
<file path=[Content_Types].xml><?xml version="1.0" encoding="utf-8"?>
<Types xmlns="http://schemas.openxmlformats.org/package/2006/content-types">
  <Default Extension="png" ContentType="image/png"/>
  <Default Extension="m4a" ContentType="audio/unknown"/>
  <Default Extension="wmf" ContentType="image/x-wmf"/>
  <Default Extension="emf" ContentType="image/x-emf"/>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media/audio2.wav" ContentType="audio/wav"/>
  <Override PartName="/ppt/media/audio3.wav" ContentType="audio/wav"/>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media/audio11.wav" ContentType="audio/wav"/>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media/audio12.wav" ContentType="audio/wav"/>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88" r:id="rId2"/>
    <p:sldId id="289" r:id="rId3"/>
    <p:sldId id="290" r:id="rId4"/>
    <p:sldId id="291" r:id="rId5"/>
    <p:sldId id="292" r:id="rId6"/>
    <p:sldId id="293" r:id="rId7"/>
    <p:sldId id="294" r:id="rId8"/>
    <p:sldId id="295" r:id="rId9"/>
    <p:sldId id="296" r:id="rId10"/>
    <p:sldId id="297" r:id="rId11"/>
    <p:sldId id="298" r:id="rId12"/>
    <p:sldId id="257" r:id="rId13"/>
    <p:sldId id="285" r:id="rId14"/>
    <p:sldId id="259" r:id="rId15"/>
    <p:sldId id="261" r:id="rId16"/>
    <p:sldId id="276" r:id="rId17"/>
    <p:sldId id="277" r:id="rId18"/>
    <p:sldId id="264" r:id="rId19"/>
    <p:sldId id="265" r:id="rId20"/>
    <p:sldId id="266" r:id="rId21"/>
    <p:sldId id="278" r:id="rId22"/>
    <p:sldId id="279" r:id="rId23"/>
    <p:sldId id="270" r:id="rId24"/>
    <p:sldId id="286" r:id="rId25"/>
    <p:sldId id="287" r:id="rId26"/>
    <p:sldId id="284" r:id="rId27"/>
    <p:sldId id="299" r:id="rId28"/>
    <p:sldId id="300" r:id="rId29"/>
    <p:sldId id="301" r:id="rId30"/>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588" y="-64"/>
      </p:cViewPr>
      <p:guideLst>
        <p:guide orient="horz" pos="2160"/>
        <p:guide pos="3840"/>
      </p:guideLst>
    </p:cSldViewPr>
  </p:slideViewPr>
  <p:notesTextViewPr>
    <p:cViewPr>
      <p:scale>
        <a:sx n="3" d="2"/>
        <a:sy n="3" d="2"/>
      </p:scale>
      <p:origin x="0" y="0"/>
    </p:cViewPr>
  </p:notesTextViewPr>
  <p:sorterViewPr>
    <p:cViewPr>
      <p:scale>
        <a:sx n="100" d="100"/>
        <a:sy n="100" d="100"/>
      </p:scale>
      <p:origin x="0" y="345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A14149-3C68-4420-80C0-C18F91A2FC67}" type="datetimeFigureOut">
              <a:rPr lang="en-US" smtClean="0"/>
              <a:t>14/01/2025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2D150B-983A-4B29-B9CD-2C102A6678C8}" type="slidenum">
              <a:rPr lang="en-US" smtClean="0"/>
              <a:t>‹#›</a:t>
            </a:fld>
            <a:endParaRPr lang="en-US"/>
          </a:p>
        </p:txBody>
      </p:sp>
    </p:spTree>
    <p:extLst>
      <p:ext uri="{BB962C8B-B14F-4D97-AF65-F5344CB8AC3E}">
        <p14:creationId xmlns:p14="http://schemas.microsoft.com/office/powerpoint/2010/main" val="3756706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sz="1200" kern="1200" dirty="0" err="1">
                <a:solidFill>
                  <a:schemeClr val="tx1"/>
                </a:solidFill>
                <a:effectLst/>
                <a:latin typeface="+mn-lt"/>
                <a:ea typeface="+mn-ea"/>
                <a:cs typeface="+mn-cs"/>
              </a:rPr>
              <a:t>Chào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mừng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thầy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tiết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học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của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lớp</a:t>
            </a:r>
            <a:r>
              <a:rPr lang="en-US" sz="1200" kern="1200" baseline="0" dirty="0">
                <a:solidFill>
                  <a:schemeClr val="tx1"/>
                </a:solidFill>
                <a:effectLst/>
                <a:latin typeface="+mn-lt"/>
                <a:ea typeface="+mn-ea"/>
                <a:cs typeface="+mn-cs"/>
              </a:rPr>
              <a:t> 10D2. </a:t>
            </a:r>
            <a:r>
              <a:rPr lang="en-US" sz="1200" kern="1200" baseline="0" dirty="0" err="1">
                <a:solidFill>
                  <a:schemeClr val="tx1"/>
                </a:solidFill>
                <a:effectLst/>
                <a:latin typeface="+mn-lt"/>
                <a:ea typeface="+mn-ea"/>
                <a:cs typeface="+mn-cs"/>
              </a:rPr>
              <a:t>Khác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thông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lệ</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là</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thí</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sinh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để</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tham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gia</a:t>
            </a:r>
            <a:r>
              <a:rPr lang="en-US" sz="1200" kern="1200" baseline="0" dirty="0">
                <a:solidFill>
                  <a:schemeClr val="tx1"/>
                </a:solidFill>
                <a:effectLst/>
                <a:latin typeface="+mn-lt"/>
                <a:ea typeface="+mn-ea"/>
                <a:cs typeface="+mn-cs"/>
              </a:rPr>
              <a:t> Gameshow </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đỉnh</a:t>
            </a:r>
            <a:r>
              <a:rPr lang="en-US" sz="1200" kern="1200" dirty="0">
                <a:solidFill>
                  <a:schemeClr val="tx1"/>
                </a:solidFill>
                <a:effectLst/>
                <a:latin typeface="+mn-lt"/>
                <a:ea typeface="+mn-ea"/>
                <a:cs typeface="+mn-cs"/>
              </a:rPr>
              <a:t> Olympia”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1 </a:t>
            </a:r>
            <a:r>
              <a:rPr lang="en-US" sz="1200" kern="1200" baseline="0" dirty="0" err="1">
                <a:solidFill>
                  <a:schemeClr val="tx1"/>
                </a:solidFill>
                <a:effectLst/>
                <a:latin typeface="+mn-lt"/>
                <a:ea typeface="+mn-ea"/>
                <a:cs typeface="+mn-cs"/>
              </a:rPr>
              <a:t>cuộc</a:t>
            </a:r>
            <a:r>
              <a:rPr lang="en-US" sz="1200" kern="1200" baseline="0" dirty="0">
                <a:solidFill>
                  <a:schemeClr val="tx1"/>
                </a:solidFill>
                <a:effectLst/>
                <a:latin typeface="+mn-lt"/>
                <a:ea typeface="+mn-ea"/>
                <a:cs typeface="+mn-cs"/>
              </a:rPr>
              <a:t> so </a:t>
            </a:r>
            <a:r>
              <a:rPr lang="en-US" sz="1200" kern="1200" baseline="0" dirty="0" err="1">
                <a:solidFill>
                  <a:schemeClr val="tx1"/>
                </a:solidFill>
                <a:effectLst/>
                <a:latin typeface="+mn-lt"/>
                <a:ea typeface="+mn-ea"/>
                <a:cs typeface="+mn-cs"/>
              </a:rPr>
              <a:t>tài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quyết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liệt</a:t>
            </a:r>
            <a:r>
              <a:rPr lang="en-US" sz="1200" kern="1200" baseline="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285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err="1"/>
              <a:t>Hàng</a:t>
            </a:r>
            <a:r>
              <a:rPr lang="en-US" baseline="0" dirty="0"/>
              <a:t> </a:t>
            </a:r>
            <a:r>
              <a:rPr lang="en-US" baseline="0" dirty="0" err="1"/>
              <a:t>ngang</a:t>
            </a:r>
            <a:r>
              <a:rPr lang="en-US" baseline="0" dirty="0"/>
              <a:t> </a:t>
            </a:r>
            <a:r>
              <a:rPr lang="en-US" baseline="0" dirty="0" err="1"/>
              <a:t>thứ</a:t>
            </a:r>
            <a:r>
              <a:rPr lang="en-US" baseline="0" dirty="0"/>
              <a:t> </a:t>
            </a:r>
            <a:r>
              <a:rPr lang="en-US" baseline="0" dirty="0" err="1"/>
              <a:t>nhất</a:t>
            </a:r>
            <a:r>
              <a:rPr lang="en-US" baseline="0" dirty="0"/>
              <a:t> </a:t>
            </a:r>
            <a:r>
              <a:rPr lang="en-US" baseline="0" dirty="0" err="1"/>
              <a:t>là</a:t>
            </a:r>
            <a:r>
              <a:rPr lang="en-US" baseline="0" dirty="0"/>
              <a:t> 1 ô </a:t>
            </a:r>
            <a:r>
              <a:rPr lang="en-US" baseline="0" dirty="0" err="1"/>
              <a:t>số</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có</a:t>
            </a:r>
            <a:r>
              <a:rPr lang="en-US" baseline="0" dirty="0"/>
              <a:t> 20s </a:t>
            </a:r>
            <a:r>
              <a:rPr lang="en-US" baseline="0" dirty="0" err="1"/>
              <a:t>để</a:t>
            </a:r>
            <a:r>
              <a:rPr lang="en-US" baseline="0" dirty="0"/>
              <a:t> </a:t>
            </a:r>
            <a:r>
              <a:rPr lang="en-US" baseline="0" dirty="0" err="1"/>
              <a:t>quan</a:t>
            </a:r>
            <a:r>
              <a:rPr lang="en-US" baseline="0" dirty="0"/>
              <a:t> </a:t>
            </a:r>
            <a:r>
              <a:rPr lang="en-US" baseline="0" dirty="0" err="1"/>
              <a:t>sát</a:t>
            </a:r>
            <a:r>
              <a:rPr lang="en-US" baseline="0" dirty="0"/>
              <a:t> SGK, TL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endParaRPr lang="en-US" baseline="0" dirty="0"/>
          </a:p>
          <a:p>
            <a:r>
              <a:rPr lang="en-US" baseline="0" dirty="0" err="1"/>
              <a:t>Phần</a:t>
            </a:r>
            <a:r>
              <a:rPr lang="en-US" baseline="0" dirty="0"/>
              <a:t> </a:t>
            </a:r>
            <a:r>
              <a:rPr lang="en-US" baseline="0" dirty="0" err="1"/>
              <a:t>này</a:t>
            </a:r>
            <a:r>
              <a:rPr lang="en-US" baseline="0" dirty="0"/>
              <a:t>, </a:t>
            </a:r>
            <a:r>
              <a:rPr lang="en-US" baseline="0" dirty="0" err="1"/>
              <a:t>cô</a:t>
            </a:r>
            <a:r>
              <a:rPr lang="en-US" baseline="0" dirty="0"/>
              <a:t> </a:t>
            </a:r>
            <a:r>
              <a:rPr lang="en-US" baseline="0" dirty="0" err="1"/>
              <a:t>sẽ</a:t>
            </a:r>
            <a:r>
              <a:rPr lang="en-US" baseline="0" dirty="0"/>
              <a:t> </a:t>
            </a:r>
            <a:r>
              <a:rPr lang="en-US" baseline="0" dirty="0" err="1"/>
              <a:t>mời</a:t>
            </a:r>
            <a:r>
              <a:rPr lang="en-US" baseline="0" dirty="0"/>
              <a:t> </a:t>
            </a:r>
            <a:r>
              <a:rPr lang="en-US" baseline="0" dirty="0" err="1"/>
              <a:t>bạn</a:t>
            </a:r>
            <a:r>
              <a:rPr lang="en-US" baseline="0" dirty="0"/>
              <a:t> </a:t>
            </a:r>
            <a:r>
              <a:rPr lang="en-US" baseline="0" dirty="0" err="1"/>
              <a:t>Việt</a:t>
            </a:r>
            <a:r>
              <a:rPr lang="en-US" baseline="0" dirty="0"/>
              <a:t> </a:t>
            </a:r>
            <a:r>
              <a:rPr lang="en-US" baseline="0" dirty="0" err="1"/>
              <a:t>đọc</a:t>
            </a:r>
            <a:r>
              <a:rPr lang="en-US" baseline="0" dirty="0"/>
              <a:t> </a:t>
            </a:r>
            <a:r>
              <a:rPr lang="en-US" baseline="0" dirty="0" err="1"/>
              <a:t>lớn</a:t>
            </a:r>
            <a:r>
              <a:rPr lang="en-US" baseline="0" dirty="0"/>
              <a:t> </a:t>
            </a:r>
            <a:r>
              <a:rPr lang="en-US" baseline="0" dirty="0" err="1"/>
              <a:t>từng</a:t>
            </a:r>
            <a:r>
              <a:rPr lang="en-US" baseline="0" dirty="0"/>
              <a:t> </a:t>
            </a:r>
            <a:r>
              <a:rPr lang="en-US" baseline="0" dirty="0" err="1"/>
              <a:t>câu</a:t>
            </a:r>
            <a:r>
              <a:rPr lang="en-US" baseline="0" dirty="0"/>
              <a:t> </a:t>
            </a:r>
            <a:r>
              <a:rPr lang="en-US" baseline="0" dirty="0" err="1"/>
              <a:t>hỏi</a:t>
            </a:r>
            <a:r>
              <a:rPr lang="en-US" baseline="0" dirty="0"/>
              <a:t> </a:t>
            </a:r>
            <a:r>
              <a:rPr lang="en-US" baseline="0" dirty="0" err="1"/>
              <a:t>để</a:t>
            </a:r>
            <a:r>
              <a:rPr lang="en-US" baseline="0" dirty="0"/>
              <a:t> </a:t>
            </a:r>
            <a:r>
              <a:rPr lang="en-US" baseline="0" dirty="0" err="1"/>
              <a:t>chúng</a:t>
            </a:r>
            <a:r>
              <a:rPr lang="en-US" baseline="0" dirty="0"/>
              <a:t> ta </a:t>
            </a:r>
            <a:r>
              <a:rPr lang="en-US" baseline="0" dirty="0" err="1"/>
              <a:t>cùng</a:t>
            </a:r>
            <a:r>
              <a:rPr lang="en-US" baseline="0" dirty="0"/>
              <a:t> </a:t>
            </a:r>
            <a:r>
              <a:rPr lang="en-US" baseline="0" dirty="0" err="1"/>
              <a:t>nghe</a:t>
            </a:r>
            <a:r>
              <a:rPr lang="en-US" baseline="0" dirty="0"/>
              <a:t>.</a:t>
            </a:r>
          </a:p>
          <a:p>
            <a:r>
              <a:rPr lang="en-US" baseline="0" dirty="0" err="1"/>
              <a:t>Câu</a:t>
            </a:r>
            <a:r>
              <a:rPr lang="en-US" baseline="0" dirty="0"/>
              <a:t> </a:t>
            </a:r>
            <a:r>
              <a:rPr lang="en-US" baseline="0" dirty="0" err="1"/>
              <a:t>số</a:t>
            </a:r>
            <a:r>
              <a:rPr lang="en-US" baseline="0" dirty="0"/>
              <a:t> 1: </a:t>
            </a:r>
            <a:r>
              <a:rPr lang="en-US" baseline="0" dirty="0" err="1"/>
              <a:t>Lớp</a:t>
            </a:r>
            <a:r>
              <a:rPr lang="en-US" baseline="0" dirty="0"/>
              <a:t> </a:t>
            </a:r>
            <a:r>
              <a:rPr lang="en-US" baseline="0" dirty="0" err="1"/>
              <a:t>vỏ</a:t>
            </a:r>
            <a:r>
              <a:rPr lang="en-US" baseline="0" dirty="0"/>
              <a:t> TD </a:t>
            </a:r>
            <a:r>
              <a:rPr lang="en-US" baseline="0" dirty="0" err="1"/>
              <a:t>gồm</a:t>
            </a:r>
            <a:r>
              <a:rPr lang="en-US" baseline="0" dirty="0"/>
              <a:t> </a:t>
            </a:r>
            <a:r>
              <a:rPr lang="en-US" baseline="0" dirty="0" err="1"/>
              <a:t>mấy</a:t>
            </a:r>
            <a:r>
              <a:rPr lang="en-US" baseline="0" dirty="0"/>
              <a:t> </a:t>
            </a:r>
            <a:r>
              <a:rPr lang="en-US" baseline="0" dirty="0" err="1"/>
              <a:t>bộ</a:t>
            </a:r>
            <a:r>
              <a:rPr lang="en-US" baseline="0" dirty="0"/>
              <a:t> </a:t>
            </a:r>
            <a:r>
              <a:rPr lang="en-US" baseline="0" dirty="0" err="1"/>
              <a:t>phận</a:t>
            </a:r>
            <a:r>
              <a:rPr lang="en-US" baseline="0" dirty="0"/>
              <a:t>? </a:t>
            </a:r>
            <a:r>
              <a:rPr lang="en-US" baseline="0" dirty="0" err="1"/>
              <a:t>Thời</a:t>
            </a:r>
            <a:r>
              <a:rPr lang="en-US" baseline="0" dirty="0"/>
              <a:t> </a:t>
            </a:r>
            <a:r>
              <a:rPr lang="en-US" baseline="0" dirty="0" err="1"/>
              <a:t>gian</a:t>
            </a:r>
            <a:r>
              <a:rPr lang="en-US" baseline="0" dirty="0"/>
              <a:t> </a:t>
            </a:r>
            <a:r>
              <a:rPr lang="en-US" baseline="0" dirty="0" err="1"/>
              <a:t>bắt</a:t>
            </a:r>
            <a:r>
              <a:rPr lang="en-US" baseline="0" dirty="0"/>
              <a:t> </a:t>
            </a:r>
            <a:r>
              <a:rPr lang="en-US" baseline="0" dirty="0" err="1"/>
              <a:t>đầu</a:t>
            </a:r>
            <a:endParaRPr lang="en-US" dirty="0"/>
          </a:p>
        </p:txBody>
      </p:sp>
      <p:sp>
        <p:nvSpPr>
          <p:cNvPr id="4" name="Slide Number Placeholder 3"/>
          <p:cNvSpPr>
            <a:spLocks noGrp="1"/>
          </p:cNvSpPr>
          <p:nvPr>
            <p:ph type="sldNum" sz="quarter" idx="10"/>
          </p:nvPr>
        </p:nvSpPr>
        <p:spPr/>
        <p:txBody>
          <a:bodyPr/>
          <a:lstStyle/>
          <a:p>
            <a:fld id="{FB80A3F1-A5B8-4DD4-BBA4-6C471DA2EAD1}" type="slidenum">
              <a:rPr lang="en-US" smtClean="0"/>
              <a:t>22</a:t>
            </a:fld>
            <a:endParaRPr lang="en-US"/>
          </a:p>
        </p:txBody>
      </p:sp>
    </p:spTree>
    <p:extLst>
      <p:ext uri="{BB962C8B-B14F-4D97-AF65-F5344CB8AC3E}">
        <p14:creationId xmlns:p14="http://schemas.microsoft.com/office/powerpoint/2010/main" val="681805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Vòng</a:t>
            </a:r>
            <a:r>
              <a:rPr lang="en-US" baseline="0" dirty="0"/>
              <a:t> </a:t>
            </a:r>
            <a:r>
              <a:rPr lang="en-US" baseline="0" dirty="0" err="1"/>
              <a:t>thi</a:t>
            </a:r>
            <a:r>
              <a:rPr lang="en-US" baseline="0" dirty="0"/>
              <a:t> </a:t>
            </a:r>
            <a:r>
              <a:rPr lang="en-US" baseline="0" dirty="0" err="1"/>
              <a:t>này</a:t>
            </a:r>
            <a:r>
              <a:rPr lang="en-US" baseline="0" dirty="0"/>
              <a:t> </a:t>
            </a:r>
            <a:r>
              <a:rPr lang="en-US" baseline="0" dirty="0" err="1"/>
              <a:t>gồm</a:t>
            </a:r>
            <a:r>
              <a:rPr lang="en-US" baseline="0" dirty="0"/>
              <a:t> 1 </a:t>
            </a:r>
            <a:r>
              <a:rPr lang="en-US" baseline="0" dirty="0" err="1"/>
              <a:t>gói</a:t>
            </a:r>
            <a:r>
              <a:rPr lang="en-US" baseline="0" dirty="0"/>
              <a:t> 3 </a:t>
            </a:r>
            <a:r>
              <a:rPr lang="en-US" baseline="0" dirty="0" err="1"/>
              <a:t>câu</a:t>
            </a:r>
            <a:r>
              <a:rPr lang="en-US" baseline="0" dirty="0"/>
              <a:t> </a:t>
            </a:r>
            <a:r>
              <a:rPr lang="en-US" baseline="0" dirty="0" err="1"/>
              <a:t>hỏi</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có</a:t>
            </a:r>
            <a:r>
              <a:rPr lang="en-US" baseline="0" dirty="0"/>
              <a:t> </a:t>
            </a:r>
            <a:r>
              <a:rPr lang="en-US" baseline="0" dirty="0" err="1"/>
              <a:t>tối</a:t>
            </a:r>
            <a:r>
              <a:rPr lang="en-US" baseline="0" dirty="0"/>
              <a:t> </a:t>
            </a:r>
            <a:r>
              <a:rPr lang="en-US" baseline="0" dirty="0" err="1"/>
              <a:t>đa</a:t>
            </a:r>
            <a:r>
              <a:rPr lang="en-US" baseline="0" dirty="0"/>
              <a:t> 30s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Các</a:t>
            </a:r>
            <a:r>
              <a:rPr lang="en-US" baseline="0" dirty="0"/>
              <a:t> </a:t>
            </a:r>
            <a:r>
              <a:rPr lang="en-US" baseline="0" dirty="0" err="1"/>
              <a:t>thí</a:t>
            </a:r>
            <a:r>
              <a:rPr lang="en-US" baseline="0" dirty="0"/>
              <a:t> </a:t>
            </a:r>
            <a:r>
              <a:rPr lang="en-US" baseline="0" dirty="0" err="1"/>
              <a:t>sinh</a:t>
            </a:r>
            <a:r>
              <a:rPr lang="en-US" baseline="0" dirty="0"/>
              <a:t> </a:t>
            </a:r>
            <a:r>
              <a:rPr lang="en-US" baseline="0" dirty="0" err="1"/>
              <a:t>quan</a:t>
            </a:r>
            <a:r>
              <a:rPr lang="en-US" baseline="0" dirty="0"/>
              <a:t> </a:t>
            </a:r>
            <a:r>
              <a:rPr lang="en-US" baseline="0" dirty="0" err="1"/>
              <a:t>sát</a:t>
            </a:r>
            <a:r>
              <a:rPr lang="en-US" baseline="0" dirty="0"/>
              <a:t> </a:t>
            </a:r>
            <a:r>
              <a:rPr lang="en-US" baseline="0" dirty="0" err="1"/>
              <a:t>trên</a:t>
            </a:r>
            <a:r>
              <a:rPr lang="en-US" baseline="0" dirty="0"/>
              <a:t> </a:t>
            </a:r>
            <a:r>
              <a:rPr lang="en-US" baseline="0" dirty="0" err="1"/>
              <a:t>màn</a:t>
            </a:r>
            <a:r>
              <a:rPr lang="en-US" baseline="0" dirty="0"/>
              <a:t> </a:t>
            </a:r>
            <a:r>
              <a:rPr lang="en-US" baseline="0" dirty="0" err="1"/>
              <a:t>hình</a:t>
            </a:r>
            <a:r>
              <a:rPr lang="en-US" baseline="0" dirty="0"/>
              <a:t>, </a:t>
            </a:r>
            <a:r>
              <a:rPr lang="en-US" baseline="0" dirty="0" err="1"/>
              <a:t>dựa</a:t>
            </a:r>
            <a:r>
              <a:rPr lang="en-US" baseline="0" dirty="0"/>
              <a:t> </a:t>
            </a:r>
            <a:r>
              <a:rPr lang="en-US" baseline="0" dirty="0" err="1"/>
              <a:t>vào</a:t>
            </a:r>
            <a:r>
              <a:rPr lang="en-US" baseline="0" dirty="0"/>
              <a:t> SGK, </a:t>
            </a:r>
            <a:r>
              <a:rPr lang="en-US" baseline="0" dirty="0" err="1"/>
              <a:t>thảo</a:t>
            </a:r>
            <a:r>
              <a:rPr lang="en-US" baseline="0" dirty="0"/>
              <a:t> </a:t>
            </a:r>
            <a:r>
              <a:rPr lang="en-US" baseline="0" dirty="0" err="1"/>
              <a:t>luận</a:t>
            </a:r>
            <a:r>
              <a:rPr lang="en-US" baseline="0" dirty="0"/>
              <a:t> </a:t>
            </a:r>
            <a:r>
              <a:rPr lang="en-US" baseline="0" dirty="0" err="1"/>
              <a:t>và</a:t>
            </a:r>
            <a:r>
              <a:rPr lang="en-US" baseline="0" dirty="0"/>
              <a:t> </a:t>
            </a:r>
            <a:r>
              <a:rPr lang="en-US" baseline="0" dirty="0" err="1"/>
              <a:t>viết</a:t>
            </a:r>
            <a:r>
              <a:rPr lang="en-US" baseline="0" dirty="0"/>
              <a:t> </a:t>
            </a:r>
            <a:r>
              <a:rPr lang="en-US" baseline="0" dirty="0" err="1"/>
              <a:t>nhanh</a:t>
            </a:r>
            <a:r>
              <a:rPr lang="en-US" baseline="0" dirty="0"/>
              <a:t> </a:t>
            </a:r>
            <a:r>
              <a:rPr lang="en-US" baseline="0" dirty="0" err="1"/>
              <a:t>đáp</a:t>
            </a:r>
            <a:r>
              <a:rPr lang="en-US" baseline="0" dirty="0"/>
              <a:t> </a:t>
            </a:r>
            <a:r>
              <a:rPr lang="en-US" baseline="0" dirty="0" err="1"/>
              <a:t>án</a:t>
            </a:r>
            <a:r>
              <a:rPr lang="en-US" baseline="0" dirty="0"/>
              <a:t>. </a:t>
            </a:r>
            <a:r>
              <a:rPr lang="en-US" baseline="0" dirty="0" err="1"/>
              <a:t>Mỗi</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được</a:t>
            </a:r>
            <a:r>
              <a:rPr lang="en-US" baseline="0" dirty="0"/>
              <a:t> 1 </a:t>
            </a:r>
            <a:r>
              <a:rPr lang="en-US" baseline="0" dirty="0" err="1"/>
              <a:t>điểm</a:t>
            </a:r>
            <a:r>
              <a:rPr lang="en-US" baseline="0" dirty="0"/>
              <a:t>, </a:t>
            </a:r>
            <a:r>
              <a:rPr lang="en-US" baseline="0" dirty="0" err="1"/>
              <a:t>các</a:t>
            </a:r>
            <a:r>
              <a:rPr lang="en-US" baseline="0" dirty="0"/>
              <a:t> </a:t>
            </a:r>
            <a:r>
              <a:rPr lang="en-US" baseline="0" dirty="0" err="1"/>
              <a:t>nhóm</a:t>
            </a:r>
            <a:r>
              <a:rPr lang="en-US" baseline="0" dirty="0"/>
              <a:t> </a:t>
            </a:r>
            <a:r>
              <a:rPr lang="en-US" baseline="0" dirty="0" err="1"/>
              <a:t>đưa</a:t>
            </a:r>
            <a:r>
              <a:rPr lang="en-US" baseline="0" dirty="0"/>
              <a:t> </a:t>
            </a:r>
            <a:r>
              <a:rPr lang="en-US" baseline="0" dirty="0" err="1"/>
              <a:t>bảng</a:t>
            </a:r>
            <a:r>
              <a:rPr lang="en-US" baseline="0" dirty="0"/>
              <a:t> </a:t>
            </a:r>
            <a:r>
              <a:rPr lang="en-US" baseline="0" dirty="0" err="1"/>
              <a:t>trước</a:t>
            </a:r>
            <a:r>
              <a:rPr lang="en-US" baseline="0" dirty="0"/>
              <a:t> </a:t>
            </a:r>
            <a:r>
              <a:rPr lang="en-US" baseline="0" dirty="0" err="1"/>
              <a:t>thời</a:t>
            </a:r>
            <a:r>
              <a:rPr lang="en-US" baseline="0" dirty="0"/>
              <a:t> </a:t>
            </a:r>
            <a:r>
              <a:rPr lang="en-US" baseline="0" dirty="0" err="1"/>
              <a:t>gian</a:t>
            </a:r>
            <a:r>
              <a:rPr lang="en-US" baseline="0" dirty="0"/>
              <a:t> </a:t>
            </a:r>
            <a:r>
              <a:rPr lang="en-US" baseline="0" dirty="0" err="1"/>
              <a:t>quy</a:t>
            </a:r>
            <a:r>
              <a:rPr lang="en-US" baseline="0" dirty="0"/>
              <a:t> </a:t>
            </a:r>
            <a:r>
              <a:rPr lang="en-US" baseline="0" dirty="0" err="1"/>
              <a:t>định</a:t>
            </a:r>
            <a:r>
              <a:rPr lang="en-US" baseline="0" dirty="0"/>
              <a:t> </a:t>
            </a:r>
            <a:r>
              <a:rPr lang="en-US" baseline="0" dirty="0" err="1"/>
              <a:t>sẽ</a:t>
            </a:r>
            <a:r>
              <a:rPr lang="en-US" baseline="0" dirty="0"/>
              <a:t> </a:t>
            </a:r>
            <a:r>
              <a:rPr lang="en-US" baseline="0" dirty="0" err="1"/>
              <a:t>được</a:t>
            </a:r>
            <a:r>
              <a:rPr lang="en-US" baseline="0" dirty="0"/>
              <a:t> </a:t>
            </a:r>
            <a:r>
              <a:rPr lang="en-US" baseline="0" dirty="0" err="1"/>
              <a:t>cộng</a:t>
            </a:r>
            <a:r>
              <a:rPr lang="en-US" baseline="0" dirty="0"/>
              <a:t> </a:t>
            </a:r>
            <a:r>
              <a:rPr lang="en-US" baseline="0" dirty="0" err="1"/>
              <a:t>thêm</a:t>
            </a:r>
            <a:r>
              <a:rPr lang="en-US" baseline="0" dirty="0"/>
              <a:t> 1 </a:t>
            </a:r>
            <a:r>
              <a:rPr lang="en-US" baseline="0" dirty="0" err="1"/>
              <a:t>điểm</a:t>
            </a:r>
            <a:r>
              <a:rPr lang="en-US" baseline="0" dirty="0"/>
              <a:t>, </a:t>
            </a:r>
            <a:r>
              <a:rPr lang="en-US" baseline="0" dirty="0" err="1"/>
              <a:t>đưa</a:t>
            </a:r>
            <a:r>
              <a:rPr lang="en-US" baseline="0" dirty="0"/>
              <a:t> </a:t>
            </a:r>
            <a:r>
              <a:rPr lang="en-US" baseline="0" dirty="0" err="1"/>
              <a:t>sau</a:t>
            </a:r>
            <a:r>
              <a:rPr lang="en-US" baseline="0" dirty="0"/>
              <a:t> </a:t>
            </a:r>
            <a:r>
              <a:rPr lang="en-US" baseline="0" dirty="0" err="1"/>
              <a:t>thời</a:t>
            </a:r>
            <a:r>
              <a:rPr lang="en-US" baseline="0" dirty="0"/>
              <a:t> </a:t>
            </a:r>
            <a:r>
              <a:rPr lang="en-US" baseline="0" dirty="0" err="1"/>
              <a:t>gian</a:t>
            </a:r>
            <a:r>
              <a:rPr lang="en-US" baseline="0" dirty="0"/>
              <a:t> </a:t>
            </a:r>
            <a:r>
              <a:rPr lang="en-US" baseline="0" dirty="0" err="1"/>
              <a:t>sẽ</a:t>
            </a:r>
            <a:r>
              <a:rPr lang="en-US" baseline="0" dirty="0"/>
              <a:t> </a:t>
            </a:r>
            <a:r>
              <a:rPr lang="en-US" baseline="0" dirty="0" err="1"/>
              <a:t>mất</a:t>
            </a:r>
            <a:r>
              <a:rPr lang="en-US" baseline="0" dirty="0"/>
              <a:t> </a:t>
            </a:r>
            <a:r>
              <a:rPr lang="en-US" baseline="0" dirty="0" err="1"/>
              <a:t>lượt</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hiểu</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Sẵn</a:t>
            </a:r>
            <a:r>
              <a:rPr lang="en-US" baseline="0" dirty="0"/>
              <a:t> sang </a:t>
            </a:r>
            <a:r>
              <a:rPr lang="en-US" baseline="0" dirty="0" err="1"/>
              <a:t>nhé</a:t>
            </a:r>
            <a:r>
              <a:rPr lang="en-US" baseline="0" dirty="0"/>
              <a:t>!</a:t>
            </a:r>
            <a:endParaRPr lang="en-US" dirty="0"/>
          </a:p>
        </p:txBody>
      </p:sp>
      <p:sp>
        <p:nvSpPr>
          <p:cNvPr id="4" name="Slide Number Placeholder 3"/>
          <p:cNvSpPr>
            <a:spLocks noGrp="1"/>
          </p:cNvSpPr>
          <p:nvPr>
            <p:ph type="sldNum" sz="quarter" idx="10"/>
          </p:nvPr>
        </p:nvSpPr>
        <p:spPr/>
        <p:txBody>
          <a:bodyPr/>
          <a:lstStyle/>
          <a:p>
            <a:fld id="{FB80A3F1-A5B8-4DD4-BBA4-6C471DA2EAD1}" type="slidenum">
              <a:rPr lang="en-US" smtClean="0"/>
              <a:t>23</a:t>
            </a:fld>
            <a:endParaRPr lang="en-US"/>
          </a:p>
        </p:txBody>
      </p:sp>
    </p:spTree>
    <p:extLst>
      <p:ext uri="{BB962C8B-B14F-4D97-AF65-F5344CB8AC3E}">
        <p14:creationId xmlns:p14="http://schemas.microsoft.com/office/powerpoint/2010/main" val="902351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28</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Vòng</a:t>
            </a:r>
            <a:r>
              <a:rPr lang="en-US" baseline="0" dirty="0"/>
              <a:t> </a:t>
            </a:r>
            <a:r>
              <a:rPr lang="en-US" baseline="0" dirty="0" err="1"/>
              <a:t>thi</a:t>
            </a:r>
            <a:r>
              <a:rPr lang="en-US" baseline="0" dirty="0"/>
              <a:t> </a:t>
            </a:r>
            <a:r>
              <a:rPr lang="en-US" baseline="0" dirty="0" err="1"/>
              <a:t>thứ</a:t>
            </a:r>
            <a:r>
              <a:rPr lang="en-US" baseline="0" dirty="0"/>
              <a:t> </a:t>
            </a:r>
            <a:r>
              <a:rPr lang="en-US" baseline="0" dirty="0" err="1"/>
              <a:t>nhất</a:t>
            </a:r>
            <a:r>
              <a:rPr lang="en-US" baseline="0" dirty="0"/>
              <a:t>: KHỞI ĐỘNG </a:t>
            </a:r>
            <a:r>
              <a:rPr lang="en-US" baseline="0" dirty="0" err="1"/>
              <a:t>xin</a:t>
            </a:r>
            <a:r>
              <a:rPr lang="en-US" baseline="0" dirty="0"/>
              <a:t> </a:t>
            </a:r>
            <a:r>
              <a:rPr lang="en-US" baseline="0" dirty="0" err="1"/>
              <a:t>được</a:t>
            </a:r>
            <a:r>
              <a:rPr lang="en-US" baseline="0" dirty="0"/>
              <a:t> </a:t>
            </a:r>
            <a:r>
              <a:rPr lang="en-US" baseline="0" dirty="0" err="1"/>
              <a:t>phép</a:t>
            </a:r>
            <a:r>
              <a:rPr lang="en-US" baseline="0" dirty="0"/>
              <a:t> </a:t>
            </a:r>
            <a:r>
              <a:rPr lang="en-US" baseline="0" dirty="0" err="1"/>
              <a:t>bắt</a:t>
            </a:r>
            <a:r>
              <a:rPr lang="en-US" baseline="0" dirty="0"/>
              <a:t> </a:t>
            </a:r>
            <a:r>
              <a:rPr lang="en-US" baseline="0" dirty="0" err="1"/>
              <a:t>đầu</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2747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545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89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2140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FB80A3F1-A5B8-4DD4-BBA4-6C471DA2EAD1}" type="slidenum">
              <a:rPr lang="en-US" smtClean="0"/>
              <a:t>18</a:t>
            </a:fld>
            <a:endParaRPr lang="en-US"/>
          </a:p>
        </p:txBody>
      </p:sp>
    </p:spTree>
    <p:extLst>
      <p:ext uri="{BB962C8B-B14F-4D97-AF65-F5344CB8AC3E}">
        <p14:creationId xmlns:p14="http://schemas.microsoft.com/office/powerpoint/2010/main" val="340354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err="1"/>
              <a:t>Chướng</a:t>
            </a:r>
            <a:r>
              <a:rPr lang="en-US" baseline="0" dirty="0"/>
              <a:t> </a:t>
            </a:r>
            <a:r>
              <a:rPr lang="en-US" baseline="0" dirty="0" err="1"/>
              <a:t>ngại</a:t>
            </a:r>
            <a:r>
              <a:rPr lang="en-US" baseline="0" dirty="0"/>
              <a:t> </a:t>
            </a:r>
            <a:r>
              <a:rPr lang="en-US" baseline="0" dirty="0" err="1"/>
              <a:t>vật</a:t>
            </a:r>
            <a:r>
              <a:rPr lang="en-US" baseline="0" dirty="0"/>
              <a:t> </a:t>
            </a:r>
            <a:r>
              <a:rPr lang="en-US" baseline="0" dirty="0" err="1"/>
              <a:t>hôm</a:t>
            </a:r>
            <a:r>
              <a:rPr lang="en-US" baseline="0" dirty="0"/>
              <a:t> nay </a:t>
            </a:r>
            <a:r>
              <a:rPr lang="en-US" baseline="0" dirty="0" err="1"/>
              <a:t>của</a:t>
            </a:r>
            <a:r>
              <a:rPr lang="en-US" baseline="0" dirty="0"/>
              <a:t> </a:t>
            </a:r>
            <a:r>
              <a:rPr lang="en-US" baseline="0" dirty="0" err="1"/>
              <a:t>chúng</a:t>
            </a:r>
            <a:r>
              <a:rPr lang="en-US" baseline="0" dirty="0"/>
              <a:t> ta </a:t>
            </a:r>
            <a:r>
              <a:rPr lang="en-US" baseline="0" dirty="0" err="1"/>
              <a:t>là</a:t>
            </a:r>
            <a:r>
              <a:rPr lang="en-US" baseline="0" dirty="0"/>
              <a:t> 1 </a:t>
            </a:r>
            <a:r>
              <a:rPr lang="en-US" baseline="0" dirty="0" err="1"/>
              <a:t>hàng</a:t>
            </a:r>
            <a:r>
              <a:rPr lang="en-US" baseline="0" dirty="0"/>
              <a:t> </a:t>
            </a:r>
            <a:r>
              <a:rPr lang="en-US" baseline="0" dirty="0" err="1"/>
              <a:t>ngang</a:t>
            </a:r>
            <a:r>
              <a:rPr lang="en-US" baseline="0" dirty="0"/>
              <a:t> </a:t>
            </a:r>
            <a:r>
              <a:rPr lang="en-US" baseline="0" dirty="0" err="1"/>
              <a:t>gồm</a:t>
            </a:r>
            <a:r>
              <a:rPr lang="en-US" baseline="0" dirty="0"/>
              <a:t> </a:t>
            </a:r>
            <a:r>
              <a:rPr lang="en-US" baseline="0" dirty="0" err="1"/>
              <a:t>có</a:t>
            </a:r>
            <a:r>
              <a:rPr lang="en-US" baseline="0" dirty="0"/>
              <a:t> 10 </a:t>
            </a:r>
            <a:r>
              <a:rPr lang="en-US" baseline="0" dirty="0" err="1"/>
              <a:t>chữ</a:t>
            </a:r>
            <a:r>
              <a:rPr lang="en-US" baseline="0" dirty="0"/>
              <a:t> </a:t>
            </a:r>
            <a:r>
              <a:rPr lang="en-US" baseline="0" dirty="0" err="1"/>
              <a:t>cái</a:t>
            </a:r>
            <a:r>
              <a:rPr lang="en-US" baseline="0" dirty="0"/>
              <a:t>, </a:t>
            </a:r>
            <a:r>
              <a:rPr lang="en-US" baseline="0" dirty="0" err="1"/>
              <a:t>chúng</a:t>
            </a:r>
            <a:r>
              <a:rPr lang="en-US" baseline="0" dirty="0"/>
              <a:t> ta </a:t>
            </a:r>
            <a:r>
              <a:rPr lang="en-US" baseline="0" dirty="0" err="1"/>
              <a:t>có</a:t>
            </a:r>
            <a:r>
              <a:rPr lang="en-US" baseline="0" dirty="0"/>
              <a:t> 3 </a:t>
            </a:r>
            <a:r>
              <a:rPr lang="en-US" baseline="0" dirty="0" err="1"/>
              <a:t>hàng</a:t>
            </a:r>
            <a:r>
              <a:rPr lang="en-US" baseline="0" dirty="0"/>
              <a:t> </a:t>
            </a:r>
            <a:r>
              <a:rPr lang="en-US" baseline="0" dirty="0" err="1"/>
              <a:t>ngang</a:t>
            </a:r>
            <a:r>
              <a:rPr lang="en-US" baseline="0" dirty="0"/>
              <a:t> </a:t>
            </a:r>
            <a:r>
              <a:rPr lang="en-US" baseline="0" dirty="0" err="1"/>
              <a:t>gợi</a:t>
            </a:r>
            <a:r>
              <a:rPr lang="en-US" baseline="0" dirty="0"/>
              <a:t> ý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chướng</a:t>
            </a:r>
            <a:r>
              <a:rPr lang="en-US" baseline="0" dirty="0"/>
              <a:t> </a:t>
            </a:r>
            <a:r>
              <a:rPr lang="en-US" baseline="0" dirty="0" err="1"/>
              <a:t>ngại</a:t>
            </a:r>
            <a:r>
              <a:rPr lang="en-US" baseline="0" dirty="0"/>
              <a:t> </a:t>
            </a:r>
            <a:r>
              <a:rPr lang="en-US" baseline="0" dirty="0" err="1"/>
              <a:t>vật</a:t>
            </a:r>
            <a:r>
              <a:rPr lang="en-US" baseline="0" dirty="0"/>
              <a:t>. </a:t>
            </a:r>
          </a:p>
          <a:p>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1 </a:t>
            </a:r>
            <a:r>
              <a:rPr lang="en-US" baseline="0" dirty="0" err="1"/>
              <a:t>gợi</a:t>
            </a:r>
            <a:r>
              <a:rPr lang="en-US" baseline="0" dirty="0"/>
              <a:t> ý </a:t>
            </a:r>
            <a:r>
              <a:rPr lang="en-US" baseline="0" dirty="0" err="1"/>
              <a:t>được</a:t>
            </a:r>
            <a:r>
              <a:rPr lang="en-US" baseline="0" dirty="0"/>
              <a:t> </a:t>
            </a:r>
            <a:r>
              <a:rPr lang="en-US" baseline="0" dirty="0" err="1"/>
              <a:t>cộng</a:t>
            </a:r>
            <a:r>
              <a:rPr lang="en-US" baseline="0" dirty="0"/>
              <a:t> 1 </a:t>
            </a:r>
            <a:r>
              <a:rPr lang="en-US" baseline="0" dirty="0" err="1"/>
              <a:t>điểm</a:t>
            </a:r>
            <a:r>
              <a:rPr lang="en-US" baseline="0" dirty="0"/>
              <a:t>, </a:t>
            </a:r>
            <a:r>
              <a:rPr lang="en-US" baseline="0" dirty="0" err="1"/>
              <a:t>sai</a:t>
            </a:r>
            <a:r>
              <a:rPr lang="en-US" baseline="0" dirty="0"/>
              <a:t> </a:t>
            </a:r>
            <a:r>
              <a:rPr lang="en-US" baseline="0" dirty="0" err="1"/>
              <a:t>không</a:t>
            </a:r>
            <a:r>
              <a:rPr lang="en-US" baseline="0" dirty="0"/>
              <a:t> </a:t>
            </a:r>
            <a:r>
              <a:rPr lang="en-US" baseline="0" dirty="0" err="1"/>
              <a:t>bị</a:t>
            </a:r>
            <a:r>
              <a:rPr lang="en-US" baseline="0" dirty="0"/>
              <a:t> </a:t>
            </a:r>
            <a:r>
              <a:rPr lang="en-US" baseline="0" dirty="0" err="1"/>
              <a:t>trừ</a:t>
            </a:r>
            <a:r>
              <a:rPr lang="en-US" baseline="0" dirty="0"/>
              <a:t> </a:t>
            </a:r>
            <a:r>
              <a:rPr lang="en-US" baseline="0" dirty="0" err="1"/>
              <a:t>điểm</a:t>
            </a:r>
            <a:r>
              <a:rPr lang="en-US" baseline="0" dirty="0"/>
              <a:t>. </a:t>
            </a:r>
            <a:r>
              <a:rPr lang="en-US" baseline="0" dirty="0" err="1"/>
              <a:t>Các</a:t>
            </a:r>
            <a:r>
              <a:rPr lang="en-US" baseline="0" dirty="0"/>
              <a:t> </a:t>
            </a:r>
            <a:r>
              <a:rPr lang="en-US" baseline="0" dirty="0" err="1"/>
              <a:t>nhóm</a:t>
            </a:r>
            <a:r>
              <a:rPr lang="en-US" baseline="0" dirty="0"/>
              <a:t> </a:t>
            </a:r>
            <a:r>
              <a:rPr lang="en-US" baseline="0" dirty="0" err="1"/>
              <a:t>đưa</a:t>
            </a:r>
            <a:r>
              <a:rPr lang="en-US" baseline="0" dirty="0"/>
              <a:t> </a:t>
            </a:r>
            <a:r>
              <a:rPr lang="en-US" baseline="0" dirty="0" err="1"/>
              <a:t>đáp</a:t>
            </a:r>
            <a:r>
              <a:rPr lang="en-US" baseline="0" dirty="0"/>
              <a:t> </a:t>
            </a:r>
            <a:r>
              <a:rPr lang="en-US" baseline="0" dirty="0" err="1"/>
              <a:t>án</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trước</a:t>
            </a:r>
            <a:r>
              <a:rPr lang="en-US" baseline="0" dirty="0"/>
              <a:t> </a:t>
            </a:r>
            <a:r>
              <a:rPr lang="en-US" baseline="0" dirty="0" err="1"/>
              <a:t>thời</a:t>
            </a:r>
            <a:r>
              <a:rPr lang="en-US" baseline="0" dirty="0"/>
              <a:t> </a:t>
            </a:r>
            <a:r>
              <a:rPr lang="en-US" baseline="0" dirty="0" err="1"/>
              <a:t>gian</a:t>
            </a:r>
            <a:r>
              <a:rPr lang="en-US" baseline="0" dirty="0"/>
              <a:t> qui </a:t>
            </a:r>
            <a:r>
              <a:rPr lang="en-US" baseline="0" dirty="0" err="1"/>
              <a:t>định</a:t>
            </a:r>
            <a:r>
              <a:rPr lang="en-US" baseline="0" dirty="0"/>
              <a:t> </a:t>
            </a:r>
            <a:r>
              <a:rPr lang="en-US" baseline="0" dirty="0" err="1"/>
              <a:t>được</a:t>
            </a:r>
            <a:r>
              <a:rPr lang="en-US" baseline="0" dirty="0"/>
              <a:t> </a:t>
            </a:r>
            <a:r>
              <a:rPr lang="en-US" baseline="0" dirty="0" err="1"/>
              <a:t>cộng</a:t>
            </a:r>
            <a:r>
              <a:rPr lang="en-US" baseline="0" dirty="0"/>
              <a:t> </a:t>
            </a:r>
            <a:r>
              <a:rPr lang="en-US" baseline="0" dirty="0" err="1"/>
              <a:t>thêm</a:t>
            </a:r>
            <a:r>
              <a:rPr lang="en-US" baseline="0" dirty="0"/>
              <a:t> 1 </a:t>
            </a:r>
            <a:r>
              <a:rPr lang="en-US" baseline="0" dirty="0" err="1"/>
              <a:t>điểm</a:t>
            </a:r>
            <a:endParaRPr lang="en-US" baseline="0" dirty="0"/>
          </a:p>
          <a:p>
            <a:r>
              <a:rPr lang="en-US" baseline="0" dirty="0" err="1"/>
              <a:t>Nhóm</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được</a:t>
            </a:r>
            <a:r>
              <a:rPr lang="en-US" baseline="0" dirty="0"/>
              <a:t> </a:t>
            </a:r>
            <a:r>
              <a:rPr lang="en-US" baseline="0" dirty="0" err="1"/>
              <a:t>chướng</a:t>
            </a:r>
            <a:r>
              <a:rPr lang="en-US" baseline="0" dirty="0"/>
              <a:t> </a:t>
            </a:r>
            <a:r>
              <a:rPr lang="en-US" baseline="0" dirty="0" err="1"/>
              <a:t>ngại</a:t>
            </a:r>
            <a:r>
              <a:rPr lang="en-US" baseline="0" dirty="0"/>
              <a:t> </a:t>
            </a:r>
            <a:r>
              <a:rPr lang="en-US" baseline="0" dirty="0" err="1"/>
              <a:t>vật</a:t>
            </a:r>
            <a:r>
              <a:rPr lang="en-US" baseline="0" dirty="0"/>
              <a:t> </a:t>
            </a:r>
            <a:r>
              <a:rPr lang="en-US" baseline="0" dirty="0" err="1"/>
              <a:t>sẽ</a:t>
            </a:r>
            <a:r>
              <a:rPr lang="en-US" baseline="0" dirty="0"/>
              <a:t> </a:t>
            </a:r>
            <a:r>
              <a:rPr lang="en-US" baseline="0" dirty="0" err="1"/>
              <a:t>được</a:t>
            </a:r>
            <a:r>
              <a:rPr lang="en-US" baseline="0" dirty="0"/>
              <a:t> </a:t>
            </a:r>
            <a:r>
              <a:rPr lang="en-US" baseline="0" dirty="0" err="1"/>
              <a:t>cộng</a:t>
            </a:r>
            <a:r>
              <a:rPr lang="en-US" baseline="0" dirty="0"/>
              <a:t> </a:t>
            </a:r>
            <a:r>
              <a:rPr lang="en-US" baseline="0" dirty="0" err="1"/>
              <a:t>thêm</a:t>
            </a:r>
            <a:r>
              <a:rPr lang="en-US" baseline="0" dirty="0"/>
              <a:t> 2 </a:t>
            </a:r>
            <a:r>
              <a:rPr lang="en-US" baseline="0" dirty="0" err="1"/>
              <a:t>điểm</a:t>
            </a:r>
            <a:r>
              <a:rPr lang="en-US" baseline="0" dirty="0"/>
              <a:t>. </a:t>
            </a:r>
            <a:r>
              <a:rPr lang="en-US" baseline="0" dirty="0" err="1"/>
              <a:t>Các</a:t>
            </a:r>
            <a:r>
              <a:rPr lang="en-US" baseline="0" dirty="0"/>
              <a:t> </a:t>
            </a:r>
            <a:r>
              <a:rPr lang="en-US" baseline="0" dirty="0" err="1"/>
              <a:t>em</a:t>
            </a:r>
            <a:r>
              <a:rPr lang="en-US" baseline="0" dirty="0"/>
              <a:t> </a:t>
            </a:r>
            <a:r>
              <a:rPr lang="en-US" baseline="0" dirty="0" err="1"/>
              <a:t>có</a:t>
            </a:r>
            <a:r>
              <a:rPr lang="en-US" baseline="0" dirty="0"/>
              <a:t> </a:t>
            </a:r>
            <a:r>
              <a:rPr lang="en-US" baseline="0" dirty="0" err="1"/>
              <a:t>thể</a:t>
            </a:r>
            <a:r>
              <a:rPr lang="en-US" baseline="0" dirty="0"/>
              <a:t> </a:t>
            </a:r>
            <a:r>
              <a:rPr lang="en-US" baseline="0" dirty="0" err="1"/>
              <a:t>đưa</a:t>
            </a:r>
            <a:r>
              <a:rPr lang="en-US" baseline="0" dirty="0"/>
              <a:t> </a:t>
            </a:r>
            <a:r>
              <a:rPr lang="en-US" baseline="0" dirty="0" err="1"/>
              <a:t>tín</a:t>
            </a:r>
            <a:r>
              <a:rPr lang="en-US" baseline="0" dirty="0"/>
              <a:t> </a:t>
            </a:r>
            <a:r>
              <a:rPr lang="en-US" baseline="0" dirty="0" err="1"/>
              <a:t>hiệu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chướng</a:t>
            </a:r>
            <a:r>
              <a:rPr lang="en-US" baseline="0" dirty="0"/>
              <a:t> </a:t>
            </a:r>
            <a:r>
              <a:rPr lang="en-US" baseline="0" dirty="0" err="1"/>
              <a:t>ngại</a:t>
            </a:r>
            <a:r>
              <a:rPr lang="en-US" baseline="0" dirty="0"/>
              <a:t> </a:t>
            </a:r>
            <a:r>
              <a:rPr lang="en-US" baseline="0" dirty="0" err="1"/>
              <a:t>vật</a:t>
            </a:r>
            <a:r>
              <a:rPr lang="en-US" baseline="0" dirty="0"/>
              <a:t> </a:t>
            </a:r>
            <a:r>
              <a:rPr lang="en-US" baseline="0" dirty="0" err="1"/>
              <a:t>bất</a:t>
            </a:r>
            <a:r>
              <a:rPr lang="en-US" baseline="0" dirty="0"/>
              <a:t> </a:t>
            </a:r>
            <a:r>
              <a:rPr lang="en-US" baseline="0" dirty="0" err="1"/>
              <a:t>cứ</a:t>
            </a:r>
            <a:r>
              <a:rPr lang="en-US" baseline="0" dirty="0"/>
              <a:t> </a:t>
            </a:r>
            <a:r>
              <a:rPr lang="en-US" baseline="0" dirty="0" err="1"/>
              <a:t>lúc</a:t>
            </a:r>
            <a:r>
              <a:rPr lang="en-US" baseline="0" dirty="0"/>
              <a:t> </a:t>
            </a:r>
            <a:r>
              <a:rPr lang="en-US" baseline="0" dirty="0" err="1"/>
              <a:t>nào</a:t>
            </a:r>
            <a:r>
              <a:rPr lang="en-US" baseline="0" dirty="0"/>
              <a:t>.</a:t>
            </a:r>
          </a:p>
          <a:p>
            <a:r>
              <a:rPr lang="en-US" baseline="0" dirty="0" err="1"/>
              <a:t>Các</a:t>
            </a:r>
            <a:r>
              <a:rPr lang="en-US" baseline="0" dirty="0"/>
              <a:t> </a:t>
            </a:r>
            <a:r>
              <a:rPr lang="en-US" baseline="0" dirty="0" err="1"/>
              <a:t>nhóm</a:t>
            </a:r>
            <a:r>
              <a:rPr lang="en-US" baseline="0" dirty="0"/>
              <a:t> </a:t>
            </a:r>
            <a:r>
              <a:rPr lang="en-US" baseline="0" dirty="0" err="1"/>
              <a:t>đã</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nhé</a:t>
            </a:r>
            <a:r>
              <a:rPr lang="en-US" baseline="0" dirty="0"/>
              <a:t>! </a:t>
            </a:r>
            <a:r>
              <a:rPr lang="en-US" baseline="0" dirty="0" err="1"/>
              <a:t>Chúng</a:t>
            </a:r>
            <a:r>
              <a:rPr lang="en-US" baseline="0" dirty="0"/>
              <a:t> ta </a:t>
            </a:r>
            <a:r>
              <a:rPr lang="en-US" baseline="0" dirty="0" err="1"/>
              <a:t>sẽ</a:t>
            </a:r>
            <a:r>
              <a:rPr lang="en-US" baseline="0" dirty="0"/>
              <a:t> </a:t>
            </a:r>
            <a:r>
              <a:rPr lang="en-US" baseline="0" dirty="0" err="1"/>
              <a:t>đến</a:t>
            </a:r>
            <a:r>
              <a:rPr lang="en-US" baseline="0" dirty="0"/>
              <a:t> </a:t>
            </a:r>
            <a:r>
              <a:rPr lang="en-US" baseline="0" dirty="0" err="1"/>
              <a:t>với</a:t>
            </a:r>
            <a:r>
              <a:rPr lang="en-US" baseline="0" dirty="0"/>
              <a:t> ô </a:t>
            </a:r>
            <a:r>
              <a:rPr lang="en-US" baseline="0" dirty="0" err="1"/>
              <a:t>hàng</a:t>
            </a:r>
            <a:r>
              <a:rPr lang="en-US" baseline="0" dirty="0"/>
              <a:t> </a:t>
            </a:r>
            <a:r>
              <a:rPr lang="en-US" baseline="0" dirty="0" err="1"/>
              <a:t>ngang</a:t>
            </a:r>
            <a:r>
              <a:rPr lang="en-US" baseline="0" dirty="0"/>
              <a:t> </a:t>
            </a:r>
            <a:r>
              <a:rPr lang="en-US" baseline="0" dirty="0" err="1"/>
              <a:t>thứ</a:t>
            </a:r>
            <a:r>
              <a:rPr lang="en-US" baseline="0" dirty="0"/>
              <a:t> 1</a:t>
            </a:r>
          </a:p>
          <a:p>
            <a:r>
              <a:rPr lang="en-US" baseline="0" dirty="0"/>
              <a:t>KẾT THÚC </a:t>
            </a:r>
            <a:r>
              <a:rPr lang="en-US" baseline="0" dirty="0" err="1"/>
              <a:t>gói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có</a:t>
            </a:r>
            <a:r>
              <a:rPr lang="en-US" baseline="0" dirty="0"/>
              <a:t> </a:t>
            </a:r>
            <a:r>
              <a:rPr lang="en-US" baseline="0" dirty="0" err="1"/>
              <a:t>nhóm</a:t>
            </a:r>
            <a:r>
              <a:rPr lang="en-US" baseline="0" dirty="0"/>
              <a:t> </a:t>
            </a:r>
            <a:r>
              <a:rPr lang="en-US" baseline="0" dirty="0" err="1"/>
              <a:t>nào</a:t>
            </a:r>
            <a:r>
              <a:rPr lang="en-US" baseline="0" dirty="0"/>
              <a:t> </a:t>
            </a:r>
            <a:r>
              <a:rPr lang="en-US" baseline="0" dirty="0" err="1"/>
              <a:t>chúng</a:t>
            </a:r>
            <a:r>
              <a:rPr lang="en-US" baseline="0" dirty="0"/>
              <a:t> ta </a:t>
            </a:r>
            <a:r>
              <a:rPr lang="en-US" baseline="0" dirty="0" err="1"/>
              <a:t>tìm</a:t>
            </a:r>
            <a:r>
              <a:rPr lang="en-US" baseline="0" dirty="0"/>
              <a:t> </a:t>
            </a:r>
            <a:r>
              <a:rPr lang="en-US" baseline="0" dirty="0" err="1"/>
              <a:t>ra</a:t>
            </a:r>
            <a:r>
              <a:rPr lang="en-US" baseline="0" dirty="0"/>
              <a:t> </a:t>
            </a:r>
            <a:r>
              <a:rPr lang="en-US" baseline="0" dirty="0" err="1"/>
              <a:t>được</a:t>
            </a:r>
            <a:r>
              <a:rPr lang="en-US" baseline="0" dirty="0"/>
              <a:t> </a:t>
            </a:r>
            <a:r>
              <a:rPr lang="en-US" baseline="0" dirty="0" err="1"/>
              <a:t>từ</a:t>
            </a:r>
            <a:r>
              <a:rPr lang="en-US" baseline="0" dirty="0"/>
              <a:t> </a:t>
            </a:r>
            <a:r>
              <a:rPr lang="en-US" baseline="0" dirty="0" err="1"/>
              <a:t>khóa</a:t>
            </a:r>
            <a:r>
              <a:rPr lang="en-US" baseline="0" dirty="0"/>
              <a:t> </a:t>
            </a:r>
            <a:r>
              <a:rPr lang="en-US" baseline="0" dirty="0" err="1"/>
              <a:t>chưa</a:t>
            </a:r>
            <a:r>
              <a:rPr lang="en-US" baseline="0" dirty="0"/>
              <a:t>?</a:t>
            </a:r>
            <a:endParaRPr lang="en-US" dirty="0"/>
          </a:p>
        </p:txBody>
      </p:sp>
      <p:sp>
        <p:nvSpPr>
          <p:cNvPr id="4" name="Slide Number Placeholder 3"/>
          <p:cNvSpPr>
            <a:spLocks noGrp="1"/>
          </p:cNvSpPr>
          <p:nvPr>
            <p:ph type="sldNum" sz="quarter" idx="10"/>
          </p:nvPr>
        </p:nvSpPr>
        <p:spPr/>
        <p:txBody>
          <a:bodyPr/>
          <a:lstStyle/>
          <a:p>
            <a:fld id="{FB80A3F1-A5B8-4DD4-BBA4-6C471DA2EAD1}" type="slidenum">
              <a:rPr lang="en-US" smtClean="0"/>
              <a:t>19</a:t>
            </a:fld>
            <a:endParaRPr lang="en-US"/>
          </a:p>
        </p:txBody>
      </p:sp>
    </p:spTree>
    <p:extLst>
      <p:ext uri="{BB962C8B-B14F-4D97-AF65-F5344CB8AC3E}">
        <p14:creationId xmlns:p14="http://schemas.microsoft.com/office/powerpoint/2010/main" val="1044902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err="1"/>
              <a:t>Hàng</a:t>
            </a:r>
            <a:r>
              <a:rPr lang="en-US" baseline="0" dirty="0"/>
              <a:t> </a:t>
            </a:r>
            <a:r>
              <a:rPr lang="en-US" baseline="0" dirty="0" err="1"/>
              <a:t>ngang</a:t>
            </a:r>
            <a:r>
              <a:rPr lang="en-US" baseline="0" dirty="0"/>
              <a:t> </a:t>
            </a:r>
            <a:r>
              <a:rPr lang="en-US" baseline="0" dirty="0" err="1"/>
              <a:t>thứ</a:t>
            </a:r>
            <a:r>
              <a:rPr lang="en-US" baseline="0" dirty="0"/>
              <a:t> </a:t>
            </a:r>
            <a:r>
              <a:rPr lang="en-US" baseline="0" dirty="0" err="1"/>
              <a:t>nhất</a:t>
            </a:r>
            <a:r>
              <a:rPr lang="en-US" baseline="0" dirty="0"/>
              <a:t> </a:t>
            </a:r>
            <a:r>
              <a:rPr lang="en-US" baseline="0" dirty="0" err="1"/>
              <a:t>là</a:t>
            </a:r>
            <a:r>
              <a:rPr lang="en-US" baseline="0" dirty="0"/>
              <a:t> 1 ô </a:t>
            </a:r>
            <a:r>
              <a:rPr lang="en-US" baseline="0" dirty="0" err="1"/>
              <a:t>số</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có</a:t>
            </a:r>
            <a:r>
              <a:rPr lang="en-US" baseline="0" dirty="0"/>
              <a:t> 20s </a:t>
            </a:r>
            <a:r>
              <a:rPr lang="en-US" baseline="0" dirty="0" err="1"/>
              <a:t>để</a:t>
            </a:r>
            <a:r>
              <a:rPr lang="en-US" baseline="0" dirty="0"/>
              <a:t> </a:t>
            </a:r>
            <a:r>
              <a:rPr lang="en-US" baseline="0" dirty="0" err="1"/>
              <a:t>quan</a:t>
            </a:r>
            <a:r>
              <a:rPr lang="en-US" baseline="0" dirty="0"/>
              <a:t> </a:t>
            </a:r>
            <a:r>
              <a:rPr lang="en-US" baseline="0" dirty="0" err="1"/>
              <a:t>sát</a:t>
            </a:r>
            <a:r>
              <a:rPr lang="en-US" baseline="0" dirty="0"/>
              <a:t> SGK, TL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endParaRPr lang="en-US" baseline="0" dirty="0"/>
          </a:p>
          <a:p>
            <a:r>
              <a:rPr lang="en-US" baseline="0" dirty="0" err="1"/>
              <a:t>Phần</a:t>
            </a:r>
            <a:r>
              <a:rPr lang="en-US" baseline="0" dirty="0"/>
              <a:t> </a:t>
            </a:r>
            <a:r>
              <a:rPr lang="en-US" baseline="0" dirty="0" err="1"/>
              <a:t>này</a:t>
            </a:r>
            <a:r>
              <a:rPr lang="en-US" baseline="0" dirty="0"/>
              <a:t>, </a:t>
            </a:r>
            <a:r>
              <a:rPr lang="en-US" baseline="0" dirty="0" err="1"/>
              <a:t>cô</a:t>
            </a:r>
            <a:r>
              <a:rPr lang="en-US" baseline="0" dirty="0"/>
              <a:t> </a:t>
            </a:r>
            <a:r>
              <a:rPr lang="en-US" baseline="0" dirty="0" err="1"/>
              <a:t>sẽ</a:t>
            </a:r>
            <a:r>
              <a:rPr lang="en-US" baseline="0" dirty="0"/>
              <a:t> </a:t>
            </a:r>
            <a:r>
              <a:rPr lang="en-US" baseline="0" dirty="0" err="1"/>
              <a:t>mời</a:t>
            </a:r>
            <a:r>
              <a:rPr lang="en-US" baseline="0" dirty="0"/>
              <a:t> </a:t>
            </a:r>
            <a:r>
              <a:rPr lang="en-US" baseline="0" dirty="0" err="1"/>
              <a:t>bạn</a:t>
            </a:r>
            <a:r>
              <a:rPr lang="en-US" baseline="0" dirty="0"/>
              <a:t> </a:t>
            </a:r>
            <a:r>
              <a:rPr lang="en-US" baseline="0" dirty="0" err="1"/>
              <a:t>Việt</a:t>
            </a:r>
            <a:r>
              <a:rPr lang="en-US" baseline="0" dirty="0"/>
              <a:t> </a:t>
            </a:r>
            <a:r>
              <a:rPr lang="en-US" baseline="0" dirty="0" err="1"/>
              <a:t>đọc</a:t>
            </a:r>
            <a:r>
              <a:rPr lang="en-US" baseline="0" dirty="0"/>
              <a:t> </a:t>
            </a:r>
            <a:r>
              <a:rPr lang="en-US" baseline="0" dirty="0" err="1"/>
              <a:t>lớn</a:t>
            </a:r>
            <a:r>
              <a:rPr lang="en-US" baseline="0" dirty="0"/>
              <a:t> </a:t>
            </a:r>
            <a:r>
              <a:rPr lang="en-US" baseline="0" dirty="0" err="1"/>
              <a:t>từng</a:t>
            </a:r>
            <a:r>
              <a:rPr lang="en-US" baseline="0" dirty="0"/>
              <a:t> </a:t>
            </a:r>
            <a:r>
              <a:rPr lang="en-US" baseline="0" dirty="0" err="1"/>
              <a:t>câu</a:t>
            </a:r>
            <a:r>
              <a:rPr lang="en-US" baseline="0" dirty="0"/>
              <a:t> </a:t>
            </a:r>
            <a:r>
              <a:rPr lang="en-US" baseline="0" dirty="0" err="1"/>
              <a:t>hỏi</a:t>
            </a:r>
            <a:r>
              <a:rPr lang="en-US" baseline="0" dirty="0"/>
              <a:t> </a:t>
            </a:r>
            <a:r>
              <a:rPr lang="en-US" baseline="0" dirty="0" err="1"/>
              <a:t>để</a:t>
            </a:r>
            <a:r>
              <a:rPr lang="en-US" baseline="0" dirty="0"/>
              <a:t> </a:t>
            </a:r>
            <a:r>
              <a:rPr lang="en-US" baseline="0" dirty="0" err="1"/>
              <a:t>chúng</a:t>
            </a:r>
            <a:r>
              <a:rPr lang="en-US" baseline="0" dirty="0"/>
              <a:t> ta </a:t>
            </a:r>
            <a:r>
              <a:rPr lang="en-US" baseline="0" dirty="0" err="1"/>
              <a:t>cùng</a:t>
            </a:r>
            <a:r>
              <a:rPr lang="en-US" baseline="0" dirty="0"/>
              <a:t> </a:t>
            </a:r>
            <a:r>
              <a:rPr lang="en-US" baseline="0" dirty="0" err="1"/>
              <a:t>nghe</a:t>
            </a:r>
            <a:r>
              <a:rPr lang="en-US" baseline="0" dirty="0"/>
              <a:t>.</a:t>
            </a:r>
          </a:p>
          <a:p>
            <a:r>
              <a:rPr lang="en-US" baseline="0" dirty="0" err="1"/>
              <a:t>Câu</a:t>
            </a:r>
            <a:r>
              <a:rPr lang="en-US" baseline="0" dirty="0"/>
              <a:t> </a:t>
            </a:r>
            <a:r>
              <a:rPr lang="en-US" baseline="0" dirty="0" err="1"/>
              <a:t>số</a:t>
            </a:r>
            <a:r>
              <a:rPr lang="en-US" baseline="0" dirty="0"/>
              <a:t> 1: </a:t>
            </a:r>
            <a:r>
              <a:rPr lang="en-US" baseline="0" dirty="0" err="1"/>
              <a:t>Lớp</a:t>
            </a:r>
            <a:r>
              <a:rPr lang="en-US" baseline="0" dirty="0"/>
              <a:t> </a:t>
            </a:r>
            <a:r>
              <a:rPr lang="en-US" baseline="0" dirty="0" err="1"/>
              <a:t>vỏ</a:t>
            </a:r>
            <a:r>
              <a:rPr lang="en-US" baseline="0" dirty="0"/>
              <a:t> TD </a:t>
            </a:r>
            <a:r>
              <a:rPr lang="en-US" baseline="0" dirty="0" err="1"/>
              <a:t>gồm</a:t>
            </a:r>
            <a:r>
              <a:rPr lang="en-US" baseline="0" dirty="0"/>
              <a:t> </a:t>
            </a:r>
            <a:r>
              <a:rPr lang="en-US" baseline="0" dirty="0" err="1"/>
              <a:t>mấy</a:t>
            </a:r>
            <a:r>
              <a:rPr lang="en-US" baseline="0" dirty="0"/>
              <a:t> </a:t>
            </a:r>
            <a:r>
              <a:rPr lang="en-US" baseline="0" dirty="0" err="1"/>
              <a:t>bộ</a:t>
            </a:r>
            <a:r>
              <a:rPr lang="en-US" baseline="0" dirty="0"/>
              <a:t> </a:t>
            </a:r>
            <a:r>
              <a:rPr lang="en-US" baseline="0" dirty="0" err="1"/>
              <a:t>phận</a:t>
            </a:r>
            <a:r>
              <a:rPr lang="en-US" baseline="0" dirty="0"/>
              <a:t>? </a:t>
            </a:r>
            <a:r>
              <a:rPr lang="en-US" baseline="0" dirty="0" err="1"/>
              <a:t>Thời</a:t>
            </a:r>
            <a:r>
              <a:rPr lang="en-US" baseline="0" dirty="0"/>
              <a:t> </a:t>
            </a:r>
            <a:r>
              <a:rPr lang="en-US" baseline="0" dirty="0" err="1"/>
              <a:t>gian</a:t>
            </a:r>
            <a:r>
              <a:rPr lang="en-US" baseline="0" dirty="0"/>
              <a:t> </a:t>
            </a:r>
            <a:r>
              <a:rPr lang="en-US" baseline="0" dirty="0" err="1"/>
              <a:t>bắt</a:t>
            </a:r>
            <a:r>
              <a:rPr lang="en-US" baseline="0" dirty="0"/>
              <a:t> </a:t>
            </a:r>
            <a:r>
              <a:rPr lang="en-US" baseline="0" dirty="0" err="1"/>
              <a:t>đầu</a:t>
            </a:r>
            <a:endParaRPr lang="en-US" dirty="0"/>
          </a:p>
        </p:txBody>
      </p:sp>
      <p:sp>
        <p:nvSpPr>
          <p:cNvPr id="4" name="Slide Number Placeholder 3"/>
          <p:cNvSpPr>
            <a:spLocks noGrp="1"/>
          </p:cNvSpPr>
          <p:nvPr>
            <p:ph type="sldNum" sz="quarter" idx="10"/>
          </p:nvPr>
        </p:nvSpPr>
        <p:spPr/>
        <p:txBody>
          <a:bodyPr/>
          <a:lstStyle/>
          <a:p>
            <a:fld id="{FB80A3F1-A5B8-4DD4-BBA4-6C471DA2EAD1}" type="slidenum">
              <a:rPr lang="en-US" smtClean="0"/>
              <a:t>20</a:t>
            </a:fld>
            <a:endParaRPr lang="en-US"/>
          </a:p>
        </p:txBody>
      </p:sp>
    </p:spTree>
    <p:extLst>
      <p:ext uri="{BB962C8B-B14F-4D97-AF65-F5344CB8AC3E}">
        <p14:creationId xmlns:p14="http://schemas.microsoft.com/office/powerpoint/2010/main" val="177348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err="1"/>
              <a:t>Hàng</a:t>
            </a:r>
            <a:r>
              <a:rPr lang="en-US" baseline="0" dirty="0"/>
              <a:t> </a:t>
            </a:r>
            <a:r>
              <a:rPr lang="en-US" baseline="0" dirty="0" err="1"/>
              <a:t>ngang</a:t>
            </a:r>
            <a:r>
              <a:rPr lang="en-US" baseline="0" dirty="0"/>
              <a:t> </a:t>
            </a:r>
            <a:r>
              <a:rPr lang="en-US" baseline="0" dirty="0" err="1"/>
              <a:t>thứ</a:t>
            </a:r>
            <a:r>
              <a:rPr lang="en-US" baseline="0" dirty="0"/>
              <a:t> </a:t>
            </a:r>
            <a:r>
              <a:rPr lang="en-US" baseline="0" dirty="0" err="1"/>
              <a:t>nhất</a:t>
            </a:r>
            <a:r>
              <a:rPr lang="en-US" baseline="0" dirty="0"/>
              <a:t> </a:t>
            </a:r>
            <a:r>
              <a:rPr lang="en-US" baseline="0" dirty="0" err="1"/>
              <a:t>là</a:t>
            </a:r>
            <a:r>
              <a:rPr lang="en-US" baseline="0" dirty="0"/>
              <a:t> 1 ô </a:t>
            </a:r>
            <a:r>
              <a:rPr lang="en-US" baseline="0" dirty="0" err="1"/>
              <a:t>số</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có</a:t>
            </a:r>
            <a:r>
              <a:rPr lang="en-US" baseline="0" dirty="0"/>
              <a:t> 20s </a:t>
            </a:r>
            <a:r>
              <a:rPr lang="en-US" baseline="0" dirty="0" err="1"/>
              <a:t>để</a:t>
            </a:r>
            <a:r>
              <a:rPr lang="en-US" baseline="0" dirty="0"/>
              <a:t> </a:t>
            </a:r>
            <a:r>
              <a:rPr lang="en-US" baseline="0" dirty="0" err="1"/>
              <a:t>quan</a:t>
            </a:r>
            <a:r>
              <a:rPr lang="en-US" baseline="0" dirty="0"/>
              <a:t> </a:t>
            </a:r>
            <a:r>
              <a:rPr lang="en-US" baseline="0" dirty="0" err="1"/>
              <a:t>sát</a:t>
            </a:r>
            <a:r>
              <a:rPr lang="en-US" baseline="0" dirty="0"/>
              <a:t> SGK, TL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endParaRPr lang="en-US" baseline="0" dirty="0"/>
          </a:p>
          <a:p>
            <a:r>
              <a:rPr lang="en-US" baseline="0" dirty="0" err="1"/>
              <a:t>Phần</a:t>
            </a:r>
            <a:r>
              <a:rPr lang="en-US" baseline="0" dirty="0"/>
              <a:t> </a:t>
            </a:r>
            <a:r>
              <a:rPr lang="en-US" baseline="0" dirty="0" err="1"/>
              <a:t>này</a:t>
            </a:r>
            <a:r>
              <a:rPr lang="en-US" baseline="0" dirty="0"/>
              <a:t>, </a:t>
            </a:r>
            <a:r>
              <a:rPr lang="en-US" baseline="0" dirty="0" err="1"/>
              <a:t>cô</a:t>
            </a:r>
            <a:r>
              <a:rPr lang="en-US" baseline="0" dirty="0"/>
              <a:t> </a:t>
            </a:r>
            <a:r>
              <a:rPr lang="en-US" baseline="0" dirty="0" err="1"/>
              <a:t>sẽ</a:t>
            </a:r>
            <a:r>
              <a:rPr lang="en-US" baseline="0" dirty="0"/>
              <a:t> </a:t>
            </a:r>
            <a:r>
              <a:rPr lang="en-US" baseline="0" dirty="0" err="1"/>
              <a:t>mời</a:t>
            </a:r>
            <a:r>
              <a:rPr lang="en-US" baseline="0" dirty="0"/>
              <a:t> </a:t>
            </a:r>
            <a:r>
              <a:rPr lang="en-US" baseline="0" dirty="0" err="1"/>
              <a:t>bạn</a:t>
            </a:r>
            <a:r>
              <a:rPr lang="en-US" baseline="0" dirty="0"/>
              <a:t> </a:t>
            </a:r>
            <a:r>
              <a:rPr lang="en-US" baseline="0" dirty="0" err="1"/>
              <a:t>Việt</a:t>
            </a:r>
            <a:r>
              <a:rPr lang="en-US" baseline="0" dirty="0"/>
              <a:t> </a:t>
            </a:r>
            <a:r>
              <a:rPr lang="en-US" baseline="0" dirty="0" err="1"/>
              <a:t>đọc</a:t>
            </a:r>
            <a:r>
              <a:rPr lang="en-US" baseline="0" dirty="0"/>
              <a:t> </a:t>
            </a:r>
            <a:r>
              <a:rPr lang="en-US" baseline="0" dirty="0" err="1"/>
              <a:t>lớn</a:t>
            </a:r>
            <a:r>
              <a:rPr lang="en-US" baseline="0" dirty="0"/>
              <a:t> </a:t>
            </a:r>
            <a:r>
              <a:rPr lang="en-US" baseline="0" dirty="0" err="1"/>
              <a:t>từng</a:t>
            </a:r>
            <a:r>
              <a:rPr lang="en-US" baseline="0" dirty="0"/>
              <a:t> </a:t>
            </a:r>
            <a:r>
              <a:rPr lang="en-US" baseline="0" dirty="0" err="1"/>
              <a:t>câu</a:t>
            </a:r>
            <a:r>
              <a:rPr lang="en-US" baseline="0" dirty="0"/>
              <a:t> </a:t>
            </a:r>
            <a:r>
              <a:rPr lang="en-US" baseline="0" dirty="0" err="1"/>
              <a:t>hỏi</a:t>
            </a:r>
            <a:r>
              <a:rPr lang="en-US" baseline="0" dirty="0"/>
              <a:t> </a:t>
            </a:r>
            <a:r>
              <a:rPr lang="en-US" baseline="0" dirty="0" err="1"/>
              <a:t>để</a:t>
            </a:r>
            <a:r>
              <a:rPr lang="en-US" baseline="0" dirty="0"/>
              <a:t> </a:t>
            </a:r>
            <a:r>
              <a:rPr lang="en-US" baseline="0" dirty="0" err="1"/>
              <a:t>chúng</a:t>
            </a:r>
            <a:r>
              <a:rPr lang="en-US" baseline="0" dirty="0"/>
              <a:t> ta </a:t>
            </a:r>
            <a:r>
              <a:rPr lang="en-US" baseline="0" dirty="0" err="1"/>
              <a:t>cùng</a:t>
            </a:r>
            <a:r>
              <a:rPr lang="en-US" baseline="0" dirty="0"/>
              <a:t> </a:t>
            </a:r>
            <a:r>
              <a:rPr lang="en-US" baseline="0" dirty="0" err="1"/>
              <a:t>nghe</a:t>
            </a:r>
            <a:r>
              <a:rPr lang="en-US" baseline="0" dirty="0"/>
              <a:t>.</a:t>
            </a:r>
          </a:p>
          <a:p>
            <a:r>
              <a:rPr lang="en-US" baseline="0" dirty="0" err="1"/>
              <a:t>Câu</a:t>
            </a:r>
            <a:r>
              <a:rPr lang="en-US" baseline="0" dirty="0"/>
              <a:t> </a:t>
            </a:r>
            <a:r>
              <a:rPr lang="en-US" baseline="0" dirty="0" err="1"/>
              <a:t>số</a:t>
            </a:r>
            <a:r>
              <a:rPr lang="en-US" baseline="0" dirty="0"/>
              <a:t> 1: </a:t>
            </a:r>
            <a:r>
              <a:rPr lang="en-US" baseline="0" dirty="0" err="1"/>
              <a:t>Lớp</a:t>
            </a:r>
            <a:r>
              <a:rPr lang="en-US" baseline="0" dirty="0"/>
              <a:t> </a:t>
            </a:r>
            <a:r>
              <a:rPr lang="en-US" baseline="0" dirty="0" err="1"/>
              <a:t>vỏ</a:t>
            </a:r>
            <a:r>
              <a:rPr lang="en-US" baseline="0" dirty="0"/>
              <a:t> TD </a:t>
            </a:r>
            <a:r>
              <a:rPr lang="en-US" baseline="0" dirty="0" err="1"/>
              <a:t>gồm</a:t>
            </a:r>
            <a:r>
              <a:rPr lang="en-US" baseline="0" dirty="0"/>
              <a:t> </a:t>
            </a:r>
            <a:r>
              <a:rPr lang="en-US" baseline="0" dirty="0" err="1"/>
              <a:t>mấy</a:t>
            </a:r>
            <a:r>
              <a:rPr lang="en-US" baseline="0" dirty="0"/>
              <a:t> </a:t>
            </a:r>
            <a:r>
              <a:rPr lang="en-US" baseline="0" dirty="0" err="1"/>
              <a:t>bộ</a:t>
            </a:r>
            <a:r>
              <a:rPr lang="en-US" baseline="0" dirty="0"/>
              <a:t> </a:t>
            </a:r>
            <a:r>
              <a:rPr lang="en-US" baseline="0" dirty="0" err="1"/>
              <a:t>phận</a:t>
            </a:r>
            <a:r>
              <a:rPr lang="en-US" baseline="0" dirty="0"/>
              <a:t>? </a:t>
            </a:r>
            <a:r>
              <a:rPr lang="en-US" baseline="0" dirty="0" err="1"/>
              <a:t>Thời</a:t>
            </a:r>
            <a:r>
              <a:rPr lang="en-US" baseline="0" dirty="0"/>
              <a:t> </a:t>
            </a:r>
            <a:r>
              <a:rPr lang="en-US" baseline="0" dirty="0" err="1"/>
              <a:t>gian</a:t>
            </a:r>
            <a:r>
              <a:rPr lang="en-US" baseline="0" dirty="0"/>
              <a:t> </a:t>
            </a:r>
            <a:r>
              <a:rPr lang="en-US" baseline="0" dirty="0" err="1"/>
              <a:t>bắt</a:t>
            </a:r>
            <a:r>
              <a:rPr lang="en-US" baseline="0" dirty="0"/>
              <a:t> </a:t>
            </a:r>
            <a:r>
              <a:rPr lang="en-US" baseline="0" dirty="0" err="1"/>
              <a:t>đầu</a:t>
            </a:r>
            <a:endParaRPr lang="en-US" dirty="0"/>
          </a:p>
        </p:txBody>
      </p:sp>
      <p:sp>
        <p:nvSpPr>
          <p:cNvPr id="4" name="Slide Number Placeholder 3"/>
          <p:cNvSpPr>
            <a:spLocks noGrp="1"/>
          </p:cNvSpPr>
          <p:nvPr>
            <p:ph type="sldNum" sz="quarter" idx="10"/>
          </p:nvPr>
        </p:nvSpPr>
        <p:spPr/>
        <p:txBody>
          <a:bodyPr/>
          <a:lstStyle/>
          <a:p>
            <a:fld id="{FB80A3F1-A5B8-4DD4-BBA4-6C471DA2EAD1}" type="slidenum">
              <a:rPr lang="en-US" smtClean="0"/>
              <a:t>21</a:t>
            </a:fld>
            <a:endParaRPr lang="en-US"/>
          </a:p>
        </p:txBody>
      </p:sp>
    </p:spTree>
    <p:extLst>
      <p:ext uri="{BB962C8B-B14F-4D97-AF65-F5344CB8AC3E}">
        <p14:creationId xmlns:p14="http://schemas.microsoft.com/office/powerpoint/2010/main" val="2049885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14/01/2025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1722643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14/01/2025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3824304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14/01/2025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650954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14/01/2025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1159320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784E0F-B49E-4CF9-974F-F2E81701724C}" type="datetimeFigureOut">
              <a:rPr lang="en-US" smtClean="0"/>
              <a:t>14/01/2025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2427297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784E0F-B49E-4CF9-974F-F2E81701724C}" type="datetimeFigureOut">
              <a:rPr lang="en-US" smtClean="0"/>
              <a:t>14/01/2025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1473133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784E0F-B49E-4CF9-974F-F2E81701724C}" type="datetimeFigureOut">
              <a:rPr lang="en-US" smtClean="0"/>
              <a:t>14/01/2025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2934848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84E0F-B49E-4CF9-974F-F2E81701724C}" type="datetimeFigureOut">
              <a:rPr lang="en-US" smtClean="0"/>
              <a:t>14/01/2025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1122719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84E0F-B49E-4CF9-974F-F2E81701724C}" type="datetimeFigureOut">
              <a:rPr lang="en-US" smtClean="0"/>
              <a:t>14/01/2025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1946239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t>14/01/2025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2934289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t>14/01/2025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2441483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784E0F-B49E-4CF9-974F-F2E81701724C}" type="datetimeFigureOut">
              <a:rPr lang="en-US" smtClean="0"/>
              <a:t>14/01/2025</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B2D9CF-84F5-40DC-9319-750C0EB7F784}" type="slidenum">
              <a:rPr lang="en-US" smtClean="0"/>
              <a:t>‹#›</a:t>
            </a:fld>
            <a:endParaRPr lang="en-US"/>
          </a:p>
        </p:txBody>
      </p:sp>
    </p:spTree>
    <p:extLst>
      <p:ext uri="{BB962C8B-B14F-4D97-AF65-F5344CB8AC3E}">
        <p14:creationId xmlns:p14="http://schemas.microsoft.com/office/powerpoint/2010/main" val="17344547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hyperlink" Target="https://www.youtube.com/user/TheMylove2011"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audio1.wav"/><Relationship Id="rId5" Type="http://schemas.openxmlformats.org/officeDocument/2006/relationships/image" Target="../media/image10.png"/><Relationship Id="rId4" Type="http://schemas.openxmlformats.org/officeDocument/2006/relationships/notesSlide" Target="../notesSlides/notesSlide1.xml"/><Relationship Id="rId9" Type="http://schemas.openxmlformats.org/officeDocument/2006/relationships/image" Target="../media/image12.wmf"/></Relationships>
</file>

<file path=ppt/slides/_rels/slide13.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3.wav"/><Relationship Id="rId7" Type="http://schemas.openxmlformats.org/officeDocument/2006/relationships/image" Target="../media/image12.wm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15.xml"/><Relationship Id="rId5" Type="http://schemas.openxmlformats.org/officeDocument/2006/relationships/image" Target="../media/image14.gif"/><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audio" Target="../media/audio6.wav"/><Relationship Id="rId12" Type="http://schemas.openxmlformats.org/officeDocument/2006/relationships/audio" Target="../media/audio1.wav"/><Relationship Id="rId17" Type="http://schemas.openxmlformats.org/officeDocument/2006/relationships/audio" Target="../media/audio7.wav"/><Relationship Id="rId2" Type="http://schemas.openxmlformats.org/officeDocument/2006/relationships/audio" Target="../media/media3.m4a"/><Relationship Id="rId16" Type="http://schemas.openxmlformats.org/officeDocument/2006/relationships/audio" Target="../media/audio6.wav"/><Relationship Id="rId1" Type="http://schemas.microsoft.com/office/2007/relationships/media" Target="../media/media3.m4a"/><Relationship Id="rId6" Type="http://schemas.openxmlformats.org/officeDocument/2006/relationships/audio" Target="../media/audio5.wav"/><Relationship Id="rId11" Type="http://schemas.openxmlformats.org/officeDocument/2006/relationships/slide" Target="slide15.xml"/><Relationship Id="rId5" Type="http://schemas.openxmlformats.org/officeDocument/2006/relationships/audio" Target="../media/audio4.wav"/><Relationship Id="rId15" Type="http://schemas.openxmlformats.org/officeDocument/2006/relationships/audio" Target="../media/audio5.wav"/><Relationship Id="rId10" Type="http://schemas.openxmlformats.org/officeDocument/2006/relationships/image" Target="../media/image16.png"/><Relationship Id="rId4" Type="http://schemas.openxmlformats.org/officeDocument/2006/relationships/notesSlide" Target="../notesSlides/notesSlide2.xml"/><Relationship Id="rId9" Type="http://schemas.openxmlformats.org/officeDocument/2006/relationships/image" Target="../media/image15.gif"/><Relationship Id="rId14" Type="http://schemas.openxmlformats.org/officeDocument/2006/relationships/audio" Target="../media/audio4.wav"/></Relationships>
</file>

<file path=ppt/slides/_rels/slide15.xml.rels><?xml version="1.0" encoding="UTF-8" standalone="yes"?>
<Relationships xmlns="http://schemas.openxmlformats.org/package/2006/relationships"><Relationship Id="rId8" Type="http://schemas.openxmlformats.org/officeDocument/2006/relationships/image" Target="../media/image18.emf"/><Relationship Id="rId13" Type="http://schemas.openxmlformats.org/officeDocument/2006/relationships/image" Target="../media/image11.png"/><Relationship Id="rId3" Type="http://schemas.openxmlformats.org/officeDocument/2006/relationships/audio" Target="../media/audio8.wav"/><Relationship Id="rId7" Type="http://schemas.openxmlformats.org/officeDocument/2006/relationships/image" Target="../media/image17.emf"/><Relationship Id="rId12" Type="http://schemas.openxmlformats.org/officeDocument/2006/relationships/hyperlink" Target="https://www.youtube.com/user/TheMylove2011"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audio" Target="../media/audio7.wav"/><Relationship Id="rId11" Type="http://schemas.openxmlformats.org/officeDocument/2006/relationships/audio" Target="../media/audio1.wav"/><Relationship Id="rId5" Type="http://schemas.openxmlformats.org/officeDocument/2006/relationships/audio" Target="../media/audio10.wav"/><Relationship Id="rId10" Type="http://schemas.openxmlformats.org/officeDocument/2006/relationships/image" Target="../media/image20.wmf"/><Relationship Id="rId4" Type="http://schemas.openxmlformats.org/officeDocument/2006/relationships/audio" Target="../media/audio9.wav"/><Relationship Id="rId9" Type="http://schemas.openxmlformats.org/officeDocument/2006/relationships/image" Target="../media/image19.emf"/></Relationships>
</file>

<file path=ppt/slides/_rels/slide16.xml.rels><?xml version="1.0" encoding="UTF-8" standalone="yes"?>
<Relationships xmlns="http://schemas.openxmlformats.org/package/2006/relationships"><Relationship Id="rId8" Type="http://schemas.openxmlformats.org/officeDocument/2006/relationships/image" Target="../media/image17.emf"/><Relationship Id="rId13" Type="http://schemas.openxmlformats.org/officeDocument/2006/relationships/hyperlink" Target="https://www.youtube.com/user/TheMylove2011" TargetMode="External"/><Relationship Id="rId3" Type="http://schemas.openxmlformats.org/officeDocument/2006/relationships/audio" Target="../media/audio8.wav"/><Relationship Id="rId7" Type="http://schemas.openxmlformats.org/officeDocument/2006/relationships/image" Target="../media/image13.png"/><Relationship Id="rId12"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audio" Target="../media/audio7.wav"/><Relationship Id="rId11" Type="http://schemas.openxmlformats.org/officeDocument/2006/relationships/image" Target="../media/image20.wmf"/><Relationship Id="rId5" Type="http://schemas.openxmlformats.org/officeDocument/2006/relationships/audio" Target="../media/audio10.wav"/><Relationship Id="rId10" Type="http://schemas.openxmlformats.org/officeDocument/2006/relationships/image" Target="../media/image19.emf"/><Relationship Id="rId4" Type="http://schemas.openxmlformats.org/officeDocument/2006/relationships/audio" Target="../media/audio9.wav"/><Relationship Id="rId9" Type="http://schemas.openxmlformats.org/officeDocument/2006/relationships/image" Target="../media/image18.emf"/><Relationship Id="rId1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18.emf"/><Relationship Id="rId13" Type="http://schemas.openxmlformats.org/officeDocument/2006/relationships/image" Target="../media/image11.png"/><Relationship Id="rId3" Type="http://schemas.openxmlformats.org/officeDocument/2006/relationships/audio" Target="../media/audio8.wav"/><Relationship Id="rId7" Type="http://schemas.openxmlformats.org/officeDocument/2006/relationships/image" Target="../media/image17.emf"/><Relationship Id="rId12" Type="http://schemas.openxmlformats.org/officeDocument/2006/relationships/hyperlink" Target="https://www.youtube.com/user/TheMylove2011"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audio" Target="../media/audio7.wav"/><Relationship Id="rId11" Type="http://schemas.openxmlformats.org/officeDocument/2006/relationships/audio" Target="../media/audio1.wav"/><Relationship Id="rId5" Type="http://schemas.openxmlformats.org/officeDocument/2006/relationships/audio" Target="../media/audio10.wav"/><Relationship Id="rId10" Type="http://schemas.openxmlformats.org/officeDocument/2006/relationships/image" Target="../media/image20.wmf"/><Relationship Id="rId4" Type="http://schemas.openxmlformats.org/officeDocument/2006/relationships/audio" Target="../media/audio9.wav"/><Relationship Id="rId9" Type="http://schemas.openxmlformats.org/officeDocument/2006/relationships/image" Target="../media/image19.emf"/></Relationships>
</file>

<file path=ppt/slides/_rels/slide18.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audio" Target="../media/audio6.wav"/><Relationship Id="rId12" Type="http://schemas.openxmlformats.org/officeDocument/2006/relationships/hyperlink" Target="https://www.youtube.com/user/TheMylove2011"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audio" Target="../media/audio5.wav"/><Relationship Id="rId11" Type="http://schemas.openxmlformats.org/officeDocument/2006/relationships/audio" Target="../media/audio1.wav"/><Relationship Id="rId5" Type="http://schemas.openxmlformats.org/officeDocument/2006/relationships/audio" Target="../media/audio4.wav"/><Relationship Id="rId10" Type="http://schemas.openxmlformats.org/officeDocument/2006/relationships/image" Target="../media/image16.png"/><Relationship Id="rId4" Type="http://schemas.openxmlformats.org/officeDocument/2006/relationships/notesSlide" Target="../notesSlides/notesSlide6.xml"/><Relationship Id="rId9" Type="http://schemas.openxmlformats.org/officeDocument/2006/relationships/image" Target="../media/image15.gif"/></Relationships>
</file>

<file path=ppt/slides/_rels/slide19.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11.png"/><Relationship Id="rId3" Type="http://schemas.openxmlformats.org/officeDocument/2006/relationships/audio" Target="../media/audio7.wav"/><Relationship Id="rId7" Type="http://schemas.openxmlformats.org/officeDocument/2006/relationships/image" Target="../media/image15.gif"/><Relationship Id="rId12"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audio" Target="../media/audio6.wav"/><Relationship Id="rId11" Type="http://schemas.openxmlformats.org/officeDocument/2006/relationships/slide" Target="slide23.xml"/><Relationship Id="rId5" Type="http://schemas.openxmlformats.org/officeDocument/2006/relationships/audio" Target="../media/audio5.wav"/><Relationship Id="rId10" Type="http://schemas.openxmlformats.org/officeDocument/2006/relationships/slide" Target="slide22.xml"/><Relationship Id="rId4" Type="http://schemas.openxmlformats.org/officeDocument/2006/relationships/audio" Target="../media/audio4.wav"/><Relationship Id="rId9" Type="http://schemas.openxmlformats.org/officeDocument/2006/relationships/slide" Target="slide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hyperlink" Target="https://www.youtube.com/user/TheMylove2011" TargetMode="External"/><Relationship Id="rId3" Type="http://schemas.openxmlformats.org/officeDocument/2006/relationships/audio" Target="../media/audio8.wav"/><Relationship Id="rId7" Type="http://schemas.openxmlformats.org/officeDocument/2006/relationships/audio" Target="../media/audio7.wav"/><Relationship Id="rId12"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audio" Target="../media/audio11.wav"/><Relationship Id="rId11" Type="http://schemas.openxmlformats.org/officeDocument/2006/relationships/image" Target="../media/image17.emf"/><Relationship Id="rId5" Type="http://schemas.openxmlformats.org/officeDocument/2006/relationships/audio" Target="../media/audio9.wav"/><Relationship Id="rId10" Type="http://schemas.openxmlformats.org/officeDocument/2006/relationships/image" Target="../media/image19.emf"/><Relationship Id="rId4" Type="http://schemas.openxmlformats.org/officeDocument/2006/relationships/audio" Target="../media/audio4.wav"/><Relationship Id="rId9" Type="http://schemas.openxmlformats.org/officeDocument/2006/relationships/image" Target="../media/image18.emf"/><Relationship Id="rId14"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hyperlink" Target="https://www.youtube.com/user/TheMylove2011" TargetMode="External"/><Relationship Id="rId3" Type="http://schemas.openxmlformats.org/officeDocument/2006/relationships/audio" Target="../media/audio8.wav"/><Relationship Id="rId7" Type="http://schemas.openxmlformats.org/officeDocument/2006/relationships/audio" Target="../media/audio7.wav"/><Relationship Id="rId12"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audio" Target="../media/audio11.wav"/><Relationship Id="rId11" Type="http://schemas.openxmlformats.org/officeDocument/2006/relationships/image" Target="../media/image17.emf"/><Relationship Id="rId5" Type="http://schemas.openxmlformats.org/officeDocument/2006/relationships/audio" Target="../media/audio9.wav"/><Relationship Id="rId10" Type="http://schemas.openxmlformats.org/officeDocument/2006/relationships/image" Target="../media/image19.emf"/><Relationship Id="rId4" Type="http://schemas.openxmlformats.org/officeDocument/2006/relationships/audio" Target="../media/audio4.wav"/><Relationship Id="rId9" Type="http://schemas.openxmlformats.org/officeDocument/2006/relationships/image" Target="../media/image18.emf"/><Relationship Id="rId1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8.wav"/><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audio" Target="../media/audio11.wav"/><Relationship Id="rId11" Type="http://schemas.openxmlformats.org/officeDocument/2006/relationships/image" Target="../media/image17.emf"/><Relationship Id="rId5" Type="http://schemas.openxmlformats.org/officeDocument/2006/relationships/audio" Target="../media/audio9.wav"/><Relationship Id="rId10" Type="http://schemas.openxmlformats.org/officeDocument/2006/relationships/image" Target="../media/image19.emf"/><Relationship Id="rId4" Type="http://schemas.openxmlformats.org/officeDocument/2006/relationships/audio" Target="../media/audio4.wav"/><Relationship Id="rId9" Type="http://schemas.openxmlformats.org/officeDocument/2006/relationships/image" Target="../media/image18.emf"/></Relationships>
</file>

<file path=ppt/slides/_rels/slide23.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audio" Target="../media/audio6.wav"/><Relationship Id="rId12" Type="http://schemas.openxmlformats.org/officeDocument/2006/relationships/audio" Target="../media/audio1.wav"/><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audio" Target="../media/audio5.wav"/><Relationship Id="rId11" Type="http://schemas.openxmlformats.org/officeDocument/2006/relationships/slide" Target="slide26.xml"/><Relationship Id="rId5" Type="http://schemas.openxmlformats.org/officeDocument/2006/relationships/audio" Target="../media/audio4.wav"/><Relationship Id="rId10" Type="http://schemas.openxmlformats.org/officeDocument/2006/relationships/image" Target="../media/image16.png"/><Relationship Id="rId4" Type="http://schemas.openxmlformats.org/officeDocument/2006/relationships/notesSlide" Target="../notesSlides/notesSlide11.xml"/><Relationship Id="rId9" Type="http://schemas.openxmlformats.org/officeDocument/2006/relationships/image" Target="../media/image15.gif"/></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2.wav"/><Relationship Id="rId1" Type="http://schemas.openxmlformats.org/officeDocument/2006/relationships/slideLayout" Target="../slideLayouts/slideLayout7.xml"/><Relationship Id="rId4" Type="http://schemas.openxmlformats.org/officeDocument/2006/relationships/audio" Target="../media/audio12.wav"/></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0.wav"/><Relationship Id="rId1" Type="http://schemas.openxmlformats.org/officeDocument/2006/relationships/slideLayout" Target="../slideLayouts/slideLayout7.xml"/><Relationship Id="rId5" Type="http://schemas.openxmlformats.org/officeDocument/2006/relationships/audio" Target="../media/audio10.wav"/><Relationship Id="rId4" Type="http://schemas.openxmlformats.org/officeDocument/2006/relationships/image" Target="../media/image17.emf"/></Relationships>
</file>

<file path=ppt/slides/_rels/slide26.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xmlns="" id="{9F03CB1F-5529-4CF5-9096-D1F665B2B399}"/>
              </a:ext>
            </a:extLst>
          </p:cNvPr>
          <p:cNvSpPr txBox="1">
            <a:spLocks noGrp="1"/>
          </p:cNvSpPr>
          <p:nvPr>
            <p:ph type="subTitle" idx="1"/>
          </p:nvPr>
        </p:nvSpPr>
        <p:spPr>
          <a:xfrm>
            <a:off x="3454401" y="4953003"/>
            <a:ext cx="8720291" cy="587853"/>
          </a:xfrm>
          <a:prstGeom prst="rect">
            <a:avLst/>
          </a:prstGeom>
          <a:noFill/>
        </p:spPr>
        <p:txBody>
          <a:bodyPr wrap="square">
            <a:spAutoFit/>
          </a:bodyPr>
          <a:lstStyle/>
          <a:p>
            <a:pPr marL="0" marR="0">
              <a:lnSpc>
                <a:spcPct val="115000"/>
              </a:lnSpc>
              <a:spcBef>
                <a:spcPts val="0"/>
              </a:spcBef>
              <a:spcAft>
                <a:spcPts val="1000"/>
              </a:spcAft>
            </a:pPr>
            <a:endParaRPr lang="en-US" sz="28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8" name="组合 1"/>
          <p:cNvGrpSpPr/>
          <p:nvPr/>
        </p:nvGrpSpPr>
        <p:grpSpPr>
          <a:xfrm>
            <a:off x="194559" y="0"/>
            <a:ext cx="11874259" cy="6672704"/>
            <a:chOff x="795733" y="39346"/>
            <a:chExt cx="8136692" cy="5780575"/>
          </a:xfrm>
        </p:grpSpPr>
        <p:grpSp>
          <p:nvGrpSpPr>
            <p:cNvPr id="9" name="组合 31"/>
            <p:cNvGrpSpPr/>
            <p:nvPr/>
          </p:nvGrpSpPr>
          <p:grpSpPr>
            <a:xfrm>
              <a:off x="795733" y="1245657"/>
              <a:ext cx="8136692" cy="4574264"/>
              <a:chOff x="1224643" y="-331525"/>
              <a:chExt cx="11560385" cy="5995909"/>
            </a:xfrm>
            <a:effectLst>
              <a:outerShdw blurRad="50800" dist="38100" dir="5400000" algn="t" rotWithShape="0">
                <a:prstClr val="black">
                  <a:alpha val="40000"/>
                </a:prstClr>
              </a:outerShdw>
            </a:effectLst>
          </p:grpSpPr>
          <p:sp>
            <p:nvSpPr>
              <p:cNvPr id="11" name="圆角矩形 32"/>
              <p:cNvSpPr/>
              <p:nvPr/>
            </p:nvSpPr>
            <p:spPr>
              <a:xfrm flipV="1">
                <a:off x="1224643" y="-249350"/>
                <a:ext cx="11417625" cy="5913734"/>
              </a:xfrm>
              <a:prstGeom prst="roundRect">
                <a:avLst>
                  <a:gd name="adj" fmla="val 8395"/>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sz="2000" b="1" dirty="0">
                  <a:latin typeface="Verdana" pitchFamily="34" charset="0"/>
                  <a:ea typeface="字魂59号-创粗黑" panose="00000500000000000000" pitchFamily="2" charset="-122"/>
                  <a:cs typeface="+mn-ea"/>
                  <a:sym typeface="字魂59号-创粗黑" panose="00000500000000000000" pitchFamily="2" charset="-122"/>
                </a:endParaRPr>
              </a:p>
            </p:txBody>
          </p:sp>
          <p:sp>
            <p:nvSpPr>
              <p:cNvPr id="12" name="圆角矩形 33"/>
              <p:cNvSpPr/>
              <p:nvPr/>
            </p:nvSpPr>
            <p:spPr>
              <a:xfrm flipV="1">
                <a:off x="1224643" y="-331525"/>
                <a:ext cx="11560385" cy="5995908"/>
              </a:xfrm>
              <a:prstGeom prst="roundRect">
                <a:avLst>
                  <a:gd name="adj" fmla="val 8395"/>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sz="2000" b="1">
                  <a:latin typeface="Verdana" pitchFamily="34" charset="0"/>
                  <a:ea typeface="字魂59号-创粗黑" panose="00000500000000000000" pitchFamily="2" charset="-122"/>
                  <a:cs typeface="+mn-ea"/>
                  <a:sym typeface="字魂59号-创粗黑" panose="00000500000000000000" pitchFamily="2" charset="-122"/>
                </a:endParaRPr>
              </a:p>
            </p:txBody>
          </p:sp>
        </p:grpSp>
        <p:pic>
          <p:nvPicPr>
            <p:cNvPr id="1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429" y="39346"/>
              <a:ext cx="1661115" cy="1399153"/>
            </a:xfrm>
            <a:prstGeom prst="rect">
              <a:avLst/>
            </a:prstGeom>
          </p:spPr>
          <p:style>
            <a:lnRef idx="1">
              <a:schemeClr val="accent4"/>
            </a:lnRef>
            <a:fillRef idx="2">
              <a:schemeClr val="accent4"/>
            </a:fillRef>
            <a:effectRef idx="1">
              <a:schemeClr val="accent4"/>
            </a:effectRef>
            <a:fontRef idx="minor">
              <a:schemeClr val="dk1"/>
            </a:fontRef>
          </p:style>
        </p:pic>
      </p:grpSp>
      <p:sp>
        <p:nvSpPr>
          <p:cNvPr id="2" name="Rectangle 1"/>
          <p:cNvSpPr/>
          <p:nvPr/>
        </p:nvSpPr>
        <p:spPr>
          <a:xfrm>
            <a:off x="1660850" y="1930130"/>
            <a:ext cx="8444204" cy="2431435"/>
          </a:xfrm>
          <a:prstGeom prst="rect">
            <a:avLst/>
          </a:prstGeom>
        </p:spPr>
        <p:txBody>
          <a:bodyPr wrap="square">
            <a:spAutoFit/>
          </a:bodyPr>
          <a:lstStyle/>
          <a:p>
            <a:pPr algn="ctr"/>
            <a:r>
              <a:rPr lang="en-US" sz="4000" b="1" dirty="0" smtClean="0">
                <a:solidFill>
                  <a:srgbClr val="FF0000"/>
                </a:solidFill>
                <a:latin typeface="Cambria" pitchFamily="18" charset="0"/>
                <a:ea typeface="Cambria" pitchFamily="18" charset="0"/>
                <a:cs typeface="Times New Roman" pitchFamily="18" charset="0"/>
              </a:rPr>
              <a:t>“NHIỆT LIỆT CHÀO MỪNG THẦY CÔ GIÁO VÀ CÁC EM HỌC SINH ĐẾN VỚI TIẾT HỌC NGÀY HÔM NAY</a:t>
            </a:r>
            <a:r>
              <a:rPr lang="pt-BR" sz="4000" b="1" dirty="0" smtClean="0">
                <a:solidFill>
                  <a:srgbClr val="FF0000"/>
                </a:solidFill>
                <a:latin typeface="Cambria" pitchFamily="18" charset="0"/>
                <a:ea typeface="Cambria" pitchFamily="18" charset="0"/>
                <a:cs typeface="Times New Roman" pitchFamily="18" charset="0"/>
              </a:rPr>
              <a:t>”</a:t>
            </a:r>
            <a:endParaRPr lang="en-US" sz="4000" dirty="0">
              <a:solidFill>
                <a:srgbClr val="FF0000"/>
              </a:solidFill>
              <a:latin typeface="Cambria" pitchFamily="18" charset="0"/>
              <a:ea typeface="Cambria" pitchFamily="18" charset="0"/>
              <a:cs typeface="Times New Roman" pitchFamily="18" charset="0"/>
            </a:endParaRPr>
          </a:p>
          <a:p>
            <a:r>
              <a:rPr lang="pt-BR" sz="3200" b="1" dirty="0" smtClean="0">
                <a:solidFill>
                  <a:srgbClr val="FF0000"/>
                </a:solidFill>
                <a:latin typeface="Times New Roman" pitchFamily="18" charset="0"/>
                <a:cs typeface="Times New Roman" pitchFamily="18" charset="0"/>
              </a:rPr>
              <a:t> </a:t>
            </a:r>
            <a:endParaRPr lang="en-US" sz="3200" dirty="0"/>
          </a:p>
        </p:txBody>
      </p:sp>
      <p:sp>
        <p:nvSpPr>
          <p:cNvPr id="3" name="TextBox 2"/>
          <p:cNvSpPr txBox="1"/>
          <p:nvPr/>
        </p:nvSpPr>
        <p:spPr>
          <a:xfrm>
            <a:off x="3860801" y="4977471"/>
            <a:ext cx="6834129" cy="1014637"/>
          </a:xfrm>
          <a:prstGeom prst="rect">
            <a:avLst/>
          </a:prstGeom>
          <a:noFill/>
        </p:spPr>
        <p:txBody>
          <a:bodyPr wrap="square" rtlCol="0">
            <a:spAutoFit/>
          </a:bodyPr>
          <a:lstStyle/>
          <a:p>
            <a:pPr>
              <a:lnSpc>
                <a:spcPct val="115000"/>
              </a:lnSpc>
              <a:spcAft>
                <a:spcPts val="1000"/>
              </a:spcAft>
            </a:pPr>
            <a:r>
              <a:rPr lang="en-US" sz="2400" b="1" i="1" dirty="0" err="1">
                <a:solidFill>
                  <a:srgbClr val="FF0000"/>
                </a:solidFill>
                <a:latin typeface="Times New Roman" pitchFamily="18" charset="0"/>
                <a:ea typeface="Calibri" panose="020F0502020204030204" pitchFamily="34" charset="0"/>
                <a:cs typeface="Times New Roman" panose="02020603050405020304" pitchFamily="18" charset="0"/>
              </a:rPr>
              <a:t>Họ</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tên</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giáo</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viên</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Lê</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Anh</a:t>
            </a:r>
            <a:endPar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r>
              <a:rPr lang="en-US" sz="2400" b="1" i="1" dirty="0" err="1" smtClean="0">
                <a:solidFill>
                  <a:srgbClr val="FF0000"/>
                </a:solidFill>
                <a:latin typeface="Times New Roman" pitchFamily="18" charset="0"/>
                <a:cs typeface="Times New Roman" pitchFamily="18" charset="0"/>
              </a:rPr>
              <a:t>Năm</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học</a:t>
            </a:r>
            <a:r>
              <a:rPr lang="en-US" sz="2400" b="1" i="1" dirty="0" smtClean="0">
                <a:solidFill>
                  <a:srgbClr val="FF0000"/>
                </a:solidFill>
                <a:latin typeface="Times New Roman" pitchFamily="18" charset="0"/>
                <a:cs typeface="Times New Roman" pitchFamily="18" charset="0"/>
              </a:rPr>
              <a:t>: 2024- 2025</a:t>
            </a:r>
            <a:endParaRPr lang="en-US" sz="2400" b="1" i="1" dirty="0">
              <a:solidFill>
                <a:srgbClr val="FF0000"/>
              </a:solidFill>
              <a:latin typeface="Times New Roman" pitchFamily="18" charset="0"/>
              <a:cs typeface="Times New Roman" pitchFamily="18" charset="0"/>
            </a:endParaRPr>
          </a:p>
        </p:txBody>
      </p:sp>
      <p:pic>
        <p:nvPicPr>
          <p:cNvPr id="14"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8319" y="290380"/>
            <a:ext cx="1723096" cy="2348940"/>
          </a:xfrm>
          <a:prstGeom prst="rect">
            <a:avLst/>
          </a:prstGeom>
        </p:spPr>
      </p:pic>
    </p:spTree>
    <p:extLst>
      <p:ext uri="{BB962C8B-B14F-4D97-AF65-F5344CB8AC3E}">
        <p14:creationId xmlns:p14="http://schemas.microsoft.com/office/powerpoint/2010/main" val="19302191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a:off x="304800" y="2209801"/>
            <a:ext cx="11684000" cy="175432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600" b="1" dirty="0" err="1" smtClean="0">
                <a:solidFill>
                  <a:srgbClr val="FF0000"/>
                </a:solidFill>
                <a:latin typeface="Times New Roman" pitchFamily="18" charset="0"/>
                <a:cs typeface="Times New Roman" pitchFamily="18" charset="0"/>
              </a:rPr>
              <a:t>Nhận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xét</a:t>
            </a:r>
            <a:endParaRPr lang="en-US" sz="3600" b="1" dirty="0" smtClean="0">
              <a:solidFill>
                <a:srgbClr val="FF0000"/>
              </a:solidFill>
              <a:latin typeface="Times New Roman" pitchFamily="18" charset="0"/>
              <a:cs typeface="Times New Roman" pitchFamily="18" charset="0"/>
            </a:endParaRPr>
          </a:p>
          <a:p>
            <a:r>
              <a:rPr lang="en-US" sz="3600" b="1" dirty="0" err="1" smtClean="0">
                <a:latin typeface="Times New Roman" pitchFamily="18" charset="0"/>
                <a:cs typeface="Times New Roman" pitchFamily="18" charset="0"/>
              </a:rPr>
              <a:t>Trong</a:t>
            </a:r>
            <a:r>
              <a:rPr lang="en-US" sz="3600" b="1" dirty="0" smtClean="0">
                <a:latin typeface="Times New Roman" pitchFamily="18" charset="0"/>
                <a:cs typeface="Times New Roman" pitchFamily="18" charset="0"/>
              </a:rPr>
              <a:t> tam </a:t>
            </a:r>
            <a:r>
              <a:rPr lang="en-US" sz="3600" b="1" dirty="0" err="1" smtClean="0">
                <a:latin typeface="Times New Roman" pitchFamily="18" charset="0"/>
                <a:cs typeface="Times New Roman" pitchFamily="18" charset="0"/>
              </a:rPr>
              <a:t>giác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vuông</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cạnh</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huyền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là</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cạnh</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lớn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nhất</a:t>
            </a:r>
            <a:r>
              <a:rPr lang="en-US" sz="3600" b="1" dirty="0" smtClean="0">
                <a:latin typeface="Times New Roman" pitchFamily="18" charset="0"/>
                <a:cs typeface="Times New Roman" pitchFamily="18" charset="0"/>
              </a:rPr>
              <a:t>.</a:t>
            </a:r>
          </a:p>
          <a:p>
            <a:r>
              <a:rPr lang="en-US" sz="3600" b="1" dirty="0" err="1" smtClean="0">
                <a:latin typeface="Times New Roman" pitchFamily="18" charset="0"/>
                <a:cs typeface="Times New Roman" pitchFamily="18" charset="0"/>
              </a:rPr>
              <a:t>Trong</a:t>
            </a:r>
            <a:r>
              <a:rPr lang="en-US" sz="3600" b="1" dirty="0" smtClean="0">
                <a:latin typeface="Times New Roman" pitchFamily="18" charset="0"/>
                <a:cs typeface="Times New Roman" pitchFamily="18" charset="0"/>
              </a:rPr>
              <a:t> tam </a:t>
            </a:r>
            <a:r>
              <a:rPr lang="en-US" sz="3600" b="1" dirty="0" err="1" smtClean="0">
                <a:latin typeface="Times New Roman" pitchFamily="18" charset="0"/>
                <a:cs typeface="Times New Roman" pitchFamily="18" charset="0"/>
              </a:rPr>
              <a:t>giác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tù</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cạnh</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đối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diện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góc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tù</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là</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cạnh</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lớn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nhất</a:t>
            </a:r>
            <a:r>
              <a:rPr lang="en-US" sz="3600" b="1" dirty="0" smtClean="0">
                <a:latin typeface="Times New Roman" pitchFamily="18" charset="0"/>
                <a:cs typeface="Times New Roman" pitchFamily="18" charset="0"/>
              </a:rPr>
              <a:t>.</a:t>
            </a:r>
            <a:endParaRPr lang="en-US"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4220643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2800" y="304800"/>
            <a:ext cx="10871200" cy="5334000"/>
          </a:xfrm>
        </p:spPr>
      </p:pic>
      <p:sp>
        <p:nvSpPr>
          <p:cNvPr id="5" name="TextBox 4"/>
          <p:cNvSpPr txBox="1"/>
          <p:nvPr/>
        </p:nvSpPr>
        <p:spPr>
          <a:xfrm>
            <a:off x="2743200" y="5652053"/>
            <a:ext cx="7213600"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b="1" dirty="0" err="1" smtClean="0">
                <a:solidFill>
                  <a:srgbClr val="FF0000"/>
                </a:solidFill>
                <a:latin typeface="Times New Roman" pitchFamily="18" charset="0"/>
                <a:cs typeface="Times New Roman" pitchFamily="18" charset="0"/>
              </a:rPr>
              <a:t>Trong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hai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vị</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trí</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Yên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Tử</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và</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Tuần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Châu</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vị</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trí</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nào</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gần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Vân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Đồn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hơn</a:t>
            </a:r>
            <a:r>
              <a:rPr lang="en-US" sz="2800" b="1" dirty="0" smtClean="0">
                <a:solidFill>
                  <a:srgbClr val="FF0000"/>
                </a:solidFill>
                <a:latin typeface="Times New Roman" pitchFamily="18" charset="0"/>
                <a:cs typeface="Times New Roman" pitchFamily="18" charset="0"/>
              </a:rPr>
              <a:t>? </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849248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Trao thuong_Beethoven Viru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51856" y="4064974"/>
            <a:ext cx="233699" cy="233699"/>
          </a:xfrm>
          <a:prstGeom prst="rect">
            <a:avLst/>
          </a:prstGeom>
        </p:spPr>
      </p:pic>
      <p:sp>
        <p:nvSpPr>
          <p:cNvPr id="6" name="Rectangle 5"/>
          <p:cNvSpPr/>
          <p:nvPr/>
        </p:nvSpPr>
        <p:spPr>
          <a:xfrm>
            <a:off x="1479179" y="1961856"/>
            <a:ext cx="9964270" cy="2800767"/>
          </a:xfrm>
          <a:prstGeom prst="rect">
            <a:avLst/>
          </a:prstGeom>
          <a:noFill/>
        </p:spPr>
        <p:txBody>
          <a:bodyPr wrap="square" lIns="91440" tIns="45720" rIns="91440" bIns="45720">
            <a:spAutoFit/>
          </a:bodyPr>
          <a:lstStyle/>
          <a:p>
            <a:pPr algn="ctr"/>
            <a:r>
              <a:rPr lang="en-US" sz="8800" b="1" dirty="0">
                <a:ln w="9525">
                  <a:noFill/>
                  <a:prstDash val="solid"/>
                </a:ln>
                <a:solidFill>
                  <a:prstClr val="white"/>
                </a:solidFill>
                <a:effectLst>
                  <a:glow rad="228600">
                    <a:srgbClr val="4472C4">
                      <a:satMod val="175000"/>
                      <a:alpha val="40000"/>
                    </a:srgbClr>
                  </a:glow>
                </a:effectLst>
                <a:latin typeface="UTM Avenida" panose="02040603050506020204" pitchFamily="18" charset="0"/>
              </a:rPr>
              <a:t>ĐƯỜNG LÊN ĐỈNH</a:t>
            </a:r>
          </a:p>
          <a:p>
            <a:pPr algn="ctr"/>
            <a:r>
              <a:rPr lang="en-US" sz="8800" b="1" dirty="0">
                <a:ln w="9525">
                  <a:noFill/>
                  <a:prstDash val="solid"/>
                </a:ln>
                <a:solidFill>
                  <a:prstClr val="white"/>
                </a:solidFill>
                <a:effectLst>
                  <a:glow rad="228600">
                    <a:srgbClr val="4472C4">
                      <a:satMod val="175000"/>
                      <a:alpha val="40000"/>
                    </a:srgbClr>
                  </a:glow>
                </a:effectLst>
                <a:latin typeface="UTM Avenida" panose="02040603050506020204" pitchFamily="18" charset="0"/>
              </a:rPr>
              <a:t>MATHEMATICS</a:t>
            </a:r>
          </a:p>
        </p:txBody>
      </p:sp>
      <p:pic>
        <p:nvPicPr>
          <p:cNvPr id="2" name="Picture 1">
            <a:hlinkHover r:id="rId7" highlightClick="1">
              <a:snd r:embed="rId6" name="applause.wav"/>
            </a:hlinkHover>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06886" y="5542065"/>
            <a:ext cx="1374162" cy="1315935"/>
          </a:xfrm>
          <a:prstGeom prst="rect">
            <a:avLst/>
          </a:prstGeom>
        </p:spPr>
      </p:pic>
      <p:pic>
        <p:nvPicPr>
          <p:cNvPr id="7" name="Picture 2" descr="NATPL037"/>
          <p:cNvPicPr>
            <a:picLocks noChangeAspect="1" noChangeArrowheads="1"/>
          </p:cNvPicPr>
          <p:nvPr/>
        </p:nvPicPr>
        <p:blipFill>
          <a:blip r:embed="rId9" cstate="print">
            <a:lum bright="20000" contrast="40000"/>
            <a:extLst>
              <a:ext uri="{28A0092B-C50C-407E-A947-70E740481C1C}">
                <a14:useLocalDpi xmlns:a14="http://schemas.microsoft.com/office/drawing/2010/main" val="0"/>
              </a:ext>
            </a:extLst>
          </a:blip>
          <a:srcRect/>
          <a:stretch>
            <a:fillRect/>
          </a:stretch>
        </p:blipFill>
        <p:spPr bwMode="auto">
          <a:xfrm>
            <a:off x="4514504" y="0"/>
            <a:ext cx="2826821" cy="2627495"/>
          </a:xfrm>
          <a:prstGeom prst="rect">
            <a:avLst/>
          </a:prstGeom>
          <a:noFill/>
          <a:ln>
            <a:noFill/>
          </a:ln>
          <a:scene3d>
            <a:camera prst="obliqueTopLeft"/>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7133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9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0" objId="5"/>
        <p14:stopEvt time="1434" objId="5"/>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8295"/>
            <a:ext cx="12192000" cy="6842273"/>
          </a:xfrm>
          <a:prstGeom prst="rect">
            <a:avLst/>
          </a:prstGeom>
        </p:spPr>
      </p:pic>
      <p:grpSp>
        <p:nvGrpSpPr>
          <p:cNvPr id="76955" name="Group 155"/>
          <p:cNvGrpSpPr>
            <a:grpSpLocks/>
          </p:cNvGrpSpPr>
          <p:nvPr/>
        </p:nvGrpSpPr>
        <p:grpSpPr bwMode="auto">
          <a:xfrm>
            <a:off x="2909292" y="3088094"/>
            <a:ext cx="5735090" cy="936133"/>
            <a:chOff x="0" y="1769"/>
            <a:chExt cx="3120" cy="487"/>
          </a:xfrm>
        </p:grpSpPr>
        <p:sp>
          <p:nvSpPr>
            <p:cNvPr id="3117" name="AutoShape 156" descr="1k"/>
            <p:cNvSpPr>
              <a:spLocks noChangeArrowheads="1"/>
            </p:cNvSpPr>
            <p:nvPr/>
          </p:nvSpPr>
          <p:spPr bwMode="auto">
            <a:xfrm>
              <a:off x="0" y="1776"/>
              <a:ext cx="3120" cy="480"/>
            </a:xfrm>
            <a:prstGeom prst="roundRect">
              <a:avLst>
                <a:gd name="adj" fmla="val 49074"/>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p>
          </p:txBody>
        </p:sp>
        <p:sp>
          <p:nvSpPr>
            <p:cNvPr id="3118" name="AutoShape 157"/>
            <p:cNvSpPr>
              <a:spLocks noChangeArrowheads="1"/>
            </p:cNvSpPr>
            <p:nvPr/>
          </p:nvSpPr>
          <p:spPr bwMode="auto">
            <a:xfrm>
              <a:off x="208" y="1769"/>
              <a:ext cx="2880" cy="480"/>
            </a:xfrm>
            <a:prstGeom prst="roundRect">
              <a:avLst>
                <a:gd name="adj" fmla="val 49074"/>
              </a:avLst>
            </a:prstGeom>
            <a:solidFill>
              <a:srgbClr val="0000FF">
                <a:alpha val="67058"/>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3600" b="1" dirty="0">
                  <a:solidFill>
                    <a:schemeClr val="bg1"/>
                  </a:solidFill>
                </a:rPr>
                <a:t>  VƯỢT CHƯỚNG NGẠI VẬT</a:t>
              </a:r>
              <a:endParaRPr lang="en-US" sz="4400" b="1" dirty="0">
                <a:solidFill>
                  <a:schemeClr val="bg1"/>
                </a:solidFill>
              </a:endParaRPr>
            </a:p>
          </p:txBody>
        </p:sp>
      </p:grpSp>
      <p:grpSp>
        <p:nvGrpSpPr>
          <p:cNvPr id="76952" name="Group 152"/>
          <p:cNvGrpSpPr>
            <a:grpSpLocks/>
          </p:cNvGrpSpPr>
          <p:nvPr/>
        </p:nvGrpSpPr>
        <p:grpSpPr bwMode="auto">
          <a:xfrm>
            <a:off x="2998492" y="4432309"/>
            <a:ext cx="5316937" cy="981495"/>
            <a:chOff x="144" y="1008"/>
            <a:chExt cx="2976" cy="480"/>
          </a:xfrm>
        </p:grpSpPr>
        <p:sp>
          <p:nvSpPr>
            <p:cNvPr id="3115" name="AutoShape 153" descr="1k"/>
            <p:cNvSpPr>
              <a:spLocks noChangeArrowheads="1"/>
            </p:cNvSpPr>
            <p:nvPr/>
          </p:nvSpPr>
          <p:spPr bwMode="auto">
            <a:xfrm>
              <a:off x="144" y="1008"/>
              <a:ext cx="2976" cy="480"/>
            </a:xfrm>
            <a:prstGeom prst="roundRect">
              <a:avLst>
                <a:gd name="adj" fmla="val 49074"/>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p>
          </p:txBody>
        </p:sp>
        <p:sp>
          <p:nvSpPr>
            <p:cNvPr id="3116" name="AutoShape 154">
              <a:hlinkClick r:id="rId6" action="ppaction://hlinksldjump"/>
            </p:cNvPr>
            <p:cNvSpPr>
              <a:spLocks noChangeArrowheads="1"/>
            </p:cNvSpPr>
            <p:nvPr/>
          </p:nvSpPr>
          <p:spPr bwMode="auto">
            <a:xfrm>
              <a:off x="373" y="1008"/>
              <a:ext cx="2747" cy="480"/>
            </a:xfrm>
            <a:prstGeom prst="roundRect">
              <a:avLst>
                <a:gd name="adj" fmla="val 49074"/>
              </a:avLst>
            </a:prstGeom>
            <a:solidFill>
              <a:srgbClr val="0000FF">
                <a:alpha val="67058"/>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4000" b="1" dirty="0">
                  <a:solidFill>
                    <a:schemeClr val="bg1"/>
                  </a:solidFill>
                </a:rPr>
                <a:t>VỀ ĐÍCH</a:t>
              </a:r>
            </a:p>
          </p:txBody>
        </p:sp>
      </p:grpSp>
      <p:sp>
        <p:nvSpPr>
          <p:cNvPr id="3077" name="AutoShape 93"/>
          <p:cNvSpPr>
            <a:spLocks noChangeArrowheads="1"/>
          </p:cNvSpPr>
          <p:nvPr/>
        </p:nvSpPr>
        <p:spPr bwMode="auto">
          <a:xfrm>
            <a:off x="1371600" y="0"/>
            <a:ext cx="10406418" cy="1828800"/>
          </a:xfrm>
          <a:prstGeom prst="leftRightArrow">
            <a:avLst>
              <a:gd name="adj1" fmla="val 66667"/>
              <a:gd name="adj2" fmla="val 30035"/>
            </a:avLst>
          </a:prstGeom>
          <a:solidFill>
            <a:srgbClr val="333300">
              <a:alpha val="43137"/>
            </a:srgbClr>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4800" b="1" dirty="0" err="1">
                <a:solidFill>
                  <a:srgbClr val="FFFF00"/>
                </a:solidFill>
                <a:latin typeface="Times New Roman" pitchFamily="18" charset="0"/>
                <a:cs typeface="Times New Roman" pitchFamily="18" charset="0"/>
              </a:rPr>
              <a:t>Đường</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lên</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đỉnh</a:t>
            </a:r>
            <a:r>
              <a:rPr lang="en-US" sz="4800" b="1" dirty="0">
                <a:solidFill>
                  <a:srgbClr val="FFFF00"/>
                </a:solidFill>
                <a:latin typeface="Times New Roman" pitchFamily="18" charset="0"/>
                <a:cs typeface="Times New Roman" pitchFamily="18" charset="0"/>
              </a:rPr>
              <a:t> Mathematics</a:t>
            </a:r>
          </a:p>
        </p:txBody>
      </p:sp>
      <p:pic>
        <p:nvPicPr>
          <p:cNvPr id="50" name="Picture 2" descr="NATPL037"/>
          <p:cNvPicPr>
            <a:picLocks noChangeAspect="1" noChangeArrowheads="1"/>
          </p:cNvPicPr>
          <p:nvPr/>
        </p:nvPicPr>
        <p:blipFill>
          <a:blip r:embed="rId7" cstate="print">
            <a:lum bright="20000" contrast="40000"/>
            <a:extLst>
              <a:ext uri="{28A0092B-C50C-407E-A947-70E740481C1C}">
                <a14:useLocalDpi xmlns:a14="http://schemas.microsoft.com/office/drawing/2010/main" val="0"/>
              </a:ext>
            </a:extLst>
          </a:blip>
          <a:srcRect/>
          <a:stretch>
            <a:fillRect/>
          </a:stretch>
        </p:blipFill>
        <p:spPr bwMode="auto">
          <a:xfrm>
            <a:off x="1646103" y="336137"/>
            <a:ext cx="1148890" cy="106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 name="Group 152"/>
          <p:cNvGrpSpPr>
            <a:grpSpLocks/>
          </p:cNvGrpSpPr>
          <p:nvPr/>
        </p:nvGrpSpPr>
        <p:grpSpPr bwMode="auto">
          <a:xfrm>
            <a:off x="2865865" y="1801722"/>
            <a:ext cx="5622667" cy="1058860"/>
            <a:chOff x="220" y="1008"/>
            <a:chExt cx="3236" cy="484"/>
          </a:xfrm>
        </p:grpSpPr>
        <p:sp>
          <p:nvSpPr>
            <p:cNvPr id="52" name="AutoShape 153" descr="1k"/>
            <p:cNvSpPr>
              <a:spLocks noChangeArrowheads="1"/>
            </p:cNvSpPr>
            <p:nvPr/>
          </p:nvSpPr>
          <p:spPr bwMode="auto">
            <a:xfrm>
              <a:off x="220" y="1008"/>
              <a:ext cx="2900" cy="441"/>
            </a:xfrm>
            <a:prstGeom prst="roundRect">
              <a:avLst>
                <a:gd name="adj" fmla="val 49074"/>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p>
          </p:txBody>
        </p:sp>
        <p:sp>
          <p:nvSpPr>
            <p:cNvPr id="53" name="AutoShape 154">
              <a:hlinkClick r:id="rId6" action="ppaction://hlinksldjump"/>
            </p:cNvPr>
            <p:cNvSpPr>
              <a:spLocks noChangeArrowheads="1"/>
            </p:cNvSpPr>
            <p:nvPr/>
          </p:nvSpPr>
          <p:spPr bwMode="auto">
            <a:xfrm>
              <a:off x="373" y="1012"/>
              <a:ext cx="3083" cy="480"/>
            </a:xfrm>
            <a:prstGeom prst="roundRect">
              <a:avLst>
                <a:gd name="adj" fmla="val 49074"/>
              </a:avLst>
            </a:prstGeom>
            <a:solidFill>
              <a:srgbClr val="0000FF">
                <a:alpha val="67058"/>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4000" b="1" dirty="0">
                  <a:solidFill>
                    <a:schemeClr val="bg1"/>
                  </a:solidFill>
                </a:rPr>
                <a:t>KHỞI ĐỘNG</a:t>
              </a:r>
            </a:p>
          </p:txBody>
        </p:sp>
      </p:grpSp>
      <p:grpSp>
        <p:nvGrpSpPr>
          <p:cNvPr id="4" name="Group 3"/>
          <p:cNvGrpSpPr/>
          <p:nvPr/>
        </p:nvGrpSpPr>
        <p:grpSpPr>
          <a:xfrm>
            <a:off x="2204829" y="1601065"/>
            <a:ext cx="793353" cy="5245895"/>
            <a:chOff x="2436171" y="1523206"/>
            <a:chExt cx="793353" cy="5245895"/>
          </a:xfrm>
        </p:grpSpPr>
        <p:grpSp>
          <p:nvGrpSpPr>
            <p:cNvPr id="3082" name="Group 3"/>
            <p:cNvGrpSpPr>
              <a:grpSpLocks/>
            </p:cNvGrpSpPr>
            <p:nvPr/>
          </p:nvGrpSpPr>
          <p:grpSpPr bwMode="auto">
            <a:xfrm rot="5400000">
              <a:off x="253464" y="3954721"/>
              <a:ext cx="5245895" cy="382865"/>
              <a:chOff x="0" y="1896"/>
              <a:chExt cx="5760" cy="120"/>
            </a:xfrm>
          </p:grpSpPr>
          <p:sp>
            <p:nvSpPr>
              <p:cNvPr id="3113" name="Rectangle 4"/>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endParaRPr lang="en-US"/>
              </a:p>
            </p:txBody>
          </p:sp>
          <p:sp>
            <p:nvSpPr>
              <p:cNvPr id="3114" name="Rectangle 5"/>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endParaRPr lang="en-US"/>
              </a:p>
            </p:txBody>
          </p:sp>
        </p:grpSp>
        <p:grpSp>
          <p:nvGrpSpPr>
            <p:cNvPr id="3083" name="Group 16"/>
            <p:cNvGrpSpPr>
              <a:grpSpLocks/>
            </p:cNvGrpSpPr>
            <p:nvPr/>
          </p:nvGrpSpPr>
          <p:grpSpPr bwMode="auto">
            <a:xfrm rot="5400000">
              <a:off x="2416244" y="3116218"/>
              <a:ext cx="838200" cy="762000"/>
              <a:chOff x="1872" y="1824"/>
              <a:chExt cx="2014" cy="1821"/>
            </a:xfrm>
          </p:grpSpPr>
          <p:sp>
            <p:nvSpPr>
              <p:cNvPr id="76817" name="AutoShape 17"/>
              <p:cNvSpPr>
                <a:spLocks noChangeArrowheads="1"/>
              </p:cNvSpPr>
              <p:nvPr/>
            </p:nvSpPr>
            <p:spPr bwMode="gray">
              <a:xfrm rot="16200000" flipH="1">
                <a:off x="1821" y="2531"/>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panose="020B0604020202020204" pitchFamily="34" charset="0"/>
                  <a:cs typeface="Arial" panose="020B0604020202020204" pitchFamily="34" charset="0"/>
                </a:endParaRPr>
              </a:p>
            </p:txBody>
          </p:sp>
          <p:sp>
            <p:nvSpPr>
              <p:cNvPr id="76818" name="AutoShape 18"/>
              <p:cNvSpPr>
                <a:spLocks noChangeArrowheads="1"/>
              </p:cNvSpPr>
              <p:nvPr/>
            </p:nvSpPr>
            <p:spPr bwMode="gray">
              <a:xfrm rot="5400000" flipH="1">
                <a:off x="3629" y="2497"/>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panose="020B0604020202020204" pitchFamily="34" charset="0"/>
                  <a:cs typeface="Arial" panose="020B0604020202020204" pitchFamily="34" charset="0"/>
                </a:endParaRPr>
              </a:p>
            </p:txBody>
          </p:sp>
          <p:sp>
            <p:nvSpPr>
              <p:cNvPr id="76819" name="AutoShape 19"/>
              <p:cNvSpPr>
                <a:spLocks noChangeArrowheads="1"/>
              </p:cNvSpPr>
              <p:nvPr/>
            </p:nvSpPr>
            <p:spPr bwMode="gray">
              <a:xfrm rot="10800000" flipH="1">
                <a:off x="2726" y="3440"/>
                <a:ext cx="305"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panose="020B0604020202020204" pitchFamily="34" charset="0"/>
                  <a:cs typeface="Arial" panose="020B0604020202020204" pitchFamily="34" charset="0"/>
                </a:endParaRPr>
              </a:p>
            </p:txBody>
          </p:sp>
          <p:sp>
            <p:nvSpPr>
              <p:cNvPr id="3107" name="Oval 20"/>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endParaRPr lang="en-US"/>
              </a:p>
            </p:txBody>
          </p:sp>
          <p:sp>
            <p:nvSpPr>
              <p:cNvPr id="3108" name="Oval 21"/>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endParaRPr lang="en-US"/>
              </a:p>
            </p:txBody>
          </p:sp>
          <p:sp>
            <p:nvSpPr>
              <p:cNvPr id="76822" name="Oval 22"/>
              <p:cNvSpPr>
                <a:spLocks noChangeArrowheads="1"/>
              </p:cNvSpPr>
              <p:nvPr/>
            </p:nvSpPr>
            <p:spPr bwMode="gray">
              <a:xfrm>
                <a:off x="2572" y="2012"/>
                <a:ext cx="624" cy="124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latin typeface="Arial" panose="020B0604020202020204" pitchFamily="34" charset="0"/>
                  <a:cs typeface="Arial" panose="020B0604020202020204" pitchFamily="34" charset="0"/>
                </a:endParaRPr>
              </a:p>
            </p:txBody>
          </p:sp>
          <p:sp>
            <p:nvSpPr>
              <p:cNvPr id="3110" name="Oval 23"/>
              <p:cNvSpPr>
                <a:spLocks noChangeArrowheads="1"/>
              </p:cNvSpPr>
              <p:nvPr/>
            </p:nvSpPr>
            <p:spPr bwMode="gray">
              <a:xfrm>
                <a:off x="2573" y="2011"/>
                <a:ext cx="624" cy="1241"/>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endParaRPr lang="en-US"/>
              </a:p>
            </p:txBody>
          </p:sp>
          <p:sp>
            <p:nvSpPr>
              <p:cNvPr id="76824" name="Oval 24"/>
              <p:cNvSpPr>
                <a:spLocks noChangeArrowheads="1"/>
              </p:cNvSpPr>
              <p:nvPr/>
            </p:nvSpPr>
            <p:spPr bwMode="gray">
              <a:xfrm>
                <a:off x="2337" y="2011"/>
                <a:ext cx="1095" cy="124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latin typeface="Arial" panose="020B0604020202020204" pitchFamily="34" charset="0"/>
                  <a:cs typeface="Arial" panose="020B0604020202020204" pitchFamily="34" charset="0"/>
                </a:endParaRPr>
              </a:p>
            </p:txBody>
          </p:sp>
          <p:sp>
            <p:nvSpPr>
              <p:cNvPr id="3112" name="Oval 25"/>
              <p:cNvSpPr>
                <a:spLocks noChangeArrowheads="1"/>
              </p:cNvSpPr>
              <p:nvPr/>
            </p:nvSpPr>
            <p:spPr bwMode="gray">
              <a:xfrm>
                <a:off x="2337" y="2011"/>
                <a:ext cx="1096" cy="1241"/>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endParaRPr lang="en-US"/>
              </a:p>
            </p:txBody>
          </p:sp>
        </p:grpSp>
        <p:grpSp>
          <p:nvGrpSpPr>
            <p:cNvPr id="3084" name="Group 95"/>
            <p:cNvGrpSpPr>
              <a:grpSpLocks/>
            </p:cNvGrpSpPr>
            <p:nvPr/>
          </p:nvGrpSpPr>
          <p:grpSpPr bwMode="auto">
            <a:xfrm rot="5400000">
              <a:off x="2420249" y="4496877"/>
              <a:ext cx="838200" cy="762000"/>
              <a:chOff x="1872" y="1824"/>
              <a:chExt cx="2014" cy="1821"/>
            </a:xfrm>
          </p:grpSpPr>
          <p:sp>
            <p:nvSpPr>
              <p:cNvPr id="76896" name="AutoShape 96"/>
              <p:cNvSpPr>
                <a:spLocks noChangeArrowheads="1"/>
              </p:cNvSpPr>
              <p:nvPr/>
            </p:nvSpPr>
            <p:spPr bwMode="gray">
              <a:xfrm rot="16200000" flipH="1">
                <a:off x="1821" y="2531"/>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panose="020B0604020202020204" pitchFamily="34" charset="0"/>
                  <a:cs typeface="Arial" panose="020B0604020202020204" pitchFamily="34" charset="0"/>
                </a:endParaRPr>
              </a:p>
            </p:txBody>
          </p:sp>
          <p:sp>
            <p:nvSpPr>
              <p:cNvPr id="76897" name="AutoShape 97"/>
              <p:cNvSpPr>
                <a:spLocks noChangeArrowheads="1"/>
              </p:cNvSpPr>
              <p:nvPr/>
            </p:nvSpPr>
            <p:spPr bwMode="gray">
              <a:xfrm rot="5400000" flipH="1">
                <a:off x="3629" y="2497"/>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panose="020B0604020202020204" pitchFamily="34" charset="0"/>
                  <a:cs typeface="Arial" panose="020B0604020202020204" pitchFamily="34" charset="0"/>
                </a:endParaRPr>
              </a:p>
            </p:txBody>
          </p:sp>
          <p:sp>
            <p:nvSpPr>
              <p:cNvPr id="76898" name="AutoShape 98"/>
              <p:cNvSpPr>
                <a:spLocks noChangeArrowheads="1"/>
              </p:cNvSpPr>
              <p:nvPr/>
            </p:nvSpPr>
            <p:spPr bwMode="gray">
              <a:xfrm rot="10800000" flipH="1">
                <a:off x="2726" y="3440"/>
                <a:ext cx="305"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panose="020B0604020202020204" pitchFamily="34" charset="0"/>
                  <a:cs typeface="Arial" panose="020B0604020202020204" pitchFamily="34" charset="0"/>
                </a:endParaRPr>
              </a:p>
            </p:txBody>
          </p:sp>
          <p:sp>
            <p:nvSpPr>
              <p:cNvPr id="3098" name="Oval 99"/>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endParaRPr lang="en-US"/>
              </a:p>
            </p:txBody>
          </p:sp>
          <p:sp>
            <p:nvSpPr>
              <p:cNvPr id="3099" name="Oval 100"/>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endParaRPr lang="en-US"/>
              </a:p>
            </p:txBody>
          </p:sp>
          <p:sp>
            <p:nvSpPr>
              <p:cNvPr id="76901" name="Oval 101"/>
              <p:cNvSpPr>
                <a:spLocks noChangeArrowheads="1"/>
              </p:cNvSpPr>
              <p:nvPr/>
            </p:nvSpPr>
            <p:spPr bwMode="gray">
              <a:xfrm>
                <a:off x="2572" y="2012"/>
                <a:ext cx="624" cy="124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latin typeface="Arial" panose="020B0604020202020204" pitchFamily="34" charset="0"/>
                  <a:cs typeface="Arial" panose="020B0604020202020204" pitchFamily="34" charset="0"/>
                </a:endParaRPr>
              </a:p>
            </p:txBody>
          </p:sp>
          <p:sp>
            <p:nvSpPr>
              <p:cNvPr id="3101" name="Oval 102"/>
              <p:cNvSpPr>
                <a:spLocks noChangeArrowheads="1"/>
              </p:cNvSpPr>
              <p:nvPr/>
            </p:nvSpPr>
            <p:spPr bwMode="gray">
              <a:xfrm>
                <a:off x="2573" y="2011"/>
                <a:ext cx="624" cy="1241"/>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endParaRPr lang="en-US"/>
              </a:p>
            </p:txBody>
          </p:sp>
          <p:sp>
            <p:nvSpPr>
              <p:cNvPr id="76903" name="Oval 103"/>
              <p:cNvSpPr>
                <a:spLocks noChangeArrowheads="1"/>
              </p:cNvSpPr>
              <p:nvPr/>
            </p:nvSpPr>
            <p:spPr bwMode="gray">
              <a:xfrm>
                <a:off x="2337" y="2011"/>
                <a:ext cx="1095" cy="124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latin typeface="Arial" panose="020B0604020202020204" pitchFamily="34" charset="0"/>
                  <a:cs typeface="Arial" panose="020B0604020202020204" pitchFamily="34" charset="0"/>
                </a:endParaRPr>
              </a:p>
            </p:txBody>
          </p:sp>
          <p:sp>
            <p:nvSpPr>
              <p:cNvPr id="3103" name="Oval 104"/>
              <p:cNvSpPr>
                <a:spLocks noChangeArrowheads="1"/>
              </p:cNvSpPr>
              <p:nvPr/>
            </p:nvSpPr>
            <p:spPr bwMode="gray">
              <a:xfrm>
                <a:off x="2337" y="2011"/>
                <a:ext cx="1096" cy="1241"/>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endParaRPr lang="en-US"/>
              </a:p>
            </p:txBody>
          </p:sp>
        </p:grpSp>
        <p:grpSp>
          <p:nvGrpSpPr>
            <p:cNvPr id="3085" name="Group 105"/>
            <p:cNvGrpSpPr>
              <a:grpSpLocks/>
            </p:cNvGrpSpPr>
            <p:nvPr/>
          </p:nvGrpSpPr>
          <p:grpSpPr bwMode="auto">
            <a:xfrm rot="5400000">
              <a:off x="2267933" y="5928852"/>
              <a:ext cx="838200" cy="501723"/>
              <a:chOff x="1872" y="2446"/>
              <a:chExt cx="2014" cy="1199"/>
            </a:xfrm>
          </p:grpSpPr>
          <p:sp>
            <p:nvSpPr>
              <p:cNvPr id="76906" name="AutoShape 106"/>
              <p:cNvSpPr>
                <a:spLocks noChangeArrowheads="1"/>
              </p:cNvSpPr>
              <p:nvPr/>
            </p:nvSpPr>
            <p:spPr bwMode="gray">
              <a:xfrm rot="16200000" flipH="1">
                <a:off x="1821" y="2531"/>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panose="020B0604020202020204" pitchFamily="34" charset="0"/>
                  <a:cs typeface="Arial" panose="020B0604020202020204" pitchFamily="34" charset="0"/>
                </a:endParaRPr>
              </a:p>
            </p:txBody>
          </p:sp>
          <p:sp>
            <p:nvSpPr>
              <p:cNvPr id="76907" name="AutoShape 107"/>
              <p:cNvSpPr>
                <a:spLocks noChangeArrowheads="1"/>
              </p:cNvSpPr>
              <p:nvPr/>
            </p:nvSpPr>
            <p:spPr bwMode="gray">
              <a:xfrm rot="5400000" flipH="1">
                <a:off x="3629" y="2497"/>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panose="020B0604020202020204" pitchFamily="34" charset="0"/>
                  <a:cs typeface="Arial" panose="020B0604020202020204" pitchFamily="34" charset="0"/>
                </a:endParaRPr>
              </a:p>
            </p:txBody>
          </p:sp>
          <p:sp>
            <p:nvSpPr>
              <p:cNvPr id="76908" name="AutoShape 108"/>
              <p:cNvSpPr>
                <a:spLocks noChangeArrowheads="1"/>
              </p:cNvSpPr>
              <p:nvPr/>
            </p:nvSpPr>
            <p:spPr bwMode="gray">
              <a:xfrm rot="10800000" flipH="1">
                <a:off x="2726" y="3440"/>
                <a:ext cx="305"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panose="020B0604020202020204" pitchFamily="34" charset="0"/>
                  <a:cs typeface="Arial" panose="020B0604020202020204" pitchFamily="34" charset="0"/>
                </a:endParaRPr>
              </a:p>
            </p:txBody>
          </p:sp>
        </p:grpSp>
        <p:grpSp>
          <p:nvGrpSpPr>
            <p:cNvPr id="3" name="Group 2"/>
            <p:cNvGrpSpPr/>
            <p:nvPr/>
          </p:nvGrpSpPr>
          <p:grpSpPr>
            <a:xfrm>
              <a:off x="2553725" y="1918798"/>
              <a:ext cx="675799" cy="672142"/>
              <a:chOff x="2646902" y="1646368"/>
              <a:chExt cx="675799" cy="672142"/>
            </a:xfrm>
          </p:grpSpPr>
          <p:sp>
            <p:nvSpPr>
              <p:cNvPr id="48" name="Oval 20"/>
              <p:cNvSpPr>
                <a:spLocks noChangeArrowheads="1"/>
              </p:cNvSpPr>
              <p:nvPr/>
            </p:nvSpPr>
            <p:spPr bwMode="gray">
              <a:xfrm rot="5400000">
                <a:off x="2648731" y="1644539"/>
                <a:ext cx="672142" cy="675799"/>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endParaRPr lang="en-US"/>
              </a:p>
            </p:txBody>
          </p:sp>
          <p:sp>
            <p:nvSpPr>
              <p:cNvPr id="49" name="Oval 25"/>
              <p:cNvSpPr>
                <a:spLocks noChangeArrowheads="1"/>
              </p:cNvSpPr>
              <p:nvPr/>
            </p:nvSpPr>
            <p:spPr bwMode="gray">
              <a:xfrm rot="5400000">
                <a:off x="2756731" y="1722581"/>
                <a:ext cx="456141" cy="519298"/>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endParaRPr lang="en-US"/>
              </a:p>
            </p:txBody>
          </p:sp>
        </p:grpSp>
      </p:grpSp>
      <p:pic>
        <p:nvPicPr>
          <p:cNvPr id="54" name="Picture 2" descr="NATPL037"/>
          <p:cNvPicPr>
            <a:picLocks noChangeAspect="1" noChangeArrowheads="1"/>
          </p:cNvPicPr>
          <p:nvPr/>
        </p:nvPicPr>
        <p:blipFill>
          <a:blip r:embed="rId7" cstate="print">
            <a:lum bright="20000" contrast="40000"/>
            <a:extLst>
              <a:ext uri="{28A0092B-C50C-407E-A947-70E740481C1C}">
                <a14:useLocalDpi xmlns:a14="http://schemas.microsoft.com/office/drawing/2010/main" val="0"/>
              </a:ext>
            </a:extLst>
          </a:blip>
          <a:srcRect/>
          <a:stretch>
            <a:fillRect/>
          </a:stretch>
        </p:blipFill>
        <p:spPr bwMode="auto">
          <a:xfrm>
            <a:off x="10414074" y="380461"/>
            <a:ext cx="1148890" cy="106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3630094"/>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1000" fill="hold"/>
                                        <p:tgtEl>
                                          <p:spTgt spid="51"/>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51"/>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51"/>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5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76955"/>
                                        </p:tgtEl>
                                        <p:attrNameLst>
                                          <p:attrName>style.visibility</p:attrName>
                                        </p:attrNameLst>
                                      </p:cBhvr>
                                      <p:to>
                                        <p:strVal val="visible"/>
                                      </p:to>
                                    </p:set>
                                    <p:anim calcmode="lin" valueType="num">
                                      <p:cBhvr>
                                        <p:cTn id="15" dur="1000" fill="hold"/>
                                        <p:tgtEl>
                                          <p:spTgt spid="76955"/>
                                        </p:tgtEl>
                                        <p:attrNameLst>
                                          <p:attrName>ppt_h</p:attrName>
                                        </p:attrNameLst>
                                      </p:cBhvr>
                                      <p:tavLst>
                                        <p:tav tm="0">
                                          <p:val>
                                            <p:strVal val="#ppt_h/20"/>
                                          </p:val>
                                        </p:tav>
                                        <p:tav tm="50000">
                                          <p:val>
                                            <p:strVal val="#ppt_h/20"/>
                                          </p:val>
                                        </p:tav>
                                        <p:tav tm="100000">
                                          <p:val>
                                            <p:strVal val="#ppt_h"/>
                                          </p:val>
                                        </p:tav>
                                      </p:tavLst>
                                    </p:anim>
                                    <p:anim calcmode="lin" valueType="num">
                                      <p:cBhvr>
                                        <p:cTn id="16" dur="1000" fill="hold"/>
                                        <p:tgtEl>
                                          <p:spTgt spid="76955"/>
                                        </p:tgtEl>
                                        <p:attrNameLst>
                                          <p:attrName>ppt_w</p:attrName>
                                        </p:attrNameLst>
                                      </p:cBhvr>
                                      <p:tavLst>
                                        <p:tav tm="0">
                                          <p:val>
                                            <p:strVal val="#ppt_w+.3"/>
                                          </p:val>
                                        </p:tav>
                                        <p:tav tm="50000">
                                          <p:val>
                                            <p:strVal val="#ppt_w+.3"/>
                                          </p:val>
                                        </p:tav>
                                        <p:tav tm="100000">
                                          <p:val>
                                            <p:strVal val="#ppt_w"/>
                                          </p:val>
                                        </p:tav>
                                      </p:tavLst>
                                    </p:anim>
                                    <p:anim calcmode="lin" valueType="num">
                                      <p:cBhvr>
                                        <p:cTn id="17" dur="1000" fill="hold"/>
                                        <p:tgtEl>
                                          <p:spTgt spid="76955"/>
                                        </p:tgtEl>
                                        <p:attrNameLst>
                                          <p:attrName>ppt_x</p:attrName>
                                        </p:attrNameLst>
                                      </p:cBhvr>
                                      <p:tavLst>
                                        <p:tav tm="0">
                                          <p:val>
                                            <p:strVal val="#ppt_x-.3"/>
                                          </p:val>
                                        </p:tav>
                                        <p:tav tm="50000">
                                          <p:val>
                                            <p:strVal val="#ppt_x"/>
                                          </p:val>
                                        </p:tav>
                                        <p:tav tm="100000">
                                          <p:val>
                                            <p:strVal val="#ppt_x"/>
                                          </p:val>
                                        </p:tav>
                                      </p:tavLst>
                                    </p:anim>
                                    <p:anim calcmode="lin" valueType="num">
                                      <p:cBhvr>
                                        <p:cTn id="18" dur="1000" fill="hold"/>
                                        <p:tgtEl>
                                          <p:spTgt spid="7695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push.wav"/>
                                        </p:tgtEl>
                                      </p:cMediaNode>
                                    </p:audio>
                                  </p:sub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76952"/>
                                        </p:tgtEl>
                                        <p:attrNameLst>
                                          <p:attrName>style.visibility</p:attrName>
                                        </p:attrNameLst>
                                      </p:cBhvr>
                                      <p:to>
                                        <p:strVal val="visible"/>
                                      </p:to>
                                    </p:set>
                                    <p:anim calcmode="lin" valueType="num">
                                      <p:cBhvr>
                                        <p:cTn id="23" dur="1000" fill="hold"/>
                                        <p:tgtEl>
                                          <p:spTgt spid="76952"/>
                                        </p:tgtEl>
                                        <p:attrNameLst>
                                          <p:attrName>ppt_h</p:attrName>
                                        </p:attrNameLst>
                                      </p:cBhvr>
                                      <p:tavLst>
                                        <p:tav tm="0">
                                          <p:val>
                                            <p:strVal val="#ppt_h/20"/>
                                          </p:val>
                                        </p:tav>
                                        <p:tav tm="50000">
                                          <p:val>
                                            <p:strVal val="#ppt_h/20"/>
                                          </p:val>
                                        </p:tav>
                                        <p:tav tm="100000">
                                          <p:val>
                                            <p:strVal val="#ppt_h"/>
                                          </p:val>
                                        </p:tav>
                                      </p:tavLst>
                                    </p:anim>
                                    <p:anim calcmode="lin" valueType="num">
                                      <p:cBhvr>
                                        <p:cTn id="24" dur="1000" fill="hold"/>
                                        <p:tgtEl>
                                          <p:spTgt spid="76952"/>
                                        </p:tgtEl>
                                        <p:attrNameLst>
                                          <p:attrName>ppt_w</p:attrName>
                                        </p:attrNameLst>
                                      </p:cBhvr>
                                      <p:tavLst>
                                        <p:tav tm="0">
                                          <p:val>
                                            <p:strVal val="#ppt_w+.3"/>
                                          </p:val>
                                        </p:tav>
                                        <p:tav tm="50000">
                                          <p:val>
                                            <p:strVal val="#ppt_w+.3"/>
                                          </p:val>
                                        </p:tav>
                                        <p:tav tm="100000">
                                          <p:val>
                                            <p:strVal val="#ppt_w"/>
                                          </p:val>
                                        </p:tav>
                                      </p:tavLst>
                                    </p:anim>
                                    <p:anim calcmode="lin" valueType="num">
                                      <p:cBhvr>
                                        <p:cTn id="25" dur="1000" fill="hold"/>
                                        <p:tgtEl>
                                          <p:spTgt spid="76952"/>
                                        </p:tgtEl>
                                        <p:attrNameLst>
                                          <p:attrName>ppt_x</p:attrName>
                                        </p:attrNameLst>
                                      </p:cBhvr>
                                      <p:tavLst>
                                        <p:tav tm="0">
                                          <p:val>
                                            <p:strVal val="#ppt_x-.3"/>
                                          </p:val>
                                        </p:tav>
                                        <p:tav tm="50000">
                                          <p:val>
                                            <p:strVal val="#ppt_x"/>
                                          </p:val>
                                        </p:tav>
                                        <p:tav tm="100000">
                                          <p:val>
                                            <p:strVal val="#ppt_x"/>
                                          </p:val>
                                        </p:tav>
                                      </p:tavLst>
                                    </p:anim>
                                    <p:anim calcmode="lin" valueType="num">
                                      <p:cBhvr>
                                        <p:cTn id="26" dur="1000" fill="hold"/>
                                        <p:tgtEl>
                                          <p:spTgt spid="769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4" y="7088"/>
            <a:ext cx="9143999" cy="6858000"/>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cxnSp>
        <p:nvCxnSpPr>
          <p:cNvPr id="3" name="Straight Connector 2"/>
          <p:cNvCxnSpPr>
            <a:endCxn id="8" idx="1"/>
          </p:cNvCxnSpPr>
          <p:nvPr/>
        </p:nvCxnSpPr>
        <p:spPr>
          <a:xfrm>
            <a:off x="1857225" y="357368"/>
            <a:ext cx="1142381" cy="307872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9194095" y="3436091"/>
            <a:ext cx="1128218" cy="309569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009900" y="1878091"/>
            <a:ext cx="6172200" cy="3909865"/>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prstClr val="white"/>
                </a:solidFill>
                <a:latin typeface="Arial" panose="020B0604020202020204" pitchFamily="34" charset="0"/>
                <a:cs typeface="Arial" panose="020B0604020202020204" pitchFamily="34" charset="0"/>
              </a:rPr>
              <a:t>VÒNG 1</a:t>
            </a:r>
          </a:p>
          <a:p>
            <a:pPr algn="ctr">
              <a:lnSpc>
                <a:spcPct val="150000"/>
              </a:lnSpc>
            </a:pPr>
            <a:r>
              <a:rPr lang="en-US" sz="6000" b="1" dirty="0">
                <a:solidFill>
                  <a:prstClr val="white"/>
                </a:solidFill>
                <a:latin typeface="Arial" panose="020B0604020202020204" pitchFamily="34" charset="0"/>
                <a:cs typeface="Arial" panose="020B0604020202020204" pitchFamily="34" charset="0"/>
              </a:rPr>
              <a:t>KHỞI </a:t>
            </a:r>
            <a:r>
              <a:rPr lang="en-US" sz="6000" b="1" dirty="0" smtClean="0">
                <a:solidFill>
                  <a:prstClr val="white"/>
                </a:solidFill>
                <a:latin typeface="Arial" panose="020B0604020202020204" pitchFamily="34" charset="0"/>
                <a:cs typeface="Arial" panose="020B0604020202020204" pitchFamily="34" charset="0"/>
              </a:rPr>
              <a:t>ĐỘNG</a:t>
            </a:r>
          </a:p>
          <a:p>
            <a:pPr algn="ctr">
              <a:lnSpc>
                <a:spcPct val="150000"/>
              </a:lnSpc>
            </a:pPr>
            <a:r>
              <a:rPr lang="en-US" sz="2000" b="1" dirty="0" smtClean="0">
                <a:solidFill>
                  <a:prstClr val="white"/>
                </a:solidFill>
                <a:latin typeface="Times New Roman" pitchFamily="18" charset="0"/>
                <a:cs typeface="Times New Roman" pitchFamily="18" charset="0"/>
              </a:rPr>
              <a:t>( </a:t>
            </a:r>
            <a:r>
              <a:rPr lang="en-US" sz="2000" b="1" dirty="0" err="1" smtClean="0">
                <a:solidFill>
                  <a:prstClr val="white"/>
                </a:solidFill>
                <a:latin typeface="Times New Roman" pitchFamily="18" charset="0"/>
                <a:cs typeface="Times New Roman" pitchFamily="18" charset="0"/>
              </a:rPr>
              <a:t>Bộ</a:t>
            </a:r>
            <a:r>
              <a:rPr lang="en-US" sz="2000" b="1" dirty="0" smtClean="0">
                <a:solidFill>
                  <a:prstClr val="white"/>
                </a:solidFill>
                <a:latin typeface="Times New Roman" pitchFamily="18" charset="0"/>
                <a:cs typeface="Times New Roman" pitchFamily="18" charset="0"/>
              </a:rPr>
              <a:t> 3 </a:t>
            </a:r>
            <a:r>
              <a:rPr lang="en-US" sz="2000" b="1" dirty="0" err="1" smtClean="0">
                <a:solidFill>
                  <a:prstClr val="white"/>
                </a:solidFill>
                <a:latin typeface="Times New Roman" pitchFamily="18" charset="0"/>
                <a:cs typeface="Times New Roman" pitchFamily="18" charset="0"/>
              </a:rPr>
              <a:t>câu</a:t>
            </a:r>
            <a:r>
              <a:rPr lang="en-US" sz="2000" b="1" dirty="0" smtClean="0">
                <a:solidFill>
                  <a:prstClr val="white"/>
                </a:solidFill>
                <a:latin typeface="Times New Roman" pitchFamily="18" charset="0"/>
                <a:cs typeface="Times New Roman" pitchFamily="18" charset="0"/>
              </a:rPr>
              <a:t> </a:t>
            </a:r>
            <a:r>
              <a:rPr lang="en-US" sz="2000" b="1" dirty="0" err="1" smtClean="0">
                <a:solidFill>
                  <a:prstClr val="white"/>
                </a:solidFill>
                <a:latin typeface="Times New Roman" pitchFamily="18" charset="0"/>
                <a:cs typeface="Times New Roman" pitchFamily="18" charset="0"/>
              </a:rPr>
              <a:t>hỏi</a:t>
            </a:r>
            <a:r>
              <a:rPr lang="en-US" sz="2000" b="1" dirty="0" smtClean="0">
                <a:solidFill>
                  <a:prstClr val="white"/>
                </a:solidFill>
                <a:latin typeface="Times New Roman" pitchFamily="18" charset="0"/>
                <a:cs typeface="Times New Roman" pitchFamily="18" charset="0"/>
              </a:rPr>
              <a:t>)</a:t>
            </a:r>
          </a:p>
          <a:p>
            <a:pPr algn="ctr">
              <a:lnSpc>
                <a:spcPct val="150000"/>
              </a:lnSpc>
            </a:pPr>
            <a:r>
              <a:rPr lang="en-US" sz="2000" b="1" dirty="0" err="1" smtClean="0">
                <a:solidFill>
                  <a:prstClr val="white"/>
                </a:solidFill>
                <a:latin typeface="Times New Roman" pitchFamily="18" charset="0"/>
                <a:cs typeface="Times New Roman" pitchFamily="18" charset="0"/>
              </a:rPr>
              <a:t>Các</a:t>
            </a:r>
            <a:r>
              <a:rPr lang="en-US" sz="2000" b="1" dirty="0" smtClean="0">
                <a:solidFill>
                  <a:prstClr val="white"/>
                </a:solidFill>
                <a:latin typeface="Times New Roman" pitchFamily="18" charset="0"/>
                <a:cs typeface="Times New Roman" pitchFamily="18" charset="0"/>
              </a:rPr>
              <a:t> </a:t>
            </a:r>
            <a:r>
              <a:rPr lang="en-US" sz="2000" b="1" dirty="0" err="1" smtClean="0">
                <a:solidFill>
                  <a:prstClr val="white"/>
                </a:solidFill>
                <a:latin typeface="Times New Roman" pitchFamily="18" charset="0"/>
                <a:cs typeface="Times New Roman" pitchFamily="18" charset="0"/>
              </a:rPr>
              <a:t>đội</a:t>
            </a:r>
            <a:r>
              <a:rPr lang="en-US" sz="2000" b="1" dirty="0" smtClean="0">
                <a:solidFill>
                  <a:prstClr val="white"/>
                </a:solidFill>
                <a:latin typeface="Times New Roman" pitchFamily="18" charset="0"/>
                <a:cs typeface="Times New Roman" pitchFamily="18" charset="0"/>
              </a:rPr>
              <a:t> </a:t>
            </a:r>
            <a:r>
              <a:rPr lang="en-US" sz="2000" b="1" dirty="0" err="1" smtClean="0">
                <a:solidFill>
                  <a:prstClr val="white"/>
                </a:solidFill>
                <a:latin typeface="Times New Roman" pitchFamily="18" charset="0"/>
                <a:cs typeface="Times New Roman" pitchFamily="18" charset="0"/>
              </a:rPr>
              <a:t>cùng</a:t>
            </a:r>
            <a:r>
              <a:rPr lang="en-US" sz="2000" b="1" dirty="0" smtClean="0">
                <a:solidFill>
                  <a:prstClr val="white"/>
                </a:solidFill>
                <a:latin typeface="Times New Roman" pitchFamily="18" charset="0"/>
                <a:cs typeface="Times New Roman" pitchFamily="18" charset="0"/>
              </a:rPr>
              <a:t> </a:t>
            </a:r>
            <a:r>
              <a:rPr lang="en-US" sz="2000" b="1" dirty="0" err="1" smtClean="0">
                <a:solidFill>
                  <a:prstClr val="white"/>
                </a:solidFill>
                <a:latin typeface="Times New Roman" pitchFamily="18" charset="0"/>
                <a:cs typeface="Times New Roman" pitchFamily="18" charset="0"/>
              </a:rPr>
              <a:t>trả</a:t>
            </a:r>
            <a:r>
              <a:rPr lang="en-US" sz="2000" b="1" dirty="0" smtClean="0">
                <a:solidFill>
                  <a:prstClr val="white"/>
                </a:solidFill>
                <a:latin typeface="Times New Roman" pitchFamily="18" charset="0"/>
                <a:cs typeface="Times New Roman" pitchFamily="18" charset="0"/>
              </a:rPr>
              <a:t> </a:t>
            </a:r>
            <a:r>
              <a:rPr lang="en-US" sz="2000" b="1" dirty="0" err="1" smtClean="0">
                <a:solidFill>
                  <a:prstClr val="white"/>
                </a:solidFill>
                <a:latin typeface="Times New Roman" pitchFamily="18" charset="0"/>
                <a:cs typeface="Times New Roman" pitchFamily="18" charset="0"/>
              </a:rPr>
              <a:t>lời</a:t>
            </a:r>
            <a:r>
              <a:rPr lang="en-US" sz="2000" b="1" dirty="0" smtClean="0">
                <a:solidFill>
                  <a:prstClr val="white"/>
                </a:solidFill>
                <a:latin typeface="Times New Roman" pitchFamily="18" charset="0"/>
                <a:cs typeface="Times New Roman" pitchFamily="18" charset="0"/>
              </a:rPr>
              <a:t> </a:t>
            </a:r>
            <a:r>
              <a:rPr lang="en-US" sz="2000" b="1" dirty="0" err="1" smtClean="0">
                <a:solidFill>
                  <a:prstClr val="white"/>
                </a:solidFill>
                <a:latin typeface="Times New Roman" pitchFamily="18" charset="0"/>
                <a:cs typeface="Times New Roman" pitchFamily="18" charset="0"/>
              </a:rPr>
              <a:t>câu</a:t>
            </a:r>
            <a:r>
              <a:rPr lang="en-US" sz="2000" b="1" dirty="0" smtClean="0">
                <a:solidFill>
                  <a:prstClr val="white"/>
                </a:solidFill>
                <a:latin typeface="Times New Roman" pitchFamily="18" charset="0"/>
                <a:cs typeface="Times New Roman" pitchFamily="18" charset="0"/>
              </a:rPr>
              <a:t> </a:t>
            </a:r>
            <a:r>
              <a:rPr lang="en-US" sz="2000" b="1" dirty="0" err="1" smtClean="0">
                <a:solidFill>
                  <a:prstClr val="white"/>
                </a:solidFill>
                <a:latin typeface="Times New Roman" pitchFamily="18" charset="0"/>
                <a:cs typeface="Times New Roman" pitchFamily="18" charset="0"/>
              </a:rPr>
              <a:t>hỏi</a:t>
            </a:r>
            <a:r>
              <a:rPr lang="en-US" sz="2000" b="1" dirty="0" smtClean="0">
                <a:solidFill>
                  <a:prstClr val="white"/>
                </a:solidFill>
                <a:latin typeface="Times New Roman" pitchFamily="18" charset="0"/>
                <a:cs typeface="Times New Roman" pitchFamily="18" charset="0"/>
              </a:rPr>
              <a:t> </a:t>
            </a:r>
            <a:r>
              <a:rPr lang="en-US" sz="2000" b="1" dirty="0" err="1" smtClean="0">
                <a:solidFill>
                  <a:prstClr val="white"/>
                </a:solidFill>
                <a:latin typeface="Times New Roman" pitchFamily="18" charset="0"/>
                <a:cs typeface="Times New Roman" pitchFamily="18" charset="0"/>
              </a:rPr>
              <a:t>trong</a:t>
            </a:r>
            <a:r>
              <a:rPr lang="en-US" sz="2000" b="1" dirty="0" smtClean="0">
                <a:solidFill>
                  <a:prstClr val="white"/>
                </a:solidFill>
                <a:latin typeface="Times New Roman" pitchFamily="18" charset="0"/>
                <a:cs typeface="Times New Roman" pitchFamily="18" charset="0"/>
              </a:rPr>
              <a:t> </a:t>
            </a:r>
            <a:r>
              <a:rPr lang="en-US" sz="2000" b="1" dirty="0" err="1" smtClean="0">
                <a:solidFill>
                  <a:prstClr val="white"/>
                </a:solidFill>
                <a:latin typeface="Times New Roman" pitchFamily="18" charset="0"/>
                <a:cs typeface="Times New Roman" pitchFamily="18" charset="0"/>
              </a:rPr>
              <a:t>thời</a:t>
            </a:r>
            <a:r>
              <a:rPr lang="en-US" sz="2000" b="1" dirty="0" smtClean="0">
                <a:solidFill>
                  <a:prstClr val="white"/>
                </a:solidFill>
                <a:latin typeface="Times New Roman" pitchFamily="18" charset="0"/>
                <a:cs typeface="Times New Roman" pitchFamily="18" charset="0"/>
              </a:rPr>
              <a:t> </a:t>
            </a:r>
            <a:r>
              <a:rPr lang="en-US" sz="2000" b="1" dirty="0" err="1" smtClean="0">
                <a:solidFill>
                  <a:prstClr val="white"/>
                </a:solidFill>
                <a:latin typeface="Times New Roman" pitchFamily="18" charset="0"/>
                <a:cs typeface="Times New Roman" pitchFamily="18" charset="0"/>
              </a:rPr>
              <a:t>gian</a:t>
            </a:r>
            <a:r>
              <a:rPr lang="en-US" sz="2000" b="1" dirty="0" smtClean="0">
                <a:solidFill>
                  <a:prstClr val="white"/>
                </a:solidFill>
                <a:latin typeface="Times New Roman" pitchFamily="18" charset="0"/>
                <a:cs typeface="Times New Roman" pitchFamily="18" charset="0"/>
              </a:rPr>
              <a:t> </a:t>
            </a:r>
            <a:r>
              <a:rPr lang="en-US" sz="2000" b="1" dirty="0" err="1" smtClean="0">
                <a:solidFill>
                  <a:prstClr val="white"/>
                </a:solidFill>
                <a:latin typeface="Times New Roman" pitchFamily="18" charset="0"/>
                <a:cs typeface="Times New Roman" pitchFamily="18" charset="0"/>
              </a:rPr>
              <a:t>quy</a:t>
            </a:r>
            <a:r>
              <a:rPr lang="en-US" sz="2000" b="1" dirty="0" smtClean="0">
                <a:solidFill>
                  <a:prstClr val="white"/>
                </a:solidFill>
                <a:latin typeface="Times New Roman" pitchFamily="18" charset="0"/>
                <a:cs typeface="Times New Roman" pitchFamily="18" charset="0"/>
              </a:rPr>
              <a:t> </a:t>
            </a:r>
            <a:r>
              <a:rPr lang="en-US" sz="2000" b="1" dirty="0" err="1" smtClean="0">
                <a:solidFill>
                  <a:prstClr val="white"/>
                </a:solidFill>
                <a:latin typeface="Times New Roman" pitchFamily="18" charset="0"/>
                <a:cs typeface="Times New Roman" pitchFamily="18" charset="0"/>
              </a:rPr>
              <a:t>định</a:t>
            </a:r>
            <a:r>
              <a:rPr lang="en-US" sz="2000" b="1" dirty="0" smtClean="0">
                <a:solidFill>
                  <a:prstClr val="white"/>
                </a:solidFill>
                <a:latin typeface="Times New Roman" pitchFamily="18" charset="0"/>
                <a:cs typeface="Times New Roman" pitchFamily="18" charset="0"/>
              </a:rPr>
              <a:t>. </a:t>
            </a:r>
            <a:r>
              <a:rPr lang="en-US" sz="2000" b="1" dirty="0" err="1" smtClean="0">
                <a:solidFill>
                  <a:prstClr val="white"/>
                </a:solidFill>
                <a:latin typeface="Times New Roman" pitchFamily="18" charset="0"/>
                <a:cs typeface="Times New Roman" pitchFamily="18" charset="0"/>
              </a:rPr>
              <a:t>Mỗi</a:t>
            </a:r>
            <a:r>
              <a:rPr lang="en-US" sz="2000" b="1" dirty="0" smtClean="0">
                <a:solidFill>
                  <a:prstClr val="white"/>
                </a:solidFill>
                <a:latin typeface="Times New Roman" pitchFamily="18" charset="0"/>
                <a:cs typeface="Times New Roman" pitchFamily="18" charset="0"/>
              </a:rPr>
              <a:t> </a:t>
            </a:r>
            <a:r>
              <a:rPr lang="en-US" sz="2000" b="1" dirty="0" err="1" smtClean="0">
                <a:solidFill>
                  <a:prstClr val="white"/>
                </a:solidFill>
                <a:latin typeface="Times New Roman" pitchFamily="18" charset="0"/>
                <a:cs typeface="Times New Roman" pitchFamily="18" charset="0"/>
              </a:rPr>
              <a:t>câu</a:t>
            </a:r>
            <a:r>
              <a:rPr lang="en-US" sz="2000" b="1" dirty="0" smtClean="0">
                <a:solidFill>
                  <a:prstClr val="white"/>
                </a:solidFill>
                <a:latin typeface="Times New Roman" pitchFamily="18" charset="0"/>
                <a:cs typeface="Times New Roman" pitchFamily="18" charset="0"/>
              </a:rPr>
              <a:t> </a:t>
            </a:r>
            <a:r>
              <a:rPr lang="en-US" sz="2000" b="1" dirty="0" err="1" smtClean="0">
                <a:solidFill>
                  <a:prstClr val="white"/>
                </a:solidFill>
                <a:latin typeface="Times New Roman" pitchFamily="18" charset="0"/>
                <a:cs typeface="Times New Roman" pitchFamily="18" charset="0"/>
              </a:rPr>
              <a:t>trả</a:t>
            </a:r>
            <a:r>
              <a:rPr lang="en-US" sz="2000" b="1" dirty="0" smtClean="0">
                <a:solidFill>
                  <a:prstClr val="white"/>
                </a:solidFill>
                <a:latin typeface="Times New Roman" pitchFamily="18" charset="0"/>
                <a:cs typeface="Times New Roman" pitchFamily="18" charset="0"/>
              </a:rPr>
              <a:t> </a:t>
            </a:r>
            <a:r>
              <a:rPr lang="en-US" sz="2000" b="1" dirty="0" err="1" smtClean="0">
                <a:solidFill>
                  <a:prstClr val="white"/>
                </a:solidFill>
                <a:latin typeface="Times New Roman" pitchFamily="18" charset="0"/>
                <a:cs typeface="Times New Roman" pitchFamily="18" charset="0"/>
              </a:rPr>
              <a:t>lời</a:t>
            </a:r>
            <a:r>
              <a:rPr lang="en-US" sz="2000" b="1" dirty="0" smtClean="0">
                <a:solidFill>
                  <a:prstClr val="white"/>
                </a:solidFill>
                <a:latin typeface="Times New Roman" pitchFamily="18" charset="0"/>
                <a:cs typeface="Times New Roman" pitchFamily="18" charset="0"/>
              </a:rPr>
              <a:t> </a:t>
            </a:r>
            <a:r>
              <a:rPr lang="en-US" sz="2000" b="1" dirty="0" err="1" smtClean="0">
                <a:solidFill>
                  <a:prstClr val="white"/>
                </a:solidFill>
                <a:latin typeface="Times New Roman" pitchFamily="18" charset="0"/>
                <a:cs typeface="Times New Roman" pitchFamily="18" charset="0"/>
              </a:rPr>
              <a:t>đúng</a:t>
            </a:r>
            <a:r>
              <a:rPr lang="en-US" sz="2000" b="1" dirty="0" smtClean="0">
                <a:solidFill>
                  <a:prstClr val="white"/>
                </a:solidFill>
                <a:latin typeface="Times New Roman" pitchFamily="18" charset="0"/>
                <a:cs typeface="Times New Roman" pitchFamily="18" charset="0"/>
              </a:rPr>
              <a:t> </a:t>
            </a:r>
            <a:r>
              <a:rPr lang="en-US" sz="2000" b="1" dirty="0" err="1" smtClean="0">
                <a:solidFill>
                  <a:prstClr val="white"/>
                </a:solidFill>
                <a:latin typeface="Times New Roman" pitchFamily="18" charset="0"/>
                <a:cs typeface="Times New Roman" pitchFamily="18" charset="0"/>
              </a:rPr>
              <a:t>sẽ</a:t>
            </a:r>
            <a:r>
              <a:rPr lang="en-US" sz="2000" b="1" dirty="0" smtClean="0">
                <a:solidFill>
                  <a:prstClr val="white"/>
                </a:solidFill>
                <a:latin typeface="Times New Roman" pitchFamily="18" charset="0"/>
                <a:cs typeface="Times New Roman" pitchFamily="18" charset="0"/>
              </a:rPr>
              <a:t> </a:t>
            </a:r>
            <a:r>
              <a:rPr lang="en-US" sz="2000" b="1" dirty="0" err="1" smtClean="0">
                <a:solidFill>
                  <a:prstClr val="white"/>
                </a:solidFill>
                <a:latin typeface="Times New Roman" pitchFamily="18" charset="0"/>
                <a:cs typeface="Times New Roman" pitchFamily="18" charset="0"/>
              </a:rPr>
              <a:t>được</a:t>
            </a:r>
            <a:r>
              <a:rPr lang="en-US" sz="2000" b="1" dirty="0" smtClean="0">
                <a:solidFill>
                  <a:prstClr val="white"/>
                </a:solidFill>
                <a:latin typeface="Times New Roman" pitchFamily="18" charset="0"/>
                <a:cs typeface="Times New Roman" pitchFamily="18" charset="0"/>
              </a:rPr>
              <a:t> </a:t>
            </a:r>
            <a:r>
              <a:rPr lang="en-US" sz="2000" b="1" u="sng" dirty="0" smtClean="0">
                <a:solidFill>
                  <a:prstClr val="white"/>
                </a:solidFill>
                <a:latin typeface="Times New Roman" pitchFamily="18" charset="0"/>
                <a:cs typeface="Times New Roman" pitchFamily="18" charset="0"/>
              </a:rPr>
              <a:t>10 </a:t>
            </a:r>
            <a:r>
              <a:rPr lang="en-US" sz="2000" b="1" u="sng" dirty="0" err="1" smtClean="0">
                <a:solidFill>
                  <a:prstClr val="white"/>
                </a:solidFill>
                <a:latin typeface="Times New Roman" pitchFamily="18" charset="0"/>
                <a:cs typeface="Times New Roman" pitchFamily="18" charset="0"/>
              </a:rPr>
              <a:t>điểm</a:t>
            </a:r>
            <a:r>
              <a:rPr lang="en-US" sz="2000" b="1" u="sng" dirty="0" smtClean="0">
                <a:solidFill>
                  <a:prstClr val="white"/>
                </a:solidFill>
                <a:latin typeface="Times New Roman" pitchFamily="18" charset="0"/>
                <a:cs typeface="Times New Roman" pitchFamily="18" charset="0"/>
              </a:rPr>
              <a:t>.</a:t>
            </a:r>
            <a:endParaRPr lang="en-US" sz="2000" b="1" u="sng" dirty="0">
              <a:solidFill>
                <a:prstClr val="white"/>
              </a:solidFill>
              <a:latin typeface="Times New Roman" pitchFamily="18" charset="0"/>
              <a:cs typeface="Times New Roman" pitchFamily="18" charset="0"/>
            </a:endParaRPr>
          </a:p>
        </p:txBody>
      </p:sp>
      <p:cxnSp>
        <p:nvCxnSpPr>
          <p:cNvPr id="6" name="Straight Connector 5"/>
          <p:cNvCxnSpPr>
            <a:stCxn id="8" idx="1"/>
          </p:cNvCxnSpPr>
          <p:nvPr/>
        </p:nvCxnSpPr>
        <p:spPr>
          <a:xfrm flipH="1">
            <a:off x="1858207" y="3436088"/>
            <a:ext cx="1141399" cy="3089764"/>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9194095" y="356708"/>
            <a:ext cx="1128218" cy="307938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999606" y="1815647"/>
            <a:ext cx="196649" cy="324088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sp>
        <p:nvSpPr>
          <p:cNvPr id="9" name="Left Bracket 8"/>
          <p:cNvSpPr/>
          <p:nvPr/>
        </p:nvSpPr>
        <p:spPr>
          <a:xfrm rot="10800000">
            <a:off x="9003939" y="1815647"/>
            <a:ext cx="190156" cy="324088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10" name="Group 9"/>
          <p:cNvGrpSpPr/>
          <p:nvPr/>
        </p:nvGrpSpPr>
        <p:grpSpPr>
          <a:xfrm>
            <a:off x="2749872" y="3175901"/>
            <a:ext cx="509282" cy="509282"/>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13" name="Group 12"/>
          <p:cNvGrpSpPr/>
          <p:nvPr/>
        </p:nvGrpSpPr>
        <p:grpSpPr>
          <a:xfrm>
            <a:off x="8928351" y="3174497"/>
            <a:ext cx="509282" cy="509282"/>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pic>
        <p:nvPicPr>
          <p:cNvPr id="29" name="Picture 5" descr="n3"/>
          <p:cNvPicPr>
            <a:picLocks noChangeAspect="1" noChangeArrowheads="1"/>
          </p:cNvPicPr>
          <p:nvPr/>
        </p:nvPicPr>
        <p:blipFill>
          <a:blip r:embed="rId9"/>
          <a:srcRect/>
          <a:stretch>
            <a:fillRect/>
          </a:stretch>
        </p:blipFill>
        <p:spPr bwMode="auto">
          <a:xfrm rot="10800000" flipV="1">
            <a:off x="1846925" y="305590"/>
            <a:ext cx="8475388" cy="171450"/>
          </a:xfrm>
          <a:prstGeom prst="rect">
            <a:avLst/>
          </a:prstGeom>
          <a:noFill/>
          <a:ln w="9525">
            <a:noFill/>
            <a:miter lim="800000"/>
            <a:headEnd/>
            <a:tailEnd/>
          </a:ln>
        </p:spPr>
      </p:pic>
      <p:pic>
        <p:nvPicPr>
          <p:cNvPr id="30" name="Picture 5" descr="n3"/>
          <p:cNvPicPr>
            <a:picLocks noChangeAspect="1" noChangeArrowheads="1"/>
          </p:cNvPicPr>
          <p:nvPr/>
        </p:nvPicPr>
        <p:blipFill>
          <a:blip r:embed="rId9"/>
          <a:srcRect/>
          <a:stretch>
            <a:fillRect/>
          </a:stretch>
        </p:blipFill>
        <p:spPr bwMode="auto">
          <a:xfrm rot="10800000" flipV="1">
            <a:off x="1846925" y="6503252"/>
            <a:ext cx="8475388" cy="171450"/>
          </a:xfrm>
          <a:prstGeom prst="rect">
            <a:avLst/>
          </a:prstGeom>
          <a:noFill/>
          <a:ln w="9525">
            <a:noFill/>
            <a:miter lim="800000"/>
            <a:headEnd/>
            <a:tailEnd/>
          </a:ln>
        </p:spPr>
      </p:pic>
      <p:grpSp>
        <p:nvGrpSpPr>
          <p:cNvPr id="17" name="Group 16"/>
          <p:cNvGrpSpPr/>
          <p:nvPr/>
        </p:nvGrpSpPr>
        <p:grpSpPr>
          <a:xfrm>
            <a:off x="1638236" y="6337478"/>
            <a:ext cx="509282" cy="509282"/>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0" name="Group 19"/>
          <p:cNvGrpSpPr/>
          <p:nvPr/>
        </p:nvGrpSpPr>
        <p:grpSpPr>
          <a:xfrm>
            <a:off x="10037692" y="6337478"/>
            <a:ext cx="509282" cy="509282"/>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3" name="Group 22"/>
          <p:cNvGrpSpPr/>
          <p:nvPr/>
        </p:nvGrpSpPr>
        <p:grpSpPr>
          <a:xfrm>
            <a:off x="1638236" y="117057"/>
            <a:ext cx="509282" cy="509282"/>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6" name="Group 25"/>
          <p:cNvGrpSpPr/>
          <p:nvPr/>
        </p:nvGrpSpPr>
        <p:grpSpPr>
          <a:xfrm>
            <a:off x="10037692" y="117057"/>
            <a:ext cx="509282" cy="509282"/>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pic>
        <p:nvPicPr>
          <p:cNvPr id="31" name="nhacnen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10" cstate="print"/>
          <a:stretch>
            <a:fillRect/>
          </a:stretch>
        </p:blipFill>
        <p:spPr>
          <a:xfrm>
            <a:off x="12232710" y="5951838"/>
            <a:ext cx="457200" cy="457200"/>
          </a:xfrm>
          <a:prstGeom prst="rect">
            <a:avLst/>
          </a:prstGeom>
        </p:spPr>
      </p:pic>
      <p:pic>
        <p:nvPicPr>
          <p:cNvPr id="32" name="Picture 31">
            <a:hlinkHover r:id="rId11" action="ppaction://hlinksldjump" highlightClick="1">
              <a:snd r:embed="rId12" name="applause.wav"/>
            </a:hlinkHover>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6886" y="5542065"/>
            <a:ext cx="1374162" cy="1315935"/>
          </a:xfrm>
          <a:prstGeom prst="rect">
            <a:avLst/>
          </a:prstGeom>
        </p:spPr>
      </p:pic>
    </p:spTree>
    <p:extLst>
      <p:ext uri="{BB962C8B-B14F-4D97-AF65-F5344CB8AC3E}">
        <p14:creationId xmlns:p14="http://schemas.microsoft.com/office/powerpoint/2010/main" val="28048499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par>
                                    <p:cTn id="32" presetID="4" presetClass="mediacall" presetSubtype="0" fill="hold" nodeType="withEffect">
                                      <p:stCondLst>
                                        <p:cond delay="0"/>
                                      </p:stCondLst>
                                      <p:childTnLst>
                                        <p:cmd type="call" cmd="playFromBookmark(Bookmark 1)">
                                          <p:cBhvr>
                                            <p:cTn id="33" dur="9552" fill="hold"/>
                                            <p:tgtEl>
                                              <p:spTgt spid="31"/>
                                            </p:tgtEl>
                                          </p:cBhvr>
                                        </p:cmd>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700" fill="hold"/>
                                            <p:tgtEl>
                                              <p:spTgt spid="9"/>
                                            </p:tgtEl>
                                            <p:attrNameLst>
                                              <p:attrName>ppt_w</p:attrName>
                                            </p:attrNameLst>
                                          </p:cBhvr>
                                          <p:tavLst>
                                            <p:tav tm="0">
                                              <p:val>
                                                <p:strVal val="#ppt_w+.3"/>
                                              </p:val>
                                            </p:tav>
                                            <p:tav tm="100000">
                                              <p:val>
                                                <p:strVal val="#ppt_w"/>
                                              </p:val>
                                            </p:tav>
                                          </p:tavLst>
                                        </p:anim>
                                        <p:anim calcmode="lin" valueType="num">
                                          <p:cBhvr>
                                            <p:cTn id="39" dur="700" fill="hold"/>
                                            <p:tgtEl>
                                              <p:spTgt spid="9"/>
                                            </p:tgtEl>
                                            <p:attrNameLst>
                                              <p:attrName>ppt_h</p:attrName>
                                            </p:attrNameLst>
                                          </p:cBhvr>
                                          <p:tavLst>
                                            <p:tav tm="0">
                                              <p:val>
                                                <p:strVal val="#ppt_h"/>
                                              </p:val>
                                            </p:tav>
                                            <p:tav tm="100000">
                                              <p:val>
                                                <p:strVal val="#ppt_h"/>
                                              </p:val>
                                            </p:tav>
                                          </p:tavLst>
                                        </p:anim>
                                        <p:animEffect transition="in" filter="fade">
                                          <p:cBhvr>
                                            <p:cTn id="40" dur="700"/>
                                            <p:tgtEl>
                                              <p:spTgt spid="9"/>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700" fill="hold"/>
                                            <p:tgtEl>
                                              <p:spTgt spid="8"/>
                                            </p:tgtEl>
                                            <p:attrNameLst>
                                              <p:attrName>ppt_w</p:attrName>
                                            </p:attrNameLst>
                                          </p:cBhvr>
                                          <p:tavLst>
                                            <p:tav tm="0">
                                              <p:val>
                                                <p:strVal val="#ppt_w+.3"/>
                                              </p:val>
                                            </p:tav>
                                            <p:tav tm="100000">
                                              <p:val>
                                                <p:strVal val="#ppt_w"/>
                                              </p:val>
                                            </p:tav>
                                          </p:tavLst>
                                        </p:anim>
                                        <p:anim calcmode="lin" valueType="num">
                                          <p:cBhvr>
                                            <p:cTn id="44" dur="700" fill="hold"/>
                                            <p:tgtEl>
                                              <p:spTgt spid="8"/>
                                            </p:tgtEl>
                                            <p:attrNameLst>
                                              <p:attrName>ppt_h</p:attrName>
                                            </p:attrNameLst>
                                          </p:cBhvr>
                                          <p:tavLst>
                                            <p:tav tm="0">
                                              <p:val>
                                                <p:strVal val="#ppt_h"/>
                                              </p:val>
                                            </p:tav>
                                            <p:tav tm="100000">
                                              <p:val>
                                                <p:strVal val="#ppt_h"/>
                                              </p:val>
                                            </p:tav>
                                          </p:tavLst>
                                        </p:anim>
                                        <p:animEffect transition="in" filter="fade">
                                          <p:cBhvr>
                                            <p:cTn id="45" dur="7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suonho.wav"/>
                                            </p:tgtEl>
                                          </p:cMediaNode>
                                        </p:audio>
                                      </p:subTnLst>
                                    </p:cTn>
                                  </p:par>
                                </p:childTnLst>
                              </p:cTn>
                            </p:par>
                            <p:par>
                              <p:cTn id="46" fill="hold">
                                <p:stCondLst>
                                  <p:cond delay="700"/>
                                </p:stCondLst>
                                <p:childTnLst>
                                  <p:par>
                                    <p:cTn id="47" presetID="14" presetClass="entr" presetSubtype="10"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randombar(horizontal)">
                                          <p:cBhvr>
                                            <p:cTn id="49" dur="400"/>
                                            <p:tgtEl>
                                              <p:spTgt spid="5"/>
                                            </p:tgtEl>
                                          </p:cBhvr>
                                        </p:animEffect>
                                      </p:childTnLst>
                                      <p:subTnLst>
                                        <p:audio>
                                          <p:cMediaNode>
                                            <p:cTn display="0" masterRel="sameClick">
                                              <p:stCondLst>
                                                <p:cond evt="begin" delay="0">
                                                  <p:tn val="47"/>
                                                </p:cond>
                                              </p:stCondLst>
                                              <p:endCondLst>
                                                <p:cond evt="onStopAudio" delay="0">
                                                  <p:tgtEl>
                                                    <p:sldTgt/>
                                                  </p:tgtEl>
                                                </p:cond>
                                              </p:endCondLst>
                                            </p:cTn>
                                            <p:tgtEl>
                                              <p:sndTgt r:embed="rId8"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37879">
                    <p:cTn id="50"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14"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15"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par>
                                    <p:cTn id="32" presetID="1" presetClass="mediacall" presetSubtype="0" fill="hold" nodeType="withEffect">
                                      <p:stCondLst>
                                        <p:cond delay="0"/>
                                      </p:stCondLst>
                                      <p:childTnLst>
                                        <p:cmd type="call" cmd="playFrom(0.000)">
                                          <p:cBhvr>
                                            <p:cTn id="33" dur="9552" fill="hold"/>
                                            <p:tgtEl>
                                              <p:spTgt spid="31"/>
                                            </p:tgtEl>
                                          </p:cBhvr>
                                        </p:cmd>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700" fill="hold"/>
                                            <p:tgtEl>
                                              <p:spTgt spid="9"/>
                                            </p:tgtEl>
                                            <p:attrNameLst>
                                              <p:attrName>ppt_w</p:attrName>
                                            </p:attrNameLst>
                                          </p:cBhvr>
                                          <p:tavLst>
                                            <p:tav tm="0">
                                              <p:val>
                                                <p:strVal val="#ppt_w+.3"/>
                                              </p:val>
                                            </p:tav>
                                            <p:tav tm="100000">
                                              <p:val>
                                                <p:strVal val="#ppt_w"/>
                                              </p:val>
                                            </p:tav>
                                          </p:tavLst>
                                        </p:anim>
                                        <p:anim calcmode="lin" valueType="num">
                                          <p:cBhvr>
                                            <p:cTn id="39" dur="700" fill="hold"/>
                                            <p:tgtEl>
                                              <p:spTgt spid="9"/>
                                            </p:tgtEl>
                                            <p:attrNameLst>
                                              <p:attrName>ppt_h</p:attrName>
                                            </p:attrNameLst>
                                          </p:cBhvr>
                                          <p:tavLst>
                                            <p:tav tm="0">
                                              <p:val>
                                                <p:strVal val="#ppt_h"/>
                                              </p:val>
                                            </p:tav>
                                            <p:tav tm="100000">
                                              <p:val>
                                                <p:strVal val="#ppt_h"/>
                                              </p:val>
                                            </p:tav>
                                          </p:tavLst>
                                        </p:anim>
                                        <p:animEffect transition="in" filter="fade">
                                          <p:cBhvr>
                                            <p:cTn id="40" dur="700"/>
                                            <p:tgtEl>
                                              <p:spTgt spid="9"/>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700" fill="hold"/>
                                            <p:tgtEl>
                                              <p:spTgt spid="8"/>
                                            </p:tgtEl>
                                            <p:attrNameLst>
                                              <p:attrName>ppt_w</p:attrName>
                                            </p:attrNameLst>
                                          </p:cBhvr>
                                          <p:tavLst>
                                            <p:tav tm="0">
                                              <p:val>
                                                <p:strVal val="#ppt_w+.3"/>
                                              </p:val>
                                            </p:tav>
                                            <p:tav tm="100000">
                                              <p:val>
                                                <p:strVal val="#ppt_w"/>
                                              </p:val>
                                            </p:tav>
                                          </p:tavLst>
                                        </p:anim>
                                        <p:anim calcmode="lin" valueType="num">
                                          <p:cBhvr>
                                            <p:cTn id="44" dur="700" fill="hold"/>
                                            <p:tgtEl>
                                              <p:spTgt spid="8"/>
                                            </p:tgtEl>
                                            <p:attrNameLst>
                                              <p:attrName>ppt_h</p:attrName>
                                            </p:attrNameLst>
                                          </p:cBhvr>
                                          <p:tavLst>
                                            <p:tav tm="0">
                                              <p:val>
                                                <p:strVal val="#ppt_h"/>
                                              </p:val>
                                            </p:tav>
                                            <p:tav tm="100000">
                                              <p:val>
                                                <p:strVal val="#ppt_h"/>
                                              </p:val>
                                            </p:tav>
                                          </p:tavLst>
                                        </p:anim>
                                        <p:animEffect transition="in" filter="fade">
                                          <p:cBhvr>
                                            <p:cTn id="45" dur="7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16" name="suonho.wav"/>
                                            </p:tgtEl>
                                          </p:cMediaNode>
                                        </p:audio>
                                      </p:subTnLst>
                                    </p:cTn>
                                  </p:par>
                                </p:childTnLst>
                              </p:cTn>
                            </p:par>
                            <p:par>
                              <p:cTn id="46" fill="hold">
                                <p:stCondLst>
                                  <p:cond delay="700"/>
                                </p:stCondLst>
                                <p:childTnLst>
                                  <p:par>
                                    <p:cTn id="47" presetID="14" presetClass="entr" presetSubtype="10"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randombar(horizontal)">
                                          <p:cBhvr>
                                            <p:cTn id="49" dur="400"/>
                                            <p:tgtEl>
                                              <p:spTgt spid="5"/>
                                            </p:tgtEl>
                                          </p:cBhvr>
                                        </p:animEffect>
                                      </p:childTnLst>
                                      <p:subTnLst>
                                        <p:audio>
                                          <p:cMediaNode>
                                            <p:cTn display="0" masterRel="sameClick">
                                              <p:stCondLst>
                                                <p:cond evt="begin" delay="0">
                                                  <p:tn val="47"/>
                                                </p:cond>
                                              </p:stCondLst>
                                              <p:endCondLst>
                                                <p:cond evt="onStopAudio" delay="0">
                                                  <p:tgtEl>
                                                    <p:sldTgt/>
                                                  </p:tgtEl>
                                                </p:cond>
                                              </p:endCondLst>
                                            </p:cTn>
                                            <p:tgtEl>
                                              <p:sndTgt r:embed="rId17"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37879">
                    <p:cTn id="50"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8684412" cy="288546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r>
              <a:rPr lang="en-US" sz="2800" b="1" dirty="0" err="1" smtClean="0">
                <a:latin typeface="Times New Roman" pitchFamily="18" charset="0"/>
                <a:cs typeface="Times New Roman" pitchFamily="18" charset="0"/>
              </a:rPr>
              <a:t>Câu</a:t>
            </a:r>
            <a:r>
              <a:rPr lang="en-US" sz="2800" b="1" dirty="0" smtClean="0">
                <a:latin typeface="Times New Roman" pitchFamily="18" charset="0"/>
                <a:cs typeface="Times New Roman" pitchFamily="18" charset="0"/>
              </a:rPr>
              <a:t> 1. </a:t>
            </a:r>
            <a:r>
              <a:rPr lang="en-US" sz="2800" dirty="0" err="1" smtClean="0">
                <a:latin typeface="Times New Roman" pitchFamily="18" charset="0"/>
                <a:cs typeface="Times New Roman" pitchFamily="18" charset="0"/>
              </a:rPr>
              <a:t>Chọn</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nhất</a:t>
            </a:r>
            <a:r>
              <a:rPr lang="en-US" sz="2800" dirty="0">
                <a:latin typeface="Times New Roman" pitchFamily="18" charset="0"/>
                <a:cs typeface="Times New Roman" pitchFamily="18" charset="0"/>
              </a:rPr>
              <a:t>. Ba </a:t>
            </a:r>
            <a:r>
              <a:rPr lang="en-US" sz="2800" dirty="0" err="1">
                <a:latin typeface="Times New Roman" pitchFamily="18" charset="0"/>
                <a:cs typeface="Times New Roman" pitchFamily="18" charset="0"/>
              </a:rPr>
              <a:t>cạnh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tam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6cm; 7cm; 8cm. </a:t>
            </a:r>
            <a:r>
              <a:rPr lang="en-US" sz="2800" dirty="0" err="1">
                <a:latin typeface="Times New Roman" pitchFamily="18" charset="0"/>
                <a:cs typeface="Times New Roman" pitchFamily="18" charset="0"/>
              </a:rPr>
              <a:t>Góc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lớn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góc</a:t>
            </a:r>
            <a:endParaRPr lang="en-US" sz="2800" dirty="0">
              <a:latin typeface="Times New Roman" pitchFamily="18" charset="0"/>
              <a:cs typeface="Times New Roman" pitchFamily="18" charset="0"/>
            </a:endParaRPr>
          </a:p>
          <a:p>
            <a:r>
              <a:rPr lang="en-US" sz="2800" dirty="0">
                <a:latin typeface="Times New Roman" pitchFamily="18" charset="0"/>
                <a:cs typeface="Times New Roman" pitchFamily="18" charset="0"/>
              </a:rPr>
              <a:t>A. </a:t>
            </a:r>
            <a:r>
              <a:rPr lang="en-US" sz="2800" dirty="0" err="1">
                <a:latin typeface="Times New Roman" pitchFamily="18" charset="0"/>
                <a:cs typeface="Times New Roman" pitchFamily="18" charset="0"/>
              </a:rPr>
              <a:t>đối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dài</a:t>
            </a:r>
            <a:r>
              <a:rPr lang="en-US" sz="2800" dirty="0">
                <a:latin typeface="Times New Roman" pitchFamily="18" charset="0"/>
                <a:cs typeface="Times New Roman" pitchFamily="18" charset="0"/>
              </a:rPr>
              <a:t> 6cm</a:t>
            </a:r>
          </a:p>
          <a:p>
            <a:r>
              <a:rPr lang="en-US" sz="2800" dirty="0">
                <a:latin typeface="Times New Roman" pitchFamily="18" charset="0"/>
                <a:cs typeface="Times New Roman" pitchFamily="18" charset="0"/>
              </a:rPr>
              <a:t>B. </a:t>
            </a:r>
            <a:r>
              <a:rPr lang="en-US" sz="2800" dirty="0" err="1">
                <a:latin typeface="Times New Roman" pitchFamily="18" charset="0"/>
                <a:cs typeface="Times New Roman" pitchFamily="18" charset="0"/>
              </a:rPr>
              <a:t>đối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dài</a:t>
            </a:r>
            <a:r>
              <a:rPr lang="en-US" sz="2800" dirty="0">
                <a:latin typeface="Times New Roman" pitchFamily="18" charset="0"/>
                <a:cs typeface="Times New Roman" pitchFamily="18" charset="0"/>
              </a:rPr>
              <a:t> 7cm</a:t>
            </a:r>
          </a:p>
          <a:p>
            <a:r>
              <a:rPr lang="en-US" sz="2800" dirty="0">
                <a:latin typeface="Times New Roman" pitchFamily="18" charset="0"/>
                <a:cs typeface="Times New Roman" pitchFamily="18" charset="0"/>
              </a:rPr>
              <a:t>C. </a:t>
            </a:r>
            <a:r>
              <a:rPr lang="en-US" sz="2800" dirty="0" err="1">
                <a:latin typeface="Times New Roman" pitchFamily="18" charset="0"/>
                <a:cs typeface="Times New Roman" pitchFamily="18" charset="0"/>
              </a:rPr>
              <a:t>đối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dài</a:t>
            </a:r>
            <a:r>
              <a:rPr lang="en-US" sz="2800" dirty="0">
                <a:latin typeface="Times New Roman" pitchFamily="18" charset="0"/>
                <a:cs typeface="Times New Roman" pitchFamily="18" charset="0"/>
              </a:rPr>
              <a:t> 8cm</a:t>
            </a:r>
          </a:p>
          <a:p>
            <a:r>
              <a:rPr lang="en-US" sz="2800" dirty="0">
                <a:latin typeface="Times New Roman" pitchFamily="18" charset="0"/>
                <a:cs typeface="Times New Roman" pitchFamily="18" charset="0"/>
              </a:rPr>
              <a:t>D. Ba </a:t>
            </a:r>
            <a:r>
              <a:rPr lang="en-US" sz="2800" dirty="0" err="1">
                <a:latin typeface="Times New Roman" pitchFamily="18" charset="0"/>
                <a:cs typeface="Times New Roman" pitchFamily="18" charset="0"/>
              </a:rPr>
              <a:t>cạnh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nhau</a:t>
            </a:r>
            <a:endParaRPr lang="en-US" sz="2800" dirty="0">
              <a:latin typeface="Times New Roman" pitchFamily="18" charset="0"/>
              <a:cs typeface="Times New Roman" pitchFamily="18" charset="0"/>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58" name="Left Bracket 57"/>
          <p:cNvSpPr/>
          <p:nvPr/>
        </p:nvSpPr>
        <p:spPr>
          <a:xfrm flipH="1">
            <a:off x="11654855"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prstClr val="white"/>
                  </a:solidFill>
                  <a:latin typeface="Times New Roman" panose="02020603050405020304" pitchFamily="18" charset="0"/>
                  <a:cs typeface="Times New Roman" panose="02020603050405020304" pitchFamily="18" charset="0"/>
                </a:rPr>
                <a:t>C</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algn="ctr"/>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1</a:t>
              </a:r>
            </a:p>
          </p:txBody>
        </p:sp>
      </p:grpSp>
      <p:sp>
        <p:nvSpPr>
          <p:cNvPr id="35" name="Parallelogram 34"/>
          <p:cNvSpPr/>
          <p:nvPr/>
        </p:nvSpPr>
        <p:spPr>
          <a:xfrm flipH="1">
            <a:off x="9339263" y="6650834"/>
            <a:ext cx="633410"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0000"/>
                </a:solidFill>
                <a:latin typeface="Arial" panose="020B0604020202020204" pitchFamily="34" charset="0"/>
                <a:cs typeface="Arial" panose="020B0604020202020204" pitchFamily="34" charset="0"/>
              </a:rPr>
              <a:t>ANS</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pic>
        <p:nvPicPr>
          <p:cNvPr id="42" name="Picture 41">
            <a:hlinkHover r:id="rId12" highlightClick="1">
              <a:snd r:embed="rId11" name="applause.wav"/>
            </a:hlinkHover>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6886" y="5542065"/>
            <a:ext cx="1374162" cy="1315935"/>
          </a:xfrm>
          <a:prstGeom prst="rect">
            <a:avLst/>
          </a:prstGeom>
        </p:spPr>
      </p:pic>
    </p:spTree>
    <p:extLst>
      <p:ext uri="{BB962C8B-B14F-4D97-AF65-F5344CB8AC3E}">
        <p14:creationId xmlns:p14="http://schemas.microsoft.com/office/powerpoint/2010/main" val="296746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0" name="Rectangle 59"/>
              <p:cNvSpPr/>
              <p:nvPr/>
            </p:nvSpPr>
            <p:spPr>
              <a:xfrm>
                <a:off x="3077527" y="751039"/>
                <a:ext cx="7451135" cy="288546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r>
                  <a:rPr lang="vi-VN" sz="3200" b="1" dirty="0" smtClean="0">
                    <a:latin typeface="Times New Roman" pitchFamily="18" charset="0"/>
                    <a:cs typeface="Times New Roman" pitchFamily="18" charset="0"/>
                  </a:rPr>
                  <a:t>Câu </a:t>
                </a:r>
                <a:r>
                  <a:rPr lang="en-US" sz="3200" b="1" dirty="0" smtClean="0">
                    <a:latin typeface="Times New Roman" pitchFamily="18" charset="0"/>
                    <a:cs typeface="Times New Roman" pitchFamily="18" charset="0"/>
                  </a:rPr>
                  <a:t>2</a:t>
                </a:r>
                <a:r>
                  <a:rPr lang="vi-VN" sz="3200" b="1" dirty="0" smtClean="0">
                    <a:latin typeface="Times New Roman" pitchFamily="18" charset="0"/>
                    <a:cs typeface="Times New Roman" pitchFamily="18" charset="0"/>
                  </a:rPr>
                  <a:t>. </a:t>
                </a:r>
                <a:r>
                  <a:rPr lang="en-US" sz="3200" dirty="0">
                    <a:latin typeface="Times New Roman" pitchFamily="18" charset="0"/>
                    <a:cs typeface="Times New Roman" pitchFamily="18" charset="0"/>
                  </a:rPr>
                  <a:t>Cho </a:t>
                </a:r>
                <a:r>
                  <a:rPr lang="en-US" sz="3200" dirty="0" smtClean="0">
                    <a:latin typeface="Times New Roman" pitchFamily="18" charset="0"/>
                    <a:cs typeface="Times New Roman" pitchFamily="18" charset="0"/>
                  </a:rPr>
                  <a:t>ΔMNP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MN </a:t>
                </a:r>
                <a:r>
                  <a:rPr lang="en-US" sz="3200" dirty="0">
                    <a:latin typeface="Times New Roman" pitchFamily="18" charset="0"/>
                    <a:cs typeface="Times New Roman" pitchFamily="18" charset="0"/>
                  </a:rPr>
                  <a:t>&gt; </a:t>
                </a:r>
                <a:r>
                  <a:rPr lang="en-US" sz="3200" dirty="0" smtClean="0">
                    <a:latin typeface="Times New Roman" pitchFamily="18" charset="0"/>
                    <a:cs typeface="Times New Roman" pitchFamily="18" charset="0"/>
                  </a:rPr>
                  <a:t>NP.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khẳng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định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đúng</a:t>
                </a:r>
                <a:r>
                  <a:rPr lang="en-US" sz="3200" dirty="0">
                    <a:latin typeface="Times New Roman" pitchFamily="18" charset="0"/>
                    <a:cs typeface="Times New Roman" pitchFamily="18" charset="0"/>
                  </a:rPr>
                  <a:t>?</a:t>
                </a:r>
                <a:r>
                  <a:rPr lang="en-US" sz="3200" b="1" dirty="0">
                    <a:latin typeface="Times New Roman" pitchFamily="18" charset="0"/>
                    <a:cs typeface="Times New Roman" pitchFamily="18" charset="0"/>
                  </a:rPr>
                  <a:t> </a:t>
                </a:r>
                <a:endParaRPr lang="en-US" sz="3200" dirty="0">
                  <a:latin typeface="Times New Roman" pitchFamily="18" charset="0"/>
                  <a:cs typeface="Times New Roman" pitchFamily="18" charset="0"/>
                </a:endParaRPr>
              </a:p>
              <a:p>
                <a:r>
                  <a:rPr lang="vi-VN" sz="3200" dirty="0" smtClean="0">
                    <a:latin typeface="Times New Roman" pitchFamily="18" charset="0"/>
                    <a:cs typeface="Times New Roman" pitchFamily="18" charset="0"/>
                  </a:rPr>
                  <a:t>A. </a:t>
                </a:r>
                <a14:m>
                  <m:oMath xmlns:m="http://schemas.openxmlformats.org/officeDocument/2006/math">
                    <m:acc>
                      <m:accPr>
                        <m:chr m:val="̂"/>
                        <m:ctrlPr>
                          <a:rPr lang="en-US" sz="3200" i="1">
                            <a:latin typeface="Cambria Math"/>
                          </a:rPr>
                        </m:ctrlPr>
                      </m:accPr>
                      <m:e>
                        <m:r>
                          <a:rPr lang="en-US" sz="3200" b="0" i="1" smtClean="0">
                            <a:latin typeface="Cambria Math"/>
                          </a:rPr>
                          <m:t>𝑃</m:t>
                        </m:r>
                      </m:e>
                    </m:acc>
                    <m:r>
                      <a:rPr lang="vi-VN" sz="3200" i="1">
                        <a:latin typeface="Cambria Math"/>
                      </a:rPr>
                      <m:t>&gt;</m:t>
                    </m:r>
                    <m:acc>
                      <m:accPr>
                        <m:chr m:val="̂"/>
                        <m:ctrlPr>
                          <a:rPr lang="en-US" sz="3200" i="1">
                            <a:latin typeface="Cambria Math"/>
                          </a:rPr>
                        </m:ctrlPr>
                      </m:accPr>
                      <m:e>
                        <m:r>
                          <a:rPr lang="en-US" sz="3200" b="0" i="1" smtClean="0">
                            <a:latin typeface="Cambria Math"/>
                          </a:rPr>
                          <m:t>𝑀</m:t>
                        </m:r>
                      </m:e>
                    </m:acc>
                  </m:oMath>
                </a14:m>
                <a:endParaRPr lang="en-US" sz="3200" dirty="0">
                  <a:latin typeface="Times New Roman" pitchFamily="18" charset="0"/>
                  <a:cs typeface="Times New Roman" pitchFamily="18" charset="0"/>
                </a:endParaRPr>
              </a:p>
              <a:p>
                <a:r>
                  <a:rPr lang="vi-VN" sz="3200" dirty="0" smtClean="0">
                    <a:latin typeface="Times New Roman" pitchFamily="18" charset="0"/>
                    <a:cs typeface="Times New Roman" pitchFamily="18" charset="0"/>
                  </a:rPr>
                  <a:t>B</a:t>
                </a:r>
                <a:r>
                  <a:rPr lang="en-US" sz="3200" dirty="0" smtClean="0">
                    <a:latin typeface="Times New Roman" pitchFamily="18" charset="0"/>
                    <a:cs typeface="Times New Roman" pitchFamily="18" charset="0"/>
                  </a:rPr>
                  <a:t>. </a:t>
                </a:r>
                <a14:m>
                  <m:oMath xmlns:m="http://schemas.openxmlformats.org/officeDocument/2006/math">
                    <m:acc>
                      <m:accPr>
                        <m:chr m:val="̂"/>
                        <m:ctrlPr>
                          <a:rPr lang="en-US" sz="3200" i="1">
                            <a:latin typeface="Cambria Math"/>
                          </a:rPr>
                        </m:ctrlPr>
                      </m:accPr>
                      <m:e>
                        <m:r>
                          <a:rPr lang="en-US" sz="3200" b="0" i="1" smtClean="0">
                            <a:latin typeface="Cambria Math"/>
                          </a:rPr>
                          <m:t>𝑀</m:t>
                        </m:r>
                      </m:e>
                    </m:acc>
                    <m:r>
                      <a:rPr lang="vi-VN" sz="3200" i="1">
                        <a:latin typeface="Cambria Math"/>
                      </a:rPr>
                      <m:t>&gt;</m:t>
                    </m:r>
                    <m:acc>
                      <m:accPr>
                        <m:chr m:val="̂"/>
                        <m:ctrlPr>
                          <a:rPr lang="en-US" sz="3200" i="1">
                            <a:latin typeface="Cambria Math"/>
                          </a:rPr>
                        </m:ctrlPr>
                      </m:accPr>
                      <m:e>
                        <m:r>
                          <a:rPr lang="en-US" sz="3200" b="0" i="1" smtClean="0">
                            <a:latin typeface="Cambria Math"/>
                          </a:rPr>
                          <m:t>𝑃</m:t>
                        </m:r>
                      </m:e>
                    </m:acc>
                  </m:oMath>
                </a14:m>
                <a:r>
                  <a:rPr lang="en-US" sz="3200" dirty="0" smtClean="0">
                    <a:latin typeface="Times New Roman" pitchFamily="18" charset="0"/>
                    <a:cs typeface="Times New Roman" pitchFamily="18" charset="0"/>
                  </a:rPr>
                  <a:t> </a:t>
                </a:r>
              </a:p>
              <a:p>
                <a:r>
                  <a:rPr lang="en-US" sz="3200" dirty="0" smtClean="0">
                    <a:latin typeface="Times New Roman" pitchFamily="18" charset="0"/>
                    <a:cs typeface="Times New Roman" pitchFamily="18" charset="0"/>
                  </a:rPr>
                  <a:t>C. </a:t>
                </a:r>
                <a14:m>
                  <m:oMath xmlns:m="http://schemas.openxmlformats.org/officeDocument/2006/math">
                    <m:acc>
                      <m:accPr>
                        <m:chr m:val="̂"/>
                        <m:ctrlPr>
                          <a:rPr lang="en-US" sz="3200" i="1">
                            <a:latin typeface="Cambria Math"/>
                          </a:rPr>
                        </m:ctrlPr>
                      </m:accPr>
                      <m:e>
                        <m:r>
                          <a:rPr lang="en-US" sz="3200" i="1">
                            <a:latin typeface="Cambria Math"/>
                          </a:rPr>
                          <m:t>𝑃</m:t>
                        </m:r>
                      </m:e>
                    </m:acc>
                    <m:r>
                      <a:rPr lang="en-US" sz="3200" b="0" i="1" smtClean="0">
                        <a:latin typeface="Cambria Math"/>
                      </a:rPr>
                      <m:t>=</m:t>
                    </m:r>
                    <m:acc>
                      <m:accPr>
                        <m:chr m:val="̂"/>
                        <m:ctrlPr>
                          <a:rPr lang="en-US" sz="3200" i="1">
                            <a:latin typeface="Cambria Math"/>
                          </a:rPr>
                        </m:ctrlPr>
                      </m:accPr>
                      <m:e>
                        <m:r>
                          <a:rPr lang="en-US" sz="3200" i="1">
                            <a:latin typeface="Cambria Math"/>
                          </a:rPr>
                          <m:t>𝑀</m:t>
                        </m:r>
                      </m:e>
                    </m:acc>
                  </m:oMath>
                </a14:m>
                <a:endParaRPr lang="en-US" sz="2400" dirty="0">
                  <a:latin typeface="Times New Roman" pitchFamily="18" charset="0"/>
                  <a:cs typeface="Times New Roman" pitchFamily="18" charset="0"/>
                </a:endParaRPr>
              </a:p>
            </p:txBody>
          </p:sp>
        </mc:Choice>
        <mc:Fallback xmlns="">
          <p:sp>
            <p:nvSpPr>
              <p:cNvPr id="60" name="Rectangle 59"/>
              <p:cNvSpPr>
                <a:spLocks noRot="1" noChangeAspect="1" noMove="1" noResize="1" noEditPoints="1" noAdjustHandles="1" noChangeArrowheads="1" noChangeShapeType="1" noTextEdit="1"/>
              </p:cNvSpPr>
              <p:nvPr/>
            </p:nvSpPr>
            <p:spPr>
              <a:xfrm>
                <a:off x="3077527" y="751039"/>
                <a:ext cx="7451135" cy="2885460"/>
              </a:xfrm>
              <a:prstGeom prst="rect">
                <a:avLst/>
              </a:prstGeom>
              <a:blipFill rotWithShape="1">
                <a:blip r:embed="rId7"/>
                <a:stretch>
                  <a:fillRect l="-2042" b="-1050"/>
                </a:stretch>
              </a:blipFill>
              <a:ln/>
            </p:spPr>
            <p:txBody>
              <a:bodyPr/>
              <a:lstStyle/>
              <a:p>
                <a:r>
                  <a:rPr lang="en-US">
                    <a:noFill/>
                  </a:rPr>
                  <a:t> </a:t>
                </a:r>
              </a:p>
            </p:txBody>
          </p:sp>
        </mc:Fallback>
      </mc:AlternateContent>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58" name="Left Bracket 57"/>
          <p:cNvSpPr/>
          <p:nvPr/>
        </p:nvSpPr>
        <p:spPr>
          <a:xfrm flipH="1">
            <a:off x="10427947" y="620412"/>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prstClr val="white"/>
                  </a:solidFill>
                  <a:latin typeface="Times New Roman" panose="02020603050405020304" pitchFamily="18" charset="0"/>
                  <a:cs typeface="Times New Roman" panose="02020603050405020304" pitchFamily="18" charset="0"/>
                </a:rPr>
                <a:t>A</a:t>
              </a:r>
            </a:p>
          </p:txBody>
        </p:sp>
        <p:pic>
          <p:nvPicPr>
            <p:cNvPr id="15" name="Picture 14"/>
            <p:cNvPicPr>
              <a:picLocks noChangeAspect="1"/>
            </p:cNvPicPr>
            <p:nvPr/>
          </p:nvPicPr>
          <p:blipFill>
            <a:blip r:embed="rId8"/>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algn="ctr"/>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2</a:t>
              </a:r>
            </a:p>
          </p:txBody>
        </p:sp>
      </p:grpSp>
      <p:sp>
        <p:nvSpPr>
          <p:cNvPr id="35" name="Parallelogram 34"/>
          <p:cNvSpPr/>
          <p:nvPr/>
        </p:nvSpPr>
        <p:spPr>
          <a:xfrm flipH="1">
            <a:off x="9339263" y="6650834"/>
            <a:ext cx="633410"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0000"/>
                </a:solidFill>
                <a:latin typeface="Arial" panose="020B0604020202020204" pitchFamily="34" charset="0"/>
                <a:cs typeface="Arial" panose="020B0604020202020204" pitchFamily="34" charset="0"/>
              </a:rPr>
              <a:t>ANS</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pic>
        <p:nvPicPr>
          <p:cNvPr id="42" name="Picture 41">
            <a:hlinkHover r:id="rId13" highlightClick="1">
              <a:snd r:embed="rId12" name="applause.wav"/>
            </a:hlinkHover>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06886" y="5542065"/>
            <a:ext cx="1374162" cy="1315935"/>
          </a:xfrm>
          <a:prstGeom prst="rect">
            <a:avLst/>
          </a:prstGeom>
        </p:spPr>
      </p:pic>
    </p:spTree>
    <p:extLst>
      <p:ext uri="{BB962C8B-B14F-4D97-AF65-F5344CB8AC3E}">
        <p14:creationId xmlns:p14="http://schemas.microsoft.com/office/powerpoint/2010/main" val="25632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7" y="751039"/>
            <a:ext cx="8271053" cy="288546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r>
              <a:rPr lang="en-US" sz="2400" b="1" u="sng" dirty="0" err="1" smtClean="0">
                <a:latin typeface="Times New Roman" pitchFamily="18" charset="0"/>
                <a:cs typeface="Times New Roman" pitchFamily="18" charset="0"/>
              </a:rPr>
              <a:t>Câu</a:t>
            </a:r>
            <a:r>
              <a:rPr lang="en-US" sz="2400" b="1" u="sng" dirty="0" smtClean="0">
                <a:latin typeface="Times New Roman" pitchFamily="18" charset="0"/>
                <a:cs typeface="Times New Roman" pitchFamily="18" charset="0"/>
              </a:rPr>
              <a:t> 3. </a:t>
            </a:r>
            <a:r>
              <a:rPr lang="vi-VN" sz="2400" dirty="0" smtClean="0">
                <a:latin typeface="+mj-lt"/>
              </a:rPr>
              <a:t>Trong </a:t>
            </a:r>
            <a:r>
              <a:rPr lang="vi-VN" sz="2400" dirty="0">
                <a:latin typeface="+mj-lt"/>
              </a:rPr>
              <a:t>các khẳng định sau, khẳng định nào </a:t>
            </a:r>
            <a:r>
              <a:rPr lang="vi-VN" sz="2400" i="1" dirty="0">
                <a:latin typeface="+mj-lt"/>
              </a:rPr>
              <a:t>sai</a:t>
            </a:r>
            <a:r>
              <a:rPr lang="vi-VN" sz="2400" dirty="0">
                <a:latin typeface="+mj-lt"/>
              </a:rPr>
              <a:t>? </a:t>
            </a:r>
            <a:endParaRPr lang="en-US" sz="2400" dirty="0">
              <a:latin typeface="+mj-lt"/>
            </a:endParaRPr>
          </a:p>
          <a:p>
            <a:r>
              <a:rPr lang="vi-VN" sz="2400" dirty="0">
                <a:latin typeface="+mj-lt"/>
              </a:rPr>
              <a:t>A. Trong một tam giác, cạnh đối diện với góc lớn hơn là cạnh lớn hơn. </a:t>
            </a:r>
            <a:endParaRPr lang="en-US" sz="2400" dirty="0">
              <a:latin typeface="+mj-lt"/>
            </a:endParaRPr>
          </a:p>
          <a:p>
            <a:r>
              <a:rPr lang="vi-VN" sz="2400" dirty="0">
                <a:latin typeface="+mj-lt"/>
              </a:rPr>
              <a:t>B. Trong tam giác vuông, cạnh huyền là cạnh lớn nhất. </a:t>
            </a:r>
            <a:endParaRPr lang="en-US" sz="2400" dirty="0">
              <a:latin typeface="+mj-lt"/>
            </a:endParaRPr>
          </a:p>
          <a:p>
            <a:r>
              <a:rPr lang="vi-VN" sz="2400" dirty="0">
                <a:latin typeface="+mj-lt"/>
              </a:rPr>
              <a:t>C. Trong tam giác vuông, cạnh huyền là cạnh nhỏ nhất </a:t>
            </a:r>
            <a:endParaRPr lang="en-US" sz="2400" dirty="0">
              <a:latin typeface="+mj-lt"/>
            </a:endParaRPr>
          </a:p>
          <a:p>
            <a:r>
              <a:rPr lang="vi-VN" sz="2400" dirty="0">
                <a:latin typeface="+mj-lt"/>
              </a:rPr>
              <a:t>D. Trong tam giác tù, cạnh đối diện với góc tù là cạnh lớn nhất </a:t>
            </a:r>
            <a:endParaRPr lang="en-US" sz="2400" dirty="0">
              <a:latin typeface="+mj-lt"/>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58" name="Left Bracket 57"/>
          <p:cNvSpPr/>
          <p:nvPr/>
        </p:nvSpPr>
        <p:spPr>
          <a:xfrm flipH="1">
            <a:off x="11137810" y="710248"/>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smtClean="0">
                  <a:solidFill>
                    <a:prstClr val="white"/>
                  </a:solidFill>
                  <a:latin typeface="Times New Roman" panose="02020603050405020304" pitchFamily="18" charset="0"/>
                  <a:cs typeface="Times New Roman" panose="02020603050405020304" pitchFamily="18" charset="0"/>
                </a:rPr>
                <a:t>C</a:t>
              </a:r>
              <a:endParaRPr lang="en-US" sz="6600" b="1" dirty="0">
                <a:solidFill>
                  <a:prstClr val="white"/>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algn="ctr"/>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3</a:t>
              </a:r>
            </a:p>
          </p:txBody>
        </p:sp>
      </p:grpSp>
      <p:sp>
        <p:nvSpPr>
          <p:cNvPr id="35" name="Parallelogram 34"/>
          <p:cNvSpPr/>
          <p:nvPr/>
        </p:nvSpPr>
        <p:spPr>
          <a:xfrm flipH="1">
            <a:off x="9339263" y="6650834"/>
            <a:ext cx="633410"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0000"/>
                </a:solidFill>
                <a:latin typeface="Arial" panose="020B0604020202020204" pitchFamily="34" charset="0"/>
                <a:cs typeface="Arial" panose="020B0604020202020204" pitchFamily="34" charset="0"/>
              </a:rPr>
              <a:t>ANS</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pic>
        <p:nvPicPr>
          <p:cNvPr id="42" name="Picture 41">
            <a:hlinkHover r:id="rId12" highlightClick="1">
              <a:snd r:embed="rId11" name="applause.wav"/>
            </a:hlinkHover>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6886" y="5542065"/>
            <a:ext cx="1374162" cy="1315935"/>
          </a:xfrm>
          <a:prstGeom prst="rect">
            <a:avLst/>
          </a:prstGeom>
        </p:spPr>
      </p:pic>
    </p:spTree>
    <p:extLst>
      <p:ext uri="{BB962C8B-B14F-4D97-AF65-F5344CB8AC3E}">
        <p14:creationId xmlns:p14="http://schemas.microsoft.com/office/powerpoint/2010/main" val="127891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4" y="672693"/>
            <a:ext cx="8798310" cy="6297910"/>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p:cNvCxnSpPr>
            <a:endCxn id="8" idx="1"/>
          </p:cNvCxnSpPr>
          <p:nvPr/>
        </p:nvCxnSpPr>
        <p:spPr>
          <a:xfrm>
            <a:off x="1857225" y="357371"/>
            <a:ext cx="1142381" cy="3056389"/>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9194095" y="3413761"/>
            <a:ext cx="1128218" cy="311802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009900" y="929640"/>
            <a:ext cx="6168865" cy="5407838"/>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000" b="1" dirty="0">
                <a:latin typeface="Arial" panose="020B0604020202020204" pitchFamily="34" charset="0"/>
                <a:cs typeface="Arial" panose="020B0604020202020204" pitchFamily="34" charset="0"/>
              </a:rPr>
              <a:t>VÒNG 2</a:t>
            </a:r>
          </a:p>
          <a:p>
            <a:pPr algn="ctr">
              <a:lnSpc>
                <a:spcPct val="150000"/>
              </a:lnSpc>
            </a:pPr>
            <a:r>
              <a:rPr lang="en-US" sz="3600" b="1" dirty="0">
                <a:latin typeface="Arial" panose="020B0604020202020204" pitchFamily="34" charset="0"/>
                <a:cs typeface="Arial" panose="020B0604020202020204" pitchFamily="34" charset="0"/>
              </a:rPr>
              <a:t>VƯỢT CHƯỚNG NGẠI </a:t>
            </a:r>
            <a:r>
              <a:rPr lang="en-US" sz="3600" b="1" dirty="0" smtClean="0">
                <a:latin typeface="Arial" panose="020B0604020202020204" pitchFamily="34" charset="0"/>
                <a:cs typeface="Arial" panose="020B0604020202020204" pitchFamily="34" charset="0"/>
              </a:rPr>
              <a:t>VẬT</a:t>
            </a:r>
          </a:p>
          <a:p>
            <a:pPr algn="ctr">
              <a:lnSpc>
                <a:spcPct val="150000"/>
              </a:lnSpc>
            </a:pPr>
            <a:r>
              <a:rPr lang="en-US" sz="2000" b="1" dirty="0" smtClean="0">
                <a:solidFill>
                  <a:schemeClr val="accent4"/>
                </a:solidFill>
                <a:latin typeface="Times New Roman" pitchFamily="18" charset="0"/>
                <a:cs typeface="Times New Roman" pitchFamily="18" charset="0"/>
              </a:rPr>
              <a:t>( 3 </a:t>
            </a:r>
            <a:r>
              <a:rPr lang="en-US" sz="2000" b="1" dirty="0" err="1" smtClean="0">
                <a:solidFill>
                  <a:schemeClr val="accent4"/>
                </a:solidFill>
                <a:latin typeface="Times New Roman" pitchFamily="18" charset="0"/>
                <a:cs typeface="Times New Roman" pitchFamily="18" charset="0"/>
              </a:rPr>
              <a:t>hàng</a:t>
            </a:r>
            <a:r>
              <a:rPr lang="en-US" sz="2000" b="1" dirty="0" smtClean="0">
                <a:solidFill>
                  <a:schemeClr val="accent4"/>
                </a:solidFill>
                <a:latin typeface="Times New Roman" pitchFamily="18" charset="0"/>
                <a:cs typeface="Times New Roman" pitchFamily="18" charset="0"/>
              </a:rPr>
              <a:t> </a:t>
            </a:r>
            <a:r>
              <a:rPr lang="en-US" sz="2000" b="1" dirty="0" err="1" smtClean="0">
                <a:solidFill>
                  <a:schemeClr val="accent4"/>
                </a:solidFill>
                <a:latin typeface="Times New Roman" pitchFamily="18" charset="0"/>
                <a:cs typeface="Times New Roman" pitchFamily="18" charset="0"/>
              </a:rPr>
              <a:t>ngang</a:t>
            </a:r>
            <a:r>
              <a:rPr lang="en-US" sz="2000" b="1" dirty="0" smtClean="0">
                <a:solidFill>
                  <a:schemeClr val="accent4"/>
                </a:solidFill>
                <a:latin typeface="Times New Roman" pitchFamily="18" charset="0"/>
                <a:cs typeface="Times New Roman" pitchFamily="18" charset="0"/>
              </a:rPr>
              <a:t> </a:t>
            </a:r>
            <a:r>
              <a:rPr lang="en-US" sz="2000" b="1" dirty="0" err="1" smtClean="0">
                <a:solidFill>
                  <a:schemeClr val="accent4"/>
                </a:solidFill>
                <a:latin typeface="Times New Roman" pitchFamily="18" charset="0"/>
                <a:cs typeface="Times New Roman" pitchFamily="18" charset="0"/>
              </a:rPr>
              <a:t>và</a:t>
            </a:r>
            <a:r>
              <a:rPr lang="en-US" sz="2000" b="1" dirty="0" smtClean="0">
                <a:solidFill>
                  <a:schemeClr val="accent4"/>
                </a:solidFill>
                <a:latin typeface="Times New Roman" pitchFamily="18" charset="0"/>
                <a:cs typeface="Times New Roman" pitchFamily="18" charset="0"/>
              </a:rPr>
              <a:t> 1 </a:t>
            </a:r>
            <a:r>
              <a:rPr lang="en-US" sz="2000" b="1" dirty="0" err="1" smtClean="0">
                <a:solidFill>
                  <a:schemeClr val="accent4"/>
                </a:solidFill>
                <a:latin typeface="Times New Roman" pitchFamily="18" charset="0"/>
                <a:cs typeface="Times New Roman" pitchFamily="18" charset="0"/>
              </a:rPr>
              <a:t>từ</a:t>
            </a:r>
            <a:r>
              <a:rPr lang="en-US" sz="2000" b="1" dirty="0" smtClean="0">
                <a:solidFill>
                  <a:schemeClr val="accent4"/>
                </a:solidFill>
                <a:latin typeface="Times New Roman" pitchFamily="18" charset="0"/>
                <a:cs typeface="Times New Roman" pitchFamily="18" charset="0"/>
              </a:rPr>
              <a:t> </a:t>
            </a:r>
            <a:r>
              <a:rPr lang="en-US" sz="2000" b="1" dirty="0" err="1" smtClean="0">
                <a:solidFill>
                  <a:schemeClr val="accent4"/>
                </a:solidFill>
                <a:latin typeface="Times New Roman" pitchFamily="18" charset="0"/>
                <a:cs typeface="Times New Roman" pitchFamily="18" charset="0"/>
              </a:rPr>
              <a:t>khóa</a:t>
            </a:r>
            <a:r>
              <a:rPr lang="en-US" sz="2000" b="1" dirty="0" smtClean="0">
                <a:solidFill>
                  <a:schemeClr val="accent4"/>
                </a:solidFill>
                <a:latin typeface="Times New Roman" pitchFamily="18" charset="0"/>
                <a:cs typeface="Times New Roman" pitchFamily="18" charset="0"/>
              </a:rPr>
              <a:t>)</a:t>
            </a:r>
          </a:p>
          <a:p>
            <a:pPr algn="ctr">
              <a:lnSpc>
                <a:spcPct val="150000"/>
              </a:lnSpc>
            </a:pPr>
            <a:r>
              <a:rPr lang="en-US" sz="2000" b="1" dirty="0" err="1" smtClean="0">
                <a:latin typeface="Times New Roman" pitchFamily="18" charset="0"/>
                <a:cs typeface="Times New Roman" pitchFamily="18" charset="0"/>
              </a:rPr>
              <a:t>Các</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đội</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dơ</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tay</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trả</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lời</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câu</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hỏi</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Đội</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nhanh</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nhất</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trả</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lời</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đúng</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sẽ</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được</a:t>
            </a:r>
            <a:r>
              <a:rPr lang="en-US" sz="2000" b="1" dirty="0" smtClean="0">
                <a:latin typeface="Times New Roman" pitchFamily="18" charset="0"/>
                <a:cs typeface="Times New Roman" pitchFamily="18" charset="0"/>
              </a:rPr>
              <a:t> 20 </a:t>
            </a:r>
            <a:r>
              <a:rPr lang="en-US" sz="2000" b="1" dirty="0" err="1" smtClean="0">
                <a:latin typeface="Times New Roman" pitchFamily="18" charset="0"/>
                <a:cs typeface="Times New Roman" pitchFamily="18" charset="0"/>
              </a:rPr>
              <a:t>điểm</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Trả</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lời</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sai</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bị</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trừ</a:t>
            </a:r>
            <a:r>
              <a:rPr lang="en-US" sz="2000" b="1" dirty="0" smtClean="0">
                <a:latin typeface="Times New Roman" pitchFamily="18" charset="0"/>
                <a:cs typeface="Times New Roman" pitchFamily="18" charset="0"/>
              </a:rPr>
              <a:t> 10 </a:t>
            </a:r>
            <a:r>
              <a:rPr lang="en-US" sz="2000" b="1" dirty="0" err="1" smtClean="0">
                <a:latin typeface="Times New Roman" pitchFamily="18" charset="0"/>
                <a:cs typeface="Times New Roman" pitchFamily="18" charset="0"/>
              </a:rPr>
              <a:t>điểm</a:t>
            </a:r>
            <a:r>
              <a:rPr lang="en-US" sz="2000" b="1" dirty="0" smtClean="0">
                <a:latin typeface="Times New Roman" pitchFamily="18" charset="0"/>
                <a:cs typeface="Times New Roman" pitchFamily="18" charset="0"/>
              </a:rPr>
              <a:t>.</a:t>
            </a:r>
          </a:p>
          <a:p>
            <a:pPr algn="ctr">
              <a:lnSpc>
                <a:spcPct val="150000"/>
              </a:lnSpc>
            </a:pPr>
            <a:r>
              <a:rPr lang="en-US" sz="2000" b="1" dirty="0" err="1" smtClean="0">
                <a:latin typeface="Times New Roman" pitchFamily="18" charset="0"/>
                <a:cs typeface="Times New Roman" pitchFamily="18" charset="0"/>
              </a:rPr>
              <a:t>Trả</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lời</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đúng</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từ</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khóa</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được</a:t>
            </a:r>
            <a:r>
              <a:rPr lang="en-US" sz="2000" b="1" dirty="0" smtClean="0">
                <a:latin typeface="Times New Roman" pitchFamily="18" charset="0"/>
                <a:cs typeface="Times New Roman" pitchFamily="18" charset="0"/>
              </a:rPr>
              <a:t> 30 </a:t>
            </a:r>
            <a:r>
              <a:rPr lang="en-US" sz="2000" b="1" dirty="0" err="1" smtClean="0">
                <a:latin typeface="Times New Roman" pitchFamily="18" charset="0"/>
                <a:cs typeface="Times New Roman" pitchFamily="18" charset="0"/>
              </a:rPr>
              <a:t>điểm</a:t>
            </a:r>
            <a:r>
              <a:rPr lang="en-US" sz="2000" b="1" dirty="0">
                <a:latin typeface="Times New Roman" pitchFamily="18" charset="0"/>
                <a:cs typeface="Times New Roman" pitchFamily="18" charset="0"/>
              </a:rPr>
              <a:t> </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cộng</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số</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điểm</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của</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các</a:t>
            </a:r>
            <a:r>
              <a:rPr lang="en-US" sz="2000" b="1" dirty="0" smtClean="0">
                <a:latin typeface="Times New Roman" pitchFamily="18" charset="0"/>
                <a:cs typeface="Times New Roman" pitchFamily="18" charset="0"/>
              </a:rPr>
              <a:t> ô </a:t>
            </a:r>
            <a:r>
              <a:rPr lang="en-US" sz="2000" b="1" dirty="0" err="1" smtClean="0">
                <a:latin typeface="Times New Roman" pitchFamily="18" charset="0"/>
                <a:cs typeface="Times New Roman" pitchFamily="18" charset="0"/>
              </a:rPr>
              <a:t>câu</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hỏi</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chưa</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lật</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Sai</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dừng</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cuộc</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chơi</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trừ</a:t>
            </a:r>
            <a:r>
              <a:rPr lang="en-US" sz="2000" b="1" dirty="0" smtClean="0">
                <a:latin typeface="Times New Roman" pitchFamily="18" charset="0"/>
                <a:cs typeface="Times New Roman" pitchFamily="18" charset="0"/>
              </a:rPr>
              <a:t> 20 </a:t>
            </a:r>
            <a:r>
              <a:rPr lang="en-US" sz="2000" b="1" dirty="0" err="1" smtClean="0">
                <a:latin typeface="Times New Roman" pitchFamily="18" charset="0"/>
                <a:cs typeface="Times New Roman" pitchFamily="18" charset="0"/>
              </a:rPr>
              <a:t>điểm</a:t>
            </a:r>
            <a:r>
              <a:rPr lang="en-US" sz="2000" b="1" dirty="0" smtClean="0">
                <a:latin typeface="Times New Roman" pitchFamily="18" charset="0"/>
                <a:cs typeface="Times New Roman" pitchFamily="18" charset="0"/>
              </a:rPr>
              <a:t>.</a:t>
            </a:r>
          </a:p>
        </p:txBody>
      </p:sp>
      <p:cxnSp>
        <p:nvCxnSpPr>
          <p:cNvPr id="6" name="Straight Connector 5"/>
          <p:cNvCxnSpPr>
            <a:stCxn id="8" idx="1"/>
          </p:cNvCxnSpPr>
          <p:nvPr/>
        </p:nvCxnSpPr>
        <p:spPr>
          <a:xfrm flipH="1">
            <a:off x="1858205" y="3413760"/>
            <a:ext cx="1141398" cy="311209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9194095" y="356708"/>
            <a:ext cx="1128218" cy="305705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999606" y="929640"/>
            <a:ext cx="196649" cy="4968241"/>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ket 8"/>
          <p:cNvSpPr/>
          <p:nvPr/>
        </p:nvSpPr>
        <p:spPr>
          <a:xfrm rot="10800000">
            <a:off x="9003939" y="929641"/>
            <a:ext cx="190156" cy="4968241"/>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 name="Group 9"/>
          <p:cNvGrpSpPr/>
          <p:nvPr/>
        </p:nvGrpSpPr>
        <p:grpSpPr>
          <a:xfrm>
            <a:off x="2749872" y="3175901"/>
            <a:ext cx="509282" cy="509282"/>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8928351" y="3174497"/>
            <a:ext cx="509282" cy="509282"/>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 name="Picture 5" descr="n3"/>
          <p:cNvPicPr>
            <a:picLocks noChangeAspect="1" noChangeArrowheads="1"/>
          </p:cNvPicPr>
          <p:nvPr/>
        </p:nvPicPr>
        <p:blipFill>
          <a:blip r:embed="rId9"/>
          <a:srcRect/>
          <a:stretch>
            <a:fillRect/>
          </a:stretch>
        </p:blipFill>
        <p:spPr bwMode="auto">
          <a:xfrm rot="10800000" flipV="1">
            <a:off x="1846925" y="305590"/>
            <a:ext cx="8475388" cy="171450"/>
          </a:xfrm>
          <a:prstGeom prst="rect">
            <a:avLst/>
          </a:prstGeom>
          <a:noFill/>
          <a:ln w="9525">
            <a:noFill/>
            <a:miter lim="800000"/>
            <a:headEnd/>
            <a:tailEnd/>
          </a:ln>
        </p:spPr>
      </p:pic>
      <p:grpSp>
        <p:nvGrpSpPr>
          <p:cNvPr id="26" name="Group 25"/>
          <p:cNvGrpSpPr/>
          <p:nvPr/>
        </p:nvGrpSpPr>
        <p:grpSpPr>
          <a:xfrm>
            <a:off x="10037692" y="117057"/>
            <a:ext cx="509282" cy="509282"/>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1638236" y="117057"/>
            <a:ext cx="509282" cy="509282"/>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 name="Picture 5" descr="n3"/>
          <p:cNvPicPr>
            <a:picLocks noChangeAspect="1" noChangeArrowheads="1"/>
          </p:cNvPicPr>
          <p:nvPr/>
        </p:nvPicPr>
        <p:blipFill>
          <a:blip r:embed="rId9"/>
          <a:srcRect/>
          <a:stretch>
            <a:fillRect/>
          </a:stretch>
        </p:blipFill>
        <p:spPr bwMode="auto">
          <a:xfrm rot="10800000" flipV="1">
            <a:off x="1846925" y="6503252"/>
            <a:ext cx="8475388" cy="171450"/>
          </a:xfrm>
          <a:prstGeom prst="rect">
            <a:avLst/>
          </a:prstGeom>
          <a:noFill/>
          <a:ln w="9525">
            <a:noFill/>
            <a:miter lim="800000"/>
            <a:headEnd/>
            <a:tailEnd/>
          </a:ln>
        </p:spPr>
      </p:pic>
      <p:grpSp>
        <p:nvGrpSpPr>
          <p:cNvPr id="17" name="Group 16"/>
          <p:cNvGrpSpPr/>
          <p:nvPr/>
        </p:nvGrpSpPr>
        <p:grpSpPr>
          <a:xfrm>
            <a:off x="1638236" y="6337478"/>
            <a:ext cx="509282" cy="509282"/>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10037692" y="6337478"/>
            <a:ext cx="509282" cy="509282"/>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nhacnen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0210800" y="6400800"/>
            <a:ext cx="457200" cy="457200"/>
          </a:xfrm>
          <a:prstGeom prst="rect">
            <a:avLst/>
          </a:prstGeom>
        </p:spPr>
      </p:pic>
      <p:pic>
        <p:nvPicPr>
          <p:cNvPr id="31" name="Picture 30">
            <a:hlinkHover r:id="rId12" highlightClick="1">
              <a:snd r:embed="rId11" name="applause.wav"/>
            </a:hlinkHover>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6886" y="5542065"/>
            <a:ext cx="1374162" cy="1315935"/>
          </a:xfrm>
          <a:prstGeom prst="rect">
            <a:avLst/>
          </a:prstGeom>
        </p:spPr>
      </p:pic>
    </p:spTree>
    <p:extLst>
      <p:ext uri="{BB962C8B-B14F-4D97-AF65-F5344CB8AC3E}">
        <p14:creationId xmlns:p14="http://schemas.microsoft.com/office/powerpoint/2010/main" val="248256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par>
                          <p:cTn id="32" fill="hold">
                            <p:stCondLst>
                              <p:cond delay="600"/>
                            </p:stCondLst>
                            <p:childTnLst>
                              <p:par>
                                <p:cTn id="33" presetID="1" presetClass="mediacall" presetSubtype="0" fill="hold" nodeType="afterEffect">
                                  <p:stCondLst>
                                    <p:cond delay="0"/>
                                  </p:stCondLst>
                                  <p:childTnLst>
                                    <p:cmd type="call" cmd="playFrom(0.0)">
                                      <p:cBhvr>
                                        <p:cTn id="34" dur="9566" fill="hold"/>
                                        <p:tgtEl>
                                          <p:spTgt spid="30"/>
                                        </p:tgtEl>
                                      </p:cBhvr>
                                    </p:cmd>
                                  </p:childTnLst>
                                </p:cTn>
                              </p:par>
                            </p:childTnLst>
                          </p:cTn>
                        </p:par>
                      </p:childTnLst>
                    </p:cTn>
                  </p:par>
                  <p:par>
                    <p:cTn id="35" fill="hold">
                      <p:stCondLst>
                        <p:cond delay="indefinite"/>
                      </p:stCondLst>
                      <p:childTnLst>
                        <p:par>
                          <p:cTn id="36" fill="hold">
                            <p:stCondLst>
                              <p:cond delay="0"/>
                            </p:stCondLst>
                            <p:childTnLst>
                              <p:par>
                                <p:cTn id="37" presetID="50" presetClass="entr" presetSubtype="0" decel="10000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700" fill="hold"/>
                                        <p:tgtEl>
                                          <p:spTgt spid="9"/>
                                        </p:tgtEl>
                                        <p:attrNameLst>
                                          <p:attrName>ppt_w</p:attrName>
                                        </p:attrNameLst>
                                      </p:cBhvr>
                                      <p:tavLst>
                                        <p:tav tm="0">
                                          <p:val>
                                            <p:strVal val="#ppt_w+.3"/>
                                          </p:val>
                                        </p:tav>
                                        <p:tav tm="100000">
                                          <p:val>
                                            <p:strVal val="#ppt_w"/>
                                          </p:val>
                                        </p:tav>
                                      </p:tavLst>
                                    </p:anim>
                                    <p:anim calcmode="lin" valueType="num">
                                      <p:cBhvr>
                                        <p:cTn id="40" dur="700" fill="hold"/>
                                        <p:tgtEl>
                                          <p:spTgt spid="9"/>
                                        </p:tgtEl>
                                        <p:attrNameLst>
                                          <p:attrName>ppt_h</p:attrName>
                                        </p:attrNameLst>
                                      </p:cBhvr>
                                      <p:tavLst>
                                        <p:tav tm="0">
                                          <p:val>
                                            <p:strVal val="#ppt_h"/>
                                          </p:val>
                                        </p:tav>
                                        <p:tav tm="100000">
                                          <p:val>
                                            <p:strVal val="#ppt_h"/>
                                          </p:val>
                                        </p:tav>
                                      </p:tavLst>
                                    </p:anim>
                                    <p:animEffect transition="in" filter="fade">
                                      <p:cBhvr>
                                        <p:cTn id="41" dur="700"/>
                                        <p:tgtEl>
                                          <p:spTgt spid="9"/>
                                        </p:tgtEl>
                                      </p:cBhvr>
                                    </p:animEffect>
                                  </p:childTnLst>
                                </p:cTn>
                              </p:par>
                              <p:par>
                                <p:cTn id="42" presetID="50" presetClass="entr" presetSubtype="0" decel="10000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700" fill="hold"/>
                                        <p:tgtEl>
                                          <p:spTgt spid="8"/>
                                        </p:tgtEl>
                                        <p:attrNameLst>
                                          <p:attrName>ppt_w</p:attrName>
                                        </p:attrNameLst>
                                      </p:cBhvr>
                                      <p:tavLst>
                                        <p:tav tm="0">
                                          <p:val>
                                            <p:strVal val="#ppt_w+.3"/>
                                          </p:val>
                                        </p:tav>
                                        <p:tav tm="100000">
                                          <p:val>
                                            <p:strVal val="#ppt_w"/>
                                          </p:val>
                                        </p:tav>
                                      </p:tavLst>
                                    </p:anim>
                                    <p:anim calcmode="lin" valueType="num">
                                      <p:cBhvr>
                                        <p:cTn id="45" dur="700" fill="hold"/>
                                        <p:tgtEl>
                                          <p:spTgt spid="8"/>
                                        </p:tgtEl>
                                        <p:attrNameLst>
                                          <p:attrName>ppt_h</p:attrName>
                                        </p:attrNameLst>
                                      </p:cBhvr>
                                      <p:tavLst>
                                        <p:tav tm="0">
                                          <p:val>
                                            <p:strVal val="#ppt_h"/>
                                          </p:val>
                                        </p:tav>
                                        <p:tav tm="100000">
                                          <p:val>
                                            <p:strVal val="#ppt_h"/>
                                          </p:val>
                                        </p:tav>
                                      </p:tavLst>
                                    </p:anim>
                                    <p:animEffect transition="in" filter="fade">
                                      <p:cBhvr>
                                        <p:cTn id="46" dur="700"/>
                                        <p:tgtEl>
                                          <p:spTgt spid="8"/>
                                        </p:tgtEl>
                                      </p:cBhvr>
                                    </p:animEffect>
                                  </p:childTnLst>
                                  <p:subTnLst>
                                    <p:audio>
                                      <p:cMediaNode>
                                        <p:cTn display="0" masterRel="sameClick">
                                          <p:stCondLst>
                                            <p:cond evt="begin" delay="0">
                                              <p:tn val="42"/>
                                            </p:cond>
                                          </p:stCondLst>
                                          <p:endCondLst>
                                            <p:cond evt="onStopAudio" delay="0">
                                              <p:tgtEl>
                                                <p:sldTgt/>
                                              </p:tgtEl>
                                            </p:cond>
                                          </p:endCondLst>
                                        </p:cTn>
                                        <p:tgtEl>
                                          <p:sndTgt r:embed="rId7" name="suonho.wav"/>
                                        </p:tgtEl>
                                      </p:cMediaNode>
                                    </p:audio>
                                  </p:subTnLst>
                                </p:cTn>
                              </p:par>
                            </p:childTnLst>
                          </p:cTn>
                        </p:par>
                        <p:par>
                          <p:cTn id="47" fill="hold">
                            <p:stCondLst>
                              <p:cond delay="700"/>
                            </p:stCondLst>
                            <p:childTnLst>
                              <p:par>
                                <p:cTn id="48" presetID="14" presetClass="entr" presetSubtype="10"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randombar(horizontal)">
                                      <p:cBhvr>
                                        <p:cTn id="50" dur="4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8"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46970">
                <p:cTn id="51" fill="hold" display="0">
                  <p:stCondLst>
                    <p:cond delay="indefinite"/>
                  </p:stCondLst>
                  <p:endCondLst>
                    <p:cond evt="onStopAudio" delay="0">
                      <p:tgtEl>
                        <p:sldTgt/>
                      </p:tgtEl>
                    </p:cond>
                  </p:endCondLst>
                </p:cTn>
                <p:tgtEl>
                  <p:spTgt spid="30"/>
                </p:tgtEl>
              </p:cMediaNode>
            </p:audio>
          </p:childTnLst>
        </p:cTn>
      </p:par>
    </p:tnLst>
    <p:bldLst>
      <p:bldP spid="2" grpId="0" animBg="1"/>
      <p:bldP spid="5"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Picture 5" descr="n3"/>
          <p:cNvPicPr>
            <a:picLocks noChangeAspect="1" noChangeArrowheads="1"/>
          </p:cNvPicPr>
          <p:nvPr/>
        </p:nvPicPr>
        <p:blipFill>
          <a:blip r:embed="rId7"/>
          <a:srcRect/>
          <a:stretch>
            <a:fillRect/>
          </a:stretch>
        </p:blipFill>
        <p:spPr bwMode="auto">
          <a:xfrm rot="10800000" flipV="1">
            <a:off x="2015482" y="6605889"/>
            <a:ext cx="8475388" cy="171450"/>
          </a:xfrm>
          <a:prstGeom prst="rect">
            <a:avLst/>
          </a:prstGeom>
          <a:noFill/>
          <a:ln w="9525">
            <a:noFill/>
            <a:miter lim="800000"/>
            <a:headEnd/>
            <a:tailEnd/>
          </a:ln>
          <a:effectLst>
            <a:glow rad="101600">
              <a:srgbClr val="008CF5"/>
            </a:glow>
          </a:effectLst>
        </p:spPr>
      </p:pic>
      <p:pic>
        <p:nvPicPr>
          <p:cNvPr id="98" name="Picture 5" descr="n3"/>
          <p:cNvPicPr>
            <a:picLocks noChangeAspect="1" noChangeArrowheads="1"/>
          </p:cNvPicPr>
          <p:nvPr/>
        </p:nvPicPr>
        <p:blipFill>
          <a:blip r:embed="rId7"/>
          <a:srcRect/>
          <a:stretch>
            <a:fillRect/>
          </a:stretch>
        </p:blipFill>
        <p:spPr bwMode="auto">
          <a:xfrm rot="10800000" flipV="1">
            <a:off x="1866713" y="125639"/>
            <a:ext cx="8475388" cy="171450"/>
          </a:xfrm>
          <a:prstGeom prst="rect">
            <a:avLst/>
          </a:prstGeom>
          <a:noFill/>
          <a:ln w="9525">
            <a:noFill/>
            <a:miter lim="800000"/>
            <a:headEnd/>
            <a:tailEnd/>
          </a:ln>
          <a:effectLst>
            <a:glow rad="101600">
              <a:srgbClr val="008CF5"/>
            </a:glow>
          </a:effectLst>
        </p:spPr>
      </p:pic>
      <p:pic>
        <p:nvPicPr>
          <p:cNvPr id="99" name="Picture 5" descr="n3"/>
          <p:cNvPicPr>
            <a:picLocks noChangeAspect="1" noChangeArrowheads="1"/>
          </p:cNvPicPr>
          <p:nvPr/>
        </p:nvPicPr>
        <p:blipFill>
          <a:blip r:embed="rId7"/>
          <a:srcRect/>
          <a:stretch>
            <a:fillRect/>
          </a:stretch>
        </p:blipFill>
        <p:spPr bwMode="auto">
          <a:xfrm rot="16200000" flipV="1">
            <a:off x="-1254105" y="3362278"/>
            <a:ext cx="6072139" cy="171450"/>
          </a:xfrm>
          <a:prstGeom prst="rect">
            <a:avLst/>
          </a:prstGeom>
          <a:noFill/>
          <a:ln w="9525">
            <a:noFill/>
            <a:miter lim="800000"/>
            <a:headEnd/>
            <a:tailEnd/>
          </a:ln>
          <a:effectLst>
            <a:glow rad="101600">
              <a:srgbClr val="008CF5"/>
            </a:glow>
          </a:effectLst>
        </p:spPr>
      </p:pic>
      <p:pic>
        <p:nvPicPr>
          <p:cNvPr id="100" name="Picture 5" descr="n3"/>
          <p:cNvPicPr>
            <a:picLocks noChangeAspect="1" noChangeArrowheads="1"/>
          </p:cNvPicPr>
          <p:nvPr/>
        </p:nvPicPr>
        <p:blipFill>
          <a:blip r:embed="rId7"/>
          <a:srcRect/>
          <a:stretch>
            <a:fillRect/>
          </a:stretch>
        </p:blipFill>
        <p:spPr bwMode="auto">
          <a:xfrm rot="16200000" flipV="1">
            <a:off x="7384480" y="3362279"/>
            <a:ext cx="6072139" cy="171450"/>
          </a:xfrm>
          <a:prstGeom prst="rect">
            <a:avLst/>
          </a:prstGeom>
          <a:noFill/>
          <a:ln w="9525">
            <a:noFill/>
            <a:miter lim="800000"/>
            <a:headEnd/>
            <a:tailEnd/>
          </a:ln>
          <a:effectLst>
            <a:glow rad="101600">
              <a:srgbClr val="008CF5"/>
            </a:glow>
          </a:effectLst>
        </p:spPr>
      </p:pic>
      <p:grpSp>
        <p:nvGrpSpPr>
          <p:cNvPr id="101" name="Group 100"/>
          <p:cNvGrpSpPr/>
          <p:nvPr/>
        </p:nvGrpSpPr>
        <p:grpSpPr>
          <a:xfrm>
            <a:off x="1610090" y="90290"/>
            <a:ext cx="343748" cy="343748"/>
            <a:chOff x="452190" y="3133126"/>
            <a:chExt cx="286946" cy="286946"/>
          </a:xfrm>
        </p:grpSpPr>
        <p:sp>
          <p:nvSpPr>
            <p:cNvPr id="102" name="Oval 101"/>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p:cNvGrpSpPr/>
          <p:nvPr/>
        </p:nvGrpSpPr>
        <p:grpSpPr>
          <a:xfrm>
            <a:off x="10251489" y="90290"/>
            <a:ext cx="343748" cy="343748"/>
            <a:chOff x="452190" y="3133126"/>
            <a:chExt cx="286946" cy="286946"/>
          </a:xfrm>
        </p:grpSpPr>
        <p:sp>
          <p:nvSpPr>
            <p:cNvPr id="105" name="Oval 104"/>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Oval 105"/>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p:cNvGrpSpPr/>
          <p:nvPr/>
        </p:nvGrpSpPr>
        <p:grpSpPr>
          <a:xfrm>
            <a:off x="10237201" y="6412633"/>
            <a:ext cx="343748" cy="343748"/>
            <a:chOff x="452190" y="3133126"/>
            <a:chExt cx="286946" cy="286946"/>
          </a:xfrm>
        </p:grpSpPr>
        <p:sp>
          <p:nvSpPr>
            <p:cNvPr id="108" name="Oval 10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Oval 10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p:cNvGrpSpPr/>
          <p:nvPr/>
        </p:nvGrpSpPr>
        <p:grpSpPr>
          <a:xfrm>
            <a:off x="1593955" y="6412633"/>
            <a:ext cx="343748" cy="343748"/>
            <a:chOff x="452190" y="3133126"/>
            <a:chExt cx="286946" cy="286946"/>
          </a:xfrm>
        </p:grpSpPr>
        <p:sp>
          <p:nvSpPr>
            <p:cNvPr id="111" name="Oval 1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Oval 1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7" name="Rectangle 206"/>
          <p:cNvSpPr/>
          <p:nvPr/>
        </p:nvSpPr>
        <p:spPr>
          <a:xfrm>
            <a:off x="5669503" y="2763052"/>
            <a:ext cx="528972" cy="528972"/>
          </a:xfrm>
          <a:prstGeom prst="rect">
            <a:avLst/>
          </a:prstGeom>
          <a:solidFill>
            <a:srgbClr val="00FF4E">
              <a:alpha val="8000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dirty="0">
              <a:solidFill>
                <a:schemeClr val="bg1"/>
              </a:solidFill>
              <a:latin typeface="Arial" panose="020B0604020202020204" pitchFamily="34" charset="0"/>
              <a:cs typeface="Arial" panose="020B0604020202020204" pitchFamily="34" charset="0"/>
            </a:endParaRPr>
          </a:p>
        </p:txBody>
      </p:sp>
      <p:sp>
        <p:nvSpPr>
          <p:cNvPr id="211" name="Rectangle 210"/>
          <p:cNvSpPr/>
          <p:nvPr/>
        </p:nvSpPr>
        <p:spPr>
          <a:xfrm>
            <a:off x="5612285" y="3373780"/>
            <a:ext cx="528972" cy="528972"/>
          </a:xfrm>
          <a:prstGeom prst="rect">
            <a:avLst/>
          </a:prstGeom>
          <a:solidFill>
            <a:srgbClr val="00FF4E">
              <a:alpha val="8000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dirty="0">
              <a:solidFill>
                <a:schemeClr val="bg1"/>
              </a:solidFill>
              <a:latin typeface="Arial" panose="020B0604020202020204" pitchFamily="34" charset="0"/>
              <a:cs typeface="Arial" panose="020B0604020202020204" pitchFamily="34" charset="0"/>
            </a:endParaRPr>
          </a:p>
        </p:txBody>
      </p:sp>
      <p:sp>
        <p:nvSpPr>
          <p:cNvPr id="3" name="Rectangle 2">
            <a:hlinkClick r:id="rId8" action="ppaction://hlinksldjump"/>
          </p:cNvPr>
          <p:cNvSpPr/>
          <p:nvPr/>
        </p:nvSpPr>
        <p:spPr>
          <a:xfrm>
            <a:off x="3428235" y="2093960"/>
            <a:ext cx="412293" cy="630942"/>
          </a:xfrm>
          <a:prstGeom prst="rect">
            <a:avLst/>
          </a:prstGeom>
          <a:noFill/>
        </p:spPr>
        <p:txBody>
          <a:bodyPr wrap="none" lIns="91440" tIns="45720" rIns="91440" bIns="45720">
            <a:spAutoFit/>
          </a:bodyPr>
          <a:lstStyle/>
          <a:p>
            <a:pPr algn="ctr"/>
            <a:r>
              <a:rPr lang="en-US" sz="3500" dirty="0">
                <a:ln w="22225">
                  <a:noFill/>
                  <a:prstDash val="solid"/>
                </a:ln>
                <a:solidFill>
                  <a:srgbClr val="00FF4E"/>
                </a:solidFill>
                <a:effectLst>
                  <a:glow rad="88900">
                    <a:srgbClr val="00FF4E">
                      <a:alpha val="50000"/>
                    </a:srgbClr>
                  </a:glow>
                </a:effectLst>
                <a:latin typeface="Code Pro Black" panose="02000000000000000000" pitchFamily="50" charset="0"/>
              </a:rPr>
              <a:t>1</a:t>
            </a:r>
          </a:p>
        </p:txBody>
      </p:sp>
      <p:sp>
        <p:nvSpPr>
          <p:cNvPr id="216" name="Rectangle 215">
            <a:hlinkClick r:id="rId9" action="ppaction://hlinksldjump"/>
          </p:cNvPr>
          <p:cNvSpPr/>
          <p:nvPr/>
        </p:nvSpPr>
        <p:spPr>
          <a:xfrm>
            <a:off x="3440448" y="2763052"/>
            <a:ext cx="412292" cy="630942"/>
          </a:xfrm>
          <a:prstGeom prst="rect">
            <a:avLst/>
          </a:prstGeom>
          <a:noFill/>
        </p:spPr>
        <p:txBody>
          <a:bodyPr wrap="none" lIns="91440" tIns="45720" rIns="91440" bIns="45720">
            <a:spAutoFit/>
          </a:bodyPr>
          <a:lstStyle/>
          <a:p>
            <a:pPr algn="ctr"/>
            <a:r>
              <a:rPr lang="en-US" sz="3500" dirty="0">
                <a:ln w="22225">
                  <a:noFill/>
                  <a:prstDash val="solid"/>
                </a:ln>
                <a:solidFill>
                  <a:srgbClr val="00FF4E"/>
                </a:solidFill>
                <a:effectLst>
                  <a:glow rad="88900">
                    <a:srgbClr val="00FF4E">
                      <a:alpha val="50000"/>
                    </a:srgbClr>
                  </a:glow>
                </a:effectLst>
                <a:latin typeface="Code Pro Black" panose="02000000000000000000" pitchFamily="50" charset="0"/>
              </a:rPr>
              <a:t>2</a:t>
            </a:r>
          </a:p>
        </p:txBody>
      </p:sp>
      <p:sp>
        <p:nvSpPr>
          <p:cNvPr id="220" name="Rectangle 219">
            <a:hlinkClick r:id="rId10" action="ppaction://hlinksldjump"/>
          </p:cNvPr>
          <p:cNvSpPr/>
          <p:nvPr/>
        </p:nvSpPr>
        <p:spPr>
          <a:xfrm>
            <a:off x="3435244" y="3327836"/>
            <a:ext cx="412292" cy="630942"/>
          </a:xfrm>
          <a:prstGeom prst="rect">
            <a:avLst/>
          </a:prstGeom>
          <a:noFill/>
        </p:spPr>
        <p:txBody>
          <a:bodyPr wrap="none" lIns="91440" tIns="45720" rIns="91440" bIns="45720">
            <a:spAutoFit/>
          </a:bodyPr>
          <a:lstStyle/>
          <a:p>
            <a:pPr algn="ctr"/>
            <a:r>
              <a:rPr lang="en-US" sz="3500" dirty="0">
                <a:ln w="22225">
                  <a:noFill/>
                  <a:prstDash val="solid"/>
                </a:ln>
                <a:solidFill>
                  <a:srgbClr val="00FF4E"/>
                </a:solidFill>
                <a:effectLst>
                  <a:glow rad="88900">
                    <a:srgbClr val="00FF4E">
                      <a:alpha val="50000"/>
                    </a:srgbClr>
                  </a:glow>
                </a:effectLst>
                <a:latin typeface="Code Pro Black" panose="02000000000000000000" pitchFamily="50" charset="0"/>
              </a:rPr>
              <a:t>3</a:t>
            </a:r>
          </a:p>
        </p:txBody>
      </p:sp>
      <p:sp>
        <p:nvSpPr>
          <p:cNvPr id="206" name="Rectangle 205"/>
          <p:cNvSpPr/>
          <p:nvPr/>
        </p:nvSpPr>
        <p:spPr>
          <a:xfrm>
            <a:off x="5669503" y="2167405"/>
            <a:ext cx="528972" cy="52897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dirty="0">
              <a:solidFill>
                <a:schemeClr val="bg1"/>
              </a:solidFill>
              <a:latin typeface="Arial" panose="020B0604020202020204" pitchFamily="34" charset="0"/>
              <a:cs typeface="Arial" panose="020B0604020202020204" pitchFamily="34" charset="0"/>
            </a:endParaRPr>
          </a:p>
        </p:txBody>
      </p:sp>
      <p:sp>
        <p:nvSpPr>
          <p:cNvPr id="42" name="ẨN 1"/>
          <p:cNvSpPr/>
          <p:nvPr/>
        </p:nvSpPr>
        <p:spPr>
          <a:xfrm>
            <a:off x="5136523" y="2167405"/>
            <a:ext cx="528972" cy="52897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dirty="0">
              <a:solidFill>
                <a:schemeClr val="bg1"/>
              </a:solidFill>
              <a:latin typeface="Arial" panose="020B0604020202020204" pitchFamily="34" charset="0"/>
              <a:cs typeface="Arial" panose="020B0604020202020204" pitchFamily="34" charset="0"/>
            </a:endParaRPr>
          </a:p>
        </p:txBody>
      </p:sp>
      <p:sp>
        <p:nvSpPr>
          <p:cNvPr id="43" name="ẨN 2"/>
          <p:cNvSpPr/>
          <p:nvPr/>
        </p:nvSpPr>
        <p:spPr>
          <a:xfrm>
            <a:off x="4603166" y="2167405"/>
            <a:ext cx="528972" cy="52897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dirty="0">
              <a:solidFill>
                <a:schemeClr val="bg1"/>
              </a:solidFill>
              <a:latin typeface="Arial" panose="020B0604020202020204" pitchFamily="34" charset="0"/>
              <a:cs typeface="Arial" panose="020B0604020202020204" pitchFamily="34" charset="0"/>
            </a:endParaRPr>
          </a:p>
        </p:txBody>
      </p:sp>
      <p:sp>
        <p:nvSpPr>
          <p:cNvPr id="44" name="ẨN 3"/>
          <p:cNvSpPr/>
          <p:nvPr/>
        </p:nvSpPr>
        <p:spPr>
          <a:xfrm>
            <a:off x="6738638" y="2167405"/>
            <a:ext cx="528972" cy="52897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dirty="0">
              <a:solidFill>
                <a:schemeClr val="bg1"/>
              </a:solidFill>
              <a:latin typeface="Arial" panose="020B0604020202020204" pitchFamily="34" charset="0"/>
              <a:cs typeface="Arial" panose="020B0604020202020204" pitchFamily="34" charset="0"/>
            </a:endParaRPr>
          </a:p>
        </p:txBody>
      </p:sp>
      <p:sp>
        <p:nvSpPr>
          <p:cNvPr id="45" name="Rectangle 44"/>
          <p:cNvSpPr/>
          <p:nvPr/>
        </p:nvSpPr>
        <p:spPr>
          <a:xfrm>
            <a:off x="5141406" y="2167529"/>
            <a:ext cx="1590426" cy="528972"/>
          </a:xfrm>
          <a:prstGeom prst="rect">
            <a:avLst/>
          </a:prstGeom>
          <a:solidFill>
            <a:srgbClr val="00FF4E">
              <a:alpha val="8000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dirty="0">
              <a:solidFill>
                <a:schemeClr val="bg1"/>
              </a:solidFill>
              <a:latin typeface="Arial" panose="020B0604020202020204" pitchFamily="34" charset="0"/>
              <a:cs typeface="Arial" panose="020B0604020202020204" pitchFamily="34" charset="0"/>
            </a:endParaRPr>
          </a:p>
        </p:txBody>
      </p:sp>
      <p:sp>
        <p:nvSpPr>
          <p:cNvPr id="46" name="Rectangle 45"/>
          <p:cNvSpPr/>
          <p:nvPr/>
        </p:nvSpPr>
        <p:spPr>
          <a:xfrm>
            <a:off x="5136523" y="2763052"/>
            <a:ext cx="528972" cy="528972"/>
          </a:xfrm>
          <a:prstGeom prst="rect">
            <a:avLst/>
          </a:prstGeom>
          <a:solidFill>
            <a:srgbClr val="00FF4E">
              <a:alpha val="8000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dirty="0">
              <a:solidFill>
                <a:schemeClr val="bg1"/>
              </a:solidFill>
              <a:latin typeface="Arial" panose="020B0604020202020204" pitchFamily="34" charset="0"/>
              <a:cs typeface="Arial" panose="020B0604020202020204" pitchFamily="34" charset="0"/>
            </a:endParaRPr>
          </a:p>
        </p:txBody>
      </p:sp>
      <p:sp>
        <p:nvSpPr>
          <p:cNvPr id="48" name="Rectangle 47"/>
          <p:cNvSpPr/>
          <p:nvPr/>
        </p:nvSpPr>
        <p:spPr>
          <a:xfrm>
            <a:off x="4603166" y="2763052"/>
            <a:ext cx="528972" cy="528972"/>
          </a:xfrm>
          <a:prstGeom prst="rect">
            <a:avLst/>
          </a:prstGeom>
          <a:solidFill>
            <a:srgbClr val="00FF4E">
              <a:alpha val="8000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dirty="0">
              <a:solidFill>
                <a:schemeClr val="bg1"/>
              </a:solidFill>
              <a:latin typeface="Arial" panose="020B0604020202020204" pitchFamily="34" charset="0"/>
              <a:cs typeface="Arial" panose="020B0604020202020204" pitchFamily="34" charset="0"/>
            </a:endParaRPr>
          </a:p>
        </p:txBody>
      </p:sp>
      <p:sp>
        <p:nvSpPr>
          <p:cNvPr id="49" name="Rectangle 48"/>
          <p:cNvSpPr/>
          <p:nvPr/>
        </p:nvSpPr>
        <p:spPr>
          <a:xfrm>
            <a:off x="6736217" y="2763052"/>
            <a:ext cx="528972" cy="528972"/>
          </a:xfrm>
          <a:prstGeom prst="rect">
            <a:avLst/>
          </a:prstGeom>
          <a:solidFill>
            <a:srgbClr val="00FF4E">
              <a:alpha val="8000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dirty="0">
              <a:solidFill>
                <a:schemeClr val="bg1"/>
              </a:solidFill>
              <a:latin typeface="Arial" panose="020B0604020202020204" pitchFamily="34" charset="0"/>
              <a:cs typeface="Arial" panose="020B0604020202020204" pitchFamily="34" charset="0"/>
            </a:endParaRPr>
          </a:p>
        </p:txBody>
      </p:sp>
      <p:sp>
        <p:nvSpPr>
          <p:cNvPr id="50" name="Rectangle 49"/>
          <p:cNvSpPr/>
          <p:nvPr/>
        </p:nvSpPr>
        <p:spPr>
          <a:xfrm>
            <a:off x="6202860" y="2763052"/>
            <a:ext cx="528972" cy="528972"/>
          </a:xfrm>
          <a:prstGeom prst="rect">
            <a:avLst/>
          </a:prstGeom>
          <a:solidFill>
            <a:srgbClr val="00FF4E">
              <a:alpha val="8000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dirty="0">
              <a:solidFill>
                <a:schemeClr val="bg1"/>
              </a:solidFill>
              <a:latin typeface="Arial" panose="020B0604020202020204" pitchFamily="34" charset="0"/>
              <a:cs typeface="Arial" panose="020B0604020202020204" pitchFamily="34" charset="0"/>
            </a:endParaRPr>
          </a:p>
        </p:txBody>
      </p:sp>
      <p:sp>
        <p:nvSpPr>
          <p:cNvPr id="53" name="Rectangle 52"/>
          <p:cNvSpPr/>
          <p:nvPr/>
        </p:nvSpPr>
        <p:spPr>
          <a:xfrm>
            <a:off x="4072944" y="3354730"/>
            <a:ext cx="528972" cy="52897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dirty="0">
              <a:solidFill>
                <a:schemeClr val="bg1"/>
              </a:solidFill>
              <a:latin typeface="Arial" panose="020B0604020202020204" pitchFamily="34" charset="0"/>
              <a:cs typeface="Arial" panose="020B0604020202020204" pitchFamily="34" charset="0"/>
            </a:endParaRPr>
          </a:p>
        </p:txBody>
      </p:sp>
      <p:sp>
        <p:nvSpPr>
          <p:cNvPr id="54" name="Rectangle 53"/>
          <p:cNvSpPr/>
          <p:nvPr/>
        </p:nvSpPr>
        <p:spPr>
          <a:xfrm>
            <a:off x="7266102" y="3354730"/>
            <a:ext cx="528972" cy="52897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dirty="0">
              <a:solidFill>
                <a:schemeClr val="bg1"/>
              </a:solidFill>
              <a:latin typeface="Arial" panose="020B0604020202020204" pitchFamily="34" charset="0"/>
              <a:cs typeface="Arial" panose="020B0604020202020204" pitchFamily="34" charset="0"/>
            </a:endParaRPr>
          </a:p>
        </p:txBody>
      </p:sp>
      <p:sp>
        <p:nvSpPr>
          <p:cNvPr id="63" name="Rectangle 62"/>
          <p:cNvSpPr/>
          <p:nvPr/>
        </p:nvSpPr>
        <p:spPr>
          <a:xfrm>
            <a:off x="5082830" y="3373780"/>
            <a:ext cx="528972" cy="528972"/>
          </a:xfrm>
          <a:prstGeom prst="rect">
            <a:avLst/>
          </a:prstGeom>
          <a:solidFill>
            <a:srgbClr val="00FF4E">
              <a:alpha val="8000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dirty="0">
              <a:solidFill>
                <a:schemeClr val="bg1"/>
              </a:solidFill>
              <a:latin typeface="Arial" panose="020B0604020202020204" pitchFamily="34" charset="0"/>
              <a:cs typeface="Arial" panose="020B0604020202020204" pitchFamily="34" charset="0"/>
            </a:endParaRPr>
          </a:p>
        </p:txBody>
      </p:sp>
      <p:sp>
        <p:nvSpPr>
          <p:cNvPr id="64" name="Rectangle 63"/>
          <p:cNvSpPr/>
          <p:nvPr/>
        </p:nvSpPr>
        <p:spPr>
          <a:xfrm>
            <a:off x="4556160" y="3373780"/>
            <a:ext cx="528972" cy="528972"/>
          </a:xfrm>
          <a:prstGeom prst="rect">
            <a:avLst/>
          </a:prstGeom>
          <a:solidFill>
            <a:srgbClr val="00FF4E">
              <a:alpha val="8000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dirty="0">
              <a:solidFill>
                <a:schemeClr val="bg1"/>
              </a:solidFill>
              <a:latin typeface="Arial" panose="020B0604020202020204" pitchFamily="34" charset="0"/>
              <a:cs typeface="Arial" panose="020B0604020202020204" pitchFamily="34" charset="0"/>
            </a:endParaRPr>
          </a:p>
        </p:txBody>
      </p:sp>
      <p:sp>
        <p:nvSpPr>
          <p:cNvPr id="66" name="Rectangle 65"/>
          <p:cNvSpPr/>
          <p:nvPr/>
        </p:nvSpPr>
        <p:spPr>
          <a:xfrm>
            <a:off x="7200947" y="3373780"/>
            <a:ext cx="528972" cy="528972"/>
          </a:xfrm>
          <a:prstGeom prst="rect">
            <a:avLst/>
          </a:prstGeom>
          <a:solidFill>
            <a:srgbClr val="00FF4E">
              <a:alpha val="8000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dirty="0">
              <a:solidFill>
                <a:schemeClr val="bg1"/>
              </a:solidFill>
              <a:latin typeface="Arial" panose="020B0604020202020204" pitchFamily="34" charset="0"/>
              <a:cs typeface="Arial" panose="020B0604020202020204" pitchFamily="34" charset="0"/>
            </a:endParaRPr>
          </a:p>
        </p:txBody>
      </p:sp>
      <p:sp>
        <p:nvSpPr>
          <p:cNvPr id="67" name="Rectangle 66"/>
          <p:cNvSpPr/>
          <p:nvPr/>
        </p:nvSpPr>
        <p:spPr>
          <a:xfrm>
            <a:off x="6674277" y="3373780"/>
            <a:ext cx="528972" cy="528972"/>
          </a:xfrm>
          <a:prstGeom prst="rect">
            <a:avLst/>
          </a:prstGeom>
          <a:solidFill>
            <a:srgbClr val="00FF4E">
              <a:alpha val="8000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dirty="0">
              <a:solidFill>
                <a:schemeClr val="bg1"/>
              </a:solidFill>
              <a:latin typeface="Arial" panose="020B0604020202020204" pitchFamily="34" charset="0"/>
              <a:cs typeface="Arial" panose="020B0604020202020204" pitchFamily="34" charset="0"/>
            </a:endParaRPr>
          </a:p>
        </p:txBody>
      </p:sp>
      <p:sp>
        <p:nvSpPr>
          <p:cNvPr id="68" name="Rectangle 67"/>
          <p:cNvSpPr/>
          <p:nvPr/>
        </p:nvSpPr>
        <p:spPr>
          <a:xfrm>
            <a:off x="6145305" y="3373780"/>
            <a:ext cx="528972" cy="528972"/>
          </a:xfrm>
          <a:prstGeom prst="rect">
            <a:avLst/>
          </a:prstGeom>
          <a:solidFill>
            <a:srgbClr val="00FF4E">
              <a:alpha val="8000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dirty="0">
              <a:solidFill>
                <a:schemeClr val="bg1"/>
              </a:solidFill>
              <a:latin typeface="Arial" panose="020B0604020202020204" pitchFamily="34" charset="0"/>
              <a:cs typeface="Arial" panose="020B0604020202020204" pitchFamily="34" charset="0"/>
            </a:endParaRPr>
          </a:p>
        </p:txBody>
      </p:sp>
      <p:sp>
        <p:nvSpPr>
          <p:cNvPr id="123" name="Rectangle 122"/>
          <p:cNvSpPr/>
          <p:nvPr/>
        </p:nvSpPr>
        <p:spPr>
          <a:xfrm>
            <a:off x="5666109" y="2168074"/>
            <a:ext cx="528972" cy="52897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dirty="0">
              <a:solidFill>
                <a:srgbClr val="FF0000"/>
              </a:solidFill>
              <a:latin typeface="Arial" panose="020B0604020202020204" pitchFamily="34" charset="0"/>
              <a:cs typeface="Arial" panose="020B0604020202020204" pitchFamily="34" charset="0"/>
            </a:endParaRPr>
          </a:p>
        </p:txBody>
      </p:sp>
      <p:sp>
        <p:nvSpPr>
          <p:cNvPr id="124" name="Rectangle 123"/>
          <p:cNvSpPr/>
          <p:nvPr/>
        </p:nvSpPr>
        <p:spPr>
          <a:xfrm>
            <a:off x="5133129" y="2168074"/>
            <a:ext cx="528972" cy="52897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dirty="0">
              <a:solidFill>
                <a:schemeClr val="bg1"/>
              </a:solidFill>
              <a:latin typeface="Arial" panose="020B0604020202020204" pitchFamily="34" charset="0"/>
              <a:cs typeface="Arial" panose="020B0604020202020204" pitchFamily="34" charset="0"/>
            </a:endParaRPr>
          </a:p>
        </p:txBody>
      </p:sp>
      <p:sp>
        <p:nvSpPr>
          <p:cNvPr id="125" name="Rectangle 124"/>
          <p:cNvSpPr/>
          <p:nvPr/>
        </p:nvSpPr>
        <p:spPr>
          <a:xfrm>
            <a:off x="4599772" y="2168074"/>
            <a:ext cx="528972" cy="52897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dirty="0">
              <a:solidFill>
                <a:schemeClr val="bg1"/>
              </a:solidFill>
              <a:latin typeface="Arial" panose="020B0604020202020204" pitchFamily="34" charset="0"/>
              <a:cs typeface="Arial" panose="020B0604020202020204" pitchFamily="34" charset="0"/>
            </a:endParaRPr>
          </a:p>
        </p:txBody>
      </p:sp>
      <p:sp>
        <p:nvSpPr>
          <p:cNvPr id="126" name="Rectangle 125"/>
          <p:cNvSpPr/>
          <p:nvPr/>
        </p:nvSpPr>
        <p:spPr>
          <a:xfrm>
            <a:off x="6735244" y="2184892"/>
            <a:ext cx="528972" cy="52897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dirty="0">
              <a:solidFill>
                <a:schemeClr val="bg1"/>
              </a:solidFill>
              <a:latin typeface="Arial" panose="020B0604020202020204" pitchFamily="34" charset="0"/>
              <a:cs typeface="Arial" panose="020B0604020202020204" pitchFamily="34" charset="0"/>
            </a:endParaRPr>
          </a:p>
        </p:txBody>
      </p:sp>
      <p:sp>
        <p:nvSpPr>
          <p:cNvPr id="128" name="Rectangle 127"/>
          <p:cNvSpPr/>
          <p:nvPr/>
        </p:nvSpPr>
        <p:spPr>
          <a:xfrm>
            <a:off x="5131978" y="2167405"/>
            <a:ext cx="1597233" cy="528972"/>
          </a:xfrm>
          <a:prstGeom prst="rect">
            <a:avLst/>
          </a:prstGeom>
          <a:solidFill>
            <a:srgbClr val="00FF4E">
              <a:alpha val="8000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chemeClr val="bg1"/>
                </a:solidFill>
                <a:latin typeface="Arial" panose="020B0604020202020204" pitchFamily="34" charset="0"/>
                <a:cs typeface="Arial" panose="020B0604020202020204" pitchFamily="34" charset="0"/>
              </a:rPr>
              <a:t>G Ó C</a:t>
            </a:r>
            <a:endParaRPr lang="en-US" sz="3500" b="1" dirty="0">
              <a:solidFill>
                <a:schemeClr val="bg1"/>
              </a:solidFill>
              <a:latin typeface="Arial" panose="020B0604020202020204" pitchFamily="34" charset="0"/>
              <a:cs typeface="Arial" panose="020B0604020202020204" pitchFamily="34" charset="0"/>
            </a:endParaRPr>
          </a:p>
        </p:txBody>
      </p:sp>
      <p:sp>
        <p:nvSpPr>
          <p:cNvPr id="4" name="Right Arrow 3"/>
          <p:cNvSpPr/>
          <p:nvPr/>
        </p:nvSpPr>
        <p:spPr>
          <a:xfrm>
            <a:off x="8122420" y="2277921"/>
            <a:ext cx="375799" cy="354233"/>
          </a:xfrm>
          <a:prstGeom prst="rightArrow">
            <a:avLst/>
          </a:prstGeom>
          <a:solidFill>
            <a:srgbClr val="03A2DB"/>
          </a:solidFill>
          <a:ln>
            <a:noFill/>
          </a:ln>
          <a:effectLst>
            <a:glow rad="88900">
              <a:srgbClr val="008CF5">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ight Arrow 128"/>
          <p:cNvSpPr/>
          <p:nvPr/>
        </p:nvSpPr>
        <p:spPr>
          <a:xfrm>
            <a:off x="8151760" y="2873629"/>
            <a:ext cx="375799" cy="354233"/>
          </a:xfrm>
          <a:prstGeom prst="rightArrow">
            <a:avLst/>
          </a:prstGeom>
          <a:solidFill>
            <a:srgbClr val="03A2DB"/>
          </a:solidFill>
          <a:ln>
            <a:noFill/>
          </a:ln>
          <a:effectLst>
            <a:glow rad="88900">
              <a:srgbClr val="008CF5">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5674385" y="2763052"/>
            <a:ext cx="528972" cy="528972"/>
          </a:xfrm>
          <a:prstGeom prst="rect">
            <a:avLst/>
          </a:prstGeom>
          <a:solidFill>
            <a:srgbClr val="00FF4E">
              <a:alpha val="8000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bg1">
                    <a:lumMod val="95000"/>
                  </a:schemeClr>
                </a:solidFill>
                <a:latin typeface="Arial" panose="020B0604020202020204" pitchFamily="34" charset="0"/>
                <a:cs typeface="Arial" panose="020B0604020202020204" pitchFamily="34" charset="0"/>
              </a:rPr>
              <a:t>H</a:t>
            </a:r>
          </a:p>
        </p:txBody>
      </p:sp>
      <p:sp>
        <p:nvSpPr>
          <p:cNvPr id="131" name="Rectangle 130"/>
          <p:cNvSpPr/>
          <p:nvPr/>
        </p:nvSpPr>
        <p:spPr>
          <a:xfrm>
            <a:off x="5141405" y="2763052"/>
            <a:ext cx="528972" cy="528972"/>
          </a:xfrm>
          <a:prstGeom prst="rect">
            <a:avLst/>
          </a:prstGeom>
          <a:solidFill>
            <a:srgbClr val="00FF4E">
              <a:alpha val="8000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bg1"/>
                </a:solidFill>
                <a:latin typeface="Arial" panose="020B0604020202020204" pitchFamily="34" charset="0"/>
                <a:cs typeface="Arial" panose="020B0604020202020204" pitchFamily="34" charset="0"/>
              </a:rPr>
              <a:t>É</a:t>
            </a:r>
          </a:p>
        </p:txBody>
      </p:sp>
      <p:sp>
        <p:nvSpPr>
          <p:cNvPr id="132" name="Rectangle 131"/>
          <p:cNvSpPr/>
          <p:nvPr/>
        </p:nvSpPr>
        <p:spPr>
          <a:xfrm>
            <a:off x="4608048" y="2763052"/>
            <a:ext cx="528972" cy="528972"/>
          </a:xfrm>
          <a:prstGeom prst="rect">
            <a:avLst/>
          </a:prstGeom>
          <a:solidFill>
            <a:srgbClr val="00FF4E">
              <a:alpha val="8000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bg1"/>
                </a:solidFill>
                <a:latin typeface="Arial" panose="020B0604020202020204" pitchFamily="34" charset="0"/>
                <a:cs typeface="Arial" panose="020B0604020202020204" pitchFamily="34" charset="0"/>
              </a:rPr>
              <a:t>B</a:t>
            </a:r>
          </a:p>
        </p:txBody>
      </p:sp>
      <p:sp>
        <p:nvSpPr>
          <p:cNvPr id="133" name="Rectangle 132"/>
          <p:cNvSpPr/>
          <p:nvPr/>
        </p:nvSpPr>
        <p:spPr>
          <a:xfrm>
            <a:off x="6741099" y="2763052"/>
            <a:ext cx="528972" cy="528972"/>
          </a:xfrm>
          <a:prstGeom prst="rect">
            <a:avLst/>
          </a:prstGeom>
          <a:solidFill>
            <a:srgbClr val="00FF4E">
              <a:alpha val="8000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bg1"/>
                </a:solidFill>
                <a:latin typeface="Arial" panose="020B0604020202020204" pitchFamily="34" charset="0"/>
                <a:cs typeface="Arial" panose="020B0604020202020204" pitchFamily="34" charset="0"/>
              </a:rPr>
              <a:t>N</a:t>
            </a:r>
          </a:p>
        </p:txBody>
      </p:sp>
      <p:sp>
        <p:nvSpPr>
          <p:cNvPr id="134" name="Rectangle 133"/>
          <p:cNvSpPr/>
          <p:nvPr/>
        </p:nvSpPr>
        <p:spPr>
          <a:xfrm>
            <a:off x="6207742" y="2763052"/>
            <a:ext cx="528972" cy="528972"/>
          </a:xfrm>
          <a:prstGeom prst="rect">
            <a:avLst/>
          </a:prstGeom>
          <a:solidFill>
            <a:srgbClr val="00FF4E">
              <a:alpha val="8000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bg1"/>
                </a:solidFill>
                <a:latin typeface="Arial" panose="020B0604020202020204" pitchFamily="34" charset="0"/>
                <a:cs typeface="Arial" panose="020B0604020202020204" pitchFamily="34" charset="0"/>
              </a:rPr>
              <a:t>Ơ</a:t>
            </a:r>
          </a:p>
        </p:txBody>
      </p:sp>
      <p:sp>
        <p:nvSpPr>
          <p:cNvPr id="143" name="Rectangle 142"/>
          <p:cNvSpPr/>
          <p:nvPr/>
        </p:nvSpPr>
        <p:spPr>
          <a:xfrm>
            <a:off x="7795074" y="2918631"/>
            <a:ext cx="528972" cy="52897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dirty="0">
              <a:solidFill>
                <a:schemeClr val="bg1"/>
              </a:solidFill>
              <a:latin typeface="Arial" panose="020B0604020202020204" pitchFamily="34" charset="0"/>
              <a:cs typeface="Arial" panose="020B0604020202020204" pitchFamily="34" charset="0"/>
            </a:endParaRPr>
          </a:p>
        </p:txBody>
      </p:sp>
      <p:sp>
        <p:nvSpPr>
          <p:cNvPr id="147" name="Rectangle 146"/>
          <p:cNvSpPr/>
          <p:nvPr/>
        </p:nvSpPr>
        <p:spPr>
          <a:xfrm>
            <a:off x="4004710" y="2681176"/>
            <a:ext cx="528972" cy="52897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dirty="0">
              <a:solidFill>
                <a:schemeClr val="bg1"/>
              </a:solidFill>
              <a:latin typeface="Arial" panose="020B0604020202020204" pitchFamily="34" charset="0"/>
              <a:cs typeface="Arial" panose="020B0604020202020204" pitchFamily="34" charset="0"/>
            </a:endParaRPr>
          </a:p>
        </p:txBody>
      </p:sp>
      <p:sp>
        <p:nvSpPr>
          <p:cNvPr id="148" name="Rectangle 147"/>
          <p:cNvSpPr/>
          <p:nvPr/>
        </p:nvSpPr>
        <p:spPr>
          <a:xfrm>
            <a:off x="7282022" y="2776273"/>
            <a:ext cx="528972" cy="52897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dirty="0">
              <a:solidFill>
                <a:schemeClr val="bg1"/>
              </a:solidFill>
              <a:latin typeface="Arial" panose="020B0604020202020204" pitchFamily="34" charset="0"/>
              <a:cs typeface="Arial" panose="020B0604020202020204" pitchFamily="34" charset="0"/>
            </a:endParaRPr>
          </a:p>
        </p:txBody>
      </p:sp>
      <p:sp>
        <p:nvSpPr>
          <p:cNvPr id="151" name="Rectangle 150"/>
          <p:cNvSpPr/>
          <p:nvPr/>
        </p:nvSpPr>
        <p:spPr>
          <a:xfrm>
            <a:off x="7795074" y="2340174"/>
            <a:ext cx="528972" cy="52897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dirty="0">
              <a:solidFill>
                <a:schemeClr val="bg1"/>
              </a:solidFill>
              <a:latin typeface="Arial" panose="020B0604020202020204" pitchFamily="34" charset="0"/>
              <a:cs typeface="Arial" panose="020B0604020202020204" pitchFamily="34" charset="0"/>
            </a:endParaRPr>
          </a:p>
        </p:txBody>
      </p:sp>
      <p:sp>
        <p:nvSpPr>
          <p:cNvPr id="168" name="Right Arrow 167"/>
          <p:cNvSpPr/>
          <p:nvPr/>
        </p:nvSpPr>
        <p:spPr>
          <a:xfrm>
            <a:off x="8158339" y="3474323"/>
            <a:ext cx="375799" cy="354233"/>
          </a:xfrm>
          <a:prstGeom prst="rightArrow">
            <a:avLst/>
          </a:prstGeom>
          <a:solidFill>
            <a:srgbClr val="03A2DB"/>
          </a:solidFill>
          <a:ln>
            <a:noFill/>
          </a:ln>
          <a:effectLst>
            <a:glow rad="88900">
              <a:srgbClr val="008CF5">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p:cNvSpPr/>
          <p:nvPr/>
        </p:nvSpPr>
        <p:spPr>
          <a:xfrm>
            <a:off x="5610349" y="3373780"/>
            <a:ext cx="528972" cy="528972"/>
          </a:xfrm>
          <a:prstGeom prst="rect">
            <a:avLst/>
          </a:prstGeom>
          <a:solidFill>
            <a:srgbClr val="00FF4E">
              <a:alpha val="8000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bg1">
                    <a:lumMod val="95000"/>
                  </a:schemeClr>
                </a:solidFill>
                <a:latin typeface="Arial" panose="020B0604020202020204" pitchFamily="34" charset="0"/>
                <a:cs typeface="Arial" panose="020B0604020202020204" pitchFamily="34" charset="0"/>
              </a:rPr>
              <a:t>N</a:t>
            </a:r>
          </a:p>
        </p:txBody>
      </p:sp>
      <p:sp>
        <p:nvSpPr>
          <p:cNvPr id="170" name="Rectangle 169"/>
          <p:cNvSpPr/>
          <p:nvPr/>
        </p:nvSpPr>
        <p:spPr>
          <a:xfrm>
            <a:off x="5080894" y="3373780"/>
            <a:ext cx="528972" cy="528972"/>
          </a:xfrm>
          <a:prstGeom prst="rect">
            <a:avLst/>
          </a:prstGeom>
          <a:solidFill>
            <a:srgbClr val="00FF4E">
              <a:alpha val="8000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bg1"/>
                </a:solidFill>
                <a:latin typeface="Arial" panose="020B0604020202020204" pitchFamily="34" charset="0"/>
                <a:cs typeface="Arial" panose="020B0604020202020204" pitchFamily="34" charset="0"/>
              </a:rPr>
              <a:t>Ớ</a:t>
            </a:r>
          </a:p>
        </p:txBody>
      </p:sp>
      <p:sp>
        <p:nvSpPr>
          <p:cNvPr id="171" name="Rectangle 170"/>
          <p:cNvSpPr/>
          <p:nvPr/>
        </p:nvSpPr>
        <p:spPr>
          <a:xfrm>
            <a:off x="4554224" y="3373780"/>
            <a:ext cx="528972" cy="528972"/>
          </a:xfrm>
          <a:prstGeom prst="rect">
            <a:avLst/>
          </a:prstGeom>
          <a:solidFill>
            <a:srgbClr val="00FF4E">
              <a:alpha val="8000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bg1"/>
                </a:solidFill>
                <a:latin typeface="Arial" panose="020B0604020202020204" pitchFamily="34" charset="0"/>
                <a:cs typeface="Arial" panose="020B0604020202020204" pitchFamily="34" charset="0"/>
              </a:rPr>
              <a:t>L</a:t>
            </a:r>
          </a:p>
        </p:txBody>
      </p:sp>
      <p:sp>
        <p:nvSpPr>
          <p:cNvPr id="173" name="Rectangle 172"/>
          <p:cNvSpPr/>
          <p:nvPr/>
        </p:nvSpPr>
        <p:spPr>
          <a:xfrm>
            <a:off x="7199011" y="3373780"/>
            <a:ext cx="528972" cy="528972"/>
          </a:xfrm>
          <a:prstGeom prst="rect">
            <a:avLst/>
          </a:prstGeom>
          <a:solidFill>
            <a:srgbClr val="00FF4E">
              <a:alpha val="8000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bg1"/>
                </a:solidFill>
                <a:latin typeface="Arial" panose="020B0604020202020204" pitchFamily="34" charset="0"/>
                <a:cs typeface="Arial" panose="020B0604020202020204" pitchFamily="34" charset="0"/>
              </a:rPr>
              <a:t>N</a:t>
            </a:r>
          </a:p>
        </p:txBody>
      </p:sp>
      <p:sp>
        <p:nvSpPr>
          <p:cNvPr id="174" name="Rectangle 173"/>
          <p:cNvSpPr/>
          <p:nvPr/>
        </p:nvSpPr>
        <p:spPr>
          <a:xfrm>
            <a:off x="6672341" y="3373780"/>
            <a:ext cx="528972" cy="528972"/>
          </a:xfrm>
          <a:prstGeom prst="rect">
            <a:avLst/>
          </a:prstGeom>
          <a:solidFill>
            <a:srgbClr val="00FF4E">
              <a:alpha val="8000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bg1"/>
                </a:solidFill>
                <a:latin typeface="Arial" panose="020B0604020202020204" pitchFamily="34" charset="0"/>
                <a:cs typeface="Arial" panose="020B0604020202020204" pitchFamily="34" charset="0"/>
              </a:rPr>
              <a:t>Ơ</a:t>
            </a:r>
          </a:p>
        </p:txBody>
      </p:sp>
      <p:sp>
        <p:nvSpPr>
          <p:cNvPr id="175" name="Rectangle 174"/>
          <p:cNvSpPr/>
          <p:nvPr/>
        </p:nvSpPr>
        <p:spPr>
          <a:xfrm>
            <a:off x="6143369" y="3373780"/>
            <a:ext cx="528972" cy="528972"/>
          </a:xfrm>
          <a:prstGeom prst="rect">
            <a:avLst/>
          </a:prstGeom>
          <a:solidFill>
            <a:srgbClr val="00FF4E">
              <a:alpha val="8000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bg1"/>
                </a:solidFill>
                <a:latin typeface="Arial" panose="020B0604020202020204" pitchFamily="34" charset="0"/>
                <a:cs typeface="Arial" panose="020B0604020202020204" pitchFamily="34" charset="0"/>
              </a:rPr>
              <a:t>H</a:t>
            </a:r>
          </a:p>
        </p:txBody>
      </p:sp>
      <p:sp>
        <p:nvSpPr>
          <p:cNvPr id="154" name="Rectangle 153"/>
          <p:cNvSpPr/>
          <p:nvPr/>
        </p:nvSpPr>
        <p:spPr>
          <a:xfrm>
            <a:off x="1596001" y="90290"/>
            <a:ext cx="9143999" cy="6970601"/>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5" name="Straight Connector 154"/>
          <p:cNvCxnSpPr>
            <a:endCxn id="189" idx="1"/>
          </p:cNvCxnSpPr>
          <p:nvPr/>
        </p:nvCxnSpPr>
        <p:spPr>
          <a:xfrm>
            <a:off x="1857225" y="357369"/>
            <a:ext cx="1170203" cy="3022279"/>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156" name="Straight Connector 155"/>
          <p:cNvCxnSpPr>
            <a:stCxn id="205" idx="1"/>
          </p:cNvCxnSpPr>
          <p:nvPr/>
        </p:nvCxnSpPr>
        <p:spPr>
          <a:xfrm>
            <a:off x="9190329" y="3379647"/>
            <a:ext cx="1131984" cy="3152138"/>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186" name="Rectangle 185"/>
          <p:cNvSpPr/>
          <p:nvPr/>
        </p:nvSpPr>
        <p:spPr>
          <a:xfrm>
            <a:off x="2790671" y="1966364"/>
            <a:ext cx="6172200" cy="301591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400" b="1" dirty="0" smtClean="0">
                <a:latin typeface="Arial" panose="020B0604020202020204" pitchFamily="34" charset="0"/>
                <a:cs typeface="Arial" panose="020B0604020202020204" pitchFamily="34" charset="0"/>
              </a:rPr>
              <a:t> </a:t>
            </a:r>
            <a:r>
              <a:rPr lang="en-US" sz="5400" b="1" dirty="0">
                <a:latin typeface="Arial" panose="020B0604020202020204" pitchFamily="34" charset="0"/>
                <a:cs typeface="Arial" panose="020B0604020202020204" pitchFamily="34" charset="0"/>
              </a:rPr>
              <a:t>ĐỐI DIỆN</a:t>
            </a:r>
          </a:p>
        </p:txBody>
      </p:sp>
      <p:cxnSp>
        <p:nvCxnSpPr>
          <p:cNvPr id="187" name="Straight Connector 186"/>
          <p:cNvCxnSpPr>
            <a:stCxn id="189" idx="1"/>
          </p:cNvCxnSpPr>
          <p:nvPr/>
        </p:nvCxnSpPr>
        <p:spPr>
          <a:xfrm flipH="1">
            <a:off x="1858207" y="3379648"/>
            <a:ext cx="1169220" cy="314620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188" name="Straight Connector 187"/>
          <p:cNvCxnSpPr>
            <a:endCxn id="205" idx="1"/>
          </p:cNvCxnSpPr>
          <p:nvPr/>
        </p:nvCxnSpPr>
        <p:spPr>
          <a:xfrm flipH="1">
            <a:off x="9190329" y="356709"/>
            <a:ext cx="1131984" cy="3022939"/>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189" name="Left Bracket 188"/>
          <p:cNvSpPr/>
          <p:nvPr/>
        </p:nvSpPr>
        <p:spPr>
          <a:xfrm rot="10800000" flipH="1">
            <a:off x="3027428" y="1702765"/>
            <a:ext cx="168827" cy="3353764"/>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5" name="Left Bracket 204"/>
          <p:cNvSpPr/>
          <p:nvPr/>
        </p:nvSpPr>
        <p:spPr>
          <a:xfrm rot="10800000">
            <a:off x="9003939" y="1702765"/>
            <a:ext cx="186390" cy="3353764"/>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25" name="Group 224"/>
          <p:cNvGrpSpPr/>
          <p:nvPr/>
        </p:nvGrpSpPr>
        <p:grpSpPr>
          <a:xfrm>
            <a:off x="2749872" y="3175901"/>
            <a:ext cx="509282" cy="509282"/>
            <a:chOff x="452190" y="3133126"/>
            <a:chExt cx="286946" cy="286946"/>
          </a:xfrm>
        </p:grpSpPr>
        <p:sp>
          <p:nvSpPr>
            <p:cNvPr id="226" name="Oval 225"/>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2" name="Oval 23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3" name="Group 232"/>
          <p:cNvGrpSpPr/>
          <p:nvPr/>
        </p:nvGrpSpPr>
        <p:grpSpPr>
          <a:xfrm>
            <a:off x="8928351" y="3174497"/>
            <a:ext cx="509282" cy="509282"/>
            <a:chOff x="452190" y="3133126"/>
            <a:chExt cx="286946" cy="286946"/>
          </a:xfrm>
        </p:grpSpPr>
        <p:sp>
          <p:nvSpPr>
            <p:cNvPr id="234" name="Oval 23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Oval 23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6" name="Parallelogram 235"/>
          <p:cNvSpPr/>
          <p:nvPr/>
        </p:nvSpPr>
        <p:spPr>
          <a:xfrm flipH="1">
            <a:off x="9458324" y="6629400"/>
            <a:ext cx="685418" cy="228600"/>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0000"/>
                </a:solidFill>
                <a:latin typeface="Arial" panose="020B0604020202020204" pitchFamily="34" charset="0"/>
                <a:cs typeface="Arial" panose="020B0604020202020204" pitchFamily="34" charset="0"/>
              </a:rPr>
              <a:t>ANS</a:t>
            </a:r>
          </a:p>
        </p:txBody>
      </p:sp>
      <p:sp>
        <p:nvSpPr>
          <p:cNvPr id="114" name="Rectangle 113"/>
          <p:cNvSpPr/>
          <p:nvPr/>
        </p:nvSpPr>
        <p:spPr>
          <a:xfrm>
            <a:off x="3875536" y="5373334"/>
            <a:ext cx="461894" cy="456872"/>
          </a:xfrm>
          <a:prstGeom prst="rect">
            <a:avLst/>
          </a:prstGeom>
          <a:solidFill>
            <a:schemeClr val="accent2">
              <a:alpha val="80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115" name="Rectangle 114"/>
          <p:cNvSpPr/>
          <p:nvPr/>
        </p:nvSpPr>
        <p:spPr>
          <a:xfrm>
            <a:off x="4344706" y="5360550"/>
            <a:ext cx="461894" cy="454194"/>
          </a:xfrm>
          <a:prstGeom prst="rect">
            <a:avLst/>
          </a:prstGeom>
          <a:solidFill>
            <a:schemeClr val="accent2">
              <a:alpha val="80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116" name="Rectangle 115"/>
          <p:cNvSpPr/>
          <p:nvPr/>
        </p:nvSpPr>
        <p:spPr>
          <a:xfrm>
            <a:off x="4820646" y="5366421"/>
            <a:ext cx="461894" cy="454195"/>
          </a:xfrm>
          <a:prstGeom prst="rect">
            <a:avLst/>
          </a:prstGeom>
          <a:solidFill>
            <a:schemeClr val="accent2">
              <a:alpha val="80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117" name="Rectangle 116"/>
          <p:cNvSpPr/>
          <p:nvPr/>
        </p:nvSpPr>
        <p:spPr>
          <a:xfrm>
            <a:off x="5539502" y="5373334"/>
            <a:ext cx="461894" cy="457070"/>
          </a:xfrm>
          <a:prstGeom prst="rect">
            <a:avLst/>
          </a:prstGeom>
          <a:solidFill>
            <a:schemeClr val="accent2">
              <a:alpha val="80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118" name="Rectangle 117"/>
          <p:cNvSpPr/>
          <p:nvPr/>
        </p:nvSpPr>
        <p:spPr>
          <a:xfrm>
            <a:off x="6010334" y="5373334"/>
            <a:ext cx="461894" cy="463784"/>
          </a:xfrm>
          <a:prstGeom prst="rect">
            <a:avLst/>
          </a:prstGeom>
          <a:solidFill>
            <a:schemeClr val="accent2">
              <a:alpha val="80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119" name="Rectangle 118"/>
          <p:cNvSpPr/>
          <p:nvPr/>
        </p:nvSpPr>
        <p:spPr>
          <a:xfrm>
            <a:off x="6500885" y="5370399"/>
            <a:ext cx="461894" cy="457071"/>
          </a:xfrm>
          <a:prstGeom prst="rect">
            <a:avLst/>
          </a:prstGeom>
          <a:solidFill>
            <a:schemeClr val="accent2">
              <a:alpha val="80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sp>
        <p:nvSpPr>
          <p:cNvPr id="120" name="Rectangle 119"/>
          <p:cNvSpPr/>
          <p:nvPr/>
        </p:nvSpPr>
        <p:spPr>
          <a:xfrm>
            <a:off x="6968064" y="5370399"/>
            <a:ext cx="461894" cy="454193"/>
          </a:xfrm>
          <a:prstGeom prst="rect">
            <a:avLst/>
          </a:prstGeom>
          <a:solidFill>
            <a:schemeClr val="accent2">
              <a:alpha val="80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bg1"/>
              </a:solidFill>
              <a:latin typeface="Arial" panose="020B0604020202020204" pitchFamily="34" charset="0"/>
              <a:cs typeface="Arial" panose="020B0604020202020204" pitchFamily="34" charset="0"/>
            </a:endParaRPr>
          </a:p>
        </p:txBody>
      </p:sp>
      <p:pic>
        <p:nvPicPr>
          <p:cNvPr id="89" name="Picture 88">
            <a:hlinkClick r:id="rId11" action="ppaction://hlinksldjump"/>
            <a:hlinkHover r:id="rId11" action="ppaction://hlinksldjump" highlightClick="1">
              <a:snd r:embed="rId12" name="applause.wav"/>
            </a:hlinkHover>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6886" y="5542065"/>
            <a:ext cx="1374162" cy="1315935"/>
          </a:xfrm>
          <a:prstGeom prst="rect">
            <a:avLst/>
          </a:prstGeom>
        </p:spPr>
      </p:pic>
      <p:sp>
        <p:nvSpPr>
          <p:cNvPr id="2" name="TextBox 1"/>
          <p:cNvSpPr txBox="1"/>
          <p:nvPr/>
        </p:nvSpPr>
        <p:spPr>
          <a:xfrm>
            <a:off x="5047567" y="6015366"/>
            <a:ext cx="2737790" cy="461665"/>
          </a:xfrm>
          <a:prstGeom prst="rect">
            <a:avLst/>
          </a:prstGeom>
          <a:noFill/>
        </p:spPr>
        <p:txBody>
          <a:bodyPr wrap="square" rtlCol="0">
            <a:spAutoFit/>
          </a:bodyPr>
          <a:lstStyle/>
          <a:p>
            <a:r>
              <a:rPr lang="en-US" sz="2400" b="1" dirty="0" smtClean="0">
                <a:solidFill>
                  <a:schemeClr val="bg1"/>
                </a:solidFill>
                <a:latin typeface="Times New Roman" pitchFamily="18" charset="0"/>
                <a:cs typeface="Times New Roman" pitchFamily="18" charset="0"/>
              </a:rPr>
              <a:t>( 7chữ </a:t>
            </a:r>
            <a:r>
              <a:rPr lang="en-US" sz="2400" b="1" dirty="0" err="1" smtClean="0">
                <a:solidFill>
                  <a:schemeClr val="bg1"/>
                </a:solidFill>
                <a:latin typeface="Times New Roman" pitchFamily="18" charset="0"/>
                <a:cs typeface="Times New Roman" pitchFamily="18" charset="0"/>
              </a:rPr>
              <a:t>cái</a:t>
            </a:r>
            <a:r>
              <a:rPr lang="en-US" sz="2400" b="1" dirty="0" smtClean="0">
                <a:solidFill>
                  <a:schemeClr val="bg1"/>
                </a:solidFill>
                <a:latin typeface="Times New Roman" pitchFamily="18" charset="0"/>
                <a:cs typeface="Times New Roman" pitchFamily="18" charset="0"/>
              </a:rPr>
              <a:t>)</a:t>
            </a:r>
            <a:endParaRPr lang="en-US" sz="2400" b="1" dirty="0">
              <a:solidFill>
                <a:schemeClr val="bg1"/>
              </a:solidFill>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127055607"/>
              </p:ext>
            </p:extLst>
          </p:nvPr>
        </p:nvGraphicFramePr>
        <p:xfrm>
          <a:off x="5674290" y="2179529"/>
          <a:ext cx="551146" cy="526093"/>
        </p:xfrm>
        <a:graphic>
          <a:graphicData uri="http://schemas.openxmlformats.org/drawingml/2006/table">
            <a:tbl>
              <a:tblPr/>
              <a:tblGrid>
                <a:gridCol w="551146"/>
              </a:tblGrid>
              <a:tr h="526093">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Tree>
    <p:extLst>
      <p:ext uri="{BB962C8B-B14F-4D97-AF65-F5344CB8AC3E}">
        <p14:creationId xmlns:p14="http://schemas.microsoft.com/office/powerpoint/2010/main" val="201309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nodePh="1">
                                  <p:stCondLst>
                                    <p:cond delay="0"/>
                                  </p:stCondLst>
                                  <p:endCondLst>
                                    <p:cond evt="begin" delay="0">
                                      <p:tn val="5"/>
                                    </p:cond>
                                  </p:endCondLst>
                                  <p:childTnLst>
                                    <p:animClr clrSpc="rgb" dir="cw">
                                      <p:cBhvr override="childStyle">
                                        <p:cTn id="6" dur="500" fill="hold"/>
                                        <p:tgtEl>
                                          <p:spTgt spid="53"/>
                                        </p:tgtEl>
                                        <p:attrNameLst>
                                          <p:attrName>style.color</p:attrName>
                                        </p:attrNameLst>
                                      </p:cBhvr>
                                      <p:to>
                                        <a:srgbClr val="008CF5"/>
                                      </p:to>
                                    </p:animClr>
                                    <p:animClr clrSpc="rgb" dir="cw">
                                      <p:cBhvr>
                                        <p:cTn id="7" dur="500" fill="hold"/>
                                        <p:tgtEl>
                                          <p:spTgt spid="53"/>
                                        </p:tgtEl>
                                        <p:attrNameLst>
                                          <p:attrName>fillcolor</p:attrName>
                                        </p:attrNameLst>
                                      </p:cBhvr>
                                      <p:to>
                                        <a:srgbClr val="008CF5"/>
                                      </p:to>
                                    </p:animClr>
                                    <p:set>
                                      <p:cBhvr>
                                        <p:cTn id="8" dur="500" fill="hold"/>
                                        <p:tgtEl>
                                          <p:spTgt spid="53"/>
                                        </p:tgtEl>
                                        <p:attrNameLst>
                                          <p:attrName>fill.type</p:attrName>
                                        </p:attrNameLst>
                                      </p:cBhvr>
                                      <p:to>
                                        <p:strVal val="solid"/>
                                      </p:to>
                                    </p:set>
                                    <p:set>
                                      <p:cBhvr>
                                        <p:cTn id="9" dur="500" fill="hold"/>
                                        <p:tgtEl>
                                          <p:spTgt spid="53"/>
                                        </p:tgtEl>
                                        <p:attrNameLst>
                                          <p:attrName>fill.on</p:attrName>
                                        </p:attrNameLst>
                                      </p:cBhvr>
                                      <p:to>
                                        <p:strVal val="true"/>
                                      </p:to>
                                    </p:set>
                                  </p:childTnLst>
                                </p:cTn>
                              </p:par>
                              <p:par>
                                <p:cTn id="10" presetID="19" presetClass="emph" presetSubtype="0" fill="hold" grpId="0" nodeType="withEffect" nodePh="1">
                                  <p:stCondLst>
                                    <p:cond delay="0"/>
                                  </p:stCondLst>
                                  <p:endCondLst>
                                    <p:cond evt="begin" delay="0">
                                      <p:tn val="10"/>
                                    </p:cond>
                                  </p:endCondLst>
                                  <p:childTnLst>
                                    <p:animClr clrSpc="rgb" dir="cw">
                                      <p:cBhvr override="childStyle">
                                        <p:cTn id="11" dur="500" fill="hold"/>
                                        <p:tgtEl>
                                          <p:spTgt spid="54"/>
                                        </p:tgtEl>
                                        <p:attrNameLst>
                                          <p:attrName>style.color</p:attrName>
                                        </p:attrNameLst>
                                      </p:cBhvr>
                                      <p:to>
                                        <a:srgbClr val="008CF5"/>
                                      </p:to>
                                    </p:animClr>
                                    <p:animClr clrSpc="rgb" dir="cw">
                                      <p:cBhvr>
                                        <p:cTn id="12" dur="500" fill="hold"/>
                                        <p:tgtEl>
                                          <p:spTgt spid="54"/>
                                        </p:tgtEl>
                                        <p:attrNameLst>
                                          <p:attrName>fillcolor</p:attrName>
                                        </p:attrNameLst>
                                      </p:cBhvr>
                                      <p:to>
                                        <a:srgbClr val="008CF5"/>
                                      </p:to>
                                    </p:animClr>
                                    <p:set>
                                      <p:cBhvr>
                                        <p:cTn id="13" dur="500" fill="hold"/>
                                        <p:tgtEl>
                                          <p:spTgt spid="54"/>
                                        </p:tgtEl>
                                        <p:attrNameLst>
                                          <p:attrName>fill.type</p:attrName>
                                        </p:attrNameLst>
                                      </p:cBhvr>
                                      <p:to>
                                        <p:strVal val="solid"/>
                                      </p:to>
                                    </p:set>
                                    <p:set>
                                      <p:cBhvr>
                                        <p:cTn id="14" dur="500" fill="hold"/>
                                        <p:tgtEl>
                                          <p:spTgt spid="54"/>
                                        </p:tgtEl>
                                        <p:attrNameLst>
                                          <p:attrName>fill.on</p:attrName>
                                        </p:attrNameLst>
                                      </p:cBhvr>
                                      <p:to>
                                        <p:strVal val="true"/>
                                      </p:to>
                                    </p:set>
                                  </p:childTnLst>
                                </p:cTn>
                              </p:par>
                              <p:par>
                                <p:cTn id="15" presetID="19" presetClass="emph" presetSubtype="0" fill="hold" grpId="0" nodeType="withEffect" nodePh="1">
                                  <p:stCondLst>
                                    <p:cond delay="0"/>
                                  </p:stCondLst>
                                  <p:endCondLst>
                                    <p:cond evt="begin" delay="0">
                                      <p:tn val="15"/>
                                    </p:cond>
                                  </p:endCondLst>
                                  <p:childTnLst>
                                    <p:animClr clrSpc="rgb" dir="cw">
                                      <p:cBhvr override="childStyle">
                                        <p:cTn id="16" dur="500" fill="hold"/>
                                        <p:tgtEl>
                                          <p:spTgt spid="143"/>
                                        </p:tgtEl>
                                        <p:attrNameLst>
                                          <p:attrName>style.color</p:attrName>
                                        </p:attrNameLst>
                                      </p:cBhvr>
                                      <p:to>
                                        <a:srgbClr val="008CF5"/>
                                      </p:to>
                                    </p:animClr>
                                    <p:animClr clrSpc="rgb" dir="cw">
                                      <p:cBhvr>
                                        <p:cTn id="17" dur="500" fill="hold"/>
                                        <p:tgtEl>
                                          <p:spTgt spid="143"/>
                                        </p:tgtEl>
                                        <p:attrNameLst>
                                          <p:attrName>fillcolor</p:attrName>
                                        </p:attrNameLst>
                                      </p:cBhvr>
                                      <p:to>
                                        <a:srgbClr val="008CF5"/>
                                      </p:to>
                                    </p:animClr>
                                    <p:set>
                                      <p:cBhvr>
                                        <p:cTn id="18" dur="500" fill="hold"/>
                                        <p:tgtEl>
                                          <p:spTgt spid="143"/>
                                        </p:tgtEl>
                                        <p:attrNameLst>
                                          <p:attrName>fill.type</p:attrName>
                                        </p:attrNameLst>
                                      </p:cBhvr>
                                      <p:to>
                                        <p:strVal val="solid"/>
                                      </p:to>
                                    </p:set>
                                    <p:set>
                                      <p:cBhvr>
                                        <p:cTn id="19" dur="500" fill="hold"/>
                                        <p:tgtEl>
                                          <p:spTgt spid="143"/>
                                        </p:tgtEl>
                                        <p:attrNameLst>
                                          <p:attrName>fill.on</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nodePh="1">
                                  <p:stCondLst>
                                    <p:cond delay="0"/>
                                  </p:stCondLst>
                                  <p:endCondLst>
                                    <p:cond evt="begin" delay="0">
                                      <p:tn val="22"/>
                                    </p:cond>
                                  </p:endCondLst>
                                  <p:childTnLst>
                                    <p:set>
                                      <p:cBhvr>
                                        <p:cTn id="23" dur="1" fill="hold">
                                          <p:stCondLst>
                                            <p:cond delay="0"/>
                                          </p:stCondLst>
                                        </p:cTn>
                                        <p:tgtEl>
                                          <p:spTgt spid="147"/>
                                        </p:tgtEl>
                                        <p:attrNameLst>
                                          <p:attrName>style.visibility</p:attrName>
                                        </p:attrNameLst>
                                      </p:cBhvr>
                                      <p:to>
                                        <p:strVal val="visible"/>
                                      </p:to>
                                    </p:set>
                                    <p:animEffect transition="in" filter="randombar(horizontal)">
                                      <p:cBhvr>
                                        <p:cTn id="24" dur="500"/>
                                        <p:tgtEl>
                                          <p:spTgt spid="147"/>
                                        </p:tgtEl>
                                      </p:cBhvr>
                                    </p:animEffect>
                                  </p:childTnLst>
                                </p:cTn>
                              </p:par>
                              <p:par>
                                <p:cTn id="25" presetID="14" presetClass="entr" presetSubtype="10" fill="hold" grpId="0" nodeType="withEffect" nodePh="1">
                                  <p:stCondLst>
                                    <p:cond delay="0"/>
                                  </p:stCondLst>
                                  <p:endCondLst>
                                    <p:cond evt="begin" delay="0">
                                      <p:tn val="25"/>
                                    </p:cond>
                                  </p:endCondLst>
                                  <p:childTnLst>
                                    <p:set>
                                      <p:cBhvr>
                                        <p:cTn id="26" dur="1" fill="hold">
                                          <p:stCondLst>
                                            <p:cond delay="0"/>
                                          </p:stCondLst>
                                        </p:cTn>
                                        <p:tgtEl>
                                          <p:spTgt spid="148"/>
                                        </p:tgtEl>
                                        <p:attrNameLst>
                                          <p:attrName>style.visibility</p:attrName>
                                        </p:attrNameLst>
                                      </p:cBhvr>
                                      <p:to>
                                        <p:strVal val="visible"/>
                                      </p:to>
                                    </p:set>
                                    <p:animEffect transition="in" filter="randombar(horizontal)">
                                      <p:cBhvr>
                                        <p:cTn id="27" dur="500"/>
                                        <p:tgtEl>
                                          <p:spTgt spid="148"/>
                                        </p:tgtEl>
                                      </p:cBhvr>
                                    </p:animEffect>
                                  </p:childTnLst>
                                </p:cTn>
                              </p:par>
                              <p:par>
                                <p:cTn id="28" presetID="14" presetClass="entr" presetSubtype="10" fill="hold" grpId="0" nodeType="withEffect" nodePh="1">
                                  <p:stCondLst>
                                    <p:cond delay="0"/>
                                  </p:stCondLst>
                                  <p:endCondLst>
                                    <p:cond evt="begin" delay="0">
                                      <p:tn val="28"/>
                                    </p:cond>
                                  </p:endCondLst>
                                  <p:childTnLst>
                                    <p:set>
                                      <p:cBhvr>
                                        <p:cTn id="29" dur="1" fill="hold">
                                          <p:stCondLst>
                                            <p:cond delay="0"/>
                                          </p:stCondLst>
                                        </p:cTn>
                                        <p:tgtEl>
                                          <p:spTgt spid="151"/>
                                        </p:tgtEl>
                                        <p:attrNameLst>
                                          <p:attrName>style.visibility</p:attrName>
                                        </p:attrNameLst>
                                      </p:cBhvr>
                                      <p:to>
                                        <p:strVal val="visible"/>
                                      </p:to>
                                    </p:set>
                                    <p:animEffect transition="in" filter="randombar(horizontal)">
                                      <p:cBhvr>
                                        <p:cTn id="30"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9" presetClass="emph" presetSubtype="0" fill="hold" grpId="0" nodeType="withEffect" nodePh="1">
                                  <p:stCondLst>
                                    <p:cond delay="0"/>
                                  </p:stCondLst>
                                  <p:endCondLst>
                                    <p:cond evt="begin" delay="0">
                                      <p:tn val="34"/>
                                    </p:cond>
                                  </p:endCondLst>
                                  <p:childTnLst>
                                    <p:animClr clrSpc="rgb" dir="cw">
                                      <p:cBhvr override="childStyle">
                                        <p:cTn id="35" dur="500" fill="hold"/>
                                        <p:tgtEl>
                                          <p:spTgt spid="206"/>
                                        </p:tgtEl>
                                        <p:attrNameLst>
                                          <p:attrName>style.color</p:attrName>
                                        </p:attrNameLst>
                                      </p:cBhvr>
                                      <p:to>
                                        <a:srgbClr val="03A2DB"/>
                                      </p:to>
                                    </p:animClr>
                                    <p:animClr clrSpc="rgb" dir="cw">
                                      <p:cBhvr>
                                        <p:cTn id="36" dur="500" fill="hold"/>
                                        <p:tgtEl>
                                          <p:spTgt spid="206"/>
                                        </p:tgtEl>
                                        <p:attrNameLst>
                                          <p:attrName>fillcolor</p:attrName>
                                        </p:attrNameLst>
                                      </p:cBhvr>
                                      <p:to>
                                        <a:srgbClr val="03A2DB"/>
                                      </p:to>
                                    </p:animClr>
                                    <p:set>
                                      <p:cBhvr>
                                        <p:cTn id="37" dur="500" fill="hold"/>
                                        <p:tgtEl>
                                          <p:spTgt spid="206"/>
                                        </p:tgtEl>
                                        <p:attrNameLst>
                                          <p:attrName>fill.type</p:attrName>
                                        </p:attrNameLst>
                                      </p:cBhvr>
                                      <p:to>
                                        <p:strVal val="solid"/>
                                      </p:to>
                                    </p:set>
                                    <p:set>
                                      <p:cBhvr>
                                        <p:cTn id="38" dur="500" fill="hold"/>
                                        <p:tgtEl>
                                          <p:spTgt spid="206"/>
                                        </p:tgtEl>
                                        <p:attrNameLst>
                                          <p:attrName>fill.on</p:attrName>
                                        </p:attrNameLst>
                                      </p:cBhvr>
                                      <p:to>
                                        <p:strVal val="true"/>
                                      </p:to>
                                    </p:set>
                                  </p:childTnLst>
                                </p:cTn>
                              </p:par>
                              <p:par>
                                <p:cTn id="39" presetID="19" presetClass="emph" presetSubtype="0" fill="hold" grpId="0" nodeType="withEffect">
                                  <p:stCondLst>
                                    <p:cond delay="0"/>
                                  </p:stCondLst>
                                  <p:childTnLst>
                                    <p:animClr clrSpc="rgb" dir="cw">
                                      <p:cBhvr override="childStyle">
                                        <p:cTn id="40" dur="500" fill="hold"/>
                                        <p:tgtEl>
                                          <p:spTgt spid="45"/>
                                        </p:tgtEl>
                                        <p:attrNameLst>
                                          <p:attrName>style.color</p:attrName>
                                        </p:attrNameLst>
                                      </p:cBhvr>
                                      <p:to>
                                        <a:srgbClr val="03A2DB"/>
                                      </p:to>
                                    </p:animClr>
                                    <p:animClr clrSpc="rgb" dir="cw">
                                      <p:cBhvr>
                                        <p:cTn id="41" dur="500" fill="hold"/>
                                        <p:tgtEl>
                                          <p:spTgt spid="45"/>
                                        </p:tgtEl>
                                        <p:attrNameLst>
                                          <p:attrName>fillcolor</p:attrName>
                                        </p:attrNameLst>
                                      </p:cBhvr>
                                      <p:to>
                                        <a:srgbClr val="03A2DB"/>
                                      </p:to>
                                    </p:animClr>
                                    <p:set>
                                      <p:cBhvr>
                                        <p:cTn id="42" dur="500" fill="hold"/>
                                        <p:tgtEl>
                                          <p:spTgt spid="45"/>
                                        </p:tgtEl>
                                        <p:attrNameLst>
                                          <p:attrName>fill.type</p:attrName>
                                        </p:attrNameLst>
                                      </p:cBhvr>
                                      <p:to>
                                        <p:strVal val="solid"/>
                                      </p:to>
                                    </p:set>
                                    <p:set>
                                      <p:cBhvr>
                                        <p:cTn id="43" dur="500" fill="hold"/>
                                        <p:tgtEl>
                                          <p:spTgt spid="45"/>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4" restart="whenNotActive" fill="hold" evtFilter="cancelBubble" nodeType="interactiveSeq">
                <p:stCondLst>
                  <p:cond evt="onClick" delay="0">
                    <p:tgtEl>
                      <p:spTgt spid="4"/>
                    </p:tgtEl>
                  </p:cond>
                </p:stCondLst>
                <p:endSync evt="end" delay="0">
                  <p:rtn val="all"/>
                </p:endSync>
                <p:childTnLst>
                  <p:par>
                    <p:cTn id="45" fill="hold">
                      <p:stCondLst>
                        <p:cond delay="0"/>
                      </p:stCondLst>
                      <p:childTnLst>
                        <p:par>
                          <p:cTn id="46" fill="hold">
                            <p:stCondLst>
                              <p:cond delay="0"/>
                            </p:stCondLst>
                            <p:childTnLst>
                              <p:par>
                                <p:cTn id="47" presetID="14" presetClass="entr" presetSubtype="10" fill="hold" grpId="0" nodeType="clickEffect" nodePh="1">
                                  <p:stCondLst>
                                    <p:cond delay="0"/>
                                  </p:stCondLst>
                                  <p:endCondLst>
                                    <p:cond evt="begin" delay="0">
                                      <p:tn val="47"/>
                                    </p:cond>
                                  </p:endCondLst>
                                  <p:childTnLst>
                                    <p:set>
                                      <p:cBhvr>
                                        <p:cTn id="48" dur="1" fill="hold">
                                          <p:stCondLst>
                                            <p:cond delay="0"/>
                                          </p:stCondLst>
                                        </p:cTn>
                                        <p:tgtEl>
                                          <p:spTgt spid="125"/>
                                        </p:tgtEl>
                                        <p:attrNameLst>
                                          <p:attrName>style.visibility</p:attrName>
                                        </p:attrNameLst>
                                      </p:cBhvr>
                                      <p:to>
                                        <p:strVal val="visible"/>
                                      </p:to>
                                    </p:set>
                                    <p:animEffect transition="in" filter="randombar(horizontal)">
                                      <p:cBhvr>
                                        <p:cTn id="49" dur="500"/>
                                        <p:tgtEl>
                                          <p:spTgt spid="125"/>
                                        </p:tgtEl>
                                      </p:cBhvr>
                                    </p:animEffect>
                                  </p:childTnLst>
                                  <p:subTnLst>
                                    <p:audio>
                                      <p:cMediaNode>
                                        <p:cTn display="0" masterRel="sameClick">
                                          <p:stCondLst>
                                            <p:cond evt="begin" delay="0">
                                              <p:tn val="47"/>
                                            </p:cond>
                                          </p:stCondLst>
                                          <p:endCondLst>
                                            <p:cond evt="onStopAudio" delay="0">
                                              <p:tgtEl>
                                                <p:sldTgt/>
                                              </p:tgtEl>
                                            </p:cond>
                                          </p:endCondLst>
                                        </p:cTn>
                                        <p:tgtEl>
                                          <p:sndTgt r:embed="rId3" name="fins__success-2.wav"/>
                                        </p:tgtEl>
                                      </p:cMediaNode>
                                    </p:audio>
                                  </p:subTnLst>
                                </p:cTn>
                              </p:par>
                              <p:par>
                                <p:cTn id="50" presetID="14" presetClass="entr" presetSubtype="10" fill="hold" grpId="0" nodeType="withEffect" nodePh="1">
                                  <p:stCondLst>
                                    <p:cond delay="0"/>
                                  </p:stCondLst>
                                  <p:endCondLst>
                                    <p:cond evt="begin" delay="0">
                                      <p:tn val="50"/>
                                    </p:cond>
                                  </p:endCondLst>
                                  <p:childTnLst>
                                    <p:set>
                                      <p:cBhvr>
                                        <p:cTn id="51" dur="1" fill="hold">
                                          <p:stCondLst>
                                            <p:cond delay="0"/>
                                          </p:stCondLst>
                                        </p:cTn>
                                        <p:tgtEl>
                                          <p:spTgt spid="124"/>
                                        </p:tgtEl>
                                        <p:attrNameLst>
                                          <p:attrName>style.visibility</p:attrName>
                                        </p:attrNameLst>
                                      </p:cBhvr>
                                      <p:to>
                                        <p:strVal val="visible"/>
                                      </p:to>
                                    </p:set>
                                    <p:animEffect transition="in" filter="randombar(horizontal)">
                                      <p:cBhvr>
                                        <p:cTn id="52" dur="500"/>
                                        <p:tgtEl>
                                          <p:spTgt spid="124"/>
                                        </p:tgtEl>
                                      </p:cBhvr>
                                    </p:animEffect>
                                  </p:childTnLst>
                                </p:cTn>
                              </p:par>
                              <p:par>
                                <p:cTn id="53" presetID="14" presetClass="entr" presetSubtype="10" fill="hold" grpId="0" nodeType="withEffect" nodePh="1">
                                  <p:stCondLst>
                                    <p:cond delay="0"/>
                                  </p:stCondLst>
                                  <p:endCondLst>
                                    <p:cond evt="begin" delay="0">
                                      <p:tn val="53"/>
                                    </p:cond>
                                  </p:endCondLst>
                                  <p:childTnLst>
                                    <p:set>
                                      <p:cBhvr>
                                        <p:cTn id="54" dur="1" fill="hold">
                                          <p:stCondLst>
                                            <p:cond delay="0"/>
                                          </p:stCondLst>
                                        </p:cTn>
                                        <p:tgtEl>
                                          <p:spTgt spid="123"/>
                                        </p:tgtEl>
                                        <p:attrNameLst>
                                          <p:attrName>style.visibility</p:attrName>
                                        </p:attrNameLst>
                                      </p:cBhvr>
                                      <p:to>
                                        <p:strVal val="visible"/>
                                      </p:to>
                                    </p:set>
                                    <p:animEffect transition="in" filter="randombar(horizontal)">
                                      <p:cBhvr>
                                        <p:cTn id="55" dur="500"/>
                                        <p:tgtEl>
                                          <p:spTgt spid="123"/>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128"/>
                                        </p:tgtEl>
                                        <p:attrNameLst>
                                          <p:attrName>style.visibility</p:attrName>
                                        </p:attrNameLst>
                                      </p:cBhvr>
                                      <p:to>
                                        <p:strVal val="visible"/>
                                      </p:to>
                                    </p:set>
                                    <p:animEffect transition="in" filter="randombar(horizontal)">
                                      <p:cBhvr>
                                        <p:cTn id="58" dur="500"/>
                                        <p:tgtEl>
                                          <p:spTgt spid="128"/>
                                        </p:tgtEl>
                                      </p:cBhvr>
                                    </p:animEffect>
                                  </p:childTnLst>
                                </p:cTn>
                              </p:par>
                              <p:par>
                                <p:cTn id="59" presetID="14" presetClass="entr" presetSubtype="10" fill="hold" grpId="0" nodeType="withEffect" nodePh="1">
                                  <p:stCondLst>
                                    <p:cond delay="0"/>
                                  </p:stCondLst>
                                  <p:endCondLst>
                                    <p:cond evt="begin" delay="0">
                                      <p:tn val="59"/>
                                    </p:cond>
                                  </p:endCondLst>
                                  <p:childTnLst>
                                    <p:set>
                                      <p:cBhvr>
                                        <p:cTn id="60" dur="1" fill="hold">
                                          <p:stCondLst>
                                            <p:cond delay="0"/>
                                          </p:stCondLst>
                                        </p:cTn>
                                        <p:tgtEl>
                                          <p:spTgt spid="126"/>
                                        </p:tgtEl>
                                        <p:attrNameLst>
                                          <p:attrName>style.visibility</p:attrName>
                                        </p:attrNameLst>
                                      </p:cBhvr>
                                      <p:to>
                                        <p:strVal val="visible"/>
                                      </p:to>
                                    </p:set>
                                    <p:animEffect transition="in" filter="randombar(horizontal)">
                                      <p:cBhvr>
                                        <p:cTn id="61" dur="500"/>
                                        <p:tgtEl>
                                          <p:spTgt spid="126"/>
                                        </p:tgtEl>
                                      </p:cBhvr>
                                    </p:animEffect>
                                  </p:childTnLst>
                                </p:cTn>
                              </p:par>
                            </p:childTnLst>
                          </p:cTn>
                        </p:par>
                      </p:childTnLst>
                    </p:cTn>
                  </p:par>
                </p:childTnLst>
              </p:cTn>
              <p:nextCondLst>
                <p:cond evt="onClick" delay="0">
                  <p:tgtEl>
                    <p:spTgt spid="4"/>
                  </p:tgtEl>
                </p:cond>
              </p:nextCondLst>
            </p:seq>
            <p:seq concurrent="1" nextAc="seek">
              <p:cTn id="62" restart="whenNotActive" fill="hold" evtFilter="cancelBubble" nodeType="interactiveSeq">
                <p:stCondLst>
                  <p:cond evt="onClick" delay="0">
                    <p:tgtEl>
                      <p:spTgt spid="216"/>
                    </p:tgtEl>
                  </p:cond>
                </p:stCondLst>
                <p:endSync evt="end" delay="0">
                  <p:rtn val="all"/>
                </p:endSync>
                <p:childTnLst>
                  <p:par>
                    <p:cTn id="63" fill="hold">
                      <p:stCondLst>
                        <p:cond delay="0"/>
                      </p:stCondLst>
                      <p:childTnLst>
                        <p:par>
                          <p:cTn id="64" fill="hold">
                            <p:stCondLst>
                              <p:cond delay="0"/>
                            </p:stCondLst>
                            <p:childTnLst>
                              <p:par>
                                <p:cTn id="65" presetID="19" presetClass="emph" presetSubtype="0" fill="hold" grpId="0" nodeType="clickEffect">
                                  <p:stCondLst>
                                    <p:cond delay="0"/>
                                  </p:stCondLst>
                                  <p:childTnLst>
                                    <p:animClr clrSpc="rgb" dir="cw">
                                      <p:cBhvr override="childStyle">
                                        <p:cTn id="66" dur="500" fill="hold"/>
                                        <p:tgtEl>
                                          <p:spTgt spid="48"/>
                                        </p:tgtEl>
                                        <p:attrNameLst>
                                          <p:attrName>style.color</p:attrName>
                                        </p:attrNameLst>
                                      </p:cBhvr>
                                      <p:to>
                                        <a:srgbClr val="008CF5"/>
                                      </p:to>
                                    </p:animClr>
                                    <p:animClr clrSpc="rgb" dir="cw">
                                      <p:cBhvr>
                                        <p:cTn id="67" dur="500" fill="hold"/>
                                        <p:tgtEl>
                                          <p:spTgt spid="48"/>
                                        </p:tgtEl>
                                        <p:attrNameLst>
                                          <p:attrName>fillcolor</p:attrName>
                                        </p:attrNameLst>
                                      </p:cBhvr>
                                      <p:to>
                                        <a:srgbClr val="008CF5"/>
                                      </p:to>
                                    </p:animClr>
                                    <p:set>
                                      <p:cBhvr>
                                        <p:cTn id="68" dur="500" fill="hold"/>
                                        <p:tgtEl>
                                          <p:spTgt spid="48"/>
                                        </p:tgtEl>
                                        <p:attrNameLst>
                                          <p:attrName>fill.type</p:attrName>
                                        </p:attrNameLst>
                                      </p:cBhvr>
                                      <p:to>
                                        <p:strVal val="solid"/>
                                      </p:to>
                                    </p:set>
                                    <p:set>
                                      <p:cBhvr>
                                        <p:cTn id="69" dur="500" fill="hold"/>
                                        <p:tgtEl>
                                          <p:spTgt spid="48"/>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3" name="fins__success-2.wav"/>
                                        </p:tgtEl>
                                      </p:cMediaNode>
                                    </p:audio>
                                  </p:subTnLst>
                                </p:cTn>
                              </p:par>
                              <p:par>
                                <p:cTn id="70" presetID="19" presetClass="emph" presetSubtype="0" fill="hold" grpId="0" nodeType="withEffect">
                                  <p:stCondLst>
                                    <p:cond delay="0"/>
                                  </p:stCondLst>
                                  <p:childTnLst>
                                    <p:animClr clrSpc="rgb" dir="cw">
                                      <p:cBhvr override="childStyle">
                                        <p:cTn id="71" dur="500" fill="hold"/>
                                        <p:tgtEl>
                                          <p:spTgt spid="46"/>
                                        </p:tgtEl>
                                        <p:attrNameLst>
                                          <p:attrName>style.color</p:attrName>
                                        </p:attrNameLst>
                                      </p:cBhvr>
                                      <p:to>
                                        <a:srgbClr val="008CF5"/>
                                      </p:to>
                                    </p:animClr>
                                    <p:animClr clrSpc="rgb" dir="cw">
                                      <p:cBhvr>
                                        <p:cTn id="72" dur="500" fill="hold"/>
                                        <p:tgtEl>
                                          <p:spTgt spid="46"/>
                                        </p:tgtEl>
                                        <p:attrNameLst>
                                          <p:attrName>fillcolor</p:attrName>
                                        </p:attrNameLst>
                                      </p:cBhvr>
                                      <p:to>
                                        <a:srgbClr val="008CF5"/>
                                      </p:to>
                                    </p:animClr>
                                    <p:set>
                                      <p:cBhvr>
                                        <p:cTn id="73" dur="500" fill="hold"/>
                                        <p:tgtEl>
                                          <p:spTgt spid="46"/>
                                        </p:tgtEl>
                                        <p:attrNameLst>
                                          <p:attrName>fill.type</p:attrName>
                                        </p:attrNameLst>
                                      </p:cBhvr>
                                      <p:to>
                                        <p:strVal val="solid"/>
                                      </p:to>
                                    </p:set>
                                    <p:set>
                                      <p:cBhvr>
                                        <p:cTn id="74" dur="500" fill="hold"/>
                                        <p:tgtEl>
                                          <p:spTgt spid="46"/>
                                        </p:tgtEl>
                                        <p:attrNameLst>
                                          <p:attrName>fill.on</p:attrName>
                                        </p:attrNameLst>
                                      </p:cBhvr>
                                      <p:to>
                                        <p:strVal val="true"/>
                                      </p:to>
                                    </p:set>
                                  </p:childTnLst>
                                </p:cTn>
                              </p:par>
                              <p:par>
                                <p:cTn id="75" presetID="19" presetClass="emph" presetSubtype="0" fill="hold" grpId="0" nodeType="withEffect">
                                  <p:stCondLst>
                                    <p:cond delay="0"/>
                                  </p:stCondLst>
                                  <p:childTnLst>
                                    <p:animClr clrSpc="rgb" dir="cw">
                                      <p:cBhvr override="childStyle">
                                        <p:cTn id="76" dur="500" fill="hold"/>
                                        <p:tgtEl>
                                          <p:spTgt spid="207"/>
                                        </p:tgtEl>
                                        <p:attrNameLst>
                                          <p:attrName>style.color</p:attrName>
                                        </p:attrNameLst>
                                      </p:cBhvr>
                                      <p:to>
                                        <a:srgbClr val="008CF5"/>
                                      </p:to>
                                    </p:animClr>
                                    <p:animClr clrSpc="rgb" dir="cw">
                                      <p:cBhvr>
                                        <p:cTn id="77" dur="500" fill="hold"/>
                                        <p:tgtEl>
                                          <p:spTgt spid="207"/>
                                        </p:tgtEl>
                                        <p:attrNameLst>
                                          <p:attrName>fillcolor</p:attrName>
                                        </p:attrNameLst>
                                      </p:cBhvr>
                                      <p:to>
                                        <a:srgbClr val="008CF5"/>
                                      </p:to>
                                    </p:animClr>
                                    <p:set>
                                      <p:cBhvr>
                                        <p:cTn id="78" dur="500" fill="hold"/>
                                        <p:tgtEl>
                                          <p:spTgt spid="207"/>
                                        </p:tgtEl>
                                        <p:attrNameLst>
                                          <p:attrName>fill.type</p:attrName>
                                        </p:attrNameLst>
                                      </p:cBhvr>
                                      <p:to>
                                        <p:strVal val="solid"/>
                                      </p:to>
                                    </p:set>
                                    <p:set>
                                      <p:cBhvr>
                                        <p:cTn id="79" dur="500" fill="hold"/>
                                        <p:tgtEl>
                                          <p:spTgt spid="207"/>
                                        </p:tgtEl>
                                        <p:attrNameLst>
                                          <p:attrName>fill.on</p:attrName>
                                        </p:attrNameLst>
                                      </p:cBhvr>
                                      <p:to>
                                        <p:strVal val="true"/>
                                      </p:to>
                                    </p:set>
                                  </p:childTnLst>
                                </p:cTn>
                              </p:par>
                              <p:par>
                                <p:cTn id="80" presetID="19" presetClass="emph" presetSubtype="0" fill="hold" grpId="0" nodeType="withEffect">
                                  <p:stCondLst>
                                    <p:cond delay="0"/>
                                  </p:stCondLst>
                                  <p:childTnLst>
                                    <p:animClr clrSpc="rgb" dir="cw">
                                      <p:cBhvr override="childStyle">
                                        <p:cTn id="81" dur="500" fill="hold"/>
                                        <p:tgtEl>
                                          <p:spTgt spid="50"/>
                                        </p:tgtEl>
                                        <p:attrNameLst>
                                          <p:attrName>style.color</p:attrName>
                                        </p:attrNameLst>
                                      </p:cBhvr>
                                      <p:to>
                                        <a:srgbClr val="008CF5"/>
                                      </p:to>
                                    </p:animClr>
                                    <p:animClr clrSpc="rgb" dir="cw">
                                      <p:cBhvr>
                                        <p:cTn id="82" dur="500" fill="hold"/>
                                        <p:tgtEl>
                                          <p:spTgt spid="50"/>
                                        </p:tgtEl>
                                        <p:attrNameLst>
                                          <p:attrName>fillcolor</p:attrName>
                                        </p:attrNameLst>
                                      </p:cBhvr>
                                      <p:to>
                                        <a:srgbClr val="008CF5"/>
                                      </p:to>
                                    </p:animClr>
                                    <p:set>
                                      <p:cBhvr>
                                        <p:cTn id="83" dur="500" fill="hold"/>
                                        <p:tgtEl>
                                          <p:spTgt spid="50"/>
                                        </p:tgtEl>
                                        <p:attrNameLst>
                                          <p:attrName>fill.type</p:attrName>
                                        </p:attrNameLst>
                                      </p:cBhvr>
                                      <p:to>
                                        <p:strVal val="solid"/>
                                      </p:to>
                                    </p:set>
                                    <p:set>
                                      <p:cBhvr>
                                        <p:cTn id="84" dur="500" fill="hold"/>
                                        <p:tgtEl>
                                          <p:spTgt spid="50"/>
                                        </p:tgtEl>
                                        <p:attrNameLst>
                                          <p:attrName>fill.on</p:attrName>
                                        </p:attrNameLst>
                                      </p:cBhvr>
                                      <p:to>
                                        <p:strVal val="true"/>
                                      </p:to>
                                    </p:set>
                                  </p:childTnLst>
                                </p:cTn>
                              </p:par>
                              <p:par>
                                <p:cTn id="85" presetID="19" presetClass="emph" presetSubtype="0" fill="hold" grpId="0" nodeType="withEffect">
                                  <p:stCondLst>
                                    <p:cond delay="0"/>
                                  </p:stCondLst>
                                  <p:childTnLst>
                                    <p:animClr clrSpc="rgb" dir="cw">
                                      <p:cBhvr override="childStyle">
                                        <p:cTn id="86" dur="500" fill="hold"/>
                                        <p:tgtEl>
                                          <p:spTgt spid="49"/>
                                        </p:tgtEl>
                                        <p:attrNameLst>
                                          <p:attrName>style.color</p:attrName>
                                        </p:attrNameLst>
                                      </p:cBhvr>
                                      <p:to>
                                        <a:srgbClr val="008CF5"/>
                                      </p:to>
                                    </p:animClr>
                                    <p:animClr clrSpc="rgb" dir="cw">
                                      <p:cBhvr>
                                        <p:cTn id="87" dur="500" fill="hold"/>
                                        <p:tgtEl>
                                          <p:spTgt spid="49"/>
                                        </p:tgtEl>
                                        <p:attrNameLst>
                                          <p:attrName>fillcolor</p:attrName>
                                        </p:attrNameLst>
                                      </p:cBhvr>
                                      <p:to>
                                        <a:srgbClr val="008CF5"/>
                                      </p:to>
                                    </p:animClr>
                                    <p:set>
                                      <p:cBhvr>
                                        <p:cTn id="88" dur="500" fill="hold"/>
                                        <p:tgtEl>
                                          <p:spTgt spid="49"/>
                                        </p:tgtEl>
                                        <p:attrNameLst>
                                          <p:attrName>fill.type</p:attrName>
                                        </p:attrNameLst>
                                      </p:cBhvr>
                                      <p:to>
                                        <p:strVal val="solid"/>
                                      </p:to>
                                    </p:set>
                                    <p:set>
                                      <p:cBhvr>
                                        <p:cTn id="89" dur="500" fill="hold"/>
                                        <p:tgtEl>
                                          <p:spTgt spid="49"/>
                                        </p:tgtEl>
                                        <p:attrNameLst>
                                          <p:attrName>fill.on</p:attrName>
                                        </p:attrNameLst>
                                      </p:cBhvr>
                                      <p:to>
                                        <p:strVal val="true"/>
                                      </p:to>
                                    </p:set>
                                  </p:childTnLst>
                                </p:cTn>
                              </p:par>
                            </p:childTnLst>
                          </p:cTn>
                        </p:par>
                      </p:childTnLst>
                    </p:cTn>
                  </p:par>
                </p:childTnLst>
              </p:cTn>
              <p:nextCondLst>
                <p:cond evt="onClick" delay="0">
                  <p:tgtEl>
                    <p:spTgt spid="216"/>
                  </p:tgtEl>
                </p:cond>
              </p:nextCondLst>
            </p:seq>
            <p:seq concurrent="1" nextAc="seek">
              <p:cTn id="90" restart="whenNotActive" fill="hold" evtFilter="cancelBubble" nodeType="interactiveSeq">
                <p:stCondLst>
                  <p:cond evt="onClick" delay="0">
                    <p:tgtEl>
                      <p:spTgt spid="129"/>
                    </p:tgtEl>
                  </p:cond>
                </p:stCondLst>
                <p:endSync evt="end" delay="0">
                  <p:rtn val="all"/>
                </p:endSync>
                <p:childTnLst>
                  <p:par>
                    <p:cTn id="91" fill="hold">
                      <p:stCondLst>
                        <p:cond delay="0"/>
                      </p:stCondLst>
                      <p:childTnLst>
                        <p:par>
                          <p:cTn id="92" fill="hold">
                            <p:stCondLst>
                              <p:cond delay="0"/>
                            </p:stCondLst>
                            <p:childTnLst>
                              <p:par>
                                <p:cTn id="93" presetID="14" presetClass="entr" presetSubtype="10" fill="hold" grpId="0" nodeType="clickEffect">
                                  <p:stCondLst>
                                    <p:cond delay="0"/>
                                  </p:stCondLst>
                                  <p:childTnLst>
                                    <p:set>
                                      <p:cBhvr>
                                        <p:cTn id="94" dur="1" fill="hold">
                                          <p:stCondLst>
                                            <p:cond delay="0"/>
                                          </p:stCondLst>
                                        </p:cTn>
                                        <p:tgtEl>
                                          <p:spTgt spid="132"/>
                                        </p:tgtEl>
                                        <p:attrNameLst>
                                          <p:attrName>style.visibility</p:attrName>
                                        </p:attrNameLst>
                                      </p:cBhvr>
                                      <p:to>
                                        <p:strVal val="visible"/>
                                      </p:to>
                                    </p:set>
                                    <p:animEffect transition="in" filter="randombar(horizontal)">
                                      <p:cBhvr>
                                        <p:cTn id="95" dur="500"/>
                                        <p:tgtEl>
                                          <p:spTgt spid="132"/>
                                        </p:tgtEl>
                                      </p:cBhvr>
                                    </p:animEffect>
                                  </p:childTnLst>
                                </p:cTn>
                              </p:par>
                              <p:par>
                                <p:cTn id="96" presetID="14" presetClass="entr" presetSubtype="10" fill="hold" grpId="0" nodeType="withEffect">
                                  <p:stCondLst>
                                    <p:cond delay="0"/>
                                  </p:stCondLst>
                                  <p:childTnLst>
                                    <p:set>
                                      <p:cBhvr>
                                        <p:cTn id="97" dur="1" fill="hold">
                                          <p:stCondLst>
                                            <p:cond delay="0"/>
                                          </p:stCondLst>
                                        </p:cTn>
                                        <p:tgtEl>
                                          <p:spTgt spid="131"/>
                                        </p:tgtEl>
                                        <p:attrNameLst>
                                          <p:attrName>style.visibility</p:attrName>
                                        </p:attrNameLst>
                                      </p:cBhvr>
                                      <p:to>
                                        <p:strVal val="visible"/>
                                      </p:to>
                                    </p:set>
                                    <p:animEffect transition="in" filter="randombar(horizontal)">
                                      <p:cBhvr>
                                        <p:cTn id="98" dur="500"/>
                                        <p:tgtEl>
                                          <p:spTgt spid="131"/>
                                        </p:tgtEl>
                                      </p:cBhvr>
                                    </p:animEffect>
                                  </p:childTnLst>
                                </p:cTn>
                              </p:par>
                              <p:par>
                                <p:cTn id="99" presetID="14" presetClass="entr" presetSubtype="10" fill="hold" grpId="0" nodeType="withEffect">
                                  <p:stCondLst>
                                    <p:cond delay="0"/>
                                  </p:stCondLst>
                                  <p:childTnLst>
                                    <p:set>
                                      <p:cBhvr>
                                        <p:cTn id="100" dur="1" fill="hold">
                                          <p:stCondLst>
                                            <p:cond delay="0"/>
                                          </p:stCondLst>
                                        </p:cTn>
                                        <p:tgtEl>
                                          <p:spTgt spid="130"/>
                                        </p:tgtEl>
                                        <p:attrNameLst>
                                          <p:attrName>style.visibility</p:attrName>
                                        </p:attrNameLst>
                                      </p:cBhvr>
                                      <p:to>
                                        <p:strVal val="visible"/>
                                      </p:to>
                                    </p:set>
                                    <p:animEffect transition="in" filter="randombar(horizontal)">
                                      <p:cBhvr>
                                        <p:cTn id="101" dur="500"/>
                                        <p:tgtEl>
                                          <p:spTgt spid="130"/>
                                        </p:tgtEl>
                                      </p:cBhvr>
                                    </p:animEffect>
                                  </p:childTnLst>
                                </p:cTn>
                              </p:par>
                              <p:par>
                                <p:cTn id="102" presetID="14" presetClass="entr" presetSubtype="10" fill="hold" grpId="0" nodeType="withEffect">
                                  <p:stCondLst>
                                    <p:cond delay="0"/>
                                  </p:stCondLst>
                                  <p:childTnLst>
                                    <p:set>
                                      <p:cBhvr>
                                        <p:cTn id="103" dur="1" fill="hold">
                                          <p:stCondLst>
                                            <p:cond delay="0"/>
                                          </p:stCondLst>
                                        </p:cTn>
                                        <p:tgtEl>
                                          <p:spTgt spid="134"/>
                                        </p:tgtEl>
                                        <p:attrNameLst>
                                          <p:attrName>style.visibility</p:attrName>
                                        </p:attrNameLst>
                                      </p:cBhvr>
                                      <p:to>
                                        <p:strVal val="visible"/>
                                      </p:to>
                                    </p:set>
                                    <p:animEffect transition="in" filter="randombar(horizontal)">
                                      <p:cBhvr>
                                        <p:cTn id="104" dur="500"/>
                                        <p:tgtEl>
                                          <p:spTgt spid="134"/>
                                        </p:tgtEl>
                                      </p:cBhvr>
                                    </p:animEffect>
                                  </p:childTnLst>
                                </p:cTn>
                              </p:par>
                              <p:par>
                                <p:cTn id="105" presetID="14" presetClass="entr" presetSubtype="10" fill="hold" grpId="0" nodeType="withEffect">
                                  <p:stCondLst>
                                    <p:cond delay="0"/>
                                  </p:stCondLst>
                                  <p:childTnLst>
                                    <p:set>
                                      <p:cBhvr>
                                        <p:cTn id="106" dur="1" fill="hold">
                                          <p:stCondLst>
                                            <p:cond delay="0"/>
                                          </p:stCondLst>
                                        </p:cTn>
                                        <p:tgtEl>
                                          <p:spTgt spid="133"/>
                                        </p:tgtEl>
                                        <p:attrNameLst>
                                          <p:attrName>style.visibility</p:attrName>
                                        </p:attrNameLst>
                                      </p:cBhvr>
                                      <p:to>
                                        <p:strVal val="visible"/>
                                      </p:to>
                                    </p:set>
                                    <p:animEffect transition="in" filter="randombar(horizontal)">
                                      <p:cBhvr>
                                        <p:cTn id="107" dur="500"/>
                                        <p:tgtEl>
                                          <p:spTgt spid="133"/>
                                        </p:tgtEl>
                                      </p:cBhvr>
                                    </p:animEffect>
                                  </p:childTnLst>
                                </p:cTn>
                              </p:par>
                            </p:childTnLst>
                          </p:cTn>
                        </p:par>
                      </p:childTnLst>
                    </p:cTn>
                  </p:par>
                </p:childTnLst>
              </p:cTn>
              <p:nextCondLst>
                <p:cond evt="onClick" delay="0">
                  <p:tgtEl>
                    <p:spTgt spid="129"/>
                  </p:tgtEl>
                </p:cond>
              </p:nextCondLst>
            </p:seq>
            <p:seq concurrent="1" nextAc="seek">
              <p:cTn id="108" restart="whenNotActive" fill="hold" evtFilter="cancelBubble" nodeType="interactiveSeq">
                <p:stCondLst>
                  <p:cond evt="onClick" delay="0">
                    <p:tgtEl>
                      <p:spTgt spid="220"/>
                    </p:tgtEl>
                  </p:cond>
                </p:stCondLst>
                <p:endSync evt="end" delay="0">
                  <p:rtn val="all"/>
                </p:endSync>
                <p:childTnLst>
                  <p:par>
                    <p:cTn id="109" fill="hold">
                      <p:stCondLst>
                        <p:cond delay="0"/>
                      </p:stCondLst>
                      <p:childTnLst>
                        <p:par>
                          <p:cTn id="110" fill="hold">
                            <p:stCondLst>
                              <p:cond delay="0"/>
                            </p:stCondLst>
                            <p:childTnLst>
                              <p:par>
                                <p:cTn id="111" presetID="19" presetClass="emph" presetSubtype="0" fill="hold" grpId="0" nodeType="clickEffect">
                                  <p:stCondLst>
                                    <p:cond delay="0"/>
                                  </p:stCondLst>
                                  <p:childTnLst>
                                    <p:animClr clrSpc="rgb" dir="cw">
                                      <p:cBhvr override="childStyle">
                                        <p:cTn id="112" dur="500" fill="hold"/>
                                        <p:tgtEl>
                                          <p:spTgt spid="211"/>
                                        </p:tgtEl>
                                        <p:attrNameLst>
                                          <p:attrName>style.color</p:attrName>
                                        </p:attrNameLst>
                                      </p:cBhvr>
                                      <p:to>
                                        <a:srgbClr val="008CF5"/>
                                      </p:to>
                                    </p:animClr>
                                    <p:animClr clrSpc="rgb" dir="cw">
                                      <p:cBhvr>
                                        <p:cTn id="113" dur="500" fill="hold"/>
                                        <p:tgtEl>
                                          <p:spTgt spid="211"/>
                                        </p:tgtEl>
                                        <p:attrNameLst>
                                          <p:attrName>fillcolor</p:attrName>
                                        </p:attrNameLst>
                                      </p:cBhvr>
                                      <p:to>
                                        <a:srgbClr val="008CF5"/>
                                      </p:to>
                                    </p:animClr>
                                    <p:set>
                                      <p:cBhvr>
                                        <p:cTn id="114" dur="500" fill="hold"/>
                                        <p:tgtEl>
                                          <p:spTgt spid="211"/>
                                        </p:tgtEl>
                                        <p:attrNameLst>
                                          <p:attrName>fill.type</p:attrName>
                                        </p:attrNameLst>
                                      </p:cBhvr>
                                      <p:to>
                                        <p:strVal val="solid"/>
                                      </p:to>
                                    </p:set>
                                    <p:set>
                                      <p:cBhvr>
                                        <p:cTn id="115" dur="500" fill="hold"/>
                                        <p:tgtEl>
                                          <p:spTgt spid="211"/>
                                        </p:tgtEl>
                                        <p:attrNameLst>
                                          <p:attrName>fill.on</p:attrName>
                                        </p:attrNameLst>
                                      </p:cBhvr>
                                      <p:to>
                                        <p:strVal val="true"/>
                                      </p:to>
                                    </p:set>
                                  </p:childTnLst>
                                </p:cTn>
                              </p:par>
                              <p:par>
                                <p:cTn id="116" presetID="19" presetClass="emph" presetSubtype="0" fill="hold" grpId="0" nodeType="withEffect">
                                  <p:stCondLst>
                                    <p:cond delay="0"/>
                                  </p:stCondLst>
                                  <p:childTnLst>
                                    <p:animClr clrSpc="rgb" dir="cw">
                                      <p:cBhvr override="childStyle">
                                        <p:cTn id="117" dur="500" fill="hold"/>
                                        <p:tgtEl>
                                          <p:spTgt spid="63"/>
                                        </p:tgtEl>
                                        <p:attrNameLst>
                                          <p:attrName>style.color</p:attrName>
                                        </p:attrNameLst>
                                      </p:cBhvr>
                                      <p:to>
                                        <a:srgbClr val="008CF5"/>
                                      </p:to>
                                    </p:animClr>
                                    <p:animClr clrSpc="rgb" dir="cw">
                                      <p:cBhvr>
                                        <p:cTn id="118" dur="500" fill="hold"/>
                                        <p:tgtEl>
                                          <p:spTgt spid="63"/>
                                        </p:tgtEl>
                                        <p:attrNameLst>
                                          <p:attrName>fillcolor</p:attrName>
                                        </p:attrNameLst>
                                      </p:cBhvr>
                                      <p:to>
                                        <a:srgbClr val="008CF5"/>
                                      </p:to>
                                    </p:animClr>
                                    <p:set>
                                      <p:cBhvr>
                                        <p:cTn id="119" dur="500" fill="hold"/>
                                        <p:tgtEl>
                                          <p:spTgt spid="63"/>
                                        </p:tgtEl>
                                        <p:attrNameLst>
                                          <p:attrName>fill.type</p:attrName>
                                        </p:attrNameLst>
                                      </p:cBhvr>
                                      <p:to>
                                        <p:strVal val="solid"/>
                                      </p:to>
                                    </p:set>
                                    <p:set>
                                      <p:cBhvr>
                                        <p:cTn id="120" dur="500" fill="hold"/>
                                        <p:tgtEl>
                                          <p:spTgt spid="63"/>
                                        </p:tgtEl>
                                        <p:attrNameLst>
                                          <p:attrName>fill.on</p:attrName>
                                        </p:attrNameLst>
                                      </p:cBhvr>
                                      <p:to>
                                        <p:strVal val="true"/>
                                      </p:to>
                                    </p:set>
                                  </p:childTnLst>
                                </p:cTn>
                              </p:par>
                              <p:par>
                                <p:cTn id="121" presetID="19" presetClass="emph" presetSubtype="0" fill="hold" grpId="0" nodeType="withEffect">
                                  <p:stCondLst>
                                    <p:cond delay="0"/>
                                  </p:stCondLst>
                                  <p:childTnLst>
                                    <p:animClr clrSpc="rgb" dir="cw">
                                      <p:cBhvr override="childStyle">
                                        <p:cTn id="122" dur="500" fill="hold"/>
                                        <p:tgtEl>
                                          <p:spTgt spid="64"/>
                                        </p:tgtEl>
                                        <p:attrNameLst>
                                          <p:attrName>style.color</p:attrName>
                                        </p:attrNameLst>
                                      </p:cBhvr>
                                      <p:to>
                                        <a:srgbClr val="008CF5"/>
                                      </p:to>
                                    </p:animClr>
                                    <p:animClr clrSpc="rgb" dir="cw">
                                      <p:cBhvr>
                                        <p:cTn id="123" dur="500" fill="hold"/>
                                        <p:tgtEl>
                                          <p:spTgt spid="64"/>
                                        </p:tgtEl>
                                        <p:attrNameLst>
                                          <p:attrName>fillcolor</p:attrName>
                                        </p:attrNameLst>
                                      </p:cBhvr>
                                      <p:to>
                                        <a:srgbClr val="008CF5"/>
                                      </p:to>
                                    </p:animClr>
                                    <p:set>
                                      <p:cBhvr>
                                        <p:cTn id="124" dur="500" fill="hold"/>
                                        <p:tgtEl>
                                          <p:spTgt spid="64"/>
                                        </p:tgtEl>
                                        <p:attrNameLst>
                                          <p:attrName>fill.type</p:attrName>
                                        </p:attrNameLst>
                                      </p:cBhvr>
                                      <p:to>
                                        <p:strVal val="solid"/>
                                      </p:to>
                                    </p:set>
                                    <p:set>
                                      <p:cBhvr>
                                        <p:cTn id="125" dur="500" fill="hold"/>
                                        <p:tgtEl>
                                          <p:spTgt spid="64"/>
                                        </p:tgtEl>
                                        <p:attrNameLst>
                                          <p:attrName>fill.on</p:attrName>
                                        </p:attrNameLst>
                                      </p:cBhvr>
                                      <p:to>
                                        <p:strVal val="true"/>
                                      </p:to>
                                    </p:set>
                                  </p:childTnLst>
                                </p:cTn>
                              </p:par>
                              <p:par>
                                <p:cTn id="126" presetID="19" presetClass="emph" presetSubtype="0" fill="hold" grpId="0" nodeType="withEffect">
                                  <p:stCondLst>
                                    <p:cond delay="0"/>
                                  </p:stCondLst>
                                  <p:childTnLst>
                                    <p:animClr clrSpc="rgb" dir="cw">
                                      <p:cBhvr override="childStyle">
                                        <p:cTn id="127" dur="500" fill="hold"/>
                                        <p:tgtEl>
                                          <p:spTgt spid="66"/>
                                        </p:tgtEl>
                                        <p:attrNameLst>
                                          <p:attrName>style.color</p:attrName>
                                        </p:attrNameLst>
                                      </p:cBhvr>
                                      <p:to>
                                        <a:srgbClr val="008CF5"/>
                                      </p:to>
                                    </p:animClr>
                                    <p:animClr clrSpc="rgb" dir="cw">
                                      <p:cBhvr>
                                        <p:cTn id="128" dur="500" fill="hold"/>
                                        <p:tgtEl>
                                          <p:spTgt spid="66"/>
                                        </p:tgtEl>
                                        <p:attrNameLst>
                                          <p:attrName>fillcolor</p:attrName>
                                        </p:attrNameLst>
                                      </p:cBhvr>
                                      <p:to>
                                        <a:srgbClr val="008CF5"/>
                                      </p:to>
                                    </p:animClr>
                                    <p:set>
                                      <p:cBhvr>
                                        <p:cTn id="129" dur="500" fill="hold"/>
                                        <p:tgtEl>
                                          <p:spTgt spid="66"/>
                                        </p:tgtEl>
                                        <p:attrNameLst>
                                          <p:attrName>fill.type</p:attrName>
                                        </p:attrNameLst>
                                      </p:cBhvr>
                                      <p:to>
                                        <p:strVal val="solid"/>
                                      </p:to>
                                    </p:set>
                                    <p:set>
                                      <p:cBhvr>
                                        <p:cTn id="130" dur="500" fill="hold"/>
                                        <p:tgtEl>
                                          <p:spTgt spid="66"/>
                                        </p:tgtEl>
                                        <p:attrNameLst>
                                          <p:attrName>fill.on</p:attrName>
                                        </p:attrNameLst>
                                      </p:cBhvr>
                                      <p:to>
                                        <p:strVal val="true"/>
                                      </p:to>
                                    </p:set>
                                  </p:childTnLst>
                                </p:cTn>
                              </p:par>
                              <p:par>
                                <p:cTn id="131" presetID="19" presetClass="emph" presetSubtype="0" fill="hold" grpId="0" nodeType="withEffect">
                                  <p:stCondLst>
                                    <p:cond delay="0"/>
                                  </p:stCondLst>
                                  <p:childTnLst>
                                    <p:animClr clrSpc="rgb" dir="cw">
                                      <p:cBhvr override="childStyle">
                                        <p:cTn id="132" dur="500" fill="hold"/>
                                        <p:tgtEl>
                                          <p:spTgt spid="67"/>
                                        </p:tgtEl>
                                        <p:attrNameLst>
                                          <p:attrName>style.color</p:attrName>
                                        </p:attrNameLst>
                                      </p:cBhvr>
                                      <p:to>
                                        <a:srgbClr val="008CF5"/>
                                      </p:to>
                                    </p:animClr>
                                    <p:animClr clrSpc="rgb" dir="cw">
                                      <p:cBhvr>
                                        <p:cTn id="133" dur="500" fill="hold"/>
                                        <p:tgtEl>
                                          <p:spTgt spid="67"/>
                                        </p:tgtEl>
                                        <p:attrNameLst>
                                          <p:attrName>fillcolor</p:attrName>
                                        </p:attrNameLst>
                                      </p:cBhvr>
                                      <p:to>
                                        <a:srgbClr val="008CF5"/>
                                      </p:to>
                                    </p:animClr>
                                    <p:set>
                                      <p:cBhvr>
                                        <p:cTn id="134" dur="500" fill="hold"/>
                                        <p:tgtEl>
                                          <p:spTgt spid="67"/>
                                        </p:tgtEl>
                                        <p:attrNameLst>
                                          <p:attrName>fill.type</p:attrName>
                                        </p:attrNameLst>
                                      </p:cBhvr>
                                      <p:to>
                                        <p:strVal val="solid"/>
                                      </p:to>
                                    </p:set>
                                    <p:set>
                                      <p:cBhvr>
                                        <p:cTn id="135" dur="500" fill="hold"/>
                                        <p:tgtEl>
                                          <p:spTgt spid="67"/>
                                        </p:tgtEl>
                                        <p:attrNameLst>
                                          <p:attrName>fill.on</p:attrName>
                                        </p:attrNameLst>
                                      </p:cBhvr>
                                      <p:to>
                                        <p:strVal val="true"/>
                                      </p:to>
                                    </p:set>
                                  </p:childTnLst>
                                </p:cTn>
                              </p:par>
                              <p:par>
                                <p:cTn id="136" presetID="19" presetClass="emph" presetSubtype="0" fill="hold" grpId="0" nodeType="withEffect">
                                  <p:stCondLst>
                                    <p:cond delay="0"/>
                                  </p:stCondLst>
                                  <p:childTnLst>
                                    <p:animClr clrSpc="rgb" dir="cw">
                                      <p:cBhvr override="childStyle">
                                        <p:cTn id="137" dur="500" fill="hold"/>
                                        <p:tgtEl>
                                          <p:spTgt spid="68"/>
                                        </p:tgtEl>
                                        <p:attrNameLst>
                                          <p:attrName>style.color</p:attrName>
                                        </p:attrNameLst>
                                      </p:cBhvr>
                                      <p:to>
                                        <a:srgbClr val="008CF5"/>
                                      </p:to>
                                    </p:animClr>
                                    <p:animClr clrSpc="rgb" dir="cw">
                                      <p:cBhvr>
                                        <p:cTn id="138" dur="500" fill="hold"/>
                                        <p:tgtEl>
                                          <p:spTgt spid="68"/>
                                        </p:tgtEl>
                                        <p:attrNameLst>
                                          <p:attrName>fillcolor</p:attrName>
                                        </p:attrNameLst>
                                      </p:cBhvr>
                                      <p:to>
                                        <a:srgbClr val="008CF5"/>
                                      </p:to>
                                    </p:animClr>
                                    <p:set>
                                      <p:cBhvr>
                                        <p:cTn id="139" dur="500" fill="hold"/>
                                        <p:tgtEl>
                                          <p:spTgt spid="68"/>
                                        </p:tgtEl>
                                        <p:attrNameLst>
                                          <p:attrName>fill.type</p:attrName>
                                        </p:attrNameLst>
                                      </p:cBhvr>
                                      <p:to>
                                        <p:strVal val="solid"/>
                                      </p:to>
                                    </p:set>
                                    <p:set>
                                      <p:cBhvr>
                                        <p:cTn id="140" dur="500" fill="hold"/>
                                        <p:tgtEl>
                                          <p:spTgt spid="68"/>
                                        </p:tgtEl>
                                        <p:attrNameLst>
                                          <p:attrName>fill.on</p:attrName>
                                        </p:attrNameLst>
                                      </p:cBhvr>
                                      <p:to>
                                        <p:strVal val="true"/>
                                      </p:to>
                                    </p:set>
                                  </p:childTnLst>
                                </p:cTn>
                              </p:par>
                            </p:childTnLst>
                          </p:cTn>
                        </p:par>
                      </p:childTnLst>
                    </p:cTn>
                  </p:par>
                </p:childTnLst>
              </p:cTn>
              <p:nextCondLst>
                <p:cond evt="onClick" delay="0">
                  <p:tgtEl>
                    <p:spTgt spid="220"/>
                  </p:tgtEl>
                </p:cond>
              </p:nextCondLst>
            </p:seq>
            <p:seq concurrent="1" nextAc="seek">
              <p:cTn id="141" restart="whenNotActive" fill="hold" evtFilter="cancelBubble" nodeType="interactiveSeq">
                <p:stCondLst>
                  <p:cond evt="onClick" delay="0">
                    <p:tgtEl>
                      <p:spTgt spid="168"/>
                    </p:tgtEl>
                  </p:cond>
                </p:stCondLst>
                <p:endSync evt="end" delay="0">
                  <p:rtn val="all"/>
                </p:endSync>
                <p:childTnLst>
                  <p:par>
                    <p:cTn id="142" fill="hold">
                      <p:stCondLst>
                        <p:cond delay="0"/>
                      </p:stCondLst>
                      <p:childTnLst>
                        <p:par>
                          <p:cTn id="143" fill="hold">
                            <p:stCondLst>
                              <p:cond delay="0"/>
                            </p:stCondLst>
                            <p:childTnLst>
                              <p:par>
                                <p:cTn id="144" presetID="14" presetClass="entr" presetSubtype="10" fill="hold" grpId="0" nodeType="withEffect">
                                  <p:stCondLst>
                                    <p:cond delay="0"/>
                                  </p:stCondLst>
                                  <p:childTnLst>
                                    <p:set>
                                      <p:cBhvr>
                                        <p:cTn id="145" dur="1" fill="hold">
                                          <p:stCondLst>
                                            <p:cond delay="0"/>
                                          </p:stCondLst>
                                        </p:cTn>
                                        <p:tgtEl>
                                          <p:spTgt spid="171"/>
                                        </p:tgtEl>
                                        <p:attrNameLst>
                                          <p:attrName>style.visibility</p:attrName>
                                        </p:attrNameLst>
                                      </p:cBhvr>
                                      <p:to>
                                        <p:strVal val="visible"/>
                                      </p:to>
                                    </p:set>
                                    <p:animEffect transition="in" filter="randombar(horizontal)">
                                      <p:cBhvr>
                                        <p:cTn id="146" dur="500"/>
                                        <p:tgtEl>
                                          <p:spTgt spid="171"/>
                                        </p:tgtEl>
                                      </p:cBhvr>
                                    </p:animEffect>
                                  </p:childTnLst>
                                </p:cTn>
                              </p:par>
                              <p:par>
                                <p:cTn id="147" presetID="14" presetClass="entr" presetSubtype="10" fill="hold" grpId="0" nodeType="withEffect">
                                  <p:stCondLst>
                                    <p:cond delay="0"/>
                                  </p:stCondLst>
                                  <p:childTnLst>
                                    <p:set>
                                      <p:cBhvr>
                                        <p:cTn id="148" dur="1" fill="hold">
                                          <p:stCondLst>
                                            <p:cond delay="0"/>
                                          </p:stCondLst>
                                        </p:cTn>
                                        <p:tgtEl>
                                          <p:spTgt spid="170"/>
                                        </p:tgtEl>
                                        <p:attrNameLst>
                                          <p:attrName>style.visibility</p:attrName>
                                        </p:attrNameLst>
                                      </p:cBhvr>
                                      <p:to>
                                        <p:strVal val="visible"/>
                                      </p:to>
                                    </p:set>
                                    <p:animEffect transition="in" filter="randombar(horizontal)">
                                      <p:cBhvr>
                                        <p:cTn id="149" dur="500"/>
                                        <p:tgtEl>
                                          <p:spTgt spid="170"/>
                                        </p:tgtEl>
                                      </p:cBhvr>
                                    </p:animEffect>
                                  </p:childTnLst>
                                </p:cTn>
                              </p:par>
                              <p:par>
                                <p:cTn id="150" presetID="14" presetClass="entr" presetSubtype="10" fill="hold" grpId="0" nodeType="withEffect">
                                  <p:stCondLst>
                                    <p:cond delay="0"/>
                                  </p:stCondLst>
                                  <p:childTnLst>
                                    <p:set>
                                      <p:cBhvr>
                                        <p:cTn id="151" dur="1" fill="hold">
                                          <p:stCondLst>
                                            <p:cond delay="0"/>
                                          </p:stCondLst>
                                        </p:cTn>
                                        <p:tgtEl>
                                          <p:spTgt spid="169"/>
                                        </p:tgtEl>
                                        <p:attrNameLst>
                                          <p:attrName>style.visibility</p:attrName>
                                        </p:attrNameLst>
                                      </p:cBhvr>
                                      <p:to>
                                        <p:strVal val="visible"/>
                                      </p:to>
                                    </p:set>
                                    <p:animEffect transition="in" filter="randombar(horizontal)">
                                      <p:cBhvr>
                                        <p:cTn id="152" dur="500"/>
                                        <p:tgtEl>
                                          <p:spTgt spid="169"/>
                                        </p:tgtEl>
                                      </p:cBhvr>
                                    </p:animEffect>
                                  </p:childTnLst>
                                </p:cTn>
                              </p:par>
                              <p:par>
                                <p:cTn id="153" presetID="14" presetClass="entr" presetSubtype="10" fill="hold" grpId="0" nodeType="withEffect">
                                  <p:stCondLst>
                                    <p:cond delay="0"/>
                                  </p:stCondLst>
                                  <p:childTnLst>
                                    <p:set>
                                      <p:cBhvr>
                                        <p:cTn id="154" dur="1" fill="hold">
                                          <p:stCondLst>
                                            <p:cond delay="0"/>
                                          </p:stCondLst>
                                        </p:cTn>
                                        <p:tgtEl>
                                          <p:spTgt spid="175"/>
                                        </p:tgtEl>
                                        <p:attrNameLst>
                                          <p:attrName>style.visibility</p:attrName>
                                        </p:attrNameLst>
                                      </p:cBhvr>
                                      <p:to>
                                        <p:strVal val="visible"/>
                                      </p:to>
                                    </p:set>
                                    <p:animEffect transition="in" filter="randombar(horizontal)">
                                      <p:cBhvr>
                                        <p:cTn id="155" dur="500"/>
                                        <p:tgtEl>
                                          <p:spTgt spid="175"/>
                                        </p:tgtEl>
                                      </p:cBhvr>
                                    </p:animEffect>
                                  </p:childTnLst>
                                </p:cTn>
                              </p:par>
                              <p:par>
                                <p:cTn id="156" presetID="14" presetClass="entr" presetSubtype="10" fill="hold" grpId="0" nodeType="withEffect">
                                  <p:stCondLst>
                                    <p:cond delay="0"/>
                                  </p:stCondLst>
                                  <p:childTnLst>
                                    <p:set>
                                      <p:cBhvr>
                                        <p:cTn id="157" dur="1" fill="hold">
                                          <p:stCondLst>
                                            <p:cond delay="0"/>
                                          </p:stCondLst>
                                        </p:cTn>
                                        <p:tgtEl>
                                          <p:spTgt spid="174"/>
                                        </p:tgtEl>
                                        <p:attrNameLst>
                                          <p:attrName>style.visibility</p:attrName>
                                        </p:attrNameLst>
                                      </p:cBhvr>
                                      <p:to>
                                        <p:strVal val="visible"/>
                                      </p:to>
                                    </p:set>
                                    <p:animEffect transition="in" filter="randombar(horizontal)">
                                      <p:cBhvr>
                                        <p:cTn id="158" dur="500"/>
                                        <p:tgtEl>
                                          <p:spTgt spid="174"/>
                                        </p:tgtEl>
                                      </p:cBhvr>
                                    </p:animEffect>
                                  </p:childTnLst>
                                </p:cTn>
                              </p:par>
                              <p:par>
                                <p:cTn id="159" presetID="14" presetClass="entr" presetSubtype="10" fill="hold" grpId="0" nodeType="withEffect">
                                  <p:stCondLst>
                                    <p:cond delay="0"/>
                                  </p:stCondLst>
                                  <p:childTnLst>
                                    <p:set>
                                      <p:cBhvr>
                                        <p:cTn id="160" dur="1" fill="hold">
                                          <p:stCondLst>
                                            <p:cond delay="0"/>
                                          </p:stCondLst>
                                        </p:cTn>
                                        <p:tgtEl>
                                          <p:spTgt spid="173"/>
                                        </p:tgtEl>
                                        <p:attrNameLst>
                                          <p:attrName>style.visibility</p:attrName>
                                        </p:attrNameLst>
                                      </p:cBhvr>
                                      <p:to>
                                        <p:strVal val="visible"/>
                                      </p:to>
                                    </p:set>
                                    <p:animEffect transition="in" filter="randombar(horizontal)">
                                      <p:cBhvr>
                                        <p:cTn id="161" dur="500"/>
                                        <p:tgtEl>
                                          <p:spTgt spid="173"/>
                                        </p:tgtEl>
                                      </p:cBhvr>
                                    </p:animEffect>
                                  </p:childTnLst>
                                </p:cTn>
                              </p:par>
                            </p:childTnLst>
                          </p:cTn>
                        </p:par>
                      </p:childTnLst>
                    </p:cTn>
                  </p:par>
                </p:childTnLst>
              </p:cTn>
              <p:nextCondLst>
                <p:cond evt="onClick" delay="0">
                  <p:tgtEl>
                    <p:spTgt spid="168"/>
                  </p:tgtEl>
                </p:cond>
              </p:nextCondLst>
            </p:seq>
            <p:seq concurrent="1" nextAc="seek">
              <p:cTn id="162" restart="whenNotActive" fill="hold" evtFilter="cancelBubble" nodeType="interactiveSeq">
                <p:stCondLst>
                  <p:cond evt="onClick" delay="0">
                    <p:tgtEl>
                      <p:spTgt spid="236"/>
                    </p:tgtEl>
                  </p:cond>
                </p:stCondLst>
                <p:endSync evt="end" delay="0">
                  <p:rtn val="all"/>
                </p:endSync>
                <p:childTnLst>
                  <p:par>
                    <p:cTn id="163" fill="hold">
                      <p:stCondLst>
                        <p:cond delay="0"/>
                      </p:stCondLst>
                      <p:childTnLst>
                        <p:par>
                          <p:cTn id="164" fill="hold">
                            <p:stCondLst>
                              <p:cond delay="0"/>
                            </p:stCondLst>
                            <p:childTnLst>
                              <p:par>
                                <p:cTn id="165" presetID="1" presetClass="entr" presetSubtype="0" fill="hold" grpId="0" nodeType="withEffect">
                                  <p:stCondLst>
                                    <p:cond delay="0"/>
                                  </p:stCondLst>
                                  <p:childTnLst>
                                    <p:set>
                                      <p:cBhvr>
                                        <p:cTn id="166" dur="1" fill="hold">
                                          <p:stCondLst>
                                            <p:cond delay="0"/>
                                          </p:stCondLst>
                                        </p:cTn>
                                        <p:tgtEl>
                                          <p:spTgt spid="154"/>
                                        </p:tgtEl>
                                        <p:attrNameLst>
                                          <p:attrName>style.visibility</p:attrName>
                                        </p:attrNameLst>
                                      </p:cBhvr>
                                      <p:to>
                                        <p:strVal val="visible"/>
                                      </p:to>
                                    </p:set>
                                  </p:childTnLst>
                                </p:cTn>
                              </p:par>
                              <p:par>
                                <p:cTn id="167" presetID="22" presetClass="entr" presetSubtype="8" fill="hold" nodeType="withEffect">
                                  <p:stCondLst>
                                    <p:cond delay="0"/>
                                  </p:stCondLst>
                                  <p:childTnLst>
                                    <p:set>
                                      <p:cBhvr>
                                        <p:cTn id="168" dur="1" fill="hold">
                                          <p:stCondLst>
                                            <p:cond delay="0"/>
                                          </p:stCondLst>
                                        </p:cTn>
                                        <p:tgtEl>
                                          <p:spTgt spid="155"/>
                                        </p:tgtEl>
                                        <p:attrNameLst>
                                          <p:attrName>style.visibility</p:attrName>
                                        </p:attrNameLst>
                                      </p:cBhvr>
                                      <p:to>
                                        <p:strVal val="visible"/>
                                      </p:to>
                                    </p:set>
                                    <p:animEffect transition="in" filter="wipe(left)">
                                      <p:cBhvr>
                                        <p:cTn id="169" dur="300"/>
                                        <p:tgtEl>
                                          <p:spTgt spid="155"/>
                                        </p:tgtEl>
                                      </p:cBhvr>
                                    </p:animEffect>
                                  </p:childTnLst>
                                  <p:subTnLst>
                                    <p:audio>
                                      <p:cMediaNode>
                                        <p:cTn display="0" masterRel="sameClick">
                                          <p:stCondLst>
                                            <p:cond evt="begin" delay="0">
                                              <p:tn val="167"/>
                                            </p:cond>
                                          </p:stCondLst>
                                          <p:endCondLst>
                                            <p:cond evt="onStopAudio" delay="0">
                                              <p:tgtEl>
                                                <p:sldTgt/>
                                              </p:tgtEl>
                                            </p:cond>
                                          </p:endCondLst>
                                        </p:cTn>
                                        <p:tgtEl>
                                          <p:sndTgt r:embed="rId4" name="menu_toggle_tone.wav"/>
                                        </p:tgtEl>
                                      </p:cMediaNode>
                                    </p:audio>
                                  </p:subTnLst>
                                </p:cTn>
                              </p:par>
                              <p:par>
                                <p:cTn id="170" presetID="22" presetClass="entr" presetSubtype="8" fill="hold" nodeType="withEffect">
                                  <p:stCondLst>
                                    <p:cond delay="0"/>
                                  </p:stCondLst>
                                  <p:childTnLst>
                                    <p:set>
                                      <p:cBhvr>
                                        <p:cTn id="171" dur="1" fill="hold">
                                          <p:stCondLst>
                                            <p:cond delay="0"/>
                                          </p:stCondLst>
                                        </p:cTn>
                                        <p:tgtEl>
                                          <p:spTgt spid="187"/>
                                        </p:tgtEl>
                                        <p:attrNameLst>
                                          <p:attrName>style.visibility</p:attrName>
                                        </p:attrNameLst>
                                      </p:cBhvr>
                                      <p:to>
                                        <p:strVal val="visible"/>
                                      </p:to>
                                    </p:set>
                                    <p:animEffect transition="in" filter="wipe(left)">
                                      <p:cBhvr>
                                        <p:cTn id="172" dur="300"/>
                                        <p:tgtEl>
                                          <p:spTgt spid="187"/>
                                        </p:tgtEl>
                                      </p:cBhvr>
                                    </p:animEffect>
                                  </p:childTnLst>
                                </p:cTn>
                              </p:par>
                              <p:par>
                                <p:cTn id="173" presetID="22" presetClass="entr" presetSubtype="2" fill="hold" nodeType="withEffect">
                                  <p:stCondLst>
                                    <p:cond delay="0"/>
                                  </p:stCondLst>
                                  <p:childTnLst>
                                    <p:set>
                                      <p:cBhvr>
                                        <p:cTn id="174" dur="1" fill="hold">
                                          <p:stCondLst>
                                            <p:cond delay="0"/>
                                          </p:stCondLst>
                                        </p:cTn>
                                        <p:tgtEl>
                                          <p:spTgt spid="188"/>
                                        </p:tgtEl>
                                        <p:attrNameLst>
                                          <p:attrName>style.visibility</p:attrName>
                                        </p:attrNameLst>
                                      </p:cBhvr>
                                      <p:to>
                                        <p:strVal val="visible"/>
                                      </p:to>
                                    </p:set>
                                    <p:animEffect transition="in" filter="wipe(right)">
                                      <p:cBhvr>
                                        <p:cTn id="175" dur="300"/>
                                        <p:tgtEl>
                                          <p:spTgt spid="188"/>
                                        </p:tgtEl>
                                      </p:cBhvr>
                                    </p:animEffect>
                                  </p:childTnLst>
                                </p:cTn>
                              </p:par>
                              <p:par>
                                <p:cTn id="176" presetID="22" presetClass="entr" presetSubtype="2" fill="hold" nodeType="withEffect">
                                  <p:stCondLst>
                                    <p:cond delay="0"/>
                                  </p:stCondLst>
                                  <p:childTnLst>
                                    <p:set>
                                      <p:cBhvr>
                                        <p:cTn id="177" dur="1" fill="hold">
                                          <p:stCondLst>
                                            <p:cond delay="0"/>
                                          </p:stCondLst>
                                        </p:cTn>
                                        <p:tgtEl>
                                          <p:spTgt spid="156"/>
                                        </p:tgtEl>
                                        <p:attrNameLst>
                                          <p:attrName>style.visibility</p:attrName>
                                        </p:attrNameLst>
                                      </p:cBhvr>
                                      <p:to>
                                        <p:strVal val="visible"/>
                                      </p:to>
                                    </p:set>
                                    <p:animEffect transition="in" filter="wipe(right)">
                                      <p:cBhvr>
                                        <p:cTn id="178" dur="300"/>
                                        <p:tgtEl>
                                          <p:spTgt spid="156"/>
                                        </p:tgtEl>
                                      </p:cBhvr>
                                    </p:animEffect>
                                  </p:childTnLst>
                                </p:cTn>
                              </p:par>
                            </p:childTnLst>
                          </p:cTn>
                        </p:par>
                      </p:childTnLst>
                    </p:cTn>
                  </p:par>
                  <p:par>
                    <p:cTn id="179" fill="hold">
                      <p:stCondLst>
                        <p:cond delay="indefinite"/>
                      </p:stCondLst>
                      <p:childTnLst>
                        <p:par>
                          <p:cTn id="180" fill="hold">
                            <p:stCondLst>
                              <p:cond delay="0"/>
                            </p:stCondLst>
                            <p:childTnLst>
                              <p:par>
                                <p:cTn id="181" presetID="49" presetClass="entr" presetSubtype="0" decel="100000" fill="hold" nodeType="clickEffect">
                                  <p:stCondLst>
                                    <p:cond delay="0"/>
                                  </p:stCondLst>
                                  <p:childTnLst>
                                    <p:set>
                                      <p:cBhvr>
                                        <p:cTn id="182" dur="1" fill="hold">
                                          <p:stCondLst>
                                            <p:cond delay="0"/>
                                          </p:stCondLst>
                                        </p:cTn>
                                        <p:tgtEl>
                                          <p:spTgt spid="225"/>
                                        </p:tgtEl>
                                        <p:attrNameLst>
                                          <p:attrName>style.visibility</p:attrName>
                                        </p:attrNameLst>
                                      </p:cBhvr>
                                      <p:to>
                                        <p:strVal val="visible"/>
                                      </p:to>
                                    </p:set>
                                    <p:anim calcmode="lin" valueType="num">
                                      <p:cBhvr>
                                        <p:cTn id="183" dur="500" fill="hold"/>
                                        <p:tgtEl>
                                          <p:spTgt spid="225"/>
                                        </p:tgtEl>
                                        <p:attrNameLst>
                                          <p:attrName>ppt_w</p:attrName>
                                        </p:attrNameLst>
                                      </p:cBhvr>
                                      <p:tavLst>
                                        <p:tav tm="0">
                                          <p:val>
                                            <p:fltVal val="0"/>
                                          </p:val>
                                        </p:tav>
                                        <p:tav tm="100000">
                                          <p:val>
                                            <p:strVal val="#ppt_w"/>
                                          </p:val>
                                        </p:tav>
                                      </p:tavLst>
                                    </p:anim>
                                    <p:anim calcmode="lin" valueType="num">
                                      <p:cBhvr>
                                        <p:cTn id="184" dur="500" fill="hold"/>
                                        <p:tgtEl>
                                          <p:spTgt spid="225"/>
                                        </p:tgtEl>
                                        <p:attrNameLst>
                                          <p:attrName>ppt_h</p:attrName>
                                        </p:attrNameLst>
                                      </p:cBhvr>
                                      <p:tavLst>
                                        <p:tav tm="0">
                                          <p:val>
                                            <p:fltVal val="0"/>
                                          </p:val>
                                        </p:tav>
                                        <p:tav tm="100000">
                                          <p:val>
                                            <p:strVal val="#ppt_h"/>
                                          </p:val>
                                        </p:tav>
                                      </p:tavLst>
                                    </p:anim>
                                    <p:anim calcmode="lin" valueType="num">
                                      <p:cBhvr>
                                        <p:cTn id="185" dur="500" fill="hold"/>
                                        <p:tgtEl>
                                          <p:spTgt spid="225"/>
                                        </p:tgtEl>
                                        <p:attrNameLst>
                                          <p:attrName>style.rotation</p:attrName>
                                        </p:attrNameLst>
                                      </p:cBhvr>
                                      <p:tavLst>
                                        <p:tav tm="0">
                                          <p:val>
                                            <p:fltVal val="360"/>
                                          </p:val>
                                        </p:tav>
                                        <p:tav tm="100000">
                                          <p:val>
                                            <p:fltVal val="0"/>
                                          </p:val>
                                        </p:tav>
                                      </p:tavLst>
                                    </p:anim>
                                    <p:animEffect transition="in" filter="fade">
                                      <p:cBhvr>
                                        <p:cTn id="186" dur="500"/>
                                        <p:tgtEl>
                                          <p:spTgt spid="225"/>
                                        </p:tgtEl>
                                      </p:cBhvr>
                                    </p:animEffect>
                                  </p:childTnLst>
                                  <p:subTnLst>
                                    <p:audio>
                                      <p:cMediaNode>
                                        <p:cTn display="0" masterRel="sameClick">
                                          <p:stCondLst>
                                            <p:cond evt="begin" delay="0">
                                              <p:tn val="181"/>
                                            </p:cond>
                                          </p:stCondLst>
                                          <p:endCondLst>
                                            <p:cond evt="onStopAudio" delay="0">
                                              <p:tgtEl>
                                                <p:sldTgt/>
                                              </p:tgtEl>
                                            </p:cond>
                                          </p:endCondLst>
                                        </p:cTn>
                                        <p:tgtEl>
                                          <p:sndTgt r:embed="rId5" name="Beep_1.wav"/>
                                        </p:tgtEl>
                                      </p:cMediaNode>
                                    </p:audio>
                                  </p:subTnLst>
                                </p:cTn>
                              </p:par>
                              <p:par>
                                <p:cTn id="187" presetID="49" presetClass="entr" presetSubtype="0" decel="100000" fill="hold" nodeType="withEffect">
                                  <p:stCondLst>
                                    <p:cond delay="0"/>
                                  </p:stCondLst>
                                  <p:childTnLst>
                                    <p:set>
                                      <p:cBhvr>
                                        <p:cTn id="188" dur="1" fill="hold">
                                          <p:stCondLst>
                                            <p:cond delay="0"/>
                                          </p:stCondLst>
                                        </p:cTn>
                                        <p:tgtEl>
                                          <p:spTgt spid="233"/>
                                        </p:tgtEl>
                                        <p:attrNameLst>
                                          <p:attrName>style.visibility</p:attrName>
                                        </p:attrNameLst>
                                      </p:cBhvr>
                                      <p:to>
                                        <p:strVal val="visible"/>
                                      </p:to>
                                    </p:set>
                                    <p:anim calcmode="lin" valueType="num">
                                      <p:cBhvr>
                                        <p:cTn id="189" dur="300" fill="hold"/>
                                        <p:tgtEl>
                                          <p:spTgt spid="233"/>
                                        </p:tgtEl>
                                        <p:attrNameLst>
                                          <p:attrName>ppt_w</p:attrName>
                                        </p:attrNameLst>
                                      </p:cBhvr>
                                      <p:tavLst>
                                        <p:tav tm="0">
                                          <p:val>
                                            <p:fltVal val="0"/>
                                          </p:val>
                                        </p:tav>
                                        <p:tav tm="100000">
                                          <p:val>
                                            <p:strVal val="#ppt_w"/>
                                          </p:val>
                                        </p:tav>
                                      </p:tavLst>
                                    </p:anim>
                                    <p:anim calcmode="lin" valueType="num">
                                      <p:cBhvr>
                                        <p:cTn id="190" dur="300" fill="hold"/>
                                        <p:tgtEl>
                                          <p:spTgt spid="233"/>
                                        </p:tgtEl>
                                        <p:attrNameLst>
                                          <p:attrName>ppt_h</p:attrName>
                                        </p:attrNameLst>
                                      </p:cBhvr>
                                      <p:tavLst>
                                        <p:tav tm="0">
                                          <p:val>
                                            <p:fltVal val="0"/>
                                          </p:val>
                                        </p:tav>
                                        <p:tav tm="100000">
                                          <p:val>
                                            <p:strVal val="#ppt_h"/>
                                          </p:val>
                                        </p:tav>
                                      </p:tavLst>
                                    </p:anim>
                                    <p:anim calcmode="lin" valueType="num">
                                      <p:cBhvr>
                                        <p:cTn id="191" dur="300" fill="hold"/>
                                        <p:tgtEl>
                                          <p:spTgt spid="233"/>
                                        </p:tgtEl>
                                        <p:attrNameLst>
                                          <p:attrName>style.rotation</p:attrName>
                                        </p:attrNameLst>
                                      </p:cBhvr>
                                      <p:tavLst>
                                        <p:tav tm="0">
                                          <p:val>
                                            <p:fltVal val="360"/>
                                          </p:val>
                                        </p:tav>
                                        <p:tav tm="100000">
                                          <p:val>
                                            <p:fltVal val="0"/>
                                          </p:val>
                                        </p:tav>
                                      </p:tavLst>
                                    </p:anim>
                                    <p:animEffect transition="in" filter="fade">
                                      <p:cBhvr>
                                        <p:cTn id="192" dur="300"/>
                                        <p:tgtEl>
                                          <p:spTgt spid="233"/>
                                        </p:tgtEl>
                                      </p:cBhvr>
                                    </p:animEffect>
                                  </p:childTnLst>
                                </p:cTn>
                              </p:par>
                            </p:childTnLst>
                          </p:cTn>
                        </p:par>
                        <p:par>
                          <p:cTn id="193" fill="hold">
                            <p:stCondLst>
                              <p:cond delay="500"/>
                            </p:stCondLst>
                            <p:childTnLst>
                              <p:par>
                                <p:cTn id="194" presetID="50" presetClass="entr" presetSubtype="0" decel="100000" fill="hold" grpId="0" nodeType="afterEffect">
                                  <p:stCondLst>
                                    <p:cond delay="0"/>
                                  </p:stCondLst>
                                  <p:childTnLst>
                                    <p:set>
                                      <p:cBhvr>
                                        <p:cTn id="195" dur="1" fill="hold">
                                          <p:stCondLst>
                                            <p:cond delay="0"/>
                                          </p:stCondLst>
                                        </p:cTn>
                                        <p:tgtEl>
                                          <p:spTgt spid="205"/>
                                        </p:tgtEl>
                                        <p:attrNameLst>
                                          <p:attrName>style.visibility</p:attrName>
                                        </p:attrNameLst>
                                      </p:cBhvr>
                                      <p:to>
                                        <p:strVal val="visible"/>
                                      </p:to>
                                    </p:set>
                                    <p:anim calcmode="lin" valueType="num">
                                      <p:cBhvr>
                                        <p:cTn id="196" dur="700" fill="hold"/>
                                        <p:tgtEl>
                                          <p:spTgt spid="205"/>
                                        </p:tgtEl>
                                        <p:attrNameLst>
                                          <p:attrName>ppt_w</p:attrName>
                                        </p:attrNameLst>
                                      </p:cBhvr>
                                      <p:tavLst>
                                        <p:tav tm="0">
                                          <p:val>
                                            <p:strVal val="#ppt_w+.3"/>
                                          </p:val>
                                        </p:tav>
                                        <p:tav tm="100000">
                                          <p:val>
                                            <p:strVal val="#ppt_w"/>
                                          </p:val>
                                        </p:tav>
                                      </p:tavLst>
                                    </p:anim>
                                    <p:anim calcmode="lin" valueType="num">
                                      <p:cBhvr>
                                        <p:cTn id="197" dur="700" fill="hold"/>
                                        <p:tgtEl>
                                          <p:spTgt spid="205"/>
                                        </p:tgtEl>
                                        <p:attrNameLst>
                                          <p:attrName>ppt_h</p:attrName>
                                        </p:attrNameLst>
                                      </p:cBhvr>
                                      <p:tavLst>
                                        <p:tav tm="0">
                                          <p:val>
                                            <p:strVal val="#ppt_h"/>
                                          </p:val>
                                        </p:tav>
                                        <p:tav tm="100000">
                                          <p:val>
                                            <p:strVal val="#ppt_h"/>
                                          </p:val>
                                        </p:tav>
                                      </p:tavLst>
                                    </p:anim>
                                    <p:animEffect transition="in" filter="fade">
                                      <p:cBhvr>
                                        <p:cTn id="198" dur="700"/>
                                        <p:tgtEl>
                                          <p:spTgt spid="205"/>
                                        </p:tgtEl>
                                      </p:cBhvr>
                                    </p:animEffect>
                                  </p:childTnLst>
                                </p:cTn>
                              </p:par>
                              <p:par>
                                <p:cTn id="199" presetID="50" presetClass="entr" presetSubtype="0" decel="100000" fill="hold" grpId="0" nodeType="withEffect">
                                  <p:stCondLst>
                                    <p:cond delay="0"/>
                                  </p:stCondLst>
                                  <p:childTnLst>
                                    <p:set>
                                      <p:cBhvr>
                                        <p:cTn id="200" dur="1" fill="hold">
                                          <p:stCondLst>
                                            <p:cond delay="0"/>
                                          </p:stCondLst>
                                        </p:cTn>
                                        <p:tgtEl>
                                          <p:spTgt spid="189"/>
                                        </p:tgtEl>
                                        <p:attrNameLst>
                                          <p:attrName>style.visibility</p:attrName>
                                        </p:attrNameLst>
                                      </p:cBhvr>
                                      <p:to>
                                        <p:strVal val="visible"/>
                                      </p:to>
                                    </p:set>
                                    <p:anim calcmode="lin" valueType="num">
                                      <p:cBhvr>
                                        <p:cTn id="201" dur="700" fill="hold"/>
                                        <p:tgtEl>
                                          <p:spTgt spid="189"/>
                                        </p:tgtEl>
                                        <p:attrNameLst>
                                          <p:attrName>ppt_w</p:attrName>
                                        </p:attrNameLst>
                                      </p:cBhvr>
                                      <p:tavLst>
                                        <p:tav tm="0">
                                          <p:val>
                                            <p:strVal val="#ppt_w+.3"/>
                                          </p:val>
                                        </p:tav>
                                        <p:tav tm="100000">
                                          <p:val>
                                            <p:strVal val="#ppt_w"/>
                                          </p:val>
                                        </p:tav>
                                      </p:tavLst>
                                    </p:anim>
                                    <p:anim calcmode="lin" valueType="num">
                                      <p:cBhvr>
                                        <p:cTn id="202" dur="700" fill="hold"/>
                                        <p:tgtEl>
                                          <p:spTgt spid="189"/>
                                        </p:tgtEl>
                                        <p:attrNameLst>
                                          <p:attrName>ppt_h</p:attrName>
                                        </p:attrNameLst>
                                      </p:cBhvr>
                                      <p:tavLst>
                                        <p:tav tm="0">
                                          <p:val>
                                            <p:strVal val="#ppt_h"/>
                                          </p:val>
                                        </p:tav>
                                        <p:tav tm="100000">
                                          <p:val>
                                            <p:strVal val="#ppt_h"/>
                                          </p:val>
                                        </p:tav>
                                      </p:tavLst>
                                    </p:anim>
                                    <p:animEffect transition="in" filter="fade">
                                      <p:cBhvr>
                                        <p:cTn id="203" dur="700"/>
                                        <p:tgtEl>
                                          <p:spTgt spid="189"/>
                                        </p:tgtEl>
                                      </p:cBhvr>
                                    </p:animEffect>
                                  </p:childTnLst>
                                  <p:subTnLst>
                                    <p:audio>
                                      <p:cMediaNode>
                                        <p:cTn display="0" masterRel="sameClick">
                                          <p:stCondLst>
                                            <p:cond evt="begin" delay="0">
                                              <p:tn val="199"/>
                                            </p:cond>
                                          </p:stCondLst>
                                          <p:endCondLst>
                                            <p:cond evt="onStopAudio" delay="0">
                                              <p:tgtEl>
                                                <p:sldTgt/>
                                              </p:tgtEl>
                                            </p:cond>
                                          </p:endCondLst>
                                        </p:cTn>
                                        <p:tgtEl>
                                          <p:sndTgt r:embed="rId6" name="suonho.wav"/>
                                        </p:tgtEl>
                                      </p:cMediaNode>
                                    </p:audio>
                                  </p:subTnLst>
                                </p:cTn>
                              </p:par>
                            </p:childTnLst>
                          </p:cTn>
                        </p:par>
                        <p:par>
                          <p:cTn id="204" fill="hold">
                            <p:stCondLst>
                              <p:cond delay="1200"/>
                            </p:stCondLst>
                            <p:childTnLst>
                              <p:par>
                                <p:cTn id="205" presetID="14" presetClass="entr" presetSubtype="10" fill="hold" grpId="0" nodeType="afterEffect">
                                  <p:stCondLst>
                                    <p:cond delay="0"/>
                                  </p:stCondLst>
                                  <p:childTnLst>
                                    <p:set>
                                      <p:cBhvr>
                                        <p:cTn id="206" dur="1" fill="hold">
                                          <p:stCondLst>
                                            <p:cond delay="0"/>
                                          </p:stCondLst>
                                        </p:cTn>
                                        <p:tgtEl>
                                          <p:spTgt spid="186"/>
                                        </p:tgtEl>
                                        <p:attrNameLst>
                                          <p:attrName>style.visibility</p:attrName>
                                        </p:attrNameLst>
                                      </p:cBhvr>
                                      <p:to>
                                        <p:strVal val="visible"/>
                                      </p:to>
                                    </p:set>
                                    <p:animEffect transition="in" filter="randombar(horizontal)">
                                      <p:cBhvr>
                                        <p:cTn id="207" dur="400"/>
                                        <p:tgtEl>
                                          <p:spTgt spid="186"/>
                                        </p:tgtEl>
                                      </p:cBhvr>
                                    </p:animEffect>
                                  </p:childTnLst>
                                  <p:subTnLst>
                                    <p:audio>
                                      <p:cMediaNode>
                                        <p:cTn display="0" masterRel="sameClick">
                                          <p:stCondLst>
                                            <p:cond evt="begin" delay="0">
                                              <p:tn val="205"/>
                                            </p:cond>
                                          </p:stCondLst>
                                          <p:endCondLst>
                                            <p:cond evt="onStopAudio" delay="0">
                                              <p:tgtEl>
                                                <p:sldTgt/>
                                              </p:tgtEl>
                                            </p:cond>
                                          </p:endCondLst>
                                        </p:cTn>
                                        <p:tgtEl>
                                          <p:sndTgt r:embed="rId3" name="fins__success-2.wav"/>
                                        </p:tgtEl>
                                      </p:cMediaNode>
                                    </p:audio>
                                  </p:subTnLst>
                                </p:cTn>
                              </p:par>
                            </p:childTnLst>
                          </p:cTn>
                        </p:par>
                      </p:childTnLst>
                    </p:cTn>
                  </p:par>
                </p:childTnLst>
              </p:cTn>
              <p:nextCondLst>
                <p:cond evt="onClick" delay="0">
                  <p:tgtEl>
                    <p:spTgt spid="236"/>
                  </p:tgtEl>
                </p:cond>
              </p:nextCondLst>
            </p:seq>
          </p:childTnLst>
        </p:cTn>
      </p:par>
    </p:tnLst>
    <p:bldLst>
      <p:bldP spid="207" grpId="0" animBg="1"/>
      <p:bldP spid="211" grpId="0" animBg="1"/>
      <p:bldP spid="206" grpId="0"/>
      <p:bldP spid="45" grpId="0" animBg="1"/>
      <p:bldP spid="46" grpId="0" animBg="1"/>
      <p:bldP spid="48" grpId="0" animBg="1"/>
      <p:bldP spid="49" grpId="0" animBg="1"/>
      <p:bldP spid="50" grpId="0" animBg="1"/>
      <p:bldP spid="53" grpId="0"/>
      <p:bldP spid="54" grpId="0"/>
      <p:bldP spid="63" grpId="0" animBg="1"/>
      <p:bldP spid="64" grpId="0" animBg="1"/>
      <p:bldP spid="66" grpId="0" animBg="1"/>
      <p:bldP spid="67" grpId="0" animBg="1"/>
      <p:bldP spid="68" grpId="0" animBg="1"/>
      <p:bldP spid="123" grpId="0"/>
      <p:bldP spid="124" grpId="0"/>
      <p:bldP spid="125" grpId="0"/>
      <p:bldP spid="126" grpId="0"/>
      <p:bldP spid="128" grpId="0" animBg="1"/>
      <p:bldP spid="130" grpId="0" animBg="1"/>
      <p:bldP spid="131" grpId="0" animBg="1"/>
      <p:bldP spid="132" grpId="0" animBg="1"/>
      <p:bldP spid="133" grpId="0" animBg="1"/>
      <p:bldP spid="134" grpId="0" animBg="1"/>
      <p:bldP spid="143" grpId="0"/>
      <p:bldP spid="147" grpId="0"/>
      <p:bldP spid="148" grpId="0"/>
      <p:bldP spid="151" grpId="0"/>
      <p:bldP spid="169" grpId="0" animBg="1"/>
      <p:bldP spid="170" grpId="0" animBg="1"/>
      <p:bldP spid="171" grpId="0" animBg="1"/>
      <p:bldP spid="173" grpId="0" animBg="1"/>
      <p:bldP spid="174" grpId="0" animBg="1"/>
      <p:bldP spid="175" grpId="0" animBg="1"/>
      <p:bldP spid="154" grpId="0" animBg="1"/>
      <p:bldP spid="186" grpId="0" animBg="1"/>
      <p:bldP spid="189" grpId="0" animBg="1"/>
      <p:bldP spid="20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15764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 name="Rectangle 59"/>
          <p:cNvSpPr/>
          <p:nvPr/>
        </p:nvSpPr>
        <p:spPr>
          <a:xfrm>
            <a:off x="2989889" y="166593"/>
            <a:ext cx="8283536" cy="371008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err="1">
                <a:latin typeface="Times New Roman" panose="02020603050405020304" pitchFamily="18" charset="0"/>
                <a:cs typeface="Times New Roman" panose="02020603050405020304" pitchFamily="18" charset="0"/>
              </a:rPr>
              <a:t>Điền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từ</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còn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thiếu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sau</a:t>
            </a:r>
            <a:r>
              <a:rPr lang="en-US" sz="4000" b="1" dirty="0">
                <a:latin typeface="Times New Roman" panose="02020603050405020304" pitchFamily="18" charset="0"/>
                <a:cs typeface="Times New Roman" panose="02020603050405020304" pitchFamily="18" charset="0"/>
              </a:rPr>
              <a:t>:</a:t>
            </a:r>
          </a:p>
          <a:p>
            <a:pPr algn="ctr"/>
            <a:r>
              <a:rPr lang="en-US" sz="4000" b="1" dirty="0">
                <a:latin typeface="Times New Roman" panose="02020603050405020304" pitchFamily="18" charset="0"/>
                <a:cs typeface="Times New Roman" panose="02020603050405020304" pitchFamily="18" charset="0"/>
              </a:rPr>
              <a:t>“</a:t>
            </a:r>
            <a:r>
              <a:rPr lang="en-US" sz="4000" b="1" dirty="0" err="1">
                <a:latin typeface="Times New Roman" panose="02020603050405020304" pitchFamily="18" charset="0"/>
                <a:cs typeface="Times New Roman" panose="02020603050405020304" pitchFamily="18" charset="0"/>
              </a:rPr>
              <a:t>Trong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một</a:t>
            </a:r>
            <a:r>
              <a:rPr lang="en-US" sz="4000" b="1" dirty="0">
                <a:latin typeface="Times New Roman" panose="02020603050405020304" pitchFamily="18" charset="0"/>
                <a:cs typeface="Times New Roman" panose="02020603050405020304" pitchFamily="18" charset="0"/>
              </a:rPr>
              <a:t> tam </a:t>
            </a:r>
            <a:r>
              <a:rPr lang="en-US" sz="4000" b="1" dirty="0" err="1">
                <a:latin typeface="Times New Roman" panose="02020603050405020304" pitchFamily="18" charset="0"/>
                <a:cs typeface="Times New Roman" panose="02020603050405020304" pitchFamily="18" charset="0"/>
              </a:rPr>
              <a:t>giác</a:t>
            </a:r>
            <a:r>
              <a:rPr lang="en-US" sz="4000" b="1" dirty="0">
                <a:latin typeface="Times New Roman" panose="02020603050405020304" pitchFamily="18" charset="0"/>
                <a:cs typeface="Times New Roman" panose="02020603050405020304" pitchFamily="18" charset="0"/>
              </a:rPr>
              <a:t>, </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đối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diện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với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cạnh</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lớn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hơn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là</a:t>
            </a:r>
            <a:r>
              <a:rPr lang="en-US" sz="4000" b="1" dirty="0" smtClean="0">
                <a:latin typeface="Times New Roman" panose="02020603050405020304" pitchFamily="18" charset="0"/>
                <a:cs typeface="Times New Roman" panose="02020603050405020304" pitchFamily="18" charset="0"/>
              </a:rPr>
              <a:t> …. </a:t>
            </a:r>
            <a:r>
              <a:rPr lang="en-US" sz="4000" b="1" dirty="0" err="1" smtClean="0">
                <a:latin typeface="Times New Roman" panose="02020603050405020304" pitchFamily="18" charset="0"/>
                <a:cs typeface="Times New Roman" panose="02020603050405020304" pitchFamily="18" charset="0"/>
              </a:rPr>
              <a:t>lớn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hơn</a:t>
            </a:r>
            <a:r>
              <a:rPr lang="en-US" sz="4000" b="1" dirty="0" smtClean="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grpSp>
        <p:nvGrpSpPr>
          <p:cNvPr id="61" name="Group 60"/>
          <p:cNvGrpSpPr/>
          <p:nvPr/>
        </p:nvGrpSpPr>
        <p:grpSpPr>
          <a:xfrm>
            <a:off x="2832928" y="134423"/>
            <a:ext cx="387790" cy="3742252"/>
            <a:chOff x="1322576" y="181189"/>
            <a:chExt cx="387790" cy="3742252"/>
          </a:xfrm>
        </p:grpSpPr>
        <p:grpSp>
          <p:nvGrpSpPr>
            <p:cNvPr id="53" name="Group 52"/>
            <p:cNvGrpSpPr/>
            <p:nvPr/>
          </p:nvGrpSpPr>
          <p:grpSpPr>
            <a:xfrm>
              <a:off x="1322576" y="1912984"/>
              <a:ext cx="286946" cy="286946"/>
              <a:chOff x="505017" y="4195741"/>
              <a:chExt cx="286946" cy="286946"/>
            </a:xfrm>
          </p:grpSpPr>
          <p:sp>
            <p:nvSpPr>
              <p:cNvPr id="54" name="Oval 53"/>
              <p:cNvSpPr/>
              <p:nvPr/>
            </p:nvSpPr>
            <p:spPr>
              <a:xfrm>
                <a:off x="505017" y="4195741"/>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p:cNvSpPr/>
              <p:nvPr/>
            </p:nvSpPr>
            <p:spPr>
              <a:xfrm>
                <a:off x="582269" y="4275076"/>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Left Bracket 56"/>
            <p:cNvSpPr/>
            <p:nvPr/>
          </p:nvSpPr>
          <p:spPr>
            <a:xfrm>
              <a:off x="1461286" y="181189"/>
              <a:ext cx="249080" cy="3742252"/>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8" name="Left Bracket 57"/>
          <p:cNvSpPr/>
          <p:nvPr/>
        </p:nvSpPr>
        <p:spPr>
          <a:xfrm flipH="1">
            <a:off x="11063926" y="197342"/>
            <a:ext cx="208746" cy="3742252"/>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 name="Group 7"/>
          <p:cNvGrpSpPr/>
          <p:nvPr/>
        </p:nvGrpSpPr>
        <p:grpSpPr>
          <a:xfrm>
            <a:off x="1953194" y="1170251"/>
            <a:ext cx="455948" cy="3459905"/>
            <a:chOff x="393013" y="827349"/>
            <a:chExt cx="455948" cy="3459905"/>
          </a:xfrm>
        </p:grpSpPr>
        <p:cxnSp>
          <p:nvCxnSpPr>
            <p:cNvPr id="13" name="Straight Connector 12"/>
            <p:cNvCxnSpPr>
              <a:stCxn id="29" idx="4"/>
              <a:endCxn id="64" idx="0"/>
            </p:cNvCxnSpPr>
            <p:nvPr/>
          </p:nvCxnSpPr>
          <p:spPr>
            <a:xfrm flipH="1">
              <a:off x="620987" y="827349"/>
              <a:ext cx="11340" cy="300395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5" name="Parallelogram 34"/>
          <p:cNvSpPr/>
          <p:nvPr/>
        </p:nvSpPr>
        <p:spPr>
          <a:xfrm flipH="1">
            <a:off x="8696328" y="6650832"/>
            <a:ext cx="633410"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0000"/>
                </a:solidFill>
                <a:latin typeface="Arial" panose="020B0604020202020204" pitchFamily="34" charset="0"/>
                <a:cs typeface="Arial" panose="020B0604020202020204" pitchFamily="34" charset="0"/>
              </a:rPr>
              <a:t>ANS</a:t>
            </a:r>
          </a:p>
        </p:txBody>
      </p:sp>
      <p:sp>
        <p:nvSpPr>
          <p:cNvPr id="37" name="Parallelogram 36">
            <a:hlinkClick r:id="rId8" action="ppaction://hlinksldjump"/>
          </p:cNvPr>
          <p:cNvSpPr/>
          <p:nvPr/>
        </p:nvSpPr>
        <p:spPr>
          <a:xfrm flipH="1">
            <a:off x="9972672" y="6650832"/>
            <a:ext cx="657224"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rgbClr val="FF0000"/>
                </a:solidFill>
                <a:latin typeface="Arial" panose="020B0604020202020204" pitchFamily="34" charset="0"/>
                <a:cs typeface="Arial" panose="020B0604020202020204" pitchFamily="34" charset="0"/>
              </a:rPr>
              <a:t>BACK</a:t>
            </a:r>
          </a:p>
        </p:txBody>
      </p:sp>
      <p:sp>
        <p:nvSpPr>
          <p:cNvPr id="40" name="Parallelogram 39"/>
          <p:cNvSpPr/>
          <p:nvPr/>
        </p:nvSpPr>
        <p:spPr>
          <a:xfrm flipH="1">
            <a:off x="9329738" y="6650831"/>
            <a:ext cx="642934"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0000"/>
                </a:solidFill>
                <a:latin typeface="Arial" panose="020B0604020202020204" pitchFamily="34" charset="0"/>
                <a:cs typeface="Arial" panose="020B0604020202020204" pitchFamily="34" charset="0"/>
              </a:rPr>
              <a:t>TIME</a:t>
            </a:r>
          </a:p>
        </p:txBody>
      </p:sp>
      <p:sp>
        <p:nvSpPr>
          <p:cNvPr id="2" name="Rectangle 1"/>
          <p:cNvSpPr/>
          <p:nvPr/>
        </p:nvSpPr>
        <p:spPr>
          <a:xfrm>
            <a:off x="1562802" y="2271733"/>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20</a:t>
            </a:r>
          </a:p>
        </p:txBody>
      </p:sp>
      <p:grpSp>
        <p:nvGrpSpPr>
          <p:cNvPr id="28" name="Group 27"/>
          <p:cNvGrpSpPr/>
          <p:nvPr/>
        </p:nvGrpSpPr>
        <p:grpSpPr>
          <a:xfrm>
            <a:off x="1655182" y="9967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156417" y="272545"/>
              <a:ext cx="944564" cy="861774"/>
            </a:xfrm>
            <a:prstGeom prst="rect">
              <a:avLst/>
            </a:prstGeom>
            <a:noFill/>
          </p:spPr>
          <p:txBody>
            <a:bodyPr wrap="square" rtlCol="0">
              <a:spAutoFit/>
            </a:bodyPr>
            <a:lstStyle/>
            <a:p>
              <a:pPr algn="ctr"/>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1</a:t>
              </a:r>
            </a:p>
          </p:txBody>
        </p:sp>
      </p:grpSp>
      <p:grpSp>
        <p:nvGrpSpPr>
          <p:cNvPr id="6" name="Group 5"/>
          <p:cNvGrpSpPr/>
          <p:nvPr/>
        </p:nvGrpSpPr>
        <p:grpSpPr>
          <a:xfrm>
            <a:off x="1561262" y="2270569"/>
            <a:ext cx="1270128" cy="1271290"/>
            <a:chOff x="-1408548" y="1801832"/>
            <a:chExt cx="1270128" cy="1271290"/>
          </a:xfrm>
        </p:grpSpPr>
        <p:sp>
          <p:nvSpPr>
            <p:cNvPr id="48" name="Rectangle 4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49" name="Rectangle 4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19</a:t>
              </a:r>
            </a:p>
          </p:txBody>
        </p:sp>
      </p:grpSp>
      <p:grpSp>
        <p:nvGrpSpPr>
          <p:cNvPr id="44" name="Group 43"/>
          <p:cNvGrpSpPr/>
          <p:nvPr/>
        </p:nvGrpSpPr>
        <p:grpSpPr>
          <a:xfrm>
            <a:off x="1557444" y="2282325"/>
            <a:ext cx="1270128" cy="1271290"/>
            <a:chOff x="-1408548" y="1801832"/>
            <a:chExt cx="1270128" cy="1271290"/>
          </a:xfrm>
        </p:grpSpPr>
        <p:sp>
          <p:nvSpPr>
            <p:cNvPr id="45" name="Rectangle 4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46" name="Rectangle 4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18</a:t>
              </a:r>
            </a:p>
          </p:txBody>
        </p:sp>
      </p:grpSp>
      <p:grpSp>
        <p:nvGrpSpPr>
          <p:cNvPr id="47" name="Group 46"/>
          <p:cNvGrpSpPr/>
          <p:nvPr/>
        </p:nvGrpSpPr>
        <p:grpSpPr>
          <a:xfrm>
            <a:off x="1557443" y="2286748"/>
            <a:ext cx="1270128" cy="1271290"/>
            <a:chOff x="-1408548" y="1801832"/>
            <a:chExt cx="1270128" cy="1271290"/>
          </a:xfrm>
        </p:grpSpPr>
        <p:sp>
          <p:nvSpPr>
            <p:cNvPr id="50" name="Rectangle 4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51" name="Rectangle 50"/>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17</a:t>
              </a:r>
            </a:p>
          </p:txBody>
        </p:sp>
      </p:grpSp>
      <p:grpSp>
        <p:nvGrpSpPr>
          <p:cNvPr id="52" name="Group 51"/>
          <p:cNvGrpSpPr/>
          <p:nvPr/>
        </p:nvGrpSpPr>
        <p:grpSpPr>
          <a:xfrm>
            <a:off x="1557442" y="2280149"/>
            <a:ext cx="1270128" cy="1271290"/>
            <a:chOff x="-1408548" y="1801832"/>
            <a:chExt cx="1270128" cy="1271290"/>
          </a:xfrm>
        </p:grpSpPr>
        <p:sp>
          <p:nvSpPr>
            <p:cNvPr id="56" name="Rectangle 5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59" name="Rectangle 5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16</a:t>
              </a:r>
            </a:p>
          </p:txBody>
        </p:sp>
      </p:grpSp>
      <p:grpSp>
        <p:nvGrpSpPr>
          <p:cNvPr id="62" name="Group 61"/>
          <p:cNvGrpSpPr/>
          <p:nvPr/>
        </p:nvGrpSpPr>
        <p:grpSpPr>
          <a:xfrm>
            <a:off x="1557441" y="2281078"/>
            <a:ext cx="1270128" cy="1271290"/>
            <a:chOff x="-1408548" y="1801832"/>
            <a:chExt cx="1270128" cy="1271290"/>
          </a:xfrm>
        </p:grpSpPr>
        <p:sp>
          <p:nvSpPr>
            <p:cNvPr id="63" name="Rectangle 6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66" name="Rectangle 6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15</a:t>
              </a:r>
            </a:p>
          </p:txBody>
        </p:sp>
      </p:grpSp>
      <p:grpSp>
        <p:nvGrpSpPr>
          <p:cNvPr id="67" name="Group 66"/>
          <p:cNvGrpSpPr/>
          <p:nvPr/>
        </p:nvGrpSpPr>
        <p:grpSpPr>
          <a:xfrm>
            <a:off x="1557440" y="2276655"/>
            <a:ext cx="1270128" cy="1271290"/>
            <a:chOff x="-1408548" y="1801832"/>
            <a:chExt cx="1270128" cy="1271290"/>
          </a:xfrm>
        </p:grpSpPr>
        <p:sp>
          <p:nvSpPr>
            <p:cNvPr id="68" name="Rectangle 6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69" name="Rectangle 6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14</a:t>
              </a:r>
            </a:p>
          </p:txBody>
        </p:sp>
      </p:grpSp>
      <p:grpSp>
        <p:nvGrpSpPr>
          <p:cNvPr id="70" name="Group 69"/>
          <p:cNvGrpSpPr/>
          <p:nvPr/>
        </p:nvGrpSpPr>
        <p:grpSpPr>
          <a:xfrm>
            <a:off x="1557439" y="2275493"/>
            <a:ext cx="1270128" cy="1271290"/>
            <a:chOff x="-1408548" y="1801832"/>
            <a:chExt cx="1270128" cy="1271290"/>
          </a:xfrm>
        </p:grpSpPr>
        <p:sp>
          <p:nvSpPr>
            <p:cNvPr id="71" name="Rectangle 7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72" name="Rectangle 7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13</a:t>
              </a:r>
            </a:p>
          </p:txBody>
        </p:sp>
      </p:grpSp>
      <p:grpSp>
        <p:nvGrpSpPr>
          <p:cNvPr id="73" name="Group 72"/>
          <p:cNvGrpSpPr/>
          <p:nvPr/>
        </p:nvGrpSpPr>
        <p:grpSpPr>
          <a:xfrm>
            <a:off x="1557438" y="2283856"/>
            <a:ext cx="1270128" cy="1271290"/>
            <a:chOff x="-1408548" y="1801832"/>
            <a:chExt cx="1270128" cy="1271290"/>
          </a:xfrm>
        </p:grpSpPr>
        <p:sp>
          <p:nvSpPr>
            <p:cNvPr id="74" name="Rectangle 7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76" name="Rectangle 7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12</a:t>
              </a:r>
            </a:p>
          </p:txBody>
        </p:sp>
      </p:grpSp>
      <p:grpSp>
        <p:nvGrpSpPr>
          <p:cNvPr id="77" name="Group 76"/>
          <p:cNvGrpSpPr/>
          <p:nvPr/>
        </p:nvGrpSpPr>
        <p:grpSpPr>
          <a:xfrm>
            <a:off x="1557437" y="2277267"/>
            <a:ext cx="1270128" cy="1271290"/>
            <a:chOff x="-1408548" y="1801832"/>
            <a:chExt cx="1270128" cy="1271290"/>
          </a:xfrm>
        </p:grpSpPr>
        <p:sp>
          <p:nvSpPr>
            <p:cNvPr id="78" name="Rectangle 7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79" name="Rectangle 7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11</a:t>
              </a:r>
            </a:p>
          </p:txBody>
        </p:sp>
      </p:grpSp>
      <p:grpSp>
        <p:nvGrpSpPr>
          <p:cNvPr id="80" name="Group 79"/>
          <p:cNvGrpSpPr/>
          <p:nvPr/>
        </p:nvGrpSpPr>
        <p:grpSpPr>
          <a:xfrm>
            <a:off x="1557436" y="2280127"/>
            <a:ext cx="1270128" cy="1271290"/>
            <a:chOff x="-1408548" y="1801832"/>
            <a:chExt cx="1270128" cy="1271290"/>
          </a:xfrm>
        </p:grpSpPr>
        <p:sp>
          <p:nvSpPr>
            <p:cNvPr id="81" name="Rectangle 8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82" name="Rectangle 8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10</a:t>
              </a:r>
            </a:p>
          </p:txBody>
        </p:sp>
      </p:grpSp>
      <p:grpSp>
        <p:nvGrpSpPr>
          <p:cNvPr id="84" name="Group 83"/>
          <p:cNvGrpSpPr/>
          <p:nvPr/>
        </p:nvGrpSpPr>
        <p:grpSpPr>
          <a:xfrm>
            <a:off x="1559073" y="2286709"/>
            <a:ext cx="1270128" cy="1271290"/>
            <a:chOff x="-1408548" y="1801832"/>
            <a:chExt cx="1270128" cy="1271290"/>
          </a:xfrm>
        </p:grpSpPr>
        <p:sp>
          <p:nvSpPr>
            <p:cNvPr id="85" name="Rectangle 8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86" name="Rectangle 8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9</a:t>
              </a:r>
            </a:p>
          </p:txBody>
        </p:sp>
      </p:grpSp>
      <p:grpSp>
        <p:nvGrpSpPr>
          <p:cNvPr id="90" name="Group 89"/>
          <p:cNvGrpSpPr/>
          <p:nvPr/>
        </p:nvGrpSpPr>
        <p:grpSpPr>
          <a:xfrm>
            <a:off x="1557435" y="2278950"/>
            <a:ext cx="1270128" cy="1271290"/>
            <a:chOff x="-1408548" y="1801832"/>
            <a:chExt cx="1270128" cy="1271290"/>
          </a:xfrm>
        </p:grpSpPr>
        <p:sp>
          <p:nvSpPr>
            <p:cNvPr id="91" name="Rectangle 9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92" name="Rectangle 9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8</a:t>
              </a:r>
            </a:p>
          </p:txBody>
        </p:sp>
      </p:grpSp>
      <p:grpSp>
        <p:nvGrpSpPr>
          <p:cNvPr id="93" name="Group 92"/>
          <p:cNvGrpSpPr/>
          <p:nvPr/>
        </p:nvGrpSpPr>
        <p:grpSpPr>
          <a:xfrm>
            <a:off x="1558975" y="2287033"/>
            <a:ext cx="1270128" cy="1271290"/>
            <a:chOff x="-1408548" y="1801832"/>
            <a:chExt cx="1270128" cy="1271290"/>
          </a:xfrm>
        </p:grpSpPr>
        <p:sp>
          <p:nvSpPr>
            <p:cNvPr id="94" name="Rectangle 9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95" name="Rectangle 9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7</a:t>
              </a:r>
            </a:p>
          </p:txBody>
        </p:sp>
      </p:grpSp>
      <p:grpSp>
        <p:nvGrpSpPr>
          <p:cNvPr id="96" name="Group 95"/>
          <p:cNvGrpSpPr/>
          <p:nvPr/>
        </p:nvGrpSpPr>
        <p:grpSpPr>
          <a:xfrm>
            <a:off x="1558975" y="2287031"/>
            <a:ext cx="1270128" cy="1271290"/>
            <a:chOff x="-1408548" y="1801832"/>
            <a:chExt cx="1270128" cy="1271290"/>
          </a:xfrm>
        </p:grpSpPr>
        <p:sp>
          <p:nvSpPr>
            <p:cNvPr id="97" name="Rectangle 9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98" name="Rectangle 97"/>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6</a:t>
              </a:r>
            </a:p>
          </p:txBody>
        </p:sp>
      </p:grpSp>
      <p:grpSp>
        <p:nvGrpSpPr>
          <p:cNvPr id="102" name="Group 101"/>
          <p:cNvGrpSpPr/>
          <p:nvPr/>
        </p:nvGrpSpPr>
        <p:grpSpPr>
          <a:xfrm>
            <a:off x="1558975" y="2283858"/>
            <a:ext cx="1270128" cy="1271290"/>
            <a:chOff x="-1408548" y="1801832"/>
            <a:chExt cx="1270128" cy="1271290"/>
          </a:xfrm>
        </p:grpSpPr>
        <p:sp>
          <p:nvSpPr>
            <p:cNvPr id="103" name="Rectangle 10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104" name="Rectangle 10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Arial Black" panose="020B0A04020102020204" pitchFamily="34" charset="0"/>
                  <a:cs typeface="Arial" panose="020B0604020202020204" pitchFamily="34" charset="0"/>
                </a:rPr>
                <a:t>5</a:t>
              </a:r>
            </a:p>
          </p:txBody>
        </p:sp>
      </p:grpSp>
      <p:grpSp>
        <p:nvGrpSpPr>
          <p:cNvPr id="108" name="Group 107"/>
          <p:cNvGrpSpPr/>
          <p:nvPr/>
        </p:nvGrpSpPr>
        <p:grpSpPr>
          <a:xfrm>
            <a:off x="1557434" y="2281842"/>
            <a:ext cx="1270128" cy="1271290"/>
            <a:chOff x="-1408548" y="1801832"/>
            <a:chExt cx="1270128" cy="1271290"/>
          </a:xfrm>
        </p:grpSpPr>
        <p:sp>
          <p:nvSpPr>
            <p:cNvPr id="109" name="Rectangle 10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110" name="Rectangle 10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Arial Black" panose="020B0A04020102020204" pitchFamily="34" charset="0"/>
                  <a:cs typeface="Arial" panose="020B0604020202020204" pitchFamily="34" charset="0"/>
                </a:rPr>
                <a:t>4</a:t>
              </a:r>
            </a:p>
          </p:txBody>
        </p:sp>
      </p:grpSp>
      <p:grpSp>
        <p:nvGrpSpPr>
          <p:cNvPr id="114" name="Group 113"/>
          <p:cNvGrpSpPr/>
          <p:nvPr/>
        </p:nvGrpSpPr>
        <p:grpSpPr>
          <a:xfrm>
            <a:off x="1557433" y="2280538"/>
            <a:ext cx="1270128" cy="1271290"/>
            <a:chOff x="-1408548" y="1801832"/>
            <a:chExt cx="1270128" cy="1271290"/>
          </a:xfrm>
        </p:grpSpPr>
        <p:sp>
          <p:nvSpPr>
            <p:cNvPr id="115" name="Rectangle 11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116" name="Rectangle 11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Arial Black" panose="020B0A04020102020204" pitchFamily="34" charset="0"/>
                  <a:cs typeface="Arial" panose="020B0604020202020204" pitchFamily="34" charset="0"/>
                </a:rPr>
                <a:t>3</a:t>
              </a:r>
            </a:p>
          </p:txBody>
        </p:sp>
      </p:grpSp>
      <p:grpSp>
        <p:nvGrpSpPr>
          <p:cNvPr id="117" name="Group 116"/>
          <p:cNvGrpSpPr/>
          <p:nvPr/>
        </p:nvGrpSpPr>
        <p:grpSpPr>
          <a:xfrm>
            <a:off x="1555798" y="2281686"/>
            <a:ext cx="1270128" cy="1271290"/>
            <a:chOff x="-1408548" y="1801832"/>
            <a:chExt cx="1270128" cy="1271290"/>
          </a:xfrm>
        </p:grpSpPr>
        <p:sp>
          <p:nvSpPr>
            <p:cNvPr id="118" name="Rectangle 11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119" name="Rectangle 11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Arial Black" panose="020B0A04020102020204" pitchFamily="34" charset="0"/>
                  <a:cs typeface="Arial" panose="020B0604020202020204" pitchFamily="34" charset="0"/>
                </a:rPr>
                <a:t>2</a:t>
              </a:r>
            </a:p>
          </p:txBody>
        </p:sp>
      </p:grpSp>
      <p:grpSp>
        <p:nvGrpSpPr>
          <p:cNvPr id="120" name="Group 119"/>
          <p:cNvGrpSpPr/>
          <p:nvPr/>
        </p:nvGrpSpPr>
        <p:grpSpPr>
          <a:xfrm>
            <a:off x="1559770" y="2282269"/>
            <a:ext cx="1270128" cy="1271290"/>
            <a:chOff x="-1408548" y="1801832"/>
            <a:chExt cx="1270128" cy="1271290"/>
          </a:xfrm>
        </p:grpSpPr>
        <p:sp>
          <p:nvSpPr>
            <p:cNvPr id="121" name="Rectangle 12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122" name="Rectangle 12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Arial Black" panose="020B0A04020102020204" pitchFamily="34" charset="0"/>
                  <a:cs typeface="Arial" panose="020B0604020202020204" pitchFamily="34" charset="0"/>
                </a:rPr>
                <a:t>1</a:t>
              </a:r>
            </a:p>
          </p:txBody>
        </p:sp>
      </p:grpSp>
      <p:grpSp>
        <p:nvGrpSpPr>
          <p:cNvPr id="123" name="Group 122"/>
          <p:cNvGrpSpPr/>
          <p:nvPr/>
        </p:nvGrpSpPr>
        <p:grpSpPr>
          <a:xfrm>
            <a:off x="1555797" y="2280681"/>
            <a:ext cx="1270128" cy="1271290"/>
            <a:chOff x="-1408548" y="1801832"/>
            <a:chExt cx="1270128" cy="1271290"/>
          </a:xfrm>
        </p:grpSpPr>
        <p:sp>
          <p:nvSpPr>
            <p:cNvPr id="124" name="Rectangle 12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125" name="Rectangle 12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FF00"/>
                  </a:solidFill>
                  <a:latin typeface="Arial Black" panose="020B0A04020102020204" pitchFamily="34" charset="0"/>
                  <a:cs typeface="Arial" panose="020B0604020202020204" pitchFamily="34" charset="0"/>
                </a:rPr>
                <a:t>0</a:t>
              </a:r>
            </a:p>
          </p:txBody>
        </p:sp>
      </p:grpSp>
      <p:sp>
        <p:nvSpPr>
          <p:cNvPr id="3" name="Left Brace 2"/>
          <p:cNvSpPr/>
          <p:nvPr/>
        </p:nvSpPr>
        <p:spPr>
          <a:xfrm rot="5400000">
            <a:off x="2078552" y="1620147"/>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Left Brace 37"/>
          <p:cNvSpPr/>
          <p:nvPr/>
        </p:nvSpPr>
        <p:spPr>
          <a:xfrm rot="16200000">
            <a:off x="2078552" y="2905828"/>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9" name="Group 18"/>
          <p:cNvGrpSpPr/>
          <p:nvPr/>
        </p:nvGrpSpPr>
        <p:grpSpPr>
          <a:xfrm>
            <a:off x="2113219" y="1181967"/>
            <a:ext cx="147440" cy="1153156"/>
            <a:chOff x="589219" y="712067"/>
            <a:chExt cx="147440" cy="1153156"/>
          </a:xfrm>
        </p:grpSpPr>
        <p:grpSp>
          <p:nvGrpSpPr>
            <p:cNvPr id="12" name="Group 11"/>
            <p:cNvGrpSpPr/>
            <p:nvPr/>
          </p:nvGrpSpPr>
          <p:grpSpPr>
            <a:xfrm>
              <a:off x="589219" y="1717783"/>
              <a:ext cx="147440" cy="147440"/>
              <a:chOff x="286255" y="1260952"/>
              <a:chExt cx="286946" cy="286946"/>
            </a:xfrm>
          </p:grpSpPr>
          <p:sp>
            <p:nvSpPr>
              <p:cNvPr id="41" name="Oval 40"/>
              <p:cNvSpPr/>
              <p:nvPr/>
            </p:nvSpPr>
            <p:spPr>
              <a:xfrm>
                <a:off x="286255" y="1260952"/>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368270" y="1340287"/>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3" name="Straight Connector 42"/>
            <p:cNvCxnSpPr>
              <a:stCxn id="32" idx="2"/>
              <a:endCxn id="41" idx="0"/>
            </p:cNvCxnSpPr>
            <p:nvPr/>
          </p:nvCxnSpPr>
          <p:spPr>
            <a:xfrm flipH="1">
              <a:off x="662939" y="712067"/>
              <a:ext cx="9387" cy="1005716"/>
            </a:xfrm>
            <a:prstGeom prst="line">
              <a:avLst/>
            </a:prstGeom>
            <a:ln w="12700">
              <a:solidFill>
                <a:srgbClr val="00FF4E"/>
              </a:solidFill>
            </a:ln>
            <a:effectLst>
              <a:glow rad="127000">
                <a:srgbClr val="00FF4E">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1794164" y="4180278"/>
            <a:ext cx="8361649" cy="2508219"/>
            <a:chOff x="620985" y="4161177"/>
            <a:chExt cx="8361649" cy="2508219"/>
          </a:xfrm>
        </p:grpSpPr>
        <p:grpSp>
          <p:nvGrpSpPr>
            <p:cNvPr id="31" name="Group 30"/>
            <p:cNvGrpSpPr/>
            <p:nvPr/>
          </p:nvGrpSpPr>
          <p:grpSpPr>
            <a:xfrm>
              <a:off x="620985" y="4161177"/>
              <a:ext cx="8361649" cy="2508219"/>
              <a:chOff x="620986" y="3695570"/>
              <a:chExt cx="7672438" cy="2508219"/>
            </a:xfrm>
          </p:grpSpPr>
          <p:grpSp>
            <p:nvGrpSpPr>
              <p:cNvPr id="23" name="Group 22"/>
              <p:cNvGrpSpPr/>
              <p:nvPr/>
            </p:nvGrpSpPr>
            <p:grpSpPr>
              <a:xfrm>
                <a:off x="620986" y="3695570"/>
                <a:ext cx="7597821" cy="2508219"/>
                <a:chOff x="1139780" y="2747097"/>
                <a:chExt cx="4733934" cy="2326619"/>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1" y="2747097"/>
                  <a:ext cx="1403156" cy="305834"/>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Ô CHỮ</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5" name="Straight Connector 74"/>
              <p:cNvCxnSpPr>
                <a:stCxn id="15" idx="3"/>
                <a:endCxn id="15" idx="1"/>
              </p:cNvCxnSpPr>
              <p:nvPr/>
            </p:nvCxnSpPr>
            <p:spPr>
              <a:xfrm>
                <a:off x="3221801" y="4074416"/>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620986"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dirty="0">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11"/>
              <a:stretch>
                <a:fillRect/>
              </a:stretch>
            </p:blipFill>
            <p:spPr>
              <a:xfrm rot="10800000">
                <a:off x="3221801" y="3922541"/>
                <a:ext cx="4997003" cy="303750"/>
              </a:xfrm>
              <a:prstGeom prst="rect">
                <a:avLst/>
              </a:prstGeom>
            </p:spPr>
          </p:pic>
        </p:grpSp>
        <p:grpSp>
          <p:nvGrpSpPr>
            <p:cNvPr id="14" name="Group 13"/>
            <p:cNvGrpSpPr/>
            <p:nvPr/>
          </p:nvGrpSpPr>
          <p:grpSpPr>
            <a:xfrm>
              <a:off x="2985417" y="5208209"/>
              <a:ext cx="3301160" cy="658906"/>
              <a:chOff x="2985417" y="5208209"/>
              <a:chExt cx="3301160" cy="658906"/>
            </a:xfrm>
          </p:grpSpPr>
          <p:sp>
            <p:nvSpPr>
              <p:cNvPr id="148" name="Rectangle 147"/>
              <p:cNvSpPr/>
              <p:nvPr/>
            </p:nvSpPr>
            <p:spPr>
              <a:xfrm>
                <a:off x="2985417"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b="1" dirty="0">
                  <a:solidFill>
                    <a:schemeClr val="bg1"/>
                  </a:solidFill>
                  <a:latin typeface="Arial" panose="020B0604020202020204" pitchFamily="34" charset="0"/>
                  <a:cs typeface="Arial" panose="020B0604020202020204" pitchFamily="34" charset="0"/>
                </a:endParaRPr>
              </a:p>
            </p:txBody>
          </p:sp>
          <p:sp>
            <p:nvSpPr>
              <p:cNvPr id="149" name="Rectangle 148"/>
              <p:cNvSpPr/>
              <p:nvPr/>
            </p:nvSpPr>
            <p:spPr>
              <a:xfrm>
                <a:off x="3640498"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b="1" dirty="0">
                  <a:solidFill>
                    <a:schemeClr val="bg1"/>
                  </a:solidFill>
                  <a:latin typeface="Arial" panose="020B0604020202020204" pitchFamily="34" charset="0"/>
                  <a:cs typeface="Arial" panose="020B0604020202020204" pitchFamily="34" charset="0"/>
                </a:endParaRPr>
              </a:p>
            </p:txBody>
          </p:sp>
          <p:sp>
            <p:nvSpPr>
              <p:cNvPr id="162" name="Rectangle 161"/>
              <p:cNvSpPr/>
              <p:nvPr/>
            </p:nvSpPr>
            <p:spPr>
              <a:xfrm>
                <a:off x="4306064"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b="1" dirty="0">
                  <a:solidFill>
                    <a:schemeClr val="bg1"/>
                  </a:solidFill>
                  <a:latin typeface="Arial" panose="020B0604020202020204" pitchFamily="34" charset="0"/>
                  <a:cs typeface="Arial" panose="020B0604020202020204" pitchFamily="34" charset="0"/>
                </a:endParaRPr>
              </a:p>
            </p:txBody>
          </p:sp>
          <p:sp>
            <p:nvSpPr>
              <p:cNvPr id="163" name="Rectangle 162"/>
              <p:cNvSpPr/>
              <p:nvPr/>
            </p:nvSpPr>
            <p:spPr>
              <a:xfrm>
                <a:off x="4964970" y="5208209"/>
                <a:ext cx="658906" cy="658906"/>
              </a:xfrm>
              <a:prstGeom prst="rect">
                <a:avLst/>
              </a:prstGeom>
              <a:solidFill>
                <a:srgbClr val="00FF4E">
                  <a:alpha val="8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b="1" dirty="0">
                  <a:solidFill>
                    <a:schemeClr val="bg1"/>
                  </a:solidFill>
                  <a:latin typeface="Arial" panose="020B0604020202020204" pitchFamily="34" charset="0"/>
                  <a:cs typeface="Arial" panose="020B0604020202020204" pitchFamily="34" charset="0"/>
                </a:endParaRPr>
              </a:p>
            </p:txBody>
          </p:sp>
          <p:sp>
            <p:nvSpPr>
              <p:cNvPr id="164" name="Rectangle 163"/>
              <p:cNvSpPr/>
              <p:nvPr/>
            </p:nvSpPr>
            <p:spPr>
              <a:xfrm>
                <a:off x="5627671"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b="1" dirty="0">
                  <a:solidFill>
                    <a:schemeClr val="bg1"/>
                  </a:solidFill>
                  <a:latin typeface="Arial" panose="020B0604020202020204" pitchFamily="34" charset="0"/>
                  <a:cs typeface="Arial" panose="020B0604020202020204" pitchFamily="34" charset="0"/>
                </a:endParaRPr>
              </a:p>
            </p:txBody>
          </p:sp>
        </p:grpSp>
      </p:grpSp>
      <p:grpSp>
        <p:nvGrpSpPr>
          <p:cNvPr id="165" name="Group 164"/>
          <p:cNvGrpSpPr/>
          <p:nvPr/>
        </p:nvGrpSpPr>
        <p:grpSpPr>
          <a:xfrm>
            <a:off x="4139861" y="4539745"/>
            <a:ext cx="3301160" cy="658906"/>
            <a:chOff x="5116429" y="4520874"/>
            <a:chExt cx="3301160" cy="658906"/>
          </a:xfrm>
        </p:grpSpPr>
        <p:sp>
          <p:nvSpPr>
            <p:cNvPr id="172" name="Rectangle 171"/>
            <p:cNvSpPr/>
            <p:nvPr/>
          </p:nvSpPr>
          <p:spPr>
            <a:xfrm>
              <a:off x="5116429"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b="1" dirty="0">
                <a:solidFill>
                  <a:schemeClr val="bg1"/>
                </a:solidFill>
                <a:latin typeface="Arial" panose="020B0604020202020204" pitchFamily="34" charset="0"/>
                <a:cs typeface="Arial" panose="020B0604020202020204" pitchFamily="34" charset="0"/>
              </a:endParaRPr>
            </a:p>
          </p:txBody>
        </p:sp>
        <p:sp>
          <p:nvSpPr>
            <p:cNvPr id="173" name="Rectangle 172"/>
            <p:cNvSpPr/>
            <p:nvPr/>
          </p:nvSpPr>
          <p:spPr>
            <a:xfrm>
              <a:off x="5771510"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b="1" dirty="0">
                <a:solidFill>
                  <a:schemeClr val="bg1"/>
                </a:solidFill>
                <a:latin typeface="Arial" panose="020B0604020202020204" pitchFamily="34" charset="0"/>
                <a:cs typeface="Arial" panose="020B0604020202020204" pitchFamily="34" charset="0"/>
              </a:endParaRPr>
            </a:p>
          </p:txBody>
        </p:sp>
        <p:sp>
          <p:nvSpPr>
            <p:cNvPr id="174" name="Rectangle 173"/>
            <p:cNvSpPr/>
            <p:nvPr/>
          </p:nvSpPr>
          <p:spPr>
            <a:xfrm>
              <a:off x="6440871"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b="1" dirty="0">
                <a:solidFill>
                  <a:srgbClr val="FF0000"/>
                </a:solidFill>
                <a:latin typeface="Arial" panose="020B0604020202020204" pitchFamily="34" charset="0"/>
                <a:cs typeface="Arial" panose="020B0604020202020204" pitchFamily="34" charset="0"/>
              </a:endParaRPr>
            </a:p>
          </p:txBody>
        </p:sp>
        <p:sp>
          <p:nvSpPr>
            <p:cNvPr id="176" name="Rectangle 175"/>
            <p:cNvSpPr/>
            <p:nvPr/>
          </p:nvSpPr>
          <p:spPr>
            <a:xfrm>
              <a:off x="7758683"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b="1" dirty="0">
                <a:solidFill>
                  <a:schemeClr val="bg1"/>
                </a:solidFill>
                <a:latin typeface="Arial" panose="020B0604020202020204" pitchFamily="34" charset="0"/>
                <a:cs typeface="Arial" panose="020B0604020202020204" pitchFamily="34" charset="0"/>
              </a:endParaRPr>
            </a:p>
          </p:txBody>
        </p:sp>
      </p:grpSp>
      <p:pic>
        <p:nvPicPr>
          <p:cNvPr id="112" name="Picture 111">
            <a:hlinkHover r:id="rId13" highlightClick="1">
              <a:snd r:embed="rId12" name="applause.wav"/>
            </a:hlinkHover>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06886" y="5542065"/>
            <a:ext cx="1374162" cy="1315935"/>
          </a:xfrm>
          <a:prstGeom prst="rect">
            <a:avLst/>
          </a:prstGeom>
        </p:spPr>
      </p:pic>
      <p:sp>
        <p:nvSpPr>
          <p:cNvPr id="126" name="Rectangle 125"/>
          <p:cNvSpPr/>
          <p:nvPr/>
        </p:nvSpPr>
        <p:spPr>
          <a:xfrm>
            <a:off x="5453848" y="5244580"/>
            <a:ext cx="658906" cy="658906"/>
          </a:xfrm>
          <a:prstGeom prst="rect">
            <a:avLst/>
          </a:prstGeom>
          <a:solidFill>
            <a:srgbClr val="00FF4E">
              <a:alpha val="8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b="1" dirty="0">
              <a:solidFill>
                <a:schemeClr val="bg1"/>
              </a:solidFill>
              <a:latin typeface="Arial" panose="020B0604020202020204" pitchFamily="34" charset="0"/>
              <a:cs typeface="Arial" panose="020B0604020202020204" pitchFamily="34" charset="0"/>
            </a:endParaRPr>
          </a:p>
        </p:txBody>
      </p:sp>
      <p:sp>
        <p:nvSpPr>
          <p:cNvPr id="127" name="Rectangle 126"/>
          <p:cNvSpPr/>
          <p:nvPr/>
        </p:nvSpPr>
        <p:spPr>
          <a:xfrm>
            <a:off x="6800850" y="5238173"/>
            <a:ext cx="658906" cy="658906"/>
          </a:xfrm>
          <a:prstGeom prst="rect">
            <a:avLst/>
          </a:prstGeom>
          <a:solidFill>
            <a:srgbClr val="00FF4E">
              <a:alpha val="8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b="1" dirty="0">
              <a:solidFill>
                <a:schemeClr val="bg1"/>
              </a:solidFill>
              <a:latin typeface="Arial" panose="020B0604020202020204" pitchFamily="34" charset="0"/>
              <a:cs typeface="Arial" panose="020B0604020202020204" pitchFamily="34" charset="0"/>
            </a:endParaRPr>
          </a:p>
        </p:txBody>
      </p:sp>
      <p:sp>
        <p:nvSpPr>
          <p:cNvPr id="128" name="Rectangle 127"/>
          <p:cNvSpPr/>
          <p:nvPr/>
        </p:nvSpPr>
        <p:spPr>
          <a:xfrm>
            <a:off x="5479243" y="5184185"/>
            <a:ext cx="2023494" cy="715759"/>
          </a:xfrm>
          <a:prstGeom prst="rect">
            <a:avLst/>
          </a:prstGeom>
          <a:solidFill>
            <a:srgbClr val="00FF4E">
              <a:alpha val="8000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chemeClr val="bg1"/>
                </a:solidFill>
                <a:latin typeface="Arial" panose="020B0604020202020204" pitchFamily="34" charset="0"/>
                <a:cs typeface="Arial" panose="020B0604020202020204" pitchFamily="34" charset="0"/>
              </a:rPr>
              <a:t>G  Ó  C</a:t>
            </a:r>
            <a:endParaRPr lang="en-US" sz="35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581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400" fill="hold"/>
                                        <p:tgtEl>
                                          <p:spTgt spid="28"/>
                                        </p:tgtEl>
                                        <p:attrNameLst>
                                          <p:attrName>ppt_w</p:attrName>
                                        </p:attrNameLst>
                                      </p:cBhvr>
                                      <p:tavLst>
                                        <p:tav tm="0">
                                          <p:val>
                                            <p:fltVal val="0"/>
                                          </p:val>
                                        </p:tav>
                                        <p:tav tm="100000">
                                          <p:val>
                                            <p:strVal val="#ppt_w"/>
                                          </p:val>
                                        </p:tav>
                                      </p:tavLst>
                                    </p:anim>
                                    <p:anim calcmode="lin" valueType="num">
                                      <p:cBhvr>
                                        <p:cTn id="8" dur="400" fill="hold"/>
                                        <p:tgtEl>
                                          <p:spTgt spid="28"/>
                                        </p:tgtEl>
                                        <p:attrNameLst>
                                          <p:attrName>ppt_h</p:attrName>
                                        </p:attrNameLst>
                                      </p:cBhvr>
                                      <p:tavLst>
                                        <p:tav tm="0">
                                          <p:val>
                                            <p:fltVal val="0"/>
                                          </p:val>
                                        </p:tav>
                                        <p:tav tm="100000">
                                          <p:val>
                                            <p:strVal val="#ppt_h"/>
                                          </p:val>
                                        </p:tav>
                                      </p:tavLst>
                                    </p:anim>
                                    <p:anim calcmode="lin" valueType="num">
                                      <p:cBhvr>
                                        <p:cTn id="9" dur="400" fill="hold"/>
                                        <p:tgtEl>
                                          <p:spTgt spid="28"/>
                                        </p:tgtEl>
                                        <p:attrNameLst>
                                          <p:attrName>style.rotation</p:attrName>
                                        </p:attrNameLst>
                                      </p:cBhvr>
                                      <p:tavLst>
                                        <p:tav tm="0">
                                          <p:val>
                                            <p:fltVal val="360"/>
                                          </p:val>
                                        </p:tav>
                                        <p:tav tm="100000">
                                          <p:val>
                                            <p:fltVal val="0"/>
                                          </p:val>
                                        </p:tav>
                                      </p:tavLst>
                                    </p:anim>
                                    <p:animEffect transition="in" filter="fade">
                                      <p:cBhvr>
                                        <p:cTn id="10" dur="4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childTnLst>
                          </p:cTn>
                        </p:par>
                        <p:par>
                          <p:cTn id="11" fill="hold">
                            <p:stCondLst>
                              <p:cond delay="4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200"/>
                                        <p:tgtEl>
                                          <p:spTgt spid="61"/>
                                        </p:tgtEl>
                                      </p:cBhvr>
                                    </p:animEffect>
                                  </p:childTnLst>
                                </p:cTn>
                              </p:par>
                            </p:childTnLst>
                          </p:cTn>
                        </p:par>
                        <p:par>
                          <p:cTn id="15" fill="hold">
                            <p:stCondLst>
                              <p:cond delay="6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300" fill="hold"/>
                                        <p:tgtEl>
                                          <p:spTgt spid="58"/>
                                        </p:tgtEl>
                                        <p:attrNameLst>
                                          <p:attrName>ppt_x</p:attrName>
                                        </p:attrNameLst>
                                      </p:cBhvr>
                                      <p:tavLst>
                                        <p:tav tm="0">
                                          <p:val>
                                            <p:strVal val="0-#ppt_w/2"/>
                                          </p:val>
                                        </p:tav>
                                        <p:tav tm="100000">
                                          <p:val>
                                            <p:strVal val="#ppt_x"/>
                                          </p:val>
                                        </p:tav>
                                      </p:tavLst>
                                    </p:anim>
                                    <p:anim calcmode="lin" valueType="num">
                                      <p:cBhvr additive="base">
                                        <p:cTn id="19" dur="3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9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300"/>
                                        <p:tgtEl>
                                          <p:spTgt spid="60"/>
                                        </p:tgtEl>
                                      </p:cBhvr>
                                    </p:animEffect>
                                  </p:childTnLst>
                                </p:cTn>
                              </p:par>
                              <p:par>
                                <p:cTn id="24" presetID="22" presetClass="entr" presetSubtype="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300"/>
                                        <p:tgtEl>
                                          <p:spTgt spid="8"/>
                                        </p:tgtEl>
                                      </p:cBhvr>
                                    </p:animEffect>
                                  </p:childTnLst>
                                </p:cTn>
                              </p:par>
                            </p:childTnLst>
                          </p:cTn>
                        </p:par>
                        <p:par>
                          <p:cTn id="27" fill="hold">
                            <p:stCondLst>
                              <p:cond delay="1200"/>
                            </p:stCondLst>
                            <p:childTnLst>
                              <p:par>
                                <p:cTn id="28" presetID="17" presetClass="entr" presetSubtype="8"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ppt_x</p:attrName>
                                        </p:attrNameLst>
                                      </p:cBhvr>
                                      <p:tavLst>
                                        <p:tav tm="0">
                                          <p:val>
                                            <p:strVal val="#ppt_x-#ppt_w/2"/>
                                          </p:val>
                                        </p:tav>
                                        <p:tav tm="100000">
                                          <p:val>
                                            <p:strVal val="#ppt_x"/>
                                          </p:val>
                                        </p:tav>
                                      </p:tavLst>
                                    </p:anim>
                                    <p:anim calcmode="lin" valueType="num">
                                      <p:cBhvr>
                                        <p:cTn id="31" dur="500" fill="hold"/>
                                        <p:tgtEl>
                                          <p:spTgt spid="16"/>
                                        </p:tgtEl>
                                        <p:attrNameLst>
                                          <p:attrName>ppt_y</p:attrName>
                                        </p:attrNameLst>
                                      </p:cBhvr>
                                      <p:tavLst>
                                        <p:tav tm="0">
                                          <p:val>
                                            <p:strVal val="#ppt_y"/>
                                          </p:val>
                                        </p:tav>
                                        <p:tav tm="100000">
                                          <p:val>
                                            <p:strVal val="#ppt_y"/>
                                          </p:val>
                                        </p:tav>
                                      </p:tavLst>
                                    </p:anim>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4" name="menu_toggle_tone.wav"/>
                                        </p:tgtEl>
                                      </p:cMediaNode>
                                    </p:audio>
                                  </p:sub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8"/>
                                        </p:tgtEl>
                                        <p:attrNameLst>
                                          <p:attrName>style.visibility</p:attrName>
                                        </p:attrNameLst>
                                      </p:cBhvr>
                                      <p:to>
                                        <p:strVal val="visible"/>
                                      </p:to>
                                    </p:set>
                                    <p:animEffect transition="in" filter="barn(inVertical)">
                                      <p:cBhvr>
                                        <p:cTn id="38"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0"/>
                    </p:tgtEl>
                  </p:cond>
                </p:stCondLst>
                <p:endSync evt="end" delay="0">
                  <p:rtn val="all"/>
                </p:endSync>
                <p:childTnLst>
                  <p:par>
                    <p:cTn id="40" fill="hold">
                      <p:stCondLst>
                        <p:cond delay="0"/>
                      </p:stCondLst>
                      <p:childTnLst>
                        <p:par>
                          <p:cTn id="41" fill="hold">
                            <p:stCondLst>
                              <p:cond delay="0"/>
                            </p:stCondLst>
                            <p:childTnLst>
                              <p:par>
                                <p:cTn id="42" presetID="17" presetClass="entr" presetSubtype="1"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300" fill="hold"/>
                                        <p:tgtEl>
                                          <p:spTgt spid="19"/>
                                        </p:tgtEl>
                                        <p:attrNameLst>
                                          <p:attrName>ppt_x</p:attrName>
                                        </p:attrNameLst>
                                      </p:cBhvr>
                                      <p:tavLst>
                                        <p:tav tm="0">
                                          <p:val>
                                            <p:strVal val="#ppt_x"/>
                                          </p:val>
                                        </p:tav>
                                        <p:tav tm="100000">
                                          <p:val>
                                            <p:strVal val="#ppt_x"/>
                                          </p:val>
                                        </p:tav>
                                      </p:tavLst>
                                    </p:anim>
                                    <p:anim calcmode="lin" valueType="num">
                                      <p:cBhvr>
                                        <p:cTn id="45" dur="300" fill="hold"/>
                                        <p:tgtEl>
                                          <p:spTgt spid="19"/>
                                        </p:tgtEl>
                                        <p:attrNameLst>
                                          <p:attrName>ppt_y</p:attrName>
                                        </p:attrNameLst>
                                      </p:cBhvr>
                                      <p:tavLst>
                                        <p:tav tm="0">
                                          <p:val>
                                            <p:strVal val="#ppt_y-#ppt_h/2"/>
                                          </p:val>
                                        </p:tav>
                                        <p:tav tm="100000">
                                          <p:val>
                                            <p:strVal val="#ppt_y"/>
                                          </p:val>
                                        </p:tav>
                                      </p:tavLst>
                                    </p:anim>
                                    <p:anim calcmode="lin" valueType="num">
                                      <p:cBhvr>
                                        <p:cTn id="46" dur="300" fill="hold"/>
                                        <p:tgtEl>
                                          <p:spTgt spid="19"/>
                                        </p:tgtEl>
                                        <p:attrNameLst>
                                          <p:attrName>ppt_w</p:attrName>
                                        </p:attrNameLst>
                                      </p:cBhvr>
                                      <p:tavLst>
                                        <p:tav tm="0">
                                          <p:val>
                                            <p:strVal val="#ppt_w"/>
                                          </p:val>
                                        </p:tav>
                                        <p:tav tm="100000">
                                          <p:val>
                                            <p:strVal val="#ppt_w"/>
                                          </p:val>
                                        </p:tav>
                                      </p:tavLst>
                                    </p:anim>
                                    <p:anim calcmode="lin" valueType="num">
                                      <p:cBhvr>
                                        <p:cTn id="47" dur="300" fill="hold"/>
                                        <p:tgtEl>
                                          <p:spTgt spid="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menu_toggle_tone.wav"/>
                                        </p:tgtEl>
                                      </p:cMediaNode>
                                    </p:audio>
                                  </p:subTnLst>
                                </p:cTn>
                              </p:par>
                            </p:childTnLst>
                          </p:cTn>
                        </p:par>
                        <p:par>
                          <p:cTn id="48" fill="hold">
                            <p:stCondLst>
                              <p:cond delay="300"/>
                            </p:stCondLst>
                            <p:childTnLst>
                              <p:par>
                                <p:cTn id="49" presetID="17" presetClass="entr" presetSubtype="1" fill="hold" grpId="0" nodeType="after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p:cTn id="51" dur="300" fill="hold"/>
                                        <p:tgtEl>
                                          <p:spTgt spid="3"/>
                                        </p:tgtEl>
                                        <p:attrNameLst>
                                          <p:attrName>ppt_x</p:attrName>
                                        </p:attrNameLst>
                                      </p:cBhvr>
                                      <p:tavLst>
                                        <p:tav tm="0">
                                          <p:val>
                                            <p:strVal val="#ppt_x"/>
                                          </p:val>
                                        </p:tav>
                                        <p:tav tm="100000">
                                          <p:val>
                                            <p:strVal val="#ppt_x"/>
                                          </p:val>
                                        </p:tav>
                                      </p:tavLst>
                                    </p:anim>
                                    <p:anim calcmode="lin" valueType="num">
                                      <p:cBhvr>
                                        <p:cTn id="52" dur="300" fill="hold"/>
                                        <p:tgtEl>
                                          <p:spTgt spid="3"/>
                                        </p:tgtEl>
                                        <p:attrNameLst>
                                          <p:attrName>ppt_y</p:attrName>
                                        </p:attrNameLst>
                                      </p:cBhvr>
                                      <p:tavLst>
                                        <p:tav tm="0">
                                          <p:val>
                                            <p:strVal val="#ppt_y-#ppt_h/2"/>
                                          </p:val>
                                        </p:tav>
                                        <p:tav tm="100000">
                                          <p:val>
                                            <p:strVal val="#ppt_y"/>
                                          </p:val>
                                        </p:tav>
                                      </p:tavLst>
                                    </p:anim>
                                    <p:anim calcmode="lin" valueType="num">
                                      <p:cBhvr>
                                        <p:cTn id="53" dur="300" fill="hold"/>
                                        <p:tgtEl>
                                          <p:spTgt spid="3"/>
                                        </p:tgtEl>
                                        <p:attrNameLst>
                                          <p:attrName>ppt_w</p:attrName>
                                        </p:attrNameLst>
                                      </p:cBhvr>
                                      <p:tavLst>
                                        <p:tav tm="0">
                                          <p:val>
                                            <p:strVal val="#ppt_w"/>
                                          </p:val>
                                        </p:tav>
                                        <p:tav tm="100000">
                                          <p:val>
                                            <p:strVal val="#ppt_w"/>
                                          </p:val>
                                        </p:tav>
                                      </p:tavLst>
                                    </p:anim>
                                    <p:anim calcmode="lin" valueType="num">
                                      <p:cBhvr>
                                        <p:cTn id="54" dur="300" fill="hold"/>
                                        <p:tgtEl>
                                          <p:spTgt spid="3"/>
                                        </p:tgtEl>
                                        <p:attrNameLst>
                                          <p:attrName>ppt_h</p:attrName>
                                        </p:attrNameLst>
                                      </p:cBhvr>
                                      <p:tavLst>
                                        <p:tav tm="0">
                                          <p:val>
                                            <p:fltVal val="0"/>
                                          </p:val>
                                        </p:tav>
                                        <p:tav tm="100000">
                                          <p:val>
                                            <p:strVal val="#ppt_h"/>
                                          </p:val>
                                        </p:tav>
                                      </p:tavLst>
                                    </p:anim>
                                  </p:childTnLst>
                                </p:cTn>
                              </p:par>
                              <p:par>
                                <p:cTn id="55" presetID="17" presetClass="entr" presetSubtype="4"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 calcmode="lin" valueType="num">
                                      <p:cBhvr>
                                        <p:cTn id="57" dur="300" fill="hold"/>
                                        <p:tgtEl>
                                          <p:spTgt spid="38"/>
                                        </p:tgtEl>
                                        <p:attrNameLst>
                                          <p:attrName>ppt_x</p:attrName>
                                        </p:attrNameLst>
                                      </p:cBhvr>
                                      <p:tavLst>
                                        <p:tav tm="0">
                                          <p:val>
                                            <p:strVal val="#ppt_x"/>
                                          </p:val>
                                        </p:tav>
                                        <p:tav tm="100000">
                                          <p:val>
                                            <p:strVal val="#ppt_x"/>
                                          </p:val>
                                        </p:tav>
                                      </p:tavLst>
                                    </p:anim>
                                    <p:anim calcmode="lin" valueType="num">
                                      <p:cBhvr>
                                        <p:cTn id="58" dur="300" fill="hold"/>
                                        <p:tgtEl>
                                          <p:spTgt spid="38"/>
                                        </p:tgtEl>
                                        <p:attrNameLst>
                                          <p:attrName>ppt_y</p:attrName>
                                        </p:attrNameLst>
                                      </p:cBhvr>
                                      <p:tavLst>
                                        <p:tav tm="0">
                                          <p:val>
                                            <p:strVal val="#ppt_y+#ppt_h/2"/>
                                          </p:val>
                                        </p:tav>
                                        <p:tav tm="100000">
                                          <p:val>
                                            <p:strVal val="#ppt_y"/>
                                          </p:val>
                                        </p:tav>
                                      </p:tavLst>
                                    </p:anim>
                                    <p:anim calcmode="lin" valueType="num">
                                      <p:cBhvr>
                                        <p:cTn id="59" dur="300" fill="hold"/>
                                        <p:tgtEl>
                                          <p:spTgt spid="38"/>
                                        </p:tgtEl>
                                        <p:attrNameLst>
                                          <p:attrName>ppt_w</p:attrName>
                                        </p:attrNameLst>
                                      </p:cBhvr>
                                      <p:tavLst>
                                        <p:tav tm="0">
                                          <p:val>
                                            <p:strVal val="#ppt_w"/>
                                          </p:val>
                                        </p:tav>
                                        <p:tav tm="100000">
                                          <p:val>
                                            <p:strVal val="#ppt_w"/>
                                          </p:val>
                                        </p:tav>
                                      </p:tavLst>
                                    </p:anim>
                                    <p:anim calcmode="lin" valueType="num">
                                      <p:cBhvr>
                                        <p:cTn id="60" dur="300" fill="hold"/>
                                        <p:tgtEl>
                                          <p:spTgt spid="38"/>
                                        </p:tgtEl>
                                        <p:attrNameLst>
                                          <p:attrName>ppt_h</p:attrName>
                                        </p:attrNameLst>
                                      </p:cBhvr>
                                      <p:tavLst>
                                        <p:tav tm="0">
                                          <p:val>
                                            <p:fltVal val="0"/>
                                          </p:val>
                                        </p:tav>
                                        <p:tav tm="100000">
                                          <p:val>
                                            <p:strVal val="#ppt_h"/>
                                          </p:val>
                                        </p:tav>
                                      </p:tavLst>
                                    </p:anim>
                                  </p:childTnLst>
                                </p:cTn>
                              </p:par>
                            </p:childTnLst>
                          </p:cTn>
                        </p:par>
                        <p:par>
                          <p:cTn id="61" fill="hold">
                            <p:stCondLst>
                              <p:cond delay="600"/>
                            </p:stCondLst>
                            <p:childTnLst>
                              <p:par>
                                <p:cTn id="62" presetID="14" presetClass="entr" presetSubtype="10" fill="hold" grpId="0" nodeType="after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randombar(horizontal)">
                                      <p:cBhvr>
                                        <p:cTn id="64" dur="500"/>
                                        <p:tgtEl>
                                          <p:spTgt spid="2"/>
                                        </p:tgtEl>
                                      </p:cBhvr>
                                    </p:animEffect>
                                  </p:childTnLst>
                                  <p:subTnLst>
                                    <p:audio>
                                      <p:cMediaNode>
                                        <p:cTn display="0" masterRel="sameClick">
                                          <p:stCondLst>
                                            <p:cond evt="begin" delay="0">
                                              <p:tn val="62"/>
                                            </p:cond>
                                          </p:stCondLst>
                                          <p:endCondLst>
                                            <p:cond evt="onStopAudio" delay="0">
                                              <p:tgtEl>
                                                <p:sldTgt/>
                                              </p:tgtEl>
                                            </p:cond>
                                          </p:endCondLst>
                                        </p:cTn>
                                        <p:tgtEl>
                                          <p:sndTgt r:embed="rId5" name="beep.wav"/>
                                        </p:tgtEl>
                                      </p:cMediaNode>
                                    </p:audio>
                                  </p:subTnLst>
                                </p:cTn>
                              </p:par>
                            </p:childTnLst>
                          </p:cTn>
                        </p:par>
                        <p:par>
                          <p:cTn id="65" fill="hold">
                            <p:stCondLst>
                              <p:cond delay="1100"/>
                            </p:stCondLst>
                            <p:childTnLst>
                              <p:par>
                                <p:cTn id="66" presetID="14" presetClass="entr" presetSubtype="10" fill="hold" nodeType="afterEffect">
                                  <p:stCondLst>
                                    <p:cond delay="500"/>
                                  </p:stCondLst>
                                  <p:childTnLst>
                                    <p:set>
                                      <p:cBhvr>
                                        <p:cTn id="67" dur="1" fill="hold">
                                          <p:stCondLst>
                                            <p:cond delay="0"/>
                                          </p:stCondLst>
                                        </p:cTn>
                                        <p:tgtEl>
                                          <p:spTgt spid="6"/>
                                        </p:tgtEl>
                                        <p:attrNameLst>
                                          <p:attrName>style.visibility</p:attrName>
                                        </p:attrNameLst>
                                      </p:cBhvr>
                                      <p:to>
                                        <p:strVal val="visible"/>
                                      </p:to>
                                    </p:set>
                                    <p:animEffect transition="in" filter="randombar(horizontal)">
                                      <p:cBhvr>
                                        <p:cTn id="68" dur="500"/>
                                        <p:tgtEl>
                                          <p:spTgt spid="6"/>
                                        </p:tgtEl>
                                      </p:cBhvr>
                                    </p:animEffect>
                                  </p:childTnLst>
                                  <p:subTnLst>
                                    <p:audio>
                                      <p:cMediaNode>
                                        <p:cTn display="0" masterRel="sameClick">
                                          <p:stCondLst>
                                            <p:cond evt="begin" delay="0">
                                              <p:tn val="66"/>
                                            </p:cond>
                                          </p:stCondLst>
                                          <p:endCondLst>
                                            <p:cond evt="onStopAudio" delay="0">
                                              <p:tgtEl>
                                                <p:sldTgt/>
                                              </p:tgtEl>
                                            </p:cond>
                                          </p:endCondLst>
                                        </p:cTn>
                                        <p:tgtEl>
                                          <p:sndTgt r:embed="rId5" name="beep.wav"/>
                                        </p:tgtEl>
                                      </p:cMediaNode>
                                    </p:audio>
                                  </p:subTnLst>
                                </p:cTn>
                              </p:par>
                            </p:childTnLst>
                          </p:cTn>
                        </p:par>
                        <p:par>
                          <p:cTn id="69" fill="hold">
                            <p:stCondLst>
                              <p:cond delay="2100"/>
                            </p:stCondLst>
                            <p:childTnLst>
                              <p:par>
                                <p:cTn id="70" presetID="14" presetClass="entr" presetSubtype="10" fill="hold" nodeType="afterEffect">
                                  <p:stCondLst>
                                    <p:cond delay="500"/>
                                  </p:stCondLst>
                                  <p:childTnLst>
                                    <p:set>
                                      <p:cBhvr>
                                        <p:cTn id="71" dur="1" fill="hold">
                                          <p:stCondLst>
                                            <p:cond delay="0"/>
                                          </p:stCondLst>
                                        </p:cTn>
                                        <p:tgtEl>
                                          <p:spTgt spid="44"/>
                                        </p:tgtEl>
                                        <p:attrNameLst>
                                          <p:attrName>style.visibility</p:attrName>
                                        </p:attrNameLst>
                                      </p:cBhvr>
                                      <p:to>
                                        <p:strVal val="visible"/>
                                      </p:to>
                                    </p:set>
                                    <p:animEffect transition="in" filter="randombar(horizontal)">
                                      <p:cBhvr>
                                        <p:cTn id="72" dur="500"/>
                                        <p:tgtEl>
                                          <p:spTgt spid="44"/>
                                        </p:tgtEl>
                                      </p:cBhvr>
                                    </p:animEffect>
                                  </p:childTnLst>
                                  <p:subTnLst>
                                    <p:audio>
                                      <p:cMediaNode>
                                        <p:cTn display="0" masterRel="sameClick">
                                          <p:stCondLst>
                                            <p:cond evt="begin" delay="0">
                                              <p:tn val="70"/>
                                            </p:cond>
                                          </p:stCondLst>
                                          <p:endCondLst>
                                            <p:cond evt="onStopAudio" delay="0">
                                              <p:tgtEl>
                                                <p:sldTgt/>
                                              </p:tgtEl>
                                            </p:cond>
                                          </p:endCondLst>
                                        </p:cTn>
                                        <p:tgtEl>
                                          <p:sndTgt r:embed="rId5" name="beep.wav"/>
                                        </p:tgtEl>
                                      </p:cMediaNode>
                                    </p:audio>
                                  </p:subTnLst>
                                </p:cTn>
                              </p:par>
                            </p:childTnLst>
                          </p:cTn>
                        </p:par>
                        <p:par>
                          <p:cTn id="73" fill="hold">
                            <p:stCondLst>
                              <p:cond delay="3100"/>
                            </p:stCondLst>
                            <p:childTnLst>
                              <p:par>
                                <p:cTn id="74" presetID="14" presetClass="entr" presetSubtype="10" fill="hold" nodeType="afterEffect">
                                  <p:stCondLst>
                                    <p:cond delay="500"/>
                                  </p:stCondLst>
                                  <p:childTnLst>
                                    <p:set>
                                      <p:cBhvr>
                                        <p:cTn id="75" dur="1" fill="hold">
                                          <p:stCondLst>
                                            <p:cond delay="0"/>
                                          </p:stCondLst>
                                        </p:cTn>
                                        <p:tgtEl>
                                          <p:spTgt spid="47"/>
                                        </p:tgtEl>
                                        <p:attrNameLst>
                                          <p:attrName>style.visibility</p:attrName>
                                        </p:attrNameLst>
                                      </p:cBhvr>
                                      <p:to>
                                        <p:strVal val="visible"/>
                                      </p:to>
                                    </p:set>
                                    <p:animEffect transition="in" filter="randombar(horizontal)">
                                      <p:cBhvr>
                                        <p:cTn id="76" dur="500"/>
                                        <p:tgtEl>
                                          <p:spTgt spid="47"/>
                                        </p:tgtEl>
                                      </p:cBhvr>
                                    </p:animEffect>
                                  </p:childTnLst>
                                  <p:subTnLst>
                                    <p:audio>
                                      <p:cMediaNode>
                                        <p:cTn display="0" masterRel="sameClick">
                                          <p:stCondLst>
                                            <p:cond evt="begin" delay="0">
                                              <p:tn val="74"/>
                                            </p:cond>
                                          </p:stCondLst>
                                          <p:endCondLst>
                                            <p:cond evt="onStopAudio" delay="0">
                                              <p:tgtEl>
                                                <p:sldTgt/>
                                              </p:tgtEl>
                                            </p:cond>
                                          </p:endCondLst>
                                        </p:cTn>
                                        <p:tgtEl>
                                          <p:sndTgt r:embed="rId5" name="beep.wav"/>
                                        </p:tgtEl>
                                      </p:cMediaNode>
                                    </p:audio>
                                  </p:subTnLst>
                                </p:cTn>
                              </p:par>
                            </p:childTnLst>
                          </p:cTn>
                        </p:par>
                        <p:par>
                          <p:cTn id="77" fill="hold">
                            <p:stCondLst>
                              <p:cond delay="4100"/>
                            </p:stCondLst>
                            <p:childTnLst>
                              <p:par>
                                <p:cTn id="78" presetID="14" presetClass="entr" presetSubtype="10" fill="hold" nodeType="afterEffect">
                                  <p:stCondLst>
                                    <p:cond delay="500"/>
                                  </p:stCondLst>
                                  <p:childTnLst>
                                    <p:set>
                                      <p:cBhvr>
                                        <p:cTn id="79" dur="1" fill="hold">
                                          <p:stCondLst>
                                            <p:cond delay="0"/>
                                          </p:stCondLst>
                                        </p:cTn>
                                        <p:tgtEl>
                                          <p:spTgt spid="52"/>
                                        </p:tgtEl>
                                        <p:attrNameLst>
                                          <p:attrName>style.visibility</p:attrName>
                                        </p:attrNameLst>
                                      </p:cBhvr>
                                      <p:to>
                                        <p:strVal val="visible"/>
                                      </p:to>
                                    </p:set>
                                    <p:animEffect transition="in" filter="randombar(horizontal)">
                                      <p:cBhvr>
                                        <p:cTn id="80" dur="500"/>
                                        <p:tgtEl>
                                          <p:spTgt spid="52"/>
                                        </p:tgtEl>
                                      </p:cBhvr>
                                    </p:animEffect>
                                  </p:childTnLst>
                                  <p:subTnLst>
                                    <p:audio>
                                      <p:cMediaNode>
                                        <p:cTn display="0" masterRel="sameClick">
                                          <p:stCondLst>
                                            <p:cond evt="begin" delay="0">
                                              <p:tn val="78"/>
                                            </p:cond>
                                          </p:stCondLst>
                                          <p:endCondLst>
                                            <p:cond evt="onStopAudio" delay="0">
                                              <p:tgtEl>
                                                <p:sldTgt/>
                                              </p:tgtEl>
                                            </p:cond>
                                          </p:endCondLst>
                                        </p:cTn>
                                        <p:tgtEl>
                                          <p:sndTgt r:embed="rId5" name="beep.wav"/>
                                        </p:tgtEl>
                                      </p:cMediaNode>
                                    </p:audio>
                                  </p:subTnLst>
                                </p:cTn>
                              </p:par>
                            </p:childTnLst>
                          </p:cTn>
                        </p:par>
                        <p:par>
                          <p:cTn id="81" fill="hold">
                            <p:stCondLst>
                              <p:cond delay="5100"/>
                            </p:stCondLst>
                            <p:childTnLst>
                              <p:par>
                                <p:cTn id="82" presetID="14" presetClass="entr" presetSubtype="10" fill="hold" nodeType="afterEffect">
                                  <p:stCondLst>
                                    <p:cond delay="500"/>
                                  </p:stCondLst>
                                  <p:childTnLst>
                                    <p:set>
                                      <p:cBhvr>
                                        <p:cTn id="83" dur="1" fill="hold">
                                          <p:stCondLst>
                                            <p:cond delay="0"/>
                                          </p:stCondLst>
                                        </p:cTn>
                                        <p:tgtEl>
                                          <p:spTgt spid="62"/>
                                        </p:tgtEl>
                                        <p:attrNameLst>
                                          <p:attrName>style.visibility</p:attrName>
                                        </p:attrNameLst>
                                      </p:cBhvr>
                                      <p:to>
                                        <p:strVal val="visible"/>
                                      </p:to>
                                    </p:set>
                                    <p:animEffect transition="in" filter="randombar(horizontal)">
                                      <p:cBhvr>
                                        <p:cTn id="84" dur="500"/>
                                        <p:tgtEl>
                                          <p:spTgt spid="62"/>
                                        </p:tgtEl>
                                      </p:cBhvr>
                                    </p:animEffect>
                                  </p:childTnLst>
                                  <p:subTnLst>
                                    <p:audio>
                                      <p:cMediaNode>
                                        <p:cTn display="0" masterRel="sameClick">
                                          <p:stCondLst>
                                            <p:cond evt="begin" delay="0">
                                              <p:tn val="82"/>
                                            </p:cond>
                                          </p:stCondLst>
                                          <p:endCondLst>
                                            <p:cond evt="onStopAudio" delay="0">
                                              <p:tgtEl>
                                                <p:sldTgt/>
                                              </p:tgtEl>
                                            </p:cond>
                                          </p:endCondLst>
                                        </p:cTn>
                                        <p:tgtEl>
                                          <p:sndTgt r:embed="rId5" name="beep.wav"/>
                                        </p:tgtEl>
                                      </p:cMediaNode>
                                    </p:audio>
                                  </p:subTnLst>
                                </p:cTn>
                              </p:par>
                            </p:childTnLst>
                          </p:cTn>
                        </p:par>
                        <p:par>
                          <p:cTn id="85" fill="hold">
                            <p:stCondLst>
                              <p:cond delay="6100"/>
                            </p:stCondLst>
                            <p:childTnLst>
                              <p:par>
                                <p:cTn id="86" presetID="14" presetClass="entr" presetSubtype="10" fill="hold" nodeType="afterEffect">
                                  <p:stCondLst>
                                    <p:cond delay="500"/>
                                  </p:stCondLst>
                                  <p:childTnLst>
                                    <p:set>
                                      <p:cBhvr>
                                        <p:cTn id="87" dur="1" fill="hold">
                                          <p:stCondLst>
                                            <p:cond delay="0"/>
                                          </p:stCondLst>
                                        </p:cTn>
                                        <p:tgtEl>
                                          <p:spTgt spid="67"/>
                                        </p:tgtEl>
                                        <p:attrNameLst>
                                          <p:attrName>style.visibility</p:attrName>
                                        </p:attrNameLst>
                                      </p:cBhvr>
                                      <p:to>
                                        <p:strVal val="visible"/>
                                      </p:to>
                                    </p:set>
                                    <p:animEffect transition="in" filter="randombar(horizontal)">
                                      <p:cBhvr>
                                        <p:cTn id="88" dur="500"/>
                                        <p:tgtEl>
                                          <p:spTgt spid="67"/>
                                        </p:tgtEl>
                                      </p:cBhvr>
                                    </p:animEffect>
                                  </p:childTnLst>
                                  <p:subTnLst>
                                    <p:audio>
                                      <p:cMediaNode>
                                        <p:cTn display="0" masterRel="sameClick">
                                          <p:stCondLst>
                                            <p:cond evt="begin" delay="0">
                                              <p:tn val="86"/>
                                            </p:cond>
                                          </p:stCondLst>
                                          <p:endCondLst>
                                            <p:cond evt="onStopAudio" delay="0">
                                              <p:tgtEl>
                                                <p:sldTgt/>
                                              </p:tgtEl>
                                            </p:cond>
                                          </p:endCondLst>
                                        </p:cTn>
                                        <p:tgtEl>
                                          <p:sndTgt r:embed="rId5" name="beep.wav"/>
                                        </p:tgtEl>
                                      </p:cMediaNode>
                                    </p:audio>
                                  </p:subTnLst>
                                </p:cTn>
                              </p:par>
                            </p:childTnLst>
                          </p:cTn>
                        </p:par>
                        <p:par>
                          <p:cTn id="89" fill="hold">
                            <p:stCondLst>
                              <p:cond delay="7100"/>
                            </p:stCondLst>
                            <p:childTnLst>
                              <p:par>
                                <p:cTn id="90" presetID="14" presetClass="entr" presetSubtype="10" fill="hold" nodeType="afterEffect">
                                  <p:stCondLst>
                                    <p:cond delay="500"/>
                                  </p:stCondLst>
                                  <p:childTnLst>
                                    <p:set>
                                      <p:cBhvr>
                                        <p:cTn id="91" dur="1" fill="hold">
                                          <p:stCondLst>
                                            <p:cond delay="0"/>
                                          </p:stCondLst>
                                        </p:cTn>
                                        <p:tgtEl>
                                          <p:spTgt spid="70"/>
                                        </p:tgtEl>
                                        <p:attrNameLst>
                                          <p:attrName>style.visibility</p:attrName>
                                        </p:attrNameLst>
                                      </p:cBhvr>
                                      <p:to>
                                        <p:strVal val="visible"/>
                                      </p:to>
                                    </p:set>
                                    <p:animEffect transition="in" filter="randombar(horizontal)">
                                      <p:cBhvr>
                                        <p:cTn id="92" dur="500"/>
                                        <p:tgtEl>
                                          <p:spTgt spid="70"/>
                                        </p:tgtEl>
                                      </p:cBhvr>
                                    </p:animEffect>
                                  </p:childTnLst>
                                  <p:subTnLst>
                                    <p:audio>
                                      <p:cMediaNode>
                                        <p:cTn display="0" masterRel="sameClick">
                                          <p:stCondLst>
                                            <p:cond evt="begin" delay="0">
                                              <p:tn val="90"/>
                                            </p:cond>
                                          </p:stCondLst>
                                          <p:endCondLst>
                                            <p:cond evt="onStopAudio" delay="0">
                                              <p:tgtEl>
                                                <p:sldTgt/>
                                              </p:tgtEl>
                                            </p:cond>
                                          </p:endCondLst>
                                        </p:cTn>
                                        <p:tgtEl>
                                          <p:sndTgt r:embed="rId5" name="beep.wav"/>
                                        </p:tgtEl>
                                      </p:cMediaNode>
                                    </p:audio>
                                  </p:subTnLst>
                                </p:cTn>
                              </p:par>
                            </p:childTnLst>
                          </p:cTn>
                        </p:par>
                        <p:par>
                          <p:cTn id="93" fill="hold">
                            <p:stCondLst>
                              <p:cond delay="8100"/>
                            </p:stCondLst>
                            <p:childTnLst>
                              <p:par>
                                <p:cTn id="94" presetID="14" presetClass="entr" presetSubtype="10" fill="hold" nodeType="afterEffect">
                                  <p:stCondLst>
                                    <p:cond delay="500"/>
                                  </p:stCondLst>
                                  <p:childTnLst>
                                    <p:set>
                                      <p:cBhvr>
                                        <p:cTn id="95" dur="1" fill="hold">
                                          <p:stCondLst>
                                            <p:cond delay="0"/>
                                          </p:stCondLst>
                                        </p:cTn>
                                        <p:tgtEl>
                                          <p:spTgt spid="73"/>
                                        </p:tgtEl>
                                        <p:attrNameLst>
                                          <p:attrName>style.visibility</p:attrName>
                                        </p:attrNameLst>
                                      </p:cBhvr>
                                      <p:to>
                                        <p:strVal val="visible"/>
                                      </p:to>
                                    </p:set>
                                    <p:animEffect transition="in" filter="randombar(horizontal)">
                                      <p:cBhvr>
                                        <p:cTn id="96" dur="500"/>
                                        <p:tgtEl>
                                          <p:spTgt spid="73"/>
                                        </p:tgtEl>
                                      </p:cBhvr>
                                    </p:animEffect>
                                  </p:childTnLst>
                                  <p:subTnLst>
                                    <p:audio>
                                      <p:cMediaNode>
                                        <p:cTn display="0" masterRel="sameClick">
                                          <p:stCondLst>
                                            <p:cond evt="begin" delay="0">
                                              <p:tn val="94"/>
                                            </p:cond>
                                          </p:stCondLst>
                                          <p:endCondLst>
                                            <p:cond evt="onStopAudio" delay="0">
                                              <p:tgtEl>
                                                <p:sldTgt/>
                                              </p:tgtEl>
                                            </p:cond>
                                          </p:endCondLst>
                                        </p:cTn>
                                        <p:tgtEl>
                                          <p:sndTgt r:embed="rId5" name="beep.wav"/>
                                        </p:tgtEl>
                                      </p:cMediaNode>
                                    </p:audio>
                                  </p:subTnLst>
                                </p:cTn>
                              </p:par>
                            </p:childTnLst>
                          </p:cTn>
                        </p:par>
                        <p:par>
                          <p:cTn id="97" fill="hold">
                            <p:stCondLst>
                              <p:cond delay="9100"/>
                            </p:stCondLst>
                            <p:childTnLst>
                              <p:par>
                                <p:cTn id="98" presetID="14" presetClass="entr" presetSubtype="10" fill="hold" nodeType="afterEffect">
                                  <p:stCondLst>
                                    <p:cond delay="500"/>
                                  </p:stCondLst>
                                  <p:childTnLst>
                                    <p:set>
                                      <p:cBhvr>
                                        <p:cTn id="99" dur="1" fill="hold">
                                          <p:stCondLst>
                                            <p:cond delay="0"/>
                                          </p:stCondLst>
                                        </p:cTn>
                                        <p:tgtEl>
                                          <p:spTgt spid="77"/>
                                        </p:tgtEl>
                                        <p:attrNameLst>
                                          <p:attrName>style.visibility</p:attrName>
                                        </p:attrNameLst>
                                      </p:cBhvr>
                                      <p:to>
                                        <p:strVal val="visible"/>
                                      </p:to>
                                    </p:set>
                                    <p:animEffect transition="in" filter="randombar(horizontal)">
                                      <p:cBhvr>
                                        <p:cTn id="100" dur="500"/>
                                        <p:tgtEl>
                                          <p:spTgt spid="77"/>
                                        </p:tgtEl>
                                      </p:cBhvr>
                                    </p:animEffect>
                                  </p:childTnLst>
                                  <p:subTnLst>
                                    <p:audio>
                                      <p:cMediaNode>
                                        <p:cTn display="0" masterRel="sameClick">
                                          <p:stCondLst>
                                            <p:cond evt="begin" delay="0">
                                              <p:tn val="98"/>
                                            </p:cond>
                                          </p:stCondLst>
                                          <p:endCondLst>
                                            <p:cond evt="onStopAudio" delay="0">
                                              <p:tgtEl>
                                                <p:sldTgt/>
                                              </p:tgtEl>
                                            </p:cond>
                                          </p:endCondLst>
                                        </p:cTn>
                                        <p:tgtEl>
                                          <p:sndTgt r:embed="rId5" name="beep.wav"/>
                                        </p:tgtEl>
                                      </p:cMediaNode>
                                    </p:audio>
                                  </p:subTnLst>
                                </p:cTn>
                              </p:par>
                            </p:childTnLst>
                          </p:cTn>
                        </p:par>
                        <p:par>
                          <p:cTn id="101" fill="hold">
                            <p:stCondLst>
                              <p:cond delay="10100"/>
                            </p:stCondLst>
                            <p:childTnLst>
                              <p:par>
                                <p:cTn id="102" presetID="14" presetClass="entr" presetSubtype="10" fill="hold" nodeType="afterEffect">
                                  <p:stCondLst>
                                    <p:cond delay="500"/>
                                  </p:stCondLst>
                                  <p:childTnLst>
                                    <p:set>
                                      <p:cBhvr>
                                        <p:cTn id="103" dur="1" fill="hold">
                                          <p:stCondLst>
                                            <p:cond delay="0"/>
                                          </p:stCondLst>
                                        </p:cTn>
                                        <p:tgtEl>
                                          <p:spTgt spid="80"/>
                                        </p:tgtEl>
                                        <p:attrNameLst>
                                          <p:attrName>style.visibility</p:attrName>
                                        </p:attrNameLst>
                                      </p:cBhvr>
                                      <p:to>
                                        <p:strVal val="visible"/>
                                      </p:to>
                                    </p:set>
                                    <p:animEffect transition="in" filter="randombar(horizontal)">
                                      <p:cBhvr>
                                        <p:cTn id="104" dur="500"/>
                                        <p:tgtEl>
                                          <p:spTgt spid="80"/>
                                        </p:tgtEl>
                                      </p:cBhvr>
                                    </p:animEffect>
                                  </p:childTnLst>
                                  <p:subTnLst>
                                    <p:audio>
                                      <p:cMediaNode>
                                        <p:cTn display="0" masterRel="sameClick">
                                          <p:stCondLst>
                                            <p:cond evt="begin" delay="0">
                                              <p:tn val="102"/>
                                            </p:cond>
                                          </p:stCondLst>
                                          <p:endCondLst>
                                            <p:cond evt="onStopAudio" delay="0">
                                              <p:tgtEl>
                                                <p:sldTgt/>
                                              </p:tgtEl>
                                            </p:cond>
                                          </p:endCondLst>
                                        </p:cTn>
                                        <p:tgtEl>
                                          <p:sndTgt r:embed="rId5" name="beep.wav"/>
                                        </p:tgtEl>
                                      </p:cMediaNode>
                                    </p:audio>
                                  </p:subTnLst>
                                </p:cTn>
                              </p:par>
                            </p:childTnLst>
                          </p:cTn>
                        </p:par>
                        <p:par>
                          <p:cTn id="105" fill="hold">
                            <p:stCondLst>
                              <p:cond delay="11100"/>
                            </p:stCondLst>
                            <p:childTnLst>
                              <p:par>
                                <p:cTn id="106" presetID="14" presetClass="entr" presetSubtype="10" fill="hold" nodeType="afterEffect">
                                  <p:stCondLst>
                                    <p:cond delay="500"/>
                                  </p:stCondLst>
                                  <p:childTnLst>
                                    <p:set>
                                      <p:cBhvr>
                                        <p:cTn id="107" dur="1" fill="hold">
                                          <p:stCondLst>
                                            <p:cond delay="0"/>
                                          </p:stCondLst>
                                        </p:cTn>
                                        <p:tgtEl>
                                          <p:spTgt spid="84"/>
                                        </p:tgtEl>
                                        <p:attrNameLst>
                                          <p:attrName>style.visibility</p:attrName>
                                        </p:attrNameLst>
                                      </p:cBhvr>
                                      <p:to>
                                        <p:strVal val="visible"/>
                                      </p:to>
                                    </p:set>
                                    <p:animEffect transition="in" filter="randombar(horizontal)">
                                      <p:cBhvr>
                                        <p:cTn id="108" dur="500"/>
                                        <p:tgtEl>
                                          <p:spTgt spid="84"/>
                                        </p:tgtEl>
                                      </p:cBhvr>
                                    </p:animEffect>
                                  </p:childTnLst>
                                  <p:subTnLst>
                                    <p:audio>
                                      <p:cMediaNode>
                                        <p:cTn display="0" masterRel="sameClick">
                                          <p:stCondLst>
                                            <p:cond evt="begin" delay="0">
                                              <p:tn val="106"/>
                                            </p:cond>
                                          </p:stCondLst>
                                          <p:endCondLst>
                                            <p:cond evt="onStopAudio" delay="0">
                                              <p:tgtEl>
                                                <p:sldTgt/>
                                              </p:tgtEl>
                                            </p:cond>
                                          </p:endCondLst>
                                        </p:cTn>
                                        <p:tgtEl>
                                          <p:sndTgt r:embed="rId5" name="beep.wav"/>
                                        </p:tgtEl>
                                      </p:cMediaNode>
                                    </p:audio>
                                  </p:subTnLst>
                                </p:cTn>
                              </p:par>
                            </p:childTnLst>
                          </p:cTn>
                        </p:par>
                        <p:par>
                          <p:cTn id="109" fill="hold">
                            <p:stCondLst>
                              <p:cond delay="12100"/>
                            </p:stCondLst>
                            <p:childTnLst>
                              <p:par>
                                <p:cTn id="110" presetID="14" presetClass="entr" presetSubtype="10" fill="hold" nodeType="afterEffect">
                                  <p:stCondLst>
                                    <p:cond delay="500"/>
                                  </p:stCondLst>
                                  <p:childTnLst>
                                    <p:set>
                                      <p:cBhvr>
                                        <p:cTn id="111" dur="1" fill="hold">
                                          <p:stCondLst>
                                            <p:cond delay="0"/>
                                          </p:stCondLst>
                                        </p:cTn>
                                        <p:tgtEl>
                                          <p:spTgt spid="90"/>
                                        </p:tgtEl>
                                        <p:attrNameLst>
                                          <p:attrName>style.visibility</p:attrName>
                                        </p:attrNameLst>
                                      </p:cBhvr>
                                      <p:to>
                                        <p:strVal val="visible"/>
                                      </p:to>
                                    </p:set>
                                    <p:animEffect transition="in" filter="randombar(horizontal)">
                                      <p:cBhvr>
                                        <p:cTn id="112" dur="500"/>
                                        <p:tgtEl>
                                          <p:spTgt spid="90"/>
                                        </p:tgtEl>
                                      </p:cBhvr>
                                    </p:animEffect>
                                  </p:childTnLst>
                                  <p:subTnLst>
                                    <p:audio>
                                      <p:cMediaNode>
                                        <p:cTn display="0" masterRel="sameClick">
                                          <p:stCondLst>
                                            <p:cond evt="begin" delay="0">
                                              <p:tn val="110"/>
                                            </p:cond>
                                          </p:stCondLst>
                                          <p:endCondLst>
                                            <p:cond evt="onStopAudio" delay="0">
                                              <p:tgtEl>
                                                <p:sldTgt/>
                                              </p:tgtEl>
                                            </p:cond>
                                          </p:endCondLst>
                                        </p:cTn>
                                        <p:tgtEl>
                                          <p:sndTgt r:embed="rId5" name="beep.wav"/>
                                        </p:tgtEl>
                                      </p:cMediaNode>
                                    </p:audio>
                                  </p:subTnLst>
                                </p:cTn>
                              </p:par>
                            </p:childTnLst>
                          </p:cTn>
                        </p:par>
                        <p:par>
                          <p:cTn id="113" fill="hold">
                            <p:stCondLst>
                              <p:cond delay="13100"/>
                            </p:stCondLst>
                            <p:childTnLst>
                              <p:par>
                                <p:cTn id="114" presetID="14" presetClass="entr" presetSubtype="10" fill="hold" nodeType="afterEffect">
                                  <p:stCondLst>
                                    <p:cond delay="500"/>
                                  </p:stCondLst>
                                  <p:childTnLst>
                                    <p:set>
                                      <p:cBhvr>
                                        <p:cTn id="115" dur="1" fill="hold">
                                          <p:stCondLst>
                                            <p:cond delay="0"/>
                                          </p:stCondLst>
                                        </p:cTn>
                                        <p:tgtEl>
                                          <p:spTgt spid="93"/>
                                        </p:tgtEl>
                                        <p:attrNameLst>
                                          <p:attrName>style.visibility</p:attrName>
                                        </p:attrNameLst>
                                      </p:cBhvr>
                                      <p:to>
                                        <p:strVal val="visible"/>
                                      </p:to>
                                    </p:set>
                                    <p:animEffect transition="in" filter="randombar(horizontal)">
                                      <p:cBhvr>
                                        <p:cTn id="116" dur="500"/>
                                        <p:tgtEl>
                                          <p:spTgt spid="93"/>
                                        </p:tgtEl>
                                      </p:cBhvr>
                                    </p:animEffect>
                                  </p:childTnLst>
                                  <p:subTnLst>
                                    <p:audio>
                                      <p:cMediaNode>
                                        <p:cTn display="0" masterRel="sameClick">
                                          <p:stCondLst>
                                            <p:cond evt="begin" delay="0">
                                              <p:tn val="114"/>
                                            </p:cond>
                                          </p:stCondLst>
                                          <p:endCondLst>
                                            <p:cond evt="onStopAudio" delay="0">
                                              <p:tgtEl>
                                                <p:sldTgt/>
                                              </p:tgtEl>
                                            </p:cond>
                                          </p:endCondLst>
                                        </p:cTn>
                                        <p:tgtEl>
                                          <p:sndTgt r:embed="rId5" name="beep.wav"/>
                                        </p:tgtEl>
                                      </p:cMediaNode>
                                    </p:audio>
                                  </p:subTnLst>
                                </p:cTn>
                              </p:par>
                            </p:childTnLst>
                          </p:cTn>
                        </p:par>
                        <p:par>
                          <p:cTn id="117" fill="hold">
                            <p:stCondLst>
                              <p:cond delay="14100"/>
                            </p:stCondLst>
                            <p:childTnLst>
                              <p:par>
                                <p:cTn id="118" presetID="14" presetClass="entr" presetSubtype="10" fill="hold" nodeType="afterEffect">
                                  <p:stCondLst>
                                    <p:cond delay="500"/>
                                  </p:stCondLst>
                                  <p:childTnLst>
                                    <p:set>
                                      <p:cBhvr>
                                        <p:cTn id="119" dur="1" fill="hold">
                                          <p:stCondLst>
                                            <p:cond delay="0"/>
                                          </p:stCondLst>
                                        </p:cTn>
                                        <p:tgtEl>
                                          <p:spTgt spid="96"/>
                                        </p:tgtEl>
                                        <p:attrNameLst>
                                          <p:attrName>style.visibility</p:attrName>
                                        </p:attrNameLst>
                                      </p:cBhvr>
                                      <p:to>
                                        <p:strVal val="visible"/>
                                      </p:to>
                                    </p:set>
                                    <p:animEffect transition="in" filter="randombar(horizontal)">
                                      <p:cBhvr>
                                        <p:cTn id="120" dur="500"/>
                                        <p:tgtEl>
                                          <p:spTgt spid="96"/>
                                        </p:tgtEl>
                                      </p:cBhvr>
                                    </p:animEffect>
                                  </p:childTnLst>
                                  <p:subTnLst>
                                    <p:audio>
                                      <p:cMediaNode>
                                        <p:cTn display="0" masterRel="sameClick">
                                          <p:stCondLst>
                                            <p:cond evt="begin" delay="0">
                                              <p:tn val="118"/>
                                            </p:cond>
                                          </p:stCondLst>
                                          <p:endCondLst>
                                            <p:cond evt="onStopAudio" delay="0">
                                              <p:tgtEl>
                                                <p:sldTgt/>
                                              </p:tgtEl>
                                            </p:cond>
                                          </p:endCondLst>
                                        </p:cTn>
                                        <p:tgtEl>
                                          <p:sndTgt r:embed="rId5" name="beep.wav"/>
                                        </p:tgtEl>
                                      </p:cMediaNode>
                                    </p:audio>
                                  </p:subTnLst>
                                </p:cTn>
                              </p:par>
                            </p:childTnLst>
                          </p:cTn>
                        </p:par>
                        <p:par>
                          <p:cTn id="121" fill="hold">
                            <p:stCondLst>
                              <p:cond delay="15100"/>
                            </p:stCondLst>
                            <p:childTnLst>
                              <p:par>
                                <p:cTn id="122" presetID="14" presetClass="entr" presetSubtype="10" fill="hold" nodeType="afterEffect">
                                  <p:stCondLst>
                                    <p:cond delay="500"/>
                                  </p:stCondLst>
                                  <p:childTnLst>
                                    <p:set>
                                      <p:cBhvr>
                                        <p:cTn id="123" dur="1" fill="hold">
                                          <p:stCondLst>
                                            <p:cond delay="0"/>
                                          </p:stCondLst>
                                        </p:cTn>
                                        <p:tgtEl>
                                          <p:spTgt spid="102"/>
                                        </p:tgtEl>
                                        <p:attrNameLst>
                                          <p:attrName>style.visibility</p:attrName>
                                        </p:attrNameLst>
                                      </p:cBhvr>
                                      <p:to>
                                        <p:strVal val="visible"/>
                                      </p:to>
                                    </p:set>
                                    <p:animEffect transition="in" filter="randombar(horizontal)">
                                      <p:cBhvr>
                                        <p:cTn id="124" dur="500"/>
                                        <p:tgtEl>
                                          <p:spTgt spid="102"/>
                                        </p:tgtEl>
                                      </p:cBhvr>
                                    </p:animEffect>
                                  </p:childTnLst>
                                  <p:subTnLst>
                                    <p:audio>
                                      <p:cMediaNode>
                                        <p:cTn display="0" masterRel="sameClick">
                                          <p:stCondLst>
                                            <p:cond evt="begin" delay="0">
                                              <p:tn val="122"/>
                                            </p:cond>
                                          </p:stCondLst>
                                          <p:endCondLst>
                                            <p:cond evt="onStopAudio" delay="0">
                                              <p:tgtEl>
                                                <p:sldTgt/>
                                              </p:tgtEl>
                                            </p:cond>
                                          </p:endCondLst>
                                        </p:cTn>
                                        <p:tgtEl>
                                          <p:sndTgt r:embed="rId5" name="beep.wav"/>
                                        </p:tgtEl>
                                      </p:cMediaNode>
                                    </p:audio>
                                  </p:subTnLst>
                                </p:cTn>
                              </p:par>
                            </p:childTnLst>
                          </p:cTn>
                        </p:par>
                        <p:par>
                          <p:cTn id="125" fill="hold">
                            <p:stCondLst>
                              <p:cond delay="16100"/>
                            </p:stCondLst>
                            <p:childTnLst>
                              <p:par>
                                <p:cTn id="126" presetID="14" presetClass="entr" presetSubtype="10" fill="hold" nodeType="afterEffect">
                                  <p:stCondLst>
                                    <p:cond delay="500"/>
                                  </p:stCondLst>
                                  <p:childTnLst>
                                    <p:set>
                                      <p:cBhvr>
                                        <p:cTn id="127" dur="1" fill="hold">
                                          <p:stCondLst>
                                            <p:cond delay="0"/>
                                          </p:stCondLst>
                                        </p:cTn>
                                        <p:tgtEl>
                                          <p:spTgt spid="108"/>
                                        </p:tgtEl>
                                        <p:attrNameLst>
                                          <p:attrName>style.visibility</p:attrName>
                                        </p:attrNameLst>
                                      </p:cBhvr>
                                      <p:to>
                                        <p:strVal val="visible"/>
                                      </p:to>
                                    </p:set>
                                    <p:animEffect transition="in" filter="randombar(horizontal)">
                                      <p:cBhvr>
                                        <p:cTn id="128" dur="500"/>
                                        <p:tgtEl>
                                          <p:spTgt spid="108"/>
                                        </p:tgtEl>
                                      </p:cBhvr>
                                    </p:animEffect>
                                  </p:childTnLst>
                                  <p:subTnLst>
                                    <p:audio>
                                      <p:cMediaNode>
                                        <p:cTn display="0" masterRel="sameClick">
                                          <p:stCondLst>
                                            <p:cond evt="begin" delay="0">
                                              <p:tn val="126"/>
                                            </p:cond>
                                          </p:stCondLst>
                                          <p:endCondLst>
                                            <p:cond evt="onStopAudio" delay="0">
                                              <p:tgtEl>
                                                <p:sldTgt/>
                                              </p:tgtEl>
                                            </p:cond>
                                          </p:endCondLst>
                                        </p:cTn>
                                        <p:tgtEl>
                                          <p:sndTgt r:embed="rId5" name="beep.wav"/>
                                        </p:tgtEl>
                                      </p:cMediaNode>
                                    </p:audio>
                                  </p:subTnLst>
                                </p:cTn>
                              </p:par>
                            </p:childTnLst>
                          </p:cTn>
                        </p:par>
                        <p:par>
                          <p:cTn id="129" fill="hold">
                            <p:stCondLst>
                              <p:cond delay="17100"/>
                            </p:stCondLst>
                            <p:childTnLst>
                              <p:par>
                                <p:cTn id="130" presetID="14" presetClass="entr" presetSubtype="10" fill="hold" nodeType="afterEffect">
                                  <p:stCondLst>
                                    <p:cond delay="500"/>
                                  </p:stCondLst>
                                  <p:childTnLst>
                                    <p:set>
                                      <p:cBhvr>
                                        <p:cTn id="131" dur="1" fill="hold">
                                          <p:stCondLst>
                                            <p:cond delay="0"/>
                                          </p:stCondLst>
                                        </p:cTn>
                                        <p:tgtEl>
                                          <p:spTgt spid="114"/>
                                        </p:tgtEl>
                                        <p:attrNameLst>
                                          <p:attrName>style.visibility</p:attrName>
                                        </p:attrNameLst>
                                      </p:cBhvr>
                                      <p:to>
                                        <p:strVal val="visible"/>
                                      </p:to>
                                    </p:set>
                                    <p:animEffect transition="in" filter="randombar(horizontal)">
                                      <p:cBhvr>
                                        <p:cTn id="132" dur="500"/>
                                        <p:tgtEl>
                                          <p:spTgt spid="114"/>
                                        </p:tgtEl>
                                      </p:cBhvr>
                                    </p:animEffect>
                                  </p:childTnLst>
                                  <p:subTnLst>
                                    <p:audio>
                                      <p:cMediaNode>
                                        <p:cTn display="0" masterRel="sameClick">
                                          <p:stCondLst>
                                            <p:cond evt="begin" delay="0">
                                              <p:tn val="130"/>
                                            </p:cond>
                                          </p:stCondLst>
                                          <p:endCondLst>
                                            <p:cond evt="onStopAudio" delay="0">
                                              <p:tgtEl>
                                                <p:sldTgt/>
                                              </p:tgtEl>
                                            </p:cond>
                                          </p:endCondLst>
                                        </p:cTn>
                                        <p:tgtEl>
                                          <p:sndTgt r:embed="rId5" name="beep.wav"/>
                                        </p:tgtEl>
                                      </p:cMediaNode>
                                    </p:audio>
                                  </p:subTnLst>
                                </p:cTn>
                              </p:par>
                            </p:childTnLst>
                          </p:cTn>
                        </p:par>
                        <p:par>
                          <p:cTn id="133" fill="hold">
                            <p:stCondLst>
                              <p:cond delay="18100"/>
                            </p:stCondLst>
                            <p:childTnLst>
                              <p:par>
                                <p:cTn id="134" presetID="14" presetClass="entr" presetSubtype="10" fill="hold" nodeType="afterEffect">
                                  <p:stCondLst>
                                    <p:cond delay="500"/>
                                  </p:stCondLst>
                                  <p:childTnLst>
                                    <p:set>
                                      <p:cBhvr>
                                        <p:cTn id="135" dur="1" fill="hold">
                                          <p:stCondLst>
                                            <p:cond delay="0"/>
                                          </p:stCondLst>
                                        </p:cTn>
                                        <p:tgtEl>
                                          <p:spTgt spid="117"/>
                                        </p:tgtEl>
                                        <p:attrNameLst>
                                          <p:attrName>style.visibility</p:attrName>
                                        </p:attrNameLst>
                                      </p:cBhvr>
                                      <p:to>
                                        <p:strVal val="visible"/>
                                      </p:to>
                                    </p:set>
                                    <p:animEffect transition="in" filter="randombar(horizontal)">
                                      <p:cBhvr>
                                        <p:cTn id="136" dur="500"/>
                                        <p:tgtEl>
                                          <p:spTgt spid="117"/>
                                        </p:tgtEl>
                                      </p:cBhvr>
                                    </p:animEffect>
                                  </p:childTnLst>
                                  <p:subTnLst>
                                    <p:audio>
                                      <p:cMediaNode>
                                        <p:cTn display="0" masterRel="sameClick">
                                          <p:stCondLst>
                                            <p:cond evt="begin" delay="0">
                                              <p:tn val="134"/>
                                            </p:cond>
                                          </p:stCondLst>
                                          <p:endCondLst>
                                            <p:cond evt="onStopAudio" delay="0">
                                              <p:tgtEl>
                                                <p:sldTgt/>
                                              </p:tgtEl>
                                            </p:cond>
                                          </p:endCondLst>
                                        </p:cTn>
                                        <p:tgtEl>
                                          <p:sndTgt r:embed="rId5" name="beep.wav"/>
                                        </p:tgtEl>
                                      </p:cMediaNode>
                                    </p:audio>
                                  </p:subTnLst>
                                </p:cTn>
                              </p:par>
                            </p:childTnLst>
                          </p:cTn>
                        </p:par>
                        <p:par>
                          <p:cTn id="137" fill="hold">
                            <p:stCondLst>
                              <p:cond delay="19100"/>
                            </p:stCondLst>
                            <p:childTnLst>
                              <p:par>
                                <p:cTn id="138" presetID="14" presetClass="entr" presetSubtype="10" fill="hold" nodeType="afterEffect">
                                  <p:stCondLst>
                                    <p:cond delay="500"/>
                                  </p:stCondLst>
                                  <p:childTnLst>
                                    <p:set>
                                      <p:cBhvr>
                                        <p:cTn id="139" dur="1" fill="hold">
                                          <p:stCondLst>
                                            <p:cond delay="0"/>
                                          </p:stCondLst>
                                        </p:cTn>
                                        <p:tgtEl>
                                          <p:spTgt spid="120"/>
                                        </p:tgtEl>
                                        <p:attrNameLst>
                                          <p:attrName>style.visibility</p:attrName>
                                        </p:attrNameLst>
                                      </p:cBhvr>
                                      <p:to>
                                        <p:strVal val="visible"/>
                                      </p:to>
                                    </p:set>
                                    <p:animEffect transition="in" filter="randombar(horizontal)">
                                      <p:cBhvr>
                                        <p:cTn id="140" dur="500"/>
                                        <p:tgtEl>
                                          <p:spTgt spid="120"/>
                                        </p:tgtEl>
                                      </p:cBhvr>
                                    </p:animEffect>
                                  </p:childTnLst>
                                  <p:subTnLst>
                                    <p:audio>
                                      <p:cMediaNode>
                                        <p:cTn display="0" masterRel="sameClick">
                                          <p:stCondLst>
                                            <p:cond evt="begin" delay="0">
                                              <p:tn val="138"/>
                                            </p:cond>
                                          </p:stCondLst>
                                          <p:endCondLst>
                                            <p:cond evt="onStopAudio" delay="0">
                                              <p:tgtEl>
                                                <p:sldTgt/>
                                              </p:tgtEl>
                                            </p:cond>
                                          </p:endCondLst>
                                        </p:cTn>
                                        <p:tgtEl>
                                          <p:sndTgt r:embed="rId5" name="beep.wav"/>
                                        </p:tgtEl>
                                      </p:cMediaNode>
                                    </p:audio>
                                  </p:subTnLst>
                                </p:cTn>
                              </p:par>
                            </p:childTnLst>
                          </p:cTn>
                        </p:par>
                        <p:par>
                          <p:cTn id="141" fill="hold">
                            <p:stCondLst>
                              <p:cond delay="20100"/>
                            </p:stCondLst>
                            <p:childTnLst>
                              <p:par>
                                <p:cTn id="142" presetID="14" presetClass="entr" presetSubtype="10" fill="hold" nodeType="afterEffect">
                                  <p:stCondLst>
                                    <p:cond delay="500"/>
                                  </p:stCondLst>
                                  <p:childTnLst>
                                    <p:set>
                                      <p:cBhvr>
                                        <p:cTn id="143" dur="1" fill="hold">
                                          <p:stCondLst>
                                            <p:cond delay="0"/>
                                          </p:stCondLst>
                                        </p:cTn>
                                        <p:tgtEl>
                                          <p:spTgt spid="123"/>
                                        </p:tgtEl>
                                        <p:attrNameLst>
                                          <p:attrName>style.visibility</p:attrName>
                                        </p:attrNameLst>
                                      </p:cBhvr>
                                      <p:to>
                                        <p:strVal val="visible"/>
                                      </p:to>
                                    </p:set>
                                    <p:animEffect transition="in" filter="randombar(horizontal)">
                                      <p:cBhvr>
                                        <p:cTn id="144" dur="500"/>
                                        <p:tgtEl>
                                          <p:spTgt spid="123"/>
                                        </p:tgtEl>
                                      </p:cBhvr>
                                    </p:animEffect>
                                  </p:childTnLst>
                                  <p:subTnLst>
                                    <p:audio>
                                      <p:cMediaNode>
                                        <p:cTn display="0" masterRel="sameClick">
                                          <p:stCondLst>
                                            <p:cond evt="begin" delay="0">
                                              <p:tn val="142"/>
                                            </p:cond>
                                          </p:stCondLst>
                                          <p:endCondLst>
                                            <p:cond evt="onStopAudio" delay="0">
                                              <p:tgtEl>
                                                <p:sldTgt/>
                                              </p:tgtEl>
                                            </p:cond>
                                          </p:endCondLst>
                                        </p:cTn>
                                        <p:tgtEl>
                                          <p:sndTgt r:embed="rId6" name="chuong.wav"/>
                                        </p:tgtEl>
                                      </p:cMediaNode>
                                    </p:audio>
                                  </p:subTnLst>
                                </p:cTn>
                              </p:par>
                            </p:childTnLst>
                          </p:cTn>
                        </p:par>
                      </p:childTnLst>
                    </p:cTn>
                  </p:par>
                </p:childTnLst>
              </p:cTn>
              <p:nextCondLst>
                <p:cond evt="onClick" delay="0">
                  <p:tgtEl>
                    <p:spTgt spid="40"/>
                  </p:tgtEl>
                </p:cond>
              </p:nextCondLst>
            </p:seq>
            <p:seq concurrent="1" nextAc="seek">
              <p:cTn id="145" restart="whenNotActive" fill="hold" evtFilter="cancelBubble" nodeType="interactiveSeq">
                <p:stCondLst>
                  <p:cond evt="onClick" delay="0">
                    <p:tgtEl>
                      <p:spTgt spid="35"/>
                    </p:tgtEl>
                  </p:cond>
                </p:stCondLst>
                <p:endSync evt="end" delay="0">
                  <p:rtn val="all"/>
                </p:endSync>
                <p:childTnLst>
                  <p:par>
                    <p:cTn id="146" fill="hold">
                      <p:stCondLst>
                        <p:cond delay="0"/>
                      </p:stCondLst>
                      <p:childTnLst>
                        <p:par>
                          <p:cTn id="147" fill="hold">
                            <p:stCondLst>
                              <p:cond delay="0"/>
                            </p:stCondLst>
                            <p:childTnLst>
                              <p:par>
                                <p:cTn id="148" presetID="14" presetClass="entr" presetSubtype="10" fill="hold" nodeType="clickEffect">
                                  <p:stCondLst>
                                    <p:cond delay="0"/>
                                  </p:stCondLst>
                                  <p:childTnLst>
                                    <p:set>
                                      <p:cBhvr>
                                        <p:cTn id="149" dur="1" fill="hold">
                                          <p:stCondLst>
                                            <p:cond delay="0"/>
                                          </p:stCondLst>
                                        </p:cTn>
                                        <p:tgtEl>
                                          <p:spTgt spid="165"/>
                                        </p:tgtEl>
                                        <p:attrNameLst>
                                          <p:attrName>style.visibility</p:attrName>
                                        </p:attrNameLst>
                                      </p:cBhvr>
                                      <p:to>
                                        <p:strVal val="visible"/>
                                      </p:to>
                                    </p:set>
                                    <p:animEffect transition="in" filter="randombar(horizontal)">
                                      <p:cBhvr>
                                        <p:cTn id="150" dur="500"/>
                                        <p:tgtEl>
                                          <p:spTgt spid="165"/>
                                        </p:tgtEl>
                                      </p:cBhvr>
                                    </p:animEffect>
                                  </p:childTnLst>
                                  <p:subTnLst>
                                    <p:audio>
                                      <p:cMediaNode>
                                        <p:cTn display="0" masterRel="sameClick">
                                          <p:stCondLst>
                                            <p:cond evt="begin" delay="0">
                                              <p:tn val="148"/>
                                            </p:cond>
                                          </p:stCondLst>
                                          <p:endCondLst>
                                            <p:cond evt="onStopAudio" delay="0">
                                              <p:tgtEl>
                                                <p:sldTgt/>
                                              </p:tgtEl>
                                            </p:cond>
                                          </p:endCondLst>
                                        </p:cTn>
                                        <p:tgtEl>
                                          <p:sndTgt r:embed="rId7"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2" grpId="0" animBg="1"/>
      <p:bldP spid="3" grpId="0" animBg="1"/>
      <p:bldP spid="38" grpId="0" animBg="1"/>
      <p:bldP spid="128"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 name="Rectangle 59"/>
          <p:cNvSpPr/>
          <p:nvPr/>
        </p:nvSpPr>
        <p:spPr>
          <a:xfrm>
            <a:off x="2989889" y="166593"/>
            <a:ext cx="8358692" cy="371008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err="1">
                <a:latin typeface="Times New Roman" panose="02020603050405020304" pitchFamily="18" charset="0"/>
                <a:cs typeface="Times New Roman" panose="02020603050405020304" pitchFamily="18" charset="0"/>
              </a:rPr>
              <a:t>Điền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từ</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còn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thiếu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sau</a:t>
            </a:r>
            <a:r>
              <a:rPr lang="en-US" sz="3600" b="1" dirty="0">
                <a:latin typeface="Times New Roman" panose="02020603050405020304" pitchFamily="18" charset="0"/>
                <a:cs typeface="Times New Roman" panose="02020603050405020304" pitchFamily="18" charset="0"/>
              </a:rPr>
              <a:t>:</a:t>
            </a:r>
          </a:p>
          <a:p>
            <a:pPr algn="ctr"/>
            <a:r>
              <a:rPr lang="en-US" sz="3600" b="1" dirty="0" smtClean="0">
                <a:latin typeface="Times New Roman" panose="02020603050405020304" pitchFamily="18" charset="0"/>
                <a:cs typeface="Times New Roman" panose="02020603050405020304" pitchFamily="18" charset="0"/>
              </a:rPr>
              <a:t>“</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một</a:t>
            </a:r>
            <a:r>
              <a:rPr lang="en-US" sz="3600" b="1" dirty="0">
                <a:latin typeface="Times New Roman" panose="02020603050405020304" pitchFamily="18" charset="0"/>
                <a:cs typeface="Times New Roman" panose="02020603050405020304" pitchFamily="18" charset="0"/>
              </a:rPr>
              <a:t> tam </a:t>
            </a:r>
            <a:r>
              <a:rPr lang="en-US" sz="3600" b="1" dirty="0" err="1">
                <a:latin typeface="Times New Roman" panose="02020603050405020304" pitchFamily="18" charset="0"/>
                <a:cs typeface="Times New Roman" panose="02020603050405020304" pitchFamily="18" charset="0"/>
              </a:rPr>
              <a:t>giác</a:t>
            </a:r>
            <a:r>
              <a:rPr lang="en-US" sz="3600" b="1" dirty="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cạnh</a:t>
            </a:r>
            <a:r>
              <a:rPr lang="en-US" sz="3600" b="1" dirty="0" smtClean="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đối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diện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với</a:t>
            </a:r>
            <a:r>
              <a:rPr lang="en-US" sz="3600" b="1" dirty="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góc</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bé</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hơn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là</a:t>
            </a:r>
            <a:r>
              <a:rPr lang="en-US" sz="3600" b="1" dirty="0" smtClean="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cạnh</a:t>
            </a:r>
            <a:r>
              <a:rPr lang="en-US" sz="3600" b="1" dirty="0" smtClean="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p:txBody>
      </p:sp>
      <p:grpSp>
        <p:nvGrpSpPr>
          <p:cNvPr id="61" name="Group 60"/>
          <p:cNvGrpSpPr/>
          <p:nvPr/>
        </p:nvGrpSpPr>
        <p:grpSpPr>
          <a:xfrm>
            <a:off x="2832928" y="134423"/>
            <a:ext cx="387790" cy="3742252"/>
            <a:chOff x="1322576" y="181189"/>
            <a:chExt cx="387790" cy="3742252"/>
          </a:xfrm>
        </p:grpSpPr>
        <p:grpSp>
          <p:nvGrpSpPr>
            <p:cNvPr id="53" name="Group 52"/>
            <p:cNvGrpSpPr/>
            <p:nvPr/>
          </p:nvGrpSpPr>
          <p:grpSpPr>
            <a:xfrm>
              <a:off x="1322576" y="1912984"/>
              <a:ext cx="286946" cy="286946"/>
              <a:chOff x="505017" y="4195741"/>
              <a:chExt cx="286946" cy="286946"/>
            </a:xfrm>
          </p:grpSpPr>
          <p:sp>
            <p:nvSpPr>
              <p:cNvPr id="54" name="Oval 53"/>
              <p:cNvSpPr/>
              <p:nvPr/>
            </p:nvSpPr>
            <p:spPr>
              <a:xfrm>
                <a:off x="505017" y="4195741"/>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p:cNvSpPr/>
              <p:nvPr/>
            </p:nvSpPr>
            <p:spPr>
              <a:xfrm>
                <a:off x="582269" y="4275076"/>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Left Bracket 56"/>
            <p:cNvSpPr/>
            <p:nvPr/>
          </p:nvSpPr>
          <p:spPr>
            <a:xfrm>
              <a:off x="1461286" y="181189"/>
              <a:ext cx="249080" cy="3742252"/>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8" name="Left Bracket 57"/>
          <p:cNvSpPr/>
          <p:nvPr/>
        </p:nvSpPr>
        <p:spPr>
          <a:xfrm flipH="1">
            <a:off x="11139835" y="88826"/>
            <a:ext cx="208746" cy="3742252"/>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 name="Group 7"/>
          <p:cNvGrpSpPr/>
          <p:nvPr/>
        </p:nvGrpSpPr>
        <p:grpSpPr>
          <a:xfrm>
            <a:off x="1953194" y="1170251"/>
            <a:ext cx="455948" cy="3459905"/>
            <a:chOff x="393013" y="827349"/>
            <a:chExt cx="455948" cy="3459905"/>
          </a:xfrm>
        </p:grpSpPr>
        <p:cxnSp>
          <p:nvCxnSpPr>
            <p:cNvPr id="13" name="Straight Connector 12"/>
            <p:cNvCxnSpPr>
              <a:stCxn id="29" idx="4"/>
              <a:endCxn id="64" idx="0"/>
            </p:cNvCxnSpPr>
            <p:nvPr/>
          </p:nvCxnSpPr>
          <p:spPr>
            <a:xfrm flipH="1">
              <a:off x="620987" y="827349"/>
              <a:ext cx="11340" cy="300395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5" name="Parallelogram 34"/>
          <p:cNvSpPr/>
          <p:nvPr/>
        </p:nvSpPr>
        <p:spPr>
          <a:xfrm flipH="1">
            <a:off x="8696328" y="6650832"/>
            <a:ext cx="633410"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0000"/>
                </a:solidFill>
                <a:latin typeface="Arial" panose="020B0604020202020204" pitchFamily="34" charset="0"/>
                <a:cs typeface="Arial" panose="020B0604020202020204" pitchFamily="34" charset="0"/>
              </a:rPr>
              <a:t>ANS</a:t>
            </a:r>
          </a:p>
        </p:txBody>
      </p:sp>
      <p:sp>
        <p:nvSpPr>
          <p:cNvPr id="37" name="Parallelogram 36">
            <a:hlinkClick r:id="rId8" action="ppaction://hlinksldjump"/>
          </p:cNvPr>
          <p:cNvSpPr/>
          <p:nvPr/>
        </p:nvSpPr>
        <p:spPr>
          <a:xfrm flipH="1">
            <a:off x="9972672" y="6650832"/>
            <a:ext cx="657224"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rgbClr val="FF0000"/>
                </a:solidFill>
                <a:latin typeface="Arial" panose="020B0604020202020204" pitchFamily="34" charset="0"/>
                <a:cs typeface="Arial" panose="020B0604020202020204" pitchFamily="34" charset="0"/>
              </a:rPr>
              <a:t>BACK</a:t>
            </a:r>
          </a:p>
        </p:txBody>
      </p:sp>
      <p:sp>
        <p:nvSpPr>
          <p:cNvPr id="40" name="Parallelogram 39"/>
          <p:cNvSpPr/>
          <p:nvPr/>
        </p:nvSpPr>
        <p:spPr>
          <a:xfrm flipH="1">
            <a:off x="9329738" y="6650831"/>
            <a:ext cx="642934"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0000"/>
                </a:solidFill>
                <a:latin typeface="Arial" panose="020B0604020202020204" pitchFamily="34" charset="0"/>
                <a:cs typeface="Arial" panose="020B0604020202020204" pitchFamily="34" charset="0"/>
              </a:rPr>
              <a:t>TIME</a:t>
            </a:r>
          </a:p>
        </p:txBody>
      </p:sp>
      <p:sp>
        <p:nvSpPr>
          <p:cNvPr id="2" name="Rectangle 1"/>
          <p:cNvSpPr/>
          <p:nvPr/>
        </p:nvSpPr>
        <p:spPr>
          <a:xfrm>
            <a:off x="1562802" y="2271733"/>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20</a:t>
            </a:r>
          </a:p>
        </p:txBody>
      </p:sp>
      <p:grpSp>
        <p:nvGrpSpPr>
          <p:cNvPr id="28" name="Group 27"/>
          <p:cNvGrpSpPr/>
          <p:nvPr/>
        </p:nvGrpSpPr>
        <p:grpSpPr>
          <a:xfrm>
            <a:off x="1655182" y="9967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156417" y="272545"/>
              <a:ext cx="944564" cy="861774"/>
            </a:xfrm>
            <a:prstGeom prst="rect">
              <a:avLst/>
            </a:prstGeom>
            <a:noFill/>
          </p:spPr>
          <p:txBody>
            <a:bodyPr wrap="square" rtlCol="0">
              <a:spAutoFit/>
            </a:bodyPr>
            <a:lstStyle/>
            <a:p>
              <a:pPr algn="ctr"/>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1</a:t>
              </a:r>
            </a:p>
          </p:txBody>
        </p:sp>
      </p:grpSp>
      <p:grpSp>
        <p:nvGrpSpPr>
          <p:cNvPr id="6" name="Group 5"/>
          <p:cNvGrpSpPr/>
          <p:nvPr/>
        </p:nvGrpSpPr>
        <p:grpSpPr>
          <a:xfrm>
            <a:off x="1561262" y="2270569"/>
            <a:ext cx="1270128" cy="1271290"/>
            <a:chOff x="-1408548" y="1801832"/>
            <a:chExt cx="1270128" cy="1271290"/>
          </a:xfrm>
        </p:grpSpPr>
        <p:sp>
          <p:nvSpPr>
            <p:cNvPr id="48" name="Rectangle 4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49" name="Rectangle 4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19</a:t>
              </a:r>
            </a:p>
          </p:txBody>
        </p:sp>
      </p:grpSp>
      <p:grpSp>
        <p:nvGrpSpPr>
          <p:cNvPr id="44" name="Group 43"/>
          <p:cNvGrpSpPr/>
          <p:nvPr/>
        </p:nvGrpSpPr>
        <p:grpSpPr>
          <a:xfrm>
            <a:off x="1557444" y="2282325"/>
            <a:ext cx="1270128" cy="1271290"/>
            <a:chOff x="-1408548" y="1801832"/>
            <a:chExt cx="1270128" cy="1271290"/>
          </a:xfrm>
        </p:grpSpPr>
        <p:sp>
          <p:nvSpPr>
            <p:cNvPr id="45" name="Rectangle 4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46" name="Rectangle 4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18</a:t>
              </a:r>
            </a:p>
          </p:txBody>
        </p:sp>
      </p:grpSp>
      <p:grpSp>
        <p:nvGrpSpPr>
          <p:cNvPr id="47" name="Group 46"/>
          <p:cNvGrpSpPr/>
          <p:nvPr/>
        </p:nvGrpSpPr>
        <p:grpSpPr>
          <a:xfrm>
            <a:off x="1557443" y="2286748"/>
            <a:ext cx="1270128" cy="1271290"/>
            <a:chOff x="-1408548" y="1801832"/>
            <a:chExt cx="1270128" cy="1271290"/>
          </a:xfrm>
        </p:grpSpPr>
        <p:sp>
          <p:nvSpPr>
            <p:cNvPr id="50" name="Rectangle 4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51" name="Rectangle 50"/>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17</a:t>
              </a:r>
            </a:p>
          </p:txBody>
        </p:sp>
      </p:grpSp>
      <p:grpSp>
        <p:nvGrpSpPr>
          <p:cNvPr id="52" name="Group 51"/>
          <p:cNvGrpSpPr/>
          <p:nvPr/>
        </p:nvGrpSpPr>
        <p:grpSpPr>
          <a:xfrm>
            <a:off x="1557442" y="2280149"/>
            <a:ext cx="1270128" cy="1271290"/>
            <a:chOff x="-1408548" y="1801832"/>
            <a:chExt cx="1270128" cy="1271290"/>
          </a:xfrm>
        </p:grpSpPr>
        <p:sp>
          <p:nvSpPr>
            <p:cNvPr id="56" name="Rectangle 5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59" name="Rectangle 5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16</a:t>
              </a:r>
            </a:p>
          </p:txBody>
        </p:sp>
      </p:grpSp>
      <p:grpSp>
        <p:nvGrpSpPr>
          <p:cNvPr id="62" name="Group 61"/>
          <p:cNvGrpSpPr/>
          <p:nvPr/>
        </p:nvGrpSpPr>
        <p:grpSpPr>
          <a:xfrm>
            <a:off x="1557441" y="2281078"/>
            <a:ext cx="1270128" cy="1271290"/>
            <a:chOff x="-1408548" y="1801832"/>
            <a:chExt cx="1270128" cy="1271290"/>
          </a:xfrm>
        </p:grpSpPr>
        <p:sp>
          <p:nvSpPr>
            <p:cNvPr id="63" name="Rectangle 6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66" name="Rectangle 6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15</a:t>
              </a:r>
            </a:p>
          </p:txBody>
        </p:sp>
      </p:grpSp>
      <p:grpSp>
        <p:nvGrpSpPr>
          <p:cNvPr id="67" name="Group 66"/>
          <p:cNvGrpSpPr/>
          <p:nvPr/>
        </p:nvGrpSpPr>
        <p:grpSpPr>
          <a:xfrm>
            <a:off x="1557440" y="2276655"/>
            <a:ext cx="1270128" cy="1271290"/>
            <a:chOff x="-1408548" y="1801832"/>
            <a:chExt cx="1270128" cy="1271290"/>
          </a:xfrm>
        </p:grpSpPr>
        <p:sp>
          <p:nvSpPr>
            <p:cNvPr id="68" name="Rectangle 6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69" name="Rectangle 6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14</a:t>
              </a:r>
            </a:p>
          </p:txBody>
        </p:sp>
      </p:grpSp>
      <p:grpSp>
        <p:nvGrpSpPr>
          <p:cNvPr id="70" name="Group 69"/>
          <p:cNvGrpSpPr/>
          <p:nvPr/>
        </p:nvGrpSpPr>
        <p:grpSpPr>
          <a:xfrm>
            <a:off x="1557439" y="2275493"/>
            <a:ext cx="1270128" cy="1271290"/>
            <a:chOff x="-1408548" y="1801832"/>
            <a:chExt cx="1270128" cy="1271290"/>
          </a:xfrm>
        </p:grpSpPr>
        <p:sp>
          <p:nvSpPr>
            <p:cNvPr id="71" name="Rectangle 7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72" name="Rectangle 7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13</a:t>
              </a:r>
            </a:p>
          </p:txBody>
        </p:sp>
      </p:grpSp>
      <p:grpSp>
        <p:nvGrpSpPr>
          <p:cNvPr id="73" name="Group 72"/>
          <p:cNvGrpSpPr/>
          <p:nvPr/>
        </p:nvGrpSpPr>
        <p:grpSpPr>
          <a:xfrm>
            <a:off x="1557438" y="2283856"/>
            <a:ext cx="1270128" cy="1271290"/>
            <a:chOff x="-1408548" y="1801832"/>
            <a:chExt cx="1270128" cy="1271290"/>
          </a:xfrm>
        </p:grpSpPr>
        <p:sp>
          <p:nvSpPr>
            <p:cNvPr id="74" name="Rectangle 7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76" name="Rectangle 7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12</a:t>
              </a:r>
            </a:p>
          </p:txBody>
        </p:sp>
      </p:grpSp>
      <p:grpSp>
        <p:nvGrpSpPr>
          <p:cNvPr id="77" name="Group 76"/>
          <p:cNvGrpSpPr/>
          <p:nvPr/>
        </p:nvGrpSpPr>
        <p:grpSpPr>
          <a:xfrm>
            <a:off x="1557437" y="2277267"/>
            <a:ext cx="1270128" cy="1271290"/>
            <a:chOff x="-1408548" y="1801832"/>
            <a:chExt cx="1270128" cy="1271290"/>
          </a:xfrm>
        </p:grpSpPr>
        <p:sp>
          <p:nvSpPr>
            <p:cNvPr id="78" name="Rectangle 7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79" name="Rectangle 7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11</a:t>
              </a:r>
            </a:p>
          </p:txBody>
        </p:sp>
      </p:grpSp>
      <p:grpSp>
        <p:nvGrpSpPr>
          <p:cNvPr id="80" name="Group 79"/>
          <p:cNvGrpSpPr/>
          <p:nvPr/>
        </p:nvGrpSpPr>
        <p:grpSpPr>
          <a:xfrm>
            <a:off x="1557436" y="2280127"/>
            <a:ext cx="1270128" cy="1271290"/>
            <a:chOff x="-1408548" y="1801832"/>
            <a:chExt cx="1270128" cy="1271290"/>
          </a:xfrm>
        </p:grpSpPr>
        <p:sp>
          <p:nvSpPr>
            <p:cNvPr id="81" name="Rectangle 8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82" name="Rectangle 8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10</a:t>
              </a:r>
            </a:p>
          </p:txBody>
        </p:sp>
      </p:grpSp>
      <p:grpSp>
        <p:nvGrpSpPr>
          <p:cNvPr id="84" name="Group 83"/>
          <p:cNvGrpSpPr/>
          <p:nvPr/>
        </p:nvGrpSpPr>
        <p:grpSpPr>
          <a:xfrm>
            <a:off x="1559073" y="2286709"/>
            <a:ext cx="1270128" cy="1271290"/>
            <a:chOff x="-1408548" y="1801832"/>
            <a:chExt cx="1270128" cy="1271290"/>
          </a:xfrm>
        </p:grpSpPr>
        <p:sp>
          <p:nvSpPr>
            <p:cNvPr id="85" name="Rectangle 8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86" name="Rectangle 8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9</a:t>
              </a:r>
            </a:p>
          </p:txBody>
        </p:sp>
      </p:grpSp>
      <p:grpSp>
        <p:nvGrpSpPr>
          <p:cNvPr id="90" name="Group 89"/>
          <p:cNvGrpSpPr/>
          <p:nvPr/>
        </p:nvGrpSpPr>
        <p:grpSpPr>
          <a:xfrm>
            <a:off x="1557435" y="2278950"/>
            <a:ext cx="1270128" cy="1271290"/>
            <a:chOff x="-1408548" y="1801832"/>
            <a:chExt cx="1270128" cy="1271290"/>
          </a:xfrm>
        </p:grpSpPr>
        <p:sp>
          <p:nvSpPr>
            <p:cNvPr id="91" name="Rectangle 9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92" name="Rectangle 9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8</a:t>
              </a:r>
            </a:p>
          </p:txBody>
        </p:sp>
      </p:grpSp>
      <p:grpSp>
        <p:nvGrpSpPr>
          <p:cNvPr id="93" name="Group 92"/>
          <p:cNvGrpSpPr/>
          <p:nvPr/>
        </p:nvGrpSpPr>
        <p:grpSpPr>
          <a:xfrm>
            <a:off x="1558975" y="2287033"/>
            <a:ext cx="1270128" cy="1271290"/>
            <a:chOff x="-1408548" y="1801832"/>
            <a:chExt cx="1270128" cy="1271290"/>
          </a:xfrm>
        </p:grpSpPr>
        <p:sp>
          <p:nvSpPr>
            <p:cNvPr id="94" name="Rectangle 9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95" name="Rectangle 9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7</a:t>
              </a:r>
            </a:p>
          </p:txBody>
        </p:sp>
      </p:grpSp>
      <p:grpSp>
        <p:nvGrpSpPr>
          <p:cNvPr id="96" name="Group 95"/>
          <p:cNvGrpSpPr/>
          <p:nvPr/>
        </p:nvGrpSpPr>
        <p:grpSpPr>
          <a:xfrm>
            <a:off x="1558975" y="2287031"/>
            <a:ext cx="1270128" cy="1271290"/>
            <a:chOff x="-1408548" y="1801832"/>
            <a:chExt cx="1270128" cy="1271290"/>
          </a:xfrm>
        </p:grpSpPr>
        <p:sp>
          <p:nvSpPr>
            <p:cNvPr id="97" name="Rectangle 9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98" name="Rectangle 97"/>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6</a:t>
              </a:r>
            </a:p>
          </p:txBody>
        </p:sp>
      </p:grpSp>
      <p:grpSp>
        <p:nvGrpSpPr>
          <p:cNvPr id="102" name="Group 101"/>
          <p:cNvGrpSpPr/>
          <p:nvPr/>
        </p:nvGrpSpPr>
        <p:grpSpPr>
          <a:xfrm>
            <a:off x="1558975" y="2283858"/>
            <a:ext cx="1270128" cy="1271290"/>
            <a:chOff x="-1408548" y="1801832"/>
            <a:chExt cx="1270128" cy="1271290"/>
          </a:xfrm>
        </p:grpSpPr>
        <p:sp>
          <p:nvSpPr>
            <p:cNvPr id="103" name="Rectangle 10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104" name="Rectangle 10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Arial Black" panose="020B0A04020102020204" pitchFamily="34" charset="0"/>
                  <a:cs typeface="Arial" panose="020B0604020202020204" pitchFamily="34" charset="0"/>
                </a:rPr>
                <a:t>5</a:t>
              </a:r>
            </a:p>
          </p:txBody>
        </p:sp>
      </p:grpSp>
      <p:grpSp>
        <p:nvGrpSpPr>
          <p:cNvPr id="108" name="Group 107"/>
          <p:cNvGrpSpPr/>
          <p:nvPr/>
        </p:nvGrpSpPr>
        <p:grpSpPr>
          <a:xfrm>
            <a:off x="1557434" y="2281842"/>
            <a:ext cx="1270128" cy="1271290"/>
            <a:chOff x="-1408548" y="1801832"/>
            <a:chExt cx="1270128" cy="1271290"/>
          </a:xfrm>
        </p:grpSpPr>
        <p:sp>
          <p:nvSpPr>
            <p:cNvPr id="109" name="Rectangle 10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110" name="Rectangle 10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Arial Black" panose="020B0A04020102020204" pitchFamily="34" charset="0"/>
                  <a:cs typeface="Arial" panose="020B0604020202020204" pitchFamily="34" charset="0"/>
                </a:rPr>
                <a:t>4</a:t>
              </a:r>
            </a:p>
          </p:txBody>
        </p:sp>
      </p:grpSp>
      <p:grpSp>
        <p:nvGrpSpPr>
          <p:cNvPr id="114" name="Group 113"/>
          <p:cNvGrpSpPr/>
          <p:nvPr/>
        </p:nvGrpSpPr>
        <p:grpSpPr>
          <a:xfrm>
            <a:off x="1557433" y="2280538"/>
            <a:ext cx="1270128" cy="1271290"/>
            <a:chOff x="-1408548" y="1801832"/>
            <a:chExt cx="1270128" cy="1271290"/>
          </a:xfrm>
        </p:grpSpPr>
        <p:sp>
          <p:nvSpPr>
            <p:cNvPr id="115" name="Rectangle 11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116" name="Rectangle 11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Arial Black" panose="020B0A04020102020204" pitchFamily="34" charset="0"/>
                  <a:cs typeface="Arial" panose="020B0604020202020204" pitchFamily="34" charset="0"/>
                </a:rPr>
                <a:t>3</a:t>
              </a:r>
            </a:p>
          </p:txBody>
        </p:sp>
      </p:grpSp>
      <p:grpSp>
        <p:nvGrpSpPr>
          <p:cNvPr id="117" name="Group 116"/>
          <p:cNvGrpSpPr/>
          <p:nvPr/>
        </p:nvGrpSpPr>
        <p:grpSpPr>
          <a:xfrm>
            <a:off x="1555798" y="2281686"/>
            <a:ext cx="1270128" cy="1271290"/>
            <a:chOff x="-1408548" y="1801832"/>
            <a:chExt cx="1270128" cy="1271290"/>
          </a:xfrm>
        </p:grpSpPr>
        <p:sp>
          <p:nvSpPr>
            <p:cNvPr id="118" name="Rectangle 11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119" name="Rectangle 11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Arial Black" panose="020B0A04020102020204" pitchFamily="34" charset="0"/>
                  <a:cs typeface="Arial" panose="020B0604020202020204" pitchFamily="34" charset="0"/>
                </a:rPr>
                <a:t>2</a:t>
              </a:r>
            </a:p>
          </p:txBody>
        </p:sp>
      </p:grpSp>
      <p:grpSp>
        <p:nvGrpSpPr>
          <p:cNvPr id="120" name="Group 119"/>
          <p:cNvGrpSpPr/>
          <p:nvPr/>
        </p:nvGrpSpPr>
        <p:grpSpPr>
          <a:xfrm>
            <a:off x="1559770" y="2282269"/>
            <a:ext cx="1270128" cy="1271290"/>
            <a:chOff x="-1408548" y="1801832"/>
            <a:chExt cx="1270128" cy="1271290"/>
          </a:xfrm>
        </p:grpSpPr>
        <p:sp>
          <p:nvSpPr>
            <p:cNvPr id="121" name="Rectangle 12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122" name="Rectangle 12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Arial Black" panose="020B0A04020102020204" pitchFamily="34" charset="0"/>
                  <a:cs typeface="Arial" panose="020B0604020202020204" pitchFamily="34" charset="0"/>
                </a:rPr>
                <a:t>1</a:t>
              </a:r>
            </a:p>
          </p:txBody>
        </p:sp>
      </p:grpSp>
      <p:grpSp>
        <p:nvGrpSpPr>
          <p:cNvPr id="123" name="Group 122"/>
          <p:cNvGrpSpPr/>
          <p:nvPr/>
        </p:nvGrpSpPr>
        <p:grpSpPr>
          <a:xfrm>
            <a:off x="1555797" y="2280681"/>
            <a:ext cx="1270128" cy="1271290"/>
            <a:chOff x="-1408548" y="1801832"/>
            <a:chExt cx="1270128" cy="1271290"/>
          </a:xfrm>
        </p:grpSpPr>
        <p:sp>
          <p:nvSpPr>
            <p:cNvPr id="124" name="Rectangle 12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125" name="Rectangle 12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FF00"/>
                  </a:solidFill>
                  <a:latin typeface="Arial Black" panose="020B0A04020102020204" pitchFamily="34" charset="0"/>
                  <a:cs typeface="Arial" panose="020B0604020202020204" pitchFamily="34" charset="0"/>
                </a:rPr>
                <a:t>0</a:t>
              </a:r>
            </a:p>
          </p:txBody>
        </p:sp>
      </p:grpSp>
      <p:sp>
        <p:nvSpPr>
          <p:cNvPr id="3" name="Left Brace 2"/>
          <p:cNvSpPr/>
          <p:nvPr/>
        </p:nvSpPr>
        <p:spPr>
          <a:xfrm rot="5400000">
            <a:off x="2078552" y="1620147"/>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Left Brace 37"/>
          <p:cNvSpPr/>
          <p:nvPr/>
        </p:nvSpPr>
        <p:spPr>
          <a:xfrm rot="16200000">
            <a:off x="2078552" y="2905828"/>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9" name="Group 18"/>
          <p:cNvGrpSpPr/>
          <p:nvPr/>
        </p:nvGrpSpPr>
        <p:grpSpPr>
          <a:xfrm>
            <a:off x="2113219" y="1181967"/>
            <a:ext cx="147440" cy="1153156"/>
            <a:chOff x="589219" y="712067"/>
            <a:chExt cx="147440" cy="1153156"/>
          </a:xfrm>
        </p:grpSpPr>
        <p:grpSp>
          <p:nvGrpSpPr>
            <p:cNvPr id="12" name="Group 11"/>
            <p:cNvGrpSpPr/>
            <p:nvPr/>
          </p:nvGrpSpPr>
          <p:grpSpPr>
            <a:xfrm>
              <a:off x="589219" y="1717783"/>
              <a:ext cx="147440" cy="147440"/>
              <a:chOff x="286255" y="1260952"/>
              <a:chExt cx="286946" cy="286946"/>
            </a:xfrm>
          </p:grpSpPr>
          <p:sp>
            <p:nvSpPr>
              <p:cNvPr id="41" name="Oval 40"/>
              <p:cNvSpPr/>
              <p:nvPr/>
            </p:nvSpPr>
            <p:spPr>
              <a:xfrm>
                <a:off x="286255" y="1260952"/>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368270" y="1340287"/>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3" name="Straight Connector 42"/>
            <p:cNvCxnSpPr>
              <a:stCxn id="32" idx="2"/>
              <a:endCxn id="41" idx="0"/>
            </p:cNvCxnSpPr>
            <p:nvPr/>
          </p:nvCxnSpPr>
          <p:spPr>
            <a:xfrm flipH="1">
              <a:off x="662939" y="712067"/>
              <a:ext cx="9387" cy="1005716"/>
            </a:xfrm>
            <a:prstGeom prst="line">
              <a:avLst/>
            </a:prstGeom>
            <a:ln w="12700">
              <a:solidFill>
                <a:srgbClr val="00FF4E"/>
              </a:solidFill>
            </a:ln>
            <a:effectLst>
              <a:glow rad="127000">
                <a:srgbClr val="00FF4E">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1892250" y="4142611"/>
            <a:ext cx="8361649" cy="2508219"/>
            <a:chOff x="620985" y="4161177"/>
            <a:chExt cx="8361649" cy="2508219"/>
          </a:xfrm>
        </p:grpSpPr>
        <p:grpSp>
          <p:nvGrpSpPr>
            <p:cNvPr id="31" name="Group 30"/>
            <p:cNvGrpSpPr/>
            <p:nvPr/>
          </p:nvGrpSpPr>
          <p:grpSpPr>
            <a:xfrm>
              <a:off x="620985" y="4161177"/>
              <a:ext cx="8361649" cy="2508219"/>
              <a:chOff x="620986" y="3695570"/>
              <a:chExt cx="7672438" cy="2508219"/>
            </a:xfrm>
          </p:grpSpPr>
          <p:grpSp>
            <p:nvGrpSpPr>
              <p:cNvPr id="23" name="Group 22"/>
              <p:cNvGrpSpPr/>
              <p:nvPr/>
            </p:nvGrpSpPr>
            <p:grpSpPr>
              <a:xfrm>
                <a:off x="620986" y="3695570"/>
                <a:ext cx="7597821" cy="2508219"/>
                <a:chOff x="1139780" y="2747097"/>
                <a:chExt cx="4733934" cy="2326619"/>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1" y="2747097"/>
                  <a:ext cx="1403156" cy="305834"/>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Ô CHỮ</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5" name="Straight Connector 74"/>
              <p:cNvCxnSpPr>
                <a:stCxn id="15" idx="3"/>
                <a:endCxn id="15" idx="1"/>
              </p:cNvCxnSpPr>
              <p:nvPr/>
            </p:nvCxnSpPr>
            <p:spPr>
              <a:xfrm>
                <a:off x="3221801" y="4074416"/>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620986"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dirty="0">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11"/>
              <a:stretch>
                <a:fillRect/>
              </a:stretch>
            </p:blipFill>
            <p:spPr>
              <a:xfrm rot="10800000">
                <a:off x="3221801" y="3922541"/>
                <a:ext cx="4997003" cy="303750"/>
              </a:xfrm>
              <a:prstGeom prst="rect">
                <a:avLst/>
              </a:prstGeom>
            </p:spPr>
          </p:pic>
        </p:grpSp>
        <p:grpSp>
          <p:nvGrpSpPr>
            <p:cNvPr id="14" name="Group 13"/>
            <p:cNvGrpSpPr/>
            <p:nvPr/>
          </p:nvGrpSpPr>
          <p:grpSpPr>
            <a:xfrm>
              <a:off x="2985417" y="5208209"/>
              <a:ext cx="3301160" cy="658906"/>
              <a:chOff x="2985417" y="5208209"/>
              <a:chExt cx="3301160" cy="658906"/>
            </a:xfrm>
          </p:grpSpPr>
          <p:sp>
            <p:nvSpPr>
              <p:cNvPr id="148" name="Rectangle 147"/>
              <p:cNvSpPr/>
              <p:nvPr/>
            </p:nvSpPr>
            <p:spPr>
              <a:xfrm>
                <a:off x="2985417"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b="1" dirty="0">
                  <a:solidFill>
                    <a:schemeClr val="bg1"/>
                  </a:solidFill>
                  <a:latin typeface="Arial" panose="020B0604020202020204" pitchFamily="34" charset="0"/>
                  <a:cs typeface="Arial" panose="020B0604020202020204" pitchFamily="34" charset="0"/>
                </a:endParaRPr>
              </a:p>
            </p:txBody>
          </p:sp>
          <p:sp>
            <p:nvSpPr>
              <p:cNvPr id="149" name="Rectangle 148"/>
              <p:cNvSpPr/>
              <p:nvPr/>
            </p:nvSpPr>
            <p:spPr>
              <a:xfrm>
                <a:off x="3640498"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b="1" dirty="0">
                  <a:solidFill>
                    <a:schemeClr val="bg1"/>
                  </a:solidFill>
                  <a:latin typeface="Arial" panose="020B0604020202020204" pitchFamily="34" charset="0"/>
                  <a:cs typeface="Arial" panose="020B0604020202020204" pitchFamily="34" charset="0"/>
                </a:endParaRPr>
              </a:p>
            </p:txBody>
          </p:sp>
          <p:sp>
            <p:nvSpPr>
              <p:cNvPr id="162" name="Rectangle 161"/>
              <p:cNvSpPr/>
              <p:nvPr/>
            </p:nvSpPr>
            <p:spPr>
              <a:xfrm>
                <a:off x="4306064"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b="1" dirty="0">
                  <a:solidFill>
                    <a:schemeClr val="bg1"/>
                  </a:solidFill>
                  <a:latin typeface="Arial" panose="020B0604020202020204" pitchFamily="34" charset="0"/>
                  <a:cs typeface="Arial" panose="020B0604020202020204" pitchFamily="34" charset="0"/>
                </a:endParaRPr>
              </a:p>
            </p:txBody>
          </p:sp>
          <p:sp>
            <p:nvSpPr>
              <p:cNvPr id="163" name="Rectangle 162"/>
              <p:cNvSpPr/>
              <p:nvPr/>
            </p:nvSpPr>
            <p:spPr>
              <a:xfrm>
                <a:off x="4964970" y="5208209"/>
                <a:ext cx="658906" cy="658906"/>
              </a:xfrm>
              <a:prstGeom prst="rect">
                <a:avLst/>
              </a:prstGeom>
              <a:solidFill>
                <a:srgbClr val="00FF4E">
                  <a:alpha val="8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b="1" dirty="0">
                  <a:solidFill>
                    <a:schemeClr val="bg1"/>
                  </a:solidFill>
                  <a:latin typeface="Arial" panose="020B0604020202020204" pitchFamily="34" charset="0"/>
                  <a:cs typeface="Arial" panose="020B0604020202020204" pitchFamily="34" charset="0"/>
                </a:endParaRPr>
              </a:p>
            </p:txBody>
          </p:sp>
          <p:sp>
            <p:nvSpPr>
              <p:cNvPr id="164" name="Rectangle 163"/>
              <p:cNvSpPr/>
              <p:nvPr/>
            </p:nvSpPr>
            <p:spPr>
              <a:xfrm>
                <a:off x="5627671"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b="1" dirty="0">
                  <a:solidFill>
                    <a:schemeClr val="bg1"/>
                  </a:solidFill>
                  <a:latin typeface="Arial" panose="020B0604020202020204" pitchFamily="34" charset="0"/>
                  <a:cs typeface="Arial" panose="020B0604020202020204" pitchFamily="34" charset="0"/>
                </a:endParaRPr>
              </a:p>
            </p:txBody>
          </p:sp>
        </p:grpSp>
      </p:grpSp>
      <p:grpSp>
        <p:nvGrpSpPr>
          <p:cNvPr id="165" name="Group 164"/>
          <p:cNvGrpSpPr/>
          <p:nvPr/>
        </p:nvGrpSpPr>
        <p:grpSpPr>
          <a:xfrm>
            <a:off x="4915108" y="4551723"/>
            <a:ext cx="3301160" cy="1307319"/>
            <a:chOff x="5116429" y="4520874"/>
            <a:chExt cx="3301160" cy="1307319"/>
          </a:xfrm>
        </p:grpSpPr>
        <p:sp>
          <p:nvSpPr>
            <p:cNvPr id="172" name="Rectangle 171"/>
            <p:cNvSpPr/>
            <p:nvPr/>
          </p:nvSpPr>
          <p:spPr>
            <a:xfrm>
              <a:off x="5116429"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b="1" dirty="0">
                <a:solidFill>
                  <a:schemeClr val="bg1"/>
                </a:solidFill>
                <a:latin typeface="Arial" panose="020B0604020202020204" pitchFamily="34" charset="0"/>
                <a:cs typeface="Arial" panose="020B0604020202020204" pitchFamily="34" charset="0"/>
              </a:endParaRPr>
            </a:p>
          </p:txBody>
        </p:sp>
        <p:sp>
          <p:nvSpPr>
            <p:cNvPr id="173" name="Rectangle 172"/>
            <p:cNvSpPr/>
            <p:nvPr/>
          </p:nvSpPr>
          <p:spPr>
            <a:xfrm>
              <a:off x="5771510"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b="1" dirty="0">
                <a:solidFill>
                  <a:schemeClr val="bg1"/>
                </a:solidFill>
                <a:latin typeface="Arial" panose="020B0604020202020204" pitchFamily="34" charset="0"/>
                <a:cs typeface="Arial" panose="020B0604020202020204" pitchFamily="34" charset="0"/>
              </a:endParaRPr>
            </a:p>
          </p:txBody>
        </p:sp>
        <p:sp>
          <p:nvSpPr>
            <p:cNvPr id="174" name="Rectangle 173"/>
            <p:cNvSpPr/>
            <p:nvPr/>
          </p:nvSpPr>
          <p:spPr>
            <a:xfrm>
              <a:off x="6440871"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b="1" dirty="0">
                <a:solidFill>
                  <a:srgbClr val="FF0000"/>
                </a:solidFill>
                <a:latin typeface="Arial" panose="020B0604020202020204" pitchFamily="34" charset="0"/>
                <a:cs typeface="Arial" panose="020B0604020202020204" pitchFamily="34" charset="0"/>
              </a:endParaRPr>
            </a:p>
          </p:txBody>
        </p:sp>
        <p:sp>
          <p:nvSpPr>
            <p:cNvPr id="175" name="Rectangle 174"/>
            <p:cNvSpPr/>
            <p:nvPr/>
          </p:nvSpPr>
          <p:spPr>
            <a:xfrm>
              <a:off x="6427313" y="5169287"/>
              <a:ext cx="658906" cy="658906"/>
            </a:xfrm>
            <a:prstGeom prst="rect">
              <a:avLst/>
            </a:prstGeom>
            <a:solidFill>
              <a:srgbClr val="00FF4E">
                <a:alpha val="8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a:solidFill>
                    <a:schemeClr val="bg1"/>
                  </a:solidFill>
                  <a:latin typeface="Arial" panose="020B0604020202020204" pitchFamily="34" charset="0"/>
                  <a:cs typeface="Arial" panose="020B0604020202020204" pitchFamily="34" charset="0"/>
                </a:rPr>
                <a:t>Ơ</a:t>
              </a:r>
            </a:p>
          </p:txBody>
        </p:sp>
        <p:sp>
          <p:nvSpPr>
            <p:cNvPr id="176" name="Rectangle 175"/>
            <p:cNvSpPr/>
            <p:nvPr/>
          </p:nvSpPr>
          <p:spPr>
            <a:xfrm>
              <a:off x="7758683"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b="1" dirty="0">
                <a:solidFill>
                  <a:schemeClr val="bg1"/>
                </a:solidFill>
                <a:latin typeface="Arial" panose="020B0604020202020204" pitchFamily="34" charset="0"/>
                <a:cs typeface="Arial" panose="020B0604020202020204" pitchFamily="34" charset="0"/>
              </a:endParaRPr>
            </a:p>
          </p:txBody>
        </p:sp>
      </p:grpSp>
      <p:pic>
        <p:nvPicPr>
          <p:cNvPr id="112" name="Picture 111">
            <a:hlinkHover r:id="rId13" highlightClick="1">
              <a:snd r:embed="rId12" name="applause.wav"/>
            </a:hlinkHover>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06886" y="5542065"/>
            <a:ext cx="1374162" cy="1315935"/>
          </a:xfrm>
          <a:prstGeom prst="rect">
            <a:avLst/>
          </a:prstGeom>
        </p:spPr>
      </p:pic>
      <p:sp>
        <p:nvSpPr>
          <p:cNvPr id="129" name="Rectangle 128"/>
          <p:cNvSpPr/>
          <p:nvPr/>
        </p:nvSpPr>
        <p:spPr>
          <a:xfrm>
            <a:off x="5539629" y="5185284"/>
            <a:ext cx="658906" cy="658906"/>
          </a:xfrm>
          <a:prstGeom prst="rect">
            <a:avLst/>
          </a:prstGeom>
          <a:solidFill>
            <a:srgbClr val="00FF4E">
              <a:alpha val="8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b="1" dirty="0">
              <a:solidFill>
                <a:schemeClr val="bg1"/>
              </a:solidFill>
              <a:latin typeface="Arial" panose="020B0604020202020204" pitchFamily="34" charset="0"/>
              <a:cs typeface="Arial" panose="020B0604020202020204" pitchFamily="34" charset="0"/>
            </a:endParaRPr>
          </a:p>
        </p:txBody>
      </p:sp>
      <p:sp>
        <p:nvSpPr>
          <p:cNvPr id="130" name="Rectangle 129"/>
          <p:cNvSpPr/>
          <p:nvPr/>
        </p:nvSpPr>
        <p:spPr>
          <a:xfrm>
            <a:off x="6926533" y="5184521"/>
            <a:ext cx="658906" cy="658906"/>
          </a:xfrm>
          <a:prstGeom prst="rect">
            <a:avLst/>
          </a:prstGeom>
          <a:solidFill>
            <a:srgbClr val="00FF4E">
              <a:alpha val="8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b="1" dirty="0">
              <a:solidFill>
                <a:schemeClr val="bg1"/>
              </a:solidFill>
              <a:latin typeface="Arial" panose="020B0604020202020204" pitchFamily="34" charset="0"/>
              <a:cs typeface="Arial" panose="020B0604020202020204" pitchFamily="34" charset="0"/>
            </a:endParaRPr>
          </a:p>
        </p:txBody>
      </p:sp>
      <p:sp>
        <p:nvSpPr>
          <p:cNvPr id="131" name="Rectangle 130"/>
          <p:cNvSpPr/>
          <p:nvPr/>
        </p:nvSpPr>
        <p:spPr>
          <a:xfrm>
            <a:off x="4154721" y="5182950"/>
            <a:ext cx="658906" cy="658906"/>
          </a:xfrm>
          <a:prstGeom prst="rect">
            <a:avLst/>
          </a:prstGeom>
          <a:solidFill>
            <a:srgbClr val="00FF4E">
              <a:alpha val="8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b="1" dirty="0">
              <a:solidFill>
                <a:schemeClr val="bg1"/>
              </a:solidFill>
              <a:latin typeface="Arial" panose="020B0604020202020204" pitchFamily="34" charset="0"/>
              <a:cs typeface="Arial" panose="020B0604020202020204" pitchFamily="34" charset="0"/>
            </a:endParaRPr>
          </a:p>
        </p:txBody>
      </p:sp>
      <p:sp>
        <p:nvSpPr>
          <p:cNvPr id="132" name="Rectangle 131"/>
          <p:cNvSpPr/>
          <p:nvPr/>
        </p:nvSpPr>
        <p:spPr>
          <a:xfrm>
            <a:off x="4852275" y="5188539"/>
            <a:ext cx="658906" cy="658906"/>
          </a:xfrm>
          <a:prstGeom prst="rect">
            <a:avLst/>
          </a:prstGeom>
          <a:solidFill>
            <a:srgbClr val="00FF4E">
              <a:alpha val="8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b="1" dirty="0">
              <a:solidFill>
                <a:schemeClr val="bg1"/>
              </a:solidFill>
              <a:latin typeface="Arial" panose="020B0604020202020204" pitchFamily="34" charset="0"/>
              <a:cs typeface="Arial" panose="020B0604020202020204" pitchFamily="34" charset="0"/>
            </a:endParaRPr>
          </a:p>
        </p:txBody>
      </p:sp>
      <p:sp>
        <p:nvSpPr>
          <p:cNvPr id="133" name="Rectangle 132"/>
          <p:cNvSpPr/>
          <p:nvPr/>
        </p:nvSpPr>
        <p:spPr>
          <a:xfrm>
            <a:off x="6937983" y="5192942"/>
            <a:ext cx="658906" cy="658906"/>
          </a:xfrm>
          <a:prstGeom prst="rect">
            <a:avLst/>
          </a:prstGeom>
          <a:solidFill>
            <a:srgbClr val="00FF4E">
              <a:alpha val="8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a:solidFill>
                  <a:schemeClr val="bg1"/>
                </a:solidFill>
                <a:latin typeface="Arial" panose="020B0604020202020204" pitchFamily="34" charset="0"/>
                <a:cs typeface="Arial" panose="020B0604020202020204" pitchFamily="34" charset="0"/>
              </a:rPr>
              <a:t>N</a:t>
            </a:r>
          </a:p>
        </p:txBody>
      </p:sp>
      <p:sp>
        <p:nvSpPr>
          <p:cNvPr id="134" name="Rectangle 133"/>
          <p:cNvSpPr/>
          <p:nvPr/>
        </p:nvSpPr>
        <p:spPr>
          <a:xfrm>
            <a:off x="5528039" y="5199698"/>
            <a:ext cx="658906" cy="658906"/>
          </a:xfrm>
          <a:prstGeom prst="rect">
            <a:avLst/>
          </a:prstGeom>
          <a:solidFill>
            <a:srgbClr val="00FF4E">
              <a:alpha val="8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a:solidFill>
                  <a:schemeClr val="bg1"/>
                </a:solidFill>
                <a:latin typeface="Arial" panose="020B0604020202020204" pitchFamily="34" charset="0"/>
                <a:cs typeface="Arial" panose="020B0604020202020204" pitchFamily="34" charset="0"/>
              </a:rPr>
              <a:t>H</a:t>
            </a:r>
          </a:p>
        </p:txBody>
      </p:sp>
      <p:sp>
        <p:nvSpPr>
          <p:cNvPr id="135" name="Rectangle 134"/>
          <p:cNvSpPr/>
          <p:nvPr/>
        </p:nvSpPr>
        <p:spPr>
          <a:xfrm>
            <a:off x="4846801" y="5196850"/>
            <a:ext cx="658906" cy="658906"/>
          </a:xfrm>
          <a:prstGeom prst="rect">
            <a:avLst/>
          </a:prstGeom>
          <a:solidFill>
            <a:srgbClr val="00FF4E">
              <a:alpha val="8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a:solidFill>
                  <a:schemeClr val="bg1"/>
                </a:solidFill>
                <a:latin typeface="Arial" panose="020B0604020202020204" pitchFamily="34" charset="0"/>
                <a:cs typeface="Arial" panose="020B0604020202020204" pitchFamily="34" charset="0"/>
              </a:rPr>
              <a:t>É</a:t>
            </a:r>
          </a:p>
        </p:txBody>
      </p:sp>
      <p:sp>
        <p:nvSpPr>
          <p:cNvPr id="136" name="Rectangle 135"/>
          <p:cNvSpPr/>
          <p:nvPr/>
        </p:nvSpPr>
        <p:spPr>
          <a:xfrm>
            <a:off x="4167164" y="5196336"/>
            <a:ext cx="658906" cy="658906"/>
          </a:xfrm>
          <a:prstGeom prst="rect">
            <a:avLst/>
          </a:prstGeom>
          <a:solidFill>
            <a:srgbClr val="00FF4E">
              <a:alpha val="8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a:solidFill>
                  <a:schemeClr val="bg1"/>
                </a:solidFill>
                <a:latin typeface="Arial" panose="020B0604020202020204" pitchFamily="34" charset="0"/>
                <a:cs typeface="Arial" panose="020B0604020202020204" pitchFamily="34" charset="0"/>
              </a:rPr>
              <a:t>B</a:t>
            </a:r>
          </a:p>
        </p:txBody>
      </p:sp>
    </p:spTree>
    <p:extLst>
      <p:ext uri="{BB962C8B-B14F-4D97-AF65-F5344CB8AC3E}">
        <p14:creationId xmlns:p14="http://schemas.microsoft.com/office/powerpoint/2010/main" val="852390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400" fill="hold"/>
                                        <p:tgtEl>
                                          <p:spTgt spid="28"/>
                                        </p:tgtEl>
                                        <p:attrNameLst>
                                          <p:attrName>ppt_w</p:attrName>
                                        </p:attrNameLst>
                                      </p:cBhvr>
                                      <p:tavLst>
                                        <p:tav tm="0">
                                          <p:val>
                                            <p:fltVal val="0"/>
                                          </p:val>
                                        </p:tav>
                                        <p:tav tm="100000">
                                          <p:val>
                                            <p:strVal val="#ppt_w"/>
                                          </p:val>
                                        </p:tav>
                                      </p:tavLst>
                                    </p:anim>
                                    <p:anim calcmode="lin" valueType="num">
                                      <p:cBhvr>
                                        <p:cTn id="8" dur="400" fill="hold"/>
                                        <p:tgtEl>
                                          <p:spTgt spid="28"/>
                                        </p:tgtEl>
                                        <p:attrNameLst>
                                          <p:attrName>ppt_h</p:attrName>
                                        </p:attrNameLst>
                                      </p:cBhvr>
                                      <p:tavLst>
                                        <p:tav tm="0">
                                          <p:val>
                                            <p:fltVal val="0"/>
                                          </p:val>
                                        </p:tav>
                                        <p:tav tm="100000">
                                          <p:val>
                                            <p:strVal val="#ppt_h"/>
                                          </p:val>
                                        </p:tav>
                                      </p:tavLst>
                                    </p:anim>
                                    <p:anim calcmode="lin" valueType="num">
                                      <p:cBhvr>
                                        <p:cTn id="9" dur="400" fill="hold"/>
                                        <p:tgtEl>
                                          <p:spTgt spid="28"/>
                                        </p:tgtEl>
                                        <p:attrNameLst>
                                          <p:attrName>style.rotation</p:attrName>
                                        </p:attrNameLst>
                                      </p:cBhvr>
                                      <p:tavLst>
                                        <p:tav tm="0">
                                          <p:val>
                                            <p:fltVal val="360"/>
                                          </p:val>
                                        </p:tav>
                                        <p:tav tm="100000">
                                          <p:val>
                                            <p:fltVal val="0"/>
                                          </p:val>
                                        </p:tav>
                                      </p:tavLst>
                                    </p:anim>
                                    <p:animEffect transition="in" filter="fade">
                                      <p:cBhvr>
                                        <p:cTn id="10" dur="4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childTnLst>
                          </p:cTn>
                        </p:par>
                        <p:par>
                          <p:cTn id="11" fill="hold">
                            <p:stCondLst>
                              <p:cond delay="4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200"/>
                                        <p:tgtEl>
                                          <p:spTgt spid="61"/>
                                        </p:tgtEl>
                                      </p:cBhvr>
                                    </p:animEffect>
                                  </p:childTnLst>
                                </p:cTn>
                              </p:par>
                            </p:childTnLst>
                          </p:cTn>
                        </p:par>
                        <p:par>
                          <p:cTn id="15" fill="hold">
                            <p:stCondLst>
                              <p:cond delay="6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300" fill="hold"/>
                                        <p:tgtEl>
                                          <p:spTgt spid="58"/>
                                        </p:tgtEl>
                                        <p:attrNameLst>
                                          <p:attrName>ppt_x</p:attrName>
                                        </p:attrNameLst>
                                      </p:cBhvr>
                                      <p:tavLst>
                                        <p:tav tm="0">
                                          <p:val>
                                            <p:strVal val="0-#ppt_w/2"/>
                                          </p:val>
                                        </p:tav>
                                        <p:tav tm="100000">
                                          <p:val>
                                            <p:strVal val="#ppt_x"/>
                                          </p:val>
                                        </p:tav>
                                      </p:tavLst>
                                    </p:anim>
                                    <p:anim calcmode="lin" valueType="num">
                                      <p:cBhvr additive="base">
                                        <p:cTn id="19" dur="3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9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300"/>
                                        <p:tgtEl>
                                          <p:spTgt spid="60"/>
                                        </p:tgtEl>
                                      </p:cBhvr>
                                    </p:animEffect>
                                  </p:childTnLst>
                                </p:cTn>
                              </p:par>
                              <p:par>
                                <p:cTn id="24" presetID="22" presetClass="entr" presetSubtype="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300"/>
                                        <p:tgtEl>
                                          <p:spTgt spid="8"/>
                                        </p:tgtEl>
                                      </p:cBhvr>
                                    </p:animEffect>
                                  </p:childTnLst>
                                </p:cTn>
                              </p:par>
                            </p:childTnLst>
                          </p:cTn>
                        </p:par>
                        <p:par>
                          <p:cTn id="27" fill="hold">
                            <p:stCondLst>
                              <p:cond delay="1200"/>
                            </p:stCondLst>
                            <p:childTnLst>
                              <p:par>
                                <p:cTn id="28" presetID="17" presetClass="entr" presetSubtype="8"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ppt_x</p:attrName>
                                        </p:attrNameLst>
                                      </p:cBhvr>
                                      <p:tavLst>
                                        <p:tav tm="0">
                                          <p:val>
                                            <p:strVal val="#ppt_x-#ppt_w/2"/>
                                          </p:val>
                                        </p:tav>
                                        <p:tav tm="100000">
                                          <p:val>
                                            <p:strVal val="#ppt_x"/>
                                          </p:val>
                                        </p:tav>
                                      </p:tavLst>
                                    </p:anim>
                                    <p:anim calcmode="lin" valueType="num">
                                      <p:cBhvr>
                                        <p:cTn id="31" dur="500" fill="hold"/>
                                        <p:tgtEl>
                                          <p:spTgt spid="16"/>
                                        </p:tgtEl>
                                        <p:attrNameLst>
                                          <p:attrName>ppt_y</p:attrName>
                                        </p:attrNameLst>
                                      </p:cBhvr>
                                      <p:tavLst>
                                        <p:tav tm="0">
                                          <p:val>
                                            <p:strVal val="#ppt_y"/>
                                          </p:val>
                                        </p:tav>
                                        <p:tav tm="100000">
                                          <p:val>
                                            <p:strVal val="#ppt_y"/>
                                          </p:val>
                                        </p:tav>
                                      </p:tavLst>
                                    </p:anim>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4" name="menu_toggle_tone.wav"/>
                                        </p:tgtEl>
                                      </p:cMediaNode>
                                    </p:audio>
                                  </p:subTnLst>
                                </p:cTn>
                              </p:par>
                              <p:par>
                                <p:cTn id="34" presetID="16" presetClass="entr" presetSubtype="21" fill="hold" grpId="0" nodeType="withEffect">
                                  <p:stCondLst>
                                    <p:cond delay="0"/>
                                  </p:stCondLst>
                                  <p:childTnLst>
                                    <p:set>
                                      <p:cBhvr>
                                        <p:cTn id="35" dur="1" fill="hold">
                                          <p:stCondLst>
                                            <p:cond delay="0"/>
                                          </p:stCondLst>
                                        </p:cTn>
                                        <p:tgtEl>
                                          <p:spTgt spid="131"/>
                                        </p:tgtEl>
                                        <p:attrNameLst>
                                          <p:attrName>style.visibility</p:attrName>
                                        </p:attrNameLst>
                                      </p:cBhvr>
                                      <p:to>
                                        <p:strVal val="visible"/>
                                      </p:to>
                                    </p:set>
                                    <p:animEffect transition="in" filter="barn(inVertical)">
                                      <p:cBhvr>
                                        <p:cTn id="36" dur="500"/>
                                        <p:tgtEl>
                                          <p:spTgt spid="13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32"/>
                                        </p:tgtEl>
                                        <p:attrNameLst>
                                          <p:attrName>style.visibility</p:attrName>
                                        </p:attrNameLst>
                                      </p:cBhvr>
                                      <p:to>
                                        <p:strVal val="visible"/>
                                      </p:to>
                                    </p:set>
                                    <p:animEffect transition="in" filter="barn(inVertical)">
                                      <p:cBhvr>
                                        <p:cTn id="39" dur="500"/>
                                        <p:tgtEl>
                                          <p:spTgt spid="13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29"/>
                                        </p:tgtEl>
                                        <p:attrNameLst>
                                          <p:attrName>style.visibility</p:attrName>
                                        </p:attrNameLst>
                                      </p:cBhvr>
                                      <p:to>
                                        <p:strVal val="visible"/>
                                      </p:to>
                                    </p:set>
                                    <p:animEffect transition="in" filter="barn(inVertical)">
                                      <p:cBhvr>
                                        <p:cTn id="42" dur="500"/>
                                        <p:tgtEl>
                                          <p:spTgt spid="129"/>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30"/>
                                        </p:tgtEl>
                                        <p:attrNameLst>
                                          <p:attrName>style.visibility</p:attrName>
                                        </p:attrNameLst>
                                      </p:cBhvr>
                                      <p:to>
                                        <p:strVal val="visible"/>
                                      </p:to>
                                    </p:set>
                                    <p:animEffect transition="in" filter="barn(inVertical)">
                                      <p:cBhvr>
                                        <p:cTn id="45"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40"/>
                    </p:tgtEl>
                  </p:cond>
                </p:stCondLst>
                <p:endSync evt="end" delay="0">
                  <p:rtn val="all"/>
                </p:endSync>
                <p:childTnLst>
                  <p:par>
                    <p:cTn id="47" fill="hold">
                      <p:stCondLst>
                        <p:cond delay="0"/>
                      </p:stCondLst>
                      <p:childTnLst>
                        <p:par>
                          <p:cTn id="48" fill="hold">
                            <p:stCondLst>
                              <p:cond delay="0"/>
                            </p:stCondLst>
                            <p:childTnLst>
                              <p:par>
                                <p:cTn id="49" presetID="17" presetClass="entr" presetSubtype="1"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300" fill="hold"/>
                                        <p:tgtEl>
                                          <p:spTgt spid="19"/>
                                        </p:tgtEl>
                                        <p:attrNameLst>
                                          <p:attrName>ppt_x</p:attrName>
                                        </p:attrNameLst>
                                      </p:cBhvr>
                                      <p:tavLst>
                                        <p:tav tm="0">
                                          <p:val>
                                            <p:strVal val="#ppt_x"/>
                                          </p:val>
                                        </p:tav>
                                        <p:tav tm="100000">
                                          <p:val>
                                            <p:strVal val="#ppt_x"/>
                                          </p:val>
                                        </p:tav>
                                      </p:tavLst>
                                    </p:anim>
                                    <p:anim calcmode="lin" valueType="num">
                                      <p:cBhvr>
                                        <p:cTn id="52" dur="300" fill="hold"/>
                                        <p:tgtEl>
                                          <p:spTgt spid="19"/>
                                        </p:tgtEl>
                                        <p:attrNameLst>
                                          <p:attrName>ppt_y</p:attrName>
                                        </p:attrNameLst>
                                      </p:cBhvr>
                                      <p:tavLst>
                                        <p:tav tm="0">
                                          <p:val>
                                            <p:strVal val="#ppt_y-#ppt_h/2"/>
                                          </p:val>
                                        </p:tav>
                                        <p:tav tm="100000">
                                          <p:val>
                                            <p:strVal val="#ppt_y"/>
                                          </p:val>
                                        </p:tav>
                                      </p:tavLst>
                                    </p:anim>
                                    <p:anim calcmode="lin" valueType="num">
                                      <p:cBhvr>
                                        <p:cTn id="53" dur="300" fill="hold"/>
                                        <p:tgtEl>
                                          <p:spTgt spid="19"/>
                                        </p:tgtEl>
                                        <p:attrNameLst>
                                          <p:attrName>ppt_w</p:attrName>
                                        </p:attrNameLst>
                                      </p:cBhvr>
                                      <p:tavLst>
                                        <p:tav tm="0">
                                          <p:val>
                                            <p:strVal val="#ppt_w"/>
                                          </p:val>
                                        </p:tav>
                                        <p:tav tm="100000">
                                          <p:val>
                                            <p:strVal val="#ppt_w"/>
                                          </p:val>
                                        </p:tav>
                                      </p:tavLst>
                                    </p:anim>
                                    <p:anim calcmode="lin" valueType="num">
                                      <p:cBhvr>
                                        <p:cTn id="54" dur="300" fill="hold"/>
                                        <p:tgtEl>
                                          <p:spTgt spid="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menu_toggle_tone.wav"/>
                                        </p:tgtEl>
                                      </p:cMediaNode>
                                    </p:audio>
                                  </p:subTnLst>
                                </p:cTn>
                              </p:par>
                            </p:childTnLst>
                          </p:cTn>
                        </p:par>
                        <p:par>
                          <p:cTn id="55" fill="hold">
                            <p:stCondLst>
                              <p:cond delay="300"/>
                            </p:stCondLst>
                            <p:childTnLst>
                              <p:par>
                                <p:cTn id="56" presetID="17" presetClass="entr" presetSubtype="1" fill="hold" grpId="0" nodeType="after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300" fill="hold"/>
                                        <p:tgtEl>
                                          <p:spTgt spid="3"/>
                                        </p:tgtEl>
                                        <p:attrNameLst>
                                          <p:attrName>ppt_x</p:attrName>
                                        </p:attrNameLst>
                                      </p:cBhvr>
                                      <p:tavLst>
                                        <p:tav tm="0">
                                          <p:val>
                                            <p:strVal val="#ppt_x"/>
                                          </p:val>
                                        </p:tav>
                                        <p:tav tm="100000">
                                          <p:val>
                                            <p:strVal val="#ppt_x"/>
                                          </p:val>
                                        </p:tav>
                                      </p:tavLst>
                                    </p:anim>
                                    <p:anim calcmode="lin" valueType="num">
                                      <p:cBhvr>
                                        <p:cTn id="59" dur="300" fill="hold"/>
                                        <p:tgtEl>
                                          <p:spTgt spid="3"/>
                                        </p:tgtEl>
                                        <p:attrNameLst>
                                          <p:attrName>ppt_y</p:attrName>
                                        </p:attrNameLst>
                                      </p:cBhvr>
                                      <p:tavLst>
                                        <p:tav tm="0">
                                          <p:val>
                                            <p:strVal val="#ppt_y-#ppt_h/2"/>
                                          </p:val>
                                        </p:tav>
                                        <p:tav tm="100000">
                                          <p:val>
                                            <p:strVal val="#ppt_y"/>
                                          </p:val>
                                        </p:tav>
                                      </p:tavLst>
                                    </p:anim>
                                    <p:anim calcmode="lin" valueType="num">
                                      <p:cBhvr>
                                        <p:cTn id="60" dur="300" fill="hold"/>
                                        <p:tgtEl>
                                          <p:spTgt spid="3"/>
                                        </p:tgtEl>
                                        <p:attrNameLst>
                                          <p:attrName>ppt_w</p:attrName>
                                        </p:attrNameLst>
                                      </p:cBhvr>
                                      <p:tavLst>
                                        <p:tav tm="0">
                                          <p:val>
                                            <p:strVal val="#ppt_w"/>
                                          </p:val>
                                        </p:tav>
                                        <p:tav tm="100000">
                                          <p:val>
                                            <p:strVal val="#ppt_w"/>
                                          </p:val>
                                        </p:tav>
                                      </p:tavLst>
                                    </p:anim>
                                    <p:anim calcmode="lin" valueType="num">
                                      <p:cBhvr>
                                        <p:cTn id="61" dur="300" fill="hold"/>
                                        <p:tgtEl>
                                          <p:spTgt spid="3"/>
                                        </p:tgtEl>
                                        <p:attrNameLst>
                                          <p:attrName>ppt_h</p:attrName>
                                        </p:attrNameLst>
                                      </p:cBhvr>
                                      <p:tavLst>
                                        <p:tav tm="0">
                                          <p:val>
                                            <p:fltVal val="0"/>
                                          </p:val>
                                        </p:tav>
                                        <p:tav tm="100000">
                                          <p:val>
                                            <p:strVal val="#ppt_h"/>
                                          </p:val>
                                        </p:tav>
                                      </p:tavLst>
                                    </p:anim>
                                  </p:childTnLst>
                                </p:cTn>
                              </p:par>
                              <p:par>
                                <p:cTn id="62" presetID="17" presetClass="entr" presetSubtype="4" fill="hold" grpId="0" nodeType="withEffect">
                                  <p:stCondLst>
                                    <p:cond delay="0"/>
                                  </p:stCondLst>
                                  <p:childTnLst>
                                    <p:set>
                                      <p:cBhvr>
                                        <p:cTn id="63" dur="1" fill="hold">
                                          <p:stCondLst>
                                            <p:cond delay="0"/>
                                          </p:stCondLst>
                                        </p:cTn>
                                        <p:tgtEl>
                                          <p:spTgt spid="38"/>
                                        </p:tgtEl>
                                        <p:attrNameLst>
                                          <p:attrName>style.visibility</p:attrName>
                                        </p:attrNameLst>
                                      </p:cBhvr>
                                      <p:to>
                                        <p:strVal val="visible"/>
                                      </p:to>
                                    </p:set>
                                    <p:anim calcmode="lin" valueType="num">
                                      <p:cBhvr>
                                        <p:cTn id="64" dur="300" fill="hold"/>
                                        <p:tgtEl>
                                          <p:spTgt spid="38"/>
                                        </p:tgtEl>
                                        <p:attrNameLst>
                                          <p:attrName>ppt_x</p:attrName>
                                        </p:attrNameLst>
                                      </p:cBhvr>
                                      <p:tavLst>
                                        <p:tav tm="0">
                                          <p:val>
                                            <p:strVal val="#ppt_x"/>
                                          </p:val>
                                        </p:tav>
                                        <p:tav tm="100000">
                                          <p:val>
                                            <p:strVal val="#ppt_x"/>
                                          </p:val>
                                        </p:tav>
                                      </p:tavLst>
                                    </p:anim>
                                    <p:anim calcmode="lin" valueType="num">
                                      <p:cBhvr>
                                        <p:cTn id="65" dur="300" fill="hold"/>
                                        <p:tgtEl>
                                          <p:spTgt spid="38"/>
                                        </p:tgtEl>
                                        <p:attrNameLst>
                                          <p:attrName>ppt_y</p:attrName>
                                        </p:attrNameLst>
                                      </p:cBhvr>
                                      <p:tavLst>
                                        <p:tav tm="0">
                                          <p:val>
                                            <p:strVal val="#ppt_y+#ppt_h/2"/>
                                          </p:val>
                                        </p:tav>
                                        <p:tav tm="100000">
                                          <p:val>
                                            <p:strVal val="#ppt_y"/>
                                          </p:val>
                                        </p:tav>
                                      </p:tavLst>
                                    </p:anim>
                                    <p:anim calcmode="lin" valueType="num">
                                      <p:cBhvr>
                                        <p:cTn id="66" dur="300" fill="hold"/>
                                        <p:tgtEl>
                                          <p:spTgt spid="38"/>
                                        </p:tgtEl>
                                        <p:attrNameLst>
                                          <p:attrName>ppt_w</p:attrName>
                                        </p:attrNameLst>
                                      </p:cBhvr>
                                      <p:tavLst>
                                        <p:tav tm="0">
                                          <p:val>
                                            <p:strVal val="#ppt_w"/>
                                          </p:val>
                                        </p:tav>
                                        <p:tav tm="100000">
                                          <p:val>
                                            <p:strVal val="#ppt_w"/>
                                          </p:val>
                                        </p:tav>
                                      </p:tavLst>
                                    </p:anim>
                                    <p:anim calcmode="lin" valueType="num">
                                      <p:cBhvr>
                                        <p:cTn id="67" dur="300" fill="hold"/>
                                        <p:tgtEl>
                                          <p:spTgt spid="38"/>
                                        </p:tgtEl>
                                        <p:attrNameLst>
                                          <p:attrName>ppt_h</p:attrName>
                                        </p:attrNameLst>
                                      </p:cBhvr>
                                      <p:tavLst>
                                        <p:tav tm="0">
                                          <p:val>
                                            <p:fltVal val="0"/>
                                          </p:val>
                                        </p:tav>
                                        <p:tav tm="100000">
                                          <p:val>
                                            <p:strVal val="#ppt_h"/>
                                          </p:val>
                                        </p:tav>
                                      </p:tavLst>
                                    </p:anim>
                                  </p:childTnLst>
                                </p:cTn>
                              </p:par>
                            </p:childTnLst>
                          </p:cTn>
                        </p:par>
                        <p:par>
                          <p:cTn id="68" fill="hold">
                            <p:stCondLst>
                              <p:cond delay="600"/>
                            </p:stCondLst>
                            <p:childTnLst>
                              <p:par>
                                <p:cTn id="69" presetID="14" presetClass="entr" presetSubtype="10" fill="hold" grpId="0" nodeType="after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randombar(horizontal)">
                                      <p:cBhvr>
                                        <p:cTn id="71" dur="500"/>
                                        <p:tgtEl>
                                          <p:spTgt spid="2"/>
                                        </p:tgtEl>
                                      </p:cBhvr>
                                    </p:animEffect>
                                  </p:childTnLst>
                                  <p:subTnLst>
                                    <p:audio>
                                      <p:cMediaNode>
                                        <p:cTn display="0" masterRel="sameClick">
                                          <p:stCondLst>
                                            <p:cond evt="begin" delay="0">
                                              <p:tn val="69"/>
                                            </p:cond>
                                          </p:stCondLst>
                                          <p:endCondLst>
                                            <p:cond evt="onStopAudio" delay="0">
                                              <p:tgtEl>
                                                <p:sldTgt/>
                                              </p:tgtEl>
                                            </p:cond>
                                          </p:endCondLst>
                                        </p:cTn>
                                        <p:tgtEl>
                                          <p:sndTgt r:embed="rId5" name="beep.wav"/>
                                        </p:tgtEl>
                                      </p:cMediaNode>
                                    </p:audio>
                                  </p:subTnLst>
                                </p:cTn>
                              </p:par>
                            </p:childTnLst>
                          </p:cTn>
                        </p:par>
                        <p:par>
                          <p:cTn id="72" fill="hold">
                            <p:stCondLst>
                              <p:cond delay="1100"/>
                            </p:stCondLst>
                            <p:childTnLst>
                              <p:par>
                                <p:cTn id="73" presetID="14" presetClass="entr" presetSubtype="10" fill="hold" nodeType="afterEffect">
                                  <p:stCondLst>
                                    <p:cond delay="500"/>
                                  </p:stCondLst>
                                  <p:childTnLst>
                                    <p:set>
                                      <p:cBhvr>
                                        <p:cTn id="74" dur="1" fill="hold">
                                          <p:stCondLst>
                                            <p:cond delay="0"/>
                                          </p:stCondLst>
                                        </p:cTn>
                                        <p:tgtEl>
                                          <p:spTgt spid="6"/>
                                        </p:tgtEl>
                                        <p:attrNameLst>
                                          <p:attrName>style.visibility</p:attrName>
                                        </p:attrNameLst>
                                      </p:cBhvr>
                                      <p:to>
                                        <p:strVal val="visible"/>
                                      </p:to>
                                    </p:set>
                                    <p:animEffect transition="in" filter="randombar(horizontal)">
                                      <p:cBhvr>
                                        <p:cTn id="75" dur="500"/>
                                        <p:tgtEl>
                                          <p:spTgt spid="6"/>
                                        </p:tgtEl>
                                      </p:cBhvr>
                                    </p:animEffect>
                                  </p:childTnLst>
                                  <p:subTnLst>
                                    <p:audio>
                                      <p:cMediaNode>
                                        <p:cTn display="0" masterRel="sameClick">
                                          <p:stCondLst>
                                            <p:cond evt="begin" delay="0">
                                              <p:tn val="73"/>
                                            </p:cond>
                                          </p:stCondLst>
                                          <p:endCondLst>
                                            <p:cond evt="onStopAudio" delay="0">
                                              <p:tgtEl>
                                                <p:sldTgt/>
                                              </p:tgtEl>
                                            </p:cond>
                                          </p:endCondLst>
                                        </p:cTn>
                                        <p:tgtEl>
                                          <p:sndTgt r:embed="rId5" name="beep.wav"/>
                                        </p:tgtEl>
                                      </p:cMediaNode>
                                    </p:audio>
                                  </p:subTnLst>
                                </p:cTn>
                              </p:par>
                            </p:childTnLst>
                          </p:cTn>
                        </p:par>
                        <p:par>
                          <p:cTn id="76" fill="hold">
                            <p:stCondLst>
                              <p:cond delay="2100"/>
                            </p:stCondLst>
                            <p:childTnLst>
                              <p:par>
                                <p:cTn id="77" presetID="14" presetClass="entr" presetSubtype="10" fill="hold" nodeType="afterEffect">
                                  <p:stCondLst>
                                    <p:cond delay="500"/>
                                  </p:stCondLst>
                                  <p:childTnLst>
                                    <p:set>
                                      <p:cBhvr>
                                        <p:cTn id="78" dur="1" fill="hold">
                                          <p:stCondLst>
                                            <p:cond delay="0"/>
                                          </p:stCondLst>
                                        </p:cTn>
                                        <p:tgtEl>
                                          <p:spTgt spid="44"/>
                                        </p:tgtEl>
                                        <p:attrNameLst>
                                          <p:attrName>style.visibility</p:attrName>
                                        </p:attrNameLst>
                                      </p:cBhvr>
                                      <p:to>
                                        <p:strVal val="visible"/>
                                      </p:to>
                                    </p:set>
                                    <p:animEffect transition="in" filter="randombar(horizontal)">
                                      <p:cBhvr>
                                        <p:cTn id="79" dur="500"/>
                                        <p:tgtEl>
                                          <p:spTgt spid="44"/>
                                        </p:tgtEl>
                                      </p:cBhvr>
                                    </p:animEffect>
                                  </p:childTnLst>
                                  <p:subTnLst>
                                    <p:audio>
                                      <p:cMediaNode>
                                        <p:cTn display="0" masterRel="sameClick">
                                          <p:stCondLst>
                                            <p:cond evt="begin" delay="0">
                                              <p:tn val="77"/>
                                            </p:cond>
                                          </p:stCondLst>
                                          <p:endCondLst>
                                            <p:cond evt="onStopAudio" delay="0">
                                              <p:tgtEl>
                                                <p:sldTgt/>
                                              </p:tgtEl>
                                            </p:cond>
                                          </p:endCondLst>
                                        </p:cTn>
                                        <p:tgtEl>
                                          <p:sndTgt r:embed="rId5" name="beep.wav"/>
                                        </p:tgtEl>
                                      </p:cMediaNode>
                                    </p:audio>
                                  </p:subTnLst>
                                </p:cTn>
                              </p:par>
                            </p:childTnLst>
                          </p:cTn>
                        </p:par>
                        <p:par>
                          <p:cTn id="80" fill="hold">
                            <p:stCondLst>
                              <p:cond delay="3100"/>
                            </p:stCondLst>
                            <p:childTnLst>
                              <p:par>
                                <p:cTn id="81" presetID="14" presetClass="entr" presetSubtype="10" fill="hold" nodeType="afterEffect">
                                  <p:stCondLst>
                                    <p:cond delay="500"/>
                                  </p:stCondLst>
                                  <p:childTnLst>
                                    <p:set>
                                      <p:cBhvr>
                                        <p:cTn id="82" dur="1" fill="hold">
                                          <p:stCondLst>
                                            <p:cond delay="0"/>
                                          </p:stCondLst>
                                        </p:cTn>
                                        <p:tgtEl>
                                          <p:spTgt spid="47"/>
                                        </p:tgtEl>
                                        <p:attrNameLst>
                                          <p:attrName>style.visibility</p:attrName>
                                        </p:attrNameLst>
                                      </p:cBhvr>
                                      <p:to>
                                        <p:strVal val="visible"/>
                                      </p:to>
                                    </p:set>
                                    <p:animEffect transition="in" filter="randombar(horizontal)">
                                      <p:cBhvr>
                                        <p:cTn id="83" dur="500"/>
                                        <p:tgtEl>
                                          <p:spTgt spid="47"/>
                                        </p:tgtEl>
                                      </p:cBhvr>
                                    </p:animEffect>
                                  </p:childTnLst>
                                  <p:subTnLst>
                                    <p:audio>
                                      <p:cMediaNode>
                                        <p:cTn display="0" masterRel="sameClick">
                                          <p:stCondLst>
                                            <p:cond evt="begin" delay="0">
                                              <p:tn val="81"/>
                                            </p:cond>
                                          </p:stCondLst>
                                          <p:endCondLst>
                                            <p:cond evt="onStopAudio" delay="0">
                                              <p:tgtEl>
                                                <p:sldTgt/>
                                              </p:tgtEl>
                                            </p:cond>
                                          </p:endCondLst>
                                        </p:cTn>
                                        <p:tgtEl>
                                          <p:sndTgt r:embed="rId5" name="beep.wav"/>
                                        </p:tgtEl>
                                      </p:cMediaNode>
                                    </p:audio>
                                  </p:subTnLst>
                                </p:cTn>
                              </p:par>
                            </p:childTnLst>
                          </p:cTn>
                        </p:par>
                        <p:par>
                          <p:cTn id="84" fill="hold">
                            <p:stCondLst>
                              <p:cond delay="4100"/>
                            </p:stCondLst>
                            <p:childTnLst>
                              <p:par>
                                <p:cTn id="85" presetID="14" presetClass="entr" presetSubtype="10" fill="hold" nodeType="afterEffect">
                                  <p:stCondLst>
                                    <p:cond delay="500"/>
                                  </p:stCondLst>
                                  <p:childTnLst>
                                    <p:set>
                                      <p:cBhvr>
                                        <p:cTn id="86" dur="1" fill="hold">
                                          <p:stCondLst>
                                            <p:cond delay="0"/>
                                          </p:stCondLst>
                                        </p:cTn>
                                        <p:tgtEl>
                                          <p:spTgt spid="52"/>
                                        </p:tgtEl>
                                        <p:attrNameLst>
                                          <p:attrName>style.visibility</p:attrName>
                                        </p:attrNameLst>
                                      </p:cBhvr>
                                      <p:to>
                                        <p:strVal val="visible"/>
                                      </p:to>
                                    </p:set>
                                    <p:animEffect transition="in" filter="randombar(horizontal)">
                                      <p:cBhvr>
                                        <p:cTn id="87" dur="500"/>
                                        <p:tgtEl>
                                          <p:spTgt spid="52"/>
                                        </p:tgtEl>
                                      </p:cBhvr>
                                    </p:animEffect>
                                  </p:childTnLst>
                                  <p:subTnLst>
                                    <p:audio>
                                      <p:cMediaNode>
                                        <p:cTn display="0" masterRel="sameClick">
                                          <p:stCondLst>
                                            <p:cond evt="begin" delay="0">
                                              <p:tn val="85"/>
                                            </p:cond>
                                          </p:stCondLst>
                                          <p:endCondLst>
                                            <p:cond evt="onStopAudio" delay="0">
                                              <p:tgtEl>
                                                <p:sldTgt/>
                                              </p:tgtEl>
                                            </p:cond>
                                          </p:endCondLst>
                                        </p:cTn>
                                        <p:tgtEl>
                                          <p:sndTgt r:embed="rId5" name="beep.wav"/>
                                        </p:tgtEl>
                                      </p:cMediaNode>
                                    </p:audio>
                                  </p:subTnLst>
                                </p:cTn>
                              </p:par>
                            </p:childTnLst>
                          </p:cTn>
                        </p:par>
                        <p:par>
                          <p:cTn id="88" fill="hold">
                            <p:stCondLst>
                              <p:cond delay="5100"/>
                            </p:stCondLst>
                            <p:childTnLst>
                              <p:par>
                                <p:cTn id="89" presetID="14" presetClass="entr" presetSubtype="10" fill="hold" nodeType="afterEffect">
                                  <p:stCondLst>
                                    <p:cond delay="500"/>
                                  </p:stCondLst>
                                  <p:childTnLst>
                                    <p:set>
                                      <p:cBhvr>
                                        <p:cTn id="90" dur="1" fill="hold">
                                          <p:stCondLst>
                                            <p:cond delay="0"/>
                                          </p:stCondLst>
                                        </p:cTn>
                                        <p:tgtEl>
                                          <p:spTgt spid="62"/>
                                        </p:tgtEl>
                                        <p:attrNameLst>
                                          <p:attrName>style.visibility</p:attrName>
                                        </p:attrNameLst>
                                      </p:cBhvr>
                                      <p:to>
                                        <p:strVal val="visible"/>
                                      </p:to>
                                    </p:set>
                                    <p:animEffect transition="in" filter="randombar(horizontal)">
                                      <p:cBhvr>
                                        <p:cTn id="91" dur="500"/>
                                        <p:tgtEl>
                                          <p:spTgt spid="62"/>
                                        </p:tgtEl>
                                      </p:cBhvr>
                                    </p:animEffect>
                                  </p:childTnLst>
                                  <p:subTnLst>
                                    <p:audio>
                                      <p:cMediaNode>
                                        <p:cTn display="0" masterRel="sameClick">
                                          <p:stCondLst>
                                            <p:cond evt="begin" delay="0">
                                              <p:tn val="89"/>
                                            </p:cond>
                                          </p:stCondLst>
                                          <p:endCondLst>
                                            <p:cond evt="onStopAudio" delay="0">
                                              <p:tgtEl>
                                                <p:sldTgt/>
                                              </p:tgtEl>
                                            </p:cond>
                                          </p:endCondLst>
                                        </p:cTn>
                                        <p:tgtEl>
                                          <p:sndTgt r:embed="rId5" name="beep.wav"/>
                                        </p:tgtEl>
                                      </p:cMediaNode>
                                    </p:audio>
                                  </p:subTnLst>
                                </p:cTn>
                              </p:par>
                            </p:childTnLst>
                          </p:cTn>
                        </p:par>
                        <p:par>
                          <p:cTn id="92" fill="hold">
                            <p:stCondLst>
                              <p:cond delay="6100"/>
                            </p:stCondLst>
                            <p:childTnLst>
                              <p:par>
                                <p:cTn id="93" presetID="14" presetClass="entr" presetSubtype="10" fill="hold" nodeType="afterEffect">
                                  <p:stCondLst>
                                    <p:cond delay="500"/>
                                  </p:stCondLst>
                                  <p:childTnLst>
                                    <p:set>
                                      <p:cBhvr>
                                        <p:cTn id="94" dur="1" fill="hold">
                                          <p:stCondLst>
                                            <p:cond delay="0"/>
                                          </p:stCondLst>
                                        </p:cTn>
                                        <p:tgtEl>
                                          <p:spTgt spid="67"/>
                                        </p:tgtEl>
                                        <p:attrNameLst>
                                          <p:attrName>style.visibility</p:attrName>
                                        </p:attrNameLst>
                                      </p:cBhvr>
                                      <p:to>
                                        <p:strVal val="visible"/>
                                      </p:to>
                                    </p:set>
                                    <p:animEffect transition="in" filter="randombar(horizontal)">
                                      <p:cBhvr>
                                        <p:cTn id="95" dur="500"/>
                                        <p:tgtEl>
                                          <p:spTgt spid="67"/>
                                        </p:tgtEl>
                                      </p:cBhvr>
                                    </p:animEffect>
                                  </p:childTnLst>
                                  <p:subTnLst>
                                    <p:audio>
                                      <p:cMediaNode>
                                        <p:cTn display="0" masterRel="sameClick">
                                          <p:stCondLst>
                                            <p:cond evt="begin" delay="0">
                                              <p:tn val="93"/>
                                            </p:cond>
                                          </p:stCondLst>
                                          <p:endCondLst>
                                            <p:cond evt="onStopAudio" delay="0">
                                              <p:tgtEl>
                                                <p:sldTgt/>
                                              </p:tgtEl>
                                            </p:cond>
                                          </p:endCondLst>
                                        </p:cTn>
                                        <p:tgtEl>
                                          <p:sndTgt r:embed="rId5" name="beep.wav"/>
                                        </p:tgtEl>
                                      </p:cMediaNode>
                                    </p:audio>
                                  </p:subTnLst>
                                </p:cTn>
                              </p:par>
                            </p:childTnLst>
                          </p:cTn>
                        </p:par>
                        <p:par>
                          <p:cTn id="96" fill="hold">
                            <p:stCondLst>
                              <p:cond delay="7100"/>
                            </p:stCondLst>
                            <p:childTnLst>
                              <p:par>
                                <p:cTn id="97" presetID="14" presetClass="entr" presetSubtype="10" fill="hold" nodeType="afterEffect">
                                  <p:stCondLst>
                                    <p:cond delay="500"/>
                                  </p:stCondLst>
                                  <p:childTnLst>
                                    <p:set>
                                      <p:cBhvr>
                                        <p:cTn id="98" dur="1" fill="hold">
                                          <p:stCondLst>
                                            <p:cond delay="0"/>
                                          </p:stCondLst>
                                        </p:cTn>
                                        <p:tgtEl>
                                          <p:spTgt spid="70"/>
                                        </p:tgtEl>
                                        <p:attrNameLst>
                                          <p:attrName>style.visibility</p:attrName>
                                        </p:attrNameLst>
                                      </p:cBhvr>
                                      <p:to>
                                        <p:strVal val="visible"/>
                                      </p:to>
                                    </p:set>
                                    <p:animEffect transition="in" filter="randombar(horizontal)">
                                      <p:cBhvr>
                                        <p:cTn id="99" dur="500"/>
                                        <p:tgtEl>
                                          <p:spTgt spid="70"/>
                                        </p:tgtEl>
                                      </p:cBhvr>
                                    </p:animEffect>
                                  </p:childTnLst>
                                  <p:subTnLst>
                                    <p:audio>
                                      <p:cMediaNode>
                                        <p:cTn display="0" masterRel="sameClick">
                                          <p:stCondLst>
                                            <p:cond evt="begin" delay="0">
                                              <p:tn val="97"/>
                                            </p:cond>
                                          </p:stCondLst>
                                          <p:endCondLst>
                                            <p:cond evt="onStopAudio" delay="0">
                                              <p:tgtEl>
                                                <p:sldTgt/>
                                              </p:tgtEl>
                                            </p:cond>
                                          </p:endCondLst>
                                        </p:cTn>
                                        <p:tgtEl>
                                          <p:sndTgt r:embed="rId5" name="beep.wav"/>
                                        </p:tgtEl>
                                      </p:cMediaNode>
                                    </p:audio>
                                  </p:subTnLst>
                                </p:cTn>
                              </p:par>
                            </p:childTnLst>
                          </p:cTn>
                        </p:par>
                        <p:par>
                          <p:cTn id="100" fill="hold">
                            <p:stCondLst>
                              <p:cond delay="8100"/>
                            </p:stCondLst>
                            <p:childTnLst>
                              <p:par>
                                <p:cTn id="101" presetID="14" presetClass="entr" presetSubtype="10" fill="hold" nodeType="afterEffect">
                                  <p:stCondLst>
                                    <p:cond delay="500"/>
                                  </p:stCondLst>
                                  <p:childTnLst>
                                    <p:set>
                                      <p:cBhvr>
                                        <p:cTn id="102" dur="1" fill="hold">
                                          <p:stCondLst>
                                            <p:cond delay="0"/>
                                          </p:stCondLst>
                                        </p:cTn>
                                        <p:tgtEl>
                                          <p:spTgt spid="73"/>
                                        </p:tgtEl>
                                        <p:attrNameLst>
                                          <p:attrName>style.visibility</p:attrName>
                                        </p:attrNameLst>
                                      </p:cBhvr>
                                      <p:to>
                                        <p:strVal val="visible"/>
                                      </p:to>
                                    </p:set>
                                    <p:animEffect transition="in" filter="randombar(horizontal)">
                                      <p:cBhvr>
                                        <p:cTn id="103" dur="500"/>
                                        <p:tgtEl>
                                          <p:spTgt spid="73"/>
                                        </p:tgtEl>
                                      </p:cBhvr>
                                    </p:animEffect>
                                  </p:childTnLst>
                                  <p:subTnLst>
                                    <p:audio>
                                      <p:cMediaNode>
                                        <p:cTn display="0" masterRel="sameClick">
                                          <p:stCondLst>
                                            <p:cond evt="begin" delay="0">
                                              <p:tn val="101"/>
                                            </p:cond>
                                          </p:stCondLst>
                                          <p:endCondLst>
                                            <p:cond evt="onStopAudio" delay="0">
                                              <p:tgtEl>
                                                <p:sldTgt/>
                                              </p:tgtEl>
                                            </p:cond>
                                          </p:endCondLst>
                                        </p:cTn>
                                        <p:tgtEl>
                                          <p:sndTgt r:embed="rId5" name="beep.wav"/>
                                        </p:tgtEl>
                                      </p:cMediaNode>
                                    </p:audio>
                                  </p:subTnLst>
                                </p:cTn>
                              </p:par>
                            </p:childTnLst>
                          </p:cTn>
                        </p:par>
                        <p:par>
                          <p:cTn id="104" fill="hold">
                            <p:stCondLst>
                              <p:cond delay="9100"/>
                            </p:stCondLst>
                            <p:childTnLst>
                              <p:par>
                                <p:cTn id="105" presetID="14" presetClass="entr" presetSubtype="10" fill="hold" nodeType="afterEffect">
                                  <p:stCondLst>
                                    <p:cond delay="500"/>
                                  </p:stCondLst>
                                  <p:childTnLst>
                                    <p:set>
                                      <p:cBhvr>
                                        <p:cTn id="106" dur="1" fill="hold">
                                          <p:stCondLst>
                                            <p:cond delay="0"/>
                                          </p:stCondLst>
                                        </p:cTn>
                                        <p:tgtEl>
                                          <p:spTgt spid="77"/>
                                        </p:tgtEl>
                                        <p:attrNameLst>
                                          <p:attrName>style.visibility</p:attrName>
                                        </p:attrNameLst>
                                      </p:cBhvr>
                                      <p:to>
                                        <p:strVal val="visible"/>
                                      </p:to>
                                    </p:set>
                                    <p:animEffect transition="in" filter="randombar(horizontal)">
                                      <p:cBhvr>
                                        <p:cTn id="107" dur="500"/>
                                        <p:tgtEl>
                                          <p:spTgt spid="77"/>
                                        </p:tgtEl>
                                      </p:cBhvr>
                                    </p:animEffect>
                                  </p:childTnLst>
                                  <p:subTnLst>
                                    <p:audio>
                                      <p:cMediaNode>
                                        <p:cTn display="0" masterRel="sameClick">
                                          <p:stCondLst>
                                            <p:cond evt="begin" delay="0">
                                              <p:tn val="105"/>
                                            </p:cond>
                                          </p:stCondLst>
                                          <p:endCondLst>
                                            <p:cond evt="onStopAudio" delay="0">
                                              <p:tgtEl>
                                                <p:sldTgt/>
                                              </p:tgtEl>
                                            </p:cond>
                                          </p:endCondLst>
                                        </p:cTn>
                                        <p:tgtEl>
                                          <p:sndTgt r:embed="rId5" name="beep.wav"/>
                                        </p:tgtEl>
                                      </p:cMediaNode>
                                    </p:audio>
                                  </p:subTnLst>
                                </p:cTn>
                              </p:par>
                            </p:childTnLst>
                          </p:cTn>
                        </p:par>
                        <p:par>
                          <p:cTn id="108" fill="hold">
                            <p:stCondLst>
                              <p:cond delay="10100"/>
                            </p:stCondLst>
                            <p:childTnLst>
                              <p:par>
                                <p:cTn id="109" presetID="14" presetClass="entr" presetSubtype="10" fill="hold" nodeType="afterEffect">
                                  <p:stCondLst>
                                    <p:cond delay="500"/>
                                  </p:stCondLst>
                                  <p:childTnLst>
                                    <p:set>
                                      <p:cBhvr>
                                        <p:cTn id="110" dur="1" fill="hold">
                                          <p:stCondLst>
                                            <p:cond delay="0"/>
                                          </p:stCondLst>
                                        </p:cTn>
                                        <p:tgtEl>
                                          <p:spTgt spid="80"/>
                                        </p:tgtEl>
                                        <p:attrNameLst>
                                          <p:attrName>style.visibility</p:attrName>
                                        </p:attrNameLst>
                                      </p:cBhvr>
                                      <p:to>
                                        <p:strVal val="visible"/>
                                      </p:to>
                                    </p:set>
                                    <p:animEffect transition="in" filter="randombar(horizontal)">
                                      <p:cBhvr>
                                        <p:cTn id="111" dur="500"/>
                                        <p:tgtEl>
                                          <p:spTgt spid="80"/>
                                        </p:tgtEl>
                                      </p:cBhvr>
                                    </p:animEffect>
                                  </p:childTnLst>
                                  <p:subTnLst>
                                    <p:audio>
                                      <p:cMediaNode>
                                        <p:cTn display="0" masterRel="sameClick">
                                          <p:stCondLst>
                                            <p:cond evt="begin" delay="0">
                                              <p:tn val="109"/>
                                            </p:cond>
                                          </p:stCondLst>
                                          <p:endCondLst>
                                            <p:cond evt="onStopAudio" delay="0">
                                              <p:tgtEl>
                                                <p:sldTgt/>
                                              </p:tgtEl>
                                            </p:cond>
                                          </p:endCondLst>
                                        </p:cTn>
                                        <p:tgtEl>
                                          <p:sndTgt r:embed="rId5" name="beep.wav"/>
                                        </p:tgtEl>
                                      </p:cMediaNode>
                                    </p:audio>
                                  </p:subTnLst>
                                </p:cTn>
                              </p:par>
                            </p:childTnLst>
                          </p:cTn>
                        </p:par>
                        <p:par>
                          <p:cTn id="112" fill="hold">
                            <p:stCondLst>
                              <p:cond delay="11100"/>
                            </p:stCondLst>
                            <p:childTnLst>
                              <p:par>
                                <p:cTn id="113" presetID="14" presetClass="entr" presetSubtype="10" fill="hold" nodeType="afterEffect">
                                  <p:stCondLst>
                                    <p:cond delay="500"/>
                                  </p:stCondLst>
                                  <p:childTnLst>
                                    <p:set>
                                      <p:cBhvr>
                                        <p:cTn id="114" dur="1" fill="hold">
                                          <p:stCondLst>
                                            <p:cond delay="0"/>
                                          </p:stCondLst>
                                        </p:cTn>
                                        <p:tgtEl>
                                          <p:spTgt spid="84"/>
                                        </p:tgtEl>
                                        <p:attrNameLst>
                                          <p:attrName>style.visibility</p:attrName>
                                        </p:attrNameLst>
                                      </p:cBhvr>
                                      <p:to>
                                        <p:strVal val="visible"/>
                                      </p:to>
                                    </p:set>
                                    <p:animEffect transition="in" filter="randombar(horizontal)">
                                      <p:cBhvr>
                                        <p:cTn id="115" dur="500"/>
                                        <p:tgtEl>
                                          <p:spTgt spid="84"/>
                                        </p:tgtEl>
                                      </p:cBhvr>
                                    </p:animEffect>
                                  </p:childTnLst>
                                  <p:subTnLst>
                                    <p:audio>
                                      <p:cMediaNode>
                                        <p:cTn display="0" masterRel="sameClick">
                                          <p:stCondLst>
                                            <p:cond evt="begin" delay="0">
                                              <p:tn val="113"/>
                                            </p:cond>
                                          </p:stCondLst>
                                          <p:endCondLst>
                                            <p:cond evt="onStopAudio" delay="0">
                                              <p:tgtEl>
                                                <p:sldTgt/>
                                              </p:tgtEl>
                                            </p:cond>
                                          </p:endCondLst>
                                        </p:cTn>
                                        <p:tgtEl>
                                          <p:sndTgt r:embed="rId5" name="beep.wav"/>
                                        </p:tgtEl>
                                      </p:cMediaNode>
                                    </p:audio>
                                  </p:subTnLst>
                                </p:cTn>
                              </p:par>
                            </p:childTnLst>
                          </p:cTn>
                        </p:par>
                        <p:par>
                          <p:cTn id="116" fill="hold">
                            <p:stCondLst>
                              <p:cond delay="12100"/>
                            </p:stCondLst>
                            <p:childTnLst>
                              <p:par>
                                <p:cTn id="117" presetID="14" presetClass="entr" presetSubtype="10" fill="hold" nodeType="afterEffect">
                                  <p:stCondLst>
                                    <p:cond delay="500"/>
                                  </p:stCondLst>
                                  <p:childTnLst>
                                    <p:set>
                                      <p:cBhvr>
                                        <p:cTn id="118" dur="1" fill="hold">
                                          <p:stCondLst>
                                            <p:cond delay="0"/>
                                          </p:stCondLst>
                                        </p:cTn>
                                        <p:tgtEl>
                                          <p:spTgt spid="90"/>
                                        </p:tgtEl>
                                        <p:attrNameLst>
                                          <p:attrName>style.visibility</p:attrName>
                                        </p:attrNameLst>
                                      </p:cBhvr>
                                      <p:to>
                                        <p:strVal val="visible"/>
                                      </p:to>
                                    </p:set>
                                    <p:animEffect transition="in" filter="randombar(horizontal)">
                                      <p:cBhvr>
                                        <p:cTn id="119" dur="500"/>
                                        <p:tgtEl>
                                          <p:spTgt spid="90"/>
                                        </p:tgtEl>
                                      </p:cBhvr>
                                    </p:animEffect>
                                  </p:childTnLst>
                                  <p:subTnLst>
                                    <p:audio>
                                      <p:cMediaNode>
                                        <p:cTn display="0" masterRel="sameClick">
                                          <p:stCondLst>
                                            <p:cond evt="begin" delay="0">
                                              <p:tn val="117"/>
                                            </p:cond>
                                          </p:stCondLst>
                                          <p:endCondLst>
                                            <p:cond evt="onStopAudio" delay="0">
                                              <p:tgtEl>
                                                <p:sldTgt/>
                                              </p:tgtEl>
                                            </p:cond>
                                          </p:endCondLst>
                                        </p:cTn>
                                        <p:tgtEl>
                                          <p:sndTgt r:embed="rId5" name="beep.wav"/>
                                        </p:tgtEl>
                                      </p:cMediaNode>
                                    </p:audio>
                                  </p:subTnLst>
                                </p:cTn>
                              </p:par>
                            </p:childTnLst>
                          </p:cTn>
                        </p:par>
                        <p:par>
                          <p:cTn id="120" fill="hold">
                            <p:stCondLst>
                              <p:cond delay="13100"/>
                            </p:stCondLst>
                            <p:childTnLst>
                              <p:par>
                                <p:cTn id="121" presetID="14" presetClass="entr" presetSubtype="10" fill="hold" nodeType="afterEffect">
                                  <p:stCondLst>
                                    <p:cond delay="500"/>
                                  </p:stCondLst>
                                  <p:childTnLst>
                                    <p:set>
                                      <p:cBhvr>
                                        <p:cTn id="122" dur="1" fill="hold">
                                          <p:stCondLst>
                                            <p:cond delay="0"/>
                                          </p:stCondLst>
                                        </p:cTn>
                                        <p:tgtEl>
                                          <p:spTgt spid="93"/>
                                        </p:tgtEl>
                                        <p:attrNameLst>
                                          <p:attrName>style.visibility</p:attrName>
                                        </p:attrNameLst>
                                      </p:cBhvr>
                                      <p:to>
                                        <p:strVal val="visible"/>
                                      </p:to>
                                    </p:set>
                                    <p:animEffect transition="in" filter="randombar(horizontal)">
                                      <p:cBhvr>
                                        <p:cTn id="123" dur="500"/>
                                        <p:tgtEl>
                                          <p:spTgt spid="93"/>
                                        </p:tgtEl>
                                      </p:cBhvr>
                                    </p:animEffect>
                                  </p:childTnLst>
                                  <p:subTnLst>
                                    <p:audio>
                                      <p:cMediaNode>
                                        <p:cTn display="0" masterRel="sameClick">
                                          <p:stCondLst>
                                            <p:cond evt="begin" delay="0">
                                              <p:tn val="121"/>
                                            </p:cond>
                                          </p:stCondLst>
                                          <p:endCondLst>
                                            <p:cond evt="onStopAudio" delay="0">
                                              <p:tgtEl>
                                                <p:sldTgt/>
                                              </p:tgtEl>
                                            </p:cond>
                                          </p:endCondLst>
                                        </p:cTn>
                                        <p:tgtEl>
                                          <p:sndTgt r:embed="rId5" name="beep.wav"/>
                                        </p:tgtEl>
                                      </p:cMediaNode>
                                    </p:audio>
                                  </p:subTnLst>
                                </p:cTn>
                              </p:par>
                            </p:childTnLst>
                          </p:cTn>
                        </p:par>
                        <p:par>
                          <p:cTn id="124" fill="hold">
                            <p:stCondLst>
                              <p:cond delay="14100"/>
                            </p:stCondLst>
                            <p:childTnLst>
                              <p:par>
                                <p:cTn id="125" presetID="14" presetClass="entr" presetSubtype="10" fill="hold" nodeType="afterEffect">
                                  <p:stCondLst>
                                    <p:cond delay="500"/>
                                  </p:stCondLst>
                                  <p:childTnLst>
                                    <p:set>
                                      <p:cBhvr>
                                        <p:cTn id="126" dur="1" fill="hold">
                                          <p:stCondLst>
                                            <p:cond delay="0"/>
                                          </p:stCondLst>
                                        </p:cTn>
                                        <p:tgtEl>
                                          <p:spTgt spid="96"/>
                                        </p:tgtEl>
                                        <p:attrNameLst>
                                          <p:attrName>style.visibility</p:attrName>
                                        </p:attrNameLst>
                                      </p:cBhvr>
                                      <p:to>
                                        <p:strVal val="visible"/>
                                      </p:to>
                                    </p:set>
                                    <p:animEffect transition="in" filter="randombar(horizontal)">
                                      <p:cBhvr>
                                        <p:cTn id="127" dur="500"/>
                                        <p:tgtEl>
                                          <p:spTgt spid="96"/>
                                        </p:tgtEl>
                                      </p:cBhvr>
                                    </p:animEffect>
                                  </p:childTnLst>
                                  <p:subTnLst>
                                    <p:audio>
                                      <p:cMediaNode>
                                        <p:cTn display="0" masterRel="sameClick">
                                          <p:stCondLst>
                                            <p:cond evt="begin" delay="0">
                                              <p:tn val="125"/>
                                            </p:cond>
                                          </p:stCondLst>
                                          <p:endCondLst>
                                            <p:cond evt="onStopAudio" delay="0">
                                              <p:tgtEl>
                                                <p:sldTgt/>
                                              </p:tgtEl>
                                            </p:cond>
                                          </p:endCondLst>
                                        </p:cTn>
                                        <p:tgtEl>
                                          <p:sndTgt r:embed="rId5" name="beep.wav"/>
                                        </p:tgtEl>
                                      </p:cMediaNode>
                                    </p:audio>
                                  </p:subTnLst>
                                </p:cTn>
                              </p:par>
                            </p:childTnLst>
                          </p:cTn>
                        </p:par>
                        <p:par>
                          <p:cTn id="128" fill="hold">
                            <p:stCondLst>
                              <p:cond delay="15100"/>
                            </p:stCondLst>
                            <p:childTnLst>
                              <p:par>
                                <p:cTn id="129" presetID="14" presetClass="entr" presetSubtype="10" fill="hold" nodeType="afterEffect">
                                  <p:stCondLst>
                                    <p:cond delay="500"/>
                                  </p:stCondLst>
                                  <p:childTnLst>
                                    <p:set>
                                      <p:cBhvr>
                                        <p:cTn id="130" dur="1" fill="hold">
                                          <p:stCondLst>
                                            <p:cond delay="0"/>
                                          </p:stCondLst>
                                        </p:cTn>
                                        <p:tgtEl>
                                          <p:spTgt spid="102"/>
                                        </p:tgtEl>
                                        <p:attrNameLst>
                                          <p:attrName>style.visibility</p:attrName>
                                        </p:attrNameLst>
                                      </p:cBhvr>
                                      <p:to>
                                        <p:strVal val="visible"/>
                                      </p:to>
                                    </p:set>
                                    <p:animEffect transition="in" filter="randombar(horizontal)">
                                      <p:cBhvr>
                                        <p:cTn id="131" dur="500"/>
                                        <p:tgtEl>
                                          <p:spTgt spid="102"/>
                                        </p:tgtEl>
                                      </p:cBhvr>
                                    </p:animEffect>
                                  </p:childTnLst>
                                  <p:subTnLst>
                                    <p:audio>
                                      <p:cMediaNode>
                                        <p:cTn display="0" masterRel="sameClick">
                                          <p:stCondLst>
                                            <p:cond evt="begin" delay="0">
                                              <p:tn val="129"/>
                                            </p:cond>
                                          </p:stCondLst>
                                          <p:endCondLst>
                                            <p:cond evt="onStopAudio" delay="0">
                                              <p:tgtEl>
                                                <p:sldTgt/>
                                              </p:tgtEl>
                                            </p:cond>
                                          </p:endCondLst>
                                        </p:cTn>
                                        <p:tgtEl>
                                          <p:sndTgt r:embed="rId5" name="beep.wav"/>
                                        </p:tgtEl>
                                      </p:cMediaNode>
                                    </p:audio>
                                  </p:subTnLst>
                                </p:cTn>
                              </p:par>
                            </p:childTnLst>
                          </p:cTn>
                        </p:par>
                        <p:par>
                          <p:cTn id="132" fill="hold">
                            <p:stCondLst>
                              <p:cond delay="16100"/>
                            </p:stCondLst>
                            <p:childTnLst>
                              <p:par>
                                <p:cTn id="133" presetID="14" presetClass="entr" presetSubtype="10" fill="hold" nodeType="afterEffect">
                                  <p:stCondLst>
                                    <p:cond delay="500"/>
                                  </p:stCondLst>
                                  <p:childTnLst>
                                    <p:set>
                                      <p:cBhvr>
                                        <p:cTn id="134" dur="1" fill="hold">
                                          <p:stCondLst>
                                            <p:cond delay="0"/>
                                          </p:stCondLst>
                                        </p:cTn>
                                        <p:tgtEl>
                                          <p:spTgt spid="108"/>
                                        </p:tgtEl>
                                        <p:attrNameLst>
                                          <p:attrName>style.visibility</p:attrName>
                                        </p:attrNameLst>
                                      </p:cBhvr>
                                      <p:to>
                                        <p:strVal val="visible"/>
                                      </p:to>
                                    </p:set>
                                    <p:animEffect transition="in" filter="randombar(horizontal)">
                                      <p:cBhvr>
                                        <p:cTn id="135" dur="500"/>
                                        <p:tgtEl>
                                          <p:spTgt spid="108"/>
                                        </p:tgtEl>
                                      </p:cBhvr>
                                    </p:animEffect>
                                  </p:childTnLst>
                                  <p:subTnLst>
                                    <p:audio>
                                      <p:cMediaNode>
                                        <p:cTn display="0" masterRel="sameClick">
                                          <p:stCondLst>
                                            <p:cond evt="begin" delay="0">
                                              <p:tn val="133"/>
                                            </p:cond>
                                          </p:stCondLst>
                                          <p:endCondLst>
                                            <p:cond evt="onStopAudio" delay="0">
                                              <p:tgtEl>
                                                <p:sldTgt/>
                                              </p:tgtEl>
                                            </p:cond>
                                          </p:endCondLst>
                                        </p:cTn>
                                        <p:tgtEl>
                                          <p:sndTgt r:embed="rId5" name="beep.wav"/>
                                        </p:tgtEl>
                                      </p:cMediaNode>
                                    </p:audio>
                                  </p:subTnLst>
                                </p:cTn>
                              </p:par>
                            </p:childTnLst>
                          </p:cTn>
                        </p:par>
                        <p:par>
                          <p:cTn id="136" fill="hold">
                            <p:stCondLst>
                              <p:cond delay="17100"/>
                            </p:stCondLst>
                            <p:childTnLst>
                              <p:par>
                                <p:cTn id="137" presetID="14" presetClass="entr" presetSubtype="10" fill="hold" nodeType="afterEffect">
                                  <p:stCondLst>
                                    <p:cond delay="500"/>
                                  </p:stCondLst>
                                  <p:childTnLst>
                                    <p:set>
                                      <p:cBhvr>
                                        <p:cTn id="138" dur="1" fill="hold">
                                          <p:stCondLst>
                                            <p:cond delay="0"/>
                                          </p:stCondLst>
                                        </p:cTn>
                                        <p:tgtEl>
                                          <p:spTgt spid="114"/>
                                        </p:tgtEl>
                                        <p:attrNameLst>
                                          <p:attrName>style.visibility</p:attrName>
                                        </p:attrNameLst>
                                      </p:cBhvr>
                                      <p:to>
                                        <p:strVal val="visible"/>
                                      </p:to>
                                    </p:set>
                                    <p:animEffect transition="in" filter="randombar(horizontal)">
                                      <p:cBhvr>
                                        <p:cTn id="139" dur="500"/>
                                        <p:tgtEl>
                                          <p:spTgt spid="114"/>
                                        </p:tgtEl>
                                      </p:cBhvr>
                                    </p:animEffect>
                                  </p:childTnLst>
                                  <p:subTnLst>
                                    <p:audio>
                                      <p:cMediaNode>
                                        <p:cTn display="0" masterRel="sameClick">
                                          <p:stCondLst>
                                            <p:cond evt="begin" delay="0">
                                              <p:tn val="137"/>
                                            </p:cond>
                                          </p:stCondLst>
                                          <p:endCondLst>
                                            <p:cond evt="onStopAudio" delay="0">
                                              <p:tgtEl>
                                                <p:sldTgt/>
                                              </p:tgtEl>
                                            </p:cond>
                                          </p:endCondLst>
                                        </p:cTn>
                                        <p:tgtEl>
                                          <p:sndTgt r:embed="rId5" name="beep.wav"/>
                                        </p:tgtEl>
                                      </p:cMediaNode>
                                    </p:audio>
                                  </p:subTnLst>
                                </p:cTn>
                              </p:par>
                            </p:childTnLst>
                          </p:cTn>
                        </p:par>
                        <p:par>
                          <p:cTn id="140" fill="hold">
                            <p:stCondLst>
                              <p:cond delay="18100"/>
                            </p:stCondLst>
                            <p:childTnLst>
                              <p:par>
                                <p:cTn id="141" presetID="14" presetClass="entr" presetSubtype="10" fill="hold" nodeType="afterEffect">
                                  <p:stCondLst>
                                    <p:cond delay="500"/>
                                  </p:stCondLst>
                                  <p:childTnLst>
                                    <p:set>
                                      <p:cBhvr>
                                        <p:cTn id="142" dur="1" fill="hold">
                                          <p:stCondLst>
                                            <p:cond delay="0"/>
                                          </p:stCondLst>
                                        </p:cTn>
                                        <p:tgtEl>
                                          <p:spTgt spid="117"/>
                                        </p:tgtEl>
                                        <p:attrNameLst>
                                          <p:attrName>style.visibility</p:attrName>
                                        </p:attrNameLst>
                                      </p:cBhvr>
                                      <p:to>
                                        <p:strVal val="visible"/>
                                      </p:to>
                                    </p:set>
                                    <p:animEffect transition="in" filter="randombar(horizontal)">
                                      <p:cBhvr>
                                        <p:cTn id="143" dur="500"/>
                                        <p:tgtEl>
                                          <p:spTgt spid="117"/>
                                        </p:tgtEl>
                                      </p:cBhvr>
                                    </p:animEffect>
                                  </p:childTnLst>
                                  <p:subTnLst>
                                    <p:audio>
                                      <p:cMediaNode>
                                        <p:cTn display="0" masterRel="sameClick">
                                          <p:stCondLst>
                                            <p:cond evt="begin" delay="0">
                                              <p:tn val="141"/>
                                            </p:cond>
                                          </p:stCondLst>
                                          <p:endCondLst>
                                            <p:cond evt="onStopAudio" delay="0">
                                              <p:tgtEl>
                                                <p:sldTgt/>
                                              </p:tgtEl>
                                            </p:cond>
                                          </p:endCondLst>
                                        </p:cTn>
                                        <p:tgtEl>
                                          <p:sndTgt r:embed="rId5" name="beep.wav"/>
                                        </p:tgtEl>
                                      </p:cMediaNode>
                                    </p:audio>
                                  </p:subTnLst>
                                </p:cTn>
                              </p:par>
                            </p:childTnLst>
                          </p:cTn>
                        </p:par>
                        <p:par>
                          <p:cTn id="144" fill="hold">
                            <p:stCondLst>
                              <p:cond delay="19100"/>
                            </p:stCondLst>
                            <p:childTnLst>
                              <p:par>
                                <p:cTn id="145" presetID="14" presetClass="entr" presetSubtype="10" fill="hold" nodeType="afterEffect">
                                  <p:stCondLst>
                                    <p:cond delay="500"/>
                                  </p:stCondLst>
                                  <p:childTnLst>
                                    <p:set>
                                      <p:cBhvr>
                                        <p:cTn id="146" dur="1" fill="hold">
                                          <p:stCondLst>
                                            <p:cond delay="0"/>
                                          </p:stCondLst>
                                        </p:cTn>
                                        <p:tgtEl>
                                          <p:spTgt spid="120"/>
                                        </p:tgtEl>
                                        <p:attrNameLst>
                                          <p:attrName>style.visibility</p:attrName>
                                        </p:attrNameLst>
                                      </p:cBhvr>
                                      <p:to>
                                        <p:strVal val="visible"/>
                                      </p:to>
                                    </p:set>
                                    <p:animEffect transition="in" filter="randombar(horizontal)">
                                      <p:cBhvr>
                                        <p:cTn id="147" dur="500"/>
                                        <p:tgtEl>
                                          <p:spTgt spid="120"/>
                                        </p:tgtEl>
                                      </p:cBhvr>
                                    </p:animEffect>
                                  </p:childTnLst>
                                  <p:subTnLst>
                                    <p:audio>
                                      <p:cMediaNode>
                                        <p:cTn display="0" masterRel="sameClick">
                                          <p:stCondLst>
                                            <p:cond evt="begin" delay="0">
                                              <p:tn val="145"/>
                                            </p:cond>
                                          </p:stCondLst>
                                          <p:endCondLst>
                                            <p:cond evt="onStopAudio" delay="0">
                                              <p:tgtEl>
                                                <p:sldTgt/>
                                              </p:tgtEl>
                                            </p:cond>
                                          </p:endCondLst>
                                        </p:cTn>
                                        <p:tgtEl>
                                          <p:sndTgt r:embed="rId5" name="beep.wav"/>
                                        </p:tgtEl>
                                      </p:cMediaNode>
                                    </p:audio>
                                  </p:subTnLst>
                                </p:cTn>
                              </p:par>
                            </p:childTnLst>
                          </p:cTn>
                        </p:par>
                        <p:par>
                          <p:cTn id="148" fill="hold">
                            <p:stCondLst>
                              <p:cond delay="20100"/>
                            </p:stCondLst>
                            <p:childTnLst>
                              <p:par>
                                <p:cTn id="149" presetID="14" presetClass="entr" presetSubtype="10" fill="hold" nodeType="afterEffect">
                                  <p:stCondLst>
                                    <p:cond delay="500"/>
                                  </p:stCondLst>
                                  <p:childTnLst>
                                    <p:set>
                                      <p:cBhvr>
                                        <p:cTn id="150" dur="1" fill="hold">
                                          <p:stCondLst>
                                            <p:cond delay="0"/>
                                          </p:stCondLst>
                                        </p:cTn>
                                        <p:tgtEl>
                                          <p:spTgt spid="123"/>
                                        </p:tgtEl>
                                        <p:attrNameLst>
                                          <p:attrName>style.visibility</p:attrName>
                                        </p:attrNameLst>
                                      </p:cBhvr>
                                      <p:to>
                                        <p:strVal val="visible"/>
                                      </p:to>
                                    </p:set>
                                    <p:animEffect transition="in" filter="randombar(horizontal)">
                                      <p:cBhvr>
                                        <p:cTn id="151" dur="500"/>
                                        <p:tgtEl>
                                          <p:spTgt spid="123"/>
                                        </p:tgtEl>
                                      </p:cBhvr>
                                    </p:animEffect>
                                  </p:childTnLst>
                                  <p:subTnLst>
                                    <p:audio>
                                      <p:cMediaNode>
                                        <p:cTn display="0" masterRel="sameClick">
                                          <p:stCondLst>
                                            <p:cond evt="begin" delay="0">
                                              <p:tn val="149"/>
                                            </p:cond>
                                          </p:stCondLst>
                                          <p:endCondLst>
                                            <p:cond evt="onStopAudio" delay="0">
                                              <p:tgtEl>
                                                <p:sldTgt/>
                                              </p:tgtEl>
                                            </p:cond>
                                          </p:endCondLst>
                                        </p:cTn>
                                        <p:tgtEl>
                                          <p:sndTgt r:embed="rId6" name="chuong.wav"/>
                                        </p:tgtEl>
                                      </p:cMediaNode>
                                    </p:audio>
                                  </p:subTnLst>
                                </p:cTn>
                              </p:par>
                            </p:childTnLst>
                          </p:cTn>
                        </p:par>
                      </p:childTnLst>
                    </p:cTn>
                  </p:par>
                </p:childTnLst>
              </p:cTn>
              <p:nextCondLst>
                <p:cond evt="onClick" delay="0">
                  <p:tgtEl>
                    <p:spTgt spid="40"/>
                  </p:tgtEl>
                </p:cond>
              </p:nextCondLst>
            </p:seq>
            <p:seq concurrent="1" nextAc="seek">
              <p:cTn id="152" restart="whenNotActive" fill="hold" evtFilter="cancelBubble" nodeType="interactiveSeq">
                <p:stCondLst>
                  <p:cond evt="onClick" delay="0">
                    <p:tgtEl>
                      <p:spTgt spid="35"/>
                    </p:tgtEl>
                  </p:cond>
                </p:stCondLst>
                <p:endSync evt="end" delay="0">
                  <p:rtn val="all"/>
                </p:endSync>
                <p:childTnLst>
                  <p:par>
                    <p:cTn id="153" fill="hold">
                      <p:stCondLst>
                        <p:cond delay="0"/>
                      </p:stCondLst>
                      <p:childTnLst>
                        <p:par>
                          <p:cTn id="154" fill="hold">
                            <p:stCondLst>
                              <p:cond delay="0"/>
                            </p:stCondLst>
                            <p:childTnLst>
                              <p:par>
                                <p:cTn id="155" presetID="14" presetClass="entr" presetSubtype="10" fill="hold" nodeType="clickEffect">
                                  <p:stCondLst>
                                    <p:cond delay="0"/>
                                  </p:stCondLst>
                                  <p:childTnLst>
                                    <p:set>
                                      <p:cBhvr>
                                        <p:cTn id="156" dur="1" fill="hold">
                                          <p:stCondLst>
                                            <p:cond delay="0"/>
                                          </p:stCondLst>
                                        </p:cTn>
                                        <p:tgtEl>
                                          <p:spTgt spid="165"/>
                                        </p:tgtEl>
                                        <p:attrNameLst>
                                          <p:attrName>style.visibility</p:attrName>
                                        </p:attrNameLst>
                                      </p:cBhvr>
                                      <p:to>
                                        <p:strVal val="visible"/>
                                      </p:to>
                                    </p:set>
                                    <p:animEffect transition="in" filter="randombar(horizontal)">
                                      <p:cBhvr>
                                        <p:cTn id="157" dur="500"/>
                                        <p:tgtEl>
                                          <p:spTgt spid="165"/>
                                        </p:tgtEl>
                                      </p:cBhvr>
                                    </p:animEffect>
                                  </p:childTnLst>
                                  <p:subTnLst>
                                    <p:audio>
                                      <p:cMediaNode>
                                        <p:cTn display="0" masterRel="sameClick">
                                          <p:stCondLst>
                                            <p:cond evt="begin" delay="0">
                                              <p:tn val="155"/>
                                            </p:cond>
                                          </p:stCondLst>
                                          <p:endCondLst>
                                            <p:cond evt="onStopAudio" delay="0">
                                              <p:tgtEl>
                                                <p:sldTgt/>
                                              </p:tgtEl>
                                            </p:cond>
                                          </p:endCondLst>
                                        </p:cTn>
                                        <p:tgtEl>
                                          <p:sndTgt r:embed="rId7" name="fins__success-2.wav"/>
                                        </p:tgtEl>
                                      </p:cMediaNode>
                                    </p:audio>
                                  </p:subTnLst>
                                </p:cTn>
                              </p:par>
                              <p:par>
                                <p:cTn id="158" presetID="22" presetClass="entr" presetSubtype="4" fill="hold" grpId="0" nodeType="withEffect">
                                  <p:stCondLst>
                                    <p:cond delay="0"/>
                                  </p:stCondLst>
                                  <p:childTnLst>
                                    <p:set>
                                      <p:cBhvr>
                                        <p:cTn id="159" dur="1" fill="hold">
                                          <p:stCondLst>
                                            <p:cond delay="0"/>
                                          </p:stCondLst>
                                        </p:cTn>
                                        <p:tgtEl>
                                          <p:spTgt spid="134"/>
                                        </p:tgtEl>
                                        <p:attrNameLst>
                                          <p:attrName>style.visibility</p:attrName>
                                        </p:attrNameLst>
                                      </p:cBhvr>
                                      <p:to>
                                        <p:strVal val="visible"/>
                                      </p:to>
                                    </p:set>
                                    <p:animEffect transition="in" filter="wipe(down)">
                                      <p:cBhvr>
                                        <p:cTn id="160" dur="500"/>
                                        <p:tgtEl>
                                          <p:spTgt spid="134"/>
                                        </p:tgtEl>
                                      </p:cBhvr>
                                    </p:animEffect>
                                  </p:childTnLst>
                                </p:cTn>
                              </p:par>
                              <p:par>
                                <p:cTn id="161" presetID="22" presetClass="entr" presetSubtype="4" fill="hold" grpId="0" nodeType="withEffect">
                                  <p:stCondLst>
                                    <p:cond delay="0"/>
                                  </p:stCondLst>
                                  <p:childTnLst>
                                    <p:set>
                                      <p:cBhvr>
                                        <p:cTn id="162" dur="1" fill="hold">
                                          <p:stCondLst>
                                            <p:cond delay="0"/>
                                          </p:stCondLst>
                                        </p:cTn>
                                        <p:tgtEl>
                                          <p:spTgt spid="135"/>
                                        </p:tgtEl>
                                        <p:attrNameLst>
                                          <p:attrName>style.visibility</p:attrName>
                                        </p:attrNameLst>
                                      </p:cBhvr>
                                      <p:to>
                                        <p:strVal val="visible"/>
                                      </p:to>
                                    </p:set>
                                    <p:animEffect transition="in" filter="wipe(down)">
                                      <p:cBhvr>
                                        <p:cTn id="163" dur="500"/>
                                        <p:tgtEl>
                                          <p:spTgt spid="135"/>
                                        </p:tgtEl>
                                      </p:cBhvr>
                                    </p:animEffect>
                                  </p:childTnLst>
                                </p:cTn>
                              </p:par>
                              <p:par>
                                <p:cTn id="164" presetID="22" presetClass="entr" presetSubtype="4" fill="hold" grpId="0" nodeType="withEffect">
                                  <p:stCondLst>
                                    <p:cond delay="0"/>
                                  </p:stCondLst>
                                  <p:childTnLst>
                                    <p:set>
                                      <p:cBhvr>
                                        <p:cTn id="165" dur="1" fill="hold">
                                          <p:stCondLst>
                                            <p:cond delay="0"/>
                                          </p:stCondLst>
                                        </p:cTn>
                                        <p:tgtEl>
                                          <p:spTgt spid="136"/>
                                        </p:tgtEl>
                                        <p:attrNameLst>
                                          <p:attrName>style.visibility</p:attrName>
                                        </p:attrNameLst>
                                      </p:cBhvr>
                                      <p:to>
                                        <p:strVal val="visible"/>
                                      </p:to>
                                    </p:set>
                                    <p:animEffect transition="in" filter="wipe(down)">
                                      <p:cBhvr>
                                        <p:cTn id="166" dur="500"/>
                                        <p:tgtEl>
                                          <p:spTgt spid="136"/>
                                        </p:tgtEl>
                                      </p:cBhvr>
                                    </p:animEffect>
                                  </p:childTnLst>
                                </p:cTn>
                              </p:par>
                              <p:par>
                                <p:cTn id="167" presetID="22" presetClass="entr" presetSubtype="4" fill="hold" grpId="0" nodeType="withEffect">
                                  <p:stCondLst>
                                    <p:cond delay="0"/>
                                  </p:stCondLst>
                                  <p:childTnLst>
                                    <p:set>
                                      <p:cBhvr>
                                        <p:cTn id="168" dur="1" fill="hold">
                                          <p:stCondLst>
                                            <p:cond delay="0"/>
                                          </p:stCondLst>
                                        </p:cTn>
                                        <p:tgtEl>
                                          <p:spTgt spid="133"/>
                                        </p:tgtEl>
                                        <p:attrNameLst>
                                          <p:attrName>style.visibility</p:attrName>
                                        </p:attrNameLst>
                                      </p:cBhvr>
                                      <p:to>
                                        <p:strVal val="visible"/>
                                      </p:to>
                                    </p:set>
                                    <p:animEffect transition="in" filter="wipe(down)">
                                      <p:cBhvr>
                                        <p:cTn id="169" dur="500"/>
                                        <p:tgtEl>
                                          <p:spTgt spid="133"/>
                                        </p:tgtEl>
                                      </p:cBhvr>
                                    </p:animEffect>
                                  </p:childTnLst>
                                </p:cTn>
                              </p:par>
                            </p:childTnLst>
                          </p:cTn>
                        </p:par>
                      </p:childTnLst>
                    </p:cTn>
                  </p:par>
                </p:childTnLst>
              </p:cTn>
              <p:nextCondLst>
                <p:cond evt="onClick" delay="0">
                  <p:tgtEl>
                    <p:spTgt spid="35"/>
                  </p:tgtEl>
                </p:cond>
              </p:nextCondLst>
            </p:seq>
          </p:childTnLst>
        </p:cTn>
      </p:par>
    </p:tnLst>
    <p:bldLst>
      <p:bldP spid="60" grpId="0" animBg="1"/>
      <p:bldP spid="58" grpId="0" animBg="1"/>
      <p:bldP spid="2" grpId="0" animBg="1"/>
      <p:bldP spid="3" grpId="0" animBg="1"/>
      <p:bldP spid="38" grpId="0" animBg="1"/>
      <p:bldP spid="129" grpId="0" animBg="1"/>
      <p:bldP spid="130" grpId="0" animBg="1"/>
      <p:bldP spid="131" grpId="0" animBg="1"/>
      <p:bldP spid="132" grpId="0" animBg="1"/>
      <p:bldP spid="133" grpId="0" animBg="1"/>
      <p:bldP spid="134" grpId="0" animBg="1"/>
      <p:bldP spid="135" grpId="0" animBg="1"/>
      <p:bldP spid="13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0" name="Rectangle 59"/>
              <p:cNvSpPr/>
              <p:nvPr/>
            </p:nvSpPr>
            <p:spPr>
              <a:xfrm>
                <a:off x="2915533" y="229972"/>
                <a:ext cx="8607659" cy="371008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Cho tam </a:t>
                </a:r>
                <a:r>
                  <a:rPr lang="en-US" sz="3600" b="1" dirty="0" err="1" smtClean="0">
                    <a:latin typeface="Times New Roman" panose="02020603050405020304" pitchFamily="18" charset="0"/>
                    <a:cs typeface="Times New Roman" panose="02020603050405020304" pitchFamily="18" charset="0"/>
                  </a:rPr>
                  <a:t>giác</a:t>
                </a:r>
                <a:r>
                  <a:rPr lang="en-US" sz="3600" b="1" dirty="0" smtClean="0">
                    <a:latin typeface="Times New Roman" panose="02020603050405020304" pitchFamily="18" charset="0"/>
                    <a:cs typeface="Times New Roman" panose="02020603050405020304" pitchFamily="18" charset="0"/>
                  </a:rPr>
                  <a:t> AHC </a:t>
                </a:r>
                <a:r>
                  <a:rPr lang="en-US" sz="3600" b="1" dirty="0" err="1" smtClean="0">
                    <a:latin typeface="Times New Roman" panose="02020603050405020304" pitchFamily="18" charset="0"/>
                    <a:cs typeface="Times New Roman" panose="02020603050405020304" pitchFamily="18" charset="0"/>
                  </a:rPr>
                  <a:t>có</a:t>
                </a:r>
                <a:r>
                  <a:rPr lang="en-US" sz="3600" b="1" dirty="0" smtClean="0">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3600" b="1" i="1">
                            <a:latin typeface="Cambria Math"/>
                          </a:rPr>
                        </m:ctrlPr>
                      </m:accPr>
                      <m:e>
                        <m:r>
                          <a:rPr lang="en-US" sz="3600" b="1" i="1" smtClean="0">
                            <a:latin typeface="Cambria Math"/>
                          </a:rPr>
                          <m:t>𝑪</m:t>
                        </m:r>
                      </m:e>
                    </m:acc>
                    <m:r>
                      <a:rPr lang="vi-VN" sz="3600" b="1" i="1">
                        <a:latin typeface="Cambria Math"/>
                      </a:rPr>
                      <m:t>=</m:t>
                    </m:r>
                    <m:r>
                      <a:rPr lang="en-US" sz="3600" b="1" i="1" smtClean="0">
                        <a:latin typeface="Cambria Math"/>
                      </a:rPr>
                      <m:t>𝟒𝟎</m:t>
                    </m:r>
                    <m:r>
                      <a:rPr lang="vi-VN" sz="3600" b="1" i="1">
                        <a:latin typeface="Cambria Math"/>
                      </a:rPr>
                      <m:t>°; </m:t>
                    </m:r>
                    <m:acc>
                      <m:accPr>
                        <m:chr m:val="̂"/>
                        <m:ctrlPr>
                          <a:rPr lang="en-US" sz="3600" b="1" i="1">
                            <a:latin typeface="Cambria Math"/>
                          </a:rPr>
                        </m:ctrlPr>
                      </m:accPr>
                      <m:e>
                        <m:r>
                          <a:rPr lang="vi-VN" sz="3600" b="1" i="1">
                            <a:latin typeface="Cambria Math"/>
                          </a:rPr>
                          <m:t>𝑨</m:t>
                        </m:r>
                      </m:e>
                    </m:acc>
                    <m:r>
                      <a:rPr lang="vi-VN" sz="3600" b="1" i="1">
                        <a:latin typeface="Cambria Math"/>
                      </a:rPr>
                      <m:t>=</m:t>
                    </m:r>
                    <m:r>
                      <a:rPr lang="vi-VN" sz="3600" b="1" i="1">
                        <a:latin typeface="Cambria Math"/>
                      </a:rPr>
                      <m:t>𝟒𝟓</m:t>
                    </m:r>
                    <m:r>
                      <a:rPr lang="vi-VN" sz="3600" b="1" i="1">
                        <a:latin typeface="Cambria Math"/>
                      </a:rPr>
                      <m:t>°</m:t>
                    </m:r>
                  </m:oMath>
                </a14:m>
                <a:r>
                  <a:rPr lang="en-US" sz="3600" b="1" dirty="0"/>
                  <a:t>. </a:t>
                </a:r>
                <a:endParaRPr lang="en-US" sz="3600" b="1" dirty="0" smtClean="0"/>
              </a:p>
              <a:p>
                <a:pPr algn="ctr"/>
                <a:r>
                  <a:rPr lang="en-US" sz="3600" b="1" dirty="0" err="1" smtClean="0">
                    <a:latin typeface="Times New Roman" panose="02020603050405020304" pitchFamily="18" charset="0"/>
                    <a:cs typeface="Times New Roman" panose="02020603050405020304" pitchFamily="18" charset="0"/>
                  </a:rPr>
                  <a:t>Cạnh</a:t>
                </a:r>
                <a:r>
                  <a:rPr lang="en-US" sz="3600" b="1" dirty="0" smtClean="0">
                    <a:latin typeface="Times New Roman" panose="02020603050405020304" pitchFamily="18" charset="0"/>
                    <a:cs typeface="Times New Roman" panose="02020603050405020304" pitchFamily="18" charset="0"/>
                  </a:rPr>
                  <a:t> HC………AH</a:t>
                </a:r>
                <a:endParaRPr lang="en-US" sz="3600" b="1" dirty="0">
                  <a:latin typeface="Times New Roman" panose="02020603050405020304" pitchFamily="18" charset="0"/>
                  <a:cs typeface="Times New Roman" panose="02020603050405020304" pitchFamily="18" charset="0"/>
                </a:endParaRPr>
              </a:p>
            </p:txBody>
          </p:sp>
        </mc:Choice>
        <mc:Fallback xmlns="">
          <p:sp>
            <p:nvSpPr>
              <p:cNvPr id="60" name="Rectangle 59"/>
              <p:cNvSpPr>
                <a:spLocks noRot="1" noChangeAspect="1" noMove="1" noResize="1" noEditPoints="1" noAdjustHandles="1" noChangeArrowheads="1" noChangeShapeType="1" noTextEdit="1"/>
              </p:cNvSpPr>
              <p:nvPr/>
            </p:nvSpPr>
            <p:spPr>
              <a:xfrm>
                <a:off x="2915533" y="229972"/>
                <a:ext cx="8607659" cy="3710082"/>
              </a:xfrm>
              <a:prstGeom prst="rect">
                <a:avLst/>
              </a:prstGeom>
              <a:blipFill rotWithShape="1">
                <a:blip r:embed="rId7"/>
                <a:stretch>
                  <a:fillRect r="-778"/>
                </a:stretch>
              </a:blipFill>
              <a:ln/>
            </p:spPr>
            <p:txBody>
              <a:bodyPr/>
              <a:lstStyle/>
              <a:p>
                <a:r>
                  <a:rPr lang="en-US">
                    <a:noFill/>
                  </a:rPr>
                  <a:t> </a:t>
                </a:r>
              </a:p>
            </p:txBody>
          </p:sp>
        </mc:Fallback>
      </mc:AlternateContent>
      <p:grpSp>
        <p:nvGrpSpPr>
          <p:cNvPr id="61" name="Group 60"/>
          <p:cNvGrpSpPr/>
          <p:nvPr/>
        </p:nvGrpSpPr>
        <p:grpSpPr>
          <a:xfrm>
            <a:off x="2832928" y="134423"/>
            <a:ext cx="387790" cy="3742252"/>
            <a:chOff x="1322576" y="181189"/>
            <a:chExt cx="387790" cy="3742252"/>
          </a:xfrm>
        </p:grpSpPr>
        <p:grpSp>
          <p:nvGrpSpPr>
            <p:cNvPr id="53" name="Group 52"/>
            <p:cNvGrpSpPr/>
            <p:nvPr/>
          </p:nvGrpSpPr>
          <p:grpSpPr>
            <a:xfrm>
              <a:off x="1322576" y="1912984"/>
              <a:ext cx="286946" cy="286946"/>
              <a:chOff x="505017" y="4195741"/>
              <a:chExt cx="286946" cy="286946"/>
            </a:xfrm>
          </p:grpSpPr>
          <p:sp>
            <p:nvSpPr>
              <p:cNvPr id="54" name="Oval 53"/>
              <p:cNvSpPr/>
              <p:nvPr/>
            </p:nvSpPr>
            <p:spPr>
              <a:xfrm>
                <a:off x="505017" y="4195741"/>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p:cNvSpPr/>
              <p:nvPr/>
            </p:nvSpPr>
            <p:spPr>
              <a:xfrm>
                <a:off x="582269" y="4275076"/>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Left Bracket 56"/>
            <p:cNvSpPr/>
            <p:nvPr/>
          </p:nvSpPr>
          <p:spPr>
            <a:xfrm>
              <a:off x="1461286" y="181189"/>
              <a:ext cx="249080" cy="3742252"/>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8" name="Left Bracket 57"/>
          <p:cNvSpPr/>
          <p:nvPr/>
        </p:nvSpPr>
        <p:spPr>
          <a:xfrm flipH="1">
            <a:off x="11314446" y="181161"/>
            <a:ext cx="208746" cy="3742252"/>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 name="Group 7"/>
          <p:cNvGrpSpPr/>
          <p:nvPr/>
        </p:nvGrpSpPr>
        <p:grpSpPr>
          <a:xfrm>
            <a:off x="1953194" y="1170251"/>
            <a:ext cx="455948" cy="3459905"/>
            <a:chOff x="393013" y="827349"/>
            <a:chExt cx="455948" cy="3459905"/>
          </a:xfrm>
        </p:grpSpPr>
        <p:cxnSp>
          <p:nvCxnSpPr>
            <p:cNvPr id="13" name="Straight Connector 12"/>
            <p:cNvCxnSpPr>
              <a:stCxn id="29" idx="4"/>
              <a:endCxn id="64" idx="0"/>
            </p:cNvCxnSpPr>
            <p:nvPr/>
          </p:nvCxnSpPr>
          <p:spPr>
            <a:xfrm flipH="1">
              <a:off x="620987" y="827349"/>
              <a:ext cx="11340" cy="300395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5" name="Parallelogram 34"/>
          <p:cNvSpPr/>
          <p:nvPr/>
        </p:nvSpPr>
        <p:spPr>
          <a:xfrm flipH="1">
            <a:off x="8696328" y="6650832"/>
            <a:ext cx="633410"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0000"/>
                </a:solidFill>
                <a:latin typeface="Arial" panose="020B0604020202020204" pitchFamily="34" charset="0"/>
                <a:cs typeface="Arial" panose="020B0604020202020204" pitchFamily="34" charset="0"/>
              </a:rPr>
              <a:t>ANS</a:t>
            </a:r>
          </a:p>
        </p:txBody>
      </p:sp>
      <p:sp>
        <p:nvSpPr>
          <p:cNvPr id="37" name="Parallelogram 36">
            <a:hlinkClick r:id="rId8" action="ppaction://hlinksldjump"/>
          </p:cNvPr>
          <p:cNvSpPr/>
          <p:nvPr/>
        </p:nvSpPr>
        <p:spPr>
          <a:xfrm flipH="1">
            <a:off x="9972672" y="6650832"/>
            <a:ext cx="657224"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rgbClr val="FF0000"/>
                </a:solidFill>
                <a:latin typeface="Arial" panose="020B0604020202020204" pitchFamily="34" charset="0"/>
                <a:cs typeface="Arial" panose="020B0604020202020204" pitchFamily="34" charset="0"/>
              </a:rPr>
              <a:t>BACK</a:t>
            </a:r>
          </a:p>
        </p:txBody>
      </p:sp>
      <p:sp>
        <p:nvSpPr>
          <p:cNvPr id="40" name="Parallelogram 39"/>
          <p:cNvSpPr/>
          <p:nvPr/>
        </p:nvSpPr>
        <p:spPr>
          <a:xfrm flipH="1">
            <a:off x="9329738" y="6650831"/>
            <a:ext cx="642934"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0000"/>
                </a:solidFill>
                <a:latin typeface="Arial" panose="020B0604020202020204" pitchFamily="34" charset="0"/>
                <a:cs typeface="Arial" panose="020B0604020202020204" pitchFamily="34" charset="0"/>
              </a:rPr>
              <a:t>TIME</a:t>
            </a:r>
          </a:p>
        </p:txBody>
      </p:sp>
      <p:sp>
        <p:nvSpPr>
          <p:cNvPr id="2" name="Rectangle 1"/>
          <p:cNvSpPr/>
          <p:nvPr/>
        </p:nvSpPr>
        <p:spPr>
          <a:xfrm>
            <a:off x="1562802" y="2271733"/>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20</a:t>
            </a:r>
          </a:p>
        </p:txBody>
      </p:sp>
      <p:grpSp>
        <p:nvGrpSpPr>
          <p:cNvPr id="28" name="Group 27"/>
          <p:cNvGrpSpPr/>
          <p:nvPr/>
        </p:nvGrpSpPr>
        <p:grpSpPr>
          <a:xfrm>
            <a:off x="1655182" y="9967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156417" y="272545"/>
              <a:ext cx="944564" cy="861774"/>
            </a:xfrm>
            <a:prstGeom prst="rect">
              <a:avLst/>
            </a:prstGeom>
            <a:noFill/>
          </p:spPr>
          <p:txBody>
            <a:bodyPr wrap="square" rtlCol="0">
              <a:spAutoFit/>
            </a:bodyPr>
            <a:lstStyle/>
            <a:p>
              <a:pPr algn="ctr"/>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1</a:t>
              </a:r>
            </a:p>
          </p:txBody>
        </p:sp>
      </p:grpSp>
      <p:grpSp>
        <p:nvGrpSpPr>
          <p:cNvPr id="6" name="Group 5"/>
          <p:cNvGrpSpPr/>
          <p:nvPr/>
        </p:nvGrpSpPr>
        <p:grpSpPr>
          <a:xfrm>
            <a:off x="1561262" y="2270569"/>
            <a:ext cx="1270128" cy="1271290"/>
            <a:chOff x="-1408548" y="1801832"/>
            <a:chExt cx="1270128" cy="1271290"/>
          </a:xfrm>
        </p:grpSpPr>
        <p:sp>
          <p:nvSpPr>
            <p:cNvPr id="48" name="Rectangle 4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49" name="Rectangle 4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19</a:t>
              </a:r>
            </a:p>
          </p:txBody>
        </p:sp>
      </p:grpSp>
      <p:grpSp>
        <p:nvGrpSpPr>
          <p:cNvPr id="44" name="Group 43"/>
          <p:cNvGrpSpPr/>
          <p:nvPr/>
        </p:nvGrpSpPr>
        <p:grpSpPr>
          <a:xfrm>
            <a:off x="1557444" y="2282325"/>
            <a:ext cx="1270128" cy="1271290"/>
            <a:chOff x="-1408548" y="1801832"/>
            <a:chExt cx="1270128" cy="1271290"/>
          </a:xfrm>
        </p:grpSpPr>
        <p:sp>
          <p:nvSpPr>
            <p:cNvPr id="45" name="Rectangle 4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46" name="Rectangle 4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18</a:t>
              </a:r>
            </a:p>
          </p:txBody>
        </p:sp>
      </p:grpSp>
      <p:grpSp>
        <p:nvGrpSpPr>
          <p:cNvPr id="47" name="Group 46"/>
          <p:cNvGrpSpPr/>
          <p:nvPr/>
        </p:nvGrpSpPr>
        <p:grpSpPr>
          <a:xfrm>
            <a:off x="1557443" y="2286748"/>
            <a:ext cx="1270128" cy="1271290"/>
            <a:chOff x="-1408548" y="1801832"/>
            <a:chExt cx="1270128" cy="1271290"/>
          </a:xfrm>
        </p:grpSpPr>
        <p:sp>
          <p:nvSpPr>
            <p:cNvPr id="50" name="Rectangle 49"/>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51" name="Rectangle 50"/>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17</a:t>
              </a:r>
            </a:p>
          </p:txBody>
        </p:sp>
      </p:grpSp>
      <p:grpSp>
        <p:nvGrpSpPr>
          <p:cNvPr id="52" name="Group 51"/>
          <p:cNvGrpSpPr/>
          <p:nvPr/>
        </p:nvGrpSpPr>
        <p:grpSpPr>
          <a:xfrm>
            <a:off x="1557442" y="2280149"/>
            <a:ext cx="1270128" cy="1271290"/>
            <a:chOff x="-1408548" y="1801832"/>
            <a:chExt cx="1270128" cy="1271290"/>
          </a:xfrm>
        </p:grpSpPr>
        <p:sp>
          <p:nvSpPr>
            <p:cNvPr id="56" name="Rectangle 55"/>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59" name="Rectangle 5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16</a:t>
              </a:r>
            </a:p>
          </p:txBody>
        </p:sp>
      </p:grpSp>
      <p:grpSp>
        <p:nvGrpSpPr>
          <p:cNvPr id="62" name="Group 61"/>
          <p:cNvGrpSpPr/>
          <p:nvPr/>
        </p:nvGrpSpPr>
        <p:grpSpPr>
          <a:xfrm>
            <a:off x="1557441" y="2281078"/>
            <a:ext cx="1270128" cy="1271290"/>
            <a:chOff x="-1408548" y="1801832"/>
            <a:chExt cx="1270128" cy="1271290"/>
          </a:xfrm>
        </p:grpSpPr>
        <p:sp>
          <p:nvSpPr>
            <p:cNvPr id="63" name="Rectangle 6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66" name="Rectangle 6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15</a:t>
              </a:r>
            </a:p>
          </p:txBody>
        </p:sp>
      </p:grpSp>
      <p:grpSp>
        <p:nvGrpSpPr>
          <p:cNvPr id="67" name="Group 66"/>
          <p:cNvGrpSpPr/>
          <p:nvPr/>
        </p:nvGrpSpPr>
        <p:grpSpPr>
          <a:xfrm>
            <a:off x="1557440" y="2276655"/>
            <a:ext cx="1270128" cy="1271290"/>
            <a:chOff x="-1408548" y="1801832"/>
            <a:chExt cx="1270128" cy="1271290"/>
          </a:xfrm>
        </p:grpSpPr>
        <p:sp>
          <p:nvSpPr>
            <p:cNvPr id="68" name="Rectangle 6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69" name="Rectangle 6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14</a:t>
              </a:r>
            </a:p>
          </p:txBody>
        </p:sp>
      </p:grpSp>
      <p:grpSp>
        <p:nvGrpSpPr>
          <p:cNvPr id="70" name="Group 69"/>
          <p:cNvGrpSpPr/>
          <p:nvPr/>
        </p:nvGrpSpPr>
        <p:grpSpPr>
          <a:xfrm>
            <a:off x="1557439" y="2275493"/>
            <a:ext cx="1270128" cy="1271290"/>
            <a:chOff x="-1408548" y="1801832"/>
            <a:chExt cx="1270128" cy="1271290"/>
          </a:xfrm>
        </p:grpSpPr>
        <p:sp>
          <p:nvSpPr>
            <p:cNvPr id="71" name="Rectangle 7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72" name="Rectangle 7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13</a:t>
              </a:r>
            </a:p>
          </p:txBody>
        </p:sp>
      </p:grpSp>
      <p:grpSp>
        <p:nvGrpSpPr>
          <p:cNvPr id="73" name="Group 72"/>
          <p:cNvGrpSpPr/>
          <p:nvPr/>
        </p:nvGrpSpPr>
        <p:grpSpPr>
          <a:xfrm>
            <a:off x="1557438" y="2283856"/>
            <a:ext cx="1270128" cy="1271290"/>
            <a:chOff x="-1408548" y="1801832"/>
            <a:chExt cx="1270128" cy="1271290"/>
          </a:xfrm>
        </p:grpSpPr>
        <p:sp>
          <p:nvSpPr>
            <p:cNvPr id="74" name="Rectangle 7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76" name="Rectangle 7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12</a:t>
              </a:r>
            </a:p>
          </p:txBody>
        </p:sp>
      </p:grpSp>
      <p:grpSp>
        <p:nvGrpSpPr>
          <p:cNvPr id="77" name="Group 76"/>
          <p:cNvGrpSpPr/>
          <p:nvPr/>
        </p:nvGrpSpPr>
        <p:grpSpPr>
          <a:xfrm>
            <a:off x="1557437" y="2277267"/>
            <a:ext cx="1270128" cy="1271290"/>
            <a:chOff x="-1408548" y="1801832"/>
            <a:chExt cx="1270128" cy="1271290"/>
          </a:xfrm>
        </p:grpSpPr>
        <p:sp>
          <p:nvSpPr>
            <p:cNvPr id="78" name="Rectangle 7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79" name="Rectangle 7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11</a:t>
              </a:r>
            </a:p>
          </p:txBody>
        </p:sp>
      </p:grpSp>
      <p:grpSp>
        <p:nvGrpSpPr>
          <p:cNvPr id="80" name="Group 79"/>
          <p:cNvGrpSpPr/>
          <p:nvPr/>
        </p:nvGrpSpPr>
        <p:grpSpPr>
          <a:xfrm>
            <a:off x="1557436" y="2280127"/>
            <a:ext cx="1270128" cy="1271290"/>
            <a:chOff x="-1408548" y="1801832"/>
            <a:chExt cx="1270128" cy="1271290"/>
          </a:xfrm>
        </p:grpSpPr>
        <p:sp>
          <p:nvSpPr>
            <p:cNvPr id="81" name="Rectangle 8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82" name="Rectangle 8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10</a:t>
              </a:r>
            </a:p>
          </p:txBody>
        </p:sp>
      </p:grpSp>
      <p:grpSp>
        <p:nvGrpSpPr>
          <p:cNvPr id="84" name="Group 83"/>
          <p:cNvGrpSpPr/>
          <p:nvPr/>
        </p:nvGrpSpPr>
        <p:grpSpPr>
          <a:xfrm>
            <a:off x="1559073" y="2286709"/>
            <a:ext cx="1270128" cy="1271290"/>
            <a:chOff x="-1408548" y="1801832"/>
            <a:chExt cx="1270128" cy="1271290"/>
          </a:xfrm>
        </p:grpSpPr>
        <p:sp>
          <p:nvSpPr>
            <p:cNvPr id="85" name="Rectangle 8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86" name="Rectangle 8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9</a:t>
              </a:r>
            </a:p>
          </p:txBody>
        </p:sp>
      </p:grpSp>
      <p:grpSp>
        <p:nvGrpSpPr>
          <p:cNvPr id="90" name="Group 89"/>
          <p:cNvGrpSpPr/>
          <p:nvPr/>
        </p:nvGrpSpPr>
        <p:grpSpPr>
          <a:xfrm>
            <a:off x="1557435" y="2278950"/>
            <a:ext cx="1270128" cy="1271290"/>
            <a:chOff x="-1408548" y="1801832"/>
            <a:chExt cx="1270128" cy="1271290"/>
          </a:xfrm>
        </p:grpSpPr>
        <p:sp>
          <p:nvSpPr>
            <p:cNvPr id="91" name="Rectangle 9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92" name="Rectangle 9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8</a:t>
              </a:r>
            </a:p>
          </p:txBody>
        </p:sp>
      </p:grpSp>
      <p:grpSp>
        <p:nvGrpSpPr>
          <p:cNvPr id="93" name="Group 92"/>
          <p:cNvGrpSpPr/>
          <p:nvPr/>
        </p:nvGrpSpPr>
        <p:grpSpPr>
          <a:xfrm>
            <a:off x="1558975" y="2287033"/>
            <a:ext cx="1270128" cy="1271290"/>
            <a:chOff x="-1408548" y="1801832"/>
            <a:chExt cx="1270128" cy="1271290"/>
          </a:xfrm>
        </p:grpSpPr>
        <p:sp>
          <p:nvSpPr>
            <p:cNvPr id="94" name="Rectangle 9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95" name="Rectangle 9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7</a:t>
              </a:r>
            </a:p>
          </p:txBody>
        </p:sp>
      </p:grpSp>
      <p:grpSp>
        <p:nvGrpSpPr>
          <p:cNvPr id="96" name="Group 95"/>
          <p:cNvGrpSpPr/>
          <p:nvPr/>
        </p:nvGrpSpPr>
        <p:grpSpPr>
          <a:xfrm>
            <a:off x="1558975" y="2287031"/>
            <a:ext cx="1270128" cy="1271290"/>
            <a:chOff x="-1408548" y="1801832"/>
            <a:chExt cx="1270128" cy="1271290"/>
          </a:xfrm>
        </p:grpSpPr>
        <p:sp>
          <p:nvSpPr>
            <p:cNvPr id="97" name="Rectangle 96"/>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98" name="Rectangle 97"/>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Black" panose="020B0A04020102020204" pitchFamily="34" charset="0"/>
                  <a:cs typeface="Arial" panose="020B0604020202020204" pitchFamily="34" charset="0"/>
                </a:rPr>
                <a:t>6</a:t>
              </a:r>
            </a:p>
          </p:txBody>
        </p:sp>
      </p:grpSp>
      <p:grpSp>
        <p:nvGrpSpPr>
          <p:cNvPr id="102" name="Group 101"/>
          <p:cNvGrpSpPr/>
          <p:nvPr/>
        </p:nvGrpSpPr>
        <p:grpSpPr>
          <a:xfrm>
            <a:off x="1558975" y="2283858"/>
            <a:ext cx="1270128" cy="1271290"/>
            <a:chOff x="-1408548" y="1801832"/>
            <a:chExt cx="1270128" cy="1271290"/>
          </a:xfrm>
        </p:grpSpPr>
        <p:sp>
          <p:nvSpPr>
            <p:cNvPr id="103" name="Rectangle 102"/>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104" name="Rectangle 103"/>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Arial Black" panose="020B0A04020102020204" pitchFamily="34" charset="0"/>
                  <a:cs typeface="Arial" panose="020B0604020202020204" pitchFamily="34" charset="0"/>
                </a:rPr>
                <a:t>5</a:t>
              </a:r>
            </a:p>
          </p:txBody>
        </p:sp>
      </p:grpSp>
      <p:grpSp>
        <p:nvGrpSpPr>
          <p:cNvPr id="108" name="Group 107"/>
          <p:cNvGrpSpPr/>
          <p:nvPr/>
        </p:nvGrpSpPr>
        <p:grpSpPr>
          <a:xfrm>
            <a:off x="1557434" y="2281842"/>
            <a:ext cx="1270128" cy="1271290"/>
            <a:chOff x="-1408548" y="1801832"/>
            <a:chExt cx="1270128" cy="1271290"/>
          </a:xfrm>
        </p:grpSpPr>
        <p:sp>
          <p:nvSpPr>
            <p:cNvPr id="109" name="Rectangle 108"/>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110" name="Rectangle 109"/>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Arial Black" panose="020B0A04020102020204" pitchFamily="34" charset="0"/>
                  <a:cs typeface="Arial" panose="020B0604020202020204" pitchFamily="34" charset="0"/>
                </a:rPr>
                <a:t>4</a:t>
              </a:r>
            </a:p>
          </p:txBody>
        </p:sp>
      </p:grpSp>
      <p:grpSp>
        <p:nvGrpSpPr>
          <p:cNvPr id="114" name="Group 113"/>
          <p:cNvGrpSpPr/>
          <p:nvPr/>
        </p:nvGrpSpPr>
        <p:grpSpPr>
          <a:xfrm>
            <a:off x="1557433" y="2280538"/>
            <a:ext cx="1270128" cy="1271290"/>
            <a:chOff x="-1408548" y="1801832"/>
            <a:chExt cx="1270128" cy="1271290"/>
          </a:xfrm>
        </p:grpSpPr>
        <p:sp>
          <p:nvSpPr>
            <p:cNvPr id="115" name="Rectangle 114"/>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116" name="Rectangle 115"/>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Arial Black" panose="020B0A04020102020204" pitchFamily="34" charset="0"/>
                  <a:cs typeface="Arial" panose="020B0604020202020204" pitchFamily="34" charset="0"/>
                </a:rPr>
                <a:t>3</a:t>
              </a:r>
            </a:p>
          </p:txBody>
        </p:sp>
      </p:grpSp>
      <p:grpSp>
        <p:nvGrpSpPr>
          <p:cNvPr id="117" name="Group 116"/>
          <p:cNvGrpSpPr/>
          <p:nvPr/>
        </p:nvGrpSpPr>
        <p:grpSpPr>
          <a:xfrm>
            <a:off x="1555798" y="2281686"/>
            <a:ext cx="1270128" cy="1271290"/>
            <a:chOff x="-1408548" y="1801832"/>
            <a:chExt cx="1270128" cy="1271290"/>
          </a:xfrm>
        </p:grpSpPr>
        <p:sp>
          <p:nvSpPr>
            <p:cNvPr id="118" name="Rectangle 117"/>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119" name="Rectangle 118"/>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Arial Black" panose="020B0A04020102020204" pitchFamily="34" charset="0"/>
                  <a:cs typeface="Arial" panose="020B0604020202020204" pitchFamily="34" charset="0"/>
                </a:rPr>
                <a:t>2</a:t>
              </a:r>
            </a:p>
          </p:txBody>
        </p:sp>
      </p:grpSp>
      <p:grpSp>
        <p:nvGrpSpPr>
          <p:cNvPr id="120" name="Group 119"/>
          <p:cNvGrpSpPr/>
          <p:nvPr/>
        </p:nvGrpSpPr>
        <p:grpSpPr>
          <a:xfrm>
            <a:off x="1559770" y="2282269"/>
            <a:ext cx="1270128" cy="1271290"/>
            <a:chOff x="-1408548" y="1801832"/>
            <a:chExt cx="1270128" cy="1271290"/>
          </a:xfrm>
        </p:grpSpPr>
        <p:sp>
          <p:nvSpPr>
            <p:cNvPr id="121" name="Rectangle 120"/>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122" name="Rectangle 121"/>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Arial Black" panose="020B0A04020102020204" pitchFamily="34" charset="0"/>
                  <a:cs typeface="Arial" panose="020B0604020202020204" pitchFamily="34" charset="0"/>
                </a:rPr>
                <a:t>1</a:t>
              </a:r>
            </a:p>
          </p:txBody>
        </p:sp>
      </p:grpSp>
      <p:grpSp>
        <p:nvGrpSpPr>
          <p:cNvPr id="123" name="Group 122"/>
          <p:cNvGrpSpPr/>
          <p:nvPr/>
        </p:nvGrpSpPr>
        <p:grpSpPr>
          <a:xfrm>
            <a:off x="1555797" y="2280681"/>
            <a:ext cx="1270128" cy="1271290"/>
            <a:chOff x="-1408548" y="1801832"/>
            <a:chExt cx="1270128" cy="1271290"/>
          </a:xfrm>
        </p:grpSpPr>
        <p:sp>
          <p:nvSpPr>
            <p:cNvPr id="124" name="Rectangle 123"/>
            <p:cNvSpPr/>
            <p:nvPr/>
          </p:nvSpPr>
          <p:spPr>
            <a:xfrm>
              <a:off x="-1408548" y="1801832"/>
              <a:ext cx="1270127" cy="127012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Black" panose="020B0A04020102020204" pitchFamily="34" charset="0"/>
                <a:cs typeface="Arial" panose="020B0604020202020204" pitchFamily="34" charset="0"/>
              </a:endParaRPr>
            </a:p>
          </p:txBody>
        </p:sp>
        <p:sp>
          <p:nvSpPr>
            <p:cNvPr id="125" name="Rectangle 124"/>
            <p:cNvSpPr/>
            <p:nvPr/>
          </p:nvSpPr>
          <p:spPr>
            <a:xfrm>
              <a:off x="-1408547" y="1802995"/>
              <a:ext cx="1270127" cy="1270127"/>
            </a:xfrm>
            <a:prstGeom prst="rect">
              <a:avLst/>
            </a:prstGeom>
            <a:solidFill>
              <a:srgbClr val="00FF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FF00"/>
                  </a:solidFill>
                  <a:latin typeface="Arial Black" panose="020B0A04020102020204" pitchFamily="34" charset="0"/>
                  <a:cs typeface="Arial" panose="020B0604020202020204" pitchFamily="34" charset="0"/>
                </a:rPr>
                <a:t>0</a:t>
              </a:r>
            </a:p>
          </p:txBody>
        </p:sp>
      </p:grpSp>
      <p:sp>
        <p:nvSpPr>
          <p:cNvPr id="3" name="Left Brace 2"/>
          <p:cNvSpPr/>
          <p:nvPr/>
        </p:nvSpPr>
        <p:spPr>
          <a:xfrm rot="5400000">
            <a:off x="2078552" y="1620147"/>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Left Brace 37"/>
          <p:cNvSpPr/>
          <p:nvPr/>
        </p:nvSpPr>
        <p:spPr>
          <a:xfrm rot="16200000">
            <a:off x="2078552" y="2905828"/>
            <a:ext cx="218365" cy="1290386"/>
          </a:xfrm>
          <a:prstGeom prst="leftBrace">
            <a:avLst/>
          </a:prstGeom>
          <a:ln w="12700">
            <a:solidFill>
              <a:srgbClr val="00FF4E"/>
            </a:solidFill>
          </a:ln>
          <a:effectLst>
            <a:glow rad="63500">
              <a:srgbClr val="00FF4E">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9" name="Group 18"/>
          <p:cNvGrpSpPr/>
          <p:nvPr/>
        </p:nvGrpSpPr>
        <p:grpSpPr>
          <a:xfrm>
            <a:off x="2113219" y="1181967"/>
            <a:ext cx="147440" cy="1153156"/>
            <a:chOff x="589219" y="712067"/>
            <a:chExt cx="147440" cy="1153156"/>
          </a:xfrm>
        </p:grpSpPr>
        <p:grpSp>
          <p:nvGrpSpPr>
            <p:cNvPr id="12" name="Group 11"/>
            <p:cNvGrpSpPr/>
            <p:nvPr/>
          </p:nvGrpSpPr>
          <p:grpSpPr>
            <a:xfrm>
              <a:off x="589219" y="1717783"/>
              <a:ext cx="147440" cy="147440"/>
              <a:chOff x="286255" y="1260952"/>
              <a:chExt cx="286946" cy="286946"/>
            </a:xfrm>
          </p:grpSpPr>
          <p:sp>
            <p:nvSpPr>
              <p:cNvPr id="41" name="Oval 40"/>
              <p:cNvSpPr/>
              <p:nvPr/>
            </p:nvSpPr>
            <p:spPr>
              <a:xfrm>
                <a:off x="286255" y="1260952"/>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368270" y="1340287"/>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3" name="Straight Connector 42"/>
            <p:cNvCxnSpPr>
              <a:stCxn id="32" idx="2"/>
              <a:endCxn id="41" idx="0"/>
            </p:cNvCxnSpPr>
            <p:nvPr/>
          </p:nvCxnSpPr>
          <p:spPr>
            <a:xfrm flipH="1">
              <a:off x="662939" y="712067"/>
              <a:ext cx="9387" cy="1005716"/>
            </a:xfrm>
            <a:prstGeom prst="line">
              <a:avLst/>
            </a:prstGeom>
            <a:ln w="12700">
              <a:solidFill>
                <a:srgbClr val="00FF4E"/>
              </a:solidFill>
            </a:ln>
            <a:effectLst>
              <a:glow rad="127000">
                <a:srgbClr val="00FF4E">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1779212" y="4162708"/>
            <a:ext cx="8361649" cy="2508219"/>
            <a:chOff x="620985" y="4161177"/>
            <a:chExt cx="8361649" cy="2508219"/>
          </a:xfrm>
        </p:grpSpPr>
        <p:grpSp>
          <p:nvGrpSpPr>
            <p:cNvPr id="31" name="Group 30"/>
            <p:cNvGrpSpPr/>
            <p:nvPr/>
          </p:nvGrpSpPr>
          <p:grpSpPr>
            <a:xfrm>
              <a:off x="620985" y="4161177"/>
              <a:ext cx="8361649" cy="2508219"/>
              <a:chOff x="620986" y="3695570"/>
              <a:chExt cx="7672438" cy="2508219"/>
            </a:xfrm>
          </p:grpSpPr>
          <p:grpSp>
            <p:nvGrpSpPr>
              <p:cNvPr id="23" name="Group 22"/>
              <p:cNvGrpSpPr/>
              <p:nvPr/>
            </p:nvGrpSpPr>
            <p:grpSpPr>
              <a:xfrm>
                <a:off x="620986" y="3695570"/>
                <a:ext cx="7597821" cy="2508219"/>
                <a:chOff x="1139780" y="2747097"/>
                <a:chExt cx="4733934" cy="2326619"/>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1" y="2747097"/>
                  <a:ext cx="1403156" cy="305834"/>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Ô CHỮ</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5" name="Straight Connector 74"/>
              <p:cNvCxnSpPr>
                <a:stCxn id="15" idx="3"/>
                <a:endCxn id="15" idx="1"/>
              </p:cNvCxnSpPr>
              <p:nvPr/>
            </p:nvCxnSpPr>
            <p:spPr>
              <a:xfrm>
                <a:off x="3221801" y="4074416"/>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620986"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dirty="0">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11"/>
              <a:stretch>
                <a:fillRect/>
              </a:stretch>
            </p:blipFill>
            <p:spPr>
              <a:xfrm rot="10800000">
                <a:off x="3221801" y="3922541"/>
                <a:ext cx="4997003" cy="303750"/>
              </a:xfrm>
              <a:prstGeom prst="rect">
                <a:avLst/>
              </a:prstGeom>
            </p:spPr>
          </p:pic>
        </p:grpSp>
        <p:grpSp>
          <p:nvGrpSpPr>
            <p:cNvPr id="14" name="Group 13"/>
            <p:cNvGrpSpPr/>
            <p:nvPr/>
          </p:nvGrpSpPr>
          <p:grpSpPr>
            <a:xfrm>
              <a:off x="2985417" y="5208209"/>
              <a:ext cx="3301160" cy="658906"/>
              <a:chOff x="2985417" y="5208209"/>
              <a:chExt cx="3301160" cy="658906"/>
            </a:xfrm>
          </p:grpSpPr>
          <p:sp>
            <p:nvSpPr>
              <p:cNvPr id="148" name="Rectangle 147"/>
              <p:cNvSpPr/>
              <p:nvPr/>
            </p:nvSpPr>
            <p:spPr>
              <a:xfrm>
                <a:off x="2985417"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b="1" dirty="0">
                  <a:solidFill>
                    <a:schemeClr val="bg1"/>
                  </a:solidFill>
                  <a:latin typeface="Arial" panose="020B0604020202020204" pitchFamily="34" charset="0"/>
                  <a:cs typeface="Arial" panose="020B0604020202020204" pitchFamily="34" charset="0"/>
                </a:endParaRPr>
              </a:p>
            </p:txBody>
          </p:sp>
          <p:sp>
            <p:nvSpPr>
              <p:cNvPr id="149" name="Rectangle 148"/>
              <p:cNvSpPr/>
              <p:nvPr/>
            </p:nvSpPr>
            <p:spPr>
              <a:xfrm>
                <a:off x="3640498"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b="1" dirty="0">
                  <a:solidFill>
                    <a:schemeClr val="bg1"/>
                  </a:solidFill>
                  <a:latin typeface="Arial" panose="020B0604020202020204" pitchFamily="34" charset="0"/>
                  <a:cs typeface="Arial" panose="020B0604020202020204" pitchFamily="34" charset="0"/>
                </a:endParaRPr>
              </a:p>
            </p:txBody>
          </p:sp>
          <p:sp>
            <p:nvSpPr>
              <p:cNvPr id="162" name="Rectangle 161"/>
              <p:cNvSpPr/>
              <p:nvPr/>
            </p:nvSpPr>
            <p:spPr>
              <a:xfrm>
                <a:off x="4306064"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b="1" dirty="0">
                  <a:solidFill>
                    <a:schemeClr val="bg1"/>
                  </a:solidFill>
                  <a:latin typeface="Arial" panose="020B0604020202020204" pitchFamily="34" charset="0"/>
                  <a:cs typeface="Arial" panose="020B0604020202020204" pitchFamily="34" charset="0"/>
                </a:endParaRPr>
              </a:p>
            </p:txBody>
          </p:sp>
          <p:sp>
            <p:nvSpPr>
              <p:cNvPr id="163" name="Rectangle 162"/>
              <p:cNvSpPr/>
              <p:nvPr/>
            </p:nvSpPr>
            <p:spPr>
              <a:xfrm>
                <a:off x="4964970" y="5208209"/>
                <a:ext cx="658906" cy="658906"/>
              </a:xfrm>
              <a:prstGeom prst="rect">
                <a:avLst/>
              </a:prstGeom>
              <a:solidFill>
                <a:srgbClr val="00FF4E">
                  <a:alpha val="8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b="1" dirty="0">
                  <a:solidFill>
                    <a:schemeClr val="bg1"/>
                  </a:solidFill>
                  <a:latin typeface="Arial" panose="020B0604020202020204" pitchFamily="34" charset="0"/>
                  <a:cs typeface="Arial" panose="020B0604020202020204" pitchFamily="34" charset="0"/>
                </a:endParaRPr>
              </a:p>
            </p:txBody>
          </p:sp>
          <p:sp>
            <p:nvSpPr>
              <p:cNvPr id="164" name="Rectangle 163"/>
              <p:cNvSpPr/>
              <p:nvPr/>
            </p:nvSpPr>
            <p:spPr>
              <a:xfrm>
                <a:off x="5627671" y="5208209"/>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b="1" dirty="0">
                  <a:solidFill>
                    <a:schemeClr val="bg1"/>
                  </a:solidFill>
                  <a:latin typeface="Arial" panose="020B0604020202020204" pitchFamily="34" charset="0"/>
                  <a:cs typeface="Arial" panose="020B0604020202020204" pitchFamily="34" charset="0"/>
                </a:endParaRPr>
              </a:p>
            </p:txBody>
          </p:sp>
        </p:grpSp>
      </p:grpSp>
      <p:grpSp>
        <p:nvGrpSpPr>
          <p:cNvPr id="165" name="Group 164"/>
          <p:cNvGrpSpPr/>
          <p:nvPr/>
        </p:nvGrpSpPr>
        <p:grpSpPr>
          <a:xfrm>
            <a:off x="4070095" y="4539745"/>
            <a:ext cx="3370926" cy="1345834"/>
            <a:chOff x="5046663" y="4520874"/>
            <a:chExt cx="3370926" cy="1345834"/>
          </a:xfrm>
        </p:grpSpPr>
        <p:sp>
          <p:nvSpPr>
            <p:cNvPr id="172" name="Rectangle 171"/>
            <p:cNvSpPr/>
            <p:nvPr/>
          </p:nvSpPr>
          <p:spPr>
            <a:xfrm>
              <a:off x="5116429"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b="1" dirty="0">
                <a:solidFill>
                  <a:schemeClr val="bg1"/>
                </a:solidFill>
                <a:latin typeface="Arial" panose="020B0604020202020204" pitchFamily="34" charset="0"/>
                <a:cs typeface="Arial" panose="020B0604020202020204" pitchFamily="34" charset="0"/>
              </a:endParaRPr>
            </a:p>
          </p:txBody>
        </p:sp>
        <p:sp>
          <p:nvSpPr>
            <p:cNvPr id="173" name="Rectangle 172"/>
            <p:cNvSpPr/>
            <p:nvPr/>
          </p:nvSpPr>
          <p:spPr>
            <a:xfrm>
              <a:off x="5771510"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b="1" dirty="0">
                <a:solidFill>
                  <a:schemeClr val="bg1"/>
                </a:solidFill>
                <a:latin typeface="Arial" panose="020B0604020202020204" pitchFamily="34" charset="0"/>
                <a:cs typeface="Arial" panose="020B0604020202020204" pitchFamily="34" charset="0"/>
              </a:endParaRPr>
            </a:p>
          </p:txBody>
        </p:sp>
        <p:sp>
          <p:nvSpPr>
            <p:cNvPr id="174" name="Rectangle 173"/>
            <p:cNvSpPr/>
            <p:nvPr/>
          </p:nvSpPr>
          <p:spPr>
            <a:xfrm>
              <a:off x="6440871"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b="1" dirty="0">
                <a:solidFill>
                  <a:srgbClr val="FF0000"/>
                </a:solidFill>
                <a:latin typeface="Arial" panose="020B0604020202020204" pitchFamily="34" charset="0"/>
                <a:cs typeface="Arial" panose="020B0604020202020204" pitchFamily="34" charset="0"/>
              </a:endParaRPr>
            </a:p>
          </p:txBody>
        </p:sp>
        <p:sp>
          <p:nvSpPr>
            <p:cNvPr id="175" name="Rectangle 174"/>
            <p:cNvSpPr/>
            <p:nvPr/>
          </p:nvSpPr>
          <p:spPr>
            <a:xfrm>
              <a:off x="5046663" y="5207802"/>
              <a:ext cx="658906" cy="658906"/>
            </a:xfrm>
            <a:prstGeom prst="rect">
              <a:avLst/>
            </a:prstGeom>
            <a:solidFill>
              <a:srgbClr val="00FF4E">
                <a:alpha val="8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b="1" dirty="0">
                <a:solidFill>
                  <a:schemeClr val="bg1"/>
                </a:solidFill>
                <a:latin typeface="Arial" panose="020B0604020202020204" pitchFamily="34" charset="0"/>
                <a:cs typeface="Arial" panose="020B0604020202020204" pitchFamily="34" charset="0"/>
              </a:endParaRPr>
            </a:p>
          </p:txBody>
        </p:sp>
        <p:sp>
          <p:nvSpPr>
            <p:cNvPr id="176" name="Rectangle 175"/>
            <p:cNvSpPr/>
            <p:nvPr/>
          </p:nvSpPr>
          <p:spPr>
            <a:xfrm>
              <a:off x="7758683" y="4520874"/>
              <a:ext cx="658906" cy="65890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b="1" dirty="0">
                <a:solidFill>
                  <a:schemeClr val="bg1"/>
                </a:solidFill>
                <a:latin typeface="Arial" panose="020B0604020202020204" pitchFamily="34" charset="0"/>
                <a:cs typeface="Arial" panose="020B0604020202020204" pitchFamily="34" charset="0"/>
              </a:endParaRPr>
            </a:p>
          </p:txBody>
        </p:sp>
      </p:grpSp>
      <p:sp>
        <p:nvSpPr>
          <p:cNvPr id="112" name="Rectangle 111"/>
          <p:cNvSpPr/>
          <p:nvPr/>
        </p:nvSpPr>
        <p:spPr>
          <a:xfrm>
            <a:off x="6811544" y="5207286"/>
            <a:ext cx="658906" cy="658906"/>
          </a:xfrm>
          <a:prstGeom prst="rect">
            <a:avLst/>
          </a:prstGeom>
          <a:solidFill>
            <a:srgbClr val="00FF4E">
              <a:alpha val="8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b="1" dirty="0">
              <a:solidFill>
                <a:schemeClr val="bg1"/>
              </a:solidFill>
              <a:latin typeface="Arial" panose="020B0604020202020204" pitchFamily="34" charset="0"/>
              <a:cs typeface="Arial" panose="020B0604020202020204" pitchFamily="34" charset="0"/>
            </a:endParaRPr>
          </a:p>
        </p:txBody>
      </p:sp>
      <p:sp>
        <p:nvSpPr>
          <p:cNvPr id="113" name="Rectangle 112"/>
          <p:cNvSpPr/>
          <p:nvPr/>
        </p:nvSpPr>
        <p:spPr>
          <a:xfrm>
            <a:off x="7479056" y="5218496"/>
            <a:ext cx="658906" cy="658906"/>
          </a:xfrm>
          <a:prstGeom prst="rect">
            <a:avLst/>
          </a:prstGeom>
          <a:solidFill>
            <a:srgbClr val="00FF4E">
              <a:alpha val="8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b="1" dirty="0">
              <a:solidFill>
                <a:schemeClr val="bg1"/>
              </a:solidFill>
              <a:latin typeface="Arial" panose="020B0604020202020204" pitchFamily="34" charset="0"/>
              <a:cs typeface="Arial" panose="020B0604020202020204" pitchFamily="34" charset="0"/>
            </a:endParaRPr>
          </a:p>
        </p:txBody>
      </p:sp>
      <p:sp>
        <p:nvSpPr>
          <p:cNvPr id="126" name="Rectangle 125"/>
          <p:cNvSpPr/>
          <p:nvPr/>
        </p:nvSpPr>
        <p:spPr>
          <a:xfrm>
            <a:off x="4074552" y="5224699"/>
            <a:ext cx="658906" cy="658906"/>
          </a:xfrm>
          <a:prstGeom prst="rect">
            <a:avLst/>
          </a:prstGeom>
          <a:solidFill>
            <a:srgbClr val="00FF4E">
              <a:alpha val="8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a:solidFill>
                  <a:schemeClr val="bg1"/>
                </a:solidFill>
                <a:latin typeface="Arial" panose="020B0604020202020204" pitchFamily="34" charset="0"/>
                <a:cs typeface="Arial" panose="020B0604020202020204" pitchFamily="34" charset="0"/>
              </a:rPr>
              <a:t>L</a:t>
            </a:r>
          </a:p>
        </p:txBody>
      </p:sp>
      <p:sp>
        <p:nvSpPr>
          <p:cNvPr id="127" name="Rectangle 126"/>
          <p:cNvSpPr/>
          <p:nvPr/>
        </p:nvSpPr>
        <p:spPr>
          <a:xfrm>
            <a:off x="4757858" y="5215523"/>
            <a:ext cx="658906" cy="658906"/>
          </a:xfrm>
          <a:prstGeom prst="rect">
            <a:avLst/>
          </a:prstGeom>
          <a:solidFill>
            <a:srgbClr val="00FF4E">
              <a:alpha val="8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b="1" dirty="0">
              <a:solidFill>
                <a:schemeClr val="bg1"/>
              </a:solidFill>
              <a:latin typeface="Arial" panose="020B0604020202020204" pitchFamily="34" charset="0"/>
              <a:cs typeface="Arial" panose="020B0604020202020204" pitchFamily="34" charset="0"/>
            </a:endParaRPr>
          </a:p>
        </p:txBody>
      </p:sp>
      <p:sp>
        <p:nvSpPr>
          <p:cNvPr id="128" name="Rectangle 127"/>
          <p:cNvSpPr/>
          <p:nvPr/>
        </p:nvSpPr>
        <p:spPr>
          <a:xfrm>
            <a:off x="5448212" y="5213610"/>
            <a:ext cx="658906" cy="658906"/>
          </a:xfrm>
          <a:prstGeom prst="rect">
            <a:avLst/>
          </a:prstGeom>
          <a:solidFill>
            <a:srgbClr val="00FF4E">
              <a:alpha val="8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b="1" dirty="0">
              <a:solidFill>
                <a:schemeClr val="bg1"/>
              </a:solidFill>
              <a:latin typeface="Arial" panose="020B0604020202020204" pitchFamily="34" charset="0"/>
              <a:cs typeface="Arial" panose="020B0604020202020204" pitchFamily="34" charset="0"/>
            </a:endParaRPr>
          </a:p>
        </p:txBody>
      </p:sp>
      <p:sp>
        <p:nvSpPr>
          <p:cNvPr id="129" name="Rectangle 128"/>
          <p:cNvSpPr/>
          <p:nvPr/>
        </p:nvSpPr>
        <p:spPr>
          <a:xfrm>
            <a:off x="4772840" y="5209740"/>
            <a:ext cx="658906" cy="658906"/>
          </a:xfrm>
          <a:prstGeom prst="rect">
            <a:avLst/>
          </a:prstGeom>
          <a:solidFill>
            <a:srgbClr val="00FF4E">
              <a:alpha val="8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a:solidFill>
                  <a:schemeClr val="bg1"/>
                </a:solidFill>
                <a:latin typeface="Arial" panose="020B0604020202020204" pitchFamily="34" charset="0"/>
                <a:cs typeface="Arial" panose="020B0604020202020204" pitchFamily="34" charset="0"/>
              </a:rPr>
              <a:t>Ớ</a:t>
            </a:r>
          </a:p>
        </p:txBody>
      </p:sp>
      <p:sp>
        <p:nvSpPr>
          <p:cNvPr id="130" name="Rectangle 129"/>
          <p:cNvSpPr/>
          <p:nvPr/>
        </p:nvSpPr>
        <p:spPr>
          <a:xfrm>
            <a:off x="5453417" y="5218447"/>
            <a:ext cx="658906" cy="658906"/>
          </a:xfrm>
          <a:prstGeom prst="rect">
            <a:avLst/>
          </a:prstGeom>
          <a:solidFill>
            <a:srgbClr val="00FF4E">
              <a:alpha val="8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a:solidFill>
                  <a:schemeClr val="bg1"/>
                </a:solidFill>
                <a:latin typeface="Arial" panose="020B0604020202020204" pitchFamily="34" charset="0"/>
                <a:cs typeface="Arial" panose="020B0604020202020204" pitchFamily="34" charset="0"/>
              </a:rPr>
              <a:t>N</a:t>
            </a:r>
          </a:p>
        </p:txBody>
      </p:sp>
      <p:sp>
        <p:nvSpPr>
          <p:cNvPr id="131" name="Rectangle 130"/>
          <p:cNvSpPr/>
          <p:nvPr/>
        </p:nvSpPr>
        <p:spPr>
          <a:xfrm>
            <a:off x="6139596" y="5218447"/>
            <a:ext cx="658906" cy="658906"/>
          </a:xfrm>
          <a:prstGeom prst="rect">
            <a:avLst/>
          </a:prstGeom>
          <a:solidFill>
            <a:srgbClr val="00FF4E">
              <a:alpha val="8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a:solidFill>
                  <a:schemeClr val="bg1"/>
                </a:solidFill>
                <a:latin typeface="Arial" panose="020B0604020202020204" pitchFamily="34" charset="0"/>
                <a:cs typeface="Arial" panose="020B0604020202020204" pitchFamily="34" charset="0"/>
              </a:rPr>
              <a:t>H</a:t>
            </a:r>
          </a:p>
        </p:txBody>
      </p:sp>
      <p:sp>
        <p:nvSpPr>
          <p:cNvPr id="132" name="Rectangle 131"/>
          <p:cNvSpPr/>
          <p:nvPr/>
        </p:nvSpPr>
        <p:spPr>
          <a:xfrm>
            <a:off x="6794546" y="5214091"/>
            <a:ext cx="658906" cy="658906"/>
          </a:xfrm>
          <a:prstGeom prst="rect">
            <a:avLst/>
          </a:prstGeom>
          <a:solidFill>
            <a:srgbClr val="00FF4E">
              <a:alpha val="8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a:solidFill>
                  <a:schemeClr val="bg1"/>
                </a:solidFill>
                <a:latin typeface="Arial" panose="020B0604020202020204" pitchFamily="34" charset="0"/>
                <a:cs typeface="Arial" panose="020B0604020202020204" pitchFamily="34" charset="0"/>
              </a:rPr>
              <a:t>Ơ</a:t>
            </a:r>
          </a:p>
        </p:txBody>
      </p:sp>
      <p:sp>
        <p:nvSpPr>
          <p:cNvPr id="133" name="Rectangle 132"/>
          <p:cNvSpPr/>
          <p:nvPr/>
        </p:nvSpPr>
        <p:spPr>
          <a:xfrm>
            <a:off x="7506329" y="5221606"/>
            <a:ext cx="658906" cy="658906"/>
          </a:xfrm>
          <a:prstGeom prst="rect">
            <a:avLst/>
          </a:prstGeom>
          <a:solidFill>
            <a:srgbClr val="00FF4E">
              <a:alpha val="8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a:solidFill>
                  <a:schemeClr val="bg1"/>
                </a:solidFill>
                <a:latin typeface="Arial" panose="020B0604020202020204" pitchFamily="34" charset="0"/>
                <a:cs typeface="Arial" panose="020B0604020202020204" pitchFamily="34" charset="0"/>
              </a:rPr>
              <a:t>N</a:t>
            </a:r>
          </a:p>
        </p:txBody>
      </p:sp>
    </p:spTree>
    <p:extLst>
      <p:ext uri="{BB962C8B-B14F-4D97-AF65-F5344CB8AC3E}">
        <p14:creationId xmlns:p14="http://schemas.microsoft.com/office/powerpoint/2010/main" val="3524075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400" fill="hold"/>
                                        <p:tgtEl>
                                          <p:spTgt spid="28"/>
                                        </p:tgtEl>
                                        <p:attrNameLst>
                                          <p:attrName>ppt_w</p:attrName>
                                        </p:attrNameLst>
                                      </p:cBhvr>
                                      <p:tavLst>
                                        <p:tav tm="0">
                                          <p:val>
                                            <p:fltVal val="0"/>
                                          </p:val>
                                        </p:tav>
                                        <p:tav tm="100000">
                                          <p:val>
                                            <p:strVal val="#ppt_w"/>
                                          </p:val>
                                        </p:tav>
                                      </p:tavLst>
                                    </p:anim>
                                    <p:anim calcmode="lin" valueType="num">
                                      <p:cBhvr>
                                        <p:cTn id="8" dur="400" fill="hold"/>
                                        <p:tgtEl>
                                          <p:spTgt spid="28"/>
                                        </p:tgtEl>
                                        <p:attrNameLst>
                                          <p:attrName>ppt_h</p:attrName>
                                        </p:attrNameLst>
                                      </p:cBhvr>
                                      <p:tavLst>
                                        <p:tav tm="0">
                                          <p:val>
                                            <p:fltVal val="0"/>
                                          </p:val>
                                        </p:tav>
                                        <p:tav tm="100000">
                                          <p:val>
                                            <p:strVal val="#ppt_h"/>
                                          </p:val>
                                        </p:tav>
                                      </p:tavLst>
                                    </p:anim>
                                    <p:anim calcmode="lin" valueType="num">
                                      <p:cBhvr>
                                        <p:cTn id="9" dur="400" fill="hold"/>
                                        <p:tgtEl>
                                          <p:spTgt spid="28"/>
                                        </p:tgtEl>
                                        <p:attrNameLst>
                                          <p:attrName>style.rotation</p:attrName>
                                        </p:attrNameLst>
                                      </p:cBhvr>
                                      <p:tavLst>
                                        <p:tav tm="0">
                                          <p:val>
                                            <p:fltVal val="360"/>
                                          </p:val>
                                        </p:tav>
                                        <p:tav tm="100000">
                                          <p:val>
                                            <p:fltVal val="0"/>
                                          </p:val>
                                        </p:tav>
                                      </p:tavLst>
                                    </p:anim>
                                    <p:animEffect transition="in" filter="fade">
                                      <p:cBhvr>
                                        <p:cTn id="10" dur="4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childTnLst>
                          </p:cTn>
                        </p:par>
                        <p:par>
                          <p:cTn id="11" fill="hold">
                            <p:stCondLst>
                              <p:cond delay="4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200"/>
                                        <p:tgtEl>
                                          <p:spTgt spid="61"/>
                                        </p:tgtEl>
                                      </p:cBhvr>
                                    </p:animEffect>
                                  </p:childTnLst>
                                </p:cTn>
                              </p:par>
                            </p:childTnLst>
                          </p:cTn>
                        </p:par>
                        <p:par>
                          <p:cTn id="15" fill="hold">
                            <p:stCondLst>
                              <p:cond delay="6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300" fill="hold"/>
                                        <p:tgtEl>
                                          <p:spTgt spid="58"/>
                                        </p:tgtEl>
                                        <p:attrNameLst>
                                          <p:attrName>ppt_x</p:attrName>
                                        </p:attrNameLst>
                                      </p:cBhvr>
                                      <p:tavLst>
                                        <p:tav tm="0">
                                          <p:val>
                                            <p:strVal val="0-#ppt_w/2"/>
                                          </p:val>
                                        </p:tav>
                                        <p:tav tm="100000">
                                          <p:val>
                                            <p:strVal val="#ppt_x"/>
                                          </p:val>
                                        </p:tav>
                                      </p:tavLst>
                                    </p:anim>
                                    <p:anim calcmode="lin" valueType="num">
                                      <p:cBhvr additive="base">
                                        <p:cTn id="19" dur="3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9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300"/>
                                        <p:tgtEl>
                                          <p:spTgt spid="60"/>
                                        </p:tgtEl>
                                      </p:cBhvr>
                                    </p:animEffect>
                                  </p:childTnLst>
                                </p:cTn>
                              </p:par>
                              <p:par>
                                <p:cTn id="24" presetID="22" presetClass="entr" presetSubtype="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300"/>
                                        <p:tgtEl>
                                          <p:spTgt spid="8"/>
                                        </p:tgtEl>
                                      </p:cBhvr>
                                    </p:animEffect>
                                  </p:childTnLst>
                                </p:cTn>
                              </p:par>
                              <p:par>
                                <p:cTn id="27" presetID="16" presetClass="entr" presetSubtype="2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7"/>
                                        </p:tgtEl>
                                        <p:attrNameLst>
                                          <p:attrName>style.visibility</p:attrName>
                                        </p:attrNameLst>
                                      </p:cBhvr>
                                      <p:to>
                                        <p:strVal val="visible"/>
                                      </p:to>
                                    </p:set>
                                    <p:animEffect transition="in" filter="barn(inVertical)">
                                      <p:cBhvr>
                                        <p:cTn id="32" dur="500"/>
                                        <p:tgtEl>
                                          <p:spTgt spid="12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28"/>
                                        </p:tgtEl>
                                        <p:attrNameLst>
                                          <p:attrName>style.visibility</p:attrName>
                                        </p:attrNameLst>
                                      </p:cBhvr>
                                      <p:to>
                                        <p:strVal val="visible"/>
                                      </p:to>
                                    </p:set>
                                    <p:animEffect transition="in" filter="barn(inVertical)">
                                      <p:cBhvr>
                                        <p:cTn id="35" dur="500"/>
                                        <p:tgtEl>
                                          <p:spTgt spid="12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12"/>
                                        </p:tgtEl>
                                        <p:attrNameLst>
                                          <p:attrName>style.visibility</p:attrName>
                                        </p:attrNameLst>
                                      </p:cBhvr>
                                      <p:to>
                                        <p:strVal val="visible"/>
                                      </p:to>
                                    </p:set>
                                    <p:animEffect transition="in" filter="barn(inVertical)">
                                      <p:cBhvr>
                                        <p:cTn id="38" dur="500"/>
                                        <p:tgtEl>
                                          <p:spTgt spid="112"/>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13"/>
                                        </p:tgtEl>
                                        <p:attrNameLst>
                                          <p:attrName>style.visibility</p:attrName>
                                        </p:attrNameLst>
                                      </p:cBhvr>
                                      <p:to>
                                        <p:strVal val="visible"/>
                                      </p:to>
                                    </p:set>
                                    <p:animEffect transition="in" filter="barn(inVertical)">
                                      <p:cBhvr>
                                        <p:cTn id="41" dur="500"/>
                                        <p:tgtEl>
                                          <p:spTgt spid="113"/>
                                        </p:tgtEl>
                                      </p:cBhvr>
                                    </p:animEffect>
                                  </p:childTnLst>
                                </p:cTn>
                              </p:par>
                              <p:par>
                                <p:cTn id="42" presetID="22" presetClass="entr" presetSubtype="4" fill="hold" nodeType="withEffect">
                                  <p:stCondLst>
                                    <p:cond delay="0"/>
                                  </p:stCondLst>
                                  <p:childTnLst>
                                    <p:set>
                                      <p:cBhvr>
                                        <p:cTn id="43" dur="1" fill="hold">
                                          <p:stCondLst>
                                            <p:cond delay="0"/>
                                          </p:stCondLst>
                                        </p:cTn>
                                        <p:tgtEl>
                                          <p:spTgt spid="165"/>
                                        </p:tgtEl>
                                        <p:attrNameLst>
                                          <p:attrName>style.visibility</p:attrName>
                                        </p:attrNameLst>
                                      </p:cBhvr>
                                      <p:to>
                                        <p:strVal val="visible"/>
                                      </p:to>
                                    </p:set>
                                    <p:animEffect transition="in" filter="wipe(down)">
                                      <p:cBhvr>
                                        <p:cTn id="44" dur="5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0"/>
                    </p:tgtEl>
                  </p:cond>
                </p:stCondLst>
                <p:endSync evt="end" delay="0">
                  <p:rtn val="all"/>
                </p:endSync>
                <p:childTnLst>
                  <p:par>
                    <p:cTn id="46" fill="hold">
                      <p:stCondLst>
                        <p:cond delay="0"/>
                      </p:stCondLst>
                      <p:childTnLst>
                        <p:par>
                          <p:cTn id="47" fill="hold">
                            <p:stCondLst>
                              <p:cond delay="0"/>
                            </p:stCondLst>
                            <p:childTnLst>
                              <p:par>
                                <p:cTn id="48" presetID="17" presetClass="entr" presetSubtype="1"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300" fill="hold"/>
                                        <p:tgtEl>
                                          <p:spTgt spid="19"/>
                                        </p:tgtEl>
                                        <p:attrNameLst>
                                          <p:attrName>ppt_x</p:attrName>
                                        </p:attrNameLst>
                                      </p:cBhvr>
                                      <p:tavLst>
                                        <p:tav tm="0">
                                          <p:val>
                                            <p:strVal val="#ppt_x"/>
                                          </p:val>
                                        </p:tav>
                                        <p:tav tm="100000">
                                          <p:val>
                                            <p:strVal val="#ppt_x"/>
                                          </p:val>
                                        </p:tav>
                                      </p:tavLst>
                                    </p:anim>
                                    <p:anim calcmode="lin" valueType="num">
                                      <p:cBhvr>
                                        <p:cTn id="51" dur="300" fill="hold"/>
                                        <p:tgtEl>
                                          <p:spTgt spid="19"/>
                                        </p:tgtEl>
                                        <p:attrNameLst>
                                          <p:attrName>ppt_y</p:attrName>
                                        </p:attrNameLst>
                                      </p:cBhvr>
                                      <p:tavLst>
                                        <p:tav tm="0">
                                          <p:val>
                                            <p:strVal val="#ppt_y-#ppt_h/2"/>
                                          </p:val>
                                        </p:tav>
                                        <p:tav tm="100000">
                                          <p:val>
                                            <p:strVal val="#ppt_y"/>
                                          </p:val>
                                        </p:tav>
                                      </p:tavLst>
                                    </p:anim>
                                    <p:anim calcmode="lin" valueType="num">
                                      <p:cBhvr>
                                        <p:cTn id="52" dur="300" fill="hold"/>
                                        <p:tgtEl>
                                          <p:spTgt spid="19"/>
                                        </p:tgtEl>
                                        <p:attrNameLst>
                                          <p:attrName>ppt_w</p:attrName>
                                        </p:attrNameLst>
                                      </p:cBhvr>
                                      <p:tavLst>
                                        <p:tav tm="0">
                                          <p:val>
                                            <p:strVal val="#ppt_w"/>
                                          </p:val>
                                        </p:tav>
                                        <p:tav tm="100000">
                                          <p:val>
                                            <p:strVal val="#ppt_w"/>
                                          </p:val>
                                        </p:tav>
                                      </p:tavLst>
                                    </p:anim>
                                    <p:anim calcmode="lin" valueType="num">
                                      <p:cBhvr>
                                        <p:cTn id="53" dur="300" fill="hold"/>
                                        <p:tgtEl>
                                          <p:spTgt spid="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4" name="menu_toggle_tone.wav"/>
                                        </p:tgtEl>
                                      </p:cMediaNode>
                                    </p:audio>
                                  </p:subTnLst>
                                </p:cTn>
                              </p:par>
                            </p:childTnLst>
                          </p:cTn>
                        </p:par>
                        <p:par>
                          <p:cTn id="54" fill="hold">
                            <p:stCondLst>
                              <p:cond delay="300"/>
                            </p:stCondLst>
                            <p:childTnLst>
                              <p:par>
                                <p:cTn id="55" presetID="17" presetClass="entr" presetSubtype="1" fill="hold" grpId="0" nodeType="after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p:cTn id="57" dur="300" fill="hold"/>
                                        <p:tgtEl>
                                          <p:spTgt spid="3"/>
                                        </p:tgtEl>
                                        <p:attrNameLst>
                                          <p:attrName>ppt_x</p:attrName>
                                        </p:attrNameLst>
                                      </p:cBhvr>
                                      <p:tavLst>
                                        <p:tav tm="0">
                                          <p:val>
                                            <p:strVal val="#ppt_x"/>
                                          </p:val>
                                        </p:tav>
                                        <p:tav tm="100000">
                                          <p:val>
                                            <p:strVal val="#ppt_x"/>
                                          </p:val>
                                        </p:tav>
                                      </p:tavLst>
                                    </p:anim>
                                    <p:anim calcmode="lin" valueType="num">
                                      <p:cBhvr>
                                        <p:cTn id="58" dur="300" fill="hold"/>
                                        <p:tgtEl>
                                          <p:spTgt spid="3"/>
                                        </p:tgtEl>
                                        <p:attrNameLst>
                                          <p:attrName>ppt_y</p:attrName>
                                        </p:attrNameLst>
                                      </p:cBhvr>
                                      <p:tavLst>
                                        <p:tav tm="0">
                                          <p:val>
                                            <p:strVal val="#ppt_y-#ppt_h/2"/>
                                          </p:val>
                                        </p:tav>
                                        <p:tav tm="100000">
                                          <p:val>
                                            <p:strVal val="#ppt_y"/>
                                          </p:val>
                                        </p:tav>
                                      </p:tavLst>
                                    </p:anim>
                                    <p:anim calcmode="lin" valueType="num">
                                      <p:cBhvr>
                                        <p:cTn id="59" dur="300" fill="hold"/>
                                        <p:tgtEl>
                                          <p:spTgt spid="3"/>
                                        </p:tgtEl>
                                        <p:attrNameLst>
                                          <p:attrName>ppt_w</p:attrName>
                                        </p:attrNameLst>
                                      </p:cBhvr>
                                      <p:tavLst>
                                        <p:tav tm="0">
                                          <p:val>
                                            <p:strVal val="#ppt_w"/>
                                          </p:val>
                                        </p:tav>
                                        <p:tav tm="100000">
                                          <p:val>
                                            <p:strVal val="#ppt_w"/>
                                          </p:val>
                                        </p:tav>
                                      </p:tavLst>
                                    </p:anim>
                                    <p:anim calcmode="lin" valueType="num">
                                      <p:cBhvr>
                                        <p:cTn id="60" dur="300" fill="hold"/>
                                        <p:tgtEl>
                                          <p:spTgt spid="3"/>
                                        </p:tgtEl>
                                        <p:attrNameLst>
                                          <p:attrName>ppt_h</p:attrName>
                                        </p:attrNameLst>
                                      </p:cBhvr>
                                      <p:tavLst>
                                        <p:tav tm="0">
                                          <p:val>
                                            <p:fltVal val="0"/>
                                          </p:val>
                                        </p:tav>
                                        <p:tav tm="100000">
                                          <p:val>
                                            <p:strVal val="#ppt_h"/>
                                          </p:val>
                                        </p:tav>
                                      </p:tavLst>
                                    </p:anim>
                                  </p:childTnLst>
                                </p:cTn>
                              </p:par>
                              <p:par>
                                <p:cTn id="61" presetID="17" presetClass="entr" presetSubtype="4"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cBhvr>
                                        <p:cTn id="63" dur="300" fill="hold"/>
                                        <p:tgtEl>
                                          <p:spTgt spid="38"/>
                                        </p:tgtEl>
                                        <p:attrNameLst>
                                          <p:attrName>ppt_x</p:attrName>
                                        </p:attrNameLst>
                                      </p:cBhvr>
                                      <p:tavLst>
                                        <p:tav tm="0">
                                          <p:val>
                                            <p:strVal val="#ppt_x"/>
                                          </p:val>
                                        </p:tav>
                                        <p:tav tm="100000">
                                          <p:val>
                                            <p:strVal val="#ppt_x"/>
                                          </p:val>
                                        </p:tav>
                                      </p:tavLst>
                                    </p:anim>
                                    <p:anim calcmode="lin" valueType="num">
                                      <p:cBhvr>
                                        <p:cTn id="64" dur="300" fill="hold"/>
                                        <p:tgtEl>
                                          <p:spTgt spid="38"/>
                                        </p:tgtEl>
                                        <p:attrNameLst>
                                          <p:attrName>ppt_y</p:attrName>
                                        </p:attrNameLst>
                                      </p:cBhvr>
                                      <p:tavLst>
                                        <p:tav tm="0">
                                          <p:val>
                                            <p:strVal val="#ppt_y+#ppt_h/2"/>
                                          </p:val>
                                        </p:tav>
                                        <p:tav tm="100000">
                                          <p:val>
                                            <p:strVal val="#ppt_y"/>
                                          </p:val>
                                        </p:tav>
                                      </p:tavLst>
                                    </p:anim>
                                    <p:anim calcmode="lin" valueType="num">
                                      <p:cBhvr>
                                        <p:cTn id="65" dur="300" fill="hold"/>
                                        <p:tgtEl>
                                          <p:spTgt spid="38"/>
                                        </p:tgtEl>
                                        <p:attrNameLst>
                                          <p:attrName>ppt_w</p:attrName>
                                        </p:attrNameLst>
                                      </p:cBhvr>
                                      <p:tavLst>
                                        <p:tav tm="0">
                                          <p:val>
                                            <p:strVal val="#ppt_w"/>
                                          </p:val>
                                        </p:tav>
                                        <p:tav tm="100000">
                                          <p:val>
                                            <p:strVal val="#ppt_w"/>
                                          </p:val>
                                        </p:tav>
                                      </p:tavLst>
                                    </p:anim>
                                    <p:anim calcmode="lin" valueType="num">
                                      <p:cBhvr>
                                        <p:cTn id="66" dur="300" fill="hold"/>
                                        <p:tgtEl>
                                          <p:spTgt spid="38"/>
                                        </p:tgtEl>
                                        <p:attrNameLst>
                                          <p:attrName>ppt_h</p:attrName>
                                        </p:attrNameLst>
                                      </p:cBhvr>
                                      <p:tavLst>
                                        <p:tav tm="0">
                                          <p:val>
                                            <p:fltVal val="0"/>
                                          </p:val>
                                        </p:tav>
                                        <p:tav tm="100000">
                                          <p:val>
                                            <p:strVal val="#ppt_h"/>
                                          </p:val>
                                        </p:tav>
                                      </p:tavLst>
                                    </p:anim>
                                  </p:childTnLst>
                                </p:cTn>
                              </p:par>
                            </p:childTnLst>
                          </p:cTn>
                        </p:par>
                        <p:par>
                          <p:cTn id="67" fill="hold">
                            <p:stCondLst>
                              <p:cond delay="600"/>
                            </p:stCondLst>
                            <p:childTnLst>
                              <p:par>
                                <p:cTn id="68" presetID="14" presetClass="entr" presetSubtype="10" fill="hold" grpId="0"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randombar(horizontal)">
                                      <p:cBhvr>
                                        <p:cTn id="70" dur="500"/>
                                        <p:tgtEl>
                                          <p:spTgt spid="2"/>
                                        </p:tgtEl>
                                      </p:cBhvr>
                                    </p:animEffect>
                                  </p:childTnLst>
                                  <p:subTnLst>
                                    <p:audio>
                                      <p:cMediaNode>
                                        <p:cTn display="0" masterRel="sameClick">
                                          <p:stCondLst>
                                            <p:cond evt="begin" delay="0">
                                              <p:tn val="68"/>
                                            </p:cond>
                                          </p:stCondLst>
                                          <p:endCondLst>
                                            <p:cond evt="onStopAudio" delay="0">
                                              <p:tgtEl>
                                                <p:sldTgt/>
                                              </p:tgtEl>
                                            </p:cond>
                                          </p:endCondLst>
                                        </p:cTn>
                                        <p:tgtEl>
                                          <p:sndTgt r:embed="rId5" name="beep.wav"/>
                                        </p:tgtEl>
                                      </p:cMediaNode>
                                    </p:audio>
                                  </p:subTnLst>
                                </p:cTn>
                              </p:par>
                            </p:childTnLst>
                          </p:cTn>
                        </p:par>
                        <p:par>
                          <p:cTn id="71" fill="hold">
                            <p:stCondLst>
                              <p:cond delay="1100"/>
                            </p:stCondLst>
                            <p:childTnLst>
                              <p:par>
                                <p:cTn id="72" presetID="14" presetClass="entr" presetSubtype="10" fill="hold" nodeType="afterEffect">
                                  <p:stCondLst>
                                    <p:cond delay="500"/>
                                  </p:stCondLst>
                                  <p:childTnLst>
                                    <p:set>
                                      <p:cBhvr>
                                        <p:cTn id="73" dur="1" fill="hold">
                                          <p:stCondLst>
                                            <p:cond delay="0"/>
                                          </p:stCondLst>
                                        </p:cTn>
                                        <p:tgtEl>
                                          <p:spTgt spid="6"/>
                                        </p:tgtEl>
                                        <p:attrNameLst>
                                          <p:attrName>style.visibility</p:attrName>
                                        </p:attrNameLst>
                                      </p:cBhvr>
                                      <p:to>
                                        <p:strVal val="visible"/>
                                      </p:to>
                                    </p:set>
                                    <p:animEffect transition="in" filter="randombar(horizontal)">
                                      <p:cBhvr>
                                        <p:cTn id="74" dur="500"/>
                                        <p:tgtEl>
                                          <p:spTgt spid="6"/>
                                        </p:tgtEl>
                                      </p:cBhvr>
                                    </p:animEffect>
                                  </p:childTnLst>
                                  <p:subTnLst>
                                    <p:audio>
                                      <p:cMediaNode>
                                        <p:cTn display="0" masterRel="sameClick">
                                          <p:stCondLst>
                                            <p:cond evt="begin" delay="0">
                                              <p:tn val="72"/>
                                            </p:cond>
                                          </p:stCondLst>
                                          <p:endCondLst>
                                            <p:cond evt="onStopAudio" delay="0">
                                              <p:tgtEl>
                                                <p:sldTgt/>
                                              </p:tgtEl>
                                            </p:cond>
                                          </p:endCondLst>
                                        </p:cTn>
                                        <p:tgtEl>
                                          <p:sndTgt r:embed="rId5" name="beep.wav"/>
                                        </p:tgtEl>
                                      </p:cMediaNode>
                                    </p:audio>
                                  </p:subTnLst>
                                </p:cTn>
                              </p:par>
                            </p:childTnLst>
                          </p:cTn>
                        </p:par>
                        <p:par>
                          <p:cTn id="75" fill="hold">
                            <p:stCondLst>
                              <p:cond delay="2100"/>
                            </p:stCondLst>
                            <p:childTnLst>
                              <p:par>
                                <p:cTn id="76" presetID="14" presetClass="entr" presetSubtype="10" fill="hold" nodeType="afterEffect">
                                  <p:stCondLst>
                                    <p:cond delay="500"/>
                                  </p:stCondLst>
                                  <p:childTnLst>
                                    <p:set>
                                      <p:cBhvr>
                                        <p:cTn id="77" dur="1" fill="hold">
                                          <p:stCondLst>
                                            <p:cond delay="0"/>
                                          </p:stCondLst>
                                        </p:cTn>
                                        <p:tgtEl>
                                          <p:spTgt spid="44"/>
                                        </p:tgtEl>
                                        <p:attrNameLst>
                                          <p:attrName>style.visibility</p:attrName>
                                        </p:attrNameLst>
                                      </p:cBhvr>
                                      <p:to>
                                        <p:strVal val="visible"/>
                                      </p:to>
                                    </p:set>
                                    <p:animEffect transition="in" filter="randombar(horizontal)">
                                      <p:cBhvr>
                                        <p:cTn id="78" dur="500"/>
                                        <p:tgtEl>
                                          <p:spTgt spid="44"/>
                                        </p:tgtEl>
                                      </p:cBhvr>
                                    </p:animEffect>
                                  </p:childTnLst>
                                  <p:subTnLst>
                                    <p:audio>
                                      <p:cMediaNode>
                                        <p:cTn display="0" masterRel="sameClick">
                                          <p:stCondLst>
                                            <p:cond evt="begin" delay="0">
                                              <p:tn val="76"/>
                                            </p:cond>
                                          </p:stCondLst>
                                          <p:endCondLst>
                                            <p:cond evt="onStopAudio" delay="0">
                                              <p:tgtEl>
                                                <p:sldTgt/>
                                              </p:tgtEl>
                                            </p:cond>
                                          </p:endCondLst>
                                        </p:cTn>
                                        <p:tgtEl>
                                          <p:sndTgt r:embed="rId5" name="beep.wav"/>
                                        </p:tgtEl>
                                      </p:cMediaNode>
                                    </p:audio>
                                  </p:subTnLst>
                                </p:cTn>
                              </p:par>
                            </p:childTnLst>
                          </p:cTn>
                        </p:par>
                        <p:par>
                          <p:cTn id="79" fill="hold">
                            <p:stCondLst>
                              <p:cond delay="3100"/>
                            </p:stCondLst>
                            <p:childTnLst>
                              <p:par>
                                <p:cTn id="80" presetID="14" presetClass="entr" presetSubtype="10" fill="hold" nodeType="afterEffect">
                                  <p:stCondLst>
                                    <p:cond delay="500"/>
                                  </p:stCondLst>
                                  <p:childTnLst>
                                    <p:set>
                                      <p:cBhvr>
                                        <p:cTn id="81" dur="1" fill="hold">
                                          <p:stCondLst>
                                            <p:cond delay="0"/>
                                          </p:stCondLst>
                                        </p:cTn>
                                        <p:tgtEl>
                                          <p:spTgt spid="47"/>
                                        </p:tgtEl>
                                        <p:attrNameLst>
                                          <p:attrName>style.visibility</p:attrName>
                                        </p:attrNameLst>
                                      </p:cBhvr>
                                      <p:to>
                                        <p:strVal val="visible"/>
                                      </p:to>
                                    </p:set>
                                    <p:animEffect transition="in" filter="randombar(horizontal)">
                                      <p:cBhvr>
                                        <p:cTn id="82" dur="500"/>
                                        <p:tgtEl>
                                          <p:spTgt spid="47"/>
                                        </p:tgtEl>
                                      </p:cBhvr>
                                    </p:animEffect>
                                  </p:childTnLst>
                                  <p:subTnLst>
                                    <p:audio>
                                      <p:cMediaNode>
                                        <p:cTn display="0" masterRel="sameClick">
                                          <p:stCondLst>
                                            <p:cond evt="begin" delay="0">
                                              <p:tn val="80"/>
                                            </p:cond>
                                          </p:stCondLst>
                                          <p:endCondLst>
                                            <p:cond evt="onStopAudio" delay="0">
                                              <p:tgtEl>
                                                <p:sldTgt/>
                                              </p:tgtEl>
                                            </p:cond>
                                          </p:endCondLst>
                                        </p:cTn>
                                        <p:tgtEl>
                                          <p:sndTgt r:embed="rId5" name="beep.wav"/>
                                        </p:tgtEl>
                                      </p:cMediaNode>
                                    </p:audio>
                                  </p:subTnLst>
                                </p:cTn>
                              </p:par>
                            </p:childTnLst>
                          </p:cTn>
                        </p:par>
                        <p:par>
                          <p:cTn id="83" fill="hold">
                            <p:stCondLst>
                              <p:cond delay="4100"/>
                            </p:stCondLst>
                            <p:childTnLst>
                              <p:par>
                                <p:cTn id="84" presetID="14" presetClass="entr" presetSubtype="10" fill="hold" nodeType="afterEffect">
                                  <p:stCondLst>
                                    <p:cond delay="500"/>
                                  </p:stCondLst>
                                  <p:childTnLst>
                                    <p:set>
                                      <p:cBhvr>
                                        <p:cTn id="85" dur="1" fill="hold">
                                          <p:stCondLst>
                                            <p:cond delay="0"/>
                                          </p:stCondLst>
                                        </p:cTn>
                                        <p:tgtEl>
                                          <p:spTgt spid="52"/>
                                        </p:tgtEl>
                                        <p:attrNameLst>
                                          <p:attrName>style.visibility</p:attrName>
                                        </p:attrNameLst>
                                      </p:cBhvr>
                                      <p:to>
                                        <p:strVal val="visible"/>
                                      </p:to>
                                    </p:set>
                                    <p:animEffect transition="in" filter="randombar(horizontal)">
                                      <p:cBhvr>
                                        <p:cTn id="86" dur="500"/>
                                        <p:tgtEl>
                                          <p:spTgt spid="52"/>
                                        </p:tgtEl>
                                      </p:cBhvr>
                                    </p:animEffect>
                                  </p:childTnLst>
                                  <p:subTnLst>
                                    <p:audio>
                                      <p:cMediaNode>
                                        <p:cTn display="0" masterRel="sameClick">
                                          <p:stCondLst>
                                            <p:cond evt="begin" delay="0">
                                              <p:tn val="84"/>
                                            </p:cond>
                                          </p:stCondLst>
                                          <p:endCondLst>
                                            <p:cond evt="onStopAudio" delay="0">
                                              <p:tgtEl>
                                                <p:sldTgt/>
                                              </p:tgtEl>
                                            </p:cond>
                                          </p:endCondLst>
                                        </p:cTn>
                                        <p:tgtEl>
                                          <p:sndTgt r:embed="rId5" name="beep.wav"/>
                                        </p:tgtEl>
                                      </p:cMediaNode>
                                    </p:audio>
                                  </p:subTnLst>
                                </p:cTn>
                              </p:par>
                            </p:childTnLst>
                          </p:cTn>
                        </p:par>
                        <p:par>
                          <p:cTn id="87" fill="hold">
                            <p:stCondLst>
                              <p:cond delay="5100"/>
                            </p:stCondLst>
                            <p:childTnLst>
                              <p:par>
                                <p:cTn id="88" presetID="14" presetClass="entr" presetSubtype="10" fill="hold" nodeType="afterEffect">
                                  <p:stCondLst>
                                    <p:cond delay="500"/>
                                  </p:stCondLst>
                                  <p:childTnLst>
                                    <p:set>
                                      <p:cBhvr>
                                        <p:cTn id="89" dur="1" fill="hold">
                                          <p:stCondLst>
                                            <p:cond delay="0"/>
                                          </p:stCondLst>
                                        </p:cTn>
                                        <p:tgtEl>
                                          <p:spTgt spid="62"/>
                                        </p:tgtEl>
                                        <p:attrNameLst>
                                          <p:attrName>style.visibility</p:attrName>
                                        </p:attrNameLst>
                                      </p:cBhvr>
                                      <p:to>
                                        <p:strVal val="visible"/>
                                      </p:to>
                                    </p:set>
                                    <p:animEffect transition="in" filter="randombar(horizontal)">
                                      <p:cBhvr>
                                        <p:cTn id="90" dur="500"/>
                                        <p:tgtEl>
                                          <p:spTgt spid="62"/>
                                        </p:tgtEl>
                                      </p:cBhvr>
                                    </p:animEffect>
                                  </p:childTnLst>
                                  <p:subTnLst>
                                    <p:audio>
                                      <p:cMediaNode>
                                        <p:cTn display="0" masterRel="sameClick">
                                          <p:stCondLst>
                                            <p:cond evt="begin" delay="0">
                                              <p:tn val="88"/>
                                            </p:cond>
                                          </p:stCondLst>
                                          <p:endCondLst>
                                            <p:cond evt="onStopAudio" delay="0">
                                              <p:tgtEl>
                                                <p:sldTgt/>
                                              </p:tgtEl>
                                            </p:cond>
                                          </p:endCondLst>
                                        </p:cTn>
                                        <p:tgtEl>
                                          <p:sndTgt r:embed="rId5" name="beep.wav"/>
                                        </p:tgtEl>
                                      </p:cMediaNode>
                                    </p:audio>
                                  </p:subTnLst>
                                </p:cTn>
                              </p:par>
                            </p:childTnLst>
                          </p:cTn>
                        </p:par>
                        <p:par>
                          <p:cTn id="91" fill="hold">
                            <p:stCondLst>
                              <p:cond delay="6100"/>
                            </p:stCondLst>
                            <p:childTnLst>
                              <p:par>
                                <p:cTn id="92" presetID="14" presetClass="entr" presetSubtype="10" fill="hold" nodeType="afterEffect">
                                  <p:stCondLst>
                                    <p:cond delay="500"/>
                                  </p:stCondLst>
                                  <p:childTnLst>
                                    <p:set>
                                      <p:cBhvr>
                                        <p:cTn id="93" dur="1" fill="hold">
                                          <p:stCondLst>
                                            <p:cond delay="0"/>
                                          </p:stCondLst>
                                        </p:cTn>
                                        <p:tgtEl>
                                          <p:spTgt spid="67"/>
                                        </p:tgtEl>
                                        <p:attrNameLst>
                                          <p:attrName>style.visibility</p:attrName>
                                        </p:attrNameLst>
                                      </p:cBhvr>
                                      <p:to>
                                        <p:strVal val="visible"/>
                                      </p:to>
                                    </p:set>
                                    <p:animEffect transition="in" filter="randombar(horizontal)">
                                      <p:cBhvr>
                                        <p:cTn id="94" dur="500"/>
                                        <p:tgtEl>
                                          <p:spTgt spid="67"/>
                                        </p:tgtEl>
                                      </p:cBhvr>
                                    </p:animEffect>
                                  </p:childTnLst>
                                  <p:subTnLst>
                                    <p:audio>
                                      <p:cMediaNode>
                                        <p:cTn display="0" masterRel="sameClick">
                                          <p:stCondLst>
                                            <p:cond evt="begin" delay="0">
                                              <p:tn val="92"/>
                                            </p:cond>
                                          </p:stCondLst>
                                          <p:endCondLst>
                                            <p:cond evt="onStopAudio" delay="0">
                                              <p:tgtEl>
                                                <p:sldTgt/>
                                              </p:tgtEl>
                                            </p:cond>
                                          </p:endCondLst>
                                        </p:cTn>
                                        <p:tgtEl>
                                          <p:sndTgt r:embed="rId5" name="beep.wav"/>
                                        </p:tgtEl>
                                      </p:cMediaNode>
                                    </p:audio>
                                  </p:subTnLst>
                                </p:cTn>
                              </p:par>
                            </p:childTnLst>
                          </p:cTn>
                        </p:par>
                        <p:par>
                          <p:cTn id="95" fill="hold">
                            <p:stCondLst>
                              <p:cond delay="7100"/>
                            </p:stCondLst>
                            <p:childTnLst>
                              <p:par>
                                <p:cTn id="96" presetID="14" presetClass="entr" presetSubtype="10" fill="hold" nodeType="afterEffect">
                                  <p:stCondLst>
                                    <p:cond delay="500"/>
                                  </p:stCondLst>
                                  <p:childTnLst>
                                    <p:set>
                                      <p:cBhvr>
                                        <p:cTn id="97" dur="1" fill="hold">
                                          <p:stCondLst>
                                            <p:cond delay="0"/>
                                          </p:stCondLst>
                                        </p:cTn>
                                        <p:tgtEl>
                                          <p:spTgt spid="70"/>
                                        </p:tgtEl>
                                        <p:attrNameLst>
                                          <p:attrName>style.visibility</p:attrName>
                                        </p:attrNameLst>
                                      </p:cBhvr>
                                      <p:to>
                                        <p:strVal val="visible"/>
                                      </p:to>
                                    </p:set>
                                    <p:animEffect transition="in" filter="randombar(horizontal)">
                                      <p:cBhvr>
                                        <p:cTn id="98" dur="500"/>
                                        <p:tgtEl>
                                          <p:spTgt spid="70"/>
                                        </p:tgtEl>
                                      </p:cBhvr>
                                    </p:animEffect>
                                  </p:childTnLst>
                                  <p:subTnLst>
                                    <p:audio>
                                      <p:cMediaNode>
                                        <p:cTn display="0" masterRel="sameClick">
                                          <p:stCondLst>
                                            <p:cond evt="begin" delay="0">
                                              <p:tn val="96"/>
                                            </p:cond>
                                          </p:stCondLst>
                                          <p:endCondLst>
                                            <p:cond evt="onStopAudio" delay="0">
                                              <p:tgtEl>
                                                <p:sldTgt/>
                                              </p:tgtEl>
                                            </p:cond>
                                          </p:endCondLst>
                                        </p:cTn>
                                        <p:tgtEl>
                                          <p:sndTgt r:embed="rId5" name="beep.wav"/>
                                        </p:tgtEl>
                                      </p:cMediaNode>
                                    </p:audio>
                                  </p:subTnLst>
                                </p:cTn>
                              </p:par>
                            </p:childTnLst>
                          </p:cTn>
                        </p:par>
                        <p:par>
                          <p:cTn id="99" fill="hold">
                            <p:stCondLst>
                              <p:cond delay="8100"/>
                            </p:stCondLst>
                            <p:childTnLst>
                              <p:par>
                                <p:cTn id="100" presetID="14" presetClass="entr" presetSubtype="10" fill="hold" nodeType="afterEffect">
                                  <p:stCondLst>
                                    <p:cond delay="500"/>
                                  </p:stCondLst>
                                  <p:childTnLst>
                                    <p:set>
                                      <p:cBhvr>
                                        <p:cTn id="101" dur="1" fill="hold">
                                          <p:stCondLst>
                                            <p:cond delay="0"/>
                                          </p:stCondLst>
                                        </p:cTn>
                                        <p:tgtEl>
                                          <p:spTgt spid="73"/>
                                        </p:tgtEl>
                                        <p:attrNameLst>
                                          <p:attrName>style.visibility</p:attrName>
                                        </p:attrNameLst>
                                      </p:cBhvr>
                                      <p:to>
                                        <p:strVal val="visible"/>
                                      </p:to>
                                    </p:set>
                                    <p:animEffect transition="in" filter="randombar(horizontal)">
                                      <p:cBhvr>
                                        <p:cTn id="102" dur="500"/>
                                        <p:tgtEl>
                                          <p:spTgt spid="73"/>
                                        </p:tgtEl>
                                      </p:cBhvr>
                                    </p:animEffect>
                                  </p:childTnLst>
                                  <p:subTnLst>
                                    <p:audio>
                                      <p:cMediaNode>
                                        <p:cTn display="0" masterRel="sameClick">
                                          <p:stCondLst>
                                            <p:cond evt="begin" delay="0">
                                              <p:tn val="100"/>
                                            </p:cond>
                                          </p:stCondLst>
                                          <p:endCondLst>
                                            <p:cond evt="onStopAudio" delay="0">
                                              <p:tgtEl>
                                                <p:sldTgt/>
                                              </p:tgtEl>
                                            </p:cond>
                                          </p:endCondLst>
                                        </p:cTn>
                                        <p:tgtEl>
                                          <p:sndTgt r:embed="rId5" name="beep.wav"/>
                                        </p:tgtEl>
                                      </p:cMediaNode>
                                    </p:audio>
                                  </p:subTnLst>
                                </p:cTn>
                              </p:par>
                            </p:childTnLst>
                          </p:cTn>
                        </p:par>
                        <p:par>
                          <p:cTn id="103" fill="hold">
                            <p:stCondLst>
                              <p:cond delay="9100"/>
                            </p:stCondLst>
                            <p:childTnLst>
                              <p:par>
                                <p:cTn id="104" presetID="14" presetClass="entr" presetSubtype="10" fill="hold" nodeType="afterEffect">
                                  <p:stCondLst>
                                    <p:cond delay="500"/>
                                  </p:stCondLst>
                                  <p:childTnLst>
                                    <p:set>
                                      <p:cBhvr>
                                        <p:cTn id="105" dur="1" fill="hold">
                                          <p:stCondLst>
                                            <p:cond delay="0"/>
                                          </p:stCondLst>
                                        </p:cTn>
                                        <p:tgtEl>
                                          <p:spTgt spid="77"/>
                                        </p:tgtEl>
                                        <p:attrNameLst>
                                          <p:attrName>style.visibility</p:attrName>
                                        </p:attrNameLst>
                                      </p:cBhvr>
                                      <p:to>
                                        <p:strVal val="visible"/>
                                      </p:to>
                                    </p:set>
                                    <p:animEffect transition="in" filter="randombar(horizontal)">
                                      <p:cBhvr>
                                        <p:cTn id="106" dur="500"/>
                                        <p:tgtEl>
                                          <p:spTgt spid="77"/>
                                        </p:tgtEl>
                                      </p:cBhvr>
                                    </p:animEffect>
                                  </p:childTnLst>
                                  <p:subTnLst>
                                    <p:audio>
                                      <p:cMediaNode>
                                        <p:cTn display="0" masterRel="sameClick">
                                          <p:stCondLst>
                                            <p:cond evt="begin" delay="0">
                                              <p:tn val="104"/>
                                            </p:cond>
                                          </p:stCondLst>
                                          <p:endCondLst>
                                            <p:cond evt="onStopAudio" delay="0">
                                              <p:tgtEl>
                                                <p:sldTgt/>
                                              </p:tgtEl>
                                            </p:cond>
                                          </p:endCondLst>
                                        </p:cTn>
                                        <p:tgtEl>
                                          <p:sndTgt r:embed="rId5" name="beep.wav"/>
                                        </p:tgtEl>
                                      </p:cMediaNode>
                                    </p:audio>
                                  </p:subTnLst>
                                </p:cTn>
                              </p:par>
                            </p:childTnLst>
                          </p:cTn>
                        </p:par>
                        <p:par>
                          <p:cTn id="107" fill="hold">
                            <p:stCondLst>
                              <p:cond delay="10100"/>
                            </p:stCondLst>
                            <p:childTnLst>
                              <p:par>
                                <p:cTn id="108" presetID="14" presetClass="entr" presetSubtype="10" fill="hold" nodeType="afterEffect">
                                  <p:stCondLst>
                                    <p:cond delay="500"/>
                                  </p:stCondLst>
                                  <p:childTnLst>
                                    <p:set>
                                      <p:cBhvr>
                                        <p:cTn id="109" dur="1" fill="hold">
                                          <p:stCondLst>
                                            <p:cond delay="0"/>
                                          </p:stCondLst>
                                        </p:cTn>
                                        <p:tgtEl>
                                          <p:spTgt spid="80"/>
                                        </p:tgtEl>
                                        <p:attrNameLst>
                                          <p:attrName>style.visibility</p:attrName>
                                        </p:attrNameLst>
                                      </p:cBhvr>
                                      <p:to>
                                        <p:strVal val="visible"/>
                                      </p:to>
                                    </p:set>
                                    <p:animEffect transition="in" filter="randombar(horizontal)">
                                      <p:cBhvr>
                                        <p:cTn id="110" dur="500"/>
                                        <p:tgtEl>
                                          <p:spTgt spid="80"/>
                                        </p:tgtEl>
                                      </p:cBhvr>
                                    </p:animEffect>
                                  </p:childTnLst>
                                  <p:subTnLst>
                                    <p:audio>
                                      <p:cMediaNode>
                                        <p:cTn display="0" masterRel="sameClick">
                                          <p:stCondLst>
                                            <p:cond evt="begin" delay="0">
                                              <p:tn val="108"/>
                                            </p:cond>
                                          </p:stCondLst>
                                          <p:endCondLst>
                                            <p:cond evt="onStopAudio" delay="0">
                                              <p:tgtEl>
                                                <p:sldTgt/>
                                              </p:tgtEl>
                                            </p:cond>
                                          </p:endCondLst>
                                        </p:cTn>
                                        <p:tgtEl>
                                          <p:sndTgt r:embed="rId5" name="beep.wav"/>
                                        </p:tgtEl>
                                      </p:cMediaNode>
                                    </p:audio>
                                  </p:subTnLst>
                                </p:cTn>
                              </p:par>
                            </p:childTnLst>
                          </p:cTn>
                        </p:par>
                        <p:par>
                          <p:cTn id="111" fill="hold">
                            <p:stCondLst>
                              <p:cond delay="11100"/>
                            </p:stCondLst>
                            <p:childTnLst>
                              <p:par>
                                <p:cTn id="112" presetID="14" presetClass="entr" presetSubtype="10" fill="hold" nodeType="afterEffect">
                                  <p:stCondLst>
                                    <p:cond delay="500"/>
                                  </p:stCondLst>
                                  <p:childTnLst>
                                    <p:set>
                                      <p:cBhvr>
                                        <p:cTn id="113" dur="1" fill="hold">
                                          <p:stCondLst>
                                            <p:cond delay="0"/>
                                          </p:stCondLst>
                                        </p:cTn>
                                        <p:tgtEl>
                                          <p:spTgt spid="84"/>
                                        </p:tgtEl>
                                        <p:attrNameLst>
                                          <p:attrName>style.visibility</p:attrName>
                                        </p:attrNameLst>
                                      </p:cBhvr>
                                      <p:to>
                                        <p:strVal val="visible"/>
                                      </p:to>
                                    </p:set>
                                    <p:animEffect transition="in" filter="randombar(horizontal)">
                                      <p:cBhvr>
                                        <p:cTn id="114" dur="500"/>
                                        <p:tgtEl>
                                          <p:spTgt spid="84"/>
                                        </p:tgtEl>
                                      </p:cBhvr>
                                    </p:animEffect>
                                  </p:childTnLst>
                                  <p:subTnLst>
                                    <p:audio>
                                      <p:cMediaNode>
                                        <p:cTn display="0" masterRel="sameClick">
                                          <p:stCondLst>
                                            <p:cond evt="begin" delay="0">
                                              <p:tn val="112"/>
                                            </p:cond>
                                          </p:stCondLst>
                                          <p:endCondLst>
                                            <p:cond evt="onStopAudio" delay="0">
                                              <p:tgtEl>
                                                <p:sldTgt/>
                                              </p:tgtEl>
                                            </p:cond>
                                          </p:endCondLst>
                                        </p:cTn>
                                        <p:tgtEl>
                                          <p:sndTgt r:embed="rId5" name="beep.wav"/>
                                        </p:tgtEl>
                                      </p:cMediaNode>
                                    </p:audio>
                                  </p:subTnLst>
                                </p:cTn>
                              </p:par>
                            </p:childTnLst>
                          </p:cTn>
                        </p:par>
                        <p:par>
                          <p:cTn id="115" fill="hold">
                            <p:stCondLst>
                              <p:cond delay="12100"/>
                            </p:stCondLst>
                            <p:childTnLst>
                              <p:par>
                                <p:cTn id="116" presetID="14" presetClass="entr" presetSubtype="10" fill="hold" nodeType="afterEffect">
                                  <p:stCondLst>
                                    <p:cond delay="500"/>
                                  </p:stCondLst>
                                  <p:childTnLst>
                                    <p:set>
                                      <p:cBhvr>
                                        <p:cTn id="117" dur="1" fill="hold">
                                          <p:stCondLst>
                                            <p:cond delay="0"/>
                                          </p:stCondLst>
                                        </p:cTn>
                                        <p:tgtEl>
                                          <p:spTgt spid="90"/>
                                        </p:tgtEl>
                                        <p:attrNameLst>
                                          <p:attrName>style.visibility</p:attrName>
                                        </p:attrNameLst>
                                      </p:cBhvr>
                                      <p:to>
                                        <p:strVal val="visible"/>
                                      </p:to>
                                    </p:set>
                                    <p:animEffect transition="in" filter="randombar(horizontal)">
                                      <p:cBhvr>
                                        <p:cTn id="118" dur="500"/>
                                        <p:tgtEl>
                                          <p:spTgt spid="90"/>
                                        </p:tgtEl>
                                      </p:cBhvr>
                                    </p:animEffect>
                                  </p:childTnLst>
                                  <p:subTnLst>
                                    <p:audio>
                                      <p:cMediaNode>
                                        <p:cTn display="0" masterRel="sameClick">
                                          <p:stCondLst>
                                            <p:cond evt="begin" delay="0">
                                              <p:tn val="116"/>
                                            </p:cond>
                                          </p:stCondLst>
                                          <p:endCondLst>
                                            <p:cond evt="onStopAudio" delay="0">
                                              <p:tgtEl>
                                                <p:sldTgt/>
                                              </p:tgtEl>
                                            </p:cond>
                                          </p:endCondLst>
                                        </p:cTn>
                                        <p:tgtEl>
                                          <p:sndTgt r:embed="rId5" name="beep.wav"/>
                                        </p:tgtEl>
                                      </p:cMediaNode>
                                    </p:audio>
                                  </p:subTnLst>
                                </p:cTn>
                              </p:par>
                            </p:childTnLst>
                          </p:cTn>
                        </p:par>
                        <p:par>
                          <p:cTn id="119" fill="hold">
                            <p:stCondLst>
                              <p:cond delay="13100"/>
                            </p:stCondLst>
                            <p:childTnLst>
                              <p:par>
                                <p:cTn id="120" presetID="14" presetClass="entr" presetSubtype="10" fill="hold" nodeType="afterEffect">
                                  <p:stCondLst>
                                    <p:cond delay="500"/>
                                  </p:stCondLst>
                                  <p:childTnLst>
                                    <p:set>
                                      <p:cBhvr>
                                        <p:cTn id="121" dur="1" fill="hold">
                                          <p:stCondLst>
                                            <p:cond delay="0"/>
                                          </p:stCondLst>
                                        </p:cTn>
                                        <p:tgtEl>
                                          <p:spTgt spid="93"/>
                                        </p:tgtEl>
                                        <p:attrNameLst>
                                          <p:attrName>style.visibility</p:attrName>
                                        </p:attrNameLst>
                                      </p:cBhvr>
                                      <p:to>
                                        <p:strVal val="visible"/>
                                      </p:to>
                                    </p:set>
                                    <p:animEffect transition="in" filter="randombar(horizontal)">
                                      <p:cBhvr>
                                        <p:cTn id="122" dur="500"/>
                                        <p:tgtEl>
                                          <p:spTgt spid="93"/>
                                        </p:tgtEl>
                                      </p:cBhvr>
                                    </p:animEffect>
                                  </p:childTnLst>
                                  <p:subTnLst>
                                    <p:audio>
                                      <p:cMediaNode>
                                        <p:cTn display="0" masterRel="sameClick">
                                          <p:stCondLst>
                                            <p:cond evt="begin" delay="0">
                                              <p:tn val="120"/>
                                            </p:cond>
                                          </p:stCondLst>
                                          <p:endCondLst>
                                            <p:cond evt="onStopAudio" delay="0">
                                              <p:tgtEl>
                                                <p:sldTgt/>
                                              </p:tgtEl>
                                            </p:cond>
                                          </p:endCondLst>
                                        </p:cTn>
                                        <p:tgtEl>
                                          <p:sndTgt r:embed="rId5" name="beep.wav"/>
                                        </p:tgtEl>
                                      </p:cMediaNode>
                                    </p:audio>
                                  </p:subTnLst>
                                </p:cTn>
                              </p:par>
                            </p:childTnLst>
                          </p:cTn>
                        </p:par>
                        <p:par>
                          <p:cTn id="123" fill="hold">
                            <p:stCondLst>
                              <p:cond delay="14100"/>
                            </p:stCondLst>
                            <p:childTnLst>
                              <p:par>
                                <p:cTn id="124" presetID="14" presetClass="entr" presetSubtype="10" fill="hold" nodeType="afterEffect">
                                  <p:stCondLst>
                                    <p:cond delay="500"/>
                                  </p:stCondLst>
                                  <p:childTnLst>
                                    <p:set>
                                      <p:cBhvr>
                                        <p:cTn id="125" dur="1" fill="hold">
                                          <p:stCondLst>
                                            <p:cond delay="0"/>
                                          </p:stCondLst>
                                        </p:cTn>
                                        <p:tgtEl>
                                          <p:spTgt spid="96"/>
                                        </p:tgtEl>
                                        <p:attrNameLst>
                                          <p:attrName>style.visibility</p:attrName>
                                        </p:attrNameLst>
                                      </p:cBhvr>
                                      <p:to>
                                        <p:strVal val="visible"/>
                                      </p:to>
                                    </p:set>
                                    <p:animEffect transition="in" filter="randombar(horizontal)">
                                      <p:cBhvr>
                                        <p:cTn id="126" dur="500"/>
                                        <p:tgtEl>
                                          <p:spTgt spid="96"/>
                                        </p:tgtEl>
                                      </p:cBhvr>
                                    </p:animEffect>
                                  </p:childTnLst>
                                  <p:subTnLst>
                                    <p:audio>
                                      <p:cMediaNode>
                                        <p:cTn display="0" masterRel="sameClick">
                                          <p:stCondLst>
                                            <p:cond evt="begin" delay="0">
                                              <p:tn val="124"/>
                                            </p:cond>
                                          </p:stCondLst>
                                          <p:endCondLst>
                                            <p:cond evt="onStopAudio" delay="0">
                                              <p:tgtEl>
                                                <p:sldTgt/>
                                              </p:tgtEl>
                                            </p:cond>
                                          </p:endCondLst>
                                        </p:cTn>
                                        <p:tgtEl>
                                          <p:sndTgt r:embed="rId5" name="beep.wav"/>
                                        </p:tgtEl>
                                      </p:cMediaNode>
                                    </p:audio>
                                  </p:subTnLst>
                                </p:cTn>
                              </p:par>
                            </p:childTnLst>
                          </p:cTn>
                        </p:par>
                        <p:par>
                          <p:cTn id="127" fill="hold">
                            <p:stCondLst>
                              <p:cond delay="15100"/>
                            </p:stCondLst>
                            <p:childTnLst>
                              <p:par>
                                <p:cTn id="128" presetID="14" presetClass="entr" presetSubtype="10" fill="hold" nodeType="afterEffect">
                                  <p:stCondLst>
                                    <p:cond delay="500"/>
                                  </p:stCondLst>
                                  <p:childTnLst>
                                    <p:set>
                                      <p:cBhvr>
                                        <p:cTn id="129" dur="1" fill="hold">
                                          <p:stCondLst>
                                            <p:cond delay="0"/>
                                          </p:stCondLst>
                                        </p:cTn>
                                        <p:tgtEl>
                                          <p:spTgt spid="102"/>
                                        </p:tgtEl>
                                        <p:attrNameLst>
                                          <p:attrName>style.visibility</p:attrName>
                                        </p:attrNameLst>
                                      </p:cBhvr>
                                      <p:to>
                                        <p:strVal val="visible"/>
                                      </p:to>
                                    </p:set>
                                    <p:animEffect transition="in" filter="randombar(horizontal)">
                                      <p:cBhvr>
                                        <p:cTn id="130" dur="500"/>
                                        <p:tgtEl>
                                          <p:spTgt spid="102"/>
                                        </p:tgtEl>
                                      </p:cBhvr>
                                    </p:animEffect>
                                  </p:childTnLst>
                                  <p:subTnLst>
                                    <p:audio>
                                      <p:cMediaNode>
                                        <p:cTn display="0" masterRel="sameClick">
                                          <p:stCondLst>
                                            <p:cond evt="begin" delay="0">
                                              <p:tn val="128"/>
                                            </p:cond>
                                          </p:stCondLst>
                                          <p:endCondLst>
                                            <p:cond evt="onStopAudio" delay="0">
                                              <p:tgtEl>
                                                <p:sldTgt/>
                                              </p:tgtEl>
                                            </p:cond>
                                          </p:endCondLst>
                                        </p:cTn>
                                        <p:tgtEl>
                                          <p:sndTgt r:embed="rId5" name="beep.wav"/>
                                        </p:tgtEl>
                                      </p:cMediaNode>
                                    </p:audio>
                                  </p:subTnLst>
                                </p:cTn>
                              </p:par>
                            </p:childTnLst>
                          </p:cTn>
                        </p:par>
                        <p:par>
                          <p:cTn id="131" fill="hold">
                            <p:stCondLst>
                              <p:cond delay="16100"/>
                            </p:stCondLst>
                            <p:childTnLst>
                              <p:par>
                                <p:cTn id="132" presetID="14" presetClass="entr" presetSubtype="10" fill="hold" nodeType="afterEffect">
                                  <p:stCondLst>
                                    <p:cond delay="500"/>
                                  </p:stCondLst>
                                  <p:childTnLst>
                                    <p:set>
                                      <p:cBhvr>
                                        <p:cTn id="133" dur="1" fill="hold">
                                          <p:stCondLst>
                                            <p:cond delay="0"/>
                                          </p:stCondLst>
                                        </p:cTn>
                                        <p:tgtEl>
                                          <p:spTgt spid="108"/>
                                        </p:tgtEl>
                                        <p:attrNameLst>
                                          <p:attrName>style.visibility</p:attrName>
                                        </p:attrNameLst>
                                      </p:cBhvr>
                                      <p:to>
                                        <p:strVal val="visible"/>
                                      </p:to>
                                    </p:set>
                                    <p:animEffect transition="in" filter="randombar(horizontal)">
                                      <p:cBhvr>
                                        <p:cTn id="134" dur="500"/>
                                        <p:tgtEl>
                                          <p:spTgt spid="108"/>
                                        </p:tgtEl>
                                      </p:cBhvr>
                                    </p:animEffect>
                                  </p:childTnLst>
                                  <p:subTnLst>
                                    <p:audio>
                                      <p:cMediaNode>
                                        <p:cTn display="0" masterRel="sameClick">
                                          <p:stCondLst>
                                            <p:cond evt="begin" delay="0">
                                              <p:tn val="132"/>
                                            </p:cond>
                                          </p:stCondLst>
                                          <p:endCondLst>
                                            <p:cond evt="onStopAudio" delay="0">
                                              <p:tgtEl>
                                                <p:sldTgt/>
                                              </p:tgtEl>
                                            </p:cond>
                                          </p:endCondLst>
                                        </p:cTn>
                                        <p:tgtEl>
                                          <p:sndTgt r:embed="rId5" name="beep.wav"/>
                                        </p:tgtEl>
                                      </p:cMediaNode>
                                    </p:audio>
                                  </p:subTnLst>
                                </p:cTn>
                              </p:par>
                            </p:childTnLst>
                          </p:cTn>
                        </p:par>
                        <p:par>
                          <p:cTn id="135" fill="hold">
                            <p:stCondLst>
                              <p:cond delay="17100"/>
                            </p:stCondLst>
                            <p:childTnLst>
                              <p:par>
                                <p:cTn id="136" presetID="14" presetClass="entr" presetSubtype="10" fill="hold" nodeType="afterEffect">
                                  <p:stCondLst>
                                    <p:cond delay="500"/>
                                  </p:stCondLst>
                                  <p:childTnLst>
                                    <p:set>
                                      <p:cBhvr>
                                        <p:cTn id="137" dur="1" fill="hold">
                                          <p:stCondLst>
                                            <p:cond delay="0"/>
                                          </p:stCondLst>
                                        </p:cTn>
                                        <p:tgtEl>
                                          <p:spTgt spid="114"/>
                                        </p:tgtEl>
                                        <p:attrNameLst>
                                          <p:attrName>style.visibility</p:attrName>
                                        </p:attrNameLst>
                                      </p:cBhvr>
                                      <p:to>
                                        <p:strVal val="visible"/>
                                      </p:to>
                                    </p:set>
                                    <p:animEffect transition="in" filter="randombar(horizontal)">
                                      <p:cBhvr>
                                        <p:cTn id="138" dur="500"/>
                                        <p:tgtEl>
                                          <p:spTgt spid="114"/>
                                        </p:tgtEl>
                                      </p:cBhvr>
                                    </p:animEffect>
                                  </p:childTnLst>
                                  <p:subTnLst>
                                    <p:audio>
                                      <p:cMediaNode>
                                        <p:cTn display="0" masterRel="sameClick">
                                          <p:stCondLst>
                                            <p:cond evt="begin" delay="0">
                                              <p:tn val="136"/>
                                            </p:cond>
                                          </p:stCondLst>
                                          <p:endCondLst>
                                            <p:cond evt="onStopAudio" delay="0">
                                              <p:tgtEl>
                                                <p:sldTgt/>
                                              </p:tgtEl>
                                            </p:cond>
                                          </p:endCondLst>
                                        </p:cTn>
                                        <p:tgtEl>
                                          <p:sndTgt r:embed="rId5" name="beep.wav"/>
                                        </p:tgtEl>
                                      </p:cMediaNode>
                                    </p:audio>
                                  </p:subTnLst>
                                </p:cTn>
                              </p:par>
                            </p:childTnLst>
                          </p:cTn>
                        </p:par>
                        <p:par>
                          <p:cTn id="139" fill="hold">
                            <p:stCondLst>
                              <p:cond delay="18100"/>
                            </p:stCondLst>
                            <p:childTnLst>
                              <p:par>
                                <p:cTn id="140" presetID="14" presetClass="entr" presetSubtype="10" fill="hold" nodeType="afterEffect">
                                  <p:stCondLst>
                                    <p:cond delay="500"/>
                                  </p:stCondLst>
                                  <p:childTnLst>
                                    <p:set>
                                      <p:cBhvr>
                                        <p:cTn id="141" dur="1" fill="hold">
                                          <p:stCondLst>
                                            <p:cond delay="0"/>
                                          </p:stCondLst>
                                        </p:cTn>
                                        <p:tgtEl>
                                          <p:spTgt spid="117"/>
                                        </p:tgtEl>
                                        <p:attrNameLst>
                                          <p:attrName>style.visibility</p:attrName>
                                        </p:attrNameLst>
                                      </p:cBhvr>
                                      <p:to>
                                        <p:strVal val="visible"/>
                                      </p:to>
                                    </p:set>
                                    <p:animEffect transition="in" filter="randombar(horizontal)">
                                      <p:cBhvr>
                                        <p:cTn id="142" dur="500"/>
                                        <p:tgtEl>
                                          <p:spTgt spid="117"/>
                                        </p:tgtEl>
                                      </p:cBhvr>
                                    </p:animEffect>
                                  </p:childTnLst>
                                  <p:subTnLst>
                                    <p:audio>
                                      <p:cMediaNode>
                                        <p:cTn display="0" masterRel="sameClick">
                                          <p:stCondLst>
                                            <p:cond evt="begin" delay="0">
                                              <p:tn val="140"/>
                                            </p:cond>
                                          </p:stCondLst>
                                          <p:endCondLst>
                                            <p:cond evt="onStopAudio" delay="0">
                                              <p:tgtEl>
                                                <p:sldTgt/>
                                              </p:tgtEl>
                                            </p:cond>
                                          </p:endCondLst>
                                        </p:cTn>
                                        <p:tgtEl>
                                          <p:sndTgt r:embed="rId5" name="beep.wav"/>
                                        </p:tgtEl>
                                      </p:cMediaNode>
                                    </p:audio>
                                  </p:subTnLst>
                                </p:cTn>
                              </p:par>
                            </p:childTnLst>
                          </p:cTn>
                        </p:par>
                        <p:par>
                          <p:cTn id="143" fill="hold">
                            <p:stCondLst>
                              <p:cond delay="19100"/>
                            </p:stCondLst>
                            <p:childTnLst>
                              <p:par>
                                <p:cTn id="144" presetID="14" presetClass="entr" presetSubtype="10" fill="hold" nodeType="afterEffect">
                                  <p:stCondLst>
                                    <p:cond delay="500"/>
                                  </p:stCondLst>
                                  <p:childTnLst>
                                    <p:set>
                                      <p:cBhvr>
                                        <p:cTn id="145" dur="1" fill="hold">
                                          <p:stCondLst>
                                            <p:cond delay="0"/>
                                          </p:stCondLst>
                                        </p:cTn>
                                        <p:tgtEl>
                                          <p:spTgt spid="120"/>
                                        </p:tgtEl>
                                        <p:attrNameLst>
                                          <p:attrName>style.visibility</p:attrName>
                                        </p:attrNameLst>
                                      </p:cBhvr>
                                      <p:to>
                                        <p:strVal val="visible"/>
                                      </p:to>
                                    </p:set>
                                    <p:animEffect transition="in" filter="randombar(horizontal)">
                                      <p:cBhvr>
                                        <p:cTn id="146" dur="500"/>
                                        <p:tgtEl>
                                          <p:spTgt spid="120"/>
                                        </p:tgtEl>
                                      </p:cBhvr>
                                    </p:animEffect>
                                  </p:childTnLst>
                                  <p:subTnLst>
                                    <p:audio>
                                      <p:cMediaNode>
                                        <p:cTn display="0" masterRel="sameClick">
                                          <p:stCondLst>
                                            <p:cond evt="begin" delay="0">
                                              <p:tn val="144"/>
                                            </p:cond>
                                          </p:stCondLst>
                                          <p:endCondLst>
                                            <p:cond evt="onStopAudio" delay="0">
                                              <p:tgtEl>
                                                <p:sldTgt/>
                                              </p:tgtEl>
                                            </p:cond>
                                          </p:endCondLst>
                                        </p:cTn>
                                        <p:tgtEl>
                                          <p:sndTgt r:embed="rId5" name="beep.wav"/>
                                        </p:tgtEl>
                                      </p:cMediaNode>
                                    </p:audio>
                                  </p:subTnLst>
                                </p:cTn>
                              </p:par>
                            </p:childTnLst>
                          </p:cTn>
                        </p:par>
                        <p:par>
                          <p:cTn id="147" fill="hold">
                            <p:stCondLst>
                              <p:cond delay="20100"/>
                            </p:stCondLst>
                            <p:childTnLst>
                              <p:par>
                                <p:cTn id="148" presetID="14" presetClass="entr" presetSubtype="10" fill="hold" nodeType="afterEffect">
                                  <p:stCondLst>
                                    <p:cond delay="500"/>
                                  </p:stCondLst>
                                  <p:childTnLst>
                                    <p:set>
                                      <p:cBhvr>
                                        <p:cTn id="149" dur="1" fill="hold">
                                          <p:stCondLst>
                                            <p:cond delay="0"/>
                                          </p:stCondLst>
                                        </p:cTn>
                                        <p:tgtEl>
                                          <p:spTgt spid="123"/>
                                        </p:tgtEl>
                                        <p:attrNameLst>
                                          <p:attrName>style.visibility</p:attrName>
                                        </p:attrNameLst>
                                      </p:cBhvr>
                                      <p:to>
                                        <p:strVal val="visible"/>
                                      </p:to>
                                    </p:set>
                                    <p:animEffect transition="in" filter="randombar(horizontal)">
                                      <p:cBhvr>
                                        <p:cTn id="150" dur="500"/>
                                        <p:tgtEl>
                                          <p:spTgt spid="123"/>
                                        </p:tgtEl>
                                      </p:cBhvr>
                                    </p:animEffect>
                                  </p:childTnLst>
                                  <p:subTnLst>
                                    <p:audio>
                                      <p:cMediaNode>
                                        <p:cTn display="0" masterRel="sameClick">
                                          <p:stCondLst>
                                            <p:cond evt="begin" delay="0">
                                              <p:tn val="148"/>
                                            </p:cond>
                                          </p:stCondLst>
                                          <p:endCondLst>
                                            <p:cond evt="onStopAudio" delay="0">
                                              <p:tgtEl>
                                                <p:sldTgt/>
                                              </p:tgtEl>
                                            </p:cond>
                                          </p:endCondLst>
                                        </p:cTn>
                                        <p:tgtEl>
                                          <p:sndTgt r:embed="rId6" name="chuong.wav"/>
                                        </p:tgtEl>
                                      </p:cMediaNode>
                                    </p:audio>
                                  </p:subTnLst>
                                </p:cTn>
                              </p:par>
                            </p:childTnLst>
                          </p:cTn>
                        </p:par>
                      </p:childTnLst>
                    </p:cTn>
                  </p:par>
                </p:childTnLst>
              </p:cTn>
              <p:nextCondLst>
                <p:cond evt="onClick" delay="0">
                  <p:tgtEl>
                    <p:spTgt spid="40"/>
                  </p:tgtEl>
                </p:cond>
              </p:nextCondLst>
            </p:seq>
            <p:seq concurrent="1" nextAc="seek">
              <p:cTn id="151" restart="whenNotActive" fill="hold" evtFilter="cancelBubble" nodeType="interactiveSeq">
                <p:stCondLst>
                  <p:cond evt="onClick" delay="0">
                    <p:tgtEl>
                      <p:spTgt spid="35"/>
                    </p:tgtEl>
                  </p:cond>
                </p:stCondLst>
                <p:endSync evt="end" delay="0">
                  <p:rtn val="all"/>
                </p:endSync>
                <p:childTnLst>
                  <p:par>
                    <p:cTn id="152" fill="hold">
                      <p:stCondLst>
                        <p:cond delay="0"/>
                      </p:stCondLst>
                      <p:childTnLst>
                        <p:par>
                          <p:cTn id="153" fill="hold">
                            <p:stCondLst>
                              <p:cond delay="0"/>
                            </p:stCondLst>
                            <p:childTnLst>
                              <p:par>
                                <p:cTn id="154" presetID="16" presetClass="entr" presetSubtype="21" fill="hold" grpId="0" nodeType="withEffect">
                                  <p:stCondLst>
                                    <p:cond delay="0"/>
                                  </p:stCondLst>
                                  <p:childTnLst>
                                    <p:set>
                                      <p:cBhvr>
                                        <p:cTn id="155" dur="1" fill="hold">
                                          <p:stCondLst>
                                            <p:cond delay="0"/>
                                          </p:stCondLst>
                                        </p:cTn>
                                        <p:tgtEl>
                                          <p:spTgt spid="126"/>
                                        </p:tgtEl>
                                        <p:attrNameLst>
                                          <p:attrName>style.visibility</p:attrName>
                                        </p:attrNameLst>
                                      </p:cBhvr>
                                      <p:to>
                                        <p:strVal val="visible"/>
                                      </p:to>
                                    </p:set>
                                    <p:animEffect transition="in" filter="barn(inVertical)">
                                      <p:cBhvr>
                                        <p:cTn id="156" dur="500"/>
                                        <p:tgtEl>
                                          <p:spTgt spid="126"/>
                                        </p:tgtEl>
                                      </p:cBhvr>
                                    </p:animEffect>
                                  </p:childTnLst>
                                </p:cTn>
                              </p:par>
                              <p:par>
                                <p:cTn id="157" presetID="16" presetClass="entr" presetSubtype="21" fill="hold" grpId="0" nodeType="withEffect">
                                  <p:stCondLst>
                                    <p:cond delay="0"/>
                                  </p:stCondLst>
                                  <p:childTnLst>
                                    <p:set>
                                      <p:cBhvr>
                                        <p:cTn id="158" dur="1" fill="hold">
                                          <p:stCondLst>
                                            <p:cond delay="0"/>
                                          </p:stCondLst>
                                        </p:cTn>
                                        <p:tgtEl>
                                          <p:spTgt spid="130"/>
                                        </p:tgtEl>
                                        <p:attrNameLst>
                                          <p:attrName>style.visibility</p:attrName>
                                        </p:attrNameLst>
                                      </p:cBhvr>
                                      <p:to>
                                        <p:strVal val="visible"/>
                                      </p:to>
                                    </p:set>
                                    <p:animEffect transition="in" filter="barn(inVertical)">
                                      <p:cBhvr>
                                        <p:cTn id="159" dur="500"/>
                                        <p:tgtEl>
                                          <p:spTgt spid="130"/>
                                        </p:tgtEl>
                                      </p:cBhvr>
                                    </p:animEffect>
                                  </p:childTnLst>
                                </p:cTn>
                              </p:par>
                              <p:par>
                                <p:cTn id="160" presetID="16" presetClass="entr" presetSubtype="21" fill="hold" grpId="0" nodeType="withEffect">
                                  <p:stCondLst>
                                    <p:cond delay="0"/>
                                  </p:stCondLst>
                                  <p:childTnLst>
                                    <p:set>
                                      <p:cBhvr>
                                        <p:cTn id="161" dur="1" fill="hold">
                                          <p:stCondLst>
                                            <p:cond delay="0"/>
                                          </p:stCondLst>
                                        </p:cTn>
                                        <p:tgtEl>
                                          <p:spTgt spid="132"/>
                                        </p:tgtEl>
                                        <p:attrNameLst>
                                          <p:attrName>style.visibility</p:attrName>
                                        </p:attrNameLst>
                                      </p:cBhvr>
                                      <p:to>
                                        <p:strVal val="visible"/>
                                      </p:to>
                                    </p:set>
                                    <p:animEffect transition="in" filter="barn(inVertical)">
                                      <p:cBhvr>
                                        <p:cTn id="162" dur="500"/>
                                        <p:tgtEl>
                                          <p:spTgt spid="132"/>
                                        </p:tgtEl>
                                      </p:cBhvr>
                                    </p:animEffect>
                                  </p:childTnLst>
                                </p:cTn>
                              </p:par>
                              <p:par>
                                <p:cTn id="163" presetID="16" presetClass="entr" presetSubtype="21" fill="hold" grpId="0" nodeType="withEffect">
                                  <p:stCondLst>
                                    <p:cond delay="0"/>
                                  </p:stCondLst>
                                  <p:childTnLst>
                                    <p:set>
                                      <p:cBhvr>
                                        <p:cTn id="164" dur="1" fill="hold">
                                          <p:stCondLst>
                                            <p:cond delay="0"/>
                                          </p:stCondLst>
                                        </p:cTn>
                                        <p:tgtEl>
                                          <p:spTgt spid="133"/>
                                        </p:tgtEl>
                                        <p:attrNameLst>
                                          <p:attrName>style.visibility</p:attrName>
                                        </p:attrNameLst>
                                      </p:cBhvr>
                                      <p:to>
                                        <p:strVal val="visible"/>
                                      </p:to>
                                    </p:set>
                                    <p:animEffect transition="in" filter="barn(inVertical)">
                                      <p:cBhvr>
                                        <p:cTn id="165" dur="500"/>
                                        <p:tgtEl>
                                          <p:spTgt spid="133"/>
                                        </p:tgtEl>
                                      </p:cBhvr>
                                    </p:animEffect>
                                  </p:childTnLst>
                                </p:cTn>
                              </p:par>
                              <p:par>
                                <p:cTn id="166" presetID="16" presetClass="entr" presetSubtype="21" fill="hold" grpId="0" nodeType="withEffect">
                                  <p:stCondLst>
                                    <p:cond delay="0"/>
                                  </p:stCondLst>
                                  <p:childTnLst>
                                    <p:set>
                                      <p:cBhvr>
                                        <p:cTn id="167" dur="1" fill="hold">
                                          <p:stCondLst>
                                            <p:cond delay="0"/>
                                          </p:stCondLst>
                                        </p:cTn>
                                        <p:tgtEl>
                                          <p:spTgt spid="131"/>
                                        </p:tgtEl>
                                        <p:attrNameLst>
                                          <p:attrName>style.visibility</p:attrName>
                                        </p:attrNameLst>
                                      </p:cBhvr>
                                      <p:to>
                                        <p:strVal val="visible"/>
                                      </p:to>
                                    </p:set>
                                    <p:animEffect transition="in" filter="barn(inVertical)">
                                      <p:cBhvr>
                                        <p:cTn id="168" dur="500"/>
                                        <p:tgtEl>
                                          <p:spTgt spid="131"/>
                                        </p:tgtEl>
                                      </p:cBhvr>
                                    </p:animEffect>
                                  </p:childTnLst>
                                </p:cTn>
                              </p:par>
                              <p:par>
                                <p:cTn id="169" presetID="16" presetClass="entr" presetSubtype="21" fill="hold" grpId="0" nodeType="withEffect">
                                  <p:stCondLst>
                                    <p:cond delay="0"/>
                                  </p:stCondLst>
                                  <p:childTnLst>
                                    <p:set>
                                      <p:cBhvr>
                                        <p:cTn id="170" dur="1" fill="hold">
                                          <p:stCondLst>
                                            <p:cond delay="0"/>
                                          </p:stCondLst>
                                        </p:cTn>
                                        <p:tgtEl>
                                          <p:spTgt spid="129"/>
                                        </p:tgtEl>
                                        <p:attrNameLst>
                                          <p:attrName>style.visibility</p:attrName>
                                        </p:attrNameLst>
                                      </p:cBhvr>
                                      <p:to>
                                        <p:strVal val="visible"/>
                                      </p:to>
                                    </p:set>
                                    <p:animEffect transition="in" filter="barn(inVertical)">
                                      <p:cBhvr>
                                        <p:cTn id="171" dur="500"/>
                                        <p:tgtEl>
                                          <p:spTgt spid="129"/>
                                        </p:tgtEl>
                                      </p:cBhvr>
                                    </p:animEffect>
                                  </p:childTnLst>
                                </p:cTn>
                              </p:par>
                            </p:childTnLst>
                          </p:cTn>
                        </p:par>
                      </p:childTnLst>
                    </p:cTn>
                  </p:par>
                </p:childTnLst>
              </p:cTn>
              <p:nextCondLst>
                <p:cond evt="onClick" delay="0">
                  <p:tgtEl>
                    <p:spTgt spid="35"/>
                  </p:tgtEl>
                </p:cond>
              </p:nextCondLst>
            </p:seq>
          </p:childTnLst>
        </p:cTn>
      </p:par>
    </p:tnLst>
    <p:bldLst>
      <p:bldP spid="60" grpId="0" animBg="1"/>
      <p:bldP spid="58" grpId="0" animBg="1"/>
      <p:bldP spid="2" grpId="0" animBg="1"/>
      <p:bldP spid="3" grpId="0" animBg="1"/>
      <p:bldP spid="38" grpId="0" animBg="1"/>
      <p:bldP spid="112" grpId="0" animBg="1"/>
      <p:bldP spid="113" grpId="0" animBg="1"/>
      <p:bldP spid="126" grpId="0" animBg="1"/>
      <p:bldP spid="127" grpId="0" animBg="1"/>
      <p:bldP spid="128" grpId="0" animBg="1"/>
      <p:bldP spid="129" grpId="0" animBg="1"/>
      <p:bldP spid="130" grpId="0" animBg="1"/>
      <p:bldP spid="131" grpId="0" animBg="1"/>
      <p:bldP spid="132" grpId="0" animBg="1"/>
      <p:bldP spid="1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4" y="3"/>
            <a:ext cx="9143999" cy="6970601"/>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p:cNvCxnSpPr>
            <a:endCxn id="8" idx="1"/>
          </p:cNvCxnSpPr>
          <p:nvPr/>
        </p:nvCxnSpPr>
        <p:spPr>
          <a:xfrm>
            <a:off x="1857225" y="357371"/>
            <a:ext cx="1142381" cy="3056389"/>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9194095" y="3413761"/>
            <a:ext cx="1128218" cy="311802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009900" y="929637"/>
            <a:ext cx="6172200" cy="4968241"/>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7000" b="1" dirty="0" smtClean="0">
              <a:latin typeface="Times New Roman" pitchFamily="18" charset="0"/>
              <a:cs typeface="Times New Roman" pitchFamily="18" charset="0"/>
            </a:endParaRPr>
          </a:p>
          <a:p>
            <a:pPr algn="ctr">
              <a:lnSpc>
                <a:spcPct val="150000"/>
              </a:lnSpc>
            </a:pPr>
            <a:r>
              <a:rPr lang="en-US" sz="4800" b="1" dirty="0" smtClean="0">
                <a:latin typeface="Times New Roman" pitchFamily="18" charset="0"/>
                <a:cs typeface="Times New Roman" pitchFamily="18" charset="0"/>
              </a:rPr>
              <a:t>VÒNG </a:t>
            </a:r>
            <a:r>
              <a:rPr lang="en-US" sz="4800" b="1" dirty="0">
                <a:latin typeface="Times New Roman" pitchFamily="18" charset="0"/>
                <a:cs typeface="Times New Roman" pitchFamily="18" charset="0"/>
              </a:rPr>
              <a:t>3</a:t>
            </a:r>
          </a:p>
          <a:p>
            <a:pPr algn="ctr">
              <a:lnSpc>
                <a:spcPct val="150000"/>
              </a:lnSpc>
            </a:pPr>
            <a:r>
              <a:rPr lang="en-US" sz="4800" b="1" dirty="0" smtClean="0">
                <a:latin typeface="Times New Roman" pitchFamily="18" charset="0"/>
                <a:cs typeface="Times New Roman" pitchFamily="18" charset="0"/>
              </a:rPr>
              <a:t>VỀ ĐÍCH</a:t>
            </a:r>
          </a:p>
          <a:p>
            <a:pPr algn="ctr">
              <a:lnSpc>
                <a:spcPct val="150000"/>
              </a:lnSpc>
            </a:pPr>
            <a:r>
              <a:rPr lang="en-US" sz="4000" b="1" dirty="0" smtClean="0">
                <a:latin typeface="Times New Roman" pitchFamily="18" charset="0"/>
                <a:cs typeface="Times New Roman" pitchFamily="18" charset="0"/>
              </a:rPr>
              <a:t>( 1 </a:t>
            </a:r>
            <a:r>
              <a:rPr lang="en-US" sz="4000" b="1" dirty="0" err="1" smtClean="0">
                <a:latin typeface="Times New Roman" pitchFamily="18" charset="0"/>
                <a:cs typeface="Times New Roman" pitchFamily="18" charset="0"/>
              </a:rPr>
              <a:t>câu</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hỏi</a:t>
            </a:r>
            <a:r>
              <a:rPr lang="en-US" sz="4000" b="1" dirty="0" smtClean="0">
                <a:latin typeface="Times New Roman" pitchFamily="18" charset="0"/>
                <a:cs typeface="Times New Roman" pitchFamily="18" charset="0"/>
              </a:rPr>
              <a:t>)</a:t>
            </a:r>
          </a:p>
          <a:p>
            <a:pPr algn="ctr">
              <a:lnSpc>
                <a:spcPct val="150000"/>
              </a:lnSpc>
            </a:pP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đội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tay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câu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hỏi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Đội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nhanh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nhất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đúng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sẽ</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được</a:t>
            </a:r>
            <a:r>
              <a:rPr lang="en-US" sz="2800" b="1" dirty="0">
                <a:latin typeface="Times New Roman" pitchFamily="18" charset="0"/>
                <a:cs typeface="Times New Roman" pitchFamily="18" charset="0"/>
              </a:rPr>
              <a:t> </a:t>
            </a:r>
            <a:r>
              <a:rPr lang="en-US" sz="2800" b="1" dirty="0" smtClean="0">
                <a:latin typeface="Times New Roman" pitchFamily="18" charset="0"/>
                <a:cs typeface="Times New Roman" pitchFamily="18" charset="0"/>
              </a:rPr>
              <a:t>30 </a:t>
            </a:r>
            <a:r>
              <a:rPr lang="en-US" sz="2800" b="1" dirty="0" err="1">
                <a:latin typeface="Times New Roman" pitchFamily="18" charset="0"/>
                <a:cs typeface="Times New Roman" pitchFamily="18" charset="0"/>
              </a:rPr>
              <a:t>điểm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bị</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trừ</a:t>
            </a:r>
            <a:r>
              <a:rPr lang="en-US" sz="2800" b="1" dirty="0">
                <a:latin typeface="Times New Roman" pitchFamily="18" charset="0"/>
                <a:cs typeface="Times New Roman" pitchFamily="18" charset="0"/>
              </a:rPr>
              <a:t> </a:t>
            </a:r>
            <a:r>
              <a:rPr lang="en-US" sz="2800" b="1" dirty="0" smtClean="0">
                <a:latin typeface="Times New Roman" pitchFamily="18" charset="0"/>
                <a:cs typeface="Times New Roman" pitchFamily="18" charset="0"/>
              </a:rPr>
              <a:t>15 </a:t>
            </a:r>
            <a:r>
              <a:rPr lang="en-US" sz="2800" b="1" dirty="0" err="1">
                <a:latin typeface="Times New Roman" pitchFamily="18" charset="0"/>
                <a:cs typeface="Times New Roman" pitchFamily="18" charset="0"/>
              </a:rPr>
              <a:t>điểm</a:t>
            </a:r>
            <a:r>
              <a:rPr lang="en-US" sz="2800" b="1" dirty="0">
                <a:latin typeface="Times New Roman" pitchFamily="18" charset="0"/>
                <a:cs typeface="Times New Roman" pitchFamily="18" charset="0"/>
              </a:rPr>
              <a:t>.</a:t>
            </a:r>
          </a:p>
          <a:p>
            <a:pPr algn="ctr">
              <a:lnSpc>
                <a:spcPct val="150000"/>
              </a:lnSpc>
            </a:pPr>
            <a:endParaRPr lang="en-US" sz="7000" b="1" dirty="0">
              <a:latin typeface="Times New Roman" pitchFamily="18" charset="0"/>
              <a:cs typeface="Times New Roman" pitchFamily="18" charset="0"/>
            </a:endParaRPr>
          </a:p>
        </p:txBody>
      </p:sp>
      <p:cxnSp>
        <p:nvCxnSpPr>
          <p:cNvPr id="6" name="Straight Connector 5"/>
          <p:cNvCxnSpPr>
            <a:stCxn id="8" idx="1"/>
          </p:cNvCxnSpPr>
          <p:nvPr/>
        </p:nvCxnSpPr>
        <p:spPr>
          <a:xfrm flipH="1">
            <a:off x="1858205" y="3413760"/>
            <a:ext cx="1141398" cy="311209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9194095" y="356708"/>
            <a:ext cx="1128218" cy="305705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999606" y="929640"/>
            <a:ext cx="196649" cy="4968241"/>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ket 8"/>
          <p:cNvSpPr/>
          <p:nvPr/>
        </p:nvSpPr>
        <p:spPr>
          <a:xfrm rot="10800000">
            <a:off x="9003939" y="929641"/>
            <a:ext cx="190156" cy="4968241"/>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 name="Group 9"/>
          <p:cNvGrpSpPr/>
          <p:nvPr/>
        </p:nvGrpSpPr>
        <p:grpSpPr>
          <a:xfrm>
            <a:off x="2749872" y="3175901"/>
            <a:ext cx="509282" cy="509282"/>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8928351" y="3174497"/>
            <a:ext cx="509282" cy="509282"/>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 name="Picture 5" descr="n3"/>
          <p:cNvPicPr>
            <a:picLocks noChangeAspect="1" noChangeArrowheads="1"/>
          </p:cNvPicPr>
          <p:nvPr/>
        </p:nvPicPr>
        <p:blipFill>
          <a:blip r:embed="rId9"/>
          <a:srcRect/>
          <a:stretch>
            <a:fillRect/>
          </a:stretch>
        </p:blipFill>
        <p:spPr bwMode="auto">
          <a:xfrm rot="10800000" flipV="1">
            <a:off x="1846925" y="305590"/>
            <a:ext cx="8475388" cy="171450"/>
          </a:xfrm>
          <a:prstGeom prst="rect">
            <a:avLst/>
          </a:prstGeom>
          <a:noFill/>
          <a:ln w="9525">
            <a:noFill/>
            <a:miter lim="800000"/>
            <a:headEnd/>
            <a:tailEnd/>
          </a:ln>
        </p:spPr>
      </p:pic>
      <p:grpSp>
        <p:nvGrpSpPr>
          <p:cNvPr id="26" name="Group 25"/>
          <p:cNvGrpSpPr/>
          <p:nvPr/>
        </p:nvGrpSpPr>
        <p:grpSpPr>
          <a:xfrm>
            <a:off x="10037692" y="117057"/>
            <a:ext cx="509282" cy="509282"/>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1638236" y="117057"/>
            <a:ext cx="509282" cy="509282"/>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 name="Picture 5" descr="n3"/>
          <p:cNvPicPr>
            <a:picLocks noChangeAspect="1" noChangeArrowheads="1"/>
          </p:cNvPicPr>
          <p:nvPr/>
        </p:nvPicPr>
        <p:blipFill>
          <a:blip r:embed="rId9"/>
          <a:srcRect/>
          <a:stretch>
            <a:fillRect/>
          </a:stretch>
        </p:blipFill>
        <p:spPr bwMode="auto">
          <a:xfrm rot="10800000" flipV="1">
            <a:off x="1846925" y="6503252"/>
            <a:ext cx="8475388" cy="171450"/>
          </a:xfrm>
          <a:prstGeom prst="rect">
            <a:avLst/>
          </a:prstGeom>
          <a:noFill/>
          <a:ln w="9525">
            <a:noFill/>
            <a:miter lim="800000"/>
            <a:headEnd/>
            <a:tailEnd/>
          </a:ln>
        </p:spPr>
      </p:pic>
      <p:grpSp>
        <p:nvGrpSpPr>
          <p:cNvPr id="17" name="Group 16"/>
          <p:cNvGrpSpPr/>
          <p:nvPr/>
        </p:nvGrpSpPr>
        <p:grpSpPr>
          <a:xfrm>
            <a:off x="1638236" y="6337478"/>
            <a:ext cx="509282" cy="509282"/>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10037692" y="6337478"/>
            <a:ext cx="509282" cy="509282"/>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nhacnen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0210800" y="6400800"/>
            <a:ext cx="457200" cy="457200"/>
          </a:xfrm>
          <a:prstGeom prst="rect">
            <a:avLst/>
          </a:prstGeom>
        </p:spPr>
      </p:pic>
      <p:pic>
        <p:nvPicPr>
          <p:cNvPr id="31" name="Picture 30">
            <a:hlinkClick r:id="rId11" action="ppaction://hlinksldjump" highlightClick="1"/>
            <a:hlinkHover r:id="rId11" action="ppaction://hlinksldjump">
              <a:snd r:embed="rId12" name="applause.wav"/>
            </a:hlinkHover>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6886" y="5542065"/>
            <a:ext cx="1374162" cy="1315935"/>
          </a:xfrm>
          <a:prstGeom prst="rect">
            <a:avLst/>
          </a:prstGeom>
        </p:spPr>
      </p:pic>
    </p:spTree>
    <p:extLst>
      <p:ext uri="{BB962C8B-B14F-4D97-AF65-F5344CB8AC3E}">
        <p14:creationId xmlns:p14="http://schemas.microsoft.com/office/powerpoint/2010/main" val="419561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par>
                          <p:cTn id="32" fill="hold">
                            <p:stCondLst>
                              <p:cond delay="600"/>
                            </p:stCondLst>
                            <p:childTnLst>
                              <p:par>
                                <p:cTn id="33" presetID="1" presetClass="mediacall" presetSubtype="0" fill="hold" nodeType="afterEffect">
                                  <p:stCondLst>
                                    <p:cond delay="0"/>
                                  </p:stCondLst>
                                  <p:childTnLst>
                                    <p:cmd type="call" cmd="playFrom(0.0)">
                                      <p:cBhvr>
                                        <p:cTn id="34" dur="9566" fill="hold"/>
                                        <p:tgtEl>
                                          <p:spTgt spid="30"/>
                                        </p:tgtEl>
                                      </p:cBhvr>
                                    </p:cmd>
                                  </p:childTnLst>
                                </p:cTn>
                              </p:par>
                            </p:childTnLst>
                          </p:cTn>
                        </p:par>
                      </p:childTnLst>
                    </p:cTn>
                  </p:par>
                  <p:par>
                    <p:cTn id="35" fill="hold">
                      <p:stCondLst>
                        <p:cond delay="indefinite"/>
                      </p:stCondLst>
                      <p:childTnLst>
                        <p:par>
                          <p:cTn id="36" fill="hold">
                            <p:stCondLst>
                              <p:cond delay="0"/>
                            </p:stCondLst>
                            <p:childTnLst>
                              <p:par>
                                <p:cTn id="37" presetID="50" presetClass="entr" presetSubtype="0" decel="10000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700" fill="hold"/>
                                        <p:tgtEl>
                                          <p:spTgt spid="9"/>
                                        </p:tgtEl>
                                        <p:attrNameLst>
                                          <p:attrName>ppt_w</p:attrName>
                                        </p:attrNameLst>
                                      </p:cBhvr>
                                      <p:tavLst>
                                        <p:tav tm="0">
                                          <p:val>
                                            <p:strVal val="#ppt_w+.3"/>
                                          </p:val>
                                        </p:tav>
                                        <p:tav tm="100000">
                                          <p:val>
                                            <p:strVal val="#ppt_w"/>
                                          </p:val>
                                        </p:tav>
                                      </p:tavLst>
                                    </p:anim>
                                    <p:anim calcmode="lin" valueType="num">
                                      <p:cBhvr>
                                        <p:cTn id="40" dur="700" fill="hold"/>
                                        <p:tgtEl>
                                          <p:spTgt spid="9"/>
                                        </p:tgtEl>
                                        <p:attrNameLst>
                                          <p:attrName>ppt_h</p:attrName>
                                        </p:attrNameLst>
                                      </p:cBhvr>
                                      <p:tavLst>
                                        <p:tav tm="0">
                                          <p:val>
                                            <p:strVal val="#ppt_h"/>
                                          </p:val>
                                        </p:tav>
                                        <p:tav tm="100000">
                                          <p:val>
                                            <p:strVal val="#ppt_h"/>
                                          </p:val>
                                        </p:tav>
                                      </p:tavLst>
                                    </p:anim>
                                    <p:animEffect transition="in" filter="fade">
                                      <p:cBhvr>
                                        <p:cTn id="41" dur="700"/>
                                        <p:tgtEl>
                                          <p:spTgt spid="9"/>
                                        </p:tgtEl>
                                      </p:cBhvr>
                                    </p:animEffect>
                                  </p:childTnLst>
                                </p:cTn>
                              </p:par>
                              <p:par>
                                <p:cTn id="42" presetID="50" presetClass="entr" presetSubtype="0" decel="10000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700" fill="hold"/>
                                        <p:tgtEl>
                                          <p:spTgt spid="8"/>
                                        </p:tgtEl>
                                        <p:attrNameLst>
                                          <p:attrName>ppt_w</p:attrName>
                                        </p:attrNameLst>
                                      </p:cBhvr>
                                      <p:tavLst>
                                        <p:tav tm="0">
                                          <p:val>
                                            <p:strVal val="#ppt_w+.3"/>
                                          </p:val>
                                        </p:tav>
                                        <p:tav tm="100000">
                                          <p:val>
                                            <p:strVal val="#ppt_w"/>
                                          </p:val>
                                        </p:tav>
                                      </p:tavLst>
                                    </p:anim>
                                    <p:anim calcmode="lin" valueType="num">
                                      <p:cBhvr>
                                        <p:cTn id="45" dur="700" fill="hold"/>
                                        <p:tgtEl>
                                          <p:spTgt spid="8"/>
                                        </p:tgtEl>
                                        <p:attrNameLst>
                                          <p:attrName>ppt_h</p:attrName>
                                        </p:attrNameLst>
                                      </p:cBhvr>
                                      <p:tavLst>
                                        <p:tav tm="0">
                                          <p:val>
                                            <p:strVal val="#ppt_h"/>
                                          </p:val>
                                        </p:tav>
                                        <p:tav tm="100000">
                                          <p:val>
                                            <p:strVal val="#ppt_h"/>
                                          </p:val>
                                        </p:tav>
                                      </p:tavLst>
                                    </p:anim>
                                    <p:animEffect transition="in" filter="fade">
                                      <p:cBhvr>
                                        <p:cTn id="46" dur="700"/>
                                        <p:tgtEl>
                                          <p:spTgt spid="8"/>
                                        </p:tgtEl>
                                      </p:cBhvr>
                                    </p:animEffect>
                                  </p:childTnLst>
                                  <p:subTnLst>
                                    <p:audio>
                                      <p:cMediaNode>
                                        <p:cTn display="0" masterRel="sameClick">
                                          <p:stCondLst>
                                            <p:cond evt="begin" delay="0">
                                              <p:tn val="42"/>
                                            </p:cond>
                                          </p:stCondLst>
                                          <p:endCondLst>
                                            <p:cond evt="onStopAudio" delay="0">
                                              <p:tgtEl>
                                                <p:sldTgt/>
                                              </p:tgtEl>
                                            </p:cond>
                                          </p:endCondLst>
                                        </p:cTn>
                                        <p:tgtEl>
                                          <p:sndTgt r:embed="rId7" name="suonho.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subTnLst>
                                    <p:audio>
                                      <p:cMediaNode>
                                        <p:cTn display="0" masterRel="sameClick">
                                          <p:stCondLst>
                                            <p:cond evt="begin" delay="0">
                                              <p:tn val="49"/>
                                            </p:cond>
                                          </p:stCondLst>
                                          <p:endCondLst>
                                            <p:cond evt="onStopAudio" delay="0">
                                              <p:tgtEl>
                                                <p:sldTgt/>
                                              </p:tgtEl>
                                            </p:cond>
                                          </p:endCondLst>
                                        </p:cTn>
                                        <p:tgtEl>
                                          <p:sndTgt r:embed="rId8"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52" fill="hold" display="0">
                  <p:stCondLst>
                    <p:cond delay="indefinite"/>
                  </p:stCondLst>
                  <p:endCondLst>
                    <p:cond evt="onStopAudio" delay="0">
                      <p:tgtEl>
                        <p:sldTgt/>
                      </p:tgtEl>
                    </p:cond>
                  </p:endCondLst>
                </p:cTn>
                <p:tgtEl>
                  <p:spTgt spid="30"/>
                </p:tgtEl>
              </p:cMediaNode>
            </p:audio>
          </p:childTnLst>
        </p:cTn>
      </p:par>
    </p:tnLst>
    <p:bldLst>
      <p:bldP spid="2" grpId="0" animBg="1"/>
      <p:bldP spid="5"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2004165" y="576197"/>
                <a:ext cx="8104339" cy="195560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dirty="0" smtClean="0">
                    <a:latin typeface="Times New Roman" pitchFamily="18" charset="0"/>
                    <a:cs typeface="Times New Roman" pitchFamily="18" charset="0"/>
                  </a:rPr>
                  <a:t>Cho ΔMNQ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14:m>
                  <m:oMath xmlns:m="http://schemas.openxmlformats.org/officeDocument/2006/math">
                    <m:acc>
                      <m:accPr>
                        <m:chr m:val="̂"/>
                        <m:ctrlPr>
                          <a:rPr lang="en-US" sz="4000" i="1">
                            <a:latin typeface="Cambria Math"/>
                          </a:rPr>
                        </m:ctrlPr>
                      </m:accPr>
                      <m:e>
                        <m:r>
                          <a:rPr lang="en-US" sz="4000" b="0" i="1" smtClean="0">
                            <a:latin typeface="Cambria Math"/>
                          </a:rPr>
                          <m:t>𝑀</m:t>
                        </m:r>
                      </m:e>
                    </m:acc>
                    <m:r>
                      <a:rPr lang="vi-VN" sz="4000" i="1">
                        <a:latin typeface="Cambria Math"/>
                      </a:rPr>
                      <m:t>=</m:t>
                    </m:r>
                    <m:r>
                      <a:rPr lang="en-US" sz="4000" b="0" i="1" smtClean="0">
                        <a:latin typeface="Cambria Math"/>
                      </a:rPr>
                      <m:t>65</m:t>
                    </m:r>
                    <m:r>
                      <a:rPr lang="vi-VN" sz="4000" i="1">
                        <a:latin typeface="Cambria Math"/>
                      </a:rPr>
                      <m:t>°; </m:t>
                    </m:r>
                    <m:acc>
                      <m:accPr>
                        <m:chr m:val="̂"/>
                        <m:ctrlPr>
                          <a:rPr lang="en-US" sz="4000" i="1">
                            <a:latin typeface="Cambria Math"/>
                          </a:rPr>
                        </m:ctrlPr>
                      </m:accPr>
                      <m:e>
                        <m:r>
                          <a:rPr lang="en-US" sz="4000" b="0" i="1" smtClean="0">
                            <a:latin typeface="Cambria Math"/>
                          </a:rPr>
                          <m:t>𝑁</m:t>
                        </m:r>
                      </m:e>
                    </m:acc>
                    <m:r>
                      <a:rPr lang="vi-VN" sz="4000" i="1">
                        <a:latin typeface="Cambria Math"/>
                      </a:rPr>
                      <m:t>=40°</m:t>
                    </m:r>
                  </m:oMath>
                </a14:m>
                <a:r>
                  <a:rPr lang="en-US" sz="4000" dirty="0" smtClean="0">
                    <a:latin typeface="Times New Roman" pitchFamily="18" charset="0"/>
                    <a:cs typeface="Times New Roman" pitchFamily="18" charset="0"/>
                  </a:rPr>
                  <a:t>.</a:t>
                </a:r>
              </a:p>
              <a:p>
                <a:pPr algn="ctr"/>
                <a:r>
                  <a:rPr lang="en-US" sz="4000" dirty="0" err="1" smtClean="0">
                    <a:latin typeface="Times New Roman" pitchFamily="18" charset="0"/>
                    <a:cs typeface="Times New Roman" pitchFamily="18" charset="0"/>
                  </a:rPr>
                  <a:t>Tìm</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cạnh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lớn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nhất</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cạnh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nhỏ</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nhất</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trong</a:t>
                </a:r>
                <a:r>
                  <a:rPr lang="en-US" sz="4000" dirty="0" smtClean="0">
                    <a:latin typeface="Times New Roman" pitchFamily="18" charset="0"/>
                    <a:cs typeface="Times New Roman" pitchFamily="18" charset="0"/>
                  </a:rPr>
                  <a:t> tam </a:t>
                </a:r>
                <a:r>
                  <a:rPr lang="en-US" sz="4000" dirty="0" err="1" smtClean="0">
                    <a:latin typeface="Times New Roman" pitchFamily="18" charset="0"/>
                    <a:cs typeface="Times New Roman" pitchFamily="18" charset="0"/>
                  </a:rPr>
                  <a:t>giác</a:t>
                </a:r>
                <a:r>
                  <a:rPr lang="en-US" sz="4000" dirty="0" smtClean="0">
                    <a:latin typeface="Times New Roman" pitchFamily="18" charset="0"/>
                    <a:cs typeface="Times New Roman" pitchFamily="18" charset="0"/>
                  </a:rPr>
                  <a:t>?</a:t>
                </a:r>
                <a:endParaRPr lang="en-US" sz="4000" dirty="0">
                  <a:latin typeface="Times New Roman" pitchFamily="18" charset="0"/>
                  <a:cs typeface="Times New Roman" pitchFamily="18"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2004165" y="576197"/>
                <a:ext cx="8104339" cy="1955600"/>
              </a:xfrm>
              <a:prstGeom prst="rect">
                <a:avLst/>
              </a:prstGeom>
              <a:blipFill rotWithShape="1">
                <a:blip r:embed="rId3"/>
                <a:stretch>
                  <a:fillRect t="-4348" b="-12422"/>
                </a:stretch>
              </a:blipFill>
            </p:spPr>
            <p:txBody>
              <a:bodyPr/>
              <a:lstStyle/>
              <a:p>
                <a:r>
                  <a:rPr lang="en-US">
                    <a:noFill/>
                  </a:rPr>
                  <a:t> </a:t>
                </a:r>
              </a:p>
            </p:txBody>
          </p:sp>
        </mc:Fallback>
      </mc:AlternateContent>
    </p:spTree>
    <p:extLst>
      <p:ext uri="{BB962C8B-B14F-4D97-AF65-F5344CB8AC3E}">
        <p14:creationId xmlns:p14="http://schemas.microsoft.com/office/powerpoint/2010/main" val="598522766"/>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av"/>
          </p:stSnd>
        </p:sndAc>
      </p:transition>
    </mc:Choice>
    <mc:Fallback xmlns="">
      <p:transition spd="slow">
        <p:sndAc>
          <p:stSnd>
            <p:snd r:embed="rId4"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2004165" y="576197"/>
                <a:ext cx="8104339" cy="195560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dirty="0" smtClean="0">
                    <a:latin typeface="Times New Roman" pitchFamily="18" charset="0"/>
                    <a:cs typeface="Times New Roman" pitchFamily="18" charset="0"/>
                  </a:rPr>
                  <a:t>Cho ΔMNQ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14:m>
                  <m:oMath xmlns:m="http://schemas.openxmlformats.org/officeDocument/2006/math">
                    <m:acc>
                      <m:accPr>
                        <m:chr m:val="̂"/>
                        <m:ctrlPr>
                          <a:rPr lang="en-US" sz="4000" i="1">
                            <a:latin typeface="Cambria Math"/>
                          </a:rPr>
                        </m:ctrlPr>
                      </m:accPr>
                      <m:e>
                        <m:r>
                          <a:rPr lang="en-US" sz="4000" b="0" i="1" smtClean="0">
                            <a:latin typeface="Cambria Math"/>
                          </a:rPr>
                          <m:t>𝑀</m:t>
                        </m:r>
                      </m:e>
                    </m:acc>
                    <m:r>
                      <a:rPr lang="vi-VN" sz="4000" i="1">
                        <a:latin typeface="Cambria Math"/>
                      </a:rPr>
                      <m:t>=</m:t>
                    </m:r>
                    <m:r>
                      <a:rPr lang="en-US" sz="4000" b="0" i="1" smtClean="0">
                        <a:latin typeface="Cambria Math"/>
                      </a:rPr>
                      <m:t>65</m:t>
                    </m:r>
                    <m:r>
                      <a:rPr lang="vi-VN" sz="4000" i="1">
                        <a:latin typeface="Cambria Math"/>
                      </a:rPr>
                      <m:t>°; </m:t>
                    </m:r>
                    <m:acc>
                      <m:accPr>
                        <m:chr m:val="̂"/>
                        <m:ctrlPr>
                          <a:rPr lang="en-US" sz="4000" i="1">
                            <a:latin typeface="Cambria Math"/>
                          </a:rPr>
                        </m:ctrlPr>
                      </m:accPr>
                      <m:e>
                        <m:r>
                          <a:rPr lang="en-US" sz="4000" b="0" i="1" smtClean="0">
                            <a:latin typeface="Cambria Math"/>
                          </a:rPr>
                          <m:t>𝑁</m:t>
                        </m:r>
                      </m:e>
                    </m:acc>
                    <m:r>
                      <a:rPr lang="vi-VN" sz="4000" i="1">
                        <a:latin typeface="Cambria Math"/>
                      </a:rPr>
                      <m:t>=40°</m:t>
                    </m:r>
                  </m:oMath>
                </a14:m>
                <a:r>
                  <a:rPr lang="en-US" sz="4000" dirty="0" smtClean="0">
                    <a:latin typeface="Times New Roman" pitchFamily="18" charset="0"/>
                    <a:cs typeface="Times New Roman" pitchFamily="18" charset="0"/>
                  </a:rPr>
                  <a:t>.</a:t>
                </a:r>
              </a:p>
              <a:p>
                <a:pPr algn="ctr"/>
                <a:r>
                  <a:rPr lang="en-US" sz="4000" dirty="0" err="1" smtClean="0">
                    <a:latin typeface="Times New Roman" pitchFamily="18" charset="0"/>
                    <a:cs typeface="Times New Roman" pitchFamily="18" charset="0"/>
                  </a:rPr>
                  <a:t>Tìm</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cạnh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lớn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nhất</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cạnh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nhỏ</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nhất</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trong</a:t>
                </a:r>
                <a:r>
                  <a:rPr lang="en-US" sz="4000" dirty="0" smtClean="0">
                    <a:latin typeface="Times New Roman" pitchFamily="18" charset="0"/>
                    <a:cs typeface="Times New Roman" pitchFamily="18" charset="0"/>
                  </a:rPr>
                  <a:t> tam </a:t>
                </a:r>
                <a:r>
                  <a:rPr lang="en-US" sz="4000" dirty="0" err="1" smtClean="0">
                    <a:latin typeface="Times New Roman" pitchFamily="18" charset="0"/>
                    <a:cs typeface="Times New Roman" pitchFamily="18" charset="0"/>
                  </a:rPr>
                  <a:t>giác</a:t>
                </a:r>
                <a:r>
                  <a:rPr lang="en-US" sz="4000" dirty="0" smtClean="0">
                    <a:latin typeface="Times New Roman" pitchFamily="18" charset="0"/>
                    <a:cs typeface="Times New Roman" pitchFamily="18" charset="0"/>
                  </a:rPr>
                  <a:t>?</a:t>
                </a:r>
                <a:endParaRPr lang="en-US" sz="4000" dirty="0">
                  <a:latin typeface="Times New Roman" pitchFamily="18" charset="0"/>
                  <a:cs typeface="Times New Roman" pitchFamily="18"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2004165" y="576197"/>
                <a:ext cx="8104339" cy="1955600"/>
              </a:xfrm>
              <a:prstGeom prst="rect">
                <a:avLst/>
              </a:prstGeom>
              <a:blipFill rotWithShape="1">
                <a:blip r:embed="rId3"/>
                <a:stretch>
                  <a:fillRect t="-4348" b="-12422"/>
                </a:stretch>
              </a:blipFill>
            </p:spPr>
            <p:txBody>
              <a:bodyPr/>
              <a:lstStyle/>
              <a:p>
                <a:r>
                  <a:rPr lang="en-US">
                    <a:noFill/>
                  </a:rPr>
                  <a:t> </a:t>
                </a:r>
              </a:p>
            </p:txBody>
          </p:sp>
        </mc:Fallback>
      </mc:AlternateContent>
      <p:grpSp>
        <p:nvGrpSpPr>
          <p:cNvPr id="7" name="Group 6"/>
          <p:cNvGrpSpPr/>
          <p:nvPr/>
        </p:nvGrpSpPr>
        <p:grpSpPr>
          <a:xfrm>
            <a:off x="2144986" y="3920594"/>
            <a:ext cx="7672438" cy="2654675"/>
            <a:chOff x="560434" y="3549113"/>
            <a:chExt cx="7672438" cy="2654675"/>
          </a:xfrm>
        </p:grpSpPr>
        <p:grpSp>
          <p:nvGrpSpPr>
            <p:cNvPr id="8" name="Group 7"/>
            <p:cNvGrpSpPr/>
            <p:nvPr/>
          </p:nvGrpSpPr>
          <p:grpSpPr>
            <a:xfrm>
              <a:off x="620986" y="3549113"/>
              <a:ext cx="7597821" cy="2654675"/>
              <a:chOff x="1139780" y="2611241"/>
              <a:chExt cx="4733934" cy="2462475"/>
            </a:xfrm>
          </p:grpSpPr>
          <p:sp>
            <p:nvSpPr>
              <p:cNvPr id="13" name="Parallelogram 12"/>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14" name="Parallelogram 13"/>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ĐÁP ÁN</a:t>
                </a:r>
              </a:p>
            </p:txBody>
          </p:sp>
          <p:sp>
            <p:nvSpPr>
              <p:cNvPr id="15" name="Rectangle 14"/>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cxnSp>
          <p:nvCxnSpPr>
            <p:cNvPr id="9" name="Straight Connector 8"/>
            <p:cNvCxnSpPr>
              <a:stCxn id="12" idx="3"/>
              <a:endCxn id="12"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11" name="Parallelogram 10"/>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prstClr val="white"/>
                  </a:solidFill>
                  <a:latin typeface="Times New Roman" panose="02020603050405020304" pitchFamily="18" charset="0"/>
                  <a:cs typeface="Times New Roman" panose="02020603050405020304" pitchFamily="18" charset="0"/>
                </a:rPr>
                <a:t>Cạnh</a:t>
              </a:r>
              <a:r>
                <a:rPr lang="en-US" sz="4800" b="1" dirty="0" smtClean="0">
                  <a:solidFill>
                    <a:prstClr val="white"/>
                  </a:solidFill>
                  <a:latin typeface="Times New Roman" panose="02020603050405020304" pitchFamily="18" charset="0"/>
                  <a:cs typeface="Times New Roman" panose="02020603050405020304" pitchFamily="18" charset="0"/>
                </a:rPr>
                <a:t> MN </a:t>
              </a:r>
              <a:r>
                <a:rPr lang="en-US" sz="4800" b="1" dirty="0" err="1" smtClean="0">
                  <a:solidFill>
                    <a:prstClr val="white"/>
                  </a:solidFill>
                  <a:latin typeface="Times New Roman" panose="02020603050405020304" pitchFamily="18" charset="0"/>
                  <a:cs typeface="Times New Roman" panose="02020603050405020304" pitchFamily="18" charset="0"/>
                </a:rPr>
                <a:t>lớn</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nhất</a:t>
              </a:r>
              <a:endParaRPr lang="en-US" sz="4800" b="1" dirty="0" smtClean="0">
                <a:solidFill>
                  <a:prstClr val="white"/>
                </a:solidFill>
                <a:latin typeface="Times New Roman" panose="02020603050405020304" pitchFamily="18" charset="0"/>
                <a:cs typeface="Times New Roman" panose="02020603050405020304" pitchFamily="18" charset="0"/>
              </a:endParaRPr>
            </a:p>
            <a:p>
              <a:pPr algn="ctr"/>
              <a:r>
                <a:rPr lang="en-US" sz="4800" b="1" dirty="0" err="1" smtClean="0">
                  <a:solidFill>
                    <a:prstClr val="white"/>
                  </a:solidFill>
                  <a:latin typeface="Times New Roman" panose="02020603050405020304" pitchFamily="18" charset="0"/>
                  <a:cs typeface="Times New Roman" panose="02020603050405020304" pitchFamily="18" charset="0"/>
                </a:rPr>
                <a:t>Cạnh</a:t>
              </a:r>
              <a:r>
                <a:rPr lang="en-US" sz="4800" b="1" dirty="0" smtClean="0">
                  <a:solidFill>
                    <a:prstClr val="white"/>
                  </a:solidFill>
                  <a:latin typeface="Times New Roman" panose="02020603050405020304" pitchFamily="18" charset="0"/>
                  <a:cs typeface="Times New Roman" panose="02020603050405020304" pitchFamily="18" charset="0"/>
                </a:rPr>
                <a:t> MQ </a:t>
              </a:r>
              <a:r>
                <a:rPr lang="en-US" sz="4800" b="1" dirty="0" err="1" smtClean="0">
                  <a:solidFill>
                    <a:prstClr val="white"/>
                  </a:solidFill>
                  <a:latin typeface="Times New Roman" panose="02020603050405020304" pitchFamily="18" charset="0"/>
                  <a:cs typeface="Times New Roman" panose="02020603050405020304" pitchFamily="18" charset="0"/>
                </a:rPr>
                <a:t>bé</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nhât</a:t>
              </a:r>
              <a:endParaRPr lang="en-US" sz="4800" b="1" dirty="0">
                <a:solidFill>
                  <a:prstClr val="white"/>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a:stretch>
              <a:fillRect/>
            </a:stretch>
          </p:blipFill>
          <p:spPr>
            <a:xfrm rot="10800000">
              <a:off x="3221801" y="3879674"/>
              <a:ext cx="4997003" cy="303750"/>
            </a:xfrm>
            <a:prstGeom prst="rect">
              <a:avLst/>
            </a:prstGeom>
          </p:spPr>
        </p:pic>
      </p:grpSp>
    </p:spTree>
    <p:extLst>
      <p:ext uri="{BB962C8B-B14F-4D97-AF65-F5344CB8AC3E}">
        <p14:creationId xmlns:p14="http://schemas.microsoft.com/office/powerpoint/2010/main" val="3049268870"/>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GUN.wav"/>
          </p:stSnd>
        </p:sndAc>
      </p:transition>
    </mc:Choice>
    <mc:Fallback xmlns="">
      <p:transition spd="slow">
        <p:sndAc>
          <p:stSnd>
            <p:snd r:embed="rId5" name="GU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ATPL037"/>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3769920" y="1561790"/>
            <a:ext cx="3777943" cy="3511551"/>
          </a:xfrm>
          <a:prstGeom prst="rect">
            <a:avLst/>
          </a:prstGeom>
          <a:noFill/>
          <a:ln>
            <a:noFill/>
          </a:ln>
          <a:scene3d>
            <a:camera prst="obliqueTopLeft"/>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627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500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621" y="2894045"/>
            <a:ext cx="6935979" cy="3581400"/>
          </a:xfrm>
          <a:prstGeom prst="rect">
            <a:avLst/>
          </a:prstGeom>
        </p:spPr>
      </p:pic>
      <p:sp>
        <p:nvSpPr>
          <p:cNvPr id="5" name="TextBox 4"/>
          <p:cNvSpPr txBox="1"/>
          <p:nvPr/>
        </p:nvSpPr>
        <p:spPr>
          <a:xfrm>
            <a:off x="490331" y="762000"/>
            <a:ext cx="10769600"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u="sng" dirty="0" err="1" smtClean="0">
                <a:latin typeface="Times New Roman" pitchFamily="18" charset="0"/>
                <a:cs typeface="Times New Roman" pitchFamily="18" charset="0"/>
              </a:rPr>
              <a:t>Bài</a:t>
            </a:r>
            <a:r>
              <a:rPr lang="en-US" sz="2400" b="1" u="sng" dirty="0" smtClean="0">
                <a:latin typeface="Times New Roman" pitchFamily="18" charset="0"/>
                <a:cs typeface="Times New Roman" pitchFamily="18" charset="0"/>
              </a:rPr>
              <a:t> </a:t>
            </a:r>
            <a:r>
              <a:rPr lang="en-US" sz="2400" b="1" u="sng" dirty="0" err="1" smtClean="0">
                <a:latin typeface="Times New Roman" pitchFamily="18" charset="0"/>
                <a:cs typeface="Times New Roman" pitchFamily="18" charset="0"/>
              </a:rPr>
              <a:t>tập</a:t>
            </a:r>
            <a:r>
              <a:rPr lang="en-US" sz="2400" b="1" u="sng"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Bạn </a:t>
            </a:r>
            <a:r>
              <a:rPr lang="vi-VN" sz="2400" dirty="0">
                <a:latin typeface="Times New Roman" pitchFamily="18" charset="0"/>
                <a:cs typeface="Times New Roman" pitchFamily="18" charset="0"/>
              </a:rPr>
              <a:t>An có hai con đường đi từ nhà đến trường. Đường đi thứ nhất là đường đi thẳng từ nhà đến trường, đường đi thứ hai là đường đi thẳng từ nhà đến hiệu sách rồi đi thẳng từ hiệu sách đến trường (Hình 20). Theo em, bạn An đi từ nhà đến trường theo đường nào sẽ gần hơn?</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4049645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627668" y="1722119"/>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3200" b="1" dirty="0">
                <a:latin typeface="Arial" pitchFamily="34" charset="0"/>
                <a:cs typeface="Arial" pitchFamily="34" charset="0"/>
              </a:rPr>
              <a:t>  </a:t>
            </a:r>
            <a:r>
              <a:rPr lang="en-US" sz="3600" b="1" dirty="0" err="1">
                <a:solidFill>
                  <a:schemeClr val="tx1"/>
                </a:solidFill>
                <a:latin typeface="Times New Roman" panose="02020603050405020304" pitchFamily="18" charset="0"/>
                <a:cs typeface="Times New Roman" panose="02020603050405020304" pitchFamily="18" charset="0"/>
              </a:rPr>
              <a:t>Hướng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dẫn</a:t>
            </a:r>
            <a:r>
              <a:rPr lang="en-US" sz="3600" b="1" dirty="0">
                <a:solidFill>
                  <a:schemeClr val="tx1"/>
                </a:solidFill>
                <a:latin typeface="Times New Roman" panose="02020603050405020304" pitchFamily="18" charset="0"/>
                <a:cs typeface="Times New Roman" panose="02020603050405020304" pitchFamily="18" charset="0"/>
              </a:rPr>
              <a:t> </a:t>
            </a:r>
          </a:p>
          <a:p>
            <a:pPr algn="ctr"/>
            <a:r>
              <a:rPr lang="en-US" sz="3600" b="1" dirty="0" err="1">
                <a:solidFill>
                  <a:schemeClr val="tx1"/>
                </a:solidFill>
                <a:latin typeface="Times New Roman" panose="02020603050405020304" pitchFamily="18" charset="0"/>
                <a:cs typeface="Times New Roman" panose="02020603050405020304" pitchFamily="18" charset="0"/>
              </a:rPr>
              <a:t>về</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nhà</a:t>
            </a:r>
            <a:endParaRPr lang="en-US" sz="4400" b="1" dirty="0">
              <a:solidFill>
                <a:schemeClr val="tx1"/>
              </a:solidFill>
              <a:latin typeface="Times New Roman" panose="02020603050405020304" pitchFamily="18" charset="0"/>
              <a:cs typeface="Times New Roman" panose="02020603050405020304" pitchFamily="18" charset="0"/>
            </a:endParaRPr>
          </a:p>
        </p:txBody>
      </p:sp>
      <p:sp>
        <p:nvSpPr>
          <p:cNvPr id="5" name="Block Arc 4"/>
          <p:cNvSpPr/>
          <p:nvPr/>
        </p:nvSpPr>
        <p:spPr>
          <a:xfrm>
            <a:off x="-3898055" y="-219541"/>
            <a:ext cx="7290339"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6" name="Freeform 5"/>
          <p:cNvSpPr/>
          <p:nvPr/>
        </p:nvSpPr>
        <p:spPr>
          <a:xfrm>
            <a:off x="3090707" y="1223515"/>
            <a:ext cx="9019959"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ln/>
        </p:spPr>
        <p:style>
          <a:lnRef idx="1">
            <a:schemeClr val="accent6"/>
          </a:lnRef>
          <a:fillRef idx="2">
            <a:schemeClr val="accent6"/>
          </a:fillRef>
          <a:effectRef idx="1">
            <a:schemeClr val="accent6"/>
          </a:effectRef>
          <a:fontRef idx="minor">
            <a:schemeClr val="dk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dirty="0" err="1">
                <a:solidFill>
                  <a:srgbClr val="00B050"/>
                </a:solidFill>
                <a:latin typeface="Arial" pitchFamily="34" charset="0"/>
                <a:cs typeface="Arial" pitchFamily="34" charset="0"/>
              </a:rPr>
              <a:t>Xem</a:t>
            </a:r>
            <a:r>
              <a:rPr lang="en-US" sz="3730" b="1" dirty="0">
                <a:solidFill>
                  <a:srgbClr val="00B050"/>
                </a:solidFill>
                <a:latin typeface="Arial" pitchFamily="34" charset="0"/>
                <a:cs typeface="Arial" pitchFamily="34" charset="0"/>
              </a:rPr>
              <a:t> </a:t>
            </a:r>
            <a:r>
              <a:rPr lang="en-US" sz="3730" b="1" dirty="0" err="1">
                <a:solidFill>
                  <a:srgbClr val="00B050"/>
                </a:solidFill>
                <a:latin typeface="Arial" pitchFamily="34" charset="0"/>
                <a:cs typeface="Arial" pitchFamily="34" charset="0"/>
              </a:rPr>
              <a:t>lại</a:t>
            </a:r>
            <a:r>
              <a:rPr lang="en-US" sz="3730" b="1" dirty="0">
                <a:solidFill>
                  <a:srgbClr val="00B050"/>
                </a:solidFill>
                <a:latin typeface="Arial" pitchFamily="34" charset="0"/>
                <a:cs typeface="Arial" pitchFamily="34" charset="0"/>
              </a:rPr>
              <a:t> </a:t>
            </a:r>
            <a:r>
              <a:rPr lang="vi-VN" sz="3730" b="1" dirty="0">
                <a:solidFill>
                  <a:srgbClr val="00B050"/>
                </a:solidFill>
                <a:latin typeface="Arial" pitchFamily="34" charset="0"/>
                <a:cs typeface="Arial" pitchFamily="34" charset="0"/>
              </a:rPr>
              <a:t>kiến thức</a:t>
            </a:r>
            <a:r>
              <a:rPr lang="en-US" sz="3730" b="1" dirty="0">
                <a:solidFill>
                  <a:srgbClr val="00B050"/>
                </a:solidFill>
                <a:latin typeface="Arial" pitchFamily="34" charset="0"/>
                <a:cs typeface="Arial" pitchFamily="34" charset="0"/>
              </a:rPr>
              <a:t> </a:t>
            </a:r>
            <a:r>
              <a:rPr lang="en-US" sz="3730" b="1" dirty="0" err="1">
                <a:solidFill>
                  <a:srgbClr val="00B050"/>
                </a:solidFill>
                <a:latin typeface="Arial" pitchFamily="34" charset="0"/>
                <a:cs typeface="Arial" pitchFamily="34" charset="0"/>
              </a:rPr>
              <a:t>đã</a:t>
            </a:r>
            <a:r>
              <a:rPr lang="en-US" sz="3730" b="1" dirty="0">
                <a:solidFill>
                  <a:srgbClr val="00B050"/>
                </a:solidFill>
                <a:latin typeface="Arial" pitchFamily="34" charset="0"/>
                <a:cs typeface="Arial" pitchFamily="34" charset="0"/>
              </a:rPr>
              <a:t> </a:t>
            </a:r>
            <a:r>
              <a:rPr lang="en-US" sz="3730" b="1" dirty="0" err="1">
                <a:solidFill>
                  <a:srgbClr val="00B050"/>
                </a:solidFill>
                <a:latin typeface="Arial" pitchFamily="34" charset="0"/>
                <a:cs typeface="Arial" pitchFamily="34" charset="0"/>
              </a:rPr>
              <a:t>học</a:t>
            </a:r>
            <a:endParaRPr lang="en-US" sz="3730" b="1" dirty="0">
              <a:solidFill>
                <a:srgbClr val="00B050"/>
              </a:solidFill>
              <a:latin typeface="Arial" pitchFamily="34" charset="0"/>
              <a:cs typeface="Arial" pitchFamily="34" charset="0"/>
            </a:endParaRPr>
          </a:p>
        </p:txBody>
      </p:sp>
      <p:sp>
        <p:nvSpPr>
          <p:cNvPr id="7" name="Oval 6"/>
          <p:cNvSpPr/>
          <p:nvPr/>
        </p:nvSpPr>
        <p:spPr>
          <a:xfrm>
            <a:off x="2297963"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92285" y="3644416"/>
            <a:ext cx="8626387" cy="1861535"/>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ln/>
        </p:spPr>
        <p:style>
          <a:lnRef idx="1">
            <a:schemeClr val="accent2"/>
          </a:lnRef>
          <a:fillRef idx="2">
            <a:schemeClr val="accent2"/>
          </a:fillRef>
          <a:effectRef idx="1">
            <a:schemeClr val="accent2"/>
          </a:effectRef>
          <a:fontRef idx="minor">
            <a:schemeClr val="dk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endParaRPr lang="en-US" sz="3730" b="1" dirty="0">
              <a:solidFill>
                <a:srgbClr val="FF99CC"/>
              </a:solidFill>
              <a:latin typeface="Arial" pitchFamily="34" charset="0"/>
              <a:cs typeface="Arial" pitchFamily="34" charset="0"/>
            </a:endParaRPr>
          </a:p>
        </p:txBody>
      </p:sp>
      <p:sp>
        <p:nvSpPr>
          <p:cNvPr id="9" name="Oval 8"/>
          <p:cNvSpPr/>
          <p:nvPr/>
        </p:nvSpPr>
        <p:spPr>
          <a:xfrm>
            <a:off x="2591567" y="3870400"/>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dirty="0">
                <a:solidFill>
                  <a:schemeClr val="bg1"/>
                </a:solidFill>
                <a:latin typeface="Arial" pitchFamily="34" charset="0"/>
                <a:cs typeface="Arial" pitchFamily="34" charset="0"/>
              </a:rPr>
              <a:t>2</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6800" y="0"/>
            <a:ext cx="1823304" cy="1273745"/>
          </a:xfrm>
          <a:prstGeom prst="rect">
            <a:avLst/>
          </a:prstGeom>
        </p:spPr>
      </p:pic>
      <p:sp>
        <p:nvSpPr>
          <p:cNvPr id="13" name="TextBox 12">
            <a:extLst>
              <a:ext uri="{FF2B5EF4-FFF2-40B4-BE49-F238E27FC236}">
                <a16:creationId xmlns:a16="http://schemas.microsoft.com/office/drawing/2014/main" xmlns="" id="{DC54C2B9-448E-4939-8A2B-DFC06EC4385B}"/>
              </a:ext>
            </a:extLst>
          </p:cNvPr>
          <p:cNvSpPr txBox="1"/>
          <p:nvPr/>
        </p:nvSpPr>
        <p:spPr>
          <a:xfrm>
            <a:off x="3759201" y="3581966"/>
            <a:ext cx="8351465" cy="1292662"/>
          </a:xfrm>
          <a:prstGeom prst="rect">
            <a:avLst/>
          </a:prstGeom>
        </p:spPr>
        <p:txBody>
          <a:bodyPr wrap="square" lIns="0" tIns="0" rIns="0" bIns="0" rtlCol="0" anchor="t">
            <a:spAutoFit/>
          </a:bodyPr>
          <a:lstStyle/>
          <a:p>
            <a:pPr marL="457200" marR="0" lvl="0" indent="-457200" algn="l" defTabSz="914400" rtl="0" eaLnBrk="1" fontAlgn="auto" latinLnBrk="0" hangingPunct="1">
              <a:lnSpc>
                <a:spcPct val="150000"/>
              </a:lnSpc>
              <a:spcBef>
                <a:spcPts val="0"/>
              </a:spcBef>
              <a:spcAft>
                <a:spcPts val="0"/>
              </a:spcAft>
              <a:buClrTx/>
              <a:buSzTx/>
              <a:buFontTx/>
              <a:buChar char="-"/>
              <a:tabLst/>
              <a:defRPr/>
            </a:pPr>
            <a:r>
              <a:rPr lang="en-US" sz="2800" b="1" dirty="0" err="1" smtClean="0">
                <a:solidFill>
                  <a:srgbClr val="0000FF"/>
                </a:solidFill>
                <a:latin typeface="Times New Roman" panose="02020603050405020304" pitchFamily="18" charset="0"/>
                <a:cs typeface="Times New Roman" panose="02020603050405020304" pitchFamily="18" charset="0"/>
              </a:rPr>
              <a:t>Xem</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trước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mục</a:t>
            </a:r>
            <a:r>
              <a:rPr lang="en-US" sz="2800" b="1" dirty="0" smtClean="0">
                <a:solidFill>
                  <a:srgbClr val="0000FF"/>
                </a:solidFill>
                <a:latin typeface="Times New Roman" panose="02020603050405020304" pitchFamily="18" charset="0"/>
                <a:cs typeface="Times New Roman" panose="02020603050405020304" pitchFamily="18" charset="0"/>
              </a:rPr>
              <a:t> II </a:t>
            </a:r>
            <a:r>
              <a:rPr lang="en-US" sz="2800" b="1" dirty="0" err="1" smtClean="0">
                <a:solidFill>
                  <a:srgbClr val="0000FF"/>
                </a:solidFill>
                <a:latin typeface="Times New Roman" panose="02020603050405020304" pitchFamily="18" charset="0"/>
                <a:cs typeface="Times New Roman" panose="02020603050405020304" pitchFamily="18" charset="0"/>
              </a:rPr>
              <a:t>Bất</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đẳng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thức</a:t>
            </a:r>
            <a:r>
              <a:rPr lang="en-US" sz="2800" b="1" dirty="0" smtClean="0">
                <a:solidFill>
                  <a:srgbClr val="0000FF"/>
                </a:solidFill>
                <a:latin typeface="Times New Roman" panose="02020603050405020304" pitchFamily="18" charset="0"/>
                <a:cs typeface="Times New Roman" panose="02020603050405020304" pitchFamily="18" charset="0"/>
              </a:rPr>
              <a:t> tam </a:t>
            </a:r>
            <a:r>
              <a:rPr lang="en-US" sz="2800" b="1" dirty="0" err="1" smtClean="0">
                <a:solidFill>
                  <a:srgbClr val="0000FF"/>
                </a:solidFill>
                <a:latin typeface="Times New Roman" panose="02020603050405020304" pitchFamily="18" charset="0"/>
                <a:cs typeface="Times New Roman" panose="02020603050405020304" pitchFamily="18" charset="0"/>
              </a:rPr>
              <a:t>giác</a:t>
            </a:r>
            <a:r>
              <a:rPr lang="en-US" sz="2800" b="1" dirty="0" smtClean="0">
                <a:solidFill>
                  <a:srgbClr val="0000FF"/>
                </a:solidFill>
                <a:latin typeface="Times New Roman" panose="02020603050405020304" pitchFamily="18" charset="0"/>
                <a:cs typeface="Times New Roman" panose="02020603050405020304" pitchFamily="18" charset="0"/>
              </a:rPr>
              <a:t>. </a:t>
            </a:r>
          </a:p>
          <a:p>
            <a:pPr marL="457200" marR="0" lvl="0" indent="-457200" algn="l" defTabSz="914400" rtl="0" eaLnBrk="1" fontAlgn="auto" latinLnBrk="0" hangingPunct="1">
              <a:lnSpc>
                <a:spcPct val="150000"/>
              </a:lnSpc>
              <a:spcBef>
                <a:spcPts val="0"/>
              </a:spcBef>
              <a:spcAft>
                <a:spcPts val="0"/>
              </a:spcAft>
              <a:buClrTx/>
              <a:buSzTx/>
              <a:buFontTx/>
              <a:buChar char="-"/>
              <a:tabLst/>
              <a:defRPr/>
            </a:pPr>
            <a:r>
              <a:rPr lang="en-US" sz="2800" b="1" dirty="0" smtClean="0">
                <a:solidFill>
                  <a:srgbClr val="0000FF"/>
                </a:solidFill>
                <a:latin typeface="Times New Roman" panose="02020603050405020304" pitchFamily="18" charset="0"/>
                <a:cs typeface="Times New Roman" panose="02020603050405020304" pitchFamily="18" charset="0"/>
              </a:rPr>
              <a:t>BTVN: </a:t>
            </a:r>
            <a:r>
              <a:rPr lang="en-US" sz="2800" b="1" dirty="0" err="1" smtClean="0">
                <a:solidFill>
                  <a:srgbClr val="0000FF"/>
                </a:solidFill>
                <a:latin typeface="Times New Roman" panose="02020603050405020304" pitchFamily="18" charset="0"/>
                <a:cs typeface="Times New Roman" panose="02020603050405020304" pitchFamily="18" charset="0"/>
              </a:rPr>
              <a:t>Bài</a:t>
            </a:r>
            <a:r>
              <a:rPr lang="en-US" sz="2800" b="1" dirty="0" smtClean="0">
                <a:solidFill>
                  <a:srgbClr val="0000FF"/>
                </a:solidFill>
                <a:latin typeface="Times New Roman" panose="02020603050405020304" pitchFamily="18" charset="0"/>
                <a:cs typeface="Times New Roman" panose="02020603050405020304" pitchFamily="18" charset="0"/>
              </a:rPr>
              <a:t> 1,2 (SGK/76)</a:t>
            </a:r>
            <a:endPar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2">
            <a:extLst>
              <a:ext uri="{FF2B5EF4-FFF2-40B4-BE49-F238E27FC236}">
                <a16:creationId xmlns:a16="http://schemas.microsoft.com/office/drawing/2014/main" xmlns="" id="{1DD61999-6761-40B1-95FC-291A0E095A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704831" y="5135879"/>
            <a:ext cx="1624691" cy="1632932"/>
          </a:xfrm>
          <a:prstGeom prst="rect">
            <a:avLst/>
          </a:prstGeom>
        </p:spPr>
      </p:pic>
    </p:spTree>
    <p:extLst>
      <p:ext uri="{BB962C8B-B14F-4D97-AF65-F5344CB8AC3E}">
        <p14:creationId xmlns:p14="http://schemas.microsoft.com/office/powerpoint/2010/main" val="411015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ow to Write a Genuine Thank You Note - Sugar and Spice">
            <a:extLst>
              <a:ext uri="{FF2B5EF4-FFF2-40B4-BE49-F238E27FC236}">
                <a16:creationId xmlns="" xmlns:a16="http://schemas.microsoft.com/office/drawing/2014/main" id="{A2CB3D84-D7B7-4A53-867E-EF721C48144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419" r="5504" b="-1"/>
          <a:stretch/>
        </p:blipFill>
        <p:spPr bwMode="auto">
          <a:xfrm>
            <a:off x="457200" y="457200"/>
            <a:ext cx="112776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564364"/>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8" y="135829"/>
            <a:ext cx="10766155" cy="6246310"/>
          </a:xfrm>
          <a:prstGeom prst="rect">
            <a:avLst/>
          </a:prstGeom>
        </p:spPr>
      </p:pic>
      <p:sp>
        <p:nvSpPr>
          <p:cNvPr id="2" name="TextBox 1"/>
          <p:cNvSpPr txBox="1"/>
          <p:nvPr/>
        </p:nvSpPr>
        <p:spPr>
          <a:xfrm>
            <a:off x="7725747" y="5407089"/>
            <a:ext cx="1838131" cy="461665"/>
          </a:xfrm>
          <a:prstGeom prst="rect">
            <a:avLst/>
          </a:prstGeom>
          <a:noFill/>
        </p:spPr>
        <p:txBody>
          <a:bodyPr wrap="square" rtlCol="0">
            <a:spAutoFit/>
          </a:bodyPr>
          <a:lstStyle/>
          <a:p>
            <a:r>
              <a:rPr lang="en-US" sz="2400" b="1" dirty="0" err="1">
                <a:solidFill>
                  <a:srgbClr val="FF0000"/>
                </a:solidFill>
                <a:latin typeface="Times New Roman" pitchFamily="18" charset="0"/>
                <a:cs typeface="Times New Roman" pitchFamily="18" charset="0"/>
              </a:rPr>
              <a:t>l</a:t>
            </a:r>
            <a:r>
              <a:rPr lang="en-US" sz="2400" b="1" dirty="0" err="1" smtClean="0">
                <a:solidFill>
                  <a:srgbClr val="FF0000"/>
                </a:solidFill>
                <a:latin typeface="Times New Roman" pitchFamily="18" charset="0"/>
                <a:cs typeface="Times New Roman" pitchFamily="18" charset="0"/>
              </a:rPr>
              <a:t>ớn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hơn</a:t>
            </a:r>
            <a:endParaRPr lang="en-US"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8341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3306" y="2286000"/>
            <a:ext cx="11988800" cy="144655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4400" b="1" dirty="0" err="1" smtClean="0">
                <a:solidFill>
                  <a:srgbClr val="0070C0"/>
                </a:solidFill>
                <a:latin typeface="Times New Roman" pitchFamily="18" charset="0"/>
                <a:cs typeface="Times New Roman" pitchFamily="18" charset="0"/>
              </a:rPr>
              <a:t>Ví</a:t>
            </a:r>
            <a:r>
              <a:rPr lang="en-US" sz="4400" b="1" dirty="0" smtClean="0">
                <a:solidFill>
                  <a:srgbClr val="0070C0"/>
                </a:solidFill>
                <a:latin typeface="Times New Roman" pitchFamily="18" charset="0"/>
                <a:cs typeface="Times New Roman" pitchFamily="18" charset="0"/>
              </a:rPr>
              <a:t> </a:t>
            </a:r>
            <a:r>
              <a:rPr lang="en-US" sz="4400" b="1" dirty="0" err="1" smtClean="0">
                <a:solidFill>
                  <a:srgbClr val="0070C0"/>
                </a:solidFill>
                <a:latin typeface="Times New Roman" pitchFamily="18" charset="0"/>
                <a:cs typeface="Times New Roman" pitchFamily="18" charset="0"/>
              </a:rPr>
              <a:t>dụ</a:t>
            </a:r>
            <a:r>
              <a:rPr lang="en-US" sz="4400" b="1" dirty="0" smtClean="0">
                <a:solidFill>
                  <a:srgbClr val="0070C0"/>
                </a:solidFill>
                <a:latin typeface="Times New Roman" pitchFamily="18" charset="0"/>
                <a:cs typeface="Times New Roman" pitchFamily="18" charset="0"/>
              </a:rPr>
              <a:t> 1: </a:t>
            </a:r>
            <a:r>
              <a:rPr lang="en-US" sz="4400" b="1" dirty="0" smtClean="0">
                <a:latin typeface="Times New Roman" pitchFamily="18" charset="0"/>
                <a:cs typeface="Times New Roman" pitchFamily="18" charset="0"/>
              </a:rPr>
              <a:t>Cho tam </a:t>
            </a:r>
            <a:r>
              <a:rPr lang="en-US" sz="4400" b="1" dirty="0" err="1" smtClean="0">
                <a:latin typeface="Times New Roman" pitchFamily="18" charset="0"/>
                <a:cs typeface="Times New Roman" pitchFamily="18" charset="0"/>
              </a:rPr>
              <a:t>giác</a:t>
            </a:r>
            <a:r>
              <a:rPr lang="en-US" sz="4400" b="1" dirty="0" smtClean="0">
                <a:latin typeface="Times New Roman" pitchFamily="18" charset="0"/>
                <a:cs typeface="Times New Roman" pitchFamily="18" charset="0"/>
              </a:rPr>
              <a:t> ABC, AB= 5cm, BC= 7cm.</a:t>
            </a:r>
          </a:p>
          <a:p>
            <a:r>
              <a:rPr lang="en-US" sz="4400" b="1" dirty="0" smtClean="0">
                <a:latin typeface="Times New Roman" pitchFamily="18" charset="0"/>
                <a:cs typeface="Times New Roman" pitchFamily="18" charset="0"/>
              </a:rPr>
              <a:t>So </a:t>
            </a:r>
            <a:r>
              <a:rPr lang="en-US" sz="4400" b="1" dirty="0" err="1" smtClean="0">
                <a:latin typeface="Times New Roman" pitchFamily="18" charset="0"/>
                <a:cs typeface="Times New Roman" pitchFamily="18" charset="0"/>
              </a:rPr>
              <a:t>sánh</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góc</a:t>
            </a:r>
            <a:r>
              <a:rPr lang="en-US" sz="4400" b="1" dirty="0" smtClean="0">
                <a:latin typeface="Times New Roman" pitchFamily="18" charset="0"/>
                <a:cs typeface="Times New Roman" pitchFamily="18" charset="0"/>
              </a:rPr>
              <a:t> A </a:t>
            </a:r>
            <a:r>
              <a:rPr lang="en-US" sz="4400" b="1" dirty="0" err="1" smtClean="0">
                <a:latin typeface="Times New Roman" pitchFamily="18" charset="0"/>
                <a:cs typeface="Times New Roman" pitchFamily="18" charset="0"/>
              </a:rPr>
              <a:t>và</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góc</a:t>
            </a:r>
            <a:r>
              <a:rPr lang="en-US" sz="4400" b="1" dirty="0" smtClean="0">
                <a:latin typeface="Times New Roman" pitchFamily="18" charset="0"/>
                <a:cs typeface="Times New Roman" pitchFamily="18" charset="0"/>
              </a:rPr>
              <a:t> C</a:t>
            </a:r>
            <a:endParaRPr lang="en-US" sz="4400" b="1" dirty="0">
              <a:latin typeface="Times New Roman" pitchFamily="18" charset="0"/>
              <a:cs typeface="Times New Roman" pitchFamily="18" charset="0"/>
            </a:endParaRPr>
          </a:p>
        </p:txBody>
      </p:sp>
    </p:spTree>
    <p:extLst>
      <p:ext uri="{BB962C8B-B14F-4D97-AF65-F5344CB8AC3E}">
        <p14:creationId xmlns:p14="http://schemas.microsoft.com/office/powerpoint/2010/main" val="36420208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TextBox 4"/>
          <p:cNvSpPr txBox="1"/>
          <p:nvPr/>
        </p:nvSpPr>
        <p:spPr>
          <a:xfrm>
            <a:off x="233265" y="2335763"/>
            <a:ext cx="10114384" cy="19389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4000" b="1" dirty="0" err="1" smtClean="0">
                <a:solidFill>
                  <a:srgbClr val="0070C0"/>
                </a:solidFill>
                <a:latin typeface="Times New Roman" pitchFamily="18" charset="0"/>
                <a:cs typeface="Times New Roman" pitchFamily="18" charset="0"/>
              </a:rPr>
              <a:t>Luyện</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tập</a:t>
            </a:r>
            <a:r>
              <a:rPr lang="en-US" sz="4000" b="1" dirty="0" smtClean="0">
                <a:solidFill>
                  <a:srgbClr val="0070C0"/>
                </a:solidFill>
                <a:latin typeface="Times New Roman" pitchFamily="18" charset="0"/>
                <a:cs typeface="Times New Roman" pitchFamily="18" charset="0"/>
              </a:rPr>
              <a:t> 1: </a:t>
            </a:r>
            <a:r>
              <a:rPr lang="en-US" sz="4000" b="1" dirty="0" smtClean="0">
                <a:latin typeface="Times New Roman" pitchFamily="18" charset="0"/>
                <a:cs typeface="Times New Roman" pitchFamily="18" charset="0"/>
              </a:rPr>
              <a:t>Cho tam </a:t>
            </a:r>
            <a:r>
              <a:rPr lang="en-US" sz="4000" b="1" dirty="0" err="1" smtClean="0">
                <a:latin typeface="Times New Roman" pitchFamily="18" charset="0"/>
                <a:cs typeface="Times New Roman" pitchFamily="18" charset="0"/>
              </a:rPr>
              <a:t>giác</a:t>
            </a:r>
            <a:r>
              <a:rPr lang="en-US" sz="4000" b="1" dirty="0" smtClean="0">
                <a:latin typeface="Times New Roman" pitchFamily="18" charset="0"/>
                <a:cs typeface="Times New Roman" pitchFamily="18" charset="0"/>
              </a:rPr>
              <a:t> MNP, MN= 4cm, NP=5cm, MP= 6cm. </a:t>
            </a:r>
            <a:r>
              <a:rPr lang="en-US" sz="4000" b="1" dirty="0" err="1" smtClean="0">
                <a:latin typeface="Times New Roman" pitchFamily="18" charset="0"/>
                <a:cs typeface="Times New Roman" pitchFamily="18" charset="0"/>
              </a:rPr>
              <a:t>Tìm</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góc</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nhỏ</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nhất</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góc</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lớn</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nhất</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của</a:t>
            </a:r>
            <a:r>
              <a:rPr lang="en-US" sz="4000" b="1" dirty="0" smtClean="0">
                <a:latin typeface="Times New Roman" pitchFamily="18" charset="0"/>
                <a:cs typeface="Times New Roman" pitchFamily="18" charset="0"/>
              </a:rPr>
              <a:t> tam </a:t>
            </a:r>
            <a:r>
              <a:rPr lang="en-US" sz="4000" b="1" dirty="0" err="1" smtClean="0">
                <a:latin typeface="Times New Roman" pitchFamily="18" charset="0"/>
                <a:cs typeface="Times New Roman" pitchFamily="18" charset="0"/>
              </a:rPr>
              <a:t>giác</a:t>
            </a:r>
            <a:r>
              <a:rPr lang="en-US" sz="4000" b="1" dirty="0">
                <a:latin typeface="Times New Roman" pitchFamily="18" charset="0"/>
                <a:cs typeface="Times New Roman" pitchFamily="18" charset="0"/>
              </a:rPr>
              <a:t> </a:t>
            </a:r>
            <a:r>
              <a:rPr lang="en-US" sz="4000" b="1" dirty="0" smtClean="0">
                <a:latin typeface="Times New Roman" pitchFamily="18" charset="0"/>
                <a:cs typeface="Times New Roman" pitchFamily="18" charset="0"/>
              </a:rPr>
              <a:t>MNP.</a:t>
            </a:r>
            <a:endParaRPr lang="en-US"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11387494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7558001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latin typeface="Times New Roman" pitchFamily="18" charset="0"/>
                <a:cs typeface="Times New Roman" pitchFamily="18" charset="0"/>
              </a:rPr>
              <a:t>PHIẾU HỌC TẬP SỐ 2</a:t>
            </a:r>
            <a:endParaRPr lang="en-US" sz="2800" b="1" dirty="0">
              <a:latin typeface="Times New Roman" pitchFamily="18" charset="0"/>
              <a:cs typeface="Times New Roman" pitchFamily="18" charset="0"/>
            </a:endParaRPr>
          </a:p>
        </p:txBody>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r="895"/>
          <a:stretch/>
        </p:blipFill>
        <p:spPr>
          <a:xfrm>
            <a:off x="304800" y="0"/>
            <a:ext cx="11582400" cy="5645020"/>
          </a:xfrm>
        </p:spPr>
      </p:pic>
      <p:pic>
        <p:nvPicPr>
          <p:cNvPr id="5" name="4 phút đếm ngược nhạc sôi nổi hào hứng  4 minutes countdown with musi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55200" y="5970933"/>
            <a:ext cx="2032000" cy="857250"/>
          </a:xfrm>
          <a:prstGeom prst="rect">
            <a:avLst/>
          </a:prstGeom>
        </p:spPr>
      </p:pic>
      <p:sp>
        <p:nvSpPr>
          <p:cNvPr id="3" name="TextBox 2"/>
          <p:cNvSpPr txBox="1"/>
          <p:nvPr/>
        </p:nvSpPr>
        <p:spPr>
          <a:xfrm>
            <a:off x="335901" y="5727803"/>
            <a:ext cx="9041363" cy="95410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800" dirty="0" err="1" smtClean="0">
                <a:solidFill>
                  <a:schemeClr val="bg1"/>
                </a:solidFill>
                <a:latin typeface="Times New Roman" pitchFamily="18" charset="0"/>
                <a:cs typeface="Times New Roman" pitchFamily="18" charset="0"/>
              </a:rPr>
              <a:t>Em</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có</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nhận</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xét</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gì</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về</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mối</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quan</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hệ</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giữa</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cạnh</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đối</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diên</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với</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góc</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lớn</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hơn</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trong</a:t>
            </a:r>
            <a:r>
              <a:rPr lang="en-US" sz="2800" dirty="0" smtClean="0">
                <a:solidFill>
                  <a:schemeClr val="bg1"/>
                </a:solidFill>
                <a:latin typeface="Times New Roman" pitchFamily="18" charset="0"/>
                <a:cs typeface="Times New Roman" pitchFamily="18" charset="0"/>
              </a:rPr>
              <a:t> </a:t>
            </a:r>
            <a:r>
              <a:rPr lang="en-US" sz="2800" dirty="0" smtClean="0">
                <a:solidFill>
                  <a:schemeClr val="bg1"/>
                </a:solidFill>
                <a:latin typeface="Times New Roman" pitchFamily="18" charset="0"/>
                <a:cs typeface="Times New Roman" pitchFamily="18" charset="0"/>
              </a:rPr>
              <a:t>tam </a:t>
            </a:r>
            <a:r>
              <a:rPr lang="en-US" sz="2800" dirty="0" err="1" smtClean="0">
                <a:solidFill>
                  <a:schemeClr val="bg1"/>
                </a:solidFill>
                <a:latin typeface="Times New Roman" pitchFamily="18" charset="0"/>
                <a:cs typeface="Times New Roman" pitchFamily="18" charset="0"/>
              </a:rPr>
              <a:t>giác</a:t>
            </a:r>
            <a:r>
              <a:rPr lang="en-US" sz="2800" dirty="0" smtClean="0">
                <a:solidFill>
                  <a:schemeClr val="bg1"/>
                </a:solidFill>
                <a:latin typeface="Times New Roman" pitchFamily="18" charset="0"/>
                <a:cs typeface="Times New Roman" pitchFamily="18" charset="0"/>
              </a:rPr>
              <a:t>?</a:t>
            </a:r>
            <a:endParaRPr lang="en-US" sz="28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41713602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74646" y="185057"/>
                <a:ext cx="12117354" cy="30968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u="sng" dirty="0" smtClean="0">
                    <a:solidFill>
                      <a:srgbClr val="0070C0"/>
                    </a:solidFill>
                    <a:latin typeface="Times New Roman" pitchFamily="18" charset="0"/>
                    <a:cs typeface="Times New Roman" pitchFamily="18" charset="0"/>
                  </a:rPr>
                  <a:t>Ví </a:t>
                </a:r>
                <a:r>
                  <a:rPr lang="en-US" sz="3200" b="1" u="sng" dirty="0" err="1" smtClean="0">
                    <a:solidFill>
                      <a:srgbClr val="0070C0"/>
                    </a:solidFill>
                    <a:latin typeface="Times New Roman" pitchFamily="18" charset="0"/>
                    <a:cs typeface="Times New Roman" pitchFamily="18" charset="0"/>
                  </a:rPr>
                  <a:t>dụ</a:t>
                </a:r>
                <a:r>
                  <a:rPr lang="en-US" sz="3200" b="1" u="sng" dirty="0" smtClean="0">
                    <a:solidFill>
                      <a:srgbClr val="0070C0"/>
                    </a:solidFill>
                    <a:latin typeface="Times New Roman" pitchFamily="18" charset="0"/>
                    <a:cs typeface="Times New Roman" pitchFamily="18" charset="0"/>
                  </a:rPr>
                  <a:t> 2: </a:t>
                </a:r>
                <a:r>
                  <a:rPr lang="en-US" sz="3200" b="1" dirty="0" smtClean="0">
                    <a:latin typeface="Times New Roman" pitchFamily="18" charset="0"/>
                    <a:cs typeface="Times New Roman" pitchFamily="18" charset="0"/>
                  </a:rPr>
                  <a:t>Cho tam </a:t>
                </a:r>
                <a:r>
                  <a:rPr lang="en-US" sz="3200" b="1" dirty="0" err="1" smtClean="0">
                    <a:latin typeface="Times New Roman" pitchFamily="18" charset="0"/>
                    <a:cs typeface="Times New Roman" pitchFamily="18" charset="0"/>
                  </a:rPr>
                  <a:t>giác</a:t>
                </a:r>
                <a:r>
                  <a:rPr lang="en-US" sz="3200" b="1" dirty="0" smtClean="0">
                    <a:latin typeface="Times New Roman" pitchFamily="18" charset="0"/>
                    <a:cs typeface="Times New Roman" pitchFamily="18" charset="0"/>
                  </a:rPr>
                  <a:t> ABC </a:t>
                </a:r>
                <a:r>
                  <a:rPr lang="en-US" sz="3200" b="1" dirty="0" err="1" smtClean="0">
                    <a:latin typeface="Times New Roman" pitchFamily="18" charset="0"/>
                    <a:cs typeface="Times New Roman" pitchFamily="18" charset="0"/>
                  </a:rPr>
                  <a:t>có</a:t>
                </a:r>
                <a:r>
                  <a:rPr lang="en-US" sz="3200" b="1" dirty="0" smtClean="0">
                    <a:latin typeface="Times New Roman" pitchFamily="18" charset="0"/>
                    <a:cs typeface="Times New Roman" pitchFamily="18" charset="0"/>
                  </a:rPr>
                  <a:t> </a:t>
                </a:r>
                <a14:m>
                  <m:oMath xmlns:m="http://schemas.openxmlformats.org/officeDocument/2006/math">
                    <m:acc>
                      <m:accPr>
                        <m:chr m:val="̂"/>
                        <m:ctrlPr>
                          <a:rPr lang="en-US" sz="3200" b="1" i="1">
                            <a:latin typeface="Cambria Math"/>
                          </a:rPr>
                        </m:ctrlPr>
                      </m:accPr>
                      <m:e>
                        <m:r>
                          <a:rPr lang="vi-VN" sz="3200" b="1" i="1">
                            <a:latin typeface="Cambria Math"/>
                          </a:rPr>
                          <m:t>𝑩</m:t>
                        </m:r>
                      </m:e>
                    </m:acc>
                    <m:r>
                      <a:rPr lang="vi-VN" sz="3200" b="1" i="1">
                        <a:latin typeface="Cambria Math"/>
                      </a:rPr>
                      <m:t>=</m:t>
                    </m:r>
                    <m:r>
                      <a:rPr lang="en-US" sz="3200" b="1" i="1" smtClean="0">
                        <a:latin typeface="Cambria Math"/>
                      </a:rPr>
                      <m:t>𝟕𝟓</m:t>
                    </m:r>
                    <m:r>
                      <a:rPr lang="vi-VN" sz="3200" b="1" i="1">
                        <a:latin typeface="Cambria Math"/>
                      </a:rPr>
                      <m:t>°; </m:t>
                    </m:r>
                    <m:acc>
                      <m:accPr>
                        <m:chr m:val="̂"/>
                        <m:ctrlPr>
                          <a:rPr lang="en-US" sz="3200" b="1" i="1">
                            <a:latin typeface="Cambria Math"/>
                          </a:rPr>
                        </m:ctrlPr>
                      </m:accPr>
                      <m:e>
                        <m:r>
                          <a:rPr lang="en-US" sz="3200" b="1" i="1" smtClean="0">
                            <a:latin typeface="Cambria Math"/>
                          </a:rPr>
                          <m:t>𝑪</m:t>
                        </m:r>
                      </m:e>
                    </m:acc>
                    <m:r>
                      <a:rPr lang="vi-VN" sz="3200" b="1" i="1">
                        <a:latin typeface="Cambria Math"/>
                      </a:rPr>
                      <m:t>=</m:t>
                    </m:r>
                    <m:r>
                      <a:rPr lang="vi-VN" sz="3200" b="1" i="1">
                        <a:latin typeface="Cambria Math"/>
                      </a:rPr>
                      <m:t>𝟒𝟐</m:t>
                    </m:r>
                    <m:r>
                      <a:rPr lang="vi-VN" sz="3200" b="1" i="1">
                        <a:latin typeface="Cambria Math"/>
                      </a:rPr>
                      <m:t>°</m:t>
                    </m:r>
                  </m:oMath>
                </a14:m>
                <a:r>
                  <a:rPr lang="en-US" sz="3200" b="1" dirty="0">
                    <a:latin typeface="Times New Roman" pitchFamily="18" charset="0"/>
                    <a:cs typeface="Times New Roman" pitchFamily="18" charset="0"/>
                  </a:rPr>
                  <a:t>. </a:t>
                </a:r>
                <a:r>
                  <a:rPr lang="en-US" sz="3200" b="1" dirty="0" smtClean="0">
                    <a:latin typeface="Times New Roman" pitchFamily="18" charset="0"/>
                    <a:cs typeface="Times New Roman" pitchFamily="18" charset="0"/>
                  </a:rPr>
                  <a:t>So </a:t>
                </a:r>
                <a:r>
                  <a:rPr lang="en-US" sz="3200" b="1" dirty="0" err="1" smtClean="0">
                    <a:latin typeface="Times New Roman" pitchFamily="18" charset="0"/>
                    <a:cs typeface="Times New Roman" pitchFamily="18" charset="0"/>
                  </a:rPr>
                  <a:t>sánh</a:t>
                </a:r>
                <a:r>
                  <a:rPr lang="en-US" sz="3200" b="1" dirty="0" smtClean="0">
                    <a:latin typeface="Times New Roman" pitchFamily="18" charset="0"/>
                    <a:cs typeface="Times New Roman" pitchFamily="18" charset="0"/>
                  </a:rPr>
                  <a:t> AB </a:t>
                </a:r>
                <a:r>
                  <a:rPr lang="en-US" sz="3200" b="1" dirty="0" err="1" smtClean="0">
                    <a:latin typeface="Times New Roman" pitchFamily="18" charset="0"/>
                    <a:cs typeface="Times New Roman" pitchFamily="18" charset="0"/>
                  </a:rPr>
                  <a:t>và</a:t>
                </a:r>
                <a:r>
                  <a:rPr lang="en-US" sz="3200" b="1" dirty="0" smtClean="0">
                    <a:latin typeface="Times New Roman" pitchFamily="18" charset="0"/>
                    <a:cs typeface="Times New Roman" pitchFamily="18" charset="0"/>
                  </a:rPr>
                  <a:t> AC</a:t>
                </a:r>
              </a:p>
              <a:p>
                <a:endParaRPr lang="en-US" sz="3200" b="1" u="sng" dirty="0" smtClean="0">
                  <a:latin typeface="Times New Roman" pitchFamily="18" charset="0"/>
                  <a:cs typeface="Times New Roman" pitchFamily="18" charset="0"/>
                </a:endParaRPr>
              </a:p>
              <a:p>
                <a:r>
                  <a:rPr lang="en-US" sz="3200" b="1" u="sng" dirty="0" err="1" smtClean="0">
                    <a:latin typeface="Times New Roman" pitchFamily="18" charset="0"/>
                    <a:cs typeface="Times New Roman" pitchFamily="18" charset="0"/>
                  </a:rPr>
                  <a:t>Giải</a:t>
                </a:r>
                <a:endParaRPr lang="en-US" sz="3200" b="1" u="sng" dirty="0" smtClean="0">
                  <a:latin typeface="Times New Roman" pitchFamily="18" charset="0"/>
                  <a:cs typeface="Times New Roman" pitchFamily="18" charset="0"/>
                </a:endParaRPr>
              </a:p>
              <a:p>
                <a:r>
                  <a:rPr lang="en-US" sz="3200" b="1" dirty="0" smtClean="0">
                    <a:solidFill>
                      <a:srgbClr val="FF0000"/>
                    </a:solidFill>
                    <a:latin typeface="Times New Roman" pitchFamily="18" charset="0"/>
                    <a:cs typeface="Times New Roman" pitchFamily="18" charset="0"/>
                  </a:rPr>
                  <a:t>Ta </a:t>
                </a:r>
                <a:r>
                  <a:rPr lang="en-US" sz="3200" b="1" dirty="0" err="1" smtClean="0">
                    <a:solidFill>
                      <a:srgbClr val="FF0000"/>
                    </a:solidFill>
                    <a:latin typeface="Times New Roman" pitchFamily="18" charset="0"/>
                    <a:cs typeface="Times New Roman" pitchFamily="18" charset="0"/>
                  </a:rPr>
                  <a:t>có</a:t>
                </a:r>
                <a:r>
                  <a:rPr lang="en-US" sz="3200" b="1" dirty="0">
                    <a:solidFill>
                      <a:srgbClr val="FF0000"/>
                    </a:solidFill>
                    <a:latin typeface="Times New Roman" pitchFamily="18" charset="0"/>
                    <a:cs typeface="Times New Roman" pitchFamily="18" charset="0"/>
                  </a:rPr>
                  <a:t> </a:t>
                </a:r>
                <a14:m>
                  <m:oMath xmlns:m="http://schemas.openxmlformats.org/officeDocument/2006/math">
                    <m:acc>
                      <m:accPr>
                        <m:chr m:val="̂"/>
                        <m:ctrlPr>
                          <a:rPr lang="en-US" sz="3200" b="1" i="1">
                            <a:solidFill>
                              <a:srgbClr val="FF0000"/>
                            </a:solidFill>
                            <a:latin typeface="Cambria Math"/>
                          </a:rPr>
                        </m:ctrlPr>
                      </m:accPr>
                      <m:e>
                        <m:r>
                          <a:rPr lang="vi-VN" sz="3200" b="1" i="1">
                            <a:solidFill>
                              <a:srgbClr val="FF0000"/>
                            </a:solidFill>
                            <a:latin typeface="Cambria Math"/>
                          </a:rPr>
                          <m:t>𝑩</m:t>
                        </m:r>
                      </m:e>
                    </m:acc>
                    <m:r>
                      <a:rPr lang="vi-VN" sz="3200" b="1" i="1">
                        <a:solidFill>
                          <a:srgbClr val="FF0000"/>
                        </a:solidFill>
                        <a:latin typeface="Cambria Math"/>
                      </a:rPr>
                      <m:t>=</m:t>
                    </m:r>
                    <m:r>
                      <a:rPr lang="en-US" sz="3200" b="1" i="1">
                        <a:solidFill>
                          <a:srgbClr val="FF0000"/>
                        </a:solidFill>
                        <a:latin typeface="Cambria Math"/>
                      </a:rPr>
                      <m:t>𝟕𝟓</m:t>
                    </m:r>
                    <m:r>
                      <a:rPr lang="vi-VN" sz="3200" b="1" i="1">
                        <a:solidFill>
                          <a:srgbClr val="FF0000"/>
                        </a:solidFill>
                        <a:latin typeface="Cambria Math"/>
                      </a:rPr>
                      <m:t>°; </m:t>
                    </m:r>
                    <m:acc>
                      <m:accPr>
                        <m:chr m:val="̂"/>
                        <m:ctrlPr>
                          <a:rPr lang="en-US" sz="3200" b="1" i="1">
                            <a:solidFill>
                              <a:srgbClr val="FF0000"/>
                            </a:solidFill>
                            <a:latin typeface="Cambria Math"/>
                          </a:rPr>
                        </m:ctrlPr>
                      </m:accPr>
                      <m:e>
                        <m:r>
                          <a:rPr lang="en-US" sz="3200" b="1" i="1">
                            <a:solidFill>
                              <a:srgbClr val="FF0000"/>
                            </a:solidFill>
                            <a:latin typeface="Cambria Math"/>
                          </a:rPr>
                          <m:t>𝑪</m:t>
                        </m:r>
                      </m:e>
                    </m:acc>
                    <m:r>
                      <a:rPr lang="vi-VN" sz="3200" b="1" i="1">
                        <a:solidFill>
                          <a:srgbClr val="FF0000"/>
                        </a:solidFill>
                        <a:latin typeface="Cambria Math"/>
                      </a:rPr>
                      <m:t>=</m:t>
                    </m:r>
                    <m:r>
                      <a:rPr lang="vi-VN" sz="3200" b="1" i="1">
                        <a:solidFill>
                          <a:srgbClr val="FF0000"/>
                        </a:solidFill>
                        <a:latin typeface="Cambria Math"/>
                      </a:rPr>
                      <m:t>𝟒𝟐</m:t>
                    </m:r>
                    <m:r>
                      <a:rPr lang="vi-VN" sz="3200" b="1" i="1">
                        <a:solidFill>
                          <a:srgbClr val="FF0000"/>
                        </a:solidFill>
                        <a:latin typeface="Cambria Math"/>
                      </a:rPr>
                      <m:t>°</m:t>
                    </m:r>
                    <m:r>
                      <a:rPr lang="en-US" sz="3200" b="1" i="0" smtClean="0">
                        <a:solidFill>
                          <a:srgbClr val="FF0000"/>
                        </a:solidFill>
                        <a:latin typeface="Cambria Math"/>
                      </a:rPr>
                      <m:t> </m:t>
                    </m:r>
                    <m:d>
                      <m:dPr>
                        <m:ctrlPr>
                          <a:rPr lang="en-US" sz="3200" b="1" i="1" smtClean="0">
                            <a:solidFill>
                              <a:srgbClr val="FF0000"/>
                            </a:solidFill>
                            <a:latin typeface="Cambria Math"/>
                          </a:rPr>
                        </m:ctrlPr>
                      </m:dPr>
                      <m:e>
                        <m:r>
                          <a:rPr lang="en-US" sz="3200" b="1" i="0" smtClean="0">
                            <a:solidFill>
                              <a:srgbClr val="FF0000"/>
                            </a:solidFill>
                            <a:latin typeface="Cambria Math"/>
                          </a:rPr>
                          <m:t> </m:t>
                        </m:r>
                        <m:r>
                          <a:rPr lang="en-US" sz="3200" b="1" i="0" smtClean="0">
                            <a:solidFill>
                              <a:srgbClr val="FF0000"/>
                            </a:solidFill>
                            <a:latin typeface="Cambria Math"/>
                          </a:rPr>
                          <m:t>𝐠𝐢</m:t>
                        </m:r>
                        <m:r>
                          <a:rPr lang="en-US" sz="3200" b="1" i="0" smtClean="0">
                            <a:solidFill>
                              <a:srgbClr val="FF0000"/>
                            </a:solidFill>
                            <a:latin typeface="Cambria Math"/>
                          </a:rPr>
                          <m:t>ả </m:t>
                        </m:r>
                        <m:r>
                          <a:rPr lang="en-US" sz="3200" b="1" i="0" smtClean="0">
                            <a:solidFill>
                              <a:srgbClr val="FF0000"/>
                            </a:solidFill>
                            <a:latin typeface="Cambria Math"/>
                          </a:rPr>
                          <m:t>𝐭𝐡𝐢</m:t>
                        </m:r>
                        <m:r>
                          <a:rPr lang="en-US" sz="3200" b="1" i="0" smtClean="0">
                            <a:solidFill>
                              <a:srgbClr val="FF0000"/>
                            </a:solidFill>
                            <a:latin typeface="Cambria Math"/>
                          </a:rPr>
                          <m:t>ế</m:t>
                        </m:r>
                        <m:r>
                          <a:rPr lang="en-US" sz="3200" b="1" i="0" smtClean="0">
                            <a:solidFill>
                              <a:srgbClr val="FF0000"/>
                            </a:solidFill>
                            <a:latin typeface="Cambria Math"/>
                          </a:rPr>
                          <m:t>𝐭</m:t>
                        </m:r>
                      </m:e>
                    </m:d>
                  </m:oMath>
                </a14:m>
                <a:endParaRPr lang="en-US" sz="3200" b="1" dirty="0" smtClean="0">
                  <a:solidFill>
                    <a:srgbClr val="FF0000"/>
                  </a:solidFill>
                  <a:latin typeface="Times New Roman" pitchFamily="18" charset="0"/>
                  <a:cs typeface="Times New Roman" pitchFamily="18" charset="0"/>
                </a:endParaRPr>
              </a:p>
              <a:p>
                <a:r>
                  <a:rPr lang="en-US" sz="3200" b="1" dirty="0" err="1" smtClean="0">
                    <a:solidFill>
                      <a:srgbClr val="FF0000"/>
                    </a:solidFill>
                    <a:latin typeface="Times New Roman" pitchFamily="18" charset="0"/>
                    <a:cs typeface="Times New Roman" pitchFamily="18" charset="0"/>
                  </a:rPr>
                  <a:t>Nên</a:t>
                </a:r>
                <a:r>
                  <a:rPr lang="en-US" sz="3200" b="1" dirty="0" smtClean="0">
                    <a:solidFill>
                      <a:srgbClr val="FF0000"/>
                    </a:solidFill>
                    <a:latin typeface="Times New Roman" pitchFamily="18" charset="0"/>
                    <a:cs typeface="Times New Roman" pitchFamily="18" charset="0"/>
                  </a:rPr>
                  <a:t> </a:t>
                </a:r>
                <a14:m>
                  <m:oMath xmlns:m="http://schemas.openxmlformats.org/officeDocument/2006/math">
                    <m:acc>
                      <m:accPr>
                        <m:chr m:val="̂"/>
                        <m:ctrlPr>
                          <a:rPr lang="en-US" sz="3200" b="1" i="1">
                            <a:solidFill>
                              <a:srgbClr val="FF0000"/>
                            </a:solidFill>
                            <a:latin typeface="Cambria Math"/>
                          </a:rPr>
                        </m:ctrlPr>
                      </m:accPr>
                      <m:e>
                        <m:r>
                          <a:rPr lang="vi-VN" sz="3200" b="1" i="1">
                            <a:solidFill>
                              <a:srgbClr val="FF0000"/>
                            </a:solidFill>
                            <a:latin typeface="Cambria Math"/>
                          </a:rPr>
                          <m:t>𝑩</m:t>
                        </m:r>
                      </m:e>
                    </m:acc>
                    <m:r>
                      <a:rPr lang="en-US" sz="3200" b="1" i="1" smtClean="0">
                        <a:solidFill>
                          <a:srgbClr val="FF0000"/>
                        </a:solidFill>
                        <a:latin typeface="Cambria Math"/>
                      </a:rPr>
                      <m:t>&gt;</m:t>
                    </m:r>
                    <m:r>
                      <a:rPr lang="vi-VN" sz="3200" b="1" i="1" smtClean="0">
                        <a:solidFill>
                          <a:srgbClr val="FF0000"/>
                        </a:solidFill>
                        <a:latin typeface="Cambria Math"/>
                      </a:rPr>
                      <m:t> </m:t>
                    </m:r>
                    <m:acc>
                      <m:accPr>
                        <m:chr m:val="̂"/>
                        <m:ctrlPr>
                          <a:rPr lang="en-US" sz="3200" b="1" i="1" smtClean="0">
                            <a:solidFill>
                              <a:srgbClr val="FF0000"/>
                            </a:solidFill>
                            <a:latin typeface="Cambria Math"/>
                          </a:rPr>
                        </m:ctrlPr>
                      </m:accPr>
                      <m:e>
                        <m:r>
                          <a:rPr lang="en-US" sz="3200" b="1" i="1">
                            <a:solidFill>
                              <a:srgbClr val="FF0000"/>
                            </a:solidFill>
                            <a:latin typeface="Cambria Math"/>
                          </a:rPr>
                          <m:t>𝑪</m:t>
                        </m:r>
                      </m:e>
                    </m:acc>
                  </m:oMath>
                </a14:m>
                <a:endParaRPr lang="en-US" sz="3200" b="1" dirty="0" smtClean="0">
                  <a:solidFill>
                    <a:srgbClr val="FF0000"/>
                  </a:solidFill>
                  <a:latin typeface="Times New Roman" pitchFamily="18" charset="0"/>
                  <a:cs typeface="Times New Roman" pitchFamily="18" charset="0"/>
                </a:endParaRPr>
              </a:p>
              <a:p>
                <a:r>
                  <a:rPr lang="en-US" sz="3200" b="1" dirty="0" err="1" smtClean="0">
                    <a:solidFill>
                      <a:srgbClr val="FF0000"/>
                    </a:solidFill>
                    <a:latin typeface="Times New Roman" pitchFamily="18" charset="0"/>
                    <a:cs typeface="Times New Roman" pitchFamily="18" charset="0"/>
                  </a:rPr>
                  <a:t>Suy</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ra</a:t>
                </a:r>
                <a:r>
                  <a:rPr lang="en-US" sz="3200" b="1" dirty="0" smtClean="0">
                    <a:solidFill>
                      <a:srgbClr val="FF0000"/>
                    </a:solidFill>
                    <a:latin typeface="Times New Roman" pitchFamily="18" charset="0"/>
                    <a:cs typeface="Times New Roman" pitchFamily="18" charset="0"/>
                  </a:rPr>
                  <a:t> AC&gt;AB hay AB&lt;AC</a:t>
                </a:r>
                <a:endParaRPr lang="en-US" sz="3200" b="1" dirty="0">
                  <a:solidFill>
                    <a:srgbClr val="FF0000"/>
                  </a:solidFill>
                  <a:latin typeface="Times New Roman" pitchFamily="18" charset="0"/>
                  <a:cs typeface="Times New Roman" pitchFamily="18"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74646" y="185057"/>
                <a:ext cx="12117354" cy="3096810"/>
              </a:xfrm>
              <a:prstGeom prst="rect">
                <a:avLst/>
              </a:prstGeom>
              <a:blipFill rotWithShape="1">
                <a:blip r:embed="rId2"/>
                <a:stretch>
                  <a:fillRect l="-1206" t="-1961" r="-452" b="-50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74646" y="3571116"/>
                <a:ext cx="12117354" cy="306039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u="sng" dirty="0" err="1" smtClean="0">
                    <a:solidFill>
                      <a:srgbClr val="0070C0"/>
                    </a:solidFill>
                    <a:latin typeface="Times New Roman" pitchFamily="18" charset="0"/>
                    <a:cs typeface="Times New Roman" pitchFamily="18" charset="0"/>
                  </a:rPr>
                  <a:t>Luyện</a:t>
                </a:r>
                <a:r>
                  <a:rPr lang="en-US" sz="3200" b="1" u="sng" dirty="0" smtClean="0">
                    <a:solidFill>
                      <a:srgbClr val="0070C0"/>
                    </a:solidFill>
                    <a:latin typeface="Times New Roman" pitchFamily="18" charset="0"/>
                    <a:cs typeface="Times New Roman" pitchFamily="18" charset="0"/>
                  </a:rPr>
                  <a:t> </a:t>
                </a:r>
                <a:r>
                  <a:rPr lang="en-US" sz="3200" b="1" u="sng" dirty="0" err="1" smtClean="0">
                    <a:solidFill>
                      <a:srgbClr val="0070C0"/>
                    </a:solidFill>
                    <a:latin typeface="Times New Roman" pitchFamily="18" charset="0"/>
                    <a:cs typeface="Times New Roman" pitchFamily="18" charset="0"/>
                  </a:rPr>
                  <a:t>tập</a:t>
                </a:r>
                <a:r>
                  <a:rPr lang="en-US" sz="3200" b="1" u="sng" dirty="0" smtClean="0">
                    <a:solidFill>
                      <a:srgbClr val="0070C0"/>
                    </a:solidFill>
                    <a:latin typeface="Times New Roman" pitchFamily="18" charset="0"/>
                    <a:cs typeface="Times New Roman" pitchFamily="18" charset="0"/>
                  </a:rPr>
                  <a:t> 2</a:t>
                </a:r>
              </a:p>
              <a:p>
                <a:endParaRPr lang="en-US" sz="3200" b="1" u="sng" dirty="0" smtClean="0">
                  <a:solidFill>
                    <a:srgbClr val="00B0F0"/>
                  </a:solidFill>
                  <a:latin typeface="Times New Roman" pitchFamily="18" charset="0"/>
                  <a:cs typeface="Times New Roman" pitchFamily="18" charset="0"/>
                </a:endParaRPr>
              </a:p>
              <a:p>
                <a:r>
                  <a:rPr lang="en-US" sz="3200" b="1" dirty="0" smtClean="0">
                    <a:latin typeface="Times New Roman" pitchFamily="18" charset="0"/>
                    <a:cs typeface="Times New Roman" pitchFamily="18" charset="0"/>
                  </a:rPr>
                  <a:t>a) Cho tam </a:t>
                </a:r>
                <a:r>
                  <a:rPr lang="en-US" sz="3200" b="1" dirty="0" err="1">
                    <a:latin typeface="Times New Roman" pitchFamily="18" charset="0"/>
                    <a:cs typeface="Times New Roman" pitchFamily="18" charset="0"/>
                  </a:rPr>
                  <a:t>giác</a:t>
                </a:r>
                <a:r>
                  <a:rPr lang="en-US" sz="3200" b="1" dirty="0">
                    <a:latin typeface="Times New Roman" pitchFamily="18" charset="0"/>
                    <a:cs typeface="Times New Roman" pitchFamily="18" charset="0"/>
                  </a:rPr>
                  <a:t> DEG </a:t>
                </a:r>
                <a:r>
                  <a:rPr lang="en-US" sz="3200" b="1" dirty="0" err="1">
                    <a:latin typeface="Times New Roman" pitchFamily="18" charset="0"/>
                    <a:cs typeface="Times New Roman" pitchFamily="18" charset="0"/>
                  </a:rPr>
                  <a:t>có</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góc</a:t>
                </a:r>
                <a:r>
                  <a:rPr lang="en-US" sz="3200" b="1" dirty="0">
                    <a:latin typeface="Times New Roman" pitchFamily="18" charset="0"/>
                    <a:cs typeface="Times New Roman" pitchFamily="18" charset="0"/>
                  </a:rPr>
                  <a:t> E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góc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tù</a:t>
                </a:r>
                <a:r>
                  <a:rPr lang="en-US" sz="3200" b="1" dirty="0">
                    <a:latin typeface="Times New Roman" pitchFamily="18" charset="0"/>
                    <a:cs typeface="Times New Roman" pitchFamily="18" charset="0"/>
                  </a:rPr>
                  <a:t>. So </a:t>
                </a:r>
                <a:r>
                  <a:rPr lang="en-US" sz="3200" b="1" dirty="0" err="1">
                    <a:latin typeface="Times New Roman" pitchFamily="18" charset="0"/>
                    <a:cs typeface="Times New Roman" pitchFamily="18" charset="0"/>
                  </a:rPr>
                  <a:t>sánh</a:t>
                </a:r>
                <a:r>
                  <a:rPr lang="en-US" sz="3200" b="1" dirty="0">
                    <a:latin typeface="Times New Roman" pitchFamily="18" charset="0"/>
                    <a:cs typeface="Times New Roman" pitchFamily="18" charset="0"/>
                  </a:rPr>
                  <a:t> DE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DG.</a:t>
                </a:r>
              </a:p>
              <a:p>
                <a:r>
                  <a:rPr lang="en-US" sz="3200" b="1" dirty="0">
                    <a:latin typeface="Times New Roman" pitchFamily="18" charset="0"/>
                    <a:cs typeface="Times New Roman" pitchFamily="18" charset="0"/>
                  </a:rPr>
                  <a:t>b) Cho tam </a:t>
                </a:r>
                <a:r>
                  <a:rPr lang="en-US" sz="3200" b="1" dirty="0" err="1">
                    <a:latin typeface="Times New Roman" pitchFamily="18" charset="0"/>
                    <a:cs typeface="Times New Roman" pitchFamily="18" charset="0"/>
                  </a:rPr>
                  <a:t>giác</a:t>
                </a:r>
                <a:r>
                  <a:rPr lang="en-US" sz="3200" b="1" dirty="0">
                    <a:latin typeface="Times New Roman" pitchFamily="18" charset="0"/>
                    <a:cs typeface="Times New Roman" pitchFamily="18" charset="0"/>
                  </a:rPr>
                  <a:t> MNP </a:t>
                </a:r>
                <a:r>
                  <a:rPr lang="en-US" sz="3200" b="1" dirty="0" err="1">
                    <a:latin typeface="Times New Roman" pitchFamily="18" charset="0"/>
                    <a:cs typeface="Times New Roman" pitchFamily="18" charset="0"/>
                  </a:rPr>
                  <a:t>có</a:t>
                </a:r>
                <a:r>
                  <a:rPr lang="en-US" sz="3200" b="1" dirty="0">
                    <a:latin typeface="Times New Roman" pitchFamily="18" charset="0"/>
                    <a:cs typeface="Times New Roman" pitchFamily="18" charset="0"/>
                  </a:rPr>
                  <a:t> </a:t>
                </a:r>
                <a14:m>
                  <m:oMath xmlns:m="http://schemas.openxmlformats.org/officeDocument/2006/math">
                    <m:acc>
                      <m:accPr>
                        <m:chr m:val="̂"/>
                        <m:ctrlPr>
                          <a:rPr lang="en-US" sz="3200" b="1" i="1">
                            <a:latin typeface="Cambria Math"/>
                          </a:rPr>
                        </m:ctrlPr>
                      </m:accPr>
                      <m:e>
                        <m:r>
                          <a:rPr lang="en-US" sz="3200" b="1" i="1" smtClean="0">
                            <a:latin typeface="Cambria Math"/>
                          </a:rPr>
                          <m:t>𝑴</m:t>
                        </m:r>
                      </m:e>
                    </m:acc>
                    <m:r>
                      <a:rPr lang="vi-VN" sz="3200" b="1" i="1">
                        <a:latin typeface="Cambria Math"/>
                      </a:rPr>
                      <m:t>=</m:t>
                    </m:r>
                    <m:r>
                      <a:rPr lang="en-US" sz="3200" b="1" i="1">
                        <a:latin typeface="Cambria Math"/>
                      </a:rPr>
                      <m:t>𝟓</m:t>
                    </m:r>
                    <m:r>
                      <a:rPr lang="en-US" sz="3200" b="1" i="1" smtClean="0">
                        <a:latin typeface="Cambria Math"/>
                      </a:rPr>
                      <m:t>𝟔</m:t>
                    </m:r>
                    <m:r>
                      <a:rPr lang="vi-VN" sz="3200" b="1" i="1">
                        <a:latin typeface="Cambria Math"/>
                      </a:rPr>
                      <m:t>°; </m:t>
                    </m:r>
                    <m:acc>
                      <m:accPr>
                        <m:chr m:val="̂"/>
                        <m:ctrlPr>
                          <a:rPr lang="en-US" sz="3200" b="1" i="1">
                            <a:latin typeface="Cambria Math"/>
                          </a:rPr>
                        </m:ctrlPr>
                      </m:accPr>
                      <m:e>
                        <m:r>
                          <a:rPr lang="en-US" sz="3200" b="1" i="1" smtClean="0">
                            <a:latin typeface="Cambria Math"/>
                          </a:rPr>
                          <m:t>𝑵</m:t>
                        </m:r>
                      </m:e>
                    </m:acc>
                    <m:r>
                      <a:rPr lang="vi-VN" sz="3200" b="1" i="1">
                        <a:latin typeface="Cambria Math"/>
                      </a:rPr>
                      <m:t>=</m:t>
                    </m:r>
                    <m:r>
                      <a:rPr lang="en-US" sz="3200" b="1" i="1" smtClean="0">
                        <a:latin typeface="Cambria Math"/>
                      </a:rPr>
                      <m:t>𝟔𝟓</m:t>
                    </m:r>
                    <m:r>
                      <a:rPr lang="vi-VN" sz="3200" b="1" i="1">
                        <a:latin typeface="Cambria Math"/>
                      </a:rPr>
                      <m:t>°</m:t>
                    </m:r>
                  </m:oMath>
                </a14:m>
                <a:r>
                  <a:rPr lang="en-US" sz="3200" b="1" dirty="0">
                    <a:latin typeface="Times New Roman" pitchFamily="18" charset="0"/>
                    <a:cs typeface="Times New Roman" pitchFamily="18" charset="0"/>
                  </a:rPr>
                  <a:t>. </a:t>
                </a:r>
                <a:r>
                  <a:rPr lang="en-US" sz="3200" b="1" dirty="0" smtClean="0">
                    <a:latin typeface="Times New Roman" pitchFamily="18" charset="0"/>
                    <a:cs typeface="Times New Roman" pitchFamily="18" charset="0"/>
                  </a:rPr>
                  <a:t> </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Tìm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cạnh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nhỏ</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cạnh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lớn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tam </a:t>
                </a:r>
                <a:r>
                  <a:rPr lang="en-US" sz="3200" b="1" dirty="0" err="1">
                    <a:latin typeface="Times New Roman" pitchFamily="18" charset="0"/>
                    <a:cs typeface="Times New Roman" pitchFamily="18" charset="0"/>
                  </a:rPr>
                  <a:t>giác</a:t>
                </a:r>
                <a:r>
                  <a:rPr lang="en-US" sz="3200" b="1" dirty="0">
                    <a:latin typeface="Times New Roman" pitchFamily="18" charset="0"/>
                    <a:cs typeface="Times New Roman" pitchFamily="18" charset="0"/>
                  </a:rPr>
                  <a:t> MNP.</a:t>
                </a:r>
              </a:p>
              <a:p>
                <a:endParaRPr lang="en-US" sz="3200" dirty="0">
                  <a:latin typeface="Times New Roman" pitchFamily="18" charset="0"/>
                  <a:cs typeface="Times New Roman"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74646" y="3571116"/>
                <a:ext cx="12117354" cy="3060390"/>
              </a:xfrm>
              <a:prstGeom prst="rect">
                <a:avLst/>
              </a:prstGeom>
              <a:blipFill rotWithShape="1">
                <a:blip r:embed="rId3"/>
                <a:stretch>
                  <a:fillRect l="-1206" t="-2579"/>
                </a:stretch>
              </a:blipFill>
            </p:spPr>
            <p:txBody>
              <a:bodyPr/>
              <a:lstStyle/>
              <a:p>
                <a:r>
                  <a:rPr lang="en-US">
                    <a:noFill/>
                  </a:rPr>
                  <a:t> </a:t>
                </a:r>
              </a:p>
            </p:txBody>
          </p:sp>
        </mc:Fallback>
      </mc:AlternateContent>
    </p:spTree>
    <p:extLst>
      <p:ext uri="{BB962C8B-B14F-4D97-AF65-F5344CB8AC3E}">
        <p14:creationId xmlns:p14="http://schemas.microsoft.com/office/powerpoint/2010/main" val="50809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 calcmode="lin" valueType="num">
                                      <p:cBhvr additive="base">
                                        <p:cTn id="1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 calcmode="lin" valueType="num">
                                      <p:cBhvr additive="base">
                                        <p:cTn id="1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2313181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7&quot;/&gt;&lt;/object&gt;&lt;object type=&quot;3&quot; unique_id=&quot;10004&quot;&gt;&lt;property id=&quot;20148&quot; value=&quot;5&quot;/&gt;&lt;property id=&quot;20300&quot; value=&quot;Slide 2&quot;/&gt;&lt;property id=&quot;20307&quot; value=&quot;258&quot;/&gt;&lt;/object&gt;&lt;object type=&quot;3&quot; unique_id=&quot;10005&quot;&gt;&lt;property id=&quot;20148&quot; value=&quot;5&quot;/&gt;&lt;property id=&quot;20300&quot; value=&quot;Slide 3&quot;/&gt;&lt;property id=&quot;20307&quot; value=&quot;259&quot;/&gt;&lt;/object&gt;&lt;object type=&quot;3&quot; unique_id=&quot;10006&quot;&gt;&lt;property id=&quot;20148&quot; value=&quot;5&quot;/&gt;&lt;property id=&quot;20300&quot; value=&quot;Slide 4&quot;/&gt;&lt;property id=&quot;20307&quot; value=&quot;260&quot;/&gt;&lt;/object&gt;&lt;object type=&quot;3&quot; unique_id=&quot;10007&quot;&gt;&lt;property id=&quot;20148&quot; value=&quot;5&quot;/&gt;&lt;property id=&quot;20300&quot; value=&quot;Slide 5&quot;/&gt;&lt;property id=&quot;20307&quot; value=&quot;261&quot;/&gt;&lt;/object&gt;&lt;object type=&quot;3&quot; unique_id=&quot;10010&quot;&gt;&lt;property id=&quot;20148&quot; value=&quot;5&quot;/&gt;&lt;property id=&quot;20300&quot; value=&quot;Slide 8&quot;/&gt;&lt;property id=&quot;20307&quot; value=&quot;264&quot;/&gt;&lt;/object&gt;&lt;object type=&quot;3&quot; unique_id=&quot;10011&quot;&gt;&lt;property id=&quot;20148&quot; value=&quot;5&quot;/&gt;&lt;property id=&quot;20300&quot; value=&quot;Slide 9&quot;/&gt;&lt;property id=&quot;20307&quot; value=&quot;265&quot;/&gt;&lt;/object&gt;&lt;object type=&quot;3&quot; unique_id=&quot;10012&quot;&gt;&lt;property id=&quot;20148&quot; value=&quot;5&quot;/&gt;&lt;property id=&quot;20300&quot; value=&quot;Slide 10&quot;/&gt;&lt;property id=&quot;20307&quot; value=&quot;266&quot;/&gt;&lt;/object&gt;&lt;object type=&quot;3&quot; unique_id=&quot;10016&quot;&gt;&lt;property id=&quot;20148&quot; value=&quot;5&quot;/&gt;&lt;property id=&quot;20300&quot; value=&quot;Slide 13&quot;/&gt;&lt;property id=&quot;20307&quot; value=&quot;270&quot;/&gt;&lt;/object&gt;&lt;object type=&quot;3&quot; unique_id=&quot;10017&quot;&gt;&lt;property id=&quot;20148&quot; value=&quot;5&quot;/&gt;&lt;property id=&quot;20300&quot; value=&quot;Slide 14&quot;/&gt;&lt;property id=&quot;20307&quot; value=&quot;271&quot;/&gt;&lt;/object&gt;&lt;object type=&quot;3&quot; unique_id=&quot;10021&quot;&gt;&lt;property id=&quot;20148&quot; value=&quot;5&quot;/&gt;&lt;property id=&quot;20300&quot; value=&quot;Slide 17&quot;/&gt;&lt;property id=&quot;20307&quot; value=&quot;275&quot;/&gt;&lt;/object&gt;&lt;object type=&quot;3&quot; unique_id=&quot;10169&quot;&gt;&lt;property id=&quot;20148&quot; value=&quot;5&quot;/&gt;&lt;property id=&quot;20300&quot; value=&quot;Slide 6&quot;/&gt;&lt;property id=&quot;20307&quot; value=&quot;276&quot;/&gt;&lt;/object&gt;&lt;object type=&quot;3&quot; unique_id=&quot;10170&quot;&gt;&lt;property id=&quot;20148&quot; value=&quot;5&quot;/&gt;&lt;property id=&quot;20300&quot; value=&quot;Slide 7&quot;/&gt;&lt;property id=&quot;20307&quot; value=&quot;277&quot;/&gt;&lt;/object&gt;&lt;object type=&quot;3&quot; unique_id=&quot;10171&quot;&gt;&lt;property id=&quot;20148&quot; value=&quot;5&quot;/&gt;&lt;property id=&quot;20300&quot; value=&quot;Slide 11&quot;/&gt;&lt;property id=&quot;20307&quot; value=&quot;278&quot;/&gt;&lt;/object&gt;&lt;object type=&quot;3&quot; unique_id=&quot;10172&quot;&gt;&lt;property id=&quot;20148&quot; value=&quot;5&quot;/&gt;&lt;property id=&quot;20300&quot; value=&quot;Slide 12&quot;/&gt;&lt;property id=&quot;20307&quot; value=&quot;279&quot;/&gt;&lt;/object&gt;&lt;object type=&quot;3&quot; unique_id=&quot;10283&quot;&gt;&lt;property id=&quot;20148&quot; value=&quot;5&quot;/&gt;&lt;property id=&quot;20300&quot; value=&quot;Slide 15&quot;/&gt;&lt;property id=&quot;20307&quot; value=&quot;280&quot;/&gt;&lt;/object&gt;&lt;object type=&quot;3&quot; unique_id=&quot;10284&quot;&gt;&lt;property id=&quot;20148&quot; value=&quot;5&quot;/&gt;&lt;property id=&quot;20300&quot; value=&quot;Slide 16&quot;/&gt;&lt;property id=&quot;20307&quot; value=&quot;281&quot;/&gt;&lt;/object&gt;&lt;/object&gt;&lt;object type=&quot;8&quot; unique_id=&quot;10042&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661</TotalTime>
  <Words>1761</Words>
  <Application>Microsoft Office PowerPoint</Application>
  <PresentationFormat>Custom</PresentationFormat>
  <Paragraphs>268</Paragraphs>
  <Slides>29</Slides>
  <Notes>12</Notes>
  <HiddenSlides>3</HiddenSlides>
  <MMClips>5</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PHIẾU HỌC TẬP SỐ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Hoang Hien</dc:creator>
  <cp:lastModifiedBy>LENOVO</cp:lastModifiedBy>
  <cp:revision>61</cp:revision>
  <dcterms:created xsi:type="dcterms:W3CDTF">2017-11-10T23:39:09Z</dcterms:created>
  <dcterms:modified xsi:type="dcterms:W3CDTF">2025-01-14T09:23:19Z</dcterms:modified>
</cp:coreProperties>
</file>