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44" r:id="rId3"/>
    <p:sldMasterId id="2147483696" r:id="rId4"/>
    <p:sldMasterId id="2147483732" r:id="rId5"/>
    <p:sldMasterId id="2147483708" r:id="rId6"/>
    <p:sldMasterId id="2147483684" r:id="rId7"/>
    <p:sldMasterId id="2147483720" r:id="rId8"/>
    <p:sldMasterId id="2147483768" r:id="rId9"/>
    <p:sldMasterId id="2147483672" r:id="rId10"/>
    <p:sldMasterId id="2147483660" r:id="rId11"/>
  </p:sldMasterIdLst>
  <p:notesMasterIdLst>
    <p:notesMasterId r:id="rId34"/>
  </p:notesMasterIdLst>
  <p:sldIdLst>
    <p:sldId id="390" r:id="rId12"/>
    <p:sldId id="419" r:id="rId13"/>
    <p:sldId id="437" r:id="rId14"/>
    <p:sldId id="438" r:id="rId15"/>
    <p:sldId id="434" r:id="rId16"/>
    <p:sldId id="293" r:id="rId17"/>
    <p:sldId id="394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15" r:id="rId28"/>
    <p:sldId id="420" r:id="rId29"/>
    <p:sldId id="449" r:id="rId30"/>
    <p:sldId id="450" r:id="rId31"/>
    <p:sldId id="421" r:id="rId32"/>
    <p:sldId id="262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8727" autoAdjust="0"/>
  </p:normalViewPr>
  <p:slideViewPr>
    <p:cSldViewPr snapToGrid="0">
      <p:cViewPr varScale="1">
        <p:scale>
          <a:sx n="58" d="100"/>
          <a:sy n="58" d="100"/>
        </p:scale>
        <p:origin x="7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thuật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qua 1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thuộc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62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79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90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016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1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80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81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86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59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87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99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67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25/04/2025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6946" y="1432611"/>
            <a:ext cx="685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TIN HỌC LỚP 6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807" y="318521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0" y="274782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4561"/>
            <a:ext cx="12095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THCS…….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……..</a:t>
            </a: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084456" cy="49244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7545" y="811161"/>
            <a:ext cx="12008774" cy="5919351"/>
          </a:xfrm>
          <a:prstGeom prst="horizontalScroll">
            <a:avLst>
              <a:gd name="adj" fmla="val 9552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9006" y="2297483"/>
            <a:ext cx="1143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mô tả thuật toán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máy tính bằng ngôn ngữ lập trình.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132" y="4285397"/>
            <a:ext cx="111397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854132" y="674513"/>
            <a:ext cx="3024694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243257" y="1209443"/>
            <a:ext cx="11761930" cy="1231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SGK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84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57" y="2440549"/>
            <a:ext cx="11761930" cy="425521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943600" y="750299"/>
            <a:ext cx="6135329" cy="4160914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44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710813"/>
            <a:ext cx="12160135" cy="52318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084456" cy="49244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7545" y="1563329"/>
            <a:ext cx="12008774" cy="4925961"/>
          </a:xfrm>
          <a:prstGeom prst="horizontalScroll">
            <a:avLst>
              <a:gd name="adj" fmla="val 9552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2701641"/>
            <a:ext cx="111397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943600" y="1277219"/>
            <a:ext cx="5073445" cy="3633994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7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1462424"/>
            <a:ext cx="1176193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8" name="Picture 7" descr="Lý thuyết, Trắc nghiệm Tin học 10 Bài 4: Bài toán và thuật toán - Lý thuyết, bài tập chọn lọc có đáp á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08" y="3161353"/>
            <a:ext cx="8820150" cy="3475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3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591140" y="1961534"/>
            <a:ext cx="5073445" cy="3451124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0" y="1462424"/>
            <a:ext cx="11992989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47186" y="3524526"/>
            <a:ext cx="6754762" cy="2861525"/>
          </a:xfrm>
          <a:prstGeom prst="cloudCallout">
            <a:avLst>
              <a:gd name="adj1" fmla="val -81377"/>
              <a:gd name="adj2" fmla="val 22544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Scratch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0" y="4131325"/>
            <a:ext cx="3635570" cy="25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5" y="48911"/>
            <a:ext cx="744675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769517" y="2986542"/>
            <a:ext cx="5260135" cy="3318387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6899696" y="6341806"/>
            <a:ext cx="5324167" cy="410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vi-VN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058" y="332223"/>
            <a:ext cx="3288889" cy="3205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9011" y="3686897"/>
            <a:ext cx="5276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click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 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505005" y="6190134"/>
            <a:ext cx="4059945" cy="4178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vi-VN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2482101"/>
            <a:ext cx="10868891" cy="1297420"/>
          </a:xfrm>
        </p:spPr>
        <p:txBody>
          <a:bodyPr numCol="1"/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373067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0123" y="1396052"/>
            <a:ext cx="10533626" cy="466558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94567"/>
              </p:ext>
            </p:extLst>
          </p:nvPr>
        </p:nvGraphicFramePr>
        <p:xfrm>
          <a:off x="1" y="2017524"/>
          <a:ext cx="12192000" cy="46785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873803">
                  <a:extLst>
                    <a:ext uri="{9D8B030D-6E8A-4147-A177-3AD203B41FA5}">
                      <a16:colId xmlns:a16="http://schemas.microsoft.com/office/drawing/2014/main" val="3298459105"/>
                    </a:ext>
                  </a:extLst>
                </a:gridCol>
                <a:gridCol w="2318197">
                  <a:extLst>
                    <a:ext uri="{9D8B030D-6E8A-4147-A177-3AD203B41FA5}">
                      <a16:colId xmlns:a16="http://schemas.microsoft.com/office/drawing/2014/main" val="1603770635"/>
                    </a:ext>
                  </a:extLst>
                </a:gridCol>
              </a:tblGrid>
              <a:tr h="7423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41341"/>
                  </a:ext>
                </a:extLst>
              </a:tr>
              <a:tr h="74232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223856"/>
                  </a:ext>
                </a:extLst>
              </a:tr>
              <a:tr h="1166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679534"/>
                  </a:ext>
                </a:extLst>
              </a:tr>
              <a:tr h="816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05286"/>
                  </a:ext>
                </a:extLst>
              </a:tr>
              <a:tr h="1166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1641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07329" y="2831690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31910" y="5848987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31910" y="4763903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02414" y="3797796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694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2482101"/>
            <a:ext cx="10868891" cy="1297420"/>
          </a:xfrm>
        </p:spPr>
        <p:txBody>
          <a:bodyPr numCol="1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72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989215" y="1313411"/>
            <a:ext cx="13784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7715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0123" y="1396052"/>
            <a:ext cx="10533626" cy="466558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5" y="2374490"/>
            <a:ext cx="116807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quy trình từng bước thực hiện một thí nghiệm nào đó (Vật lý hay Hóa học) mà em rất thích và đã làm ở lớp.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85" y="1471702"/>
            <a:ext cx="11166762" cy="1034183"/>
          </a:xfrm>
        </p:spPr>
        <p:txBody>
          <a:bodyPr numCol="1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532" y="2830350"/>
            <a:ext cx="11437151" cy="32932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thuộc: khái niệm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thành các câu hỏi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85)</a:t>
            </a:r>
          </a:p>
          <a:p>
            <a:pPr marL="457200" indent="-457200">
              <a:buFontTx/>
              <a:buChar char="-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33426gsfxbpjp44">
            <a:extLst>
              <a:ext uri="{FF2B5EF4-FFF2-40B4-BE49-F238E27FC236}">
                <a16:creationId xmlns:a16="http://schemas.microsoft.com/office/drawing/2014/main" id="{610E6CF2-ACAB-4585-B1E5-047EE679B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133426gsfxbpjp44">
            <a:extLst>
              <a:ext uri="{FF2B5EF4-FFF2-40B4-BE49-F238E27FC236}">
                <a16:creationId xmlns:a16="http://schemas.microsoft.com/office/drawing/2014/main" id="{9EFF5396-AA59-418E-B34F-30CDCA729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1707962tj3hg7yh59">
            <a:extLst>
              <a:ext uri="{FF2B5EF4-FFF2-40B4-BE49-F238E27FC236}">
                <a16:creationId xmlns:a16="http://schemas.microsoft.com/office/drawing/2014/main" id="{AE9A3396-C74C-4B98-9A5E-4DB224C37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1181071cimzwdep76">
            <a:extLst>
              <a:ext uri="{FF2B5EF4-FFF2-40B4-BE49-F238E27FC236}">
                <a16:creationId xmlns:a16="http://schemas.microsoft.com/office/drawing/2014/main" id="{4219D9DF-CA71-4C88-8AA1-8EDC8801F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181071cimzwdep76">
            <a:extLst>
              <a:ext uri="{FF2B5EF4-FFF2-40B4-BE49-F238E27FC236}">
                <a16:creationId xmlns:a16="http://schemas.microsoft.com/office/drawing/2014/main" id="{66A86C2A-936D-4F20-A2BA-080902E3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228827kvwbhhiily">
            <a:extLst>
              <a:ext uri="{FF2B5EF4-FFF2-40B4-BE49-F238E27FC236}">
                <a16:creationId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2447029" y="1916832"/>
            <a:ext cx="8501122" cy="243143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thúc</a:t>
            </a:r>
            <a:endParaRPr lang="en-US" altLang="vi-VN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0000EE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THẦY CÔ SỨC KHỎE</a:t>
            </a: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EM HỌC TÔT.</a:t>
            </a:r>
            <a:endParaRPr lang="en-US" altLang="vi-VN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CEC4684-5998-4D84-AC07-19A94A8E7655}"/>
              </a:ext>
            </a:extLst>
          </p:cNvPr>
          <p:cNvSpPr/>
          <p:nvPr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6A5CAA-2539-40D8-9293-FDC2749E6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71" y="1218804"/>
            <a:ext cx="12205855" cy="2109850"/>
          </a:xfrm>
        </p:spPr>
        <p:txBody>
          <a:bodyPr/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0" y="3328654"/>
            <a:ext cx="12192000" cy="3394363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033" y="2447109"/>
            <a:ext cx="1590675" cy="762000"/>
          </a:xfrm>
          <a:prstGeom prst="rect">
            <a:avLst/>
          </a:prstGeom>
        </p:spPr>
      </p:pic>
      <p:pic>
        <p:nvPicPr>
          <p:cNvPr id="6" name="nhac p 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5006" y="2273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2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08954" y="881180"/>
            <a:ext cx="9954690" cy="239659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65071" y="4128472"/>
            <a:ext cx="8437723" cy="2396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FCD977-79E8-461C-9BF5-EF40586E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-14288"/>
            <a:ext cx="0" cy="32766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193" y="1655198"/>
            <a:ext cx="11533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</a:t>
            </a:r>
          </a:p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TUẦN TỰ TRONG THUẬT TOÁN</a:t>
            </a:r>
          </a:p>
          <a:p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6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475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851" y="1411627"/>
            <a:ext cx="6604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82" y="2526580"/>
            <a:ext cx="4321277" cy="3815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67" y="2526581"/>
            <a:ext cx="4011562" cy="3815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542" y="3479669"/>
            <a:ext cx="2601907" cy="9438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5201809" y="4849527"/>
            <a:ext cx="2286000" cy="185464"/>
          </a:xfrm>
          <a:prstGeom prst="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7108723" y="750299"/>
            <a:ext cx="4970206" cy="1776281"/>
          </a:xfrm>
          <a:prstGeom prst="cloudCallout">
            <a:avLst>
              <a:gd name="adj1" fmla="val -86015"/>
              <a:gd name="adj2" fmla="val 88819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084456" cy="49244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7545" y="811161"/>
            <a:ext cx="12008774" cy="5919351"/>
          </a:xfrm>
          <a:prstGeom prst="horizontalScroll">
            <a:avLst>
              <a:gd name="adj" fmla="val 9552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9006" y="2297483"/>
            <a:ext cx="1143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mô tả thuật toán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máy tính bằng ngôn ngữ lập trình.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854132" y="674513"/>
            <a:ext cx="3024694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TOÁN CẤU 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522" y="1553275"/>
            <a:ext cx="118110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Scratch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57" y="3091367"/>
            <a:ext cx="4343491" cy="3608823"/>
          </a:xfrm>
          <a:prstGeom prst="rect">
            <a:avLst/>
          </a:prstGeom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512285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243257" y="1047215"/>
            <a:ext cx="5631518" cy="623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1868" y="3572404"/>
            <a:ext cx="6331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click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  Di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Di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5963172" y="2940516"/>
            <a:ext cx="5102959" cy="5318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02194" y="3937819"/>
            <a:ext cx="25219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02194" y="4532670"/>
            <a:ext cx="2949674" cy="142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15581" y="5039032"/>
            <a:ext cx="13040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02194" y="5383161"/>
            <a:ext cx="2949674" cy="13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25761" y="5884606"/>
            <a:ext cx="2426107" cy="10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1139</Words>
  <Application>Microsoft Office PowerPoint</Application>
  <PresentationFormat>Widescreen</PresentationFormat>
  <Paragraphs>774</Paragraphs>
  <Slides>22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Chu Van An</vt:lpstr>
      <vt:lpstr>Times New Roman</vt:lpstr>
      <vt:lpstr>VNI-Times</vt:lpstr>
      <vt:lpstr>Chủ đề Office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PowerPoint Presentation</vt:lpstr>
      <vt:lpstr>PowerPoint Presentation</vt:lpstr>
      <vt:lpstr>Trò chơi: “Ai là người may mắn” Câu hỏi: Nêu thuật toán tính diện tích hình thang mô tả theo cách liệt kê các bước, có đánh số thứ tự các bước? </vt:lpstr>
      <vt:lpstr>        Đáp án: B1: Tính tổng đáy lớn + đáy bé B2: Nhân tổng đó với chiều cao của hình thang B3: Chia kết quả trên cho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Hướng dẫn về nhà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HP</cp:lastModifiedBy>
  <cp:revision>231</cp:revision>
  <dcterms:created xsi:type="dcterms:W3CDTF">2021-06-22T15:39:08Z</dcterms:created>
  <dcterms:modified xsi:type="dcterms:W3CDTF">2025-04-25T04:08:14Z</dcterms:modified>
</cp:coreProperties>
</file>