
<file path=[Content_Types].xml><?xml version="1.0" encoding="utf-8"?>
<Types xmlns="http://schemas.openxmlformats.org/package/2006/content-types">
  <Default Extension="avi" ContentType="video/x-msvideo"/>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audio3.wav" ContentType="audio/x-wav"/>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756" r:id="rId2"/>
    <p:sldMasterId id="2147483744" r:id="rId3"/>
    <p:sldMasterId id="2147483696" r:id="rId4"/>
    <p:sldMasterId id="2147483732" r:id="rId5"/>
    <p:sldMasterId id="2147483708" r:id="rId6"/>
    <p:sldMasterId id="2147483684" r:id="rId7"/>
    <p:sldMasterId id="2147483720" r:id="rId8"/>
    <p:sldMasterId id="2147483768" r:id="rId9"/>
    <p:sldMasterId id="2147483672" r:id="rId10"/>
    <p:sldMasterId id="2147483660" r:id="rId11"/>
    <p:sldMasterId id="2147483780" r:id="rId12"/>
    <p:sldMasterId id="2147483795" r:id="rId13"/>
  </p:sldMasterIdLst>
  <p:notesMasterIdLst>
    <p:notesMasterId r:id="rId49"/>
  </p:notesMasterIdLst>
  <p:sldIdLst>
    <p:sldId id="390" r:id="rId14"/>
    <p:sldId id="419" r:id="rId15"/>
    <p:sldId id="437" r:id="rId16"/>
    <p:sldId id="467" r:id="rId17"/>
    <p:sldId id="473" r:id="rId18"/>
    <p:sldId id="469" r:id="rId19"/>
    <p:sldId id="470" r:id="rId20"/>
    <p:sldId id="471" r:id="rId21"/>
    <p:sldId id="472" r:id="rId22"/>
    <p:sldId id="434" r:id="rId23"/>
    <p:sldId id="293" r:id="rId24"/>
    <p:sldId id="394" r:id="rId25"/>
    <p:sldId id="438" r:id="rId26"/>
    <p:sldId id="439" r:id="rId27"/>
    <p:sldId id="402" r:id="rId28"/>
    <p:sldId id="440" r:id="rId29"/>
    <p:sldId id="441" r:id="rId30"/>
    <p:sldId id="444" r:id="rId31"/>
    <p:sldId id="445" r:id="rId32"/>
    <p:sldId id="446" r:id="rId33"/>
    <p:sldId id="448" r:id="rId34"/>
    <p:sldId id="447" r:id="rId35"/>
    <p:sldId id="452" r:id="rId36"/>
    <p:sldId id="453" r:id="rId37"/>
    <p:sldId id="454" r:id="rId38"/>
    <p:sldId id="455" r:id="rId39"/>
    <p:sldId id="456" r:id="rId40"/>
    <p:sldId id="457" r:id="rId41"/>
    <p:sldId id="458" r:id="rId42"/>
    <p:sldId id="459" r:id="rId43"/>
    <p:sldId id="460" r:id="rId44"/>
    <p:sldId id="466" r:id="rId45"/>
    <p:sldId id="462" r:id="rId46"/>
    <p:sldId id="463" r:id="rId47"/>
    <p:sldId id="464" r:id="rId48"/>
  </p:sldIdLst>
  <p:sldSz cx="12192000" cy="6858000"/>
  <p:notesSz cx="6858000" cy="9144000"/>
  <p:embeddedFontLst>
    <p:embeddedFont>
      <p:font typeface="Calibri" panose="020F0502020204030204" pitchFamily="34" charset="0"/>
      <p:regular r:id="rId50"/>
      <p:bold r:id="rId51"/>
      <p:italic r:id="rId52"/>
      <p:boldItalic r:id="rId53"/>
    </p:embeddedFont>
    <p:embeddedFont>
      <p:font typeface="Calibri Light" panose="020F0302020204030204" pitchFamily="34" charset="0"/>
      <p:regular r:id="rId54"/>
      <p:italic r:id="rId55"/>
    </p:embeddedFont>
    <p:embeddedFont>
      <p:font typeface="Chu Van An" panose="02020503050405090304" charset="0"/>
      <p:regular r:id="rId56"/>
      <p:bold r:id="rId57"/>
      <p:italic r:id="rId58"/>
      <p:boldItalic r:id="rId59"/>
    </p:embeddedFont>
    <p:embeddedFont>
      <p:font typeface="Impact" panose="020B0806030902050204" pitchFamily="34" charset="0"/>
      <p:regular r:id="rId60"/>
    </p:embeddedFont>
    <p:embeddedFont>
      <p:font typeface="VNI-Times" pitchFamily="2" charset="0"/>
      <p:regular r:id="rId61"/>
      <p:bold r:id="rId62"/>
      <p:italic r:id="rId63"/>
      <p:boldItalic r:id="rId64"/>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39966"/>
    <a:srgbClr val="00CC66"/>
    <a:srgbClr val="FFCC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3" autoAdjust="0"/>
    <p:restoredTop sz="94660"/>
  </p:normalViewPr>
  <p:slideViewPr>
    <p:cSldViewPr snapToGrid="0">
      <p:cViewPr varScale="1">
        <p:scale>
          <a:sx n="66" d="100"/>
          <a:sy n="66" d="100"/>
        </p:scale>
        <p:origin x="476"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font" Target="fonts/font14.fntdata"/><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font" Target="fonts/font12.fntdata"/><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font" Target="fonts/font7.fntdata"/><Relationship Id="rId64" Type="http://schemas.openxmlformats.org/officeDocument/2006/relationships/font" Target="fonts/font15.fntdata"/><Relationship Id="rId8" Type="http://schemas.openxmlformats.org/officeDocument/2006/relationships/slideMaster" Target="slideMasters/slideMaster8.xml"/><Relationship Id="rId51" Type="http://schemas.openxmlformats.org/officeDocument/2006/relationships/font" Target="fonts/font2.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font" Target="fonts/font10.fntdata"/><Relationship Id="rId67"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font" Target="fonts/font5.fntdata"/><Relationship Id="rId62"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A5F881-444B-490E-9718-62A10BF5A421}" type="doc">
      <dgm:prSet loTypeId="urn:microsoft.com/office/officeart/2005/8/layout/list1" loCatId="list" qsTypeId="urn:microsoft.com/office/officeart/2005/8/quickstyle/simple1" qsCatId="simple" csTypeId="urn:microsoft.com/office/officeart/2005/8/colors/accent1_2" csCatId="accent1" phldr="0"/>
      <dgm:spPr/>
      <dgm:t>
        <a:bodyPr/>
        <a:lstStyle/>
        <a:p>
          <a:endParaRPr lang="en-US"/>
        </a:p>
      </dgm:t>
    </dgm:pt>
    <dgm:pt modelId="{55088454-7E43-4FAE-87F3-F294EB7D747A}" type="pres">
      <dgm:prSet presAssocID="{8DA5F881-444B-490E-9718-62A10BF5A421}" presName="linear" presStyleCnt="0">
        <dgm:presLayoutVars>
          <dgm:dir/>
          <dgm:animLvl val="lvl"/>
          <dgm:resizeHandles val="exact"/>
        </dgm:presLayoutVars>
      </dgm:prSet>
      <dgm:spPr/>
    </dgm:pt>
  </dgm:ptLst>
  <dgm:cxnLst>
    <dgm:cxn modelId="{3F7B93CB-2242-4C00-91BE-98737B3ECE80}" type="presOf" srcId="{8DA5F881-444B-490E-9718-62A10BF5A421}" destId="{55088454-7E43-4FAE-87F3-F294EB7D747A}" srcOrd="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A5F881-444B-490E-9718-62A10BF5A421}" type="doc">
      <dgm:prSet loTypeId="urn:microsoft.com/office/officeart/2005/8/layout/list1" loCatId="list" qsTypeId="urn:microsoft.com/office/officeart/2005/8/quickstyle/simple1" qsCatId="simple" csTypeId="urn:microsoft.com/office/officeart/2005/8/colors/accent1_2" csCatId="accent1" phldr="0"/>
      <dgm:spPr/>
      <dgm:t>
        <a:bodyPr/>
        <a:lstStyle/>
        <a:p>
          <a:endParaRPr lang="en-US"/>
        </a:p>
      </dgm:t>
    </dgm:pt>
    <dgm:pt modelId="{55088454-7E43-4FAE-87F3-F294EB7D747A}" type="pres">
      <dgm:prSet presAssocID="{8DA5F881-444B-490E-9718-62A10BF5A421}" presName="linear" presStyleCnt="0">
        <dgm:presLayoutVars>
          <dgm:dir/>
          <dgm:animLvl val="lvl"/>
          <dgm:resizeHandles val="exact"/>
        </dgm:presLayoutVars>
      </dgm:prSet>
      <dgm:spPr/>
    </dgm:pt>
  </dgm:ptLst>
  <dgm:cxnLst>
    <dgm:cxn modelId="{7563218B-A958-41F3-B041-35BB2CC77DA6}" type="presOf" srcId="{8DA5F881-444B-490E-9718-62A10BF5A421}" destId="{55088454-7E43-4FAE-87F3-F294EB7D747A}" srcOrd="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BB3B92-5484-461E-89D5-50DB34F7A770}" type="datetimeFigureOut">
              <a:rPr lang="vi-VN" smtClean="0"/>
              <a:pPr/>
              <a:t>18/04/2025</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0586A8-FAC1-4B77-9CC9-E1C8A40D9305}" type="slidenum">
              <a:rPr lang="vi-VN" smtClean="0"/>
              <a:pPr/>
              <a:t>‹#›</a:t>
            </a:fld>
            <a:endParaRPr lang="vi-VN"/>
          </a:p>
        </p:txBody>
      </p:sp>
    </p:spTree>
    <p:extLst>
      <p:ext uri="{BB962C8B-B14F-4D97-AF65-F5344CB8AC3E}">
        <p14:creationId xmlns:p14="http://schemas.microsoft.com/office/powerpoint/2010/main" val="605929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11</a:t>
            </a:fld>
            <a:endParaRPr lang="zh-CN" altLang="en-US"/>
          </a:p>
        </p:txBody>
      </p:sp>
    </p:spTree>
    <p:extLst>
      <p:ext uri="{BB962C8B-B14F-4D97-AF65-F5344CB8AC3E}">
        <p14:creationId xmlns:p14="http://schemas.microsoft.com/office/powerpoint/2010/main" val="773217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24647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AA6180A-5EBD-4128-8ACB-273A50B9446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D924DCC1-3AB4-42A3-A0A6-F417405BD67F}"/>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BC16C75-4BB6-44E8-9590-EB43B6F0C990}"/>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71640ECA-3A15-48A8-994F-CFEBB9B7D51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D189A241-1079-4B83-BECA-DF24DE422692}"/>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22618523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86482DC-584C-4F84-8C37-74A1F01E30BE}"/>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A71CBB60-6465-4869-B2CA-5A8C0F233292}"/>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D64DD05-0D13-4C3F-AB7D-00C4092B2580}"/>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89528D6F-4778-4C7D-91A0-AB70AD8B9D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B03EF72-78B8-4AB6-8A0B-2F78E9E3AB2C}"/>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11753225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45E106B-B959-49B1-B96E-CFEAD0B42FE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1D16C24C-5113-4273-BCFC-817FA156D5E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CC9EA255-DC54-489F-9CA5-58D3C8EA2301}"/>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5517E229-FBC4-4983-8837-530ED07496F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02A1670-8688-4868-9781-366397B9746E}"/>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39627880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AAA16B4-F3FD-489F-AA36-950D1301513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F8C51C49-6EF6-4222-B037-1E8043A8C500}"/>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80AB600-D54B-41EF-829D-9E895F085CBD}"/>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8E4A8094-AFAC-47E2-A1E2-316A2783EA0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AFCD51E6-3032-40E0-92AA-3F1C7099C172}"/>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869765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29E9AA-ACEB-4012-B0E5-53B596FE0D9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5D65F27C-1867-4483-B718-A8715E311DF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4B8C790-F943-4926-BC82-33C75B877F2A}"/>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AEFD2871-8ABA-4A4C-B570-B4CBF70E7F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892F0CD-2D59-4DEB-93B5-946C2E6F9A93}"/>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20458162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B312C98-5572-4D48-B566-3DDC91E009A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37AD9FA6-657D-41E4-A448-DC7D89BD4B7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48AABCE2-23BC-484E-A38C-D69808461AC6}"/>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C3706BB8-3965-47D2-98E9-8819986255DE}"/>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18/04/2025</a:t>
            </a:fld>
            <a:endParaRPr lang="vi-VN"/>
          </a:p>
        </p:txBody>
      </p:sp>
      <p:sp>
        <p:nvSpPr>
          <p:cNvPr id="6" name="Chỗ dành sẵn cho Chân trang 5">
            <a:extLst>
              <a:ext uri="{FF2B5EF4-FFF2-40B4-BE49-F238E27FC236}">
                <a16:creationId xmlns:a16="http://schemas.microsoft.com/office/drawing/2014/main" id="{7EF68D51-7D4A-4470-8738-9F8384B15D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00C75017-C69F-46D5-A6D4-A0EA1597E7E2}"/>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15598360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2EE14AB-79B2-4763-9EB1-A6DB68BE87B7}"/>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F2EB3C1E-705C-4AB2-8A3A-D0895EB545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C3CB66FF-4F2A-4789-A857-26F34D7E1509}"/>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E2150FAE-4797-4ED6-984C-C3FDB470E8D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FEEED53-1845-4E91-A8BA-10FD109750EF}"/>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7CD9C856-5810-4362-9F2A-AA41FAAC810C}"/>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18/04/2025</a:t>
            </a:fld>
            <a:endParaRPr lang="vi-VN"/>
          </a:p>
        </p:txBody>
      </p:sp>
      <p:sp>
        <p:nvSpPr>
          <p:cNvPr id="8" name="Chỗ dành sẵn cho Chân trang 7">
            <a:extLst>
              <a:ext uri="{FF2B5EF4-FFF2-40B4-BE49-F238E27FC236}">
                <a16:creationId xmlns:a16="http://schemas.microsoft.com/office/drawing/2014/main" id="{4A2E5A96-EB5C-4245-8B1B-DF241B71B60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24C116F5-9A68-4467-9C8F-7EE895232ECF}"/>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6815199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CABF118-9BB8-4B2A-AF8E-E8789C04E10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6C5B2556-61C7-4C4F-A0F0-1E286DBA43BC}"/>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18/04/2025</a:t>
            </a:fld>
            <a:endParaRPr lang="vi-VN"/>
          </a:p>
        </p:txBody>
      </p:sp>
      <p:sp>
        <p:nvSpPr>
          <p:cNvPr id="4" name="Chỗ dành sẵn cho Chân trang 3">
            <a:extLst>
              <a:ext uri="{FF2B5EF4-FFF2-40B4-BE49-F238E27FC236}">
                <a16:creationId xmlns:a16="http://schemas.microsoft.com/office/drawing/2014/main" id="{AD742640-7790-4EC0-8211-EB4DA66BF3C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EA39C9A0-BB70-4912-8D60-959631AFF3EC}"/>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251489937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B1774615-5FE2-47A4-9DF0-3C4785E3E93D}"/>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18/04/2025</a:t>
            </a:fld>
            <a:endParaRPr lang="vi-VN"/>
          </a:p>
        </p:txBody>
      </p:sp>
      <p:sp>
        <p:nvSpPr>
          <p:cNvPr id="3" name="Chỗ dành sẵn cho Chân trang 2">
            <a:extLst>
              <a:ext uri="{FF2B5EF4-FFF2-40B4-BE49-F238E27FC236}">
                <a16:creationId xmlns:a16="http://schemas.microsoft.com/office/drawing/2014/main" id="{7AA5F533-A03A-4501-8098-AB981D6709D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ECE65624-4369-45A1-8BDB-A4BDE9B0428F}"/>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189430765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280307F-161D-4DE2-967D-307919D37F1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EE77E04E-08D0-4AE0-943E-2CD5526DA51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D20C72C8-ED04-4067-9A30-4257767A7D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95FEB59-FE37-4905-84EC-81071570027F}"/>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18/04/2025</a:t>
            </a:fld>
            <a:endParaRPr lang="vi-VN"/>
          </a:p>
        </p:txBody>
      </p:sp>
      <p:sp>
        <p:nvSpPr>
          <p:cNvPr id="6" name="Chỗ dành sẵn cho Chân trang 5">
            <a:extLst>
              <a:ext uri="{FF2B5EF4-FFF2-40B4-BE49-F238E27FC236}">
                <a16:creationId xmlns:a16="http://schemas.microsoft.com/office/drawing/2014/main" id="{F8FAC4C7-D6BC-4EC9-8877-59A5C171D78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86F53D4A-9908-44BB-BDCC-EF74C2503365}"/>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34827997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876C454-4E53-4FE0-B19D-F5B253E2D3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72D405DC-53B1-4859-A179-8F1352EA297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2C13411F-08D9-415D-A125-9E1B9DE21AF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3EC49A1-3521-4CEE-A775-C542CD29EA45}"/>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18/04/2025</a:t>
            </a:fld>
            <a:endParaRPr lang="vi-VN"/>
          </a:p>
        </p:txBody>
      </p:sp>
      <p:sp>
        <p:nvSpPr>
          <p:cNvPr id="6" name="Chỗ dành sẵn cho Chân trang 5">
            <a:extLst>
              <a:ext uri="{FF2B5EF4-FFF2-40B4-BE49-F238E27FC236}">
                <a16:creationId xmlns:a16="http://schemas.microsoft.com/office/drawing/2014/main" id="{CAAC26D2-CEEF-4048-A776-5194A7999F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D33A49D5-9F84-42C2-871E-C3AB651C2EC1}"/>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3500177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3B57C78-8096-42E1-8917-15E3CE0E9744}"/>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2FD1F0A7-326A-4BAF-BFF7-90409419D8A0}"/>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26AA509D-0AD8-442A-842F-E147A0F7BCD5}"/>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8BCFE3B4-9C2A-41AA-A788-D5445896D75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0C59659B-A61B-4806-A588-F27BA50FA2CE}"/>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21390300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C6F8826-69B2-4571-AD96-FC61CD41394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D6F55560-47B1-41A0-962A-82B09EF4BB30}"/>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C090E37-37E3-4279-831E-46E330362448}"/>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F7F94064-C73B-4FB6-BD35-D4DEBC00FE4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438C8EAF-C8E6-4A90-AF91-C189BD235258}"/>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59853004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1A3932D-0B6F-49CC-AD13-A29A733D876A}"/>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9E80D9D1-FDF8-4F2E-8328-6F3ADBC22926}"/>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08F9649-6ADA-4CB8-B533-76350A5A36E3}"/>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5DC09FA4-0D80-4ABE-9CF6-7233DC12868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AC9BB3A-11BF-4D86-99B0-52C80A999FF9}"/>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117965057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833591D-AEE3-4DF2-93CB-E51D6ED4D4D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6CDDEDD3-ED8B-492E-A35B-B2266004974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666A8A55-D146-495F-81A4-6D75AD3BE861}"/>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A73BF327-9337-4556-9A1C-152701F3A2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998A658-20C0-47FA-B666-A820D94980C3}"/>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14014725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45F3855-0B74-471D-BB30-110F1E6F94C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D47984D9-FD82-46FE-A1F6-49E612312FDD}"/>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09E2F4D-EEEE-4825-95EB-770F4587DA2A}"/>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2317A3E4-FB16-4D4E-861F-F2883927D8B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49926349-2BF4-4A65-96EE-E6C6F7F5647D}"/>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18337996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D016BF1-3375-48B0-A783-87D7808254F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2C73F60E-791B-411A-BC69-7633A20B0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2AB3694B-A383-48AD-9BBE-293A566D6913}"/>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D0AD5814-5934-4916-889C-E23454F8CB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8D15BCC6-351D-436D-97AE-DEB23F9D4ED6}"/>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77190404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2CD58AF-9168-4F77-8F08-64E4DA91F0E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224F295E-6D69-4E19-904E-D056C8E8CF12}"/>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AEDEB0CC-6879-4E53-A09B-74E7EB84AAE1}"/>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0A28F3AB-EFA6-47F1-865A-2A3A9A31BABA}"/>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18/04/2025</a:t>
            </a:fld>
            <a:endParaRPr lang="vi-VN"/>
          </a:p>
        </p:txBody>
      </p:sp>
      <p:sp>
        <p:nvSpPr>
          <p:cNvPr id="6" name="Chỗ dành sẵn cho Chân trang 5">
            <a:extLst>
              <a:ext uri="{FF2B5EF4-FFF2-40B4-BE49-F238E27FC236}">
                <a16:creationId xmlns:a16="http://schemas.microsoft.com/office/drawing/2014/main" id="{5450814D-9D38-4869-8198-4188F540EE0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4F3D104E-825B-48A9-AC27-B0F7B93B8C0D}"/>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346259824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028996-0ED6-4ABD-9A9A-C3C31B925E5E}"/>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70C4F36D-F219-41CA-8797-4D87CDD13E5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3785732-4A1C-4D5D-9A51-1B5A12B07175}"/>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376E5716-0E09-4DA0-B2B9-700AABBD13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5EA0AA8-B625-43F6-BF5E-ADD9525CF333}"/>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1D2163BE-A65F-4FC7-8ED1-21E8B97190E9}"/>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18/04/2025</a:t>
            </a:fld>
            <a:endParaRPr lang="vi-VN"/>
          </a:p>
        </p:txBody>
      </p:sp>
      <p:sp>
        <p:nvSpPr>
          <p:cNvPr id="8" name="Chỗ dành sẵn cho Chân trang 7">
            <a:extLst>
              <a:ext uri="{FF2B5EF4-FFF2-40B4-BE49-F238E27FC236}">
                <a16:creationId xmlns:a16="http://schemas.microsoft.com/office/drawing/2014/main" id="{DBF755A3-CFB8-4885-B981-67B4BD6760F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40305CD7-DF5D-44CA-9BCF-C5B38FBCB74F}"/>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34348155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1655AAD-D417-43E9-9F76-B807BC650BC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BC710F18-554C-4CEE-A1A8-9348ACA77A1E}"/>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18/04/2025</a:t>
            </a:fld>
            <a:endParaRPr lang="vi-VN"/>
          </a:p>
        </p:txBody>
      </p:sp>
      <p:sp>
        <p:nvSpPr>
          <p:cNvPr id="4" name="Chỗ dành sẵn cho Chân trang 3">
            <a:extLst>
              <a:ext uri="{FF2B5EF4-FFF2-40B4-BE49-F238E27FC236}">
                <a16:creationId xmlns:a16="http://schemas.microsoft.com/office/drawing/2014/main" id="{06D78CEF-99FA-41D3-9BC6-22E72F7A181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3DAF6AE9-C859-4686-A45D-80EB37872491}"/>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229447496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752A8140-AEE1-4BFD-B653-93A14FAC0C73}"/>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18/04/2025</a:t>
            </a:fld>
            <a:endParaRPr lang="vi-VN"/>
          </a:p>
        </p:txBody>
      </p:sp>
      <p:sp>
        <p:nvSpPr>
          <p:cNvPr id="3" name="Chỗ dành sẵn cho Chân trang 2">
            <a:extLst>
              <a:ext uri="{FF2B5EF4-FFF2-40B4-BE49-F238E27FC236}">
                <a16:creationId xmlns:a16="http://schemas.microsoft.com/office/drawing/2014/main" id="{7C70686D-B1F0-4BAC-AFBB-EDF468E063C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089AE9D2-DB36-4B2E-A078-5A5AB8A87252}"/>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280818687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244A983-78CC-4876-B4A3-84736C8BA5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5CCFE3A3-DE30-480C-8D9A-EF6D691C9BB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5A4E9432-5EF3-4157-8EC3-3DBF7F66766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8545EBB-D300-4449-BF97-6C6157A9302A}"/>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18/04/2025</a:t>
            </a:fld>
            <a:endParaRPr lang="vi-VN"/>
          </a:p>
        </p:txBody>
      </p:sp>
      <p:sp>
        <p:nvSpPr>
          <p:cNvPr id="6" name="Chỗ dành sẵn cho Chân trang 5">
            <a:extLst>
              <a:ext uri="{FF2B5EF4-FFF2-40B4-BE49-F238E27FC236}">
                <a16:creationId xmlns:a16="http://schemas.microsoft.com/office/drawing/2014/main" id="{B8ACA2A6-5771-4D4E-81F6-C1267ABF9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072EB9A1-E86F-419F-971F-8AB19878F784}"/>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2772835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C1A0598-4777-4D5F-A983-A60D638AEBA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BF8EE40D-BDA3-44F5-89B7-E797011BDA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A8AE04AC-3995-4A48-A6B0-DDD75D1835C2}"/>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522D0340-9360-442C-BEAD-6B8A67A68D3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5EF9002-0DF0-43CC-B4EB-52B8E2F89057}"/>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14008374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A3A6DE7-6A6D-47A7-A39E-9D2E945855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7EBF3ACF-D1C1-4C3B-A437-1DC0040D307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68CF92FE-5D91-4B6D-B3AA-6ACBEF2DDC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50222C1-B2A0-4201-BB17-B022C356A722}"/>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18/04/2025</a:t>
            </a:fld>
            <a:endParaRPr lang="vi-VN"/>
          </a:p>
        </p:txBody>
      </p:sp>
      <p:sp>
        <p:nvSpPr>
          <p:cNvPr id="6" name="Chỗ dành sẵn cho Chân trang 5">
            <a:extLst>
              <a:ext uri="{FF2B5EF4-FFF2-40B4-BE49-F238E27FC236}">
                <a16:creationId xmlns:a16="http://schemas.microsoft.com/office/drawing/2014/main" id="{6472F7ED-2223-40D2-8419-A113C74C425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B4CBCD2-9781-4F4A-AE63-034B00738CAF}"/>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101062549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54FA523-78DF-4E5D-B030-0E4D44F6DB2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DC728694-90F2-4196-809D-0B974591E74B}"/>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AB479ED-5461-4769-9D33-9E95F04482AC}"/>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2DB43E11-66EA-485A-8C87-2E156EFDC4B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C73AE72-E3C7-4F89-9A13-124BF78AC963}"/>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42187356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78385006-5781-4E45-947B-18BB50DC5EFC}"/>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43634084-4532-4733-A59E-FEB0713BC716}"/>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FB1896E-EE93-421A-9E55-14E5B9828F2D}"/>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2181990F-ED45-4618-ABBE-DF361590050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A40272E-81EB-458E-9764-C94CA988D5B9}"/>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60070999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smtClean="0">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smtClean="0">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smtClean="0">
                <a:latin typeface="Arial" charset="0"/>
              </a:defRPr>
            </a:lvl1pPr>
          </a:lstStyle>
          <a:p>
            <a:pPr>
              <a:defRPr/>
            </a:pPr>
            <a:fld id="{3310296A-1B10-4853-822D-2F92BD1F9CA1}" type="slidenum">
              <a:rPr lang="en-US"/>
              <a:pPr>
                <a:defRPr/>
              </a:pPr>
              <a:t>‹#›</a:t>
            </a:fld>
            <a:endParaRPr lang="en-US"/>
          </a:p>
        </p:txBody>
      </p:sp>
    </p:spTree>
    <p:extLst>
      <p:ext uri="{BB962C8B-B14F-4D97-AF65-F5344CB8AC3E}">
        <p14:creationId xmlns:p14="http://schemas.microsoft.com/office/powerpoint/2010/main" val="286297183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smtClean="0">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smtClean="0">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smtClean="0">
                <a:latin typeface="Arial" charset="0"/>
              </a:defRPr>
            </a:lvl1pPr>
          </a:lstStyle>
          <a:p>
            <a:pPr>
              <a:defRPr/>
            </a:pPr>
            <a:fld id="{802EC87F-4B81-4B69-98F2-681F90A81944}" type="slidenum">
              <a:rPr lang="en-US"/>
              <a:pPr>
                <a:defRPr/>
              </a:pPr>
              <a:t>‹#›</a:t>
            </a:fld>
            <a:endParaRPr lang="en-US"/>
          </a:p>
        </p:txBody>
      </p:sp>
    </p:spTree>
    <p:extLst>
      <p:ext uri="{BB962C8B-B14F-4D97-AF65-F5344CB8AC3E}">
        <p14:creationId xmlns:p14="http://schemas.microsoft.com/office/powerpoint/2010/main" val="210985442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smtClean="0">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smtClean="0">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smtClean="0">
                <a:latin typeface="Arial" charset="0"/>
              </a:defRPr>
            </a:lvl1pPr>
          </a:lstStyle>
          <a:p>
            <a:pPr>
              <a:defRPr/>
            </a:pPr>
            <a:fld id="{CFBE7721-168C-41C3-B356-120754898863}" type="slidenum">
              <a:rPr lang="en-US"/>
              <a:pPr>
                <a:defRPr/>
              </a:pPr>
              <a:t>‹#›</a:t>
            </a:fld>
            <a:endParaRPr lang="en-US"/>
          </a:p>
        </p:txBody>
      </p:sp>
    </p:spTree>
    <p:extLst>
      <p:ext uri="{BB962C8B-B14F-4D97-AF65-F5344CB8AC3E}">
        <p14:creationId xmlns:p14="http://schemas.microsoft.com/office/powerpoint/2010/main" val="32939504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smtClean="0">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smtClean="0">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smtClean="0">
                <a:latin typeface="Arial" charset="0"/>
              </a:defRPr>
            </a:lvl1pPr>
          </a:lstStyle>
          <a:p>
            <a:pPr>
              <a:defRPr/>
            </a:pPr>
            <a:fld id="{294AE176-3572-4F0C-9A6A-35BD84925739}" type="slidenum">
              <a:rPr lang="en-US"/>
              <a:pPr>
                <a:defRPr/>
              </a:pPr>
              <a:t>‹#›</a:t>
            </a:fld>
            <a:endParaRPr lang="en-US"/>
          </a:p>
        </p:txBody>
      </p:sp>
    </p:spTree>
    <p:extLst>
      <p:ext uri="{BB962C8B-B14F-4D97-AF65-F5344CB8AC3E}">
        <p14:creationId xmlns:p14="http://schemas.microsoft.com/office/powerpoint/2010/main" val="399850288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smtClean="0">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smtClean="0">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smtClean="0">
                <a:latin typeface="Arial" charset="0"/>
              </a:defRPr>
            </a:lvl1pPr>
          </a:lstStyle>
          <a:p>
            <a:pPr>
              <a:defRPr/>
            </a:pPr>
            <a:fld id="{861B74D0-9230-4929-9390-3DD0B0C908C3}" type="slidenum">
              <a:rPr lang="en-US"/>
              <a:pPr>
                <a:defRPr/>
              </a:pPr>
              <a:t>‹#›</a:t>
            </a:fld>
            <a:endParaRPr lang="en-US"/>
          </a:p>
        </p:txBody>
      </p:sp>
    </p:spTree>
    <p:extLst>
      <p:ext uri="{BB962C8B-B14F-4D97-AF65-F5344CB8AC3E}">
        <p14:creationId xmlns:p14="http://schemas.microsoft.com/office/powerpoint/2010/main" val="41153863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smtClean="0">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smtClean="0">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smtClean="0">
                <a:latin typeface="Arial" charset="0"/>
              </a:defRPr>
            </a:lvl1pPr>
          </a:lstStyle>
          <a:p>
            <a:pPr>
              <a:defRPr/>
            </a:pPr>
            <a:fld id="{6EAB27DB-961F-44AB-9260-416882295F5B}" type="slidenum">
              <a:rPr lang="en-US"/>
              <a:pPr>
                <a:defRPr/>
              </a:pPr>
              <a:t>‹#›</a:t>
            </a:fld>
            <a:endParaRPr lang="en-US"/>
          </a:p>
        </p:txBody>
      </p:sp>
    </p:spTree>
    <p:extLst>
      <p:ext uri="{BB962C8B-B14F-4D97-AF65-F5344CB8AC3E}">
        <p14:creationId xmlns:p14="http://schemas.microsoft.com/office/powerpoint/2010/main" val="393850584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smtClean="0">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smtClean="0">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smtClean="0">
                <a:latin typeface="Arial" charset="0"/>
              </a:defRPr>
            </a:lvl1pPr>
          </a:lstStyle>
          <a:p>
            <a:pPr>
              <a:defRPr/>
            </a:pPr>
            <a:fld id="{853D093E-B836-451E-AE00-5343BAA5A4D7}" type="slidenum">
              <a:rPr lang="en-US"/>
              <a:pPr>
                <a:defRPr/>
              </a:pPr>
              <a:t>‹#›</a:t>
            </a:fld>
            <a:endParaRPr lang="en-US"/>
          </a:p>
        </p:txBody>
      </p:sp>
    </p:spTree>
    <p:extLst>
      <p:ext uri="{BB962C8B-B14F-4D97-AF65-F5344CB8AC3E}">
        <p14:creationId xmlns:p14="http://schemas.microsoft.com/office/powerpoint/2010/main" val="1612529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85D4425-15C2-4155-8E1B-7D7E71B8A9E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696A038-CA30-45E1-9D28-A3B5ED4A5694}"/>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A16A0BE-6E4E-44B5-B35A-E4FC907899DB}"/>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DFFE755F-C56A-4352-B5E3-8A4C5FA9A59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AE24577-7338-40A0-87B5-1CDDE33DCB8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4099219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smtClean="0">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smtClean="0">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smtClean="0">
                <a:latin typeface="Arial" charset="0"/>
              </a:defRPr>
            </a:lvl1pPr>
          </a:lstStyle>
          <a:p>
            <a:pPr>
              <a:defRPr/>
            </a:pPr>
            <a:fld id="{47E0856D-A6DA-4B0E-8C43-E1BBB378038B}" type="slidenum">
              <a:rPr lang="en-US"/>
              <a:pPr>
                <a:defRPr/>
              </a:pPr>
              <a:t>‹#›</a:t>
            </a:fld>
            <a:endParaRPr lang="en-US"/>
          </a:p>
        </p:txBody>
      </p:sp>
    </p:spTree>
    <p:extLst>
      <p:ext uri="{BB962C8B-B14F-4D97-AF65-F5344CB8AC3E}">
        <p14:creationId xmlns:p14="http://schemas.microsoft.com/office/powerpoint/2010/main" val="411422347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smtClean="0">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smtClean="0">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smtClean="0">
                <a:latin typeface="Arial" charset="0"/>
              </a:defRPr>
            </a:lvl1pPr>
          </a:lstStyle>
          <a:p>
            <a:pPr>
              <a:defRPr/>
            </a:pPr>
            <a:fld id="{B45A5CE3-C53A-46BF-852A-723C622779E6}" type="slidenum">
              <a:rPr lang="en-US"/>
              <a:pPr>
                <a:defRPr/>
              </a:pPr>
              <a:t>‹#›</a:t>
            </a:fld>
            <a:endParaRPr lang="en-US"/>
          </a:p>
        </p:txBody>
      </p:sp>
    </p:spTree>
    <p:extLst>
      <p:ext uri="{BB962C8B-B14F-4D97-AF65-F5344CB8AC3E}">
        <p14:creationId xmlns:p14="http://schemas.microsoft.com/office/powerpoint/2010/main" val="37145839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smtClean="0">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smtClean="0">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smtClean="0">
                <a:latin typeface="Arial" charset="0"/>
              </a:defRPr>
            </a:lvl1pPr>
          </a:lstStyle>
          <a:p>
            <a:pPr>
              <a:defRPr/>
            </a:pPr>
            <a:fld id="{FC4931F3-B0FE-4ECD-A107-41E1AFEF5D06}" type="slidenum">
              <a:rPr lang="en-US"/>
              <a:pPr>
                <a:defRPr/>
              </a:pPr>
              <a:t>‹#›</a:t>
            </a:fld>
            <a:endParaRPr lang="en-US"/>
          </a:p>
        </p:txBody>
      </p:sp>
    </p:spTree>
    <p:extLst>
      <p:ext uri="{BB962C8B-B14F-4D97-AF65-F5344CB8AC3E}">
        <p14:creationId xmlns:p14="http://schemas.microsoft.com/office/powerpoint/2010/main" val="123478315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smtClean="0">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smtClean="0">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smtClean="0">
                <a:latin typeface="Arial" charset="0"/>
              </a:defRPr>
            </a:lvl1pPr>
          </a:lstStyle>
          <a:p>
            <a:pPr>
              <a:defRPr/>
            </a:pPr>
            <a:fld id="{28811964-045F-4F2D-AE4D-F55AD104E3FE}" type="slidenum">
              <a:rPr lang="en-US"/>
              <a:pPr>
                <a:defRPr/>
              </a:pPr>
              <a:t>‹#›</a:t>
            </a:fld>
            <a:endParaRPr lang="en-US"/>
          </a:p>
        </p:txBody>
      </p:sp>
    </p:spTree>
    <p:extLst>
      <p:ext uri="{BB962C8B-B14F-4D97-AF65-F5344CB8AC3E}">
        <p14:creationId xmlns:p14="http://schemas.microsoft.com/office/powerpoint/2010/main" val="6792079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Date Placeholder 3"/>
          <p:cNvSpPr>
            <a:spLocks noGrp="1"/>
          </p:cNvSpPr>
          <p:nvPr>
            <p:ph type="dt" sz="half" idx="10"/>
          </p:nvPr>
        </p:nvSpPr>
        <p:spPr/>
        <p:txBody>
          <a:bodyPr/>
          <a:lstStyle>
            <a:lvl1pPr eaLnBrk="0" hangingPunct="0">
              <a:defRPr smtClean="0">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smtClean="0">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smtClean="0">
                <a:latin typeface="Arial" charset="0"/>
              </a:defRPr>
            </a:lvl1pPr>
          </a:lstStyle>
          <a:p>
            <a:pPr>
              <a:defRPr/>
            </a:pPr>
            <a:fld id="{07EC96F2-A01F-4C39-96B0-18E365CDDE79}" type="slidenum">
              <a:rPr lang="en-US"/>
              <a:pPr>
                <a:defRPr/>
              </a:pPr>
              <a:t>‹#›</a:t>
            </a:fld>
            <a:endParaRPr lang="en-US"/>
          </a:p>
        </p:txBody>
      </p:sp>
    </p:spTree>
    <p:extLst>
      <p:ext uri="{BB962C8B-B14F-4D97-AF65-F5344CB8AC3E}">
        <p14:creationId xmlns:p14="http://schemas.microsoft.com/office/powerpoint/2010/main" val="311041031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eaLnBrk="0" hangingPunct="0">
              <a:defRPr smtClean="0">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smtClean="0">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smtClean="0">
                <a:latin typeface="Arial" charset="0"/>
              </a:defRPr>
            </a:lvl1pPr>
          </a:lstStyle>
          <a:p>
            <a:pPr>
              <a:defRPr/>
            </a:pPr>
            <a:fld id="{E2DB863D-D8CA-44ED-B604-EA1ECAA2EE12}" type="slidenum">
              <a:rPr lang="en-US"/>
              <a:pPr>
                <a:defRPr/>
              </a:pPr>
              <a:t>‹#›</a:t>
            </a:fld>
            <a:endParaRPr lang="en-US"/>
          </a:p>
        </p:txBody>
      </p:sp>
    </p:spTree>
    <p:extLst>
      <p:ext uri="{BB962C8B-B14F-4D97-AF65-F5344CB8AC3E}">
        <p14:creationId xmlns:p14="http://schemas.microsoft.com/office/powerpoint/2010/main" val="343196517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746744B-6CC8-4ED2-8A71-07BEB184F142}" type="datetimeFigureOut">
              <a:rPr lang="en-US" smtClean="0">
                <a:solidFill>
                  <a:prstClr val="black">
                    <a:tint val="75000"/>
                  </a:prstClr>
                </a:solidFill>
              </a:rPr>
              <a:pPr/>
              <a:t>4/18/2025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21B5B8-D539-4E5C-A527-7E3AD844CB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709406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46744B-6CC8-4ED2-8A71-07BEB184F142}" type="datetimeFigureOut">
              <a:rPr lang="en-US" smtClean="0">
                <a:solidFill>
                  <a:prstClr val="black">
                    <a:tint val="75000"/>
                  </a:prstClr>
                </a:solidFill>
              </a:rPr>
              <a:pPr/>
              <a:t>4/18/2025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21B5B8-D539-4E5C-A527-7E3AD844CB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657472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1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46744B-6CC8-4ED2-8A71-07BEB184F142}" type="datetimeFigureOut">
              <a:rPr lang="en-US" smtClean="0">
                <a:solidFill>
                  <a:prstClr val="black">
                    <a:tint val="75000"/>
                  </a:prstClr>
                </a:solidFill>
              </a:rPr>
              <a:pPr/>
              <a:t>4/18/2025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21B5B8-D539-4E5C-A527-7E3AD844CB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442109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46744B-6CC8-4ED2-8A71-07BEB184F142}" type="datetimeFigureOut">
              <a:rPr lang="en-US" smtClean="0">
                <a:solidFill>
                  <a:prstClr val="black">
                    <a:tint val="75000"/>
                  </a:prstClr>
                </a:solidFill>
              </a:rPr>
              <a:pPr/>
              <a:t>4/18/2025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21B5B8-D539-4E5C-A527-7E3AD844CB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7286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29454B3-012F-453F-90AB-63E0C969334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C57A8C33-D907-409D-ACD6-2020FAE3AFB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705E4C7-FEC5-4290-A085-31670F8DDA11}"/>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11E5182C-20B5-4FAC-96F9-F0DFD9EAAB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9DB912B-4835-442D-8509-526F27308853}"/>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258941950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46744B-6CC8-4ED2-8A71-07BEB184F142}" type="datetimeFigureOut">
              <a:rPr lang="en-US" smtClean="0">
                <a:solidFill>
                  <a:prstClr val="black">
                    <a:tint val="75000"/>
                  </a:prstClr>
                </a:solidFill>
              </a:rPr>
              <a:pPr/>
              <a:t>4/18/2025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F21B5B8-D539-4E5C-A527-7E3AD844CB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281462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46744B-6CC8-4ED2-8A71-07BEB184F142}" type="datetimeFigureOut">
              <a:rPr lang="en-US" smtClean="0">
                <a:solidFill>
                  <a:prstClr val="black">
                    <a:tint val="75000"/>
                  </a:prstClr>
                </a:solidFill>
              </a:rPr>
              <a:pPr/>
              <a:t>4/18/2025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F21B5B8-D539-4E5C-A527-7E3AD844CB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716627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46744B-6CC8-4ED2-8A71-07BEB184F142}" type="datetimeFigureOut">
              <a:rPr lang="en-US" smtClean="0">
                <a:solidFill>
                  <a:prstClr val="black">
                    <a:tint val="75000"/>
                  </a:prstClr>
                </a:solidFill>
              </a:rPr>
              <a:pPr/>
              <a:t>4/18/2025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F21B5B8-D539-4E5C-A527-7E3AD844CB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591155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900"/>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746744B-6CC8-4ED2-8A71-07BEB184F142}" type="datetimeFigureOut">
              <a:rPr lang="en-US" smtClean="0">
                <a:solidFill>
                  <a:prstClr val="black">
                    <a:tint val="75000"/>
                  </a:prstClr>
                </a:solidFill>
              </a:rPr>
              <a:pPr/>
              <a:t>4/18/2025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21B5B8-D539-4E5C-A527-7E3AD844CB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259457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900"/>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746744B-6CC8-4ED2-8A71-07BEB184F142}" type="datetimeFigureOut">
              <a:rPr lang="en-US" smtClean="0">
                <a:solidFill>
                  <a:prstClr val="black">
                    <a:tint val="75000"/>
                  </a:prstClr>
                </a:solidFill>
              </a:rPr>
              <a:pPr/>
              <a:t>4/18/2025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21B5B8-D539-4E5C-A527-7E3AD844CB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487859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46744B-6CC8-4ED2-8A71-07BEB184F142}" type="datetimeFigureOut">
              <a:rPr lang="en-US" smtClean="0">
                <a:solidFill>
                  <a:prstClr val="black">
                    <a:tint val="75000"/>
                  </a:prstClr>
                </a:solidFill>
              </a:rPr>
              <a:pPr/>
              <a:t>4/18/2025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21B5B8-D539-4E5C-A527-7E3AD844CB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018709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46744B-6CC8-4ED2-8A71-07BEB184F142}" type="datetimeFigureOut">
              <a:rPr lang="en-US" smtClean="0">
                <a:solidFill>
                  <a:prstClr val="black">
                    <a:tint val="75000"/>
                  </a:prstClr>
                </a:solidFill>
              </a:rPr>
              <a:pPr/>
              <a:t>4/18/2025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21B5B8-D539-4E5C-A527-7E3AD844CB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0885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AB8239-D00E-4548-A1D9-BB3448F8E1F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8AC1D16C-9B1A-48D7-9A0C-4C2B7115DAE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789DB76E-96D5-48E6-8744-FB0EF5A0A5A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24D5AF13-ECEA-4CBF-B4A8-D145DF5E28E7}"/>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18/04/2025</a:t>
            </a:fld>
            <a:endParaRPr lang="vi-VN"/>
          </a:p>
        </p:txBody>
      </p:sp>
      <p:sp>
        <p:nvSpPr>
          <p:cNvPr id="6" name="Chỗ dành sẵn cho Chân trang 5">
            <a:extLst>
              <a:ext uri="{FF2B5EF4-FFF2-40B4-BE49-F238E27FC236}">
                <a16:creationId xmlns:a16="http://schemas.microsoft.com/office/drawing/2014/main" id="{2B5911A4-BC34-432C-A5F1-0D4A1A96216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6088969-B0EA-4DCD-A7D4-53376DD7D7D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236687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EEBA24E-32BA-48F5-8B85-F01D8E359477}"/>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7B376526-0A9F-4F56-9C6E-554952A5AED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226F150-56EE-4DA9-8C05-232144015432}"/>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A0D65185-491E-48CE-9206-15B07586B92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1764E03-492D-4B6C-88BE-44D2E4293EA9}"/>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A2DDC098-6A9D-492C-8DC0-2C7C33627496}"/>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18/04/2025</a:t>
            </a:fld>
            <a:endParaRPr lang="vi-VN"/>
          </a:p>
        </p:txBody>
      </p:sp>
      <p:sp>
        <p:nvSpPr>
          <p:cNvPr id="8" name="Chỗ dành sẵn cho Chân trang 7">
            <a:extLst>
              <a:ext uri="{FF2B5EF4-FFF2-40B4-BE49-F238E27FC236}">
                <a16:creationId xmlns:a16="http://schemas.microsoft.com/office/drawing/2014/main" id="{3E9DDFDF-094B-4307-9454-56646C64D02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447C6ACB-121E-4BDA-B388-548166A3E0D7}"/>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21756586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7915607-9848-49A9-B85E-655DF5EB6CC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0C8AAD45-91A0-4A9C-988B-2A17B3AB1AD4}"/>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18/04/2025</a:t>
            </a:fld>
            <a:endParaRPr lang="vi-VN"/>
          </a:p>
        </p:txBody>
      </p:sp>
      <p:sp>
        <p:nvSpPr>
          <p:cNvPr id="4" name="Chỗ dành sẵn cho Chân trang 3">
            <a:extLst>
              <a:ext uri="{FF2B5EF4-FFF2-40B4-BE49-F238E27FC236}">
                <a16:creationId xmlns:a16="http://schemas.microsoft.com/office/drawing/2014/main" id="{EDE64183-C9FC-43FE-8E1F-F87EEDAE34F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966B1940-471F-4B1D-8D22-99AF5FEA6FF1}"/>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5126834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131C36B-821E-4547-910E-D86ADA2A9034}"/>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18/04/2025</a:t>
            </a:fld>
            <a:endParaRPr lang="vi-VN"/>
          </a:p>
        </p:txBody>
      </p:sp>
      <p:sp>
        <p:nvSpPr>
          <p:cNvPr id="3" name="Chỗ dành sẵn cho Chân trang 2">
            <a:extLst>
              <a:ext uri="{FF2B5EF4-FFF2-40B4-BE49-F238E27FC236}">
                <a16:creationId xmlns:a16="http://schemas.microsoft.com/office/drawing/2014/main" id="{573EC404-B338-4AB4-933B-6AA1ABBC7DA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B45B7F9C-2C72-4B2F-94A8-7640308F2BEC}"/>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199588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72953C1-608A-43F1-9896-61ACDDD6BB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20A33D7A-F6CD-49B1-A087-9E43F181927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764F934A-078C-4174-A3AB-EE9CF48701F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29E987C-0A0B-4FD5-AD32-007C08F4149C}"/>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18/04/2025</a:t>
            </a:fld>
            <a:endParaRPr lang="vi-VN"/>
          </a:p>
        </p:txBody>
      </p:sp>
      <p:sp>
        <p:nvSpPr>
          <p:cNvPr id="6" name="Chỗ dành sẵn cho Chân trang 5">
            <a:extLst>
              <a:ext uri="{FF2B5EF4-FFF2-40B4-BE49-F238E27FC236}">
                <a16:creationId xmlns:a16="http://schemas.microsoft.com/office/drawing/2014/main" id="{B1C1E503-8F60-4FD7-8020-33CCCD1EAB5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8525E78C-3FCE-4D7D-9AEF-53BA5F4B4AB4}"/>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4084216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CF68A6-1BFB-4E4F-80A5-2E85A968D2B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78F37FC1-2B17-4F84-AD76-296D55FDAB8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0B7A9AA-B26C-4FAB-8322-B6B2ED0E0EF4}"/>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879CFCB7-EC45-4A5F-9B17-EE355BEF59A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04B8D005-4FE9-4C16-B22F-4773D81097FD}"/>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3513093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D9E1E6E-819B-4D22-BF00-C0D2DDC681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E94C6359-E8EF-45A8-A857-6D18C25CB64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65758E3E-8B29-4035-9461-8C65025DD7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DB54274-AEE0-4430-A68B-58722B6B3C0D}"/>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18/04/2025</a:t>
            </a:fld>
            <a:endParaRPr lang="vi-VN"/>
          </a:p>
        </p:txBody>
      </p:sp>
      <p:sp>
        <p:nvSpPr>
          <p:cNvPr id="6" name="Chỗ dành sẵn cho Chân trang 5">
            <a:extLst>
              <a:ext uri="{FF2B5EF4-FFF2-40B4-BE49-F238E27FC236}">
                <a16:creationId xmlns:a16="http://schemas.microsoft.com/office/drawing/2014/main" id="{66B56CA6-2AF8-457F-A66B-CF8471819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6F5731CB-898B-4BB5-A6DC-B1C392FBED54}"/>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6127497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98FF880-A7EE-456E-BDDD-90BEC9AB4DD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84C0B195-4A89-4E80-8471-DE203135500D}"/>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01B6623-416D-47FD-8B83-CF7B7E35FAB2}"/>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77767775-BC8A-4EA9-BD4D-C23FCDB8B18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406B14B-6AA3-4BD7-95A5-CD3B7C427EFF}"/>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369608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A12956D-0E73-4492-86E3-ACFF77B1F4EA}"/>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B7D30FC6-A621-4093-9F47-4094639FD21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E3CA904-D764-43F6-B2DC-6B08766F21BB}"/>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E08A223A-CC77-47AD-A137-7D3668AE5F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D6776A22-BC2A-4DF6-A8DA-88202AEAE35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42923896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85A5A26-9E1E-4D82-A44C-140BD11D8A6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9D29AA89-AC34-425B-AE8B-3509C2F12B4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2E19EA0F-3C1E-4349-92E0-B336E471BC97}"/>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AD5C9A7B-A42A-4269-AE04-176302EF722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B79CD11-387B-47BF-918C-59573A6B5E11}"/>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21105188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F501E1-0B9E-4F30-BFE7-9D77F0AFBD0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1E7343BE-2F26-476E-BE81-462F109E84CC}"/>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333AC8A8-2F72-4960-86C5-B3CCDC84F74C}"/>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BF935E13-B45E-403F-B30A-6C5D5F6D46A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891BDF54-7CE4-4F24-AAF7-B2574CF824FD}"/>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2741711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2AE7BB2-CE84-42CA-A129-B5B0868DFF8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B1AF67FF-A4E1-448C-A308-BDB927BF48A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BF5D710-4010-4656-9CEA-FEA7A469FE7E}"/>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0129B4C8-3B73-4DB4-95F9-F8C16DBDDAF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5375C4F-3CCF-4E3D-92D0-D1BED201B5DE}"/>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34097347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D30B1AC-05FF-41E2-9F6B-D9F831E7CFF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DBEFB3EF-1B11-423C-BAF6-3687B6B69C5C}"/>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310079EC-3C1D-4881-A3CF-0B05EEDF2D5C}"/>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7CA2D2E9-BF71-4D6C-A785-A7653D483444}"/>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18/04/2025</a:t>
            </a:fld>
            <a:endParaRPr lang="vi-VN"/>
          </a:p>
        </p:txBody>
      </p:sp>
      <p:sp>
        <p:nvSpPr>
          <p:cNvPr id="6" name="Chỗ dành sẵn cho Chân trang 5">
            <a:extLst>
              <a:ext uri="{FF2B5EF4-FFF2-40B4-BE49-F238E27FC236}">
                <a16:creationId xmlns:a16="http://schemas.microsoft.com/office/drawing/2014/main" id="{510D407A-BD0F-452D-95F1-266F657535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B5DDC777-A57D-4E7C-93BD-53C9BF4FE080}"/>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42310308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AAED1D9-4B8F-419D-BA2F-08F8CA0167C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644C2DF3-551A-4915-89D7-BC6D80C1D65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D238B1DC-B409-4F1E-9D6E-E611AAECF481}"/>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CB8C5609-AFBA-4771-8C4B-78BD8885A3D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5BD86AB-8AC7-4524-A367-80F8E59EF283}"/>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5152F50D-8250-4F06-A8BE-9501838C2EB3}"/>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18/04/2025</a:t>
            </a:fld>
            <a:endParaRPr lang="vi-VN"/>
          </a:p>
        </p:txBody>
      </p:sp>
      <p:sp>
        <p:nvSpPr>
          <p:cNvPr id="8" name="Chỗ dành sẵn cho Chân trang 7">
            <a:extLst>
              <a:ext uri="{FF2B5EF4-FFF2-40B4-BE49-F238E27FC236}">
                <a16:creationId xmlns:a16="http://schemas.microsoft.com/office/drawing/2014/main" id="{BF3A4593-0471-45CC-93C9-658D0A00B83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D80D3BE2-24FF-4277-AA7F-A66AE77337EE}"/>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17805155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9A633C-C947-4372-AB43-14C3E5327BE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8DA7B6DF-1404-46E7-A6C1-09BC2423A73A}"/>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18/04/2025</a:t>
            </a:fld>
            <a:endParaRPr lang="vi-VN"/>
          </a:p>
        </p:txBody>
      </p:sp>
      <p:sp>
        <p:nvSpPr>
          <p:cNvPr id="4" name="Chỗ dành sẵn cho Chân trang 3">
            <a:extLst>
              <a:ext uri="{FF2B5EF4-FFF2-40B4-BE49-F238E27FC236}">
                <a16:creationId xmlns:a16="http://schemas.microsoft.com/office/drawing/2014/main" id="{ABB810F4-134F-4892-90D1-58BA532EF0C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4E7DB0FE-F693-40A7-8EB4-9B7F999D97FA}"/>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16211834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4C3D944-0C82-4F07-A39D-B11C5BFD8015}"/>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18/04/2025</a:t>
            </a:fld>
            <a:endParaRPr lang="vi-VN"/>
          </a:p>
        </p:txBody>
      </p:sp>
      <p:sp>
        <p:nvSpPr>
          <p:cNvPr id="3" name="Chỗ dành sẵn cho Chân trang 2">
            <a:extLst>
              <a:ext uri="{FF2B5EF4-FFF2-40B4-BE49-F238E27FC236}">
                <a16:creationId xmlns:a16="http://schemas.microsoft.com/office/drawing/2014/main" id="{3223DC7F-CD69-4FE6-A143-32D4F05DC3A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B027F317-D0F8-403E-82E9-A7C73D767532}"/>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2841130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3070A0A-AA4D-4A09-BD3B-A4E57F52817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0372EC37-B6AF-43D0-993A-A04DC3AD44D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A3DAC885-79F2-4089-AF62-6B82A9DAFAF0}"/>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1584FC9A-DC9E-43D4-AF41-659B01157F0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828010A-F039-462A-880A-BCB669794A6A}"/>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20012098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12606AF-9B15-4107-944C-AA6CCCFA98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2BF9A464-4A0C-404A-AC9F-57A3EFEEE5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17BC54C0-EAA1-45E9-B6BF-4267FD8049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05C16A0-2B1B-4070-98A3-461ECE29992A}"/>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18/04/2025</a:t>
            </a:fld>
            <a:endParaRPr lang="vi-VN"/>
          </a:p>
        </p:txBody>
      </p:sp>
      <p:sp>
        <p:nvSpPr>
          <p:cNvPr id="6" name="Chỗ dành sẵn cho Chân trang 5">
            <a:extLst>
              <a:ext uri="{FF2B5EF4-FFF2-40B4-BE49-F238E27FC236}">
                <a16:creationId xmlns:a16="http://schemas.microsoft.com/office/drawing/2014/main" id="{58D196E3-3B17-45EB-BBFC-B1CC8D7DEEF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6B72552E-1219-40FD-BE4D-3E8C5BFEA1C1}"/>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18647723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EFDD8C5-F8CF-4CFE-BF92-46424A1FC6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8FBFB9BB-9C34-4929-83CD-9F451283B36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2440EC9B-8F3B-46C2-86F0-7CCAFC6AC41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A46FD68-0F77-4C6D-8CCB-39EFF995CEDD}"/>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18/04/2025</a:t>
            </a:fld>
            <a:endParaRPr lang="vi-VN"/>
          </a:p>
        </p:txBody>
      </p:sp>
      <p:sp>
        <p:nvSpPr>
          <p:cNvPr id="6" name="Chỗ dành sẵn cho Chân trang 5">
            <a:extLst>
              <a:ext uri="{FF2B5EF4-FFF2-40B4-BE49-F238E27FC236}">
                <a16:creationId xmlns:a16="http://schemas.microsoft.com/office/drawing/2014/main" id="{0F638A94-120C-4D33-9BA6-9C96732B051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CFA9D051-66FF-4C7F-B8DE-E3A4486DDEBF}"/>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31129821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26C995F-C98C-440C-BF3C-F9D5438FC95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47E34A9E-FD05-4CA6-A052-FC80CD6A5D41}"/>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07ACA2F-32D4-4092-9C44-7BE5CF03EEA6}"/>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0A9FFAA2-DC8D-4ECD-8641-F5A8F141D1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24F1B3A3-FFC9-44F7-AA89-4C43C0068C18}"/>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42778760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9933DC53-545C-4BBF-BBAB-9EA33D657D8F}"/>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9E2BA859-5A4E-49C5-910A-6DDCEFEEFE70}"/>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2A9A3C0-0DF9-46CB-886A-F83B5D0DAAF7}"/>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22A752C1-8446-4D15-8881-546790DBE8F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CA5CD5F-8CEB-4E5E-AAB2-6A421D8FE64F}"/>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27675939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Date Placeholder 3"/>
          <p:cNvSpPr>
            <a:spLocks noGrp="1"/>
          </p:cNvSpPr>
          <p:nvPr>
            <p:ph type="dt" sz="half" idx="10"/>
          </p:nvPr>
        </p:nvSpPr>
        <p:spPr/>
        <p:txBody>
          <a:bodyPr/>
          <a:lstStyle>
            <a:lvl1pPr eaLnBrk="0" hangingPunct="0">
              <a:defRPr smtClean="0">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smtClean="0">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smtClean="0">
                <a:latin typeface="Arial" charset="0"/>
              </a:defRPr>
            </a:lvl1pPr>
          </a:lstStyle>
          <a:p>
            <a:pPr>
              <a:defRPr/>
            </a:pPr>
            <a:fld id="{07EC96F2-A01F-4C39-96B0-18E365CDDE79}" type="slidenum">
              <a:rPr lang="en-US"/>
              <a:pPr>
                <a:defRPr/>
              </a:pPr>
              <a:t>‹#›</a:t>
            </a:fld>
            <a:endParaRPr lang="en-US"/>
          </a:p>
        </p:txBody>
      </p:sp>
    </p:spTree>
    <p:extLst>
      <p:ext uri="{BB962C8B-B14F-4D97-AF65-F5344CB8AC3E}">
        <p14:creationId xmlns:p14="http://schemas.microsoft.com/office/powerpoint/2010/main" val="38699141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561282-AC57-417C-BD9E-EA94960E797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2F68E766-5C3F-4DE1-91A4-ABA72905481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779C0BEA-3114-424A-A627-619EC7C2D4B8}"/>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3CD48F9D-DA25-4FF7-B321-1841B0EFDBE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15D8714-51D9-420C-8E32-111C520B71B7}"/>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10926021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D3081DA-BBA8-4F43-BC3D-7F7E6F9BA7D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AA1F317F-2998-4273-89CD-C00FC51E485A}"/>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006EF85-7A6E-4763-B1A0-94693284E50E}"/>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D4C5EF04-2D5A-448E-AECB-AD5752DBCE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5C09602-C4C1-4CB5-B656-DD064FA8C107}"/>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4513038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4553A61-AEFE-4FFE-B74B-9F3FF76A708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5EF833E0-3788-476C-8C5E-D3E0EBF6CEB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B774E4C-1819-4FB8-BED6-DF4D808DE868}"/>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B63DB152-B794-4D9E-996A-961A19F450E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A8070A0-87FE-4F5B-BB48-E8400E73EC56}"/>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34390086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DD74B7-D203-4D4C-B618-E2CD521ED05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60C732E0-3A34-419B-8EC7-A50B4B8EBEE9}"/>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FD83338E-E673-45A1-8091-3938F57D7FE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92D8D422-D0A2-48CF-9E8D-0511BF701C56}"/>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18/04/2025</a:t>
            </a:fld>
            <a:endParaRPr lang="vi-VN"/>
          </a:p>
        </p:txBody>
      </p:sp>
      <p:sp>
        <p:nvSpPr>
          <p:cNvPr id="6" name="Chỗ dành sẵn cho Chân trang 5">
            <a:extLst>
              <a:ext uri="{FF2B5EF4-FFF2-40B4-BE49-F238E27FC236}">
                <a16:creationId xmlns:a16="http://schemas.microsoft.com/office/drawing/2014/main" id="{DDEF799E-9F23-456E-AF25-A5F85326AE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667AE996-7907-48FE-A3D5-9590DE6F57CE}"/>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27167230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A2FD725-2DC6-4188-8274-191062FCE6F6}"/>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5C1F7786-D744-44E1-9098-503D827F69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4B208C67-AE23-414C-B89D-FC87370C7DE6}"/>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31B1D9DA-C78D-45A5-8B92-37F6DFB2999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49B49DA-585C-4AEE-B8D2-5CF00F5FB3A5}"/>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44F74F27-FC99-48C1-9B35-48F97891F81B}"/>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18/04/2025</a:t>
            </a:fld>
            <a:endParaRPr lang="vi-VN"/>
          </a:p>
        </p:txBody>
      </p:sp>
      <p:sp>
        <p:nvSpPr>
          <p:cNvPr id="8" name="Chỗ dành sẵn cho Chân trang 7">
            <a:extLst>
              <a:ext uri="{FF2B5EF4-FFF2-40B4-BE49-F238E27FC236}">
                <a16:creationId xmlns:a16="http://schemas.microsoft.com/office/drawing/2014/main" id="{7281C1DD-F8F7-442B-8E99-7B339DA3761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DA9F336B-BF37-46E6-8DA6-35DCF354EEAA}"/>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2785226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CC697C-7842-4D80-92B3-11FD4A2589A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C58BB3ED-3326-47F1-9847-3CD4BEF2A9F3}"/>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E8E31FEC-A30F-4C6C-A769-DBAEFFF19C25}"/>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8319E837-664B-45C5-9DEA-DA9637243B3D}"/>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18/04/2025</a:t>
            </a:fld>
            <a:endParaRPr lang="vi-VN"/>
          </a:p>
        </p:txBody>
      </p:sp>
      <p:sp>
        <p:nvSpPr>
          <p:cNvPr id="6" name="Chỗ dành sẵn cho Chân trang 5">
            <a:extLst>
              <a:ext uri="{FF2B5EF4-FFF2-40B4-BE49-F238E27FC236}">
                <a16:creationId xmlns:a16="http://schemas.microsoft.com/office/drawing/2014/main" id="{07542653-EF4B-4C2E-AA87-1E913B1685A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4585AF98-566C-4D6D-A2E8-2E0E4A57843B}"/>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4861587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A634EAC-C675-4C58-8008-863D71BF7D8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C1C174ED-2529-440E-998C-0561E485EF81}"/>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18/04/2025</a:t>
            </a:fld>
            <a:endParaRPr lang="vi-VN"/>
          </a:p>
        </p:txBody>
      </p:sp>
      <p:sp>
        <p:nvSpPr>
          <p:cNvPr id="4" name="Chỗ dành sẵn cho Chân trang 3">
            <a:extLst>
              <a:ext uri="{FF2B5EF4-FFF2-40B4-BE49-F238E27FC236}">
                <a16:creationId xmlns:a16="http://schemas.microsoft.com/office/drawing/2014/main" id="{1597ED3E-4032-4BDB-BE8A-82427A76E49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2987A6B4-FF45-4D72-A60F-B1A5B59AC36D}"/>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37627255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2712A1B-D9F9-44C0-A4D9-25AA83E6F632}"/>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18/04/2025</a:t>
            </a:fld>
            <a:endParaRPr lang="vi-VN"/>
          </a:p>
        </p:txBody>
      </p:sp>
      <p:sp>
        <p:nvSpPr>
          <p:cNvPr id="3" name="Chỗ dành sẵn cho Chân trang 2">
            <a:extLst>
              <a:ext uri="{FF2B5EF4-FFF2-40B4-BE49-F238E27FC236}">
                <a16:creationId xmlns:a16="http://schemas.microsoft.com/office/drawing/2014/main" id="{554C8200-8DD0-44B8-ABBB-5DED4FA94D9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D95BDAF1-C12F-41C4-B136-EC252733204F}"/>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37804596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3D9686A-E17B-4F5E-8420-3AE1C5E158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AF3ACC7D-B7A1-49CB-930F-F600BEC0D69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7E3D67E9-0BFB-442D-812A-33E80FEA72A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15EC586-CE73-4FC7-B2C9-619B8C564755}"/>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18/04/2025</a:t>
            </a:fld>
            <a:endParaRPr lang="vi-VN"/>
          </a:p>
        </p:txBody>
      </p:sp>
      <p:sp>
        <p:nvSpPr>
          <p:cNvPr id="6" name="Chỗ dành sẵn cho Chân trang 5">
            <a:extLst>
              <a:ext uri="{FF2B5EF4-FFF2-40B4-BE49-F238E27FC236}">
                <a16:creationId xmlns:a16="http://schemas.microsoft.com/office/drawing/2014/main" id="{58BDA4B7-BB3D-42DB-9E95-A2CF2E1E54D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D67C293-33BF-4785-B71A-9DBD5B7B6A98}"/>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5353367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AD3EE81-D297-4325-B543-B1CDDDEC8B1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4B9BDC40-7C23-4AAE-947A-9B7593F032F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1DC022AC-E39F-4908-99CB-85B620588AA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972A1AD-E3C8-4EC8-92E2-5691E84AD5F8}"/>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18/04/2025</a:t>
            </a:fld>
            <a:endParaRPr lang="vi-VN"/>
          </a:p>
        </p:txBody>
      </p:sp>
      <p:sp>
        <p:nvSpPr>
          <p:cNvPr id="6" name="Chỗ dành sẵn cho Chân trang 5">
            <a:extLst>
              <a:ext uri="{FF2B5EF4-FFF2-40B4-BE49-F238E27FC236}">
                <a16:creationId xmlns:a16="http://schemas.microsoft.com/office/drawing/2014/main" id="{242096F5-725E-4C95-898C-6ACE5F138D8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55548EA9-A530-461F-A185-956FE6524792}"/>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8942272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058DC8F-CDE9-4C11-BA95-619F57C82BA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F4712ACD-B80A-4384-B419-4114BA7FEDCC}"/>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EA2EAF9-F3DB-41FD-9197-1D2741DBDCFB}"/>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ABFAC292-F14F-40D9-BDF7-7D1994477C4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8D34781-B503-4A7B-B260-B419C40C6FAF}"/>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24033309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A450965-658F-4656-8124-E784D422393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FF2A5C9A-D6FB-4DC8-8568-B5E89770EC5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739A779-584C-4F52-B81E-EB06C5096ADB}"/>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7F60B518-8270-4FA4-A4BF-7BFD8D1843B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023102D-78F5-441D-950D-88B58ADCA084}"/>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25518152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9BA0EDD-FC77-499D-A5CF-24D0268C577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A7EFCC88-F349-475A-894F-75CC4EC0EF8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CF780193-AD39-4C0A-AA86-EA1C285D51E8}"/>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809673B1-F880-4939-B4DC-CB18B0277A9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8E287B1-7E0E-42A4-969D-5A258DC7DDDE}"/>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1616105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FBBF67F-3291-4B23-A16E-90D37AA2BB5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0AF0E28-CC2F-462A-94A7-244DA6476715}"/>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6CFB516-644A-4165-9CEA-4B7265353DE9}"/>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C45F628B-539B-40CF-B751-E371B0A67BA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FACC2F4-B55E-450D-8EDD-6F5B99711F72}"/>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8832048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AEB9145-0E56-47B6-92EA-EF9D05C5DE4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8E9477E3-4004-40D9-A791-9927026F686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340D97B3-17E5-425B-993F-656A8D67B017}"/>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3FD63D5E-8306-4E5D-B3C7-2CFC361D0A3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EE622A9-52D5-4B99-BF48-5238DD36F80E}"/>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1940210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B70E901-6D2D-4730-AE7F-199102DF9F5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25023EEA-7C43-48F0-90B4-466A27A52260}"/>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93FECF61-A8A9-4E6C-A4B0-6B4D9EB28864}"/>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D1A2F77C-8D07-4CD2-8D30-11B39A49C461}"/>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18/04/2025</a:t>
            </a:fld>
            <a:endParaRPr lang="vi-VN"/>
          </a:p>
        </p:txBody>
      </p:sp>
      <p:sp>
        <p:nvSpPr>
          <p:cNvPr id="6" name="Chỗ dành sẵn cho Chân trang 5">
            <a:extLst>
              <a:ext uri="{FF2B5EF4-FFF2-40B4-BE49-F238E27FC236}">
                <a16:creationId xmlns:a16="http://schemas.microsoft.com/office/drawing/2014/main" id="{D216A148-6467-404D-8D6E-643CD85D09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A4054C06-91F4-4640-8DD0-214A08B515E2}"/>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4232464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AB4FA6C-18CF-4549-8033-E092A86A6629}"/>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EAEAA0B4-9101-47CA-8710-CF5073D6709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D7229B6-3B00-4C31-9D94-5610EF023A60}"/>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4D55A381-1F55-4188-B370-90AA6350AA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AB91CA5E-FA34-492E-9B30-D2D48EF0E637}"/>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1D363C7E-DFED-4626-B0F5-54D459E58092}"/>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18/04/2025</a:t>
            </a:fld>
            <a:endParaRPr lang="vi-VN"/>
          </a:p>
        </p:txBody>
      </p:sp>
      <p:sp>
        <p:nvSpPr>
          <p:cNvPr id="8" name="Chỗ dành sẵn cho Chân trang 7">
            <a:extLst>
              <a:ext uri="{FF2B5EF4-FFF2-40B4-BE49-F238E27FC236}">
                <a16:creationId xmlns:a16="http://schemas.microsoft.com/office/drawing/2014/main" id="{73084B1A-3BE3-4126-A0C6-E060459D3C7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FC953B9D-C224-4866-9D45-ACFCEDEAAF71}"/>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19858315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22CA02F-70D5-4084-BBF7-59B03FABAAE1}"/>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A4570560-669A-483D-A56D-56777083AED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5B0F997-4085-454E-9449-79C203415437}"/>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C60B0EC1-688A-46F9-85F5-4DE115D0F5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1508EA17-E7BD-4128-B3F8-2DDDE314AD9F}"/>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CF3610DF-72A4-46C2-9A30-40FEBE032B80}"/>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18/04/2025</a:t>
            </a:fld>
            <a:endParaRPr lang="vi-VN"/>
          </a:p>
        </p:txBody>
      </p:sp>
      <p:sp>
        <p:nvSpPr>
          <p:cNvPr id="8" name="Chỗ dành sẵn cho Chân trang 7">
            <a:extLst>
              <a:ext uri="{FF2B5EF4-FFF2-40B4-BE49-F238E27FC236}">
                <a16:creationId xmlns:a16="http://schemas.microsoft.com/office/drawing/2014/main" id="{DD888E88-E0C9-4CC9-9C52-1081F3C3655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F6D86BE4-D07F-42B3-BF50-BD5123EF27F1}"/>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42222663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CBC31D2-AA1B-48A6-AD5C-ABC511801DC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861AA370-87FC-4909-A5DF-67A27A9F2BBB}"/>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18/04/2025</a:t>
            </a:fld>
            <a:endParaRPr lang="vi-VN"/>
          </a:p>
        </p:txBody>
      </p:sp>
      <p:sp>
        <p:nvSpPr>
          <p:cNvPr id="4" name="Chỗ dành sẵn cho Chân trang 3">
            <a:extLst>
              <a:ext uri="{FF2B5EF4-FFF2-40B4-BE49-F238E27FC236}">
                <a16:creationId xmlns:a16="http://schemas.microsoft.com/office/drawing/2014/main" id="{C3754FE7-818A-4919-9358-DA52F1CD88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C697764F-E4D1-4062-9489-FE6CD0BEE4A4}"/>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272998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6D102869-D0FE-4441-B0F3-7D59185B0834}"/>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18/04/2025</a:t>
            </a:fld>
            <a:endParaRPr lang="vi-VN"/>
          </a:p>
        </p:txBody>
      </p:sp>
      <p:sp>
        <p:nvSpPr>
          <p:cNvPr id="3" name="Chỗ dành sẵn cho Chân trang 2">
            <a:extLst>
              <a:ext uri="{FF2B5EF4-FFF2-40B4-BE49-F238E27FC236}">
                <a16:creationId xmlns:a16="http://schemas.microsoft.com/office/drawing/2014/main" id="{7970F543-0439-4D7A-8542-C6230DA3BCC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9917263A-9D95-4D91-A962-900FB68A944C}"/>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4994248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9C46F7-77B7-4182-995C-BC45615546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9F537E44-EC00-4A0F-97BC-FEBE5C5F59F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826B50A6-6A00-4618-8229-8839813F08F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4CD451A-991A-4CA7-9D7D-087B79FE81D3}"/>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18/04/2025</a:t>
            </a:fld>
            <a:endParaRPr lang="vi-VN"/>
          </a:p>
        </p:txBody>
      </p:sp>
      <p:sp>
        <p:nvSpPr>
          <p:cNvPr id="6" name="Chỗ dành sẵn cho Chân trang 5">
            <a:extLst>
              <a:ext uri="{FF2B5EF4-FFF2-40B4-BE49-F238E27FC236}">
                <a16:creationId xmlns:a16="http://schemas.microsoft.com/office/drawing/2014/main" id="{E4714668-2574-4243-AF77-45A9C0EFCC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9067EDE5-89DF-4C6A-91DE-CF547F05676A}"/>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27402334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66FEB41-F80B-4DFD-9667-62AA78EFA5D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8717BE32-0D1F-41BE-A62F-999517ADD36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9BB9F595-BAE5-47B8-9B8A-94109329BD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57B9BA6-478C-4191-AEA2-402D09D4FCBA}"/>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18/04/2025</a:t>
            </a:fld>
            <a:endParaRPr lang="vi-VN"/>
          </a:p>
        </p:txBody>
      </p:sp>
      <p:sp>
        <p:nvSpPr>
          <p:cNvPr id="6" name="Chỗ dành sẵn cho Chân trang 5">
            <a:extLst>
              <a:ext uri="{FF2B5EF4-FFF2-40B4-BE49-F238E27FC236}">
                <a16:creationId xmlns:a16="http://schemas.microsoft.com/office/drawing/2014/main" id="{A77709D8-26A8-4A0B-BF1A-3152E67E133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907A3FE-B290-46C6-BB53-0D63DAA8E5F8}"/>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23281188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70D030D-8E43-4AAB-801F-A9A32487097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D75ECE4B-B966-49A7-91FC-2B429E0C7353}"/>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D87CE76-AB6E-45E6-B0B9-2133D873E63C}"/>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4E227BD6-F4F8-4C72-9E66-64C116C81FD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F854D57-3649-41D8-8C6C-E6BA50FC6FF8}"/>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3463068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76C83D8F-369C-45CC-A05C-6C42CBFA4809}"/>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001B45A0-1A26-42F3-8512-1474DBE3D7B1}"/>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105919A8-B0B8-4AC8-9C1A-06EB9C285965}"/>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FFF7F0DF-E179-4702-B1E0-270BD0C8192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A191C18-B44A-49BD-B77F-1DA10E7B0133}"/>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808451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5E562B0-D0E3-430C-A6BE-14A2270AE17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EBE7895C-D6B1-407A-AD3F-6444AAC3434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AC0F32C2-1068-4265-B737-A727A8A72DB4}"/>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907C21BA-66BA-4A13-840B-DC0498B357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962978C-1506-4B43-8B44-CA54A90CFDC6}"/>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7869763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44DC0E7-83CB-4011-BE26-DE71940FCA7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FC27629D-FD11-49BC-98E9-D8924FD82503}"/>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7EF2945-3142-4DEC-9877-8676FE817205}"/>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E5B7A0F4-012F-48CF-86C6-A39171DD118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9D4B327-F156-4D41-8FFE-C522ED36B5A6}"/>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3713864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7B4BBE8-CE88-4DC7-A95B-5A33D6B2CE9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6CCEE31D-0484-47A2-A35B-803751193C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81A1C41-1E3A-44E1-8CB2-DF072BB5750B}"/>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C01F47FE-4A89-4294-AF28-5DD75CF295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24B7D9BE-8B5C-4AD6-97F2-77B6E375C2A7}"/>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385464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60AFFEC-E221-4FB3-82E3-89B5397F69C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F7DEA3C4-B29B-48D4-A761-8D444466ECFB}"/>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18/04/2025</a:t>
            </a:fld>
            <a:endParaRPr lang="vi-VN"/>
          </a:p>
        </p:txBody>
      </p:sp>
      <p:sp>
        <p:nvSpPr>
          <p:cNvPr id="4" name="Chỗ dành sẵn cho Chân trang 3">
            <a:extLst>
              <a:ext uri="{FF2B5EF4-FFF2-40B4-BE49-F238E27FC236}">
                <a16:creationId xmlns:a16="http://schemas.microsoft.com/office/drawing/2014/main" id="{C3CDA956-8ADF-4845-918F-BA3C5910199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F9C2BA94-12B1-46A8-8D78-558A2CB38856}"/>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2033046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033BA2F-4814-49CF-B948-C0206FBE546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C8C3350-CF8B-4EA0-868D-F836E6554E47}"/>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013D3E08-C75A-4E0E-8514-4FC30923879C}"/>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94DECC0F-8086-4CF4-9914-3EFB83E5581C}"/>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18/04/2025</a:t>
            </a:fld>
            <a:endParaRPr lang="vi-VN"/>
          </a:p>
        </p:txBody>
      </p:sp>
      <p:sp>
        <p:nvSpPr>
          <p:cNvPr id="6" name="Chỗ dành sẵn cho Chân trang 5">
            <a:extLst>
              <a:ext uri="{FF2B5EF4-FFF2-40B4-BE49-F238E27FC236}">
                <a16:creationId xmlns:a16="http://schemas.microsoft.com/office/drawing/2014/main" id="{83A8F1D7-AAED-4379-A1C2-BE148A26F51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2721A88A-3D70-48A6-8708-C70FBA9B04F8}"/>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9892811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188CEC-7324-430B-BD08-B9DB30FE5EE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EB3779D8-2E68-4F2E-9954-F88D6F08D4C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4D350C42-94FE-40AF-94B0-BD80364468FB}"/>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628A3EBE-5ADA-40C0-8007-DB8FF2BBE57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2A4AA4-A86F-4F50-AD21-5E825FE2BB74}"/>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24BEDE39-29A6-4409-AE46-349EFE916CE8}"/>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18/04/2025</a:t>
            </a:fld>
            <a:endParaRPr lang="vi-VN"/>
          </a:p>
        </p:txBody>
      </p:sp>
      <p:sp>
        <p:nvSpPr>
          <p:cNvPr id="8" name="Chỗ dành sẵn cho Chân trang 7">
            <a:extLst>
              <a:ext uri="{FF2B5EF4-FFF2-40B4-BE49-F238E27FC236}">
                <a16:creationId xmlns:a16="http://schemas.microsoft.com/office/drawing/2014/main" id="{1A8FC6AD-2486-45BD-917A-60F7E6577ED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69E78504-84D7-47EB-8812-694A7E9D1474}"/>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4157270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CC3426-280D-40DC-BF24-93EDBB09D48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02FB41AE-508D-4B30-82E9-446C9BC02934}"/>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18/04/2025</a:t>
            </a:fld>
            <a:endParaRPr lang="vi-VN"/>
          </a:p>
        </p:txBody>
      </p:sp>
      <p:sp>
        <p:nvSpPr>
          <p:cNvPr id="4" name="Chỗ dành sẵn cho Chân trang 3">
            <a:extLst>
              <a:ext uri="{FF2B5EF4-FFF2-40B4-BE49-F238E27FC236}">
                <a16:creationId xmlns:a16="http://schemas.microsoft.com/office/drawing/2014/main" id="{517E94C2-64A7-4E68-BC4F-BB58C63602C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8CA3C68D-881E-4ED7-AF1C-52253FD53FB8}"/>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32942806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3FBB3A52-1F9A-495D-947C-05A207905170}"/>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18/04/2025</a:t>
            </a:fld>
            <a:endParaRPr lang="vi-VN"/>
          </a:p>
        </p:txBody>
      </p:sp>
      <p:sp>
        <p:nvSpPr>
          <p:cNvPr id="3" name="Chỗ dành sẵn cho Chân trang 2">
            <a:extLst>
              <a:ext uri="{FF2B5EF4-FFF2-40B4-BE49-F238E27FC236}">
                <a16:creationId xmlns:a16="http://schemas.microsoft.com/office/drawing/2014/main" id="{47C37D79-CB4F-4173-8BB6-4FFE5716692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A65FA9B2-7FF8-4B13-9556-1DEB2B2EA216}"/>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3096619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4511EF5-D9FD-4ECE-BF96-FF8D480F14A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0C7A513C-BCDD-43BB-9EAB-03A02D8077C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44A46D48-410D-4E1F-BC8E-70049D5970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D451872-06FB-4F3E-A745-E91774CA4953}"/>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18/04/2025</a:t>
            </a:fld>
            <a:endParaRPr lang="vi-VN"/>
          </a:p>
        </p:txBody>
      </p:sp>
      <p:sp>
        <p:nvSpPr>
          <p:cNvPr id="6" name="Chỗ dành sẵn cho Chân trang 5">
            <a:extLst>
              <a:ext uri="{FF2B5EF4-FFF2-40B4-BE49-F238E27FC236}">
                <a16:creationId xmlns:a16="http://schemas.microsoft.com/office/drawing/2014/main" id="{4234DCE8-91B0-45D2-B187-AB5B6B23F23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A5976F0-B0B2-4498-84DB-B616AAEB9A48}"/>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0616790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DA08652-294E-4962-8968-8576A1AB11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EEA0AED0-0AF0-4E28-AFEF-5DEBD1D895A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87738783-1EEB-49F1-9EF5-EF990FC7DD0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34773BA-B624-44A6-A0E8-EFD4185BAC1A}"/>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18/04/2025</a:t>
            </a:fld>
            <a:endParaRPr lang="vi-VN"/>
          </a:p>
        </p:txBody>
      </p:sp>
      <p:sp>
        <p:nvSpPr>
          <p:cNvPr id="6" name="Chỗ dành sẵn cho Chân trang 5">
            <a:extLst>
              <a:ext uri="{FF2B5EF4-FFF2-40B4-BE49-F238E27FC236}">
                <a16:creationId xmlns:a16="http://schemas.microsoft.com/office/drawing/2014/main" id="{EA1A379B-C051-4AAE-BF28-72E915EE4FB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C73A105-A494-4539-83B7-8EA8DC6BF5E9}"/>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8895978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3BA7881-0EA2-40DE-9917-E28E413CF4D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B0E1B092-63AA-421E-8137-86E9F126D40F}"/>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6D6138F-AA7A-4E7F-B225-FECDD35F69AA}"/>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3D7260B0-40F9-495A-8FA9-312B02402C2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6AFF596-ECB5-4C4B-9942-7C87B46903A9}"/>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2125657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0E2D838-5C35-4573-835B-65619F0B8A83}"/>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BDA4B903-F43D-4DC8-8B49-B87973237828}"/>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406336D-E75D-4334-ADB3-3EF8678092EE}"/>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E89CD070-4F4F-4993-A838-46D35C06200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0D828D0-5EB6-47F9-AF17-9898A173036E}"/>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8590633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F53AEC0-DDAB-460A-8BD0-A0AEA93B847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ABD10939-F13D-4276-8A64-D976A90C3D3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14AB3F2C-4BF2-4D4E-BCA9-6455FA58EBE6}"/>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96C389FE-B99D-490F-A17C-05B501D1C1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70703ECA-91DD-40A7-8CBE-15568B8E10D6}"/>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34796139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8149118-25DF-4423-BC4B-99C74B3D5C6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9D268BAC-1B8F-4979-BC1E-8DA803221022}"/>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85F23F2-6DD8-42FD-A3C4-BD513E653087}"/>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967DD987-E4A9-47FD-A1F6-4E3C92774A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7303E1E-6555-422B-A112-F73325391315}"/>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2086617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FCD7032-F6EF-4F41-841D-38E25D10BFD0}"/>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18/04/2025</a:t>
            </a:fld>
            <a:endParaRPr lang="vi-VN"/>
          </a:p>
        </p:txBody>
      </p:sp>
      <p:sp>
        <p:nvSpPr>
          <p:cNvPr id="3" name="Chỗ dành sẵn cho Chân trang 2">
            <a:extLst>
              <a:ext uri="{FF2B5EF4-FFF2-40B4-BE49-F238E27FC236}">
                <a16:creationId xmlns:a16="http://schemas.microsoft.com/office/drawing/2014/main" id="{BA70A6C4-93A4-45BB-95BF-29182453E6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D1E86C26-493A-4A4E-B151-B1B58C802B5B}"/>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1517500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C396A4-8133-4AD7-8E79-9D1F5379245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2EE3EAF0-01BC-4590-823B-9A687D5D405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5D549F96-5B17-4FE3-9867-356A941BD098}"/>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73738EA2-CC45-45B1-A29F-75AA702D05D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9F750CA-BF3B-49F6-A614-FE3121D64CA2}"/>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23600764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3A7FBF2-0E56-4295-9F13-326F2030A81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E9993CC0-7AE4-4113-A252-0C95674F7A4B}"/>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9C8018E5-9576-468C-9E5A-FE8CE0724125}"/>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FC479F2B-1EDB-447B-954A-15D0701BC6F9}"/>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18/04/2025</a:t>
            </a:fld>
            <a:endParaRPr lang="vi-VN"/>
          </a:p>
        </p:txBody>
      </p:sp>
      <p:sp>
        <p:nvSpPr>
          <p:cNvPr id="6" name="Chỗ dành sẵn cho Chân trang 5">
            <a:extLst>
              <a:ext uri="{FF2B5EF4-FFF2-40B4-BE49-F238E27FC236}">
                <a16:creationId xmlns:a16="http://schemas.microsoft.com/office/drawing/2014/main" id="{DCE21978-DF10-442D-BEF6-9090B1101D9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B15381F7-0A3C-4DDD-B9C7-0A60F468FE9E}"/>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18707040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1DDFCFB-A216-4F72-85A0-E303DEBA549A}"/>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026887A4-3C94-4F58-8640-18FCAA52A9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60F8F593-FCCC-44AA-A65B-67E4468B0141}"/>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430A8C59-C999-4CA5-A3D7-32B683D843E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9B03C75-3376-4A14-95A9-E4EF01CDF3A0}"/>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7DE1AE61-4C4B-427B-8931-8E81BCC8E1BB}"/>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18/04/2025</a:t>
            </a:fld>
            <a:endParaRPr lang="vi-VN"/>
          </a:p>
        </p:txBody>
      </p:sp>
      <p:sp>
        <p:nvSpPr>
          <p:cNvPr id="8" name="Chỗ dành sẵn cho Chân trang 7">
            <a:extLst>
              <a:ext uri="{FF2B5EF4-FFF2-40B4-BE49-F238E27FC236}">
                <a16:creationId xmlns:a16="http://schemas.microsoft.com/office/drawing/2014/main" id="{AABF2C67-B26B-4F7F-B4A2-F2E8EC485C9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A431054C-B884-4A7D-A66D-FA5D56D4E0F9}"/>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10986062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E6A57CA-D1FA-4BA5-9D16-505C94A6754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C37A38F4-BBB8-434A-8D4A-8538228E2DFA}"/>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18/04/2025</a:t>
            </a:fld>
            <a:endParaRPr lang="vi-VN"/>
          </a:p>
        </p:txBody>
      </p:sp>
      <p:sp>
        <p:nvSpPr>
          <p:cNvPr id="4" name="Chỗ dành sẵn cho Chân trang 3">
            <a:extLst>
              <a:ext uri="{FF2B5EF4-FFF2-40B4-BE49-F238E27FC236}">
                <a16:creationId xmlns:a16="http://schemas.microsoft.com/office/drawing/2014/main" id="{929C4830-ACCC-4A74-A18D-43FD9C5E337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FE5D9F41-4172-4E5D-8FC9-070BD13C7BC3}"/>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23146742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E0FFA0C-D605-4DCA-9EB3-44C52EC5BA73}"/>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18/04/2025</a:t>
            </a:fld>
            <a:endParaRPr lang="vi-VN"/>
          </a:p>
        </p:txBody>
      </p:sp>
      <p:sp>
        <p:nvSpPr>
          <p:cNvPr id="3" name="Chỗ dành sẵn cho Chân trang 2">
            <a:extLst>
              <a:ext uri="{FF2B5EF4-FFF2-40B4-BE49-F238E27FC236}">
                <a16:creationId xmlns:a16="http://schemas.microsoft.com/office/drawing/2014/main" id="{BAE28AE2-7AB0-42D2-B4D3-AFE729F2982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427719D2-45CB-4672-A61D-6FA51132E4EA}"/>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833067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B0AED7B-5E9F-468B-B0AB-7B9B554206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D96C7C3E-5E05-4238-B165-15C2F707BE9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ED9FBEF5-18B5-48C7-8641-936ABF34DE8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F877742-FD3D-4168-AF60-05516A3571F0}"/>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18/04/2025</a:t>
            </a:fld>
            <a:endParaRPr lang="vi-VN"/>
          </a:p>
        </p:txBody>
      </p:sp>
      <p:sp>
        <p:nvSpPr>
          <p:cNvPr id="6" name="Chỗ dành sẵn cho Chân trang 5">
            <a:extLst>
              <a:ext uri="{FF2B5EF4-FFF2-40B4-BE49-F238E27FC236}">
                <a16:creationId xmlns:a16="http://schemas.microsoft.com/office/drawing/2014/main" id="{9DB0C690-1D3F-4F45-9E09-B0900DBE7EE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F1EB4C5-FF0F-4BAE-92E3-C06A18F5B2EE}"/>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24216437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676EA33-1CA1-474D-B8ED-B389EF9CB6C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4CE8412C-0D20-4877-9881-AC4D1A623C6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EE57573D-8057-44A8-8FC0-D246CCBFD7D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5AED46F-0E4F-460D-9DC1-43A3C46D61B5}"/>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18/04/2025</a:t>
            </a:fld>
            <a:endParaRPr lang="vi-VN"/>
          </a:p>
        </p:txBody>
      </p:sp>
      <p:sp>
        <p:nvSpPr>
          <p:cNvPr id="6" name="Chỗ dành sẵn cho Chân trang 5">
            <a:extLst>
              <a:ext uri="{FF2B5EF4-FFF2-40B4-BE49-F238E27FC236}">
                <a16:creationId xmlns:a16="http://schemas.microsoft.com/office/drawing/2014/main" id="{CD701760-21AC-4769-AEEB-16D94D62193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3470CB80-168B-405B-87F1-A4D509C1D3BB}"/>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14232119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5CE31AA-F75A-4FC3-BB44-AB0707ED509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7B17F126-E71B-4118-B57C-D325F3D533A7}"/>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B1E542D-25FE-42C2-874B-1B55877482E3}"/>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395CD4E1-F49A-45E0-B24F-1C521546406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246BFB52-8F21-4AF4-A415-00EC62CEB322}"/>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16610084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A0D58E4-3EB6-4097-8451-164F03054A51}"/>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380A2E4F-3DAC-41D9-81A5-988C6BE7721D}"/>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D57E084D-061B-4391-9B8B-B57280E22E4E}"/>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622CC5CC-138D-465D-A81A-DBE38DAA41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2AFBA30C-9BF9-47DE-8D11-30C64AE51292}"/>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39855950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597806D-EAB9-4613-9151-E08254D8FD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41F08635-6F1D-4B86-B43D-1A24741085A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5C3CCD40-BD34-4529-91E5-2698C7E344A0}"/>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C01FED19-8C45-4DFC-A9B3-BBBA6C780A3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4FA4A35-2703-4DA2-88B4-B096C0CE205C}"/>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2993210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7212EEC-9806-4BCC-B4E6-D99ABA5240E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F1A4866E-F056-40CB-BA7E-C34BB63487C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810498A1-A688-45E6-8550-EC3071B90FA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AA7A761-3B85-47C9-963D-E138E1271D56}"/>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18/04/2025</a:t>
            </a:fld>
            <a:endParaRPr lang="vi-VN"/>
          </a:p>
        </p:txBody>
      </p:sp>
      <p:sp>
        <p:nvSpPr>
          <p:cNvPr id="6" name="Chỗ dành sẵn cho Chân trang 5">
            <a:extLst>
              <a:ext uri="{FF2B5EF4-FFF2-40B4-BE49-F238E27FC236}">
                <a16:creationId xmlns:a16="http://schemas.microsoft.com/office/drawing/2014/main" id="{79574061-2217-4D22-8F9B-8723C8D4C78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FC785E12-3466-457C-A23C-8A2A93C0ECC2}"/>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10809855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BA33F2-E623-4E7F-810B-0921B95BA16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CA27FF0-9E04-45C5-BC68-30AAC943DE7B}"/>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3C10C02-4997-4D61-94CC-6214FA4D607F}"/>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729C8ED1-4505-49BF-BD77-73D7FC11AE3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7F7A64CA-FDD2-4D5B-9783-FD2764B0EE75}"/>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19577076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C27D0EC-FA83-4860-9C53-7414EF7BA20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0F8648A6-C298-445C-B0A8-569C07D2376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BBF30BA-580F-4C96-9A54-67861F9B69CF}"/>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9871CBA3-7F65-486F-B9CB-9BF90261883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C09A8BA-D90B-4E4C-BB8C-F04A4660975C}"/>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38820917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0CD9F0-6BE1-4558-9F50-729252FFCD4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2A352FD0-9D3A-4318-8A37-175EC6B58A10}"/>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D416334B-DD04-473F-8633-B25FA9EBBD5B}"/>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73888953-EE7A-4EF4-92D9-41C6E4AA3061}"/>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18/04/2025</a:t>
            </a:fld>
            <a:endParaRPr lang="vi-VN"/>
          </a:p>
        </p:txBody>
      </p:sp>
      <p:sp>
        <p:nvSpPr>
          <p:cNvPr id="6" name="Chỗ dành sẵn cho Chân trang 5">
            <a:extLst>
              <a:ext uri="{FF2B5EF4-FFF2-40B4-BE49-F238E27FC236}">
                <a16:creationId xmlns:a16="http://schemas.microsoft.com/office/drawing/2014/main" id="{9154EDF2-156B-4765-94F4-BB96FC09DF7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068F7C58-F921-4804-89D7-87CA21A86DC5}"/>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2102960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4377F72-3E5D-4E0E-BDE1-9198A21543AB}"/>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60447395-8B68-4EC0-9B0F-91BA0FB612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2CF7061-104C-4BB8-9DCB-DE76E62146B7}"/>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7B6BA3B7-E1AA-497C-9914-50C3ED81657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1030EB45-BF5D-4876-80BA-434E77F084C5}"/>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231DBE4F-9324-446B-9E4A-1830D93BBF75}"/>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18/04/2025</a:t>
            </a:fld>
            <a:endParaRPr lang="vi-VN"/>
          </a:p>
        </p:txBody>
      </p:sp>
      <p:sp>
        <p:nvSpPr>
          <p:cNvPr id="8" name="Chỗ dành sẵn cho Chân trang 7">
            <a:extLst>
              <a:ext uri="{FF2B5EF4-FFF2-40B4-BE49-F238E27FC236}">
                <a16:creationId xmlns:a16="http://schemas.microsoft.com/office/drawing/2014/main" id="{27592CD5-D020-4462-BE29-6816B8A6DBE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C125CB20-0A70-4898-8EE5-D670853B077C}"/>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9447152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323F429-0F89-435B-96DE-27E31133C6D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05AB4D98-BF90-40A7-8AD9-4C56670D1338}"/>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18/04/2025</a:t>
            </a:fld>
            <a:endParaRPr lang="vi-VN"/>
          </a:p>
        </p:txBody>
      </p:sp>
      <p:sp>
        <p:nvSpPr>
          <p:cNvPr id="4" name="Chỗ dành sẵn cho Chân trang 3">
            <a:extLst>
              <a:ext uri="{FF2B5EF4-FFF2-40B4-BE49-F238E27FC236}">
                <a16:creationId xmlns:a16="http://schemas.microsoft.com/office/drawing/2014/main" id="{A0B6121E-694F-4F5C-B79F-4BEAF11A1E6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6B1DB368-86C3-4D22-B0CC-A15324EA24A1}"/>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33258868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60221DE5-8696-4A23-B11F-D67AE88D661B}"/>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18/04/2025</a:t>
            </a:fld>
            <a:endParaRPr lang="vi-VN"/>
          </a:p>
        </p:txBody>
      </p:sp>
      <p:sp>
        <p:nvSpPr>
          <p:cNvPr id="3" name="Chỗ dành sẵn cho Chân trang 2">
            <a:extLst>
              <a:ext uri="{FF2B5EF4-FFF2-40B4-BE49-F238E27FC236}">
                <a16:creationId xmlns:a16="http://schemas.microsoft.com/office/drawing/2014/main" id="{69599C7D-3AD8-4042-AC8E-8577DB8B51D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EBF11BBE-C092-4B73-8FBF-A679857E6ED9}"/>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41621496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A5D1549-3FD1-4134-BEA1-B0175D3119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A0B3BAD3-DF90-427D-BF85-6F7209BFA95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569073A0-56F1-42B7-ADEF-FA031A6208E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5719827-58D2-4159-B9EB-B5B9A81DC983}"/>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18/04/2025</a:t>
            </a:fld>
            <a:endParaRPr lang="vi-VN"/>
          </a:p>
        </p:txBody>
      </p:sp>
      <p:sp>
        <p:nvSpPr>
          <p:cNvPr id="6" name="Chỗ dành sẵn cho Chân trang 5">
            <a:extLst>
              <a:ext uri="{FF2B5EF4-FFF2-40B4-BE49-F238E27FC236}">
                <a16:creationId xmlns:a16="http://schemas.microsoft.com/office/drawing/2014/main" id="{742388F6-D8DC-4416-A328-EFE485118BA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4FF9731E-FBAD-400C-B16A-72E0F8358B5A}"/>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19911185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73503D6-160E-42C4-AB62-8459E8E32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5D534D75-358E-44CB-BD22-2DCFC2107B2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E6B444BD-864A-4E6C-BCA4-A3F24E16485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A309D13-3997-4BB1-9C6F-68A03BDA2C2B}"/>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18/04/2025</a:t>
            </a:fld>
            <a:endParaRPr lang="vi-VN"/>
          </a:p>
        </p:txBody>
      </p:sp>
      <p:sp>
        <p:nvSpPr>
          <p:cNvPr id="6" name="Chỗ dành sẵn cho Chân trang 5">
            <a:extLst>
              <a:ext uri="{FF2B5EF4-FFF2-40B4-BE49-F238E27FC236}">
                <a16:creationId xmlns:a16="http://schemas.microsoft.com/office/drawing/2014/main" id="{2DF354E9-41AE-4150-8CBE-071699525B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D5071BC2-8164-41EF-87F9-D4493FA4A153}"/>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24098033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93B0FE0-61BE-42F8-AF77-EBEAF59CCD1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4C671535-81B0-4553-BA93-EA8A3A648457}"/>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70CB3FE-9C8B-4C52-AE2F-3380D1611AC2}"/>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40A3682A-4DD0-4328-A99C-D4DED59CBE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44225BC-BEA5-4546-AECF-97E4AC3AEF58}"/>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3120765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2283E486-5B1A-403F-8A45-E4FAB0C4FD9E}"/>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32270480-766B-490A-B8C2-881D4BB0ECB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B71124B-A940-49E4-A0EC-CC59DA83FDCB}"/>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D6F01446-DAB9-4CA0-A1E2-C4E7D83EC9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F06735C-169A-4776-826E-5AEAA99FDFE8}"/>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1003629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4F016CD-5719-4C60-AC2D-981ABE568AB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0F280940-FC98-4C23-AE20-F43477478F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3CF626D2-3B6F-4437-AB68-65845738064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958A0E5-7ECD-47B9-8CE8-1CFC401870AC}"/>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18/04/2025</a:t>
            </a:fld>
            <a:endParaRPr lang="vi-VN"/>
          </a:p>
        </p:txBody>
      </p:sp>
      <p:sp>
        <p:nvSpPr>
          <p:cNvPr id="6" name="Chỗ dành sẵn cho Chân trang 5">
            <a:extLst>
              <a:ext uri="{FF2B5EF4-FFF2-40B4-BE49-F238E27FC236}">
                <a16:creationId xmlns:a16="http://schemas.microsoft.com/office/drawing/2014/main" id="{6DAE497D-734B-4969-AC33-A49EAD67F47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61EE0581-2B62-4AEF-8C9D-D52C7A72388E}"/>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31152761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4C7D27-8BED-4A44-9D31-3099A81D7C2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EBCB996B-AFBD-4DAA-9E89-A57A1F13C82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3364DA5E-1E79-44EC-936D-7835F8FDF257}"/>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725E7467-913F-4E98-8003-2C37981932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AC379CA0-1590-40B0-947F-B224F1470C5B}"/>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21874195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7F97FE3-329B-4194-B91D-3F2EBB793CD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CA08ACC9-8780-419C-9992-A8BA18A3942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6253C64-9926-48A4-B377-E5AE9FE39E83}"/>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2FD16094-9032-4A05-9F95-A65675BE2CE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6E8496E-48CD-46D6-AE5B-3704C96BBCC1}"/>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38731497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0E926A4-D1A8-4CCC-847B-96874D0476E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17086593-BDC1-411A-AB64-34AE5736887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BCC0EDD0-FC89-4E98-BA55-BFCAEA562F4E}"/>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3A756D09-C1FA-45F2-8AA8-0BD4685176D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CB140EA-510F-4C49-B387-5669AD9AFE28}"/>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39337334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91DAC1-2772-4493-B10B-B8FAF65C817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B99B01A0-F13D-4A59-B04D-586BD2CDFFA7}"/>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00879A96-B4DA-4655-92D7-11509792F0F4}"/>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A7BB0C42-1444-4656-B0F7-855EB863A149}"/>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18/04/2025</a:t>
            </a:fld>
            <a:endParaRPr lang="vi-VN"/>
          </a:p>
        </p:txBody>
      </p:sp>
      <p:sp>
        <p:nvSpPr>
          <p:cNvPr id="6" name="Chỗ dành sẵn cho Chân trang 5">
            <a:extLst>
              <a:ext uri="{FF2B5EF4-FFF2-40B4-BE49-F238E27FC236}">
                <a16:creationId xmlns:a16="http://schemas.microsoft.com/office/drawing/2014/main" id="{B6128D7F-994C-4DF7-A840-948C6A6C517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0FE4102A-B277-4E43-AA89-A83FA773496F}"/>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15424355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34A999-A168-4559-A962-D4A117E67D14}"/>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292FA241-D6AA-440D-BB9D-F9C250A3C41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86EA79F-E5C7-475F-932A-86E4341300A2}"/>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C96D4F30-C7BE-4CDB-9A27-7DBB48BE3C3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7A68DCAC-383D-4852-8963-26CB5E8A11D5}"/>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333386B9-11EB-4A1D-ADCB-3BD416BF8F9C}"/>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18/04/2025</a:t>
            </a:fld>
            <a:endParaRPr lang="vi-VN"/>
          </a:p>
        </p:txBody>
      </p:sp>
      <p:sp>
        <p:nvSpPr>
          <p:cNvPr id="8" name="Chỗ dành sẵn cho Chân trang 7">
            <a:extLst>
              <a:ext uri="{FF2B5EF4-FFF2-40B4-BE49-F238E27FC236}">
                <a16:creationId xmlns:a16="http://schemas.microsoft.com/office/drawing/2014/main" id="{93DF633E-2F21-48A4-818C-1EC1B16F11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ADE73FAB-716F-4687-A61D-6C8993F7F6E8}"/>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23164032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7746823-3DDA-45AB-B9CD-999FFBE7D81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599DB440-FA3E-4C80-80AD-BA244E2DAB0C}"/>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18/04/2025</a:t>
            </a:fld>
            <a:endParaRPr lang="vi-VN"/>
          </a:p>
        </p:txBody>
      </p:sp>
      <p:sp>
        <p:nvSpPr>
          <p:cNvPr id="4" name="Chỗ dành sẵn cho Chân trang 3">
            <a:extLst>
              <a:ext uri="{FF2B5EF4-FFF2-40B4-BE49-F238E27FC236}">
                <a16:creationId xmlns:a16="http://schemas.microsoft.com/office/drawing/2014/main" id="{86535943-0839-4111-BA94-682401CA302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634E0A2D-078F-47AA-BE1A-610DDC6048EC}"/>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32717382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0430A6E-3DE6-4541-8B46-233B4FAC267B}"/>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18/04/2025</a:t>
            </a:fld>
            <a:endParaRPr lang="vi-VN"/>
          </a:p>
        </p:txBody>
      </p:sp>
      <p:sp>
        <p:nvSpPr>
          <p:cNvPr id="3" name="Chỗ dành sẵn cho Chân trang 2">
            <a:extLst>
              <a:ext uri="{FF2B5EF4-FFF2-40B4-BE49-F238E27FC236}">
                <a16:creationId xmlns:a16="http://schemas.microsoft.com/office/drawing/2014/main" id="{EDCCA399-09B5-4694-BD07-283C7DED3DC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3F4FF8B0-FC16-4912-A25B-57329C9ECD7B}"/>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41631985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661AE2B-2CEF-47DE-A6A4-56036D54C5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835BA026-B9F5-4FD5-A0DC-9422E97B132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5614BBAB-4AE1-4799-B6FD-D0E25D0D713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7E59D51-B56F-4349-AC3E-4EF2F4860519}"/>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18/04/2025</a:t>
            </a:fld>
            <a:endParaRPr lang="vi-VN"/>
          </a:p>
        </p:txBody>
      </p:sp>
      <p:sp>
        <p:nvSpPr>
          <p:cNvPr id="6" name="Chỗ dành sẵn cho Chân trang 5">
            <a:extLst>
              <a:ext uri="{FF2B5EF4-FFF2-40B4-BE49-F238E27FC236}">
                <a16:creationId xmlns:a16="http://schemas.microsoft.com/office/drawing/2014/main" id="{599ABAFC-AFB7-40FD-940F-78FC61198D7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9D6B48C4-BDBF-48FB-9450-24FCFAF2A8FD}"/>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14412022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E8BDBDC-0FEB-4C67-B602-8A9790A766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A97932F6-F380-45C8-A305-94971A913B6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D020F40D-3181-4654-BF02-E98EAE6F09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90D282F-2FF5-4169-BF89-9053BD587299}"/>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18/04/2025</a:t>
            </a:fld>
            <a:endParaRPr lang="vi-VN"/>
          </a:p>
        </p:txBody>
      </p:sp>
      <p:sp>
        <p:nvSpPr>
          <p:cNvPr id="6" name="Chỗ dành sẵn cho Chân trang 5">
            <a:extLst>
              <a:ext uri="{FF2B5EF4-FFF2-40B4-BE49-F238E27FC236}">
                <a16:creationId xmlns:a16="http://schemas.microsoft.com/office/drawing/2014/main" id="{CA4D21B6-1C19-482E-A5F3-8437847614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AB36ADA0-21A3-4F78-818B-7EA8675ED588}"/>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14063126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992F84-4837-4A1F-A9C0-86C0DD7F6ED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2666F529-6CE2-4B6E-9F78-AEAECC1E74BE}"/>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980BD98C-4A23-4D18-A479-7AB31B03F63F}"/>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18/04/2025</a:t>
            </a:fld>
            <a:endParaRPr lang="vi-VN"/>
          </a:p>
        </p:txBody>
      </p:sp>
      <p:sp>
        <p:nvSpPr>
          <p:cNvPr id="5" name="Chỗ dành sẵn cho Chân trang 4">
            <a:extLst>
              <a:ext uri="{FF2B5EF4-FFF2-40B4-BE49-F238E27FC236}">
                <a16:creationId xmlns:a16="http://schemas.microsoft.com/office/drawing/2014/main" id="{8788006A-41DB-47CD-9F4A-4F63BF4101F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CC88BF3-DFF1-45AE-A745-B9D16CDB7AEC}"/>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3760932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4.gif"/><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image" Target="../media/image16.png"/><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15.wmf"/></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14.gif"/><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17.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8.jp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18" Type="http://schemas.openxmlformats.org/officeDocument/2006/relationships/image" Target="../media/image6.gi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5.gif"/><Relationship Id="rId2" Type="http://schemas.openxmlformats.org/officeDocument/2006/relationships/slideLayout" Target="../slideLayouts/slideLayout24.xml"/><Relationship Id="rId16" Type="http://schemas.openxmlformats.org/officeDocument/2006/relationships/image" Target="../media/image4.gif"/><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gif"/><Relationship Id="rId10" Type="http://schemas.openxmlformats.org/officeDocument/2006/relationships/slideLayout" Target="../slideLayouts/slideLayout32.xml"/><Relationship Id="rId19" Type="http://schemas.openxmlformats.org/officeDocument/2006/relationships/image" Target="../media/image7.gif"/><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8.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9.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0.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1.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2.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3.jpe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996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59115894-669D-4D6B-9498-5D1F17800591}"/>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8" name="Group 1">
            <a:extLst>
              <a:ext uri="{FF2B5EF4-FFF2-40B4-BE49-F238E27FC236}">
                <a16:creationId xmlns:a16="http://schemas.microsoft.com/office/drawing/2014/main" id="{C1FC985A-BDE8-4A05-BB60-FE67A1A64A11}"/>
              </a:ext>
            </a:extLst>
          </p:cNvPr>
          <p:cNvGrpSpPr>
            <a:grpSpLocks/>
          </p:cNvGrpSpPr>
          <p:nvPr userDrawn="1"/>
        </p:nvGrpSpPr>
        <p:grpSpPr bwMode="auto">
          <a:xfrm>
            <a:off x="0" y="914400"/>
            <a:ext cx="12090400" cy="5943600"/>
            <a:chOff x="-136506" y="-115873"/>
            <a:chExt cx="9144000" cy="6813550"/>
          </a:xfrm>
        </p:grpSpPr>
        <p:pic>
          <p:nvPicPr>
            <p:cNvPr id="9" name="Picture 4" descr="hinh">
              <a:extLst>
                <a:ext uri="{FF2B5EF4-FFF2-40B4-BE49-F238E27FC236}">
                  <a16:creationId xmlns:a16="http://schemas.microsoft.com/office/drawing/2014/main" id="{F49D4FE3-FF58-45EF-84D9-8FCAB4CF4921}"/>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36506" y="-115873"/>
              <a:ext cx="9144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1" descr="j0232133">
              <a:extLst>
                <a:ext uri="{FF2B5EF4-FFF2-40B4-BE49-F238E27FC236}">
                  <a16:creationId xmlns:a16="http://schemas.microsoft.com/office/drawing/2014/main" id="{E0FA9359-CB2B-4B43-A7D5-BDCA4BC6FE1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55763" y="5075238"/>
              <a:ext cx="13589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4">
            <a:extLst>
              <a:ext uri="{FF2B5EF4-FFF2-40B4-BE49-F238E27FC236}">
                <a16:creationId xmlns:a16="http://schemas.microsoft.com/office/drawing/2014/main" id="{7F4516A7-8458-49F6-B241-E38EAE8D76DD}"/>
              </a:ext>
            </a:extLst>
          </p:cNvPr>
          <p:cNvPicPr>
            <a:picLocks noChangeAspect="1"/>
          </p:cNvPicPr>
          <p:nvPr userDrawn="1"/>
        </p:nvPicPr>
        <p:blipFill>
          <a:blip r:embed="rId15"/>
          <a:stretch>
            <a:fillRect/>
          </a:stretch>
        </p:blipFill>
        <p:spPr>
          <a:xfrm>
            <a:off x="2783417" y="0"/>
            <a:ext cx="6845300" cy="955675"/>
          </a:xfrm>
          <a:prstGeom prst="rect">
            <a:avLst/>
          </a:prstGeom>
          <a:noFill/>
          <a:ln w="9525">
            <a:noFill/>
          </a:ln>
        </p:spPr>
      </p:pic>
    </p:spTree>
    <p:extLst>
      <p:ext uri="{BB962C8B-B14F-4D97-AF65-F5344CB8AC3E}">
        <p14:creationId xmlns:p14="http://schemas.microsoft.com/office/powerpoint/2010/main" val="18009932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4" descr="hinh">
            <a:extLst>
              <a:ext uri="{FF2B5EF4-FFF2-40B4-BE49-F238E27FC236}">
                <a16:creationId xmlns:a16="http://schemas.microsoft.com/office/drawing/2014/main" id="{77EE8823-672B-4B39-A76C-2E40DCCB7BA3}"/>
              </a:ext>
            </a:extLst>
          </p:cNvPr>
          <p:cNvPicPr>
            <a:picLocks noChangeAspect="1" noChangeArrowheads="1" noCrop="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106824"/>
            <a:ext cx="12192000" cy="574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67C569DB-7D18-4B62-877E-48673535F1D5}"/>
              </a:ext>
            </a:extLst>
          </p:cNvPr>
          <p:cNvPicPr>
            <a:picLocks noChangeAspect="1" noChangeArrowheads="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5213" y="4760576"/>
            <a:ext cx="3378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18;p3">
            <a:extLst>
              <a:ext uri="{FF2B5EF4-FFF2-40B4-BE49-F238E27FC236}">
                <a16:creationId xmlns:a16="http://schemas.microsoft.com/office/drawing/2014/main" id="{5B9C5C71-48E5-42E4-94A3-58BC9FD006B4}"/>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1549611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070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solidFill>
                  <a:srgbClr val="000000"/>
                </a:solidFill>
                <a:latin typeface="Arial" pitchFamily="34" charset="0"/>
              </a:defRPr>
            </a:lvl1pPr>
          </a:lstStyle>
          <a:p>
            <a:pPr fontAlgn="base">
              <a:spcBef>
                <a:spcPct val="0"/>
              </a:spcBef>
              <a:spcAft>
                <a:spcPct val="0"/>
              </a:spcAft>
              <a:defRPr/>
            </a:pPr>
            <a:endParaRPr lang="en-US"/>
          </a:p>
        </p:txBody>
      </p:sp>
      <p:sp>
        <p:nvSpPr>
          <p:cNvPr id="20070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solidFill>
                  <a:srgbClr val="000000"/>
                </a:solidFill>
                <a:latin typeface="Arial" pitchFamily="34" charset="0"/>
              </a:defRPr>
            </a:lvl1pPr>
          </a:lstStyle>
          <a:p>
            <a:pPr fontAlgn="base">
              <a:spcBef>
                <a:spcPct val="0"/>
              </a:spcBef>
              <a:spcAft>
                <a:spcPct val="0"/>
              </a:spcAft>
              <a:defRPr/>
            </a:pPr>
            <a:endParaRPr lang="en-US"/>
          </a:p>
        </p:txBody>
      </p:sp>
      <p:sp>
        <p:nvSpPr>
          <p:cNvPr id="20071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latin typeface="Arial" pitchFamily="34" charset="0"/>
              </a:defRPr>
            </a:lvl1pPr>
          </a:lstStyle>
          <a:p>
            <a:pPr fontAlgn="base">
              <a:spcBef>
                <a:spcPct val="0"/>
              </a:spcBef>
              <a:spcAft>
                <a:spcPct val="0"/>
              </a:spcAft>
              <a:defRPr/>
            </a:pPr>
            <a:fld id="{0A6F51BD-2980-4909-9728-02AA673C4BE7}"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60129539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917" tIns="60958" rIns="121917" bIns="60958"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121917" tIns="60958" rIns="121917" bIns="6095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121917" tIns="60958" rIns="121917" bIns="60958" rtlCol="0" anchor="ctr"/>
          <a:lstStyle>
            <a:lvl1pPr algn="l">
              <a:defRPr sz="1600">
                <a:solidFill>
                  <a:schemeClr val="tx1">
                    <a:tint val="75000"/>
                  </a:schemeClr>
                </a:solidFill>
              </a:defRPr>
            </a:lvl1pPr>
          </a:lstStyle>
          <a:p>
            <a:pPr defTabSz="1219170"/>
            <a:fld id="{D746744B-6CC8-4ED2-8A71-07BEB184F142}" type="datetimeFigureOut">
              <a:rPr lang="en-US" smtClean="0">
                <a:solidFill>
                  <a:prstClr val="black">
                    <a:tint val="75000"/>
                  </a:prstClr>
                </a:solidFill>
              </a:rPr>
              <a:pPr defTabSz="1219170"/>
              <a:t>4/18/2025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121917" tIns="60958" rIns="121917" bIns="60958" rtlCol="0" anchor="ctr"/>
          <a:lstStyle>
            <a:lvl1pPr algn="ctr">
              <a:defRPr sz="16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121917" tIns="60958" rIns="121917" bIns="60958" rtlCol="0" anchor="ctr"/>
          <a:lstStyle>
            <a:lvl1pPr algn="r">
              <a:defRPr sz="1600">
                <a:solidFill>
                  <a:schemeClr val="tx1">
                    <a:tint val="75000"/>
                  </a:schemeClr>
                </a:solidFill>
              </a:defRPr>
            </a:lvl1pPr>
          </a:lstStyle>
          <a:p>
            <a:pPr defTabSz="1219170"/>
            <a:fld id="{FF21B5B8-D539-4E5C-A527-7E3AD844CB1B}"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123021215"/>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57687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a:blip r:embed="rId14"/>
          <a:stretch>
            <a:fillRect/>
          </a:stretch>
        </a:blipFill>
        <a:effectLst/>
      </p:bgPr>
    </p:bg>
    <p:spTree>
      <p:nvGrpSpPr>
        <p:cNvPr id="1" name=""/>
        <p:cNvGrpSpPr/>
        <p:nvPr/>
      </p:nvGrpSpPr>
      <p:grpSpPr>
        <a:xfrm>
          <a:off x="0" y="0"/>
          <a:ext cx="0" cy="0"/>
          <a:chOff x="0" y="0"/>
          <a:chExt cx="0" cy="0"/>
        </a:xfrm>
      </p:grpSpPr>
      <p:pic>
        <p:nvPicPr>
          <p:cNvPr id="7" name="Picture 5" descr="1133426gsfxbpjp44">
            <a:extLst>
              <a:ext uri="{FF2B5EF4-FFF2-40B4-BE49-F238E27FC236}">
                <a16:creationId xmlns:a16="http://schemas.microsoft.com/office/drawing/2014/main" id="{2D306DAA-E5D2-40C6-ACD5-512C5C7C81BC}"/>
              </a:ext>
            </a:extLst>
          </p:cNvPr>
          <p:cNvPicPr>
            <a:picLocks noChangeAspect="1" noChangeArrowheads="1" noCrop="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1579522" y="2924944"/>
            <a:ext cx="565150"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1133426gsfxbpjp44">
            <a:extLst>
              <a:ext uri="{FF2B5EF4-FFF2-40B4-BE49-F238E27FC236}">
                <a16:creationId xmlns:a16="http://schemas.microsoft.com/office/drawing/2014/main" id="{7C96E071-A310-42A5-89B4-B2651D8688F2}"/>
              </a:ext>
            </a:extLst>
          </p:cNvPr>
          <p:cNvPicPr>
            <a:picLocks noChangeAspect="1" noChangeArrowheads="1" noCrop="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7328" y="230189"/>
            <a:ext cx="566738"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2" descr="1707962tj3hg7yh59">
            <a:extLst>
              <a:ext uri="{FF2B5EF4-FFF2-40B4-BE49-F238E27FC236}">
                <a16:creationId xmlns:a16="http://schemas.microsoft.com/office/drawing/2014/main" id="{42E4D3BE-E5E5-4DCD-BAE8-D59D2363DFE6}"/>
              </a:ext>
            </a:extLst>
          </p:cNvPr>
          <p:cNvPicPr>
            <a:picLocks noChangeAspect="1" noChangeArrowheads="1" noCrop="1"/>
          </p:cNvPicPr>
          <p:nvPr userDrawn="1"/>
        </p:nvPicPr>
        <p:blipFill>
          <a:blip r:embed="rId16">
            <a:extLst>
              <a:ext uri="{28A0092B-C50C-407E-A947-70E740481C1C}">
                <a14:useLocalDpi xmlns:a14="http://schemas.microsoft.com/office/drawing/2010/main" val="0"/>
              </a:ext>
            </a:extLst>
          </a:blip>
          <a:srcRect/>
          <a:stretch>
            <a:fillRect/>
          </a:stretch>
        </p:blipFill>
        <p:spPr bwMode="auto">
          <a:xfrm rot="16200000">
            <a:off x="1116758" y="1279451"/>
            <a:ext cx="1714500"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8" descr="1181071cimzwdep76">
            <a:extLst>
              <a:ext uri="{FF2B5EF4-FFF2-40B4-BE49-F238E27FC236}">
                <a16:creationId xmlns:a16="http://schemas.microsoft.com/office/drawing/2014/main" id="{BBCF5391-125F-4DF3-9A58-F811572B672D}"/>
              </a:ext>
            </a:extLst>
          </p:cNvPr>
          <p:cNvPicPr>
            <a:picLocks noChangeAspect="1" noChangeArrowheads="1" noCrop="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11334750" y="36512"/>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8" descr="1181071cimzwdep76">
            <a:extLst>
              <a:ext uri="{FF2B5EF4-FFF2-40B4-BE49-F238E27FC236}">
                <a16:creationId xmlns:a16="http://schemas.microsoft.com/office/drawing/2014/main" id="{E64C8FB2-51E0-4D40-AAFA-DB688AD9267F}"/>
              </a:ext>
            </a:extLst>
          </p:cNvPr>
          <p:cNvPicPr>
            <a:picLocks noChangeAspect="1" noChangeArrowheads="1" noCrop="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722569" y="2924944"/>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0" descr="1228827kvwbhhiily">
            <a:extLst>
              <a:ext uri="{FF2B5EF4-FFF2-40B4-BE49-F238E27FC236}">
                <a16:creationId xmlns:a16="http://schemas.microsoft.com/office/drawing/2014/main" id="{7DC4422F-5A87-47AA-A081-F41208F7D8CE}"/>
              </a:ext>
            </a:extLst>
          </p:cNvPr>
          <p:cNvPicPr>
            <a:picLocks noChangeAspect="1" noChangeArrowheads="1" noCrop="1"/>
          </p:cNvPicPr>
          <p:nvPr userDrawn="1"/>
        </p:nvPicPr>
        <p:blipFill>
          <a:blip r:embed="rId18">
            <a:extLst>
              <a:ext uri="{28A0092B-C50C-407E-A947-70E740481C1C}">
                <a14:useLocalDpi xmlns:a14="http://schemas.microsoft.com/office/drawing/2010/main" val="0"/>
              </a:ext>
            </a:extLst>
          </a:blip>
          <a:srcRect/>
          <a:stretch>
            <a:fillRect/>
          </a:stretch>
        </p:blipFill>
        <p:spPr bwMode="auto">
          <a:xfrm rot="5400000">
            <a:off x="8234363" y="-777875"/>
            <a:ext cx="7620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6">
            <a:extLst>
              <a:ext uri="{FF2B5EF4-FFF2-40B4-BE49-F238E27FC236}">
                <a16:creationId xmlns:a16="http://schemas.microsoft.com/office/drawing/2014/main" id="{4E3C1B13-E7AE-42C3-A148-84E5F04F5E0A}"/>
              </a:ext>
            </a:extLst>
          </p:cNvPr>
          <p:cNvSpPr/>
          <p:nvPr userDrawn="1"/>
        </p:nvSpPr>
        <p:spPr>
          <a:xfrm>
            <a:off x="4630739" y="5313364"/>
            <a:ext cx="84137" cy="60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4" name="Picture 4">
            <a:extLst>
              <a:ext uri="{FF2B5EF4-FFF2-40B4-BE49-F238E27FC236}">
                <a16:creationId xmlns:a16="http://schemas.microsoft.com/office/drawing/2014/main" id="{86446CFC-93FF-4E9D-85CB-946FD8ECAAF1}"/>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2667001" y="0"/>
            <a:ext cx="47402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628487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9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descr="Bộ trò chơi khởi động phá băng - BTN HTTL An Trung">
            <a:extLst>
              <a:ext uri="{FF2B5EF4-FFF2-40B4-BE49-F238E27FC236}">
                <a16:creationId xmlns:a16="http://schemas.microsoft.com/office/drawing/2014/main" id="{3E074F03-8A28-4389-89A9-C890C273BB14}"/>
              </a:ext>
            </a:extLst>
          </p:cNvPr>
          <p:cNvPicPr>
            <a:picLocks noChangeAspect="1" noChangeArrowheads="1"/>
          </p:cNvPicPr>
          <p:nvPr userDrawn="1"/>
        </p:nvPicPr>
        <p:blipFill>
          <a:blip r:embed="rId13">
            <a:clrChange>
              <a:clrFrom>
                <a:srgbClr val="FEFBEA"/>
              </a:clrFrom>
              <a:clrTo>
                <a:srgbClr val="FEFBEA">
                  <a:alpha val="0"/>
                </a:srgbClr>
              </a:clrTo>
            </a:clrChange>
            <a:extLst>
              <a:ext uri="{28A0092B-C50C-407E-A947-70E740481C1C}">
                <a14:useLocalDpi xmlns:a14="http://schemas.microsoft.com/office/drawing/2010/main" val="0"/>
              </a:ext>
            </a:extLst>
          </a:blip>
          <a:srcRect/>
          <a:stretch>
            <a:fillRect/>
          </a:stretch>
        </p:blipFill>
        <p:spPr bwMode="auto">
          <a:xfrm>
            <a:off x="1806632" y="0"/>
            <a:ext cx="8578735" cy="58144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D64B406D-93A5-474C-A80C-F82A5489A53C}"/>
              </a:ext>
            </a:extLst>
          </p:cNvPr>
          <p:cNvSpPr/>
          <p:nvPr userDrawn="1"/>
        </p:nvSpPr>
        <p:spPr>
          <a:xfrm>
            <a:off x="4245637" y="5657671"/>
            <a:ext cx="4006225" cy="1200329"/>
          </a:xfrm>
          <a:prstGeom prst="rect">
            <a:avLst/>
          </a:prstGeom>
          <a:noFill/>
        </p:spPr>
        <p:txBody>
          <a:bodyPr wrap="none" lIns="91440" tIns="45720" rIns="91440" bIns="45720">
            <a:spAutoFit/>
          </a:bodyPr>
          <a:lstStyle/>
          <a:p>
            <a:pPr algn="ctr"/>
            <a:r>
              <a:rPr lang="en-US" sz="7200" b="1"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MỞ</a:t>
            </a:r>
            <a:r>
              <a:rPr lang="en-US" sz="72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7200" b="1"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ĐẦU</a:t>
            </a:r>
            <a:endParaRPr lang="en-US" sz="72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14167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4DF4AE69-609A-4640-9847-A4D1362C344D}"/>
              </a:ext>
            </a:extLst>
          </p:cNvPr>
          <p:cNvSpPr/>
          <p:nvPr userDrawn="1"/>
        </p:nvSpPr>
        <p:spPr>
          <a:xfrm>
            <a:off x="3439507" y="3121299"/>
            <a:ext cx="4878260" cy="1200329"/>
          </a:xfrm>
          <a:prstGeom prst="rect">
            <a:avLst/>
          </a:prstGeom>
          <a:noFill/>
        </p:spPr>
        <p:txBody>
          <a:bodyPr wrap="none" lIns="91440" tIns="45720" rIns="91440" bIns="45720">
            <a:spAutoFit/>
          </a:bodyPr>
          <a:lstStyle/>
          <a:p>
            <a:pPr algn="ctr"/>
            <a:r>
              <a:rPr lang="en-US" sz="7200" b="1">
                <a:ln w="22225">
                  <a:solidFill>
                    <a:schemeClr val="accent2"/>
                  </a:solidFill>
                  <a:prstDash val="solid"/>
                </a:ln>
                <a:solidFill>
                  <a:schemeClr val="bg1"/>
                </a:solidFill>
                <a:latin typeface="Times New Roman" panose="02020603050405020304" pitchFamily="18" charset="0"/>
                <a:cs typeface="Times New Roman" panose="02020603050405020304" pitchFamily="18" charset="0"/>
              </a:rPr>
              <a:t>NỘI DUNG</a:t>
            </a:r>
          </a:p>
        </p:txBody>
      </p:sp>
    </p:spTree>
    <p:extLst>
      <p:ext uri="{BB962C8B-B14F-4D97-AF65-F5344CB8AC3E}">
        <p14:creationId xmlns:p14="http://schemas.microsoft.com/office/powerpoint/2010/main" val="38286544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D533A062-C49C-4433-A712-37282C8CE60E}"/>
              </a:ext>
            </a:extLst>
          </p:cNvPr>
          <p:cNvSpPr/>
          <p:nvPr userDrawn="1"/>
        </p:nvSpPr>
        <p:spPr>
          <a:xfrm>
            <a:off x="4018988" y="5311833"/>
            <a:ext cx="4154022" cy="923330"/>
          </a:xfrm>
          <a:prstGeom prst="rect">
            <a:avLst/>
          </a:prstGeom>
          <a:noFill/>
        </p:spPr>
        <p:txBody>
          <a:bodyPr wrap="none" lIns="91440" tIns="45720" rIns="91440" bIns="45720">
            <a:spAutoFit/>
          </a:bodyPr>
          <a:lstStyle/>
          <a:p>
            <a:pPr algn="ctr"/>
            <a:r>
              <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LUYỆN TẬP</a:t>
            </a:r>
          </a:p>
        </p:txBody>
      </p:sp>
      <p:pic>
        <p:nvPicPr>
          <p:cNvPr id="8" name="Picture 2" descr="Cậu Bé Và Cô Gái đọc Những Cuốn Sách-vector Misc-miễn Phí Vector Miễn Phí  Tải Về">
            <a:extLst>
              <a:ext uri="{FF2B5EF4-FFF2-40B4-BE49-F238E27FC236}">
                <a16:creationId xmlns:a16="http://schemas.microsoft.com/office/drawing/2014/main" id="{80A00CC9-2EB7-43CD-8613-989D4D29E9DD}"/>
              </a:ext>
            </a:extLst>
          </p:cNvPr>
          <p:cNvPicPr>
            <a:picLocks noChangeAspect="1" noChangeArrowheads="1"/>
          </p:cNvPicPr>
          <p:nvPr userDrawn="1"/>
        </p:nvPicPr>
        <p:blipFill rotWithShape="1">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t="9853" b="8932"/>
          <a:stretch/>
        </p:blipFill>
        <p:spPr bwMode="auto">
          <a:xfrm>
            <a:off x="2169851" y="0"/>
            <a:ext cx="7852297" cy="5311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9371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F494B6D6-FAA0-4DC7-9511-8CB301D2995B}"/>
              </a:ext>
            </a:extLst>
          </p:cNvPr>
          <p:cNvSpPr/>
          <p:nvPr userDrawn="1"/>
        </p:nvSpPr>
        <p:spPr>
          <a:xfrm>
            <a:off x="4190266" y="5653977"/>
            <a:ext cx="3897221" cy="923330"/>
          </a:xfrm>
          <a:prstGeom prst="rect">
            <a:avLst/>
          </a:prstGeom>
          <a:noFill/>
        </p:spPr>
        <p:txBody>
          <a:bodyPr wrap="none" lIns="91440" tIns="45720" rIns="91440" bIns="45720">
            <a:spAutoFit/>
          </a:bodyPr>
          <a:lstStyle/>
          <a:p>
            <a:pPr algn="ctr"/>
            <a:r>
              <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VẬN DỤNG</a:t>
            </a:r>
          </a:p>
        </p:txBody>
      </p:sp>
      <p:pic>
        <p:nvPicPr>
          <p:cNvPr id="8" name="Picture 4" descr="5 tuyệt chiêu luyện nói tiếng Anh cho học sinh tiểu học">
            <a:extLst>
              <a:ext uri="{FF2B5EF4-FFF2-40B4-BE49-F238E27FC236}">
                <a16:creationId xmlns:a16="http://schemas.microsoft.com/office/drawing/2014/main" id="{B56C9370-43D5-4B64-A3F2-0C3F1697D590}"/>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25978" y="0"/>
            <a:ext cx="10740044" cy="5620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1466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C511B4BF-9FAE-4002-B663-5ECEE1E7C89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18365"/>
            <a:ext cx="12193098" cy="6858000"/>
          </a:xfrm>
          <a:prstGeom prst="rect">
            <a:avLst/>
          </a:prstGeom>
        </p:spPr>
      </p:pic>
      <p:sp>
        <p:nvSpPr>
          <p:cNvPr id="8" name="Rectangle 4">
            <a:extLst>
              <a:ext uri="{FF2B5EF4-FFF2-40B4-BE49-F238E27FC236}">
                <a16:creationId xmlns:a16="http://schemas.microsoft.com/office/drawing/2014/main" id="{06AD14FC-23F0-4EAB-9724-700B95340C72}"/>
              </a:ext>
            </a:extLst>
          </p:cNvPr>
          <p:cNvSpPr/>
          <p:nvPr userDrawn="1"/>
        </p:nvSpPr>
        <p:spPr>
          <a:xfrm>
            <a:off x="2656597" y="1811319"/>
            <a:ext cx="6878807" cy="923330"/>
          </a:xfrm>
          <a:prstGeom prst="rect">
            <a:avLst/>
          </a:prstGeom>
          <a:noFill/>
        </p:spPr>
        <p:txBody>
          <a:bodyPr wrap="none" lIns="91440" tIns="45720" rIns="91440" bIns="45720">
            <a:spAutoFit/>
          </a:bodyPr>
          <a:lstStyle/>
          <a:p>
            <a:pPr algn="ctr"/>
            <a:r>
              <a:rPr lang="en-US" sz="5400" b="1" kern="1200">
                <a:ln w="12700">
                  <a:solidFill>
                    <a:schemeClr val="accent1"/>
                  </a:solidFill>
                  <a:prstDash val="solid"/>
                </a:ln>
                <a:solidFill>
                  <a:schemeClr val="accent2"/>
                </a:solidFill>
                <a:effectLst>
                  <a:glow rad="101600">
                    <a:schemeClr val="accent5">
                      <a:satMod val="175000"/>
                      <a:alpha val="40000"/>
                    </a:schemeClr>
                  </a:glow>
                  <a:outerShdw dist="38100" dir="2640000" algn="bl" rotWithShape="0">
                    <a:schemeClr val="accent1"/>
                  </a:outerShdw>
                </a:effectLst>
                <a:latin typeface="Times New Roman" panose="02020603050405020304" pitchFamily="18" charset="0"/>
                <a:ea typeface="+mn-ea"/>
                <a:cs typeface="Times New Roman" panose="02020603050405020304" pitchFamily="18" charset="0"/>
              </a:rPr>
              <a:t>HOẠT ĐỘNG NHÓM</a:t>
            </a:r>
          </a:p>
        </p:txBody>
      </p:sp>
    </p:spTree>
    <p:extLst>
      <p:ext uri="{BB962C8B-B14F-4D97-AF65-F5344CB8AC3E}">
        <p14:creationId xmlns:p14="http://schemas.microsoft.com/office/powerpoint/2010/main" val="328100506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ECAE7CEE-5916-4C8D-8AF1-A7B855CC1B0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4377" y="2424"/>
            <a:ext cx="12165936" cy="6819900"/>
          </a:xfrm>
          <a:prstGeom prst="rect">
            <a:avLst/>
          </a:prstGeom>
        </p:spPr>
      </p:pic>
    </p:spTree>
    <p:extLst>
      <p:ext uri="{BB962C8B-B14F-4D97-AF65-F5344CB8AC3E}">
        <p14:creationId xmlns:p14="http://schemas.microsoft.com/office/powerpoint/2010/main" val="288046883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gif"/><Relationship Id="rId3" Type="http://schemas.openxmlformats.org/officeDocument/2006/relationships/audio" Target="../media/audio2.wav"/><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134.xml"/><Relationship Id="rId6" Type="http://schemas.openxmlformats.org/officeDocument/2006/relationships/image" Target="../media/image45.png"/><Relationship Id="rId11" Type="http://schemas.openxmlformats.org/officeDocument/2006/relationships/image" Target="../media/image50.gif"/><Relationship Id="rId5" Type="http://schemas.openxmlformats.org/officeDocument/2006/relationships/image" Target="../media/image44.jpeg"/><Relationship Id="rId10" Type="http://schemas.openxmlformats.org/officeDocument/2006/relationships/image" Target="../media/image49.gif"/><Relationship Id="rId4" Type="http://schemas.openxmlformats.org/officeDocument/2006/relationships/image" Target="../media/image43.gif"/><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gif"/><Relationship Id="rId3" Type="http://schemas.openxmlformats.org/officeDocument/2006/relationships/audio" Target="../media/audio2.wav"/><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134.xml"/><Relationship Id="rId6" Type="http://schemas.openxmlformats.org/officeDocument/2006/relationships/image" Target="../media/image45.png"/><Relationship Id="rId11" Type="http://schemas.openxmlformats.org/officeDocument/2006/relationships/image" Target="../media/image50.gif"/><Relationship Id="rId5" Type="http://schemas.openxmlformats.org/officeDocument/2006/relationships/image" Target="../media/image44.jpeg"/><Relationship Id="rId10" Type="http://schemas.openxmlformats.org/officeDocument/2006/relationships/image" Target="../media/image49.gif"/><Relationship Id="rId4" Type="http://schemas.openxmlformats.org/officeDocument/2006/relationships/image" Target="../media/image43.gif"/><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gif"/><Relationship Id="rId3" Type="http://schemas.openxmlformats.org/officeDocument/2006/relationships/audio" Target="../media/audio2.wav"/><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134.xml"/><Relationship Id="rId6" Type="http://schemas.openxmlformats.org/officeDocument/2006/relationships/image" Target="../media/image45.png"/><Relationship Id="rId11" Type="http://schemas.openxmlformats.org/officeDocument/2006/relationships/image" Target="../media/image50.gif"/><Relationship Id="rId5" Type="http://schemas.openxmlformats.org/officeDocument/2006/relationships/image" Target="../media/image44.jpeg"/><Relationship Id="rId10" Type="http://schemas.openxmlformats.org/officeDocument/2006/relationships/image" Target="../media/image49.gif"/><Relationship Id="rId4" Type="http://schemas.openxmlformats.org/officeDocument/2006/relationships/image" Target="../media/image43.gif"/><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jpe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gif"/><Relationship Id="rId3" Type="http://schemas.openxmlformats.org/officeDocument/2006/relationships/audio" Target="../media/audio2.wav"/><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45.png"/><Relationship Id="rId11" Type="http://schemas.openxmlformats.org/officeDocument/2006/relationships/image" Target="../media/image50.gif"/><Relationship Id="rId5" Type="http://schemas.openxmlformats.org/officeDocument/2006/relationships/image" Target="../media/image43.gif"/><Relationship Id="rId10" Type="http://schemas.openxmlformats.org/officeDocument/2006/relationships/image" Target="../media/image49.gif"/><Relationship Id="rId4" Type="http://schemas.openxmlformats.org/officeDocument/2006/relationships/image" Target="../media/image55.png"/><Relationship Id="rId9" Type="http://schemas.openxmlformats.org/officeDocument/2006/relationships/image" Target="../media/image48.png"/></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5.png"/><Relationship Id="rId7" Type="http://schemas.openxmlformats.org/officeDocument/2006/relationships/image" Target="../media/image46.png"/><Relationship Id="rId2" Type="http://schemas.openxmlformats.org/officeDocument/2006/relationships/audio" Target="../media/audio3.wav"/><Relationship Id="rId1" Type="http://schemas.openxmlformats.org/officeDocument/2006/relationships/slideLayout" Target="../slideLayouts/slideLayout34.xml"/><Relationship Id="rId6" Type="http://schemas.openxmlformats.org/officeDocument/2006/relationships/image" Target="../media/image45.png"/><Relationship Id="rId5" Type="http://schemas.openxmlformats.org/officeDocument/2006/relationships/image" Target="../media/image52.gif"/><Relationship Id="rId4" Type="http://schemas.openxmlformats.org/officeDocument/2006/relationships/image" Target="../media/image43.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3.gif"/><Relationship Id="rId1" Type="http://schemas.openxmlformats.org/officeDocument/2006/relationships/slideLayout" Target="../slideLayouts/slideLayout29.xml"/><Relationship Id="rId5" Type="http://schemas.openxmlformats.org/officeDocument/2006/relationships/image" Target="../media/image7.gif"/><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2.xml"/><Relationship Id="rId7" Type="http://schemas.openxmlformats.org/officeDocument/2006/relationships/image" Target="../media/image2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5.xml"/><Relationship Id="rId5" Type="http://schemas.microsoft.com/office/2007/relationships/hdphoto" Target="../media/hdphoto1.wdp"/><Relationship Id="rId4" Type="http://schemas.openxmlformats.org/officeDocument/2006/relationships/image" Target="../media/image21.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slide" Target="slide11.xml"/><Relationship Id="rId18" Type="http://schemas.openxmlformats.org/officeDocument/2006/relationships/image" Target="../media/image32.png"/><Relationship Id="rId3" Type="http://schemas.openxmlformats.org/officeDocument/2006/relationships/slide" Target="slide7.xml"/><Relationship Id="rId21" Type="http://schemas.microsoft.com/office/2007/relationships/hdphoto" Target="../media/hdphoto5.wdp"/><Relationship Id="rId7" Type="http://schemas.openxmlformats.org/officeDocument/2006/relationships/image" Target="../media/image26.png"/><Relationship Id="rId12" Type="http://schemas.openxmlformats.org/officeDocument/2006/relationships/image" Target="../media/image28.png"/><Relationship Id="rId17" Type="http://schemas.openxmlformats.org/officeDocument/2006/relationships/image" Target="../media/image31.png"/><Relationship Id="rId2" Type="http://schemas.openxmlformats.org/officeDocument/2006/relationships/image" Target="../media/image24.png"/><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136.xml"/><Relationship Id="rId6" Type="http://schemas.openxmlformats.org/officeDocument/2006/relationships/slide" Target="slide6.xml"/><Relationship Id="rId11" Type="http://schemas.openxmlformats.org/officeDocument/2006/relationships/slide" Target="slide9.xml"/><Relationship Id="rId5" Type="http://schemas.microsoft.com/office/2007/relationships/hdphoto" Target="../media/hdphoto3.wdp"/><Relationship Id="rId15" Type="http://schemas.openxmlformats.org/officeDocument/2006/relationships/slide" Target="slide10.xml"/><Relationship Id="rId23" Type="http://schemas.openxmlformats.org/officeDocument/2006/relationships/image" Target="../media/image36.gif"/><Relationship Id="rId10" Type="http://schemas.openxmlformats.org/officeDocument/2006/relationships/image" Target="../media/image27.png"/><Relationship Id="rId19" Type="http://schemas.openxmlformats.org/officeDocument/2006/relationships/image" Target="../media/image33.png"/><Relationship Id="rId4" Type="http://schemas.openxmlformats.org/officeDocument/2006/relationships/image" Target="../media/image25.png"/><Relationship Id="rId9" Type="http://schemas.openxmlformats.org/officeDocument/2006/relationships/slide" Target="slide8.xml"/><Relationship Id="rId14" Type="http://schemas.openxmlformats.org/officeDocument/2006/relationships/image" Target="../media/image29.png"/><Relationship Id="rId22" Type="http://schemas.openxmlformats.org/officeDocument/2006/relationships/image" Target="../media/image35.gif"/></Relationships>
</file>

<file path=ppt/slides/_rels/slide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8.jpeg"/><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12.xml"/><Relationship Id="rId6" Type="http://schemas.openxmlformats.org/officeDocument/2006/relationships/slide" Target="slide5.xml"/><Relationship Id="rId5" Type="http://schemas.microsoft.com/office/2007/relationships/hdphoto" Target="../media/hdphoto6.wdp"/><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8.jpeg"/><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12.xml"/><Relationship Id="rId6" Type="http://schemas.openxmlformats.org/officeDocument/2006/relationships/slide" Target="slide5.xml"/><Relationship Id="rId5" Type="http://schemas.microsoft.com/office/2007/relationships/hdphoto" Target="../media/hdphoto6.wdp"/><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8.jpeg"/><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12.xml"/><Relationship Id="rId6" Type="http://schemas.openxmlformats.org/officeDocument/2006/relationships/slide" Target="slide5.xml"/><Relationship Id="rId5" Type="http://schemas.microsoft.com/office/2007/relationships/hdphoto" Target="../media/hdphoto6.wdp"/><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8.jpeg"/><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12.xml"/><Relationship Id="rId6" Type="http://schemas.openxmlformats.org/officeDocument/2006/relationships/slide" Target="slide5.xml"/><Relationship Id="rId5" Type="http://schemas.microsoft.com/office/2007/relationships/hdphoto" Target="../media/hdphoto6.wdp"/><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WordArt 4">
            <a:extLst>
              <a:ext uri="{FF2B5EF4-FFF2-40B4-BE49-F238E27FC236}">
                <a16:creationId xmlns:a16="http://schemas.microsoft.com/office/drawing/2014/main" id="{383FD564-9B0C-42D0-96C8-342928917632}"/>
              </a:ext>
            </a:extLst>
          </p:cNvPr>
          <p:cNvSpPr>
            <a:spLocks noChangeArrowheads="1" noChangeShapeType="1" noTextEdit="1"/>
          </p:cNvSpPr>
          <p:nvPr/>
        </p:nvSpPr>
        <p:spPr bwMode="auto">
          <a:xfrm>
            <a:off x="2576946" y="1432611"/>
            <a:ext cx="6858000" cy="1676400"/>
          </a:xfrm>
          <a:prstGeom prst="rect">
            <a:avLst/>
          </a:prstGeom>
        </p:spPr>
        <p:txBody>
          <a:bodyPr wrap="none" fromWordArt="1">
            <a:prstTxWarp prst="textPlain">
              <a:avLst>
                <a:gd name="adj" fmla="val 50000"/>
              </a:avLst>
            </a:prstTxWarp>
          </a:bodyPr>
          <a:lstStyle/>
          <a:p>
            <a:pPr algn="ctr"/>
            <a:r>
              <a:rPr lang="en-US" sz="3600" b="1" kern="10">
                <a:ln w="9525">
                  <a:solidFill>
                    <a:srgbClr val="FF0066"/>
                  </a:solidFill>
                  <a:round/>
                  <a:headEnd/>
                  <a:tailEnd/>
                </a:ln>
                <a:solidFill>
                  <a:srgbClr val="FF0066"/>
                </a:solidFill>
                <a:effectLst>
                  <a:outerShdw dist="35921" dir="2700000" algn="ctr" rotWithShape="0">
                    <a:srgbClr val="C0C0C0">
                      <a:alpha val="79999"/>
                    </a:srgbClr>
                  </a:outerShdw>
                </a:effectLst>
                <a:latin typeface="VNI-Times" pitchFamily="2" charset="0"/>
              </a:rPr>
              <a:t>ÑEÁN DÖÏ GIÔØ MOÂN TIN HỌC LỚP 6 A</a:t>
            </a:r>
          </a:p>
        </p:txBody>
      </p:sp>
      <p:sp>
        <p:nvSpPr>
          <p:cNvPr id="7" name="Text Box 5">
            <a:extLst>
              <a:ext uri="{FF2B5EF4-FFF2-40B4-BE49-F238E27FC236}">
                <a16:creationId xmlns:a16="http://schemas.microsoft.com/office/drawing/2014/main" id="{67ABD392-80ED-40A7-BCA0-02D623CF2C04}"/>
              </a:ext>
            </a:extLst>
          </p:cNvPr>
          <p:cNvSpPr txBox="1">
            <a:spLocks noChangeArrowheads="1"/>
          </p:cNvSpPr>
          <p:nvPr/>
        </p:nvSpPr>
        <p:spPr bwMode="auto">
          <a:xfrm>
            <a:off x="1560807" y="3185211"/>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400" b="1">
                <a:solidFill>
                  <a:srgbClr val="0000FF"/>
                </a:solidFill>
                <a:latin typeface="VNI-Times" pitchFamily="2" charset="0"/>
              </a:rPr>
              <a:t>CHUÙC CAÙC EM HOÏC TOÁT</a:t>
            </a:r>
          </a:p>
        </p:txBody>
      </p:sp>
      <p:sp>
        <p:nvSpPr>
          <p:cNvPr id="8" name="Rectangle 3">
            <a:extLst>
              <a:ext uri="{FF2B5EF4-FFF2-40B4-BE49-F238E27FC236}">
                <a16:creationId xmlns:a16="http://schemas.microsoft.com/office/drawing/2014/main" id="{B2801ADD-39A9-4313-88C6-528A13508C45}"/>
              </a:ext>
            </a:extLst>
          </p:cNvPr>
          <p:cNvSpPr/>
          <p:nvPr/>
        </p:nvSpPr>
        <p:spPr>
          <a:xfrm>
            <a:off x="0" y="274782"/>
            <a:ext cx="11498731" cy="1752600"/>
          </a:xfrm>
          <a:prstGeom prst="rect">
            <a:avLst/>
          </a:prstGeom>
          <a:noFill/>
        </p:spPr>
        <p:txBody>
          <a:bodyPr wrap="none" lIns="121920" tIns="60960" rIns="121920" bIns="60960" numCol="1">
            <a:prstTxWarp prst="textDeflateBottom">
              <a:avLst/>
            </a:prstTxWarp>
            <a:spAutoFit/>
          </a:bodyPr>
          <a:lstStyle/>
          <a:p>
            <a:pPr algn="ctr"/>
            <a:r>
              <a:rPr lang="en-US" sz="5867" b="1" err="1">
                <a:ln w="1905"/>
                <a:solidFill>
                  <a:srgbClr val="FF0000"/>
                </a:solidFill>
                <a:effectLst>
                  <a:innerShdw blurRad="69850" dist="43180" dir="5400000">
                    <a:srgbClr val="000000">
                      <a:alpha val="65000"/>
                    </a:srgbClr>
                  </a:innerShdw>
                </a:effectLst>
              </a:rPr>
              <a:t>Kính</a:t>
            </a:r>
            <a:r>
              <a:rPr lang="en-US" sz="5867" b="1">
                <a:ln w="1905"/>
                <a:solidFill>
                  <a:srgbClr val="FF0000"/>
                </a:solidFill>
                <a:effectLst>
                  <a:innerShdw blurRad="69850" dist="43180" dir="5400000">
                    <a:srgbClr val="000000">
                      <a:alpha val="65000"/>
                    </a:srgbClr>
                  </a:innerShdw>
                </a:effectLst>
              </a:rPr>
              <a:t> </a:t>
            </a:r>
            <a:r>
              <a:rPr lang="en-US" sz="5867" b="1" err="1">
                <a:ln w="1905"/>
                <a:solidFill>
                  <a:srgbClr val="FF0000"/>
                </a:solidFill>
                <a:effectLst>
                  <a:innerShdw blurRad="69850" dist="43180" dir="5400000">
                    <a:srgbClr val="000000">
                      <a:alpha val="65000"/>
                    </a:srgbClr>
                  </a:innerShdw>
                </a:effectLst>
              </a:rPr>
              <a:t>chào</a:t>
            </a:r>
            <a:r>
              <a:rPr lang="en-US" sz="5867" b="1">
                <a:ln w="1905"/>
                <a:solidFill>
                  <a:srgbClr val="FF0000"/>
                </a:solidFill>
                <a:effectLst>
                  <a:innerShdw blurRad="69850" dist="43180" dir="5400000">
                    <a:srgbClr val="000000">
                      <a:alpha val="65000"/>
                    </a:srgbClr>
                  </a:innerShdw>
                </a:effectLst>
              </a:rPr>
              <a:t> </a:t>
            </a:r>
            <a:r>
              <a:rPr lang="en-US" sz="5867" b="1" err="1">
                <a:ln w="1905"/>
                <a:solidFill>
                  <a:srgbClr val="FF0000"/>
                </a:solidFill>
                <a:effectLst>
                  <a:innerShdw blurRad="69850" dist="43180" dir="5400000">
                    <a:srgbClr val="000000">
                      <a:alpha val="65000"/>
                    </a:srgbClr>
                  </a:innerShdw>
                </a:effectLst>
              </a:rPr>
              <a:t>quý</a:t>
            </a:r>
            <a:r>
              <a:rPr lang="en-US" sz="5867" b="1">
                <a:ln w="1905"/>
                <a:solidFill>
                  <a:srgbClr val="FF0000"/>
                </a:solidFill>
                <a:effectLst>
                  <a:innerShdw blurRad="69850" dist="43180" dir="5400000">
                    <a:srgbClr val="000000">
                      <a:alpha val="65000"/>
                    </a:srgbClr>
                  </a:innerShdw>
                </a:effectLst>
              </a:rPr>
              <a:t> </a:t>
            </a:r>
            <a:r>
              <a:rPr lang="en-US" sz="5867" b="1" err="1">
                <a:ln w="1905"/>
                <a:solidFill>
                  <a:srgbClr val="FF0000"/>
                </a:solidFill>
                <a:effectLst>
                  <a:innerShdw blurRad="69850" dist="43180" dir="5400000">
                    <a:srgbClr val="000000">
                      <a:alpha val="65000"/>
                    </a:srgbClr>
                  </a:innerShdw>
                </a:effectLst>
              </a:rPr>
              <a:t>thầy</a:t>
            </a:r>
            <a:r>
              <a:rPr lang="en-US" sz="5867" b="1">
                <a:ln w="1905"/>
                <a:solidFill>
                  <a:srgbClr val="FF0000"/>
                </a:solidFill>
                <a:effectLst>
                  <a:innerShdw blurRad="69850" dist="43180" dir="5400000">
                    <a:srgbClr val="000000">
                      <a:alpha val="65000"/>
                    </a:srgbClr>
                  </a:innerShdw>
                </a:effectLst>
              </a:rPr>
              <a:t> </a:t>
            </a:r>
            <a:r>
              <a:rPr lang="en-US" sz="5867" b="1" err="1">
                <a:ln w="1905"/>
                <a:solidFill>
                  <a:srgbClr val="FF0000"/>
                </a:solidFill>
                <a:effectLst>
                  <a:innerShdw blurRad="69850" dist="43180" dir="5400000">
                    <a:srgbClr val="000000">
                      <a:alpha val="65000"/>
                    </a:srgbClr>
                  </a:innerShdw>
                </a:effectLst>
              </a:rPr>
              <a:t>cô</a:t>
            </a:r>
            <a:endParaRPr lang="en-US" sz="5867" b="1">
              <a:ln w="1905"/>
              <a:solidFill>
                <a:srgbClr val="FF0000"/>
              </a:solidFill>
              <a:effectLst>
                <a:innerShdw blurRad="69850" dist="43180" dir="5400000">
                  <a:srgbClr val="000000">
                    <a:alpha val="65000"/>
                  </a:srgbClr>
                </a:innerShdw>
              </a:effectLst>
            </a:endParaRPr>
          </a:p>
        </p:txBody>
      </p:sp>
      <p:sp>
        <p:nvSpPr>
          <p:cNvPr id="9" name="Text Box 5">
            <a:extLst>
              <a:ext uri="{FF2B5EF4-FFF2-40B4-BE49-F238E27FC236}">
                <a16:creationId xmlns:a16="http://schemas.microsoft.com/office/drawing/2014/main" id="{67ABD392-80ED-40A7-BCA0-02D623CF2C04}"/>
              </a:ext>
            </a:extLst>
          </p:cNvPr>
          <p:cNvSpPr txBox="1">
            <a:spLocks noChangeArrowheads="1"/>
          </p:cNvSpPr>
          <p:nvPr/>
        </p:nvSpPr>
        <p:spPr bwMode="auto">
          <a:xfrm>
            <a:off x="0" y="5534561"/>
            <a:ext cx="1209501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dirty="0">
                <a:solidFill>
                  <a:srgbClr val="0000FF"/>
                </a:solidFill>
                <a:latin typeface="Times New Roman" panose="02020603050405020304" pitchFamily="18" charset="0"/>
                <a:cs typeface="Times New Roman" panose="02020603050405020304" pitchFamily="18" charset="0"/>
              </a:rPr>
              <a:t>TRƯỜNG THCS</a:t>
            </a:r>
          </a:p>
          <a:p>
            <a:pPr algn="ctr" eaLnBrk="1" hangingPunct="1">
              <a:spcBef>
                <a:spcPct val="50000"/>
              </a:spcBef>
            </a:pPr>
            <a:r>
              <a:rPr lang="en-US" altLang="en-US" sz="3200" b="1" dirty="0" err="1">
                <a:solidFill>
                  <a:srgbClr val="0000FF"/>
                </a:solidFill>
                <a:latin typeface="Times New Roman" panose="02020603050405020304" pitchFamily="18" charset="0"/>
                <a:cs typeface="Times New Roman" panose="02020603050405020304" pitchFamily="18" charset="0"/>
              </a:rPr>
              <a:t>Gv</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thực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hiện</a:t>
            </a:r>
            <a:r>
              <a:rPr lang="en-US" altLang="en-US" sz="3200" b="1"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96978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8" presetClass="entr" presetSubtype="6" fill="hold"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strips(downRight)">
                                      <p:cBhvr>
                                        <p:cTn id="19" dur="500"/>
                                        <p:tgtEl>
                                          <p:spTgt spid="7">
                                            <p:txEl>
                                              <p:pRg st="0" end="0"/>
                                            </p:txEl>
                                          </p:spTgt>
                                        </p:tgtEl>
                                      </p:cBhvr>
                                    </p:animEffect>
                                  </p:childTnLst>
                                </p:cTn>
                              </p:par>
                            </p:childTnLst>
                          </p:cTn>
                        </p:par>
                        <p:par>
                          <p:cTn id="20" fill="hold">
                            <p:stCondLst>
                              <p:cond delay="2500"/>
                            </p:stCondLst>
                            <p:childTnLst>
                              <p:par>
                                <p:cTn id="21" presetID="6" presetClass="emph" presetSubtype="0" fill="hold" grpId="0" nodeType="afterEffect">
                                  <p:stCondLst>
                                    <p:cond delay="0"/>
                                  </p:stCondLst>
                                  <p:childTnLst>
                                    <p:animScale>
                                      <p:cBhvr>
                                        <p:cTn id="22" dur="2000" fill="hold"/>
                                        <p:tgtEl>
                                          <p:spTgt spid="7">
                                            <p:txEl>
                                              <p:pRg st="0" end="0"/>
                                            </p:txEl>
                                          </p:spTgt>
                                        </p:tgtEl>
                                      </p:cBhvr>
                                      <p:by x="120000" y="120000"/>
                                    </p:animScale>
                                  </p:childTnLst>
                                </p:cTn>
                              </p:par>
                            </p:childTnLst>
                          </p:cTn>
                        </p:par>
                        <p:par>
                          <p:cTn id="23" fill="hold">
                            <p:stCondLst>
                              <p:cond delay="4500"/>
                            </p:stCondLst>
                            <p:childTnLst>
                              <p:par>
                                <p:cTn id="24" presetID="18" presetClass="entr" presetSubtype="6" fill="hold" nodeType="after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strips(downRight)">
                                      <p:cBhvr>
                                        <p:cTn id="26" dur="500"/>
                                        <p:tgtEl>
                                          <p:spTgt spid="9">
                                            <p:txEl>
                                              <p:pRg st="0" end="0"/>
                                            </p:txEl>
                                          </p:spTgt>
                                        </p:tgtEl>
                                      </p:cBhvr>
                                    </p:animEffect>
                                  </p:childTnLst>
                                </p:cTn>
                              </p:par>
                            </p:childTnLst>
                          </p:cTn>
                        </p:par>
                        <p:par>
                          <p:cTn id="27" fill="hold">
                            <p:stCondLst>
                              <p:cond delay="5000"/>
                            </p:stCondLst>
                            <p:childTnLst>
                              <p:par>
                                <p:cTn id="28" presetID="18" presetClass="entr" presetSubtype="6" fill="hold" nodeType="after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animEffect transition="in" filter="strips(downRight)">
                                      <p:cBhvr>
                                        <p:cTn id="30" dur="500"/>
                                        <p:tgtEl>
                                          <p:spTgt spid="9">
                                            <p:txEl>
                                              <p:pRg st="1" end="1"/>
                                            </p:txEl>
                                          </p:spTgt>
                                        </p:tgtEl>
                                      </p:cBhvr>
                                    </p:animEffect>
                                  </p:childTnLst>
                                </p:cTn>
                              </p:par>
                            </p:childTnLst>
                          </p:cTn>
                        </p:par>
                        <p:par>
                          <p:cTn id="31" fill="hold">
                            <p:stCondLst>
                              <p:cond delay="5500"/>
                            </p:stCondLst>
                            <p:childTnLst>
                              <p:par>
                                <p:cTn id="32" presetID="6" presetClass="emph" presetSubtype="0" fill="hold" grpId="0" nodeType="afterEffect">
                                  <p:stCondLst>
                                    <p:cond delay="0"/>
                                  </p:stCondLst>
                                  <p:childTnLst>
                                    <p:animScale>
                                      <p:cBhvr>
                                        <p:cTn id="33" dur="2000" fill="hold"/>
                                        <p:tgtEl>
                                          <p:spTgt spid="9">
                                            <p:txEl>
                                              <p:pRg st="0" end="0"/>
                                            </p:txEl>
                                          </p:spTgt>
                                        </p:tgtEl>
                                      </p:cBhvr>
                                      <p:by x="120000" y="120000"/>
                                    </p:animScale>
                                  </p:childTnLst>
                                </p:cTn>
                              </p:par>
                              <p:par>
                                <p:cTn id="34" presetID="6" presetClass="emph" presetSubtype="0" fill="hold" grpId="0" nodeType="withEffect">
                                  <p:stCondLst>
                                    <p:cond delay="0"/>
                                  </p:stCondLst>
                                  <p:childTnLst>
                                    <p:animScale>
                                      <p:cBhvr>
                                        <p:cTn id="35" dur="2000" fill="hold"/>
                                        <p:tgtEl>
                                          <p:spTgt spid="9">
                                            <p:txEl>
                                              <p:pRg st="1" end="1"/>
                                            </p:txEl>
                                          </p:spTgt>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8" grpId="0"/>
      <p:bldP spid="9"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Line 2">
            <a:extLst>
              <a:ext uri="{FF2B5EF4-FFF2-40B4-BE49-F238E27FC236}">
                <a16:creationId xmlns:a16="http://schemas.microsoft.com/office/drawing/2014/main" id="{B1FCD977-79E8-461C-9BF5-EF40586ED9CC}"/>
              </a:ext>
            </a:extLst>
          </p:cNvPr>
          <p:cNvSpPr>
            <a:spLocks noChangeShapeType="1"/>
          </p:cNvSpPr>
          <p:nvPr/>
        </p:nvSpPr>
        <p:spPr bwMode="auto">
          <a:xfrm>
            <a:off x="2625725" y="-14288"/>
            <a:ext cx="0" cy="327660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3" name="Text Box 8">
            <a:extLst>
              <a:ext uri="{FF2B5EF4-FFF2-40B4-BE49-F238E27FC236}">
                <a16:creationId xmlns:a16="http://schemas.microsoft.com/office/drawing/2014/main" id="{421ADBCF-D4A1-45AD-9714-27F26C2A8689}"/>
              </a:ext>
            </a:extLst>
          </p:cNvPr>
          <p:cNvSpPr txBox="1">
            <a:spLocks noChangeArrowheads="1"/>
          </p:cNvSpPr>
          <p:nvPr/>
        </p:nvSpPr>
        <p:spPr bwMode="auto">
          <a:xfrm>
            <a:off x="1862797" y="547971"/>
            <a:ext cx="8534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6000" b="1" dirty="0">
                <a:solidFill>
                  <a:srgbClr val="FF0066"/>
                </a:solidFill>
                <a:latin typeface="Times New Roman" panose="02020603050405020304" pitchFamily="18" charset="0"/>
                <a:cs typeface="Times New Roman" panose="02020603050405020304" pitchFamily="18" charset="0"/>
              </a:rPr>
              <a:t>TIẾT 30 </a:t>
            </a:r>
          </a:p>
        </p:txBody>
      </p:sp>
      <p:sp>
        <p:nvSpPr>
          <p:cNvPr id="7" name="Rectangle 6"/>
          <p:cNvSpPr/>
          <p:nvPr/>
        </p:nvSpPr>
        <p:spPr>
          <a:xfrm>
            <a:off x="370704" y="1884218"/>
            <a:ext cx="11677134" cy="1015663"/>
          </a:xfrm>
          <a:prstGeom prst="rect">
            <a:avLst/>
          </a:prstGeom>
        </p:spPr>
        <p:txBody>
          <a:bodyPr wrap="square">
            <a:spAutoFit/>
          </a:bodyPr>
          <a:lstStyle/>
          <a:p>
            <a:r>
              <a:rPr lang="en-US" sz="6000" dirty="0">
                <a:solidFill>
                  <a:srgbClr val="FF0000"/>
                </a:solidFill>
                <a:latin typeface="Times New Roman" panose="02020603050405020304" pitchFamily="18" charset="0"/>
                <a:cs typeface="Times New Roman" panose="02020603050405020304" pitchFamily="18" charset="0"/>
              </a:rPr>
              <a:t>BÀI 1: KHÁI NIỆM THUẬT TOÁN</a:t>
            </a:r>
          </a:p>
        </p:txBody>
      </p:sp>
    </p:spTree>
    <p:extLst>
      <p:ext uri="{BB962C8B-B14F-4D97-AF65-F5344CB8AC3E}">
        <p14:creationId xmlns:p14="http://schemas.microsoft.com/office/powerpoint/2010/main" val="3381261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5647551"/>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5" y="1286934"/>
            <a:ext cx="12160135" cy="5655734"/>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1200" b="1">
              <a:solidFill>
                <a:srgbClr val="0000FF"/>
              </a:solidFill>
            </a:endParaRPr>
          </a:p>
          <a:p>
            <a:pPr algn="just"/>
            <a:endParaRPr lang="en-US" sz="11200" b="1">
              <a:solidFill>
                <a:srgbClr val="0000FF"/>
              </a:solidFill>
            </a:endParaRPr>
          </a:p>
          <a:p>
            <a:pPr algn="just"/>
            <a:endParaRPr lang="en-US" sz="11200" b="1">
              <a:solidFill>
                <a:srgbClr val="0000FF"/>
              </a:solidFill>
            </a:endParaRPr>
          </a:p>
          <a:p>
            <a:pPr algn="just"/>
            <a:endParaRPr lang="en-US" sz="11200" b="1">
              <a:solidFill>
                <a:srgbClr val="0000FF"/>
              </a:solidFill>
            </a:endParaRPr>
          </a:p>
          <a:p>
            <a:pPr algn="just"/>
            <a:endParaRPr lang="en-US" sz="11200" b="1">
              <a:solidFill>
                <a:srgbClr val="0000FF"/>
              </a:solidFill>
            </a:endParaRPr>
          </a:p>
          <a:p>
            <a:pPr algn="just"/>
            <a:endParaRPr lang="en-US" sz="11200"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r>
              <a:rPr lang="en-US" b="1">
                <a:solidFill>
                  <a:srgbClr val="0000FF"/>
                </a:solidFill>
              </a:rPr>
              <a:t> </a:t>
            </a:r>
          </a:p>
        </p:txBody>
      </p:sp>
      <p:sp>
        <p:nvSpPr>
          <p:cNvPr id="4" name="Hộp Văn bản 3">
            <a:extLst>
              <a:ext uri="{FF2B5EF4-FFF2-40B4-BE49-F238E27FC236}">
                <a16:creationId xmlns:a16="http://schemas.microsoft.com/office/drawing/2014/main" id="{77CE9DA1-CFCC-44CF-A3CB-81107D528218}"/>
              </a:ext>
            </a:extLst>
          </p:cNvPr>
          <p:cNvSpPr txBox="1"/>
          <p:nvPr/>
        </p:nvSpPr>
        <p:spPr>
          <a:xfrm>
            <a:off x="31863" y="-69784"/>
            <a:ext cx="12192000" cy="743473"/>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30: </a:t>
            </a:r>
            <a:r>
              <a:rPr lang="en-US" sz="4000" b="1"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1: </a:t>
            </a:r>
            <a:r>
              <a:rPr lang="en-US" sz="4000" b="1"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Khài</a:t>
            </a:r>
            <a:r>
              <a:rPr lang="en-US" sz="40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niệm</a:t>
            </a:r>
            <a:r>
              <a:rPr lang="en-US" sz="40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40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toán</a:t>
            </a:r>
            <a:endParaRPr lang="vi-VN" sz="4000" b="1" dirty="0">
              <a:solidFill>
                <a:srgbClr val="FFFFFF"/>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3" y="673689"/>
            <a:ext cx="9161564" cy="613245"/>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toán</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cuộc</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hàng</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ngày</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1864" y="1286934"/>
            <a:ext cx="11887200" cy="2554545"/>
          </a:xfrm>
          <a:prstGeom prst="rect">
            <a:avLst/>
          </a:prstGeom>
        </p:spPr>
        <p:txBody>
          <a:bodyPr wrap="square">
            <a:spAutoFit/>
          </a:bodyPr>
          <a:lstStyle/>
          <a:p>
            <a:r>
              <a:rPr lang="en-US" sz="3200" dirty="0" err="1">
                <a:solidFill>
                  <a:srgbClr val="0000FF"/>
                </a:solidFill>
                <a:latin typeface="Times New Roman" panose="02020603050405020304" pitchFamily="18" charset="0"/>
                <a:cs typeface="Times New Roman" panose="02020603050405020304" pitchFamily="18" charset="0"/>
              </a:rPr>
              <a:t>Em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hãy</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nêu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các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bước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tính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diện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tích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hình</a:t>
            </a:r>
            <a:r>
              <a:rPr lang="en-US" sz="3200" dirty="0">
                <a:solidFill>
                  <a:srgbClr val="0000FF"/>
                </a:solidFill>
                <a:latin typeface="Times New Roman" panose="02020603050405020304" pitchFamily="18" charset="0"/>
                <a:cs typeface="Times New Roman" panose="02020603050405020304" pitchFamily="18" charset="0"/>
              </a:rPr>
              <a:t> thang </a:t>
            </a:r>
            <a:r>
              <a:rPr lang="en-US" sz="3200" dirty="0" err="1">
                <a:solidFill>
                  <a:srgbClr val="0000FF"/>
                </a:solidFill>
                <a:latin typeface="Times New Roman" panose="02020603050405020304" pitchFamily="18" charset="0"/>
                <a:cs typeface="Times New Roman" panose="02020603050405020304" pitchFamily="18" charset="0"/>
              </a:rPr>
              <a:t>thông</a:t>
            </a:r>
            <a:r>
              <a:rPr lang="en-US" sz="3200" dirty="0">
                <a:solidFill>
                  <a:srgbClr val="0000FF"/>
                </a:solidFill>
                <a:latin typeface="Times New Roman" panose="02020603050405020304" pitchFamily="18" charset="0"/>
                <a:cs typeface="Times New Roman" panose="02020603050405020304" pitchFamily="18" charset="0"/>
              </a:rPr>
              <a:t> qua </a:t>
            </a:r>
            <a:r>
              <a:rPr lang="en-US" sz="3200" dirty="0" err="1">
                <a:solidFill>
                  <a:srgbClr val="0000FF"/>
                </a:solidFill>
                <a:latin typeface="Times New Roman" panose="02020603050405020304" pitchFamily="18" charset="0"/>
                <a:cs typeface="Times New Roman" panose="02020603050405020304" pitchFamily="18" charset="0"/>
              </a:rPr>
              <a:t>bài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thơ</a:t>
            </a:r>
            <a:r>
              <a:rPr lang="en-US" sz="3200" dirty="0">
                <a:solidFill>
                  <a:srgbClr val="0000FF"/>
                </a:solidFill>
                <a:latin typeface="Times New Roman" panose="02020603050405020304" pitchFamily="18" charset="0"/>
                <a:cs typeface="Times New Roman" panose="02020603050405020304" pitchFamily="18" charset="0"/>
              </a:rPr>
              <a:t>:</a:t>
            </a:r>
          </a:p>
          <a:p>
            <a:pPr algn="ct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Muốn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tìm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diện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tích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hình</a:t>
            </a:r>
            <a:r>
              <a:rPr lang="en-US" sz="3200" dirty="0">
                <a:solidFill>
                  <a:srgbClr val="0000FF"/>
                </a:solidFill>
                <a:latin typeface="Times New Roman" panose="02020603050405020304" pitchFamily="18" charset="0"/>
                <a:cs typeface="Times New Roman" panose="02020603050405020304" pitchFamily="18" charset="0"/>
              </a:rPr>
              <a:t> thang</a:t>
            </a:r>
          </a:p>
          <a:p>
            <a:pPr algn="ctr"/>
            <a:r>
              <a:rPr lang="en-US" sz="3200" dirty="0" err="1">
                <a:solidFill>
                  <a:srgbClr val="0000FF"/>
                </a:solidFill>
                <a:latin typeface="Times New Roman" panose="02020603050405020304" pitchFamily="18" charset="0"/>
                <a:cs typeface="Times New Roman" panose="02020603050405020304" pitchFamily="18" charset="0"/>
              </a:rPr>
              <a:t>Đáy</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lớn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đáy</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bé</a:t>
            </a:r>
            <a:r>
              <a:rPr lang="en-US" sz="3200" dirty="0">
                <a:solidFill>
                  <a:srgbClr val="0000FF"/>
                </a:solidFill>
                <a:latin typeface="Times New Roman" panose="02020603050405020304" pitchFamily="18" charset="0"/>
                <a:cs typeface="Times New Roman" panose="02020603050405020304" pitchFamily="18" charset="0"/>
              </a:rPr>
              <a:t> ta </a:t>
            </a:r>
            <a:r>
              <a:rPr lang="en-US" sz="3200" dirty="0" err="1">
                <a:solidFill>
                  <a:srgbClr val="0000FF"/>
                </a:solidFill>
                <a:latin typeface="Times New Roman" panose="02020603050405020304" pitchFamily="18" charset="0"/>
                <a:cs typeface="Times New Roman" panose="02020603050405020304" pitchFamily="18" charset="0"/>
              </a:rPr>
              <a:t>mang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cộng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vào</a:t>
            </a:r>
            <a:endParaRPr lang="en-US" sz="3200" dirty="0">
              <a:solidFill>
                <a:srgbClr val="0000FF"/>
              </a:solidFill>
              <a:latin typeface="Times New Roman" panose="02020603050405020304" pitchFamily="18" charset="0"/>
              <a:cs typeface="Times New Roman" panose="02020603050405020304" pitchFamily="18" charset="0"/>
            </a:endParaRPr>
          </a:p>
          <a:p>
            <a:pPr algn="ctr"/>
            <a:r>
              <a:rPr lang="en-US" sz="3200" dirty="0" err="1">
                <a:solidFill>
                  <a:srgbClr val="0000FF"/>
                </a:solidFill>
                <a:latin typeface="Times New Roman" panose="02020603050405020304" pitchFamily="18" charset="0"/>
                <a:cs typeface="Times New Roman" panose="02020603050405020304" pitchFamily="18" charset="0"/>
              </a:rPr>
              <a:t>Rồi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đem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nhân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với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chiều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cao</a:t>
            </a:r>
            <a:endParaRPr lang="en-US" sz="3200" dirty="0">
              <a:solidFill>
                <a:srgbClr val="0000FF"/>
              </a:solidFill>
              <a:latin typeface="Times New Roman" panose="02020603050405020304" pitchFamily="18" charset="0"/>
              <a:cs typeface="Times New Roman" panose="02020603050405020304" pitchFamily="18" charset="0"/>
            </a:endParaRPr>
          </a:p>
          <a:p>
            <a:pPr algn="ctr"/>
            <a:r>
              <a:rPr lang="en-US" sz="3200" dirty="0">
                <a:solidFill>
                  <a:srgbClr val="0000FF"/>
                </a:solidFill>
                <a:latin typeface="Times New Roman" panose="02020603050405020304" pitchFamily="18" charset="0"/>
                <a:cs typeface="Times New Roman" panose="02020603050405020304" pitchFamily="18" charset="0"/>
              </a:rPr>
              <a:t>Chia </a:t>
            </a:r>
            <a:r>
              <a:rPr lang="en-US" sz="3200" dirty="0" err="1">
                <a:solidFill>
                  <a:srgbClr val="0000FF"/>
                </a:solidFill>
                <a:latin typeface="Times New Roman" panose="02020603050405020304" pitchFamily="18" charset="0"/>
                <a:cs typeface="Times New Roman" panose="02020603050405020304" pitchFamily="18" charset="0"/>
              </a:rPr>
              <a:t>đôi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lấy</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nữa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thế</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nào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cũng</a:t>
            </a:r>
            <a:r>
              <a:rPr lang="en-US" sz="3200" dirty="0">
                <a:solidFill>
                  <a:srgbClr val="0000FF"/>
                </a:solidFill>
                <a:latin typeface="Times New Roman" panose="02020603050405020304" pitchFamily="18" charset="0"/>
                <a:cs typeface="Times New Roman" panose="02020603050405020304" pitchFamily="18" charset="0"/>
              </a:rPr>
              <a:t> ra.”</a:t>
            </a:r>
          </a:p>
        </p:txBody>
      </p:sp>
      <p:sp>
        <p:nvSpPr>
          <p:cNvPr id="7" name="Rectangle 6"/>
          <p:cNvSpPr/>
          <p:nvPr/>
        </p:nvSpPr>
        <p:spPr>
          <a:xfrm>
            <a:off x="31865" y="3863994"/>
            <a:ext cx="11887200" cy="2062103"/>
          </a:xfrm>
          <a:prstGeom prst="rect">
            <a:avLst/>
          </a:prstGeom>
        </p:spPr>
        <p:txBody>
          <a:bodyPr wrap="square">
            <a:spAutoFit/>
          </a:bodyPr>
          <a:lstStyle/>
          <a:p>
            <a:r>
              <a:rPr lang="en-US" sz="3200" b="1" err="1">
                <a:solidFill>
                  <a:srgbClr val="0000FF"/>
                </a:solidFill>
                <a:latin typeface="Times New Roman" pitchFamily="18" charset="0"/>
                <a:cs typeface="Times New Roman" panose="02020603050405020304" pitchFamily="18" charset="0"/>
              </a:rPr>
              <a:t>Các</a:t>
            </a:r>
            <a:r>
              <a:rPr lang="en-US" sz="3200" b="1">
                <a:solidFill>
                  <a:srgbClr val="0000FF"/>
                </a:solidFill>
                <a:latin typeface="Times New Roman" pitchFamily="18" charset="0"/>
                <a:cs typeface="Times New Roman" panose="02020603050405020304" pitchFamily="18" charset="0"/>
              </a:rPr>
              <a:t> </a:t>
            </a:r>
            <a:r>
              <a:rPr lang="en-US" sz="3200" b="1" err="1">
                <a:solidFill>
                  <a:srgbClr val="0000FF"/>
                </a:solidFill>
                <a:latin typeface="Times New Roman" pitchFamily="18" charset="0"/>
                <a:cs typeface="Times New Roman" panose="02020603050405020304" pitchFamily="18" charset="0"/>
              </a:rPr>
              <a:t>bước</a:t>
            </a:r>
            <a:r>
              <a:rPr lang="en-US" sz="3200" b="1">
                <a:solidFill>
                  <a:srgbClr val="0000FF"/>
                </a:solidFill>
                <a:latin typeface="Times New Roman" pitchFamily="18" charset="0"/>
                <a:cs typeface="Times New Roman" panose="02020603050405020304" pitchFamily="18" charset="0"/>
              </a:rPr>
              <a:t> </a:t>
            </a:r>
            <a:r>
              <a:rPr lang="en-US" sz="3200" b="1" err="1">
                <a:solidFill>
                  <a:srgbClr val="0000FF"/>
                </a:solidFill>
                <a:latin typeface="Times New Roman" pitchFamily="18" charset="0"/>
                <a:cs typeface="Times New Roman" panose="02020603050405020304" pitchFamily="18" charset="0"/>
              </a:rPr>
              <a:t>tính</a:t>
            </a:r>
            <a:r>
              <a:rPr lang="en-US" sz="3200" b="1">
                <a:solidFill>
                  <a:srgbClr val="0000FF"/>
                </a:solidFill>
                <a:latin typeface="Times New Roman" pitchFamily="18" charset="0"/>
                <a:cs typeface="Times New Roman" panose="02020603050405020304" pitchFamily="18" charset="0"/>
              </a:rPr>
              <a:t> </a:t>
            </a:r>
            <a:r>
              <a:rPr lang="en-US" sz="3200" b="1" err="1">
                <a:solidFill>
                  <a:srgbClr val="0000FF"/>
                </a:solidFill>
                <a:latin typeface="Times New Roman" pitchFamily="18" charset="0"/>
                <a:cs typeface="Times New Roman" panose="02020603050405020304" pitchFamily="18" charset="0"/>
              </a:rPr>
              <a:t>diện</a:t>
            </a:r>
            <a:r>
              <a:rPr lang="en-US" sz="3200" b="1">
                <a:solidFill>
                  <a:srgbClr val="0000FF"/>
                </a:solidFill>
                <a:latin typeface="Times New Roman" pitchFamily="18" charset="0"/>
                <a:cs typeface="Times New Roman" panose="02020603050405020304" pitchFamily="18" charset="0"/>
              </a:rPr>
              <a:t> </a:t>
            </a:r>
            <a:r>
              <a:rPr lang="en-US" sz="3200" b="1" err="1">
                <a:solidFill>
                  <a:srgbClr val="0000FF"/>
                </a:solidFill>
                <a:latin typeface="Times New Roman" pitchFamily="18" charset="0"/>
                <a:cs typeface="Times New Roman" panose="02020603050405020304" pitchFamily="18" charset="0"/>
              </a:rPr>
              <a:t>tích</a:t>
            </a:r>
            <a:r>
              <a:rPr lang="en-US" sz="3200" b="1">
                <a:solidFill>
                  <a:srgbClr val="0000FF"/>
                </a:solidFill>
                <a:latin typeface="Times New Roman" pitchFamily="18" charset="0"/>
                <a:cs typeface="Times New Roman" panose="02020603050405020304" pitchFamily="18" charset="0"/>
              </a:rPr>
              <a:t> </a:t>
            </a:r>
            <a:r>
              <a:rPr lang="en-US" sz="3200" b="1" err="1">
                <a:solidFill>
                  <a:srgbClr val="0000FF"/>
                </a:solidFill>
                <a:latin typeface="Times New Roman" pitchFamily="18" charset="0"/>
                <a:cs typeface="Times New Roman" panose="02020603050405020304" pitchFamily="18" charset="0"/>
              </a:rPr>
              <a:t>hình</a:t>
            </a:r>
            <a:r>
              <a:rPr lang="en-US" sz="3200" b="1">
                <a:solidFill>
                  <a:srgbClr val="0000FF"/>
                </a:solidFill>
                <a:latin typeface="Times New Roman" pitchFamily="18" charset="0"/>
                <a:cs typeface="Times New Roman" panose="02020603050405020304" pitchFamily="18" charset="0"/>
              </a:rPr>
              <a:t> </a:t>
            </a:r>
            <a:r>
              <a:rPr lang="en-US" sz="3200" b="1" err="1">
                <a:solidFill>
                  <a:srgbClr val="0000FF"/>
                </a:solidFill>
                <a:latin typeface="Times New Roman" pitchFamily="18" charset="0"/>
                <a:cs typeface="Times New Roman" panose="02020603050405020304" pitchFamily="18" charset="0"/>
              </a:rPr>
              <a:t>thang</a:t>
            </a:r>
            <a:endParaRPr lang="en-US" sz="3200" b="1">
              <a:solidFill>
                <a:srgbClr val="0000FF"/>
              </a:solidFill>
              <a:latin typeface="Times New Roman" pitchFamily="18" charset="0"/>
              <a:cs typeface="Times New Roman" panose="02020603050405020304" pitchFamily="18" charset="0"/>
            </a:endParaRPr>
          </a:p>
          <a:p>
            <a:r>
              <a:rPr lang="en-US" sz="3200" err="1">
                <a:solidFill>
                  <a:srgbClr val="0000FF"/>
                </a:solidFill>
                <a:latin typeface="Times New Roman" pitchFamily="18" charset="0"/>
                <a:cs typeface="Times New Roman" pitchFamily="18" charset="0"/>
              </a:rPr>
              <a:t>Bước</a:t>
            </a:r>
            <a:r>
              <a:rPr lang="en-US" sz="3200">
                <a:solidFill>
                  <a:srgbClr val="0000FF"/>
                </a:solidFill>
                <a:latin typeface="Times New Roman" pitchFamily="18" charset="0"/>
                <a:cs typeface="Times New Roman" pitchFamily="18" charset="0"/>
              </a:rPr>
              <a:t> 1: </a:t>
            </a:r>
            <a:r>
              <a:rPr lang="en-US" sz="3200" err="1">
                <a:solidFill>
                  <a:srgbClr val="0000FF"/>
                </a:solidFill>
                <a:latin typeface="Times New Roman" pitchFamily="18" charset="0"/>
                <a:cs typeface="Times New Roman" pitchFamily="18" charset="0"/>
              </a:rPr>
              <a:t>Đáy</a:t>
            </a:r>
            <a:r>
              <a:rPr lang="en-US" sz="3200">
                <a:solidFill>
                  <a:srgbClr val="0000FF"/>
                </a:solidFill>
                <a:latin typeface="Times New Roman" pitchFamily="18" charset="0"/>
                <a:cs typeface="Times New Roman" pitchFamily="18" charset="0"/>
              </a:rPr>
              <a:t> </a:t>
            </a:r>
            <a:r>
              <a:rPr lang="en-US" sz="3200" err="1">
                <a:solidFill>
                  <a:srgbClr val="0000FF"/>
                </a:solidFill>
                <a:latin typeface="Times New Roman" pitchFamily="18" charset="0"/>
                <a:cs typeface="Times New Roman" pitchFamily="18" charset="0"/>
              </a:rPr>
              <a:t>lớn</a:t>
            </a:r>
            <a:r>
              <a:rPr lang="en-US" sz="3200">
                <a:solidFill>
                  <a:srgbClr val="0000FF"/>
                </a:solidFill>
                <a:latin typeface="Times New Roman" pitchFamily="18" charset="0"/>
                <a:cs typeface="Times New Roman" pitchFamily="18" charset="0"/>
              </a:rPr>
              <a:t> + </a:t>
            </a:r>
            <a:r>
              <a:rPr lang="en-US" sz="3200" err="1">
                <a:solidFill>
                  <a:srgbClr val="0000FF"/>
                </a:solidFill>
                <a:latin typeface="Times New Roman" pitchFamily="18" charset="0"/>
                <a:cs typeface="Times New Roman" pitchFamily="18" charset="0"/>
              </a:rPr>
              <a:t>Đáy</a:t>
            </a:r>
            <a:r>
              <a:rPr lang="en-US" sz="3200">
                <a:solidFill>
                  <a:srgbClr val="0000FF"/>
                </a:solidFill>
                <a:latin typeface="Times New Roman" pitchFamily="18" charset="0"/>
                <a:cs typeface="Times New Roman" pitchFamily="18" charset="0"/>
              </a:rPr>
              <a:t> </a:t>
            </a:r>
            <a:r>
              <a:rPr lang="en-US" sz="3200" err="1">
                <a:solidFill>
                  <a:srgbClr val="0000FF"/>
                </a:solidFill>
                <a:latin typeface="Times New Roman" pitchFamily="18" charset="0"/>
                <a:cs typeface="Times New Roman" pitchFamily="18" charset="0"/>
              </a:rPr>
              <a:t>nhỏ</a:t>
            </a:r>
            <a:endParaRPr lang="en-US" sz="3200">
              <a:solidFill>
                <a:srgbClr val="0000FF"/>
              </a:solidFill>
              <a:latin typeface="Times New Roman" pitchFamily="18" charset="0"/>
              <a:cs typeface="Times New Roman" pitchFamily="18" charset="0"/>
            </a:endParaRPr>
          </a:p>
          <a:p>
            <a:r>
              <a:rPr lang="en-US" sz="3200" err="1">
                <a:solidFill>
                  <a:srgbClr val="0000FF"/>
                </a:solidFill>
                <a:latin typeface="Times New Roman" pitchFamily="18" charset="0"/>
                <a:cs typeface="Times New Roman" pitchFamily="18" charset="0"/>
              </a:rPr>
              <a:t>Bước</a:t>
            </a:r>
            <a:r>
              <a:rPr lang="en-US" sz="3200">
                <a:solidFill>
                  <a:srgbClr val="0000FF"/>
                </a:solidFill>
                <a:latin typeface="Times New Roman" pitchFamily="18" charset="0"/>
                <a:cs typeface="Times New Roman" pitchFamily="18" charset="0"/>
              </a:rPr>
              <a:t> 2: </a:t>
            </a:r>
            <a:r>
              <a:rPr lang="en-US" sz="3200" err="1">
                <a:solidFill>
                  <a:srgbClr val="0000FF"/>
                </a:solidFill>
                <a:latin typeface="Times New Roman" pitchFamily="18" charset="0"/>
                <a:cs typeface="Times New Roman" pitchFamily="18" charset="0"/>
              </a:rPr>
              <a:t>Lấy</a:t>
            </a:r>
            <a:r>
              <a:rPr lang="en-US" sz="3200">
                <a:solidFill>
                  <a:srgbClr val="0000FF"/>
                </a:solidFill>
                <a:latin typeface="Times New Roman" pitchFamily="18" charset="0"/>
                <a:cs typeface="Times New Roman" pitchFamily="18" charset="0"/>
              </a:rPr>
              <a:t> </a:t>
            </a:r>
            <a:r>
              <a:rPr lang="en-US" sz="3200" err="1">
                <a:solidFill>
                  <a:srgbClr val="0000FF"/>
                </a:solidFill>
                <a:latin typeface="Times New Roman" pitchFamily="18" charset="0"/>
                <a:cs typeface="Times New Roman" pitchFamily="18" charset="0"/>
              </a:rPr>
              <a:t>tổng</a:t>
            </a:r>
            <a:r>
              <a:rPr lang="en-US" sz="3200">
                <a:solidFill>
                  <a:srgbClr val="0000FF"/>
                </a:solidFill>
                <a:latin typeface="Times New Roman" pitchFamily="18" charset="0"/>
                <a:cs typeface="Times New Roman" pitchFamily="18" charset="0"/>
              </a:rPr>
              <a:t> </a:t>
            </a:r>
            <a:r>
              <a:rPr lang="en-US" sz="3200" err="1">
                <a:solidFill>
                  <a:srgbClr val="0000FF"/>
                </a:solidFill>
                <a:latin typeface="Times New Roman" pitchFamily="18" charset="0"/>
                <a:cs typeface="Times New Roman" pitchFamily="18" charset="0"/>
              </a:rPr>
              <a:t>của</a:t>
            </a:r>
            <a:r>
              <a:rPr lang="en-US" sz="3200">
                <a:solidFill>
                  <a:srgbClr val="0000FF"/>
                </a:solidFill>
                <a:latin typeface="Times New Roman" pitchFamily="18" charset="0"/>
                <a:cs typeface="Times New Roman" pitchFamily="18" charset="0"/>
              </a:rPr>
              <a:t> </a:t>
            </a:r>
            <a:r>
              <a:rPr lang="en-US" sz="3200" err="1">
                <a:solidFill>
                  <a:srgbClr val="0000FF"/>
                </a:solidFill>
                <a:latin typeface="Times New Roman" pitchFamily="18" charset="0"/>
                <a:cs typeface="Times New Roman" pitchFamily="18" charset="0"/>
              </a:rPr>
              <a:t>đáy</a:t>
            </a:r>
            <a:r>
              <a:rPr lang="en-US" sz="3200">
                <a:solidFill>
                  <a:srgbClr val="0000FF"/>
                </a:solidFill>
                <a:latin typeface="Times New Roman" pitchFamily="18" charset="0"/>
                <a:cs typeface="Times New Roman" pitchFamily="18" charset="0"/>
              </a:rPr>
              <a:t> </a:t>
            </a:r>
            <a:r>
              <a:rPr lang="en-US" sz="3200" err="1">
                <a:solidFill>
                  <a:srgbClr val="0000FF"/>
                </a:solidFill>
                <a:latin typeface="Times New Roman" pitchFamily="18" charset="0"/>
                <a:cs typeface="Times New Roman" pitchFamily="18" charset="0"/>
              </a:rPr>
              <a:t>lớn</a:t>
            </a:r>
            <a:r>
              <a:rPr lang="en-US" sz="3200">
                <a:solidFill>
                  <a:srgbClr val="0000FF"/>
                </a:solidFill>
                <a:latin typeface="Times New Roman" pitchFamily="18" charset="0"/>
                <a:cs typeface="Times New Roman" pitchFamily="18" charset="0"/>
              </a:rPr>
              <a:t> </a:t>
            </a:r>
            <a:r>
              <a:rPr lang="en-US" sz="3200" err="1">
                <a:solidFill>
                  <a:srgbClr val="0000FF"/>
                </a:solidFill>
                <a:latin typeface="Times New Roman" pitchFamily="18" charset="0"/>
                <a:cs typeface="Times New Roman" pitchFamily="18" charset="0"/>
              </a:rPr>
              <a:t>và</a:t>
            </a:r>
            <a:r>
              <a:rPr lang="en-US" sz="3200">
                <a:solidFill>
                  <a:srgbClr val="0000FF"/>
                </a:solidFill>
                <a:latin typeface="Times New Roman" pitchFamily="18" charset="0"/>
                <a:cs typeface="Times New Roman" pitchFamily="18" charset="0"/>
              </a:rPr>
              <a:t> </a:t>
            </a:r>
            <a:r>
              <a:rPr lang="en-US" sz="3200" err="1">
                <a:solidFill>
                  <a:srgbClr val="0000FF"/>
                </a:solidFill>
                <a:latin typeface="Times New Roman" pitchFamily="18" charset="0"/>
                <a:cs typeface="Times New Roman" pitchFamily="18" charset="0"/>
              </a:rPr>
              <a:t>đáy</a:t>
            </a:r>
            <a:r>
              <a:rPr lang="en-US" sz="3200">
                <a:solidFill>
                  <a:srgbClr val="0000FF"/>
                </a:solidFill>
                <a:latin typeface="Times New Roman" pitchFamily="18" charset="0"/>
                <a:cs typeface="Times New Roman" pitchFamily="18" charset="0"/>
              </a:rPr>
              <a:t> </a:t>
            </a:r>
            <a:r>
              <a:rPr lang="en-US" sz="3200" err="1">
                <a:solidFill>
                  <a:srgbClr val="0000FF"/>
                </a:solidFill>
                <a:latin typeface="Times New Roman" pitchFamily="18" charset="0"/>
                <a:cs typeface="Times New Roman" pitchFamily="18" charset="0"/>
              </a:rPr>
              <a:t>nhỏ</a:t>
            </a:r>
            <a:r>
              <a:rPr lang="en-US" sz="3200">
                <a:solidFill>
                  <a:srgbClr val="0000FF"/>
                </a:solidFill>
                <a:latin typeface="Times New Roman" pitchFamily="18" charset="0"/>
                <a:cs typeface="Times New Roman" pitchFamily="18" charset="0"/>
              </a:rPr>
              <a:t> </a:t>
            </a:r>
            <a:r>
              <a:rPr lang="en-US" sz="3200" err="1">
                <a:solidFill>
                  <a:srgbClr val="0000FF"/>
                </a:solidFill>
                <a:latin typeface="Times New Roman" pitchFamily="18" charset="0"/>
                <a:cs typeface="Times New Roman" pitchFamily="18" charset="0"/>
              </a:rPr>
              <a:t>nhân</a:t>
            </a:r>
            <a:r>
              <a:rPr lang="en-US" sz="3200">
                <a:solidFill>
                  <a:srgbClr val="0000FF"/>
                </a:solidFill>
                <a:latin typeface="Times New Roman" pitchFamily="18" charset="0"/>
                <a:cs typeface="Times New Roman" pitchFamily="18" charset="0"/>
              </a:rPr>
              <a:t> </a:t>
            </a:r>
            <a:r>
              <a:rPr lang="en-US" sz="3200" err="1">
                <a:solidFill>
                  <a:srgbClr val="0000FF"/>
                </a:solidFill>
                <a:latin typeface="Times New Roman" pitchFamily="18" charset="0"/>
                <a:cs typeface="Times New Roman" pitchFamily="18" charset="0"/>
              </a:rPr>
              <a:t>với</a:t>
            </a:r>
            <a:r>
              <a:rPr lang="en-US" sz="3200">
                <a:solidFill>
                  <a:srgbClr val="0000FF"/>
                </a:solidFill>
                <a:latin typeface="Times New Roman" pitchFamily="18" charset="0"/>
                <a:cs typeface="Times New Roman" pitchFamily="18" charset="0"/>
              </a:rPr>
              <a:t> </a:t>
            </a:r>
            <a:r>
              <a:rPr lang="en-US" sz="3200" err="1">
                <a:solidFill>
                  <a:srgbClr val="0000FF"/>
                </a:solidFill>
                <a:latin typeface="Times New Roman" pitchFamily="18" charset="0"/>
                <a:cs typeface="Times New Roman" pitchFamily="18" charset="0"/>
              </a:rPr>
              <a:t>chiều</a:t>
            </a:r>
            <a:r>
              <a:rPr lang="en-US" sz="3200">
                <a:solidFill>
                  <a:srgbClr val="0000FF"/>
                </a:solidFill>
                <a:latin typeface="Times New Roman" pitchFamily="18" charset="0"/>
                <a:cs typeface="Times New Roman" pitchFamily="18" charset="0"/>
              </a:rPr>
              <a:t> </a:t>
            </a:r>
            <a:r>
              <a:rPr lang="en-US" sz="3200" err="1">
                <a:solidFill>
                  <a:srgbClr val="0000FF"/>
                </a:solidFill>
                <a:latin typeface="Times New Roman" pitchFamily="18" charset="0"/>
                <a:cs typeface="Times New Roman" pitchFamily="18" charset="0"/>
              </a:rPr>
              <a:t>cao</a:t>
            </a:r>
            <a:endParaRPr lang="en-US" sz="3200">
              <a:solidFill>
                <a:srgbClr val="0000FF"/>
              </a:solidFill>
              <a:latin typeface="Times New Roman" pitchFamily="18" charset="0"/>
              <a:cs typeface="Times New Roman" pitchFamily="18" charset="0"/>
            </a:endParaRPr>
          </a:p>
          <a:p>
            <a:r>
              <a:rPr lang="en-US" sz="3200" err="1">
                <a:solidFill>
                  <a:srgbClr val="0000FF"/>
                </a:solidFill>
                <a:latin typeface="Times New Roman" pitchFamily="18" charset="0"/>
                <a:cs typeface="Times New Roman" pitchFamily="18" charset="0"/>
              </a:rPr>
              <a:t>Bước</a:t>
            </a:r>
            <a:r>
              <a:rPr lang="en-US" sz="3200">
                <a:solidFill>
                  <a:srgbClr val="0000FF"/>
                </a:solidFill>
                <a:latin typeface="Times New Roman" pitchFamily="18" charset="0"/>
                <a:cs typeface="Times New Roman" pitchFamily="18" charset="0"/>
              </a:rPr>
              <a:t> 3: </a:t>
            </a:r>
            <a:r>
              <a:rPr lang="en-US" sz="3200" err="1">
                <a:solidFill>
                  <a:srgbClr val="0000FF"/>
                </a:solidFill>
                <a:latin typeface="Times New Roman" pitchFamily="18" charset="0"/>
                <a:cs typeface="Times New Roman" pitchFamily="18" charset="0"/>
              </a:rPr>
              <a:t>Kết</a:t>
            </a:r>
            <a:r>
              <a:rPr lang="en-US" sz="3200">
                <a:solidFill>
                  <a:srgbClr val="0000FF"/>
                </a:solidFill>
                <a:latin typeface="Times New Roman" pitchFamily="18" charset="0"/>
                <a:cs typeface="Times New Roman" pitchFamily="18" charset="0"/>
              </a:rPr>
              <a:t> </a:t>
            </a:r>
            <a:r>
              <a:rPr lang="en-US" sz="3200" err="1">
                <a:solidFill>
                  <a:srgbClr val="0000FF"/>
                </a:solidFill>
                <a:latin typeface="Times New Roman" pitchFamily="18" charset="0"/>
                <a:cs typeface="Times New Roman" pitchFamily="18" charset="0"/>
              </a:rPr>
              <a:t>quả</a:t>
            </a:r>
            <a:r>
              <a:rPr lang="en-US" sz="3200">
                <a:solidFill>
                  <a:srgbClr val="0000FF"/>
                </a:solidFill>
                <a:latin typeface="Times New Roman" pitchFamily="18" charset="0"/>
                <a:cs typeface="Times New Roman" pitchFamily="18" charset="0"/>
              </a:rPr>
              <a:t> </a:t>
            </a:r>
            <a:r>
              <a:rPr lang="en-US" sz="3200" err="1">
                <a:solidFill>
                  <a:srgbClr val="0000FF"/>
                </a:solidFill>
                <a:latin typeface="Times New Roman" pitchFamily="18" charset="0"/>
                <a:cs typeface="Times New Roman" pitchFamily="18" charset="0"/>
              </a:rPr>
              <a:t>của</a:t>
            </a:r>
            <a:r>
              <a:rPr lang="en-US" sz="3200">
                <a:solidFill>
                  <a:srgbClr val="0000FF"/>
                </a:solidFill>
                <a:latin typeface="Times New Roman" pitchFamily="18" charset="0"/>
                <a:cs typeface="Times New Roman" pitchFamily="18" charset="0"/>
              </a:rPr>
              <a:t> </a:t>
            </a:r>
            <a:r>
              <a:rPr lang="en-US" sz="3200" err="1">
                <a:solidFill>
                  <a:srgbClr val="0000FF"/>
                </a:solidFill>
                <a:latin typeface="Times New Roman" pitchFamily="18" charset="0"/>
                <a:cs typeface="Times New Roman" pitchFamily="18" charset="0"/>
              </a:rPr>
              <a:t>phép</a:t>
            </a:r>
            <a:r>
              <a:rPr lang="en-US" sz="3200">
                <a:solidFill>
                  <a:srgbClr val="0000FF"/>
                </a:solidFill>
                <a:latin typeface="Times New Roman" pitchFamily="18" charset="0"/>
                <a:cs typeface="Times New Roman" pitchFamily="18" charset="0"/>
              </a:rPr>
              <a:t> </a:t>
            </a:r>
            <a:r>
              <a:rPr lang="en-US" sz="3200" err="1">
                <a:solidFill>
                  <a:srgbClr val="0000FF"/>
                </a:solidFill>
                <a:latin typeface="Times New Roman" pitchFamily="18" charset="0"/>
                <a:cs typeface="Times New Roman" pitchFamily="18" charset="0"/>
              </a:rPr>
              <a:t>tính</a:t>
            </a:r>
            <a:r>
              <a:rPr lang="en-US" sz="3200">
                <a:solidFill>
                  <a:srgbClr val="0000FF"/>
                </a:solidFill>
                <a:latin typeface="Times New Roman" pitchFamily="18" charset="0"/>
                <a:cs typeface="Times New Roman" pitchFamily="18" charset="0"/>
              </a:rPr>
              <a:t> ở </a:t>
            </a:r>
            <a:r>
              <a:rPr lang="en-US" sz="3200" err="1">
                <a:solidFill>
                  <a:srgbClr val="0000FF"/>
                </a:solidFill>
                <a:latin typeface="Times New Roman" pitchFamily="18" charset="0"/>
                <a:cs typeface="Times New Roman" pitchFamily="18" charset="0"/>
              </a:rPr>
              <a:t>bước</a:t>
            </a:r>
            <a:r>
              <a:rPr lang="en-US" sz="3200">
                <a:solidFill>
                  <a:srgbClr val="0000FF"/>
                </a:solidFill>
                <a:latin typeface="Times New Roman" pitchFamily="18" charset="0"/>
                <a:cs typeface="Times New Roman" pitchFamily="18" charset="0"/>
              </a:rPr>
              <a:t> 2 chia </a:t>
            </a:r>
            <a:r>
              <a:rPr lang="en-US" sz="3200" err="1">
                <a:solidFill>
                  <a:srgbClr val="0000FF"/>
                </a:solidFill>
                <a:latin typeface="Times New Roman" pitchFamily="18" charset="0"/>
                <a:cs typeface="Times New Roman" pitchFamily="18" charset="0"/>
              </a:rPr>
              <a:t>cho</a:t>
            </a:r>
            <a:r>
              <a:rPr lang="en-US" sz="3200">
                <a:solidFill>
                  <a:srgbClr val="0000FF"/>
                </a:solidFill>
                <a:latin typeface="Times New Roman" pitchFamily="18" charset="0"/>
                <a:cs typeface="Times New Roman" pitchFamily="18" charset="0"/>
              </a:rPr>
              <a:t> </a:t>
            </a:r>
            <a:r>
              <a:rPr lang="en-US" sz="3200" err="1">
                <a:solidFill>
                  <a:srgbClr val="0000FF"/>
                </a:solidFill>
                <a:latin typeface="Times New Roman" pitchFamily="18" charset="0"/>
                <a:cs typeface="Times New Roman" pitchFamily="18" charset="0"/>
              </a:rPr>
              <a:t>hai</a:t>
            </a:r>
            <a:r>
              <a:rPr lang="en-US" sz="3200">
                <a:solidFill>
                  <a:srgbClr val="0000FF"/>
                </a:solidFill>
                <a:latin typeface="Times New Roman" pitchFamily="18" charset="0"/>
                <a:cs typeface="Times New Roman" pitchFamily="18" charset="0"/>
              </a:rPr>
              <a:t> </a:t>
            </a:r>
          </a:p>
        </p:txBody>
      </p:sp>
    </p:spTree>
    <p:extLst>
      <p:ext uri="{BB962C8B-B14F-4D97-AF65-F5344CB8AC3E}">
        <p14:creationId xmlns:p14="http://schemas.microsoft.com/office/powerpoint/2010/main" val="423899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Vertic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fade">
                                      <p:cBhvr>
                                        <p:cTn id="27" dur="1000"/>
                                        <p:tgtEl>
                                          <p:spTgt spid="7">
                                            <p:txEl>
                                              <p:pRg st="1" end="1"/>
                                            </p:txEl>
                                          </p:spTgt>
                                        </p:tgtEl>
                                      </p:cBhvr>
                                    </p:animEffect>
                                    <p:anim calcmode="lin" valueType="num">
                                      <p:cBhvr>
                                        <p:cTn id="2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7">
                                            <p:txEl>
                                              <p:pRg st="2" end="2"/>
                                            </p:txEl>
                                          </p:spTgt>
                                        </p:tgtEl>
                                        <p:attrNameLst>
                                          <p:attrName>style.visibility</p:attrName>
                                        </p:attrNameLst>
                                      </p:cBhvr>
                                      <p:to>
                                        <p:strVal val="visible"/>
                                      </p:to>
                                    </p:set>
                                    <p:animEffect transition="in" filter="fade">
                                      <p:cBhvr>
                                        <p:cTn id="34" dur="1000"/>
                                        <p:tgtEl>
                                          <p:spTgt spid="7">
                                            <p:txEl>
                                              <p:pRg st="2" end="2"/>
                                            </p:txEl>
                                          </p:spTgt>
                                        </p:tgtEl>
                                      </p:cBhvr>
                                    </p:animEffect>
                                    <p:anim calcmode="lin" valueType="num">
                                      <p:cBhvr>
                                        <p:cTn id="3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7">
                                            <p:txEl>
                                              <p:pRg st="3" end="3"/>
                                            </p:txEl>
                                          </p:spTgt>
                                        </p:tgtEl>
                                        <p:attrNameLst>
                                          <p:attrName>style.visibility</p:attrName>
                                        </p:attrNameLst>
                                      </p:cBhvr>
                                      <p:to>
                                        <p:strVal val="visible"/>
                                      </p:to>
                                    </p:set>
                                    <p:animEffect transition="in" filter="fade">
                                      <p:cBhvr>
                                        <p:cTn id="41" dur="1000"/>
                                        <p:tgtEl>
                                          <p:spTgt spid="7">
                                            <p:txEl>
                                              <p:pRg st="3" end="3"/>
                                            </p:txEl>
                                          </p:spTgt>
                                        </p:tgtEl>
                                      </p:cBhvr>
                                    </p:animEffect>
                                    <p:anim calcmode="lin" valueType="num">
                                      <p:cBhvr>
                                        <p:cTn id="4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43"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5" y="1286934"/>
            <a:ext cx="12160135" cy="5655734"/>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1200" b="1">
              <a:solidFill>
                <a:srgbClr val="0000FF"/>
              </a:solidFill>
            </a:endParaRPr>
          </a:p>
          <a:p>
            <a:pPr algn="just"/>
            <a:endParaRPr lang="en-US" sz="11200" b="1">
              <a:solidFill>
                <a:srgbClr val="0000FF"/>
              </a:solidFill>
            </a:endParaRPr>
          </a:p>
          <a:p>
            <a:pPr algn="just"/>
            <a:endParaRPr lang="en-US" sz="11200" b="1">
              <a:solidFill>
                <a:srgbClr val="0000FF"/>
              </a:solidFill>
            </a:endParaRPr>
          </a:p>
          <a:p>
            <a:pPr algn="just"/>
            <a:endParaRPr lang="en-US" sz="11200" b="1">
              <a:solidFill>
                <a:srgbClr val="0000FF"/>
              </a:solidFill>
            </a:endParaRPr>
          </a:p>
          <a:p>
            <a:pPr algn="just"/>
            <a:endParaRPr lang="en-US" sz="11200" b="1">
              <a:solidFill>
                <a:srgbClr val="0000FF"/>
              </a:solidFill>
            </a:endParaRPr>
          </a:p>
          <a:p>
            <a:pPr algn="just"/>
            <a:endParaRPr lang="en-US" sz="11200"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r>
              <a:rPr lang="en-US" b="1">
                <a:solidFill>
                  <a:srgbClr val="0000FF"/>
                </a:solidFill>
              </a:rPr>
              <a:t> </a:t>
            </a:r>
          </a:p>
        </p:txBody>
      </p:sp>
      <p:sp>
        <p:nvSpPr>
          <p:cNvPr id="4" name="Hộp Văn bản 3">
            <a:extLst>
              <a:ext uri="{FF2B5EF4-FFF2-40B4-BE49-F238E27FC236}">
                <a16:creationId xmlns:a16="http://schemas.microsoft.com/office/drawing/2014/main" id="{77CE9DA1-CFCC-44CF-A3CB-81107D528218}"/>
              </a:ext>
            </a:extLst>
          </p:cNvPr>
          <p:cNvSpPr txBox="1"/>
          <p:nvPr/>
        </p:nvSpPr>
        <p:spPr>
          <a:xfrm>
            <a:off x="31863" y="-69784"/>
            <a:ext cx="12192000" cy="800219"/>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40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1: Khài niệm thuật toán</a:t>
            </a:r>
            <a:endParaRPr lang="vi-VN" sz="4000" b="1">
              <a:solidFill>
                <a:srgbClr val="FFFFFF"/>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3" y="673689"/>
            <a:ext cx="9161564" cy="658642"/>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Thuật toán trong cuộc sống hàng ngày</a:t>
            </a:r>
            <a:endParaRPr lang="vi-VN" sz="3200" b="1">
              <a:solidFill>
                <a:srgbClr val="FFFFFF"/>
              </a:solidFill>
              <a:latin typeface="Times New Roman" panose="02020603050405020304" pitchFamily="18" charset="0"/>
              <a:cs typeface="Times New Roman" panose="02020603050405020304" pitchFamily="18" charset="0"/>
            </a:endParaRPr>
          </a:p>
        </p:txBody>
      </p:sp>
      <p:sp>
        <p:nvSpPr>
          <p:cNvPr id="2" name="Rectangle 1"/>
          <p:cNvSpPr/>
          <p:nvPr/>
        </p:nvSpPr>
        <p:spPr>
          <a:xfrm>
            <a:off x="31865" y="1180398"/>
            <a:ext cx="11887200" cy="1077218"/>
          </a:xfrm>
          <a:prstGeom prst="rect">
            <a:avLst/>
          </a:prstGeom>
        </p:spPr>
        <p:txBody>
          <a:bodyPr wrap="square">
            <a:spAutoFit/>
          </a:bodyPr>
          <a:lstStyle/>
          <a:p>
            <a:r>
              <a:rPr lang="en-US" sz="3200" dirty="0" err="1">
                <a:solidFill>
                  <a:srgbClr val="0000FF"/>
                </a:solidFill>
                <a:latin typeface="Times New Roman" pitchFamily="18" charset="0"/>
                <a:cs typeface="Times New Roman" pitchFamily="18" charset="0"/>
              </a:rPr>
              <a:t>Các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nhóm</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thảo</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luận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từ</a:t>
            </a:r>
            <a:r>
              <a:rPr lang="en-US" sz="3200" dirty="0">
                <a:solidFill>
                  <a:srgbClr val="0000FF"/>
                </a:solidFill>
                <a:latin typeface="Times New Roman" pitchFamily="18" charset="0"/>
                <a:cs typeface="Times New Roman" pitchFamily="18" charset="0"/>
              </a:rPr>
              <a:t> 3 </a:t>
            </a:r>
            <a:r>
              <a:rPr lang="en-US" sz="3200" dirty="0" err="1">
                <a:solidFill>
                  <a:srgbClr val="0000FF"/>
                </a:solidFill>
                <a:latin typeface="Times New Roman" pitchFamily="18" charset="0"/>
                <a:cs typeface="Times New Roman" pitchFamily="18" charset="0"/>
              </a:rPr>
              <a:t>đến</a:t>
            </a:r>
            <a:r>
              <a:rPr lang="en-US" sz="3200" dirty="0">
                <a:solidFill>
                  <a:srgbClr val="0000FF"/>
                </a:solidFill>
                <a:latin typeface="Times New Roman" pitchFamily="18" charset="0"/>
                <a:cs typeface="Times New Roman" pitchFamily="18" charset="0"/>
              </a:rPr>
              <a:t> 5 </a:t>
            </a:r>
            <a:r>
              <a:rPr lang="en-US" sz="3200" dirty="0" err="1">
                <a:solidFill>
                  <a:srgbClr val="0000FF"/>
                </a:solidFill>
                <a:latin typeface="Times New Roman" pitchFamily="18" charset="0"/>
                <a:cs typeface="Times New Roman" pitchFamily="18" charset="0"/>
              </a:rPr>
              <a:t>phút</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thực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hành</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mô</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phỏng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các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bước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rửa</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tay</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với</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xà</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phòng</a:t>
            </a:r>
            <a:endParaRPr lang="en-US" sz="3200" dirty="0">
              <a:solidFill>
                <a:srgbClr val="0000FF"/>
              </a:solidFill>
              <a:latin typeface="Times New Roman" pitchFamily="18" charset="0"/>
              <a:cs typeface="Times New Roman" pitchFamily="18" charset="0"/>
            </a:endParaRPr>
          </a:p>
        </p:txBody>
      </p:sp>
      <p:sp>
        <p:nvSpPr>
          <p:cNvPr id="7" name="Rectangle 6"/>
          <p:cNvSpPr/>
          <p:nvPr/>
        </p:nvSpPr>
        <p:spPr>
          <a:xfrm>
            <a:off x="31865" y="2158762"/>
            <a:ext cx="11887200" cy="5232202"/>
          </a:xfrm>
          <a:prstGeom prst="rect">
            <a:avLst/>
          </a:prstGeom>
        </p:spPr>
        <p:txBody>
          <a:bodyPr wrap="square">
            <a:spAutoFit/>
          </a:bodyPr>
          <a:lstStyle/>
          <a:p>
            <a:r>
              <a:rPr lang="en-US" sz="3200" b="1" dirty="0" err="1">
                <a:solidFill>
                  <a:srgbClr val="0000FF"/>
                </a:solidFill>
                <a:latin typeface="Times New Roman" pitchFamily="18" charset="0"/>
                <a:cs typeface="Times New Roman" panose="02020603050405020304" pitchFamily="18" charset="0"/>
              </a:rPr>
              <a:t>Các</a:t>
            </a:r>
            <a:r>
              <a:rPr lang="en-US" sz="3200" b="1" dirty="0">
                <a:solidFill>
                  <a:srgbClr val="0000FF"/>
                </a:solidFill>
                <a:latin typeface="Times New Roman" pitchFamily="18" charset="0"/>
                <a:cs typeface="Times New Roman" panose="02020603050405020304" pitchFamily="18" charset="0"/>
              </a:rPr>
              <a:t> </a:t>
            </a:r>
            <a:r>
              <a:rPr lang="en-US" sz="3200" b="1" dirty="0" err="1">
                <a:solidFill>
                  <a:srgbClr val="0000FF"/>
                </a:solidFill>
                <a:latin typeface="Times New Roman" pitchFamily="18" charset="0"/>
                <a:cs typeface="Times New Roman" panose="02020603050405020304" pitchFamily="18" charset="0"/>
              </a:rPr>
              <a:t>bước</a:t>
            </a:r>
            <a:r>
              <a:rPr lang="en-US" sz="3200" b="1" dirty="0">
                <a:solidFill>
                  <a:srgbClr val="0000FF"/>
                </a:solidFill>
                <a:latin typeface="Times New Roman" pitchFamily="18" charset="0"/>
                <a:cs typeface="Times New Roman" panose="02020603050405020304" pitchFamily="18" charset="0"/>
              </a:rPr>
              <a:t> </a:t>
            </a:r>
            <a:r>
              <a:rPr lang="en-US" sz="3200" b="1" dirty="0" err="1">
                <a:solidFill>
                  <a:srgbClr val="0000FF"/>
                </a:solidFill>
                <a:latin typeface="Times New Roman" pitchFamily="18" charset="0"/>
                <a:cs typeface="Times New Roman" panose="02020603050405020304" pitchFamily="18" charset="0"/>
              </a:rPr>
              <a:t>rửa</a:t>
            </a:r>
            <a:r>
              <a:rPr lang="en-US" sz="3200" b="1" dirty="0">
                <a:solidFill>
                  <a:srgbClr val="0000FF"/>
                </a:solidFill>
                <a:latin typeface="Times New Roman" pitchFamily="18" charset="0"/>
                <a:cs typeface="Times New Roman" panose="02020603050405020304" pitchFamily="18" charset="0"/>
              </a:rPr>
              <a:t> </a:t>
            </a:r>
            <a:r>
              <a:rPr lang="en-US" sz="3200" b="1" dirty="0" err="1">
                <a:solidFill>
                  <a:srgbClr val="0000FF"/>
                </a:solidFill>
                <a:latin typeface="Times New Roman" pitchFamily="18" charset="0"/>
                <a:cs typeface="Times New Roman" panose="02020603050405020304" pitchFamily="18" charset="0"/>
              </a:rPr>
              <a:t>tay</a:t>
            </a:r>
            <a:endParaRPr lang="en-US" sz="3200" b="1" dirty="0">
              <a:solidFill>
                <a:srgbClr val="0000FF"/>
              </a:solidFill>
              <a:latin typeface="Times New Roman" pitchFamily="18" charset="0"/>
              <a:cs typeface="Times New Roman" panose="02020603050405020304" pitchFamily="18" charset="0"/>
            </a:endParaRPr>
          </a:p>
          <a:p>
            <a:pPr algn="just" fontAlgn="base"/>
            <a:r>
              <a:rPr lang="en-US" sz="3000" dirty="0" err="1">
                <a:solidFill>
                  <a:srgbClr val="0000FF"/>
                </a:solidFill>
                <a:latin typeface="Times New Roman" pitchFamily="18" charset="0"/>
                <a:cs typeface="Times New Roman" pitchFamily="18" charset="0"/>
              </a:rPr>
              <a:t>Bước</a:t>
            </a:r>
            <a:r>
              <a:rPr lang="en-US" sz="3000" dirty="0">
                <a:solidFill>
                  <a:srgbClr val="0000FF"/>
                </a:solidFill>
                <a:latin typeface="Times New Roman" pitchFamily="18" charset="0"/>
                <a:cs typeface="Times New Roman" pitchFamily="18" charset="0"/>
              </a:rPr>
              <a:t> 1: </a:t>
            </a:r>
            <a:r>
              <a:rPr lang="en-US" sz="3000" dirty="0" err="1">
                <a:solidFill>
                  <a:srgbClr val="0000FF"/>
                </a:solidFill>
                <a:latin typeface="Times New Roman" pitchFamily="18" charset="0"/>
                <a:cs typeface="Times New Roman" pitchFamily="18" charset="0"/>
              </a:rPr>
              <a:t>Làm</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ướt</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hai</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lòng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bàn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tay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bằng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nước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lấy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xà</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phòng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vào</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lòng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bàn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tay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Chà</a:t>
            </a:r>
            <a:r>
              <a:rPr lang="en-US" sz="3000" dirty="0">
                <a:solidFill>
                  <a:srgbClr val="0000FF"/>
                </a:solidFill>
                <a:latin typeface="Times New Roman" pitchFamily="18" charset="0"/>
                <a:cs typeface="Times New Roman" pitchFamily="18" charset="0"/>
              </a:rPr>
              <a:t> 2 </a:t>
            </a:r>
            <a:r>
              <a:rPr lang="en-US" sz="3000" dirty="0" err="1">
                <a:solidFill>
                  <a:srgbClr val="0000FF"/>
                </a:solidFill>
                <a:latin typeface="Times New Roman" pitchFamily="18" charset="0"/>
                <a:cs typeface="Times New Roman" pitchFamily="18" charset="0"/>
              </a:rPr>
              <a:t>lòng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bàn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tay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vào</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nhau</a:t>
            </a:r>
            <a:r>
              <a:rPr lang="en-US" sz="3000" dirty="0">
                <a:solidFill>
                  <a:srgbClr val="0000FF"/>
                </a:solidFill>
                <a:latin typeface="Times New Roman" pitchFamily="18" charset="0"/>
                <a:cs typeface="Times New Roman" pitchFamily="18" charset="0"/>
              </a:rPr>
              <a:t>.</a:t>
            </a:r>
          </a:p>
          <a:p>
            <a:pPr algn="just" fontAlgn="base"/>
            <a:r>
              <a:rPr lang="en-US" sz="3000" dirty="0" err="1">
                <a:solidFill>
                  <a:srgbClr val="0000FF"/>
                </a:solidFill>
                <a:latin typeface="Times New Roman" pitchFamily="18" charset="0"/>
                <a:cs typeface="Times New Roman" pitchFamily="18" charset="0"/>
              </a:rPr>
              <a:t>Bước</a:t>
            </a:r>
            <a:r>
              <a:rPr lang="en-US" sz="3000" dirty="0">
                <a:solidFill>
                  <a:srgbClr val="0000FF"/>
                </a:solidFill>
                <a:latin typeface="Times New Roman" pitchFamily="18" charset="0"/>
                <a:cs typeface="Times New Roman" pitchFamily="18" charset="0"/>
              </a:rPr>
              <a:t> 2: </a:t>
            </a:r>
            <a:r>
              <a:rPr lang="en-US" sz="3000" dirty="0" err="1">
                <a:solidFill>
                  <a:srgbClr val="0000FF"/>
                </a:solidFill>
                <a:latin typeface="Times New Roman" pitchFamily="18" charset="0"/>
                <a:cs typeface="Times New Roman" pitchFamily="18" charset="0"/>
              </a:rPr>
              <a:t>Chà</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lòng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bàn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tay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này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lên</a:t>
            </a:r>
            <a:r>
              <a:rPr lang="en-US" sz="3000" dirty="0">
                <a:solidFill>
                  <a:srgbClr val="0000FF"/>
                </a:solidFill>
                <a:latin typeface="Times New Roman" pitchFamily="18" charset="0"/>
                <a:cs typeface="Times New Roman" pitchFamily="18" charset="0"/>
              </a:rPr>
              <a:t> mu </a:t>
            </a:r>
            <a:r>
              <a:rPr lang="en-US" sz="3000" dirty="0" err="1">
                <a:solidFill>
                  <a:srgbClr val="0000FF"/>
                </a:solidFill>
                <a:latin typeface="Times New Roman" pitchFamily="18" charset="0"/>
                <a:cs typeface="Times New Roman" pitchFamily="18" charset="0"/>
              </a:rPr>
              <a:t>bàn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tay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kia</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và</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ngược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lại</a:t>
            </a:r>
            <a:r>
              <a:rPr lang="en-US" sz="3000" dirty="0">
                <a:solidFill>
                  <a:srgbClr val="0000FF"/>
                </a:solidFill>
                <a:latin typeface="Times New Roman" pitchFamily="18" charset="0"/>
                <a:cs typeface="Times New Roman" pitchFamily="18" charset="0"/>
              </a:rPr>
              <a:t>.</a:t>
            </a:r>
          </a:p>
          <a:p>
            <a:pPr algn="just" fontAlgn="base"/>
            <a:r>
              <a:rPr lang="en-US" sz="3000" dirty="0" err="1">
                <a:solidFill>
                  <a:srgbClr val="0000FF"/>
                </a:solidFill>
                <a:latin typeface="Times New Roman" pitchFamily="18" charset="0"/>
                <a:cs typeface="Times New Roman" pitchFamily="18" charset="0"/>
              </a:rPr>
              <a:t>Bước</a:t>
            </a:r>
            <a:r>
              <a:rPr lang="en-US" sz="3000" dirty="0">
                <a:solidFill>
                  <a:srgbClr val="0000FF"/>
                </a:solidFill>
                <a:latin typeface="Times New Roman" pitchFamily="18" charset="0"/>
                <a:cs typeface="Times New Roman" pitchFamily="18" charset="0"/>
              </a:rPr>
              <a:t> 3: </a:t>
            </a:r>
            <a:r>
              <a:rPr lang="en-US" sz="3000" dirty="0" err="1">
                <a:solidFill>
                  <a:srgbClr val="0000FF"/>
                </a:solidFill>
                <a:latin typeface="Times New Roman" pitchFamily="18" charset="0"/>
                <a:cs typeface="Times New Roman" pitchFamily="18" charset="0"/>
              </a:rPr>
              <a:t>Chà</a:t>
            </a:r>
            <a:r>
              <a:rPr lang="en-US" sz="3000" dirty="0">
                <a:solidFill>
                  <a:srgbClr val="0000FF"/>
                </a:solidFill>
                <a:latin typeface="Times New Roman" pitchFamily="18" charset="0"/>
                <a:cs typeface="Times New Roman" pitchFamily="18" charset="0"/>
              </a:rPr>
              <a:t> 2 </a:t>
            </a:r>
            <a:r>
              <a:rPr lang="en-US" sz="3000" dirty="0" err="1">
                <a:solidFill>
                  <a:srgbClr val="0000FF"/>
                </a:solidFill>
                <a:latin typeface="Times New Roman" pitchFamily="18" charset="0"/>
                <a:cs typeface="Times New Roman" pitchFamily="18" charset="0"/>
              </a:rPr>
              <a:t>lòng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bàn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tay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vào</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nhau</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miết</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mạnh</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các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ngón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tay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vào</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các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kẽ</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ngón</a:t>
            </a:r>
            <a:r>
              <a:rPr lang="en-US" sz="3000" dirty="0">
                <a:solidFill>
                  <a:srgbClr val="0000FF"/>
                </a:solidFill>
                <a:latin typeface="Times New Roman" pitchFamily="18" charset="0"/>
                <a:cs typeface="Times New Roman" pitchFamily="18" charset="0"/>
              </a:rPr>
              <a:t>.</a:t>
            </a:r>
          </a:p>
          <a:p>
            <a:pPr algn="just" fontAlgn="base"/>
            <a:r>
              <a:rPr lang="en-US" sz="3000" dirty="0" err="1">
                <a:solidFill>
                  <a:srgbClr val="0000FF"/>
                </a:solidFill>
                <a:latin typeface="Times New Roman" pitchFamily="18" charset="0"/>
                <a:cs typeface="Times New Roman" pitchFamily="18" charset="0"/>
              </a:rPr>
              <a:t>Bước</a:t>
            </a:r>
            <a:r>
              <a:rPr lang="en-US" sz="3000" dirty="0">
                <a:solidFill>
                  <a:srgbClr val="0000FF"/>
                </a:solidFill>
                <a:latin typeface="Times New Roman" pitchFamily="18" charset="0"/>
                <a:cs typeface="Times New Roman" pitchFamily="18" charset="0"/>
              </a:rPr>
              <a:t> 4: </a:t>
            </a:r>
            <a:r>
              <a:rPr lang="en-US" sz="3000" dirty="0" err="1">
                <a:solidFill>
                  <a:srgbClr val="0000FF"/>
                </a:solidFill>
                <a:latin typeface="Times New Roman" pitchFamily="18" charset="0"/>
                <a:cs typeface="Times New Roman" pitchFamily="18" charset="0"/>
              </a:rPr>
              <a:t>Chà</a:t>
            </a:r>
            <a:r>
              <a:rPr lang="en-US" sz="3000" dirty="0">
                <a:solidFill>
                  <a:srgbClr val="0000FF"/>
                </a:solidFill>
                <a:latin typeface="Times New Roman" pitchFamily="18" charset="0"/>
                <a:cs typeface="Times New Roman" pitchFamily="18" charset="0"/>
              </a:rPr>
              <a:t> mu </a:t>
            </a:r>
            <a:r>
              <a:rPr lang="en-US" sz="3000" dirty="0" err="1">
                <a:solidFill>
                  <a:srgbClr val="0000FF"/>
                </a:solidFill>
                <a:latin typeface="Times New Roman" pitchFamily="18" charset="0"/>
                <a:cs typeface="Times New Roman" pitchFamily="18" charset="0"/>
              </a:rPr>
              <a:t>các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ngón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tay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này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lên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lòng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bàn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tay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kia</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và</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ngược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lại</a:t>
            </a:r>
            <a:r>
              <a:rPr lang="en-US" sz="3000" dirty="0">
                <a:solidFill>
                  <a:srgbClr val="0000FF"/>
                </a:solidFill>
                <a:latin typeface="Times New Roman" pitchFamily="18" charset="0"/>
                <a:cs typeface="Times New Roman" pitchFamily="18" charset="0"/>
              </a:rPr>
              <a:t> </a:t>
            </a:r>
          </a:p>
          <a:p>
            <a:pPr algn="just" fontAlgn="base"/>
            <a:r>
              <a:rPr lang="en-US" sz="3000" dirty="0" err="1">
                <a:solidFill>
                  <a:srgbClr val="0000FF"/>
                </a:solidFill>
                <a:latin typeface="Times New Roman" pitchFamily="18" charset="0"/>
                <a:cs typeface="Times New Roman" pitchFamily="18" charset="0"/>
              </a:rPr>
              <a:t>Bước</a:t>
            </a:r>
            <a:r>
              <a:rPr lang="en-US" sz="3000" dirty="0">
                <a:solidFill>
                  <a:srgbClr val="0000FF"/>
                </a:solidFill>
                <a:latin typeface="Times New Roman" pitchFamily="18" charset="0"/>
                <a:cs typeface="Times New Roman" pitchFamily="18" charset="0"/>
              </a:rPr>
              <a:t> 5: </a:t>
            </a:r>
            <a:r>
              <a:rPr lang="en-US" sz="3000" dirty="0" err="1">
                <a:solidFill>
                  <a:srgbClr val="0000FF"/>
                </a:solidFill>
                <a:latin typeface="Times New Roman" pitchFamily="18" charset="0"/>
                <a:cs typeface="Times New Roman" pitchFamily="18" charset="0"/>
              </a:rPr>
              <a:t>Chà</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ngón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cái</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của</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bàn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tay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này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vào</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lòng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bàn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tay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kia</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và</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ngược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lại</a:t>
            </a:r>
            <a:r>
              <a:rPr lang="en-US" sz="3000" dirty="0">
                <a:solidFill>
                  <a:srgbClr val="0000FF"/>
                </a:solidFill>
                <a:latin typeface="Times New Roman" pitchFamily="18" charset="0"/>
                <a:cs typeface="Times New Roman" pitchFamily="18" charset="0"/>
              </a:rPr>
              <a:t> </a:t>
            </a:r>
          </a:p>
          <a:p>
            <a:pPr algn="just" fontAlgn="base"/>
            <a:r>
              <a:rPr lang="en-US" sz="3000" dirty="0" err="1">
                <a:solidFill>
                  <a:srgbClr val="0000FF"/>
                </a:solidFill>
                <a:latin typeface="Times New Roman" pitchFamily="18" charset="0"/>
                <a:cs typeface="Times New Roman" pitchFamily="18" charset="0"/>
              </a:rPr>
              <a:t>Bước</a:t>
            </a:r>
            <a:r>
              <a:rPr lang="en-US" sz="3000" dirty="0">
                <a:solidFill>
                  <a:srgbClr val="0000FF"/>
                </a:solidFill>
                <a:latin typeface="Times New Roman" pitchFamily="18" charset="0"/>
                <a:cs typeface="Times New Roman" pitchFamily="18" charset="0"/>
              </a:rPr>
              <a:t> 6: </a:t>
            </a:r>
            <a:r>
              <a:rPr lang="en-US" sz="3000" dirty="0" err="1">
                <a:solidFill>
                  <a:srgbClr val="0000FF"/>
                </a:solidFill>
                <a:latin typeface="Times New Roman" pitchFamily="18" charset="0"/>
                <a:cs typeface="Times New Roman" pitchFamily="18" charset="0"/>
              </a:rPr>
              <a:t>Chà</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các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đầu</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ngón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tay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này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vào</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lòng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bàn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tay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kia</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và</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ngược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lại</a:t>
            </a:r>
            <a:r>
              <a:rPr lang="en-US" sz="3000" dirty="0">
                <a:solidFill>
                  <a:srgbClr val="0000FF"/>
                </a:solidFill>
                <a:latin typeface="Times New Roman" pitchFamily="18" charset="0"/>
                <a:cs typeface="Times New Roman" pitchFamily="18" charset="0"/>
              </a:rPr>
              <a:t>. </a:t>
            </a:r>
          </a:p>
          <a:p>
            <a:pPr algn="just" fontAlgn="base"/>
            <a:r>
              <a:rPr lang="en-US" sz="3000" dirty="0" err="1">
                <a:solidFill>
                  <a:srgbClr val="0000FF"/>
                </a:solidFill>
                <a:latin typeface="Times New Roman" pitchFamily="18" charset="0"/>
                <a:cs typeface="Times New Roman" pitchFamily="18" charset="0"/>
              </a:rPr>
              <a:t>Bước</a:t>
            </a:r>
            <a:r>
              <a:rPr lang="en-US" sz="3000" dirty="0">
                <a:solidFill>
                  <a:srgbClr val="0000FF"/>
                </a:solidFill>
                <a:latin typeface="Times New Roman" pitchFamily="18" charset="0"/>
                <a:cs typeface="Times New Roman" pitchFamily="18" charset="0"/>
              </a:rPr>
              <a:t> 7: </a:t>
            </a:r>
            <a:r>
              <a:rPr lang="en-US" sz="3000" dirty="0" err="1">
                <a:solidFill>
                  <a:srgbClr val="0000FF"/>
                </a:solidFill>
                <a:latin typeface="Times New Roman" pitchFamily="18" charset="0"/>
                <a:cs typeface="Times New Roman" pitchFamily="18" charset="0"/>
              </a:rPr>
              <a:t>Rửa</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sạch</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tay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dưới</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vòi</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nước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chảy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đến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cổ</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tay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và</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làm</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khô</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tay</a:t>
            </a:r>
            <a:r>
              <a:rPr lang="en-US" sz="3000" dirty="0">
                <a:solidFill>
                  <a:srgbClr val="0000FF"/>
                </a:solidFill>
                <a:latin typeface="Times New Roman" pitchFamily="18" charset="0"/>
                <a:cs typeface="Times New Roman" pitchFamily="18" charset="0"/>
              </a:rPr>
              <a:t>.</a:t>
            </a:r>
          </a:p>
          <a:p>
            <a:endParaRPr lang="en-US" sz="3200" dirty="0">
              <a:solidFill>
                <a:srgbClr val="0000FF"/>
              </a:solidFill>
            </a:endParaRPr>
          </a:p>
        </p:txBody>
      </p:sp>
    </p:spTree>
    <p:extLst>
      <p:ext uri="{BB962C8B-B14F-4D97-AF65-F5344CB8AC3E}">
        <p14:creationId xmlns:p14="http://schemas.microsoft.com/office/powerpoint/2010/main" val="209050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Vertic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fade">
                                      <p:cBhvr>
                                        <p:cTn id="27" dur="1000"/>
                                        <p:tgtEl>
                                          <p:spTgt spid="7">
                                            <p:txEl>
                                              <p:pRg st="1" end="1"/>
                                            </p:txEl>
                                          </p:spTgt>
                                        </p:tgtEl>
                                      </p:cBhvr>
                                    </p:animEffect>
                                    <p:anim calcmode="lin" valueType="num">
                                      <p:cBhvr>
                                        <p:cTn id="2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7">
                                            <p:txEl>
                                              <p:pRg st="2" end="2"/>
                                            </p:txEl>
                                          </p:spTgt>
                                        </p:tgtEl>
                                        <p:attrNameLst>
                                          <p:attrName>style.visibility</p:attrName>
                                        </p:attrNameLst>
                                      </p:cBhvr>
                                      <p:to>
                                        <p:strVal val="visible"/>
                                      </p:to>
                                    </p:set>
                                    <p:animEffect transition="in" filter="fade">
                                      <p:cBhvr>
                                        <p:cTn id="34" dur="1000"/>
                                        <p:tgtEl>
                                          <p:spTgt spid="7">
                                            <p:txEl>
                                              <p:pRg st="2" end="2"/>
                                            </p:txEl>
                                          </p:spTgt>
                                        </p:tgtEl>
                                      </p:cBhvr>
                                    </p:animEffect>
                                    <p:anim calcmode="lin" valueType="num">
                                      <p:cBhvr>
                                        <p:cTn id="3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7">
                                            <p:txEl>
                                              <p:pRg st="3" end="3"/>
                                            </p:txEl>
                                          </p:spTgt>
                                        </p:tgtEl>
                                        <p:attrNameLst>
                                          <p:attrName>style.visibility</p:attrName>
                                        </p:attrNameLst>
                                      </p:cBhvr>
                                      <p:to>
                                        <p:strVal val="visible"/>
                                      </p:to>
                                    </p:set>
                                    <p:animEffect transition="in" filter="fade">
                                      <p:cBhvr>
                                        <p:cTn id="41" dur="1000"/>
                                        <p:tgtEl>
                                          <p:spTgt spid="7">
                                            <p:txEl>
                                              <p:pRg st="3" end="3"/>
                                            </p:txEl>
                                          </p:spTgt>
                                        </p:tgtEl>
                                      </p:cBhvr>
                                    </p:animEffect>
                                    <p:anim calcmode="lin" valueType="num">
                                      <p:cBhvr>
                                        <p:cTn id="4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43"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7">
                                            <p:txEl>
                                              <p:pRg st="4" end="4"/>
                                            </p:txEl>
                                          </p:spTgt>
                                        </p:tgtEl>
                                        <p:attrNameLst>
                                          <p:attrName>style.visibility</p:attrName>
                                        </p:attrNameLst>
                                      </p:cBhvr>
                                      <p:to>
                                        <p:strVal val="visible"/>
                                      </p:to>
                                    </p:set>
                                    <p:animEffect transition="in" filter="fade">
                                      <p:cBhvr>
                                        <p:cTn id="48" dur="1000"/>
                                        <p:tgtEl>
                                          <p:spTgt spid="7">
                                            <p:txEl>
                                              <p:pRg st="4" end="4"/>
                                            </p:txEl>
                                          </p:spTgt>
                                        </p:tgtEl>
                                      </p:cBhvr>
                                    </p:animEffect>
                                    <p:anim calcmode="lin" valueType="num">
                                      <p:cBhvr>
                                        <p:cTn id="49"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7">
                                            <p:txEl>
                                              <p:pRg st="5" end="5"/>
                                            </p:txEl>
                                          </p:spTgt>
                                        </p:tgtEl>
                                        <p:attrNameLst>
                                          <p:attrName>style.visibility</p:attrName>
                                        </p:attrNameLst>
                                      </p:cBhvr>
                                      <p:to>
                                        <p:strVal val="visible"/>
                                      </p:to>
                                    </p:set>
                                    <p:animEffect transition="in" filter="fade">
                                      <p:cBhvr>
                                        <p:cTn id="55" dur="1000"/>
                                        <p:tgtEl>
                                          <p:spTgt spid="7">
                                            <p:txEl>
                                              <p:pRg st="5" end="5"/>
                                            </p:txEl>
                                          </p:spTgt>
                                        </p:tgtEl>
                                      </p:cBhvr>
                                    </p:animEffect>
                                    <p:anim calcmode="lin" valueType="num">
                                      <p:cBhvr>
                                        <p:cTn id="56"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57"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7">
                                            <p:txEl>
                                              <p:pRg st="6" end="6"/>
                                            </p:txEl>
                                          </p:spTgt>
                                        </p:tgtEl>
                                        <p:attrNameLst>
                                          <p:attrName>style.visibility</p:attrName>
                                        </p:attrNameLst>
                                      </p:cBhvr>
                                      <p:to>
                                        <p:strVal val="visible"/>
                                      </p:to>
                                    </p:set>
                                    <p:animEffect transition="in" filter="fade">
                                      <p:cBhvr>
                                        <p:cTn id="62" dur="1000"/>
                                        <p:tgtEl>
                                          <p:spTgt spid="7">
                                            <p:txEl>
                                              <p:pRg st="6" end="6"/>
                                            </p:txEl>
                                          </p:spTgt>
                                        </p:tgtEl>
                                      </p:cBhvr>
                                    </p:animEffect>
                                    <p:anim calcmode="lin" valueType="num">
                                      <p:cBhvr>
                                        <p:cTn id="63"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64"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7">
                                            <p:txEl>
                                              <p:pRg st="7" end="7"/>
                                            </p:txEl>
                                          </p:spTgt>
                                        </p:tgtEl>
                                        <p:attrNameLst>
                                          <p:attrName>style.visibility</p:attrName>
                                        </p:attrNameLst>
                                      </p:cBhvr>
                                      <p:to>
                                        <p:strVal val="visible"/>
                                      </p:to>
                                    </p:set>
                                    <p:animEffect transition="in" filter="fade">
                                      <p:cBhvr>
                                        <p:cTn id="69" dur="1000"/>
                                        <p:tgtEl>
                                          <p:spTgt spid="7">
                                            <p:txEl>
                                              <p:pRg st="7" end="7"/>
                                            </p:txEl>
                                          </p:spTgt>
                                        </p:tgtEl>
                                      </p:cBhvr>
                                    </p:animEffect>
                                    <p:anim calcmode="lin" valueType="num">
                                      <p:cBhvr>
                                        <p:cTn id="70"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71"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5" y="1286934"/>
            <a:ext cx="12160135" cy="5655734"/>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1200" b="1">
              <a:solidFill>
                <a:srgbClr val="0000FF"/>
              </a:solidFill>
            </a:endParaRPr>
          </a:p>
          <a:p>
            <a:pPr algn="just"/>
            <a:endParaRPr lang="en-US" sz="11200" b="1">
              <a:solidFill>
                <a:srgbClr val="0000FF"/>
              </a:solidFill>
            </a:endParaRPr>
          </a:p>
          <a:p>
            <a:pPr algn="just"/>
            <a:endParaRPr lang="en-US" sz="11200" b="1">
              <a:solidFill>
                <a:srgbClr val="0000FF"/>
              </a:solidFill>
            </a:endParaRPr>
          </a:p>
          <a:p>
            <a:pPr algn="just"/>
            <a:endParaRPr lang="en-US" sz="11200" b="1">
              <a:solidFill>
                <a:srgbClr val="0000FF"/>
              </a:solidFill>
            </a:endParaRPr>
          </a:p>
          <a:p>
            <a:pPr algn="just"/>
            <a:endParaRPr lang="en-US" sz="11200" b="1">
              <a:solidFill>
                <a:srgbClr val="0000FF"/>
              </a:solidFill>
            </a:endParaRPr>
          </a:p>
          <a:p>
            <a:pPr algn="just"/>
            <a:endParaRPr lang="en-US" sz="11200"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r>
              <a:rPr lang="en-US" b="1">
                <a:solidFill>
                  <a:srgbClr val="0000FF"/>
                </a:solidFill>
              </a:rPr>
              <a:t> </a:t>
            </a:r>
          </a:p>
        </p:txBody>
      </p:sp>
      <p:sp>
        <p:nvSpPr>
          <p:cNvPr id="4" name="Hộp Văn bản 3">
            <a:extLst>
              <a:ext uri="{FF2B5EF4-FFF2-40B4-BE49-F238E27FC236}">
                <a16:creationId xmlns:a16="http://schemas.microsoft.com/office/drawing/2014/main" id="{77CE9DA1-CFCC-44CF-A3CB-81107D528218}"/>
              </a:ext>
            </a:extLst>
          </p:cNvPr>
          <p:cNvSpPr txBox="1"/>
          <p:nvPr/>
        </p:nvSpPr>
        <p:spPr>
          <a:xfrm>
            <a:off x="31863" y="-69784"/>
            <a:ext cx="12192000" cy="800219"/>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40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1: Khài niệm thuật toán</a:t>
            </a:r>
            <a:endParaRPr lang="vi-VN" sz="4000" b="1">
              <a:solidFill>
                <a:srgbClr val="FFFFFF"/>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3" y="673689"/>
            <a:ext cx="9161564" cy="658642"/>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Thuật toán trong cuộc sống hàng ngày</a:t>
            </a:r>
            <a:endParaRPr lang="vi-VN" sz="3200" b="1">
              <a:solidFill>
                <a:srgbClr val="FFFFFF"/>
              </a:solidFill>
              <a:latin typeface="Times New Roman" panose="02020603050405020304" pitchFamily="18" charset="0"/>
              <a:cs typeface="Times New Roman" panose="02020603050405020304" pitchFamily="18" charset="0"/>
            </a:endParaRPr>
          </a:p>
        </p:txBody>
      </p:sp>
      <p:sp>
        <p:nvSpPr>
          <p:cNvPr id="2" name="Rectangle 1"/>
          <p:cNvSpPr/>
          <p:nvPr/>
        </p:nvSpPr>
        <p:spPr>
          <a:xfrm>
            <a:off x="31865" y="1338837"/>
            <a:ext cx="11887200" cy="2554545"/>
          </a:xfrm>
          <a:prstGeom prst="rect">
            <a:avLst/>
          </a:prstGeom>
        </p:spPr>
        <p:txBody>
          <a:bodyPr wrap="square">
            <a:spAutoFit/>
          </a:bodyPr>
          <a:lstStyle/>
          <a:p>
            <a:pPr algn="just"/>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Có</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thể</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xem</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các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quy</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trình</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gồm</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các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bước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rửa</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tay</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và</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tính</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diện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tích</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hình</a:t>
            </a:r>
            <a:r>
              <a:rPr lang="en-US" sz="3200" dirty="0">
                <a:solidFill>
                  <a:srgbClr val="0000FF"/>
                </a:solidFill>
                <a:latin typeface="Times New Roman" pitchFamily="18" charset="0"/>
                <a:cs typeface="Times New Roman" pitchFamily="18" charset="0"/>
              </a:rPr>
              <a:t> thang </a:t>
            </a:r>
            <a:r>
              <a:rPr lang="en-US" sz="3200" dirty="0" err="1">
                <a:solidFill>
                  <a:srgbClr val="0000FF"/>
                </a:solidFill>
                <a:latin typeface="Times New Roman" pitchFamily="18" charset="0"/>
                <a:cs typeface="Times New Roman" pitchFamily="18" charset="0"/>
              </a:rPr>
              <a:t>là</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thuật</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toán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của</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bài</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toán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rửa</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tay</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và</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thuật</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toán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tính</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diện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tích</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hình</a:t>
            </a:r>
            <a:r>
              <a:rPr lang="en-US" sz="3200" dirty="0">
                <a:solidFill>
                  <a:srgbClr val="0000FF"/>
                </a:solidFill>
                <a:latin typeface="Times New Roman" pitchFamily="18" charset="0"/>
                <a:cs typeface="Times New Roman" pitchFamily="18" charset="0"/>
              </a:rPr>
              <a:t> thang.</a:t>
            </a:r>
          </a:p>
          <a:p>
            <a:pPr algn="just"/>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Trong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cuộc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sống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hằng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ngày</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chúng</a:t>
            </a:r>
            <a:r>
              <a:rPr lang="en-US" sz="3200" dirty="0">
                <a:solidFill>
                  <a:srgbClr val="0000FF"/>
                </a:solidFill>
                <a:latin typeface="Times New Roman" pitchFamily="18" charset="0"/>
                <a:cs typeface="Times New Roman" pitchFamily="18" charset="0"/>
              </a:rPr>
              <a:t> ta </a:t>
            </a:r>
            <a:r>
              <a:rPr lang="en-US" sz="3200" dirty="0" err="1">
                <a:solidFill>
                  <a:srgbClr val="0000FF"/>
                </a:solidFill>
                <a:latin typeface="Times New Roman" pitchFamily="18" charset="0"/>
                <a:cs typeface="Times New Roman" pitchFamily="18" charset="0"/>
              </a:rPr>
              <a:t>gặp</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rất</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nhiều</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những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quy</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trình</a:t>
            </a:r>
            <a:r>
              <a:rPr lang="en-US" sz="3200" dirty="0">
                <a:solidFill>
                  <a:srgbClr val="0000FF"/>
                </a:solidFill>
                <a:latin typeface="Times New Roman" pitchFamily="18" charset="0"/>
                <a:cs typeface="Times New Roman" pitchFamily="18" charset="0"/>
              </a:rPr>
              <a:t> (hay </a:t>
            </a:r>
            <a:r>
              <a:rPr lang="en-US" sz="3200" dirty="0" err="1">
                <a:solidFill>
                  <a:srgbClr val="0000FF"/>
                </a:solidFill>
                <a:latin typeface="Times New Roman" pitchFamily="18" charset="0"/>
                <a:cs typeface="Times New Roman" pitchFamily="18" charset="0"/>
              </a:rPr>
              <a:t>thuật</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toán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như</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vậy</a:t>
            </a:r>
            <a:r>
              <a:rPr lang="en-US" sz="3200" dirty="0">
                <a:solidFill>
                  <a:srgbClr val="0000FF"/>
                </a:solidFill>
                <a:latin typeface="Times New Roman" pitchFamily="18" charset="0"/>
                <a:cs typeface="Times New Roman" pitchFamily="18" charset="0"/>
              </a:rPr>
              <a:t>)</a:t>
            </a:r>
          </a:p>
        </p:txBody>
      </p:sp>
    </p:spTree>
    <p:extLst>
      <p:ext uri="{BB962C8B-B14F-4D97-AF65-F5344CB8AC3E}">
        <p14:creationId xmlns:p14="http://schemas.microsoft.com/office/powerpoint/2010/main" val="40140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5" y="1355058"/>
            <a:ext cx="12160136" cy="5491020"/>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sz="12800" b="1" dirty="0">
                <a:solidFill>
                  <a:srgbClr val="FF0000"/>
                </a:solidFill>
                <a:latin typeface="Times New Roman" panose="02020603050405020304" pitchFamily="18" charset="0"/>
                <a:cs typeface="Times New Roman" panose="02020603050405020304" pitchFamily="18" charset="0"/>
              </a:rPr>
              <a:t>2. </a:t>
            </a:r>
            <a:r>
              <a:rPr lang="en-US" sz="12800" b="1" dirty="0" err="1">
                <a:solidFill>
                  <a:srgbClr val="FF0000"/>
                </a:solidFill>
                <a:latin typeface="Times New Roman" panose="02020603050405020304" pitchFamily="18" charset="0"/>
                <a:cs typeface="Times New Roman" panose="02020603050405020304" pitchFamily="18" charset="0"/>
              </a:rPr>
              <a:t>Bài</a:t>
            </a:r>
            <a:r>
              <a:rPr lang="en-US" sz="12800" b="1" dirty="0">
                <a:solidFill>
                  <a:srgbClr val="FF0000"/>
                </a:solidFill>
                <a:latin typeface="Times New Roman" panose="02020603050405020304" pitchFamily="18" charset="0"/>
                <a:cs typeface="Times New Roman" panose="02020603050405020304" pitchFamily="18" charset="0"/>
              </a:rPr>
              <a:t> </a:t>
            </a:r>
            <a:r>
              <a:rPr lang="en-US" sz="12800" b="1" dirty="0" err="1">
                <a:solidFill>
                  <a:srgbClr val="FF0000"/>
                </a:solidFill>
                <a:latin typeface="Times New Roman" panose="02020603050405020304" pitchFamily="18" charset="0"/>
                <a:cs typeface="Times New Roman" panose="02020603050405020304" pitchFamily="18" charset="0"/>
              </a:rPr>
              <a:t>toán</a:t>
            </a:r>
            <a:r>
              <a:rPr lang="en-US" sz="12800" b="1" dirty="0">
                <a:solidFill>
                  <a:srgbClr val="FF0000"/>
                </a:solidFill>
                <a:latin typeface="Times New Roman" panose="02020603050405020304" pitchFamily="18" charset="0"/>
                <a:cs typeface="Times New Roman" panose="02020603050405020304" pitchFamily="18" charset="0"/>
              </a:rPr>
              <a:t> </a:t>
            </a:r>
            <a:r>
              <a:rPr lang="en-US" sz="12800" b="1" dirty="0" err="1">
                <a:solidFill>
                  <a:srgbClr val="FF0000"/>
                </a:solidFill>
                <a:latin typeface="Times New Roman" panose="02020603050405020304" pitchFamily="18" charset="0"/>
                <a:cs typeface="Times New Roman" panose="02020603050405020304" pitchFamily="18" charset="0"/>
              </a:rPr>
              <a:t>và</a:t>
            </a:r>
            <a:r>
              <a:rPr lang="en-US" sz="12800" b="1" dirty="0">
                <a:solidFill>
                  <a:srgbClr val="FF0000"/>
                </a:solidFill>
                <a:latin typeface="Times New Roman" panose="02020603050405020304" pitchFamily="18" charset="0"/>
                <a:cs typeface="Times New Roman" panose="02020603050405020304" pitchFamily="18" charset="0"/>
              </a:rPr>
              <a:t> </a:t>
            </a:r>
            <a:r>
              <a:rPr lang="en-US" sz="12800" b="1" dirty="0" err="1">
                <a:solidFill>
                  <a:srgbClr val="FF0000"/>
                </a:solidFill>
                <a:latin typeface="Times New Roman" panose="02020603050405020304" pitchFamily="18" charset="0"/>
                <a:cs typeface="Times New Roman" panose="02020603050405020304" pitchFamily="18" charset="0"/>
              </a:rPr>
              <a:t>thuật</a:t>
            </a:r>
            <a:r>
              <a:rPr lang="en-US" sz="12800" b="1" dirty="0">
                <a:solidFill>
                  <a:srgbClr val="FF0000"/>
                </a:solidFill>
                <a:latin typeface="Times New Roman" panose="02020603050405020304" pitchFamily="18" charset="0"/>
                <a:cs typeface="Times New Roman" panose="02020603050405020304" pitchFamily="18" charset="0"/>
              </a:rPr>
              <a:t> </a:t>
            </a:r>
            <a:r>
              <a:rPr lang="en-US" sz="12800" b="1" dirty="0" err="1">
                <a:solidFill>
                  <a:srgbClr val="FF0000"/>
                </a:solidFill>
                <a:latin typeface="Times New Roman" panose="02020603050405020304" pitchFamily="18" charset="0"/>
                <a:cs typeface="Times New Roman" panose="02020603050405020304" pitchFamily="18" charset="0"/>
              </a:rPr>
              <a:t>toán</a:t>
            </a:r>
            <a:r>
              <a:rPr lang="en-US" sz="12800" b="1" dirty="0">
                <a:solidFill>
                  <a:srgbClr val="FF0000"/>
                </a:solidFill>
                <a:latin typeface="Times New Roman" panose="02020603050405020304" pitchFamily="18" charset="0"/>
                <a:cs typeface="Times New Roman" panose="02020603050405020304" pitchFamily="18" charset="0"/>
              </a:rPr>
              <a:t>.</a:t>
            </a:r>
          </a:p>
          <a:p>
            <a:r>
              <a:rPr lang="en-US" sz="11200" u="sng" dirty="0" err="1"/>
              <a:t>Ví</a:t>
            </a:r>
            <a:r>
              <a:rPr lang="en-US" sz="11200" u="sng" dirty="0"/>
              <a:t> </a:t>
            </a:r>
            <a:r>
              <a:rPr lang="en-US" sz="11200" u="sng" dirty="0" err="1"/>
              <a:t>dụ</a:t>
            </a:r>
            <a:r>
              <a:rPr lang="en-US" sz="11200" u="sng" dirty="0"/>
              <a:t> 1: </a:t>
            </a:r>
            <a:r>
              <a:rPr lang="en-US" sz="11200" dirty="0"/>
              <a:t>Cho </a:t>
            </a:r>
            <a:r>
              <a:rPr lang="en-US" sz="11200" dirty="0" err="1"/>
              <a:t>hình</a:t>
            </a:r>
            <a:r>
              <a:rPr lang="en-US" sz="11200" dirty="0"/>
              <a:t> thang ABCD </a:t>
            </a:r>
            <a:r>
              <a:rPr lang="en-US" sz="11200" dirty="0" err="1"/>
              <a:t>có</a:t>
            </a:r>
            <a:r>
              <a:rPr lang="en-US" sz="11200" dirty="0"/>
              <a:t> </a:t>
            </a:r>
            <a:r>
              <a:rPr lang="en-US" sz="11200" dirty="0" err="1"/>
              <a:t>đáy</a:t>
            </a:r>
            <a:r>
              <a:rPr lang="en-US" sz="11200" dirty="0"/>
              <a:t> </a:t>
            </a:r>
            <a:r>
              <a:rPr lang="en-US" sz="11200" dirty="0" err="1"/>
              <a:t>lớn</a:t>
            </a:r>
            <a:r>
              <a:rPr lang="en-US" sz="11200" dirty="0"/>
              <a:t> </a:t>
            </a:r>
            <a:r>
              <a:rPr lang="en-US" sz="11200" dirty="0" err="1"/>
              <a:t>bằng</a:t>
            </a:r>
            <a:r>
              <a:rPr lang="en-US" sz="11200" dirty="0"/>
              <a:t> 12cm, </a:t>
            </a:r>
            <a:r>
              <a:rPr lang="en-US" sz="11200" dirty="0" err="1"/>
              <a:t>đáy</a:t>
            </a:r>
            <a:r>
              <a:rPr lang="en-US" sz="11200" dirty="0"/>
              <a:t> </a:t>
            </a:r>
            <a:r>
              <a:rPr lang="en-US" sz="11200" dirty="0" err="1"/>
              <a:t>bé</a:t>
            </a:r>
            <a:r>
              <a:rPr lang="en-US" sz="11200" dirty="0"/>
              <a:t> </a:t>
            </a:r>
            <a:r>
              <a:rPr lang="en-US" sz="11200" dirty="0" err="1"/>
              <a:t>bằng</a:t>
            </a:r>
            <a:r>
              <a:rPr lang="en-US" sz="11200" dirty="0"/>
              <a:t> 6cm, </a:t>
            </a:r>
            <a:r>
              <a:rPr lang="en-US" sz="11200" dirty="0" err="1"/>
              <a:t>chiều</a:t>
            </a:r>
            <a:r>
              <a:rPr lang="en-US" sz="11200" dirty="0"/>
              <a:t> </a:t>
            </a:r>
            <a:r>
              <a:rPr lang="en-US" sz="11200" dirty="0" err="1"/>
              <a:t>cao</a:t>
            </a:r>
            <a:r>
              <a:rPr lang="en-US" sz="11200" dirty="0"/>
              <a:t> </a:t>
            </a:r>
            <a:r>
              <a:rPr lang="en-US" sz="11200" dirty="0" err="1"/>
              <a:t>bằng</a:t>
            </a:r>
            <a:r>
              <a:rPr lang="en-US" sz="11200" dirty="0"/>
              <a:t> 4cm.</a:t>
            </a:r>
          </a:p>
          <a:p>
            <a:pPr algn="just"/>
            <a:endParaRPr lang="en-US" sz="11200"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r>
              <a:rPr lang="en-US" b="1" dirty="0">
                <a:solidFill>
                  <a:srgbClr val="0000FF"/>
                </a:solidFill>
              </a:rPr>
              <a:t> </a:t>
            </a:r>
          </a:p>
        </p:txBody>
      </p:sp>
      <p:sp>
        <p:nvSpPr>
          <p:cNvPr id="4" name="Hộp Văn bản 3">
            <a:extLst>
              <a:ext uri="{FF2B5EF4-FFF2-40B4-BE49-F238E27FC236}">
                <a16:creationId xmlns:a16="http://schemas.microsoft.com/office/drawing/2014/main" id="{77CE9DA1-CFCC-44CF-A3CB-81107D528218}"/>
              </a:ext>
            </a:extLst>
          </p:cNvPr>
          <p:cNvSpPr txBox="1"/>
          <p:nvPr/>
        </p:nvSpPr>
        <p:spPr>
          <a:xfrm>
            <a:off x="0" y="16934"/>
            <a:ext cx="12192000" cy="800219"/>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40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7. Khái niệm thuật toán</a:t>
            </a:r>
            <a:endParaRPr lang="vi-VN" sz="4000" b="1">
              <a:solidFill>
                <a:srgbClr val="FFFFFF"/>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4" y="643466"/>
            <a:ext cx="8197736" cy="658642"/>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Thuật toán trong cuộc sống hàng ngày</a:t>
            </a:r>
            <a:endParaRPr lang="vi-VN" sz="3200" b="1">
              <a:solidFill>
                <a:srgbClr val="FFFFFF"/>
              </a:solidFill>
              <a:latin typeface="Times New Roman" panose="02020603050405020304" pitchFamily="18" charset="0"/>
              <a:cs typeface="Times New Roman" panose="02020603050405020304" pitchFamily="18" charset="0"/>
            </a:endParaRPr>
          </a:p>
        </p:txBody>
      </p:sp>
      <p:sp>
        <p:nvSpPr>
          <p:cNvPr id="2" name="Cloud Callout 1"/>
          <p:cNvSpPr/>
          <p:nvPr/>
        </p:nvSpPr>
        <p:spPr>
          <a:xfrm>
            <a:off x="7630297" y="-12590"/>
            <a:ext cx="4497859" cy="1940448"/>
          </a:xfrm>
          <a:prstGeom prst="cloudCallout">
            <a:avLst>
              <a:gd name="adj1" fmla="val -60722"/>
              <a:gd name="adj2" fmla="val 39697"/>
            </a:avLst>
          </a:prstGeom>
          <a:solidFill>
            <a:srgbClr val="339966"/>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 </a:t>
            </a:r>
            <a:r>
              <a:rPr lang="en-US" sz="3200" err="1"/>
              <a:t>Em</a:t>
            </a:r>
            <a:r>
              <a:rPr lang="en-US" sz="3200"/>
              <a:t> </a:t>
            </a:r>
            <a:r>
              <a:rPr lang="en-US" sz="3200" err="1"/>
              <a:t>có</a:t>
            </a:r>
            <a:r>
              <a:rPr lang="en-US" sz="3200"/>
              <a:t> </a:t>
            </a:r>
            <a:r>
              <a:rPr lang="en-US" sz="3200" err="1"/>
              <a:t>nhận</a:t>
            </a:r>
            <a:r>
              <a:rPr lang="en-US" sz="3200"/>
              <a:t> </a:t>
            </a:r>
            <a:r>
              <a:rPr lang="en-US" sz="3200" err="1"/>
              <a:t>xét</a:t>
            </a:r>
            <a:r>
              <a:rPr lang="en-US" sz="3200"/>
              <a:t> </a:t>
            </a:r>
            <a:r>
              <a:rPr lang="en-US" sz="3200" err="1"/>
              <a:t>gì</a:t>
            </a:r>
            <a:r>
              <a:rPr lang="en-US" sz="3200"/>
              <a:t> </a:t>
            </a:r>
            <a:r>
              <a:rPr lang="en-US" sz="3200" err="1"/>
              <a:t>về</a:t>
            </a:r>
            <a:r>
              <a:rPr lang="en-US" sz="3200"/>
              <a:t> </a:t>
            </a:r>
            <a:r>
              <a:rPr lang="en-US" sz="3200" err="1"/>
              <a:t>ví</a:t>
            </a:r>
            <a:r>
              <a:rPr lang="en-US" sz="3200"/>
              <a:t> </a:t>
            </a:r>
            <a:r>
              <a:rPr lang="en-US" sz="3200" err="1"/>
              <a:t>dụ</a:t>
            </a:r>
            <a:r>
              <a:rPr lang="en-US" sz="3200"/>
              <a:t> </a:t>
            </a:r>
            <a:r>
              <a:rPr lang="en-US" sz="3200" err="1"/>
              <a:t>trên</a:t>
            </a:r>
            <a:r>
              <a:rPr lang="en-US" sz="3200"/>
              <a:t>.</a:t>
            </a:r>
          </a:p>
          <a:p>
            <a:pPr algn="ctr"/>
            <a:endParaRPr lang="en-US" sz="700"/>
          </a:p>
        </p:txBody>
      </p:sp>
      <p:sp>
        <p:nvSpPr>
          <p:cNvPr id="14" name="Cloud Callout 13"/>
          <p:cNvSpPr/>
          <p:nvPr/>
        </p:nvSpPr>
        <p:spPr>
          <a:xfrm>
            <a:off x="293834" y="3324530"/>
            <a:ext cx="5375190" cy="2631430"/>
          </a:xfrm>
          <a:prstGeom prst="cloudCallout">
            <a:avLst>
              <a:gd name="adj1" fmla="val 46745"/>
              <a:gd name="adj2" fmla="val -76007"/>
            </a:avLst>
          </a:prstGeom>
          <a:solidFill>
            <a:srgbClr val="339966"/>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rPr>
              <a:t>? Em cần làm gì để ví dụ trên trở thành bài toán.</a:t>
            </a:r>
          </a:p>
          <a:p>
            <a:pPr algn="ctr"/>
            <a:endParaRPr lang="en-US">
              <a:solidFill>
                <a:srgbClr val="0000FF"/>
              </a:solidFill>
            </a:endParaRPr>
          </a:p>
        </p:txBody>
      </p:sp>
      <p:sp>
        <p:nvSpPr>
          <p:cNvPr id="18" name="Cloud Callout 17"/>
          <p:cNvSpPr/>
          <p:nvPr/>
        </p:nvSpPr>
        <p:spPr>
          <a:xfrm>
            <a:off x="5798894" y="3012549"/>
            <a:ext cx="6113019" cy="2943411"/>
          </a:xfrm>
          <a:prstGeom prst="cloudCallout">
            <a:avLst>
              <a:gd name="adj1" fmla="val -44765"/>
              <a:gd name="adj2" fmla="val -60478"/>
            </a:avLst>
          </a:prstGeom>
          <a:solidFill>
            <a:schemeClr val="accent4">
              <a:lumMod val="20000"/>
              <a:lumOff val="8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rgbClr val="FF0000"/>
                </a:solidFill>
              </a:rPr>
              <a:t>? Em hãy cho biết điều kiện cần và đủ để xác định một bài toán trên là gì?</a:t>
            </a:r>
          </a:p>
          <a:p>
            <a:pPr algn="ctr"/>
            <a:endParaRPr lang="en-US" sz="700">
              <a:solidFill>
                <a:srgbClr val="FF0000"/>
              </a:solidFill>
            </a:endParaRPr>
          </a:p>
        </p:txBody>
      </p:sp>
      <p:sp>
        <p:nvSpPr>
          <p:cNvPr id="7" name="TextBox 6"/>
          <p:cNvSpPr txBox="1"/>
          <p:nvPr/>
        </p:nvSpPr>
        <p:spPr>
          <a:xfrm>
            <a:off x="8262852" y="417043"/>
            <a:ext cx="3299254" cy="1288499"/>
          </a:xfrm>
          <a:prstGeom prst="rect">
            <a:avLst/>
          </a:prstGeom>
          <a:ln>
            <a:noFill/>
          </a:ln>
        </p:spPr>
        <p:txBody>
          <a:bodyPr vert="horz" wrap="square" lIns="91440" tIns="45720" rIns="91440" bIns="45720" rtlCol="0">
            <a:noAutofit/>
          </a:bodyPr>
          <a:lstStyle/>
          <a:p>
            <a:pPr algn="ctr"/>
            <a:r>
              <a:rPr lang="en-US" sz="2800" b="1" err="1">
                <a:solidFill>
                  <a:schemeClr val="bg1"/>
                </a:solidFill>
                <a:latin typeface="Times New Roman" pitchFamily="18" charset="0"/>
                <a:cs typeface="Times New Roman" pitchFamily="18" charset="0"/>
              </a:rPr>
              <a:t>Ví</a:t>
            </a:r>
            <a:r>
              <a:rPr lang="en-US" sz="2800" b="1">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dụ</a:t>
            </a:r>
            <a:r>
              <a:rPr lang="en-US" sz="2800" b="1">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trên</a:t>
            </a:r>
            <a:r>
              <a:rPr lang="en-US" sz="2800" b="1">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thiếu</a:t>
            </a:r>
            <a:r>
              <a:rPr lang="en-US" sz="2800" b="1">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yêu</a:t>
            </a:r>
            <a:r>
              <a:rPr lang="en-US" sz="2800" b="1">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cầu</a:t>
            </a:r>
            <a:r>
              <a:rPr lang="en-US" sz="2800" b="1">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cần</a:t>
            </a:r>
            <a:r>
              <a:rPr lang="en-US" sz="2800" b="1">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giải</a:t>
            </a:r>
            <a:r>
              <a:rPr lang="en-US" sz="2800" b="1">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quyết</a:t>
            </a:r>
            <a:r>
              <a:rPr lang="en-US" sz="2800" b="1">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đầu</a:t>
            </a:r>
            <a:r>
              <a:rPr lang="en-US" sz="2800" b="1">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ra</a:t>
            </a:r>
            <a:r>
              <a:rPr lang="en-US" sz="2800" b="1">
                <a:solidFill>
                  <a:schemeClr val="bg1"/>
                </a:solidFill>
                <a:latin typeface="Times New Roman" pitchFamily="18" charset="0"/>
                <a:cs typeface="Times New Roman" pitchFamily="18" charset="0"/>
              </a:rPr>
              <a:t>)</a:t>
            </a:r>
          </a:p>
        </p:txBody>
      </p:sp>
      <p:sp>
        <p:nvSpPr>
          <p:cNvPr id="19" name="TextBox 18"/>
          <p:cNvSpPr txBox="1"/>
          <p:nvPr/>
        </p:nvSpPr>
        <p:spPr>
          <a:xfrm>
            <a:off x="1211396" y="3840004"/>
            <a:ext cx="3880308" cy="1288499"/>
          </a:xfrm>
          <a:prstGeom prst="rect">
            <a:avLst/>
          </a:prstGeom>
          <a:ln>
            <a:noFill/>
          </a:ln>
        </p:spPr>
        <p:txBody>
          <a:bodyPr vert="horz" wrap="square" lIns="91440" tIns="45720" rIns="91440" bIns="45720" rtlCol="0">
            <a:noAutofit/>
          </a:bodyPr>
          <a:lstStyle/>
          <a:p>
            <a:r>
              <a:rPr lang="en-US" sz="2800" b="1" err="1">
                <a:solidFill>
                  <a:schemeClr val="bg1"/>
                </a:solidFill>
                <a:latin typeface="Times New Roman" pitchFamily="18" charset="0"/>
                <a:cs typeface="Times New Roman" pitchFamily="18" charset="0"/>
              </a:rPr>
              <a:t>Cần</a:t>
            </a:r>
            <a:r>
              <a:rPr lang="en-US" sz="2800" b="1">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thêm</a:t>
            </a:r>
            <a:r>
              <a:rPr lang="en-US" sz="2800" b="1">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câu</a:t>
            </a:r>
            <a:r>
              <a:rPr lang="en-US" sz="2800" b="1">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hỏi</a:t>
            </a:r>
            <a:r>
              <a:rPr lang="en-US" sz="2800" b="1">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để</a:t>
            </a:r>
            <a:r>
              <a:rPr lang="en-US" sz="2800" b="1">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ví</a:t>
            </a:r>
            <a:r>
              <a:rPr lang="en-US" sz="2800" b="1">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dụ</a:t>
            </a:r>
            <a:r>
              <a:rPr lang="en-US" sz="2800" b="1">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trên</a:t>
            </a:r>
            <a:r>
              <a:rPr lang="en-US" sz="2800" b="1">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trở</a:t>
            </a:r>
            <a:r>
              <a:rPr lang="en-US" sz="2800" b="1">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thành</a:t>
            </a:r>
            <a:r>
              <a:rPr lang="en-US" sz="2800" b="1">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bài</a:t>
            </a:r>
            <a:r>
              <a:rPr lang="en-US" sz="2800" b="1">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toán</a:t>
            </a:r>
            <a:r>
              <a:rPr lang="en-US" sz="2800" b="1">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Tính</a:t>
            </a:r>
            <a:r>
              <a:rPr lang="en-US" sz="2800" b="1">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diện</a:t>
            </a:r>
            <a:r>
              <a:rPr lang="en-US" sz="2800" b="1">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tích</a:t>
            </a:r>
            <a:r>
              <a:rPr lang="en-US" sz="2800" b="1">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hình</a:t>
            </a:r>
            <a:r>
              <a:rPr lang="en-US" sz="2800" b="1">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thang</a:t>
            </a:r>
            <a:r>
              <a:rPr lang="en-US" sz="2800" b="1">
                <a:solidFill>
                  <a:schemeClr val="bg1"/>
                </a:solidFill>
                <a:latin typeface="Times New Roman" pitchFamily="18" charset="0"/>
                <a:cs typeface="Times New Roman" pitchFamily="18" charset="0"/>
              </a:rPr>
              <a:t> ABCD</a:t>
            </a:r>
          </a:p>
        </p:txBody>
      </p:sp>
      <p:sp>
        <p:nvSpPr>
          <p:cNvPr id="20" name="TextBox 19"/>
          <p:cNvSpPr txBox="1"/>
          <p:nvPr/>
        </p:nvSpPr>
        <p:spPr>
          <a:xfrm>
            <a:off x="6446409" y="3595424"/>
            <a:ext cx="5115697" cy="1777660"/>
          </a:xfrm>
          <a:prstGeom prst="rect">
            <a:avLst/>
          </a:prstGeom>
          <a:ln>
            <a:noFill/>
          </a:ln>
        </p:spPr>
        <p:txBody>
          <a:bodyPr vert="horz" wrap="square" lIns="91440" tIns="45720" rIns="91440" bIns="45720" rtlCol="0">
            <a:noAutofit/>
          </a:bodyPr>
          <a:lstStyle/>
          <a:p>
            <a:r>
              <a:rPr lang="en-US" sz="2800">
                <a:solidFill>
                  <a:srgbClr val="0000FF"/>
                </a:solidFill>
                <a:latin typeface="Times New Roman" pitchFamily="18" charset="0"/>
                <a:cs typeface="Times New Roman" pitchFamily="18" charset="0"/>
              </a:rPr>
              <a:t>Cần </a:t>
            </a:r>
            <a:r>
              <a:rPr lang="en-US" sz="2800" err="1">
                <a:solidFill>
                  <a:srgbClr val="0000FF"/>
                </a:solidFill>
                <a:latin typeface="Times New Roman" pitchFamily="18" charset="0"/>
                <a:cs typeface="Times New Roman" pitchFamily="18" charset="0"/>
              </a:rPr>
              <a:t>có</a:t>
            </a:r>
            <a:r>
              <a:rPr lang="en-US" sz="2800">
                <a:solidFill>
                  <a:srgbClr val="0000FF"/>
                </a:solidFill>
                <a:latin typeface="Times New Roman" pitchFamily="18" charset="0"/>
                <a:cs typeface="Times New Roman" pitchFamily="18" charset="0"/>
              </a:rPr>
              <a:t> </a:t>
            </a:r>
            <a:r>
              <a:rPr lang="en-US" sz="2800" err="1">
                <a:solidFill>
                  <a:srgbClr val="0000FF"/>
                </a:solidFill>
                <a:latin typeface="Times New Roman" pitchFamily="18" charset="0"/>
                <a:cs typeface="Times New Roman" pitchFamily="18" charset="0"/>
              </a:rPr>
              <a:t>điều</a:t>
            </a:r>
            <a:r>
              <a:rPr lang="en-US" sz="2800">
                <a:solidFill>
                  <a:srgbClr val="0000FF"/>
                </a:solidFill>
                <a:latin typeface="Times New Roman" pitchFamily="18" charset="0"/>
                <a:cs typeface="Times New Roman" pitchFamily="18" charset="0"/>
              </a:rPr>
              <a:t> </a:t>
            </a:r>
            <a:r>
              <a:rPr lang="en-US" sz="2800" err="1">
                <a:solidFill>
                  <a:srgbClr val="0000FF"/>
                </a:solidFill>
                <a:latin typeface="Times New Roman" pitchFamily="18" charset="0"/>
                <a:cs typeface="Times New Roman" pitchFamily="18" charset="0"/>
              </a:rPr>
              <a:t>kiện</a:t>
            </a:r>
            <a:r>
              <a:rPr lang="en-US" sz="2800">
                <a:solidFill>
                  <a:srgbClr val="0000FF"/>
                </a:solidFill>
                <a:latin typeface="Times New Roman" pitchFamily="18" charset="0"/>
                <a:cs typeface="Times New Roman" pitchFamily="18" charset="0"/>
              </a:rPr>
              <a:t> </a:t>
            </a:r>
            <a:r>
              <a:rPr lang="en-US" sz="2800" err="1">
                <a:solidFill>
                  <a:srgbClr val="0000FF"/>
                </a:solidFill>
                <a:latin typeface="Times New Roman" pitchFamily="18" charset="0"/>
                <a:cs typeface="Times New Roman" pitchFamily="18" charset="0"/>
              </a:rPr>
              <a:t>cho</a:t>
            </a:r>
            <a:r>
              <a:rPr lang="en-US" sz="2800">
                <a:solidFill>
                  <a:srgbClr val="0000FF"/>
                </a:solidFill>
                <a:latin typeface="Times New Roman" pitchFamily="18" charset="0"/>
                <a:cs typeface="Times New Roman" pitchFamily="18" charset="0"/>
              </a:rPr>
              <a:t> </a:t>
            </a:r>
            <a:r>
              <a:rPr lang="en-US" sz="2800" err="1">
                <a:solidFill>
                  <a:srgbClr val="0000FF"/>
                </a:solidFill>
                <a:latin typeface="Times New Roman" pitchFamily="18" charset="0"/>
                <a:cs typeface="Times New Roman" pitchFamily="18" charset="0"/>
              </a:rPr>
              <a:t>trước</a:t>
            </a:r>
            <a:r>
              <a:rPr lang="en-US" sz="2800">
                <a:solidFill>
                  <a:srgbClr val="0000FF"/>
                </a:solidFill>
                <a:latin typeface="Times New Roman" pitchFamily="18" charset="0"/>
                <a:cs typeface="Times New Roman" pitchFamily="18" charset="0"/>
              </a:rPr>
              <a:t>: </a:t>
            </a:r>
            <a:r>
              <a:rPr lang="en-US" sz="2800" err="1">
                <a:solidFill>
                  <a:srgbClr val="0000FF"/>
                </a:solidFill>
                <a:latin typeface="Times New Roman" pitchFamily="18" charset="0"/>
                <a:cs typeface="Times New Roman" pitchFamily="18" charset="0"/>
              </a:rPr>
              <a:t>chiều</a:t>
            </a:r>
            <a:r>
              <a:rPr lang="en-US" sz="2800">
                <a:solidFill>
                  <a:srgbClr val="0000FF"/>
                </a:solidFill>
                <a:latin typeface="Times New Roman" pitchFamily="18" charset="0"/>
                <a:cs typeface="Times New Roman" pitchFamily="18" charset="0"/>
              </a:rPr>
              <a:t> </a:t>
            </a:r>
            <a:r>
              <a:rPr lang="en-US" sz="2800" err="1">
                <a:solidFill>
                  <a:srgbClr val="0000FF"/>
                </a:solidFill>
                <a:latin typeface="Times New Roman" pitchFamily="18" charset="0"/>
                <a:cs typeface="Times New Roman" pitchFamily="18" charset="0"/>
              </a:rPr>
              <a:t>dài</a:t>
            </a:r>
            <a:r>
              <a:rPr lang="en-US" sz="2800">
                <a:solidFill>
                  <a:srgbClr val="0000FF"/>
                </a:solidFill>
                <a:latin typeface="Times New Roman" pitchFamily="18" charset="0"/>
                <a:cs typeface="Times New Roman" pitchFamily="18" charset="0"/>
              </a:rPr>
              <a:t> 12cm, </a:t>
            </a:r>
            <a:r>
              <a:rPr lang="en-US" sz="2800" err="1">
                <a:solidFill>
                  <a:srgbClr val="0000FF"/>
                </a:solidFill>
                <a:latin typeface="Times New Roman" pitchFamily="18" charset="0"/>
                <a:cs typeface="Times New Roman" pitchFamily="18" charset="0"/>
              </a:rPr>
              <a:t>chiều</a:t>
            </a:r>
            <a:r>
              <a:rPr lang="en-US" sz="2800">
                <a:solidFill>
                  <a:srgbClr val="0000FF"/>
                </a:solidFill>
                <a:latin typeface="Times New Roman" pitchFamily="18" charset="0"/>
                <a:cs typeface="Times New Roman" pitchFamily="18" charset="0"/>
              </a:rPr>
              <a:t> </a:t>
            </a:r>
            <a:r>
              <a:rPr lang="en-US" sz="2800" err="1">
                <a:solidFill>
                  <a:srgbClr val="0000FF"/>
                </a:solidFill>
                <a:latin typeface="Times New Roman" pitchFamily="18" charset="0"/>
                <a:cs typeface="Times New Roman" pitchFamily="18" charset="0"/>
              </a:rPr>
              <a:t>rộng</a:t>
            </a:r>
            <a:r>
              <a:rPr lang="en-US" sz="2800">
                <a:solidFill>
                  <a:srgbClr val="0000FF"/>
                </a:solidFill>
                <a:latin typeface="Times New Roman" pitchFamily="18" charset="0"/>
                <a:cs typeface="Times New Roman" pitchFamily="18" charset="0"/>
              </a:rPr>
              <a:t> 6m, </a:t>
            </a:r>
            <a:r>
              <a:rPr lang="en-US" sz="2800" err="1">
                <a:solidFill>
                  <a:srgbClr val="0000FF"/>
                </a:solidFill>
                <a:latin typeface="Times New Roman" pitchFamily="18" charset="0"/>
                <a:cs typeface="Times New Roman" pitchFamily="18" charset="0"/>
              </a:rPr>
              <a:t>chiều</a:t>
            </a:r>
            <a:r>
              <a:rPr lang="en-US" sz="2800">
                <a:solidFill>
                  <a:srgbClr val="0000FF"/>
                </a:solidFill>
                <a:latin typeface="Times New Roman" pitchFamily="18" charset="0"/>
                <a:cs typeface="Times New Roman" pitchFamily="18" charset="0"/>
              </a:rPr>
              <a:t> </a:t>
            </a:r>
            <a:r>
              <a:rPr lang="en-US" sz="2800" err="1">
                <a:solidFill>
                  <a:srgbClr val="0000FF"/>
                </a:solidFill>
                <a:latin typeface="Times New Roman" pitchFamily="18" charset="0"/>
                <a:cs typeface="Times New Roman" pitchFamily="18" charset="0"/>
              </a:rPr>
              <a:t>cao</a:t>
            </a:r>
            <a:r>
              <a:rPr lang="en-US" sz="2800">
                <a:solidFill>
                  <a:srgbClr val="0000FF"/>
                </a:solidFill>
                <a:latin typeface="Times New Roman" pitchFamily="18" charset="0"/>
                <a:cs typeface="Times New Roman" pitchFamily="18" charset="0"/>
              </a:rPr>
              <a:t> 4cm </a:t>
            </a:r>
            <a:r>
              <a:rPr lang="en-US" sz="2800" err="1">
                <a:solidFill>
                  <a:srgbClr val="0000FF"/>
                </a:solidFill>
                <a:latin typeface="Times New Roman" pitchFamily="18" charset="0"/>
                <a:cs typeface="Times New Roman" pitchFamily="18" charset="0"/>
              </a:rPr>
              <a:t>và</a:t>
            </a:r>
            <a:r>
              <a:rPr lang="en-US" sz="2800">
                <a:solidFill>
                  <a:srgbClr val="0000FF"/>
                </a:solidFill>
                <a:latin typeface="Times New Roman" pitchFamily="18" charset="0"/>
                <a:cs typeface="Times New Roman" pitchFamily="18" charset="0"/>
              </a:rPr>
              <a:t> </a:t>
            </a:r>
            <a:r>
              <a:rPr lang="en-US" sz="2800" err="1">
                <a:solidFill>
                  <a:srgbClr val="0000FF"/>
                </a:solidFill>
                <a:latin typeface="Times New Roman" pitchFamily="18" charset="0"/>
                <a:cs typeface="Times New Roman" pitchFamily="18" charset="0"/>
              </a:rPr>
              <a:t>kết</a:t>
            </a:r>
            <a:r>
              <a:rPr lang="en-US" sz="2800">
                <a:solidFill>
                  <a:srgbClr val="0000FF"/>
                </a:solidFill>
                <a:latin typeface="Times New Roman" pitchFamily="18" charset="0"/>
                <a:cs typeface="Times New Roman" pitchFamily="18" charset="0"/>
              </a:rPr>
              <a:t> </a:t>
            </a:r>
            <a:r>
              <a:rPr lang="en-US" sz="2800" err="1">
                <a:solidFill>
                  <a:srgbClr val="0000FF"/>
                </a:solidFill>
                <a:latin typeface="Times New Roman" pitchFamily="18" charset="0"/>
                <a:cs typeface="Times New Roman" pitchFamily="18" charset="0"/>
              </a:rPr>
              <a:t>quả</a:t>
            </a:r>
            <a:r>
              <a:rPr lang="en-US" sz="2800">
                <a:solidFill>
                  <a:srgbClr val="0000FF"/>
                </a:solidFill>
                <a:latin typeface="Times New Roman" pitchFamily="18" charset="0"/>
                <a:cs typeface="Times New Roman" pitchFamily="18" charset="0"/>
              </a:rPr>
              <a:t> </a:t>
            </a:r>
            <a:r>
              <a:rPr lang="en-US" sz="2800" err="1">
                <a:solidFill>
                  <a:srgbClr val="0000FF"/>
                </a:solidFill>
                <a:latin typeface="Times New Roman" pitchFamily="18" charset="0"/>
                <a:cs typeface="Times New Roman" pitchFamily="18" charset="0"/>
              </a:rPr>
              <a:t>là</a:t>
            </a:r>
            <a:r>
              <a:rPr lang="en-US" sz="2800">
                <a:solidFill>
                  <a:srgbClr val="0000FF"/>
                </a:solidFill>
                <a:latin typeface="Times New Roman" pitchFamily="18" charset="0"/>
                <a:cs typeface="Times New Roman" pitchFamily="18" charset="0"/>
              </a:rPr>
              <a:t> </a:t>
            </a:r>
            <a:r>
              <a:rPr lang="en-US" sz="2800" err="1">
                <a:solidFill>
                  <a:srgbClr val="0000FF"/>
                </a:solidFill>
                <a:latin typeface="Times New Roman" pitchFamily="18" charset="0"/>
                <a:cs typeface="Times New Roman" pitchFamily="18" charset="0"/>
              </a:rPr>
              <a:t>câu</a:t>
            </a:r>
            <a:r>
              <a:rPr lang="en-US" sz="2800">
                <a:solidFill>
                  <a:srgbClr val="0000FF"/>
                </a:solidFill>
                <a:latin typeface="Times New Roman" pitchFamily="18" charset="0"/>
                <a:cs typeface="Times New Roman" pitchFamily="18" charset="0"/>
              </a:rPr>
              <a:t> </a:t>
            </a:r>
            <a:r>
              <a:rPr lang="en-US" sz="2800" err="1">
                <a:solidFill>
                  <a:srgbClr val="0000FF"/>
                </a:solidFill>
                <a:latin typeface="Times New Roman" pitchFamily="18" charset="0"/>
                <a:cs typeface="Times New Roman" pitchFamily="18" charset="0"/>
              </a:rPr>
              <a:t>hỏi</a:t>
            </a:r>
            <a:r>
              <a:rPr lang="en-US" sz="2800">
                <a:solidFill>
                  <a:srgbClr val="0000FF"/>
                </a:solidFill>
                <a:latin typeface="Times New Roman" pitchFamily="18" charset="0"/>
                <a:cs typeface="Times New Roman" pitchFamily="18" charset="0"/>
              </a:rPr>
              <a:t> </a:t>
            </a:r>
            <a:r>
              <a:rPr lang="en-US" sz="2800" err="1">
                <a:solidFill>
                  <a:srgbClr val="0000FF"/>
                </a:solidFill>
                <a:latin typeface="Times New Roman" pitchFamily="18" charset="0"/>
                <a:cs typeface="Times New Roman" pitchFamily="18" charset="0"/>
              </a:rPr>
              <a:t>tính</a:t>
            </a:r>
            <a:r>
              <a:rPr lang="en-US" sz="2800">
                <a:solidFill>
                  <a:srgbClr val="0000FF"/>
                </a:solidFill>
                <a:latin typeface="Times New Roman" pitchFamily="18" charset="0"/>
                <a:cs typeface="Times New Roman" pitchFamily="18" charset="0"/>
              </a:rPr>
              <a:t> </a:t>
            </a:r>
            <a:r>
              <a:rPr lang="en-US" sz="2800" err="1">
                <a:solidFill>
                  <a:srgbClr val="0000FF"/>
                </a:solidFill>
                <a:latin typeface="Times New Roman" pitchFamily="18" charset="0"/>
                <a:cs typeface="Times New Roman" pitchFamily="18" charset="0"/>
              </a:rPr>
              <a:t>diện</a:t>
            </a:r>
            <a:r>
              <a:rPr lang="en-US" sz="2800">
                <a:solidFill>
                  <a:srgbClr val="0000FF"/>
                </a:solidFill>
                <a:latin typeface="Times New Roman" pitchFamily="18" charset="0"/>
                <a:cs typeface="Times New Roman" pitchFamily="18" charset="0"/>
              </a:rPr>
              <a:t> </a:t>
            </a:r>
            <a:r>
              <a:rPr lang="en-US" sz="2800" err="1">
                <a:solidFill>
                  <a:srgbClr val="0000FF"/>
                </a:solidFill>
                <a:latin typeface="Times New Roman" pitchFamily="18" charset="0"/>
                <a:cs typeface="Times New Roman" pitchFamily="18" charset="0"/>
              </a:rPr>
              <a:t>tích</a:t>
            </a:r>
            <a:r>
              <a:rPr lang="en-US" sz="2800">
                <a:solidFill>
                  <a:srgbClr val="0000FF"/>
                </a:solidFill>
                <a:latin typeface="Times New Roman" pitchFamily="18" charset="0"/>
                <a:cs typeface="Times New Roman" pitchFamily="18" charset="0"/>
              </a:rPr>
              <a:t> </a:t>
            </a:r>
            <a:r>
              <a:rPr lang="en-US" sz="2800" err="1">
                <a:solidFill>
                  <a:srgbClr val="0000FF"/>
                </a:solidFill>
                <a:latin typeface="Times New Roman" pitchFamily="18" charset="0"/>
                <a:cs typeface="Times New Roman" pitchFamily="18" charset="0"/>
              </a:rPr>
              <a:t>hình</a:t>
            </a:r>
            <a:r>
              <a:rPr lang="en-US" sz="2800">
                <a:solidFill>
                  <a:srgbClr val="0000FF"/>
                </a:solidFill>
                <a:latin typeface="Times New Roman" pitchFamily="18" charset="0"/>
                <a:cs typeface="Times New Roman" pitchFamily="18" charset="0"/>
              </a:rPr>
              <a:t> </a:t>
            </a:r>
            <a:r>
              <a:rPr lang="en-US" sz="2800" err="1">
                <a:solidFill>
                  <a:srgbClr val="0000FF"/>
                </a:solidFill>
                <a:latin typeface="Times New Roman" pitchFamily="18" charset="0"/>
                <a:cs typeface="Times New Roman" pitchFamily="18" charset="0"/>
              </a:rPr>
              <a:t>thang</a:t>
            </a:r>
            <a:r>
              <a:rPr lang="en-US" sz="2800">
                <a:solidFill>
                  <a:srgbClr val="0000FF"/>
                </a:solidFill>
                <a:latin typeface="Times New Roman" pitchFamily="18" charset="0"/>
                <a:cs typeface="Times New Roman" pitchFamily="18" charset="0"/>
              </a:rPr>
              <a:t> ABCD</a:t>
            </a:r>
          </a:p>
        </p:txBody>
      </p:sp>
    </p:spTree>
    <p:extLst>
      <p:ext uri="{BB962C8B-B14F-4D97-AF65-F5344CB8AC3E}">
        <p14:creationId xmlns:p14="http://schemas.microsoft.com/office/powerpoint/2010/main" val="263798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par>
                                <p:cTn id="18" presetID="2" presetClass="entr" presetSubtype="4" fill="hold" nodeType="with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 calcmode="lin" valueType="num">
                                      <p:cBhvr additive="base">
                                        <p:cTn id="2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nodeType="clickEffect">
                                  <p:stCondLst>
                                    <p:cond delay="0"/>
                                  </p:stCondLst>
                                  <p:childTnLst>
                                    <p:anim calcmode="lin" valueType="num">
                                      <p:cBhvr additive="base">
                                        <p:cTn id="25" dur="500"/>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6" dur="500"/>
                                        <p:tgtEl>
                                          <p:spTgt spid="2">
                                            <p:txEl>
                                              <p:pRg st="0" end="0"/>
                                            </p:txEl>
                                          </p:spTgt>
                                        </p:tgtEl>
                                        <p:attrNameLst>
                                          <p:attrName>ppt_y</p:attrName>
                                        </p:attrNameLst>
                                      </p:cBhvr>
                                      <p:tavLst>
                                        <p:tav tm="0">
                                          <p:val>
                                            <p:strVal val="ppt_y"/>
                                          </p:val>
                                        </p:tav>
                                        <p:tav tm="100000">
                                          <p:val>
                                            <p:strVal val="1+ppt_h/2"/>
                                          </p:val>
                                        </p:tav>
                                      </p:tavLst>
                                    </p:anim>
                                    <p:set>
                                      <p:cBhvr>
                                        <p:cTn id="27" dur="1" fill="hold">
                                          <p:stCondLst>
                                            <p:cond delay="499"/>
                                          </p:stCondLst>
                                        </p:cTn>
                                        <p:tgtEl>
                                          <p:spTgt spid="2">
                                            <p:txEl>
                                              <p:pRg st="0" end="0"/>
                                            </p:txEl>
                                          </p:spTgt>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ircle(in)">
                                      <p:cBhvr>
                                        <p:cTn id="37" dur="2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2" dur="500"/>
                                        <p:tgtEl>
                                          <p:spTgt spid="14">
                                            <p:txEl>
                                              <p:pRg st="0" end="0"/>
                                            </p:txEl>
                                          </p:spTgt>
                                        </p:tgtEl>
                                        <p:attrNameLst>
                                          <p:attrName>ppt_y</p:attrName>
                                        </p:attrNameLst>
                                      </p:cBhvr>
                                      <p:tavLst>
                                        <p:tav tm="0">
                                          <p:val>
                                            <p:strVal val="ppt_y"/>
                                          </p:val>
                                        </p:tav>
                                        <p:tav tm="100000">
                                          <p:val>
                                            <p:strVal val="1+ppt_h/2"/>
                                          </p:val>
                                        </p:tav>
                                      </p:tavLst>
                                    </p:anim>
                                    <p:set>
                                      <p:cBhvr>
                                        <p:cTn id="43" dur="1" fill="hold">
                                          <p:stCondLst>
                                            <p:cond delay="499"/>
                                          </p:stCondLst>
                                        </p:cTn>
                                        <p:tgtEl>
                                          <p:spTgt spid="14">
                                            <p:txEl>
                                              <p:pRg st="0" end="0"/>
                                            </p:txEl>
                                          </p:spTgt>
                                        </p:tgtEl>
                                        <p:attrNameLst>
                                          <p:attrName>style.visibility</p:attrName>
                                        </p:attrNameLst>
                                      </p:cBhvr>
                                      <p:to>
                                        <p:strVal val="hidden"/>
                                      </p:to>
                                    </p:set>
                                  </p:childTnLst>
                                </p:cTn>
                              </p:par>
                              <p:par>
                                <p:cTn id="44" presetID="22" presetClass="entr" presetSubtype="4"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down)">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8">
                                            <p:txEl>
                                              <p:pRg st="0" end="0"/>
                                            </p:txEl>
                                          </p:spTgt>
                                        </p:tgtEl>
                                        <p:attrNameLst>
                                          <p:attrName>style.visibility</p:attrName>
                                        </p:attrNameLst>
                                      </p:cBhvr>
                                      <p:to>
                                        <p:strVal val="visible"/>
                                      </p:to>
                                    </p:set>
                                    <p:anim calcmode="lin" valueType="num">
                                      <p:cBhvr additive="base">
                                        <p:cTn id="55"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xit" presetSubtype="0" fill="hold" nodeType="clickEffect">
                                  <p:stCondLst>
                                    <p:cond delay="0"/>
                                  </p:stCondLst>
                                  <p:childTnLst>
                                    <p:animEffect transition="out" filter="fade">
                                      <p:cBhvr>
                                        <p:cTn id="60" dur="1000"/>
                                        <p:tgtEl>
                                          <p:spTgt spid="18">
                                            <p:txEl>
                                              <p:pRg st="0" end="0"/>
                                            </p:txEl>
                                          </p:spTgt>
                                        </p:tgtEl>
                                      </p:cBhvr>
                                    </p:animEffect>
                                    <p:anim calcmode="lin" valueType="num">
                                      <p:cBhvr>
                                        <p:cTn id="61" dur="1000"/>
                                        <p:tgtEl>
                                          <p:spTgt spid="18">
                                            <p:txEl>
                                              <p:pRg st="0" end="0"/>
                                            </p:txEl>
                                          </p:spTgt>
                                        </p:tgtEl>
                                        <p:attrNameLst>
                                          <p:attrName>ppt_x</p:attrName>
                                        </p:attrNameLst>
                                      </p:cBhvr>
                                      <p:tavLst>
                                        <p:tav tm="0">
                                          <p:val>
                                            <p:strVal val="ppt_x"/>
                                          </p:val>
                                        </p:tav>
                                        <p:tav tm="100000">
                                          <p:val>
                                            <p:strVal val="ppt_x"/>
                                          </p:val>
                                        </p:tav>
                                      </p:tavLst>
                                    </p:anim>
                                    <p:anim calcmode="lin" valueType="num">
                                      <p:cBhvr>
                                        <p:cTn id="62" dur="1000"/>
                                        <p:tgtEl>
                                          <p:spTgt spid="18">
                                            <p:txEl>
                                              <p:pRg st="0" end="0"/>
                                            </p:txEl>
                                          </p:spTgt>
                                        </p:tgtEl>
                                        <p:attrNameLst>
                                          <p:attrName>ppt_y</p:attrName>
                                        </p:attrNameLst>
                                      </p:cBhvr>
                                      <p:tavLst>
                                        <p:tav tm="0">
                                          <p:val>
                                            <p:strVal val="ppt_y"/>
                                          </p:val>
                                        </p:tav>
                                        <p:tav tm="100000">
                                          <p:val>
                                            <p:strVal val="ppt_y+.1"/>
                                          </p:val>
                                        </p:tav>
                                      </p:tavLst>
                                    </p:anim>
                                    <p:set>
                                      <p:cBhvr>
                                        <p:cTn id="63" dur="1" fill="hold">
                                          <p:stCondLst>
                                            <p:cond delay="999"/>
                                          </p:stCondLst>
                                        </p:cTn>
                                        <p:tgtEl>
                                          <p:spTgt spid="18">
                                            <p:txEl>
                                              <p:pRg st="0" end="0"/>
                                            </p:txEl>
                                          </p:spTgt>
                                        </p:tgtEl>
                                        <p:attrNameLst>
                                          <p:attrName>style.visibility</p:attrName>
                                        </p:attrNameLst>
                                      </p:cBhvr>
                                      <p:to>
                                        <p:strVal val="hidden"/>
                                      </p:to>
                                    </p:set>
                                  </p:childTnLst>
                                </p:cTn>
                              </p:par>
                              <p:par>
                                <p:cTn id="64" presetID="2" presetClass="entr" presetSubtype="4"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anim calcmode="lin" valueType="num">
                                      <p:cBhvr additive="base">
                                        <p:cTn id="66" dur="500" fill="hold"/>
                                        <p:tgtEl>
                                          <p:spTgt spid="20"/>
                                        </p:tgtEl>
                                        <p:attrNameLst>
                                          <p:attrName>ppt_x</p:attrName>
                                        </p:attrNameLst>
                                      </p:cBhvr>
                                      <p:tavLst>
                                        <p:tav tm="0">
                                          <p:val>
                                            <p:strVal val="#ppt_x"/>
                                          </p:val>
                                        </p:tav>
                                        <p:tav tm="100000">
                                          <p:val>
                                            <p:strVal val="#ppt_x"/>
                                          </p:val>
                                        </p:tav>
                                      </p:tavLst>
                                    </p:anim>
                                    <p:anim calcmode="lin" valueType="num">
                                      <p:cBhvr additive="base">
                                        <p:cTn id="6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8" grpId="0" animBg="1"/>
      <p:bldP spid="7"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5" y="1269998"/>
            <a:ext cx="12160136" cy="5491020"/>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sz="12800" b="1">
                <a:solidFill>
                  <a:srgbClr val="FF0000"/>
                </a:solidFill>
                <a:latin typeface="Times New Roman" pitchFamily="18" charset="0"/>
                <a:cs typeface="Times New Roman" panose="02020603050405020304" pitchFamily="18" charset="0"/>
              </a:rPr>
              <a:t>2. </a:t>
            </a:r>
            <a:r>
              <a:rPr lang="en-US" sz="12800" b="1" err="1">
                <a:solidFill>
                  <a:srgbClr val="FF0000"/>
                </a:solidFill>
                <a:latin typeface="Times New Roman" pitchFamily="18" charset="0"/>
                <a:cs typeface="Times New Roman" panose="02020603050405020304" pitchFamily="18" charset="0"/>
              </a:rPr>
              <a:t>Bài</a:t>
            </a:r>
            <a:r>
              <a:rPr lang="en-US" sz="12800" b="1">
                <a:solidFill>
                  <a:srgbClr val="FF0000"/>
                </a:solidFill>
                <a:latin typeface="Times New Roman" pitchFamily="18" charset="0"/>
                <a:cs typeface="Times New Roman" panose="02020603050405020304" pitchFamily="18" charset="0"/>
              </a:rPr>
              <a:t> </a:t>
            </a:r>
            <a:r>
              <a:rPr lang="en-US" sz="12800" b="1" err="1">
                <a:solidFill>
                  <a:srgbClr val="FF0000"/>
                </a:solidFill>
                <a:latin typeface="Times New Roman" pitchFamily="18" charset="0"/>
                <a:cs typeface="Times New Roman" panose="02020603050405020304" pitchFamily="18" charset="0"/>
              </a:rPr>
              <a:t>toán</a:t>
            </a:r>
            <a:r>
              <a:rPr lang="en-US" sz="12800" b="1">
                <a:solidFill>
                  <a:srgbClr val="FF0000"/>
                </a:solidFill>
                <a:latin typeface="Times New Roman" pitchFamily="18" charset="0"/>
                <a:cs typeface="Times New Roman" panose="02020603050405020304" pitchFamily="18" charset="0"/>
              </a:rPr>
              <a:t> </a:t>
            </a:r>
            <a:r>
              <a:rPr lang="en-US" sz="12800" b="1" err="1">
                <a:solidFill>
                  <a:srgbClr val="FF0000"/>
                </a:solidFill>
                <a:latin typeface="Times New Roman" pitchFamily="18" charset="0"/>
                <a:cs typeface="Times New Roman" panose="02020603050405020304" pitchFamily="18" charset="0"/>
              </a:rPr>
              <a:t>và</a:t>
            </a:r>
            <a:r>
              <a:rPr lang="en-US" sz="12800" b="1">
                <a:solidFill>
                  <a:srgbClr val="FF0000"/>
                </a:solidFill>
                <a:latin typeface="Times New Roman" pitchFamily="18" charset="0"/>
                <a:cs typeface="Times New Roman" panose="02020603050405020304" pitchFamily="18" charset="0"/>
              </a:rPr>
              <a:t> </a:t>
            </a:r>
            <a:r>
              <a:rPr lang="en-US" sz="12800" b="1" err="1">
                <a:solidFill>
                  <a:srgbClr val="FF0000"/>
                </a:solidFill>
                <a:latin typeface="Times New Roman" pitchFamily="18" charset="0"/>
                <a:cs typeface="Times New Roman" panose="02020603050405020304" pitchFamily="18" charset="0"/>
              </a:rPr>
              <a:t>thuật</a:t>
            </a:r>
            <a:r>
              <a:rPr lang="en-US" sz="12800" b="1">
                <a:solidFill>
                  <a:srgbClr val="FF0000"/>
                </a:solidFill>
                <a:latin typeface="Times New Roman" pitchFamily="18" charset="0"/>
                <a:cs typeface="Times New Roman" panose="02020603050405020304" pitchFamily="18" charset="0"/>
              </a:rPr>
              <a:t> </a:t>
            </a:r>
            <a:r>
              <a:rPr lang="en-US" sz="12800" b="1" err="1">
                <a:solidFill>
                  <a:srgbClr val="FF0000"/>
                </a:solidFill>
                <a:latin typeface="Times New Roman" pitchFamily="18" charset="0"/>
                <a:cs typeface="Times New Roman" panose="02020603050405020304" pitchFamily="18" charset="0"/>
              </a:rPr>
              <a:t>toán</a:t>
            </a:r>
            <a:r>
              <a:rPr lang="en-US" sz="12800" b="1">
                <a:solidFill>
                  <a:srgbClr val="FF0000"/>
                </a:solidFill>
                <a:latin typeface="Times New Roman" panose="02020603050405020304" pitchFamily="18" charset="0"/>
                <a:cs typeface="Times New Roman" panose="02020603050405020304" pitchFamily="18" charset="0"/>
              </a:rPr>
              <a:t>.</a:t>
            </a:r>
          </a:p>
          <a:p>
            <a:r>
              <a:rPr lang="en-US" sz="12000" b="1" err="1">
                <a:solidFill>
                  <a:srgbClr val="0070C0"/>
                </a:solidFill>
                <a:latin typeface="Times New Roman" pitchFamily="18" charset="0"/>
                <a:cs typeface="Times New Roman" pitchFamily="18" charset="0"/>
              </a:rPr>
              <a:t>Bài</a:t>
            </a:r>
            <a:r>
              <a:rPr lang="en-US" sz="12000" b="1">
                <a:solidFill>
                  <a:srgbClr val="0070C0"/>
                </a:solidFill>
                <a:latin typeface="Times New Roman" pitchFamily="18" charset="0"/>
                <a:cs typeface="Times New Roman" pitchFamily="18" charset="0"/>
              </a:rPr>
              <a:t> </a:t>
            </a:r>
            <a:r>
              <a:rPr lang="en-US" sz="12000" b="1" err="1">
                <a:solidFill>
                  <a:srgbClr val="0070C0"/>
                </a:solidFill>
                <a:latin typeface="Times New Roman" pitchFamily="18" charset="0"/>
                <a:cs typeface="Times New Roman" pitchFamily="18" charset="0"/>
              </a:rPr>
              <a:t>toán</a:t>
            </a:r>
            <a:r>
              <a:rPr lang="en-US" sz="12000">
                <a:solidFill>
                  <a:srgbClr val="0070C0"/>
                </a:solidFill>
                <a:latin typeface="Times New Roman" pitchFamily="18" charset="0"/>
                <a:cs typeface="Times New Roman" pitchFamily="18" charset="0"/>
              </a:rPr>
              <a:t>: </a:t>
            </a:r>
            <a:r>
              <a:rPr lang="en-US" sz="12000" err="1">
                <a:solidFill>
                  <a:srgbClr val="0070C0"/>
                </a:solidFill>
                <a:latin typeface="Times New Roman" pitchFamily="18" charset="0"/>
                <a:cs typeface="Times New Roman" pitchFamily="18" charset="0"/>
              </a:rPr>
              <a:t>một</a:t>
            </a:r>
            <a:r>
              <a:rPr lang="en-US" sz="12000">
                <a:solidFill>
                  <a:srgbClr val="0070C0"/>
                </a:solidFill>
                <a:latin typeface="Times New Roman" pitchFamily="18" charset="0"/>
                <a:cs typeface="Times New Roman" pitchFamily="18" charset="0"/>
              </a:rPr>
              <a:t> </a:t>
            </a:r>
            <a:r>
              <a:rPr lang="en-US" sz="12000" err="1">
                <a:solidFill>
                  <a:srgbClr val="0070C0"/>
                </a:solidFill>
                <a:latin typeface="Times New Roman" pitchFamily="18" charset="0"/>
                <a:cs typeface="Times New Roman" pitchFamily="18" charset="0"/>
              </a:rPr>
              <a:t>vấn</a:t>
            </a:r>
            <a:r>
              <a:rPr lang="en-US" sz="12000">
                <a:solidFill>
                  <a:srgbClr val="0070C0"/>
                </a:solidFill>
                <a:latin typeface="Times New Roman" pitchFamily="18" charset="0"/>
                <a:cs typeface="Times New Roman" pitchFamily="18" charset="0"/>
              </a:rPr>
              <a:t> </a:t>
            </a:r>
            <a:r>
              <a:rPr lang="en-US" sz="12000" err="1">
                <a:solidFill>
                  <a:srgbClr val="0070C0"/>
                </a:solidFill>
                <a:latin typeface="Times New Roman" pitchFamily="18" charset="0"/>
                <a:cs typeface="Times New Roman" pitchFamily="18" charset="0"/>
              </a:rPr>
              <a:t>đề</a:t>
            </a:r>
            <a:r>
              <a:rPr lang="en-US" sz="12000">
                <a:solidFill>
                  <a:srgbClr val="0070C0"/>
                </a:solidFill>
                <a:latin typeface="Times New Roman" pitchFamily="18" charset="0"/>
                <a:cs typeface="Times New Roman" pitchFamily="18" charset="0"/>
              </a:rPr>
              <a:t>  </a:t>
            </a:r>
            <a:r>
              <a:rPr lang="en-US" sz="12000" err="1">
                <a:solidFill>
                  <a:srgbClr val="0070C0"/>
                </a:solidFill>
                <a:latin typeface="Times New Roman" pitchFamily="18" charset="0"/>
                <a:cs typeface="Times New Roman" pitchFamily="18" charset="0"/>
              </a:rPr>
              <a:t>cần</a:t>
            </a:r>
            <a:r>
              <a:rPr lang="en-US" sz="12000">
                <a:solidFill>
                  <a:srgbClr val="0070C0"/>
                </a:solidFill>
                <a:latin typeface="Times New Roman" pitchFamily="18" charset="0"/>
                <a:cs typeface="Times New Roman" pitchFamily="18" charset="0"/>
              </a:rPr>
              <a:t> </a:t>
            </a:r>
            <a:r>
              <a:rPr lang="en-US" sz="12000" err="1">
                <a:solidFill>
                  <a:srgbClr val="0070C0"/>
                </a:solidFill>
                <a:latin typeface="Times New Roman" pitchFamily="18" charset="0"/>
                <a:cs typeface="Times New Roman" pitchFamily="18" charset="0"/>
              </a:rPr>
              <a:t>giải</a:t>
            </a:r>
            <a:r>
              <a:rPr lang="en-US" sz="12000">
                <a:solidFill>
                  <a:srgbClr val="0070C0"/>
                </a:solidFill>
                <a:latin typeface="Times New Roman" pitchFamily="18" charset="0"/>
                <a:cs typeface="Times New Roman" pitchFamily="18" charset="0"/>
              </a:rPr>
              <a:t> </a:t>
            </a:r>
            <a:r>
              <a:rPr lang="en-US" sz="12000" err="1">
                <a:solidFill>
                  <a:srgbClr val="0070C0"/>
                </a:solidFill>
                <a:latin typeface="Times New Roman" pitchFamily="18" charset="0"/>
                <a:cs typeface="Times New Roman" pitchFamily="18" charset="0"/>
              </a:rPr>
              <a:t>quyết</a:t>
            </a:r>
            <a:r>
              <a:rPr lang="en-US" sz="12000">
                <a:solidFill>
                  <a:srgbClr val="0070C0"/>
                </a:solidFill>
                <a:latin typeface="Times New Roman" pitchFamily="18" charset="0"/>
                <a:cs typeface="Times New Roman" pitchFamily="18" charset="0"/>
              </a:rPr>
              <a:t> </a:t>
            </a:r>
            <a:r>
              <a:rPr lang="en-US" sz="12000" err="1">
                <a:solidFill>
                  <a:srgbClr val="0070C0"/>
                </a:solidFill>
                <a:latin typeface="Times New Roman" pitchFamily="18" charset="0"/>
                <a:cs typeface="Times New Roman" pitchFamily="18" charset="0"/>
              </a:rPr>
              <a:t>được</a:t>
            </a:r>
            <a:r>
              <a:rPr lang="en-US" sz="12000">
                <a:solidFill>
                  <a:srgbClr val="0070C0"/>
                </a:solidFill>
                <a:latin typeface="Times New Roman" pitchFamily="18" charset="0"/>
                <a:cs typeface="Times New Roman" pitchFamily="18" charset="0"/>
              </a:rPr>
              <a:t> </a:t>
            </a:r>
            <a:r>
              <a:rPr lang="en-US" sz="12000" err="1">
                <a:solidFill>
                  <a:srgbClr val="0070C0"/>
                </a:solidFill>
                <a:latin typeface="Times New Roman" pitchFamily="18" charset="0"/>
                <a:cs typeface="Times New Roman" pitchFamily="18" charset="0"/>
              </a:rPr>
              <a:t>phát</a:t>
            </a:r>
            <a:r>
              <a:rPr lang="en-US" sz="12000">
                <a:solidFill>
                  <a:srgbClr val="0070C0"/>
                </a:solidFill>
                <a:latin typeface="Times New Roman" pitchFamily="18" charset="0"/>
                <a:cs typeface="Times New Roman" pitchFamily="18" charset="0"/>
              </a:rPr>
              <a:t> </a:t>
            </a:r>
            <a:r>
              <a:rPr lang="en-US" sz="12000" err="1">
                <a:solidFill>
                  <a:srgbClr val="0070C0"/>
                </a:solidFill>
                <a:latin typeface="Times New Roman" pitchFamily="18" charset="0"/>
                <a:cs typeface="Times New Roman" pitchFamily="18" charset="0"/>
              </a:rPr>
              <a:t>biểu</a:t>
            </a:r>
            <a:r>
              <a:rPr lang="en-US" sz="12000">
                <a:solidFill>
                  <a:srgbClr val="0070C0"/>
                </a:solidFill>
                <a:latin typeface="Times New Roman" pitchFamily="18" charset="0"/>
                <a:cs typeface="Times New Roman" pitchFamily="18" charset="0"/>
              </a:rPr>
              <a:t> </a:t>
            </a:r>
            <a:r>
              <a:rPr lang="en-US" sz="12000" err="1">
                <a:solidFill>
                  <a:srgbClr val="0070C0"/>
                </a:solidFill>
                <a:latin typeface="Times New Roman" pitchFamily="18" charset="0"/>
                <a:cs typeface="Times New Roman" pitchFamily="18" charset="0"/>
              </a:rPr>
              <a:t>chặt</a:t>
            </a:r>
            <a:r>
              <a:rPr lang="en-US" sz="12000">
                <a:solidFill>
                  <a:srgbClr val="0070C0"/>
                </a:solidFill>
                <a:latin typeface="Times New Roman" pitchFamily="18" charset="0"/>
                <a:cs typeface="Times New Roman" pitchFamily="18" charset="0"/>
              </a:rPr>
              <a:t> </a:t>
            </a:r>
            <a:r>
              <a:rPr lang="en-US" sz="12000" err="1">
                <a:solidFill>
                  <a:srgbClr val="0070C0"/>
                </a:solidFill>
                <a:latin typeface="Times New Roman" pitchFamily="18" charset="0"/>
                <a:cs typeface="Times New Roman" pitchFamily="18" charset="0"/>
              </a:rPr>
              <a:t>chẽ</a:t>
            </a:r>
            <a:r>
              <a:rPr lang="en-US" sz="12000">
                <a:solidFill>
                  <a:srgbClr val="0070C0"/>
                </a:solidFill>
                <a:latin typeface="Times New Roman" pitchFamily="18" charset="0"/>
                <a:cs typeface="Times New Roman" pitchFamily="18" charset="0"/>
              </a:rPr>
              <a:t> </a:t>
            </a:r>
            <a:r>
              <a:rPr lang="en-US" sz="12000" err="1">
                <a:solidFill>
                  <a:srgbClr val="0070C0"/>
                </a:solidFill>
                <a:latin typeface="Times New Roman" pitchFamily="18" charset="0"/>
                <a:cs typeface="Times New Roman" pitchFamily="18" charset="0"/>
              </a:rPr>
              <a:t>và</a:t>
            </a:r>
            <a:r>
              <a:rPr lang="en-US" sz="12000">
                <a:solidFill>
                  <a:srgbClr val="0070C0"/>
                </a:solidFill>
                <a:latin typeface="Times New Roman" pitchFamily="18" charset="0"/>
                <a:cs typeface="Times New Roman" pitchFamily="18" charset="0"/>
              </a:rPr>
              <a:t> </a:t>
            </a:r>
            <a:r>
              <a:rPr lang="en-US" sz="12000" err="1">
                <a:solidFill>
                  <a:srgbClr val="0070C0"/>
                </a:solidFill>
                <a:latin typeface="Times New Roman" pitchFamily="18" charset="0"/>
                <a:cs typeface="Times New Roman" pitchFamily="18" charset="0"/>
              </a:rPr>
              <a:t>nêu</a:t>
            </a:r>
            <a:r>
              <a:rPr lang="en-US" sz="12000">
                <a:solidFill>
                  <a:srgbClr val="0070C0"/>
                </a:solidFill>
                <a:latin typeface="Times New Roman" pitchFamily="18" charset="0"/>
                <a:cs typeface="Times New Roman" pitchFamily="18" charset="0"/>
              </a:rPr>
              <a:t> </a:t>
            </a:r>
            <a:r>
              <a:rPr lang="en-US" sz="12000" err="1">
                <a:solidFill>
                  <a:srgbClr val="0070C0"/>
                </a:solidFill>
                <a:latin typeface="Times New Roman" pitchFamily="18" charset="0"/>
                <a:cs typeface="Times New Roman" pitchFamily="18" charset="0"/>
              </a:rPr>
              <a:t>rõ</a:t>
            </a:r>
            <a:r>
              <a:rPr lang="en-US" sz="12000">
                <a:solidFill>
                  <a:srgbClr val="0070C0"/>
                </a:solidFill>
                <a:latin typeface="Times New Roman" pitchFamily="18" charset="0"/>
                <a:cs typeface="Times New Roman" pitchFamily="18" charset="0"/>
              </a:rPr>
              <a:t> </a:t>
            </a:r>
            <a:r>
              <a:rPr lang="en-US" sz="12000" err="1">
                <a:solidFill>
                  <a:srgbClr val="0070C0"/>
                </a:solidFill>
                <a:latin typeface="Times New Roman" pitchFamily="18" charset="0"/>
                <a:cs typeface="Times New Roman" pitchFamily="18" charset="0"/>
              </a:rPr>
              <a:t>ràng</a:t>
            </a:r>
            <a:r>
              <a:rPr lang="en-US" sz="12000">
                <a:solidFill>
                  <a:srgbClr val="0070C0"/>
                </a:solidFill>
                <a:latin typeface="Times New Roman" pitchFamily="18" charset="0"/>
                <a:cs typeface="Times New Roman" pitchFamily="18" charset="0"/>
              </a:rPr>
              <a:t> </a:t>
            </a:r>
            <a:r>
              <a:rPr lang="en-US" sz="12000" err="1">
                <a:solidFill>
                  <a:srgbClr val="0070C0"/>
                </a:solidFill>
                <a:latin typeface="Times New Roman" pitchFamily="18" charset="0"/>
                <a:cs typeface="Times New Roman" pitchFamily="18" charset="0"/>
              </a:rPr>
              <a:t>đầu</a:t>
            </a:r>
            <a:r>
              <a:rPr lang="en-US" sz="12000">
                <a:solidFill>
                  <a:srgbClr val="0070C0"/>
                </a:solidFill>
                <a:latin typeface="Times New Roman" pitchFamily="18" charset="0"/>
                <a:cs typeface="Times New Roman" pitchFamily="18" charset="0"/>
              </a:rPr>
              <a:t> </a:t>
            </a:r>
            <a:r>
              <a:rPr lang="en-US" sz="12000" err="1">
                <a:solidFill>
                  <a:srgbClr val="0070C0"/>
                </a:solidFill>
                <a:latin typeface="Times New Roman" pitchFamily="18" charset="0"/>
                <a:cs typeface="Times New Roman" pitchFamily="18" charset="0"/>
              </a:rPr>
              <a:t>vào</a:t>
            </a:r>
            <a:r>
              <a:rPr lang="en-US" sz="12000">
                <a:solidFill>
                  <a:srgbClr val="0070C0"/>
                </a:solidFill>
                <a:latin typeface="Times New Roman" pitchFamily="18" charset="0"/>
                <a:cs typeface="Times New Roman" pitchFamily="18" charset="0"/>
              </a:rPr>
              <a:t> </a:t>
            </a:r>
            <a:r>
              <a:rPr lang="en-US" sz="12000" err="1">
                <a:solidFill>
                  <a:srgbClr val="0070C0"/>
                </a:solidFill>
                <a:latin typeface="Times New Roman" pitchFamily="18" charset="0"/>
                <a:cs typeface="Times New Roman" pitchFamily="18" charset="0"/>
              </a:rPr>
              <a:t>là</a:t>
            </a:r>
            <a:r>
              <a:rPr lang="en-US" sz="12000">
                <a:solidFill>
                  <a:srgbClr val="0070C0"/>
                </a:solidFill>
                <a:latin typeface="Times New Roman" pitchFamily="18" charset="0"/>
                <a:cs typeface="Times New Roman" pitchFamily="18" charset="0"/>
              </a:rPr>
              <a:t> </a:t>
            </a:r>
            <a:r>
              <a:rPr lang="en-US" sz="12000" err="1">
                <a:solidFill>
                  <a:srgbClr val="0070C0"/>
                </a:solidFill>
                <a:latin typeface="Times New Roman" pitchFamily="18" charset="0"/>
                <a:cs typeface="Times New Roman" pitchFamily="18" charset="0"/>
              </a:rPr>
              <a:t>gì</a:t>
            </a:r>
            <a:r>
              <a:rPr lang="en-US" sz="12000">
                <a:solidFill>
                  <a:srgbClr val="0070C0"/>
                </a:solidFill>
                <a:latin typeface="Times New Roman" pitchFamily="18" charset="0"/>
                <a:cs typeface="Times New Roman" pitchFamily="18" charset="0"/>
              </a:rPr>
              <a:t>, </a:t>
            </a:r>
            <a:r>
              <a:rPr lang="en-US" sz="12000" err="1">
                <a:solidFill>
                  <a:srgbClr val="0070C0"/>
                </a:solidFill>
                <a:latin typeface="Times New Roman" pitchFamily="18" charset="0"/>
                <a:cs typeface="Times New Roman" pitchFamily="18" charset="0"/>
              </a:rPr>
              <a:t>đầu</a:t>
            </a:r>
            <a:r>
              <a:rPr lang="en-US" sz="12000">
                <a:solidFill>
                  <a:srgbClr val="0070C0"/>
                </a:solidFill>
                <a:latin typeface="Times New Roman" pitchFamily="18" charset="0"/>
                <a:cs typeface="Times New Roman" pitchFamily="18" charset="0"/>
              </a:rPr>
              <a:t> </a:t>
            </a:r>
            <a:r>
              <a:rPr lang="en-US" sz="12000" err="1">
                <a:solidFill>
                  <a:srgbClr val="0070C0"/>
                </a:solidFill>
                <a:latin typeface="Times New Roman" pitchFamily="18" charset="0"/>
                <a:cs typeface="Times New Roman" pitchFamily="18" charset="0"/>
              </a:rPr>
              <a:t>ra</a:t>
            </a:r>
            <a:r>
              <a:rPr lang="en-US" sz="12000">
                <a:solidFill>
                  <a:srgbClr val="0070C0"/>
                </a:solidFill>
                <a:latin typeface="Times New Roman" pitchFamily="18" charset="0"/>
                <a:cs typeface="Times New Roman" pitchFamily="18" charset="0"/>
              </a:rPr>
              <a:t> </a:t>
            </a:r>
            <a:r>
              <a:rPr lang="en-US" sz="12000" err="1">
                <a:solidFill>
                  <a:srgbClr val="0070C0"/>
                </a:solidFill>
                <a:latin typeface="Times New Roman" pitchFamily="18" charset="0"/>
                <a:cs typeface="Times New Roman" pitchFamily="18" charset="0"/>
              </a:rPr>
              <a:t>là</a:t>
            </a:r>
            <a:r>
              <a:rPr lang="en-US" sz="12000">
                <a:solidFill>
                  <a:srgbClr val="0070C0"/>
                </a:solidFill>
                <a:latin typeface="Times New Roman" pitchFamily="18" charset="0"/>
                <a:cs typeface="Times New Roman" pitchFamily="18" charset="0"/>
              </a:rPr>
              <a:t> </a:t>
            </a:r>
            <a:r>
              <a:rPr lang="en-US" sz="12000" err="1">
                <a:solidFill>
                  <a:srgbClr val="0070C0"/>
                </a:solidFill>
                <a:latin typeface="Times New Roman" pitchFamily="18" charset="0"/>
                <a:cs typeface="Times New Roman" pitchFamily="18" charset="0"/>
              </a:rPr>
              <a:t>gì</a:t>
            </a:r>
            <a:r>
              <a:rPr lang="en-US" sz="12000">
                <a:solidFill>
                  <a:srgbClr val="0070C0"/>
                </a:solidFill>
                <a:latin typeface="Times New Roman" pitchFamily="18" charset="0"/>
                <a:cs typeface="Times New Roman" pitchFamily="18" charset="0"/>
              </a:rPr>
              <a:t>.</a:t>
            </a:r>
          </a:p>
          <a:p>
            <a:r>
              <a:rPr lang="en-US" sz="12800" u="sng" err="1">
                <a:latin typeface="Times New Roman" pitchFamily="18" charset="0"/>
                <a:cs typeface="Times New Roman" pitchFamily="18" charset="0"/>
              </a:rPr>
              <a:t>Ví</a:t>
            </a:r>
            <a:r>
              <a:rPr lang="en-US" sz="12800" u="sng">
                <a:latin typeface="Times New Roman" pitchFamily="18" charset="0"/>
                <a:cs typeface="Times New Roman" pitchFamily="18" charset="0"/>
              </a:rPr>
              <a:t>  </a:t>
            </a:r>
            <a:r>
              <a:rPr lang="en-US" sz="12800" u="sng" err="1">
                <a:latin typeface="Times New Roman" pitchFamily="18" charset="0"/>
                <a:cs typeface="Times New Roman" pitchFamily="18" charset="0"/>
              </a:rPr>
              <a:t>dụ</a:t>
            </a:r>
            <a:r>
              <a:rPr lang="en-US" sz="12800" u="sng">
                <a:latin typeface="Times New Roman" pitchFamily="18" charset="0"/>
                <a:cs typeface="Times New Roman" pitchFamily="18" charset="0"/>
              </a:rPr>
              <a:t> 2:</a:t>
            </a:r>
          </a:p>
          <a:p>
            <a:r>
              <a:rPr lang="en-US" sz="12800" err="1">
                <a:latin typeface="Times New Roman" pitchFamily="18" charset="0"/>
                <a:cs typeface="Times New Roman" pitchFamily="18" charset="0"/>
              </a:rPr>
              <a:t>Xét</a:t>
            </a:r>
            <a:r>
              <a:rPr lang="en-US" sz="12800">
                <a:latin typeface="Times New Roman" pitchFamily="18" charset="0"/>
                <a:cs typeface="Times New Roman" pitchFamily="18" charset="0"/>
              </a:rPr>
              <a:t> </a:t>
            </a:r>
            <a:r>
              <a:rPr lang="en-US" sz="12800" err="1">
                <a:latin typeface="Times New Roman" pitchFamily="18" charset="0"/>
                <a:cs typeface="Times New Roman" pitchFamily="18" charset="0"/>
              </a:rPr>
              <a:t>bài</a:t>
            </a:r>
            <a:r>
              <a:rPr lang="en-US" sz="12800">
                <a:latin typeface="Times New Roman" pitchFamily="18" charset="0"/>
                <a:cs typeface="Times New Roman" pitchFamily="18" charset="0"/>
              </a:rPr>
              <a:t> </a:t>
            </a:r>
            <a:r>
              <a:rPr lang="en-US" sz="12800" err="1">
                <a:latin typeface="Times New Roman" pitchFamily="18" charset="0"/>
                <a:cs typeface="Times New Roman" pitchFamily="18" charset="0"/>
              </a:rPr>
              <a:t>toán</a:t>
            </a:r>
            <a:r>
              <a:rPr lang="en-US" sz="12800">
                <a:latin typeface="Times New Roman" pitchFamily="18" charset="0"/>
                <a:cs typeface="Times New Roman" pitchFamily="18" charset="0"/>
              </a:rPr>
              <a:t> </a:t>
            </a:r>
            <a:r>
              <a:rPr lang="en-US" sz="12800" err="1">
                <a:latin typeface="Times New Roman" pitchFamily="18" charset="0"/>
                <a:cs typeface="Times New Roman" pitchFamily="18" charset="0"/>
              </a:rPr>
              <a:t>hãy</a:t>
            </a:r>
            <a:r>
              <a:rPr lang="en-US" sz="12800">
                <a:latin typeface="Times New Roman" pitchFamily="18" charset="0"/>
                <a:cs typeface="Times New Roman" pitchFamily="18" charset="0"/>
              </a:rPr>
              <a:t> </a:t>
            </a:r>
            <a:r>
              <a:rPr lang="en-US" sz="12800" err="1">
                <a:latin typeface="Times New Roman" pitchFamily="18" charset="0"/>
                <a:cs typeface="Times New Roman" pitchFamily="18" charset="0"/>
              </a:rPr>
              <a:t>tính</a:t>
            </a:r>
            <a:r>
              <a:rPr lang="en-US" sz="12800">
                <a:latin typeface="Times New Roman" pitchFamily="18" charset="0"/>
                <a:cs typeface="Times New Roman" pitchFamily="18" charset="0"/>
              </a:rPr>
              <a:t> </a:t>
            </a:r>
            <a:r>
              <a:rPr lang="en-US" sz="12800" err="1">
                <a:latin typeface="Times New Roman" pitchFamily="18" charset="0"/>
                <a:cs typeface="Times New Roman" pitchFamily="18" charset="0"/>
              </a:rPr>
              <a:t>hiệu</a:t>
            </a:r>
            <a:r>
              <a:rPr lang="en-US" sz="12800">
                <a:latin typeface="Times New Roman" pitchFamily="18" charset="0"/>
                <a:cs typeface="Times New Roman" pitchFamily="18" charset="0"/>
              </a:rPr>
              <a:t> </a:t>
            </a:r>
            <a:r>
              <a:rPr lang="en-US" sz="12800" err="1">
                <a:latin typeface="Times New Roman" pitchFamily="18" charset="0"/>
                <a:cs typeface="Times New Roman" pitchFamily="18" charset="0"/>
              </a:rPr>
              <a:t>hai</a:t>
            </a:r>
            <a:r>
              <a:rPr lang="en-US" sz="12800">
                <a:latin typeface="Times New Roman" pitchFamily="18" charset="0"/>
                <a:cs typeface="Times New Roman" pitchFamily="18" charset="0"/>
              </a:rPr>
              <a:t> </a:t>
            </a:r>
            <a:r>
              <a:rPr lang="en-US" sz="12800" err="1">
                <a:latin typeface="Times New Roman" pitchFamily="18" charset="0"/>
                <a:cs typeface="Times New Roman" pitchFamily="18" charset="0"/>
              </a:rPr>
              <a:t>số</a:t>
            </a:r>
            <a:r>
              <a:rPr lang="en-US" sz="12800">
                <a:latin typeface="Times New Roman" pitchFamily="18" charset="0"/>
                <a:cs typeface="Times New Roman" pitchFamily="18" charset="0"/>
              </a:rPr>
              <a:t> 5 </a:t>
            </a:r>
            <a:r>
              <a:rPr lang="en-US" sz="12800" err="1">
                <a:latin typeface="Times New Roman" pitchFamily="18" charset="0"/>
                <a:cs typeface="Times New Roman" pitchFamily="18" charset="0"/>
              </a:rPr>
              <a:t>và</a:t>
            </a:r>
            <a:r>
              <a:rPr lang="en-US" sz="12800">
                <a:latin typeface="Times New Roman" pitchFamily="18" charset="0"/>
                <a:cs typeface="Times New Roman" pitchFamily="18" charset="0"/>
              </a:rPr>
              <a:t> 3 </a:t>
            </a:r>
            <a:r>
              <a:rPr lang="en-US" sz="12800" err="1">
                <a:latin typeface="Times New Roman" pitchFamily="18" charset="0"/>
                <a:cs typeface="Times New Roman" pitchFamily="18" charset="0"/>
              </a:rPr>
              <a:t>bằng</a:t>
            </a:r>
            <a:r>
              <a:rPr lang="en-US" sz="12800">
                <a:latin typeface="Times New Roman" pitchFamily="18" charset="0"/>
                <a:cs typeface="Times New Roman" pitchFamily="18" charset="0"/>
              </a:rPr>
              <a:t> </a:t>
            </a:r>
            <a:r>
              <a:rPr lang="en-US" sz="12800" err="1">
                <a:latin typeface="Times New Roman" pitchFamily="18" charset="0"/>
                <a:cs typeface="Times New Roman" pitchFamily="18" charset="0"/>
              </a:rPr>
              <a:t>cách</a:t>
            </a:r>
            <a:r>
              <a:rPr lang="en-US" sz="12800">
                <a:latin typeface="Times New Roman" pitchFamily="18" charset="0"/>
                <a:cs typeface="Times New Roman" pitchFamily="18" charset="0"/>
              </a:rPr>
              <a:t> </a:t>
            </a:r>
            <a:r>
              <a:rPr lang="en-US" sz="12800" err="1">
                <a:latin typeface="Times New Roman" pitchFamily="18" charset="0"/>
                <a:cs typeface="Times New Roman" pitchFamily="18" charset="0"/>
              </a:rPr>
              <a:t>sử</a:t>
            </a:r>
            <a:r>
              <a:rPr lang="en-US" sz="12800">
                <a:latin typeface="Times New Roman" pitchFamily="18" charset="0"/>
                <a:cs typeface="Times New Roman" pitchFamily="18" charset="0"/>
              </a:rPr>
              <a:t> </a:t>
            </a:r>
            <a:r>
              <a:rPr lang="en-US" sz="12800" err="1">
                <a:latin typeface="Times New Roman" pitchFamily="18" charset="0"/>
                <a:cs typeface="Times New Roman" pitchFamily="18" charset="0"/>
              </a:rPr>
              <a:t>dụng</a:t>
            </a:r>
            <a:r>
              <a:rPr lang="en-US" sz="12800">
                <a:latin typeface="Times New Roman" pitchFamily="18" charset="0"/>
                <a:cs typeface="Times New Roman" pitchFamily="18" charset="0"/>
              </a:rPr>
              <a:t> </a:t>
            </a:r>
            <a:r>
              <a:rPr lang="en-US" sz="12800" err="1">
                <a:latin typeface="Times New Roman" pitchFamily="18" charset="0"/>
                <a:cs typeface="Times New Roman" pitchFamily="18" charset="0"/>
              </a:rPr>
              <a:t>máy</a:t>
            </a:r>
            <a:r>
              <a:rPr lang="en-US" sz="12800">
                <a:latin typeface="Times New Roman" pitchFamily="18" charset="0"/>
                <a:cs typeface="Times New Roman" pitchFamily="18" charset="0"/>
              </a:rPr>
              <a:t> </a:t>
            </a:r>
            <a:r>
              <a:rPr lang="en-US" sz="12800" err="1">
                <a:latin typeface="Times New Roman" pitchFamily="18" charset="0"/>
                <a:cs typeface="Times New Roman" pitchFamily="18" charset="0"/>
              </a:rPr>
              <a:t>tính</a:t>
            </a:r>
            <a:r>
              <a:rPr lang="en-US" sz="12800">
                <a:latin typeface="Times New Roman" pitchFamily="18" charset="0"/>
                <a:cs typeface="Times New Roman" pitchFamily="18" charset="0"/>
              </a:rPr>
              <a:t> </a:t>
            </a:r>
            <a:r>
              <a:rPr lang="en-US" sz="12800" err="1">
                <a:latin typeface="Times New Roman" pitchFamily="18" charset="0"/>
                <a:cs typeface="Times New Roman" pitchFamily="18" charset="0"/>
              </a:rPr>
              <a:t>bỏ</a:t>
            </a:r>
            <a:r>
              <a:rPr lang="en-US" sz="12800">
                <a:latin typeface="Times New Roman" pitchFamily="18" charset="0"/>
                <a:cs typeface="Times New Roman" pitchFamily="18" charset="0"/>
              </a:rPr>
              <a:t> </a:t>
            </a:r>
            <a:r>
              <a:rPr lang="en-US" sz="12800" err="1">
                <a:latin typeface="Times New Roman" pitchFamily="18" charset="0"/>
                <a:cs typeface="Times New Roman" pitchFamily="18" charset="0"/>
              </a:rPr>
              <a:t>túi</a:t>
            </a:r>
            <a:r>
              <a:rPr lang="en-US" sz="12800">
                <a:latin typeface="Times New Roman" pitchFamily="18" charset="0"/>
                <a:cs typeface="Times New Roman" pitchFamily="18" charset="0"/>
              </a:rPr>
              <a:t>.</a:t>
            </a:r>
          </a:p>
          <a:p>
            <a:r>
              <a:rPr lang="en-US" sz="12800">
                <a:latin typeface="Times New Roman" pitchFamily="18" charset="0"/>
                <a:cs typeface="Times New Roman" pitchFamily="18" charset="0"/>
              </a:rPr>
              <a:t>B1: </a:t>
            </a:r>
            <a:r>
              <a:rPr lang="en-US" sz="12800" err="1">
                <a:latin typeface="Times New Roman" pitchFamily="18" charset="0"/>
                <a:cs typeface="Times New Roman" pitchFamily="18" charset="0"/>
              </a:rPr>
              <a:t>Chọn</a:t>
            </a:r>
            <a:r>
              <a:rPr lang="en-US" sz="12800">
                <a:latin typeface="Times New Roman" pitchFamily="18" charset="0"/>
                <a:cs typeface="Times New Roman" pitchFamily="18" charset="0"/>
              </a:rPr>
              <a:t> </a:t>
            </a:r>
            <a:r>
              <a:rPr lang="en-US" sz="12800" err="1">
                <a:latin typeface="Times New Roman" pitchFamily="18" charset="0"/>
                <a:cs typeface="Times New Roman" pitchFamily="18" charset="0"/>
              </a:rPr>
              <a:t>số</a:t>
            </a:r>
            <a:r>
              <a:rPr lang="en-US" sz="12800">
                <a:latin typeface="Times New Roman" pitchFamily="18" charset="0"/>
                <a:cs typeface="Times New Roman" pitchFamily="18" charset="0"/>
              </a:rPr>
              <a:t> 5</a:t>
            </a:r>
          </a:p>
          <a:p>
            <a:r>
              <a:rPr lang="en-US" sz="12800">
                <a:latin typeface="Times New Roman" pitchFamily="18" charset="0"/>
                <a:cs typeface="Times New Roman" pitchFamily="18" charset="0"/>
              </a:rPr>
              <a:t>B2: </a:t>
            </a:r>
            <a:r>
              <a:rPr lang="en-US" sz="12800" err="1">
                <a:latin typeface="Times New Roman" pitchFamily="18" charset="0"/>
                <a:cs typeface="Times New Roman" pitchFamily="18" charset="0"/>
              </a:rPr>
              <a:t>Chọn</a:t>
            </a:r>
            <a:r>
              <a:rPr lang="en-US" sz="12800">
                <a:latin typeface="Times New Roman" pitchFamily="18" charset="0"/>
                <a:cs typeface="Times New Roman" pitchFamily="18" charset="0"/>
              </a:rPr>
              <a:t> </a:t>
            </a:r>
            <a:r>
              <a:rPr lang="en-US" sz="12800" err="1">
                <a:latin typeface="Times New Roman" pitchFamily="18" charset="0"/>
                <a:cs typeface="Times New Roman" pitchFamily="18" charset="0"/>
              </a:rPr>
              <a:t>dấu</a:t>
            </a:r>
            <a:r>
              <a:rPr lang="en-US" sz="12800">
                <a:latin typeface="Times New Roman" pitchFamily="18" charset="0"/>
                <a:cs typeface="Times New Roman" pitchFamily="18" charset="0"/>
              </a:rPr>
              <a:t> –</a:t>
            </a:r>
          </a:p>
          <a:p>
            <a:r>
              <a:rPr lang="en-US" sz="12800">
                <a:latin typeface="Times New Roman" pitchFamily="18" charset="0"/>
                <a:cs typeface="Times New Roman" pitchFamily="18" charset="0"/>
              </a:rPr>
              <a:t>B3: </a:t>
            </a:r>
            <a:r>
              <a:rPr lang="en-US" sz="12800" err="1">
                <a:latin typeface="Times New Roman" pitchFamily="18" charset="0"/>
                <a:cs typeface="Times New Roman" pitchFamily="18" charset="0"/>
              </a:rPr>
              <a:t>Chọn</a:t>
            </a:r>
            <a:r>
              <a:rPr lang="en-US" sz="12800">
                <a:latin typeface="Times New Roman" pitchFamily="18" charset="0"/>
                <a:cs typeface="Times New Roman" pitchFamily="18" charset="0"/>
              </a:rPr>
              <a:t> </a:t>
            </a:r>
            <a:r>
              <a:rPr lang="en-US" sz="12800" err="1">
                <a:latin typeface="Times New Roman" pitchFamily="18" charset="0"/>
                <a:cs typeface="Times New Roman" pitchFamily="18" charset="0"/>
              </a:rPr>
              <a:t>số</a:t>
            </a:r>
            <a:r>
              <a:rPr lang="en-US" sz="12800">
                <a:latin typeface="Times New Roman" pitchFamily="18" charset="0"/>
                <a:cs typeface="Times New Roman" pitchFamily="18" charset="0"/>
              </a:rPr>
              <a:t> 3</a:t>
            </a:r>
          </a:p>
          <a:p>
            <a:r>
              <a:rPr lang="en-US" sz="12800">
                <a:latin typeface="Times New Roman" pitchFamily="18" charset="0"/>
                <a:cs typeface="Times New Roman" pitchFamily="18" charset="0"/>
              </a:rPr>
              <a:t>B4: </a:t>
            </a:r>
            <a:r>
              <a:rPr lang="en-US" sz="12800" err="1">
                <a:latin typeface="Times New Roman" pitchFamily="18" charset="0"/>
                <a:cs typeface="Times New Roman" pitchFamily="18" charset="0"/>
              </a:rPr>
              <a:t>Nhấn</a:t>
            </a:r>
            <a:r>
              <a:rPr lang="en-US" sz="12800">
                <a:latin typeface="Times New Roman" pitchFamily="18" charset="0"/>
                <a:cs typeface="Times New Roman" pitchFamily="18" charset="0"/>
              </a:rPr>
              <a:t> </a:t>
            </a:r>
            <a:r>
              <a:rPr lang="en-US" sz="12800" err="1">
                <a:latin typeface="Times New Roman" pitchFamily="18" charset="0"/>
                <a:cs typeface="Times New Roman" pitchFamily="18" charset="0"/>
              </a:rPr>
              <a:t>dấu</a:t>
            </a:r>
            <a:r>
              <a:rPr lang="en-US" sz="12800">
                <a:latin typeface="Times New Roman" pitchFamily="18" charset="0"/>
                <a:cs typeface="Times New Roman" pitchFamily="18" charset="0"/>
              </a:rPr>
              <a:t> =</a:t>
            </a:r>
          </a:p>
          <a:p>
            <a:pPr algn="just"/>
            <a:endParaRPr lang="en-US" sz="12800" b="1">
              <a:solidFill>
                <a:srgbClr val="0000FF"/>
              </a:solidFill>
              <a:latin typeface="Times New Roman" pitchFamily="18" charset="0"/>
              <a:cs typeface="Times New Roman" pitchFamily="18" charset="0"/>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r>
              <a:rPr lang="en-US" b="1">
                <a:solidFill>
                  <a:srgbClr val="0000FF"/>
                </a:solidFill>
              </a:rPr>
              <a:t> </a:t>
            </a:r>
          </a:p>
        </p:txBody>
      </p:sp>
      <p:sp>
        <p:nvSpPr>
          <p:cNvPr id="4" name="Hộp Văn bản 3">
            <a:extLst>
              <a:ext uri="{FF2B5EF4-FFF2-40B4-BE49-F238E27FC236}">
                <a16:creationId xmlns:a16="http://schemas.microsoft.com/office/drawing/2014/main" id="{77CE9DA1-CFCC-44CF-A3CB-81107D528218}"/>
              </a:ext>
            </a:extLst>
          </p:cNvPr>
          <p:cNvSpPr txBox="1"/>
          <p:nvPr/>
        </p:nvSpPr>
        <p:spPr>
          <a:xfrm>
            <a:off x="0" y="16934"/>
            <a:ext cx="12192000" cy="800219"/>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40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7. Khái niệm thuật toán</a:t>
            </a:r>
            <a:endParaRPr lang="vi-VN" sz="4000" b="1">
              <a:solidFill>
                <a:srgbClr val="FFFFFF"/>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4" y="643466"/>
            <a:ext cx="8197736" cy="658642"/>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Thuật toán trong cuộc sống hàng ngày</a:t>
            </a:r>
            <a:endParaRPr lang="vi-VN" sz="3200" b="1">
              <a:solidFill>
                <a:srgbClr val="FFFFFF"/>
              </a:solidFill>
              <a:latin typeface="Times New Roman" panose="02020603050405020304" pitchFamily="18" charset="0"/>
              <a:cs typeface="Times New Roman" panose="02020603050405020304" pitchFamily="18" charset="0"/>
            </a:endParaRPr>
          </a:p>
        </p:txBody>
      </p:sp>
      <p:sp>
        <p:nvSpPr>
          <p:cNvPr id="11" name="Cloud Callout 10"/>
          <p:cNvSpPr/>
          <p:nvPr/>
        </p:nvSpPr>
        <p:spPr>
          <a:xfrm>
            <a:off x="5315499" y="3443142"/>
            <a:ext cx="5998682" cy="3073452"/>
          </a:xfrm>
          <a:prstGeom prst="cloudCallout">
            <a:avLst>
              <a:gd name="adj1" fmla="val -77091"/>
              <a:gd name="adj2" fmla="val -11720"/>
            </a:avLst>
          </a:prstGeom>
          <a:solidFill>
            <a:srgbClr val="339966"/>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bg1"/>
                </a:solidFill>
              </a:rPr>
              <a:t>? </a:t>
            </a:r>
            <a:r>
              <a:rPr lang="en-US" sz="2800" err="1">
                <a:solidFill>
                  <a:schemeClr val="bg1"/>
                </a:solidFill>
              </a:rPr>
              <a:t>Nếu</a:t>
            </a:r>
            <a:r>
              <a:rPr lang="en-US" sz="2800">
                <a:solidFill>
                  <a:schemeClr val="bg1"/>
                </a:solidFill>
              </a:rPr>
              <a:t> </a:t>
            </a:r>
            <a:r>
              <a:rPr lang="en-US" sz="2800" err="1">
                <a:solidFill>
                  <a:schemeClr val="bg1"/>
                </a:solidFill>
              </a:rPr>
              <a:t>thay</a:t>
            </a:r>
            <a:r>
              <a:rPr lang="en-US" sz="2800">
                <a:solidFill>
                  <a:schemeClr val="bg1"/>
                </a:solidFill>
              </a:rPr>
              <a:t> </a:t>
            </a:r>
            <a:r>
              <a:rPr lang="en-US" sz="2800" err="1">
                <a:solidFill>
                  <a:schemeClr val="bg1"/>
                </a:solidFill>
              </a:rPr>
              <a:t>đổi</a:t>
            </a:r>
            <a:r>
              <a:rPr lang="en-US" sz="2800">
                <a:solidFill>
                  <a:schemeClr val="bg1"/>
                </a:solidFill>
              </a:rPr>
              <a:t> B3 </a:t>
            </a:r>
            <a:r>
              <a:rPr lang="en-US" sz="2800" err="1">
                <a:solidFill>
                  <a:schemeClr val="bg1"/>
                </a:solidFill>
              </a:rPr>
              <a:t>và</a:t>
            </a:r>
            <a:r>
              <a:rPr lang="en-US" sz="2800">
                <a:solidFill>
                  <a:schemeClr val="bg1"/>
                </a:solidFill>
              </a:rPr>
              <a:t> B1 </a:t>
            </a:r>
            <a:r>
              <a:rPr lang="en-US" sz="2800" err="1">
                <a:solidFill>
                  <a:schemeClr val="bg1"/>
                </a:solidFill>
              </a:rPr>
              <a:t>cho</a:t>
            </a:r>
            <a:r>
              <a:rPr lang="en-US" sz="2800">
                <a:solidFill>
                  <a:schemeClr val="bg1"/>
                </a:solidFill>
              </a:rPr>
              <a:t> </a:t>
            </a:r>
            <a:r>
              <a:rPr lang="en-US" sz="2800" err="1">
                <a:solidFill>
                  <a:schemeClr val="bg1"/>
                </a:solidFill>
              </a:rPr>
              <a:t>nhau</a:t>
            </a:r>
            <a:r>
              <a:rPr lang="en-US" sz="2800">
                <a:solidFill>
                  <a:schemeClr val="bg1"/>
                </a:solidFill>
              </a:rPr>
              <a:t> </a:t>
            </a:r>
            <a:r>
              <a:rPr lang="en-US" sz="2800" err="1">
                <a:solidFill>
                  <a:schemeClr val="bg1"/>
                </a:solidFill>
              </a:rPr>
              <a:t>em</a:t>
            </a:r>
            <a:r>
              <a:rPr lang="en-US" sz="2800">
                <a:solidFill>
                  <a:schemeClr val="bg1"/>
                </a:solidFill>
              </a:rPr>
              <a:t> </a:t>
            </a:r>
            <a:r>
              <a:rPr lang="en-US" sz="2800" err="1">
                <a:solidFill>
                  <a:schemeClr val="bg1"/>
                </a:solidFill>
              </a:rPr>
              <a:t>có</a:t>
            </a:r>
            <a:r>
              <a:rPr lang="en-US" sz="2800">
                <a:solidFill>
                  <a:schemeClr val="bg1"/>
                </a:solidFill>
              </a:rPr>
              <a:t> </a:t>
            </a:r>
            <a:r>
              <a:rPr lang="en-US" sz="2800" err="1">
                <a:solidFill>
                  <a:schemeClr val="bg1"/>
                </a:solidFill>
              </a:rPr>
              <a:t>nhận</a:t>
            </a:r>
            <a:r>
              <a:rPr lang="en-US" sz="2800">
                <a:solidFill>
                  <a:schemeClr val="bg1"/>
                </a:solidFill>
              </a:rPr>
              <a:t> </a:t>
            </a:r>
            <a:r>
              <a:rPr lang="en-US" sz="2800" err="1">
                <a:solidFill>
                  <a:schemeClr val="bg1"/>
                </a:solidFill>
              </a:rPr>
              <a:t>xét</a:t>
            </a:r>
            <a:r>
              <a:rPr lang="en-US" sz="2800">
                <a:solidFill>
                  <a:schemeClr val="bg1"/>
                </a:solidFill>
              </a:rPr>
              <a:t> </a:t>
            </a:r>
            <a:r>
              <a:rPr lang="en-US" sz="2800" err="1">
                <a:solidFill>
                  <a:schemeClr val="bg1"/>
                </a:solidFill>
              </a:rPr>
              <a:t>gì</a:t>
            </a:r>
            <a:r>
              <a:rPr lang="en-US" sz="2800">
                <a:solidFill>
                  <a:schemeClr val="bg1"/>
                </a:solidFill>
              </a:rPr>
              <a:t> </a:t>
            </a:r>
            <a:r>
              <a:rPr lang="en-US" sz="2800" err="1">
                <a:solidFill>
                  <a:schemeClr val="bg1"/>
                </a:solidFill>
              </a:rPr>
              <a:t>về</a:t>
            </a:r>
            <a:r>
              <a:rPr lang="en-US" sz="2800">
                <a:solidFill>
                  <a:schemeClr val="bg1"/>
                </a:solidFill>
              </a:rPr>
              <a:t> </a:t>
            </a:r>
            <a:r>
              <a:rPr lang="en-US" sz="2800" err="1">
                <a:solidFill>
                  <a:schemeClr val="bg1"/>
                </a:solidFill>
              </a:rPr>
              <a:t>kết</a:t>
            </a:r>
            <a:r>
              <a:rPr lang="en-US" sz="2800">
                <a:solidFill>
                  <a:schemeClr val="bg1"/>
                </a:solidFill>
              </a:rPr>
              <a:t> </a:t>
            </a:r>
            <a:r>
              <a:rPr lang="en-US" sz="2800" err="1">
                <a:solidFill>
                  <a:schemeClr val="bg1"/>
                </a:solidFill>
              </a:rPr>
              <a:t>quả</a:t>
            </a:r>
            <a:r>
              <a:rPr lang="en-US" sz="2800">
                <a:solidFill>
                  <a:schemeClr val="bg1"/>
                </a:solidFill>
              </a:rPr>
              <a:t> </a:t>
            </a:r>
            <a:r>
              <a:rPr lang="en-US" sz="2800" err="1">
                <a:solidFill>
                  <a:schemeClr val="bg1"/>
                </a:solidFill>
              </a:rPr>
              <a:t>thu</a:t>
            </a:r>
            <a:r>
              <a:rPr lang="en-US" sz="2800">
                <a:solidFill>
                  <a:schemeClr val="bg1"/>
                </a:solidFill>
              </a:rPr>
              <a:t> </a:t>
            </a:r>
            <a:r>
              <a:rPr lang="en-US" sz="2800" err="1">
                <a:solidFill>
                  <a:schemeClr val="bg1"/>
                </a:solidFill>
              </a:rPr>
              <a:t>được</a:t>
            </a:r>
            <a:r>
              <a:rPr lang="en-US" sz="2800">
                <a:solidFill>
                  <a:schemeClr val="bg1"/>
                </a:solidFill>
              </a:rPr>
              <a:t>?</a:t>
            </a:r>
          </a:p>
          <a:p>
            <a:pPr algn="ctr"/>
            <a:endParaRPr lang="en-US" sz="700">
              <a:solidFill>
                <a:schemeClr val="bg1"/>
              </a:solidFill>
            </a:endParaRPr>
          </a:p>
        </p:txBody>
      </p:sp>
      <p:sp>
        <p:nvSpPr>
          <p:cNvPr id="5" name="TextBox 4"/>
          <p:cNvSpPr txBox="1"/>
          <p:nvPr/>
        </p:nvSpPr>
        <p:spPr>
          <a:xfrm>
            <a:off x="6111933" y="3906137"/>
            <a:ext cx="4633993" cy="1899488"/>
          </a:xfrm>
          <a:prstGeom prst="rect">
            <a:avLst/>
          </a:prstGeom>
          <a:ln>
            <a:noFill/>
          </a:ln>
        </p:spPr>
        <p:txBody>
          <a:bodyPr vert="horz" wrap="square" lIns="91440" tIns="45720" rIns="91440" bIns="45720" rtlCol="0">
            <a:normAutofit fontScale="32500" lnSpcReduction="20000"/>
          </a:bodyPr>
          <a:lstStyle/>
          <a:p>
            <a:pPr algn="just"/>
            <a:r>
              <a:rPr lang="en-US" sz="8600" err="1">
                <a:solidFill>
                  <a:srgbClr val="FFFF00"/>
                </a:solidFill>
              </a:rPr>
              <a:t>Nếu</a:t>
            </a:r>
            <a:r>
              <a:rPr lang="en-US" sz="8600">
                <a:solidFill>
                  <a:srgbClr val="FFFF00"/>
                </a:solidFill>
              </a:rPr>
              <a:t> </a:t>
            </a:r>
            <a:r>
              <a:rPr lang="en-US" sz="8600" err="1">
                <a:solidFill>
                  <a:srgbClr val="FFFF00"/>
                </a:solidFill>
              </a:rPr>
              <a:t>đổi</a:t>
            </a:r>
            <a:r>
              <a:rPr lang="en-US" sz="8600">
                <a:solidFill>
                  <a:srgbClr val="FFFF00"/>
                </a:solidFill>
              </a:rPr>
              <a:t> </a:t>
            </a:r>
            <a:r>
              <a:rPr lang="en-US" sz="8600" err="1">
                <a:solidFill>
                  <a:srgbClr val="FFFF00"/>
                </a:solidFill>
              </a:rPr>
              <a:t>hai</a:t>
            </a:r>
            <a:r>
              <a:rPr lang="en-US" sz="8600">
                <a:solidFill>
                  <a:srgbClr val="FFFF00"/>
                </a:solidFill>
              </a:rPr>
              <a:t> </a:t>
            </a:r>
            <a:r>
              <a:rPr lang="en-US" sz="8600" err="1">
                <a:solidFill>
                  <a:srgbClr val="FFFF00"/>
                </a:solidFill>
              </a:rPr>
              <a:t>bước</a:t>
            </a:r>
            <a:r>
              <a:rPr lang="en-US" sz="8600">
                <a:solidFill>
                  <a:srgbClr val="FFFF00"/>
                </a:solidFill>
              </a:rPr>
              <a:t> </a:t>
            </a:r>
            <a:r>
              <a:rPr lang="en-US" sz="8600" err="1">
                <a:solidFill>
                  <a:srgbClr val="FFFF00"/>
                </a:solidFill>
              </a:rPr>
              <a:t>cho</a:t>
            </a:r>
            <a:r>
              <a:rPr lang="en-US" sz="8600">
                <a:solidFill>
                  <a:srgbClr val="FFFF00"/>
                </a:solidFill>
              </a:rPr>
              <a:t> </a:t>
            </a:r>
            <a:r>
              <a:rPr lang="en-US" sz="8600" err="1">
                <a:solidFill>
                  <a:srgbClr val="FFFF00"/>
                </a:solidFill>
              </a:rPr>
              <a:t>nhau</a:t>
            </a:r>
            <a:r>
              <a:rPr lang="en-US" sz="8600">
                <a:solidFill>
                  <a:srgbClr val="FFFF00"/>
                </a:solidFill>
              </a:rPr>
              <a:t> </a:t>
            </a:r>
            <a:r>
              <a:rPr lang="en-US" sz="8600" err="1">
                <a:solidFill>
                  <a:srgbClr val="FFFF00"/>
                </a:solidFill>
              </a:rPr>
              <a:t>thì</a:t>
            </a:r>
            <a:r>
              <a:rPr lang="en-US" sz="8600">
                <a:solidFill>
                  <a:srgbClr val="FFFF00"/>
                </a:solidFill>
              </a:rPr>
              <a:t> </a:t>
            </a:r>
            <a:r>
              <a:rPr lang="en-US" sz="8600" err="1">
                <a:solidFill>
                  <a:srgbClr val="FFFF00"/>
                </a:solidFill>
              </a:rPr>
              <a:t>kết</a:t>
            </a:r>
            <a:r>
              <a:rPr lang="en-US" sz="8600">
                <a:solidFill>
                  <a:srgbClr val="FFFF00"/>
                </a:solidFill>
              </a:rPr>
              <a:t> </a:t>
            </a:r>
            <a:r>
              <a:rPr lang="en-US" sz="8600" err="1">
                <a:solidFill>
                  <a:srgbClr val="FFFF00"/>
                </a:solidFill>
              </a:rPr>
              <a:t>quả</a:t>
            </a:r>
            <a:r>
              <a:rPr lang="en-US" sz="8600">
                <a:solidFill>
                  <a:srgbClr val="FFFF00"/>
                </a:solidFill>
              </a:rPr>
              <a:t> </a:t>
            </a:r>
            <a:r>
              <a:rPr lang="en-US" sz="8600" err="1">
                <a:solidFill>
                  <a:srgbClr val="FFFF00"/>
                </a:solidFill>
              </a:rPr>
              <a:t>thu</a:t>
            </a:r>
            <a:r>
              <a:rPr lang="en-US" sz="8600">
                <a:solidFill>
                  <a:srgbClr val="FFFF00"/>
                </a:solidFill>
              </a:rPr>
              <a:t> </a:t>
            </a:r>
            <a:r>
              <a:rPr lang="en-US" sz="8600" err="1">
                <a:solidFill>
                  <a:srgbClr val="FFFF00"/>
                </a:solidFill>
              </a:rPr>
              <a:t>được</a:t>
            </a:r>
            <a:r>
              <a:rPr lang="en-US" sz="8600">
                <a:solidFill>
                  <a:srgbClr val="FFFF00"/>
                </a:solidFill>
              </a:rPr>
              <a:t> </a:t>
            </a:r>
            <a:r>
              <a:rPr lang="en-US" sz="8600" err="1">
                <a:solidFill>
                  <a:srgbClr val="FFFF00"/>
                </a:solidFill>
              </a:rPr>
              <a:t>sẽ</a:t>
            </a:r>
            <a:r>
              <a:rPr lang="en-US" sz="8600">
                <a:solidFill>
                  <a:srgbClr val="FFFF00"/>
                </a:solidFill>
              </a:rPr>
              <a:t> </a:t>
            </a:r>
            <a:r>
              <a:rPr lang="en-US" sz="8600" err="1">
                <a:solidFill>
                  <a:srgbClr val="FFFF00"/>
                </a:solidFill>
              </a:rPr>
              <a:t>khác</a:t>
            </a:r>
            <a:r>
              <a:rPr lang="en-US" sz="8600">
                <a:solidFill>
                  <a:srgbClr val="FFFF00"/>
                </a:solidFill>
              </a:rPr>
              <a:t> </a:t>
            </a:r>
            <a:r>
              <a:rPr lang="en-US" sz="8600" err="1">
                <a:solidFill>
                  <a:srgbClr val="FFFF00"/>
                </a:solidFill>
              </a:rPr>
              <a:t>với</a:t>
            </a:r>
            <a:r>
              <a:rPr lang="en-US" sz="8600">
                <a:solidFill>
                  <a:srgbClr val="FFFF00"/>
                </a:solidFill>
              </a:rPr>
              <a:t> </a:t>
            </a:r>
            <a:r>
              <a:rPr lang="en-US" sz="8600" err="1">
                <a:solidFill>
                  <a:srgbClr val="FFFF00"/>
                </a:solidFill>
              </a:rPr>
              <a:t>yêu</a:t>
            </a:r>
            <a:r>
              <a:rPr lang="en-US" sz="8600">
                <a:solidFill>
                  <a:srgbClr val="FFFF00"/>
                </a:solidFill>
              </a:rPr>
              <a:t> </a:t>
            </a:r>
            <a:r>
              <a:rPr lang="en-US" sz="8600" err="1">
                <a:solidFill>
                  <a:srgbClr val="FFFF00"/>
                </a:solidFill>
              </a:rPr>
              <a:t>cầu</a:t>
            </a:r>
            <a:r>
              <a:rPr lang="en-US" sz="8600">
                <a:solidFill>
                  <a:srgbClr val="FFFF00"/>
                </a:solidFill>
              </a:rPr>
              <a:t> </a:t>
            </a:r>
            <a:r>
              <a:rPr lang="en-US" sz="8600" err="1">
                <a:solidFill>
                  <a:srgbClr val="FFFF00"/>
                </a:solidFill>
              </a:rPr>
              <a:t>bài</a:t>
            </a:r>
            <a:r>
              <a:rPr lang="en-US" sz="8600">
                <a:solidFill>
                  <a:srgbClr val="FFFF00"/>
                </a:solidFill>
              </a:rPr>
              <a:t> </a:t>
            </a:r>
            <a:r>
              <a:rPr lang="en-US" sz="8600" err="1">
                <a:solidFill>
                  <a:srgbClr val="FFFF00"/>
                </a:solidFill>
              </a:rPr>
              <a:t>toán</a:t>
            </a:r>
            <a:r>
              <a:rPr lang="en-US" sz="8600">
                <a:solidFill>
                  <a:srgbClr val="FFFF00"/>
                </a:solidFill>
              </a:rPr>
              <a:t> ban </a:t>
            </a:r>
            <a:r>
              <a:rPr lang="en-US" sz="8600" err="1">
                <a:solidFill>
                  <a:srgbClr val="FFFF00"/>
                </a:solidFill>
              </a:rPr>
              <a:t>đầu</a:t>
            </a:r>
            <a:r>
              <a:rPr lang="en-US" sz="8600">
                <a:solidFill>
                  <a:srgbClr val="FFFF00"/>
                </a:solidFill>
              </a:rPr>
              <a:t> </a:t>
            </a:r>
            <a:r>
              <a:rPr lang="en-US" sz="8600" err="1">
                <a:solidFill>
                  <a:srgbClr val="FFFF00"/>
                </a:solidFill>
              </a:rPr>
              <a:t>từ</a:t>
            </a:r>
            <a:r>
              <a:rPr lang="en-US" sz="8600">
                <a:solidFill>
                  <a:srgbClr val="FFFF00"/>
                </a:solidFill>
              </a:rPr>
              <a:t> </a:t>
            </a:r>
            <a:r>
              <a:rPr lang="en-US" sz="8600" err="1">
                <a:solidFill>
                  <a:srgbClr val="FFFF00"/>
                </a:solidFill>
              </a:rPr>
              <a:t>đó</a:t>
            </a:r>
            <a:r>
              <a:rPr lang="en-US" sz="8600">
                <a:solidFill>
                  <a:srgbClr val="FFFF00"/>
                </a:solidFill>
              </a:rPr>
              <a:t> </a:t>
            </a:r>
            <a:r>
              <a:rPr lang="en-US" sz="8600" err="1">
                <a:solidFill>
                  <a:srgbClr val="FFFF00"/>
                </a:solidFill>
              </a:rPr>
              <a:t>sẽ</a:t>
            </a:r>
            <a:r>
              <a:rPr lang="en-US" sz="8600">
                <a:solidFill>
                  <a:srgbClr val="FFFF00"/>
                </a:solidFill>
              </a:rPr>
              <a:t> </a:t>
            </a:r>
            <a:r>
              <a:rPr lang="en-US" sz="8600" err="1">
                <a:solidFill>
                  <a:srgbClr val="FFFF00"/>
                </a:solidFill>
              </a:rPr>
              <a:t>dẫn</a:t>
            </a:r>
            <a:r>
              <a:rPr lang="en-US" sz="8600">
                <a:solidFill>
                  <a:srgbClr val="FFFF00"/>
                </a:solidFill>
              </a:rPr>
              <a:t> </a:t>
            </a:r>
            <a:r>
              <a:rPr lang="en-US" sz="8600" err="1">
                <a:solidFill>
                  <a:srgbClr val="FFFF00"/>
                </a:solidFill>
              </a:rPr>
              <a:t>đến</a:t>
            </a:r>
            <a:r>
              <a:rPr lang="en-US" sz="8600">
                <a:solidFill>
                  <a:srgbClr val="FFFF00"/>
                </a:solidFill>
              </a:rPr>
              <a:t> </a:t>
            </a:r>
            <a:r>
              <a:rPr lang="en-US" sz="8600" err="1">
                <a:solidFill>
                  <a:srgbClr val="FFFF00"/>
                </a:solidFill>
              </a:rPr>
              <a:t>bài</a:t>
            </a:r>
            <a:r>
              <a:rPr lang="en-US" sz="8600">
                <a:solidFill>
                  <a:srgbClr val="FFFF00"/>
                </a:solidFill>
              </a:rPr>
              <a:t> </a:t>
            </a:r>
            <a:r>
              <a:rPr lang="en-US" sz="8600" err="1">
                <a:solidFill>
                  <a:srgbClr val="FFFF00"/>
                </a:solidFill>
              </a:rPr>
              <a:t>toán</a:t>
            </a:r>
            <a:r>
              <a:rPr lang="en-US" sz="8600">
                <a:solidFill>
                  <a:srgbClr val="FFFF00"/>
                </a:solidFill>
              </a:rPr>
              <a:t> </a:t>
            </a:r>
            <a:r>
              <a:rPr lang="en-US" sz="8600" err="1">
                <a:solidFill>
                  <a:srgbClr val="FFFF00"/>
                </a:solidFill>
              </a:rPr>
              <a:t>bị</a:t>
            </a:r>
            <a:r>
              <a:rPr lang="en-US" sz="8600">
                <a:solidFill>
                  <a:srgbClr val="FFFF00"/>
                </a:solidFill>
              </a:rPr>
              <a:t> </a:t>
            </a:r>
            <a:r>
              <a:rPr lang="en-US" sz="8600" err="1">
                <a:solidFill>
                  <a:srgbClr val="FFFF00"/>
                </a:solidFill>
              </a:rPr>
              <a:t>giải</a:t>
            </a:r>
            <a:r>
              <a:rPr lang="en-US" sz="8600">
                <a:solidFill>
                  <a:srgbClr val="FFFF00"/>
                </a:solidFill>
              </a:rPr>
              <a:t> </a:t>
            </a:r>
            <a:r>
              <a:rPr lang="en-US" sz="8600" err="1">
                <a:solidFill>
                  <a:srgbClr val="FFFF00"/>
                </a:solidFill>
              </a:rPr>
              <a:t>sai</a:t>
            </a:r>
            <a:r>
              <a:rPr lang="en-US" sz="8600">
                <a:solidFill>
                  <a:srgbClr val="FFFF00"/>
                </a:solidFill>
              </a:rPr>
              <a:t>.</a:t>
            </a:r>
          </a:p>
          <a:p>
            <a:pPr algn="just"/>
            <a:endParaRPr lang="en-US" b="1">
              <a:solidFill>
                <a:srgbClr val="FFFF00"/>
              </a:solidFill>
            </a:endParaRPr>
          </a:p>
        </p:txBody>
      </p:sp>
    </p:spTree>
    <p:extLst>
      <p:ext uri="{BB962C8B-B14F-4D97-AF65-F5344CB8AC3E}">
        <p14:creationId xmlns:p14="http://schemas.microsoft.com/office/powerpoint/2010/main" val="233745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down)">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anim calcmode="lin" valueType="num">
                                      <p:cBhvr>
                                        <p:cTn id="2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xit" presetSubtype="0" fill="hold" nodeType="clickEffect">
                                  <p:stCondLst>
                                    <p:cond delay="0"/>
                                  </p:stCondLst>
                                  <p:childTnLst>
                                    <p:animEffect transition="out" filter="fade">
                                      <p:cBhvr>
                                        <p:cTn id="55" dur="1000"/>
                                        <p:tgtEl>
                                          <p:spTgt spid="11">
                                            <p:txEl>
                                              <p:pRg st="0" end="0"/>
                                            </p:txEl>
                                          </p:spTgt>
                                        </p:tgtEl>
                                      </p:cBhvr>
                                    </p:animEffect>
                                    <p:anim calcmode="lin" valueType="num">
                                      <p:cBhvr>
                                        <p:cTn id="56" dur="1000"/>
                                        <p:tgtEl>
                                          <p:spTgt spid="11">
                                            <p:txEl>
                                              <p:pRg st="0" end="0"/>
                                            </p:txEl>
                                          </p:spTgt>
                                        </p:tgtEl>
                                        <p:attrNameLst>
                                          <p:attrName>ppt_x</p:attrName>
                                        </p:attrNameLst>
                                      </p:cBhvr>
                                      <p:tavLst>
                                        <p:tav tm="0">
                                          <p:val>
                                            <p:strVal val="ppt_x"/>
                                          </p:val>
                                        </p:tav>
                                        <p:tav tm="100000">
                                          <p:val>
                                            <p:strVal val="ppt_x"/>
                                          </p:val>
                                        </p:tav>
                                      </p:tavLst>
                                    </p:anim>
                                    <p:anim calcmode="lin" valueType="num">
                                      <p:cBhvr>
                                        <p:cTn id="57" dur="1000"/>
                                        <p:tgtEl>
                                          <p:spTgt spid="11">
                                            <p:txEl>
                                              <p:pRg st="0" end="0"/>
                                            </p:txEl>
                                          </p:spTgt>
                                        </p:tgtEl>
                                        <p:attrNameLst>
                                          <p:attrName>ppt_y</p:attrName>
                                        </p:attrNameLst>
                                      </p:cBhvr>
                                      <p:tavLst>
                                        <p:tav tm="0">
                                          <p:val>
                                            <p:strVal val="ppt_y"/>
                                          </p:val>
                                        </p:tav>
                                        <p:tav tm="100000">
                                          <p:val>
                                            <p:strVal val="ppt_y+.1"/>
                                          </p:val>
                                        </p:tav>
                                      </p:tavLst>
                                    </p:anim>
                                    <p:set>
                                      <p:cBhvr>
                                        <p:cTn id="58" dur="1" fill="hold">
                                          <p:stCondLst>
                                            <p:cond delay="999"/>
                                          </p:stCondLst>
                                        </p:cTn>
                                        <p:tgtEl>
                                          <p:spTgt spid="11">
                                            <p:txEl>
                                              <p:pRg st="0" end="0"/>
                                            </p:txEl>
                                          </p:spTgt>
                                        </p:tgtEl>
                                        <p:attrNameLst>
                                          <p:attrName>style.visibility</p:attrName>
                                        </p:attrNameLst>
                                      </p:cBhvr>
                                      <p:to>
                                        <p:strVal val="hidden"/>
                                      </p:to>
                                    </p:set>
                                  </p:childTnLst>
                                </p:cTn>
                              </p:par>
                              <p:par>
                                <p:cTn id="59" presetID="6" presetClass="entr" presetSubtype="16" fill="hold" grpId="0" nodeType="with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circle(in)">
                                      <p:cBhvr>
                                        <p:cTn id="6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5" y="1269998"/>
            <a:ext cx="12160136" cy="5491020"/>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sz="12800" b="1" dirty="0">
                <a:solidFill>
                  <a:srgbClr val="FF0000"/>
                </a:solidFill>
                <a:latin typeface="Times New Roman" pitchFamily="18" charset="0"/>
                <a:cs typeface="Times New Roman" panose="02020603050405020304" pitchFamily="18" charset="0"/>
              </a:rPr>
              <a:t>2. </a:t>
            </a:r>
            <a:r>
              <a:rPr lang="en-US" sz="12800" b="1" dirty="0" err="1">
                <a:solidFill>
                  <a:srgbClr val="FF0000"/>
                </a:solidFill>
                <a:latin typeface="Times New Roman" pitchFamily="18" charset="0"/>
                <a:cs typeface="Times New Roman" panose="02020603050405020304" pitchFamily="18" charset="0"/>
              </a:rPr>
              <a:t>Bài</a:t>
            </a:r>
            <a:r>
              <a:rPr lang="en-US" sz="12800" b="1" dirty="0">
                <a:solidFill>
                  <a:srgbClr val="FF0000"/>
                </a:solidFill>
                <a:latin typeface="Times New Roman" pitchFamily="18" charset="0"/>
                <a:cs typeface="Times New Roman" panose="02020603050405020304" pitchFamily="18" charset="0"/>
              </a:rPr>
              <a:t> </a:t>
            </a:r>
            <a:r>
              <a:rPr lang="en-US" sz="12800" b="1" dirty="0" err="1">
                <a:solidFill>
                  <a:srgbClr val="FF0000"/>
                </a:solidFill>
                <a:latin typeface="Times New Roman" pitchFamily="18" charset="0"/>
                <a:cs typeface="Times New Roman" panose="02020603050405020304" pitchFamily="18" charset="0"/>
              </a:rPr>
              <a:t>toán</a:t>
            </a:r>
            <a:r>
              <a:rPr lang="en-US" sz="12800" b="1" dirty="0">
                <a:solidFill>
                  <a:srgbClr val="FF0000"/>
                </a:solidFill>
                <a:latin typeface="Times New Roman" pitchFamily="18" charset="0"/>
                <a:cs typeface="Times New Roman" panose="02020603050405020304" pitchFamily="18" charset="0"/>
              </a:rPr>
              <a:t> </a:t>
            </a:r>
            <a:r>
              <a:rPr lang="en-US" sz="12800" b="1" dirty="0" err="1">
                <a:solidFill>
                  <a:srgbClr val="FF0000"/>
                </a:solidFill>
                <a:latin typeface="Times New Roman" pitchFamily="18" charset="0"/>
                <a:cs typeface="Times New Roman" panose="02020603050405020304" pitchFamily="18" charset="0"/>
              </a:rPr>
              <a:t>và</a:t>
            </a:r>
            <a:r>
              <a:rPr lang="en-US" sz="12800" b="1" dirty="0">
                <a:solidFill>
                  <a:srgbClr val="FF0000"/>
                </a:solidFill>
                <a:latin typeface="Times New Roman" pitchFamily="18" charset="0"/>
                <a:cs typeface="Times New Roman" panose="02020603050405020304" pitchFamily="18" charset="0"/>
              </a:rPr>
              <a:t> </a:t>
            </a:r>
            <a:r>
              <a:rPr lang="en-US" sz="12800" b="1" dirty="0" err="1">
                <a:solidFill>
                  <a:srgbClr val="FF0000"/>
                </a:solidFill>
                <a:latin typeface="Times New Roman" pitchFamily="18" charset="0"/>
                <a:cs typeface="Times New Roman" panose="02020603050405020304" pitchFamily="18" charset="0"/>
              </a:rPr>
              <a:t>thuật</a:t>
            </a:r>
            <a:r>
              <a:rPr lang="en-US" sz="12800" b="1" dirty="0">
                <a:solidFill>
                  <a:srgbClr val="FF0000"/>
                </a:solidFill>
                <a:latin typeface="Times New Roman" pitchFamily="18" charset="0"/>
                <a:cs typeface="Times New Roman" panose="02020603050405020304" pitchFamily="18" charset="0"/>
              </a:rPr>
              <a:t> </a:t>
            </a:r>
            <a:r>
              <a:rPr lang="en-US" sz="12800" b="1" dirty="0" err="1">
                <a:solidFill>
                  <a:srgbClr val="FF0000"/>
                </a:solidFill>
                <a:latin typeface="Times New Roman" pitchFamily="18" charset="0"/>
                <a:cs typeface="Times New Roman" panose="02020603050405020304" pitchFamily="18" charset="0"/>
              </a:rPr>
              <a:t>toán</a:t>
            </a:r>
            <a:r>
              <a:rPr lang="en-US" sz="12800" b="1" dirty="0">
                <a:solidFill>
                  <a:srgbClr val="FF0000"/>
                </a:solidFill>
                <a:latin typeface="Times New Roman" pitchFamily="18" charset="0"/>
                <a:cs typeface="Times New Roman" panose="02020603050405020304" pitchFamily="18" charset="0"/>
              </a:rPr>
              <a:t>.</a:t>
            </a:r>
          </a:p>
          <a:p>
            <a:pPr algn="just"/>
            <a:r>
              <a:rPr lang="en-US" sz="12800" b="1" dirty="0" err="1">
                <a:solidFill>
                  <a:srgbClr val="0000FF"/>
                </a:solidFill>
                <a:latin typeface="Times New Roman" pitchFamily="18" charset="0"/>
                <a:cs typeface="Times New Roman" pitchFamily="18" charset="0"/>
              </a:rPr>
              <a:t>Bài</a:t>
            </a:r>
            <a:r>
              <a:rPr lang="en-US" sz="12800" b="1" dirty="0">
                <a:solidFill>
                  <a:srgbClr val="0000FF"/>
                </a:solidFill>
                <a:latin typeface="Times New Roman" pitchFamily="18" charset="0"/>
                <a:cs typeface="Times New Roman" pitchFamily="18" charset="0"/>
              </a:rPr>
              <a:t> </a:t>
            </a:r>
            <a:r>
              <a:rPr lang="en-US" sz="12800" b="1" dirty="0" err="1">
                <a:solidFill>
                  <a:srgbClr val="0000FF"/>
                </a:solidFill>
                <a:latin typeface="Times New Roman" pitchFamily="18" charset="0"/>
                <a:cs typeface="Times New Roman" pitchFamily="18" charset="0"/>
              </a:rPr>
              <a:t>toán</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một</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vấn</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đề</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cần</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giải</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quyết</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được</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phát</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biểu</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chặt</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chẽ</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và</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nêu</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rõ</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ràng</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đầu</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vào</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là</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gì</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đầu</a:t>
            </a:r>
            <a:r>
              <a:rPr lang="en-US" sz="12800" dirty="0">
                <a:solidFill>
                  <a:srgbClr val="0000FF"/>
                </a:solidFill>
                <a:latin typeface="Times New Roman" pitchFamily="18" charset="0"/>
                <a:cs typeface="Times New Roman" pitchFamily="18" charset="0"/>
              </a:rPr>
              <a:t> ra </a:t>
            </a:r>
            <a:r>
              <a:rPr lang="en-US" sz="12800" dirty="0" err="1">
                <a:solidFill>
                  <a:srgbClr val="0000FF"/>
                </a:solidFill>
                <a:latin typeface="Times New Roman" pitchFamily="18" charset="0"/>
                <a:cs typeface="Times New Roman" pitchFamily="18" charset="0"/>
              </a:rPr>
              <a:t>là</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gì</a:t>
            </a:r>
            <a:r>
              <a:rPr lang="en-US" sz="12800" dirty="0">
                <a:solidFill>
                  <a:srgbClr val="0000FF"/>
                </a:solidFill>
                <a:latin typeface="Times New Roman" pitchFamily="18" charset="0"/>
                <a:cs typeface="Times New Roman" pitchFamily="18" charset="0"/>
              </a:rPr>
              <a:t>.</a:t>
            </a:r>
          </a:p>
          <a:p>
            <a:pPr algn="just"/>
            <a:r>
              <a:rPr lang="en-US" sz="12800" b="1" dirty="0" err="1">
                <a:solidFill>
                  <a:srgbClr val="0000FF"/>
                </a:solidFill>
                <a:latin typeface="Times New Roman" pitchFamily="18" charset="0"/>
                <a:cs typeface="Times New Roman" pitchFamily="18" charset="0"/>
              </a:rPr>
              <a:t>Thuật</a:t>
            </a:r>
            <a:r>
              <a:rPr lang="en-US" sz="12800" b="1" dirty="0">
                <a:solidFill>
                  <a:srgbClr val="0000FF"/>
                </a:solidFill>
                <a:latin typeface="Times New Roman" pitchFamily="18" charset="0"/>
                <a:cs typeface="Times New Roman" pitchFamily="18" charset="0"/>
              </a:rPr>
              <a:t> </a:t>
            </a:r>
            <a:r>
              <a:rPr lang="en-US" sz="12800" b="1" dirty="0" err="1">
                <a:solidFill>
                  <a:srgbClr val="0000FF"/>
                </a:solidFill>
                <a:latin typeface="Times New Roman" pitchFamily="18" charset="0"/>
                <a:cs typeface="Times New Roman" pitchFamily="18" charset="0"/>
              </a:rPr>
              <a:t>toán</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một</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quy</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trình</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chặt</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chẽ</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gồm</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một</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số</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bước</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có</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chỉ</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rõ</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trình</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tự</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thực</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hiện</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để</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giải</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một</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bài</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toán</a:t>
            </a:r>
            <a:r>
              <a:rPr lang="en-US" sz="12800" dirty="0">
                <a:solidFill>
                  <a:srgbClr val="0000FF"/>
                </a:solidFill>
                <a:latin typeface="Times New Roman" pitchFamily="18" charset="0"/>
                <a:cs typeface="Times New Roman" pitchFamily="18" charset="0"/>
              </a:rPr>
              <a:t>.</a:t>
            </a:r>
            <a:endParaRPr lang="en-US" sz="12800" b="1" dirty="0">
              <a:solidFill>
                <a:srgbClr val="0000FF"/>
              </a:solidFill>
              <a:latin typeface="Times New Roman" pitchFamily="18" charset="0"/>
              <a:cs typeface="Times New Roman" pitchFamily="18" charset="0"/>
            </a:endParaRPr>
          </a:p>
          <a:p>
            <a:pPr algn="just"/>
            <a:r>
              <a:rPr lang="en-US" sz="12800" b="1" dirty="0">
                <a:solidFill>
                  <a:srgbClr val="FF0000"/>
                </a:solidFill>
                <a:latin typeface="Times New Roman" pitchFamily="18" charset="0"/>
                <a:cs typeface="Times New Roman" pitchFamily="18" charset="0"/>
              </a:rPr>
              <a:t>3.Vận </a:t>
            </a:r>
            <a:r>
              <a:rPr lang="en-US" sz="12800" b="1" dirty="0" err="1">
                <a:solidFill>
                  <a:srgbClr val="FF0000"/>
                </a:solidFill>
                <a:latin typeface="Times New Roman" pitchFamily="18" charset="0"/>
                <a:cs typeface="Times New Roman" pitchFamily="18" charset="0"/>
              </a:rPr>
              <a:t>dụng</a:t>
            </a:r>
            <a:r>
              <a:rPr lang="en-US" sz="12800" b="1" dirty="0">
                <a:solidFill>
                  <a:srgbClr val="FF0000"/>
                </a:solidFill>
                <a:latin typeface="Times New Roman" pitchFamily="18" charset="0"/>
                <a:cs typeface="Times New Roman" pitchFamily="18" charset="0"/>
              </a:rPr>
              <a:t> </a:t>
            </a:r>
            <a:r>
              <a:rPr lang="en-US" sz="12800" b="1" dirty="0" err="1">
                <a:solidFill>
                  <a:srgbClr val="FF0000"/>
                </a:solidFill>
                <a:latin typeface="Times New Roman" pitchFamily="18" charset="0"/>
                <a:cs typeface="Times New Roman" pitchFamily="18" charset="0"/>
              </a:rPr>
              <a:t>thuật</a:t>
            </a:r>
            <a:r>
              <a:rPr lang="en-US" sz="12800" b="1" dirty="0">
                <a:solidFill>
                  <a:srgbClr val="FF0000"/>
                </a:solidFill>
                <a:latin typeface="Times New Roman" pitchFamily="18" charset="0"/>
                <a:cs typeface="Times New Roman" pitchFamily="18" charset="0"/>
              </a:rPr>
              <a:t> </a:t>
            </a:r>
            <a:r>
              <a:rPr lang="en-US" sz="12800" b="1" dirty="0" err="1">
                <a:solidFill>
                  <a:srgbClr val="FF0000"/>
                </a:solidFill>
                <a:latin typeface="Times New Roman" pitchFamily="18" charset="0"/>
                <a:cs typeface="Times New Roman" pitchFamily="18" charset="0"/>
              </a:rPr>
              <a:t>toán</a:t>
            </a:r>
            <a:r>
              <a:rPr lang="en-US" sz="12800" b="1" dirty="0">
                <a:solidFill>
                  <a:srgbClr val="FF0000"/>
                </a:solidFill>
                <a:latin typeface="Times New Roman" pitchFamily="18" charset="0"/>
                <a:cs typeface="Times New Roman" pitchFamily="18" charset="0"/>
              </a:rPr>
              <a:t> </a:t>
            </a:r>
            <a:r>
              <a:rPr lang="en-US" sz="12800" b="1" dirty="0" err="1">
                <a:solidFill>
                  <a:srgbClr val="FF0000"/>
                </a:solidFill>
                <a:latin typeface="Times New Roman" pitchFamily="18" charset="0"/>
                <a:cs typeface="Times New Roman" pitchFamily="18" charset="0"/>
              </a:rPr>
              <a:t>trong</a:t>
            </a:r>
            <a:r>
              <a:rPr lang="en-US" sz="12800" b="1" dirty="0">
                <a:solidFill>
                  <a:srgbClr val="FF0000"/>
                </a:solidFill>
                <a:latin typeface="Times New Roman" pitchFamily="18" charset="0"/>
                <a:cs typeface="Times New Roman" pitchFamily="18" charset="0"/>
              </a:rPr>
              <a:t> </a:t>
            </a:r>
            <a:r>
              <a:rPr lang="en-US" sz="12800" b="1" dirty="0" err="1">
                <a:solidFill>
                  <a:srgbClr val="FF0000"/>
                </a:solidFill>
                <a:latin typeface="Times New Roman" pitchFamily="18" charset="0"/>
                <a:cs typeface="Times New Roman" pitchFamily="18" charset="0"/>
              </a:rPr>
              <a:t>cuộc</a:t>
            </a:r>
            <a:r>
              <a:rPr lang="en-US" sz="12800" b="1" dirty="0">
                <a:solidFill>
                  <a:srgbClr val="FF0000"/>
                </a:solidFill>
                <a:latin typeface="Times New Roman" pitchFamily="18" charset="0"/>
                <a:cs typeface="Times New Roman" pitchFamily="18" charset="0"/>
              </a:rPr>
              <a:t> </a:t>
            </a:r>
            <a:r>
              <a:rPr lang="en-US" sz="12800" b="1" dirty="0" err="1">
                <a:solidFill>
                  <a:srgbClr val="FF0000"/>
                </a:solidFill>
                <a:latin typeface="Times New Roman" pitchFamily="18" charset="0"/>
                <a:cs typeface="Times New Roman" pitchFamily="18" charset="0"/>
              </a:rPr>
              <a:t>sống</a:t>
            </a:r>
            <a:r>
              <a:rPr lang="en-US" sz="12800" b="1" dirty="0">
                <a:solidFill>
                  <a:srgbClr val="FF0000"/>
                </a:solidFill>
                <a:latin typeface="Times New Roman" pitchFamily="18" charset="0"/>
                <a:cs typeface="Times New Roman" pitchFamily="18" charset="0"/>
              </a:rPr>
              <a:t> </a:t>
            </a:r>
            <a:r>
              <a:rPr lang="en-US" sz="12800" b="1" dirty="0" err="1">
                <a:solidFill>
                  <a:srgbClr val="FF0000"/>
                </a:solidFill>
                <a:latin typeface="Times New Roman" pitchFamily="18" charset="0"/>
                <a:cs typeface="Times New Roman" pitchFamily="18" charset="0"/>
              </a:rPr>
              <a:t>hằng</a:t>
            </a:r>
            <a:r>
              <a:rPr lang="en-US" sz="12800" b="1" dirty="0">
                <a:solidFill>
                  <a:srgbClr val="FF0000"/>
                </a:solidFill>
                <a:latin typeface="Times New Roman" pitchFamily="18" charset="0"/>
                <a:cs typeface="Times New Roman" pitchFamily="18" charset="0"/>
              </a:rPr>
              <a:t> </a:t>
            </a:r>
            <a:r>
              <a:rPr lang="en-US" sz="12800" b="1" dirty="0" err="1">
                <a:solidFill>
                  <a:srgbClr val="FF0000"/>
                </a:solidFill>
                <a:latin typeface="Times New Roman" pitchFamily="18" charset="0"/>
                <a:cs typeface="Times New Roman" pitchFamily="18" charset="0"/>
              </a:rPr>
              <a:t>ngày</a:t>
            </a:r>
            <a:r>
              <a:rPr lang="en-US" sz="12800" b="1" dirty="0">
                <a:solidFill>
                  <a:srgbClr val="FF0000"/>
                </a:solidFill>
                <a:latin typeface="Times New Roman" pitchFamily="18" charset="0"/>
                <a:cs typeface="Times New Roman" pitchFamily="18" charset="0"/>
              </a:rPr>
              <a:t> </a:t>
            </a:r>
          </a:p>
          <a:p>
            <a:pPr algn="just"/>
            <a:endParaRPr lang="en-US" b="1" dirty="0">
              <a:solidFill>
                <a:srgbClr val="0000FF"/>
              </a:solidFill>
              <a:latin typeface="Times New Roman" pitchFamily="18" charset="0"/>
              <a:cs typeface="Times New Roman" pitchFamily="18" charset="0"/>
            </a:endParaRPr>
          </a:p>
          <a:p>
            <a:pPr algn="just"/>
            <a:endParaRPr lang="en-US" b="1" dirty="0">
              <a:solidFill>
                <a:srgbClr val="0000FF"/>
              </a:solidFill>
              <a:latin typeface="Times New Roman" pitchFamily="18" charset="0"/>
              <a:cs typeface="Times New Roman" pitchFamily="18" charset="0"/>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r>
              <a:rPr lang="en-US" b="1" dirty="0">
                <a:solidFill>
                  <a:srgbClr val="0000FF"/>
                </a:solidFill>
              </a:rPr>
              <a:t> </a:t>
            </a:r>
          </a:p>
        </p:txBody>
      </p:sp>
      <p:sp>
        <p:nvSpPr>
          <p:cNvPr id="4" name="Hộp Văn bản 3">
            <a:extLst>
              <a:ext uri="{FF2B5EF4-FFF2-40B4-BE49-F238E27FC236}">
                <a16:creationId xmlns:a16="http://schemas.microsoft.com/office/drawing/2014/main" id="{77CE9DA1-CFCC-44CF-A3CB-81107D528218}"/>
              </a:ext>
            </a:extLst>
          </p:cNvPr>
          <p:cNvSpPr txBox="1"/>
          <p:nvPr/>
        </p:nvSpPr>
        <p:spPr>
          <a:xfrm>
            <a:off x="0" y="16934"/>
            <a:ext cx="12192000" cy="800219"/>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40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7. Khái niệm thuật toán</a:t>
            </a:r>
            <a:endParaRPr lang="vi-VN" sz="4000" b="1">
              <a:solidFill>
                <a:srgbClr val="FFFFFF"/>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4" y="643466"/>
            <a:ext cx="8197736" cy="658642"/>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Thuật toán trong cuộc sống hàng ngày</a:t>
            </a:r>
            <a:endParaRPr lang="vi-VN" sz="3200" b="1">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397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18" name="Picture 173" descr="Bellcol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909302" y="0"/>
            <a:ext cx="12827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65" descr="bg_t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5" y="400109"/>
            <a:ext cx="12182716" cy="648888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98" descr="V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153" y="3111818"/>
            <a:ext cx="603249" cy="45243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11" descr="D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6552" y="3188018"/>
            <a:ext cx="302683" cy="257175"/>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103"/>
          <p:cNvGrpSpPr>
            <a:grpSpLocks/>
          </p:cNvGrpSpPr>
          <p:nvPr/>
        </p:nvGrpSpPr>
        <p:grpSpPr bwMode="auto">
          <a:xfrm>
            <a:off x="6684963" y="5656263"/>
            <a:ext cx="1727200" cy="841375"/>
            <a:chOff x="3832" y="3312"/>
            <a:chExt cx="908" cy="843"/>
          </a:xfrm>
        </p:grpSpPr>
        <p:pic>
          <p:nvPicPr>
            <p:cNvPr id="40" name="Picture 104" descr="Lamla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15" y="3312"/>
              <a:ext cx="453" cy="399"/>
            </a:xfrm>
            <a:prstGeom prst="rect">
              <a:avLst/>
            </a:prstGeom>
            <a:noFill/>
            <a:extLst>
              <a:ext uri="{909E8E84-426E-40DD-AFC4-6F175D3DCCD1}">
                <a14:hiddenFill xmlns:a14="http://schemas.microsoft.com/office/drawing/2010/main">
                  <a:solidFill>
                    <a:srgbClr val="FFFFFF"/>
                  </a:solidFill>
                </a14:hiddenFill>
              </a:ext>
            </a:extLst>
          </p:spPr>
        </p:pic>
        <p:sp>
          <p:nvSpPr>
            <p:cNvPr id="41" name="Text Box 105"/>
            <p:cNvSpPr txBox="1">
              <a:spLocks noChangeArrowheads="1"/>
            </p:cNvSpPr>
            <p:nvPr/>
          </p:nvSpPr>
          <p:spPr bwMode="auto">
            <a:xfrm>
              <a:off x="3832" y="3757"/>
              <a:ext cx="908" cy="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000" b="1">
                  <a:solidFill>
                    <a:srgbClr val="0000FF"/>
                  </a:solidFill>
                </a:rPr>
                <a:t>Làm lại</a:t>
              </a:r>
            </a:p>
          </p:txBody>
        </p:sp>
      </p:grpSp>
      <p:grpSp>
        <p:nvGrpSpPr>
          <p:cNvPr id="42" name="Group 106"/>
          <p:cNvGrpSpPr>
            <a:grpSpLocks/>
          </p:cNvGrpSpPr>
          <p:nvPr/>
        </p:nvGrpSpPr>
        <p:grpSpPr bwMode="auto">
          <a:xfrm>
            <a:off x="8430685" y="5469500"/>
            <a:ext cx="1727200" cy="1169988"/>
            <a:chOff x="4875" y="3187"/>
            <a:chExt cx="885" cy="784"/>
          </a:xfrm>
        </p:grpSpPr>
        <p:pic>
          <p:nvPicPr>
            <p:cNvPr id="43" name="Picture 107" descr="Ketqu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37" y="3187"/>
              <a:ext cx="396" cy="492"/>
            </a:xfrm>
            <a:prstGeom prst="rect">
              <a:avLst/>
            </a:prstGeom>
            <a:noFill/>
            <a:extLst>
              <a:ext uri="{909E8E84-426E-40DD-AFC4-6F175D3DCCD1}">
                <a14:hiddenFill xmlns:a14="http://schemas.microsoft.com/office/drawing/2010/main">
                  <a:solidFill>
                    <a:srgbClr val="FFFFFF"/>
                  </a:solidFill>
                </a14:hiddenFill>
              </a:ext>
            </a:extLst>
          </p:spPr>
        </p:pic>
        <p:sp>
          <p:nvSpPr>
            <p:cNvPr id="44" name="Text Box 108"/>
            <p:cNvSpPr txBox="1">
              <a:spLocks noChangeArrowheads="1"/>
            </p:cNvSpPr>
            <p:nvPr/>
          </p:nvSpPr>
          <p:spPr bwMode="auto">
            <a:xfrm>
              <a:off x="4875" y="3705"/>
              <a:ext cx="885" cy="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a:solidFill>
                    <a:srgbClr val="0000FF"/>
                  </a:solidFill>
                </a:rPr>
                <a:t>Đáp án</a:t>
              </a:r>
            </a:p>
          </p:txBody>
        </p:sp>
      </p:grpSp>
      <p:pic>
        <p:nvPicPr>
          <p:cNvPr id="45" name="Picture 109" descr="V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153" y="2247900"/>
            <a:ext cx="603249" cy="45243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10" descr="D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2902" y="2300288"/>
            <a:ext cx="302683" cy="25717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12" descr="V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153" y="3995163"/>
            <a:ext cx="603249" cy="45243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13" descr="D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2902" y="4085651"/>
            <a:ext cx="302683" cy="25717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14" descr="V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153" y="4826498"/>
            <a:ext cx="603249" cy="45243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15" descr="D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2427" y="4907460"/>
            <a:ext cx="302683" cy="257175"/>
          </a:xfrm>
          <a:prstGeom prst="rect">
            <a:avLst/>
          </a:prstGeom>
          <a:noFill/>
          <a:extLst>
            <a:ext uri="{909E8E84-426E-40DD-AFC4-6F175D3DCCD1}">
              <a14:hiddenFill xmlns:a14="http://schemas.microsoft.com/office/drawing/2010/main">
                <a:solidFill>
                  <a:srgbClr val="FFFFFF"/>
                </a:solidFill>
              </a14:hiddenFill>
            </a:ext>
          </a:extLst>
        </p:spPr>
      </p:pic>
      <p:grpSp>
        <p:nvGrpSpPr>
          <p:cNvPr id="51" name="Group 119"/>
          <p:cNvGrpSpPr>
            <a:grpSpLocks/>
          </p:cNvGrpSpPr>
          <p:nvPr/>
        </p:nvGrpSpPr>
        <p:grpSpPr bwMode="auto">
          <a:xfrm>
            <a:off x="654050" y="5287963"/>
            <a:ext cx="7776635" cy="1065212"/>
            <a:chOff x="204" y="3475"/>
            <a:chExt cx="3674" cy="671"/>
          </a:xfrm>
        </p:grpSpPr>
        <p:pic>
          <p:nvPicPr>
            <p:cNvPr id="52" name="Picture 120" descr="Hoabuon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4" y="3475"/>
              <a:ext cx="606" cy="671"/>
            </a:xfrm>
            <a:prstGeom prst="rect">
              <a:avLst/>
            </a:prstGeom>
            <a:noFill/>
            <a:extLst>
              <a:ext uri="{909E8E84-426E-40DD-AFC4-6F175D3DCCD1}">
                <a14:hiddenFill xmlns:a14="http://schemas.microsoft.com/office/drawing/2010/main">
                  <a:solidFill>
                    <a:srgbClr val="FFFFFF"/>
                  </a:solidFill>
                </a14:hiddenFill>
              </a:ext>
            </a:extLst>
          </p:spPr>
        </p:pic>
        <p:sp>
          <p:nvSpPr>
            <p:cNvPr id="53" name="Text Box 121"/>
            <p:cNvSpPr txBox="1">
              <a:spLocks noChangeArrowheads="1"/>
            </p:cNvSpPr>
            <p:nvPr/>
          </p:nvSpPr>
          <p:spPr bwMode="auto">
            <a:xfrm>
              <a:off x="793" y="3702"/>
              <a:ext cx="308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a:solidFill>
                    <a:srgbClr val="FF0066"/>
                  </a:solidFill>
                </a:rPr>
                <a:t>Tiếc quá …! Bạn chọn sai rồi !</a:t>
              </a:r>
            </a:p>
          </p:txBody>
        </p:sp>
      </p:grpSp>
      <p:grpSp>
        <p:nvGrpSpPr>
          <p:cNvPr id="54" name="Group 122" descr="D"/>
          <p:cNvGrpSpPr>
            <a:grpSpLocks/>
          </p:cNvGrpSpPr>
          <p:nvPr/>
        </p:nvGrpSpPr>
        <p:grpSpPr bwMode="auto">
          <a:xfrm>
            <a:off x="468313" y="5248275"/>
            <a:ext cx="7776635" cy="1176338"/>
            <a:chOff x="240" y="3531"/>
            <a:chExt cx="3674" cy="741"/>
          </a:xfrm>
        </p:grpSpPr>
        <p:pic>
          <p:nvPicPr>
            <p:cNvPr id="55" name="Picture 117" descr="Hoacuoi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0" y="3531"/>
              <a:ext cx="817" cy="741"/>
            </a:xfrm>
            <a:prstGeom prst="rect">
              <a:avLst/>
            </a:prstGeom>
            <a:noFill/>
            <a:extLst>
              <a:ext uri="{909E8E84-426E-40DD-AFC4-6F175D3DCCD1}">
                <a14:hiddenFill xmlns:a14="http://schemas.microsoft.com/office/drawing/2010/main">
                  <a:solidFill>
                    <a:srgbClr val="FFFFFF"/>
                  </a:solidFill>
                </a14:hiddenFill>
              </a:ext>
            </a:extLst>
          </p:spPr>
        </p:pic>
        <p:sp>
          <p:nvSpPr>
            <p:cNvPr id="56" name="Text Box 118"/>
            <p:cNvSpPr txBox="1">
              <a:spLocks noChangeArrowheads="1"/>
            </p:cNvSpPr>
            <p:nvPr/>
          </p:nvSpPr>
          <p:spPr bwMode="auto">
            <a:xfrm>
              <a:off x="966" y="3787"/>
              <a:ext cx="294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a:solidFill>
                    <a:srgbClr val="FF0066"/>
                  </a:solidFill>
                </a:rPr>
                <a:t>Hoan hô . Bạn chọn</a:t>
              </a:r>
              <a:r>
                <a:rPr lang="en-US" b="1"/>
                <a:t> </a:t>
              </a:r>
              <a:r>
                <a:rPr lang="en-US" sz="2400" b="1">
                  <a:solidFill>
                    <a:srgbClr val="FF0066"/>
                  </a:solidFill>
                </a:rPr>
                <a:t>đúng rồi !</a:t>
              </a:r>
            </a:p>
          </p:txBody>
        </p:sp>
      </p:grpSp>
      <p:sp>
        <p:nvSpPr>
          <p:cNvPr id="57" name="Rectangle 163"/>
          <p:cNvSpPr>
            <a:spLocks noChangeArrowheads="1"/>
          </p:cNvSpPr>
          <p:nvPr/>
        </p:nvSpPr>
        <p:spPr bwMode="auto">
          <a:xfrm>
            <a:off x="1598084" y="2247901"/>
            <a:ext cx="8647642" cy="572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buClr>
                <a:srgbClr val="FF0000"/>
              </a:buClr>
            </a:pPr>
            <a:r>
              <a:rPr lang="en-US" sz="2800"/>
              <a:t>A. Cần có kế hoạch cụ thể cho từng công việc</a:t>
            </a:r>
          </a:p>
          <a:p>
            <a:pPr>
              <a:spcBef>
                <a:spcPct val="50000"/>
              </a:spcBef>
              <a:buClr>
                <a:srgbClr val="FF0000"/>
              </a:buClr>
            </a:pPr>
            <a:endParaRPr lang="en-US" sz="2800"/>
          </a:p>
        </p:txBody>
      </p:sp>
      <p:pic>
        <p:nvPicPr>
          <p:cNvPr id="58" name="Picture 166" descr="tn_tmp"/>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4050" y="5272088"/>
            <a:ext cx="1153584" cy="1114425"/>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73" descr="Bellcol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81975" y="0"/>
            <a:ext cx="12827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Text Box 174"/>
          <p:cNvSpPr txBox="1">
            <a:spLocks noChangeArrowheads="1"/>
          </p:cNvSpPr>
          <p:nvPr/>
        </p:nvSpPr>
        <p:spPr bwMode="auto">
          <a:xfrm>
            <a:off x="716042" y="1445433"/>
            <a:ext cx="11341640" cy="523220"/>
          </a:xfrm>
          <a:prstGeom prst="rect">
            <a:avLst/>
          </a:prstGeom>
          <a:solidFill>
            <a:schemeClr val="accent1">
              <a:lumMod val="50000"/>
            </a:schemeClr>
          </a:solidFill>
          <a:ln>
            <a:noFill/>
          </a:ln>
          <a:effectLst/>
        </p:spPr>
        <p:txBody>
          <a:bodyPr wrap="square">
            <a:spAutoFit/>
          </a:bodyPr>
          <a:lstStyle/>
          <a:p>
            <a:r>
              <a:rPr lang="en-US" sz="2800">
                <a:solidFill>
                  <a:srgbClr val="FFFF00"/>
                </a:solidFill>
              </a:rPr>
              <a:t>Trong các công việc hàng ngày chúng ta cần làm gì để có hiệu quả?</a:t>
            </a:r>
          </a:p>
        </p:txBody>
      </p:sp>
      <p:pic>
        <p:nvPicPr>
          <p:cNvPr id="62" name="Picture 56" descr="Picture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25277" y="1336947"/>
            <a:ext cx="924984"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Rectangle 163"/>
          <p:cNvSpPr>
            <a:spLocks noChangeArrowheads="1"/>
          </p:cNvSpPr>
          <p:nvPr/>
        </p:nvSpPr>
        <p:spPr bwMode="auto">
          <a:xfrm>
            <a:off x="1598084" y="3111818"/>
            <a:ext cx="8559801" cy="572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buClr>
                <a:srgbClr val="FF0000"/>
              </a:buClr>
            </a:pPr>
            <a:r>
              <a:rPr lang="en-US" sz="2800"/>
              <a:t>B. Nhờ người khác làm giúp công việc</a:t>
            </a:r>
          </a:p>
        </p:txBody>
      </p:sp>
      <p:sp>
        <p:nvSpPr>
          <p:cNvPr id="64" name="Rectangle 163"/>
          <p:cNvSpPr>
            <a:spLocks noChangeArrowheads="1"/>
          </p:cNvSpPr>
          <p:nvPr/>
        </p:nvSpPr>
        <p:spPr bwMode="auto">
          <a:xfrm>
            <a:off x="1598084" y="3934986"/>
            <a:ext cx="8559800" cy="572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buClr>
                <a:srgbClr val="FF0000"/>
              </a:buClr>
            </a:pPr>
            <a:r>
              <a:rPr lang="en-US" sz="2800"/>
              <a:t>C. Thuê người khác làm thay công việc của mình</a:t>
            </a:r>
          </a:p>
        </p:txBody>
      </p:sp>
      <p:sp>
        <p:nvSpPr>
          <p:cNvPr id="65" name="Rectangle 163"/>
          <p:cNvSpPr>
            <a:spLocks noChangeArrowheads="1"/>
          </p:cNvSpPr>
          <p:nvPr/>
        </p:nvSpPr>
        <p:spPr bwMode="auto">
          <a:xfrm>
            <a:off x="1598085" y="4749651"/>
            <a:ext cx="8647640" cy="572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buClr>
                <a:srgbClr val="FF0000"/>
              </a:buClr>
            </a:pPr>
            <a:r>
              <a:rPr lang="en-US" sz="2800"/>
              <a:t>D. Gặp công việc nào làm công việc đó</a:t>
            </a:r>
          </a:p>
        </p:txBody>
      </p:sp>
      <p:sp>
        <p:nvSpPr>
          <p:cNvPr id="34" name="Hộp Văn bản 3">
            <a:extLst>
              <a:ext uri="{FF2B5EF4-FFF2-40B4-BE49-F238E27FC236}">
                <a16:creationId xmlns:a16="http://schemas.microsoft.com/office/drawing/2014/main" id="{77CE9DA1-CFCC-44CF-A3CB-81107D528218}"/>
              </a:ext>
            </a:extLst>
          </p:cNvPr>
          <p:cNvSpPr txBox="1"/>
          <p:nvPr/>
        </p:nvSpPr>
        <p:spPr>
          <a:xfrm>
            <a:off x="0" y="0"/>
            <a:ext cx="12192000" cy="800219"/>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40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7. Khái niệm thuật toán</a:t>
            </a:r>
            <a:endParaRPr lang="vi-VN" sz="4000" b="1">
              <a:solidFill>
                <a:srgbClr val="FFFFFF"/>
              </a:solidFill>
              <a:latin typeface="Times New Roman" panose="02020603050405020304" pitchFamily="18" charset="0"/>
              <a:cs typeface="Times New Roman" panose="02020603050405020304" pitchFamily="18" charset="0"/>
            </a:endParaRPr>
          </a:p>
        </p:txBody>
      </p:sp>
      <p:sp>
        <p:nvSpPr>
          <p:cNvPr id="35" name="Hộp Văn bản 5">
            <a:extLst>
              <a:ext uri="{FF2B5EF4-FFF2-40B4-BE49-F238E27FC236}">
                <a16:creationId xmlns:a16="http://schemas.microsoft.com/office/drawing/2014/main" id="{16336C16-5CCD-471A-A6C9-53B8EA177AE9}"/>
              </a:ext>
            </a:extLst>
          </p:cNvPr>
          <p:cNvSpPr txBox="1"/>
          <p:nvPr/>
        </p:nvSpPr>
        <p:spPr>
          <a:xfrm>
            <a:off x="16366" y="689960"/>
            <a:ext cx="12175634" cy="553998"/>
          </a:xfrm>
          <a:prstGeom prst="rect">
            <a:avLst/>
          </a:prstGeom>
          <a:solidFill>
            <a:schemeClr val="bg1"/>
          </a:solidFill>
          <a:scene3d>
            <a:camera prst="orthographicFront"/>
            <a:lightRig rig="threePt" dir="t"/>
          </a:scene3d>
          <a:sp3d>
            <a:bevelT prst="softRound"/>
          </a:sp3d>
        </p:spPr>
        <p:txBody>
          <a:bodyPr wrap="square">
            <a:spAutoFit/>
          </a:bodyPr>
          <a:lstStyle/>
          <a:p>
            <a:pPr algn="just"/>
            <a:r>
              <a:rPr lang="en-US" sz="3000" b="1">
                <a:solidFill>
                  <a:srgbClr val="FF0000"/>
                </a:solidFill>
                <a:latin typeface="Times New Roman" pitchFamily="18" charset="0"/>
                <a:cs typeface="Times New Roman" pitchFamily="18" charset="0"/>
              </a:rPr>
              <a:t>3.Vận dụng thuật toán trong cuộc sống hằng ngày </a:t>
            </a:r>
          </a:p>
        </p:txBody>
      </p:sp>
    </p:spTree>
    <p:extLst>
      <p:ext uri="{BB962C8B-B14F-4D97-AF65-F5344CB8AC3E}">
        <p14:creationId xmlns:p14="http://schemas.microsoft.com/office/powerpoint/2010/main" val="145957296"/>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childTnLst>
                          </p:cTn>
                        </p:par>
                      </p:childTnLst>
                    </p:cTn>
                  </p:par>
                </p:childTnLst>
              </p:cTn>
              <p:nextCondLst>
                <p:cond evt="onClick" delay="0">
                  <p:tgtEl>
                    <p:spTgt spid="36"/>
                  </p:tgtEl>
                </p:cond>
              </p:nextCondLst>
            </p:seq>
            <p:seq concurrent="1" nextAc="seek">
              <p:cTn id="17" restart="whenNotActive" fill="hold" evtFilter="cancelBubble" nodeType="interactiveSeq">
                <p:stCondLst>
                  <p:cond evt="onClick" delay="0">
                    <p:tgtEl>
                      <p:spTgt spid="4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childTnLst>
                                </p:cTn>
                              </p:par>
                              <p:par>
                                <p:cTn id="22" presetID="1" presetClass="exit" presetSubtype="0" fill="hold" nodeType="withEffect">
                                  <p:stCondLst>
                                    <p:cond delay="0"/>
                                  </p:stCondLst>
                                  <p:childTnLst>
                                    <p:set>
                                      <p:cBhvr>
                                        <p:cTn id="23" dur="1" fill="hold">
                                          <p:stCondLst>
                                            <p:cond delay="0"/>
                                          </p:stCondLst>
                                        </p:cTn>
                                        <p:tgtEl>
                                          <p:spTgt spid="38"/>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48"/>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50"/>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par>
                                <p:cTn id="30" presetID="1" presetClass="exit" presetSubtype="0" fill="hold" nodeType="withEffect">
                                  <p:stCondLst>
                                    <p:cond delay="0"/>
                                  </p:stCondLst>
                                  <p:childTnLst>
                                    <p:set>
                                      <p:cBhvr>
                                        <p:cTn id="31" dur="1" fill="hold">
                                          <p:stCondLst>
                                            <p:cond delay="0"/>
                                          </p:stCondLst>
                                        </p:cTn>
                                        <p:tgtEl>
                                          <p:spTgt spid="51"/>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34" restart="whenNotActive" fill="hold" evtFilter="cancelBubble" nodeType="interactiveSeq">
                <p:stCondLst>
                  <p:cond evt="onClick" delay="0">
                    <p:tgtEl>
                      <p:spTgt spid="37"/>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46"/>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48"/>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50"/>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54"/>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explode.wav"/>
                                        </p:tgtEl>
                                      </p:cMediaNode>
                                    </p:audio>
                                  </p:subTnLst>
                                </p:cTn>
                              </p:par>
                              <p:par>
                                <p:cTn id="49" presetID="1" presetClass="exit" presetSubtype="0" fill="hold" nodeType="withEffect">
                                  <p:stCondLst>
                                    <p:cond delay="0"/>
                                  </p:stCondLst>
                                  <p:childTnLst>
                                    <p:set>
                                      <p:cBhvr>
                                        <p:cTn id="50"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51" restart="whenNotActive" fill="hold" evtFilter="cancelBubble" nodeType="interactiveSeq">
                <p:stCondLst>
                  <p:cond evt="onClick" delay="0">
                    <p:tgtEl>
                      <p:spTgt spid="47"/>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46"/>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38"/>
                                        </p:tgtEl>
                                        <p:attrNameLst>
                                          <p:attrName>style.visibility</p:attrName>
                                        </p:attrNameLst>
                                      </p:cBhvr>
                                      <p:to>
                                        <p:strVal val="hidden"/>
                                      </p:to>
                                    </p:set>
                                  </p:childTnLst>
                                </p:cTn>
                              </p:par>
                              <p:par>
                                <p:cTn id="58" presetID="1" presetClass="entr" presetSubtype="0" fill="hold" nodeType="withEffect">
                                  <p:stCondLst>
                                    <p:cond delay="0"/>
                                  </p:stCondLst>
                                  <p:childTnLst>
                                    <p:set>
                                      <p:cBhvr>
                                        <p:cTn id="59" dur="1" fill="hold">
                                          <p:stCondLst>
                                            <p:cond delay="0"/>
                                          </p:stCondLst>
                                        </p:cTn>
                                        <p:tgtEl>
                                          <p:spTgt spid="48"/>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50"/>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54"/>
                                        </p:tgtEl>
                                        <p:attrNameLst>
                                          <p:attrName>style.visibility</p:attrName>
                                        </p:attrNameLst>
                                      </p:cBhvr>
                                      <p:to>
                                        <p:strVal val="hidden"/>
                                      </p:to>
                                    </p:set>
                                  </p:childTnLst>
                                </p:cTn>
                              </p:par>
                              <p:par>
                                <p:cTn id="64" presetID="1" presetClass="entr" presetSubtype="0" fill="hold" nodeType="withEffect">
                                  <p:stCondLst>
                                    <p:cond delay="0"/>
                                  </p:stCondLst>
                                  <p:childTnLst>
                                    <p:set>
                                      <p:cBhvr>
                                        <p:cTn id="6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explode.wav"/>
                                        </p:tgtEl>
                                      </p:cMediaNode>
                                    </p:audio>
                                  </p:subTnLst>
                                </p:cTn>
                              </p:par>
                              <p:par>
                                <p:cTn id="66" presetID="1" presetClass="exit" presetSubtype="0" fill="hold" nodeType="withEffect">
                                  <p:stCondLst>
                                    <p:cond delay="0"/>
                                  </p:stCondLst>
                                  <p:childTnLst>
                                    <p:set>
                                      <p:cBhvr>
                                        <p:cTn id="67"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68" restart="whenNotActive" fill="hold" evtFilter="cancelBubble" nodeType="interactiveSeq">
                <p:stCondLst>
                  <p:cond evt="onClick" delay="0">
                    <p:tgtEl>
                      <p:spTgt spid="49"/>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46"/>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38"/>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48"/>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50"/>
                                        </p:tgtEl>
                                        <p:attrNameLst>
                                          <p:attrName>style.visibility</p:attrName>
                                        </p:attrNameLst>
                                      </p:cBhvr>
                                      <p:to>
                                        <p:strVal val="visible"/>
                                      </p:to>
                                    </p:set>
                                  </p:childTnLst>
                                </p:cTn>
                              </p:par>
                              <p:par>
                                <p:cTn id="79" presetID="1" presetClass="exit" presetSubtype="0" fill="hold" nodeType="withEffect">
                                  <p:stCondLst>
                                    <p:cond delay="0"/>
                                  </p:stCondLst>
                                  <p:childTnLst>
                                    <p:set>
                                      <p:cBhvr>
                                        <p:cTn id="80" dur="1" fill="hold">
                                          <p:stCondLst>
                                            <p:cond delay="0"/>
                                          </p:stCondLst>
                                        </p:cTn>
                                        <p:tgtEl>
                                          <p:spTgt spid="54"/>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3" name="explode.wav"/>
                                        </p:tgtEl>
                                      </p:cMediaNode>
                                    </p:audio>
                                  </p:subTnLst>
                                </p:cTn>
                              </p:par>
                              <p:par>
                                <p:cTn id="83" presetID="1" presetClass="exit" presetSubtype="0" fill="hold" nodeType="withEffect">
                                  <p:stCondLst>
                                    <p:cond delay="0"/>
                                  </p:stCondLst>
                                  <p:childTnLst>
                                    <p:set>
                                      <p:cBhvr>
                                        <p:cTn id="84"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85" restart="whenNotActive" fill="hold" evtFilter="cancelBubble" nodeType="interactiveSeq">
                <p:stCondLst>
                  <p:cond evt="onClick" delay="0">
                    <p:tgtEl>
                      <p:spTgt spid="39"/>
                    </p:tgtEl>
                  </p:cond>
                </p:stCondLst>
                <p:endSync evt="end" delay="0">
                  <p:rtn val="all"/>
                </p:endSync>
                <p:childTnLst>
                  <p:par>
                    <p:cTn id="86" fill="hold">
                      <p:stCondLst>
                        <p:cond delay="0"/>
                      </p:stCondLst>
                      <p:childTnLst>
                        <p:par>
                          <p:cTn id="87" fill="hold">
                            <p:stCondLst>
                              <p:cond delay="0"/>
                            </p:stCondLst>
                            <p:childTnLst>
                              <p:par>
                                <p:cTn id="88" presetID="1" presetClass="exit" presetSubtype="0" fill="hold" nodeType="clickEffect">
                                  <p:stCondLst>
                                    <p:cond delay="0"/>
                                  </p:stCondLst>
                                  <p:childTnLst>
                                    <p:set>
                                      <p:cBhvr>
                                        <p:cTn id="89" dur="1" fill="hold">
                                          <p:stCondLst>
                                            <p:cond delay="0"/>
                                          </p:stCondLst>
                                        </p:cTn>
                                        <p:tgtEl>
                                          <p:spTgt spid="46"/>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38"/>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48"/>
                                        </p:tgtEl>
                                        <p:attrNameLst>
                                          <p:attrName>style.visibility</p:attrName>
                                        </p:attrNameLst>
                                      </p:cBhvr>
                                      <p:to>
                                        <p:strVal val="hidden"/>
                                      </p:to>
                                    </p:set>
                                  </p:childTnLst>
                                </p:cTn>
                              </p:par>
                              <p:par>
                                <p:cTn id="94" presetID="1" presetClass="exit" presetSubtype="0" fill="hold" nodeType="withEffect">
                                  <p:stCondLst>
                                    <p:cond delay="0"/>
                                  </p:stCondLst>
                                  <p:childTnLst>
                                    <p:set>
                                      <p:cBhvr>
                                        <p:cTn id="95" dur="1" fill="hold">
                                          <p:stCondLst>
                                            <p:cond delay="0"/>
                                          </p:stCondLst>
                                        </p:cTn>
                                        <p:tgtEl>
                                          <p:spTgt spid="50"/>
                                        </p:tgtEl>
                                        <p:attrNameLst>
                                          <p:attrName>style.visibility</p:attrName>
                                        </p:attrNameLst>
                                      </p:cBhvr>
                                      <p:to>
                                        <p:strVal val="hidden"/>
                                      </p:to>
                                    </p:set>
                                  </p:childTnLst>
                                </p:cTn>
                              </p:par>
                              <p:par>
                                <p:cTn id="96" presetID="1" presetClass="exit" presetSubtype="0" fill="hold" nodeType="withEffect">
                                  <p:stCondLst>
                                    <p:cond delay="0"/>
                                  </p:stCondLst>
                                  <p:childTnLst>
                                    <p:set>
                                      <p:cBhvr>
                                        <p:cTn id="97" dur="1" fill="hold">
                                          <p:stCondLst>
                                            <p:cond delay="0"/>
                                          </p:stCondLst>
                                        </p:cTn>
                                        <p:tgtEl>
                                          <p:spTgt spid="54"/>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51"/>
                                        </p:tgtEl>
                                        <p:attrNameLst>
                                          <p:attrName>style.visibility</p:attrName>
                                        </p:attrNameLst>
                                      </p:cBhvr>
                                      <p:to>
                                        <p:strVal val="hidden"/>
                                      </p:to>
                                    </p:set>
                                  </p:childTnLst>
                                </p:cTn>
                              </p:par>
                              <p:par>
                                <p:cTn id="100" presetID="1" presetClass="entr" presetSubtype="0" fill="hold" nodeType="withEffect">
                                  <p:stCondLst>
                                    <p:cond delay="0"/>
                                  </p:stCondLst>
                                  <p:childTnLst>
                                    <p:set>
                                      <p:cBhvr>
                                        <p:cTn id="101"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102" restart="whenNotActive" fill="hold" evtFilter="cancelBubble" nodeType="interactiveSeq">
                <p:stCondLst>
                  <p:cond evt="onClick" delay="0">
                    <p:tgtEl>
                      <p:spTgt spid="42"/>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par>
                                <p:cTn id="107" presetID="1" presetClass="exit" presetSubtype="0" fill="hold" nodeType="withEffect">
                                  <p:stCondLst>
                                    <p:cond delay="0"/>
                                  </p:stCondLst>
                                  <p:childTnLst>
                                    <p:set>
                                      <p:cBhvr>
                                        <p:cTn id="108" dur="1" fill="hold">
                                          <p:stCondLst>
                                            <p:cond delay="0"/>
                                          </p:stCondLst>
                                        </p:cTn>
                                        <p:tgtEl>
                                          <p:spTgt spid="38"/>
                                        </p:tgtEl>
                                        <p:attrNameLst>
                                          <p:attrName>style.visibility</p:attrName>
                                        </p:attrNameLst>
                                      </p:cBhvr>
                                      <p:to>
                                        <p:strVal val="hidden"/>
                                      </p:to>
                                    </p:set>
                                  </p:childTnLst>
                                </p:cTn>
                              </p:par>
                              <p:par>
                                <p:cTn id="109" presetID="1" presetClass="exit" presetSubtype="0" fill="hold" nodeType="withEffect">
                                  <p:stCondLst>
                                    <p:cond delay="0"/>
                                  </p:stCondLst>
                                  <p:childTnLst>
                                    <p:set>
                                      <p:cBhvr>
                                        <p:cTn id="110" dur="1" fill="hold">
                                          <p:stCondLst>
                                            <p:cond delay="0"/>
                                          </p:stCondLst>
                                        </p:cTn>
                                        <p:tgtEl>
                                          <p:spTgt spid="48"/>
                                        </p:tgtEl>
                                        <p:attrNameLst>
                                          <p:attrName>style.visibility</p:attrName>
                                        </p:attrNameLst>
                                      </p:cBhvr>
                                      <p:to>
                                        <p:strVal val="hidden"/>
                                      </p:to>
                                    </p:set>
                                  </p:childTnLst>
                                </p:cTn>
                              </p:par>
                              <p:par>
                                <p:cTn id="111" presetID="1" presetClass="exit" presetSubtype="0" fill="hold" nodeType="withEffect">
                                  <p:stCondLst>
                                    <p:cond delay="0"/>
                                  </p:stCondLst>
                                  <p:childTnLst>
                                    <p:set>
                                      <p:cBhvr>
                                        <p:cTn id="112" dur="1" fill="hold">
                                          <p:stCondLst>
                                            <p:cond delay="0"/>
                                          </p:stCondLst>
                                        </p:cTn>
                                        <p:tgtEl>
                                          <p:spTgt spid="50"/>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54"/>
                                        </p:tgtEl>
                                        <p:attrNameLst>
                                          <p:attrName>style.visibility</p:attrName>
                                        </p:attrNameLst>
                                      </p:cBhvr>
                                      <p:to>
                                        <p:strVal val="hidden"/>
                                      </p:to>
                                    </p:set>
                                  </p:childTnLst>
                                </p:cTn>
                              </p:par>
                              <p:par>
                                <p:cTn id="115" presetID="1" presetClass="exit" presetSubtype="0" fill="hold" nodeType="withEffect">
                                  <p:stCondLst>
                                    <p:cond delay="0"/>
                                  </p:stCondLst>
                                  <p:childTnLst>
                                    <p:set>
                                      <p:cBhvr>
                                        <p:cTn id="116" dur="1" fill="hold">
                                          <p:stCondLst>
                                            <p:cond delay="0"/>
                                          </p:stCondLst>
                                        </p:cTn>
                                        <p:tgtEl>
                                          <p:spTgt spid="51"/>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42"/>
                  </p:tgtEl>
                </p:cond>
              </p:nextCondLst>
            </p:seq>
            <p:seq concurrent="1" nextAc="seek">
              <p:cTn id="119" restart="whenNotActive" fill="hold" evtFilter="cancelBubble" nodeType="interactiveSeq">
                <p:stCondLst>
                  <p:cond evt="onClick" delay="0">
                    <p:tgtEl>
                      <p:spTgt spid="46"/>
                    </p:tgtEl>
                  </p:cond>
                </p:stCondLst>
                <p:endSync evt="end" delay="0">
                  <p:rtn val="all"/>
                </p:endSync>
                <p:childTnLst>
                  <p:par>
                    <p:cTn id="120" fill="hold">
                      <p:stCondLst>
                        <p:cond delay="0"/>
                      </p:stCondLst>
                      <p:childTnLst>
                        <p:par>
                          <p:cTn id="121" fill="hold">
                            <p:stCondLst>
                              <p:cond delay="0"/>
                            </p:stCondLst>
                            <p:childTnLst>
                              <p:par>
                                <p:cTn id="122" presetID="1" presetClass="exit" presetSubtype="0" fill="hold" nodeType="clickEffect">
                                  <p:stCondLst>
                                    <p:cond delay="0"/>
                                  </p:stCondLst>
                                  <p:childTnLst>
                                    <p:set>
                                      <p:cBhvr>
                                        <p:cTn id="123" dur="1" fill="hold">
                                          <p:stCondLst>
                                            <p:cond delay="0"/>
                                          </p:stCondLst>
                                        </p:cTn>
                                        <p:tgtEl>
                                          <p:spTgt spid="46"/>
                                        </p:tgtEl>
                                        <p:attrNameLst>
                                          <p:attrName>style.visibility</p:attrName>
                                        </p:attrNameLst>
                                      </p:cBhvr>
                                      <p:to>
                                        <p:strVal val="hidden"/>
                                      </p:to>
                                    </p:set>
                                  </p:childTnLst>
                                </p:cTn>
                              </p:par>
                              <p:par>
                                <p:cTn id="124" presetID="1" presetClass="exit" presetSubtype="0" fill="hold" nodeType="withEffect">
                                  <p:stCondLst>
                                    <p:cond delay="0"/>
                                  </p:stCondLst>
                                  <p:childTnLst>
                                    <p:set>
                                      <p:cBhvr>
                                        <p:cTn id="125" dur="1" fill="hold">
                                          <p:stCondLst>
                                            <p:cond delay="0"/>
                                          </p:stCondLst>
                                        </p:cTn>
                                        <p:tgtEl>
                                          <p:spTgt spid="54"/>
                                        </p:tgtEl>
                                        <p:attrNameLst>
                                          <p:attrName>style.visibility</p:attrName>
                                        </p:attrNameLst>
                                      </p:cBhvr>
                                      <p:to>
                                        <p:strVal val="hidden"/>
                                      </p:to>
                                    </p:set>
                                  </p:childTnLst>
                                </p:cTn>
                              </p:par>
                              <p:par>
                                <p:cTn id="126" presetID="1" presetClass="entr" presetSubtype="0" fill="hold" nodeType="withEffect">
                                  <p:stCondLst>
                                    <p:cond delay="0"/>
                                  </p:stCondLst>
                                  <p:childTnLst>
                                    <p:set>
                                      <p:cBhvr>
                                        <p:cTn id="127"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46"/>
                  </p:tgtEl>
                </p:cond>
              </p:nextCondLst>
            </p:seq>
            <p:seq concurrent="1" nextAc="seek">
              <p:cTn id="128" restart="whenNotActive" fill="hold" evtFilter="cancelBubble" nodeType="interactiveSeq">
                <p:stCondLst>
                  <p:cond evt="onClick" delay="0">
                    <p:tgtEl>
                      <p:spTgt spid="38"/>
                    </p:tgtEl>
                  </p:cond>
                </p:stCondLst>
                <p:endSync evt="end" delay="0">
                  <p:rtn val="all"/>
                </p:endSync>
                <p:childTnLst>
                  <p:par>
                    <p:cTn id="129" fill="hold">
                      <p:stCondLst>
                        <p:cond delay="0"/>
                      </p:stCondLst>
                      <p:childTnLst>
                        <p:par>
                          <p:cTn id="130" fill="hold">
                            <p:stCondLst>
                              <p:cond delay="0"/>
                            </p:stCondLst>
                            <p:childTnLst>
                              <p:par>
                                <p:cTn id="131" presetID="1" presetClass="exit" presetSubtype="0" fill="hold" nodeType="clickEffect">
                                  <p:stCondLst>
                                    <p:cond delay="0"/>
                                  </p:stCondLst>
                                  <p:childTnLst>
                                    <p:set>
                                      <p:cBhvr>
                                        <p:cTn id="132" dur="1" fill="hold">
                                          <p:stCondLst>
                                            <p:cond delay="0"/>
                                          </p:stCondLst>
                                        </p:cTn>
                                        <p:tgtEl>
                                          <p:spTgt spid="38"/>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51"/>
                                        </p:tgtEl>
                                        <p:attrNameLst>
                                          <p:attrName>style.visibility</p:attrName>
                                        </p:attrNameLst>
                                      </p:cBhvr>
                                      <p:to>
                                        <p:strVal val="hidden"/>
                                      </p:to>
                                    </p:set>
                                  </p:childTnLst>
                                </p:cTn>
                              </p:par>
                              <p:par>
                                <p:cTn id="135" presetID="1" presetClass="entr" presetSubtype="0" fill="hold" nodeType="withEffect">
                                  <p:stCondLst>
                                    <p:cond delay="0"/>
                                  </p:stCondLst>
                                  <p:childTnLst>
                                    <p:set>
                                      <p:cBhvr>
                                        <p:cTn id="136"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38"/>
                  </p:tgtEl>
                </p:cond>
              </p:nextCondLst>
            </p:seq>
            <p:seq concurrent="1" nextAc="seek">
              <p:cTn id="137" restart="whenNotActive" fill="hold" evtFilter="cancelBubble" nodeType="interactiveSeq">
                <p:stCondLst>
                  <p:cond evt="onClick" delay="0">
                    <p:tgtEl>
                      <p:spTgt spid="48"/>
                    </p:tgtEl>
                  </p:cond>
                </p:stCondLst>
                <p:endSync evt="end" delay="0">
                  <p:rtn val="all"/>
                </p:endSync>
                <p:childTnLst>
                  <p:par>
                    <p:cTn id="138" fill="hold">
                      <p:stCondLst>
                        <p:cond delay="0"/>
                      </p:stCondLst>
                      <p:childTnLst>
                        <p:par>
                          <p:cTn id="139" fill="hold">
                            <p:stCondLst>
                              <p:cond delay="0"/>
                            </p:stCondLst>
                            <p:childTnLst>
                              <p:par>
                                <p:cTn id="140" presetID="1" presetClass="exit" presetSubtype="0" fill="hold" nodeType="clickEffect">
                                  <p:stCondLst>
                                    <p:cond delay="0"/>
                                  </p:stCondLst>
                                  <p:childTnLst>
                                    <p:set>
                                      <p:cBhvr>
                                        <p:cTn id="141" dur="1" fill="hold">
                                          <p:stCondLst>
                                            <p:cond delay="0"/>
                                          </p:stCondLst>
                                        </p:cTn>
                                        <p:tgtEl>
                                          <p:spTgt spid="48"/>
                                        </p:tgtEl>
                                        <p:attrNameLst>
                                          <p:attrName>style.visibility</p:attrName>
                                        </p:attrNameLst>
                                      </p:cBhvr>
                                      <p:to>
                                        <p:strVal val="hidden"/>
                                      </p:to>
                                    </p:set>
                                  </p:childTnLst>
                                </p:cTn>
                              </p:par>
                              <p:par>
                                <p:cTn id="142" presetID="1" presetClass="exit" presetSubtype="0" fill="hold" nodeType="withEffect">
                                  <p:stCondLst>
                                    <p:cond delay="0"/>
                                  </p:stCondLst>
                                  <p:childTnLst>
                                    <p:set>
                                      <p:cBhvr>
                                        <p:cTn id="143" dur="1" fill="hold">
                                          <p:stCondLst>
                                            <p:cond delay="0"/>
                                          </p:stCondLst>
                                        </p:cTn>
                                        <p:tgtEl>
                                          <p:spTgt spid="51"/>
                                        </p:tgtEl>
                                        <p:attrNameLst>
                                          <p:attrName>style.visibility</p:attrName>
                                        </p:attrNameLst>
                                      </p:cBhvr>
                                      <p:to>
                                        <p:strVal val="hidden"/>
                                      </p:to>
                                    </p:set>
                                  </p:childTnLst>
                                </p:cTn>
                              </p:par>
                              <p:par>
                                <p:cTn id="144" presetID="1" presetClass="entr" presetSubtype="0" fill="hold" nodeType="withEffect">
                                  <p:stCondLst>
                                    <p:cond delay="0"/>
                                  </p:stCondLst>
                                  <p:childTnLst>
                                    <p:set>
                                      <p:cBhvr>
                                        <p:cTn id="145"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48"/>
                  </p:tgtEl>
                </p:cond>
              </p:nextCondLst>
            </p:seq>
            <p:seq concurrent="1" nextAc="seek">
              <p:cTn id="146" restart="whenNotActive" fill="hold" evtFilter="cancelBubble" nodeType="interactiveSeq">
                <p:stCondLst>
                  <p:cond evt="onClick" delay="0">
                    <p:tgtEl>
                      <p:spTgt spid="50"/>
                    </p:tgtEl>
                  </p:cond>
                </p:stCondLst>
                <p:endSync evt="end" delay="0">
                  <p:rtn val="all"/>
                </p:endSync>
                <p:childTnLst>
                  <p:par>
                    <p:cTn id="147" fill="hold">
                      <p:stCondLst>
                        <p:cond delay="0"/>
                      </p:stCondLst>
                      <p:childTnLst>
                        <p:par>
                          <p:cTn id="148" fill="hold">
                            <p:stCondLst>
                              <p:cond delay="0"/>
                            </p:stCondLst>
                            <p:childTnLst>
                              <p:par>
                                <p:cTn id="149" presetID="1" presetClass="exit" presetSubtype="0" fill="hold" nodeType="clickEffect">
                                  <p:stCondLst>
                                    <p:cond delay="0"/>
                                  </p:stCondLst>
                                  <p:childTnLst>
                                    <p:set>
                                      <p:cBhvr>
                                        <p:cTn id="150" dur="1" fill="hold">
                                          <p:stCondLst>
                                            <p:cond delay="0"/>
                                          </p:stCondLst>
                                        </p:cTn>
                                        <p:tgtEl>
                                          <p:spTgt spid="50"/>
                                        </p:tgtEl>
                                        <p:attrNameLst>
                                          <p:attrName>style.visibility</p:attrName>
                                        </p:attrNameLst>
                                      </p:cBhvr>
                                      <p:to>
                                        <p:strVal val="hidden"/>
                                      </p:to>
                                    </p:set>
                                  </p:childTnLst>
                                </p:cTn>
                              </p:par>
                              <p:par>
                                <p:cTn id="151" presetID="1" presetClass="exit" presetSubtype="0" fill="hold" nodeType="withEffect">
                                  <p:stCondLst>
                                    <p:cond delay="0"/>
                                  </p:stCondLst>
                                  <p:childTnLst>
                                    <p:set>
                                      <p:cBhvr>
                                        <p:cTn id="152" dur="1" fill="hold">
                                          <p:stCondLst>
                                            <p:cond delay="0"/>
                                          </p:stCondLst>
                                        </p:cTn>
                                        <p:tgtEl>
                                          <p:spTgt spid="51"/>
                                        </p:tgtEl>
                                        <p:attrNameLst>
                                          <p:attrName>style.visibility</p:attrName>
                                        </p:attrNameLst>
                                      </p:cBhvr>
                                      <p:to>
                                        <p:strVal val="hidden"/>
                                      </p:to>
                                    </p:set>
                                  </p:childTnLst>
                                </p:cTn>
                              </p:par>
                              <p:par>
                                <p:cTn id="153" presetID="1" presetClass="entr" presetSubtype="0" fill="hold" nodeType="withEffect">
                                  <p:stCondLst>
                                    <p:cond delay="0"/>
                                  </p:stCondLst>
                                  <p:childTnLst>
                                    <p:set>
                                      <p:cBhvr>
                                        <p:cTn id="154"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50"/>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18" name="Picture 173" descr="Bellcol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909302" y="0"/>
            <a:ext cx="12827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65" descr="bg_t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5" y="400109"/>
            <a:ext cx="12182716" cy="648888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98" descr="V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153" y="3111818"/>
            <a:ext cx="603249" cy="45243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11" descr="D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6552" y="3188018"/>
            <a:ext cx="302683" cy="257175"/>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103"/>
          <p:cNvGrpSpPr>
            <a:grpSpLocks/>
          </p:cNvGrpSpPr>
          <p:nvPr/>
        </p:nvGrpSpPr>
        <p:grpSpPr bwMode="auto">
          <a:xfrm>
            <a:off x="6684963" y="5656263"/>
            <a:ext cx="1727200" cy="841375"/>
            <a:chOff x="3832" y="3312"/>
            <a:chExt cx="908" cy="843"/>
          </a:xfrm>
        </p:grpSpPr>
        <p:pic>
          <p:nvPicPr>
            <p:cNvPr id="40" name="Picture 104" descr="Lamla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15" y="3312"/>
              <a:ext cx="453" cy="399"/>
            </a:xfrm>
            <a:prstGeom prst="rect">
              <a:avLst/>
            </a:prstGeom>
            <a:noFill/>
            <a:extLst>
              <a:ext uri="{909E8E84-426E-40DD-AFC4-6F175D3DCCD1}">
                <a14:hiddenFill xmlns:a14="http://schemas.microsoft.com/office/drawing/2010/main">
                  <a:solidFill>
                    <a:srgbClr val="FFFFFF"/>
                  </a:solidFill>
                </a14:hiddenFill>
              </a:ext>
            </a:extLst>
          </p:spPr>
        </p:pic>
        <p:sp>
          <p:nvSpPr>
            <p:cNvPr id="41" name="Text Box 105"/>
            <p:cNvSpPr txBox="1">
              <a:spLocks noChangeArrowheads="1"/>
            </p:cNvSpPr>
            <p:nvPr/>
          </p:nvSpPr>
          <p:spPr bwMode="auto">
            <a:xfrm>
              <a:off x="3832" y="3757"/>
              <a:ext cx="908" cy="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000" b="1">
                  <a:solidFill>
                    <a:srgbClr val="0000FF"/>
                  </a:solidFill>
                </a:rPr>
                <a:t>Làm lại</a:t>
              </a:r>
            </a:p>
          </p:txBody>
        </p:sp>
      </p:grpSp>
      <p:grpSp>
        <p:nvGrpSpPr>
          <p:cNvPr id="42" name="Group 106"/>
          <p:cNvGrpSpPr>
            <a:grpSpLocks/>
          </p:cNvGrpSpPr>
          <p:nvPr/>
        </p:nvGrpSpPr>
        <p:grpSpPr bwMode="auto">
          <a:xfrm>
            <a:off x="8430685" y="5469500"/>
            <a:ext cx="1727200" cy="1169988"/>
            <a:chOff x="4875" y="3187"/>
            <a:chExt cx="885" cy="784"/>
          </a:xfrm>
        </p:grpSpPr>
        <p:pic>
          <p:nvPicPr>
            <p:cNvPr id="43" name="Picture 107" descr="Ketqu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37" y="3187"/>
              <a:ext cx="396" cy="492"/>
            </a:xfrm>
            <a:prstGeom prst="rect">
              <a:avLst/>
            </a:prstGeom>
            <a:noFill/>
            <a:extLst>
              <a:ext uri="{909E8E84-426E-40DD-AFC4-6F175D3DCCD1}">
                <a14:hiddenFill xmlns:a14="http://schemas.microsoft.com/office/drawing/2010/main">
                  <a:solidFill>
                    <a:srgbClr val="FFFFFF"/>
                  </a:solidFill>
                </a14:hiddenFill>
              </a:ext>
            </a:extLst>
          </p:spPr>
        </p:pic>
        <p:sp>
          <p:nvSpPr>
            <p:cNvPr id="44" name="Text Box 108"/>
            <p:cNvSpPr txBox="1">
              <a:spLocks noChangeArrowheads="1"/>
            </p:cNvSpPr>
            <p:nvPr/>
          </p:nvSpPr>
          <p:spPr bwMode="auto">
            <a:xfrm>
              <a:off x="4875" y="3705"/>
              <a:ext cx="885" cy="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a:solidFill>
                    <a:srgbClr val="0000FF"/>
                  </a:solidFill>
                </a:rPr>
                <a:t>Đáp án</a:t>
              </a:r>
            </a:p>
          </p:txBody>
        </p:sp>
      </p:grpSp>
      <p:pic>
        <p:nvPicPr>
          <p:cNvPr id="45" name="Picture 109" descr="V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153" y="3968178"/>
            <a:ext cx="603249" cy="45243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10" descr="D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2902" y="4067060"/>
            <a:ext cx="302683" cy="25717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12" descr="V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153" y="2305881"/>
            <a:ext cx="603249" cy="45243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13" descr="D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2902" y="2396369"/>
            <a:ext cx="302683" cy="25717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14" descr="V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153" y="4826498"/>
            <a:ext cx="603249" cy="45243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15" descr="D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2427" y="4907460"/>
            <a:ext cx="302683" cy="257175"/>
          </a:xfrm>
          <a:prstGeom prst="rect">
            <a:avLst/>
          </a:prstGeom>
          <a:noFill/>
          <a:extLst>
            <a:ext uri="{909E8E84-426E-40DD-AFC4-6F175D3DCCD1}">
              <a14:hiddenFill xmlns:a14="http://schemas.microsoft.com/office/drawing/2010/main">
                <a:solidFill>
                  <a:srgbClr val="FFFFFF"/>
                </a:solidFill>
              </a14:hiddenFill>
            </a:ext>
          </a:extLst>
        </p:spPr>
      </p:pic>
      <p:grpSp>
        <p:nvGrpSpPr>
          <p:cNvPr id="51" name="Group 119"/>
          <p:cNvGrpSpPr>
            <a:grpSpLocks/>
          </p:cNvGrpSpPr>
          <p:nvPr/>
        </p:nvGrpSpPr>
        <p:grpSpPr bwMode="auto">
          <a:xfrm>
            <a:off x="654050" y="5287963"/>
            <a:ext cx="7776635" cy="1065212"/>
            <a:chOff x="204" y="3475"/>
            <a:chExt cx="3674" cy="671"/>
          </a:xfrm>
        </p:grpSpPr>
        <p:pic>
          <p:nvPicPr>
            <p:cNvPr id="52" name="Picture 120" descr="Hoabuon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4" y="3475"/>
              <a:ext cx="606" cy="671"/>
            </a:xfrm>
            <a:prstGeom prst="rect">
              <a:avLst/>
            </a:prstGeom>
            <a:noFill/>
            <a:extLst>
              <a:ext uri="{909E8E84-426E-40DD-AFC4-6F175D3DCCD1}">
                <a14:hiddenFill xmlns:a14="http://schemas.microsoft.com/office/drawing/2010/main">
                  <a:solidFill>
                    <a:srgbClr val="FFFFFF"/>
                  </a:solidFill>
                </a14:hiddenFill>
              </a:ext>
            </a:extLst>
          </p:spPr>
        </p:pic>
        <p:sp>
          <p:nvSpPr>
            <p:cNvPr id="53" name="Text Box 121"/>
            <p:cNvSpPr txBox="1">
              <a:spLocks noChangeArrowheads="1"/>
            </p:cNvSpPr>
            <p:nvPr/>
          </p:nvSpPr>
          <p:spPr bwMode="auto">
            <a:xfrm>
              <a:off x="793" y="3702"/>
              <a:ext cx="308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a:solidFill>
                    <a:srgbClr val="FF0066"/>
                  </a:solidFill>
                </a:rPr>
                <a:t>Tiếc quá …! Bạn chọn sai rồi !</a:t>
              </a:r>
            </a:p>
          </p:txBody>
        </p:sp>
      </p:grpSp>
      <p:grpSp>
        <p:nvGrpSpPr>
          <p:cNvPr id="54" name="Group 122" descr="D"/>
          <p:cNvGrpSpPr>
            <a:grpSpLocks/>
          </p:cNvGrpSpPr>
          <p:nvPr/>
        </p:nvGrpSpPr>
        <p:grpSpPr bwMode="auto">
          <a:xfrm>
            <a:off x="468313" y="5248275"/>
            <a:ext cx="7776635" cy="1176338"/>
            <a:chOff x="240" y="3531"/>
            <a:chExt cx="3674" cy="741"/>
          </a:xfrm>
        </p:grpSpPr>
        <p:pic>
          <p:nvPicPr>
            <p:cNvPr id="55" name="Picture 117" descr="Hoacuoi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0" y="3531"/>
              <a:ext cx="817" cy="741"/>
            </a:xfrm>
            <a:prstGeom prst="rect">
              <a:avLst/>
            </a:prstGeom>
            <a:noFill/>
            <a:extLst>
              <a:ext uri="{909E8E84-426E-40DD-AFC4-6F175D3DCCD1}">
                <a14:hiddenFill xmlns:a14="http://schemas.microsoft.com/office/drawing/2010/main">
                  <a:solidFill>
                    <a:srgbClr val="FFFFFF"/>
                  </a:solidFill>
                </a14:hiddenFill>
              </a:ext>
            </a:extLst>
          </p:spPr>
        </p:pic>
        <p:sp>
          <p:nvSpPr>
            <p:cNvPr id="56" name="Text Box 118"/>
            <p:cNvSpPr txBox="1">
              <a:spLocks noChangeArrowheads="1"/>
            </p:cNvSpPr>
            <p:nvPr/>
          </p:nvSpPr>
          <p:spPr bwMode="auto">
            <a:xfrm>
              <a:off x="966" y="3787"/>
              <a:ext cx="294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a:solidFill>
                    <a:srgbClr val="FF0066"/>
                  </a:solidFill>
                </a:rPr>
                <a:t>Hoan hô . Bạn chọn</a:t>
              </a:r>
              <a:r>
                <a:rPr lang="en-US" b="1"/>
                <a:t> </a:t>
              </a:r>
              <a:r>
                <a:rPr lang="en-US" sz="2400" b="1">
                  <a:solidFill>
                    <a:srgbClr val="FF0066"/>
                  </a:solidFill>
                </a:rPr>
                <a:t>đúng rồi !</a:t>
              </a:r>
            </a:p>
          </p:txBody>
        </p:sp>
      </p:grpSp>
      <p:sp>
        <p:nvSpPr>
          <p:cNvPr id="57" name="Rectangle 163"/>
          <p:cNvSpPr>
            <a:spLocks noChangeArrowheads="1"/>
          </p:cNvSpPr>
          <p:nvPr/>
        </p:nvSpPr>
        <p:spPr bwMode="auto">
          <a:xfrm>
            <a:off x="1598084" y="2247901"/>
            <a:ext cx="8647642" cy="572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buClr>
                <a:srgbClr val="FF0000"/>
              </a:buClr>
            </a:pPr>
            <a:r>
              <a:rPr lang="en-US" sz="2800">
                <a:latin typeface="Times New Roman" pitchFamily="18" charset="0"/>
                <a:cs typeface="Times New Roman" pitchFamily="18" charset="0"/>
              </a:rPr>
              <a:t>A. Cần có kế hoạch cụ thể cho từng công việc nhỏ</a:t>
            </a:r>
          </a:p>
          <a:p>
            <a:pPr>
              <a:spcBef>
                <a:spcPct val="50000"/>
              </a:spcBef>
              <a:buClr>
                <a:srgbClr val="FF0000"/>
              </a:buClr>
            </a:pPr>
            <a:endParaRPr lang="en-US" sz="2800"/>
          </a:p>
        </p:txBody>
      </p:sp>
      <p:pic>
        <p:nvPicPr>
          <p:cNvPr id="58" name="Picture 166" descr="tn_tmp"/>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4050" y="5272088"/>
            <a:ext cx="1153584" cy="1114425"/>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73" descr="Bellcol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81975" y="0"/>
            <a:ext cx="12827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Text Box 174"/>
          <p:cNvSpPr txBox="1">
            <a:spLocks noChangeArrowheads="1"/>
          </p:cNvSpPr>
          <p:nvPr/>
        </p:nvSpPr>
        <p:spPr bwMode="auto">
          <a:xfrm>
            <a:off x="654050" y="1243958"/>
            <a:ext cx="11341640" cy="954107"/>
          </a:xfrm>
          <a:prstGeom prst="rect">
            <a:avLst/>
          </a:prstGeom>
          <a:solidFill>
            <a:schemeClr val="accent1">
              <a:lumMod val="50000"/>
            </a:schemeClr>
          </a:solidFill>
          <a:ln>
            <a:noFill/>
          </a:ln>
          <a:effectLst/>
        </p:spPr>
        <p:txBody>
          <a:bodyPr wrap="square">
            <a:spAutoFit/>
          </a:bodyPr>
          <a:lstStyle/>
          <a:p>
            <a:r>
              <a:rPr lang="en-US" sz="2800">
                <a:latin typeface="Times New Roman" pitchFamily="18" charset="0"/>
                <a:cs typeface="Times New Roman" pitchFamily="18" charset="0"/>
              </a:rPr>
              <a:t>Khi một công việc lớn có nhiều việc nhỏ chúng ta cần làm gì để công việc dễ dàng thực hiện hơn?</a:t>
            </a:r>
            <a:endParaRPr lang="en-US" sz="2800">
              <a:solidFill>
                <a:srgbClr val="FFFF00"/>
              </a:solidFill>
              <a:latin typeface="Times New Roman" pitchFamily="18" charset="0"/>
              <a:cs typeface="Times New Roman" pitchFamily="18" charset="0"/>
            </a:endParaRPr>
          </a:p>
        </p:txBody>
      </p:sp>
      <p:pic>
        <p:nvPicPr>
          <p:cNvPr id="62" name="Picture 56" descr="Picture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25277" y="1336947"/>
            <a:ext cx="924984"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Rectangle 163"/>
          <p:cNvSpPr>
            <a:spLocks noChangeArrowheads="1"/>
          </p:cNvSpPr>
          <p:nvPr/>
        </p:nvSpPr>
        <p:spPr bwMode="auto">
          <a:xfrm>
            <a:off x="1598084" y="3111818"/>
            <a:ext cx="8559801" cy="572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buClr>
                <a:srgbClr val="FF0000"/>
              </a:buClr>
            </a:pPr>
            <a:r>
              <a:rPr lang="en-US" sz="2800">
                <a:latin typeface="Times New Roman" pitchFamily="18" charset="0"/>
                <a:cs typeface="Times New Roman" pitchFamily="18" charset="0"/>
              </a:rPr>
              <a:t>B. Tìm hướng giải quyết công việc lớn luôn</a:t>
            </a:r>
          </a:p>
        </p:txBody>
      </p:sp>
      <p:sp>
        <p:nvSpPr>
          <p:cNvPr id="64" name="Rectangle 163"/>
          <p:cNvSpPr>
            <a:spLocks noChangeArrowheads="1"/>
          </p:cNvSpPr>
          <p:nvPr/>
        </p:nvSpPr>
        <p:spPr bwMode="auto">
          <a:xfrm>
            <a:off x="1598084" y="3684609"/>
            <a:ext cx="10397606" cy="933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buClr>
                <a:srgbClr val="FF0000"/>
              </a:buClr>
            </a:pPr>
            <a:r>
              <a:rPr lang="en-US" sz="2800">
                <a:latin typeface="Times New Roman" pitchFamily="18" charset="0"/>
                <a:cs typeface="Times New Roman" pitchFamily="18" charset="0"/>
              </a:rPr>
              <a:t>C. Chia công việc lớn thành nhiều công việc nhỏ và lên kế hoạch giải quyết từng công việc nhỏ để hoàn thành công việc lớn</a:t>
            </a:r>
          </a:p>
          <a:p>
            <a:pPr>
              <a:spcBef>
                <a:spcPct val="50000"/>
              </a:spcBef>
              <a:buClr>
                <a:srgbClr val="FF0000"/>
              </a:buClr>
            </a:pPr>
            <a:endParaRPr lang="en-US" sz="2800"/>
          </a:p>
        </p:txBody>
      </p:sp>
      <p:sp>
        <p:nvSpPr>
          <p:cNvPr id="65" name="Rectangle 163"/>
          <p:cNvSpPr>
            <a:spLocks noChangeArrowheads="1"/>
          </p:cNvSpPr>
          <p:nvPr/>
        </p:nvSpPr>
        <p:spPr bwMode="auto">
          <a:xfrm>
            <a:off x="1598085" y="4749651"/>
            <a:ext cx="8647640" cy="572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buClr>
                <a:srgbClr val="FF0000"/>
              </a:buClr>
            </a:pPr>
            <a:r>
              <a:rPr lang="en-US" sz="2800"/>
              <a:t>D. </a:t>
            </a:r>
            <a:r>
              <a:rPr lang="en-US" sz="2800">
                <a:latin typeface="Times New Roman" pitchFamily="18" charset="0"/>
                <a:cs typeface="Times New Roman" pitchFamily="18" charset="0"/>
              </a:rPr>
              <a:t>Chia công việc lớn thành nhiều công việc nhỏ</a:t>
            </a:r>
          </a:p>
        </p:txBody>
      </p:sp>
      <p:sp>
        <p:nvSpPr>
          <p:cNvPr id="34" name="Hộp Văn bản 3">
            <a:extLst>
              <a:ext uri="{FF2B5EF4-FFF2-40B4-BE49-F238E27FC236}">
                <a16:creationId xmlns:a16="http://schemas.microsoft.com/office/drawing/2014/main" id="{77CE9DA1-CFCC-44CF-A3CB-81107D528218}"/>
              </a:ext>
            </a:extLst>
          </p:cNvPr>
          <p:cNvSpPr txBox="1"/>
          <p:nvPr/>
        </p:nvSpPr>
        <p:spPr>
          <a:xfrm>
            <a:off x="0" y="0"/>
            <a:ext cx="12192000" cy="800219"/>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40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7. Khái niệm thuật toán</a:t>
            </a:r>
            <a:endParaRPr lang="vi-VN" sz="4000" b="1">
              <a:solidFill>
                <a:srgbClr val="FFFFFF"/>
              </a:solidFill>
              <a:latin typeface="Times New Roman" panose="02020603050405020304" pitchFamily="18" charset="0"/>
              <a:cs typeface="Times New Roman" panose="02020603050405020304" pitchFamily="18" charset="0"/>
            </a:endParaRPr>
          </a:p>
        </p:txBody>
      </p:sp>
      <p:sp>
        <p:nvSpPr>
          <p:cNvPr id="35" name="Hộp Văn bản 5">
            <a:extLst>
              <a:ext uri="{FF2B5EF4-FFF2-40B4-BE49-F238E27FC236}">
                <a16:creationId xmlns:a16="http://schemas.microsoft.com/office/drawing/2014/main" id="{16336C16-5CCD-471A-A6C9-53B8EA177AE9}"/>
              </a:ext>
            </a:extLst>
          </p:cNvPr>
          <p:cNvSpPr txBox="1"/>
          <p:nvPr/>
        </p:nvSpPr>
        <p:spPr>
          <a:xfrm>
            <a:off x="16366" y="689960"/>
            <a:ext cx="12175634" cy="553998"/>
          </a:xfrm>
          <a:prstGeom prst="rect">
            <a:avLst/>
          </a:prstGeom>
          <a:solidFill>
            <a:schemeClr val="bg1"/>
          </a:solidFill>
          <a:scene3d>
            <a:camera prst="orthographicFront"/>
            <a:lightRig rig="threePt" dir="t"/>
          </a:scene3d>
          <a:sp3d>
            <a:bevelT prst="softRound"/>
          </a:sp3d>
        </p:spPr>
        <p:txBody>
          <a:bodyPr wrap="square">
            <a:spAutoFit/>
          </a:bodyPr>
          <a:lstStyle/>
          <a:p>
            <a:pPr algn="just"/>
            <a:r>
              <a:rPr lang="en-US" sz="3000" b="1">
                <a:solidFill>
                  <a:srgbClr val="FF0000"/>
                </a:solidFill>
                <a:latin typeface="Times New Roman" pitchFamily="18" charset="0"/>
                <a:cs typeface="Times New Roman" pitchFamily="18" charset="0"/>
              </a:rPr>
              <a:t>3.Vận dụng thuật toán trong cuộc sống hằng ngày </a:t>
            </a:r>
          </a:p>
        </p:txBody>
      </p:sp>
    </p:spTree>
    <p:extLst>
      <p:ext uri="{BB962C8B-B14F-4D97-AF65-F5344CB8AC3E}">
        <p14:creationId xmlns:p14="http://schemas.microsoft.com/office/powerpoint/2010/main" val="1106852727"/>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childTnLst>
                          </p:cTn>
                        </p:par>
                      </p:childTnLst>
                    </p:cTn>
                  </p:par>
                </p:childTnLst>
              </p:cTn>
              <p:nextCondLst>
                <p:cond evt="onClick" delay="0">
                  <p:tgtEl>
                    <p:spTgt spid="36"/>
                  </p:tgtEl>
                </p:cond>
              </p:nextCondLst>
            </p:seq>
            <p:seq concurrent="1" nextAc="seek">
              <p:cTn id="17" restart="whenNotActive" fill="hold" evtFilter="cancelBubble" nodeType="interactiveSeq">
                <p:stCondLst>
                  <p:cond evt="onClick" delay="0">
                    <p:tgtEl>
                      <p:spTgt spid="4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childTnLst>
                                </p:cTn>
                              </p:par>
                              <p:par>
                                <p:cTn id="22" presetID="1" presetClass="exit" presetSubtype="0" fill="hold" nodeType="withEffect">
                                  <p:stCondLst>
                                    <p:cond delay="0"/>
                                  </p:stCondLst>
                                  <p:childTnLst>
                                    <p:set>
                                      <p:cBhvr>
                                        <p:cTn id="23" dur="1" fill="hold">
                                          <p:stCondLst>
                                            <p:cond delay="0"/>
                                          </p:stCondLst>
                                        </p:cTn>
                                        <p:tgtEl>
                                          <p:spTgt spid="38"/>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48"/>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50"/>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par>
                                <p:cTn id="30" presetID="1" presetClass="exit" presetSubtype="0" fill="hold" nodeType="withEffect">
                                  <p:stCondLst>
                                    <p:cond delay="0"/>
                                  </p:stCondLst>
                                  <p:childTnLst>
                                    <p:set>
                                      <p:cBhvr>
                                        <p:cTn id="31" dur="1" fill="hold">
                                          <p:stCondLst>
                                            <p:cond delay="0"/>
                                          </p:stCondLst>
                                        </p:cTn>
                                        <p:tgtEl>
                                          <p:spTgt spid="51"/>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34" restart="whenNotActive" fill="hold" evtFilter="cancelBubble" nodeType="interactiveSeq">
                <p:stCondLst>
                  <p:cond evt="onClick" delay="0">
                    <p:tgtEl>
                      <p:spTgt spid="37"/>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46"/>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48"/>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50"/>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54"/>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explode.wav"/>
                                        </p:tgtEl>
                                      </p:cMediaNode>
                                    </p:audio>
                                  </p:subTnLst>
                                </p:cTn>
                              </p:par>
                              <p:par>
                                <p:cTn id="49" presetID="1" presetClass="exit" presetSubtype="0" fill="hold" nodeType="withEffect">
                                  <p:stCondLst>
                                    <p:cond delay="0"/>
                                  </p:stCondLst>
                                  <p:childTnLst>
                                    <p:set>
                                      <p:cBhvr>
                                        <p:cTn id="50"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51" restart="whenNotActive" fill="hold" evtFilter="cancelBubble" nodeType="interactiveSeq">
                <p:stCondLst>
                  <p:cond evt="onClick" delay="0">
                    <p:tgtEl>
                      <p:spTgt spid="47"/>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46"/>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38"/>
                                        </p:tgtEl>
                                        <p:attrNameLst>
                                          <p:attrName>style.visibility</p:attrName>
                                        </p:attrNameLst>
                                      </p:cBhvr>
                                      <p:to>
                                        <p:strVal val="hidden"/>
                                      </p:to>
                                    </p:set>
                                  </p:childTnLst>
                                </p:cTn>
                              </p:par>
                              <p:par>
                                <p:cTn id="58" presetID="1" presetClass="entr" presetSubtype="0" fill="hold" nodeType="withEffect">
                                  <p:stCondLst>
                                    <p:cond delay="0"/>
                                  </p:stCondLst>
                                  <p:childTnLst>
                                    <p:set>
                                      <p:cBhvr>
                                        <p:cTn id="59" dur="1" fill="hold">
                                          <p:stCondLst>
                                            <p:cond delay="0"/>
                                          </p:stCondLst>
                                        </p:cTn>
                                        <p:tgtEl>
                                          <p:spTgt spid="48"/>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50"/>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54"/>
                                        </p:tgtEl>
                                        <p:attrNameLst>
                                          <p:attrName>style.visibility</p:attrName>
                                        </p:attrNameLst>
                                      </p:cBhvr>
                                      <p:to>
                                        <p:strVal val="hidden"/>
                                      </p:to>
                                    </p:set>
                                  </p:childTnLst>
                                </p:cTn>
                              </p:par>
                              <p:par>
                                <p:cTn id="64" presetID="1" presetClass="entr" presetSubtype="0" fill="hold" nodeType="withEffect">
                                  <p:stCondLst>
                                    <p:cond delay="0"/>
                                  </p:stCondLst>
                                  <p:childTnLst>
                                    <p:set>
                                      <p:cBhvr>
                                        <p:cTn id="6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explode.wav"/>
                                        </p:tgtEl>
                                      </p:cMediaNode>
                                    </p:audio>
                                  </p:subTnLst>
                                </p:cTn>
                              </p:par>
                              <p:par>
                                <p:cTn id="66" presetID="1" presetClass="exit" presetSubtype="0" fill="hold" nodeType="withEffect">
                                  <p:stCondLst>
                                    <p:cond delay="0"/>
                                  </p:stCondLst>
                                  <p:childTnLst>
                                    <p:set>
                                      <p:cBhvr>
                                        <p:cTn id="67"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68" restart="whenNotActive" fill="hold" evtFilter="cancelBubble" nodeType="interactiveSeq">
                <p:stCondLst>
                  <p:cond evt="onClick" delay="0">
                    <p:tgtEl>
                      <p:spTgt spid="49"/>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46"/>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38"/>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48"/>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50"/>
                                        </p:tgtEl>
                                        <p:attrNameLst>
                                          <p:attrName>style.visibility</p:attrName>
                                        </p:attrNameLst>
                                      </p:cBhvr>
                                      <p:to>
                                        <p:strVal val="visible"/>
                                      </p:to>
                                    </p:set>
                                  </p:childTnLst>
                                </p:cTn>
                              </p:par>
                              <p:par>
                                <p:cTn id="79" presetID="1" presetClass="exit" presetSubtype="0" fill="hold" nodeType="withEffect">
                                  <p:stCondLst>
                                    <p:cond delay="0"/>
                                  </p:stCondLst>
                                  <p:childTnLst>
                                    <p:set>
                                      <p:cBhvr>
                                        <p:cTn id="80" dur="1" fill="hold">
                                          <p:stCondLst>
                                            <p:cond delay="0"/>
                                          </p:stCondLst>
                                        </p:cTn>
                                        <p:tgtEl>
                                          <p:spTgt spid="54"/>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3" name="explode.wav"/>
                                        </p:tgtEl>
                                      </p:cMediaNode>
                                    </p:audio>
                                  </p:subTnLst>
                                </p:cTn>
                              </p:par>
                              <p:par>
                                <p:cTn id="83" presetID="1" presetClass="exit" presetSubtype="0" fill="hold" nodeType="withEffect">
                                  <p:stCondLst>
                                    <p:cond delay="0"/>
                                  </p:stCondLst>
                                  <p:childTnLst>
                                    <p:set>
                                      <p:cBhvr>
                                        <p:cTn id="84"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85" restart="whenNotActive" fill="hold" evtFilter="cancelBubble" nodeType="interactiveSeq">
                <p:stCondLst>
                  <p:cond evt="onClick" delay="0">
                    <p:tgtEl>
                      <p:spTgt spid="39"/>
                    </p:tgtEl>
                  </p:cond>
                </p:stCondLst>
                <p:endSync evt="end" delay="0">
                  <p:rtn val="all"/>
                </p:endSync>
                <p:childTnLst>
                  <p:par>
                    <p:cTn id="86" fill="hold">
                      <p:stCondLst>
                        <p:cond delay="0"/>
                      </p:stCondLst>
                      <p:childTnLst>
                        <p:par>
                          <p:cTn id="87" fill="hold">
                            <p:stCondLst>
                              <p:cond delay="0"/>
                            </p:stCondLst>
                            <p:childTnLst>
                              <p:par>
                                <p:cTn id="88" presetID="1" presetClass="exit" presetSubtype="0" fill="hold" nodeType="clickEffect">
                                  <p:stCondLst>
                                    <p:cond delay="0"/>
                                  </p:stCondLst>
                                  <p:childTnLst>
                                    <p:set>
                                      <p:cBhvr>
                                        <p:cTn id="89" dur="1" fill="hold">
                                          <p:stCondLst>
                                            <p:cond delay="0"/>
                                          </p:stCondLst>
                                        </p:cTn>
                                        <p:tgtEl>
                                          <p:spTgt spid="46"/>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38"/>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48"/>
                                        </p:tgtEl>
                                        <p:attrNameLst>
                                          <p:attrName>style.visibility</p:attrName>
                                        </p:attrNameLst>
                                      </p:cBhvr>
                                      <p:to>
                                        <p:strVal val="hidden"/>
                                      </p:to>
                                    </p:set>
                                  </p:childTnLst>
                                </p:cTn>
                              </p:par>
                              <p:par>
                                <p:cTn id="94" presetID="1" presetClass="exit" presetSubtype="0" fill="hold" nodeType="withEffect">
                                  <p:stCondLst>
                                    <p:cond delay="0"/>
                                  </p:stCondLst>
                                  <p:childTnLst>
                                    <p:set>
                                      <p:cBhvr>
                                        <p:cTn id="95" dur="1" fill="hold">
                                          <p:stCondLst>
                                            <p:cond delay="0"/>
                                          </p:stCondLst>
                                        </p:cTn>
                                        <p:tgtEl>
                                          <p:spTgt spid="50"/>
                                        </p:tgtEl>
                                        <p:attrNameLst>
                                          <p:attrName>style.visibility</p:attrName>
                                        </p:attrNameLst>
                                      </p:cBhvr>
                                      <p:to>
                                        <p:strVal val="hidden"/>
                                      </p:to>
                                    </p:set>
                                  </p:childTnLst>
                                </p:cTn>
                              </p:par>
                              <p:par>
                                <p:cTn id="96" presetID="1" presetClass="exit" presetSubtype="0" fill="hold" nodeType="withEffect">
                                  <p:stCondLst>
                                    <p:cond delay="0"/>
                                  </p:stCondLst>
                                  <p:childTnLst>
                                    <p:set>
                                      <p:cBhvr>
                                        <p:cTn id="97" dur="1" fill="hold">
                                          <p:stCondLst>
                                            <p:cond delay="0"/>
                                          </p:stCondLst>
                                        </p:cTn>
                                        <p:tgtEl>
                                          <p:spTgt spid="54"/>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51"/>
                                        </p:tgtEl>
                                        <p:attrNameLst>
                                          <p:attrName>style.visibility</p:attrName>
                                        </p:attrNameLst>
                                      </p:cBhvr>
                                      <p:to>
                                        <p:strVal val="hidden"/>
                                      </p:to>
                                    </p:set>
                                  </p:childTnLst>
                                </p:cTn>
                              </p:par>
                              <p:par>
                                <p:cTn id="100" presetID="1" presetClass="entr" presetSubtype="0" fill="hold" nodeType="withEffect">
                                  <p:stCondLst>
                                    <p:cond delay="0"/>
                                  </p:stCondLst>
                                  <p:childTnLst>
                                    <p:set>
                                      <p:cBhvr>
                                        <p:cTn id="101"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102" restart="whenNotActive" fill="hold" evtFilter="cancelBubble" nodeType="interactiveSeq">
                <p:stCondLst>
                  <p:cond evt="onClick" delay="0">
                    <p:tgtEl>
                      <p:spTgt spid="42"/>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par>
                                <p:cTn id="107" presetID="1" presetClass="exit" presetSubtype="0" fill="hold" nodeType="withEffect">
                                  <p:stCondLst>
                                    <p:cond delay="0"/>
                                  </p:stCondLst>
                                  <p:childTnLst>
                                    <p:set>
                                      <p:cBhvr>
                                        <p:cTn id="108" dur="1" fill="hold">
                                          <p:stCondLst>
                                            <p:cond delay="0"/>
                                          </p:stCondLst>
                                        </p:cTn>
                                        <p:tgtEl>
                                          <p:spTgt spid="38"/>
                                        </p:tgtEl>
                                        <p:attrNameLst>
                                          <p:attrName>style.visibility</p:attrName>
                                        </p:attrNameLst>
                                      </p:cBhvr>
                                      <p:to>
                                        <p:strVal val="hidden"/>
                                      </p:to>
                                    </p:set>
                                  </p:childTnLst>
                                </p:cTn>
                              </p:par>
                              <p:par>
                                <p:cTn id="109" presetID="1" presetClass="exit" presetSubtype="0" fill="hold" nodeType="withEffect">
                                  <p:stCondLst>
                                    <p:cond delay="0"/>
                                  </p:stCondLst>
                                  <p:childTnLst>
                                    <p:set>
                                      <p:cBhvr>
                                        <p:cTn id="110" dur="1" fill="hold">
                                          <p:stCondLst>
                                            <p:cond delay="0"/>
                                          </p:stCondLst>
                                        </p:cTn>
                                        <p:tgtEl>
                                          <p:spTgt spid="48"/>
                                        </p:tgtEl>
                                        <p:attrNameLst>
                                          <p:attrName>style.visibility</p:attrName>
                                        </p:attrNameLst>
                                      </p:cBhvr>
                                      <p:to>
                                        <p:strVal val="hidden"/>
                                      </p:to>
                                    </p:set>
                                  </p:childTnLst>
                                </p:cTn>
                              </p:par>
                              <p:par>
                                <p:cTn id="111" presetID="1" presetClass="exit" presetSubtype="0" fill="hold" nodeType="withEffect">
                                  <p:stCondLst>
                                    <p:cond delay="0"/>
                                  </p:stCondLst>
                                  <p:childTnLst>
                                    <p:set>
                                      <p:cBhvr>
                                        <p:cTn id="112" dur="1" fill="hold">
                                          <p:stCondLst>
                                            <p:cond delay="0"/>
                                          </p:stCondLst>
                                        </p:cTn>
                                        <p:tgtEl>
                                          <p:spTgt spid="50"/>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54"/>
                                        </p:tgtEl>
                                        <p:attrNameLst>
                                          <p:attrName>style.visibility</p:attrName>
                                        </p:attrNameLst>
                                      </p:cBhvr>
                                      <p:to>
                                        <p:strVal val="hidden"/>
                                      </p:to>
                                    </p:set>
                                  </p:childTnLst>
                                </p:cTn>
                              </p:par>
                              <p:par>
                                <p:cTn id="115" presetID="1" presetClass="exit" presetSubtype="0" fill="hold" nodeType="withEffect">
                                  <p:stCondLst>
                                    <p:cond delay="0"/>
                                  </p:stCondLst>
                                  <p:childTnLst>
                                    <p:set>
                                      <p:cBhvr>
                                        <p:cTn id="116" dur="1" fill="hold">
                                          <p:stCondLst>
                                            <p:cond delay="0"/>
                                          </p:stCondLst>
                                        </p:cTn>
                                        <p:tgtEl>
                                          <p:spTgt spid="51"/>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42"/>
                  </p:tgtEl>
                </p:cond>
              </p:nextCondLst>
            </p:seq>
            <p:seq concurrent="1" nextAc="seek">
              <p:cTn id="119" restart="whenNotActive" fill="hold" evtFilter="cancelBubble" nodeType="interactiveSeq">
                <p:stCondLst>
                  <p:cond evt="onClick" delay="0">
                    <p:tgtEl>
                      <p:spTgt spid="46"/>
                    </p:tgtEl>
                  </p:cond>
                </p:stCondLst>
                <p:endSync evt="end" delay="0">
                  <p:rtn val="all"/>
                </p:endSync>
                <p:childTnLst>
                  <p:par>
                    <p:cTn id="120" fill="hold">
                      <p:stCondLst>
                        <p:cond delay="0"/>
                      </p:stCondLst>
                      <p:childTnLst>
                        <p:par>
                          <p:cTn id="121" fill="hold">
                            <p:stCondLst>
                              <p:cond delay="0"/>
                            </p:stCondLst>
                            <p:childTnLst>
                              <p:par>
                                <p:cTn id="122" presetID="1" presetClass="exit" presetSubtype="0" fill="hold" nodeType="clickEffect">
                                  <p:stCondLst>
                                    <p:cond delay="0"/>
                                  </p:stCondLst>
                                  <p:childTnLst>
                                    <p:set>
                                      <p:cBhvr>
                                        <p:cTn id="123" dur="1" fill="hold">
                                          <p:stCondLst>
                                            <p:cond delay="0"/>
                                          </p:stCondLst>
                                        </p:cTn>
                                        <p:tgtEl>
                                          <p:spTgt spid="46"/>
                                        </p:tgtEl>
                                        <p:attrNameLst>
                                          <p:attrName>style.visibility</p:attrName>
                                        </p:attrNameLst>
                                      </p:cBhvr>
                                      <p:to>
                                        <p:strVal val="hidden"/>
                                      </p:to>
                                    </p:set>
                                  </p:childTnLst>
                                </p:cTn>
                              </p:par>
                              <p:par>
                                <p:cTn id="124" presetID="1" presetClass="exit" presetSubtype="0" fill="hold" nodeType="withEffect">
                                  <p:stCondLst>
                                    <p:cond delay="0"/>
                                  </p:stCondLst>
                                  <p:childTnLst>
                                    <p:set>
                                      <p:cBhvr>
                                        <p:cTn id="125" dur="1" fill="hold">
                                          <p:stCondLst>
                                            <p:cond delay="0"/>
                                          </p:stCondLst>
                                        </p:cTn>
                                        <p:tgtEl>
                                          <p:spTgt spid="54"/>
                                        </p:tgtEl>
                                        <p:attrNameLst>
                                          <p:attrName>style.visibility</p:attrName>
                                        </p:attrNameLst>
                                      </p:cBhvr>
                                      <p:to>
                                        <p:strVal val="hidden"/>
                                      </p:to>
                                    </p:set>
                                  </p:childTnLst>
                                </p:cTn>
                              </p:par>
                              <p:par>
                                <p:cTn id="126" presetID="1" presetClass="entr" presetSubtype="0" fill="hold" nodeType="withEffect">
                                  <p:stCondLst>
                                    <p:cond delay="0"/>
                                  </p:stCondLst>
                                  <p:childTnLst>
                                    <p:set>
                                      <p:cBhvr>
                                        <p:cTn id="127"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46"/>
                  </p:tgtEl>
                </p:cond>
              </p:nextCondLst>
            </p:seq>
            <p:seq concurrent="1" nextAc="seek">
              <p:cTn id="128" restart="whenNotActive" fill="hold" evtFilter="cancelBubble" nodeType="interactiveSeq">
                <p:stCondLst>
                  <p:cond evt="onClick" delay="0">
                    <p:tgtEl>
                      <p:spTgt spid="38"/>
                    </p:tgtEl>
                  </p:cond>
                </p:stCondLst>
                <p:endSync evt="end" delay="0">
                  <p:rtn val="all"/>
                </p:endSync>
                <p:childTnLst>
                  <p:par>
                    <p:cTn id="129" fill="hold">
                      <p:stCondLst>
                        <p:cond delay="0"/>
                      </p:stCondLst>
                      <p:childTnLst>
                        <p:par>
                          <p:cTn id="130" fill="hold">
                            <p:stCondLst>
                              <p:cond delay="0"/>
                            </p:stCondLst>
                            <p:childTnLst>
                              <p:par>
                                <p:cTn id="131" presetID="1" presetClass="exit" presetSubtype="0" fill="hold" nodeType="clickEffect">
                                  <p:stCondLst>
                                    <p:cond delay="0"/>
                                  </p:stCondLst>
                                  <p:childTnLst>
                                    <p:set>
                                      <p:cBhvr>
                                        <p:cTn id="132" dur="1" fill="hold">
                                          <p:stCondLst>
                                            <p:cond delay="0"/>
                                          </p:stCondLst>
                                        </p:cTn>
                                        <p:tgtEl>
                                          <p:spTgt spid="38"/>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51"/>
                                        </p:tgtEl>
                                        <p:attrNameLst>
                                          <p:attrName>style.visibility</p:attrName>
                                        </p:attrNameLst>
                                      </p:cBhvr>
                                      <p:to>
                                        <p:strVal val="hidden"/>
                                      </p:to>
                                    </p:set>
                                  </p:childTnLst>
                                </p:cTn>
                              </p:par>
                              <p:par>
                                <p:cTn id="135" presetID="1" presetClass="entr" presetSubtype="0" fill="hold" nodeType="withEffect">
                                  <p:stCondLst>
                                    <p:cond delay="0"/>
                                  </p:stCondLst>
                                  <p:childTnLst>
                                    <p:set>
                                      <p:cBhvr>
                                        <p:cTn id="136"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38"/>
                  </p:tgtEl>
                </p:cond>
              </p:nextCondLst>
            </p:seq>
            <p:seq concurrent="1" nextAc="seek">
              <p:cTn id="137" restart="whenNotActive" fill="hold" evtFilter="cancelBubble" nodeType="interactiveSeq">
                <p:stCondLst>
                  <p:cond evt="onClick" delay="0">
                    <p:tgtEl>
                      <p:spTgt spid="48"/>
                    </p:tgtEl>
                  </p:cond>
                </p:stCondLst>
                <p:endSync evt="end" delay="0">
                  <p:rtn val="all"/>
                </p:endSync>
                <p:childTnLst>
                  <p:par>
                    <p:cTn id="138" fill="hold">
                      <p:stCondLst>
                        <p:cond delay="0"/>
                      </p:stCondLst>
                      <p:childTnLst>
                        <p:par>
                          <p:cTn id="139" fill="hold">
                            <p:stCondLst>
                              <p:cond delay="0"/>
                            </p:stCondLst>
                            <p:childTnLst>
                              <p:par>
                                <p:cTn id="140" presetID="1" presetClass="exit" presetSubtype="0" fill="hold" nodeType="clickEffect">
                                  <p:stCondLst>
                                    <p:cond delay="0"/>
                                  </p:stCondLst>
                                  <p:childTnLst>
                                    <p:set>
                                      <p:cBhvr>
                                        <p:cTn id="141" dur="1" fill="hold">
                                          <p:stCondLst>
                                            <p:cond delay="0"/>
                                          </p:stCondLst>
                                        </p:cTn>
                                        <p:tgtEl>
                                          <p:spTgt spid="48"/>
                                        </p:tgtEl>
                                        <p:attrNameLst>
                                          <p:attrName>style.visibility</p:attrName>
                                        </p:attrNameLst>
                                      </p:cBhvr>
                                      <p:to>
                                        <p:strVal val="hidden"/>
                                      </p:to>
                                    </p:set>
                                  </p:childTnLst>
                                </p:cTn>
                              </p:par>
                              <p:par>
                                <p:cTn id="142" presetID="1" presetClass="exit" presetSubtype="0" fill="hold" nodeType="withEffect">
                                  <p:stCondLst>
                                    <p:cond delay="0"/>
                                  </p:stCondLst>
                                  <p:childTnLst>
                                    <p:set>
                                      <p:cBhvr>
                                        <p:cTn id="143" dur="1" fill="hold">
                                          <p:stCondLst>
                                            <p:cond delay="0"/>
                                          </p:stCondLst>
                                        </p:cTn>
                                        <p:tgtEl>
                                          <p:spTgt spid="51"/>
                                        </p:tgtEl>
                                        <p:attrNameLst>
                                          <p:attrName>style.visibility</p:attrName>
                                        </p:attrNameLst>
                                      </p:cBhvr>
                                      <p:to>
                                        <p:strVal val="hidden"/>
                                      </p:to>
                                    </p:set>
                                  </p:childTnLst>
                                </p:cTn>
                              </p:par>
                              <p:par>
                                <p:cTn id="144" presetID="1" presetClass="entr" presetSubtype="0" fill="hold" nodeType="withEffect">
                                  <p:stCondLst>
                                    <p:cond delay="0"/>
                                  </p:stCondLst>
                                  <p:childTnLst>
                                    <p:set>
                                      <p:cBhvr>
                                        <p:cTn id="145"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48"/>
                  </p:tgtEl>
                </p:cond>
              </p:nextCondLst>
            </p:seq>
            <p:seq concurrent="1" nextAc="seek">
              <p:cTn id="146" restart="whenNotActive" fill="hold" evtFilter="cancelBubble" nodeType="interactiveSeq">
                <p:stCondLst>
                  <p:cond evt="onClick" delay="0">
                    <p:tgtEl>
                      <p:spTgt spid="50"/>
                    </p:tgtEl>
                  </p:cond>
                </p:stCondLst>
                <p:endSync evt="end" delay="0">
                  <p:rtn val="all"/>
                </p:endSync>
                <p:childTnLst>
                  <p:par>
                    <p:cTn id="147" fill="hold">
                      <p:stCondLst>
                        <p:cond delay="0"/>
                      </p:stCondLst>
                      <p:childTnLst>
                        <p:par>
                          <p:cTn id="148" fill="hold">
                            <p:stCondLst>
                              <p:cond delay="0"/>
                            </p:stCondLst>
                            <p:childTnLst>
                              <p:par>
                                <p:cTn id="149" presetID="1" presetClass="exit" presetSubtype="0" fill="hold" nodeType="clickEffect">
                                  <p:stCondLst>
                                    <p:cond delay="0"/>
                                  </p:stCondLst>
                                  <p:childTnLst>
                                    <p:set>
                                      <p:cBhvr>
                                        <p:cTn id="150" dur="1" fill="hold">
                                          <p:stCondLst>
                                            <p:cond delay="0"/>
                                          </p:stCondLst>
                                        </p:cTn>
                                        <p:tgtEl>
                                          <p:spTgt spid="50"/>
                                        </p:tgtEl>
                                        <p:attrNameLst>
                                          <p:attrName>style.visibility</p:attrName>
                                        </p:attrNameLst>
                                      </p:cBhvr>
                                      <p:to>
                                        <p:strVal val="hidden"/>
                                      </p:to>
                                    </p:set>
                                  </p:childTnLst>
                                </p:cTn>
                              </p:par>
                              <p:par>
                                <p:cTn id="151" presetID="1" presetClass="exit" presetSubtype="0" fill="hold" nodeType="withEffect">
                                  <p:stCondLst>
                                    <p:cond delay="0"/>
                                  </p:stCondLst>
                                  <p:childTnLst>
                                    <p:set>
                                      <p:cBhvr>
                                        <p:cTn id="152" dur="1" fill="hold">
                                          <p:stCondLst>
                                            <p:cond delay="0"/>
                                          </p:stCondLst>
                                        </p:cTn>
                                        <p:tgtEl>
                                          <p:spTgt spid="51"/>
                                        </p:tgtEl>
                                        <p:attrNameLst>
                                          <p:attrName>style.visibility</p:attrName>
                                        </p:attrNameLst>
                                      </p:cBhvr>
                                      <p:to>
                                        <p:strVal val="hidden"/>
                                      </p:to>
                                    </p:set>
                                  </p:childTnLst>
                                </p:cTn>
                              </p:par>
                              <p:par>
                                <p:cTn id="153" presetID="1" presetClass="entr" presetSubtype="0" fill="hold" nodeType="withEffect">
                                  <p:stCondLst>
                                    <p:cond delay="0"/>
                                  </p:stCondLst>
                                  <p:childTnLst>
                                    <p:set>
                                      <p:cBhvr>
                                        <p:cTn id="154"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50"/>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D70C5431-9CD3-4BE8-B4C7-6531AB1835DE}"/>
              </a:ext>
            </a:extLst>
          </p:cNvPr>
          <p:cNvSpPr/>
          <p:nvPr/>
        </p:nvSpPr>
        <p:spPr>
          <a:xfrm>
            <a:off x="989215" y="1313411"/>
            <a:ext cx="13784315" cy="1200329"/>
          </a:xfrm>
          <a:prstGeom prst="rect">
            <a:avLst/>
          </a:prstGeom>
          <a:noFill/>
        </p:spPr>
        <p:txBody>
          <a:bodyPr wrap="square" lIns="91440" tIns="45720" rIns="91440" bIns="45720">
            <a:spAutoFit/>
          </a:bodyPr>
          <a:lstStyle/>
          <a:p>
            <a:pPr algn="ctr"/>
            <a:r>
              <a:rPr lang="en-US" sz="7200" b="1">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771528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18" name="Picture 173" descr="Bellcol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909302" y="0"/>
            <a:ext cx="12827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65" descr="bg_t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5" y="400109"/>
            <a:ext cx="12182716" cy="648888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98" descr="V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0028" y="3856389"/>
            <a:ext cx="603249" cy="45243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11" descr="D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2427" y="3932589"/>
            <a:ext cx="302683" cy="257175"/>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103"/>
          <p:cNvGrpSpPr>
            <a:grpSpLocks/>
          </p:cNvGrpSpPr>
          <p:nvPr/>
        </p:nvGrpSpPr>
        <p:grpSpPr bwMode="auto">
          <a:xfrm>
            <a:off x="6684963" y="5656263"/>
            <a:ext cx="1727200" cy="841375"/>
            <a:chOff x="3832" y="3312"/>
            <a:chExt cx="908" cy="843"/>
          </a:xfrm>
        </p:grpSpPr>
        <p:pic>
          <p:nvPicPr>
            <p:cNvPr id="40" name="Picture 104" descr="Lamla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15" y="3312"/>
              <a:ext cx="453" cy="399"/>
            </a:xfrm>
            <a:prstGeom prst="rect">
              <a:avLst/>
            </a:prstGeom>
            <a:noFill/>
            <a:extLst>
              <a:ext uri="{909E8E84-426E-40DD-AFC4-6F175D3DCCD1}">
                <a14:hiddenFill xmlns:a14="http://schemas.microsoft.com/office/drawing/2010/main">
                  <a:solidFill>
                    <a:srgbClr val="FFFFFF"/>
                  </a:solidFill>
                </a14:hiddenFill>
              </a:ext>
            </a:extLst>
          </p:spPr>
        </p:pic>
        <p:sp>
          <p:nvSpPr>
            <p:cNvPr id="41" name="Text Box 105"/>
            <p:cNvSpPr txBox="1">
              <a:spLocks noChangeArrowheads="1"/>
            </p:cNvSpPr>
            <p:nvPr/>
          </p:nvSpPr>
          <p:spPr bwMode="auto">
            <a:xfrm>
              <a:off x="3832" y="3757"/>
              <a:ext cx="908" cy="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000" b="1">
                  <a:solidFill>
                    <a:srgbClr val="0000FF"/>
                  </a:solidFill>
                </a:rPr>
                <a:t>Làm lại</a:t>
              </a:r>
            </a:p>
          </p:txBody>
        </p:sp>
      </p:grpSp>
      <p:grpSp>
        <p:nvGrpSpPr>
          <p:cNvPr id="42" name="Group 106"/>
          <p:cNvGrpSpPr>
            <a:grpSpLocks/>
          </p:cNvGrpSpPr>
          <p:nvPr/>
        </p:nvGrpSpPr>
        <p:grpSpPr bwMode="auto">
          <a:xfrm>
            <a:off x="8430685" y="5469500"/>
            <a:ext cx="1727200" cy="1169988"/>
            <a:chOff x="4875" y="3187"/>
            <a:chExt cx="885" cy="784"/>
          </a:xfrm>
        </p:grpSpPr>
        <p:pic>
          <p:nvPicPr>
            <p:cNvPr id="43" name="Picture 107" descr="Ketqu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37" y="3187"/>
              <a:ext cx="396" cy="492"/>
            </a:xfrm>
            <a:prstGeom prst="rect">
              <a:avLst/>
            </a:prstGeom>
            <a:noFill/>
            <a:extLst>
              <a:ext uri="{909E8E84-426E-40DD-AFC4-6F175D3DCCD1}">
                <a14:hiddenFill xmlns:a14="http://schemas.microsoft.com/office/drawing/2010/main">
                  <a:solidFill>
                    <a:srgbClr val="FFFFFF"/>
                  </a:solidFill>
                </a14:hiddenFill>
              </a:ext>
            </a:extLst>
          </p:spPr>
        </p:pic>
        <p:sp>
          <p:nvSpPr>
            <p:cNvPr id="44" name="Text Box 108"/>
            <p:cNvSpPr txBox="1">
              <a:spLocks noChangeArrowheads="1"/>
            </p:cNvSpPr>
            <p:nvPr/>
          </p:nvSpPr>
          <p:spPr bwMode="auto">
            <a:xfrm>
              <a:off x="4875" y="3705"/>
              <a:ext cx="885" cy="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a:solidFill>
                    <a:srgbClr val="0000FF"/>
                  </a:solidFill>
                </a:rPr>
                <a:t>Đáp án</a:t>
              </a:r>
            </a:p>
          </p:txBody>
        </p:sp>
      </p:grpSp>
      <p:pic>
        <p:nvPicPr>
          <p:cNvPr id="45" name="Picture 109" descr="V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678" y="3048239"/>
            <a:ext cx="603249" cy="45243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10" descr="D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2427" y="3147121"/>
            <a:ext cx="302683" cy="25717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12" descr="V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153" y="2305881"/>
            <a:ext cx="603249" cy="45243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13" descr="D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2902" y="2396369"/>
            <a:ext cx="302683" cy="25717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14" descr="V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153" y="4826498"/>
            <a:ext cx="603249" cy="45243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15" descr="D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2427" y="4907460"/>
            <a:ext cx="302683" cy="257175"/>
          </a:xfrm>
          <a:prstGeom prst="rect">
            <a:avLst/>
          </a:prstGeom>
          <a:noFill/>
          <a:extLst>
            <a:ext uri="{909E8E84-426E-40DD-AFC4-6F175D3DCCD1}">
              <a14:hiddenFill xmlns:a14="http://schemas.microsoft.com/office/drawing/2010/main">
                <a:solidFill>
                  <a:srgbClr val="FFFFFF"/>
                </a:solidFill>
              </a14:hiddenFill>
            </a:ext>
          </a:extLst>
        </p:spPr>
      </p:pic>
      <p:grpSp>
        <p:nvGrpSpPr>
          <p:cNvPr id="51" name="Group 119"/>
          <p:cNvGrpSpPr>
            <a:grpSpLocks/>
          </p:cNvGrpSpPr>
          <p:nvPr/>
        </p:nvGrpSpPr>
        <p:grpSpPr bwMode="auto">
          <a:xfrm>
            <a:off x="654050" y="5287963"/>
            <a:ext cx="7776635" cy="1065212"/>
            <a:chOff x="204" y="3475"/>
            <a:chExt cx="3674" cy="671"/>
          </a:xfrm>
        </p:grpSpPr>
        <p:pic>
          <p:nvPicPr>
            <p:cNvPr id="52" name="Picture 120" descr="Hoabuon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4" y="3475"/>
              <a:ext cx="606" cy="671"/>
            </a:xfrm>
            <a:prstGeom prst="rect">
              <a:avLst/>
            </a:prstGeom>
            <a:noFill/>
            <a:extLst>
              <a:ext uri="{909E8E84-426E-40DD-AFC4-6F175D3DCCD1}">
                <a14:hiddenFill xmlns:a14="http://schemas.microsoft.com/office/drawing/2010/main">
                  <a:solidFill>
                    <a:srgbClr val="FFFFFF"/>
                  </a:solidFill>
                </a14:hiddenFill>
              </a:ext>
            </a:extLst>
          </p:spPr>
        </p:pic>
        <p:sp>
          <p:nvSpPr>
            <p:cNvPr id="53" name="Text Box 121"/>
            <p:cNvSpPr txBox="1">
              <a:spLocks noChangeArrowheads="1"/>
            </p:cNvSpPr>
            <p:nvPr/>
          </p:nvSpPr>
          <p:spPr bwMode="auto">
            <a:xfrm>
              <a:off x="793" y="3702"/>
              <a:ext cx="308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a:solidFill>
                    <a:srgbClr val="FF0066"/>
                  </a:solidFill>
                </a:rPr>
                <a:t>Tiếc quá …! Bạn chọn sai rồi !</a:t>
              </a:r>
            </a:p>
          </p:txBody>
        </p:sp>
      </p:grpSp>
      <p:grpSp>
        <p:nvGrpSpPr>
          <p:cNvPr id="54" name="Group 122" descr="D"/>
          <p:cNvGrpSpPr>
            <a:grpSpLocks/>
          </p:cNvGrpSpPr>
          <p:nvPr/>
        </p:nvGrpSpPr>
        <p:grpSpPr bwMode="auto">
          <a:xfrm>
            <a:off x="468313" y="5248275"/>
            <a:ext cx="7776635" cy="1176338"/>
            <a:chOff x="240" y="3531"/>
            <a:chExt cx="3674" cy="741"/>
          </a:xfrm>
        </p:grpSpPr>
        <p:pic>
          <p:nvPicPr>
            <p:cNvPr id="55" name="Picture 117" descr="Hoacuoi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0" y="3531"/>
              <a:ext cx="817" cy="741"/>
            </a:xfrm>
            <a:prstGeom prst="rect">
              <a:avLst/>
            </a:prstGeom>
            <a:noFill/>
            <a:extLst>
              <a:ext uri="{909E8E84-426E-40DD-AFC4-6F175D3DCCD1}">
                <a14:hiddenFill xmlns:a14="http://schemas.microsoft.com/office/drawing/2010/main">
                  <a:solidFill>
                    <a:srgbClr val="FFFFFF"/>
                  </a:solidFill>
                </a14:hiddenFill>
              </a:ext>
            </a:extLst>
          </p:spPr>
        </p:pic>
        <p:sp>
          <p:nvSpPr>
            <p:cNvPr id="56" name="Text Box 118"/>
            <p:cNvSpPr txBox="1">
              <a:spLocks noChangeArrowheads="1"/>
            </p:cNvSpPr>
            <p:nvPr/>
          </p:nvSpPr>
          <p:spPr bwMode="auto">
            <a:xfrm>
              <a:off x="966" y="3787"/>
              <a:ext cx="294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a:solidFill>
                    <a:srgbClr val="FF0066"/>
                  </a:solidFill>
                </a:rPr>
                <a:t>Hoan hô . Bạn chọn</a:t>
              </a:r>
              <a:r>
                <a:rPr lang="en-US" b="1"/>
                <a:t> </a:t>
              </a:r>
              <a:r>
                <a:rPr lang="en-US" sz="2400" b="1">
                  <a:solidFill>
                    <a:srgbClr val="FF0066"/>
                  </a:solidFill>
                </a:rPr>
                <a:t>đúng rồi !</a:t>
              </a:r>
            </a:p>
          </p:txBody>
        </p:sp>
      </p:grpSp>
      <p:sp>
        <p:nvSpPr>
          <p:cNvPr id="57" name="Rectangle 163"/>
          <p:cNvSpPr>
            <a:spLocks noChangeArrowheads="1"/>
          </p:cNvSpPr>
          <p:nvPr/>
        </p:nvSpPr>
        <p:spPr bwMode="auto">
          <a:xfrm>
            <a:off x="1598084" y="2247901"/>
            <a:ext cx="8647642" cy="572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buClr>
                <a:srgbClr val="FF0000"/>
              </a:buClr>
            </a:pPr>
            <a:r>
              <a:rPr lang="en-US" sz="2800">
                <a:latin typeface="Times New Roman" pitchFamily="18" charset="0"/>
                <a:cs typeface="Times New Roman" pitchFamily="18" charset="0"/>
              </a:rPr>
              <a:t>A. Thực hiện công việc theo thứ tự đó</a:t>
            </a:r>
          </a:p>
          <a:p>
            <a:pPr>
              <a:spcBef>
                <a:spcPct val="50000"/>
              </a:spcBef>
              <a:buClr>
                <a:srgbClr val="FF0000"/>
              </a:buClr>
            </a:pPr>
            <a:endParaRPr lang="en-US" sz="2800"/>
          </a:p>
        </p:txBody>
      </p:sp>
      <p:pic>
        <p:nvPicPr>
          <p:cNvPr id="58" name="Picture 166" descr="tn_tmp"/>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4050" y="5272088"/>
            <a:ext cx="1153584" cy="1114425"/>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73" descr="Bellcol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81975" y="0"/>
            <a:ext cx="12827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Text Box 174"/>
          <p:cNvSpPr txBox="1">
            <a:spLocks noChangeArrowheads="1"/>
          </p:cNvSpPr>
          <p:nvPr/>
        </p:nvSpPr>
        <p:spPr bwMode="auto">
          <a:xfrm>
            <a:off x="654050" y="1476428"/>
            <a:ext cx="11341640" cy="523220"/>
          </a:xfrm>
          <a:prstGeom prst="rect">
            <a:avLst/>
          </a:prstGeom>
          <a:solidFill>
            <a:schemeClr val="accent1">
              <a:lumMod val="50000"/>
            </a:schemeClr>
          </a:solidFill>
          <a:ln>
            <a:noFill/>
          </a:ln>
          <a:effectLst/>
        </p:spPr>
        <p:txBody>
          <a:bodyPr wrap="square">
            <a:spAutoFit/>
          </a:bodyPr>
          <a:lstStyle/>
          <a:p>
            <a:r>
              <a:rPr lang="en-US" sz="2800"/>
              <a:t>Khi các công việc sắp xếp lộn xộn thì em cần làm gì?</a:t>
            </a:r>
            <a:endParaRPr lang="en-US" sz="2800">
              <a:effectLst/>
            </a:endParaRPr>
          </a:p>
        </p:txBody>
      </p:sp>
      <p:pic>
        <p:nvPicPr>
          <p:cNvPr id="62" name="Picture 56" descr="Picture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25277" y="1336947"/>
            <a:ext cx="924984"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Rectangle 163"/>
          <p:cNvSpPr>
            <a:spLocks noChangeArrowheads="1"/>
          </p:cNvSpPr>
          <p:nvPr/>
        </p:nvSpPr>
        <p:spPr bwMode="auto">
          <a:xfrm>
            <a:off x="1598085" y="2820692"/>
            <a:ext cx="10072140" cy="863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buClr>
                <a:srgbClr val="FF0000"/>
              </a:buClr>
            </a:pPr>
            <a:r>
              <a:rPr lang="en-US" sz="2800">
                <a:latin typeface="Times New Roman" pitchFamily="18" charset="0"/>
                <a:cs typeface="Times New Roman" pitchFamily="18" charset="0"/>
              </a:rPr>
              <a:t>B. Cần sắp xếp lại theo một trình tự đảm bảo tính khoa học và logic để công việc có thể thực hiện được</a:t>
            </a:r>
          </a:p>
        </p:txBody>
      </p:sp>
      <p:sp>
        <p:nvSpPr>
          <p:cNvPr id="64" name="Rectangle 163"/>
          <p:cNvSpPr>
            <a:spLocks noChangeArrowheads="1"/>
          </p:cNvSpPr>
          <p:nvPr/>
        </p:nvSpPr>
        <p:spPr bwMode="auto">
          <a:xfrm>
            <a:off x="1598084" y="3815766"/>
            <a:ext cx="10397606" cy="933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buClr>
                <a:srgbClr val="FF0000"/>
              </a:buClr>
            </a:pPr>
            <a:r>
              <a:rPr lang="en-US" sz="2800">
                <a:latin typeface="Times New Roman" pitchFamily="18" charset="0"/>
                <a:cs typeface="Times New Roman" pitchFamily="18" charset="0"/>
              </a:rPr>
              <a:t>C. Tìm các các công việc dễ để thực hiện trước</a:t>
            </a:r>
          </a:p>
          <a:p>
            <a:pPr>
              <a:spcBef>
                <a:spcPct val="50000"/>
              </a:spcBef>
              <a:buClr>
                <a:srgbClr val="FF0000"/>
              </a:buClr>
            </a:pPr>
            <a:endParaRPr lang="en-US" sz="2800"/>
          </a:p>
        </p:txBody>
      </p:sp>
      <p:sp>
        <p:nvSpPr>
          <p:cNvPr id="65" name="Rectangle 163"/>
          <p:cNvSpPr>
            <a:spLocks noChangeArrowheads="1"/>
          </p:cNvSpPr>
          <p:nvPr/>
        </p:nvSpPr>
        <p:spPr bwMode="auto">
          <a:xfrm>
            <a:off x="1598085" y="4749651"/>
            <a:ext cx="8647640" cy="572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buClr>
                <a:srgbClr val="FF0000"/>
              </a:buClr>
            </a:pPr>
            <a:r>
              <a:rPr lang="en-US" sz="2800">
                <a:latin typeface="Times New Roman" pitchFamily="18" charset="0"/>
                <a:cs typeface="Times New Roman" pitchFamily="18" charset="0"/>
              </a:rPr>
              <a:t>D.</a:t>
            </a:r>
            <a:r>
              <a:rPr lang="en-US" sz="2800"/>
              <a:t> </a:t>
            </a:r>
            <a:r>
              <a:rPr lang="en-US" sz="2800">
                <a:latin typeface="Times New Roman" pitchFamily="18" charset="0"/>
                <a:cs typeface="Times New Roman" pitchFamily="18" charset="0"/>
              </a:rPr>
              <a:t>Bỏ qua công việc không cần thực hiện</a:t>
            </a:r>
          </a:p>
        </p:txBody>
      </p:sp>
      <p:sp>
        <p:nvSpPr>
          <p:cNvPr id="34" name="Hộp Văn bản 3">
            <a:extLst>
              <a:ext uri="{FF2B5EF4-FFF2-40B4-BE49-F238E27FC236}">
                <a16:creationId xmlns:a16="http://schemas.microsoft.com/office/drawing/2014/main" id="{77CE9DA1-CFCC-44CF-A3CB-81107D528218}"/>
              </a:ext>
            </a:extLst>
          </p:cNvPr>
          <p:cNvSpPr txBox="1"/>
          <p:nvPr/>
        </p:nvSpPr>
        <p:spPr>
          <a:xfrm>
            <a:off x="0" y="0"/>
            <a:ext cx="12192000" cy="800219"/>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40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7. Khái niệm thuật toán</a:t>
            </a:r>
            <a:endParaRPr lang="vi-VN" sz="4000" b="1">
              <a:solidFill>
                <a:srgbClr val="FFFFFF"/>
              </a:solidFill>
              <a:latin typeface="Times New Roman" panose="02020603050405020304" pitchFamily="18" charset="0"/>
              <a:cs typeface="Times New Roman" panose="02020603050405020304" pitchFamily="18" charset="0"/>
            </a:endParaRPr>
          </a:p>
        </p:txBody>
      </p:sp>
      <p:sp>
        <p:nvSpPr>
          <p:cNvPr id="35" name="Hộp Văn bản 5">
            <a:extLst>
              <a:ext uri="{FF2B5EF4-FFF2-40B4-BE49-F238E27FC236}">
                <a16:creationId xmlns:a16="http://schemas.microsoft.com/office/drawing/2014/main" id="{16336C16-5CCD-471A-A6C9-53B8EA177AE9}"/>
              </a:ext>
            </a:extLst>
          </p:cNvPr>
          <p:cNvSpPr txBox="1"/>
          <p:nvPr/>
        </p:nvSpPr>
        <p:spPr>
          <a:xfrm>
            <a:off x="16366" y="689960"/>
            <a:ext cx="12175634" cy="553998"/>
          </a:xfrm>
          <a:prstGeom prst="rect">
            <a:avLst/>
          </a:prstGeom>
          <a:solidFill>
            <a:schemeClr val="bg1"/>
          </a:solidFill>
          <a:scene3d>
            <a:camera prst="orthographicFront"/>
            <a:lightRig rig="threePt" dir="t"/>
          </a:scene3d>
          <a:sp3d>
            <a:bevelT prst="softRound"/>
          </a:sp3d>
        </p:spPr>
        <p:txBody>
          <a:bodyPr wrap="square">
            <a:spAutoFit/>
          </a:bodyPr>
          <a:lstStyle/>
          <a:p>
            <a:pPr algn="just"/>
            <a:r>
              <a:rPr lang="en-US" sz="3000" b="1">
                <a:solidFill>
                  <a:srgbClr val="FF0000"/>
                </a:solidFill>
                <a:latin typeface="Times New Roman" pitchFamily="18" charset="0"/>
                <a:cs typeface="Times New Roman" pitchFamily="18" charset="0"/>
              </a:rPr>
              <a:t>3.Vận dụng thuật toán trong cuộc sống hằng ngày </a:t>
            </a:r>
          </a:p>
        </p:txBody>
      </p:sp>
    </p:spTree>
    <p:extLst>
      <p:ext uri="{BB962C8B-B14F-4D97-AF65-F5344CB8AC3E}">
        <p14:creationId xmlns:p14="http://schemas.microsoft.com/office/powerpoint/2010/main" val="673591833"/>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childTnLst>
                          </p:cTn>
                        </p:par>
                      </p:childTnLst>
                    </p:cTn>
                  </p:par>
                </p:childTnLst>
              </p:cTn>
              <p:nextCondLst>
                <p:cond evt="onClick" delay="0">
                  <p:tgtEl>
                    <p:spTgt spid="36"/>
                  </p:tgtEl>
                </p:cond>
              </p:nextCondLst>
            </p:seq>
            <p:seq concurrent="1" nextAc="seek">
              <p:cTn id="17" restart="whenNotActive" fill="hold" evtFilter="cancelBubble" nodeType="interactiveSeq">
                <p:stCondLst>
                  <p:cond evt="onClick" delay="0">
                    <p:tgtEl>
                      <p:spTgt spid="4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childTnLst>
                                </p:cTn>
                              </p:par>
                              <p:par>
                                <p:cTn id="22" presetID="1" presetClass="exit" presetSubtype="0" fill="hold" nodeType="withEffect">
                                  <p:stCondLst>
                                    <p:cond delay="0"/>
                                  </p:stCondLst>
                                  <p:childTnLst>
                                    <p:set>
                                      <p:cBhvr>
                                        <p:cTn id="23" dur="1" fill="hold">
                                          <p:stCondLst>
                                            <p:cond delay="0"/>
                                          </p:stCondLst>
                                        </p:cTn>
                                        <p:tgtEl>
                                          <p:spTgt spid="38"/>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48"/>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50"/>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par>
                                <p:cTn id="30" presetID="1" presetClass="exit" presetSubtype="0" fill="hold" nodeType="withEffect">
                                  <p:stCondLst>
                                    <p:cond delay="0"/>
                                  </p:stCondLst>
                                  <p:childTnLst>
                                    <p:set>
                                      <p:cBhvr>
                                        <p:cTn id="31" dur="1" fill="hold">
                                          <p:stCondLst>
                                            <p:cond delay="0"/>
                                          </p:stCondLst>
                                        </p:cTn>
                                        <p:tgtEl>
                                          <p:spTgt spid="51"/>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34" restart="whenNotActive" fill="hold" evtFilter="cancelBubble" nodeType="interactiveSeq">
                <p:stCondLst>
                  <p:cond evt="onClick" delay="0">
                    <p:tgtEl>
                      <p:spTgt spid="37"/>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46"/>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48"/>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50"/>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54"/>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explode.wav"/>
                                        </p:tgtEl>
                                      </p:cMediaNode>
                                    </p:audio>
                                  </p:subTnLst>
                                </p:cTn>
                              </p:par>
                              <p:par>
                                <p:cTn id="49" presetID="1" presetClass="exit" presetSubtype="0" fill="hold" nodeType="withEffect">
                                  <p:stCondLst>
                                    <p:cond delay="0"/>
                                  </p:stCondLst>
                                  <p:childTnLst>
                                    <p:set>
                                      <p:cBhvr>
                                        <p:cTn id="50"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51" restart="whenNotActive" fill="hold" evtFilter="cancelBubble" nodeType="interactiveSeq">
                <p:stCondLst>
                  <p:cond evt="onClick" delay="0">
                    <p:tgtEl>
                      <p:spTgt spid="47"/>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46"/>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38"/>
                                        </p:tgtEl>
                                        <p:attrNameLst>
                                          <p:attrName>style.visibility</p:attrName>
                                        </p:attrNameLst>
                                      </p:cBhvr>
                                      <p:to>
                                        <p:strVal val="hidden"/>
                                      </p:to>
                                    </p:set>
                                  </p:childTnLst>
                                </p:cTn>
                              </p:par>
                              <p:par>
                                <p:cTn id="58" presetID="1" presetClass="entr" presetSubtype="0" fill="hold" nodeType="withEffect">
                                  <p:stCondLst>
                                    <p:cond delay="0"/>
                                  </p:stCondLst>
                                  <p:childTnLst>
                                    <p:set>
                                      <p:cBhvr>
                                        <p:cTn id="59" dur="1" fill="hold">
                                          <p:stCondLst>
                                            <p:cond delay="0"/>
                                          </p:stCondLst>
                                        </p:cTn>
                                        <p:tgtEl>
                                          <p:spTgt spid="48"/>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50"/>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54"/>
                                        </p:tgtEl>
                                        <p:attrNameLst>
                                          <p:attrName>style.visibility</p:attrName>
                                        </p:attrNameLst>
                                      </p:cBhvr>
                                      <p:to>
                                        <p:strVal val="hidden"/>
                                      </p:to>
                                    </p:set>
                                  </p:childTnLst>
                                </p:cTn>
                              </p:par>
                              <p:par>
                                <p:cTn id="64" presetID="1" presetClass="entr" presetSubtype="0" fill="hold" nodeType="withEffect">
                                  <p:stCondLst>
                                    <p:cond delay="0"/>
                                  </p:stCondLst>
                                  <p:childTnLst>
                                    <p:set>
                                      <p:cBhvr>
                                        <p:cTn id="6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explode.wav"/>
                                        </p:tgtEl>
                                      </p:cMediaNode>
                                    </p:audio>
                                  </p:subTnLst>
                                </p:cTn>
                              </p:par>
                              <p:par>
                                <p:cTn id="66" presetID="1" presetClass="exit" presetSubtype="0" fill="hold" nodeType="withEffect">
                                  <p:stCondLst>
                                    <p:cond delay="0"/>
                                  </p:stCondLst>
                                  <p:childTnLst>
                                    <p:set>
                                      <p:cBhvr>
                                        <p:cTn id="67"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68" restart="whenNotActive" fill="hold" evtFilter="cancelBubble" nodeType="interactiveSeq">
                <p:stCondLst>
                  <p:cond evt="onClick" delay="0">
                    <p:tgtEl>
                      <p:spTgt spid="49"/>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46"/>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38"/>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48"/>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50"/>
                                        </p:tgtEl>
                                        <p:attrNameLst>
                                          <p:attrName>style.visibility</p:attrName>
                                        </p:attrNameLst>
                                      </p:cBhvr>
                                      <p:to>
                                        <p:strVal val="visible"/>
                                      </p:to>
                                    </p:set>
                                  </p:childTnLst>
                                </p:cTn>
                              </p:par>
                              <p:par>
                                <p:cTn id="79" presetID="1" presetClass="exit" presetSubtype="0" fill="hold" nodeType="withEffect">
                                  <p:stCondLst>
                                    <p:cond delay="0"/>
                                  </p:stCondLst>
                                  <p:childTnLst>
                                    <p:set>
                                      <p:cBhvr>
                                        <p:cTn id="80" dur="1" fill="hold">
                                          <p:stCondLst>
                                            <p:cond delay="0"/>
                                          </p:stCondLst>
                                        </p:cTn>
                                        <p:tgtEl>
                                          <p:spTgt spid="54"/>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3" name="explode.wav"/>
                                        </p:tgtEl>
                                      </p:cMediaNode>
                                    </p:audio>
                                  </p:subTnLst>
                                </p:cTn>
                              </p:par>
                              <p:par>
                                <p:cTn id="83" presetID="1" presetClass="exit" presetSubtype="0" fill="hold" nodeType="withEffect">
                                  <p:stCondLst>
                                    <p:cond delay="0"/>
                                  </p:stCondLst>
                                  <p:childTnLst>
                                    <p:set>
                                      <p:cBhvr>
                                        <p:cTn id="84"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85" restart="whenNotActive" fill="hold" evtFilter="cancelBubble" nodeType="interactiveSeq">
                <p:stCondLst>
                  <p:cond evt="onClick" delay="0">
                    <p:tgtEl>
                      <p:spTgt spid="39"/>
                    </p:tgtEl>
                  </p:cond>
                </p:stCondLst>
                <p:endSync evt="end" delay="0">
                  <p:rtn val="all"/>
                </p:endSync>
                <p:childTnLst>
                  <p:par>
                    <p:cTn id="86" fill="hold">
                      <p:stCondLst>
                        <p:cond delay="0"/>
                      </p:stCondLst>
                      <p:childTnLst>
                        <p:par>
                          <p:cTn id="87" fill="hold">
                            <p:stCondLst>
                              <p:cond delay="0"/>
                            </p:stCondLst>
                            <p:childTnLst>
                              <p:par>
                                <p:cTn id="88" presetID="1" presetClass="exit" presetSubtype="0" fill="hold" nodeType="clickEffect">
                                  <p:stCondLst>
                                    <p:cond delay="0"/>
                                  </p:stCondLst>
                                  <p:childTnLst>
                                    <p:set>
                                      <p:cBhvr>
                                        <p:cTn id="89" dur="1" fill="hold">
                                          <p:stCondLst>
                                            <p:cond delay="0"/>
                                          </p:stCondLst>
                                        </p:cTn>
                                        <p:tgtEl>
                                          <p:spTgt spid="46"/>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38"/>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48"/>
                                        </p:tgtEl>
                                        <p:attrNameLst>
                                          <p:attrName>style.visibility</p:attrName>
                                        </p:attrNameLst>
                                      </p:cBhvr>
                                      <p:to>
                                        <p:strVal val="hidden"/>
                                      </p:to>
                                    </p:set>
                                  </p:childTnLst>
                                </p:cTn>
                              </p:par>
                              <p:par>
                                <p:cTn id="94" presetID="1" presetClass="exit" presetSubtype="0" fill="hold" nodeType="withEffect">
                                  <p:stCondLst>
                                    <p:cond delay="0"/>
                                  </p:stCondLst>
                                  <p:childTnLst>
                                    <p:set>
                                      <p:cBhvr>
                                        <p:cTn id="95" dur="1" fill="hold">
                                          <p:stCondLst>
                                            <p:cond delay="0"/>
                                          </p:stCondLst>
                                        </p:cTn>
                                        <p:tgtEl>
                                          <p:spTgt spid="50"/>
                                        </p:tgtEl>
                                        <p:attrNameLst>
                                          <p:attrName>style.visibility</p:attrName>
                                        </p:attrNameLst>
                                      </p:cBhvr>
                                      <p:to>
                                        <p:strVal val="hidden"/>
                                      </p:to>
                                    </p:set>
                                  </p:childTnLst>
                                </p:cTn>
                              </p:par>
                              <p:par>
                                <p:cTn id="96" presetID="1" presetClass="exit" presetSubtype="0" fill="hold" nodeType="withEffect">
                                  <p:stCondLst>
                                    <p:cond delay="0"/>
                                  </p:stCondLst>
                                  <p:childTnLst>
                                    <p:set>
                                      <p:cBhvr>
                                        <p:cTn id="97" dur="1" fill="hold">
                                          <p:stCondLst>
                                            <p:cond delay="0"/>
                                          </p:stCondLst>
                                        </p:cTn>
                                        <p:tgtEl>
                                          <p:spTgt spid="54"/>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51"/>
                                        </p:tgtEl>
                                        <p:attrNameLst>
                                          <p:attrName>style.visibility</p:attrName>
                                        </p:attrNameLst>
                                      </p:cBhvr>
                                      <p:to>
                                        <p:strVal val="hidden"/>
                                      </p:to>
                                    </p:set>
                                  </p:childTnLst>
                                </p:cTn>
                              </p:par>
                              <p:par>
                                <p:cTn id="100" presetID="1" presetClass="entr" presetSubtype="0" fill="hold" nodeType="withEffect">
                                  <p:stCondLst>
                                    <p:cond delay="0"/>
                                  </p:stCondLst>
                                  <p:childTnLst>
                                    <p:set>
                                      <p:cBhvr>
                                        <p:cTn id="101"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102" restart="whenNotActive" fill="hold" evtFilter="cancelBubble" nodeType="interactiveSeq">
                <p:stCondLst>
                  <p:cond evt="onClick" delay="0">
                    <p:tgtEl>
                      <p:spTgt spid="42"/>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par>
                                <p:cTn id="107" presetID="1" presetClass="exit" presetSubtype="0" fill="hold" nodeType="withEffect">
                                  <p:stCondLst>
                                    <p:cond delay="0"/>
                                  </p:stCondLst>
                                  <p:childTnLst>
                                    <p:set>
                                      <p:cBhvr>
                                        <p:cTn id="108" dur="1" fill="hold">
                                          <p:stCondLst>
                                            <p:cond delay="0"/>
                                          </p:stCondLst>
                                        </p:cTn>
                                        <p:tgtEl>
                                          <p:spTgt spid="38"/>
                                        </p:tgtEl>
                                        <p:attrNameLst>
                                          <p:attrName>style.visibility</p:attrName>
                                        </p:attrNameLst>
                                      </p:cBhvr>
                                      <p:to>
                                        <p:strVal val="hidden"/>
                                      </p:to>
                                    </p:set>
                                  </p:childTnLst>
                                </p:cTn>
                              </p:par>
                              <p:par>
                                <p:cTn id="109" presetID="1" presetClass="exit" presetSubtype="0" fill="hold" nodeType="withEffect">
                                  <p:stCondLst>
                                    <p:cond delay="0"/>
                                  </p:stCondLst>
                                  <p:childTnLst>
                                    <p:set>
                                      <p:cBhvr>
                                        <p:cTn id="110" dur="1" fill="hold">
                                          <p:stCondLst>
                                            <p:cond delay="0"/>
                                          </p:stCondLst>
                                        </p:cTn>
                                        <p:tgtEl>
                                          <p:spTgt spid="48"/>
                                        </p:tgtEl>
                                        <p:attrNameLst>
                                          <p:attrName>style.visibility</p:attrName>
                                        </p:attrNameLst>
                                      </p:cBhvr>
                                      <p:to>
                                        <p:strVal val="hidden"/>
                                      </p:to>
                                    </p:set>
                                  </p:childTnLst>
                                </p:cTn>
                              </p:par>
                              <p:par>
                                <p:cTn id="111" presetID="1" presetClass="exit" presetSubtype="0" fill="hold" nodeType="withEffect">
                                  <p:stCondLst>
                                    <p:cond delay="0"/>
                                  </p:stCondLst>
                                  <p:childTnLst>
                                    <p:set>
                                      <p:cBhvr>
                                        <p:cTn id="112" dur="1" fill="hold">
                                          <p:stCondLst>
                                            <p:cond delay="0"/>
                                          </p:stCondLst>
                                        </p:cTn>
                                        <p:tgtEl>
                                          <p:spTgt spid="50"/>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54"/>
                                        </p:tgtEl>
                                        <p:attrNameLst>
                                          <p:attrName>style.visibility</p:attrName>
                                        </p:attrNameLst>
                                      </p:cBhvr>
                                      <p:to>
                                        <p:strVal val="hidden"/>
                                      </p:to>
                                    </p:set>
                                  </p:childTnLst>
                                </p:cTn>
                              </p:par>
                              <p:par>
                                <p:cTn id="115" presetID="1" presetClass="exit" presetSubtype="0" fill="hold" nodeType="withEffect">
                                  <p:stCondLst>
                                    <p:cond delay="0"/>
                                  </p:stCondLst>
                                  <p:childTnLst>
                                    <p:set>
                                      <p:cBhvr>
                                        <p:cTn id="116" dur="1" fill="hold">
                                          <p:stCondLst>
                                            <p:cond delay="0"/>
                                          </p:stCondLst>
                                        </p:cTn>
                                        <p:tgtEl>
                                          <p:spTgt spid="51"/>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42"/>
                  </p:tgtEl>
                </p:cond>
              </p:nextCondLst>
            </p:seq>
            <p:seq concurrent="1" nextAc="seek">
              <p:cTn id="119" restart="whenNotActive" fill="hold" evtFilter="cancelBubble" nodeType="interactiveSeq">
                <p:stCondLst>
                  <p:cond evt="onClick" delay="0">
                    <p:tgtEl>
                      <p:spTgt spid="46"/>
                    </p:tgtEl>
                  </p:cond>
                </p:stCondLst>
                <p:endSync evt="end" delay="0">
                  <p:rtn val="all"/>
                </p:endSync>
                <p:childTnLst>
                  <p:par>
                    <p:cTn id="120" fill="hold">
                      <p:stCondLst>
                        <p:cond delay="0"/>
                      </p:stCondLst>
                      <p:childTnLst>
                        <p:par>
                          <p:cTn id="121" fill="hold">
                            <p:stCondLst>
                              <p:cond delay="0"/>
                            </p:stCondLst>
                            <p:childTnLst>
                              <p:par>
                                <p:cTn id="122" presetID="1" presetClass="exit" presetSubtype="0" fill="hold" nodeType="clickEffect">
                                  <p:stCondLst>
                                    <p:cond delay="0"/>
                                  </p:stCondLst>
                                  <p:childTnLst>
                                    <p:set>
                                      <p:cBhvr>
                                        <p:cTn id="123" dur="1" fill="hold">
                                          <p:stCondLst>
                                            <p:cond delay="0"/>
                                          </p:stCondLst>
                                        </p:cTn>
                                        <p:tgtEl>
                                          <p:spTgt spid="46"/>
                                        </p:tgtEl>
                                        <p:attrNameLst>
                                          <p:attrName>style.visibility</p:attrName>
                                        </p:attrNameLst>
                                      </p:cBhvr>
                                      <p:to>
                                        <p:strVal val="hidden"/>
                                      </p:to>
                                    </p:set>
                                  </p:childTnLst>
                                </p:cTn>
                              </p:par>
                              <p:par>
                                <p:cTn id="124" presetID="1" presetClass="exit" presetSubtype="0" fill="hold" nodeType="withEffect">
                                  <p:stCondLst>
                                    <p:cond delay="0"/>
                                  </p:stCondLst>
                                  <p:childTnLst>
                                    <p:set>
                                      <p:cBhvr>
                                        <p:cTn id="125" dur="1" fill="hold">
                                          <p:stCondLst>
                                            <p:cond delay="0"/>
                                          </p:stCondLst>
                                        </p:cTn>
                                        <p:tgtEl>
                                          <p:spTgt spid="54"/>
                                        </p:tgtEl>
                                        <p:attrNameLst>
                                          <p:attrName>style.visibility</p:attrName>
                                        </p:attrNameLst>
                                      </p:cBhvr>
                                      <p:to>
                                        <p:strVal val="hidden"/>
                                      </p:to>
                                    </p:set>
                                  </p:childTnLst>
                                </p:cTn>
                              </p:par>
                              <p:par>
                                <p:cTn id="126" presetID="1" presetClass="entr" presetSubtype="0" fill="hold" nodeType="withEffect">
                                  <p:stCondLst>
                                    <p:cond delay="0"/>
                                  </p:stCondLst>
                                  <p:childTnLst>
                                    <p:set>
                                      <p:cBhvr>
                                        <p:cTn id="127"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46"/>
                  </p:tgtEl>
                </p:cond>
              </p:nextCondLst>
            </p:seq>
            <p:seq concurrent="1" nextAc="seek">
              <p:cTn id="128" restart="whenNotActive" fill="hold" evtFilter="cancelBubble" nodeType="interactiveSeq">
                <p:stCondLst>
                  <p:cond evt="onClick" delay="0">
                    <p:tgtEl>
                      <p:spTgt spid="38"/>
                    </p:tgtEl>
                  </p:cond>
                </p:stCondLst>
                <p:endSync evt="end" delay="0">
                  <p:rtn val="all"/>
                </p:endSync>
                <p:childTnLst>
                  <p:par>
                    <p:cTn id="129" fill="hold">
                      <p:stCondLst>
                        <p:cond delay="0"/>
                      </p:stCondLst>
                      <p:childTnLst>
                        <p:par>
                          <p:cTn id="130" fill="hold">
                            <p:stCondLst>
                              <p:cond delay="0"/>
                            </p:stCondLst>
                            <p:childTnLst>
                              <p:par>
                                <p:cTn id="131" presetID="1" presetClass="exit" presetSubtype="0" fill="hold" nodeType="clickEffect">
                                  <p:stCondLst>
                                    <p:cond delay="0"/>
                                  </p:stCondLst>
                                  <p:childTnLst>
                                    <p:set>
                                      <p:cBhvr>
                                        <p:cTn id="132" dur="1" fill="hold">
                                          <p:stCondLst>
                                            <p:cond delay="0"/>
                                          </p:stCondLst>
                                        </p:cTn>
                                        <p:tgtEl>
                                          <p:spTgt spid="38"/>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51"/>
                                        </p:tgtEl>
                                        <p:attrNameLst>
                                          <p:attrName>style.visibility</p:attrName>
                                        </p:attrNameLst>
                                      </p:cBhvr>
                                      <p:to>
                                        <p:strVal val="hidden"/>
                                      </p:to>
                                    </p:set>
                                  </p:childTnLst>
                                </p:cTn>
                              </p:par>
                              <p:par>
                                <p:cTn id="135" presetID="1" presetClass="entr" presetSubtype="0" fill="hold" nodeType="withEffect">
                                  <p:stCondLst>
                                    <p:cond delay="0"/>
                                  </p:stCondLst>
                                  <p:childTnLst>
                                    <p:set>
                                      <p:cBhvr>
                                        <p:cTn id="136"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38"/>
                  </p:tgtEl>
                </p:cond>
              </p:nextCondLst>
            </p:seq>
            <p:seq concurrent="1" nextAc="seek">
              <p:cTn id="137" restart="whenNotActive" fill="hold" evtFilter="cancelBubble" nodeType="interactiveSeq">
                <p:stCondLst>
                  <p:cond evt="onClick" delay="0">
                    <p:tgtEl>
                      <p:spTgt spid="48"/>
                    </p:tgtEl>
                  </p:cond>
                </p:stCondLst>
                <p:endSync evt="end" delay="0">
                  <p:rtn val="all"/>
                </p:endSync>
                <p:childTnLst>
                  <p:par>
                    <p:cTn id="138" fill="hold">
                      <p:stCondLst>
                        <p:cond delay="0"/>
                      </p:stCondLst>
                      <p:childTnLst>
                        <p:par>
                          <p:cTn id="139" fill="hold">
                            <p:stCondLst>
                              <p:cond delay="0"/>
                            </p:stCondLst>
                            <p:childTnLst>
                              <p:par>
                                <p:cTn id="140" presetID="1" presetClass="exit" presetSubtype="0" fill="hold" nodeType="clickEffect">
                                  <p:stCondLst>
                                    <p:cond delay="0"/>
                                  </p:stCondLst>
                                  <p:childTnLst>
                                    <p:set>
                                      <p:cBhvr>
                                        <p:cTn id="141" dur="1" fill="hold">
                                          <p:stCondLst>
                                            <p:cond delay="0"/>
                                          </p:stCondLst>
                                        </p:cTn>
                                        <p:tgtEl>
                                          <p:spTgt spid="48"/>
                                        </p:tgtEl>
                                        <p:attrNameLst>
                                          <p:attrName>style.visibility</p:attrName>
                                        </p:attrNameLst>
                                      </p:cBhvr>
                                      <p:to>
                                        <p:strVal val="hidden"/>
                                      </p:to>
                                    </p:set>
                                  </p:childTnLst>
                                </p:cTn>
                              </p:par>
                              <p:par>
                                <p:cTn id="142" presetID="1" presetClass="exit" presetSubtype="0" fill="hold" nodeType="withEffect">
                                  <p:stCondLst>
                                    <p:cond delay="0"/>
                                  </p:stCondLst>
                                  <p:childTnLst>
                                    <p:set>
                                      <p:cBhvr>
                                        <p:cTn id="143" dur="1" fill="hold">
                                          <p:stCondLst>
                                            <p:cond delay="0"/>
                                          </p:stCondLst>
                                        </p:cTn>
                                        <p:tgtEl>
                                          <p:spTgt spid="51"/>
                                        </p:tgtEl>
                                        <p:attrNameLst>
                                          <p:attrName>style.visibility</p:attrName>
                                        </p:attrNameLst>
                                      </p:cBhvr>
                                      <p:to>
                                        <p:strVal val="hidden"/>
                                      </p:to>
                                    </p:set>
                                  </p:childTnLst>
                                </p:cTn>
                              </p:par>
                              <p:par>
                                <p:cTn id="144" presetID="1" presetClass="entr" presetSubtype="0" fill="hold" nodeType="withEffect">
                                  <p:stCondLst>
                                    <p:cond delay="0"/>
                                  </p:stCondLst>
                                  <p:childTnLst>
                                    <p:set>
                                      <p:cBhvr>
                                        <p:cTn id="145"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48"/>
                  </p:tgtEl>
                </p:cond>
              </p:nextCondLst>
            </p:seq>
            <p:seq concurrent="1" nextAc="seek">
              <p:cTn id="146" restart="whenNotActive" fill="hold" evtFilter="cancelBubble" nodeType="interactiveSeq">
                <p:stCondLst>
                  <p:cond evt="onClick" delay="0">
                    <p:tgtEl>
                      <p:spTgt spid="50"/>
                    </p:tgtEl>
                  </p:cond>
                </p:stCondLst>
                <p:endSync evt="end" delay="0">
                  <p:rtn val="all"/>
                </p:endSync>
                <p:childTnLst>
                  <p:par>
                    <p:cTn id="147" fill="hold">
                      <p:stCondLst>
                        <p:cond delay="0"/>
                      </p:stCondLst>
                      <p:childTnLst>
                        <p:par>
                          <p:cTn id="148" fill="hold">
                            <p:stCondLst>
                              <p:cond delay="0"/>
                            </p:stCondLst>
                            <p:childTnLst>
                              <p:par>
                                <p:cTn id="149" presetID="1" presetClass="exit" presetSubtype="0" fill="hold" nodeType="clickEffect">
                                  <p:stCondLst>
                                    <p:cond delay="0"/>
                                  </p:stCondLst>
                                  <p:childTnLst>
                                    <p:set>
                                      <p:cBhvr>
                                        <p:cTn id="150" dur="1" fill="hold">
                                          <p:stCondLst>
                                            <p:cond delay="0"/>
                                          </p:stCondLst>
                                        </p:cTn>
                                        <p:tgtEl>
                                          <p:spTgt spid="50"/>
                                        </p:tgtEl>
                                        <p:attrNameLst>
                                          <p:attrName>style.visibility</p:attrName>
                                        </p:attrNameLst>
                                      </p:cBhvr>
                                      <p:to>
                                        <p:strVal val="hidden"/>
                                      </p:to>
                                    </p:set>
                                  </p:childTnLst>
                                </p:cTn>
                              </p:par>
                              <p:par>
                                <p:cTn id="151" presetID="1" presetClass="exit" presetSubtype="0" fill="hold" nodeType="withEffect">
                                  <p:stCondLst>
                                    <p:cond delay="0"/>
                                  </p:stCondLst>
                                  <p:childTnLst>
                                    <p:set>
                                      <p:cBhvr>
                                        <p:cTn id="152" dur="1" fill="hold">
                                          <p:stCondLst>
                                            <p:cond delay="0"/>
                                          </p:stCondLst>
                                        </p:cTn>
                                        <p:tgtEl>
                                          <p:spTgt spid="51"/>
                                        </p:tgtEl>
                                        <p:attrNameLst>
                                          <p:attrName>style.visibility</p:attrName>
                                        </p:attrNameLst>
                                      </p:cBhvr>
                                      <p:to>
                                        <p:strVal val="hidden"/>
                                      </p:to>
                                    </p:set>
                                  </p:childTnLst>
                                </p:cTn>
                              </p:par>
                              <p:par>
                                <p:cTn id="153" presetID="1" presetClass="entr" presetSubtype="0" fill="hold" nodeType="withEffect">
                                  <p:stCondLst>
                                    <p:cond delay="0"/>
                                  </p:stCondLst>
                                  <p:childTnLst>
                                    <p:set>
                                      <p:cBhvr>
                                        <p:cTn id="154"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50"/>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77CE9DA1-CFCC-44CF-A3CB-81107D528218}"/>
              </a:ext>
            </a:extLst>
          </p:cNvPr>
          <p:cNvSpPr txBox="1"/>
          <p:nvPr/>
        </p:nvSpPr>
        <p:spPr>
          <a:xfrm>
            <a:off x="0" y="16934"/>
            <a:ext cx="12192000" cy="800219"/>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40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7. Khái niệm thuật toán</a:t>
            </a:r>
            <a:endParaRPr lang="vi-VN" sz="4000" b="1">
              <a:solidFill>
                <a:srgbClr val="FFFFFF"/>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4" y="778694"/>
            <a:ext cx="10537980" cy="553998"/>
          </a:xfrm>
          <a:prstGeom prst="rect">
            <a:avLst/>
          </a:prstGeom>
          <a:noFill/>
          <a:scene3d>
            <a:camera prst="orthographicFront"/>
            <a:lightRig rig="threePt" dir="t"/>
          </a:scene3d>
          <a:sp3d>
            <a:bevelT prst="softRound"/>
          </a:sp3d>
        </p:spPr>
        <p:txBody>
          <a:bodyPr wrap="square">
            <a:spAutoFit/>
          </a:bodyPr>
          <a:lstStyle/>
          <a:p>
            <a:pPr algn="just"/>
            <a:r>
              <a:rPr lang="en-US" sz="3000" b="1">
                <a:solidFill>
                  <a:srgbClr val="FF0000"/>
                </a:solidFill>
                <a:latin typeface="Times New Roman" pitchFamily="18" charset="0"/>
                <a:cs typeface="Times New Roman" pitchFamily="18" charset="0"/>
              </a:rPr>
              <a:t>3.Vận dụng thuật toán trong cuộc sống hằng ngày </a:t>
            </a:r>
          </a:p>
        </p:txBody>
      </p:sp>
      <p:sp>
        <p:nvSpPr>
          <p:cNvPr id="2" name="TextBox 1"/>
          <p:cNvSpPr txBox="1"/>
          <p:nvPr/>
        </p:nvSpPr>
        <p:spPr>
          <a:xfrm>
            <a:off x="170480" y="1336787"/>
            <a:ext cx="11840705" cy="1995187"/>
          </a:xfrm>
          <a:prstGeom prst="rect">
            <a:avLst/>
          </a:prstGeom>
          <a:ln>
            <a:noFill/>
          </a:ln>
        </p:spPr>
        <p:txBody>
          <a:bodyPr vert="horz" wrap="square" lIns="91440" tIns="45720" rIns="91440" bIns="45720" rtlCol="0">
            <a:normAutofit/>
          </a:bodyPr>
          <a:lstStyle/>
          <a:p>
            <a:r>
              <a:rPr lang="en-US" sz="3000" dirty="0" err="1">
                <a:solidFill>
                  <a:srgbClr val="0000FF"/>
                </a:solidFill>
                <a:latin typeface="Times New Roman" pitchFamily="18" charset="0"/>
                <a:cs typeface="Times New Roman" pitchFamily="18" charset="0"/>
              </a:rPr>
              <a:t>Trong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các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công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việc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các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em</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cần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có</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kế</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hoạch</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cụ</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thể</a:t>
            </a:r>
            <a:r>
              <a:rPr lang="en-US" sz="3000" dirty="0">
                <a:solidFill>
                  <a:srgbClr val="0000FF"/>
                </a:solidFill>
                <a:latin typeface="Times New Roman" pitchFamily="18" charset="0"/>
                <a:cs typeface="Times New Roman" pitchFamily="18" charset="0"/>
              </a:rPr>
              <a:t>:</a:t>
            </a:r>
          </a:p>
          <a:p>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Xác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định</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nó</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như</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một</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bài</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toán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xác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định</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đầu</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vào</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đầu</a:t>
            </a:r>
            <a:r>
              <a:rPr lang="en-US" sz="3000" dirty="0">
                <a:solidFill>
                  <a:srgbClr val="0000FF"/>
                </a:solidFill>
                <a:latin typeface="Times New Roman" pitchFamily="18" charset="0"/>
                <a:cs typeface="Times New Roman" pitchFamily="18" charset="0"/>
              </a:rPr>
              <a:t> ra.</a:t>
            </a:r>
          </a:p>
          <a:p>
            <a:r>
              <a:rPr lang="en-US" sz="3000" dirty="0">
                <a:solidFill>
                  <a:srgbClr val="0000FF"/>
                </a:solidFill>
                <a:latin typeface="Times New Roman" pitchFamily="18" charset="0"/>
                <a:cs typeface="Times New Roman" pitchFamily="18" charset="0"/>
              </a:rPr>
              <a:t>- Chia </a:t>
            </a:r>
            <a:r>
              <a:rPr lang="en-US" sz="3000" dirty="0" err="1">
                <a:solidFill>
                  <a:srgbClr val="0000FF"/>
                </a:solidFill>
                <a:latin typeface="Times New Roman" pitchFamily="18" charset="0"/>
                <a:cs typeface="Times New Roman" pitchFamily="18" charset="0"/>
              </a:rPr>
              <a:t>bài</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toán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thành</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các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bài</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toán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nhỏ</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để</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giải</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quyết</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từng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bài</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toán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nhỏ</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đó</a:t>
            </a:r>
            <a:r>
              <a:rPr lang="en-US" sz="3000" dirty="0">
                <a:solidFill>
                  <a:srgbClr val="0000FF"/>
                </a:solidFill>
                <a:latin typeface="Times New Roman" pitchFamily="18" charset="0"/>
                <a:cs typeface="Times New Roman" pitchFamily="18" charset="0"/>
              </a:rPr>
              <a:t>.</a:t>
            </a:r>
          </a:p>
          <a:p>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Sắp</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xếp</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lại</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trình</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tự</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các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việc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làm</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cho</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hợp</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lý</a:t>
            </a:r>
            <a:r>
              <a:rPr lang="en-US" sz="3000" dirty="0">
                <a:solidFill>
                  <a:srgbClr val="0000FF"/>
                </a:solidFill>
                <a:latin typeface="Times New Roman" pitchFamily="18" charset="0"/>
                <a:cs typeface="Times New Roman" pitchFamily="18" charset="0"/>
              </a:rPr>
              <a:t>.</a:t>
            </a:r>
            <a:endParaRPr lang="en-US" sz="3000" b="1" dirty="0">
              <a:solidFill>
                <a:srgbClr val="0000FF"/>
              </a:solidFill>
              <a:latin typeface="Times New Roman" pitchFamily="18" charset="0"/>
              <a:cs typeface="Times New Roman" pitchFamily="18" charset="0"/>
            </a:endParaRPr>
          </a:p>
        </p:txBody>
      </p:sp>
      <p:sp>
        <p:nvSpPr>
          <p:cNvPr id="7" name="Horizontal Scroll 6"/>
          <p:cNvSpPr/>
          <p:nvPr/>
        </p:nvSpPr>
        <p:spPr>
          <a:xfrm>
            <a:off x="535125" y="4486920"/>
            <a:ext cx="9531457" cy="2371080"/>
          </a:xfrm>
          <a:prstGeom prst="horizontalScroll">
            <a:avLst/>
          </a:prstGeom>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FF00"/>
                </a:solidFill>
                <a:latin typeface="Times New Roman" pitchFamily="18" charset="0"/>
                <a:cs typeface="Times New Roman" pitchFamily="18" charset="0"/>
              </a:rPr>
              <a:t>? Em hãy lấy một ví dụ trong công việc của em có  phân tích vận dụng thuật toán. </a:t>
            </a:r>
          </a:p>
        </p:txBody>
      </p:sp>
      <p:sp>
        <p:nvSpPr>
          <p:cNvPr id="8" name="TextBox 7"/>
          <p:cNvSpPr txBox="1"/>
          <p:nvPr/>
        </p:nvSpPr>
        <p:spPr>
          <a:xfrm>
            <a:off x="635431" y="3533614"/>
            <a:ext cx="9314480" cy="914400"/>
          </a:xfrm>
          <a:prstGeom prst="rect">
            <a:avLst/>
          </a:prstGeom>
          <a:ln>
            <a:noFill/>
          </a:ln>
        </p:spPr>
        <p:txBody>
          <a:bodyPr vert="horz" wrap="none" lIns="91440" tIns="45720" rIns="91440" bIns="45720" rtlCol="0">
            <a:normAutofit/>
          </a:bodyPr>
          <a:lstStyle/>
          <a:p>
            <a:pPr algn="just"/>
            <a:endParaRPr lang="en-US" b="1">
              <a:solidFill>
                <a:srgbClr val="0000FF"/>
              </a:solidFill>
            </a:endParaRPr>
          </a:p>
        </p:txBody>
      </p:sp>
      <p:sp>
        <p:nvSpPr>
          <p:cNvPr id="9" name="Rectangle 8"/>
          <p:cNvSpPr/>
          <p:nvPr/>
        </p:nvSpPr>
        <p:spPr>
          <a:xfrm>
            <a:off x="170481" y="3331974"/>
            <a:ext cx="11561736" cy="1477328"/>
          </a:xfrm>
          <a:prstGeom prst="rect">
            <a:avLst/>
          </a:prstGeom>
        </p:spPr>
        <p:txBody>
          <a:bodyPr wrap="square">
            <a:spAutoFit/>
          </a:bodyPr>
          <a:lstStyle/>
          <a:p>
            <a:pPr algn="just"/>
            <a:r>
              <a:rPr lang="en-US" sz="3000" dirty="0" err="1">
                <a:solidFill>
                  <a:srgbClr val="00B050"/>
                </a:solidFill>
                <a:latin typeface="Times New Roman" pitchFamily="18" charset="0"/>
                <a:cs typeface="Times New Roman" pitchFamily="18" charset="0"/>
              </a:rPr>
              <a:t>Chú</a:t>
            </a:r>
            <a:r>
              <a:rPr lang="en-US" sz="3000" dirty="0">
                <a:solidFill>
                  <a:srgbClr val="00B050"/>
                </a:solidFill>
                <a:latin typeface="Times New Roman" pitchFamily="18" charset="0"/>
                <a:cs typeface="Times New Roman" pitchFamily="18" charset="0"/>
              </a:rPr>
              <a:t> ý: </a:t>
            </a:r>
            <a:r>
              <a:rPr lang="en-US" sz="3000" dirty="0" err="1">
                <a:solidFill>
                  <a:srgbClr val="00B050"/>
                </a:solidFill>
                <a:latin typeface="Times New Roman" pitchFamily="18" charset="0"/>
                <a:cs typeface="Times New Roman" pitchFamily="18" charset="0"/>
              </a:rPr>
              <a:t>Các</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em</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cần</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tạo</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thói</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quen</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lên</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kế</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hoạch</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cụ</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thể</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khi</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giải</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quyết</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một</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vấn</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đề</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công</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việc</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trong</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cuộc</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sống</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kiểu</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thuật</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toán</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có</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đầu</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vào</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đầu</a:t>
            </a:r>
            <a:r>
              <a:rPr lang="en-US" sz="3000" dirty="0">
                <a:solidFill>
                  <a:srgbClr val="00B050"/>
                </a:solidFill>
                <a:latin typeface="Times New Roman" pitchFamily="18" charset="0"/>
                <a:cs typeface="Times New Roman" pitchFamily="18" charset="0"/>
              </a:rPr>
              <a:t> ra </a:t>
            </a:r>
            <a:r>
              <a:rPr lang="en-US" sz="3000" dirty="0" err="1">
                <a:solidFill>
                  <a:srgbClr val="00B050"/>
                </a:solidFill>
                <a:latin typeface="Times New Roman" pitchFamily="18" charset="0"/>
                <a:cs typeface="Times New Roman" pitchFamily="18" charset="0"/>
              </a:rPr>
              <a:t>và</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các</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bước</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thực</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hiện</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trước</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sau</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rõ</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ràng</a:t>
            </a:r>
            <a:r>
              <a:rPr lang="en-US" sz="3000" dirty="0">
                <a:solidFill>
                  <a:srgbClr val="00B050"/>
                </a:solidFill>
                <a:latin typeface="Times New Roman" pitchFamily="18" charset="0"/>
                <a:cs typeface="Times New Roman" pitchFamily="18" charset="0"/>
              </a:rPr>
              <a:t>.</a:t>
            </a:r>
          </a:p>
        </p:txBody>
      </p:sp>
    </p:spTree>
    <p:extLst>
      <p:ext uri="{BB962C8B-B14F-4D97-AF65-F5344CB8AC3E}">
        <p14:creationId xmlns:p14="http://schemas.microsoft.com/office/powerpoint/2010/main" val="406641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1000"/>
                                        <p:tgtEl>
                                          <p:spTgt spid="2">
                                            <p:txEl>
                                              <p:pRg st="3" end="3"/>
                                            </p:txEl>
                                          </p:spTgt>
                                        </p:tgtEl>
                                      </p:cBhvr>
                                    </p:animEffect>
                                    <p:anim calcmode="lin" valueType="num">
                                      <p:cBhvr>
                                        <p:cTn id="2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barn(inVertical)">
                                      <p:cBhvr>
                                        <p:cTn id="33" dur="500"/>
                                        <p:tgtEl>
                                          <p:spTgt spid="9">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circle(in)">
                                      <p:cBhvr>
                                        <p:cTn id="3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5" y="1269998"/>
            <a:ext cx="12160136" cy="5491020"/>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sz="12800" b="1" dirty="0">
                <a:solidFill>
                  <a:srgbClr val="FF0000"/>
                </a:solidFill>
                <a:latin typeface="Times New Roman" pitchFamily="18" charset="0"/>
                <a:cs typeface="Times New Roman" panose="02020603050405020304" pitchFamily="18" charset="0"/>
              </a:rPr>
              <a:t>2. </a:t>
            </a:r>
            <a:r>
              <a:rPr lang="en-US" sz="12800" b="1" dirty="0" err="1">
                <a:solidFill>
                  <a:srgbClr val="FF0000"/>
                </a:solidFill>
                <a:latin typeface="Times New Roman" pitchFamily="18" charset="0"/>
                <a:cs typeface="Times New Roman" panose="02020603050405020304" pitchFamily="18" charset="0"/>
              </a:rPr>
              <a:t>Bài</a:t>
            </a:r>
            <a:r>
              <a:rPr lang="en-US" sz="12800" b="1" dirty="0">
                <a:solidFill>
                  <a:srgbClr val="FF0000"/>
                </a:solidFill>
                <a:latin typeface="Times New Roman" pitchFamily="18" charset="0"/>
                <a:cs typeface="Times New Roman" panose="02020603050405020304" pitchFamily="18" charset="0"/>
              </a:rPr>
              <a:t> </a:t>
            </a:r>
            <a:r>
              <a:rPr lang="en-US" sz="12800" b="1" dirty="0" err="1">
                <a:solidFill>
                  <a:srgbClr val="FF0000"/>
                </a:solidFill>
                <a:latin typeface="Times New Roman" pitchFamily="18" charset="0"/>
                <a:cs typeface="Times New Roman" panose="02020603050405020304" pitchFamily="18" charset="0"/>
              </a:rPr>
              <a:t>toán</a:t>
            </a:r>
            <a:r>
              <a:rPr lang="en-US" sz="12800" b="1" dirty="0">
                <a:solidFill>
                  <a:srgbClr val="FF0000"/>
                </a:solidFill>
                <a:latin typeface="Times New Roman" pitchFamily="18" charset="0"/>
                <a:cs typeface="Times New Roman" panose="02020603050405020304" pitchFamily="18" charset="0"/>
              </a:rPr>
              <a:t> </a:t>
            </a:r>
            <a:r>
              <a:rPr lang="en-US" sz="12800" b="1" dirty="0" err="1">
                <a:solidFill>
                  <a:srgbClr val="FF0000"/>
                </a:solidFill>
                <a:latin typeface="Times New Roman" pitchFamily="18" charset="0"/>
                <a:cs typeface="Times New Roman" panose="02020603050405020304" pitchFamily="18" charset="0"/>
              </a:rPr>
              <a:t>và</a:t>
            </a:r>
            <a:r>
              <a:rPr lang="en-US" sz="12800" b="1" dirty="0">
                <a:solidFill>
                  <a:srgbClr val="FF0000"/>
                </a:solidFill>
                <a:latin typeface="Times New Roman" pitchFamily="18" charset="0"/>
                <a:cs typeface="Times New Roman" panose="02020603050405020304" pitchFamily="18" charset="0"/>
              </a:rPr>
              <a:t> </a:t>
            </a:r>
            <a:r>
              <a:rPr lang="en-US" sz="12800" b="1" dirty="0" err="1">
                <a:solidFill>
                  <a:srgbClr val="FF0000"/>
                </a:solidFill>
                <a:latin typeface="Times New Roman" pitchFamily="18" charset="0"/>
                <a:cs typeface="Times New Roman" panose="02020603050405020304" pitchFamily="18" charset="0"/>
              </a:rPr>
              <a:t>thuật</a:t>
            </a:r>
            <a:r>
              <a:rPr lang="en-US" sz="12800" b="1" dirty="0">
                <a:solidFill>
                  <a:srgbClr val="FF0000"/>
                </a:solidFill>
                <a:latin typeface="Times New Roman" pitchFamily="18" charset="0"/>
                <a:cs typeface="Times New Roman" panose="02020603050405020304" pitchFamily="18" charset="0"/>
              </a:rPr>
              <a:t> </a:t>
            </a:r>
            <a:r>
              <a:rPr lang="en-US" sz="12800" b="1" dirty="0" err="1">
                <a:solidFill>
                  <a:srgbClr val="FF0000"/>
                </a:solidFill>
                <a:latin typeface="Times New Roman" pitchFamily="18" charset="0"/>
                <a:cs typeface="Times New Roman" panose="02020603050405020304" pitchFamily="18" charset="0"/>
              </a:rPr>
              <a:t>toán</a:t>
            </a:r>
            <a:r>
              <a:rPr lang="en-US" sz="12800" b="1" dirty="0">
                <a:solidFill>
                  <a:srgbClr val="FF0000"/>
                </a:solidFill>
                <a:latin typeface="Times New Roman" panose="02020603050405020304" pitchFamily="18" charset="0"/>
                <a:cs typeface="Times New Roman" panose="02020603050405020304" pitchFamily="18" charset="0"/>
              </a:rPr>
              <a:t>.</a:t>
            </a:r>
          </a:p>
          <a:p>
            <a:pPr algn="just"/>
            <a:r>
              <a:rPr lang="en-US" sz="12800" b="1" dirty="0" err="1">
                <a:solidFill>
                  <a:srgbClr val="0000FF"/>
                </a:solidFill>
                <a:latin typeface="Times New Roman" pitchFamily="18" charset="0"/>
                <a:cs typeface="Times New Roman" pitchFamily="18" charset="0"/>
              </a:rPr>
              <a:t>Bài</a:t>
            </a:r>
            <a:r>
              <a:rPr lang="en-US" sz="12800" b="1" dirty="0">
                <a:solidFill>
                  <a:srgbClr val="0000FF"/>
                </a:solidFill>
                <a:latin typeface="Times New Roman" pitchFamily="18" charset="0"/>
                <a:cs typeface="Times New Roman" pitchFamily="18" charset="0"/>
              </a:rPr>
              <a:t> </a:t>
            </a:r>
            <a:r>
              <a:rPr lang="en-US" sz="12800" b="1" dirty="0" err="1">
                <a:solidFill>
                  <a:srgbClr val="0000FF"/>
                </a:solidFill>
                <a:latin typeface="Times New Roman" pitchFamily="18" charset="0"/>
                <a:cs typeface="Times New Roman" pitchFamily="18" charset="0"/>
              </a:rPr>
              <a:t>toán</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một</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vấn</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đề</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cần</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giải</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quyết</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được</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phát</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biểu</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chặt</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chẽ</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và</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nêu</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rõ</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ràng</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đầu</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vào</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là</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gì</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đầu</a:t>
            </a:r>
            <a:r>
              <a:rPr lang="en-US" sz="12800" dirty="0">
                <a:solidFill>
                  <a:srgbClr val="0000FF"/>
                </a:solidFill>
                <a:latin typeface="Times New Roman" pitchFamily="18" charset="0"/>
                <a:cs typeface="Times New Roman" pitchFamily="18" charset="0"/>
              </a:rPr>
              <a:t> ra </a:t>
            </a:r>
            <a:r>
              <a:rPr lang="en-US" sz="12800" dirty="0" err="1">
                <a:solidFill>
                  <a:srgbClr val="0000FF"/>
                </a:solidFill>
                <a:latin typeface="Times New Roman" pitchFamily="18" charset="0"/>
                <a:cs typeface="Times New Roman" pitchFamily="18" charset="0"/>
              </a:rPr>
              <a:t>là</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gì</a:t>
            </a:r>
            <a:r>
              <a:rPr lang="en-US" sz="12800" dirty="0">
                <a:solidFill>
                  <a:srgbClr val="0000FF"/>
                </a:solidFill>
                <a:latin typeface="Times New Roman" pitchFamily="18" charset="0"/>
                <a:cs typeface="Times New Roman" pitchFamily="18" charset="0"/>
              </a:rPr>
              <a:t>.</a:t>
            </a:r>
          </a:p>
          <a:p>
            <a:pPr algn="just"/>
            <a:r>
              <a:rPr lang="en-US" sz="12800" b="1" dirty="0" err="1">
                <a:solidFill>
                  <a:srgbClr val="0000FF"/>
                </a:solidFill>
                <a:latin typeface="Times New Roman" pitchFamily="18" charset="0"/>
                <a:cs typeface="Times New Roman" pitchFamily="18" charset="0"/>
              </a:rPr>
              <a:t>Thuật</a:t>
            </a:r>
            <a:r>
              <a:rPr lang="en-US" sz="12800" b="1" dirty="0">
                <a:solidFill>
                  <a:srgbClr val="0000FF"/>
                </a:solidFill>
                <a:latin typeface="Times New Roman" pitchFamily="18" charset="0"/>
                <a:cs typeface="Times New Roman" pitchFamily="18" charset="0"/>
              </a:rPr>
              <a:t> </a:t>
            </a:r>
            <a:r>
              <a:rPr lang="en-US" sz="12800" b="1" dirty="0" err="1">
                <a:solidFill>
                  <a:srgbClr val="0000FF"/>
                </a:solidFill>
                <a:latin typeface="Times New Roman" pitchFamily="18" charset="0"/>
                <a:cs typeface="Times New Roman" pitchFamily="18" charset="0"/>
              </a:rPr>
              <a:t>toán</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một</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quy</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trình</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chặt</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chẽ</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gồm</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một</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số</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bước</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có</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chỉ</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rõ</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trình</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tự</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thực</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hiện</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để</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giải</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một</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bài</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toán</a:t>
            </a:r>
            <a:r>
              <a:rPr lang="en-US" sz="12800" dirty="0">
                <a:solidFill>
                  <a:srgbClr val="0000FF"/>
                </a:solidFill>
                <a:latin typeface="Times New Roman" pitchFamily="18" charset="0"/>
                <a:cs typeface="Times New Roman" pitchFamily="18" charset="0"/>
              </a:rPr>
              <a:t>.</a:t>
            </a:r>
            <a:endParaRPr lang="en-US" sz="12800" b="1" dirty="0">
              <a:solidFill>
                <a:srgbClr val="0000FF"/>
              </a:solidFill>
              <a:latin typeface="Times New Roman" pitchFamily="18" charset="0"/>
              <a:cs typeface="Times New Roman" pitchFamily="18" charset="0"/>
            </a:endParaRPr>
          </a:p>
          <a:p>
            <a:pPr algn="just"/>
            <a:r>
              <a:rPr lang="en-US" sz="12800" b="1" dirty="0">
                <a:solidFill>
                  <a:srgbClr val="FF0000"/>
                </a:solidFill>
                <a:latin typeface="Times New Roman" pitchFamily="18" charset="0"/>
                <a:cs typeface="Times New Roman" pitchFamily="18" charset="0"/>
              </a:rPr>
              <a:t>3.Vận </a:t>
            </a:r>
            <a:r>
              <a:rPr lang="en-US" sz="12800" b="1" dirty="0" err="1">
                <a:solidFill>
                  <a:srgbClr val="FF0000"/>
                </a:solidFill>
                <a:latin typeface="Times New Roman" pitchFamily="18" charset="0"/>
                <a:cs typeface="Times New Roman" pitchFamily="18" charset="0"/>
              </a:rPr>
              <a:t>dụng</a:t>
            </a:r>
            <a:r>
              <a:rPr lang="en-US" sz="12800" b="1" dirty="0">
                <a:solidFill>
                  <a:srgbClr val="FF0000"/>
                </a:solidFill>
                <a:latin typeface="Times New Roman" pitchFamily="18" charset="0"/>
                <a:cs typeface="Times New Roman" pitchFamily="18" charset="0"/>
              </a:rPr>
              <a:t> </a:t>
            </a:r>
            <a:r>
              <a:rPr lang="en-US" sz="12800" b="1" dirty="0" err="1">
                <a:solidFill>
                  <a:srgbClr val="FF0000"/>
                </a:solidFill>
                <a:latin typeface="Times New Roman" pitchFamily="18" charset="0"/>
                <a:cs typeface="Times New Roman" pitchFamily="18" charset="0"/>
              </a:rPr>
              <a:t>thuật</a:t>
            </a:r>
            <a:r>
              <a:rPr lang="en-US" sz="12800" b="1" dirty="0">
                <a:solidFill>
                  <a:srgbClr val="FF0000"/>
                </a:solidFill>
                <a:latin typeface="Times New Roman" pitchFamily="18" charset="0"/>
                <a:cs typeface="Times New Roman" pitchFamily="18" charset="0"/>
              </a:rPr>
              <a:t> </a:t>
            </a:r>
            <a:r>
              <a:rPr lang="en-US" sz="12800" b="1" dirty="0" err="1">
                <a:solidFill>
                  <a:srgbClr val="FF0000"/>
                </a:solidFill>
                <a:latin typeface="Times New Roman" pitchFamily="18" charset="0"/>
                <a:cs typeface="Times New Roman" pitchFamily="18" charset="0"/>
              </a:rPr>
              <a:t>toán</a:t>
            </a:r>
            <a:r>
              <a:rPr lang="en-US" sz="12800" b="1" dirty="0">
                <a:solidFill>
                  <a:srgbClr val="FF0000"/>
                </a:solidFill>
                <a:latin typeface="Times New Roman" pitchFamily="18" charset="0"/>
                <a:cs typeface="Times New Roman" pitchFamily="18" charset="0"/>
              </a:rPr>
              <a:t> </a:t>
            </a:r>
            <a:r>
              <a:rPr lang="en-US" sz="12800" b="1" dirty="0" err="1">
                <a:solidFill>
                  <a:srgbClr val="FF0000"/>
                </a:solidFill>
                <a:latin typeface="Times New Roman" pitchFamily="18" charset="0"/>
                <a:cs typeface="Times New Roman" pitchFamily="18" charset="0"/>
              </a:rPr>
              <a:t>trong</a:t>
            </a:r>
            <a:r>
              <a:rPr lang="en-US" sz="12800" b="1" dirty="0">
                <a:solidFill>
                  <a:srgbClr val="FF0000"/>
                </a:solidFill>
                <a:latin typeface="Times New Roman" pitchFamily="18" charset="0"/>
                <a:cs typeface="Times New Roman" pitchFamily="18" charset="0"/>
              </a:rPr>
              <a:t> </a:t>
            </a:r>
            <a:r>
              <a:rPr lang="en-US" sz="12800" b="1" dirty="0" err="1">
                <a:solidFill>
                  <a:srgbClr val="FF0000"/>
                </a:solidFill>
                <a:latin typeface="Times New Roman" pitchFamily="18" charset="0"/>
                <a:cs typeface="Times New Roman" pitchFamily="18" charset="0"/>
              </a:rPr>
              <a:t>cuộc</a:t>
            </a:r>
            <a:r>
              <a:rPr lang="en-US" sz="12800" b="1" dirty="0">
                <a:solidFill>
                  <a:srgbClr val="FF0000"/>
                </a:solidFill>
                <a:latin typeface="Times New Roman" pitchFamily="18" charset="0"/>
                <a:cs typeface="Times New Roman" pitchFamily="18" charset="0"/>
              </a:rPr>
              <a:t> </a:t>
            </a:r>
            <a:r>
              <a:rPr lang="en-US" sz="12800" b="1" dirty="0" err="1">
                <a:solidFill>
                  <a:srgbClr val="FF0000"/>
                </a:solidFill>
                <a:latin typeface="Times New Roman" pitchFamily="18" charset="0"/>
                <a:cs typeface="Times New Roman" pitchFamily="18" charset="0"/>
              </a:rPr>
              <a:t>sống</a:t>
            </a:r>
            <a:r>
              <a:rPr lang="en-US" sz="12800" b="1" dirty="0">
                <a:solidFill>
                  <a:srgbClr val="FF0000"/>
                </a:solidFill>
                <a:latin typeface="Times New Roman" pitchFamily="18" charset="0"/>
                <a:cs typeface="Times New Roman" pitchFamily="18" charset="0"/>
              </a:rPr>
              <a:t> </a:t>
            </a:r>
            <a:r>
              <a:rPr lang="en-US" sz="12800" b="1" dirty="0" err="1">
                <a:solidFill>
                  <a:srgbClr val="FF0000"/>
                </a:solidFill>
                <a:latin typeface="Times New Roman" pitchFamily="18" charset="0"/>
                <a:cs typeface="Times New Roman" pitchFamily="18" charset="0"/>
              </a:rPr>
              <a:t>hằng</a:t>
            </a:r>
            <a:r>
              <a:rPr lang="en-US" sz="12800" b="1" dirty="0">
                <a:solidFill>
                  <a:srgbClr val="FF0000"/>
                </a:solidFill>
                <a:latin typeface="Times New Roman" pitchFamily="18" charset="0"/>
                <a:cs typeface="Times New Roman" pitchFamily="18" charset="0"/>
              </a:rPr>
              <a:t> </a:t>
            </a:r>
            <a:r>
              <a:rPr lang="en-US" sz="12800" b="1" dirty="0" err="1">
                <a:solidFill>
                  <a:srgbClr val="FF0000"/>
                </a:solidFill>
                <a:latin typeface="Times New Roman" pitchFamily="18" charset="0"/>
                <a:cs typeface="Times New Roman" pitchFamily="18" charset="0"/>
              </a:rPr>
              <a:t>ngày</a:t>
            </a:r>
            <a:r>
              <a:rPr lang="en-US" sz="12800" b="1" dirty="0">
                <a:solidFill>
                  <a:srgbClr val="FF0000"/>
                </a:solidFill>
                <a:latin typeface="Times New Roman" pitchFamily="18" charset="0"/>
                <a:cs typeface="Times New Roman" pitchFamily="18" charset="0"/>
              </a:rPr>
              <a:t> </a:t>
            </a:r>
          </a:p>
          <a:p>
            <a:r>
              <a:rPr lang="en-US" sz="12800" dirty="0" err="1">
                <a:latin typeface="Times New Roman" pitchFamily="18" charset="0"/>
                <a:cs typeface="Times New Roman" pitchFamily="18" charset="0"/>
              </a:rPr>
              <a:t>Trong</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các</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công</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việc</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các</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em</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cần</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có</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kế</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hoạch</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cụ</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thể</a:t>
            </a:r>
            <a:r>
              <a:rPr lang="en-US" sz="12800" dirty="0">
                <a:latin typeface="Times New Roman" pitchFamily="18" charset="0"/>
                <a:cs typeface="Times New Roman" pitchFamily="18" charset="0"/>
              </a:rPr>
              <a:t>:</a:t>
            </a:r>
          </a:p>
          <a:p>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Xác</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định</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nó</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như</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một</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bài</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toán</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xác</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định</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đầu</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vào</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đầu</a:t>
            </a:r>
            <a:r>
              <a:rPr lang="en-US" sz="12800" dirty="0">
                <a:latin typeface="Times New Roman" pitchFamily="18" charset="0"/>
                <a:cs typeface="Times New Roman" pitchFamily="18" charset="0"/>
              </a:rPr>
              <a:t> ra.</a:t>
            </a:r>
          </a:p>
          <a:p>
            <a:r>
              <a:rPr lang="en-US" sz="12800" dirty="0">
                <a:latin typeface="Times New Roman" pitchFamily="18" charset="0"/>
                <a:cs typeface="Times New Roman" pitchFamily="18" charset="0"/>
              </a:rPr>
              <a:t>- Chia </a:t>
            </a:r>
            <a:r>
              <a:rPr lang="en-US" sz="12800" dirty="0" err="1">
                <a:latin typeface="Times New Roman" pitchFamily="18" charset="0"/>
                <a:cs typeface="Times New Roman" pitchFamily="18" charset="0"/>
              </a:rPr>
              <a:t>bài</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toán</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thành</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các</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bài</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toán</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nhỏ</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để</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giải</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quyết</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từng</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bài</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toán</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nhỏ</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đó</a:t>
            </a:r>
            <a:r>
              <a:rPr lang="en-US" sz="12800" dirty="0">
                <a:latin typeface="Times New Roman" pitchFamily="18" charset="0"/>
                <a:cs typeface="Times New Roman" pitchFamily="18" charset="0"/>
              </a:rPr>
              <a:t>.</a:t>
            </a:r>
          </a:p>
          <a:p>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Sắp</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xếp</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lại</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trình</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tự</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các</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việc</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làm</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cho</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hợp</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lý</a:t>
            </a:r>
            <a:r>
              <a:rPr lang="en-US" sz="12800" dirty="0">
                <a:latin typeface="Times New Roman" pitchFamily="18" charset="0"/>
                <a:cs typeface="Times New Roman" pitchFamily="18" charset="0"/>
              </a:rPr>
              <a:t>.</a:t>
            </a:r>
            <a:endParaRPr lang="en-US" sz="12800" b="1" dirty="0">
              <a:solidFill>
                <a:srgbClr val="0000FF"/>
              </a:solidFill>
              <a:latin typeface="Times New Roman" pitchFamily="18" charset="0"/>
              <a:cs typeface="Times New Roman" pitchFamily="18" charset="0"/>
            </a:endParaRPr>
          </a:p>
          <a:p>
            <a:pPr algn="just"/>
            <a:endParaRPr lang="en-US" sz="12800" b="1" dirty="0">
              <a:solidFill>
                <a:srgbClr val="0000FF"/>
              </a:solidFill>
              <a:latin typeface="Times New Roman" pitchFamily="18" charset="0"/>
              <a:cs typeface="Times New Roman" pitchFamily="18" charset="0"/>
            </a:endParaRPr>
          </a:p>
          <a:p>
            <a:pPr algn="just"/>
            <a:endParaRPr lang="en-US" b="1" dirty="0">
              <a:solidFill>
                <a:srgbClr val="0000FF"/>
              </a:solidFill>
              <a:latin typeface="Times New Roman" pitchFamily="18" charset="0"/>
              <a:cs typeface="Times New Roman" pitchFamily="18" charset="0"/>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r>
              <a:rPr lang="en-US" b="1" dirty="0">
                <a:solidFill>
                  <a:srgbClr val="0000FF"/>
                </a:solidFill>
              </a:rPr>
              <a:t> </a:t>
            </a:r>
          </a:p>
        </p:txBody>
      </p:sp>
      <p:sp>
        <p:nvSpPr>
          <p:cNvPr id="4" name="Hộp Văn bản 3">
            <a:extLst>
              <a:ext uri="{FF2B5EF4-FFF2-40B4-BE49-F238E27FC236}">
                <a16:creationId xmlns:a16="http://schemas.microsoft.com/office/drawing/2014/main" id="{77CE9DA1-CFCC-44CF-A3CB-81107D528218}"/>
              </a:ext>
            </a:extLst>
          </p:cNvPr>
          <p:cNvSpPr txBox="1"/>
          <p:nvPr/>
        </p:nvSpPr>
        <p:spPr>
          <a:xfrm>
            <a:off x="0" y="16934"/>
            <a:ext cx="12192000" cy="800219"/>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40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7. Khái niệm thuật toán</a:t>
            </a:r>
            <a:endParaRPr lang="vi-VN" sz="4000" b="1">
              <a:solidFill>
                <a:srgbClr val="FFFFFF"/>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4" y="643466"/>
            <a:ext cx="8197736" cy="658642"/>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a:t>
            </a:r>
            <a:r>
              <a:rPr lang="en-US" sz="32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toán</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cuộc</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hàng</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ngày</a:t>
            </a:r>
            <a:endParaRPr lang="vi-VN" sz="3200" b="1">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49004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436237077"/>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4092498" y="2998112"/>
            <a:ext cx="3980985" cy="861774"/>
          </a:xfrm>
          <a:prstGeom prst="rect">
            <a:avLst/>
          </a:prstGeom>
          <a:noFill/>
        </p:spPr>
        <p:txBody>
          <a:bodyPr wrap="square" rtlCol="0">
            <a:spAutoFit/>
          </a:bodyPr>
          <a:lstStyle/>
          <a:p>
            <a:r>
              <a:rPr lang="en-US" sz="5000" b="1">
                <a:solidFill>
                  <a:srgbClr val="FF0000"/>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17527173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64315" y="1573268"/>
            <a:ext cx="8977488" cy="3539430"/>
          </a:xfrm>
          <a:prstGeom prst="rect">
            <a:avLst/>
          </a:prstGeom>
          <a:noFill/>
        </p:spPr>
        <p:txBody>
          <a:bodyPr wrap="square" rtlCol="0">
            <a:spAutoFit/>
          </a:bodyPr>
          <a:lstStyle/>
          <a:p>
            <a:pPr algn="just"/>
            <a:r>
              <a:rPr lang="en-US" sz="3200" b="1" dirty="0" err="1">
                <a:solidFill>
                  <a:srgbClr val="0000FF"/>
                </a:solidFill>
                <a:latin typeface="Times New Roman" panose="02020603050405020304" pitchFamily="18" charset="0"/>
                <a:cs typeface="Times New Roman" panose="02020603050405020304" pitchFamily="18" charset="0"/>
              </a:rPr>
              <a:t>Bài</a:t>
            </a:r>
            <a:r>
              <a:rPr lang="en-US" sz="3200" b="1" dirty="0">
                <a:solidFill>
                  <a:srgbClr val="0000FF"/>
                </a:solidFill>
                <a:latin typeface="Times New Roman" panose="02020603050405020304" pitchFamily="18" charset="0"/>
                <a:cs typeface="Times New Roman" panose="02020603050405020304" pitchFamily="18" charset="0"/>
              </a:rPr>
              <a:t> 1: </a:t>
            </a:r>
            <a:r>
              <a:rPr lang="en-US" sz="3200" dirty="0" err="1">
                <a:solidFill>
                  <a:srgbClr val="0000FF"/>
                </a:solidFill>
                <a:latin typeface="Times New Roman" panose="02020603050405020304" pitchFamily="18" charset="0"/>
                <a:cs typeface="Times New Roman" panose="02020603050405020304" pitchFamily="18" charset="0"/>
              </a:rPr>
              <a:t>Trong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một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bài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tập</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theo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nhóm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bạn</a:t>
            </a:r>
            <a:r>
              <a:rPr lang="en-US" sz="3200" dirty="0">
                <a:solidFill>
                  <a:srgbClr val="0000FF"/>
                </a:solidFill>
                <a:latin typeface="Times New Roman" panose="02020603050405020304" pitchFamily="18" charset="0"/>
                <a:cs typeface="Times New Roman" panose="02020603050405020304" pitchFamily="18" charset="0"/>
              </a:rPr>
              <a:t> Mai </a:t>
            </a:r>
            <a:r>
              <a:rPr lang="en-US" sz="3200" dirty="0" err="1">
                <a:solidFill>
                  <a:srgbClr val="0000FF"/>
                </a:solidFill>
                <a:latin typeface="Times New Roman" panose="02020603050405020304" pitchFamily="18" charset="0"/>
                <a:cs typeface="Times New Roman" panose="02020603050405020304" pitchFamily="18" charset="0"/>
              </a:rPr>
              <a:t>được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giao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nhiệm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vụ</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tìm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một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ảnh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đồng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hồ</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trên</a:t>
            </a:r>
            <a:r>
              <a:rPr lang="en-US" sz="3200" dirty="0">
                <a:solidFill>
                  <a:srgbClr val="0000FF"/>
                </a:solidFill>
                <a:latin typeface="Times New Roman" panose="02020603050405020304" pitchFamily="18" charset="0"/>
                <a:cs typeface="Times New Roman" panose="02020603050405020304" pitchFamily="18" charset="0"/>
              </a:rPr>
              <a:t> Internet. </a:t>
            </a:r>
            <a:r>
              <a:rPr lang="en-US" sz="3200" dirty="0" err="1">
                <a:solidFill>
                  <a:srgbClr val="0000FF"/>
                </a:solidFill>
                <a:latin typeface="Times New Roman" panose="02020603050405020304" pitchFamily="18" charset="0"/>
                <a:cs typeface="Times New Roman" panose="02020603050405020304" pitchFamily="18" charset="0"/>
              </a:rPr>
              <a:t>Em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hãy</a:t>
            </a:r>
            <a:r>
              <a:rPr lang="en-US" sz="3200" dirty="0">
                <a:solidFill>
                  <a:srgbClr val="0000FF"/>
                </a:solidFill>
                <a:latin typeface="Times New Roman" panose="02020603050405020304" pitchFamily="18" charset="0"/>
                <a:cs typeface="Times New Roman" panose="02020603050405020304" pitchFamily="18" charset="0"/>
              </a:rPr>
              <a:t>:</a:t>
            </a:r>
          </a:p>
          <a:p>
            <a:pPr algn="just"/>
            <a:r>
              <a:rPr lang="en-US" sz="3200" dirty="0">
                <a:solidFill>
                  <a:srgbClr val="0000FF"/>
                </a:solidFill>
                <a:latin typeface="Times New Roman" panose="02020603050405020304" pitchFamily="18" charset="0"/>
                <a:cs typeface="Times New Roman" panose="02020603050405020304" pitchFamily="18" charset="0"/>
              </a:rPr>
              <a:t>1) </a:t>
            </a:r>
            <a:r>
              <a:rPr lang="en-US" sz="3200" dirty="0" err="1">
                <a:solidFill>
                  <a:srgbClr val="0000FF"/>
                </a:solidFill>
                <a:latin typeface="Times New Roman" panose="02020603050405020304" pitchFamily="18" charset="0"/>
                <a:cs typeface="Times New Roman" panose="02020603050405020304" pitchFamily="18" charset="0"/>
              </a:rPr>
              <a:t>Phát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biểu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nhiệm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vụ</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giao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cho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bạn</a:t>
            </a:r>
            <a:r>
              <a:rPr lang="en-US" sz="3200" dirty="0">
                <a:solidFill>
                  <a:srgbClr val="0000FF"/>
                </a:solidFill>
                <a:latin typeface="Times New Roman" panose="02020603050405020304" pitchFamily="18" charset="0"/>
                <a:cs typeface="Times New Roman" panose="02020603050405020304" pitchFamily="18" charset="0"/>
              </a:rPr>
              <a:t> Mai </a:t>
            </a:r>
            <a:r>
              <a:rPr lang="en-US" sz="3200" dirty="0" err="1">
                <a:solidFill>
                  <a:srgbClr val="0000FF"/>
                </a:solidFill>
                <a:latin typeface="Times New Roman" panose="02020603050405020304" pitchFamily="18" charset="0"/>
                <a:cs typeface="Times New Roman" panose="02020603050405020304" pitchFamily="18" charset="0"/>
              </a:rPr>
              <a:t>dưới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dạng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một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bài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toán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và</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đặt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tên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cho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bài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toán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đó</a:t>
            </a:r>
            <a:r>
              <a:rPr lang="en-US" sz="3200" dirty="0">
                <a:solidFill>
                  <a:srgbClr val="0000FF"/>
                </a:solidFill>
                <a:latin typeface="Times New Roman" panose="02020603050405020304" pitchFamily="18" charset="0"/>
                <a:cs typeface="Times New Roman" panose="02020603050405020304" pitchFamily="18" charset="0"/>
              </a:rPr>
              <a:t>.</a:t>
            </a:r>
          </a:p>
          <a:p>
            <a:pPr algn="just"/>
            <a:r>
              <a:rPr lang="en-US" sz="3200" dirty="0">
                <a:solidFill>
                  <a:srgbClr val="0000FF"/>
                </a:solidFill>
                <a:latin typeface="Times New Roman" panose="02020603050405020304" pitchFamily="18" charset="0"/>
                <a:cs typeface="Times New Roman" panose="02020603050405020304" pitchFamily="18" charset="0"/>
              </a:rPr>
              <a:t>2) </a:t>
            </a:r>
            <a:r>
              <a:rPr lang="en-US" sz="3200" dirty="0" err="1">
                <a:solidFill>
                  <a:srgbClr val="0000FF"/>
                </a:solidFill>
                <a:latin typeface="Times New Roman" panose="02020603050405020304" pitchFamily="18" charset="0"/>
                <a:cs typeface="Times New Roman" panose="02020603050405020304" pitchFamily="18" charset="0"/>
              </a:rPr>
              <a:t>Nêu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thuật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toán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cho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bài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toán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em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vừa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phát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biểu</a:t>
            </a:r>
            <a:r>
              <a:rPr lang="en-US" sz="3200" dirty="0">
                <a:solidFill>
                  <a:srgbClr val="0000FF"/>
                </a:solidFill>
                <a:latin typeface="Times New Roman" panose="02020603050405020304" pitchFamily="18" charset="0"/>
                <a:cs typeface="Times New Roman" panose="02020603050405020304" pitchFamily="18" charset="0"/>
              </a:rPr>
              <a:t> ở </a:t>
            </a:r>
            <a:r>
              <a:rPr lang="en-US" sz="3200" dirty="0" err="1">
                <a:solidFill>
                  <a:srgbClr val="0000FF"/>
                </a:solidFill>
                <a:latin typeface="Times New Roman" panose="02020603050405020304" pitchFamily="18" charset="0"/>
                <a:cs typeface="Times New Roman" panose="02020603050405020304" pitchFamily="18" charset="0"/>
              </a:rPr>
              <a:t>trên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đánh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số</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cho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các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bước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của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thuật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toán</a:t>
            </a:r>
            <a:r>
              <a:rPr lang="en-US" sz="3200" dirty="0">
                <a:solidFill>
                  <a:srgbClr val="0000FF"/>
                </a:solidFill>
                <a:latin typeface="Times New Roman" panose="02020603050405020304" pitchFamily="18" charset="0"/>
                <a:cs typeface="Times New Roman" panose="02020603050405020304" pitchFamily="18" charset="0"/>
              </a:rPr>
              <a:t>. </a:t>
            </a:r>
          </a:p>
        </p:txBody>
      </p:sp>
      <p:sp>
        <p:nvSpPr>
          <p:cNvPr id="3" name="Hộp Văn bản 3">
            <a:extLst>
              <a:ext uri="{FF2B5EF4-FFF2-40B4-BE49-F238E27FC236}">
                <a16:creationId xmlns:a16="http://schemas.microsoft.com/office/drawing/2014/main" id="{77CE9DA1-CFCC-44CF-A3CB-81107D528218}"/>
              </a:ext>
            </a:extLst>
          </p:cNvPr>
          <p:cNvSpPr txBox="1"/>
          <p:nvPr/>
        </p:nvSpPr>
        <p:spPr>
          <a:xfrm>
            <a:off x="0" y="16934"/>
            <a:ext cx="12192000" cy="800219"/>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40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7.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Khái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niệm</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toán</a:t>
            </a:r>
            <a:endParaRPr lang="vi-VN" sz="4000" b="1">
              <a:solidFill>
                <a:srgbClr val="FFFFFF"/>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0" y="817153"/>
            <a:ext cx="3301139"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1311990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96325" y="1473638"/>
            <a:ext cx="9918916" cy="4308872"/>
          </a:xfrm>
          <a:prstGeom prst="rect">
            <a:avLst/>
          </a:prstGeom>
          <a:noFill/>
        </p:spPr>
        <p:txBody>
          <a:bodyPr wrap="square" rtlCol="0">
            <a:spAutoFit/>
          </a:bodyPr>
          <a:lstStyle/>
          <a:p>
            <a:pPr algn="just"/>
            <a:r>
              <a:rPr lang="en-US" sz="3200" b="1" err="1">
                <a:solidFill>
                  <a:srgbClr val="002060"/>
                </a:solidFill>
                <a:latin typeface="Times New Roman" panose="02020603050405020304" pitchFamily="18" charset="0"/>
                <a:cs typeface="Times New Roman" panose="02020603050405020304" pitchFamily="18" charset="0"/>
              </a:rPr>
              <a:t>Bài</a:t>
            </a:r>
            <a:r>
              <a:rPr lang="en-US" sz="3200" b="1">
                <a:solidFill>
                  <a:srgbClr val="002060"/>
                </a:solidFill>
                <a:latin typeface="Times New Roman" panose="02020603050405020304" pitchFamily="18" charset="0"/>
                <a:cs typeface="Times New Roman" panose="02020603050405020304" pitchFamily="18" charset="0"/>
              </a:rPr>
              <a:t> 1:</a:t>
            </a:r>
            <a:r>
              <a:rPr lang="en-US" sz="320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Tìm</a:t>
            </a:r>
            <a:r>
              <a:rPr lang="en-US" sz="320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ảnh</a:t>
            </a:r>
            <a:r>
              <a:rPr lang="en-US" sz="320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của</a:t>
            </a:r>
            <a:r>
              <a:rPr lang="en-US" sz="320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một</a:t>
            </a:r>
            <a:r>
              <a:rPr lang="en-US" sz="320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chiếc</a:t>
            </a:r>
            <a:r>
              <a:rPr lang="en-US" sz="320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đồng</a:t>
            </a:r>
            <a:r>
              <a:rPr lang="en-US" sz="320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hồ</a:t>
            </a:r>
            <a:r>
              <a:rPr lang="en-US" sz="320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thông</a:t>
            </a:r>
            <a:r>
              <a:rPr lang="en-US" sz="3200">
                <a:solidFill>
                  <a:srgbClr val="002060"/>
                </a:solidFill>
                <a:latin typeface="Times New Roman" panose="02020603050405020304" pitchFamily="18" charset="0"/>
                <a:cs typeface="Times New Roman" panose="02020603050405020304" pitchFamily="18" charset="0"/>
              </a:rPr>
              <a:t> minh </a:t>
            </a:r>
            <a:r>
              <a:rPr lang="en-US" sz="3200" err="1">
                <a:solidFill>
                  <a:srgbClr val="002060"/>
                </a:solidFill>
                <a:latin typeface="Times New Roman" panose="02020603050405020304" pitchFamily="18" charset="0"/>
                <a:cs typeface="Times New Roman" panose="02020603050405020304" pitchFamily="18" charset="0"/>
              </a:rPr>
              <a:t>trên</a:t>
            </a:r>
            <a:r>
              <a:rPr lang="en-US" sz="3200">
                <a:solidFill>
                  <a:srgbClr val="002060"/>
                </a:solidFill>
                <a:latin typeface="Times New Roman" panose="02020603050405020304" pitchFamily="18" charset="0"/>
                <a:cs typeface="Times New Roman" panose="02020603050405020304" pitchFamily="18" charset="0"/>
              </a:rPr>
              <a:t> Internet. </a:t>
            </a:r>
          </a:p>
          <a:p>
            <a:pPr algn="just"/>
            <a:r>
              <a:rPr lang="en-US" sz="3200">
                <a:solidFill>
                  <a:srgbClr val="002060"/>
                </a:solidFill>
                <a:latin typeface="Times New Roman" panose="02020603050405020304" pitchFamily="18" charset="0"/>
                <a:cs typeface="Times New Roman" panose="02020603050405020304" pitchFamily="18" charset="0"/>
              </a:rPr>
              <a:t>1)</a:t>
            </a:r>
            <a:r>
              <a:rPr lang="en-US" sz="3200" err="1">
                <a:solidFill>
                  <a:srgbClr val="002060"/>
                </a:solidFill>
                <a:latin typeface="Times New Roman" panose="02020603050405020304" pitchFamily="18" charset="0"/>
                <a:cs typeface="Times New Roman" panose="02020603050405020304" pitchFamily="18" charset="0"/>
              </a:rPr>
              <a:t>Tên</a:t>
            </a:r>
            <a:r>
              <a:rPr lang="en-US" sz="320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bài</a:t>
            </a:r>
            <a:r>
              <a:rPr lang="en-US" sz="320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toán</a:t>
            </a:r>
            <a:r>
              <a:rPr lang="en-US" sz="320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Tìm</a:t>
            </a:r>
            <a:r>
              <a:rPr lang="en-US" sz="320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ảnh</a:t>
            </a:r>
            <a:r>
              <a:rPr lang="en-US" sz="320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đồng</a:t>
            </a:r>
            <a:r>
              <a:rPr lang="en-US" sz="320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hồ</a:t>
            </a:r>
            <a:endParaRPr lang="en-US" sz="3200">
              <a:solidFill>
                <a:srgbClr val="002060"/>
              </a:solidFill>
              <a:latin typeface="Times New Roman" panose="02020603050405020304" pitchFamily="18" charset="0"/>
              <a:cs typeface="Times New Roman" panose="02020603050405020304" pitchFamily="18" charset="0"/>
            </a:endParaRPr>
          </a:p>
          <a:p>
            <a:pPr algn="just"/>
            <a:r>
              <a:rPr lang="en-US" sz="3200">
                <a:solidFill>
                  <a:srgbClr val="002060"/>
                </a:solidFill>
                <a:latin typeface="Times New Roman" panose="02020603050405020304" pitchFamily="18" charset="0"/>
                <a:cs typeface="Times New Roman" panose="02020603050405020304" pitchFamily="18" charset="0"/>
              </a:rPr>
              <a:t>2) </a:t>
            </a:r>
            <a:r>
              <a:rPr lang="en-US" sz="3200" err="1">
                <a:solidFill>
                  <a:srgbClr val="002060"/>
                </a:solidFill>
                <a:latin typeface="Times New Roman" panose="02020603050405020304" pitchFamily="18" charset="0"/>
                <a:cs typeface="Times New Roman" panose="02020603050405020304" pitchFamily="18" charset="0"/>
              </a:rPr>
              <a:t>Thuật</a:t>
            </a:r>
            <a:r>
              <a:rPr lang="en-US" sz="320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toán</a:t>
            </a:r>
            <a:r>
              <a:rPr lang="en-US" sz="3200">
                <a:solidFill>
                  <a:srgbClr val="002060"/>
                </a:solidFill>
                <a:latin typeface="Times New Roman" panose="02020603050405020304" pitchFamily="18" charset="0"/>
                <a:cs typeface="Times New Roman" panose="02020603050405020304" pitchFamily="18" charset="0"/>
              </a:rPr>
              <a:t>:</a:t>
            </a:r>
          </a:p>
          <a:p>
            <a:pPr algn="just"/>
            <a:r>
              <a:rPr lang="vi-VN" sz="3200">
                <a:solidFill>
                  <a:srgbClr val="002060"/>
                </a:solidFill>
                <a:latin typeface="Times New Roman" panose="02020603050405020304" pitchFamily="18" charset="0"/>
                <a:cs typeface="Times New Roman" panose="02020603050405020304" pitchFamily="18" charset="0"/>
              </a:rPr>
              <a:t>Bước 1: Mở máy tìm kiếm</a:t>
            </a:r>
          </a:p>
          <a:p>
            <a:pPr algn="just"/>
            <a:r>
              <a:rPr lang="vi-VN" sz="3200">
                <a:solidFill>
                  <a:srgbClr val="002060"/>
                </a:solidFill>
                <a:latin typeface="Times New Roman" panose="02020603050405020304" pitchFamily="18" charset="0"/>
                <a:cs typeface="Times New Roman" panose="02020603050405020304" pitchFamily="18" charset="0"/>
              </a:rPr>
              <a:t>Bước 2: Gõ từ khóa "đồng hồ thông minh"</a:t>
            </a:r>
          </a:p>
          <a:p>
            <a:pPr algn="just"/>
            <a:r>
              <a:rPr lang="vi-VN" sz="3200">
                <a:solidFill>
                  <a:srgbClr val="002060"/>
                </a:solidFill>
                <a:latin typeface="Times New Roman" panose="02020603050405020304" pitchFamily="18" charset="0"/>
                <a:cs typeface="Times New Roman" panose="02020603050405020304" pitchFamily="18" charset="0"/>
              </a:rPr>
              <a:t>Bước 3 : Nhấn enter và nhận kết quả hiển thị trên màn hình</a:t>
            </a:r>
          </a:p>
          <a:p>
            <a:pPr algn="just"/>
            <a:endParaRPr lang="en-US" sz="2500">
              <a:solidFill>
                <a:srgbClr val="002060"/>
              </a:solidFill>
              <a:latin typeface="Times New Roman" panose="02020603050405020304" pitchFamily="18" charset="0"/>
              <a:cs typeface="Times New Roman" panose="02020603050405020304" pitchFamily="18" charset="0"/>
            </a:endParaRPr>
          </a:p>
          <a:p>
            <a:pPr algn="just"/>
            <a:endParaRPr lang="en-US" sz="250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481393" y="817153"/>
            <a:ext cx="3980985" cy="861774"/>
          </a:xfrm>
          <a:prstGeom prst="rect">
            <a:avLst/>
          </a:prstGeom>
          <a:noFill/>
        </p:spPr>
        <p:txBody>
          <a:bodyPr wrap="square" rtlCol="0">
            <a:spAutoFit/>
          </a:bodyPr>
          <a:lstStyle/>
          <a:p>
            <a:r>
              <a:rPr lang="en-US" sz="5000" b="1">
                <a:solidFill>
                  <a:srgbClr val="FF0000"/>
                </a:solidFill>
                <a:latin typeface="Times New Roman" panose="02020603050405020304" pitchFamily="18" charset="0"/>
                <a:cs typeface="Times New Roman" panose="02020603050405020304" pitchFamily="18" charset="0"/>
              </a:rPr>
              <a:t>LUYỆN TẬP</a:t>
            </a:r>
          </a:p>
        </p:txBody>
      </p:sp>
      <p:sp>
        <p:nvSpPr>
          <p:cNvPr id="5" name="Hộp Văn bản 3">
            <a:extLst>
              <a:ext uri="{FF2B5EF4-FFF2-40B4-BE49-F238E27FC236}">
                <a16:creationId xmlns:a16="http://schemas.microsoft.com/office/drawing/2014/main" id="{77CE9DA1-CFCC-44CF-A3CB-81107D528218}"/>
              </a:ext>
            </a:extLst>
          </p:cNvPr>
          <p:cNvSpPr txBox="1"/>
          <p:nvPr/>
        </p:nvSpPr>
        <p:spPr>
          <a:xfrm>
            <a:off x="0" y="16934"/>
            <a:ext cx="12192000" cy="800219"/>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40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7.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Khái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niệm</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toán</a:t>
            </a:r>
            <a:endParaRPr lang="vi-VN" sz="4000" b="1">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13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fade">
                                      <p:cBhvr>
                                        <p:cTn id="35" dur="1000"/>
                                        <p:tgtEl>
                                          <p:spTgt spid="4">
                                            <p:txEl>
                                              <p:pRg st="5" end="5"/>
                                            </p:txEl>
                                          </p:spTgt>
                                        </p:tgtEl>
                                      </p:cBhvr>
                                    </p:animEffect>
                                    <p:anim calcmode="lin" valueType="num">
                                      <p:cBhvr>
                                        <p:cTn id="36"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63" y="1"/>
            <a:ext cx="12160137"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662" y="724104"/>
            <a:ext cx="11240625" cy="4578213"/>
          </a:xfrm>
          <a:prstGeom prst="rect">
            <a:avLst/>
          </a:prstGeom>
        </p:spPr>
      </p:pic>
      <p:sp>
        <p:nvSpPr>
          <p:cNvPr id="7" name="TextBox 6"/>
          <p:cNvSpPr txBox="1"/>
          <p:nvPr/>
        </p:nvSpPr>
        <p:spPr>
          <a:xfrm>
            <a:off x="261257" y="159657"/>
            <a:ext cx="2583543" cy="493486"/>
          </a:xfrm>
          <a:prstGeom prst="rect">
            <a:avLst/>
          </a:prstGeom>
          <a:ln>
            <a:noFill/>
          </a:ln>
        </p:spPr>
        <p:txBody>
          <a:bodyPr vert="horz" wrap="square" lIns="91440" tIns="45720" rIns="91440" bIns="45720" rtlCol="0">
            <a:noAutofit/>
          </a:bodyPr>
          <a:lstStyle/>
          <a:p>
            <a:pPr algn="just"/>
            <a:r>
              <a:rPr lang="en-US" sz="3200" b="1" err="1">
                <a:solidFill>
                  <a:srgbClr val="0000FF"/>
                </a:solidFill>
                <a:latin typeface="Times New Roman" panose="02020603050405020304" pitchFamily="18" charset="0"/>
                <a:cs typeface="Times New Roman" panose="02020603050405020304" pitchFamily="18" charset="0"/>
              </a:rPr>
              <a:t>Bài</a:t>
            </a:r>
            <a:r>
              <a:rPr lang="en-US" sz="3200" b="1">
                <a:solidFill>
                  <a:srgbClr val="0000FF"/>
                </a:solidFill>
                <a:latin typeface="Times New Roman" panose="02020603050405020304" pitchFamily="18" charset="0"/>
                <a:cs typeface="Times New Roman" panose="02020603050405020304" pitchFamily="18" charset="0"/>
              </a:rPr>
              <a:t> 2:</a:t>
            </a:r>
          </a:p>
        </p:txBody>
      </p:sp>
      <p:sp>
        <p:nvSpPr>
          <p:cNvPr id="8" name="TextBox 7"/>
          <p:cNvSpPr txBox="1"/>
          <p:nvPr/>
        </p:nvSpPr>
        <p:spPr>
          <a:xfrm>
            <a:off x="597662" y="5573486"/>
            <a:ext cx="11240625" cy="841828"/>
          </a:xfrm>
          <a:prstGeom prst="rect">
            <a:avLst/>
          </a:prstGeom>
          <a:ln>
            <a:noFill/>
          </a:ln>
        </p:spPr>
        <p:txBody>
          <a:bodyPr vert="horz" wrap="square" lIns="91440" tIns="45720" rIns="91440" bIns="45720" rtlCol="0">
            <a:normAutofit fontScale="85000" lnSpcReduction="10000"/>
          </a:bodyPr>
          <a:lstStyle/>
          <a:p>
            <a:pPr algn="just"/>
            <a:r>
              <a:rPr lang="en-US" sz="3200">
                <a:solidFill>
                  <a:srgbClr val="0000FF"/>
                </a:solidFill>
                <a:latin typeface="Times New Roman" panose="02020603050405020304" pitchFamily="18" charset="0"/>
                <a:cs typeface="Times New Roman" panose="02020603050405020304" pitchFamily="18" charset="0"/>
              </a:rPr>
              <a:t>Theo </a:t>
            </a:r>
            <a:r>
              <a:rPr lang="en-US" sz="3200" err="1">
                <a:solidFill>
                  <a:srgbClr val="0000FF"/>
                </a:solidFill>
                <a:latin typeface="Times New Roman" panose="02020603050405020304" pitchFamily="18" charset="0"/>
                <a:cs typeface="Times New Roman" panose="02020603050405020304" pitchFamily="18" charset="0"/>
              </a:rPr>
              <a:t>kiểu</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mô</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tả</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một</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thuật</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toán</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em</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hãy</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chỉ</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cho</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bạn</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Tuấn</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cách</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đi</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từ</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trường</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học</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về</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nhà</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bạn</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Quân</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nhà</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có</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mủi</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tên</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chỉ</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vào</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sau</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khi</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quan</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sát</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hình</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trên</a:t>
            </a:r>
            <a:r>
              <a:rPr lang="en-US" sz="320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3497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ircle(in)">
                                      <p:cBhvr>
                                        <p:cTn id="7"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216480" y="1692411"/>
            <a:ext cx="8935637" cy="4659737"/>
          </a:xfrm>
          <a:prstGeom prst="rect">
            <a:avLst/>
          </a:prstGeom>
          <a:solidFill>
            <a:schemeClr val="bg1"/>
          </a:solidFill>
        </p:spPr>
        <p:txBody>
          <a:bodyPr wrap="square">
            <a:spAutoFit/>
          </a:bodyPr>
          <a:lstStyle/>
          <a:p>
            <a:pPr algn="just">
              <a:lnSpc>
                <a:spcPct val="120000"/>
              </a:lnSpc>
            </a:pPr>
            <a:r>
              <a:rPr lang="en-US" sz="2800" i="1" dirty="0" err="1">
                <a:solidFill>
                  <a:srgbClr val="0000FF"/>
                </a:solidFill>
                <a:latin typeface="Times New Roman" panose="02020603050405020304" pitchFamily="18" charset="0"/>
                <a:ea typeface="Calibri" panose="020F0502020204030204" pitchFamily="34" charset="0"/>
              </a:rPr>
              <a:t>Bước</a:t>
            </a:r>
            <a:r>
              <a:rPr lang="en-US" sz="2800" i="1" dirty="0">
                <a:solidFill>
                  <a:srgbClr val="0000FF"/>
                </a:solidFill>
                <a:latin typeface="Times New Roman" panose="02020603050405020304" pitchFamily="18" charset="0"/>
                <a:ea typeface="Calibri" panose="020F0502020204030204" pitchFamily="34" charset="0"/>
              </a:rPr>
              <a:t> 1. </a:t>
            </a:r>
            <a:r>
              <a:rPr lang="en-US" sz="2800" dirty="0" err="1">
                <a:solidFill>
                  <a:srgbClr val="0000FF"/>
                </a:solidFill>
                <a:latin typeface="Times New Roman" panose="02020603050405020304" pitchFamily="18" charset="0"/>
                <a:ea typeface="Calibri" panose="020F0502020204030204" pitchFamily="34" charset="0"/>
              </a:rPr>
              <a:t>Từ</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cổng</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trường</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đi</a:t>
            </a:r>
            <a:r>
              <a:rPr lang="en-US" sz="2800" dirty="0">
                <a:solidFill>
                  <a:srgbClr val="0000FF"/>
                </a:solidFill>
                <a:latin typeface="Times New Roman" panose="02020603050405020304" pitchFamily="18" charset="0"/>
                <a:ea typeface="Calibri" panose="020F0502020204030204" pitchFamily="34" charset="0"/>
              </a:rPr>
              <a:t> ra </a:t>
            </a:r>
            <a:r>
              <a:rPr lang="en-US" sz="2800" dirty="0" err="1">
                <a:solidFill>
                  <a:srgbClr val="0000FF"/>
                </a:solidFill>
                <a:latin typeface="Times New Roman" panose="02020603050405020304" pitchFamily="18" charset="0"/>
                <a:ea typeface="Calibri" panose="020F0502020204030204" pitchFamily="34" charset="0"/>
              </a:rPr>
              <a:t>rẽ</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tay</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trái</a:t>
            </a:r>
            <a:r>
              <a:rPr lang="en-US" sz="2800" dirty="0">
                <a:solidFill>
                  <a:srgbClr val="0000FF"/>
                </a:solidFill>
                <a:latin typeface="Times New Roman" panose="02020603050405020304" pitchFamily="18" charset="0"/>
                <a:ea typeface="Calibri" panose="020F0502020204030204" pitchFamily="34" charset="0"/>
              </a:rPr>
              <a:t>.</a:t>
            </a:r>
            <a:endParaRPr lang="en-US" sz="2800" dirty="0">
              <a:solidFill>
                <a:srgbClr val="0000FF"/>
              </a:solidFill>
            </a:endParaRPr>
          </a:p>
          <a:p>
            <a:pPr algn="just">
              <a:lnSpc>
                <a:spcPct val="120000"/>
              </a:lnSpc>
            </a:pPr>
            <a:r>
              <a:rPr lang="en-US" sz="2800" i="1" dirty="0" err="1">
                <a:solidFill>
                  <a:srgbClr val="0000FF"/>
                </a:solidFill>
                <a:latin typeface="Times New Roman" panose="02020603050405020304" pitchFamily="18" charset="0"/>
                <a:ea typeface="Calibri" panose="020F0502020204030204" pitchFamily="34" charset="0"/>
              </a:rPr>
              <a:t>Bước</a:t>
            </a:r>
            <a:r>
              <a:rPr lang="en-US" sz="2800" i="1" dirty="0">
                <a:solidFill>
                  <a:srgbClr val="0000FF"/>
                </a:solidFill>
                <a:latin typeface="Times New Roman" panose="02020603050405020304" pitchFamily="18" charset="0"/>
                <a:ea typeface="Calibri" panose="020F0502020204030204" pitchFamily="34" charset="0"/>
              </a:rPr>
              <a:t> 2. </a:t>
            </a:r>
            <a:r>
              <a:rPr lang="en-US" sz="2800" dirty="0" err="1">
                <a:solidFill>
                  <a:srgbClr val="0000FF"/>
                </a:solidFill>
                <a:latin typeface="Times New Roman" panose="02020603050405020304" pitchFamily="18" charset="0"/>
                <a:ea typeface="Calibri" panose="020F0502020204030204" pitchFamily="34" charset="0"/>
              </a:rPr>
              <a:t>Đi</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thẳng</a:t>
            </a:r>
            <a:r>
              <a:rPr lang="en-US" sz="2800" dirty="0">
                <a:solidFill>
                  <a:srgbClr val="0000FF"/>
                </a:solidFill>
                <a:latin typeface="Times New Roman" panose="02020603050405020304" pitchFamily="18" charset="0"/>
                <a:ea typeface="Calibri" panose="020F0502020204030204" pitchFamily="34" charset="0"/>
              </a:rPr>
              <a:t> </a:t>
            </a:r>
            <a:r>
              <a:rPr lang="en-US" sz="2800" i="1" dirty="0" err="1">
                <a:solidFill>
                  <a:srgbClr val="0000FF"/>
                </a:solidFill>
                <a:latin typeface="Times New Roman" panose="02020603050405020304" pitchFamily="18" charset="0"/>
                <a:ea typeface="Calibri" panose="020F0502020204030204" pitchFamily="34" charset="0"/>
              </a:rPr>
              <a:t>cho</a:t>
            </a:r>
            <a:r>
              <a:rPr lang="en-US" sz="2800" i="1"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đến</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ngã</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tư</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đầu</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tiên</a:t>
            </a:r>
            <a:r>
              <a:rPr lang="en-US" sz="2800" dirty="0">
                <a:solidFill>
                  <a:srgbClr val="0000FF"/>
                </a:solidFill>
                <a:latin typeface="Times New Roman" panose="02020603050405020304" pitchFamily="18" charset="0"/>
                <a:ea typeface="Calibri" panose="020F0502020204030204" pitchFamily="34" charset="0"/>
              </a:rPr>
              <a:t>.</a:t>
            </a:r>
            <a:endParaRPr lang="en-US" sz="2800" dirty="0">
              <a:solidFill>
                <a:srgbClr val="0000FF"/>
              </a:solidFill>
            </a:endParaRPr>
          </a:p>
          <a:p>
            <a:pPr algn="just">
              <a:lnSpc>
                <a:spcPct val="120000"/>
              </a:lnSpc>
            </a:pPr>
            <a:r>
              <a:rPr lang="en-US" sz="2800" i="1" dirty="0" err="1">
                <a:solidFill>
                  <a:srgbClr val="0000FF"/>
                </a:solidFill>
                <a:latin typeface="Times New Roman" panose="02020603050405020304" pitchFamily="18" charset="0"/>
                <a:ea typeface="Calibri" panose="020F0502020204030204" pitchFamily="34" charset="0"/>
              </a:rPr>
              <a:t>Bước</a:t>
            </a:r>
            <a:r>
              <a:rPr lang="en-US" sz="2800" i="1" dirty="0">
                <a:solidFill>
                  <a:srgbClr val="0000FF"/>
                </a:solidFill>
                <a:latin typeface="Times New Roman" panose="02020603050405020304" pitchFamily="18" charset="0"/>
                <a:ea typeface="Calibri" panose="020F0502020204030204" pitchFamily="34" charset="0"/>
              </a:rPr>
              <a:t> 3. </a:t>
            </a:r>
            <a:r>
              <a:rPr lang="en-US" sz="2800" dirty="0">
                <a:solidFill>
                  <a:srgbClr val="0000FF"/>
                </a:solidFill>
                <a:latin typeface="Times New Roman" panose="02020603050405020304" pitchFamily="18" charset="0"/>
                <a:ea typeface="Calibri" panose="020F0502020204030204" pitchFamily="34" charset="0"/>
              </a:rPr>
              <a:t>(</a:t>
            </a:r>
            <a:r>
              <a:rPr lang="en-US" sz="2800" dirty="0" err="1">
                <a:solidFill>
                  <a:srgbClr val="0000FF"/>
                </a:solidFill>
                <a:latin typeface="Times New Roman" panose="02020603050405020304" pitchFamily="18" charset="0"/>
                <a:ea typeface="Calibri" panose="020F0502020204030204" pitchFamily="34" charset="0"/>
              </a:rPr>
              <a:t>Tại</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ngã</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tư</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này</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rẽ</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tay</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trái</a:t>
            </a:r>
            <a:r>
              <a:rPr lang="en-US" sz="2800" dirty="0">
                <a:solidFill>
                  <a:srgbClr val="0000FF"/>
                </a:solidFill>
                <a:latin typeface="Times New Roman" panose="02020603050405020304" pitchFamily="18" charset="0"/>
                <a:ea typeface="Calibri" panose="020F0502020204030204" pitchFamily="34" charset="0"/>
              </a:rPr>
              <a:t>.</a:t>
            </a:r>
            <a:endParaRPr lang="en-US" sz="2800" dirty="0">
              <a:solidFill>
                <a:srgbClr val="0000FF"/>
              </a:solidFill>
            </a:endParaRPr>
          </a:p>
          <a:p>
            <a:pPr algn="just">
              <a:lnSpc>
                <a:spcPct val="120000"/>
              </a:lnSpc>
            </a:pPr>
            <a:r>
              <a:rPr lang="en-US" sz="2800" i="1" dirty="0" err="1">
                <a:solidFill>
                  <a:srgbClr val="0000FF"/>
                </a:solidFill>
                <a:latin typeface="Times New Roman" panose="02020603050405020304" pitchFamily="18" charset="0"/>
                <a:ea typeface="Calibri" panose="020F0502020204030204" pitchFamily="34" charset="0"/>
              </a:rPr>
              <a:t>Bước</a:t>
            </a:r>
            <a:r>
              <a:rPr lang="en-US" sz="2800" i="1" dirty="0">
                <a:solidFill>
                  <a:srgbClr val="0000FF"/>
                </a:solidFill>
                <a:latin typeface="Times New Roman" panose="02020603050405020304" pitchFamily="18" charset="0"/>
                <a:ea typeface="Calibri" panose="020F0502020204030204" pitchFamily="34" charset="0"/>
              </a:rPr>
              <a:t> 4. </a:t>
            </a:r>
            <a:r>
              <a:rPr lang="en-US" sz="2800" dirty="0" err="1">
                <a:solidFill>
                  <a:srgbClr val="0000FF"/>
                </a:solidFill>
                <a:latin typeface="Times New Roman" panose="02020603050405020304" pitchFamily="18" charset="0"/>
                <a:ea typeface="Calibri" panose="020F0502020204030204" pitchFamily="34" charset="0"/>
              </a:rPr>
              <a:t>Đi</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thẳng</a:t>
            </a:r>
            <a:r>
              <a:rPr lang="en-US" sz="2800" dirty="0">
                <a:solidFill>
                  <a:srgbClr val="0000FF"/>
                </a:solidFill>
                <a:latin typeface="Times New Roman" panose="02020603050405020304" pitchFamily="18" charset="0"/>
                <a:ea typeface="Calibri" panose="020F0502020204030204" pitchFamily="34" charset="0"/>
              </a:rPr>
              <a:t> </a:t>
            </a:r>
            <a:r>
              <a:rPr lang="en-US" sz="2800" i="1" dirty="0" err="1">
                <a:solidFill>
                  <a:srgbClr val="0000FF"/>
                </a:solidFill>
                <a:latin typeface="Times New Roman" panose="02020603050405020304" pitchFamily="18" charset="0"/>
                <a:ea typeface="Calibri" panose="020F0502020204030204" pitchFamily="34" charset="0"/>
              </a:rPr>
              <a:t>cho</a:t>
            </a:r>
            <a:r>
              <a:rPr lang="en-US" sz="2800" i="1"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đến</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ngã</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ba</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đầu</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tiên</a:t>
            </a:r>
            <a:r>
              <a:rPr lang="en-US" sz="2800" dirty="0">
                <a:solidFill>
                  <a:srgbClr val="0000FF"/>
                </a:solidFill>
                <a:latin typeface="Times New Roman" panose="02020603050405020304" pitchFamily="18" charset="0"/>
                <a:ea typeface="Calibri" panose="020F0502020204030204" pitchFamily="34" charset="0"/>
              </a:rPr>
              <a:t>.</a:t>
            </a:r>
            <a:endParaRPr lang="en-US" sz="2800" dirty="0">
              <a:solidFill>
                <a:srgbClr val="0000FF"/>
              </a:solidFill>
            </a:endParaRPr>
          </a:p>
          <a:p>
            <a:pPr algn="just">
              <a:lnSpc>
                <a:spcPct val="120000"/>
              </a:lnSpc>
            </a:pPr>
            <a:r>
              <a:rPr lang="en-US" sz="2800" i="1" dirty="0" err="1">
                <a:solidFill>
                  <a:srgbClr val="0000FF"/>
                </a:solidFill>
                <a:latin typeface="Times New Roman" panose="02020603050405020304" pitchFamily="18" charset="0"/>
                <a:ea typeface="Calibri" panose="020F0502020204030204" pitchFamily="34" charset="0"/>
              </a:rPr>
              <a:t>Bước</a:t>
            </a:r>
            <a:r>
              <a:rPr lang="en-US" sz="2800" i="1" dirty="0">
                <a:solidFill>
                  <a:srgbClr val="0000FF"/>
                </a:solidFill>
                <a:latin typeface="Times New Roman" panose="02020603050405020304" pitchFamily="18" charset="0"/>
                <a:ea typeface="Calibri" panose="020F0502020204030204" pitchFamily="34" charset="0"/>
              </a:rPr>
              <a:t> 5. </a:t>
            </a:r>
            <a:r>
              <a:rPr lang="en-US" sz="2800" dirty="0">
                <a:solidFill>
                  <a:srgbClr val="0000FF"/>
                </a:solidFill>
                <a:latin typeface="Times New Roman" panose="02020603050405020304" pitchFamily="18" charset="0"/>
                <a:ea typeface="Calibri" panose="020F0502020204030204" pitchFamily="34" charset="0"/>
              </a:rPr>
              <a:t>(</a:t>
            </a:r>
            <a:r>
              <a:rPr lang="en-US" sz="2800" dirty="0" err="1">
                <a:solidFill>
                  <a:srgbClr val="0000FF"/>
                </a:solidFill>
                <a:latin typeface="Times New Roman" panose="02020603050405020304" pitchFamily="18" charset="0"/>
                <a:ea typeface="Calibri" panose="020F0502020204030204" pitchFamily="34" charset="0"/>
              </a:rPr>
              <a:t>Tại</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ngã</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ba</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này</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rẽ</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tay</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phải</a:t>
            </a:r>
            <a:r>
              <a:rPr lang="en-US" sz="2800" dirty="0">
                <a:solidFill>
                  <a:srgbClr val="0000FF"/>
                </a:solidFill>
                <a:latin typeface="Times New Roman" panose="02020603050405020304" pitchFamily="18" charset="0"/>
                <a:ea typeface="Calibri" panose="020F0502020204030204" pitchFamily="34" charset="0"/>
              </a:rPr>
              <a:t>.</a:t>
            </a:r>
            <a:endParaRPr lang="en-US" sz="2800" dirty="0">
              <a:solidFill>
                <a:srgbClr val="0000FF"/>
              </a:solidFill>
            </a:endParaRPr>
          </a:p>
          <a:p>
            <a:pPr algn="just">
              <a:lnSpc>
                <a:spcPct val="120000"/>
              </a:lnSpc>
            </a:pPr>
            <a:r>
              <a:rPr lang="en-US" sz="2800" i="1" dirty="0" err="1">
                <a:solidFill>
                  <a:srgbClr val="0000FF"/>
                </a:solidFill>
                <a:latin typeface="Times New Roman" panose="02020603050405020304" pitchFamily="18" charset="0"/>
                <a:ea typeface="Calibri" panose="020F0502020204030204" pitchFamily="34" charset="0"/>
              </a:rPr>
              <a:t>Bước</a:t>
            </a:r>
            <a:r>
              <a:rPr lang="en-US" sz="2800" i="1" dirty="0">
                <a:solidFill>
                  <a:srgbClr val="0000FF"/>
                </a:solidFill>
                <a:latin typeface="Times New Roman" panose="02020603050405020304" pitchFamily="18" charset="0"/>
                <a:ea typeface="Calibri" panose="020F0502020204030204" pitchFamily="34" charset="0"/>
              </a:rPr>
              <a:t> 6. </a:t>
            </a:r>
            <a:r>
              <a:rPr lang="en-US" sz="2800" dirty="0" err="1">
                <a:solidFill>
                  <a:srgbClr val="0000FF"/>
                </a:solidFill>
                <a:latin typeface="Times New Roman" panose="02020603050405020304" pitchFamily="18" charset="0"/>
                <a:ea typeface="Calibri" panose="020F0502020204030204" pitchFamily="34" charset="0"/>
              </a:rPr>
              <a:t>Đi</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thẳng</a:t>
            </a:r>
            <a:r>
              <a:rPr lang="en-US" sz="2800" dirty="0">
                <a:solidFill>
                  <a:srgbClr val="0000FF"/>
                </a:solidFill>
                <a:latin typeface="Times New Roman" panose="02020603050405020304" pitchFamily="18" charset="0"/>
                <a:ea typeface="Calibri" panose="020F0502020204030204" pitchFamily="34" charset="0"/>
              </a:rPr>
              <a:t> </a:t>
            </a:r>
            <a:r>
              <a:rPr lang="en-US" sz="2800" i="1" dirty="0" err="1">
                <a:solidFill>
                  <a:srgbClr val="0000FF"/>
                </a:solidFill>
                <a:latin typeface="Times New Roman" panose="02020603050405020304" pitchFamily="18" charset="0"/>
                <a:ea typeface="Calibri" panose="020F0502020204030204" pitchFamily="34" charset="0"/>
              </a:rPr>
              <a:t>cho</a:t>
            </a:r>
            <a:r>
              <a:rPr lang="en-US" sz="2800" i="1"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đến</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ngã</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ba</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đầu</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tiên</a:t>
            </a:r>
            <a:r>
              <a:rPr lang="en-US" sz="2800" dirty="0">
                <a:solidFill>
                  <a:srgbClr val="0000FF"/>
                </a:solidFill>
                <a:latin typeface="Times New Roman" panose="02020603050405020304" pitchFamily="18" charset="0"/>
                <a:ea typeface="Calibri" panose="020F0502020204030204" pitchFamily="34" charset="0"/>
              </a:rPr>
              <a:t>.</a:t>
            </a:r>
            <a:endParaRPr lang="en-US" sz="2800" dirty="0">
              <a:solidFill>
                <a:srgbClr val="0000FF"/>
              </a:solidFill>
            </a:endParaRPr>
          </a:p>
          <a:p>
            <a:pPr algn="just">
              <a:lnSpc>
                <a:spcPct val="120000"/>
              </a:lnSpc>
            </a:pPr>
            <a:r>
              <a:rPr lang="en-US" sz="2800" i="1" dirty="0" err="1">
                <a:solidFill>
                  <a:srgbClr val="0000FF"/>
                </a:solidFill>
                <a:latin typeface="Times New Roman" panose="02020603050405020304" pitchFamily="18" charset="0"/>
                <a:ea typeface="Calibri" panose="020F0502020204030204" pitchFamily="34" charset="0"/>
              </a:rPr>
              <a:t>Bước</a:t>
            </a:r>
            <a:r>
              <a:rPr lang="en-US" sz="2800" i="1" dirty="0">
                <a:solidFill>
                  <a:srgbClr val="0000FF"/>
                </a:solidFill>
                <a:latin typeface="Times New Roman" panose="02020603050405020304" pitchFamily="18" charset="0"/>
                <a:ea typeface="Calibri" panose="020F0502020204030204" pitchFamily="34" charset="0"/>
              </a:rPr>
              <a:t> 7. </a:t>
            </a:r>
            <a:r>
              <a:rPr lang="en-US" sz="2800" dirty="0">
                <a:solidFill>
                  <a:srgbClr val="0000FF"/>
                </a:solidFill>
                <a:latin typeface="Times New Roman" panose="02020603050405020304" pitchFamily="18" charset="0"/>
                <a:ea typeface="Calibri" panose="020F0502020204030204" pitchFamily="34" charset="0"/>
              </a:rPr>
              <a:t>(</a:t>
            </a:r>
            <a:r>
              <a:rPr lang="en-US" sz="2800" dirty="0" err="1">
                <a:solidFill>
                  <a:srgbClr val="0000FF"/>
                </a:solidFill>
                <a:latin typeface="Times New Roman" panose="02020603050405020304" pitchFamily="18" charset="0"/>
                <a:ea typeface="Calibri" panose="020F0502020204030204" pitchFamily="34" charset="0"/>
              </a:rPr>
              <a:t>Tại</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ngã</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ba</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này</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rẽ</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tay</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phải</a:t>
            </a:r>
            <a:r>
              <a:rPr lang="en-US" sz="2800" dirty="0">
                <a:solidFill>
                  <a:srgbClr val="0000FF"/>
                </a:solidFill>
                <a:latin typeface="Times New Roman" panose="02020603050405020304" pitchFamily="18" charset="0"/>
                <a:ea typeface="Calibri" panose="020F0502020204030204" pitchFamily="34" charset="0"/>
              </a:rPr>
              <a:t>.</a:t>
            </a:r>
            <a:endParaRPr lang="en-US" sz="2800" dirty="0">
              <a:solidFill>
                <a:srgbClr val="0000FF"/>
              </a:solidFill>
            </a:endParaRPr>
          </a:p>
          <a:p>
            <a:pPr algn="just">
              <a:lnSpc>
                <a:spcPct val="120000"/>
              </a:lnSpc>
            </a:pPr>
            <a:r>
              <a:rPr lang="en-US" sz="2800" i="1" dirty="0" err="1">
                <a:solidFill>
                  <a:srgbClr val="0000FF"/>
                </a:solidFill>
                <a:latin typeface="Times New Roman" panose="02020603050405020304" pitchFamily="18" charset="0"/>
                <a:ea typeface="Calibri" panose="020F0502020204030204" pitchFamily="34" charset="0"/>
              </a:rPr>
              <a:t>Bước</a:t>
            </a:r>
            <a:r>
              <a:rPr lang="en-US" sz="2800" i="1" dirty="0">
                <a:solidFill>
                  <a:srgbClr val="0000FF"/>
                </a:solidFill>
                <a:latin typeface="Times New Roman" panose="02020603050405020304" pitchFamily="18" charset="0"/>
                <a:ea typeface="Calibri" panose="020F0502020204030204" pitchFamily="34" charset="0"/>
              </a:rPr>
              <a:t> 8. </a:t>
            </a:r>
            <a:r>
              <a:rPr lang="en-US" sz="2800" dirty="0" err="1">
                <a:solidFill>
                  <a:srgbClr val="0000FF"/>
                </a:solidFill>
                <a:latin typeface="Times New Roman" panose="02020603050405020304" pitchFamily="18" charset="0"/>
                <a:ea typeface="Calibri" panose="020F0502020204030204" pitchFamily="34" charset="0"/>
              </a:rPr>
              <a:t>Đi</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thẳng</a:t>
            </a:r>
            <a:r>
              <a:rPr lang="en-US" sz="2800" dirty="0">
                <a:solidFill>
                  <a:srgbClr val="0000FF"/>
                </a:solidFill>
                <a:latin typeface="Times New Roman" panose="02020603050405020304" pitchFamily="18" charset="0"/>
                <a:ea typeface="Calibri" panose="020F0502020204030204" pitchFamily="34" charset="0"/>
              </a:rPr>
              <a:t> </a:t>
            </a:r>
            <a:r>
              <a:rPr lang="en-US" sz="2800" i="1" dirty="0" err="1">
                <a:solidFill>
                  <a:srgbClr val="0000FF"/>
                </a:solidFill>
                <a:latin typeface="Times New Roman" panose="02020603050405020304" pitchFamily="18" charset="0"/>
                <a:ea typeface="Calibri" panose="020F0502020204030204" pitchFamily="34" charset="0"/>
              </a:rPr>
              <a:t>cho</a:t>
            </a:r>
            <a:r>
              <a:rPr lang="en-US" sz="2800" i="1"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đến</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chỗ</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đường</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ngoặt</a:t>
            </a:r>
            <a:r>
              <a:rPr lang="en-US" sz="2800" dirty="0">
                <a:solidFill>
                  <a:srgbClr val="0000FF"/>
                </a:solidFill>
                <a:latin typeface="Times New Roman" panose="02020603050405020304" pitchFamily="18" charset="0"/>
                <a:ea typeface="Calibri" panose="020F0502020204030204" pitchFamily="34" charset="0"/>
              </a:rPr>
              <a:t> sang </a:t>
            </a:r>
            <a:r>
              <a:rPr lang="en-US" sz="2800" dirty="0" err="1">
                <a:solidFill>
                  <a:srgbClr val="0000FF"/>
                </a:solidFill>
                <a:latin typeface="Times New Roman" panose="02020603050405020304" pitchFamily="18" charset="0"/>
                <a:ea typeface="Calibri" panose="020F0502020204030204" pitchFamily="34" charset="0"/>
              </a:rPr>
              <a:t>trái</a:t>
            </a:r>
            <a:r>
              <a:rPr lang="en-US" sz="2800" dirty="0">
                <a:solidFill>
                  <a:srgbClr val="0000FF"/>
                </a:solidFill>
                <a:latin typeface="Times New Roman" panose="02020603050405020304" pitchFamily="18" charset="0"/>
                <a:ea typeface="Calibri" panose="020F0502020204030204" pitchFamily="34" charset="0"/>
              </a:rPr>
              <a:t>.</a:t>
            </a:r>
            <a:endParaRPr lang="en-US" sz="2800" dirty="0">
              <a:solidFill>
                <a:srgbClr val="0000FF"/>
              </a:solidFill>
            </a:endParaRPr>
          </a:p>
          <a:p>
            <a:r>
              <a:rPr lang="en-US" sz="2800" i="1" dirty="0" err="1">
                <a:solidFill>
                  <a:srgbClr val="0000FF"/>
                </a:solidFill>
                <a:latin typeface="Times New Roman" panose="02020603050405020304" pitchFamily="18" charset="0"/>
                <a:ea typeface="Calibri" panose="020F0502020204030204" pitchFamily="34" charset="0"/>
              </a:rPr>
              <a:t>Bước</a:t>
            </a:r>
            <a:r>
              <a:rPr lang="en-US" sz="2800" i="1" dirty="0">
                <a:solidFill>
                  <a:srgbClr val="0000FF"/>
                </a:solidFill>
                <a:latin typeface="Times New Roman" panose="02020603050405020304" pitchFamily="18" charset="0"/>
                <a:ea typeface="Calibri" panose="020F0502020204030204" pitchFamily="34" charset="0"/>
              </a:rPr>
              <a:t> 9. </a:t>
            </a:r>
            <a:r>
              <a:rPr lang="en-US" sz="2800" dirty="0" err="1">
                <a:solidFill>
                  <a:srgbClr val="0000FF"/>
                </a:solidFill>
                <a:latin typeface="Times New Roman" panose="02020603050405020304" pitchFamily="18" charset="0"/>
                <a:ea typeface="Calibri" panose="020F0502020204030204" pitchFamily="34" charset="0"/>
              </a:rPr>
              <a:t>Đi</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theo</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đường</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ngoặt</a:t>
            </a:r>
            <a:r>
              <a:rPr lang="en-US" sz="2800" dirty="0">
                <a:solidFill>
                  <a:srgbClr val="0000FF"/>
                </a:solidFill>
                <a:latin typeface="Times New Roman" panose="02020603050405020304" pitchFamily="18" charset="0"/>
                <a:ea typeface="Calibri" panose="020F0502020204030204" pitchFamily="34" charset="0"/>
              </a:rPr>
              <a:t> sang </a:t>
            </a:r>
            <a:r>
              <a:rPr lang="en-US" sz="2800" dirty="0" err="1">
                <a:solidFill>
                  <a:srgbClr val="0000FF"/>
                </a:solidFill>
                <a:latin typeface="Times New Roman" panose="02020603050405020304" pitchFamily="18" charset="0"/>
                <a:ea typeface="Calibri" panose="020F0502020204030204" pitchFamily="34" charset="0"/>
              </a:rPr>
              <a:t>trái</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thẳng</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đến</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nhà</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Quân</a:t>
            </a:r>
            <a:r>
              <a:rPr lang="en-US" sz="2800" dirty="0">
                <a:solidFill>
                  <a:srgbClr val="0000FF"/>
                </a:solidFill>
                <a:latin typeface="Times New Roman" panose="02020603050405020304" pitchFamily="18" charset="0"/>
                <a:ea typeface="Calibri" panose="020F0502020204030204" pitchFamily="34" charset="0"/>
              </a:rPr>
              <a:t>. </a:t>
            </a:r>
            <a:endParaRPr lang="en-US" sz="2800" dirty="0">
              <a:solidFill>
                <a:srgbClr val="0000FF"/>
              </a:solidFill>
            </a:endParaRPr>
          </a:p>
        </p:txBody>
      </p:sp>
      <p:sp>
        <p:nvSpPr>
          <p:cNvPr id="5" name="TextBox 4"/>
          <p:cNvSpPr txBox="1"/>
          <p:nvPr/>
        </p:nvSpPr>
        <p:spPr>
          <a:xfrm>
            <a:off x="216480" y="1243958"/>
            <a:ext cx="6125481" cy="670031"/>
          </a:xfrm>
          <a:prstGeom prst="rect">
            <a:avLst/>
          </a:prstGeom>
          <a:ln>
            <a:noFill/>
          </a:ln>
        </p:spPr>
        <p:txBody>
          <a:bodyPr vert="horz" wrap="square" lIns="91440" tIns="45720" rIns="91440" bIns="45720" rtlCol="0">
            <a:normAutofit fontScale="77500" lnSpcReduction="20000"/>
          </a:bodyPr>
          <a:lstStyle/>
          <a:p>
            <a:pPr algn="just"/>
            <a:r>
              <a:rPr lang="en-US" sz="3200" b="1" err="1">
                <a:solidFill>
                  <a:srgbClr val="0000FF"/>
                </a:solidFill>
                <a:latin typeface="Times New Roman" panose="02020603050405020304" pitchFamily="18" charset="0"/>
                <a:cs typeface="Times New Roman" panose="02020603050405020304" pitchFamily="18" charset="0"/>
              </a:rPr>
              <a:t>Các</a:t>
            </a:r>
            <a:r>
              <a:rPr lang="en-US" sz="3200" b="1">
                <a:solidFill>
                  <a:srgbClr val="0000FF"/>
                </a:solidFill>
                <a:latin typeface="Times New Roman" panose="02020603050405020304" pitchFamily="18" charset="0"/>
                <a:cs typeface="Times New Roman" panose="02020603050405020304" pitchFamily="18" charset="0"/>
              </a:rPr>
              <a:t> </a:t>
            </a:r>
            <a:r>
              <a:rPr lang="en-US" sz="3200" b="1" err="1">
                <a:solidFill>
                  <a:srgbClr val="0000FF"/>
                </a:solidFill>
                <a:latin typeface="Times New Roman" panose="02020603050405020304" pitchFamily="18" charset="0"/>
                <a:cs typeface="Times New Roman" panose="02020603050405020304" pitchFamily="18" charset="0"/>
              </a:rPr>
              <a:t>bước</a:t>
            </a:r>
            <a:r>
              <a:rPr lang="en-US" sz="3200" b="1">
                <a:solidFill>
                  <a:srgbClr val="0000FF"/>
                </a:solidFill>
                <a:latin typeface="Times New Roman" panose="02020603050405020304" pitchFamily="18" charset="0"/>
                <a:cs typeface="Times New Roman" panose="02020603050405020304" pitchFamily="18" charset="0"/>
              </a:rPr>
              <a:t> </a:t>
            </a:r>
            <a:r>
              <a:rPr lang="en-US" sz="3200" b="1" err="1">
                <a:solidFill>
                  <a:srgbClr val="0000FF"/>
                </a:solidFill>
                <a:latin typeface="Times New Roman" panose="02020603050405020304" pitchFamily="18" charset="0"/>
                <a:cs typeface="Times New Roman" panose="02020603050405020304" pitchFamily="18" charset="0"/>
              </a:rPr>
              <a:t>đi</a:t>
            </a:r>
            <a:r>
              <a:rPr lang="en-US" sz="3200" b="1">
                <a:solidFill>
                  <a:srgbClr val="0000FF"/>
                </a:solidFill>
                <a:latin typeface="Times New Roman" panose="02020603050405020304" pitchFamily="18" charset="0"/>
                <a:cs typeface="Times New Roman" panose="02020603050405020304" pitchFamily="18" charset="0"/>
              </a:rPr>
              <a:t> </a:t>
            </a:r>
            <a:r>
              <a:rPr lang="en-US" sz="3200" b="1" err="1">
                <a:solidFill>
                  <a:srgbClr val="0000FF"/>
                </a:solidFill>
                <a:latin typeface="Times New Roman" panose="02020603050405020304" pitchFamily="18" charset="0"/>
                <a:cs typeface="Times New Roman" panose="02020603050405020304" pitchFamily="18" charset="0"/>
              </a:rPr>
              <a:t>từ</a:t>
            </a:r>
            <a:r>
              <a:rPr lang="en-US" sz="3200" b="1">
                <a:solidFill>
                  <a:srgbClr val="0000FF"/>
                </a:solidFill>
                <a:latin typeface="Times New Roman" panose="02020603050405020304" pitchFamily="18" charset="0"/>
                <a:cs typeface="Times New Roman" panose="02020603050405020304" pitchFamily="18" charset="0"/>
              </a:rPr>
              <a:t> </a:t>
            </a:r>
            <a:r>
              <a:rPr lang="en-US" sz="3200" b="1" err="1">
                <a:solidFill>
                  <a:srgbClr val="0000FF"/>
                </a:solidFill>
                <a:latin typeface="Times New Roman" panose="02020603050405020304" pitchFamily="18" charset="0"/>
                <a:cs typeface="Times New Roman" panose="02020603050405020304" pitchFamily="18" charset="0"/>
              </a:rPr>
              <a:t>trường</a:t>
            </a:r>
            <a:r>
              <a:rPr lang="en-US" sz="3200" b="1">
                <a:solidFill>
                  <a:srgbClr val="0000FF"/>
                </a:solidFill>
                <a:latin typeface="Times New Roman" panose="02020603050405020304" pitchFamily="18" charset="0"/>
                <a:cs typeface="Times New Roman" panose="02020603050405020304" pitchFamily="18" charset="0"/>
              </a:rPr>
              <a:t> </a:t>
            </a:r>
            <a:r>
              <a:rPr lang="en-US" sz="3200" b="1" err="1">
                <a:solidFill>
                  <a:srgbClr val="0000FF"/>
                </a:solidFill>
                <a:latin typeface="Times New Roman" panose="02020603050405020304" pitchFamily="18" charset="0"/>
                <a:cs typeface="Times New Roman" panose="02020603050405020304" pitchFamily="18" charset="0"/>
              </a:rPr>
              <a:t>về</a:t>
            </a:r>
            <a:r>
              <a:rPr lang="en-US" sz="3200" b="1">
                <a:solidFill>
                  <a:srgbClr val="0000FF"/>
                </a:solidFill>
                <a:latin typeface="Times New Roman" panose="02020603050405020304" pitchFamily="18" charset="0"/>
                <a:cs typeface="Times New Roman" panose="02020603050405020304" pitchFamily="18" charset="0"/>
              </a:rPr>
              <a:t> </a:t>
            </a:r>
            <a:r>
              <a:rPr lang="en-US" sz="3200" b="1" err="1">
                <a:solidFill>
                  <a:srgbClr val="0000FF"/>
                </a:solidFill>
                <a:latin typeface="Times New Roman" panose="02020603050405020304" pitchFamily="18" charset="0"/>
                <a:cs typeface="Times New Roman" panose="02020603050405020304" pitchFamily="18" charset="0"/>
              </a:rPr>
              <a:t>nhà</a:t>
            </a:r>
            <a:r>
              <a:rPr lang="en-US" sz="3200" b="1">
                <a:solidFill>
                  <a:srgbClr val="0000FF"/>
                </a:solidFill>
                <a:latin typeface="Times New Roman" panose="02020603050405020304" pitchFamily="18" charset="0"/>
                <a:cs typeface="Times New Roman" panose="02020603050405020304" pitchFamily="18" charset="0"/>
              </a:rPr>
              <a:t> </a:t>
            </a:r>
            <a:r>
              <a:rPr lang="en-US" sz="3200" b="1" err="1">
                <a:solidFill>
                  <a:srgbClr val="0000FF"/>
                </a:solidFill>
                <a:latin typeface="Times New Roman" panose="02020603050405020304" pitchFamily="18" charset="0"/>
                <a:cs typeface="Times New Roman" panose="02020603050405020304" pitchFamily="18" charset="0"/>
              </a:rPr>
              <a:t>của</a:t>
            </a:r>
            <a:r>
              <a:rPr lang="en-US" sz="3200" b="1">
                <a:solidFill>
                  <a:srgbClr val="0000FF"/>
                </a:solidFill>
                <a:latin typeface="Times New Roman" panose="02020603050405020304" pitchFamily="18" charset="0"/>
                <a:cs typeface="Times New Roman" panose="02020603050405020304" pitchFamily="18" charset="0"/>
              </a:rPr>
              <a:t> </a:t>
            </a:r>
            <a:r>
              <a:rPr lang="en-US" sz="3200" b="1" err="1">
                <a:solidFill>
                  <a:srgbClr val="0000FF"/>
                </a:solidFill>
                <a:latin typeface="Times New Roman" panose="02020603050405020304" pitchFamily="18" charset="0"/>
                <a:cs typeface="Times New Roman" panose="02020603050405020304" pitchFamily="18" charset="0"/>
              </a:rPr>
              <a:t>bạn</a:t>
            </a:r>
            <a:r>
              <a:rPr lang="en-US" sz="3200" b="1">
                <a:solidFill>
                  <a:srgbClr val="0000FF"/>
                </a:solidFill>
                <a:latin typeface="Times New Roman" panose="02020603050405020304" pitchFamily="18" charset="0"/>
                <a:cs typeface="Times New Roman" panose="02020603050405020304" pitchFamily="18" charset="0"/>
              </a:rPr>
              <a:t> </a:t>
            </a:r>
            <a:r>
              <a:rPr lang="en-US" sz="3200" b="1" err="1">
                <a:solidFill>
                  <a:srgbClr val="0000FF"/>
                </a:solidFill>
                <a:latin typeface="Times New Roman" panose="02020603050405020304" pitchFamily="18" charset="0"/>
                <a:cs typeface="Times New Roman" panose="02020603050405020304" pitchFamily="18" charset="0"/>
              </a:rPr>
              <a:t>Tuấn</a:t>
            </a:r>
            <a:endParaRPr lang="en-US" sz="3200" b="1">
              <a:solidFill>
                <a:srgbClr val="0000FF"/>
              </a:solidFill>
              <a:latin typeface="Times New Roman" panose="02020603050405020304" pitchFamily="18" charset="0"/>
              <a:cs typeface="Times New Roman" panose="02020603050405020304" pitchFamily="18" charset="0"/>
            </a:endParaRPr>
          </a:p>
        </p:txBody>
      </p:sp>
      <p:sp>
        <p:nvSpPr>
          <p:cNvPr id="6" name="Hộp Văn bản 3">
            <a:extLst>
              <a:ext uri="{FF2B5EF4-FFF2-40B4-BE49-F238E27FC236}">
                <a16:creationId xmlns:a16="http://schemas.microsoft.com/office/drawing/2014/main" id="{77CE9DA1-CFCC-44CF-A3CB-81107D528218}"/>
              </a:ext>
            </a:extLst>
          </p:cNvPr>
          <p:cNvSpPr txBox="1"/>
          <p:nvPr/>
        </p:nvSpPr>
        <p:spPr>
          <a:xfrm>
            <a:off x="0" y="16934"/>
            <a:ext cx="12192000" cy="800219"/>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40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7.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Khái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niệm</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toán</a:t>
            </a:r>
            <a:endParaRPr lang="vi-VN" sz="4000" b="1">
              <a:solidFill>
                <a:srgbClr val="FFFFFF"/>
              </a:solidFill>
              <a:latin typeface="Times New Roman" panose="02020603050405020304" pitchFamily="18" charset="0"/>
              <a:cs typeface="Times New Roman" panose="02020603050405020304" pitchFamily="18" charset="0"/>
            </a:endParaRPr>
          </a:p>
        </p:txBody>
      </p:sp>
      <p:sp>
        <p:nvSpPr>
          <p:cNvPr id="7" name="Hộp Văn bản 5">
            <a:extLst>
              <a:ext uri="{FF2B5EF4-FFF2-40B4-BE49-F238E27FC236}">
                <a16:creationId xmlns:a16="http://schemas.microsoft.com/office/drawing/2014/main" id="{16336C16-5CCD-471A-A6C9-53B8EA177AE9}"/>
              </a:ext>
            </a:extLst>
          </p:cNvPr>
          <p:cNvSpPr txBox="1"/>
          <p:nvPr/>
        </p:nvSpPr>
        <p:spPr>
          <a:xfrm>
            <a:off x="16366" y="689960"/>
            <a:ext cx="12175634" cy="553998"/>
          </a:xfrm>
          <a:prstGeom prst="rect">
            <a:avLst/>
          </a:prstGeom>
          <a:solidFill>
            <a:schemeClr val="bg1"/>
          </a:solidFill>
          <a:scene3d>
            <a:camera prst="orthographicFront"/>
            <a:lightRig rig="threePt" dir="t"/>
          </a:scene3d>
          <a:sp3d>
            <a:bevelT prst="softRound"/>
          </a:sp3d>
        </p:spPr>
        <p:txBody>
          <a:bodyPr wrap="square">
            <a:spAutoFit/>
          </a:bodyPr>
          <a:lstStyle/>
          <a:p>
            <a:pPr algn="just"/>
            <a:r>
              <a:rPr lang="en-US" sz="3000" b="1" err="1">
                <a:solidFill>
                  <a:srgbClr val="FF0000"/>
                </a:solidFill>
                <a:latin typeface="Times New Roman" pitchFamily="18" charset="0"/>
                <a:cs typeface="Times New Roman" pitchFamily="18" charset="0"/>
              </a:rPr>
              <a:t>Luyện</a:t>
            </a:r>
            <a:r>
              <a:rPr lang="en-US" sz="3000" b="1">
                <a:solidFill>
                  <a:srgbClr val="FF0000"/>
                </a:solidFill>
                <a:latin typeface="Times New Roman" pitchFamily="18" charset="0"/>
                <a:cs typeface="Times New Roman" pitchFamily="18" charset="0"/>
              </a:rPr>
              <a:t> </a:t>
            </a:r>
            <a:r>
              <a:rPr lang="en-US" sz="3000" b="1" err="1">
                <a:solidFill>
                  <a:srgbClr val="FF0000"/>
                </a:solidFill>
                <a:latin typeface="Times New Roman" pitchFamily="18" charset="0"/>
                <a:cs typeface="Times New Roman" pitchFamily="18" charset="0"/>
              </a:rPr>
              <a:t>tập</a:t>
            </a:r>
            <a:r>
              <a:rPr lang="en-US" sz="3000" b="1">
                <a:solidFill>
                  <a:srgbClr val="FF0000"/>
                </a:solidFill>
                <a:latin typeface="Times New Roman" pitchFamily="18" charset="0"/>
                <a:cs typeface="Times New Roman" pitchFamily="18" charset="0"/>
              </a:rPr>
              <a:t>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1686" y="689960"/>
            <a:ext cx="5620313" cy="4634368"/>
          </a:xfrm>
          <a:prstGeom prst="rect">
            <a:avLst/>
          </a:prstGeom>
        </p:spPr>
      </p:pic>
      <p:cxnSp>
        <p:nvCxnSpPr>
          <p:cNvPr id="3" name="Straight Arrow Connector 2">
            <a:extLst>
              <a:ext uri="{FF2B5EF4-FFF2-40B4-BE49-F238E27FC236}">
                <a16:creationId xmlns:a16="http://schemas.microsoft.com/office/drawing/2014/main" id="{48889EB5-DA44-452D-B94C-0EFE292028F1}"/>
              </a:ext>
            </a:extLst>
          </p:cNvPr>
          <p:cNvCxnSpPr/>
          <p:nvPr/>
        </p:nvCxnSpPr>
        <p:spPr>
          <a:xfrm>
            <a:off x="7381461" y="3429000"/>
            <a:ext cx="1855305" cy="0"/>
          </a:xfrm>
          <a:prstGeom prst="straightConnector1">
            <a:avLst/>
          </a:prstGeom>
          <a:ln w="190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id="{E803E04F-C07D-4872-8D7A-C51097110CEA}"/>
              </a:ext>
            </a:extLst>
          </p:cNvPr>
          <p:cNvCxnSpPr/>
          <p:nvPr/>
        </p:nvCxnSpPr>
        <p:spPr>
          <a:xfrm flipV="1">
            <a:off x="9250017" y="1590261"/>
            <a:ext cx="0" cy="1838739"/>
          </a:xfrm>
          <a:prstGeom prst="straightConnector1">
            <a:avLst/>
          </a:prstGeom>
          <a:ln w="127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2" name="Straight Arrow Connector 11">
            <a:extLst>
              <a:ext uri="{FF2B5EF4-FFF2-40B4-BE49-F238E27FC236}">
                <a16:creationId xmlns:a16="http://schemas.microsoft.com/office/drawing/2014/main" id="{2B4B300D-3D0B-470A-A11C-D09E08293278}"/>
              </a:ext>
            </a:extLst>
          </p:cNvPr>
          <p:cNvCxnSpPr>
            <a:cxnSpLocks/>
          </p:cNvCxnSpPr>
          <p:nvPr/>
        </p:nvCxnSpPr>
        <p:spPr>
          <a:xfrm flipV="1">
            <a:off x="9250017" y="1524001"/>
            <a:ext cx="1736035" cy="662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0E31FE4-B304-4EEF-994B-3E7C11B22FBA}"/>
              </a:ext>
            </a:extLst>
          </p:cNvPr>
          <p:cNvCxnSpPr/>
          <p:nvPr/>
        </p:nvCxnSpPr>
        <p:spPr>
          <a:xfrm>
            <a:off x="10986052" y="1524001"/>
            <a:ext cx="0" cy="7951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45385A7-5D7B-4B77-B5D9-2CC5CC63DD47}"/>
              </a:ext>
            </a:extLst>
          </p:cNvPr>
          <p:cNvCxnSpPr/>
          <p:nvPr/>
        </p:nvCxnSpPr>
        <p:spPr>
          <a:xfrm>
            <a:off x="7421217" y="3233530"/>
            <a:ext cx="0" cy="221974"/>
          </a:xfrm>
          <a:prstGeom prst="straightConnector1">
            <a:avLst/>
          </a:prstGeom>
          <a:ln w="19050">
            <a:solidFill>
              <a:srgbClr val="FF0000"/>
            </a:solidFill>
            <a:headEnd type="none" w="med" len="med"/>
            <a:tailEnd type="arrow" w="med" len="med"/>
          </a:ln>
        </p:spPr>
        <p:style>
          <a:lnRef idx="3">
            <a:schemeClr val="accent2"/>
          </a:lnRef>
          <a:fillRef idx="0">
            <a:schemeClr val="accent2"/>
          </a:fillRef>
          <a:effectRef idx="2">
            <a:schemeClr val="accent2"/>
          </a:effectRef>
          <a:fontRef idx="minor">
            <a:schemeClr val="tx1"/>
          </a:fontRef>
        </p:style>
      </p:cxnSp>
      <p:cxnSp>
        <p:nvCxnSpPr>
          <p:cNvPr id="19" name="Straight Arrow Connector 18">
            <a:extLst>
              <a:ext uri="{FF2B5EF4-FFF2-40B4-BE49-F238E27FC236}">
                <a16:creationId xmlns:a16="http://schemas.microsoft.com/office/drawing/2014/main" id="{A1B4E98A-19B3-4F04-A9A8-BDEAC3D1B910}"/>
              </a:ext>
            </a:extLst>
          </p:cNvPr>
          <p:cNvCxnSpPr/>
          <p:nvPr/>
        </p:nvCxnSpPr>
        <p:spPr>
          <a:xfrm>
            <a:off x="11039060" y="2279374"/>
            <a:ext cx="516835"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238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circle(in)">
                                      <p:cBhvr>
                                        <p:cTn id="17" dur="20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circle(in)">
                                      <p:cBhvr>
                                        <p:cTn id="28" dur="20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circle(in)">
                                      <p:cBhvr>
                                        <p:cTn id="33" dur="2000"/>
                                        <p:tgtEl>
                                          <p:spTgt spid="4">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4">
                                            <p:txEl>
                                              <p:pRg st="4" end="4"/>
                                            </p:txEl>
                                          </p:spTgt>
                                        </p:tgtEl>
                                        <p:attrNameLst>
                                          <p:attrName>style.visibility</p:attrName>
                                        </p:attrNameLst>
                                      </p:cBhvr>
                                      <p:to>
                                        <p:strVal val="visible"/>
                                      </p:to>
                                    </p:set>
                                    <p:animEffect transition="in" filter="circle(in)">
                                      <p:cBhvr>
                                        <p:cTn id="45" dur="2000"/>
                                        <p:tgtEl>
                                          <p:spTgt spid="4">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4">
                                            <p:txEl>
                                              <p:pRg st="5" end="5"/>
                                            </p:txEl>
                                          </p:spTgt>
                                        </p:tgtEl>
                                        <p:attrNameLst>
                                          <p:attrName>style.visibility</p:attrName>
                                        </p:attrNameLst>
                                      </p:cBhvr>
                                      <p:to>
                                        <p:strVal val="visible"/>
                                      </p:to>
                                    </p:set>
                                    <p:animEffect transition="in" filter="circle(in)">
                                      <p:cBhvr>
                                        <p:cTn id="50" dur="2000"/>
                                        <p:tgtEl>
                                          <p:spTgt spid="4">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down)">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nodeType="clickEffect">
                                  <p:stCondLst>
                                    <p:cond delay="0"/>
                                  </p:stCondLst>
                                  <p:childTnLst>
                                    <p:set>
                                      <p:cBhvr>
                                        <p:cTn id="59" dur="1" fill="hold">
                                          <p:stCondLst>
                                            <p:cond delay="0"/>
                                          </p:stCondLst>
                                        </p:cTn>
                                        <p:tgtEl>
                                          <p:spTgt spid="4">
                                            <p:txEl>
                                              <p:pRg st="6" end="6"/>
                                            </p:txEl>
                                          </p:spTgt>
                                        </p:tgtEl>
                                        <p:attrNameLst>
                                          <p:attrName>style.visibility</p:attrName>
                                        </p:attrNameLst>
                                      </p:cBhvr>
                                      <p:to>
                                        <p:strVal val="visible"/>
                                      </p:to>
                                    </p:set>
                                    <p:animEffect transition="in" filter="circle(in)">
                                      <p:cBhvr>
                                        <p:cTn id="60" dur="2000"/>
                                        <p:tgtEl>
                                          <p:spTgt spid="4">
                                            <p:txEl>
                                              <p:pRg st="6" end="6"/>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nodeType="clickEffect">
                                  <p:stCondLst>
                                    <p:cond delay="0"/>
                                  </p:stCondLst>
                                  <p:childTnLst>
                                    <p:set>
                                      <p:cBhvr>
                                        <p:cTn id="64" dur="1" fill="hold">
                                          <p:stCondLst>
                                            <p:cond delay="0"/>
                                          </p:stCondLst>
                                        </p:cTn>
                                        <p:tgtEl>
                                          <p:spTgt spid="4">
                                            <p:txEl>
                                              <p:pRg st="7" end="7"/>
                                            </p:txEl>
                                          </p:spTgt>
                                        </p:tgtEl>
                                        <p:attrNameLst>
                                          <p:attrName>style.visibility</p:attrName>
                                        </p:attrNameLst>
                                      </p:cBhvr>
                                      <p:to>
                                        <p:strVal val="visible"/>
                                      </p:to>
                                    </p:set>
                                    <p:animEffect transition="in" filter="circle(in)">
                                      <p:cBhvr>
                                        <p:cTn id="65" dur="2000"/>
                                        <p:tgtEl>
                                          <p:spTgt spid="4">
                                            <p:txEl>
                                              <p:pRg st="7" end="7"/>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barn(inVertical)">
                                      <p:cBhvr>
                                        <p:cTn id="70" dur="500"/>
                                        <p:tgtEl>
                                          <p:spTgt spid="15"/>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ntr" presetSubtype="16" fill="hold" nodeType="clickEffect">
                                  <p:stCondLst>
                                    <p:cond delay="0"/>
                                  </p:stCondLst>
                                  <p:childTnLst>
                                    <p:set>
                                      <p:cBhvr>
                                        <p:cTn id="74" dur="1" fill="hold">
                                          <p:stCondLst>
                                            <p:cond delay="0"/>
                                          </p:stCondLst>
                                        </p:cTn>
                                        <p:tgtEl>
                                          <p:spTgt spid="4">
                                            <p:txEl>
                                              <p:pRg st="8" end="8"/>
                                            </p:txEl>
                                          </p:spTgt>
                                        </p:tgtEl>
                                        <p:attrNameLst>
                                          <p:attrName>style.visibility</p:attrName>
                                        </p:attrNameLst>
                                      </p:cBhvr>
                                      <p:to>
                                        <p:strVal val="visible"/>
                                      </p:to>
                                    </p:set>
                                    <p:animEffect transition="in" filter="circle(in)">
                                      <p:cBhvr>
                                        <p:cTn id="75" dur="2000"/>
                                        <p:tgtEl>
                                          <p:spTgt spid="4">
                                            <p:txEl>
                                              <p:pRg st="8" end="8"/>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wipe(down)">
                                      <p:cBhvr>
                                        <p:cTn id="8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618" name="Picture 173" descr="Bellcoll"/>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909302" y="0"/>
            <a:ext cx="12827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98" descr="V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4731" y="3396231"/>
            <a:ext cx="603249" cy="45243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11" descr="D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4828" y="3483582"/>
            <a:ext cx="302683" cy="257175"/>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103"/>
          <p:cNvGrpSpPr>
            <a:grpSpLocks/>
          </p:cNvGrpSpPr>
          <p:nvPr/>
        </p:nvGrpSpPr>
        <p:grpSpPr bwMode="auto">
          <a:xfrm>
            <a:off x="6684963" y="5656263"/>
            <a:ext cx="1727200" cy="841375"/>
            <a:chOff x="3832" y="3312"/>
            <a:chExt cx="908" cy="843"/>
          </a:xfrm>
        </p:grpSpPr>
        <p:pic>
          <p:nvPicPr>
            <p:cNvPr id="40" name="Picture 104" descr="Lamla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15" y="3312"/>
              <a:ext cx="453" cy="399"/>
            </a:xfrm>
            <a:prstGeom prst="rect">
              <a:avLst/>
            </a:prstGeom>
            <a:noFill/>
            <a:extLst>
              <a:ext uri="{909E8E84-426E-40DD-AFC4-6F175D3DCCD1}">
                <a14:hiddenFill xmlns:a14="http://schemas.microsoft.com/office/drawing/2010/main">
                  <a:solidFill>
                    <a:srgbClr val="FFFFFF"/>
                  </a:solidFill>
                </a14:hiddenFill>
              </a:ext>
            </a:extLst>
          </p:spPr>
        </p:pic>
        <p:sp>
          <p:nvSpPr>
            <p:cNvPr id="41" name="Text Box 105"/>
            <p:cNvSpPr txBox="1">
              <a:spLocks noChangeArrowheads="1"/>
            </p:cNvSpPr>
            <p:nvPr/>
          </p:nvSpPr>
          <p:spPr bwMode="auto">
            <a:xfrm>
              <a:off x="3832" y="3757"/>
              <a:ext cx="908" cy="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000" b="1">
                  <a:solidFill>
                    <a:srgbClr val="0000FF"/>
                  </a:solidFill>
                </a:rPr>
                <a:t>Làm lại</a:t>
              </a:r>
            </a:p>
          </p:txBody>
        </p:sp>
      </p:grpSp>
      <p:grpSp>
        <p:nvGrpSpPr>
          <p:cNvPr id="42" name="Group 106"/>
          <p:cNvGrpSpPr>
            <a:grpSpLocks/>
          </p:cNvGrpSpPr>
          <p:nvPr/>
        </p:nvGrpSpPr>
        <p:grpSpPr bwMode="auto">
          <a:xfrm>
            <a:off x="8430685" y="5469519"/>
            <a:ext cx="1727200" cy="1034190"/>
            <a:chOff x="4875" y="3187"/>
            <a:chExt cx="885" cy="693"/>
          </a:xfrm>
        </p:grpSpPr>
        <p:pic>
          <p:nvPicPr>
            <p:cNvPr id="43" name="Picture 107" descr="Ketqu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37" y="3187"/>
              <a:ext cx="396" cy="492"/>
            </a:xfrm>
            <a:prstGeom prst="rect">
              <a:avLst/>
            </a:prstGeom>
            <a:noFill/>
            <a:extLst>
              <a:ext uri="{909E8E84-426E-40DD-AFC4-6F175D3DCCD1}">
                <a14:hiddenFill xmlns:a14="http://schemas.microsoft.com/office/drawing/2010/main">
                  <a:solidFill>
                    <a:srgbClr val="FFFFFF"/>
                  </a:solidFill>
                </a14:hiddenFill>
              </a:ext>
            </a:extLst>
          </p:spPr>
        </p:pic>
        <p:sp>
          <p:nvSpPr>
            <p:cNvPr id="44" name="Text Box 108"/>
            <p:cNvSpPr txBox="1">
              <a:spLocks noChangeArrowheads="1"/>
            </p:cNvSpPr>
            <p:nvPr/>
          </p:nvSpPr>
          <p:spPr bwMode="auto">
            <a:xfrm>
              <a:off x="4875" y="3614"/>
              <a:ext cx="885" cy="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a:solidFill>
                    <a:srgbClr val="0000FF"/>
                  </a:solidFill>
                </a:rPr>
                <a:t>Đáp án</a:t>
              </a:r>
            </a:p>
          </p:txBody>
        </p:sp>
      </p:grpSp>
      <p:pic>
        <p:nvPicPr>
          <p:cNvPr id="45" name="Picture 109" descr="V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0793" y="4791846"/>
            <a:ext cx="603249" cy="45243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10" descr="D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6009" y="4881560"/>
            <a:ext cx="302683" cy="25717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12" descr="V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4158" y="2617249"/>
            <a:ext cx="603249" cy="45243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13" descr="D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8138" y="2698218"/>
            <a:ext cx="302683" cy="25717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14" descr="V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5883" y="4023976"/>
            <a:ext cx="603249" cy="45243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15" descr="D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4157" y="4104938"/>
            <a:ext cx="302683" cy="257175"/>
          </a:xfrm>
          <a:prstGeom prst="rect">
            <a:avLst/>
          </a:prstGeom>
          <a:noFill/>
          <a:extLst>
            <a:ext uri="{909E8E84-426E-40DD-AFC4-6F175D3DCCD1}">
              <a14:hiddenFill xmlns:a14="http://schemas.microsoft.com/office/drawing/2010/main">
                <a:solidFill>
                  <a:srgbClr val="FFFFFF"/>
                </a:solidFill>
              </a14:hiddenFill>
            </a:ext>
          </a:extLst>
        </p:spPr>
      </p:pic>
      <p:grpSp>
        <p:nvGrpSpPr>
          <p:cNvPr id="51" name="Group 119"/>
          <p:cNvGrpSpPr>
            <a:grpSpLocks/>
          </p:cNvGrpSpPr>
          <p:nvPr/>
        </p:nvGrpSpPr>
        <p:grpSpPr bwMode="auto">
          <a:xfrm>
            <a:off x="654050" y="5287963"/>
            <a:ext cx="7776635" cy="1065212"/>
            <a:chOff x="204" y="3475"/>
            <a:chExt cx="3674" cy="671"/>
          </a:xfrm>
        </p:grpSpPr>
        <p:pic>
          <p:nvPicPr>
            <p:cNvPr id="52" name="Picture 120" descr="Hoabuon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4" y="3475"/>
              <a:ext cx="606" cy="671"/>
            </a:xfrm>
            <a:prstGeom prst="rect">
              <a:avLst/>
            </a:prstGeom>
            <a:noFill/>
            <a:extLst>
              <a:ext uri="{909E8E84-426E-40DD-AFC4-6F175D3DCCD1}">
                <a14:hiddenFill xmlns:a14="http://schemas.microsoft.com/office/drawing/2010/main">
                  <a:solidFill>
                    <a:srgbClr val="FFFFFF"/>
                  </a:solidFill>
                </a14:hiddenFill>
              </a:ext>
            </a:extLst>
          </p:spPr>
        </p:pic>
        <p:sp>
          <p:nvSpPr>
            <p:cNvPr id="53" name="Text Box 121"/>
            <p:cNvSpPr txBox="1">
              <a:spLocks noChangeArrowheads="1"/>
            </p:cNvSpPr>
            <p:nvPr/>
          </p:nvSpPr>
          <p:spPr bwMode="auto">
            <a:xfrm>
              <a:off x="793" y="3702"/>
              <a:ext cx="308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a:solidFill>
                    <a:srgbClr val="FF0066"/>
                  </a:solidFill>
                </a:rPr>
                <a:t>Tiếc quá …! Bạn chọn sai rồi !</a:t>
              </a:r>
            </a:p>
          </p:txBody>
        </p:sp>
      </p:grpSp>
      <p:grpSp>
        <p:nvGrpSpPr>
          <p:cNvPr id="54" name="Group 122" descr="D"/>
          <p:cNvGrpSpPr>
            <a:grpSpLocks/>
          </p:cNvGrpSpPr>
          <p:nvPr/>
        </p:nvGrpSpPr>
        <p:grpSpPr bwMode="auto">
          <a:xfrm>
            <a:off x="468313" y="5248275"/>
            <a:ext cx="7708902" cy="1176338"/>
            <a:chOff x="240" y="3531"/>
            <a:chExt cx="3642" cy="741"/>
          </a:xfrm>
        </p:grpSpPr>
        <p:pic>
          <p:nvPicPr>
            <p:cNvPr id="55" name="Picture 117" descr="Hoacuoi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0" y="3531"/>
              <a:ext cx="817" cy="741"/>
            </a:xfrm>
            <a:prstGeom prst="rect">
              <a:avLst/>
            </a:prstGeom>
            <a:noFill/>
            <a:extLst>
              <a:ext uri="{909E8E84-426E-40DD-AFC4-6F175D3DCCD1}">
                <a14:hiddenFill xmlns:a14="http://schemas.microsoft.com/office/drawing/2010/main">
                  <a:solidFill>
                    <a:srgbClr val="FFFFFF"/>
                  </a:solidFill>
                </a14:hiddenFill>
              </a:ext>
            </a:extLst>
          </p:spPr>
        </p:pic>
        <p:sp>
          <p:nvSpPr>
            <p:cNvPr id="56" name="Text Box 118"/>
            <p:cNvSpPr txBox="1">
              <a:spLocks noChangeArrowheads="1"/>
            </p:cNvSpPr>
            <p:nvPr/>
          </p:nvSpPr>
          <p:spPr bwMode="auto">
            <a:xfrm>
              <a:off x="934" y="3769"/>
              <a:ext cx="294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a:solidFill>
                    <a:srgbClr val="FF0066"/>
                  </a:solidFill>
                </a:rPr>
                <a:t>Hoan hô . Bạn chọn</a:t>
              </a:r>
              <a:r>
                <a:rPr lang="en-US" b="1"/>
                <a:t> </a:t>
              </a:r>
              <a:r>
                <a:rPr lang="en-US" sz="2400" b="1">
                  <a:solidFill>
                    <a:srgbClr val="FF0066"/>
                  </a:solidFill>
                </a:rPr>
                <a:t>đúng rồi !</a:t>
              </a:r>
            </a:p>
          </p:txBody>
        </p:sp>
      </p:grpSp>
      <p:sp>
        <p:nvSpPr>
          <p:cNvPr id="57" name="Rectangle 163"/>
          <p:cNvSpPr>
            <a:spLocks noChangeArrowheads="1"/>
          </p:cNvSpPr>
          <p:nvPr/>
        </p:nvSpPr>
        <p:spPr bwMode="auto">
          <a:xfrm>
            <a:off x="1598084" y="2526865"/>
            <a:ext cx="8647642" cy="572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buClr>
                <a:srgbClr val="FF0000"/>
              </a:buClr>
            </a:pPr>
            <a:r>
              <a:rPr lang="en-US" sz="2800">
                <a:latin typeface="Times New Roman" panose="02020603050405020304" pitchFamily="18" charset="0"/>
                <a:cs typeface="Times New Roman" panose="02020603050405020304" pitchFamily="18" charset="0"/>
              </a:rPr>
              <a:t>1) </a:t>
            </a:r>
            <a:r>
              <a:rPr lang="en-US" sz="2800" err="1">
                <a:latin typeface="Times New Roman" panose="02020603050405020304" pitchFamily="18" charset="0"/>
                <a:cs typeface="Times New Roman" panose="02020603050405020304" pitchFamily="18" charset="0"/>
              </a:rPr>
              <a:t>Xác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định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nó</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như</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một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bài</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toán</a:t>
            </a:r>
            <a:r>
              <a:rPr lang="en-US" sz="2800">
                <a:latin typeface="Times New Roman" panose="02020603050405020304" pitchFamily="18" charset="0"/>
                <a:cs typeface="Times New Roman" panose="02020603050405020304" pitchFamily="18" charset="0"/>
              </a:rPr>
              <a:t>.</a:t>
            </a:r>
          </a:p>
        </p:txBody>
      </p:sp>
      <p:pic>
        <p:nvPicPr>
          <p:cNvPr id="58" name="Picture 166" descr="tn_tmp"/>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4050" y="5272088"/>
            <a:ext cx="1153584" cy="1114425"/>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73" descr="Bellcoll"/>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81975" y="0"/>
            <a:ext cx="12827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Text Box 174"/>
          <p:cNvSpPr txBox="1">
            <a:spLocks noChangeArrowheads="1"/>
          </p:cNvSpPr>
          <p:nvPr/>
        </p:nvSpPr>
        <p:spPr bwMode="auto">
          <a:xfrm>
            <a:off x="733916" y="1167018"/>
            <a:ext cx="11537950" cy="1384995"/>
          </a:xfrm>
          <a:prstGeom prst="rect">
            <a:avLst/>
          </a:prstGeom>
          <a:solidFill>
            <a:schemeClr val="accent1">
              <a:lumMod val="50000"/>
            </a:schemeClr>
          </a:solidFill>
          <a:ln>
            <a:noFill/>
          </a:ln>
          <a:effectLst/>
        </p:spPr>
        <p:txBody>
          <a:bodyPr wrap="square">
            <a:spAutoFit/>
          </a:bodyPr>
          <a:lstStyle/>
          <a:p>
            <a:r>
              <a:rPr lang="en-US" sz="2800" err="1">
                <a:solidFill>
                  <a:srgbClr val="FFFF00"/>
                </a:solidFill>
                <a:latin typeface="Times New Roman" pitchFamily="18" charset="0"/>
                <a:cs typeface="Times New Roman" pitchFamily="18" charset="0"/>
              </a:rPr>
              <a:t>Câu</a:t>
            </a:r>
            <a:r>
              <a:rPr lang="en-US" sz="2800">
                <a:solidFill>
                  <a:srgbClr val="FFFF00"/>
                </a:solidFill>
                <a:latin typeface="Times New Roman" pitchFamily="18" charset="0"/>
                <a:cs typeface="Times New Roman" pitchFamily="18" charset="0"/>
              </a:rPr>
              <a:t> 1: </a:t>
            </a:r>
            <a:r>
              <a:rPr lang="en-US" sz="2800" err="1">
                <a:solidFill>
                  <a:srgbClr val="FFFF00"/>
                </a:solidFill>
                <a:latin typeface="Times New Roman" pitchFamily="18" charset="0"/>
                <a:cs typeface="Times New Roman" pitchFamily="18" charset="0"/>
              </a:rPr>
              <a:t>Em</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hãy</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chọn</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câu</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trả</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lời</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đúng</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cho</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câu</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hỏi</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Cần</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làm</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thế</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nào</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để</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lên</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kế</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hoạch</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cụ</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thể</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từng</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bước</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rõ</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rằng</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nhằm</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hoàn</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thành</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một</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nhiệm</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vụ</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giải</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quyết</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một</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vấn</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đề</a:t>
            </a:r>
            <a:r>
              <a:rPr lang="en-US" sz="2800">
                <a:solidFill>
                  <a:srgbClr val="FFFF00"/>
                </a:solidFill>
                <a:latin typeface="Times New Roman" pitchFamily="18" charset="0"/>
                <a:cs typeface="Times New Roman" pitchFamily="18" charset="0"/>
              </a:rPr>
              <a:t>”?:</a:t>
            </a:r>
          </a:p>
        </p:txBody>
      </p:sp>
      <p:pic>
        <p:nvPicPr>
          <p:cNvPr id="62" name="Picture 56" descr="Picture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25277" y="1336947"/>
            <a:ext cx="924984"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Rectangle 163"/>
          <p:cNvSpPr>
            <a:spLocks noChangeArrowheads="1"/>
          </p:cNvSpPr>
          <p:nvPr/>
        </p:nvSpPr>
        <p:spPr bwMode="auto">
          <a:xfrm>
            <a:off x="1598084" y="3136766"/>
            <a:ext cx="9952568" cy="851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spcBef>
                <a:spcPct val="50000"/>
              </a:spcBef>
              <a:buClr>
                <a:srgbClr val="FF0000"/>
              </a:buClr>
            </a:pPr>
            <a:r>
              <a:rPr lang="en-US" sz="2800">
                <a:latin typeface="Times New Roman" panose="02020603050405020304" pitchFamily="18" charset="0"/>
                <a:cs typeface="Times New Roman" panose="02020603050405020304" pitchFamily="18" charset="0"/>
              </a:rPr>
              <a:t>2) Chia </a:t>
            </a:r>
            <a:r>
              <a:rPr lang="en-US" sz="2800" err="1">
                <a:latin typeface="Times New Roman" panose="02020603050405020304" pitchFamily="18" charset="0"/>
                <a:cs typeface="Times New Roman" panose="02020603050405020304" pitchFamily="18" charset="0"/>
              </a:rPr>
              <a:t>bài</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toán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làm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nhiều</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phần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nêu</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việc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phải</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làm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để</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giải</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quyết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mỗi</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phần</a:t>
            </a:r>
            <a:endParaRPr lang="en-US" sz="2800">
              <a:latin typeface="Times New Roman" panose="02020603050405020304" pitchFamily="18" charset="0"/>
              <a:cs typeface="Times New Roman" panose="02020603050405020304" pitchFamily="18" charset="0"/>
            </a:endParaRPr>
          </a:p>
        </p:txBody>
      </p:sp>
      <p:sp>
        <p:nvSpPr>
          <p:cNvPr id="64" name="Rectangle 163"/>
          <p:cNvSpPr>
            <a:spLocks noChangeArrowheads="1"/>
          </p:cNvSpPr>
          <p:nvPr/>
        </p:nvSpPr>
        <p:spPr bwMode="auto">
          <a:xfrm>
            <a:off x="1598084" y="4001870"/>
            <a:ext cx="10478687" cy="613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buClr>
                <a:srgbClr val="FF0000"/>
              </a:buClr>
            </a:pPr>
            <a:r>
              <a:rPr lang="en-US" sz="2800">
                <a:latin typeface="Times New Roman" panose="02020603050405020304" pitchFamily="18" charset="0"/>
                <a:cs typeface="Times New Roman" panose="02020603050405020304" pitchFamily="18" charset="0"/>
              </a:rPr>
              <a:t>3) </a:t>
            </a:r>
            <a:r>
              <a:rPr lang="en-US" sz="2800" err="1">
                <a:latin typeface="Times New Roman" panose="02020603050405020304" pitchFamily="18" charset="0"/>
                <a:cs typeface="Times New Roman" panose="02020603050405020304" pitchFamily="18" charset="0"/>
              </a:rPr>
              <a:t>Sắp</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xếp</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lại</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trình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tự</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các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việc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phải</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làm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cho</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hợp</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lí</a:t>
            </a:r>
            <a:endParaRPr lang="en-US" sz="2800">
              <a:latin typeface="Times New Roman" panose="02020603050405020304" pitchFamily="18" charset="0"/>
              <a:cs typeface="Times New Roman" panose="02020603050405020304" pitchFamily="18" charset="0"/>
            </a:endParaRPr>
          </a:p>
        </p:txBody>
      </p:sp>
      <p:sp>
        <p:nvSpPr>
          <p:cNvPr id="65" name="Rectangle 163"/>
          <p:cNvSpPr>
            <a:spLocks noChangeArrowheads="1"/>
          </p:cNvSpPr>
          <p:nvPr/>
        </p:nvSpPr>
        <p:spPr bwMode="auto">
          <a:xfrm>
            <a:off x="1598085" y="4749651"/>
            <a:ext cx="8647640" cy="572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buClr>
                <a:srgbClr val="FF0000"/>
              </a:buClr>
            </a:pPr>
            <a:r>
              <a:rPr lang="en-US" sz="2800">
                <a:latin typeface="Times New Roman" panose="02020603050405020304" pitchFamily="18" charset="0"/>
                <a:cs typeface="Times New Roman" panose="02020603050405020304" pitchFamily="18" charset="0"/>
              </a:rPr>
              <a:t>4) Cần làm cả 3 việc trên</a:t>
            </a:r>
          </a:p>
        </p:txBody>
      </p:sp>
      <p:sp>
        <p:nvSpPr>
          <p:cNvPr id="34" name="Hộp Văn bản 3">
            <a:extLst>
              <a:ext uri="{FF2B5EF4-FFF2-40B4-BE49-F238E27FC236}">
                <a16:creationId xmlns:a16="http://schemas.microsoft.com/office/drawing/2014/main" id="{77CE9DA1-CFCC-44CF-A3CB-81107D528218}"/>
              </a:ext>
            </a:extLst>
          </p:cNvPr>
          <p:cNvSpPr txBox="1"/>
          <p:nvPr/>
        </p:nvSpPr>
        <p:spPr>
          <a:xfrm>
            <a:off x="0" y="0"/>
            <a:ext cx="12192000" cy="800219"/>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40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1.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Khái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niệm</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toán</a:t>
            </a:r>
            <a:endParaRPr lang="vi-VN" sz="4000" b="1">
              <a:solidFill>
                <a:srgbClr val="FFFFFF"/>
              </a:solidFill>
              <a:latin typeface="Times New Roman" panose="02020603050405020304" pitchFamily="18" charset="0"/>
              <a:cs typeface="Times New Roman" panose="02020603050405020304" pitchFamily="18" charset="0"/>
            </a:endParaRPr>
          </a:p>
        </p:txBody>
      </p:sp>
      <p:sp>
        <p:nvSpPr>
          <p:cNvPr id="35" name="Hộp Văn bản 5">
            <a:extLst>
              <a:ext uri="{FF2B5EF4-FFF2-40B4-BE49-F238E27FC236}">
                <a16:creationId xmlns:a16="http://schemas.microsoft.com/office/drawing/2014/main" id="{16336C16-5CCD-471A-A6C9-53B8EA177AE9}"/>
              </a:ext>
            </a:extLst>
          </p:cNvPr>
          <p:cNvSpPr txBox="1"/>
          <p:nvPr/>
        </p:nvSpPr>
        <p:spPr>
          <a:xfrm>
            <a:off x="16366" y="689960"/>
            <a:ext cx="12175634" cy="553998"/>
          </a:xfrm>
          <a:prstGeom prst="rect">
            <a:avLst/>
          </a:prstGeom>
          <a:solidFill>
            <a:schemeClr val="bg1"/>
          </a:solidFill>
          <a:scene3d>
            <a:camera prst="orthographicFront"/>
            <a:lightRig rig="threePt" dir="t"/>
          </a:scene3d>
          <a:sp3d>
            <a:bevelT prst="softRound"/>
          </a:sp3d>
        </p:spPr>
        <p:txBody>
          <a:bodyPr wrap="square">
            <a:spAutoFit/>
          </a:bodyPr>
          <a:lstStyle/>
          <a:p>
            <a:pPr algn="just"/>
            <a:r>
              <a:rPr lang="en-US" sz="3000" b="1" err="1">
                <a:solidFill>
                  <a:srgbClr val="FF0000"/>
                </a:solidFill>
                <a:latin typeface="Times New Roman" pitchFamily="18" charset="0"/>
                <a:cs typeface="Times New Roman" pitchFamily="18" charset="0"/>
              </a:rPr>
              <a:t>Luyện</a:t>
            </a:r>
            <a:r>
              <a:rPr lang="en-US" sz="3000" b="1">
                <a:solidFill>
                  <a:srgbClr val="FF0000"/>
                </a:solidFill>
                <a:latin typeface="Times New Roman" pitchFamily="18" charset="0"/>
                <a:cs typeface="Times New Roman" pitchFamily="18" charset="0"/>
              </a:rPr>
              <a:t> </a:t>
            </a:r>
            <a:r>
              <a:rPr lang="en-US" sz="3000" b="1" err="1">
                <a:solidFill>
                  <a:srgbClr val="FF0000"/>
                </a:solidFill>
                <a:latin typeface="Times New Roman" pitchFamily="18" charset="0"/>
                <a:cs typeface="Times New Roman" pitchFamily="18" charset="0"/>
              </a:rPr>
              <a:t>tập</a:t>
            </a:r>
            <a:r>
              <a:rPr lang="en-US" sz="3000" b="1">
                <a:solidFill>
                  <a:srgbClr val="FF0000"/>
                </a:solidFill>
                <a:latin typeface="Times New Roman" pitchFamily="18" charset="0"/>
                <a:cs typeface="Times New Roman" pitchFamily="18" charset="0"/>
              </a:rPr>
              <a:t> </a:t>
            </a:r>
          </a:p>
        </p:txBody>
      </p:sp>
    </p:spTree>
    <p:extLst>
      <p:ext uri="{BB962C8B-B14F-4D97-AF65-F5344CB8AC3E}">
        <p14:creationId xmlns:p14="http://schemas.microsoft.com/office/powerpoint/2010/main" val="6928477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childTnLst>
                                </p:cTn>
                              </p:par>
                              <p:par>
                                <p:cTn id="22" presetID="1" presetClass="exit" presetSubtype="0" fill="hold" nodeType="withEffect">
                                  <p:stCondLst>
                                    <p:cond delay="0"/>
                                  </p:stCondLst>
                                  <p:childTnLst>
                                    <p:set>
                                      <p:cBhvr>
                                        <p:cTn id="23" dur="1" fill="hold">
                                          <p:stCondLst>
                                            <p:cond delay="0"/>
                                          </p:stCondLst>
                                        </p:cTn>
                                        <p:tgtEl>
                                          <p:spTgt spid="38"/>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48"/>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50"/>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par>
                                <p:cTn id="30" presetID="1" presetClass="exit" presetSubtype="0" fill="hold" nodeType="withEffect">
                                  <p:stCondLst>
                                    <p:cond delay="0"/>
                                  </p:stCondLst>
                                  <p:childTnLst>
                                    <p:set>
                                      <p:cBhvr>
                                        <p:cTn id="31" dur="1" fill="hold">
                                          <p:stCondLst>
                                            <p:cond delay="0"/>
                                          </p:stCondLst>
                                        </p:cTn>
                                        <p:tgtEl>
                                          <p:spTgt spid="51"/>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34" restart="whenNotActive" fill="hold" evtFilter="cancelBubble" nodeType="interactiveSeq">
                <p:stCondLst>
                  <p:cond evt="onClick" delay="0">
                    <p:tgtEl>
                      <p:spTgt spid="37"/>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46"/>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48"/>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50"/>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54"/>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explode.wav"/>
                                        </p:tgtEl>
                                      </p:cMediaNode>
                                    </p:audio>
                                  </p:subTnLst>
                                </p:cTn>
                              </p:par>
                              <p:par>
                                <p:cTn id="49" presetID="1" presetClass="exit" presetSubtype="0" fill="hold" nodeType="withEffect">
                                  <p:stCondLst>
                                    <p:cond delay="0"/>
                                  </p:stCondLst>
                                  <p:childTnLst>
                                    <p:set>
                                      <p:cBhvr>
                                        <p:cTn id="50"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51" restart="whenNotActive" fill="hold" evtFilter="cancelBubble" nodeType="interactiveSeq">
                <p:stCondLst>
                  <p:cond evt="onClick" delay="0">
                    <p:tgtEl>
                      <p:spTgt spid="47"/>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46"/>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38"/>
                                        </p:tgtEl>
                                        <p:attrNameLst>
                                          <p:attrName>style.visibility</p:attrName>
                                        </p:attrNameLst>
                                      </p:cBhvr>
                                      <p:to>
                                        <p:strVal val="hidden"/>
                                      </p:to>
                                    </p:set>
                                  </p:childTnLst>
                                </p:cTn>
                              </p:par>
                              <p:par>
                                <p:cTn id="58" presetID="1" presetClass="entr" presetSubtype="0" fill="hold" nodeType="withEffect">
                                  <p:stCondLst>
                                    <p:cond delay="0"/>
                                  </p:stCondLst>
                                  <p:childTnLst>
                                    <p:set>
                                      <p:cBhvr>
                                        <p:cTn id="59" dur="1" fill="hold">
                                          <p:stCondLst>
                                            <p:cond delay="0"/>
                                          </p:stCondLst>
                                        </p:cTn>
                                        <p:tgtEl>
                                          <p:spTgt spid="48"/>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50"/>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54"/>
                                        </p:tgtEl>
                                        <p:attrNameLst>
                                          <p:attrName>style.visibility</p:attrName>
                                        </p:attrNameLst>
                                      </p:cBhvr>
                                      <p:to>
                                        <p:strVal val="hidden"/>
                                      </p:to>
                                    </p:set>
                                  </p:childTnLst>
                                </p:cTn>
                              </p:par>
                              <p:par>
                                <p:cTn id="64" presetID="1" presetClass="entr" presetSubtype="0" fill="hold" nodeType="withEffect">
                                  <p:stCondLst>
                                    <p:cond delay="0"/>
                                  </p:stCondLst>
                                  <p:childTnLst>
                                    <p:set>
                                      <p:cBhvr>
                                        <p:cTn id="6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explode.wav"/>
                                        </p:tgtEl>
                                      </p:cMediaNode>
                                    </p:audio>
                                  </p:subTnLst>
                                </p:cTn>
                              </p:par>
                              <p:par>
                                <p:cTn id="66" presetID="1" presetClass="exit" presetSubtype="0" fill="hold" nodeType="withEffect">
                                  <p:stCondLst>
                                    <p:cond delay="0"/>
                                  </p:stCondLst>
                                  <p:childTnLst>
                                    <p:set>
                                      <p:cBhvr>
                                        <p:cTn id="67"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68" restart="whenNotActive" fill="hold" evtFilter="cancelBubble" nodeType="interactiveSeq">
                <p:stCondLst>
                  <p:cond evt="onClick" delay="0">
                    <p:tgtEl>
                      <p:spTgt spid="49"/>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46"/>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38"/>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48"/>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50"/>
                                        </p:tgtEl>
                                        <p:attrNameLst>
                                          <p:attrName>style.visibility</p:attrName>
                                        </p:attrNameLst>
                                      </p:cBhvr>
                                      <p:to>
                                        <p:strVal val="visible"/>
                                      </p:to>
                                    </p:set>
                                  </p:childTnLst>
                                </p:cTn>
                              </p:par>
                              <p:par>
                                <p:cTn id="79" presetID="1" presetClass="exit" presetSubtype="0" fill="hold" nodeType="withEffect">
                                  <p:stCondLst>
                                    <p:cond delay="0"/>
                                  </p:stCondLst>
                                  <p:childTnLst>
                                    <p:set>
                                      <p:cBhvr>
                                        <p:cTn id="80" dur="1" fill="hold">
                                          <p:stCondLst>
                                            <p:cond delay="0"/>
                                          </p:stCondLst>
                                        </p:cTn>
                                        <p:tgtEl>
                                          <p:spTgt spid="54"/>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3" name="explode.wav"/>
                                        </p:tgtEl>
                                      </p:cMediaNode>
                                    </p:audio>
                                  </p:subTnLst>
                                </p:cTn>
                              </p:par>
                              <p:par>
                                <p:cTn id="83" presetID="1" presetClass="exit" presetSubtype="0" fill="hold" nodeType="withEffect">
                                  <p:stCondLst>
                                    <p:cond delay="0"/>
                                  </p:stCondLst>
                                  <p:childTnLst>
                                    <p:set>
                                      <p:cBhvr>
                                        <p:cTn id="84"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85" restart="whenNotActive" fill="hold" evtFilter="cancelBubble" nodeType="interactiveSeq">
                <p:stCondLst>
                  <p:cond evt="onClick" delay="0">
                    <p:tgtEl>
                      <p:spTgt spid="39"/>
                    </p:tgtEl>
                  </p:cond>
                </p:stCondLst>
                <p:endSync evt="end" delay="0">
                  <p:rtn val="all"/>
                </p:endSync>
                <p:childTnLst>
                  <p:par>
                    <p:cTn id="86" fill="hold">
                      <p:stCondLst>
                        <p:cond delay="0"/>
                      </p:stCondLst>
                      <p:childTnLst>
                        <p:par>
                          <p:cTn id="87" fill="hold">
                            <p:stCondLst>
                              <p:cond delay="0"/>
                            </p:stCondLst>
                            <p:childTnLst>
                              <p:par>
                                <p:cTn id="88" presetID="1" presetClass="exit" presetSubtype="0" fill="hold" nodeType="clickEffect">
                                  <p:stCondLst>
                                    <p:cond delay="0"/>
                                  </p:stCondLst>
                                  <p:childTnLst>
                                    <p:set>
                                      <p:cBhvr>
                                        <p:cTn id="89" dur="1" fill="hold">
                                          <p:stCondLst>
                                            <p:cond delay="0"/>
                                          </p:stCondLst>
                                        </p:cTn>
                                        <p:tgtEl>
                                          <p:spTgt spid="46"/>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38"/>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48"/>
                                        </p:tgtEl>
                                        <p:attrNameLst>
                                          <p:attrName>style.visibility</p:attrName>
                                        </p:attrNameLst>
                                      </p:cBhvr>
                                      <p:to>
                                        <p:strVal val="hidden"/>
                                      </p:to>
                                    </p:set>
                                  </p:childTnLst>
                                </p:cTn>
                              </p:par>
                              <p:par>
                                <p:cTn id="94" presetID="1" presetClass="exit" presetSubtype="0" fill="hold" nodeType="withEffect">
                                  <p:stCondLst>
                                    <p:cond delay="0"/>
                                  </p:stCondLst>
                                  <p:childTnLst>
                                    <p:set>
                                      <p:cBhvr>
                                        <p:cTn id="95" dur="1" fill="hold">
                                          <p:stCondLst>
                                            <p:cond delay="0"/>
                                          </p:stCondLst>
                                        </p:cTn>
                                        <p:tgtEl>
                                          <p:spTgt spid="50"/>
                                        </p:tgtEl>
                                        <p:attrNameLst>
                                          <p:attrName>style.visibility</p:attrName>
                                        </p:attrNameLst>
                                      </p:cBhvr>
                                      <p:to>
                                        <p:strVal val="hidden"/>
                                      </p:to>
                                    </p:set>
                                  </p:childTnLst>
                                </p:cTn>
                              </p:par>
                              <p:par>
                                <p:cTn id="96" presetID="1" presetClass="exit" presetSubtype="0" fill="hold" nodeType="withEffect">
                                  <p:stCondLst>
                                    <p:cond delay="0"/>
                                  </p:stCondLst>
                                  <p:childTnLst>
                                    <p:set>
                                      <p:cBhvr>
                                        <p:cTn id="97" dur="1" fill="hold">
                                          <p:stCondLst>
                                            <p:cond delay="0"/>
                                          </p:stCondLst>
                                        </p:cTn>
                                        <p:tgtEl>
                                          <p:spTgt spid="54"/>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51"/>
                                        </p:tgtEl>
                                        <p:attrNameLst>
                                          <p:attrName>style.visibility</p:attrName>
                                        </p:attrNameLst>
                                      </p:cBhvr>
                                      <p:to>
                                        <p:strVal val="hidden"/>
                                      </p:to>
                                    </p:set>
                                  </p:childTnLst>
                                </p:cTn>
                              </p:par>
                              <p:par>
                                <p:cTn id="100" presetID="1" presetClass="entr" presetSubtype="0" fill="hold" nodeType="withEffect">
                                  <p:stCondLst>
                                    <p:cond delay="0"/>
                                  </p:stCondLst>
                                  <p:childTnLst>
                                    <p:set>
                                      <p:cBhvr>
                                        <p:cTn id="101"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102" restart="whenNotActive" fill="hold" evtFilter="cancelBubble" nodeType="interactiveSeq">
                <p:stCondLst>
                  <p:cond evt="onClick" delay="0">
                    <p:tgtEl>
                      <p:spTgt spid="42"/>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par>
                                <p:cTn id="107" presetID="1" presetClass="exit" presetSubtype="0" fill="hold" nodeType="withEffect">
                                  <p:stCondLst>
                                    <p:cond delay="0"/>
                                  </p:stCondLst>
                                  <p:childTnLst>
                                    <p:set>
                                      <p:cBhvr>
                                        <p:cTn id="108" dur="1" fill="hold">
                                          <p:stCondLst>
                                            <p:cond delay="0"/>
                                          </p:stCondLst>
                                        </p:cTn>
                                        <p:tgtEl>
                                          <p:spTgt spid="38"/>
                                        </p:tgtEl>
                                        <p:attrNameLst>
                                          <p:attrName>style.visibility</p:attrName>
                                        </p:attrNameLst>
                                      </p:cBhvr>
                                      <p:to>
                                        <p:strVal val="hidden"/>
                                      </p:to>
                                    </p:set>
                                  </p:childTnLst>
                                </p:cTn>
                              </p:par>
                              <p:par>
                                <p:cTn id="109" presetID="1" presetClass="exit" presetSubtype="0" fill="hold" nodeType="withEffect">
                                  <p:stCondLst>
                                    <p:cond delay="0"/>
                                  </p:stCondLst>
                                  <p:childTnLst>
                                    <p:set>
                                      <p:cBhvr>
                                        <p:cTn id="110" dur="1" fill="hold">
                                          <p:stCondLst>
                                            <p:cond delay="0"/>
                                          </p:stCondLst>
                                        </p:cTn>
                                        <p:tgtEl>
                                          <p:spTgt spid="48"/>
                                        </p:tgtEl>
                                        <p:attrNameLst>
                                          <p:attrName>style.visibility</p:attrName>
                                        </p:attrNameLst>
                                      </p:cBhvr>
                                      <p:to>
                                        <p:strVal val="hidden"/>
                                      </p:to>
                                    </p:set>
                                  </p:childTnLst>
                                </p:cTn>
                              </p:par>
                              <p:par>
                                <p:cTn id="111" presetID="1" presetClass="exit" presetSubtype="0" fill="hold" nodeType="withEffect">
                                  <p:stCondLst>
                                    <p:cond delay="0"/>
                                  </p:stCondLst>
                                  <p:childTnLst>
                                    <p:set>
                                      <p:cBhvr>
                                        <p:cTn id="112" dur="1" fill="hold">
                                          <p:stCondLst>
                                            <p:cond delay="0"/>
                                          </p:stCondLst>
                                        </p:cTn>
                                        <p:tgtEl>
                                          <p:spTgt spid="50"/>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54"/>
                                        </p:tgtEl>
                                        <p:attrNameLst>
                                          <p:attrName>style.visibility</p:attrName>
                                        </p:attrNameLst>
                                      </p:cBhvr>
                                      <p:to>
                                        <p:strVal val="hidden"/>
                                      </p:to>
                                    </p:set>
                                  </p:childTnLst>
                                </p:cTn>
                              </p:par>
                              <p:par>
                                <p:cTn id="115" presetID="1" presetClass="exit" presetSubtype="0" fill="hold" nodeType="withEffect">
                                  <p:stCondLst>
                                    <p:cond delay="0"/>
                                  </p:stCondLst>
                                  <p:childTnLst>
                                    <p:set>
                                      <p:cBhvr>
                                        <p:cTn id="116" dur="1" fill="hold">
                                          <p:stCondLst>
                                            <p:cond delay="0"/>
                                          </p:stCondLst>
                                        </p:cTn>
                                        <p:tgtEl>
                                          <p:spTgt spid="51"/>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42"/>
                  </p:tgtEl>
                </p:cond>
              </p:nextCondLst>
            </p:seq>
            <p:seq concurrent="1" nextAc="seek">
              <p:cTn id="119" restart="whenNotActive" fill="hold" evtFilter="cancelBubble" nodeType="interactiveSeq">
                <p:stCondLst>
                  <p:cond evt="onClick" delay="0">
                    <p:tgtEl>
                      <p:spTgt spid="46"/>
                    </p:tgtEl>
                  </p:cond>
                </p:stCondLst>
                <p:endSync evt="end" delay="0">
                  <p:rtn val="all"/>
                </p:endSync>
                <p:childTnLst>
                  <p:par>
                    <p:cTn id="120" fill="hold">
                      <p:stCondLst>
                        <p:cond delay="0"/>
                      </p:stCondLst>
                      <p:childTnLst>
                        <p:par>
                          <p:cTn id="121" fill="hold">
                            <p:stCondLst>
                              <p:cond delay="0"/>
                            </p:stCondLst>
                            <p:childTnLst>
                              <p:par>
                                <p:cTn id="122" presetID="1" presetClass="exit" presetSubtype="0" fill="hold" nodeType="clickEffect">
                                  <p:stCondLst>
                                    <p:cond delay="0"/>
                                  </p:stCondLst>
                                  <p:childTnLst>
                                    <p:set>
                                      <p:cBhvr>
                                        <p:cTn id="123" dur="1" fill="hold">
                                          <p:stCondLst>
                                            <p:cond delay="0"/>
                                          </p:stCondLst>
                                        </p:cTn>
                                        <p:tgtEl>
                                          <p:spTgt spid="46"/>
                                        </p:tgtEl>
                                        <p:attrNameLst>
                                          <p:attrName>style.visibility</p:attrName>
                                        </p:attrNameLst>
                                      </p:cBhvr>
                                      <p:to>
                                        <p:strVal val="hidden"/>
                                      </p:to>
                                    </p:set>
                                  </p:childTnLst>
                                </p:cTn>
                              </p:par>
                              <p:par>
                                <p:cTn id="124" presetID="1" presetClass="exit" presetSubtype="0" fill="hold" nodeType="withEffect">
                                  <p:stCondLst>
                                    <p:cond delay="0"/>
                                  </p:stCondLst>
                                  <p:childTnLst>
                                    <p:set>
                                      <p:cBhvr>
                                        <p:cTn id="125" dur="1" fill="hold">
                                          <p:stCondLst>
                                            <p:cond delay="0"/>
                                          </p:stCondLst>
                                        </p:cTn>
                                        <p:tgtEl>
                                          <p:spTgt spid="54"/>
                                        </p:tgtEl>
                                        <p:attrNameLst>
                                          <p:attrName>style.visibility</p:attrName>
                                        </p:attrNameLst>
                                      </p:cBhvr>
                                      <p:to>
                                        <p:strVal val="hidden"/>
                                      </p:to>
                                    </p:set>
                                  </p:childTnLst>
                                </p:cTn>
                              </p:par>
                              <p:par>
                                <p:cTn id="126" presetID="1" presetClass="entr" presetSubtype="0" fill="hold" nodeType="withEffect">
                                  <p:stCondLst>
                                    <p:cond delay="0"/>
                                  </p:stCondLst>
                                  <p:childTnLst>
                                    <p:set>
                                      <p:cBhvr>
                                        <p:cTn id="127"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46"/>
                  </p:tgtEl>
                </p:cond>
              </p:nextCondLst>
            </p:seq>
            <p:seq concurrent="1" nextAc="seek">
              <p:cTn id="128" restart="whenNotActive" fill="hold" evtFilter="cancelBubble" nodeType="interactiveSeq">
                <p:stCondLst>
                  <p:cond evt="onClick" delay="0">
                    <p:tgtEl>
                      <p:spTgt spid="38"/>
                    </p:tgtEl>
                  </p:cond>
                </p:stCondLst>
                <p:endSync evt="end" delay="0">
                  <p:rtn val="all"/>
                </p:endSync>
                <p:childTnLst>
                  <p:par>
                    <p:cTn id="129" fill="hold">
                      <p:stCondLst>
                        <p:cond delay="0"/>
                      </p:stCondLst>
                      <p:childTnLst>
                        <p:par>
                          <p:cTn id="130" fill="hold">
                            <p:stCondLst>
                              <p:cond delay="0"/>
                            </p:stCondLst>
                            <p:childTnLst>
                              <p:par>
                                <p:cTn id="131" presetID="1" presetClass="exit" presetSubtype="0" fill="hold" nodeType="clickEffect">
                                  <p:stCondLst>
                                    <p:cond delay="0"/>
                                  </p:stCondLst>
                                  <p:childTnLst>
                                    <p:set>
                                      <p:cBhvr>
                                        <p:cTn id="132" dur="1" fill="hold">
                                          <p:stCondLst>
                                            <p:cond delay="0"/>
                                          </p:stCondLst>
                                        </p:cTn>
                                        <p:tgtEl>
                                          <p:spTgt spid="38"/>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51"/>
                                        </p:tgtEl>
                                        <p:attrNameLst>
                                          <p:attrName>style.visibility</p:attrName>
                                        </p:attrNameLst>
                                      </p:cBhvr>
                                      <p:to>
                                        <p:strVal val="hidden"/>
                                      </p:to>
                                    </p:set>
                                  </p:childTnLst>
                                </p:cTn>
                              </p:par>
                              <p:par>
                                <p:cTn id="135" presetID="1" presetClass="entr" presetSubtype="0" fill="hold" nodeType="withEffect">
                                  <p:stCondLst>
                                    <p:cond delay="0"/>
                                  </p:stCondLst>
                                  <p:childTnLst>
                                    <p:set>
                                      <p:cBhvr>
                                        <p:cTn id="136"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38"/>
                  </p:tgtEl>
                </p:cond>
              </p:nextCondLst>
            </p:seq>
            <p:seq concurrent="1" nextAc="seek">
              <p:cTn id="137" restart="whenNotActive" fill="hold" evtFilter="cancelBubble" nodeType="interactiveSeq">
                <p:stCondLst>
                  <p:cond evt="onClick" delay="0">
                    <p:tgtEl>
                      <p:spTgt spid="48"/>
                    </p:tgtEl>
                  </p:cond>
                </p:stCondLst>
                <p:endSync evt="end" delay="0">
                  <p:rtn val="all"/>
                </p:endSync>
                <p:childTnLst>
                  <p:par>
                    <p:cTn id="138" fill="hold">
                      <p:stCondLst>
                        <p:cond delay="0"/>
                      </p:stCondLst>
                      <p:childTnLst>
                        <p:par>
                          <p:cTn id="139" fill="hold">
                            <p:stCondLst>
                              <p:cond delay="0"/>
                            </p:stCondLst>
                            <p:childTnLst>
                              <p:par>
                                <p:cTn id="140" presetID="1" presetClass="exit" presetSubtype="0" fill="hold" nodeType="clickEffect">
                                  <p:stCondLst>
                                    <p:cond delay="0"/>
                                  </p:stCondLst>
                                  <p:childTnLst>
                                    <p:set>
                                      <p:cBhvr>
                                        <p:cTn id="141" dur="1" fill="hold">
                                          <p:stCondLst>
                                            <p:cond delay="0"/>
                                          </p:stCondLst>
                                        </p:cTn>
                                        <p:tgtEl>
                                          <p:spTgt spid="48"/>
                                        </p:tgtEl>
                                        <p:attrNameLst>
                                          <p:attrName>style.visibility</p:attrName>
                                        </p:attrNameLst>
                                      </p:cBhvr>
                                      <p:to>
                                        <p:strVal val="hidden"/>
                                      </p:to>
                                    </p:set>
                                  </p:childTnLst>
                                </p:cTn>
                              </p:par>
                              <p:par>
                                <p:cTn id="142" presetID="1" presetClass="exit" presetSubtype="0" fill="hold" nodeType="withEffect">
                                  <p:stCondLst>
                                    <p:cond delay="0"/>
                                  </p:stCondLst>
                                  <p:childTnLst>
                                    <p:set>
                                      <p:cBhvr>
                                        <p:cTn id="143" dur="1" fill="hold">
                                          <p:stCondLst>
                                            <p:cond delay="0"/>
                                          </p:stCondLst>
                                        </p:cTn>
                                        <p:tgtEl>
                                          <p:spTgt spid="51"/>
                                        </p:tgtEl>
                                        <p:attrNameLst>
                                          <p:attrName>style.visibility</p:attrName>
                                        </p:attrNameLst>
                                      </p:cBhvr>
                                      <p:to>
                                        <p:strVal val="hidden"/>
                                      </p:to>
                                    </p:set>
                                  </p:childTnLst>
                                </p:cTn>
                              </p:par>
                              <p:par>
                                <p:cTn id="144" presetID="1" presetClass="entr" presetSubtype="0" fill="hold" nodeType="withEffect">
                                  <p:stCondLst>
                                    <p:cond delay="0"/>
                                  </p:stCondLst>
                                  <p:childTnLst>
                                    <p:set>
                                      <p:cBhvr>
                                        <p:cTn id="145"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48"/>
                  </p:tgtEl>
                </p:cond>
              </p:nextCondLst>
            </p:seq>
            <p:seq concurrent="1" nextAc="seek">
              <p:cTn id="146" restart="whenNotActive" fill="hold" evtFilter="cancelBubble" nodeType="interactiveSeq">
                <p:stCondLst>
                  <p:cond evt="onClick" delay="0">
                    <p:tgtEl>
                      <p:spTgt spid="50"/>
                    </p:tgtEl>
                  </p:cond>
                </p:stCondLst>
                <p:endSync evt="end" delay="0">
                  <p:rtn val="all"/>
                </p:endSync>
                <p:childTnLst>
                  <p:par>
                    <p:cTn id="147" fill="hold">
                      <p:stCondLst>
                        <p:cond delay="0"/>
                      </p:stCondLst>
                      <p:childTnLst>
                        <p:par>
                          <p:cTn id="148" fill="hold">
                            <p:stCondLst>
                              <p:cond delay="0"/>
                            </p:stCondLst>
                            <p:childTnLst>
                              <p:par>
                                <p:cTn id="149" presetID="1" presetClass="exit" presetSubtype="0" fill="hold" nodeType="clickEffect">
                                  <p:stCondLst>
                                    <p:cond delay="0"/>
                                  </p:stCondLst>
                                  <p:childTnLst>
                                    <p:set>
                                      <p:cBhvr>
                                        <p:cTn id="150" dur="1" fill="hold">
                                          <p:stCondLst>
                                            <p:cond delay="0"/>
                                          </p:stCondLst>
                                        </p:cTn>
                                        <p:tgtEl>
                                          <p:spTgt spid="50"/>
                                        </p:tgtEl>
                                        <p:attrNameLst>
                                          <p:attrName>style.visibility</p:attrName>
                                        </p:attrNameLst>
                                      </p:cBhvr>
                                      <p:to>
                                        <p:strVal val="hidden"/>
                                      </p:to>
                                    </p:set>
                                  </p:childTnLst>
                                </p:cTn>
                              </p:par>
                              <p:par>
                                <p:cTn id="151" presetID="1" presetClass="exit" presetSubtype="0" fill="hold" nodeType="withEffect">
                                  <p:stCondLst>
                                    <p:cond delay="0"/>
                                  </p:stCondLst>
                                  <p:childTnLst>
                                    <p:set>
                                      <p:cBhvr>
                                        <p:cTn id="152" dur="1" fill="hold">
                                          <p:stCondLst>
                                            <p:cond delay="0"/>
                                          </p:stCondLst>
                                        </p:cTn>
                                        <p:tgtEl>
                                          <p:spTgt spid="51"/>
                                        </p:tgtEl>
                                        <p:attrNameLst>
                                          <p:attrName>style.visibility</p:attrName>
                                        </p:attrNameLst>
                                      </p:cBhvr>
                                      <p:to>
                                        <p:strVal val="hidden"/>
                                      </p:to>
                                    </p:set>
                                  </p:childTnLst>
                                </p:cTn>
                              </p:par>
                              <p:par>
                                <p:cTn id="153" presetID="1" presetClass="entr" presetSubtype="0" fill="hold" nodeType="withEffect">
                                  <p:stCondLst>
                                    <p:cond delay="0"/>
                                  </p:stCondLst>
                                  <p:childTnLst>
                                    <p:set>
                                      <p:cBhvr>
                                        <p:cTn id="154"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50"/>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595"/>
            <a:ext cx="12192000" cy="6858000"/>
          </a:xfrm>
          <a:prstGeom prst="rect">
            <a:avLst/>
          </a:prstGeom>
        </p:spPr>
      </p:pic>
      <p:pic>
        <p:nvPicPr>
          <p:cNvPr id="25618" name="Picture 173" descr="Bellcol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909302" y="0"/>
            <a:ext cx="12827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Rectangle 163"/>
          <p:cNvSpPr>
            <a:spLocks noChangeArrowheads="1"/>
          </p:cNvSpPr>
          <p:nvPr/>
        </p:nvSpPr>
        <p:spPr bwMode="auto">
          <a:xfrm>
            <a:off x="1598084" y="2247901"/>
            <a:ext cx="8647642" cy="572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buClr>
                <a:srgbClr val="FF0000"/>
              </a:buClr>
            </a:pPr>
            <a:r>
              <a:rPr lang="en-US" sz="2800">
                <a:solidFill>
                  <a:srgbClr val="0000FF"/>
                </a:solidFill>
                <a:latin typeface="Times New Roman" panose="02020603050405020304" pitchFamily="18" charset="0"/>
                <a:cs typeface="Times New Roman" panose="02020603050405020304" pitchFamily="18" charset="0"/>
              </a:rPr>
              <a:t>1) Bài toán là một vấn đề phải giải quyết bằng tính toán.</a:t>
            </a:r>
          </a:p>
          <a:p>
            <a:pPr>
              <a:spcBef>
                <a:spcPct val="50000"/>
              </a:spcBef>
              <a:buClr>
                <a:srgbClr val="FF0000"/>
              </a:buClr>
            </a:pPr>
            <a:endParaRPr lang="en-US" sz="2800">
              <a:solidFill>
                <a:srgbClr val="0000FF"/>
              </a:solidFill>
              <a:latin typeface="Times New Roman" panose="02020603050405020304" pitchFamily="18" charset="0"/>
              <a:cs typeface="Times New Roman" panose="02020603050405020304" pitchFamily="18" charset="0"/>
            </a:endParaRPr>
          </a:p>
        </p:txBody>
      </p:sp>
      <p:pic>
        <p:nvPicPr>
          <p:cNvPr id="60" name="Picture 173" descr="Bellcol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81975" y="0"/>
            <a:ext cx="12827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Text Box 174"/>
          <p:cNvSpPr txBox="1">
            <a:spLocks noChangeArrowheads="1"/>
          </p:cNvSpPr>
          <p:nvPr/>
        </p:nvSpPr>
        <p:spPr bwMode="auto">
          <a:xfrm>
            <a:off x="654050" y="1243958"/>
            <a:ext cx="11537950" cy="954107"/>
          </a:xfrm>
          <a:prstGeom prst="rect">
            <a:avLst/>
          </a:prstGeom>
          <a:solidFill>
            <a:srgbClr val="3E374D"/>
          </a:solidFill>
          <a:ln>
            <a:noFill/>
          </a:ln>
          <a:effectLst/>
        </p:spPr>
        <p:txBody>
          <a:bodyPr wrap="square">
            <a:spAutoFit/>
          </a:bodyPr>
          <a:lstStyle/>
          <a:p>
            <a:r>
              <a:rPr lang="en-US" sz="2800">
                <a:solidFill>
                  <a:srgbClr val="FFFF00"/>
                </a:solidFill>
                <a:latin typeface="Times New Roman" pitchFamily="18" charset="0"/>
                <a:cs typeface="Times New Roman" pitchFamily="18" charset="0"/>
              </a:rPr>
              <a:t>Câu 2: Trong các câu sau đây câu nào đúng?</a:t>
            </a:r>
          </a:p>
          <a:p>
            <a:endParaRPr lang="en-US" sz="2800">
              <a:solidFill>
                <a:srgbClr val="FFFF00"/>
              </a:solidFill>
              <a:latin typeface="Times New Roman" pitchFamily="18" charset="0"/>
              <a:cs typeface="Times New Roman" pitchFamily="18" charset="0"/>
            </a:endParaRPr>
          </a:p>
        </p:txBody>
      </p:sp>
      <p:pic>
        <p:nvPicPr>
          <p:cNvPr id="62" name="Picture 56" descr="Picture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25277" y="1336947"/>
            <a:ext cx="924984"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Rectangle 163"/>
          <p:cNvSpPr>
            <a:spLocks noChangeArrowheads="1"/>
          </p:cNvSpPr>
          <p:nvPr/>
        </p:nvSpPr>
        <p:spPr bwMode="auto">
          <a:xfrm>
            <a:off x="1598084" y="2771447"/>
            <a:ext cx="9731555" cy="864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spcBef>
                <a:spcPct val="50000"/>
              </a:spcBef>
              <a:buClr>
                <a:srgbClr val="FF0000"/>
              </a:buClr>
            </a:pPr>
            <a:r>
              <a:rPr lang="en-US" sz="2800">
                <a:solidFill>
                  <a:srgbClr val="0000FF"/>
                </a:solidFill>
                <a:latin typeface="Times New Roman" panose="02020603050405020304" pitchFamily="18" charset="0"/>
                <a:cs typeface="Times New Roman" panose="02020603050405020304" pitchFamily="18" charset="0"/>
              </a:rPr>
              <a:t>2) Bài toán là một nhiệm vụ cần hoàn thành, đã xác định rõ ràng đầu vào và đầu ra</a:t>
            </a:r>
          </a:p>
        </p:txBody>
      </p:sp>
      <p:sp>
        <p:nvSpPr>
          <p:cNvPr id="64" name="Rectangle 163"/>
          <p:cNvSpPr>
            <a:spLocks noChangeArrowheads="1"/>
          </p:cNvSpPr>
          <p:nvPr/>
        </p:nvSpPr>
        <p:spPr bwMode="auto">
          <a:xfrm>
            <a:off x="1598083" y="3636283"/>
            <a:ext cx="10478687" cy="57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buClr>
                <a:srgbClr val="FF0000"/>
              </a:buClr>
            </a:pPr>
            <a:r>
              <a:rPr lang="en-US" sz="2800">
                <a:solidFill>
                  <a:srgbClr val="0000FF"/>
                </a:solidFill>
                <a:latin typeface="Times New Roman" panose="02020603050405020304" pitchFamily="18" charset="0"/>
                <a:cs typeface="Times New Roman" panose="02020603050405020304" pitchFamily="18" charset="0"/>
              </a:rPr>
              <a:t>3) Thuật toán là cách để tính toán nhanh</a:t>
            </a:r>
          </a:p>
          <a:p>
            <a:pPr>
              <a:spcBef>
                <a:spcPct val="50000"/>
              </a:spcBef>
              <a:buClr>
                <a:srgbClr val="FF0000"/>
              </a:buClr>
            </a:pPr>
            <a:endParaRPr lang="en-US" sz="2800">
              <a:solidFill>
                <a:srgbClr val="0000FF"/>
              </a:solidFill>
              <a:latin typeface="Times New Roman" panose="02020603050405020304" pitchFamily="18" charset="0"/>
              <a:cs typeface="Times New Roman" panose="02020603050405020304" pitchFamily="18" charset="0"/>
            </a:endParaRPr>
          </a:p>
        </p:txBody>
      </p:sp>
      <p:sp>
        <p:nvSpPr>
          <p:cNvPr id="65" name="Rectangle 163"/>
          <p:cNvSpPr>
            <a:spLocks noChangeArrowheads="1"/>
          </p:cNvSpPr>
          <p:nvPr/>
        </p:nvSpPr>
        <p:spPr bwMode="auto">
          <a:xfrm>
            <a:off x="1598085" y="4085536"/>
            <a:ext cx="9731554" cy="93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spcBef>
                <a:spcPct val="50000"/>
              </a:spcBef>
              <a:buClr>
                <a:srgbClr val="FF0000"/>
              </a:buClr>
            </a:pPr>
            <a:r>
              <a:rPr lang="en-US" sz="2800">
                <a:solidFill>
                  <a:srgbClr val="0000FF"/>
                </a:solidFill>
                <a:latin typeface="Times New Roman" panose="02020603050405020304" pitchFamily="18" charset="0"/>
                <a:cs typeface="Times New Roman" panose="02020603050405020304" pitchFamily="18" charset="0"/>
              </a:rPr>
              <a:t>4) </a:t>
            </a:r>
            <a:r>
              <a:rPr lang="en-US" sz="2500">
                <a:solidFill>
                  <a:srgbClr val="0000FF"/>
                </a:solidFill>
                <a:latin typeface="Times New Roman" panose="02020603050405020304" pitchFamily="18" charset="0"/>
                <a:cs typeface="Times New Roman" panose="02020603050405020304" pitchFamily="18" charset="0"/>
              </a:rPr>
              <a:t>Thuật toán là một quy trình chặt chẽ gồm một số bước, có chỉ rõ trình tự thực hiện để hoàn thành một nhiệm vụ, giải quyết một vấn đề nào đó.</a:t>
            </a:r>
          </a:p>
        </p:txBody>
      </p:sp>
      <p:sp>
        <p:nvSpPr>
          <p:cNvPr id="34" name="Hộp Văn bản 3">
            <a:extLst>
              <a:ext uri="{FF2B5EF4-FFF2-40B4-BE49-F238E27FC236}">
                <a16:creationId xmlns:a16="http://schemas.microsoft.com/office/drawing/2014/main" id="{77CE9DA1-CFCC-44CF-A3CB-81107D528218}"/>
              </a:ext>
            </a:extLst>
          </p:cNvPr>
          <p:cNvSpPr txBox="1"/>
          <p:nvPr/>
        </p:nvSpPr>
        <p:spPr>
          <a:xfrm>
            <a:off x="0" y="0"/>
            <a:ext cx="12192000" cy="800219"/>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40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1.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Khái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niệm</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toán</a:t>
            </a:r>
            <a:endParaRPr lang="vi-VN" sz="4000" b="1">
              <a:solidFill>
                <a:srgbClr val="FFFFFF"/>
              </a:solidFill>
              <a:latin typeface="Times New Roman" panose="02020603050405020304" pitchFamily="18" charset="0"/>
              <a:cs typeface="Times New Roman" panose="02020603050405020304" pitchFamily="18" charset="0"/>
            </a:endParaRPr>
          </a:p>
        </p:txBody>
      </p:sp>
      <p:sp>
        <p:nvSpPr>
          <p:cNvPr id="35" name="Hộp Văn bản 5">
            <a:extLst>
              <a:ext uri="{FF2B5EF4-FFF2-40B4-BE49-F238E27FC236}">
                <a16:creationId xmlns:a16="http://schemas.microsoft.com/office/drawing/2014/main" id="{16336C16-5CCD-471A-A6C9-53B8EA177AE9}"/>
              </a:ext>
            </a:extLst>
          </p:cNvPr>
          <p:cNvSpPr txBox="1"/>
          <p:nvPr/>
        </p:nvSpPr>
        <p:spPr>
          <a:xfrm>
            <a:off x="16366" y="689960"/>
            <a:ext cx="12175634" cy="553998"/>
          </a:xfrm>
          <a:prstGeom prst="rect">
            <a:avLst/>
          </a:prstGeom>
          <a:solidFill>
            <a:schemeClr val="bg1"/>
          </a:solidFill>
          <a:scene3d>
            <a:camera prst="orthographicFront"/>
            <a:lightRig rig="threePt" dir="t"/>
          </a:scene3d>
          <a:sp3d>
            <a:bevelT prst="softRound"/>
          </a:sp3d>
        </p:spPr>
        <p:txBody>
          <a:bodyPr wrap="square">
            <a:spAutoFit/>
          </a:bodyPr>
          <a:lstStyle/>
          <a:p>
            <a:pPr algn="just"/>
            <a:r>
              <a:rPr lang="en-US" sz="3000" b="1">
                <a:solidFill>
                  <a:srgbClr val="FF0000"/>
                </a:solidFill>
                <a:latin typeface="Times New Roman" pitchFamily="18" charset="0"/>
                <a:cs typeface="Times New Roman" pitchFamily="18" charset="0"/>
              </a:rPr>
              <a:t>3. </a:t>
            </a:r>
            <a:r>
              <a:rPr lang="en-US" sz="3000" b="1" err="1">
                <a:solidFill>
                  <a:srgbClr val="FF0000"/>
                </a:solidFill>
                <a:latin typeface="Times New Roman" pitchFamily="18" charset="0"/>
                <a:cs typeface="Times New Roman" pitchFamily="18" charset="0"/>
              </a:rPr>
              <a:t>Luyện</a:t>
            </a:r>
            <a:r>
              <a:rPr lang="en-US" sz="3000" b="1">
                <a:solidFill>
                  <a:srgbClr val="FF0000"/>
                </a:solidFill>
                <a:latin typeface="Times New Roman" pitchFamily="18" charset="0"/>
                <a:cs typeface="Times New Roman" pitchFamily="18" charset="0"/>
              </a:rPr>
              <a:t> </a:t>
            </a:r>
            <a:r>
              <a:rPr lang="en-US" sz="3000" b="1" err="1">
                <a:solidFill>
                  <a:srgbClr val="FF0000"/>
                </a:solidFill>
                <a:latin typeface="Times New Roman" pitchFamily="18" charset="0"/>
                <a:cs typeface="Times New Roman" pitchFamily="18" charset="0"/>
              </a:rPr>
              <a:t>Tập</a:t>
            </a:r>
            <a:r>
              <a:rPr lang="en-US" sz="3000" b="1">
                <a:solidFill>
                  <a:srgbClr val="FF0000"/>
                </a:solidFill>
                <a:latin typeface="Times New Roman" pitchFamily="18" charset="0"/>
                <a:cs typeface="Times New Roman" pitchFamily="18" charset="0"/>
              </a:rPr>
              <a:t> </a:t>
            </a:r>
          </a:p>
        </p:txBody>
      </p:sp>
      <p:pic>
        <p:nvPicPr>
          <p:cNvPr id="15" name="Picture 112" descr="V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4158" y="2903967"/>
            <a:ext cx="603249" cy="45243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13" descr="D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2907" y="2994455"/>
            <a:ext cx="302683" cy="2571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12" descr="V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4158" y="3713112"/>
            <a:ext cx="603249" cy="45243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3" descr="D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2907" y="3803600"/>
            <a:ext cx="302683" cy="2571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2" descr="V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9771" y="4281148"/>
            <a:ext cx="603249" cy="45243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3" descr="D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8520" y="4371636"/>
            <a:ext cx="302683" cy="257175"/>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106"/>
          <p:cNvGrpSpPr>
            <a:grpSpLocks/>
          </p:cNvGrpSpPr>
          <p:nvPr/>
        </p:nvGrpSpPr>
        <p:grpSpPr bwMode="auto">
          <a:xfrm>
            <a:off x="8382559" y="5356205"/>
            <a:ext cx="1411146" cy="1044595"/>
            <a:chOff x="4875" y="3187"/>
            <a:chExt cx="885" cy="784"/>
          </a:xfrm>
        </p:grpSpPr>
        <p:pic>
          <p:nvPicPr>
            <p:cNvPr id="22" name="Picture 107" descr="Ketqu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37" y="3187"/>
              <a:ext cx="396" cy="492"/>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108"/>
            <p:cNvSpPr txBox="1">
              <a:spLocks noChangeArrowheads="1"/>
            </p:cNvSpPr>
            <p:nvPr/>
          </p:nvSpPr>
          <p:spPr bwMode="auto">
            <a:xfrm>
              <a:off x="4875" y="3705"/>
              <a:ext cx="885" cy="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a:solidFill>
                    <a:srgbClr val="0000FF"/>
                  </a:solidFill>
                </a:rPr>
                <a:t>Đáp án</a:t>
              </a:r>
            </a:p>
          </p:txBody>
        </p:sp>
      </p:grpSp>
      <p:pic>
        <p:nvPicPr>
          <p:cNvPr id="26" name="Picture 112" descr="V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8222" y="2286351"/>
            <a:ext cx="603249" cy="45243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3" descr="D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6971" y="2376839"/>
            <a:ext cx="302683" cy="257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18079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6"/>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6"/>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18"/>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8"/>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20"/>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0"/>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0"/>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2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27"/>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7"/>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27"/>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5"/>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50" restart="whenNotActive" fill="hold" evtFilter="cancelBubble" nodeType="interactiveSeq">
                <p:stCondLst>
                  <p:cond evt="onClick" delay="0">
                    <p:tgtEl>
                      <p:spTgt spid="16"/>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7"/>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60" restart="whenNotActive" fill="hold" evtFilter="cancelBubble" nodeType="interactiveSeq">
                <p:stCondLst>
                  <p:cond evt="onClick" delay="0">
                    <p:tgtEl>
                      <p:spTgt spid="18"/>
                    </p:tgtEl>
                  </p:cond>
                </p:stCondLst>
                <p:endSync evt="end" delay="0">
                  <p:rtn val="all"/>
                </p:endSync>
                <p:childTnLst>
                  <p:par>
                    <p:cTn id="61" fill="hold">
                      <p:stCondLst>
                        <p:cond delay="0"/>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5" restart="whenNotActive" fill="hold" evtFilter="cancelBubble" nodeType="interactiveSeq">
                <p:stCondLst>
                  <p:cond evt="onClick" delay="0">
                    <p:tgtEl>
                      <p:spTgt spid="19"/>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withEffect">
                                  <p:stCondLst>
                                    <p:cond delay="0"/>
                                  </p:stCondLst>
                                  <p:childTnLst>
                                    <p:set>
                                      <p:cBhvr>
                                        <p:cTn id="69"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70" restart="whenNotActive" fill="hold" evtFilter="cancelBubble" nodeType="interactiveSeq">
                <p:stCondLst>
                  <p:cond evt="onClick" delay="0">
                    <p:tgtEl>
                      <p:spTgt spid="20"/>
                    </p:tgtEl>
                  </p:cond>
                </p:stCondLst>
                <p:endSync evt="end" delay="0">
                  <p:rtn val="all"/>
                </p:endSync>
                <p:childTnLst>
                  <p:par>
                    <p:cTn id="71" fill="hold">
                      <p:stCondLst>
                        <p:cond delay="0"/>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75" restart="whenNotActive" fill="hold" evtFilter="cancelBubble" nodeType="interactiveSeq">
                <p:stCondLst>
                  <p:cond evt="onClick" delay="0">
                    <p:tgtEl>
                      <p:spTgt spid="21"/>
                    </p:tgtEl>
                  </p:cond>
                </p:stCondLst>
                <p:endSync evt="end" delay="0">
                  <p:rtn val="all"/>
                </p:endSync>
                <p:childTnLst>
                  <p:par>
                    <p:cTn id="76" fill="hold">
                      <p:stCondLst>
                        <p:cond delay="0"/>
                      </p:stCondLst>
                      <p:childTnLst>
                        <p:par>
                          <p:cTn id="77" fill="hold">
                            <p:stCondLst>
                              <p:cond delay="0"/>
                            </p:stCondLst>
                            <p:childTnLst>
                              <p:par>
                                <p:cTn id="78" presetID="3" presetClass="emph" presetSubtype="2" repeatCount="5000" fill="hold" nodeType="clickEffect">
                                  <p:stCondLst>
                                    <p:cond delay="0"/>
                                  </p:stCondLst>
                                  <p:childTnLst>
                                    <p:animClr clrSpc="rgb" dir="cw">
                                      <p:cBhvr override="childStyle">
                                        <p:cTn id="79" dur="500" fill="hold"/>
                                        <p:tgtEl>
                                          <p:spTgt spid="63"/>
                                        </p:tgtEl>
                                        <p:attrNameLst>
                                          <p:attrName>style.color</p:attrName>
                                        </p:attrNameLst>
                                      </p:cBhvr>
                                      <p:to>
                                        <a:srgbClr val="00CC66"/>
                                      </p:to>
                                    </p:animClr>
                                  </p:childTnLst>
                                  <p:subTnLst>
                                    <p:audio>
                                      <p:cMediaNode vol="100000">
                                        <p:cTn display="0" masterRel="sameClick">
                                          <p:stCondLst>
                                            <p:cond evt="begin" delay="0">
                                              <p:tn val="78"/>
                                            </p:cond>
                                          </p:stCondLst>
                                          <p:endCondLst>
                                            <p:cond evt="onStopAudio" delay="0">
                                              <p:tgtEl>
                                                <p:sldTgt/>
                                              </p:tgtEl>
                                            </p:cond>
                                          </p:endCondLst>
                                        </p:cTn>
                                        <p:tgtEl>
                                          <p:sndTgt r:embed="rId2" name="chimes.wav"/>
                                        </p:tgtEl>
                                      </p:cMediaNode>
                                    </p:audio>
                                  </p:subTnLst>
                                </p:cTn>
                              </p:par>
                              <p:par>
                                <p:cTn id="80" presetID="3" presetClass="emph" presetSubtype="2" repeatCount="5000" fill="hold" nodeType="withEffect">
                                  <p:stCondLst>
                                    <p:cond delay="0"/>
                                  </p:stCondLst>
                                  <p:childTnLst>
                                    <p:animClr clrSpc="rgb" dir="cw">
                                      <p:cBhvr override="childStyle">
                                        <p:cTn id="81" dur="500" fill="hold"/>
                                        <p:tgtEl>
                                          <p:spTgt spid="65">
                                            <p:txEl>
                                              <p:pRg st="0" end="0"/>
                                            </p:txEl>
                                          </p:spTgt>
                                        </p:tgtEl>
                                        <p:attrNameLst>
                                          <p:attrName>style.color</p:attrName>
                                        </p:attrNameLst>
                                      </p:cBhvr>
                                      <p:to>
                                        <a:srgbClr val="00CC66"/>
                                      </p:to>
                                    </p:animClr>
                                  </p:childTnLst>
                                  <p:subTnLst>
                                    <p:audio>
                                      <p:cMediaNode vol="100000">
                                        <p:cTn display="0" masterRel="sameClick">
                                          <p:stCondLst>
                                            <p:cond evt="begin" delay="0">
                                              <p:tn val="8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1"/>
                  </p:tgtEl>
                </p:cond>
              </p:nextCondLst>
            </p:seq>
            <p:seq concurrent="1" nextAc="seek">
              <p:cTn id="82" restart="whenNotActive" fill="hold" evtFilter="cancelBubble" nodeType="interactiveSeq">
                <p:stCondLst>
                  <p:cond evt="onClick" delay="0">
                    <p:tgtEl>
                      <p:spTgt spid="26"/>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87" restart="whenNotActive" fill="hold" evtFilter="cancelBubble" nodeType="interactiveSeq">
                <p:stCondLst>
                  <p:cond evt="onClick" delay="0">
                    <p:tgtEl>
                      <p:spTgt spid="27"/>
                    </p:tgtEl>
                  </p:cond>
                </p:stCondLst>
                <p:endSync evt="end" delay="0">
                  <p:rtn val="all"/>
                </p:endSync>
                <p:childTnLst>
                  <p:par>
                    <p:cTn id="88" fill="hold">
                      <p:stCondLst>
                        <p:cond delay="0"/>
                      </p:stCondLst>
                      <p:childTnLst>
                        <p:par>
                          <p:cTn id="89" fill="hold">
                            <p:stCondLst>
                              <p:cond delay="0"/>
                            </p:stCondLst>
                            <p:childTnLst>
                              <p:par>
                                <p:cTn id="90" presetID="1" presetClass="exit" presetSubtype="0" fill="hold" nodeType="clickEffect">
                                  <p:stCondLst>
                                    <p:cond delay="0"/>
                                  </p:stCondLst>
                                  <p:childTnLst>
                                    <p:set>
                                      <p:cBhvr>
                                        <p:cTn id="91"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rona.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7999"/>
          </a:xfrm>
          <a:prstGeom prst="rect">
            <a:avLst/>
          </a:prstGeom>
        </p:spPr>
      </p:pic>
      <p:sp>
        <p:nvSpPr>
          <p:cNvPr id="2" name="Title 1"/>
          <p:cNvSpPr>
            <a:spLocks noGrp="1"/>
          </p:cNvSpPr>
          <p:nvPr>
            <p:ph type="title"/>
          </p:nvPr>
        </p:nvSpPr>
        <p:spPr>
          <a:xfrm>
            <a:off x="13855" y="6362054"/>
            <a:ext cx="12192000" cy="356461"/>
          </a:xfrm>
        </p:spPr>
        <p:txBody>
          <a:bodyPr/>
          <a:lstStyle/>
          <a:p>
            <a:pPr algn="ctr"/>
            <a:r>
              <a:rPr lang="en-US" sz="2400">
                <a:solidFill>
                  <a:srgbClr val="FF0000"/>
                </a:solidFill>
                <a:latin typeface="Times New Roman" pitchFamily="18" charset="0"/>
                <a:cs typeface="Times New Roman" pitchFamily="18" charset="0"/>
              </a:rPr>
              <a:t>Để phòng chống dịch Covid19 cần rửa tay sát khuẩn theo đúng thứ tự các động tác các em nhé.  </a:t>
            </a:r>
            <a:br>
              <a:rPr lang="en-US" sz="3200">
                <a:solidFill>
                  <a:srgbClr val="FF0000"/>
                </a:solidFill>
                <a:latin typeface="Times New Roman" pitchFamily="18" charset="0"/>
                <a:cs typeface="Times New Roman" pitchFamily="18" charset="0"/>
              </a:rPr>
            </a:br>
            <a:br>
              <a:rPr lang="en-US" sz="4000">
                <a:solidFill>
                  <a:srgbClr val="FF0000"/>
                </a:solidFill>
                <a:latin typeface="Times New Roman" panose="02020603050405020304" pitchFamily="18" charset="0"/>
                <a:cs typeface="Times New Roman" panose="02020603050405020304" pitchFamily="18" charset="0"/>
              </a:rPr>
            </a:br>
            <a:endParaRPr lang="en-US">
              <a:latin typeface="Times New Roman" pitchFamily="18" charset="0"/>
              <a:cs typeface="Times New Roman" pitchFamily="18" charset="0"/>
            </a:endParaRPr>
          </a:p>
        </p:txBody>
      </p:sp>
      <p:sp>
        <p:nvSpPr>
          <p:cNvPr id="7" name="Title 1"/>
          <p:cNvSpPr txBox="1">
            <a:spLocks/>
          </p:cNvSpPr>
          <p:nvPr/>
        </p:nvSpPr>
        <p:spPr>
          <a:xfrm>
            <a:off x="0" y="0"/>
            <a:ext cx="12205855" cy="6058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a:solidFill>
                  <a:srgbClr val="FF0000"/>
                </a:solidFill>
                <a:latin typeface="Times New Roman" panose="02020603050405020304" pitchFamily="18" charset="0"/>
                <a:cs typeface="Times New Roman" panose="02020603050405020304" pitchFamily="18" charset="0"/>
              </a:rPr>
              <a:t>Múa </a:t>
            </a:r>
            <a:r>
              <a:rPr lang="vi-VN" sz="3200">
                <a:solidFill>
                  <a:srgbClr val="FF0000"/>
                </a:solidFill>
              </a:rPr>
              <a:t>“Rửa tay en co vi”</a:t>
            </a:r>
            <a:r>
              <a:rPr lang="en-US" sz="3200">
                <a:solidFill>
                  <a:srgbClr val="FF0000"/>
                </a:solidFill>
                <a:latin typeface="Times New Roman" panose="02020603050405020304" pitchFamily="18" charset="0"/>
                <a:cs typeface="Times New Roman" panose="02020603050405020304" pitchFamily="18" charset="0"/>
              </a:rPr>
              <a:t> các em đứng dậy quan sát và múa theo nhé</a:t>
            </a:r>
            <a:br>
              <a:rPr lang="en-US" sz="4000">
                <a:solidFill>
                  <a:srgbClr val="FF0000"/>
                </a:solidFill>
                <a:latin typeface="Times New Roman" panose="02020603050405020304" pitchFamily="18" charset="0"/>
                <a:cs typeface="Times New Roman" panose="02020603050405020304" pitchFamily="18" charset="0"/>
              </a:rPr>
            </a:br>
            <a:endParaRPr lang="en-US"/>
          </a:p>
        </p:txBody>
      </p:sp>
    </p:spTree>
    <p:extLst>
      <p:ext uri="{BB962C8B-B14F-4D97-AF65-F5344CB8AC3E}">
        <p14:creationId xmlns:p14="http://schemas.microsoft.com/office/powerpoint/2010/main" val="398278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video>
              <p:cMediaNode vol="80000">
                <p:cTn id="22" fill="hold" display="0">
                  <p:stCondLst>
                    <p:cond delay="indefinite"/>
                  </p:stCondLst>
                </p:cTn>
                <p:tgtEl>
                  <p:spTgt spid="4"/>
                </p:tgtEl>
              </p:cMediaNode>
            </p:video>
          </p:childTnLst>
        </p:cTn>
      </p:par>
    </p:tnLst>
    <p:bldLst>
      <p:bldP spid="2"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4092498" y="2998112"/>
            <a:ext cx="3980985" cy="861774"/>
          </a:xfrm>
          <a:prstGeom prst="rect">
            <a:avLst/>
          </a:prstGeom>
          <a:noFill/>
        </p:spPr>
        <p:txBody>
          <a:bodyPr wrap="square" rtlCol="0">
            <a:spAutoFit/>
          </a:bodyPr>
          <a:lstStyle/>
          <a:p>
            <a:r>
              <a:rPr lang="en-US" sz="5000" b="1">
                <a:solidFill>
                  <a:srgbClr val="FF0000"/>
                </a:solidFill>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568866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43232" y="798861"/>
            <a:ext cx="8538055" cy="3637919"/>
          </a:xfrm>
          <a:prstGeom prst="rect">
            <a:avLst/>
          </a:prstGeom>
          <a:solidFill>
            <a:schemeClr val="bg1"/>
          </a:solidFill>
        </p:spPr>
        <p:txBody>
          <a:bodyPr wrap="square">
            <a:spAutoFit/>
          </a:bodyPr>
          <a:lstStyle/>
          <a:p>
            <a:pPr algn="just">
              <a:lnSpc>
                <a:spcPct val="120000"/>
              </a:lnSpc>
            </a:pPr>
            <a:r>
              <a:rPr lang="en-US" sz="3200" i="1" dirty="0" err="1">
                <a:solidFill>
                  <a:srgbClr val="0000FF"/>
                </a:solidFill>
                <a:latin typeface="Times New Roman" panose="02020603050405020304" pitchFamily="18" charset="0"/>
              </a:rPr>
              <a:t>Khi</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học</a:t>
            </a:r>
            <a:r>
              <a:rPr lang="en-US" sz="3200" i="1" dirty="0">
                <a:solidFill>
                  <a:srgbClr val="0000FF"/>
                </a:solidFill>
                <a:latin typeface="Times New Roman" panose="02020603050405020304" pitchFamily="18" charset="0"/>
              </a:rPr>
              <a:t> ở </a:t>
            </a:r>
            <a:r>
              <a:rPr lang="en-US" sz="3200" i="1" dirty="0" err="1">
                <a:solidFill>
                  <a:srgbClr val="0000FF"/>
                </a:solidFill>
                <a:latin typeface="Times New Roman" panose="02020603050405020304" pitchFamily="18" charset="0"/>
              </a:rPr>
              <a:t>cấp</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tiểu</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học</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em</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đã</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từng</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tạo</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được</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một</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chương</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trình</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trong</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môi</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trường</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lập</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trình</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trực</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quan</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ví</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dụ</a:t>
            </a:r>
            <a:r>
              <a:rPr lang="en-US" sz="3200" i="1" dirty="0">
                <a:solidFill>
                  <a:srgbClr val="0000FF"/>
                </a:solidFill>
                <a:latin typeface="Times New Roman" panose="02020603050405020304" pitchFamily="18" charset="0"/>
              </a:rPr>
              <a:t> Scratch) </a:t>
            </a:r>
            <a:r>
              <a:rPr lang="en-US" sz="3200" i="1" dirty="0" err="1">
                <a:solidFill>
                  <a:srgbClr val="0000FF"/>
                </a:solidFill>
                <a:latin typeface="Times New Roman" panose="02020603050405020304" pitchFamily="18" charset="0"/>
              </a:rPr>
              <a:t>để</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thể</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hiện</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một</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nhân</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vật</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chuyển</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động</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Bản</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liệt</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kê</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tuần</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tự</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các</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bước</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làm</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cho</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nhân</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vật</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chuyển</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động</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có</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phải</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là</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một</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thuật</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toán</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không</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Vì</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sao</a:t>
            </a:r>
            <a:r>
              <a:rPr lang="en-US" sz="3200" i="1" dirty="0">
                <a:solidFill>
                  <a:srgbClr val="0000FF"/>
                </a:solidFill>
                <a:latin typeface="Times New Roman" panose="02020603050405020304" pitchFamily="18" charset="0"/>
              </a:rPr>
              <a:t>?</a:t>
            </a:r>
            <a:endParaRPr lang="en-US" sz="3200" dirty="0">
              <a:solidFill>
                <a:srgbClr val="0000FF"/>
              </a:solidFill>
            </a:endParaRPr>
          </a:p>
        </p:txBody>
      </p:sp>
      <p:sp>
        <p:nvSpPr>
          <p:cNvPr id="5" name="Hộp Văn bản 3">
            <a:extLst>
              <a:ext uri="{FF2B5EF4-FFF2-40B4-BE49-F238E27FC236}">
                <a16:creationId xmlns:a16="http://schemas.microsoft.com/office/drawing/2014/main" id="{77CE9DA1-CFCC-44CF-A3CB-81107D528218}"/>
              </a:ext>
            </a:extLst>
          </p:cNvPr>
          <p:cNvSpPr txBox="1"/>
          <p:nvPr/>
        </p:nvSpPr>
        <p:spPr>
          <a:xfrm>
            <a:off x="0" y="0"/>
            <a:ext cx="12192000" cy="800219"/>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40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1.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Khái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niệm</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toán</a:t>
            </a:r>
            <a:endParaRPr lang="vi-VN" sz="4000" b="1">
              <a:solidFill>
                <a:srgbClr val="FFFFFF"/>
              </a:solidFill>
              <a:latin typeface="Times New Roman" panose="02020603050405020304" pitchFamily="18" charset="0"/>
              <a:cs typeface="Times New Roman" panose="02020603050405020304" pitchFamily="18" charset="0"/>
            </a:endParaRPr>
          </a:p>
        </p:txBody>
      </p:sp>
      <p:sp>
        <p:nvSpPr>
          <p:cNvPr id="7" name="Hộp Văn bản 5">
            <a:extLst>
              <a:ext uri="{FF2B5EF4-FFF2-40B4-BE49-F238E27FC236}">
                <a16:creationId xmlns:a16="http://schemas.microsoft.com/office/drawing/2014/main" id="{16336C16-5CCD-471A-A6C9-53B8EA177AE9}"/>
              </a:ext>
            </a:extLst>
          </p:cNvPr>
          <p:cNvSpPr txBox="1"/>
          <p:nvPr/>
        </p:nvSpPr>
        <p:spPr>
          <a:xfrm>
            <a:off x="16366" y="689960"/>
            <a:ext cx="2526866" cy="553998"/>
          </a:xfrm>
          <a:prstGeom prst="rect">
            <a:avLst/>
          </a:prstGeom>
          <a:solidFill>
            <a:schemeClr val="bg1"/>
          </a:solidFill>
          <a:scene3d>
            <a:camera prst="orthographicFront"/>
            <a:lightRig rig="threePt" dir="t"/>
          </a:scene3d>
          <a:sp3d>
            <a:bevelT prst="softRound"/>
          </a:sp3d>
        </p:spPr>
        <p:txBody>
          <a:bodyPr wrap="square">
            <a:spAutoFit/>
          </a:bodyPr>
          <a:lstStyle/>
          <a:p>
            <a:pPr algn="just"/>
            <a:r>
              <a:rPr lang="en-US" sz="3000" b="1">
                <a:solidFill>
                  <a:srgbClr val="FF0000"/>
                </a:solidFill>
                <a:latin typeface="Times New Roman" pitchFamily="18" charset="0"/>
                <a:cs typeface="Times New Roman" pitchFamily="18" charset="0"/>
              </a:rPr>
              <a:t>3. </a:t>
            </a:r>
            <a:r>
              <a:rPr lang="en-US" sz="3000" b="1" err="1">
                <a:solidFill>
                  <a:srgbClr val="FF0000"/>
                </a:solidFill>
                <a:latin typeface="Times New Roman" pitchFamily="18" charset="0"/>
                <a:cs typeface="Times New Roman" pitchFamily="18" charset="0"/>
              </a:rPr>
              <a:t>Vận</a:t>
            </a:r>
            <a:r>
              <a:rPr lang="en-US" sz="3000" b="1">
                <a:solidFill>
                  <a:srgbClr val="FF0000"/>
                </a:solidFill>
                <a:latin typeface="Times New Roman" pitchFamily="18" charset="0"/>
                <a:cs typeface="Times New Roman" pitchFamily="18" charset="0"/>
              </a:rPr>
              <a:t> </a:t>
            </a:r>
            <a:r>
              <a:rPr lang="en-US" sz="3000" b="1" err="1">
                <a:solidFill>
                  <a:srgbClr val="FF0000"/>
                </a:solidFill>
                <a:latin typeface="Times New Roman" pitchFamily="18" charset="0"/>
                <a:cs typeface="Times New Roman" pitchFamily="18" charset="0"/>
              </a:rPr>
              <a:t>dụng</a:t>
            </a:r>
            <a:r>
              <a:rPr lang="en-US" sz="3000" b="1">
                <a:solidFill>
                  <a:srgbClr val="FF0000"/>
                </a:solidFill>
                <a:latin typeface="Times New Roman" pitchFamily="18" charset="0"/>
                <a:cs typeface="Times New Roman" pitchFamily="18" charset="0"/>
              </a:rPr>
              <a:t>  </a:t>
            </a:r>
          </a:p>
        </p:txBody>
      </p:sp>
      <p:sp>
        <p:nvSpPr>
          <p:cNvPr id="8" name="Rectangle 7"/>
          <p:cNvSpPr/>
          <p:nvPr/>
        </p:nvSpPr>
        <p:spPr>
          <a:xfrm>
            <a:off x="2543231" y="4434049"/>
            <a:ext cx="8538055" cy="1274195"/>
          </a:xfrm>
          <a:prstGeom prst="rect">
            <a:avLst/>
          </a:prstGeom>
          <a:solidFill>
            <a:schemeClr val="bg1"/>
          </a:solidFill>
        </p:spPr>
        <p:txBody>
          <a:bodyPr wrap="square">
            <a:spAutoFit/>
          </a:bodyPr>
          <a:lstStyle/>
          <a:p>
            <a:pPr algn="just">
              <a:lnSpc>
                <a:spcPct val="120000"/>
              </a:lnSpc>
              <a:spcAft>
                <a:spcPts val="800"/>
              </a:spcAft>
            </a:pPr>
            <a:r>
              <a:rPr lang="en-US" sz="3200" dirty="0" err="1">
                <a:solidFill>
                  <a:srgbClr val="0000FF"/>
                </a:solidFill>
                <a:latin typeface="Times New Roman" panose="02020603050405020304" pitchFamily="18" charset="0"/>
                <a:ea typeface="Calibri" panose="020F0502020204030204" pitchFamily="34" charset="0"/>
                <a:cs typeface="Cordia New"/>
              </a:rPr>
              <a:t>Viết</a:t>
            </a:r>
            <a:r>
              <a:rPr lang="en-US" sz="3200" dirty="0">
                <a:solidFill>
                  <a:srgbClr val="0000FF"/>
                </a:solidFill>
                <a:latin typeface="Times New Roman" panose="02020603050405020304" pitchFamily="18" charset="0"/>
                <a:ea typeface="Calibri" panose="020F0502020204030204" pitchFamily="34" charset="0"/>
                <a:cs typeface="Cordia New"/>
              </a:rPr>
              <a:t> </a:t>
            </a:r>
            <a:r>
              <a:rPr lang="en-US" sz="3200" dirty="0" err="1">
                <a:solidFill>
                  <a:srgbClr val="0000FF"/>
                </a:solidFill>
                <a:latin typeface="Times New Roman" panose="02020603050405020304" pitchFamily="18" charset="0"/>
                <a:ea typeface="Calibri" panose="020F0502020204030204" pitchFamily="34" charset="0"/>
                <a:cs typeface="Cordia New"/>
              </a:rPr>
              <a:t>chương</a:t>
            </a:r>
            <a:r>
              <a:rPr lang="en-US" sz="3200" dirty="0">
                <a:solidFill>
                  <a:srgbClr val="0000FF"/>
                </a:solidFill>
                <a:latin typeface="Times New Roman" panose="02020603050405020304" pitchFamily="18" charset="0"/>
                <a:ea typeface="Calibri" panose="020F0502020204030204" pitchFamily="34" charset="0"/>
                <a:cs typeface="Cordia New"/>
              </a:rPr>
              <a:t> </a:t>
            </a:r>
            <a:r>
              <a:rPr lang="en-US" sz="3200" dirty="0" err="1">
                <a:solidFill>
                  <a:srgbClr val="0000FF"/>
                </a:solidFill>
                <a:latin typeface="Times New Roman" panose="02020603050405020304" pitchFamily="18" charset="0"/>
                <a:ea typeface="Calibri" panose="020F0502020204030204" pitchFamily="34" charset="0"/>
                <a:cs typeface="Cordia New"/>
              </a:rPr>
              <a:t>trình</a:t>
            </a:r>
            <a:r>
              <a:rPr lang="en-US" sz="3200" dirty="0">
                <a:solidFill>
                  <a:srgbClr val="0000FF"/>
                </a:solidFill>
                <a:latin typeface="Times New Roman" panose="02020603050405020304" pitchFamily="18" charset="0"/>
                <a:ea typeface="Calibri" panose="020F0502020204030204" pitchFamily="34" charset="0"/>
                <a:cs typeface="Cordia New"/>
              </a:rPr>
              <a:t> </a:t>
            </a:r>
            <a:r>
              <a:rPr lang="en-US" sz="3200" dirty="0" err="1">
                <a:solidFill>
                  <a:srgbClr val="0000FF"/>
                </a:solidFill>
                <a:latin typeface="Times New Roman" panose="02020603050405020304" pitchFamily="18" charset="0"/>
                <a:ea typeface="Calibri" panose="020F0502020204030204" pitchFamily="34" charset="0"/>
                <a:cs typeface="Cordia New"/>
              </a:rPr>
              <a:t>trong</a:t>
            </a:r>
            <a:r>
              <a:rPr lang="en-US" sz="3200" dirty="0">
                <a:solidFill>
                  <a:srgbClr val="0000FF"/>
                </a:solidFill>
                <a:latin typeface="Times New Roman" panose="02020603050405020304" pitchFamily="18" charset="0"/>
                <a:ea typeface="Calibri" panose="020F0502020204030204" pitchFamily="34" charset="0"/>
                <a:cs typeface="Cordia New"/>
              </a:rPr>
              <a:t> </a:t>
            </a:r>
            <a:r>
              <a:rPr lang="en-US" sz="3200" dirty="0" err="1">
                <a:solidFill>
                  <a:srgbClr val="0000FF"/>
                </a:solidFill>
                <a:latin typeface="Times New Roman" panose="02020603050405020304" pitchFamily="18" charset="0"/>
                <a:ea typeface="Calibri" panose="020F0502020204030204" pitchFamily="34" charset="0"/>
                <a:cs typeface="Cordia New"/>
              </a:rPr>
              <a:t>môi</a:t>
            </a:r>
            <a:r>
              <a:rPr lang="en-US" sz="3200" dirty="0">
                <a:solidFill>
                  <a:srgbClr val="0000FF"/>
                </a:solidFill>
                <a:latin typeface="Times New Roman" panose="02020603050405020304" pitchFamily="18" charset="0"/>
                <a:ea typeface="Calibri" panose="020F0502020204030204" pitchFamily="34" charset="0"/>
                <a:cs typeface="Cordia New"/>
              </a:rPr>
              <a:t> </a:t>
            </a:r>
            <a:r>
              <a:rPr lang="en-US" sz="3200" dirty="0" err="1">
                <a:solidFill>
                  <a:srgbClr val="0000FF"/>
                </a:solidFill>
                <a:latin typeface="Times New Roman" panose="02020603050405020304" pitchFamily="18" charset="0"/>
                <a:ea typeface="Calibri" panose="020F0502020204030204" pitchFamily="34" charset="0"/>
                <a:cs typeface="Cordia New"/>
              </a:rPr>
              <a:t>trường</a:t>
            </a:r>
            <a:r>
              <a:rPr lang="en-US" sz="3200" dirty="0">
                <a:solidFill>
                  <a:srgbClr val="0000FF"/>
                </a:solidFill>
                <a:latin typeface="Times New Roman" panose="02020603050405020304" pitchFamily="18" charset="0"/>
                <a:ea typeface="Calibri" panose="020F0502020204030204" pitchFamily="34" charset="0"/>
                <a:cs typeface="Cordia New"/>
              </a:rPr>
              <a:t> </a:t>
            </a:r>
            <a:r>
              <a:rPr lang="en-US" sz="3200" dirty="0" err="1">
                <a:solidFill>
                  <a:srgbClr val="0000FF"/>
                </a:solidFill>
                <a:latin typeface="Times New Roman" panose="02020603050405020304" pitchFamily="18" charset="0"/>
                <a:ea typeface="Calibri" panose="020F0502020204030204" pitchFamily="34" charset="0"/>
                <a:cs typeface="Cordia New"/>
              </a:rPr>
              <a:t>lập</a:t>
            </a:r>
            <a:r>
              <a:rPr lang="en-US" sz="3200" dirty="0">
                <a:solidFill>
                  <a:srgbClr val="0000FF"/>
                </a:solidFill>
                <a:latin typeface="Times New Roman" panose="02020603050405020304" pitchFamily="18" charset="0"/>
                <a:ea typeface="Calibri" panose="020F0502020204030204" pitchFamily="34" charset="0"/>
                <a:cs typeface="Cordia New"/>
              </a:rPr>
              <a:t> </a:t>
            </a:r>
            <a:r>
              <a:rPr lang="en-US" sz="3200" dirty="0" err="1">
                <a:solidFill>
                  <a:srgbClr val="0000FF"/>
                </a:solidFill>
                <a:latin typeface="Times New Roman" panose="02020603050405020304" pitchFamily="18" charset="0"/>
                <a:ea typeface="Calibri" panose="020F0502020204030204" pitchFamily="34" charset="0"/>
                <a:cs typeface="Cordia New"/>
              </a:rPr>
              <a:t>trình</a:t>
            </a:r>
            <a:r>
              <a:rPr lang="en-US" sz="3200" dirty="0">
                <a:solidFill>
                  <a:srgbClr val="0000FF"/>
                </a:solidFill>
                <a:latin typeface="Times New Roman" panose="02020603050405020304" pitchFamily="18" charset="0"/>
                <a:ea typeface="Calibri" panose="020F0502020204030204" pitchFamily="34" charset="0"/>
                <a:cs typeface="Cordia New"/>
              </a:rPr>
              <a:t> </a:t>
            </a:r>
            <a:r>
              <a:rPr lang="en-US" sz="3200" dirty="0" err="1">
                <a:solidFill>
                  <a:srgbClr val="0000FF"/>
                </a:solidFill>
                <a:latin typeface="Times New Roman" panose="02020603050405020304" pitchFamily="18" charset="0"/>
                <a:ea typeface="Calibri" panose="020F0502020204030204" pitchFamily="34" charset="0"/>
                <a:cs typeface="Cordia New"/>
              </a:rPr>
              <a:t>trực</a:t>
            </a:r>
            <a:r>
              <a:rPr lang="en-US" sz="3200" dirty="0">
                <a:solidFill>
                  <a:srgbClr val="0000FF"/>
                </a:solidFill>
                <a:latin typeface="Times New Roman" panose="02020603050405020304" pitchFamily="18" charset="0"/>
                <a:ea typeface="Calibri" panose="020F0502020204030204" pitchFamily="34" charset="0"/>
                <a:cs typeface="Cordia New"/>
              </a:rPr>
              <a:t> </a:t>
            </a:r>
            <a:r>
              <a:rPr lang="en-US" sz="3200" dirty="0" err="1">
                <a:solidFill>
                  <a:srgbClr val="0000FF"/>
                </a:solidFill>
                <a:latin typeface="Times New Roman" panose="02020603050405020304" pitchFamily="18" charset="0"/>
                <a:ea typeface="Calibri" panose="020F0502020204030204" pitchFamily="34" charset="0"/>
                <a:cs typeface="Cordia New"/>
              </a:rPr>
              <a:t>quan</a:t>
            </a:r>
            <a:r>
              <a:rPr lang="en-US" sz="3200" dirty="0">
                <a:solidFill>
                  <a:srgbClr val="0000FF"/>
                </a:solidFill>
                <a:latin typeface="Times New Roman" panose="02020603050405020304" pitchFamily="18" charset="0"/>
                <a:ea typeface="Calibri" panose="020F0502020204030204" pitchFamily="34" charset="0"/>
                <a:cs typeface="Cordia New"/>
              </a:rPr>
              <a:t> </a:t>
            </a:r>
            <a:r>
              <a:rPr lang="en-US" sz="3200" dirty="0" err="1">
                <a:solidFill>
                  <a:srgbClr val="0000FF"/>
                </a:solidFill>
                <a:latin typeface="Times New Roman" panose="02020603050405020304" pitchFamily="18" charset="0"/>
                <a:ea typeface="Calibri" panose="020F0502020204030204" pitchFamily="34" charset="0"/>
                <a:cs typeface="Cordia New"/>
              </a:rPr>
              <a:t>chính</a:t>
            </a:r>
            <a:r>
              <a:rPr lang="en-US" sz="3200" dirty="0">
                <a:solidFill>
                  <a:srgbClr val="0000FF"/>
                </a:solidFill>
                <a:latin typeface="Times New Roman" panose="02020603050405020304" pitchFamily="18" charset="0"/>
                <a:ea typeface="Calibri" panose="020F0502020204030204" pitchFamily="34" charset="0"/>
                <a:cs typeface="Cordia New"/>
              </a:rPr>
              <a:t> </a:t>
            </a:r>
            <a:r>
              <a:rPr lang="en-US" sz="3200" dirty="0" err="1">
                <a:solidFill>
                  <a:srgbClr val="0000FF"/>
                </a:solidFill>
                <a:latin typeface="Times New Roman" panose="02020603050405020304" pitchFamily="18" charset="0"/>
                <a:ea typeface="Calibri" panose="020F0502020204030204" pitchFamily="34" charset="0"/>
                <a:cs typeface="Cordia New"/>
              </a:rPr>
              <a:t>là</a:t>
            </a:r>
            <a:r>
              <a:rPr lang="en-US" sz="3200" dirty="0">
                <a:solidFill>
                  <a:srgbClr val="0000FF"/>
                </a:solidFill>
                <a:latin typeface="Times New Roman" panose="02020603050405020304" pitchFamily="18" charset="0"/>
                <a:ea typeface="Calibri" panose="020F0502020204030204" pitchFamily="34" charset="0"/>
                <a:cs typeface="Cordia New"/>
              </a:rPr>
              <a:t> </a:t>
            </a:r>
            <a:r>
              <a:rPr lang="en-US" sz="3200" dirty="0" err="1">
                <a:solidFill>
                  <a:srgbClr val="0000FF"/>
                </a:solidFill>
                <a:latin typeface="Times New Roman" panose="02020603050405020304" pitchFamily="18" charset="0"/>
                <a:ea typeface="Calibri" panose="020F0502020204030204" pitchFamily="34" charset="0"/>
                <a:cs typeface="Cordia New"/>
              </a:rPr>
              <a:t>một</a:t>
            </a:r>
            <a:r>
              <a:rPr lang="en-US" sz="3200" dirty="0">
                <a:solidFill>
                  <a:srgbClr val="0000FF"/>
                </a:solidFill>
                <a:latin typeface="Times New Roman" panose="02020603050405020304" pitchFamily="18" charset="0"/>
                <a:ea typeface="Calibri" panose="020F0502020204030204" pitchFamily="34" charset="0"/>
                <a:cs typeface="Cordia New"/>
              </a:rPr>
              <a:t> </a:t>
            </a:r>
            <a:r>
              <a:rPr lang="en-US" sz="3200" dirty="0" err="1">
                <a:solidFill>
                  <a:srgbClr val="0000FF"/>
                </a:solidFill>
                <a:latin typeface="Times New Roman" panose="02020603050405020304" pitchFamily="18" charset="0"/>
                <a:ea typeface="Calibri" panose="020F0502020204030204" pitchFamily="34" charset="0"/>
                <a:cs typeface="Cordia New"/>
              </a:rPr>
              <a:t>cách</a:t>
            </a:r>
            <a:r>
              <a:rPr lang="en-US" sz="3200" dirty="0">
                <a:solidFill>
                  <a:srgbClr val="0000FF"/>
                </a:solidFill>
                <a:latin typeface="Times New Roman" panose="02020603050405020304" pitchFamily="18" charset="0"/>
                <a:ea typeface="Calibri" panose="020F0502020204030204" pitchFamily="34" charset="0"/>
                <a:cs typeface="Cordia New"/>
              </a:rPr>
              <a:t> </a:t>
            </a:r>
            <a:r>
              <a:rPr lang="en-US" sz="3200" dirty="0" err="1">
                <a:solidFill>
                  <a:srgbClr val="0000FF"/>
                </a:solidFill>
                <a:latin typeface="Times New Roman" panose="02020603050405020304" pitchFamily="18" charset="0"/>
                <a:ea typeface="Calibri" panose="020F0502020204030204" pitchFamily="34" charset="0"/>
                <a:cs typeface="Cordia New"/>
              </a:rPr>
              <a:t>mô</a:t>
            </a:r>
            <a:r>
              <a:rPr lang="en-US" sz="3200" dirty="0">
                <a:solidFill>
                  <a:srgbClr val="0000FF"/>
                </a:solidFill>
                <a:latin typeface="Times New Roman" panose="02020603050405020304" pitchFamily="18" charset="0"/>
                <a:ea typeface="Calibri" panose="020F0502020204030204" pitchFamily="34" charset="0"/>
                <a:cs typeface="Cordia New"/>
              </a:rPr>
              <a:t> </a:t>
            </a:r>
            <a:r>
              <a:rPr lang="en-US" sz="3200" dirty="0" err="1">
                <a:solidFill>
                  <a:srgbClr val="0000FF"/>
                </a:solidFill>
                <a:latin typeface="Times New Roman" panose="02020603050405020304" pitchFamily="18" charset="0"/>
                <a:ea typeface="Calibri" panose="020F0502020204030204" pitchFamily="34" charset="0"/>
                <a:cs typeface="Cordia New"/>
              </a:rPr>
              <a:t>tả</a:t>
            </a:r>
            <a:r>
              <a:rPr lang="en-US" sz="3200" dirty="0">
                <a:solidFill>
                  <a:srgbClr val="0000FF"/>
                </a:solidFill>
                <a:latin typeface="Times New Roman" panose="02020603050405020304" pitchFamily="18" charset="0"/>
                <a:ea typeface="Calibri" panose="020F0502020204030204" pitchFamily="34" charset="0"/>
                <a:cs typeface="Cordia New"/>
              </a:rPr>
              <a:t> </a:t>
            </a:r>
            <a:r>
              <a:rPr lang="en-US" sz="3200" dirty="0" err="1">
                <a:solidFill>
                  <a:srgbClr val="0000FF"/>
                </a:solidFill>
                <a:latin typeface="Times New Roman" panose="02020603050405020304" pitchFamily="18" charset="0"/>
                <a:ea typeface="Calibri" panose="020F0502020204030204" pitchFamily="34" charset="0"/>
                <a:cs typeface="Cordia New"/>
              </a:rPr>
              <a:t>thuật</a:t>
            </a:r>
            <a:r>
              <a:rPr lang="en-US" sz="3200" dirty="0">
                <a:solidFill>
                  <a:srgbClr val="0000FF"/>
                </a:solidFill>
                <a:latin typeface="Times New Roman" panose="02020603050405020304" pitchFamily="18" charset="0"/>
                <a:ea typeface="Calibri" panose="020F0502020204030204" pitchFamily="34" charset="0"/>
                <a:cs typeface="Cordia New"/>
              </a:rPr>
              <a:t> </a:t>
            </a:r>
            <a:r>
              <a:rPr lang="en-US" sz="3200" dirty="0" err="1">
                <a:solidFill>
                  <a:srgbClr val="0000FF"/>
                </a:solidFill>
                <a:latin typeface="Times New Roman" panose="02020603050405020304" pitchFamily="18" charset="0"/>
                <a:ea typeface="Calibri" panose="020F0502020204030204" pitchFamily="34" charset="0"/>
                <a:cs typeface="Cordia New"/>
              </a:rPr>
              <a:t>toán</a:t>
            </a:r>
            <a:r>
              <a:rPr lang="en-US" sz="3200" dirty="0">
                <a:solidFill>
                  <a:srgbClr val="0000FF"/>
                </a:solidFill>
                <a:latin typeface="Times New Roman" panose="02020603050405020304" pitchFamily="18" charset="0"/>
                <a:ea typeface="Calibri" panose="020F0502020204030204" pitchFamily="34" charset="0"/>
                <a:cs typeface="Cordia New"/>
              </a:rPr>
              <a:t>. </a:t>
            </a:r>
            <a:endParaRPr lang="en-US" sz="3200" dirty="0">
              <a:solidFill>
                <a:srgbClr val="0000FF"/>
              </a:solidFill>
              <a:effectLst/>
              <a:latin typeface="Calibri" panose="020F0502020204030204" pitchFamily="34" charset="0"/>
              <a:ea typeface="Calibri" panose="020F0502020204030204" pitchFamily="34" charset="0"/>
              <a:cs typeface="Cordia New"/>
            </a:endParaRPr>
          </a:p>
        </p:txBody>
      </p:sp>
    </p:spTree>
    <p:extLst>
      <p:ext uri="{BB962C8B-B14F-4D97-AF65-F5344CB8AC3E}">
        <p14:creationId xmlns:p14="http://schemas.microsoft.com/office/powerpoint/2010/main" val="244354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circle(in)">
                                      <p:cBhvr>
                                        <p:cTn id="12"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5" y="1269998"/>
            <a:ext cx="12160136" cy="5491020"/>
          </a:xfrm>
          <a:prstGeom prst="rect">
            <a:avLst/>
          </a:prstGeom>
          <a:ln>
            <a:noFill/>
          </a:ln>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err="1">
                <a:solidFill>
                  <a:srgbClr val="0000FF"/>
                </a:solidFill>
                <a:latin typeface="Times New Roman" pitchFamily="18" charset="0"/>
                <a:cs typeface="Times New Roman" pitchFamily="18" charset="0"/>
              </a:rPr>
              <a:t>Viết</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thuật</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toán</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cho</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bài</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toán</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sau</a:t>
            </a:r>
            <a:r>
              <a:rPr lang="en-US">
                <a:solidFill>
                  <a:srgbClr val="0000FF"/>
                </a:solidFill>
                <a:latin typeface="Times New Roman" pitchFamily="18" charset="0"/>
                <a:cs typeface="Times New Roman" pitchFamily="18" charset="0"/>
              </a:rPr>
              <a:t>:</a:t>
            </a:r>
          </a:p>
          <a:p>
            <a:r>
              <a:rPr lang="en-US">
                <a:solidFill>
                  <a:srgbClr val="0000FF"/>
                </a:solidFill>
                <a:latin typeface="Times New Roman" pitchFamily="18" charset="0"/>
                <a:cs typeface="Times New Roman" pitchFamily="18" charset="0"/>
              </a:rPr>
              <a:t>Cho </a:t>
            </a:r>
            <a:r>
              <a:rPr lang="en-US" err="1">
                <a:solidFill>
                  <a:srgbClr val="0000FF"/>
                </a:solidFill>
                <a:latin typeface="Times New Roman" pitchFamily="18" charset="0"/>
                <a:cs typeface="Times New Roman" pitchFamily="18" charset="0"/>
              </a:rPr>
              <a:t>hình</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chữ</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nhật</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có</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chiều</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dài</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gấp</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đôi</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chiều</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rộng</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biết</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chiều</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rộng</a:t>
            </a:r>
            <a:r>
              <a:rPr lang="en-US">
                <a:solidFill>
                  <a:srgbClr val="0000FF"/>
                </a:solidFill>
                <a:latin typeface="Times New Roman" pitchFamily="18" charset="0"/>
                <a:cs typeface="Times New Roman" pitchFamily="18" charset="0"/>
              </a:rPr>
              <a:t> 6cm. </a:t>
            </a:r>
            <a:r>
              <a:rPr lang="en-US" err="1">
                <a:solidFill>
                  <a:srgbClr val="0000FF"/>
                </a:solidFill>
                <a:latin typeface="Times New Roman" pitchFamily="18" charset="0"/>
                <a:cs typeface="Times New Roman" pitchFamily="18" charset="0"/>
              </a:rPr>
              <a:t>Tính</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chu</a:t>
            </a:r>
            <a:r>
              <a:rPr lang="en-US">
                <a:solidFill>
                  <a:srgbClr val="0000FF"/>
                </a:solidFill>
                <a:latin typeface="Times New Roman" pitchFamily="18" charset="0"/>
                <a:cs typeface="Times New Roman" pitchFamily="18" charset="0"/>
              </a:rPr>
              <a:t> vi </a:t>
            </a:r>
            <a:r>
              <a:rPr lang="en-US" err="1">
                <a:solidFill>
                  <a:srgbClr val="0000FF"/>
                </a:solidFill>
                <a:latin typeface="Times New Roman" pitchFamily="18" charset="0"/>
                <a:cs typeface="Times New Roman" pitchFamily="18" charset="0"/>
              </a:rPr>
              <a:t>của</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hình</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chữ</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nhật</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trên</a:t>
            </a:r>
            <a:r>
              <a:rPr lang="en-US">
                <a:solidFill>
                  <a:srgbClr val="0000FF"/>
                </a:solidFill>
                <a:latin typeface="Times New Roman" pitchFamily="18" charset="0"/>
                <a:cs typeface="Times New Roman" pitchFamily="18" charset="0"/>
              </a:rPr>
              <a:t>.</a:t>
            </a:r>
          </a:p>
          <a:p>
            <a:r>
              <a:rPr lang="en-US" err="1">
                <a:solidFill>
                  <a:srgbClr val="0000FF"/>
                </a:solidFill>
                <a:latin typeface="Times New Roman" pitchFamily="18" charset="0"/>
                <a:cs typeface="Times New Roman" pitchFamily="18" charset="0"/>
              </a:rPr>
              <a:t>Thuật</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toán</a:t>
            </a:r>
            <a:r>
              <a:rPr lang="en-US">
                <a:solidFill>
                  <a:srgbClr val="0000FF"/>
                </a:solidFill>
                <a:latin typeface="Times New Roman" pitchFamily="18" charset="0"/>
                <a:cs typeface="Times New Roman" pitchFamily="18" charset="0"/>
              </a:rPr>
              <a:t>:</a:t>
            </a:r>
          </a:p>
          <a:p>
            <a:r>
              <a:rPr lang="en-US">
                <a:solidFill>
                  <a:srgbClr val="0000FF"/>
                </a:solidFill>
                <a:latin typeface="Times New Roman" pitchFamily="18" charset="0"/>
                <a:cs typeface="Times New Roman" pitchFamily="18" charset="0"/>
              </a:rPr>
              <a:t>B1: </a:t>
            </a:r>
            <a:r>
              <a:rPr lang="en-US" err="1">
                <a:solidFill>
                  <a:srgbClr val="0000FF"/>
                </a:solidFill>
                <a:latin typeface="Times New Roman" pitchFamily="18" charset="0"/>
                <a:cs typeface="Times New Roman" pitchFamily="18" charset="0"/>
              </a:rPr>
              <a:t>Tính</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chiều</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dài</a:t>
            </a:r>
            <a:r>
              <a:rPr lang="en-US">
                <a:solidFill>
                  <a:srgbClr val="0000FF"/>
                </a:solidFill>
                <a:latin typeface="Times New Roman" pitchFamily="18" charset="0"/>
                <a:cs typeface="Times New Roman" pitchFamily="18" charset="0"/>
              </a:rPr>
              <a:t> HCN: =6*2=12 cm</a:t>
            </a:r>
          </a:p>
          <a:p>
            <a:r>
              <a:rPr lang="en-US">
                <a:solidFill>
                  <a:srgbClr val="0000FF"/>
                </a:solidFill>
                <a:latin typeface="Times New Roman" pitchFamily="18" charset="0"/>
                <a:cs typeface="Times New Roman" pitchFamily="18" charset="0"/>
              </a:rPr>
              <a:t>B2: </a:t>
            </a:r>
            <a:r>
              <a:rPr lang="en-US" err="1">
                <a:solidFill>
                  <a:srgbClr val="0000FF"/>
                </a:solidFill>
                <a:latin typeface="Times New Roman" pitchFamily="18" charset="0"/>
                <a:cs typeface="Times New Roman" pitchFamily="18" charset="0"/>
              </a:rPr>
              <a:t>Tính</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tổng</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chiều</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dài</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và</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chiều</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rộng</a:t>
            </a:r>
            <a:r>
              <a:rPr lang="en-US">
                <a:solidFill>
                  <a:srgbClr val="0000FF"/>
                </a:solidFill>
                <a:latin typeface="Times New Roman" pitchFamily="18" charset="0"/>
                <a:cs typeface="Times New Roman" pitchFamily="18" charset="0"/>
              </a:rPr>
              <a:t> = 6+12=18 cm</a:t>
            </a:r>
          </a:p>
          <a:p>
            <a:r>
              <a:rPr lang="en-US">
                <a:solidFill>
                  <a:srgbClr val="0000FF"/>
                </a:solidFill>
                <a:latin typeface="Times New Roman" pitchFamily="18" charset="0"/>
                <a:cs typeface="Times New Roman" pitchFamily="18" charset="0"/>
              </a:rPr>
              <a:t>B3: </a:t>
            </a:r>
            <a:r>
              <a:rPr lang="en-US" err="1">
                <a:solidFill>
                  <a:srgbClr val="0000FF"/>
                </a:solidFill>
                <a:latin typeface="Times New Roman" pitchFamily="18" charset="0"/>
                <a:cs typeface="Times New Roman" pitchFamily="18" charset="0"/>
              </a:rPr>
              <a:t>Tính</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chu</a:t>
            </a:r>
            <a:r>
              <a:rPr lang="en-US">
                <a:solidFill>
                  <a:srgbClr val="0000FF"/>
                </a:solidFill>
                <a:latin typeface="Times New Roman" pitchFamily="18" charset="0"/>
                <a:cs typeface="Times New Roman" pitchFamily="18" charset="0"/>
              </a:rPr>
              <a:t> vi =18x2=36 cm</a:t>
            </a:r>
          </a:p>
        </p:txBody>
      </p:sp>
      <p:sp>
        <p:nvSpPr>
          <p:cNvPr id="4" name="Hộp Văn bản 3">
            <a:extLst>
              <a:ext uri="{FF2B5EF4-FFF2-40B4-BE49-F238E27FC236}">
                <a16:creationId xmlns:a16="http://schemas.microsoft.com/office/drawing/2014/main" id="{77CE9DA1-CFCC-44CF-A3CB-81107D528218}"/>
              </a:ext>
            </a:extLst>
          </p:cNvPr>
          <p:cNvSpPr txBox="1"/>
          <p:nvPr/>
        </p:nvSpPr>
        <p:spPr>
          <a:xfrm>
            <a:off x="0" y="16934"/>
            <a:ext cx="12192000" cy="800219"/>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40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7. Khái niệm thuật toán</a:t>
            </a:r>
            <a:endParaRPr lang="vi-VN" sz="4000" b="1">
              <a:solidFill>
                <a:srgbClr val="FFFFFF"/>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4" y="643466"/>
            <a:ext cx="8197736" cy="613245"/>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Vận</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endParaRPr lang="vi-VN" sz="3200" b="1">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32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heel(1)">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96705" y="1552215"/>
            <a:ext cx="8415580" cy="3046988"/>
          </a:xfrm>
          <a:prstGeom prst="rect">
            <a:avLst/>
          </a:prstGeom>
          <a:noFill/>
        </p:spPr>
        <p:txBody>
          <a:bodyPr wrap="square" rtlCol="0">
            <a:spAutoFit/>
          </a:bodyPr>
          <a:lstStyle/>
          <a:p>
            <a:pPr indent="457200" algn="just"/>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Bài</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toán</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là</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một</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vấn</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đề</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cần</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giải</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quyết</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với</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đầu</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vào</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đầu</a:t>
            </a:r>
            <a:r>
              <a:rPr lang="en-US" sz="3200" b="1" i="1" dirty="0">
                <a:solidFill>
                  <a:srgbClr val="0000FF"/>
                </a:solidFill>
                <a:latin typeface="Times New Roman" panose="02020603050405020304" pitchFamily="18" charset="0"/>
                <a:cs typeface="Times New Roman" panose="02020603050405020304" pitchFamily="18" charset="0"/>
              </a:rPr>
              <a:t> ra </a:t>
            </a:r>
            <a:r>
              <a:rPr lang="en-US" sz="3200" b="1" i="1" dirty="0" err="1">
                <a:solidFill>
                  <a:srgbClr val="0000FF"/>
                </a:solidFill>
                <a:latin typeface="Times New Roman" panose="02020603050405020304" pitchFamily="18" charset="0"/>
                <a:cs typeface="Times New Roman" panose="02020603050405020304" pitchFamily="18" charset="0"/>
              </a:rPr>
              <a:t>được</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xác</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định</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rõ</a:t>
            </a:r>
            <a:r>
              <a:rPr lang="en-US" sz="3200" b="1" i="1" dirty="0">
                <a:solidFill>
                  <a:srgbClr val="0000FF"/>
                </a:solidFill>
                <a:latin typeface="Times New Roman" panose="02020603050405020304" pitchFamily="18" charset="0"/>
                <a:cs typeface="Times New Roman" panose="02020603050405020304" pitchFamily="18" charset="0"/>
              </a:rPr>
              <a:t> rang, </a:t>
            </a:r>
            <a:r>
              <a:rPr lang="en-US" sz="3200" b="1" i="1" dirty="0" err="1">
                <a:solidFill>
                  <a:srgbClr val="0000FF"/>
                </a:solidFill>
                <a:latin typeface="Times New Roman" panose="02020603050405020304" pitchFamily="18" charset="0"/>
                <a:cs typeface="Times New Roman" panose="02020603050405020304" pitchFamily="18" charset="0"/>
              </a:rPr>
              <a:t>chặt</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chẽ</a:t>
            </a:r>
            <a:r>
              <a:rPr lang="en-US" sz="3200" b="1" i="1" dirty="0">
                <a:solidFill>
                  <a:srgbClr val="0000FF"/>
                </a:solidFill>
                <a:latin typeface="Times New Roman" panose="02020603050405020304" pitchFamily="18" charset="0"/>
                <a:cs typeface="Times New Roman" panose="02020603050405020304" pitchFamily="18" charset="0"/>
              </a:rPr>
              <a:t>.</a:t>
            </a:r>
          </a:p>
          <a:p>
            <a:pPr indent="457200" algn="just"/>
            <a:endParaRPr lang="en-US" sz="3200" b="1" i="1" dirty="0">
              <a:solidFill>
                <a:srgbClr val="0000FF"/>
              </a:solidFill>
              <a:latin typeface="Times New Roman" panose="02020603050405020304" pitchFamily="18" charset="0"/>
              <a:cs typeface="Times New Roman" panose="02020603050405020304" pitchFamily="18" charset="0"/>
            </a:endParaRPr>
          </a:p>
          <a:p>
            <a:pPr indent="457200" algn="just"/>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Thuật</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toán</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là</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một</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quy</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trình</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chặt</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chẽ</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gồm</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một</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số</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bước</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có</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chỉ</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rõ</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trình</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tự</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thực</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hiện</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để</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giải</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quyết</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một</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bài</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toán</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cụ</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thể</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nào</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đó</a:t>
            </a:r>
            <a:r>
              <a:rPr lang="en-US" sz="3200" b="1" i="1" dirty="0">
                <a:solidFill>
                  <a:srgbClr val="0000FF"/>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4090319" y="880757"/>
            <a:ext cx="2714172" cy="630942"/>
          </a:xfrm>
          <a:prstGeom prst="rect">
            <a:avLst/>
          </a:prstGeom>
          <a:noFill/>
        </p:spPr>
        <p:txBody>
          <a:bodyPr wrap="square" rtlCol="0">
            <a:spAutoFit/>
          </a:bodyPr>
          <a:lstStyle/>
          <a:p>
            <a:r>
              <a:rPr lang="en-US" sz="3500" b="1" dirty="0">
                <a:solidFill>
                  <a:srgbClr val="FF0000"/>
                </a:solidFill>
                <a:latin typeface="Times New Roman" panose="02020603050405020304" pitchFamily="18" charset="0"/>
                <a:cs typeface="Times New Roman" panose="02020603050405020304" pitchFamily="18" charset="0"/>
              </a:rPr>
              <a:t>TÓM TẮT</a:t>
            </a:r>
          </a:p>
        </p:txBody>
      </p:sp>
      <p:sp>
        <p:nvSpPr>
          <p:cNvPr id="6" name="Hộp Văn bản 3">
            <a:extLst>
              <a:ext uri="{FF2B5EF4-FFF2-40B4-BE49-F238E27FC236}">
                <a16:creationId xmlns:a16="http://schemas.microsoft.com/office/drawing/2014/main" id="{77CE9DA1-CFCC-44CF-A3CB-81107D528218}"/>
              </a:ext>
            </a:extLst>
          </p:cNvPr>
          <p:cNvSpPr txBox="1"/>
          <p:nvPr/>
        </p:nvSpPr>
        <p:spPr>
          <a:xfrm>
            <a:off x="0" y="0"/>
            <a:ext cx="12192000" cy="800219"/>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40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1.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Khái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niệm</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toán</a:t>
            </a:r>
            <a:endParaRPr lang="vi-VN" sz="4000" b="1">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65034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00219"/>
            <a:ext cx="9585934" cy="1034183"/>
          </a:xfrm>
        </p:spPr>
        <p:txBody>
          <a:bodyPr numCol="1"/>
          <a:lstStyle/>
          <a:p>
            <a:r>
              <a:rPr lang="en-US" sz="4000" err="1">
                <a:solidFill>
                  <a:srgbClr val="FF0000"/>
                </a:solidFill>
                <a:latin typeface="Times New Roman" panose="02020603050405020304" pitchFamily="18" charset="0"/>
                <a:cs typeface="Times New Roman" panose="02020603050405020304" pitchFamily="18" charset="0"/>
              </a:rPr>
              <a:t>Hướng</a:t>
            </a:r>
            <a:r>
              <a:rPr lang="en-US" sz="4000">
                <a:solidFill>
                  <a:srgbClr val="FF0000"/>
                </a:solidFill>
                <a:latin typeface="Times New Roman" panose="02020603050405020304" pitchFamily="18" charset="0"/>
                <a:cs typeface="Times New Roman" panose="02020603050405020304" pitchFamily="18" charset="0"/>
              </a:rPr>
              <a:t> </a:t>
            </a:r>
            <a:r>
              <a:rPr lang="en-US" sz="4000" err="1">
                <a:solidFill>
                  <a:srgbClr val="FF0000"/>
                </a:solidFill>
                <a:latin typeface="Times New Roman" panose="02020603050405020304" pitchFamily="18" charset="0"/>
                <a:cs typeface="Times New Roman" panose="02020603050405020304" pitchFamily="18" charset="0"/>
              </a:rPr>
              <a:t>dẫn</a:t>
            </a:r>
            <a:r>
              <a:rPr lang="en-US" sz="4000">
                <a:solidFill>
                  <a:srgbClr val="FF0000"/>
                </a:solidFill>
                <a:latin typeface="Times New Roman" panose="02020603050405020304" pitchFamily="18" charset="0"/>
                <a:cs typeface="Times New Roman" panose="02020603050405020304" pitchFamily="18" charset="0"/>
              </a:rPr>
              <a:t> </a:t>
            </a:r>
            <a:r>
              <a:rPr lang="en-US" sz="4000" err="1">
                <a:solidFill>
                  <a:srgbClr val="FF0000"/>
                </a:solidFill>
                <a:latin typeface="Times New Roman" panose="02020603050405020304" pitchFamily="18" charset="0"/>
                <a:cs typeface="Times New Roman" panose="02020603050405020304" pitchFamily="18" charset="0"/>
              </a:rPr>
              <a:t>về</a:t>
            </a:r>
            <a:r>
              <a:rPr lang="en-US" sz="4000">
                <a:solidFill>
                  <a:srgbClr val="FF0000"/>
                </a:solidFill>
                <a:latin typeface="Times New Roman" panose="02020603050405020304" pitchFamily="18" charset="0"/>
                <a:cs typeface="Times New Roman" panose="02020603050405020304" pitchFamily="18" charset="0"/>
              </a:rPr>
              <a:t> </a:t>
            </a:r>
            <a:r>
              <a:rPr lang="en-US" sz="4000" err="1">
                <a:solidFill>
                  <a:srgbClr val="FF0000"/>
                </a:solidFill>
                <a:latin typeface="Times New Roman" panose="02020603050405020304" pitchFamily="18" charset="0"/>
                <a:cs typeface="Times New Roman" panose="02020603050405020304" pitchFamily="18" charset="0"/>
              </a:rPr>
              <a:t>nhà</a:t>
            </a:r>
            <a:br>
              <a:rPr lang="en-US" sz="6000">
                <a:solidFill>
                  <a:srgbClr val="FF0000"/>
                </a:solidFill>
                <a:latin typeface="Times New Roman" panose="02020603050405020304" pitchFamily="18" charset="0"/>
                <a:cs typeface="Times New Roman" panose="02020603050405020304" pitchFamily="18" charset="0"/>
              </a:rPr>
            </a:br>
            <a:br>
              <a:rPr lang="en-US" sz="6000">
                <a:solidFill>
                  <a:srgbClr val="FF0000"/>
                </a:solidFill>
                <a:latin typeface="Times New Roman" panose="02020603050405020304" pitchFamily="18" charset="0"/>
                <a:cs typeface="Times New Roman" panose="02020603050405020304" pitchFamily="18" charset="0"/>
              </a:rPr>
            </a:br>
            <a:endParaRPr lang="en-US" sz="600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2520820" y="1499055"/>
            <a:ext cx="8560467" cy="1490152"/>
          </a:xfrm>
          <a:prstGeom prst="rect">
            <a:avLst/>
          </a:prstGeom>
          <a:ln>
            <a:solidFill>
              <a:srgbClr val="FF0000"/>
            </a:solidFill>
          </a:ln>
        </p:spPr>
        <p:txBody>
          <a:bodyPr wrap="square">
            <a:spAutoFit/>
          </a:bodyPr>
          <a:lstStyle/>
          <a:p>
            <a:pPr>
              <a:lnSpc>
                <a:spcPct val="150000"/>
              </a:lnSpc>
            </a:pPr>
            <a:r>
              <a:rPr lang="vi-VN" sz="3200" dirty="0">
                <a:solidFill>
                  <a:srgbClr val="0000FF"/>
                </a:solidFill>
              </a:rPr>
              <a:t>- Đọc lại toàn bộ nội dung bài đã học.</a:t>
            </a:r>
          </a:p>
          <a:p>
            <a:pPr>
              <a:lnSpc>
                <a:spcPct val="150000"/>
              </a:lnSpc>
            </a:pPr>
            <a:r>
              <a:rPr lang="vi-VN" sz="3200" dirty="0">
                <a:solidFill>
                  <a:srgbClr val="0000FF"/>
                </a:solidFill>
              </a:rPr>
              <a:t>- Học</a:t>
            </a:r>
            <a:r>
              <a:rPr lang="en-US" sz="3200" dirty="0">
                <a:solidFill>
                  <a:srgbClr val="0000FF"/>
                </a:solidFill>
              </a:rPr>
              <a:t>, </a:t>
            </a:r>
            <a:r>
              <a:rPr lang="en-US" sz="3200" dirty="0" err="1">
                <a:solidFill>
                  <a:srgbClr val="0000FF"/>
                </a:solidFill>
              </a:rPr>
              <a:t>nhớ</a:t>
            </a:r>
            <a:r>
              <a:rPr lang="vi-VN" sz="3200" dirty="0">
                <a:solidFill>
                  <a:srgbClr val="0000FF"/>
                </a:solidFill>
              </a:rPr>
              <a:t>: khái niệm </a:t>
            </a:r>
            <a:r>
              <a:rPr lang="en-US" sz="3200" dirty="0" err="1">
                <a:solidFill>
                  <a:srgbClr val="0000FF"/>
                </a:solidFill>
              </a:rPr>
              <a:t>bài</a:t>
            </a:r>
            <a:r>
              <a:rPr lang="en-US" sz="3200" dirty="0">
                <a:solidFill>
                  <a:srgbClr val="0000FF"/>
                </a:solidFill>
              </a:rPr>
              <a:t> </a:t>
            </a:r>
            <a:r>
              <a:rPr lang="en-US" sz="3200" dirty="0" err="1">
                <a:solidFill>
                  <a:srgbClr val="0000FF"/>
                </a:solidFill>
              </a:rPr>
              <a:t>toán</a:t>
            </a:r>
            <a:r>
              <a:rPr lang="en-US" sz="3200" dirty="0">
                <a:solidFill>
                  <a:srgbClr val="0000FF"/>
                </a:solidFill>
              </a:rPr>
              <a:t>, </a:t>
            </a:r>
            <a:r>
              <a:rPr lang="en-US" sz="3200" dirty="0" err="1">
                <a:solidFill>
                  <a:srgbClr val="0000FF"/>
                </a:solidFill>
              </a:rPr>
              <a:t>thuật</a:t>
            </a:r>
            <a:r>
              <a:rPr lang="en-US" sz="3200" dirty="0">
                <a:solidFill>
                  <a:srgbClr val="0000FF"/>
                </a:solidFill>
              </a:rPr>
              <a:t> </a:t>
            </a:r>
            <a:r>
              <a:rPr lang="en-US" sz="3200" dirty="0" err="1">
                <a:solidFill>
                  <a:srgbClr val="0000FF"/>
                </a:solidFill>
              </a:rPr>
              <a:t>toán</a:t>
            </a:r>
            <a:r>
              <a:rPr lang="en-US" sz="3200" dirty="0">
                <a:solidFill>
                  <a:srgbClr val="0000FF"/>
                </a:solidFill>
              </a:rPr>
              <a:t>.</a:t>
            </a:r>
            <a:endParaRPr lang="vi-VN" sz="3200" dirty="0">
              <a:solidFill>
                <a:srgbClr val="0000FF"/>
              </a:solidFill>
            </a:endParaRPr>
          </a:p>
        </p:txBody>
      </p:sp>
      <p:sp>
        <p:nvSpPr>
          <p:cNvPr id="5" name="Hộp Văn bản 3">
            <a:extLst>
              <a:ext uri="{FF2B5EF4-FFF2-40B4-BE49-F238E27FC236}">
                <a16:creationId xmlns:a16="http://schemas.microsoft.com/office/drawing/2014/main" id="{77CE9DA1-CFCC-44CF-A3CB-81107D528218}"/>
              </a:ext>
            </a:extLst>
          </p:cNvPr>
          <p:cNvSpPr txBox="1"/>
          <p:nvPr/>
        </p:nvSpPr>
        <p:spPr>
          <a:xfrm>
            <a:off x="0" y="0"/>
            <a:ext cx="12192000" cy="800219"/>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40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1.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Khái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niệm</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toán</a:t>
            </a:r>
            <a:endParaRPr lang="vi-VN" sz="4000" b="1">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9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1133426gsfxbpjp44">
            <a:extLst>
              <a:ext uri="{FF2B5EF4-FFF2-40B4-BE49-F238E27FC236}">
                <a16:creationId xmlns:a16="http://schemas.microsoft.com/office/drawing/2014/main" id="{610E6CF2-ACAB-4585-B1E5-047EE679B6B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79522" y="2924944"/>
            <a:ext cx="565150"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1133426gsfxbpjp44">
            <a:extLst>
              <a:ext uri="{FF2B5EF4-FFF2-40B4-BE49-F238E27FC236}">
                <a16:creationId xmlns:a16="http://schemas.microsoft.com/office/drawing/2014/main" id="{9EFF5396-AA59-418E-B34F-30CDCA72905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7328" y="230189"/>
            <a:ext cx="566738"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8" descr="1181071cimzwdep76">
            <a:extLst>
              <a:ext uri="{FF2B5EF4-FFF2-40B4-BE49-F238E27FC236}">
                <a16:creationId xmlns:a16="http://schemas.microsoft.com/office/drawing/2014/main" id="{4219D9DF-CA71-4C88-8AA1-8EDC8801FBF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334750" y="36512"/>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8" descr="1181071cimzwdep76">
            <a:extLst>
              <a:ext uri="{FF2B5EF4-FFF2-40B4-BE49-F238E27FC236}">
                <a16:creationId xmlns:a16="http://schemas.microsoft.com/office/drawing/2014/main" id="{66A86C2A-936D-4F20-A2BA-080902E3C14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4066" y="3027995"/>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0" descr="1228827kvwbhhiily">
            <a:extLst>
              <a:ext uri="{FF2B5EF4-FFF2-40B4-BE49-F238E27FC236}">
                <a16:creationId xmlns:a16="http://schemas.microsoft.com/office/drawing/2014/main" id="{84AF4A43-59E6-42EC-B471-82BF8C59239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234363" y="-777875"/>
            <a:ext cx="7620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a:extLst>
              <a:ext uri="{FF2B5EF4-FFF2-40B4-BE49-F238E27FC236}">
                <a16:creationId xmlns:a16="http://schemas.microsoft.com/office/drawing/2014/main" id="{3C8756FD-2D2A-423D-AD8F-39CE3C5C674F}"/>
              </a:ext>
            </a:extLst>
          </p:cNvPr>
          <p:cNvSpPr/>
          <p:nvPr/>
        </p:nvSpPr>
        <p:spPr>
          <a:xfrm>
            <a:off x="2461543" y="2654343"/>
            <a:ext cx="8501122" cy="1446550"/>
          </a:xfrm>
          <a:prstGeom prst="rect">
            <a:avLst/>
          </a:prstGeom>
        </p:spPr>
        <p:txBody>
          <a:bodyPr>
            <a:spAutoFit/>
            <a:scene3d>
              <a:camera prst="orthographicFront"/>
              <a:lightRig rig="threePt" dir="t"/>
            </a:scene3d>
            <a:sp3d extrusionH="57150">
              <a:bevelT w="38100" h="38100" prst="angle"/>
            </a:sp3d>
          </a:bodyPr>
          <a:lstStyle/>
          <a:p>
            <a:pPr algn="ctr">
              <a:defRPr/>
            </a:pPr>
            <a:r>
              <a:rPr lang="en-US" altLang="vi-VN" sz="4400" b="1">
                <a:ln w="12700">
                  <a:solidFill>
                    <a:srgbClr val="C0504D">
                      <a:lumMod val="75000"/>
                    </a:srgbClr>
                  </a:solidFill>
                  <a:prstDash val="solid"/>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itchFamily="18" charset="0"/>
              </a:rPr>
              <a:t>CHÚC CÁC EM CHĂM NGOAN HỌC TỐT!</a:t>
            </a:r>
            <a:endParaRPr lang="en-US" sz="2800" b="1">
              <a:ln w="12700">
                <a:solidFill>
                  <a:srgbClr val="C0504D">
                    <a:lumMod val="75000"/>
                  </a:srgbClr>
                </a:solidFill>
                <a:prstDash val="solid"/>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Oval 6">
            <a:extLst>
              <a:ext uri="{FF2B5EF4-FFF2-40B4-BE49-F238E27FC236}">
                <a16:creationId xmlns:a16="http://schemas.microsoft.com/office/drawing/2014/main" id="{CCEC4684-5998-4D84-AC07-19A94A8E7655}"/>
              </a:ext>
            </a:extLst>
          </p:cNvPr>
          <p:cNvSpPr/>
          <p:nvPr/>
        </p:nvSpPr>
        <p:spPr>
          <a:xfrm>
            <a:off x="4630739" y="5313364"/>
            <a:ext cx="84137" cy="60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0" name="Picture 4">
            <a:extLst>
              <a:ext uri="{FF2B5EF4-FFF2-40B4-BE49-F238E27FC236}">
                <a16:creationId xmlns:a16="http://schemas.microsoft.com/office/drawing/2014/main" id="{A36A5CAA-2539-40D8-9293-FDC2749E6E6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67001" y="0"/>
            <a:ext cx="47402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Hộp Văn bản 3">
            <a:extLst>
              <a:ext uri="{FF2B5EF4-FFF2-40B4-BE49-F238E27FC236}">
                <a16:creationId xmlns:a16="http://schemas.microsoft.com/office/drawing/2014/main" id="{77CE9DA1-CFCC-44CF-A3CB-81107D528218}"/>
              </a:ext>
            </a:extLst>
          </p:cNvPr>
          <p:cNvSpPr txBox="1"/>
          <p:nvPr/>
        </p:nvSpPr>
        <p:spPr>
          <a:xfrm>
            <a:off x="0" y="0"/>
            <a:ext cx="12192000" cy="800219"/>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40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1.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Khái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niệm</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toán</a:t>
            </a:r>
            <a:endParaRPr lang="vi-VN" sz="4000" b="1">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2049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Tai nguyen thiet ke tro choi\Bảng gỗ\images.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b="22019"/>
          <a:stretch/>
        </p:blipFill>
        <p:spPr bwMode="auto">
          <a:xfrm>
            <a:off x="0" y="-1549400"/>
            <a:ext cx="4876800" cy="33276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12800" y="177801"/>
            <a:ext cx="3251200" cy="1600434"/>
          </a:xfrm>
          <a:prstGeom prst="rect">
            <a:avLst/>
          </a:prstGeom>
          <a:noFill/>
        </p:spPr>
        <p:txBody>
          <a:bodyPr wrap="square" lIns="121917" tIns="60958" rIns="121917" bIns="60958" rtlCol="0">
            <a:spAutoFit/>
          </a:bodyPr>
          <a:lstStyle/>
          <a:p>
            <a:pPr algn="ctr"/>
            <a:r>
              <a:rPr lang="en-US" sz="4800" dirty="0" err="1">
                <a:solidFill>
                  <a:srgbClr val="006600"/>
                </a:solidFill>
                <a:latin typeface="Arial" panose="020B0604020202020204" pitchFamily="34" charset="0"/>
                <a:cs typeface="Arial" panose="020B0604020202020204" pitchFamily="34" charset="0"/>
              </a:rPr>
              <a:t>Cuộc</a:t>
            </a:r>
            <a:r>
              <a:rPr lang="en-US" sz="4800" dirty="0">
                <a:solidFill>
                  <a:srgbClr val="006600"/>
                </a:solidFill>
                <a:latin typeface="Arial" panose="020B0604020202020204" pitchFamily="34" charset="0"/>
                <a:cs typeface="Arial" panose="020B0604020202020204" pitchFamily="34" charset="0"/>
              </a:rPr>
              <a:t> </a:t>
            </a:r>
            <a:r>
              <a:rPr lang="en-US" sz="4800" dirty="0" err="1">
                <a:solidFill>
                  <a:srgbClr val="006600"/>
                </a:solidFill>
                <a:latin typeface="Arial" panose="020B0604020202020204" pitchFamily="34" charset="0"/>
                <a:cs typeface="Arial" panose="020B0604020202020204" pitchFamily="34" charset="0"/>
              </a:rPr>
              <a:t>Đua</a:t>
            </a:r>
            <a:endParaRPr lang="en-US" sz="4800" dirty="0">
              <a:solidFill>
                <a:srgbClr val="006600"/>
              </a:solidFill>
              <a:latin typeface="Arial" panose="020B0604020202020204" pitchFamily="34" charset="0"/>
              <a:cs typeface="Arial" panose="020B0604020202020204" pitchFamily="34" charset="0"/>
            </a:endParaRPr>
          </a:p>
          <a:p>
            <a:pPr algn="ctr"/>
            <a:r>
              <a:rPr lang="en-US" sz="4800" dirty="0">
                <a:solidFill>
                  <a:srgbClr val="006600"/>
                </a:solidFill>
                <a:latin typeface="Arial" panose="020B0604020202020204" pitchFamily="34" charset="0"/>
                <a:cs typeface="Arial" panose="020B0604020202020204" pitchFamily="34" charset="0"/>
              </a:rPr>
              <a:t> </a:t>
            </a:r>
            <a:r>
              <a:rPr lang="en-US" sz="4800" err="1">
                <a:solidFill>
                  <a:srgbClr val="006600"/>
                </a:solidFill>
                <a:latin typeface="Arial" panose="020B0604020202020204" pitchFamily="34" charset="0"/>
                <a:cs typeface="Arial" panose="020B0604020202020204" pitchFamily="34" charset="0"/>
              </a:rPr>
              <a:t>Kỳ</a:t>
            </a:r>
            <a:r>
              <a:rPr lang="en-US" sz="4800">
                <a:solidFill>
                  <a:srgbClr val="006600"/>
                </a:solidFill>
                <a:latin typeface="Arial" panose="020B0604020202020204" pitchFamily="34" charset="0"/>
                <a:cs typeface="Arial" panose="020B0604020202020204" pitchFamily="34" charset="0"/>
              </a:rPr>
              <a:t> Thú</a:t>
            </a:r>
            <a:endParaRPr lang="en-US" sz="4800" dirty="0">
              <a:solidFill>
                <a:srgbClr val="006600"/>
              </a:solidFill>
              <a:latin typeface="Arial" panose="020B0604020202020204" pitchFamily="34" charset="0"/>
              <a:cs typeface="Arial" panose="020B0604020202020204" pitchFamily="34" charset="0"/>
            </a:endParaRPr>
          </a:p>
        </p:txBody>
      </p:sp>
      <p:pic>
        <p:nvPicPr>
          <p:cNvPr id="1028" name="Picture 4" descr="C:\Users\ADMIN\Desktop\Tai nguyen thiet ke tro choi\Bảng gỗ\bat dau.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455" b="100000" l="0" r="100000"/>
                    </a14:imgEffect>
                  </a14:imgLayer>
                </a14:imgProps>
              </a:ext>
              <a:ext uri="{28A0092B-C50C-407E-A947-70E740481C1C}">
                <a14:useLocalDpi xmlns:a14="http://schemas.microsoft.com/office/drawing/2010/main" val="0"/>
              </a:ext>
            </a:extLst>
          </a:blip>
          <a:srcRect/>
          <a:stretch>
            <a:fillRect/>
          </a:stretch>
        </p:blipFill>
        <p:spPr bwMode="auto">
          <a:xfrm>
            <a:off x="9347201" y="5538525"/>
            <a:ext cx="2686049" cy="1141675"/>
          </a:xfrm>
          <a:prstGeom prst="rect">
            <a:avLst/>
          </a:prstGeom>
          <a:noFill/>
          <a:extLst>
            <a:ext uri="{909E8E84-426E-40DD-AFC4-6F175D3DCCD1}">
              <a14:hiddenFill xmlns:a14="http://schemas.microsoft.com/office/drawing/2010/main">
                <a:solidFill>
                  <a:srgbClr val="FFFFFF"/>
                </a:solidFill>
              </a14:hiddenFill>
            </a:ext>
          </a:extLst>
        </p:spPr>
      </p:pic>
      <p:pic>
        <p:nvPicPr>
          <p:cNvPr id="5" name="Nhac Gunboun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98400" y="5702963"/>
            <a:ext cx="812800" cy="812800"/>
          </a:xfrm>
          <a:prstGeom prst="rect">
            <a:avLst/>
          </a:prstGeom>
        </p:spPr>
      </p:pic>
    </p:spTree>
    <p:extLst>
      <p:ext uri="{BB962C8B-B14F-4D97-AF65-F5344CB8AC3E}">
        <p14:creationId xmlns:p14="http://schemas.microsoft.com/office/powerpoint/2010/main" val="328153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1031" name="Picture 7" descr="C:\Users\ADMIN\Desktop\Baby Panda\zuize_post_61b57e73ce10529cb023fc5bcfca651a (3).jp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3649" y1="31466" x2="35545" y2="40086"/>
                        <a14:foregroundMark x1="63033" y1="26293" x2="70142" y2="38362"/>
                      </a14:backgroundRemoval>
                    </a14:imgEffect>
                  </a14:imgLayer>
                </a14:imgProps>
              </a:ext>
              <a:ext uri="{28A0092B-C50C-407E-A947-70E740481C1C}">
                <a14:useLocalDpi xmlns:a14="http://schemas.microsoft.com/office/drawing/2010/main" val="0"/>
              </a:ext>
            </a:extLst>
          </a:blip>
          <a:srcRect/>
          <a:stretch>
            <a:fillRect/>
          </a:stretch>
        </p:blipFill>
        <p:spPr bwMode="auto">
          <a:xfrm>
            <a:off x="3276600" y="359108"/>
            <a:ext cx="899581" cy="9891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Baby Panda\0d25afb0d2617e2_w1000_h1000 (2).jp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955176" y="568189"/>
            <a:ext cx="715552" cy="8804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DMIN\Desktop\Picture3 (2).png">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41846" y="239830"/>
            <a:ext cx="886884" cy="12276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Picture4 (2).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13324" y="506064"/>
            <a:ext cx="910167" cy="10329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Users\ADMIN\Desktop\Picture5 (2).png">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674648" y="339905"/>
            <a:ext cx="1032933" cy="11705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descr="C:\Users\ADMIN\Desktop\Tai nguyen thiet ke tro choi\Baby Panda\d6bf31e6d6611693ad238db294ea956a.png">
            <a:hlinkClick r:id="rId15" action="ppaction://hlinksldjump"/>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367441" y="486615"/>
            <a:ext cx="751012" cy="87709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Picture1 (2).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3613" y="1152596"/>
            <a:ext cx="1944015" cy="146360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descr="C:\Users\ADMIN\Desktop\Picture3a (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48176" y="2547608"/>
            <a:ext cx="1707000" cy="128779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C:\Users\ADMIN\Desktop\Picture6a.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 y="3977895"/>
            <a:ext cx="2420359" cy="136322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1" descr="C:\Users\ADMIN\Desktop\Picture7 (2).png"/>
          <p:cNvPicPr>
            <a:picLocks noChangeAspect="1" noChangeArrowheads="1"/>
          </p:cNvPicPr>
          <p:nvPr/>
        </p:nvPicPr>
        <p:blipFill>
          <a:blip r:embed="rId20" cstate="print">
            <a:extLst>
              <a:ext uri="{BEBA8EAE-BF5A-486C-A8C5-ECC9F3942E4B}">
                <a14:imgProps xmlns:a14="http://schemas.microsoft.com/office/drawing/2010/main">
                  <a14:imgLayer r:embed="rId2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 y="5497615"/>
            <a:ext cx="2203095" cy="1322287"/>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1911395" y="164998"/>
            <a:ext cx="8038953" cy="1600439"/>
          </a:xfrm>
          <a:prstGeom prst="rect">
            <a:avLst/>
          </a:prstGeom>
          <a:noFill/>
        </p:spPr>
        <p:txBody>
          <a:bodyPr wrap="none" lIns="121914" tIns="60957" rIns="121914" bIns="60957">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4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1" name="Picture 2" descr="Kết quả hình ảnh cho FIREWORK GIF"/>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7033499" y="1360906"/>
            <a:ext cx="3919084" cy="380151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ình ảnh có liên quan"/>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101600" y="568189"/>
            <a:ext cx="6350000" cy="6043167"/>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1915654" y="119289"/>
            <a:ext cx="8038953" cy="1600439"/>
          </a:xfrm>
          <a:prstGeom prst="rect">
            <a:avLst/>
          </a:prstGeom>
          <a:noFill/>
        </p:spPr>
        <p:txBody>
          <a:bodyPr wrap="none" lIns="121914" tIns="60957" rIns="121914" bIns="60957">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4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4" name="Picture 2" descr="Kết quả hình ảnh cho FIREWORK GIF"/>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7033499" y="1360906"/>
            <a:ext cx="3919084" cy="380151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ình ảnh có liên quan"/>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138068" y="359643"/>
            <a:ext cx="6350000" cy="6251713"/>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1927573" y="127536"/>
            <a:ext cx="8038953" cy="1600439"/>
          </a:xfrm>
          <a:prstGeom prst="rect">
            <a:avLst/>
          </a:prstGeom>
          <a:noFill/>
        </p:spPr>
        <p:txBody>
          <a:bodyPr wrap="none" lIns="121914" tIns="60957" rIns="121914" bIns="60957">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4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7" name="Picture 2" descr="Kết quả hình ảnh cho FIREWORK GIF"/>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7053718" y="1360906"/>
            <a:ext cx="3919084" cy="380151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ình ảnh có liên quan"/>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138068" y="440129"/>
            <a:ext cx="6350000" cy="6027125"/>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1930402" y="124943"/>
            <a:ext cx="8038953" cy="1600439"/>
          </a:xfrm>
          <a:prstGeom prst="rect">
            <a:avLst/>
          </a:prstGeom>
          <a:noFill/>
        </p:spPr>
        <p:txBody>
          <a:bodyPr wrap="none" lIns="121914" tIns="60957" rIns="121914" bIns="60957">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4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40" name="Picture 2" descr="Kết quả hình ảnh cho FIREWORK GIF"/>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7033499" y="1384563"/>
            <a:ext cx="3919084" cy="380151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ình ảnh có liên quan"/>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128876" y="486615"/>
            <a:ext cx="6350000" cy="5934155"/>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p:cNvSpPr/>
          <p:nvPr/>
        </p:nvSpPr>
        <p:spPr>
          <a:xfrm>
            <a:off x="8742947" y="6336633"/>
            <a:ext cx="1892000" cy="7539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C00000"/>
                </a:solidFill>
                <a:hlinkClick r:id="rId15" action="ppaction://hlinksldjump"/>
              </a:rPr>
              <a:t>Bài mới</a:t>
            </a:r>
            <a:endParaRPr lang="en-US" sz="2800">
              <a:solidFill>
                <a:srgbClr val="C00000"/>
              </a:solidFill>
            </a:endParaRPr>
          </a:p>
        </p:txBody>
      </p:sp>
    </p:spTree>
    <p:extLst>
      <p:ext uri="{BB962C8B-B14F-4D97-AF65-F5344CB8AC3E}">
        <p14:creationId xmlns:p14="http://schemas.microsoft.com/office/powerpoint/2010/main" val="384095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032"/>
                                        </p:tgtEl>
                                        <p:attrNameLst>
                                          <p:attrName>r</p:attrName>
                                        </p:attrNameLst>
                                      </p:cBhvr>
                                    </p:animRot>
                                    <p:animRot by="-240000">
                                      <p:cBhvr>
                                        <p:cTn id="7" dur="400" fill="hold">
                                          <p:stCondLst>
                                            <p:cond delay="400"/>
                                          </p:stCondLst>
                                        </p:cTn>
                                        <p:tgtEl>
                                          <p:spTgt spid="1032"/>
                                        </p:tgtEl>
                                        <p:attrNameLst>
                                          <p:attrName>r</p:attrName>
                                        </p:attrNameLst>
                                      </p:cBhvr>
                                    </p:animRot>
                                    <p:animRot by="240000">
                                      <p:cBhvr>
                                        <p:cTn id="8" dur="400" fill="hold">
                                          <p:stCondLst>
                                            <p:cond delay="800"/>
                                          </p:stCondLst>
                                        </p:cTn>
                                        <p:tgtEl>
                                          <p:spTgt spid="1032"/>
                                        </p:tgtEl>
                                        <p:attrNameLst>
                                          <p:attrName>r</p:attrName>
                                        </p:attrNameLst>
                                      </p:cBhvr>
                                    </p:animRot>
                                    <p:animRot by="-240000">
                                      <p:cBhvr>
                                        <p:cTn id="9" dur="400" fill="hold">
                                          <p:stCondLst>
                                            <p:cond delay="1200"/>
                                          </p:stCondLst>
                                        </p:cTn>
                                        <p:tgtEl>
                                          <p:spTgt spid="1032"/>
                                        </p:tgtEl>
                                        <p:attrNameLst>
                                          <p:attrName>r</p:attrName>
                                        </p:attrNameLst>
                                      </p:cBhvr>
                                    </p:animRot>
                                    <p:animRot by="120000">
                                      <p:cBhvr>
                                        <p:cTn id="10" dur="400" fill="hold">
                                          <p:stCondLst>
                                            <p:cond delay="1600"/>
                                          </p:stCondLst>
                                        </p:cTn>
                                        <p:tgtEl>
                                          <p:spTgt spid="10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1"/>
                                        </p:tgtEl>
                                        <p:attrNameLst>
                                          <p:attrName>r</p:attrName>
                                        </p:attrNameLst>
                                      </p:cBhvr>
                                    </p:animRot>
                                    <p:animRot by="-240000">
                                      <p:cBhvr>
                                        <p:cTn id="13" dur="400" fill="hold">
                                          <p:stCondLst>
                                            <p:cond delay="400"/>
                                          </p:stCondLst>
                                        </p:cTn>
                                        <p:tgtEl>
                                          <p:spTgt spid="1031"/>
                                        </p:tgtEl>
                                        <p:attrNameLst>
                                          <p:attrName>r</p:attrName>
                                        </p:attrNameLst>
                                      </p:cBhvr>
                                    </p:animRot>
                                    <p:animRot by="240000">
                                      <p:cBhvr>
                                        <p:cTn id="14" dur="400" fill="hold">
                                          <p:stCondLst>
                                            <p:cond delay="800"/>
                                          </p:stCondLst>
                                        </p:cTn>
                                        <p:tgtEl>
                                          <p:spTgt spid="1031"/>
                                        </p:tgtEl>
                                        <p:attrNameLst>
                                          <p:attrName>r</p:attrName>
                                        </p:attrNameLst>
                                      </p:cBhvr>
                                    </p:animRot>
                                    <p:animRot by="-240000">
                                      <p:cBhvr>
                                        <p:cTn id="15" dur="400" fill="hold">
                                          <p:stCondLst>
                                            <p:cond delay="1200"/>
                                          </p:stCondLst>
                                        </p:cTn>
                                        <p:tgtEl>
                                          <p:spTgt spid="1031"/>
                                        </p:tgtEl>
                                        <p:attrNameLst>
                                          <p:attrName>r</p:attrName>
                                        </p:attrNameLst>
                                      </p:cBhvr>
                                    </p:animRot>
                                    <p:animRot by="120000">
                                      <p:cBhvr>
                                        <p:cTn id="16" dur="400" fill="hold">
                                          <p:stCondLst>
                                            <p:cond delay="1600"/>
                                          </p:stCondLst>
                                        </p:cTn>
                                        <p:tgtEl>
                                          <p:spTgt spid="10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4"/>
                                        </p:tgtEl>
                                        <p:attrNameLst>
                                          <p:attrName>r</p:attrName>
                                        </p:attrNameLst>
                                      </p:cBhvr>
                                    </p:animRot>
                                    <p:animRot by="-240000">
                                      <p:cBhvr>
                                        <p:cTn id="19" dur="400" fill="hold">
                                          <p:stCondLst>
                                            <p:cond delay="400"/>
                                          </p:stCondLst>
                                        </p:cTn>
                                        <p:tgtEl>
                                          <p:spTgt spid="4"/>
                                        </p:tgtEl>
                                        <p:attrNameLst>
                                          <p:attrName>r</p:attrName>
                                        </p:attrNameLst>
                                      </p:cBhvr>
                                    </p:animRot>
                                    <p:animRot by="240000">
                                      <p:cBhvr>
                                        <p:cTn id="20" dur="400" fill="hold">
                                          <p:stCondLst>
                                            <p:cond delay="800"/>
                                          </p:stCondLst>
                                        </p:cTn>
                                        <p:tgtEl>
                                          <p:spTgt spid="4"/>
                                        </p:tgtEl>
                                        <p:attrNameLst>
                                          <p:attrName>r</p:attrName>
                                        </p:attrNameLst>
                                      </p:cBhvr>
                                    </p:animRot>
                                    <p:animRot by="-240000">
                                      <p:cBhvr>
                                        <p:cTn id="21" dur="400" fill="hold">
                                          <p:stCondLst>
                                            <p:cond delay="1200"/>
                                          </p:stCondLst>
                                        </p:cTn>
                                        <p:tgtEl>
                                          <p:spTgt spid="4"/>
                                        </p:tgtEl>
                                        <p:attrNameLst>
                                          <p:attrName>r</p:attrName>
                                        </p:attrNameLst>
                                      </p:cBhvr>
                                    </p:animRot>
                                    <p:animRot by="120000">
                                      <p:cBhvr>
                                        <p:cTn id="22" dur="400" fill="hold">
                                          <p:stCondLst>
                                            <p:cond delay="1600"/>
                                          </p:stCondLst>
                                        </p:cTn>
                                        <p:tgtEl>
                                          <p:spTgt spid="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5"/>
                                        </p:tgtEl>
                                        <p:attrNameLst>
                                          <p:attrName>r</p:attrName>
                                        </p:attrNameLst>
                                      </p:cBhvr>
                                    </p:animRot>
                                    <p:animRot by="-240000">
                                      <p:cBhvr>
                                        <p:cTn id="25" dur="400" fill="hold">
                                          <p:stCondLst>
                                            <p:cond delay="400"/>
                                          </p:stCondLst>
                                        </p:cTn>
                                        <p:tgtEl>
                                          <p:spTgt spid="5"/>
                                        </p:tgtEl>
                                        <p:attrNameLst>
                                          <p:attrName>r</p:attrName>
                                        </p:attrNameLst>
                                      </p:cBhvr>
                                    </p:animRot>
                                    <p:animRot by="240000">
                                      <p:cBhvr>
                                        <p:cTn id="26" dur="400" fill="hold">
                                          <p:stCondLst>
                                            <p:cond delay="800"/>
                                          </p:stCondLst>
                                        </p:cTn>
                                        <p:tgtEl>
                                          <p:spTgt spid="5"/>
                                        </p:tgtEl>
                                        <p:attrNameLst>
                                          <p:attrName>r</p:attrName>
                                        </p:attrNameLst>
                                      </p:cBhvr>
                                    </p:animRot>
                                    <p:animRot by="-240000">
                                      <p:cBhvr>
                                        <p:cTn id="27" dur="400" fill="hold">
                                          <p:stCondLst>
                                            <p:cond delay="1200"/>
                                          </p:stCondLst>
                                        </p:cTn>
                                        <p:tgtEl>
                                          <p:spTgt spid="5"/>
                                        </p:tgtEl>
                                        <p:attrNameLst>
                                          <p:attrName>r</p:attrName>
                                        </p:attrNameLst>
                                      </p:cBhvr>
                                    </p:animRot>
                                    <p:animRot by="120000">
                                      <p:cBhvr>
                                        <p:cTn id="28" dur="400" fill="hold">
                                          <p:stCondLst>
                                            <p:cond delay="1600"/>
                                          </p:stCondLst>
                                        </p:cTn>
                                        <p:tgtEl>
                                          <p:spTgt spid="5"/>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11"/>
                                        </p:tgtEl>
                                        <p:attrNameLst>
                                          <p:attrName>r</p:attrName>
                                        </p:attrNameLst>
                                      </p:cBhvr>
                                    </p:animRot>
                                    <p:animRot by="-240000">
                                      <p:cBhvr>
                                        <p:cTn id="31" dur="400" fill="hold">
                                          <p:stCondLst>
                                            <p:cond delay="400"/>
                                          </p:stCondLst>
                                        </p:cTn>
                                        <p:tgtEl>
                                          <p:spTgt spid="11"/>
                                        </p:tgtEl>
                                        <p:attrNameLst>
                                          <p:attrName>r</p:attrName>
                                        </p:attrNameLst>
                                      </p:cBhvr>
                                    </p:animRot>
                                    <p:animRot by="240000">
                                      <p:cBhvr>
                                        <p:cTn id="32" dur="400" fill="hold">
                                          <p:stCondLst>
                                            <p:cond delay="800"/>
                                          </p:stCondLst>
                                        </p:cTn>
                                        <p:tgtEl>
                                          <p:spTgt spid="11"/>
                                        </p:tgtEl>
                                        <p:attrNameLst>
                                          <p:attrName>r</p:attrName>
                                        </p:attrNameLst>
                                      </p:cBhvr>
                                    </p:animRot>
                                    <p:animRot by="-240000">
                                      <p:cBhvr>
                                        <p:cTn id="33" dur="400" fill="hold">
                                          <p:stCondLst>
                                            <p:cond delay="1200"/>
                                          </p:stCondLst>
                                        </p:cTn>
                                        <p:tgtEl>
                                          <p:spTgt spid="11"/>
                                        </p:tgtEl>
                                        <p:attrNameLst>
                                          <p:attrName>r</p:attrName>
                                        </p:attrNameLst>
                                      </p:cBhvr>
                                    </p:animRot>
                                    <p:animRot by="120000">
                                      <p:cBhvr>
                                        <p:cTn id="34" dur="400" fill="hold">
                                          <p:stCondLst>
                                            <p:cond delay="1600"/>
                                          </p:stCondLst>
                                        </p:cTn>
                                        <p:tgtEl>
                                          <p:spTgt spid="11"/>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 fill="hold">
                                          <p:stCondLst>
                                            <p:cond delay="0"/>
                                          </p:stCondLst>
                                        </p:cTn>
                                        <p:tgtEl>
                                          <p:spTgt spid="8"/>
                                        </p:tgtEl>
                                        <p:attrNameLst>
                                          <p:attrName>r</p:attrName>
                                        </p:attrNameLst>
                                      </p:cBhvr>
                                    </p:animRot>
                                    <p:animRot by="-240000">
                                      <p:cBhvr>
                                        <p:cTn id="37" dur="400" fill="hold">
                                          <p:stCondLst>
                                            <p:cond delay="400"/>
                                          </p:stCondLst>
                                        </p:cTn>
                                        <p:tgtEl>
                                          <p:spTgt spid="8"/>
                                        </p:tgtEl>
                                        <p:attrNameLst>
                                          <p:attrName>r</p:attrName>
                                        </p:attrNameLst>
                                      </p:cBhvr>
                                    </p:animRot>
                                    <p:animRot by="240000">
                                      <p:cBhvr>
                                        <p:cTn id="38" dur="400" fill="hold">
                                          <p:stCondLst>
                                            <p:cond delay="800"/>
                                          </p:stCondLst>
                                        </p:cTn>
                                        <p:tgtEl>
                                          <p:spTgt spid="8"/>
                                        </p:tgtEl>
                                        <p:attrNameLst>
                                          <p:attrName>r</p:attrName>
                                        </p:attrNameLst>
                                      </p:cBhvr>
                                    </p:animRot>
                                    <p:animRot by="-240000">
                                      <p:cBhvr>
                                        <p:cTn id="39" dur="400" fill="hold">
                                          <p:stCondLst>
                                            <p:cond delay="1200"/>
                                          </p:stCondLst>
                                        </p:cTn>
                                        <p:tgtEl>
                                          <p:spTgt spid="8"/>
                                        </p:tgtEl>
                                        <p:attrNameLst>
                                          <p:attrName>r</p:attrName>
                                        </p:attrNameLst>
                                      </p:cBhvr>
                                    </p:animRot>
                                    <p:animRot by="120000">
                                      <p:cBhvr>
                                        <p:cTn id="40" dur="400" fill="hold">
                                          <p:stCondLst>
                                            <p:cond delay="1600"/>
                                          </p:stCondLst>
                                        </p:cTn>
                                        <p:tgtEl>
                                          <p:spTgt spid="8"/>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26"/>
                                        </p:tgtEl>
                                        <p:attrNameLst>
                                          <p:attrName>r</p:attrName>
                                        </p:attrNameLst>
                                      </p:cBhvr>
                                    </p:animRot>
                                    <p:animRot by="-240000">
                                      <p:cBhvr>
                                        <p:cTn id="43" dur="600" fill="hold">
                                          <p:stCondLst>
                                            <p:cond delay="600"/>
                                          </p:stCondLst>
                                        </p:cTn>
                                        <p:tgtEl>
                                          <p:spTgt spid="26"/>
                                        </p:tgtEl>
                                        <p:attrNameLst>
                                          <p:attrName>r</p:attrName>
                                        </p:attrNameLst>
                                      </p:cBhvr>
                                    </p:animRot>
                                    <p:animRot by="240000">
                                      <p:cBhvr>
                                        <p:cTn id="44" dur="600" fill="hold">
                                          <p:stCondLst>
                                            <p:cond delay="1200"/>
                                          </p:stCondLst>
                                        </p:cTn>
                                        <p:tgtEl>
                                          <p:spTgt spid="26"/>
                                        </p:tgtEl>
                                        <p:attrNameLst>
                                          <p:attrName>r</p:attrName>
                                        </p:attrNameLst>
                                      </p:cBhvr>
                                    </p:animRot>
                                    <p:animRot by="-240000">
                                      <p:cBhvr>
                                        <p:cTn id="45" dur="600" fill="hold">
                                          <p:stCondLst>
                                            <p:cond delay="1800"/>
                                          </p:stCondLst>
                                        </p:cTn>
                                        <p:tgtEl>
                                          <p:spTgt spid="26"/>
                                        </p:tgtEl>
                                        <p:attrNameLst>
                                          <p:attrName>r</p:attrName>
                                        </p:attrNameLst>
                                      </p:cBhvr>
                                    </p:animRot>
                                    <p:animRot by="120000">
                                      <p:cBhvr>
                                        <p:cTn id="46" dur="600" fill="hold">
                                          <p:stCondLst>
                                            <p:cond delay="2400"/>
                                          </p:stCondLst>
                                        </p:cTn>
                                        <p:tgtEl>
                                          <p:spTgt spid="26"/>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300" fill="hold">
                                          <p:stCondLst>
                                            <p:cond delay="0"/>
                                          </p:stCondLst>
                                        </p:cTn>
                                        <p:tgtEl>
                                          <p:spTgt spid="27"/>
                                        </p:tgtEl>
                                        <p:attrNameLst>
                                          <p:attrName>r</p:attrName>
                                        </p:attrNameLst>
                                      </p:cBhvr>
                                    </p:animRot>
                                    <p:animRot by="-240000">
                                      <p:cBhvr>
                                        <p:cTn id="49" dur="600" fill="hold">
                                          <p:stCondLst>
                                            <p:cond delay="600"/>
                                          </p:stCondLst>
                                        </p:cTn>
                                        <p:tgtEl>
                                          <p:spTgt spid="27"/>
                                        </p:tgtEl>
                                        <p:attrNameLst>
                                          <p:attrName>r</p:attrName>
                                        </p:attrNameLst>
                                      </p:cBhvr>
                                    </p:animRot>
                                    <p:animRot by="240000">
                                      <p:cBhvr>
                                        <p:cTn id="50" dur="600" fill="hold">
                                          <p:stCondLst>
                                            <p:cond delay="1200"/>
                                          </p:stCondLst>
                                        </p:cTn>
                                        <p:tgtEl>
                                          <p:spTgt spid="27"/>
                                        </p:tgtEl>
                                        <p:attrNameLst>
                                          <p:attrName>r</p:attrName>
                                        </p:attrNameLst>
                                      </p:cBhvr>
                                    </p:animRot>
                                    <p:animRot by="-240000">
                                      <p:cBhvr>
                                        <p:cTn id="51" dur="600" fill="hold">
                                          <p:stCondLst>
                                            <p:cond delay="1800"/>
                                          </p:stCondLst>
                                        </p:cTn>
                                        <p:tgtEl>
                                          <p:spTgt spid="27"/>
                                        </p:tgtEl>
                                        <p:attrNameLst>
                                          <p:attrName>r</p:attrName>
                                        </p:attrNameLst>
                                      </p:cBhvr>
                                    </p:animRot>
                                    <p:animRot by="120000">
                                      <p:cBhvr>
                                        <p:cTn id="52" dur="600" fill="hold">
                                          <p:stCondLst>
                                            <p:cond delay="2400"/>
                                          </p:stCondLst>
                                        </p:cTn>
                                        <p:tgtEl>
                                          <p:spTgt spid="27"/>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300" fill="hold">
                                          <p:stCondLst>
                                            <p:cond delay="0"/>
                                          </p:stCondLst>
                                        </p:cTn>
                                        <p:tgtEl>
                                          <p:spTgt spid="28"/>
                                        </p:tgtEl>
                                        <p:attrNameLst>
                                          <p:attrName>r</p:attrName>
                                        </p:attrNameLst>
                                      </p:cBhvr>
                                    </p:animRot>
                                    <p:animRot by="-240000">
                                      <p:cBhvr>
                                        <p:cTn id="55" dur="600" fill="hold">
                                          <p:stCondLst>
                                            <p:cond delay="600"/>
                                          </p:stCondLst>
                                        </p:cTn>
                                        <p:tgtEl>
                                          <p:spTgt spid="28"/>
                                        </p:tgtEl>
                                        <p:attrNameLst>
                                          <p:attrName>r</p:attrName>
                                        </p:attrNameLst>
                                      </p:cBhvr>
                                    </p:animRot>
                                    <p:animRot by="240000">
                                      <p:cBhvr>
                                        <p:cTn id="56" dur="600" fill="hold">
                                          <p:stCondLst>
                                            <p:cond delay="1200"/>
                                          </p:stCondLst>
                                        </p:cTn>
                                        <p:tgtEl>
                                          <p:spTgt spid="28"/>
                                        </p:tgtEl>
                                        <p:attrNameLst>
                                          <p:attrName>r</p:attrName>
                                        </p:attrNameLst>
                                      </p:cBhvr>
                                    </p:animRot>
                                    <p:animRot by="-240000">
                                      <p:cBhvr>
                                        <p:cTn id="57" dur="600" fill="hold">
                                          <p:stCondLst>
                                            <p:cond delay="1800"/>
                                          </p:stCondLst>
                                        </p:cTn>
                                        <p:tgtEl>
                                          <p:spTgt spid="28"/>
                                        </p:tgtEl>
                                        <p:attrNameLst>
                                          <p:attrName>r</p:attrName>
                                        </p:attrNameLst>
                                      </p:cBhvr>
                                    </p:animRot>
                                    <p:animRot by="120000">
                                      <p:cBhvr>
                                        <p:cTn id="58" dur="600" fill="hold">
                                          <p:stCondLst>
                                            <p:cond delay="2400"/>
                                          </p:stCondLst>
                                        </p:cTn>
                                        <p:tgtEl>
                                          <p:spTgt spid="28"/>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29"/>
                                        </p:tgtEl>
                                        <p:attrNameLst>
                                          <p:attrName>r</p:attrName>
                                        </p:attrNameLst>
                                      </p:cBhvr>
                                    </p:animRot>
                                    <p:animRot by="-240000">
                                      <p:cBhvr>
                                        <p:cTn id="61" dur="600" fill="hold">
                                          <p:stCondLst>
                                            <p:cond delay="600"/>
                                          </p:stCondLst>
                                        </p:cTn>
                                        <p:tgtEl>
                                          <p:spTgt spid="29"/>
                                        </p:tgtEl>
                                        <p:attrNameLst>
                                          <p:attrName>r</p:attrName>
                                        </p:attrNameLst>
                                      </p:cBhvr>
                                    </p:animRot>
                                    <p:animRot by="240000">
                                      <p:cBhvr>
                                        <p:cTn id="62" dur="600" fill="hold">
                                          <p:stCondLst>
                                            <p:cond delay="1200"/>
                                          </p:stCondLst>
                                        </p:cTn>
                                        <p:tgtEl>
                                          <p:spTgt spid="29"/>
                                        </p:tgtEl>
                                        <p:attrNameLst>
                                          <p:attrName>r</p:attrName>
                                        </p:attrNameLst>
                                      </p:cBhvr>
                                    </p:animRot>
                                    <p:animRot by="-240000">
                                      <p:cBhvr>
                                        <p:cTn id="63" dur="600" fill="hold">
                                          <p:stCondLst>
                                            <p:cond delay="1800"/>
                                          </p:stCondLst>
                                        </p:cTn>
                                        <p:tgtEl>
                                          <p:spTgt spid="29"/>
                                        </p:tgtEl>
                                        <p:attrNameLst>
                                          <p:attrName>r</p:attrName>
                                        </p:attrNameLst>
                                      </p:cBhvr>
                                    </p:animRot>
                                    <p:animRot by="120000">
                                      <p:cBhvr>
                                        <p:cTn id="64" dur="600" fill="hold">
                                          <p:stCondLst>
                                            <p:cond delay="240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26"/>
                    </p:tgtEl>
                  </p:cond>
                </p:stCondLst>
                <p:endSync evt="end" delay="0">
                  <p:rtn val="all"/>
                </p:endSync>
                <p:childTnLst>
                  <p:par>
                    <p:cTn id="66" fill="hold">
                      <p:stCondLst>
                        <p:cond delay="0"/>
                      </p:stCondLst>
                      <p:childTnLst>
                        <p:par>
                          <p:cTn id="67" fill="hold">
                            <p:stCondLst>
                              <p:cond delay="0"/>
                            </p:stCondLst>
                            <p:childTnLst>
                              <p:par>
                                <p:cTn id="68" presetID="63" presetClass="path" presetSubtype="0" accel="50000" decel="50000" fill="hold" nodeType="clickEffect">
                                  <p:stCondLst>
                                    <p:cond delay="0"/>
                                  </p:stCondLst>
                                  <p:childTnLst>
                                    <p:animMotion origin="layout" path="M 8.33333E-7 4.68393E-6 L 0.18802 -0.00062 " pathEditMode="relative" rAng="0" ptsTypes="AA">
                                      <p:cBhvr>
                                        <p:cTn id="69" dur="2000" fill="hold"/>
                                        <p:tgtEl>
                                          <p:spTgt spid="26"/>
                                        </p:tgtEl>
                                        <p:attrNameLst>
                                          <p:attrName>ppt_x</p:attrName>
                                          <p:attrName>ppt_y</p:attrName>
                                        </p:attrNameLst>
                                      </p:cBhvr>
                                      <p:rCtr x="9392" y="-31"/>
                                    </p:animMotion>
                                  </p:childTnLst>
                                </p:cTn>
                              </p:par>
                            </p:childTnLst>
                          </p:cTn>
                        </p:par>
                      </p:childTnLst>
                    </p:cTn>
                  </p:par>
                  <p:par>
                    <p:cTn id="70" fill="hold">
                      <p:stCondLst>
                        <p:cond delay="indefinite"/>
                      </p:stCondLst>
                      <p:childTnLst>
                        <p:par>
                          <p:cTn id="71" fill="hold">
                            <p:stCondLst>
                              <p:cond delay="0"/>
                            </p:stCondLst>
                            <p:childTnLst>
                              <p:par>
                                <p:cTn id="72" presetID="63" presetClass="path" presetSubtype="0" accel="50000" decel="50000" fill="hold" nodeType="clickEffect">
                                  <p:stCondLst>
                                    <p:cond delay="0"/>
                                  </p:stCondLst>
                                  <p:childTnLst>
                                    <p:animMotion origin="layout" path="M 0.18802 -0.00062 L 0.46302 -0.00062 " pathEditMode="relative" rAng="0" ptsTypes="AA">
                                      <p:cBhvr>
                                        <p:cTn id="73" dur="2000" fill="hold"/>
                                        <p:tgtEl>
                                          <p:spTgt spid="26"/>
                                        </p:tgtEl>
                                        <p:attrNameLst>
                                          <p:attrName>ppt_x</p:attrName>
                                          <p:attrName>ppt_y</p:attrName>
                                        </p:attrNameLst>
                                      </p:cBhvr>
                                      <p:rCtr x="13750" y="0"/>
                                    </p:animMotion>
                                  </p:childTnLst>
                                </p:cTn>
                              </p:par>
                            </p:childTnLst>
                          </p:cTn>
                        </p:par>
                      </p:childTnLst>
                    </p:cTn>
                  </p:par>
                  <p:par>
                    <p:cTn id="74" fill="hold">
                      <p:stCondLst>
                        <p:cond delay="indefinite"/>
                      </p:stCondLst>
                      <p:childTnLst>
                        <p:par>
                          <p:cTn id="75" fill="hold">
                            <p:stCondLst>
                              <p:cond delay="0"/>
                            </p:stCondLst>
                            <p:childTnLst>
                              <p:par>
                                <p:cTn id="76" presetID="63" presetClass="path" presetSubtype="0" accel="50000" decel="50000" fill="hold" nodeType="clickEffect">
                                  <p:stCondLst>
                                    <p:cond delay="0"/>
                                  </p:stCondLst>
                                  <p:childTnLst>
                                    <p:animMotion origin="layout" path="M 0.46302 -0.00062 L 0.85469 -0.00062 " pathEditMode="relative" rAng="0" ptsTypes="AA">
                                      <p:cBhvr>
                                        <p:cTn id="77" dur="2000" fill="hold"/>
                                        <p:tgtEl>
                                          <p:spTgt spid="26"/>
                                        </p:tgtEl>
                                        <p:attrNameLst>
                                          <p:attrName>ppt_x</p:attrName>
                                          <p:attrName>ppt_y</p:attrName>
                                        </p:attrNameLst>
                                      </p:cBhvr>
                                      <p:rCtr x="19583" y="0"/>
                                    </p:animMotion>
                                  </p:childTnLst>
                                </p:cTn>
                              </p:par>
                            </p:childTnLst>
                          </p:cTn>
                        </p:par>
                        <p:par>
                          <p:cTn id="78" fill="hold">
                            <p:stCondLst>
                              <p:cond delay="2000"/>
                            </p:stCondLst>
                            <p:childTnLst>
                              <p:par>
                                <p:cTn id="79" presetID="1" presetClass="entr" presetSubtype="0" fill="hold" nodeType="afterEffect">
                                  <p:stCondLst>
                                    <p:cond delay="0"/>
                                  </p:stCondLst>
                                  <p:childTnLst>
                                    <p:set>
                                      <p:cBhvr>
                                        <p:cTn id="80" dur="1" fill="hold">
                                          <p:stCondLst>
                                            <p:cond delay="0"/>
                                          </p:stCondLst>
                                        </p:cTn>
                                        <p:tgtEl>
                                          <p:spTgt spid="3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0"/>
                                        </p:tgtEl>
                                        <p:attrNameLst>
                                          <p:attrName>style.visibility</p:attrName>
                                        </p:attrNameLst>
                                      </p:cBhvr>
                                      <p:to>
                                        <p:strVal val="visible"/>
                                      </p:to>
                                    </p:set>
                                  </p:childTnLst>
                                </p:cTn>
                              </p:par>
                              <p:par>
                                <p:cTn id="85" presetID="1" presetClass="exit" presetSubtype="0" fill="hold" nodeType="withEffect">
                                  <p:stCondLst>
                                    <p:cond delay="1500"/>
                                  </p:stCondLst>
                                  <p:childTnLst>
                                    <p:set>
                                      <p:cBhvr>
                                        <p:cTn id="86" dur="1" fill="hold">
                                          <p:stCondLst>
                                            <p:cond delay="0"/>
                                          </p:stCondLst>
                                        </p:cTn>
                                        <p:tgtEl>
                                          <p:spTgt spid="31"/>
                                        </p:tgtEl>
                                        <p:attrNameLst>
                                          <p:attrName>style.visibility</p:attrName>
                                        </p:attrNameLst>
                                      </p:cBhvr>
                                      <p:to>
                                        <p:strVal val="hidden"/>
                                      </p:to>
                                    </p:set>
                                  </p:childTnLst>
                                </p:cTn>
                              </p:par>
                              <p:par>
                                <p:cTn id="87" presetID="1" presetClass="exit" presetSubtype="0" fill="hold" nodeType="withEffect">
                                  <p:stCondLst>
                                    <p:cond delay="1500"/>
                                  </p:stCondLst>
                                  <p:childTnLst>
                                    <p:set>
                                      <p:cBhvr>
                                        <p:cTn id="88" dur="1" fill="hold">
                                          <p:stCondLst>
                                            <p:cond delay="0"/>
                                          </p:stCondLst>
                                        </p:cTn>
                                        <p:tgtEl>
                                          <p:spTgt spid="32"/>
                                        </p:tgtEl>
                                        <p:attrNameLst>
                                          <p:attrName>style.visibility</p:attrName>
                                        </p:attrNameLst>
                                      </p:cBhvr>
                                      <p:to>
                                        <p:strVal val="hidden"/>
                                      </p:to>
                                    </p:set>
                                  </p:childTnLst>
                                </p:cTn>
                              </p:par>
                              <p:par>
                                <p:cTn id="89" presetID="1" presetClass="exit" presetSubtype="0" fill="hold" grpId="1" nodeType="withEffect">
                                  <p:stCondLst>
                                    <p:cond delay="1500"/>
                                  </p:stCondLst>
                                  <p:childTnLst>
                                    <p:set>
                                      <p:cBhvr>
                                        <p:cTn id="90"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91" restart="whenNotActive" fill="hold" evtFilter="cancelBubble" nodeType="interactiveSeq">
                <p:stCondLst>
                  <p:cond evt="onClick" delay="0">
                    <p:tgtEl>
                      <p:spTgt spid="27"/>
                    </p:tgtEl>
                  </p:cond>
                </p:stCondLst>
                <p:endSync evt="end" delay="0">
                  <p:rtn val="all"/>
                </p:endSync>
                <p:childTnLst>
                  <p:par>
                    <p:cTn id="92" fill="hold">
                      <p:stCondLst>
                        <p:cond delay="0"/>
                      </p:stCondLst>
                      <p:childTnLst>
                        <p:par>
                          <p:cTn id="93" fill="hold">
                            <p:stCondLst>
                              <p:cond delay="0"/>
                            </p:stCondLst>
                            <p:childTnLst>
                              <p:par>
                                <p:cTn id="94" presetID="63" presetClass="path" presetSubtype="0" accel="50000" decel="50000" fill="hold" nodeType="clickEffect">
                                  <p:stCondLst>
                                    <p:cond delay="0"/>
                                  </p:stCondLst>
                                  <p:childTnLst>
                                    <p:animMotion origin="layout" path="M 5.55556E-7 -3.03423E-6 L 0.17743 -3.03423E-6 " pathEditMode="relative" rAng="0" ptsTypes="AA">
                                      <p:cBhvr>
                                        <p:cTn id="95" dur="2000" fill="hold"/>
                                        <p:tgtEl>
                                          <p:spTgt spid="27"/>
                                        </p:tgtEl>
                                        <p:attrNameLst>
                                          <p:attrName>ppt_x</p:attrName>
                                          <p:attrName>ppt_y</p:attrName>
                                        </p:attrNameLst>
                                      </p:cBhvr>
                                      <p:rCtr x="8872" y="0"/>
                                    </p:animMotion>
                                  </p:childTnLst>
                                </p:cTn>
                              </p:par>
                            </p:childTnLst>
                          </p:cTn>
                        </p:par>
                      </p:childTnLst>
                    </p:cTn>
                  </p:par>
                  <p:par>
                    <p:cTn id="96" fill="hold">
                      <p:stCondLst>
                        <p:cond delay="indefinite"/>
                      </p:stCondLst>
                      <p:childTnLst>
                        <p:par>
                          <p:cTn id="97" fill="hold">
                            <p:stCondLst>
                              <p:cond delay="0"/>
                            </p:stCondLst>
                            <p:childTnLst>
                              <p:par>
                                <p:cTn id="98" presetID="63" presetClass="path" presetSubtype="0" accel="50000" decel="50000" fill="hold" nodeType="clickEffect">
                                  <p:stCondLst>
                                    <p:cond delay="0"/>
                                  </p:stCondLst>
                                  <p:childTnLst>
                                    <p:animMotion origin="layout" path="M 0.17743 -4.13506E-6 L 0.45243 -4.13506E-6 " pathEditMode="relative" rAng="0" ptsTypes="AA">
                                      <p:cBhvr>
                                        <p:cTn id="99" dur="2000" fill="hold"/>
                                        <p:tgtEl>
                                          <p:spTgt spid="27"/>
                                        </p:tgtEl>
                                        <p:attrNameLst>
                                          <p:attrName>ppt_x</p:attrName>
                                          <p:attrName>ppt_y</p:attrName>
                                        </p:attrNameLst>
                                      </p:cBhvr>
                                      <p:rCtr x="13750" y="0"/>
                                    </p:animMotion>
                                  </p:childTnLst>
                                </p:cTn>
                              </p:par>
                            </p:childTnLst>
                          </p:cTn>
                        </p:par>
                      </p:childTnLst>
                    </p:cTn>
                  </p:par>
                  <p:par>
                    <p:cTn id="100" fill="hold">
                      <p:stCondLst>
                        <p:cond delay="indefinite"/>
                      </p:stCondLst>
                      <p:childTnLst>
                        <p:par>
                          <p:cTn id="101" fill="hold">
                            <p:stCondLst>
                              <p:cond delay="0"/>
                            </p:stCondLst>
                            <p:childTnLst>
                              <p:par>
                                <p:cTn id="102" presetID="63" presetClass="path" presetSubtype="0" accel="50000" decel="50000" fill="hold" nodeType="clickEffect">
                                  <p:stCondLst>
                                    <p:cond delay="0"/>
                                  </p:stCondLst>
                                  <p:childTnLst>
                                    <p:animMotion origin="layout" path="M 0.45243 4.44444E-6 L 0.82743 4.44444E-6 " pathEditMode="relative" rAng="0" ptsTypes="AA">
                                      <p:cBhvr>
                                        <p:cTn id="103" dur="2000" fill="hold"/>
                                        <p:tgtEl>
                                          <p:spTgt spid="27"/>
                                        </p:tgtEl>
                                        <p:attrNameLst>
                                          <p:attrName>ppt_x</p:attrName>
                                          <p:attrName>ppt_y</p:attrName>
                                        </p:attrNameLst>
                                      </p:cBhvr>
                                      <p:rCtr x="18750" y="0"/>
                                    </p:animMotion>
                                  </p:childTnLst>
                                </p:cTn>
                              </p:par>
                            </p:childTnLst>
                          </p:cTn>
                        </p:par>
                        <p:par>
                          <p:cTn id="104" fill="hold">
                            <p:stCondLst>
                              <p:cond delay="2000"/>
                            </p:stCondLst>
                            <p:childTnLst>
                              <p:par>
                                <p:cTn id="105" presetID="1" presetClass="entr" presetSubtype="0" fill="hold" nodeType="afterEffect">
                                  <p:stCondLst>
                                    <p:cond delay="0"/>
                                  </p:stCondLst>
                                  <p:childTnLst>
                                    <p:set>
                                      <p:cBhvr>
                                        <p:cTn id="106" dur="1" fill="hold">
                                          <p:stCondLst>
                                            <p:cond delay="0"/>
                                          </p:stCondLst>
                                        </p:cTn>
                                        <p:tgtEl>
                                          <p:spTgt spid="34"/>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35"/>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33"/>
                                        </p:tgtEl>
                                        <p:attrNameLst>
                                          <p:attrName>style.visibility</p:attrName>
                                        </p:attrNameLst>
                                      </p:cBhvr>
                                      <p:to>
                                        <p:strVal val="visible"/>
                                      </p:to>
                                    </p:set>
                                  </p:childTnLst>
                                </p:cTn>
                              </p:par>
                              <p:par>
                                <p:cTn id="111" presetID="1" presetClass="exit" presetSubtype="0" fill="hold" nodeType="withEffect">
                                  <p:stCondLst>
                                    <p:cond delay="1500"/>
                                  </p:stCondLst>
                                  <p:childTnLst>
                                    <p:set>
                                      <p:cBhvr>
                                        <p:cTn id="112" dur="1" fill="hold">
                                          <p:stCondLst>
                                            <p:cond delay="0"/>
                                          </p:stCondLst>
                                        </p:cTn>
                                        <p:tgtEl>
                                          <p:spTgt spid="34"/>
                                        </p:tgtEl>
                                        <p:attrNameLst>
                                          <p:attrName>style.visibility</p:attrName>
                                        </p:attrNameLst>
                                      </p:cBhvr>
                                      <p:to>
                                        <p:strVal val="hidden"/>
                                      </p:to>
                                    </p:set>
                                  </p:childTnLst>
                                </p:cTn>
                              </p:par>
                              <p:par>
                                <p:cTn id="113" presetID="1" presetClass="exit" presetSubtype="0" fill="hold" nodeType="withEffect">
                                  <p:stCondLst>
                                    <p:cond delay="1500"/>
                                  </p:stCondLst>
                                  <p:childTnLst>
                                    <p:set>
                                      <p:cBhvr>
                                        <p:cTn id="114" dur="1" fill="hold">
                                          <p:stCondLst>
                                            <p:cond delay="0"/>
                                          </p:stCondLst>
                                        </p:cTn>
                                        <p:tgtEl>
                                          <p:spTgt spid="35"/>
                                        </p:tgtEl>
                                        <p:attrNameLst>
                                          <p:attrName>style.visibility</p:attrName>
                                        </p:attrNameLst>
                                      </p:cBhvr>
                                      <p:to>
                                        <p:strVal val="hidden"/>
                                      </p:to>
                                    </p:set>
                                  </p:childTnLst>
                                </p:cTn>
                              </p:par>
                              <p:par>
                                <p:cTn id="115" presetID="1" presetClass="exit" presetSubtype="0" fill="hold" grpId="1" nodeType="withEffect">
                                  <p:stCondLst>
                                    <p:cond delay="1500"/>
                                  </p:stCondLst>
                                  <p:childTnLst>
                                    <p:set>
                                      <p:cBhvr>
                                        <p:cTn id="116"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17" restart="whenNotActive" fill="hold" evtFilter="cancelBubble" nodeType="interactiveSeq">
                <p:stCondLst>
                  <p:cond evt="onClick" delay="0">
                    <p:tgtEl>
                      <p:spTgt spid="28"/>
                    </p:tgtEl>
                  </p:cond>
                </p:stCondLst>
                <p:endSync evt="end" delay="0">
                  <p:rtn val="all"/>
                </p:endSync>
                <p:childTnLst>
                  <p:par>
                    <p:cTn id="118" fill="hold">
                      <p:stCondLst>
                        <p:cond delay="0"/>
                      </p:stCondLst>
                      <p:childTnLst>
                        <p:par>
                          <p:cTn id="119" fill="hold">
                            <p:stCondLst>
                              <p:cond delay="0"/>
                            </p:stCondLst>
                            <p:childTnLst>
                              <p:par>
                                <p:cTn id="120" presetID="63" presetClass="path" presetSubtype="0" accel="50000" decel="50000" fill="hold" nodeType="clickEffect">
                                  <p:stCondLst>
                                    <p:cond delay="0"/>
                                  </p:stCondLst>
                                  <p:childTnLst>
                                    <p:animMotion origin="layout" path="M 1.38889E-6 1.55103E-6 L 0.16545 0.00894 " pathEditMode="relative" rAng="0" ptsTypes="AA">
                                      <p:cBhvr>
                                        <p:cTn id="121" dur="2000" fill="hold"/>
                                        <p:tgtEl>
                                          <p:spTgt spid="28"/>
                                        </p:tgtEl>
                                        <p:attrNameLst>
                                          <p:attrName>ppt_x</p:attrName>
                                          <p:attrName>ppt_y</p:attrName>
                                        </p:attrNameLst>
                                      </p:cBhvr>
                                      <p:rCtr x="8264" y="432"/>
                                    </p:animMotion>
                                  </p:childTnLst>
                                </p:cTn>
                              </p:par>
                            </p:childTnLst>
                          </p:cTn>
                        </p:par>
                      </p:childTnLst>
                    </p:cTn>
                  </p:par>
                  <p:par>
                    <p:cTn id="122" fill="hold">
                      <p:stCondLst>
                        <p:cond delay="indefinite"/>
                      </p:stCondLst>
                      <p:childTnLst>
                        <p:par>
                          <p:cTn id="123" fill="hold">
                            <p:stCondLst>
                              <p:cond delay="0"/>
                            </p:stCondLst>
                            <p:childTnLst>
                              <p:par>
                                <p:cTn id="124" presetID="63" presetClass="path" presetSubtype="0" accel="50000" decel="50000" fill="hold" nodeType="clickEffect">
                                  <p:stCondLst>
                                    <p:cond delay="0"/>
                                  </p:stCondLst>
                                  <p:childTnLst>
                                    <p:animMotion origin="layout" path="M 0.16545 0.00894 L 0.44045 0.00894 " pathEditMode="relative" rAng="0" ptsTypes="AA">
                                      <p:cBhvr>
                                        <p:cTn id="125" dur="2000" fill="hold"/>
                                        <p:tgtEl>
                                          <p:spTgt spid="28"/>
                                        </p:tgtEl>
                                        <p:attrNameLst>
                                          <p:attrName>ppt_x</p:attrName>
                                          <p:attrName>ppt_y</p:attrName>
                                        </p:attrNameLst>
                                      </p:cBhvr>
                                      <p:rCtr x="13750" y="0"/>
                                    </p:animMotion>
                                  </p:childTnLst>
                                </p:cTn>
                              </p:par>
                            </p:childTnLst>
                          </p:cTn>
                        </p:par>
                      </p:childTnLst>
                    </p:cTn>
                  </p:par>
                  <p:par>
                    <p:cTn id="126" fill="hold">
                      <p:stCondLst>
                        <p:cond delay="indefinite"/>
                      </p:stCondLst>
                      <p:childTnLst>
                        <p:par>
                          <p:cTn id="127" fill="hold">
                            <p:stCondLst>
                              <p:cond delay="0"/>
                            </p:stCondLst>
                            <p:childTnLst>
                              <p:par>
                                <p:cTn id="128" presetID="63" presetClass="path" presetSubtype="0" accel="50000" decel="50000" fill="hold" nodeType="clickEffect">
                                  <p:stCondLst>
                                    <p:cond delay="0"/>
                                  </p:stCondLst>
                                  <p:childTnLst>
                                    <p:animMotion origin="layout" path="M 0.44045 0.00895 L 0.81545 0.00895 " pathEditMode="relative" rAng="0" ptsTypes="AA">
                                      <p:cBhvr>
                                        <p:cTn id="129" dur="2000" fill="hold"/>
                                        <p:tgtEl>
                                          <p:spTgt spid="28"/>
                                        </p:tgtEl>
                                        <p:attrNameLst>
                                          <p:attrName>ppt_x</p:attrName>
                                          <p:attrName>ppt_y</p:attrName>
                                        </p:attrNameLst>
                                      </p:cBhvr>
                                      <p:rCtr x="18750" y="0"/>
                                    </p:animMotion>
                                  </p:childTnLst>
                                </p:cTn>
                              </p:par>
                            </p:childTnLst>
                          </p:cTn>
                        </p:par>
                        <p:par>
                          <p:cTn id="130" fill="hold">
                            <p:stCondLst>
                              <p:cond delay="2000"/>
                            </p:stCondLst>
                            <p:childTnLst>
                              <p:par>
                                <p:cTn id="131" presetID="1" presetClass="entr" presetSubtype="0" fill="hold" nodeType="afterEffect">
                                  <p:stCondLst>
                                    <p:cond delay="0"/>
                                  </p:stCondLst>
                                  <p:childTnLst>
                                    <p:set>
                                      <p:cBhvr>
                                        <p:cTn id="132" dur="1" fill="hold">
                                          <p:stCondLst>
                                            <p:cond delay="0"/>
                                          </p:stCondLst>
                                        </p:cTn>
                                        <p:tgtEl>
                                          <p:spTgt spid="37"/>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38"/>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36"/>
                                        </p:tgtEl>
                                        <p:attrNameLst>
                                          <p:attrName>style.visibility</p:attrName>
                                        </p:attrNameLst>
                                      </p:cBhvr>
                                      <p:to>
                                        <p:strVal val="visible"/>
                                      </p:to>
                                    </p:set>
                                  </p:childTnLst>
                                </p:cTn>
                              </p:par>
                              <p:par>
                                <p:cTn id="137" presetID="1" presetClass="exit" presetSubtype="0" fill="hold" nodeType="withEffect">
                                  <p:stCondLst>
                                    <p:cond delay="1500"/>
                                  </p:stCondLst>
                                  <p:childTnLst>
                                    <p:set>
                                      <p:cBhvr>
                                        <p:cTn id="138" dur="1" fill="hold">
                                          <p:stCondLst>
                                            <p:cond delay="0"/>
                                          </p:stCondLst>
                                        </p:cTn>
                                        <p:tgtEl>
                                          <p:spTgt spid="37"/>
                                        </p:tgtEl>
                                        <p:attrNameLst>
                                          <p:attrName>style.visibility</p:attrName>
                                        </p:attrNameLst>
                                      </p:cBhvr>
                                      <p:to>
                                        <p:strVal val="hidden"/>
                                      </p:to>
                                    </p:set>
                                  </p:childTnLst>
                                </p:cTn>
                              </p:par>
                              <p:par>
                                <p:cTn id="139" presetID="1" presetClass="exit" presetSubtype="0" fill="hold" nodeType="withEffect">
                                  <p:stCondLst>
                                    <p:cond delay="1500"/>
                                  </p:stCondLst>
                                  <p:childTnLst>
                                    <p:set>
                                      <p:cBhvr>
                                        <p:cTn id="140" dur="1" fill="hold">
                                          <p:stCondLst>
                                            <p:cond delay="0"/>
                                          </p:stCondLst>
                                        </p:cTn>
                                        <p:tgtEl>
                                          <p:spTgt spid="38"/>
                                        </p:tgtEl>
                                        <p:attrNameLst>
                                          <p:attrName>style.visibility</p:attrName>
                                        </p:attrNameLst>
                                      </p:cBhvr>
                                      <p:to>
                                        <p:strVal val="hidden"/>
                                      </p:to>
                                    </p:set>
                                  </p:childTnLst>
                                </p:cTn>
                              </p:par>
                              <p:par>
                                <p:cTn id="141" presetID="1" presetClass="exit" presetSubtype="0" fill="hold" grpId="1" nodeType="withEffect">
                                  <p:stCondLst>
                                    <p:cond delay="1500"/>
                                  </p:stCondLst>
                                  <p:childTnLst>
                                    <p:set>
                                      <p:cBhvr>
                                        <p:cTn id="142"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3" restart="whenNotActive" fill="hold" evtFilter="cancelBubble" nodeType="interactiveSeq">
                <p:stCondLst>
                  <p:cond evt="onClick" delay="0">
                    <p:tgtEl>
                      <p:spTgt spid="29"/>
                    </p:tgtEl>
                  </p:cond>
                </p:stCondLst>
                <p:endSync evt="end" delay="0">
                  <p:rtn val="all"/>
                </p:endSync>
                <p:childTnLst>
                  <p:par>
                    <p:cTn id="144" fill="hold">
                      <p:stCondLst>
                        <p:cond delay="0"/>
                      </p:stCondLst>
                      <p:childTnLst>
                        <p:par>
                          <p:cTn id="145" fill="hold">
                            <p:stCondLst>
                              <p:cond delay="0"/>
                            </p:stCondLst>
                            <p:childTnLst>
                              <p:par>
                                <p:cTn id="146" presetID="63" presetClass="path" presetSubtype="0" accel="50000" decel="50000" fill="hold" nodeType="clickEffect">
                                  <p:stCondLst>
                                    <p:cond delay="0"/>
                                  </p:stCondLst>
                                  <p:childTnLst>
                                    <p:animMotion origin="layout" path="M 2.77778E-7 -1.53562E-6 L 0.14184 -0.00277 " pathEditMode="relative" rAng="0" ptsTypes="AA">
                                      <p:cBhvr>
                                        <p:cTn id="147" dur="2000" fill="hold"/>
                                        <p:tgtEl>
                                          <p:spTgt spid="29"/>
                                        </p:tgtEl>
                                        <p:attrNameLst>
                                          <p:attrName>ppt_x</p:attrName>
                                          <p:attrName>ppt_y</p:attrName>
                                        </p:attrNameLst>
                                      </p:cBhvr>
                                      <p:rCtr x="7083" y="-154"/>
                                    </p:animMotion>
                                  </p:childTnLst>
                                </p:cTn>
                              </p:par>
                            </p:childTnLst>
                          </p:cTn>
                        </p:par>
                      </p:childTnLst>
                    </p:cTn>
                  </p:par>
                  <p:par>
                    <p:cTn id="148" fill="hold">
                      <p:stCondLst>
                        <p:cond delay="indefinite"/>
                      </p:stCondLst>
                      <p:childTnLst>
                        <p:par>
                          <p:cTn id="149" fill="hold">
                            <p:stCondLst>
                              <p:cond delay="0"/>
                            </p:stCondLst>
                            <p:childTnLst>
                              <p:par>
                                <p:cTn id="150" presetID="63" presetClass="path" presetSubtype="0" accel="50000" decel="50000" fill="hold" nodeType="clickEffect">
                                  <p:stCondLst>
                                    <p:cond delay="0"/>
                                  </p:stCondLst>
                                  <p:childTnLst>
                                    <p:animMotion origin="layout" path="M 0.14184 -0.00277 L 0.44184 -0.00277 " pathEditMode="relative" rAng="0" ptsTypes="AA">
                                      <p:cBhvr>
                                        <p:cTn id="151" dur="2000" fill="hold"/>
                                        <p:tgtEl>
                                          <p:spTgt spid="29"/>
                                        </p:tgtEl>
                                        <p:attrNameLst>
                                          <p:attrName>ppt_x</p:attrName>
                                          <p:attrName>ppt_y</p:attrName>
                                        </p:attrNameLst>
                                      </p:cBhvr>
                                      <p:rCtr x="15000" y="0"/>
                                    </p:animMotion>
                                  </p:childTnLst>
                                </p:cTn>
                              </p:par>
                            </p:childTnLst>
                          </p:cTn>
                        </p:par>
                      </p:childTnLst>
                    </p:cTn>
                  </p:par>
                  <p:par>
                    <p:cTn id="152" fill="hold">
                      <p:stCondLst>
                        <p:cond delay="indefinite"/>
                      </p:stCondLst>
                      <p:childTnLst>
                        <p:par>
                          <p:cTn id="153" fill="hold">
                            <p:stCondLst>
                              <p:cond delay="0"/>
                            </p:stCondLst>
                            <p:childTnLst>
                              <p:par>
                                <p:cTn id="154" presetID="63" presetClass="path" presetSubtype="0" accel="50000" decel="50000" fill="hold" nodeType="clickEffect">
                                  <p:stCondLst>
                                    <p:cond delay="0"/>
                                  </p:stCondLst>
                                  <p:childTnLst>
                                    <p:animMotion origin="layout" path="M 0.44184 -0.00277 L 0.80017 -0.00277 " pathEditMode="relative" rAng="0" ptsTypes="AA">
                                      <p:cBhvr>
                                        <p:cTn id="155" dur="2000" fill="hold"/>
                                        <p:tgtEl>
                                          <p:spTgt spid="29"/>
                                        </p:tgtEl>
                                        <p:attrNameLst>
                                          <p:attrName>ppt_x</p:attrName>
                                          <p:attrName>ppt_y</p:attrName>
                                        </p:attrNameLst>
                                      </p:cBhvr>
                                      <p:rCtr x="17917" y="0"/>
                                    </p:animMotion>
                                  </p:childTnLst>
                                </p:cTn>
                              </p:par>
                            </p:childTnLst>
                          </p:cTn>
                        </p:par>
                        <p:par>
                          <p:cTn id="156" fill="hold">
                            <p:stCondLst>
                              <p:cond delay="2000"/>
                            </p:stCondLst>
                            <p:childTnLst>
                              <p:par>
                                <p:cTn id="157" presetID="1" presetClass="entr" presetSubtype="0" fill="hold" nodeType="afterEffect">
                                  <p:stCondLst>
                                    <p:cond delay="0"/>
                                  </p:stCondLst>
                                  <p:childTnLst>
                                    <p:set>
                                      <p:cBhvr>
                                        <p:cTn id="158" dur="1" fill="hold">
                                          <p:stCondLst>
                                            <p:cond delay="0"/>
                                          </p:stCondLst>
                                        </p:cTn>
                                        <p:tgtEl>
                                          <p:spTgt spid="40"/>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41"/>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39"/>
                                        </p:tgtEl>
                                        <p:attrNameLst>
                                          <p:attrName>style.visibility</p:attrName>
                                        </p:attrNameLst>
                                      </p:cBhvr>
                                      <p:to>
                                        <p:strVal val="visible"/>
                                      </p:to>
                                    </p:set>
                                  </p:childTnLst>
                                </p:cTn>
                              </p:par>
                              <p:par>
                                <p:cTn id="163" presetID="1" presetClass="exit" presetSubtype="0" fill="hold" nodeType="withEffect">
                                  <p:stCondLst>
                                    <p:cond delay="1500"/>
                                  </p:stCondLst>
                                  <p:childTnLst>
                                    <p:set>
                                      <p:cBhvr>
                                        <p:cTn id="164" dur="1" fill="hold">
                                          <p:stCondLst>
                                            <p:cond delay="0"/>
                                          </p:stCondLst>
                                        </p:cTn>
                                        <p:tgtEl>
                                          <p:spTgt spid="40"/>
                                        </p:tgtEl>
                                        <p:attrNameLst>
                                          <p:attrName>style.visibility</p:attrName>
                                        </p:attrNameLst>
                                      </p:cBhvr>
                                      <p:to>
                                        <p:strVal val="hidden"/>
                                      </p:to>
                                    </p:set>
                                  </p:childTnLst>
                                </p:cTn>
                              </p:par>
                              <p:par>
                                <p:cTn id="165" presetID="1" presetClass="exit" presetSubtype="0" fill="hold" nodeType="withEffect">
                                  <p:stCondLst>
                                    <p:cond delay="1500"/>
                                  </p:stCondLst>
                                  <p:childTnLst>
                                    <p:set>
                                      <p:cBhvr>
                                        <p:cTn id="166" dur="1" fill="hold">
                                          <p:stCondLst>
                                            <p:cond delay="0"/>
                                          </p:stCondLst>
                                        </p:cTn>
                                        <p:tgtEl>
                                          <p:spTgt spid="41"/>
                                        </p:tgtEl>
                                        <p:attrNameLst>
                                          <p:attrName>style.visibility</p:attrName>
                                        </p:attrNameLst>
                                      </p:cBhvr>
                                      <p:to>
                                        <p:strVal val="hidden"/>
                                      </p:to>
                                    </p:set>
                                  </p:childTnLst>
                                </p:cTn>
                              </p:par>
                              <p:par>
                                <p:cTn id="167" presetID="1" presetClass="exit" presetSubtype="0" fill="hold" grpId="1" nodeType="withEffect">
                                  <p:stCondLst>
                                    <p:cond delay="1500"/>
                                  </p:stCondLst>
                                  <p:childTnLst>
                                    <p:set>
                                      <p:cBhvr>
                                        <p:cTn id="168"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0" grpId="0"/>
      <p:bldP spid="30" grpId="1"/>
      <p:bldP spid="33" grpId="0"/>
      <p:bldP spid="33" grpId="1"/>
      <p:bldP spid="36" grpId="0"/>
      <p:bldP spid="36" grpId="1"/>
      <p:bldP spid="39" grpId="0"/>
      <p:bldP spid="3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26261"/>
            <a:ext cx="11373853" cy="45317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1385" y="3295296"/>
            <a:ext cx="7292468"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3352800" y="128336"/>
            <a:ext cx="4973053" cy="28458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32164" y="3824686"/>
            <a:ext cx="6337991" cy="2154432"/>
          </a:xfrm>
          <a:prstGeom prst="rect">
            <a:avLst/>
          </a:prstGeom>
          <a:noFill/>
        </p:spPr>
        <p:txBody>
          <a:bodyPr wrap="square" lIns="121917" tIns="60958" rIns="121917" bIns="60958" rtlCol="0">
            <a:spAutoFit/>
          </a:bodyPr>
          <a:lstStyle/>
          <a:p>
            <a:pPr algn="just"/>
            <a:r>
              <a:rPr lang="en-US" sz="4400">
                <a:solidFill>
                  <a:srgbClr val="0000FF"/>
                </a:solidFill>
                <a:latin typeface="Times New Roman" pitchFamily="18" charset="0"/>
                <a:cs typeface="Times New Roman" pitchFamily="18" charset="0"/>
              </a:rPr>
              <a:t>Theo qui định của bộ y tế để rửa tay đúng cách có bao nhiêu bước</a:t>
            </a:r>
            <a:endParaRPr lang="en-US" sz="4400" dirty="0">
              <a:solidFill>
                <a:srgbClr val="0000FF"/>
              </a:solidFill>
              <a:latin typeface="Arial" panose="020B0604020202020204" pitchFamily="34" charset="0"/>
              <a:cs typeface="Arial" panose="020B0604020202020204" pitchFamily="34" charset="0"/>
            </a:endParaRPr>
          </a:p>
        </p:txBody>
      </p:sp>
      <p:sp>
        <p:nvSpPr>
          <p:cNvPr id="6" name="TextBox 5"/>
          <p:cNvSpPr txBox="1"/>
          <p:nvPr/>
        </p:nvSpPr>
        <p:spPr>
          <a:xfrm>
            <a:off x="3352800" y="1603076"/>
            <a:ext cx="5277853" cy="738660"/>
          </a:xfrm>
          <a:prstGeom prst="rect">
            <a:avLst/>
          </a:prstGeom>
          <a:noFill/>
        </p:spPr>
        <p:txBody>
          <a:bodyPr wrap="square" lIns="121917" tIns="60958" rIns="121917" bIns="60958" rtlCol="0">
            <a:spAutoFit/>
          </a:bodyPr>
          <a:lstStyle/>
          <a:p>
            <a:pPr algn="ctr"/>
            <a:r>
              <a:rPr lang="en-US" sz="4000">
                <a:solidFill>
                  <a:srgbClr val="0000FF"/>
                </a:solidFill>
                <a:latin typeface="Times New Roman" pitchFamily="18" charset="0"/>
                <a:cs typeface="Times New Roman" pitchFamily="18" charset="0"/>
              </a:rPr>
              <a:t>7 Bước</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9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673997"/>
            <a:ext cx="6400800" cy="51840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6526" y="2261938"/>
            <a:ext cx="9705474" cy="461946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3465095" y="-799248"/>
            <a:ext cx="6186905" cy="28058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15916" y="2610852"/>
            <a:ext cx="8614610" cy="3570204"/>
          </a:xfrm>
          <a:prstGeom prst="rect">
            <a:avLst/>
          </a:prstGeom>
          <a:noFill/>
        </p:spPr>
        <p:txBody>
          <a:bodyPr wrap="square" lIns="121917" tIns="60958" rIns="121917" bIns="60958" rtlCol="0">
            <a:spAutoFit/>
          </a:bodyPr>
          <a:lstStyle/>
          <a:p>
            <a:r>
              <a:rPr lang="en-US" sz="2800">
                <a:solidFill>
                  <a:srgbClr val="0000FF"/>
                </a:solidFill>
                <a:latin typeface="Times New Roman" pitchFamily="18" charset="0"/>
                <a:cs typeface="Times New Roman" pitchFamily="18" charset="0"/>
              </a:rPr>
              <a:t>Theo em bài toán sau thiếu nội dung nào?</a:t>
            </a:r>
          </a:p>
          <a:p>
            <a:r>
              <a:rPr lang="en-US" sz="2800">
                <a:solidFill>
                  <a:srgbClr val="0000FF"/>
                </a:solidFill>
                <a:latin typeface="Times New Roman" pitchFamily="18" charset="0"/>
                <a:cs typeface="Times New Roman" pitchFamily="18" charset="0"/>
              </a:rPr>
              <a:t>Cho hình chữ nhật có chiều dài gấp đôi chiều rộng. Tính chu vi của hình chữ nhật trên.</a:t>
            </a:r>
          </a:p>
          <a:p>
            <a:pPr marL="514350" indent="-514350">
              <a:buAutoNum type="alphaUcPeriod"/>
            </a:pPr>
            <a:r>
              <a:rPr lang="en-US" sz="2800">
                <a:solidFill>
                  <a:srgbClr val="0000FF"/>
                </a:solidFill>
              </a:rPr>
              <a:t>Thiếu đơn vị các cạnh hình chữ nhật </a:t>
            </a:r>
          </a:p>
          <a:p>
            <a:pPr marL="514350" indent="-514350">
              <a:buFontTx/>
              <a:buAutoNum type="alphaUcPeriod"/>
            </a:pPr>
            <a:r>
              <a:rPr lang="en-US" sz="2800">
                <a:solidFill>
                  <a:srgbClr val="0000FF"/>
                </a:solidFill>
              </a:rPr>
              <a:t>Thiếu chu vi của hình chữ nhật</a:t>
            </a:r>
          </a:p>
          <a:p>
            <a:pPr marL="514350" indent="-514350">
              <a:buFontTx/>
              <a:buAutoNum type="alphaUcPeriod"/>
            </a:pPr>
            <a:r>
              <a:rPr lang="en-US" sz="2800">
                <a:solidFill>
                  <a:srgbClr val="0000FF"/>
                </a:solidFill>
              </a:rPr>
              <a:t> Thiếu độ dài chiều dài và chiều rộng hình chữ nhật</a:t>
            </a:r>
          </a:p>
          <a:p>
            <a:pPr marL="514350" indent="-514350">
              <a:buFontTx/>
              <a:buAutoNum type="alphaUcPeriod"/>
            </a:pPr>
            <a:r>
              <a:rPr lang="en-US" sz="2800">
                <a:solidFill>
                  <a:srgbClr val="0000FF"/>
                </a:solidFill>
              </a:rPr>
              <a:t> Thiếu độ dài chiều dài hoặc chiều rộng của hình chữ nhật</a:t>
            </a:r>
            <a:endParaRPr lang="en-US" sz="3200">
              <a:solidFill>
                <a:srgbClr val="0000FF"/>
              </a:solidFill>
              <a:latin typeface="Times New Roman" pitchFamily="18" charset="0"/>
              <a:cs typeface="Times New Roman" pitchFamily="18" charset="0"/>
            </a:endParaRPr>
          </a:p>
        </p:txBody>
      </p:sp>
      <p:sp>
        <p:nvSpPr>
          <p:cNvPr id="6" name="TextBox 5"/>
          <p:cNvSpPr txBox="1"/>
          <p:nvPr/>
        </p:nvSpPr>
        <p:spPr>
          <a:xfrm>
            <a:off x="4138862" y="494889"/>
            <a:ext cx="4892843" cy="984881"/>
          </a:xfrm>
          <a:prstGeom prst="rect">
            <a:avLst/>
          </a:prstGeom>
          <a:noFill/>
        </p:spPr>
        <p:txBody>
          <a:bodyPr wrap="square" lIns="121917" tIns="60958" rIns="121917" bIns="60958" rtlCol="0">
            <a:spAutoFit/>
          </a:bodyPr>
          <a:lstStyle/>
          <a:p>
            <a:r>
              <a:rPr lang="en-US" sz="2800">
                <a:solidFill>
                  <a:srgbClr val="0000FF"/>
                </a:solidFill>
              </a:rPr>
              <a:t>D. Thiếu độ dài chiều dài hoặc chiều rộng của hình chữ nhật</a:t>
            </a:r>
            <a:endParaRPr lang="en-US" sz="2800">
              <a:solidFill>
                <a:srgbClr val="0000FF"/>
              </a:solidFill>
              <a:latin typeface="Times New Roman" pitchFamily="18" charset="0"/>
              <a:cs typeface="Times New Roman" pitchFamily="18" charset="0"/>
            </a:endParaRP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63"/>
          <p:cNvSpPr>
            <a:spLocks noChangeArrowheads="1"/>
          </p:cNvSpPr>
          <p:nvPr/>
        </p:nvSpPr>
        <p:spPr bwMode="auto">
          <a:xfrm>
            <a:off x="1598084" y="4967250"/>
            <a:ext cx="8559801" cy="572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buClr>
                <a:srgbClr val="FF0000"/>
              </a:buClr>
            </a:pPr>
            <a:endParaRPr lang="en-US" sz="2800" dirty="0">
              <a:solidFill>
                <a:srgbClr val="000000"/>
              </a:solidFill>
            </a:endParaRPr>
          </a:p>
        </p:txBody>
      </p:sp>
      <p:sp>
        <p:nvSpPr>
          <p:cNvPr id="10" name="Rectangle 163"/>
          <p:cNvSpPr>
            <a:spLocks noChangeArrowheads="1"/>
          </p:cNvSpPr>
          <p:nvPr/>
        </p:nvSpPr>
        <p:spPr bwMode="auto">
          <a:xfrm>
            <a:off x="1598084" y="5635438"/>
            <a:ext cx="9952568" cy="572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buClr>
                <a:srgbClr val="FF0000"/>
              </a:buClr>
            </a:pPr>
            <a:endParaRPr lang="en-US" sz="2800" dirty="0">
              <a:solidFill>
                <a:srgbClr val="000000"/>
              </a:solidFill>
            </a:endParaRPr>
          </a:p>
        </p:txBody>
      </p:sp>
      <p:sp>
        <p:nvSpPr>
          <p:cNvPr id="11" name="Rectangle 163"/>
          <p:cNvSpPr>
            <a:spLocks noChangeArrowheads="1"/>
          </p:cNvSpPr>
          <p:nvPr/>
        </p:nvSpPr>
        <p:spPr bwMode="auto">
          <a:xfrm>
            <a:off x="1598085" y="6420203"/>
            <a:ext cx="10087638" cy="572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buClr>
                <a:srgbClr val="FF0000"/>
              </a:buClr>
            </a:pPr>
            <a:endParaRPr lang="en-US" sz="2800" dirty="0">
              <a:solidFill>
                <a:srgbClr val="000000"/>
              </a:solidFill>
            </a:endParaRPr>
          </a:p>
          <a:p>
            <a:pPr>
              <a:spcBef>
                <a:spcPct val="50000"/>
              </a:spcBef>
              <a:buClr>
                <a:srgbClr val="FF0000"/>
              </a:buClr>
            </a:pPr>
            <a:endParaRPr lang="en-US" sz="2800" dirty="0">
              <a:solidFill>
                <a:srgbClr val="000000"/>
              </a:solidFill>
            </a:endParaRPr>
          </a:p>
        </p:txBody>
      </p:sp>
    </p:spTree>
    <p:extLst>
      <p:ext uri="{BB962C8B-B14F-4D97-AF65-F5344CB8AC3E}">
        <p14:creationId xmlns:p14="http://schemas.microsoft.com/office/powerpoint/2010/main" val="194701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029"/>
                                        </p:tgtEl>
                                        <p:attrNameLst>
                                          <p:attrName>style.visibility</p:attrName>
                                        </p:attrNameLst>
                                      </p:cBhvr>
                                      <p:to>
                                        <p:strVal val="visible"/>
                                      </p:to>
                                    </p:set>
                                    <p:anim calcmode="lin" valueType="num">
                                      <p:cBhvr additive="base">
                                        <p:cTn id="15" dur="500" fill="hold"/>
                                        <p:tgtEl>
                                          <p:spTgt spid="1029"/>
                                        </p:tgtEl>
                                        <p:attrNameLst>
                                          <p:attrName>ppt_x</p:attrName>
                                        </p:attrNameLst>
                                      </p:cBhvr>
                                      <p:tavLst>
                                        <p:tav tm="0">
                                          <p:val>
                                            <p:strVal val="#ppt_x"/>
                                          </p:val>
                                        </p:tav>
                                        <p:tav tm="100000">
                                          <p:val>
                                            <p:strVal val="#ppt_x"/>
                                          </p:val>
                                        </p:tav>
                                      </p:tavLst>
                                    </p:anim>
                                    <p:anim calcmode="lin" valueType="num">
                                      <p:cBhvr additive="base">
                                        <p:cTn id="16"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fade">
                                      <p:cBhvr>
                                        <p:cTn id="21" dur="1000"/>
                                        <p:tgtEl>
                                          <p:spTgt spid="2">
                                            <p:txEl>
                                              <p:pRg st="0" end="0"/>
                                            </p:txEl>
                                          </p:spTgt>
                                        </p:tgtEl>
                                      </p:cBhvr>
                                    </p:animEffect>
                                    <p:anim calcmode="lin" valueType="num">
                                      <p:cBhvr>
                                        <p:cTn id="2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1000"/>
                                        <p:tgtEl>
                                          <p:spTgt spid="2">
                                            <p:txEl>
                                              <p:pRg st="1" end="1"/>
                                            </p:txEl>
                                          </p:spTgt>
                                        </p:tgtEl>
                                      </p:cBhvr>
                                    </p:animEffect>
                                    <p:anim calcmode="lin" valueType="num">
                                      <p:cBhvr>
                                        <p:cTn id="27"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animEffect transition="in" filter="barn(inVertical)">
                                      <p:cBhvr>
                                        <p:cTn id="33" dur="500"/>
                                        <p:tgtEl>
                                          <p:spTgt spid="2">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
                                            <p:txEl>
                                              <p:pRg st="3" end="3"/>
                                            </p:txEl>
                                          </p:spTgt>
                                        </p:tgtEl>
                                        <p:attrNameLst>
                                          <p:attrName>style.visibility</p:attrName>
                                        </p:attrNameLst>
                                      </p:cBhvr>
                                      <p:to>
                                        <p:strVal val="visible"/>
                                      </p:to>
                                    </p:set>
                                    <p:animEffect transition="in" filter="fade">
                                      <p:cBhvr>
                                        <p:cTn id="38" dur="1000"/>
                                        <p:tgtEl>
                                          <p:spTgt spid="2">
                                            <p:txEl>
                                              <p:pRg st="3" end="3"/>
                                            </p:txEl>
                                          </p:spTgt>
                                        </p:tgtEl>
                                      </p:cBhvr>
                                    </p:animEffect>
                                    <p:anim calcmode="lin" valueType="num">
                                      <p:cBhvr>
                                        <p:cTn id="3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
                                            <p:txEl>
                                              <p:pRg st="4" end="4"/>
                                            </p:txEl>
                                          </p:spTgt>
                                        </p:tgtEl>
                                        <p:attrNameLst>
                                          <p:attrName>style.visibility</p:attrName>
                                        </p:attrNameLst>
                                      </p:cBhvr>
                                      <p:to>
                                        <p:strVal val="visible"/>
                                      </p:to>
                                    </p:set>
                                    <p:animEffect transition="in" filter="barn(inVertical)">
                                      <p:cBhvr>
                                        <p:cTn id="45" dur="500"/>
                                        <p:tgtEl>
                                          <p:spTgt spid="2">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
                                            <p:txEl>
                                              <p:pRg st="5" end="5"/>
                                            </p:txEl>
                                          </p:spTgt>
                                        </p:tgtEl>
                                        <p:attrNameLst>
                                          <p:attrName>style.visibility</p:attrName>
                                        </p:attrNameLst>
                                      </p:cBhvr>
                                      <p:to>
                                        <p:strVal val="visible"/>
                                      </p:to>
                                    </p:set>
                                    <p:animEffect transition="in" filter="barn(inVertical)">
                                      <p:cBhvr>
                                        <p:cTn id="50" dur="500"/>
                                        <p:tgtEl>
                                          <p:spTgt spid="2">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ppt_x"/>
                                          </p:val>
                                        </p:tav>
                                        <p:tav tm="100000">
                                          <p:val>
                                            <p:strVal val="#ppt_x"/>
                                          </p:val>
                                        </p:tav>
                                      </p:tavLst>
                                    </p:anim>
                                    <p:anim calcmode="lin" valueType="num">
                                      <p:cBhvr additive="base">
                                        <p:cTn id="5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8"/>
            <a:ext cx="6769768" cy="5207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2567" y="3132852"/>
            <a:ext cx="9320465" cy="372514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03622" y="3628664"/>
            <a:ext cx="8328489" cy="2339098"/>
          </a:xfrm>
          <a:prstGeom prst="rect">
            <a:avLst/>
          </a:prstGeom>
          <a:noFill/>
        </p:spPr>
        <p:txBody>
          <a:bodyPr wrap="square" lIns="121917" tIns="60958" rIns="121917" bIns="60958" rtlCol="0">
            <a:spAutoFit/>
          </a:bodyPr>
          <a:lstStyle/>
          <a:p>
            <a:r>
              <a:rPr lang="en-US" sz="3600">
                <a:solidFill>
                  <a:srgbClr val="0000FF"/>
                </a:solidFill>
                <a:latin typeface="Times New Roman" pitchFamily="18" charset="0"/>
                <a:cs typeface="Times New Roman" pitchFamily="18" charset="0"/>
              </a:rPr>
              <a:t>Sắp xếp lại thứ tự thực hiện công việc tính tổng 2 số 3 và 5 bằng máy tính bỏ túi</a:t>
            </a:r>
          </a:p>
          <a:p>
            <a:pPr marL="514350" indent="-514350">
              <a:buFontTx/>
              <a:buAutoNum type="arabicPeriod"/>
            </a:pPr>
            <a:r>
              <a:rPr lang="en-US" sz="3600">
                <a:solidFill>
                  <a:srgbClr val="0000FF"/>
                </a:solidFill>
                <a:latin typeface="Times New Roman" pitchFamily="18" charset="0"/>
                <a:cs typeface="Times New Roman" pitchFamily="18" charset="0"/>
              </a:rPr>
              <a:t>nhấn dấu +                 3. nhấn số 5</a:t>
            </a:r>
          </a:p>
          <a:p>
            <a:r>
              <a:rPr lang="en-US" sz="3600">
                <a:solidFill>
                  <a:srgbClr val="0000FF"/>
                </a:solidFill>
                <a:latin typeface="Times New Roman" pitchFamily="18" charset="0"/>
                <a:cs typeface="Times New Roman" pitchFamily="18" charset="0"/>
              </a:rPr>
              <a:t>2. Nhấn số 3                    4. nhấn =</a:t>
            </a:r>
            <a:endParaRPr lang="en-US" sz="3600" dirty="0">
              <a:solidFill>
                <a:srgbClr val="0000FF"/>
              </a:solidFill>
              <a:latin typeface="Arial" panose="020B0604020202020204" pitchFamily="34" charset="0"/>
              <a:cs typeface="Arial" panose="020B0604020202020204" pitchFamily="34" charset="0"/>
            </a:endParaRPr>
          </a:p>
        </p:txBody>
      </p:sp>
      <p:sp>
        <p:nvSpPr>
          <p:cNvPr id="6" name="TextBox 5"/>
          <p:cNvSpPr txBox="1"/>
          <p:nvPr/>
        </p:nvSpPr>
        <p:spPr>
          <a:xfrm>
            <a:off x="6175959" y="734458"/>
            <a:ext cx="2612248" cy="2400653"/>
          </a:xfrm>
          <a:prstGeom prst="rect">
            <a:avLst/>
          </a:prstGeom>
          <a:noFill/>
        </p:spPr>
        <p:txBody>
          <a:bodyPr wrap="none" lIns="121917" tIns="60958" rIns="121917" bIns="60958" rtlCol="0">
            <a:spAutoFit/>
          </a:bodyPr>
          <a:lstStyle/>
          <a:p>
            <a:pPr algn="ctr"/>
            <a:r>
              <a:rPr lang="en-US" sz="3700">
                <a:solidFill>
                  <a:srgbClr val="0000FF"/>
                </a:solidFill>
                <a:latin typeface="Arial" panose="020B0604020202020204" pitchFamily="34" charset="0"/>
                <a:cs typeface="Arial" panose="020B0604020202020204" pitchFamily="34" charset="0"/>
              </a:rPr>
              <a:t>2-&gt;1-&gt;3-&gt;4</a:t>
            </a:r>
          </a:p>
          <a:p>
            <a:pPr algn="ctr"/>
            <a:r>
              <a:rPr lang="en-US" sz="3700">
                <a:solidFill>
                  <a:srgbClr val="0000FF"/>
                </a:solidFill>
                <a:latin typeface="Arial" panose="020B0604020202020204" pitchFamily="34" charset="0"/>
                <a:cs typeface="Arial" panose="020B0604020202020204" pitchFamily="34" charset="0"/>
              </a:rPr>
              <a:t>Hoặc</a:t>
            </a:r>
          </a:p>
          <a:p>
            <a:pPr algn="ctr"/>
            <a:r>
              <a:rPr lang="en-US" sz="3700">
                <a:solidFill>
                  <a:srgbClr val="0000FF"/>
                </a:solidFill>
                <a:latin typeface="Arial" panose="020B0604020202020204" pitchFamily="34" charset="0"/>
                <a:cs typeface="Arial" panose="020B0604020202020204" pitchFamily="34" charset="0"/>
              </a:rPr>
              <a:t>3-&gt;1-&gt;2-&gt;4</a:t>
            </a:r>
          </a:p>
          <a:p>
            <a:pPr algn="ctr"/>
            <a:endParaRPr lang="en-US" sz="3700" dirty="0">
              <a:solidFill>
                <a:srgbClr val="0000FF"/>
              </a:solidFill>
              <a:latin typeface="Arial" panose="020B0604020202020204" pitchFamily="34" charset="0"/>
              <a:cs typeface="Arial" panose="020B0604020202020204" pitchFamily="34" charset="0"/>
            </a:endParaRP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94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029"/>
                                        </p:tgtEl>
                                        <p:attrNameLst>
                                          <p:attrName>style.visibility</p:attrName>
                                        </p:attrNameLst>
                                      </p:cBhvr>
                                      <p:to>
                                        <p:strVal val="visible"/>
                                      </p:to>
                                    </p:set>
                                    <p:anim calcmode="lin" valueType="num">
                                      <p:cBhvr additive="base">
                                        <p:cTn id="15" dur="500" fill="hold"/>
                                        <p:tgtEl>
                                          <p:spTgt spid="1029"/>
                                        </p:tgtEl>
                                        <p:attrNameLst>
                                          <p:attrName>ppt_x</p:attrName>
                                        </p:attrNameLst>
                                      </p:cBhvr>
                                      <p:tavLst>
                                        <p:tav tm="0">
                                          <p:val>
                                            <p:strVal val="#ppt_x"/>
                                          </p:val>
                                        </p:tav>
                                        <p:tav tm="100000">
                                          <p:val>
                                            <p:strVal val="#ppt_x"/>
                                          </p:val>
                                        </p:tav>
                                      </p:tavLst>
                                    </p:anim>
                                    <p:anim calcmode="lin" valueType="num">
                                      <p:cBhvr additive="base">
                                        <p:cTn id="16"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barn(inVertical)">
                                      <p:cBhvr>
                                        <p:cTn id="21" dur="500"/>
                                        <p:tgtEl>
                                          <p:spTgt spid="2">
                                            <p:txEl>
                                              <p:pRg st="0" end="0"/>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barn(inVertical)">
                                      <p:cBhvr>
                                        <p:cTn id="24" dur="500"/>
                                        <p:tgtEl>
                                          <p:spTgt spid="2">
                                            <p:txEl>
                                              <p:pRg st="1" end="1"/>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barn(inVertical)">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78" y="2095132"/>
            <a:ext cx="10989733" cy="48562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6968" y="3132852"/>
            <a:ext cx="8775032"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43197" y="3471391"/>
            <a:ext cx="7694864" cy="3077762"/>
          </a:xfrm>
          <a:prstGeom prst="rect">
            <a:avLst/>
          </a:prstGeom>
          <a:noFill/>
        </p:spPr>
        <p:txBody>
          <a:bodyPr wrap="square" lIns="121917" tIns="60958" rIns="121917" bIns="60958" rtlCol="0">
            <a:spAutoFit/>
          </a:bodyPr>
          <a:lstStyle/>
          <a:p>
            <a:r>
              <a:rPr lang="en-US" sz="3200">
                <a:solidFill>
                  <a:srgbClr val="0000FF"/>
                </a:solidFill>
                <a:latin typeface="Times New Roman" pitchFamily="18" charset="0"/>
                <a:cs typeface="Times New Roman" pitchFamily="18" charset="0"/>
              </a:rPr>
              <a:t>Sắp xếp lại thứ tự thực hiện công việc pha trà mời khách</a:t>
            </a:r>
          </a:p>
          <a:p>
            <a:pPr marL="514350" indent="-514350">
              <a:buFontTx/>
              <a:buAutoNum type="arabicPeriod"/>
            </a:pPr>
            <a:r>
              <a:rPr lang="en-US" sz="3200">
                <a:solidFill>
                  <a:srgbClr val="0000FF"/>
                </a:solidFill>
                <a:latin typeface="Times New Roman" pitchFamily="18" charset="0"/>
                <a:cs typeface="Times New Roman" pitchFamily="18" charset="0"/>
              </a:rPr>
              <a:t>Rót nước sôi vào ấm đợi khoảng 3-4 phút  </a:t>
            </a:r>
          </a:p>
          <a:p>
            <a:pPr marL="514350" indent="-514350">
              <a:buFontTx/>
              <a:buAutoNum type="arabicPeriod"/>
            </a:pPr>
            <a:r>
              <a:rPr lang="en-US" sz="3200">
                <a:solidFill>
                  <a:srgbClr val="0000FF"/>
                </a:solidFill>
                <a:latin typeface="Times New Roman" pitchFamily="18" charset="0"/>
                <a:cs typeface="Times New Roman" pitchFamily="18" charset="0"/>
              </a:rPr>
              <a:t>Cho trà vào ấm</a:t>
            </a:r>
          </a:p>
          <a:p>
            <a:r>
              <a:rPr lang="en-US" sz="3200">
                <a:solidFill>
                  <a:srgbClr val="0000FF"/>
                </a:solidFill>
                <a:latin typeface="Times New Roman" pitchFamily="18" charset="0"/>
                <a:cs typeface="Times New Roman" pitchFamily="18" charset="0"/>
              </a:rPr>
              <a:t>3. Tráng ấm chén bằng nước sôi                             </a:t>
            </a:r>
          </a:p>
          <a:p>
            <a:r>
              <a:rPr lang="en-US" sz="3200">
                <a:solidFill>
                  <a:srgbClr val="0000FF"/>
                </a:solidFill>
                <a:latin typeface="Times New Roman" pitchFamily="18" charset="0"/>
                <a:cs typeface="Times New Roman" pitchFamily="18" charset="0"/>
              </a:rPr>
              <a:t>4. Rót trà ra chén mời khách</a:t>
            </a:r>
          </a:p>
        </p:txBody>
      </p:sp>
      <p:sp>
        <p:nvSpPr>
          <p:cNvPr id="6" name="TextBox 5"/>
          <p:cNvSpPr txBox="1"/>
          <p:nvPr/>
        </p:nvSpPr>
        <p:spPr>
          <a:xfrm>
            <a:off x="6151896" y="1071143"/>
            <a:ext cx="2612249" cy="692493"/>
          </a:xfrm>
          <a:prstGeom prst="rect">
            <a:avLst/>
          </a:prstGeom>
          <a:noFill/>
        </p:spPr>
        <p:txBody>
          <a:bodyPr wrap="none" lIns="121917" tIns="60958" rIns="121917" bIns="60958" rtlCol="0">
            <a:spAutoFit/>
          </a:bodyPr>
          <a:lstStyle/>
          <a:p>
            <a:pPr algn="ctr"/>
            <a:r>
              <a:rPr lang="en-US" sz="3700">
                <a:solidFill>
                  <a:srgbClr val="0000FF"/>
                </a:solidFill>
                <a:latin typeface="Arial" panose="020B0604020202020204" pitchFamily="34" charset="0"/>
                <a:cs typeface="Arial" panose="020B0604020202020204" pitchFamily="34" charset="0"/>
              </a:rPr>
              <a:t>3-&gt;2-&gt;1-&gt;4</a:t>
            </a:r>
            <a:endParaRPr lang="en-US" sz="3700" dirty="0">
              <a:solidFill>
                <a:srgbClr val="0000FF"/>
              </a:solidFill>
              <a:latin typeface="Arial" panose="020B0604020202020204" pitchFamily="34" charset="0"/>
              <a:cs typeface="Arial" panose="020B0604020202020204" pitchFamily="34" charset="0"/>
            </a:endParaRP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149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029"/>
                                        </p:tgtEl>
                                        <p:attrNameLst>
                                          <p:attrName>style.visibility</p:attrName>
                                        </p:attrNameLst>
                                      </p:cBhvr>
                                      <p:to>
                                        <p:strVal val="visible"/>
                                      </p:to>
                                    </p:set>
                                    <p:anim calcmode="lin" valueType="num">
                                      <p:cBhvr additive="base">
                                        <p:cTn id="15" dur="500" fill="hold"/>
                                        <p:tgtEl>
                                          <p:spTgt spid="1029"/>
                                        </p:tgtEl>
                                        <p:attrNameLst>
                                          <p:attrName>ppt_x</p:attrName>
                                        </p:attrNameLst>
                                      </p:cBhvr>
                                      <p:tavLst>
                                        <p:tav tm="0">
                                          <p:val>
                                            <p:strVal val="#ppt_x"/>
                                          </p:val>
                                        </p:tav>
                                        <p:tav tm="100000">
                                          <p:val>
                                            <p:strVal val="#ppt_x"/>
                                          </p:val>
                                        </p:tav>
                                      </p:tavLst>
                                    </p:anim>
                                    <p:anim calcmode="lin" valueType="num">
                                      <p:cBhvr additive="base">
                                        <p:cTn id="16"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fade">
                                      <p:cBhvr>
                                        <p:cTn id="21" dur="1000"/>
                                        <p:tgtEl>
                                          <p:spTgt spid="2">
                                            <p:txEl>
                                              <p:pRg st="0" end="0"/>
                                            </p:txEl>
                                          </p:spTgt>
                                        </p:tgtEl>
                                      </p:cBhvr>
                                    </p:animEffect>
                                    <p:anim calcmode="lin" valueType="num">
                                      <p:cBhvr>
                                        <p:cTn id="2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barn(inVertical)">
                                      <p:cBhvr>
                                        <p:cTn id="28" dur="500"/>
                                        <p:tgtEl>
                                          <p:spTgt spid="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animEffect transition="in" filter="fade">
                                      <p:cBhvr>
                                        <p:cTn id="33" dur="1000"/>
                                        <p:tgtEl>
                                          <p:spTgt spid="2">
                                            <p:txEl>
                                              <p:pRg st="2" end="2"/>
                                            </p:txEl>
                                          </p:spTgt>
                                        </p:tgtEl>
                                      </p:cBhvr>
                                    </p:animEffect>
                                    <p:anim calcmode="lin" valueType="num">
                                      <p:cBhvr>
                                        <p:cTn id="3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
                                            <p:txEl>
                                              <p:pRg st="3" end="3"/>
                                            </p:txEl>
                                          </p:spTgt>
                                        </p:tgtEl>
                                        <p:attrNameLst>
                                          <p:attrName>style.visibility</p:attrName>
                                        </p:attrNameLst>
                                      </p:cBhvr>
                                      <p:to>
                                        <p:strVal val="visible"/>
                                      </p:to>
                                    </p:set>
                                    <p:animEffect transition="in" filter="fade">
                                      <p:cBhvr>
                                        <p:cTn id="40" dur="1000"/>
                                        <p:tgtEl>
                                          <p:spTgt spid="2">
                                            <p:txEl>
                                              <p:pRg st="3" end="3"/>
                                            </p:txEl>
                                          </p:spTgt>
                                        </p:tgtEl>
                                      </p:cBhvr>
                                    </p:animEffect>
                                    <p:anim calcmode="lin" valueType="num">
                                      <p:cBhvr>
                                        <p:cTn id="41"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
                                            <p:txEl>
                                              <p:pRg st="4" end="4"/>
                                            </p:txEl>
                                          </p:spTgt>
                                        </p:tgtEl>
                                        <p:attrNameLst>
                                          <p:attrName>style.visibility</p:attrName>
                                        </p:attrNameLst>
                                      </p:cBhvr>
                                      <p:to>
                                        <p:strVal val="visible"/>
                                      </p:to>
                                    </p:set>
                                    <p:animEffect transition="in" filter="fade">
                                      <p:cBhvr>
                                        <p:cTn id="47" dur="1000"/>
                                        <p:tgtEl>
                                          <p:spTgt spid="2">
                                            <p:txEl>
                                              <p:pRg st="4" end="4"/>
                                            </p:txEl>
                                          </p:spTgt>
                                        </p:tgtEl>
                                      </p:cBhvr>
                                    </p:animEffect>
                                    <p:anim calcmode="lin" valueType="num">
                                      <p:cBhvr>
                                        <p:cTn id="4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9"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1"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 calcmode="lin" valueType="num">
                                      <p:cBhvr additive="base">
                                        <p:cTn id="54" dur="500" fill="hold"/>
                                        <p:tgtEl>
                                          <p:spTgt spid="6"/>
                                        </p:tgtEl>
                                        <p:attrNameLst>
                                          <p:attrName>ppt_x</p:attrName>
                                        </p:attrNameLst>
                                      </p:cBhvr>
                                      <p:tavLst>
                                        <p:tav tm="0">
                                          <p:val>
                                            <p:strVal val="#ppt_x"/>
                                          </p:val>
                                        </p:tav>
                                        <p:tav tm="100000">
                                          <p:val>
                                            <p:strVal val="#ppt_x"/>
                                          </p:val>
                                        </p:tav>
                                      </p:tavLst>
                                    </p:anim>
                                    <p:anim calcmode="lin" valueType="num">
                                      <p:cBhvr additive="base">
                                        <p:cTn id="55"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57150">
          <a:solidFill>
            <a:srgbClr val="92D050"/>
          </a:solidFill>
        </a:ln>
      </a:spPr>
      <a:bodyPr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ln>
          <a:noFill/>
        </a:ln>
      </a:spPr>
      <a:bodyPr vert="horz" lIns="91440" tIns="45720" rIns="91440" bIns="45720" rtlCol="0">
        <a:normAutofit/>
      </a:bodyPr>
      <a:lstStyle>
        <a:defPPr algn="just">
          <a:defRPr b="1">
            <a:solidFill>
              <a:srgbClr val="0000FF"/>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2802</TotalTime>
  <Words>2566</Words>
  <Application>Microsoft Office PowerPoint</Application>
  <PresentationFormat>Widescreen</PresentationFormat>
  <Paragraphs>630</Paragraphs>
  <Slides>35</Slides>
  <Notes>1</Notes>
  <HiddenSlides>0</HiddenSlides>
  <MMClips>2</MMClips>
  <ScaleCrop>false</ScaleCrop>
  <HeadingPairs>
    <vt:vector size="6" baseType="variant">
      <vt:variant>
        <vt:lpstr>Fonts Used</vt:lpstr>
      </vt:variant>
      <vt:variant>
        <vt:i4>7</vt:i4>
      </vt:variant>
      <vt:variant>
        <vt:lpstr>Theme</vt:lpstr>
      </vt:variant>
      <vt:variant>
        <vt:i4>13</vt:i4>
      </vt:variant>
      <vt:variant>
        <vt:lpstr>Slide Titles</vt:lpstr>
      </vt:variant>
      <vt:variant>
        <vt:i4>35</vt:i4>
      </vt:variant>
    </vt:vector>
  </HeadingPairs>
  <TitlesOfParts>
    <vt:vector size="55" baseType="lpstr">
      <vt:lpstr>Arial</vt:lpstr>
      <vt:lpstr>Chu Van An</vt:lpstr>
      <vt:lpstr>VNI-Times</vt:lpstr>
      <vt:lpstr>Times New Roman</vt:lpstr>
      <vt:lpstr>Calibri Light</vt:lpstr>
      <vt:lpstr>Impact</vt:lpstr>
      <vt:lpstr>Calibri</vt:lpstr>
      <vt:lpstr>Chủ đề Office</vt:lpstr>
      <vt:lpstr>8_Thiết kế Tùy chỉnh</vt:lpstr>
      <vt:lpstr>7_Thiết kế Tùy chỉnh</vt:lpstr>
      <vt:lpstr>3_Thiết kế Tùy chỉnh</vt:lpstr>
      <vt:lpstr>6_Thiết kế Tùy chỉnh</vt:lpstr>
      <vt:lpstr>4_Thiết kế Tùy chỉnh</vt:lpstr>
      <vt:lpstr>2_Thiết kế Tùy chỉnh</vt:lpstr>
      <vt:lpstr>5_Thiết kế Tùy chỉnh</vt:lpstr>
      <vt:lpstr>9_Thiết kế Tùy chỉnh</vt:lpstr>
      <vt:lpstr>1_Thiết kế Tùy chỉnh</vt:lpstr>
      <vt:lpstr>Thiết kế Tùy chỉnh</vt:lpstr>
      <vt:lpstr>Default Design</vt:lpstr>
      <vt:lpstr>Office Theme</vt:lpstr>
      <vt:lpstr>PowerPoint Presentation</vt:lpstr>
      <vt:lpstr>PowerPoint Presentation</vt:lpstr>
      <vt:lpstr>Để phòng chống dịch Covid19 cần rửa tay sát khuẩn theo đúng thứ tự các động tác các em nhé.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Gia Huy Nguyễn</dc:creator>
  <cp:lastModifiedBy>HP</cp:lastModifiedBy>
  <cp:revision>269</cp:revision>
  <dcterms:created xsi:type="dcterms:W3CDTF">2021-06-22T15:39:08Z</dcterms:created>
  <dcterms:modified xsi:type="dcterms:W3CDTF">2025-04-18T04:17:30Z</dcterms:modified>
</cp:coreProperties>
</file>