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363" r:id="rId2"/>
    <p:sldId id="364" r:id="rId3"/>
    <p:sldId id="365" r:id="rId4"/>
    <p:sldId id="362" r:id="rId5"/>
    <p:sldId id="339" r:id="rId6"/>
    <p:sldId id="366" r:id="rId7"/>
    <p:sldId id="367" r:id="rId8"/>
    <p:sldId id="376" r:id="rId9"/>
    <p:sldId id="368" r:id="rId10"/>
    <p:sldId id="369" r:id="rId11"/>
    <p:sldId id="370" r:id="rId12"/>
    <p:sldId id="378" r:id="rId13"/>
    <p:sldId id="372" r:id="rId14"/>
    <p:sldId id="379" r:id="rId15"/>
    <p:sldId id="373" r:id="rId16"/>
    <p:sldId id="374" r:id="rId17"/>
    <p:sldId id="375" r:id="rId18"/>
    <p:sldId id="377" r:id="rId19"/>
    <p:sldId id="358" r:id="rId20"/>
    <p:sldId id="359" r:id="rId21"/>
    <p:sldId id="380" r:id="rId22"/>
    <p:sldId id="356" r:id="rId23"/>
    <p:sldId id="360" r:id="rId24"/>
    <p:sldId id="361" r:id="rId25"/>
    <p:sldId id="314" r:id="rId26"/>
    <p:sldId id="330" r:id="rId27"/>
    <p:sldId id="381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7A5A5"/>
    <a:srgbClr val="FBCDCD"/>
    <a:srgbClr val="D8E5E5"/>
    <a:srgbClr val="7192A9"/>
    <a:srgbClr val="F37D91"/>
    <a:srgbClr val="F26649"/>
    <a:srgbClr val="F3F6F6"/>
    <a:srgbClr val="3B87CD"/>
    <a:srgbClr val="E07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292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B88523-1131-4CD8-81C6-D2FEA0BE38C9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83C683-54DE-4D8A-A93A-6C2ECD666A10}">
      <dgm:prSet phldrT="[Text]" custT="1"/>
      <dgm:spPr/>
      <dgm:t>
        <a:bodyPr/>
        <a:lstStyle/>
        <a:p>
          <a:r>
            <a:rPr lang="en-US" sz="3600" dirty="0" smtClean="0"/>
            <a:t>shops</a:t>
          </a:r>
          <a:endParaRPr lang="en-US" sz="3600" dirty="0"/>
        </a:p>
      </dgm:t>
    </dgm:pt>
    <dgm:pt modelId="{F2056732-991A-48AC-A570-8C97E0E1D29D}" type="parTrans" cxnId="{B820A24C-0561-44FA-99F2-F3700B14794B}">
      <dgm:prSet/>
      <dgm:spPr/>
      <dgm:t>
        <a:bodyPr/>
        <a:lstStyle/>
        <a:p>
          <a:endParaRPr lang="en-US"/>
        </a:p>
      </dgm:t>
    </dgm:pt>
    <dgm:pt modelId="{9CD8E846-FD1A-4614-8EF2-1C9935BE4657}" type="sibTrans" cxnId="{B820A24C-0561-44FA-99F2-F3700B14794B}">
      <dgm:prSet/>
      <dgm:spPr/>
      <dgm:t>
        <a:bodyPr/>
        <a:lstStyle/>
        <a:p>
          <a:endParaRPr lang="en-US"/>
        </a:p>
      </dgm:t>
    </dgm:pt>
    <dgm:pt modelId="{9F3B372D-0A39-407E-872D-92402A4AFCCA}">
      <dgm:prSet phldrT="[Text]" custT="1"/>
      <dgm:spPr/>
      <dgm:t>
        <a:bodyPr/>
        <a:lstStyle/>
        <a:p>
          <a:r>
            <a:rPr lang="en-US" sz="2000" dirty="0" smtClean="0"/>
            <a:t>Newsagent shop</a:t>
          </a:r>
          <a:endParaRPr lang="en-US" sz="2000" dirty="0"/>
        </a:p>
      </dgm:t>
    </dgm:pt>
    <dgm:pt modelId="{FBFE797A-53ED-4780-80A4-4E20253CD088}" type="parTrans" cxnId="{369B2FE0-627F-4A77-AE3D-434D01713FE9}">
      <dgm:prSet/>
      <dgm:spPr/>
      <dgm:t>
        <a:bodyPr/>
        <a:lstStyle/>
        <a:p>
          <a:endParaRPr lang="en-US"/>
        </a:p>
      </dgm:t>
    </dgm:pt>
    <dgm:pt modelId="{8CF5D73F-7794-4183-9241-76007478CDF8}" type="sibTrans" cxnId="{369B2FE0-627F-4A77-AE3D-434D01713FE9}">
      <dgm:prSet/>
      <dgm:spPr/>
      <dgm:t>
        <a:bodyPr/>
        <a:lstStyle/>
        <a:p>
          <a:endParaRPr lang="en-US"/>
        </a:p>
      </dgm:t>
    </dgm:pt>
    <dgm:pt modelId="{392E87F3-AF29-4E05-97C0-C051FC12E883}">
      <dgm:prSet phldrT="[Text]" custT="1"/>
      <dgm:spPr/>
      <dgm:t>
        <a:bodyPr/>
        <a:lstStyle/>
        <a:p>
          <a:r>
            <a:rPr lang="en-US" sz="2400" dirty="0" smtClean="0"/>
            <a:t>Chemist shop</a:t>
          </a:r>
          <a:endParaRPr lang="en-US" sz="2400" dirty="0"/>
        </a:p>
      </dgm:t>
    </dgm:pt>
    <dgm:pt modelId="{609299C8-17F5-414E-A5BA-3B7B423EA3FE}" type="parTrans" cxnId="{3FDE623A-DE6D-4BE5-BECB-A8336324D3E4}">
      <dgm:prSet/>
      <dgm:spPr/>
      <dgm:t>
        <a:bodyPr/>
        <a:lstStyle/>
        <a:p>
          <a:endParaRPr lang="en-US"/>
        </a:p>
      </dgm:t>
    </dgm:pt>
    <dgm:pt modelId="{EAA95CFD-F82F-4AB2-89C3-441285AF1C83}" type="sibTrans" cxnId="{3FDE623A-DE6D-4BE5-BECB-A8336324D3E4}">
      <dgm:prSet/>
      <dgm:spPr/>
      <dgm:t>
        <a:bodyPr/>
        <a:lstStyle/>
        <a:p>
          <a:endParaRPr lang="en-US"/>
        </a:p>
      </dgm:t>
    </dgm:pt>
    <dgm:pt modelId="{30E7047F-84EE-4F36-8114-5E4763300940}">
      <dgm:prSet phldrT="[Text]" custT="1"/>
      <dgm:spPr/>
      <dgm:t>
        <a:bodyPr/>
        <a:lstStyle/>
        <a:p>
          <a:r>
            <a:rPr lang="en-US" sz="2400" dirty="0" smtClean="0">
              <a:solidFill>
                <a:srgbClr val="FF0000"/>
              </a:solidFill>
            </a:rPr>
            <a:t>fishmonger</a:t>
          </a:r>
          <a:endParaRPr lang="en-US" sz="2400" dirty="0">
            <a:solidFill>
              <a:srgbClr val="FF0000"/>
            </a:solidFill>
          </a:endParaRPr>
        </a:p>
      </dgm:t>
    </dgm:pt>
    <dgm:pt modelId="{DA11C9EB-7D5E-43A1-87BC-FEAFFAD57B7E}" type="parTrans" cxnId="{9FD0F5A4-0E23-4625-B346-D2ECE2D38CF9}">
      <dgm:prSet/>
      <dgm:spPr/>
      <dgm:t>
        <a:bodyPr/>
        <a:lstStyle/>
        <a:p>
          <a:endParaRPr lang="en-US"/>
        </a:p>
      </dgm:t>
    </dgm:pt>
    <dgm:pt modelId="{E4810A73-79D6-41C8-A128-D57364237722}" type="sibTrans" cxnId="{9FD0F5A4-0E23-4625-B346-D2ECE2D38CF9}">
      <dgm:prSet/>
      <dgm:spPr/>
      <dgm:t>
        <a:bodyPr/>
        <a:lstStyle/>
        <a:p>
          <a:endParaRPr lang="en-US"/>
        </a:p>
      </dgm:t>
    </dgm:pt>
    <dgm:pt modelId="{7A6DF5AF-1F1A-49C1-B351-9359FAE31683}">
      <dgm:prSet phldrT="[Text]" custT="1"/>
      <dgm:spPr/>
      <dgm:t>
        <a:bodyPr/>
        <a:lstStyle/>
        <a:p>
          <a:r>
            <a:rPr lang="en-US" sz="2800" dirty="0" smtClean="0"/>
            <a:t>baker</a:t>
          </a:r>
          <a:endParaRPr lang="en-US" sz="2800" dirty="0"/>
        </a:p>
      </dgm:t>
    </dgm:pt>
    <dgm:pt modelId="{B929C781-F15F-4DC9-A991-34A3963E5AA3}" type="parTrans" cxnId="{EDC6F1B4-C788-49A6-8429-E7DB197EDB2D}">
      <dgm:prSet/>
      <dgm:spPr/>
      <dgm:t>
        <a:bodyPr/>
        <a:lstStyle/>
        <a:p>
          <a:endParaRPr lang="en-US"/>
        </a:p>
      </dgm:t>
    </dgm:pt>
    <dgm:pt modelId="{49607A7C-F2A4-467C-9D85-F0214ACC33D4}" type="sibTrans" cxnId="{EDC6F1B4-C788-49A6-8429-E7DB197EDB2D}">
      <dgm:prSet/>
      <dgm:spPr/>
      <dgm:t>
        <a:bodyPr/>
        <a:lstStyle/>
        <a:p>
          <a:endParaRPr lang="en-US"/>
        </a:p>
      </dgm:t>
    </dgm:pt>
    <dgm:pt modelId="{FB6F7242-089B-46C9-B59E-E52093F87CC4}">
      <dgm:prSet phldrT="[Text]" custT="1"/>
      <dgm:spPr/>
      <dgm:t>
        <a:bodyPr/>
        <a:lstStyle/>
        <a:p>
          <a:r>
            <a:rPr lang="en-US" sz="2000" dirty="0" smtClean="0"/>
            <a:t>Green grocer</a:t>
          </a:r>
          <a:endParaRPr lang="en-US" sz="2000" dirty="0"/>
        </a:p>
      </dgm:t>
    </dgm:pt>
    <dgm:pt modelId="{639A3986-EBE9-4EFB-AD29-4CDA06DDDD29}" type="parTrans" cxnId="{1FE007C7-9866-4336-A58E-A0D996F52899}">
      <dgm:prSet/>
      <dgm:spPr/>
      <dgm:t>
        <a:bodyPr/>
        <a:lstStyle/>
        <a:p>
          <a:endParaRPr lang="en-US"/>
        </a:p>
      </dgm:t>
    </dgm:pt>
    <dgm:pt modelId="{1450DE73-2E27-43FE-AFBA-201A563A81A0}" type="sibTrans" cxnId="{1FE007C7-9866-4336-A58E-A0D996F52899}">
      <dgm:prSet/>
      <dgm:spPr/>
      <dgm:t>
        <a:bodyPr/>
        <a:lstStyle/>
        <a:p>
          <a:endParaRPr lang="en-US"/>
        </a:p>
      </dgm:t>
    </dgm:pt>
    <dgm:pt modelId="{15A093AA-0DDA-4ED7-A62E-0830C1BB0258}">
      <dgm:prSet phldrT="[Text]" custT="1"/>
      <dgm:spPr/>
      <dgm:t>
        <a:bodyPr/>
        <a:lstStyle/>
        <a:p>
          <a:r>
            <a:rPr lang="en-US" sz="2400" dirty="0" smtClean="0"/>
            <a:t>grocer</a:t>
          </a:r>
          <a:endParaRPr lang="en-US" sz="2400" dirty="0"/>
        </a:p>
      </dgm:t>
    </dgm:pt>
    <dgm:pt modelId="{F8B913D0-AACB-4EB4-AF83-A0D3260F2506}" type="parTrans" cxnId="{53713BD4-7BE5-4818-9B9B-B83C96BEF937}">
      <dgm:prSet/>
      <dgm:spPr/>
      <dgm:t>
        <a:bodyPr/>
        <a:lstStyle/>
        <a:p>
          <a:endParaRPr lang="en-US"/>
        </a:p>
      </dgm:t>
    </dgm:pt>
    <dgm:pt modelId="{94B20351-6AC9-4992-AE0B-C3597E58DCCF}" type="sibTrans" cxnId="{53713BD4-7BE5-4818-9B9B-B83C96BEF937}">
      <dgm:prSet/>
      <dgm:spPr/>
      <dgm:t>
        <a:bodyPr/>
        <a:lstStyle/>
        <a:p>
          <a:endParaRPr lang="en-US"/>
        </a:p>
      </dgm:t>
    </dgm:pt>
    <dgm:pt modelId="{C96C16A9-16F1-4659-BFA4-F6AF2042F35E}">
      <dgm:prSet phldrT="[Text]" custScaleX="65003" custScaleY="70737"/>
      <dgm:spPr/>
    </dgm:pt>
    <dgm:pt modelId="{D11F09D2-21D5-4C92-8EB9-F66EE068DEC0}" type="parTrans" cxnId="{B5A14148-9B1F-41CD-99ED-C83B42634713}">
      <dgm:prSet/>
      <dgm:spPr/>
      <dgm:t>
        <a:bodyPr/>
        <a:lstStyle/>
        <a:p>
          <a:endParaRPr lang="en-US"/>
        </a:p>
      </dgm:t>
    </dgm:pt>
    <dgm:pt modelId="{4E7C6FBD-25E4-48E4-AA35-407733935BBE}" type="sibTrans" cxnId="{B5A14148-9B1F-41CD-99ED-C83B42634713}">
      <dgm:prSet/>
      <dgm:spPr/>
      <dgm:t>
        <a:bodyPr/>
        <a:lstStyle/>
        <a:p>
          <a:endParaRPr lang="en-US"/>
        </a:p>
      </dgm:t>
    </dgm:pt>
    <dgm:pt modelId="{68D443D9-A730-4B57-9DE5-ED4DC8BE1172}" type="pres">
      <dgm:prSet presAssocID="{BAB88523-1131-4CD8-81C6-D2FEA0BE38C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212DCB2-1D7B-4669-8C5F-F944195E9489}" type="pres">
      <dgm:prSet presAssocID="{8783C683-54DE-4D8A-A93A-6C2ECD666A10}" presName="Parent" presStyleLbl="node0" presStyleIdx="0" presStyleCnt="1" custScaleX="83391" custScaleY="61951" custLinFactNeighborX="-4140" custLinFactNeighborY="-21668">
        <dgm:presLayoutVars>
          <dgm:chMax val="6"/>
          <dgm:chPref val="6"/>
        </dgm:presLayoutVars>
      </dgm:prSet>
      <dgm:spPr/>
    </dgm:pt>
    <dgm:pt modelId="{1D96078F-F2E7-40A5-B4C4-9FC3C6968649}" type="pres">
      <dgm:prSet presAssocID="{9F3B372D-0A39-407E-872D-92402A4AFCCA}" presName="Accent1" presStyleCnt="0"/>
      <dgm:spPr/>
    </dgm:pt>
    <dgm:pt modelId="{BE5320BF-15B3-4D7B-ADE7-557CA7C393C5}" type="pres">
      <dgm:prSet presAssocID="{9F3B372D-0A39-407E-872D-92402A4AFCCA}" presName="Accent" presStyleLbl="bgShp" presStyleIdx="0" presStyleCnt="6"/>
      <dgm:spPr/>
    </dgm:pt>
    <dgm:pt modelId="{F19300E4-036B-4F1A-BB8F-E20C3293E505}" type="pres">
      <dgm:prSet presAssocID="{9F3B372D-0A39-407E-872D-92402A4AFCCA}" presName="Child1" presStyleLbl="node1" presStyleIdx="0" presStyleCnt="6" custScaleX="81240" custScaleY="67127" custLinFactNeighborX="-28563" custLinFactNeighborY="2123">
        <dgm:presLayoutVars>
          <dgm:chMax val="0"/>
          <dgm:chPref val="0"/>
          <dgm:bulletEnabled val="1"/>
        </dgm:presLayoutVars>
      </dgm:prSet>
      <dgm:spPr/>
    </dgm:pt>
    <dgm:pt modelId="{1DC539C9-5648-41A3-8DAC-DB93D1F60198}" type="pres">
      <dgm:prSet presAssocID="{392E87F3-AF29-4E05-97C0-C051FC12E883}" presName="Accent2" presStyleCnt="0"/>
      <dgm:spPr/>
    </dgm:pt>
    <dgm:pt modelId="{743AB7D6-3E09-4A5B-8BAF-0911A1E8D5FB}" type="pres">
      <dgm:prSet presAssocID="{392E87F3-AF29-4E05-97C0-C051FC12E883}" presName="Accent" presStyleLbl="bgShp" presStyleIdx="1" presStyleCnt="6" custScaleX="140342" custLinFactNeighborX="6230" custLinFactNeighborY="-29847"/>
      <dgm:spPr/>
      <dgm:t>
        <a:bodyPr/>
        <a:lstStyle/>
        <a:p>
          <a:endParaRPr lang="en-US"/>
        </a:p>
      </dgm:t>
    </dgm:pt>
    <dgm:pt modelId="{A1A4E91A-667F-4855-BF16-CCA5CBB72D86}" type="pres">
      <dgm:prSet presAssocID="{392E87F3-AF29-4E05-97C0-C051FC12E883}" presName="Child2" presStyleLbl="node1" presStyleIdx="1" presStyleCnt="6" custScaleX="73131" custScaleY="56921">
        <dgm:presLayoutVars>
          <dgm:chMax val="0"/>
          <dgm:chPref val="0"/>
          <dgm:bulletEnabled val="1"/>
        </dgm:presLayoutVars>
      </dgm:prSet>
      <dgm:spPr/>
    </dgm:pt>
    <dgm:pt modelId="{E415AAB1-20BC-44E3-B030-8AF3F4EF4331}" type="pres">
      <dgm:prSet presAssocID="{30E7047F-84EE-4F36-8114-5E4763300940}" presName="Accent3" presStyleCnt="0"/>
      <dgm:spPr/>
    </dgm:pt>
    <dgm:pt modelId="{7953188C-A04B-41F7-A4BA-9CEF316C302F}" type="pres">
      <dgm:prSet presAssocID="{30E7047F-84EE-4F36-8114-5E4763300940}" presName="Accent" presStyleLbl="bgShp" presStyleIdx="2" presStyleCnt="6" custScaleX="145550" custScaleY="116553" custLinFactNeighborX="4988" custLinFactNeighborY="42835"/>
      <dgm:spPr/>
    </dgm:pt>
    <dgm:pt modelId="{62E1E1C9-7B3F-4FD7-AFAC-34980FD3B5E9}" type="pres">
      <dgm:prSet presAssocID="{30E7047F-84EE-4F36-8114-5E4763300940}" presName="Child3" presStyleLbl="node1" presStyleIdx="2" presStyleCnt="6" custScaleX="99203" custScaleY="56898">
        <dgm:presLayoutVars>
          <dgm:chMax val="0"/>
          <dgm:chPref val="0"/>
          <dgm:bulletEnabled val="1"/>
        </dgm:presLayoutVars>
      </dgm:prSet>
      <dgm:spPr/>
    </dgm:pt>
    <dgm:pt modelId="{55E7D228-53BD-45AF-9E87-8B42F8A11819}" type="pres">
      <dgm:prSet presAssocID="{7A6DF5AF-1F1A-49C1-B351-9359FAE31683}" presName="Accent4" presStyleCnt="0"/>
      <dgm:spPr/>
    </dgm:pt>
    <dgm:pt modelId="{5D2FA339-4F05-4CCC-8720-1B5E368F7E2B}" type="pres">
      <dgm:prSet presAssocID="{7A6DF5AF-1F1A-49C1-B351-9359FAE31683}" presName="Accent" presStyleLbl="bgShp" presStyleIdx="3" presStyleCnt="6" custScaleX="140342" custLinFactNeighborX="-626" custLinFactNeighborY="59413"/>
      <dgm:spPr/>
    </dgm:pt>
    <dgm:pt modelId="{FD3AEB59-B3A0-4C73-ABAD-27299756A58D}" type="pres">
      <dgm:prSet presAssocID="{7A6DF5AF-1F1A-49C1-B351-9359FAE31683}" presName="Child4" presStyleLbl="node1" presStyleIdx="3" presStyleCnt="6" custScaleX="67051" custScaleY="61104" custLinFactNeighborX="-14431" custLinFactNeighborY="3581">
        <dgm:presLayoutVars>
          <dgm:chMax val="0"/>
          <dgm:chPref val="0"/>
          <dgm:bulletEnabled val="1"/>
        </dgm:presLayoutVars>
      </dgm:prSet>
      <dgm:spPr/>
    </dgm:pt>
    <dgm:pt modelId="{04235D4C-03E7-47C3-8CFE-8CE9A5F2B41D}" type="pres">
      <dgm:prSet presAssocID="{FB6F7242-089B-46C9-B59E-E52093F87CC4}" presName="Accent5" presStyleCnt="0"/>
      <dgm:spPr/>
    </dgm:pt>
    <dgm:pt modelId="{A861AD24-E585-420C-ADA8-EA51B1F76DAB}" type="pres">
      <dgm:prSet presAssocID="{FB6F7242-089B-46C9-B59E-E52093F87CC4}" presName="Accent" presStyleLbl="bgShp" presStyleIdx="4" presStyleCnt="6" custScaleX="140342" custLinFactNeighborX="-94763" custLinFactNeighborY="42835"/>
      <dgm:spPr/>
    </dgm:pt>
    <dgm:pt modelId="{4C05C079-3DA3-4A35-B92A-A6BEBD3DF9E8}" type="pres">
      <dgm:prSet presAssocID="{FB6F7242-089B-46C9-B59E-E52093F87CC4}" presName="Child5" presStyleLbl="node1" presStyleIdx="4" presStyleCnt="6" custScaleX="60943" custScaleY="61750" custLinFactNeighborX="-1666" custLinFactNeighborY="-1034">
        <dgm:presLayoutVars>
          <dgm:chMax val="0"/>
          <dgm:chPref val="0"/>
          <dgm:bulletEnabled val="1"/>
        </dgm:presLayoutVars>
      </dgm:prSet>
      <dgm:spPr/>
    </dgm:pt>
    <dgm:pt modelId="{45A0C2F7-B8CD-485A-8C84-1624CDB3D51E}" type="pres">
      <dgm:prSet presAssocID="{15A093AA-0DDA-4ED7-A62E-0830C1BB0258}" presName="Accent6" presStyleCnt="0"/>
      <dgm:spPr/>
    </dgm:pt>
    <dgm:pt modelId="{D236653A-FCD3-415B-B113-815E5E8D36AF}" type="pres">
      <dgm:prSet presAssocID="{15A093AA-0DDA-4ED7-A62E-0830C1BB0258}" presName="Accent" presStyleLbl="bgShp" presStyleIdx="5" presStyleCnt="6" custScaleX="140342" custScaleY="35596" custLinFactNeighborX="-5326" custLinFactNeighborY="-38204"/>
      <dgm:spPr/>
    </dgm:pt>
    <dgm:pt modelId="{A969A189-8557-4A43-87D4-F2E7AFEDEDB2}" type="pres">
      <dgm:prSet presAssocID="{15A093AA-0DDA-4ED7-A62E-0830C1BB0258}" presName="Child6" presStyleLbl="node1" presStyleIdx="5" presStyleCnt="6" custScaleX="78831" custScaleY="56991" custLinFactNeighborX="-2742" custLinFactNeighborY="-16457">
        <dgm:presLayoutVars>
          <dgm:chMax val="0"/>
          <dgm:chPref val="0"/>
          <dgm:bulletEnabled val="1"/>
        </dgm:presLayoutVars>
      </dgm:prSet>
      <dgm:spPr/>
    </dgm:pt>
  </dgm:ptLst>
  <dgm:cxnLst>
    <dgm:cxn modelId="{49D438C2-6B13-4CA5-8B68-3B4F9D8A6AC6}" type="presOf" srcId="{BAB88523-1131-4CD8-81C6-D2FEA0BE38C9}" destId="{68D443D9-A730-4B57-9DE5-ED4DC8BE1172}" srcOrd="0" destOrd="0" presId="urn:microsoft.com/office/officeart/2011/layout/HexagonRadial"/>
    <dgm:cxn modelId="{9FD0F5A4-0E23-4625-B346-D2ECE2D38CF9}" srcId="{8783C683-54DE-4D8A-A93A-6C2ECD666A10}" destId="{30E7047F-84EE-4F36-8114-5E4763300940}" srcOrd="2" destOrd="0" parTransId="{DA11C9EB-7D5E-43A1-87BC-FEAFFAD57B7E}" sibTransId="{E4810A73-79D6-41C8-A128-D57364237722}"/>
    <dgm:cxn modelId="{F789724A-C81E-4B03-8E87-3EEB59E34396}" type="presOf" srcId="{30E7047F-84EE-4F36-8114-5E4763300940}" destId="{62E1E1C9-7B3F-4FD7-AFAC-34980FD3B5E9}" srcOrd="0" destOrd="0" presId="urn:microsoft.com/office/officeart/2011/layout/HexagonRadial"/>
    <dgm:cxn modelId="{53713BD4-7BE5-4818-9B9B-B83C96BEF937}" srcId="{8783C683-54DE-4D8A-A93A-6C2ECD666A10}" destId="{15A093AA-0DDA-4ED7-A62E-0830C1BB0258}" srcOrd="5" destOrd="0" parTransId="{F8B913D0-AACB-4EB4-AF83-A0D3260F2506}" sibTransId="{94B20351-6AC9-4992-AE0B-C3597E58DCCF}"/>
    <dgm:cxn modelId="{EDC6F1B4-C788-49A6-8429-E7DB197EDB2D}" srcId="{8783C683-54DE-4D8A-A93A-6C2ECD666A10}" destId="{7A6DF5AF-1F1A-49C1-B351-9359FAE31683}" srcOrd="3" destOrd="0" parTransId="{B929C781-F15F-4DC9-A991-34A3963E5AA3}" sibTransId="{49607A7C-F2A4-467C-9D85-F0214ACC33D4}"/>
    <dgm:cxn modelId="{417286B0-4E94-4C1D-9A67-A95076C32D53}" type="presOf" srcId="{9F3B372D-0A39-407E-872D-92402A4AFCCA}" destId="{F19300E4-036B-4F1A-BB8F-E20C3293E505}" srcOrd="0" destOrd="0" presId="urn:microsoft.com/office/officeart/2011/layout/HexagonRadial"/>
    <dgm:cxn modelId="{1FE007C7-9866-4336-A58E-A0D996F52899}" srcId="{8783C683-54DE-4D8A-A93A-6C2ECD666A10}" destId="{FB6F7242-089B-46C9-B59E-E52093F87CC4}" srcOrd="4" destOrd="0" parTransId="{639A3986-EBE9-4EFB-AD29-4CDA06DDDD29}" sibTransId="{1450DE73-2E27-43FE-AFBA-201A563A81A0}"/>
    <dgm:cxn modelId="{369B2FE0-627F-4A77-AE3D-434D01713FE9}" srcId="{8783C683-54DE-4D8A-A93A-6C2ECD666A10}" destId="{9F3B372D-0A39-407E-872D-92402A4AFCCA}" srcOrd="0" destOrd="0" parTransId="{FBFE797A-53ED-4780-80A4-4E20253CD088}" sibTransId="{8CF5D73F-7794-4183-9241-76007478CDF8}"/>
    <dgm:cxn modelId="{C49E4C4F-F0BE-46D8-A076-762E711FEEEE}" type="presOf" srcId="{8783C683-54DE-4D8A-A93A-6C2ECD666A10}" destId="{5212DCB2-1D7B-4669-8C5F-F944195E9489}" srcOrd="0" destOrd="0" presId="urn:microsoft.com/office/officeart/2011/layout/HexagonRadial"/>
    <dgm:cxn modelId="{D370B3F7-A978-41EA-8CCA-66806FE3861F}" type="presOf" srcId="{15A093AA-0DDA-4ED7-A62E-0830C1BB0258}" destId="{A969A189-8557-4A43-87D4-F2E7AFEDEDB2}" srcOrd="0" destOrd="0" presId="urn:microsoft.com/office/officeart/2011/layout/HexagonRadial"/>
    <dgm:cxn modelId="{BD57BD6C-5A94-4ADC-BA3A-A08014420F2C}" type="presOf" srcId="{392E87F3-AF29-4E05-97C0-C051FC12E883}" destId="{A1A4E91A-667F-4855-BF16-CCA5CBB72D86}" srcOrd="0" destOrd="0" presId="urn:microsoft.com/office/officeart/2011/layout/HexagonRadial"/>
    <dgm:cxn modelId="{136A0AA4-20DC-468E-90EF-7E049A07437B}" type="presOf" srcId="{7A6DF5AF-1F1A-49C1-B351-9359FAE31683}" destId="{FD3AEB59-B3A0-4C73-ABAD-27299756A58D}" srcOrd="0" destOrd="0" presId="urn:microsoft.com/office/officeart/2011/layout/HexagonRadial"/>
    <dgm:cxn modelId="{3FDE623A-DE6D-4BE5-BECB-A8336324D3E4}" srcId="{8783C683-54DE-4D8A-A93A-6C2ECD666A10}" destId="{392E87F3-AF29-4E05-97C0-C051FC12E883}" srcOrd="1" destOrd="0" parTransId="{609299C8-17F5-414E-A5BA-3B7B423EA3FE}" sibTransId="{EAA95CFD-F82F-4AB2-89C3-441285AF1C83}"/>
    <dgm:cxn modelId="{A2402F62-F732-4B5A-8B1B-52213D847AB4}" type="presOf" srcId="{FB6F7242-089B-46C9-B59E-E52093F87CC4}" destId="{4C05C079-3DA3-4A35-B92A-A6BEBD3DF9E8}" srcOrd="0" destOrd="0" presId="urn:microsoft.com/office/officeart/2011/layout/HexagonRadial"/>
    <dgm:cxn modelId="{B5A14148-9B1F-41CD-99ED-C83B42634713}" srcId="{BAB88523-1131-4CD8-81C6-D2FEA0BE38C9}" destId="{C96C16A9-16F1-4659-BFA4-F6AF2042F35E}" srcOrd="1" destOrd="0" parTransId="{D11F09D2-21D5-4C92-8EB9-F66EE068DEC0}" sibTransId="{4E7C6FBD-25E4-48E4-AA35-407733935BBE}"/>
    <dgm:cxn modelId="{B820A24C-0561-44FA-99F2-F3700B14794B}" srcId="{BAB88523-1131-4CD8-81C6-D2FEA0BE38C9}" destId="{8783C683-54DE-4D8A-A93A-6C2ECD666A10}" srcOrd="0" destOrd="0" parTransId="{F2056732-991A-48AC-A570-8C97E0E1D29D}" sibTransId="{9CD8E846-FD1A-4614-8EF2-1C9935BE4657}"/>
    <dgm:cxn modelId="{89F69804-16D2-4A57-B835-B96211EF6E90}" type="presParOf" srcId="{68D443D9-A730-4B57-9DE5-ED4DC8BE1172}" destId="{5212DCB2-1D7B-4669-8C5F-F944195E9489}" srcOrd="0" destOrd="0" presId="urn:microsoft.com/office/officeart/2011/layout/HexagonRadial"/>
    <dgm:cxn modelId="{ED228DB5-FA85-4BE1-A5F4-F3256E6C7E41}" type="presParOf" srcId="{68D443D9-A730-4B57-9DE5-ED4DC8BE1172}" destId="{1D96078F-F2E7-40A5-B4C4-9FC3C6968649}" srcOrd="1" destOrd="0" presId="urn:microsoft.com/office/officeart/2011/layout/HexagonRadial"/>
    <dgm:cxn modelId="{750E36F4-72F1-43B2-804D-0006EF07FB03}" type="presParOf" srcId="{1D96078F-F2E7-40A5-B4C4-9FC3C6968649}" destId="{BE5320BF-15B3-4D7B-ADE7-557CA7C393C5}" srcOrd="0" destOrd="0" presId="urn:microsoft.com/office/officeart/2011/layout/HexagonRadial"/>
    <dgm:cxn modelId="{29F41DE6-2CCE-4F11-89EA-03631A1FD9A4}" type="presParOf" srcId="{68D443D9-A730-4B57-9DE5-ED4DC8BE1172}" destId="{F19300E4-036B-4F1A-BB8F-E20C3293E505}" srcOrd="2" destOrd="0" presId="urn:microsoft.com/office/officeart/2011/layout/HexagonRadial"/>
    <dgm:cxn modelId="{03FCAC23-707F-495D-8D10-ABB44507D64D}" type="presParOf" srcId="{68D443D9-A730-4B57-9DE5-ED4DC8BE1172}" destId="{1DC539C9-5648-41A3-8DAC-DB93D1F60198}" srcOrd="3" destOrd="0" presId="urn:microsoft.com/office/officeart/2011/layout/HexagonRadial"/>
    <dgm:cxn modelId="{222CDE7C-D186-4114-B8E0-C5E46C83FDF0}" type="presParOf" srcId="{1DC539C9-5648-41A3-8DAC-DB93D1F60198}" destId="{743AB7D6-3E09-4A5B-8BAF-0911A1E8D5FB}" srcOrd="0" destOrd="0" presId="urn:microsoft.com/office/officeart/2011/layout/HexagonRadial"/>
    <dgm:cxn modelId="{AFFF7E8C-C16D-4892-9C7B-1F4E4C193F8E}" type="presParOf" srcId="{68D443D9-A730-4B57-9DE5-ED4DC8BE1172}" destId="{A1A4E91A-667F-4855-BF16-CCA5CBB72D86}" srcOrd="4" destOrd="0" presId="urn:microsoft.com/office/officeart/2011/layout/HexagonRadial"/>
    <dgm:cxn modelId="{9DD2F7D8-4F88-4CAD-BCC5-23990EFC41AF}" type="presParOf" srcId="{68D443D9-A730-4B57-9DE5-ED4DC8BE1172}" destId="{E415AAB1-20BC-44E3-B030-8AF3F4EF4331}" srcOrd="5" destOrd="0" presId="urn:microsoft.com/office/officeart/2011/layout/HexagonRadial"/>
    <dgm:cxn modelId="{4632D510-42FD-4E5F-B6A7-E52A0775D69B}" type="presParOf" srcId="{E415AAB1-20BC-44E3-B030-8AF3F4EF4331}" destId="{7953188C-A04B-41F7-A4BA-9CEF316C302F}" srcOrd="0" destOrd="0" presId="urn:microsoft.com/office/officeart/2011/layout/HexagonRadial"/>
    <dgm:cxn modelId="{C1F43628-2477-485B-A6DB-E6DCDF8BCF46}" type="presParOf" srcId="{68D443D9-A730-4B57-9DE5-ED4DC8BE1172}" destId="{62E1E1C9-7B3F-4FD7-AFAC-34980FD3B5E9}" srcOrd="6" destOrd="0" presId="urn:microsoft.com/office/officeart/2011/layout/HexagonRadial"/>
    <dgm:cxn modelId="{4D601EC4-1A41-40E4-B5F5-F18F2A10E25B}" type="presParOf" srcId="{68D443D9-A730-4B57-9DE5-ED4DC8BE1172}" destId="{55E7D228-53BD-45AF-9E87-8B42F8A11819}" srcOrd="7" destOrd="0" presId="urn:microsoft.com/office/officeart/2011/layout/HexagonRadial"/>
    <dgm:cxn modelId="{B2D21709-A756-4128-B2B0-D9C67F1667F0}" type="presParOf" srcId="{55E7D228-53BD-45AF-9E87-8B42F8A11819}" destId="{5D2FA339-4F05-4CCC-8720-1B5E368F7E2B}" srcOrd="0" destOrd="0" presId="urn:microsoft.com/office/officeart/2011/layout/HexagonRadial"/>
    <dgm:cxn modelId="{FBD8FEBB-2456-4317-942E-BE1DC08FA800}" type="presParOf" srcId="{68D443D9-A730-4B57-9DE5-ED4DC8BE1172}" destId="{FD3AEB59-B3A0-4C73-ABAD-27299756A58D}" srcOrd="8" destOrd="0" presId="urn:microsoft.com/office/officeart/2011/layout/HexagonRadial"/>
    <dgm:cxn modelId="{0C3AD209-7BA4-47BF-9E21-E7E9C4FA879E}" type="presParOf" srcId="{68D443D9-A730-4B57-9DE5-ED4DC8BE1172}" destId="{04235D4C-03E7-47C3-8CFE-8CE9A5F2B41D}" srcOrd="9" destOrd="0" presId="urn:microsoft.com/office/officeart/2011/layout/HexagonRadial"/>
    <dgm:cxn modelId="{075C8346-52E6-4445-A4E9-33485EDB3933}" type="presParOf" srcId="{04235D4C-03E7-47C3-8CFE-8CE9A5F2B41D}" destId="{A861AD24-E585-420C-ADA8-EA51B1F76DAB}" srcOrd="0" destOrd="0" presId="urn:microsoft.com/office/officeart/2011/layout/HexagonRadial"/>
    <dgm:cxn modelId="{EFD9221E-EA59-429C-B5E2-100759179139}" type="presParOf" srcId="{68D443D9-A730-4B57-9DE5-ED4DC8BE1172}" destId="{4C05C079-3DA3-4A35-B92A-A6BEBD3DF9E8}" srcOrd="10" destOrd="0" presId="urn:microsoft.com/office/officeart/2011/layout/HexagonRadial"/>
    <dgm:cxn modelId="{FA92F342-D8E2-4241-B0A9-6398E64BB35C}" type="presParOf" srcId="{68D443D9-A730-4B57-9DE5-ED4DC8BE1172}" destId="{45A0C2F7-B8CD-485A-8C84-1624CDB3D51E}" srcOrd="11" destOrd="0" presId="urn:microsoft.com/office/officeart/2011/layout/HexagonRadial"/>
    <dgm:cxn modelId="{D9AE921C-586A-4771-B9C9-B29EA3717EB9}" type="presParOf" srcId="{45A0C2F7-B8CD-485A-8C84-1624CDB3D51E}" destId="{D236653A-FCD3-415B-B113-815E5E8D36AF}" srcOrd="0" destOrd="0" presId="urn:microsoft.com/office/officeart/2011/layout/HexagonRadial"/>
    <dgm:cxn modelId="{6B3A86A3-8E00-4B26-AF8C-E85BC324AEF2}" type="presParOf" srcId="{68D443D9-A730-4B57-9DE5-ED4DC8BE1172}" destId="{A969A189-8557-4A43-87D4-F2E7AFEDEDB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2DCB2-1D7B-4669-8C5F-F944195E9489}">
      <dsp:nvSpPr>
        <dsp:cNvPr id="0" name=""/>
        <dsp:cNvSpPr/>
      </dsp:nvSpPr>
      <dsp:spPr>
        <a:xfrm>
          <a:off x="2743011" y="2045525"/>
          <a:ext cx="2202253" cy="141524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shops</a:t>
          </a:r>
          <a:endParaRPr lang="en-US" sz="3600" kern="1200" dirty="0"/>
        </a:p>
      </dsp:txBody>
      <dsp:txXfrm>
        <a:off x="3061311" y="2250076"/>
        <a:ext cx="1565653" cy="1006147"/>
      </dsp:txXfrm>
    </dsp:sp>
    <dsp:sp modelId="{743AB7D6-3E09-4A5B-8BAF-0911A1E8D5FB}">
      <dsp:nvSpPr>
        <dsp:cNvPr id="0" name=""/>
        <dsp:cNvSpPr/>
      </dsp:nvSpPr>
      <dsp:spPr>
        <a:xfrm>
          <a:off x="4147821" y="756708"/>
          <a:ext cx="1398360" cy="85852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300E4-036B-4F1A-BB8F-E20C3293E505}">
      <dsp:nvSpPr>
        <dsp:cNvPr id="0" name=""/>
        <dsp:cNvSpPr/>
      </dsp:nvSpPr>
      <dsp:spPr>
        <a:xfrm>
          <a:off x="2461140" y="375675"/>
          <a:ext cx="1758179" cy="125679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Newsagent shop</a:t>
          </a:r>
          <a:endParaRPr lang="en-US" sz="2000" kern="1200" dirty="0"/>
        </a:p>
      </dsp:txBody>
      <dsp:txXfrm>
        <a:off x="2727344" y="565965"/>
        <a:ext cx="1225771" cy="876218"/>
      </dsp:txXfrm>
    </dsp:sp>
    <dsp:sp modelId="{7953188C-A04B-41F7-A4BA-9CEF316C302F}">
      <dsp:nvSpPr>
        <dsp:cNvPr id="0" name=""/>
        <dsp:cNvSpPr/>
      </dsp:nvSpPr>
      <dsp:spPr>
        <a:xfrm>
          <a:off x="5272370" y="2914633"/>
          <a:ext cx="1450253" cy="100063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A4E91A-667F-4855-BF16-CCA5CBB72D86}">
      <dsp:nvSpPr>
        <dsp:cNvPr id="0" name=""/>
        <dsp:cNvSpPr/>
      </dsp:nvSpPr>
      <dsp:spPr>
        <a:xfrm>
          <a:off x="5151846" y="1583040"/>
          <a:ext cx="1582686" cy="10657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Chemist shop</a:t>
          </a:r>
          <a:endParaRPr lang="en-US" sz="2400" kern="1200" dirty="0"/>
        </a:p>
      </dsp:txBody>
      <dsp:txXfrm>
        <a:off x="5385228" y="1740190"/>
        <a:ext cx="1115922" cy="751414"/>
      </dsp:txXfrm>
    </dsp:sp>
    <dsp:sp modelId="{5D2FA339-4F05-4CCC-8720-1B5E368F7E2B}">
      <dsp:nvSpPr>
        <dsp:cNvPr id="0" name=""/>
        <dsp:cNvSpPr/>
      </dsp:nvSpPr>
      <dsp:spPr>
        <a:xfrm>
          <a:off x="4434574" y="4939744"/>
          <a:ext cx="1398360" cy="85852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1E1C9-7B3F-4FD7-AFAC-34980FD3B5E9}">
      <dsp:nvSpPr>
        <dsp:cNvPr id="0" name=""/>
        <dsp:cNvSpPr/>
      </dsp:nvSpPr>
      <dsp:spPr>
        <a:xfrm>
          <a:off x="4869724" y="3847111"/>
          <a:ext cx="2146931" cy="106528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F0000"/>
              </a:solidFill>
            </a:rPr>
            <a:t>fishmonger</a:t>
          </a:r>
          <a:endParaRPr lang="en-US" sz="2400" kern="1200" dirty="0">
            <a:solidFill>
              <a:srgbClr val="FF0000"/>
            </a:solidFill>
          </a:endParaRPr>
        </a:p>
      </dsp:txBody>
      <dsp:txXfrm>
        <a:off x="5150085" y="3986223"/>
        <a:ext cx="1586209" cy="787060"/>
      </dsp:txXfrm>
    </dsp:sp>
    <dsp:sp modelId="{A861AD24-E585-420C-ADA8-EA51B1F76DAB}">
      <dsp:nvSpPr>
        <dsp:cNvPr id="0" name=""/>
        <dsp:cNvSpPr/>
      </dsp:nvSpPr>
      <dsp:spPr>
        <a:xfrm>
          <a:off x="1492750" y="4985482"/>
          <a:ext cx="1398360" cy="85852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AEB59-B3A0-4C73-ABAD-27299756A58D}">
      <dsp:nvSpPr>
        <dsp:cNvPr id="0" name=""/>
        <dsp:cNvSpPr/>
      </dsp:nvSpPr>
      <dsp:spPr>
        <a:xfrm>
          <a:off x="2920520" y="5027643"/>
          <a:ext cx="1451104" cy="114403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baker</a:t>
          </a:r>
          <a:endParaRPr lang="en-US" sz="2800" kern="1200" dirty="0"/>
        </a:p>
      </dsp:txBody>
      <dsp:txXfrm>
        <a:off x="3150395" y="5208874"/>
        <a:ext cx="991354" cy="781569"/>
      </dsp:txXfrm>
    </dsp:sp>
    <dsp:sp modelId="{D236653A-FCD3-415B-B113-815E5E8D36AF}">
      <dsp:nvSpPr>
        <dsp:cNvPr id="0" name=""/>
        <dsp:cNvSpPr/>
      </dsp:nvSpPr>
      <dsp:spPr>
        <a:xfrm>
          <a:off x="1201982" y="2961861"/>
          <a:ext cx="1398360" cy="30560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05C079-3DA3-4A35-B92A-A6BEBD3DF9E8}">
      <dsp:nvSpPr>
        <dsp:cNvPr id="0" name=""/>
        <dsp:cNvSpPr/>
      </dsp:nvSpPr>
      <dsp:spPr>
        <a:xfrm>
          <a:off x="1268853" y="3783619"/>
          <a:ext cx="1318916" cy="1156126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Green grocer</a:t>
          </a:r>
          <a:endParaRPr lang="en-US" sz="2000" kern="1200" dirty="0"/>
        </a:p>
      </dsp:txBody>
      <dsp:txXfrm>
        <a:off x="1488960" y="3976559"/>
        <a:ext cx="878702" cy="770246"/>
      </dsp:txXfrm>
    </dsp:sp>
    <dsp:sp modelId="{A969A189-8557-4A43-87D4-F2E7AFEDEDB2}">
      <dsp:nvSpPr>
        <dsp:cNvPr id="0" name=""/>
        <dsp:cNvSpPr/>
      </dsp:nvSpPr>
      <dsp:spPr>
        <a:xfrm>
          <a:off x="1052002" y="1271689"/>
          <a:ext cx="1706044" cy="1067025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grocer</a:t>
          </a:r>
          <a:endParaRPr lang="en-US" sz="2400" kern="1200" dirty="0"/>
        </a:p>
      </dsp:txBody>
      <dsp:txXfrm>
        <a:off x="1295789" y="1424162"/>
        <a:ext cx="1218470" cy="762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9bbbcba8d_0_2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9bbbcba8d_0_2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18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19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44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65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24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99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9bbbcba8d_0_2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9bbbcba8d_0_2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87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57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21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sz="1200" dirty="0"/>
              <a:pPr lvl="0" algn="r"/>
              <a:t>6</a:t>
            </a:fld>
            <a:endParaRPr lang="en-US" sz="1200" dirty="0"/>
          </a:p>
        </p:txBody>
      </p:sp>
      <p:sp>
        <p:nvSpPr>
          <p:cNvPr id="53250" name="Slide Image Placeholder 5324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Text Placeholder 5325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8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9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10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11</a:t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813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slide" Target="slide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slide" Target="slide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7.xml"/><Relationship Id="rId3" Type="http://schemas.openxmlformats.org/officeDocument/2006/relationships/slide" Target="slide8.xml"/><Relationship Id="rId7" Type="http://schemas.openxmlformats.org/officeDocument/2006/relationships/slide" Target="slide12.xml"/><Relationship Id="rId12" Type="http://schemas.openxmlformats.org/officeDocument/2006/relationships/slide" Target="slide1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slide" Target="slide4.xml"/><Relationship Id="rId5" Type="http://schemas.openxmlformats.org/officeDocument/2006/relationships/slide" Target="slide13.xml"/><Relationship Id="rId10" Type="http://schemas.openxmlformats.org/officeDocument/2006/relationships/slide" Target="slide11.xml"/><Relationship Id="rId4" Type="http://schemas.openxmlformats.org/officeDocument/2006/relationships/slide" Target="slide10.xml"/><Relationship Id="rId9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slide" Target="slide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slide" Target="slide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4"/>
          <p:cNvSpPr txBox="1">
            <a:spLocks noGrp="1"/>
          </p:cNvSpPr>
          <p:nvPr>
            <p:ph type="subTitle" idx="1"/>
          </p:nvPr>
        </p:nvSpPr>
        <p:spPr>
          <a:xfrm>
            <a:off x="4424447" y="6088333"/>
            <a:ext cx="3701512" cy="66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100" dirty="0">
                <a:solidFill>
                  <a:srgbClr val="FF0000"/>
                </a:solidFill>
                <a:latin typeface="Arial Black" pitchFamily="34" charset="0"/>
              </a:rPr>
              <a:t>Teacher: </a:t>
            </a:r>
            <a:r>
              <a:rPr lang="en-US" sz="2100" dirty="0" err="1">
                <a:solidFill>
                  <a:srgbClr val="FF0000"/>
                </a:solidFill>
                <a:latin typeface="Arial Black" pitchFamily="34" charset="0"/>
              </a:rPr>
              <a:t>Mrs</a:t>
            </a:r>
            <a:r>
              <a:rPr lang="en-US" sz="21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Black" pitchFamily="34" charset="0"/>
              </a:rPr>
              <a:t>Nguyet</a:t>
            </a:r>
            <a:endParaRPr sz="21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pSp>
        <p:nvGrpSpPr>
          <p:cNvPr id="337" name="Google Shape;337;p24"/>
          <p:cNvGrpSpPr/>
          <p:nvPr/>
        </p:nvGrpSpPr>
        <p:grpSpPr>
          <a:xfrm>
            <a:off x="83345" y="2306938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90" name="Google Shape;590;p24"/>
          <p:cNvSpPr txBox="1">
            <a:spLocks noGrp="1"/>
          </p:cNvSpPr>
          <p:nvPr>
            <p:ph type="ctrTitle"/>
          </p:nvPr>
        </p:nvSpPr>
        <p:spPr>
          <a:xfrm>
            <a:off x="1915011" y="1904704"/>
            <a:ext cx="8369525" cy="273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6400" dirty="0">
                <a:latin typeface="Source Sans Pro Black" pitchFamily="34" charset="0"/>
              </a:rPr>
              <a:t>Welcome to </a:t>
            </a:r>
            <a:r>
              <a:rPr lang="en-US" sz="6400">
                <a:latin typeface="Source Sans Pro Black" pitchFamily="34" charset="0"/>
              </a:rPr>
              <a:t>class </a:t>
            </a:r>
            <a:r>
              <a:rPr lang="en-US" sz="6400" smtClean="0">
                <a:latin typeface="Source Sans Pro Black" pitchFamily="34" charset="0"/>
              </a:rPr>
              <a:t>7/3</a:t>
            </a:r>
            <a:endParaRPr sz="6400" dirty="0">
              <a:latin typeface="Source Sans Pro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8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32" y="597590"/>
            <a:ext cx="12192231" cy="5580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7" name="Picture 24" descr="75287813-Emoticon_1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97367" y="636"/>
            <a:ext cx="1651847" cy="827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4" name="Rectangle 10"/>
          <p:cNvSpPr/>
          <p:nvPr/>
        </p:nvSpPr>
        <p:spPr>
          <a:xfrm>
            <a:off x="950064" y="2712744"/>
            <a:ext cx="9640011" cy="57490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smtClean="0"/>
              <a:t>Do </a:t>
            </a:r>
            <a:r>
              <a:rPr lang="en-US" sz="2800" dirty="0"/>
              <a:t>you have ______________ here? I want to check my email.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7836" y="3785727"/>
            <a:ext cx="25468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C.home</a:t>
            </a:r>
            <a:r>
              <a:rPr lang="en-US" sz="3000" b="1" dirty="0" smtClean="0">
                <a:solidFill>
                  <a:srgbClr val="EF4B66"/>
                </a:solidFill>
              </a:rPr>
              <a:t> grown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5185" y="3818361"/>
            <a:ext cx="28972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B.Internet</a:t>
            </a:r>
            <a:r>
              <a:rPr lang="en-US" sz="3000" b="1" dirty="0" smtClean="0">
                <a:solidFill>
                  <a:srgbClr val="EF4B66"/>
                </a:solidFill>
              </a:rPr>
              <a:t> </a:t>
            </a:r>
            <a:r>
              <a:rPr lang="en-US" sz="3000" b="1" dirty="0">
                <a:solidFill>
                  <a:srgbClr val="EF4B66"/>
                </a:solidFill>
              </a:rPr>
              <a:t>access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84920" y="3785727"/>
            <a:ext cx="1716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A.bargain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40045" y="3818361"/>
            <a:ext cx="3182408" cy="553998"/>
          </a:xfrm>
          <a:prstGeom prst="rect">
            <a:avLst/>
          </a:prstGeom>
          <a:solidFill>
            <a:srgbClr val="EF4B66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chemeClr val="bg1"/>
                </a:solidFill>
              </a:rPr>
              <a:t>B.Internet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>
                <a:solidFill>
                  <a:schemeClr val="bg1"/>
                </a:solidFill>
              </a:rPr>
              <a:t>access</a:t>
            </a:r>
            <a:endParaRPr lang="en-US" sz="30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6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758" y="476440"/>
            <a:ext cx="12203007" cy="5869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19768" y="4017847"/>
            <a:ext cx="4947723" cy="2162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6" name="Rectangle 10"/>
          <p:cNvSpPr/>
          <p:nvPr/>
        </p:nvSpPr>
        <p:spPr>
          <a:xfrm>
            <a:off x="1413934" y="2166621"/>
            <a:ext cx="9022927" cy="609398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/>
              <a:t>We </a:t>
            </a:r>
            <a:r>
              <a:rPr lang="en-US" sz="2800" dirty="0" smtClean="0"/>
              <a:t>( </a:t>
            </a:r>
            <a:r>
              <a:rPr lang="en-US" sz="2800" dirty="0"/>
              <a:t>use)__________ these vouchers for the next shopping.</a:t>
            </a:r>
          </a:p>
        </p:txBody>
      </p:sp>
      <p:pic>
        <p:nvPicPr>
          <p:cNvPr id="19457" name="Picture 24" descr="75287813-Emoticon_1">
            <a:hlinkClick r:id="rId6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97367" y="636"/>
            <a:ext cx="1651847" cy="827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878694" y="3411410"/>
            <a:ext cx="2049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Can you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3539" y="3934630"/>
            <a:ext cx="2049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Does use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7013" y="4456716"/>
            <a:ext cx="2049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1094" y="3563810"/>
            <a:ext cx="2049262" cy="523220"/>
          </a:xfrm>
          <a:prstGeom prst="rect">
            <a:avLst/>
          </a:prstGeom>
          <a:solidFill>
            <a:srgbClr val="EF4B66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Can you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32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758" y="476440"/>
            <a:ext cx="12203007" cy="5869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19768" y="4017847"/>
            <a:ext cx="4947723" cy="2162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6" name="Rectangle 10"/>
          <p:cNvSpPr/>
          <p:nvPr/>
        </p:nvSpPr>
        <p:spPr>
          <a:xfrm>
            <a:off x="1413934" y="2166621"/>
            <a:ext cx="9022927" cy="1126462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2800" dirty="0"/>
              <a:t>Mum, what time (be)________ the show tonight?</a:t>
            </a:r>
          </a:p>
          <a:p>
            <a:pPr algn="just">
              <a:lnSpc>
                <a:spcPct val="120000"/>
              </a:lnSpc>
            </a:pPr>
            <a:r>
              <a:rPr lang="en-US" sz="2800" dirty="0"/>
              <a:t>      - Let me check.</a:t>
            </a:r>
          </a:p>
        </p:txBody>
      </p:sp>
      <p:pic>
        <p:nvPicPr>
          <p:cNvPr id="19457" name="Picture 24" descr="75287813-Emoticon_1">
            <a:hlinkClick r:id="rId6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97367" y="636"/>
            <a:ext cx="1651847" cy="827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878694" y="3411410"/>
            <a:ext cx="2049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are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3539" y="3934630"/>
            <a:ext cx="2049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is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7013" y="4456716"/>
            <a:ext cx="2049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006" y="3988190"/>
            <a:ext cx="2049262" cy="523220"/>
          </a:xfrm>
          <a:prstGeom prst="rect">
            <a:avLst/>
          </a:prstGeom>
          <a:solidFill>
            <a:srgbClr val="EF4B66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is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85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5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48868" y="481045"/>
            <a:ext cx="13567833" cy="5690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7" name="Rectangle 12"/>
          <p:cNvSpPr/>
          <p:nvPr/>
        </p:nvSpPr>
        <p:spPr>
          <a:xfrm>
            <a:off x="508001" y="2593839"/>
            <a:ext cx="11889740" cy="64389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/>
              <a:t>My mother always shops __________. She never shops online.</a:t>
            </a:r>
            <a:endParaRPr lang="en-US" sz="3200" dirty="0"/>
          </a:p>
        </p:txBody>
      </p:sp>
      <p:pic>
        <p:nvPicPr>
          <p:cNvPr id="19457" name="Picture 24" descr="75287813-Emoticon_1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97367" y="636"/>
            <a:ext cx="1651847" cy="827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7640894" y="3203222"/>
            <a:ext cx="16225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C.on</a:t>
            </a:r>
            <a:r>
              <a:rPr lang="en-US" sz="3000" b="1" dirty="0" smtClean="0">
                <a:solidFill>
                  <a:srgbClr val="EF4B66"/>
                </a:solidFill>
              </a:rPr>
              <a:t> </a:t>
            </a:r>
            <a:r>
              <a:rPr lang="en-US" sz="3000" b="1" dirty="0" smtClean="0">
                <a:solidFill>
                  <a:srgbClr val="EF4B66"/>
                </a:solidFill>
              </a:rPr>
              <a:t>sale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01813" y="3264363"/>
            <a:ext cx="15440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B.offline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9110" y="3237733"/>
            <a:ext cx="1769418" cy="553998"/>
          </a:xfrm>
          <a:prstGeom prst="rect">
            <a:avLst/>
          </a:prstGeom>
          <a:solidFill>
            <a:srgbClr val="EF4B66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chemeClr val="bg1"/>
                </a:solidFill>
              </a:rPr>
              <a:t>B.offline</a:t>
            </a:r>
            <a:endParaRPr lang="en-US" sz="30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3682" y="3326162"/>
            <a:ext cx="1716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A.bargain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1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oogle Shape;1061;p28"/>
          <p:cNvGrpSpPr/>
          <p:nvPr/>
        </p:nvGrpSpPr>
        <p:grpSpPr>
          <a:xfrm>
            <a:off x="-9927" y="1384350"/>
            <a:ext cx="2388116" cy="4583828"/>
            <a:chOff x="-7446" y="1038262"/>
            <a:chExt cx="1791087" cy="3437871"/>
          </a:xfrm>
        </p:grpSpPr>
        <p:grpSp>
          <p:nvGrpSpPr>
            <p:cNvPr id="1062" name="Google Shape;1062;p28"/>
            <p:cNvGrpSpPr/>
            <p:nvPr/>
          </p:nvGrpSpPr>
          <p:grpSpPr>
            <a:xfrm>
              <a:off x="-7446" y="1038262"/>
              <a:ext cx="1791087" cy="3437871"/>
              <a:chOff x="-7446" y="1038262"/>
              <a:chExt cx="1791087" cy="3437871"/>
            </a:xfrm>
          </p:grpSpPr>
          <p:grpSp>
            <p:nvGrpSpPr>
              <p:cNvPr id="1063" name="Google Shape;1063;p28"/>
              <p:cNvGrpSpPr/>
              <p:nvPr/>
            </p:nvGrpSpPr>
            <p:grpSpPr>
              <a:xfrm>
                <a:off x="430655" y="2477284"/>
                <a:ext cx="151241" cy="137891"/>
                <a:chOff x="1474943" y="3859420"/>
                <a:chExt cx="118956" cy="108456"/>
              </a:xfrm>
            </p:grpSpPr>
            <p:sp>
              <p:nvSpPr>
                <p:cNvPr id="1064" name="Google Shape;1064;p28"/>
                <p:cNvSpPr/>
                <p:nvPr/>
              </p:nvSpPr>
              <p:spPr>
                <a:xfrm>
                  <a:off x="1474943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1" y="0"/>
                        <a:pt x="1" y="1347"/>
                        <a:pt x="868" y="1347"/>
                      </a:cubicBezTo>
                      <a:cubicBezTo>
                        <a:pt x="1736" y="1347"/>
                        <a:pt x="1736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65" name="Google Shape;1065;p28"/>
                <p:cNvSpPr/>
                <p:nvPr/>
              </p:nvSpPr>
              <p:spPr>
                <a:xfrm>
                  <a:off x="1511302" y="3859420"/>
                  <a:ext cx="46238" cy="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325" extrusionOk="0">
                      <a:moveTo>
                        <a:pt x="868" y="1"/>
                      </a:moveTo>
                      <a:cubicBezTo>
                        <a:pt x="0" y="1"/>
                        <a:pt x="0" y="1324"/>
                        <a:pt x="868" y="1324"/>
                      </a:cubicBezTo>
                      <a:cubicBezTo>
                        <a:pt x="1712" y="1324"/>
                        <a:pt x="171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66" name="Google Shape;1066;p28"/>
                <p:cNvSpPr/>
                <p:nvPr/>
              </p:nvSpPr>
              <p:spPr>
                <a:xfrm>
                  <a:off x="1547040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0" y="0"/>
                        <a:pt x="0" y="1347"/>
                        <a:pt x="868" y="1347"/>
                      </a:cubicBezTo>
                      <a:cubicBezTo>
                        <a:pt x="1735" y="1347"/>
                        <a:pt x="1735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067" name="Google Shape;1067;p28"/>
              <p:cNvSpPr/>
              <p:nvPr/>
            </p:nvSpPr>
            <p:spPr>
              <a:xfrm>
                <a:off x="317289" y="1839356"/>
                <a:ext cx="72718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93" y="2100"/>
                      <a:pt x="2693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8" name="Google Shape;1068;p28"/>
              <p:cNvSpPr/>
              <p:nvPr/>
            </p:nvSpPr>
            <p:spPr>
              <a:xfrm>
                <a:off x="373352" y="1727229"/>
                <a:ext cx="72718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078" extrusionOk="0">
                    <a:moveTo>
                      <a:pt x="1347" y="0"/>
                    </a:moveTo>
                    <a:cubicBezTo>
                      <a:pt x="0" y="0"/>
                      <a:pt x="0" y="2077"/>
                      <a:pt x="1347" y="2077"/>
                    </a:cubicBezTo>
                    <a:cubicBezTo>
                      <a:pt x="2694" y="2077"/>
                      <a:pt x="2694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9" name="Google Shape;1069;p28"/>
              <p:cNvSpPr/>
              <p:nvPr/>
            </p:nvSpPr>
            <p:spPr>
              <a:xfrm>
                <a:off x="430036" y="1839356"/>
                <a:ext cx="72097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71" y="2100"/>
                      <a:pt x="2671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0" name="Google Shape;1070;p28"/>
              <p:cNvSpPr/>
              <p:nvPr/>
            </p:nvSpPr>
            <p:spPr>
              <a:xfrm>
                <a:off x="2" y="2573175"/>
                <a:ext cx="842632" cy="1674385"/>
              </a:xfrm>
              <a:custGeom>
                <a:avLst/>
                <a:gdLst/>
                <a:ahLst/>
                <a:cxnLst/>
                <a:rect l="l" t="t" r="r" b="b"/>
                <a:pathLst>
                  <a:path w="24554" h="48791" extrusionOk="0">
                    <a:moveTo>
                      <a:pt x="2805" y="1"/>
                    </a:moveTo>
                    <a:cubicBezTo>
                      <a:pt x="2747" y="1"/>
                      <a:pt x="2687" y="5"/>
                      <a:pt x="2625" y="13"/>
                    </a:cubicBezTo>
                    <a:cubicBezTo>
                      <a:pt x="1666" y="13"/>
                      <a:pt x="753" y="835"/>
                      <a:pt x="0" y="1862"/>
                    </a:cubicBezTo>
                    <a:lnTo>
                      <a:pt x="0" y="48791"/>
                    </a:lnTo>
                    <a:lnTo>
                      <a:pt x="12782" y="48791"/>
                    </a:lnTo>
                    <a:cubicBezTo>
                      <a:pt x="12782" y="45869"/>
                      <a:pt x="13284" y="42947"/>
                      <a:pt x="13946" y="40048"/>
                    </a:cubicBezTo>
                    <a:cubicBezTo>
                      <a:pt x="15430" y="31694"/>
                      <a:pt x="20246" y="25212"/>
                      <a:pt x="23396" y="17246"/>
                    </a:cubicBezTo>
                    <a:cubicBezTo>
                      <a:pt x="24554" y="14254"/>
                      <a:pt x="24111" y="13203"/>
                      <a:pt x="22987" y="13203"/>
                    </a:cubicBezTo>
                    <a:cubicBezTo>
                      <a:pt x="21606" y="13203"/>
                      <a:pt x="19197" y="14788"/>
                      <a:pt x="17461" y="16310"/>
                    </a:cubicBezTo>
                    <a:cubicBezTo>
                      <a:pt x="12463" y="20579"/>
                      <a:pt x="10614" y="26148"/>
                      <a:pt x="6893" y="31329"/>
                    </a:cubicBezTo>
                    <a:cubicBezTo>
                      <a:pt x="7829" y="27244"/>
                      <a:pt x="9495" y="23181"/>
                      <a:pt x="11162" y="19278"/>
                    </a:cubicBezTo>
                    <a:cubicBezTo>
                      <a:pt x="12828" y="15762"/>
                      <a:pt x="20246" y="6861"/>
                      <a:pt x="16526" y="3893"/>
                    </a:cubicBezTo>
                    <a:cubicBezTo>
                      <a:pt x="16142" y="3613"/>
                      <a:pt x="15743" y="3483"/>
                      <a:pt x="15332" y="3483"/>
                    </a:cubicBezTo>
                    <a:cubicBezTo>
                      <a:pt x="10589" y="3483"/>
                      <a:pt x="4289" y="20912"/>
                      <a:pt x="1895" y="26878"/>
                    </a:cubicBezTo>
                    <a:cubicBezTo>
                      <a:pt x="1529" y="21126"/>
                      <a:pt x="3196" y="15032"/>
                      <a:pt x="3743" y="9280"/>
                    </a:cubicBezTo>
                    <a:cubicBezTo>
                      <a:pt x="3922" y="7651"/>
                      <a:pt x="5344" y="1"/>
                      <a:pt x="28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1" name="Google Shape;1071;p28"/>
              <p:cNvSpPr/>
              <p:nvPr/>
            </p:nvSpPr>
            <p:spPr>
              <a:xfrm>
                <a:off x="2" y="3093384"/>
                <a:ext cx="84936" cy="43737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2745" extrusionOk="0">
                    <a:moveTo>
                      <a:pt x="2048" y="1"/>
                    </a:moveTo>
                    <a:cubicBezTo>
                      <a:pt x="1911" y="1"/>
                      <a:pt x="1780" y="78"/>
                      <a:pt x="1735" y="259"/>
                    </a:cubicBezTo>
                    <a:cubicBezTo>
                      <a:pt x="1096" y="3043"/>
                      <a:pt x="525" y="5874"/>
                      <a:pt x="0" y="8704"/>
                    </a:cubicBezTo>
                    <a:lnTo>
                      <a:pt x="0" y="12744"/>
                    </a:lnTo>
                    <a:cubicBezTo>
                      <a:pt x="662" y="8613"/>
                      <a:pt x="1461" y="4504"/>
                      <a:pt x="2419" y="441"/>
                    </a:cubicBezTo>
                    <a:cubicBezTo>
                      <a:pt x="2475" y="179"/>
                      <a:pt x="2255" y="1"/>
                      <a:pt x="2048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2" name="Google Shape;1072;p28"/>
              <p:cNvSpPr/>
              <p:nvPr/>
            </p:nvSpPr>
            <p:spPr>
              <a:xfrm>
                <a:off x="2" y="3354334"/>
                <a:ext cx="575882" cy="1097714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31987" extrusionOk="0">
                    <a:moveTo>
                      <a:pt x="885" y="1"/>
                    </a:moveTo>
                    <a:cubicBezTo>
                      <a:pt x="571" y="1"/>
                      <a:pt x="276" y="141"/>
                      <a:pt x="0" y="374"/>
                    </a:cubicBezTo>
                    <a:lnTo>
                      <a:pt x="0" y="31987"/>
                    </a:lnTo>
                    <a:lnTo>
                      <a:pt x="9062" y="31987"/>
                    </a:lnTo>
                    <a:cubicBezTo>
                      <a:pt x="9176" y="30434"/>
                      <a:pt x="9495" y="28859"/>
                      <a:pt x="9861" y="27307"/>
                    </a:cubicBezTo>
                    <a:cubicBezTo>
                      <a:pt x="10979" y="21647"/>
                      <a:pt x="13353" y="17059"/>
                      <a:pt x="15704" y="11649"/>
                    </a:cubicBezTo>
                    <a:cubicBezTo>
                      <a:pt x="16780" y="9112"/>
                      <a:pt x="16238" y="8050"/>
                      <a:pt x="15180" y="8050"/>
                    </a:cubicBezTo>
                    <a:cubicBezTo>
                      <a:pt x="14353" y="8050"/>
                      <a:pt x="13211" y="8699"/>
                      <a:pt x="12280" y="9800"/>
                    </a:cubicBezTo>
                    <a:cubicBezTo>
                      <a:pt x="9221" y="13384"/>
                      <a:pt x="7395" y="17881"/>
                      <a:pt x="4634" y="21396"/>
                    </a:cubicBezTo>
                    <a:cubicBezTo>
                      <a:pt x="5318" y="18634"/>
                      <a:pt x="6551" y="15872"/>
                      <a:pt x="7806" y="13224"/>
                    </a:cubicBezTo>
                    <a:cubicBezTo>
                      <a:pt x="9039" y="10850"/>
                      <a:pt x="12919" y="2747"/>
                      <a:pt x="11070" y="1560"/>
                    </a:cubicBezTo>
                    <a:cubicBezTo>
                      <a:pt x="10805" y="1383"/>
                      <a:pt x="10534" y="1300"/>
                      <a:pt x="10258" y="1300"/>
                    </a:cubicBezTo>
                    <a:cubicBezTo>
                      <a:pt x="6812" y="1300"/>
                      <a:pt x="2687" y="14304"/>
                      <a:pt x="890" y="18383"/>
                    </a:cubicBezTo>
                    <a:cubicBezTo>
                      <a:pt x="616" y="14480"/>
                      <a:pt x="1872" y="10348"/>
                      <a:pt x="2283" y="6445"/>
                    </a:cubicBezTo>
                    <a:cubicBezTo>
                      <a:pt x="2419" y="5304"/>
                      <a:pt x="3287" y="1150"/>
                      <a:pt x="1438" y="145"/>
                    </a:cubicBezTo>
                    <a:cubicBezTo>
                      <a:pt x="1248" y="46"/>
                      <a:pt x="1063" y="1"/>
                      <a:pt x="885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3" name="Google Shape;1073;p28"/>
              <p:cNvSpPr/>
              <p:nvPr/>
            </p:nvSpPr>
            <p:spPr>
              <a:xfrm>
                <a:off x="78316" y="1465016"/>
                <a:ext cx="1265458" cy="1080212"/>
              </a:xfrm>
              <a:custGeom>
                <a:avLst/>
                <a:gdLst/>
                <a:ahLst/>
                <a:cxnLst/>
                <a:rect l="l" t="t" r="r" b="b"/>
                <a:pathLst>
                  <a:path w="36875" h="31477" extrusionOk="0">
                    <a:moveTo>
                      <a:pt x="31851" y="0"/>
                    </a:moveTo>
                    <a:cubicBezTo>
                      <a:pt x="31796" y="0"/>
                      <a:pt x="31740" y="1"/>
                      <a:pt x="31682" y="3"/>
                    </a:cubicBezTo>
                    <a:cubicBezTo>
                      <a:pt x="27414" y="208"/>
                      <a:pt x="22598" y="5572"/>
                      <a:pt x="18900" y="8357"/>
                    </a:cubicBezTo>
                    <a:cubicBezTo>
                      <a:pt x="18749" y="6204"/>
                      <a:pt x="20363" y="255"/>
                      <a:pt x="18301" y="255"/>
                    </a:cubicBezTo>
                    <a:cubicBezTo>
                      <a:pt x="17871" y="255"/>
                      <a:pt x="17281" y="514"/>
                      <a:pt x="16480" y="1121"/>
                    </a:cubicBezTo>
                    <a:cubicBezTo>
                      <a:pt x="13513" y="3358"/>
                      <a:pt x="12783" y="10023"/>
                      <a:pt x="9998" y="12055"/>
                    </a:cubicBezTo>
                    <a:cubicBezTo>
                      <a:pt x="9998" y="10936"/>
                      <a:pt x="10546" y="6120"/>
                      <a:pt x="9268" y="5572"/>
                    </a:cubicBezTo>
                    <a:cubicBezTo>
                      <a:pt x="9087" y="5482"/>
                      <a:pt x="8908" y="5440"/>
                      <a:pt x="8730" y="5440"/>
                    </a:cubicBezTo>
                    <a:cubicBezTo>
                      <a:pt x="6713" y="5440"/>
                      <a:pt x="4970" y="10874"/>
                      <a:pt x="4634" y="12237"/>
                    </a:cubicBezTo>
                    <a:cubicBezTo>
                      <a:pt x="3150" y="17053"/>
                      <a:pt x="1667" y="25590"/>
                      <a:pt x="1" y="31319"/>
                    </a:cubicBezTo>
                    <a:cubicBezTo>
                      <a:pt x="1667" y="31045"/>
                      <a:pt x="3613" y="30954"/>
                      <a:pt x="5581" y="30954"/>
                    </a:cubicBezTo>
                    <a:cubicBezTo>
                      <a:pt x="7550" y="30954"/>
                      <a:pt x="9542" y="31045"/>
                      <a:pt x="11299" y="31137"/>
                    </a:cubicBezTo>
                    <a:cubicBezTo>
                      <a:pt x="12365" y="31242"/>
                      <a:pt x="14609" y="31476"/>
                      <a:pt x="16636" y="31476"/>
                    </a:cubicBezTo>
                    <a:cubicBezTo>
                      <a:pt x="18124" y="31476"/>
                      <a:pt x="19496" y="31350"/>
                      <a:pt x="20201" y="30954"/>
                    </a:cubicBezTo>
                    <a:cubicBezTo>
                      <a:pt x="23533" y="28923"/>
                      <a:pt x="18717" y="27256"/>
                      <a:pt x="17599" y="25407"/>
                    </a:cubicBezTo>
                    <a:cubicBezTo>
                      <a:pt x="21867" y="24837"/>
                      <a:pt x="24264" y="24654"/>
                      <a:pt x="27414" y="23353"/>
                    </a:cubicBezTo>
                    <a:cubicBezTo>
                      <a:pt x="34284" y="20957"/>
                      <a:pt x="24629" y="19473"/>
                      <a:pt x="21867" y="18354"/>
                    </a:cubicBezTo>
                    <a:cubicBezTo>
                      <a:pt x="26318" y="16688"/>
                      <a:pt x="32618" y="15387"/>
                      <a:pt x="34079" y="11872"/>
                    </a:cubicBezTo>
                    <a:cubicBezTo>
                      <a:pt x="34881" y="10206"/>
                      <a:pt x="33985" y="9698"/>
                      <a:pt x="32474" y="9698"/>
                    </a:cubicBezTo>
                    <a:cubicBezTo>
                      <a:pt x="30115" y="9698"/>
                      <a:pt x="26255" y="10936"/>
                      <a:pt x="25017" y="10936"/>
                    </a:cubicBezTo>
                    <a:cubicBezTo>
                      <a:pt x="29036" y="8204"/>
                      <a:pt x="36875" y="0"/>
                      <a:pt x="31851" y="0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4" name="Google Shape;1074;p28"/>
              <p:cNvSpPr/>
              <p:nvPr/>
            </p:nvSpPr>
            <p:spPr>
              <a:xfrm>
                <a:off x="48734" y="1606065"/>
                <a:ext cx="1031412" cy="952276"/>
              </a:xfrm>
              <a:custGeom>
                <a:avLst/>
                <a:gdLst/>
                <a:ahLst/>
                <a:cxnLst/>
                <a:rect l="l" t="t" r="r" b="b"/>
                <a:pathLst>
                  <a:path w="30055" h="27749" extrusionOk="0">
                    <a:moveTo>
                      <a:pt x="29567" y="1"/>
                    </a:moveTo>
                    <a:cubicBezTo>
                      <a:pt x="29486" y="1"/>
                      <a:pt x="29401" y="35"/>
                      <a:pt x="29326" y="116"/>
                    </a:cubicBezTo>
                    <a:cubicBezTo>
                      <a:pt x="20310" y="9839"/>
                      <a:pt x="9627" y="17805"/>
                      <a:pt x="246" y="27164"/>
                    </a:cubicBezTo>
                    <a:cubicBezTo>
                      <a:pt x="1" y="27409"/>
                      <a:pt x="226" y="27748"/>
                      <a:pt x="489" y="27748"/>
                    </a:cubicBezTo>
                    <a:cubicBezTo>
                      <a:pt x="568" y="27748"/>
                      <a:pt x="651" y="27717"/>
                      <a:pt x="726" y="27643"/>
                    </a:cubicBezTo>
                    <a:cubicBezTo>
                      <a:pt x="10107" y="18307"/>
                      <a:pt x="20812" y="10319"/>
                      <a:pt x="29828" y="595"/>
                    </a:cubicBezTo>
                    <a:cubicBezTo>
                      <a:pt x="30054" y="351"/>
                      <a:pt x="29829" y="1"/>
                      <a:pt x="2956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5" name="Google Shape;1075;p28"/>
              <p:cNvSpPr/>
              <p:nvPr/>
            </p:nvSpPr>
            <p:spPr>
              <a:xfrm>
                <a:off x="596110" y="2042421"/>
                <a:ext cx="18806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65" y="23"/>
                      <a:pt x="183" y="69"/>
                      <a:pt x="0" y="91"/>
                    </a:cubicBezTo>
                    <a:cubicBezTo>
                      <a:pt x="160" y="228"/>
                      <a:pt x="297" y="365"/>
                      <a:pt x="434" y="502"/>
                    </a:cubicBezTo>
                    <a:cubicBezTo>
                      <a:pt x="479" y="343"/>
                      <a:pt x="502" y="160"/>
                      <a:pt x="54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6" name="Google Shape;1076;p28"/>
              <p:cNvSpPr/>
              <p:nvPr/>
            </p:nvSpPr>
            <p:spPr>
              <a:xfrm>
                <a:off x="586158" y="1651056"/>
                <a:ext cx="494241" cy="417472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165" extrusionOk="0">
                    <a:moveTo>
                      <a:pt x="838" y="11404"/>
                    </a:moveTo>
                    <a:lnTo>
                      <a:pt x="838" y="11404"/>
                    </a:lnTo>
                    <a:cubicBezTo>
                      <a:pt x="792" y="11564"/>
                      <a:pt x="769" y="11747"/>
                      <a:pt x="724" y="11906"/>
                    </a:cubicBezTo>
                    <a:cubicBezTo>
                      <a:pt x="587" y="11769"/>
                      <a:pt x="450" y="11632"/>
                      <a:pt x="290" y="11495"/>
                    </a:cubicBezTo>
                    <a:cubicBezTo>
                      <a:pt x="473" y="11473"/>
                      <a:pt x="655" y="11427"/>
                      <a:pt x="838" y="11404"/>
                    </a:cubicBezTo>
                    <a:close/>
                    <a:moveTo>
                      <a:pt x="1667" y="0"/>
                    </a:moveTo>
                    <a:cubicBezTo>
                      <a:pt x="1495" y="0"/>
                      <a:pt x="1329" y="109"/>
                      <a:pt x="1340" y="334"/>
                    </a:cubicBezTo>
                    <a:cubicBezTo>
                      <a:pt x="1500" y="4169"/>
                      <a:pt x="838" y="7980"/>
                      <a:pt x="62" y="11724"/>
                    </a:cubicBezTo>
                    <a:cubicBezTo>
                      <a:pt x="0" y="11990"/>
                      <a:pt x="178" y="12164"/>
                      <a:pt x="396" y="12164"/>
                    </a:cubicBezTo>
                    <a:cubicBezTo>
                      <a:pt x="421" y="12164"/>
                      <a:pt x="447" y="12162"/>
                      <a:pt x="473" y="12157"/>
                    </a:cubicBezTo>
                    <a:cubicBezTo>
                      <a:pt x="2664" y="11838"/>
                      <a:pt x="4764" y="11016"/>
                      <a:pt x="6818" y="10286"/>
                    </a:cubicBezTo>
                    <a:cubicBezTo>
                      <a:pt x="9238" y="9441"/>
                      <a:pt x="11611" y="8528"/>
                      <a:pt x="14008" y="7707"/>
                    </a:cubicBezTo>
                    <a:cubicBezTo>
                      <a:pt x="14401" y="7582"/>
                      <a:pt x="14288" y="7026"/>
                      <a:pt x="13939" y="7026"/>
                    </a:cubicBezTo>
                    <a:cubicBezTo>
                      <a:pt x="13904" y="7026"/>
                      <a:pt x="13866" y="7032"/>
                      <a:pt x="13825" y="7045"/>
                    </a:cubicBezTo>
                    <a:cubicBezTo>
                      <a:pt x="11406" y="7843"/>
                      <a:pt x="9032" y="8756"/>
                      <a:pt x="6635" y="9624"/>
                    </a:cubicBezTo>
                    <a:cubicBezTo>
                      <a:pt x="4764" y="10286"/>
                      <a:pt x="2824" y="11016"/>
                      <a:pt x="838" y="11404"/>
                    </a:cubicBezTo>
                    <a:cubicBezTo>
                      <a:pt x="1568" y="7752"/>
                      <a:pt x="2185" y="4054"/>
                      <a:pt x="2025" y="334"/>
                    </a:cubicBezTo>
                    <a:cubicBezTo>
                      <a:pt x="2025" y="114"/>
                      <a:pt x="1843" y="0"/>
                      <a:pt x="166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7" name="Google Shape;1077;p28"/>
              <p:cNvSpPr/>
              <p:nvPr/>
            </p:nvSpPr>
            <p:spPr>
              <a:xfrm>
                <a:off x="422185" y="1911600"/>
                <a:ext cx="447329" cy="323031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9413" extrusionOk="0">
                    <a:moveTo>
                      <a:pt x="1470" y="0"/>
                    </a:moveTo>
                    <a:cubicBezTo>
                      <a:pt x="1296" y="0"/>
                      <a:pt x="1119" y="115"/>
                      <a:pt x="1119" y="343"/>
                    </a:cubicBezTo>
                    <a:cubicBezTo>
                      <a:pt x="1051" y="3150"/>
                      <a:pt x="229" y="5889"/>
                      <a:pt x="1" y="8674"/>
                    </a:cubicBezTo>
                    <a:cubicBezTo>
                      <a:pt x="1" y="8834"/>
                      <a:pt x="115" y="8994"/>
                      <a:pt x="252" y="9016"/>
                    </a:cubicBezTo>
                    <a:cubicBezTo>
                      <a:pt x="1627" y="9313"/>
                      <a:pt x="3028" y="9412"/>
                      <a:pt x="4440" y="9412"/>
                    </a:cubicBezTo>
                    <a:cubicBezTo>
                      <a:pt x="7154" y="9412"/>
                      <a:pt x="9905" y="9046"/>
                      <a:pt x="12578" y="9016"/>
                    </a:cubicBezTo>
                    <a:cubicBezTo>
                      <a:pt x="13034" y="9016"/>
                      <a:pt x="13034" y="8332"/>
                      <a:pt x="12578" y="8332"/>
                    </a:cubicBezTo>
                    <a:cubicBezTo>
                      <a:pt x="9697" y="8352"/>
                      <a:pt x="6797" y="8660"/>
                      <a:pt x="3913" y="8660"/>
                    </a:cubicBezTo>
                    <a:cubicBezTo>
                      <a:pt x="3644" y="8660"/>
                      <a:pt x="3374" y="8657"/>
                      <a:pt x="3105" y="8651"/>
                    </a:cubicBezTo>
                    <a:cubicBezTo>
                      <a:pt x="2329" y="8628"/>
                      <a:pt x="1553" y="8560"/>
                      <a:pt x="800" y="8423"/>
                    </a:cubicBezTo>
                    <a:cubicBezTo>
                      <a:pt x="571" y="8377"/>
                      <a:pt x="1051" y="5981"/>
                      <a:pt x="1119" y="5638"/>
                    </a:cubicBezTo>
                    <a:cubicBezTo>
                      <a:pt x="1439" y="3881"/>
                      <a:pt x="1781" y="2146"/>
                      <a:pt x="1804" y="343"/>
                    </a:cubicBezTo>
                    <a:cubicBezTo>
                      <a:pt x="1815" y="115"/>
                      <a:pt x="1644" y="0"/>
                      <a:pt x="1470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8" name="Google Shape;1078;p28"/>
              <p:cNvSpPr/>
              <p:nvPr/>
            </p:nvSpPr>
            <p:spPr>
              <a:xfrm>
                <a:off x="198945" y="2038612"/>
                <a:ext cx="434768" cy="392421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1435" extrusionOk="0">
                    <a:moveTo>
                      <a:pt x="2382" y="0"/>
                    </a:moveTo>
                    <a:cubicBezTo>
                      <a:pt x="2245" y="0"/>
                      <a:pt x="2114" y="75"/>
                      <a:pt x="2078" y="248"/>
                    </a:cubicBezTo>
                    <a:cubicBezTo>
                      <a:pt x="1324" y="3444"/>
                      <a:pt x="617" y="6662"/>
                      <a:pt x="46" y="9880"/>
                    </a:cubicBezTo>
                    <a:cubicBezTo>
                      <a:pt x="1" y="10109"/>
                      <a:pt x="138" y="10314"/>
                      <a:pt x="366" y="10337"/>
                    </a:cubicBezTo>
                    <a:cubicBezTo>
                      <a:pt x="4337" y="10519"/>
                      <a:pt x="8263" y="11067"/>
                      <a:pt x="12235" y="11432"/>
                    </a:cubicBezTo>
                    <a:cubicBezTo>
                      <a:pt x="12249" y="11434"/>
                      <a:pt x="12262" y="11435"/>
                      <a:pt x="12276" y="11435"/>
                    </a:cubicBezTo>
                    <a:cubicBezTo>
                      <a:pt x="12668" y="11435"/>
                      <a:pt x="12655" y="10792"/>
                      <a:pt x="12235" y="10748"/>
                    </a:cubicBezTo>
                    <a:cubicBezTo>
                      <a:pt x="8400" y="10383"/>
                      <a:pt x="4611" y="9858"/>
                      <a:pt x="777" y="9652"/>
                    </a:cubicBezTo>
                    <a:cubicBezTo>
                      <a:pt x="754" y="9789"/>
                      <a:pt x="731" y="9926"/>
                      <a:pt x="708" y="10086"/>
                    </a:cubicBezTo>
                    <a:cubicBezTo>
                      <a:pt x="594" y="9926"/>
                      <a:pt x="480" y="9789"/>
                      <a:pt x="366" y="9629"/>
                    </a:cubicBezTo>
                    <a:lnTo>
                      <a:pt x="366" y="9629"/>
                    </a:lnTo>
                    <a:cubicBezTo>
                      <a:pt x="503" y="9652"/>
                      <a:pt x="640" y="9652"/>
                      <a:pt x="777" y="9652"/>
                    </a:cubicBezTo>
                    <a:cubicBezTo>
                      <a:pt x="1347" y="6571"/>
                      <a:pt x="2032" y="3489"/>
                      <a:pt x="2740" y="431"/>
                    </a:cubicBezTo>
                    <a:cubicBezTo>
                      <a:pt x="2808" y="170"/>
                      <a:pt x="2588" y="0"/>
                      <a:pt x="238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9" name="Google Shape;1079;p28"/>
              <p:cNvSpPr/>
              <p:nvPr/>
            </p:nvSpPr>
            <p:spPr>
              <a:xfrm>
                <a:off x="211471" y="2369062"/>
                <a:ext cx="14139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7" extrusionOk="0">
                    <a:moveTo>
                      <a:pt x="1" y="0"/>
                    </a:moveTo>
                    <a:cubicBezTo>
                      <a:pt x="115" y="160"/>
                      <a:pt x="229" y="297"/>
                      <a:pt x="343" y="457"/>
                    </a:cubicBezTo>
                    <a:cubicBezTo>
                      <a:pt x="366" y="297"/>
                      <a:pt x="389" y="160"/>
                      <a:pt x="412" y="23"/>
                    </a:cubicBezTo>
                    <a:cubicBezTo>
                      <a:pt x="275" y="23"/>
                      <a:pt x="138" y="23"/>
                      <a:pt x="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0" name="Google Shape;1080;p28"/>
              <p:cNvSpPr/>
              <p:nvPr/>
            </p:nvSpPr>
            <p:spPr>
              <a:xfrm>
                <a:off x="2" y="1038262"/>
                <a:ext cx="1665325" cy="1843536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53720" extrusionOk="0">
                    <a:moveTo>
                      <a:pt x="25863" y="1"/>
                    </a:moveTo>
                    <a:cubicBezTo>
                      <a:pt x="20047" y="1"/>
                      <a:pt x="14276" y="3555"/>
                      <a:pt x="12919" y="9493"/>
                    </a:cubicBezTo>
                    <a:cubicBezTo>
                      <a:pt x="9833" y="7156"/>
                      <a:pt x="6192" y="5344"/>
                      <a:pt x="2639" y="5344"/>
                    </a:cubicBezTo>
                    <a:cubicBezTo>
                      <a:pt x="1750" y="5344"/>
                      <a:pt x="867" y="5457"/>
                      <a:pt x="0" y="5704"/>
                    </a:cubicBezTo>
                    <a:lnTo>
                      <a:pt x="0" y="25197"/>
                    </a:lnTo>
                    <a:cubicBezTo>
                      <a:pt x="205" y="25379"/>
                      <a:pt x="411" y="25585"/>
                      <a:pt x="593" y="25790"/>
                    </a:cubicBezTo>
                    <a:cubicBezTo>
                      <a:pt x="411" y="25859"/>
                      <a:pt x="205" y="25927"/>
                      <a:pt x="0" y="26018"/>
                    </a:cubicBezTo>
                    <a:lnTo>
                      <a:pt x="0" y="46127"/>
                    </a:lnTo>
                    <a:cubicBezTo>
                      <a:pt x="478" y="46174"/>
                      <a:pt x="959" y="46197"/>
                      <a:pt x="1442" y="46197"/>
                    </a:cubicBezTo>
                    <a:cubicBezTo>
                      <a:pt x="3999" y="46197"/>
                      <a:pt x="6576" y="45552"/>
                      <a:pt x="8765" y="44438"/>
                    </a:cubicBezTo>
                    <a:lnTo>
                      <a:pt x="9267" y="44918"/>
                    </a:lnTo>
                    <a:cubicBezTo>
                      <a:pt x="11535" y="49328"/>
                      <a:pt x="16571" y="53720"/>
                      <a:pt x="21990" y="53720"/>
                    </a:cubicBezTo>
                    <a:cubicBezTo>
                      <a:pt x="22517" y="53720"/>
                      <a:pt x="23047" y="53678"/>
                      <a:pt x="23579" y="53591"/>
                    </a:cubicBezTo>
                    <a:cubicBezTo>
                      <a:pt x="26569" y="53249"/>
                      <a:pt x="29901" y="51240"/>
                      <a:pt x="31385" y="48433"/>
                    </a:cubicBezTo>
                    <a:cubicBezTo>
                      <a:pt x="33051" y="45260"/>
                      <a:pt x="32229" y="42589"/>
                      <a:pt x="32047" y="38276"/>
                    </a:cubicBezTo>
                    <a:cubicBezTo>
                      <a:pt x="38871" y="38276"/>
                      <a:pt x="45696" y="36450"/>
                      <a:pt x="47203" y="28620"/>
                    </a:cubicBezTo>
                    <a:cubicBezTo>
                      <a:pt x="48527" y="20791"/>
                      <a:pt x="40880" y="18965"/>
                      <a:pt x="35060" y="18303"/>
                    </a:cubicBezTo>
                    <a:cubicBezTo>
                      <a:pt x="38552" y="12483"/>
                      <a:pt x="38712" y="4814"/>
                      <a:pt x="31727" y="1322"/>
                    </a:cubicBezTo>
                    <a:cubicBezTo>
                      <a:pt x="29887" y="425"/>
                      <a:pt x="27872" y="1"/>
                      <a:pt x="2586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1" name="Google Shape;1081;p28"/>
              <p:cNvSpPr/>
              <p:nvPr/>
            </p:nvSpPr>
            <p:spPr>
              <a:xfrm>
                <a:off x="2" y="1597204"/>
                <a:ext cx="1008900" cy="2878929"/>
              </a:xfrm>
              <a:custGeom>
                <a:avLst/>
                <a:gdLst/>
                <a:ahLst/>
                <a:cxnLst/>
                <a:rect l="l" t="t" r="r" b="b"/>
                <a:pathLst>
                  <a:path w="29399" h="83891" extrusionOk="0">
                    <a:moveTo>
                      <a:pt x="15689" y="0"/>
                    </a:moveTo>
                    <a:cubicBezTo>
                      <a:pt x="14399" y="0"/>
                      <a:pt x="13558" y="9917"/>
                      <a:pt x="12075" y="14502"/>
                    </a:cubicBezTo>
                    <a:cubicBezTo>
                      <a:pt x="11253" y="17583"/>
                      <a:pt x="5227" y="28745"/>
                      <a:pt x="0" y="45909"/>
                    </a:cubicBezTo>
                    <a:lnTo>
                      <a:pt x="0" y="83891"/>
                    </a:lnTo>
                    <a:lnTo>
                      <a:pt x="2693" y="83891"/>
                    </a:lnTo>
                    <a:lnTo>
                      <a:pt x="4451" y="83868"/>
                    </a:lnTo>
                    <a:cubicBezTo>
                      <a:pt x="2442" y="76883"/>
                      <a:pt x="3538" y="60654"/>
                      <a:pt x="5432" y="50611"/>
                    </a:cubicBezTo>
                    <a:cubicBezTo>
                      <a:pt x="7099" y="41778"/>
                      <a:pt x="9587" y="26143"/>
                      <a:pt x="16252" y="19980"/>
                    </a:cubicBezTo>
                    <a:cubicBezTo>
                      <a:pt x="21228" y="14502"/>
                      <a:pt x="29399" y="11169"/>
                      <a:pt x="29399" y="9846"/>
                    </a:cubicBezTo>
                    <a:cubicBezTo>
                      <a:pt x="29260" y="9610"/>
                      <a:pt x="28911" y="9476"/>
                      <a:pt x="28373" y="9476"/>
                    </a:cubicBezTo>
                    <a:cubicBezTo>
                      <a:pt x="26250" y="9476"/>
                      <a:pt x="21180" y="11553"/>
                      <a:pt x="14426" y="17652"/>
                    </a:cubicBezTo>
                    <a:cubicBezTo>
                      <a:pt x="16252" y="11512"/>
                      <a:pt x="17575" y="1012"/>
                      <a:pt x="15749" y="8"/>
                    </a:cubicBezTo>
                    <a:cubicBezTo>
                      <a:pt x="15729" y="3"/>
                      <a:pt x="15709" y="0"/>
                      <a:pt x="15689" y="0"/>
                    </a:cubicBezTo>
                    <a:close/>
                  </a:path>
                </a:pathLst>
              </a:custGeom>
              <a:solidFill>
                <a:srgbClr val="724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2" name="Google Shape;1082;p28"/>
              <p:cNvSpPr/>
              <p:nvPr/>
            </p:nvSpPr>
            <p:spPr>
              <a:xfrm>
                <a:off x="187096" y="2366461"/>
                <a:ext cx="201684" cy="37684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10981" extrusionOk="0">
                    <a:moveTo>
                      <a:pt x="5411" y="0"/>
                    </a:moveTo>
                    <a:cubicBezTo>
                      <a:pt x="5308" y="0"/>
                      <a:pt x="5206" y="53"/>
                      <a:pt x="5142" y="181"/>
                    </a:cubicBezTo>
                    <a:cubicBezTo>
                      <a:pt x="3270" y="3559"/>
                      <a:pt x="1490" y="6960"/>
                      <a:pt x="97" y="10567"/>
                    </a:cubicBezTo>
                    <a:cubicBezTo>
                      <a:pt x="0" y="10816"/>
                      <a:pt x="214" y="10981"/>
                      <a:pt x="433" y="10981"/>
                    </a:cubicBezTo>
                    <a:cubicBezTo>
                      <a:pt x="575" y="10981"/>
                      <a:pt x="719" y="10911"/>
                      <a:pt x="782" y="10749"/>
                    </a:cubicBezTo>
                    <a:cubicBezTo>
                      <a:pt x="2152" y="7211"/>
                      <a:pt x="3909" y="3856"/>
                      <a:pt x="5735" y="524"/>
                    </a:cubicBezTo>
                    <a:cubicBezTo>
                      <a:pt x="5876" y="257"/>
                      <a:pt x="5640" y="0"/>
                      <a:pt x="541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3" name="Google Shape;1083;p28"/>
              <p:cNvSpPr/>
              <p:nvPr/>
            </p:nvSpPr>
            <p:spPr>
              <a:xfrm>
                <a:off x="250788" y="2670649"/>
                <a:ext cx="50207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840" extrusionOk="0">
                    <a:moveTo>
                      <a:pt x="1047" y="0"/>
                    </a:moveTo>
                    <a:cubicBezTo>
                      <a:pt x="911" y="0"/>
                      <a:pt x="778" y="75"/>
                      <a:pt x="732" y="248"/>
                    </a:cubicBezTo>
                    <a:cubicBezTo>
                      <a:pt x="550" y="979"/>
                      <a:pt x="253" y="1664"/>
                      <a:pt x="71" y="2394"/>
                    </a:cubicBezTo>
                    <a:cubicBezTo>
                      <a:pt x="1" y="2660"/>
                      <a:pt x="222" y="2840"/>
                      <a:pt x="430" y="2840"/>
                    </a:cubicBezTo>
                    <a:cubicBezTo>
                      <a:pt x="562" y="2840"/>
                      <a:pt x="688" y="2767"/>
                      <a:pt x="732" y="2599"/>
                    </a:cubicBezTo>
                    <a:cubicBezTo>
                      <a:pt x="938" y="1869"/>
                      <a:pt x="1212" y="1161"/>
                      <a:pt x="1394" y="431"/>
                    </a:cubicBezTo>
                    <a:cubicBezTo>
                      <a:pt x="1463" y="170"/>
                      <a:pt x="1251" y="0"/>
                      <a:pt x="1047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4" name="Google Shape;1084;p28"/>
              <p:cNvSpPr/>
              <p:nvPr/>
            </p:nvSpPr>
            <p:spPr>
              <a:xfrm>
                <a:off x="108001" y="2837471"/>
                <a:ext cx="91388" cy="22855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6660" extrusionOk="0">
                    <a:moveTo>
                      <a:pt x="2241" y="0"/>
                    </a:moveTo>
                    <a:cubicBezTo>
                      <a:pt x="2102" y="0"/>
                      <a:pt x="1964" y="75"/>
                      <a:pt x="1909" y="248"/>
                    </a:cubicBezTo>
                    <a:cubicBezTo>
                      <a:pt x="1316" y="2234"/>
                      <a:pt x="768" y="4243"/>
                      <a:pt x="83" y="6229"/>
                    </a:cubicBezTo>
                    <a:cubicBezTo>
                      <a:pt x="1" y="6489"/>
                      <a:pt x="207" y="6659"/>
                      <a:pt x="419" y="6659"/>
                    </a:cubicBezTo>
                    <a:cubicBezTo>
                      <a:pt x="560" y="6659"/>
                      <a:pt x="704" y="6584"/>
                      <a:pt x="768" y="6411"/>
                    </a:cubicBezTo>
                    <a:cubicBezTo>
                      <a:pt x="1430" y="4425"/>
                      <a:pt x="2000" y="2417"/>
                      <a:pt x="2594" y="431"/>
                    </a:cubicBezTo>
                    <a:cubicBezTo>
                      <a:pt x="2662" y="170"/>
                      <a:pt x="2451" y="0"/>
                      <a:pt x="224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" name="Google Shape;1085;p28"/>
              <p:cNvSpPr/>
              <p:nvPr/>
            </p:nvSpPr>
            <p:spPr>
              <a:xfrm>
                <a:off x="108962" y="3011361"/>
                <a:ext cx="109988" cy="37423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0905" extrusionOk="0">
                    <a:moveTo>
                      <a:pt x="2789" y="1"/>
                    </a:moveTo>
                    <a:cubicBezTo>
                      <a:pt x="2653" y="1"/>
                      <a:pt x="2520" y="76"/>
                      <a:pt x="2474" y="249"/>
                    </a:cubicBezTo>
                    <a:cubicBezTo>
                      <a:pt x="1584" y="3627"/>
                      <a:pt x="808" y="7051"/>
                      <a:pt x="55" y="10474"/>
                    </a:cubicBezTo>
                    <a:cubicBezTo>
                      <a:pt x="0" y="10735"/>
                      <a:pt x="217" y="10905"/>
                      <a:pt x="424" y="10905"/>
                    </a:cubicBezTo>
                    <a:cubicBezTo>
                      <a:pt x="561" y="10905"/>
                      <a:pt x="694" y="10830"/>
                      <a:pt x="740" y="10657"/>
                    </a:cubicBezTo>
                    <a:cubicBezTo>
                      <a:pt x="1493" y="7233"/>
                      <a:pt x="2246" y="3832"/>
                      <a:pt x="3136" y="431"/>
                    </a:cubicBezTo>
                    <a:cubicBezTo>
                      <a:pt x="3205" y="171"/>
                      <a:pt x="2993" y="1"/>
                      <a:pt x="2789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" name="Google Shape;1086;p28"/>
              <p:cNvSpPr/>
              <p:nvPr/>
            </p:nvSpPr>
            <p:spPr>
              <a:xfrm>
                <a:off x="825" y="3122587"/>
                <a:ext cx="95162" cy="27196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7925" extrusionOk="0">
                    <a:moveTo>
                      <a:pt x="2356" y="1"/>
                    </a:moveTo>
                    <a:cubicBezTo>
                      <a:pt x="2220" y="1"/>
                      <a:pt x="2087" y="76"/>
                      <a:pt x="2042" y="249"/>
                    </a:cubicBezTo>
                    <a:cubicBezTo>
                      <a:pt x="1426" y="2668"/>
                      <a:pt x="535" y="5042"/>
                      <a:pt x="56" y="7484"/>
                    </a:cubicBezTo>
                    <a:cubicBezTo>
                      <a:pt x="1" y="7746"/>
                      <a:pt x="220" y="7925"/>
                      <a:pt x="423" y="7925"/>
                    </a:cubicBezTo>
                    <a:cubicBezTo>
                      <a:pt x="556" y="7925"/>
                      <a:pt x="682" y="7848"/>
                      <a:pt x="718" y="7667"/>
                    </a:cubicBezTo>
                    <a:cubicBezTo>
                      <a:pt x="1197" y="5225"/>
                      <a:pt x="2088" y="2851"/>
                      <a:pt x="2704" y="431"/>
                    </a:cubicBezTo>
                    <a:cubicBezTo>
                      <a:pt x="2772" y="171"/>
                      <a:pt x="2561" y="1"/>
                      <a:pt x="2356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" name="Google Shape;1087;p28"/>
              <p:cNvSpPr/>
              <p:nvPr/>
            </p:nvSpPr>
            <p:spPr>
              <a:xfrm>
                <a:off x="6316" y="3430902"/>
                <a:ext cx="61017" cy="195129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5686" extrusionOk="0">
                    <a:moveTo>
                      <a:pt x="1355" y="0"/>
                    </a:moveTo>
                    <a:cubicBezTo>
                      <a:pt x="1222" y="0"/>
                      <a:pt x="1096" y="77"/>
                      <a:pt x="1060" y="258"/>
                    </a:cubicBezTo>
                    <a:cubicBezTo>
                      <a:pt x="718" y="1924"/>
                      <a:pt x="398" y="3590"/>
                      <a:pt x="56" y="5234"/>
                    </a:cubicBezTo>
                    <a:cubicBezTo>
                      <a:pt x="1" y="5510"/>
                      <a:pt x="221" y="5686"/>
                      <a:pt x="424" y="5686"/>
                    </a:cubicBezTo>
                    <a:cubicBezTo>
                      <a:pt x="556" y="5686"/>
                      <a:pt x="682" y="5611"/>
                      <a:pt x="718" y="5439"/>
                    </a:cubicBezTo>
                    <a:cubicBezTo>
                      <a:pt x="1060" y="3773"/>
                      <a:pt x="1380" y="2107"/>
                      <a:pt x="1722" y="441"/>
                    </a:cubicBezTo>
                    <a:cubicBezTo>
                      <a:pt x="1777" y="179"/>
                      <a:pt x="1558" y="0"/>
                      <a:pt x="1355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" name="Google Shape;1088;p28"/>
              <p:cNvSpPr/>
              <p:nvPr/>
            </p:nvSpPr>
            <p:spPr>
              <a:xfrm>
                <a:off x="-7446" y="3682558"/>
                <a:ext cx="65821" cy="38542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1231" extrusionOk="0">
                    <a:moveTo>
                      <a:pt x="1584" y="1"/>
                    </a:moveTo>
                    <a:cubicBezTo>
                      <a:pt x="1410" y="1"/>
                      <a:pt x="1221" y="115"/>
                      <a:pt x="1187" y="343"/>
                    </a:cubicBezTo>
                    <a:cubicBezTo>
                      <a:pt x="754" y="3858"/>
                      <a:pt x="366" y="7373"/>
                      <a:pt x="23" y="10888"/>
                    </a:cubicBezTo>
                    <a:cubicBezTo>
                      <a:pt x="0" y="11117"/>
                      <a:pt x="166" y="11231"/>
                      <a:pt x="343" y="11231"/>
                    </a:cubicBezTo>
                    <a:cubicBezTo>
                      <a:pt x="520" y="11231"/>
                      <a:pt x="708" y="11117"/>
                      <a:pt x="731" y="10888"/>
                    </a:cubicBezTo>
                    <a:cubicBezTo>
                      <a:pt x="1073" y="7373"/>
                      <a:pt x="1438" y="3858"/>
                      <a:pt x="1895" y="343"/>
                    </a:cubicBezTo>
                    <a:cubicBezTo>
                      <a:pt x="1918" y="115"/>
                      <a:pt x="1758" y="1"/>
                      <a:pt x="1584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" name="Google Shape;1089;p28"/>
              <p:cNvSpPr/>
              <p:nvPr/>
            </p:nvSpPr>
            <p:spPr>
              <a:xfrm>
                <a:off x="457348" y="1868079"/>
                <a:ext cx="61463" cy="18390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59" extrusionOk="0">
                    <a:moveTo>
                      <a:pt x="1364" y="0"/>
                    </a:moveTo>
                    <a:cubicBezTo>
                      <a:pt x="1228" y="0"/>
                      <a:pt x="1097" y="75"/>
                      <a:pt x="1060" y="248"/>
                    </a:cubicBezTo>
                    <a:cubicBezTo>
                      <a:pt x="718" y="1800"/>
                      <a:pt x="398" y="3375"/>
                      <a:pt x="56" y="4928"/>
                    </a:cubicBezTo>
                    <a:cubicBezTo>
                      <a:pt x="1" y="5188"/>
                      <a:pt x="218" y="5358"/>
                      <a:pt x="425" y="5358"/>
                    </a:cubicBezTo>
                    <a:cubicBezTo>
                      <a:pt x="562" y="5358"/>
                      <a:pt x="695" y="5283"/>
                      <a:pt x="741" y="5110"/>
                    </a:cubicBezTo>
                    <a:cubicBezTo>
                      <a:pt x="1083" y="3558"/>
                      <a:pt x="1380" y="1983"/>
                      <a:pt x="1722" y="431"/>
                    </a:cubicBezTo>
                    <a:cubicBezTo>
                      <a:pt x="1791" y="170"/>
                      <a:pt x="1571" y="0"/>
                      <a:pt x="1364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" name="Google Shape;1090;p28"/>
              <p:cNvSpPr/>
              <p:nvPr/>
            </p:nvSpPr>
            <p:spPr>
              <a:xfrm>
                <a:off x="608935" y="2063651"/>
                <a:ext cx="138059" cy="103570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018" extrusionOk="0">
                    <a:moveTo>
                      <a:pt x="3522" y="1"/>
                    </a:moveTo>
                    <a:cubicBezTo>
                      <a:pt x="3468" y="1"/>
                      <a:pt x="3410" y="16"/>
                      <a:pt x="3351" y="51"/>
                    </a:cubicBezTo>
                    <a:cubicBezTo>
                      <a:pt x="2209" y="713"/>
                      <a:pt x="1274" y="1603"/>
                      <a:pt x="269" y="2447"/>
                    </a:cubicBezTo>
                    <a:cubicBezTo>
                      <a:pt x="1" y="2662"/>
                      <a:pt x="252" y="3017"/>
                      <a:pt x="538" y="3017"/>
                    </a:cubicBezTo>
                    <a:cubicBezTo>
                      <a:pt x="616" y="3017"/>
                      <a:pt x="698" y="2991"/>
                      <a:pt x="771" y="2927"/>
                    </a:cubicBezTo>
                    <a:cubicBezTo>
                      <a:pt x="1730" y="2128"/>
                      <a:pt x="2620" y="1283"/>
                      <a:pt x="3693" y="667"/>
                    </a:cubicBezTo>
                    <a:cubicBezTo>
                      <a:pt x="4022" y="473"/>
                      <a:pt x="3826" y="1"/>
                      <a:pt x="3522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" name="Google Shape;1091;p28"/>
              <p:cNvSpPr/>
              <p:nvPr/>
            </p:nvSpPr>
            <p:spPr>
              <a:xfrm>
                <a:off x="885139" y="2530427"/>
                <a:ext cx="21174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434" y="0"/>
                    </a:moveTo>
                    <a:cubicBezTo>
                      <a:pt x="297" y="137"/>
                      <a:pt x="160" y="274"/>
                      <a:pt x="1" y="411"/>
                    </a:cubicBezTo>
                    <a:cubicBezTo>
                      <a:pt x="206" y="457"/>
                      <a:pt x="411" y="502"/>
                      <a:pt x="617" y="502"/>
                    </a:cubicBezTo>
                    <a:cubicBezTo>
                      <a:pt x="571" y="343"/>
                      <a:pt x="503" y="160"/>
                      <a:pt x="43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" name="Google Shape;1092;p28"/>
              <p:cNvSpPr/>
              <p:nvPr/>
            </p:nvSpPr>
            <p:spPr>
              <a:xfrm>
                <a:off x="536568" y="2281311"/>
                <a:ext cx="627461" cy="633741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467" extrusionOk="0">
                    <a:moveTo>
                      <a:pt x="10591" y="7259"/>
                    </a:moveTo>
                    <a:cubicBezTo>
                      <a:pt x="10660" y="7419"/>
                      <a:pt x="10728" y="7602"/>
                      <a:pt x="10774" y="7761"/>
                    </a:cubicBezTo>
                    <a:cubicBezTo>
                      <a:pt x="10568" y="7761"/>
                      <a:pt x="10363" y="7716"/>
                      <a:pt x="10158" y="7670"/>
                    </a:cubicBezTo>
                    <a:cubicBezTo>
                      <a:pt x="10317" y="7533"/>
                      <a:pt x="10454" y="7396"/>
                      <a:pt x="10591" y="7259"/>
                    </a:cubicBezTo>
                    <a:close/>
                    <a:moveTo>
                      <a:pt x="14928" y="1"/>
                    </a:moveTo>
                    <a:cubicBezTo>
                      <a:pt x="14677" y="1"/>
                      <a:pt x="14426" y="343"/>
                      <a:pt x="14677" y="594"/>
                    </a:cubicBezTo>
                    <a:cubicBezTo>
                      <a:pt x="17348" y="3356"/>
                      <a:pt x="14472" y="7100"/>
                      <a:pt x="11230" y="7100"/>
                    </a:cubicBezTo>
                    <a:cubicBezTo>
                      <a:pt x="10934" y="7100"/>
                      <a:pt x="10637" y="7077"/>
                      <a:pt x="10363" y="7008"/>
                    </a:cubicBezTo>
                    <a:lnTo>
                      <a:pt x="10272" y="7008"/>
                    </a:lnTo>
                    <a:cubicBezTo>
                      <a:pt x="10066" y="7008"/>
                      <a:pt x="9838" y="7191"/>
                      <a:pt x="9929" y="7442"/>
                    </a:cubicBezTo>
                    <a:cubicBezTo>
                      <a:pt x="10888" y="10021"/>
                      <a:pt x="11322" y="13240"/>
                      <a:pt x="9884" y="15727"/>
                    </a:cubicBezTo>
                    <a:cubicBezTo>
                      <a:pt x="9039" y="17211"/>
                      <a:pt x="7761" y="17805"/>
                      <a:pt x="6414" y="17805"/>
                    </a:cubicBezTo>
                    <a:cubicBezTo>
                      <a:pt x="4291" y="17805"/>
                      <a:pt x="1963" y="16389"/>
                      <a:pt x="685" y="14746"/>
                    </a:cubicBezTo>
                    <a:cubicBezTo>
                      <a:pt x="617" y="14677"/>
                      <a:pt x="548" y="14632"/>
                      <a:pt x="457" y="14632"/>
                    </a:cubicBezTo>
                    <a:cubicBezTo>
                      <a:pt x="229" y="14632"/>
                      <a:pt x="0" y="14974"/>
                      <a:pt x="206" y="15248"/>
                    </a:cubicBezTo>
                    <a:cubicBezTo>
                      <a:pt x="1644" y="17097"/>
                      <a:pt x="3949" y="18466"/>
                      <a:pt x="6186" y="18466"/>
                    </a:cubicBezTo>
                    <a:cubicBezTo>
                      <a:pt x="7487" y="18466"/>
                      <a:pt x="8765" y="18010"/>
                      <a:pt x="9861" y="16914"/>
                    </a:cubicBezTo>
                    <a:cubicBezTo>
                      <a:pt x="12121" y="14632"/>
                      <a:pt x="11733" y="10615"/>
                      <a:pt x="10774" y="7761"/>
                    </a:cubicBezTo>
                    <a:lnTo>
                      <a:pt x="10774" y="7761"/>
                    </a:lnTo>
                    <a:cubicBezTo>
                      <a:pt x="10911" y="7784"/>
                      <a:pt x="11071" y="7784"/>
                      <a:pt x="11208" y="7784"/>
                    </a:cubicBezTo>
                    <a:cubicBezTo>
                      <a:pt x="15042" y="7784"/>
                      <a:pt x="18283" y="3333"/>
                      <a:pt x="15156" y="115"/>
                    </a:cubicBezTo>
                    <a:cubicBezTo>
                      <a:pt x="15088" y="47"/>
                      <a:pt x="15019" y="1"/>
                      <a:pt x="14928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" name="Google Shape;1093;p28"/>
              <p:cNvSpPr/>
              <p:nvPr/>
            </p:nvSpPr>
            <p:spPr>
              <a:xfrm>
                <a:off x="579638" y="2516322"/>
                <a:ext cx="196639" cy="177044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5159" extrusionOk="0">
                    <a:moveTo>
                      <a:pt x="5045" y="0"/>
                    </a:moveTo>
                    <a:cubicBezTo>
                      <a:pt x="4840" y="0"/>
                      <a:pt x="4611" y="160"/>
                      <a:pt x="4680" y="434"/>
                    </a:cubicBezTo>
                    <a:cubicBezTo>
                      <a:pt x="5136" y="2306"/>
                      <a:pt x="4064" y="4429"/>
                      <a:pt x="2420" y="4429"/>
                    </a:cubicBezTo>
                    <a:cubicBezTo>
                      <a:pt x="1918" y="4429"/>
                      <a:pt x="1347" y="4223"/>
                      <a:pt x="754" y="3744"/>
                    </a:cubicBezTo>
                    <a:cubicBezTo>
                      <a:pt x="685" y="3675"/>
                      <a:pt x="617" y="3652"/>
                      <a:pt x="526" y="3652"/>
                    </a:cubicBezTo>
                    <a:cubicBezTo>
                      <a:pt x="252" y="3652"/>
                      <a:pt x="1" y="4018"/>
                      <a:pt x="275" y="4246"/>
                    </a:cubicBezTo>
                    <a:cubicBezTo>
                      <a:pt x="937" y="4771"/>
                      <a:pt x="1758" y="5159"/>
                      <a:pt x="2557" y="5159"/>
                    </a:cubicBezTo>
                    <a:cubicBezTo>
                      <a:pt x="3105" y="5159"/>
                      <a:pt x="3653" y="4976"/>
                      <a:pt x="4155" y="4543"/>
                    </a:cubicBezTo>
                    <a:cubicBezTo>
                      <a:pt x="5410" y="3470"/>
                      <a:pt x="5730" y="1781"/>
                      <a:pt x="5342" y="229"/>
                    </a:cubicBezTo>
                    <a:cubicBezTo>
                      <a:pt x="5296" y="69"/>
                      <a:pt x="5182" y="0"/>
                      <a:pt x="504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" name="Google Shape;1094;p28"/>
              <p:cNvSpPr/>
              <p:nvPr/>
            </p:nvSpPr>
            <p:spPr>
              <a:xfrm>
                <a:off x="1077047" y="2016545"/>
                <a:ext cx="17262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389" y="1"/>
                    </a:moveTo>
                    <a:cubicBezTo>
                      <a:pt x="252" y="92"/>
                      <a:pt x="115" y="184"/>
                      <a:pt x="1" y="275"/>
                    </a:cubicBezTo>
                    <a:cubicBezTo>
                      <a:pt x="161" y="343"/>
                      <a:pt x="343" y="412"/>
                      <a:pt x="503" y="480"/>
                    </a:cubicBezTo>
                    <a:cubicBezTo>
                      <a:pt x="480" y="321"/>
                      <a:pt x="434" y="161"/>
                      <a:pt x="389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" name="Google Shape;1095;p28"/>
              <p:cNvSpPr/>
              <p:nvPr/>
            </p:nvSpPr>
            <p:spPr>
              <a:xfrm>
                <a:off x="828741" y="1770958"/>
                <a:ext cx="710510" cy="539711"/>
              </a:xfrm>
              <a:custGeom>
                <a:avLst/>
                <a:gdLst/>
                <a:ahLst/>
                <a:cxnLst/>
                <a:rect l="l" t="t" r="r" b="b"/>
                <a:pathLst>
                  <a:path w="20704" h="15727" extrusionOk="0">
                    <a:moveTo>
                      <a:pt x="5045" y="0"/>
                    </a:moveTo>
                    <a:cubicBezTo>
                      <a:pt x="2489" y="0"/>
                      <a:pt x="503" y="2032"/>
                      <a:pt x="46" y="4474"/>
                    </a:cubicBezTo>
                    <a:cubicBezTo>
                      <a:pt x="1" y="4725"/>
                      <a:pt x="229" y="4908"/>
                      <a:pt x="434" y="4908"/>
                    </a:cubicBezTo>
                    <a:cubicBezTo>
                      <a:pt x="571" y="4908"/>
                      <a:pt x="686" y="4816"/>
                      <a:pt x="731" y="4656"/>
                    </a:cubicBezTo>
                    <a:cubicBezTo>
                      <a:pt x="1188" y="2123"/>
                      <a:pt x="3174" y="799"/>
                      <a:pt x="5137" y="799"/>
                    </a:cubicBezTo>
                    <a:cubicBezTo>
                      <a:pt x="7008" y="799"/>
                      <a:pt x="8880" y="2009"/>
                      <a:pt x="9382" y="4474"/>
                    </a:cubicBezTo>
                    <a:cubicBezTo>
                      <a:pt x="9405" y="4634"/>
                      <a:pt x="9565" y="4748"/>
                      <a:pt x="9724" y="4748"/>
                    </a:cubicBezTo>
                    <a:cubicBezTo>
                      <a:pt x="9793" y="4748"/>
                      <a:pt x="9839" y="4725"/>
                      <a:pt x="9884" y="4702"/>
                    </a:cubicBezTo>
                    <a:cubicBezTo>
                      <a:pt x="11140" y="3743"/>
                      <a:pt x="12555" y="3059"/>
                      <a:pt x="14061" y="3059"/>
                    </a:cubicBezTo>
                    <a:cubicBezTo>
                      <a:pt x="14541" y="3059"/>
                      <a:pt x="15020" y="3127"/>
                      <a:pt x="15522" y="3264"/>
                    </a:cubicBezTo>
                    <a:cubicBezTo>
                      <a:pt x="17257" y="3812"/>
                      <a:pt x="18535" y="5387"/>
                      <a:pt x="19197" y="7007"/>
                    </a:cubicBezTo>
                    <a:cubicBezTo>
                      <a:pt x="19859" y="8628"/>
                      <a:pt x="19973" y="10523"/>
                      <a:pt x="19265" y="12143"/>
                    </a:cubicBezTo>
                    <a:cubicBezTo>
                      <a:pt x="18352" y="14129"/>
                      <a:pt x="16252" y="14905"/>
                      <a:pt x="14198" y="15019"/>
                    </a:cubicBezTo>
                    <a:cubicBezTo>
                      <a:pt x="13764" y="15065"/>
                      <a:pt x="13764" y="15727"/>
                      <a:pt x="14175" y="15727"/>
                    </a:cubicBezTo>
                    <a:lnTo>
                      <a:pt x="14198" y="15727"/>
                    </a:lnTo>
                    <a:cubicBezTo>
                      <a:pt x="16412" y="15590"/>
                      <a:pt x="18512" y="14814"/>
                      <a:pt x="19676" y="12828"/>
                    </a:cubicBezTo>
                    <a:cubicBezTo>
                      <a:pt x="20703" y="11093"/>
                      <a:pt x="20589" y="8856"/>
                      <a:pt x="19950" y="7007"/>
                    </a:cubicBezTo>
                    <a:cubicBezTo>
                      <a:pt x="19288" y="5181"/>
                      <a:pt x="17919" y="3470"/>
                      <a:pt x="16070" y="2739"/>
                    </a:cubicBezTo>
                    <a:cubicBezTo>
                      <a:pt x="15408" y="2465"/>
                      <a:pt x="14723" y="2351"/>
                      <a:pt x="14084" y="2351"/>
                    </a:cubicBezTo>
                    <a:cubicBezTo>
                      <a:pt x="12600" y="2351"/>
                      <a:pt x="11185" y="2945"/>
                      <a:pt x="9930" y="3812"/>
                    </a:cubicBezTo>
                    <a:cubicBezTo>
                      <a:pt x="9975" y="3972"/>
                      <a:pt x="10021" y="4132"/>
                      <a:pt x="10044" y="4291"/>
                    </a:cubicBezTo>
                    <a:cubicBezTo>
                      <a:pt x="9884" y="4223"/>
                      <a:pt x="9702" y="4154"/>
                      <a:pt x="9542" y="4086"/>
                    </a:cubicBezTo>
                    <a:cubicBezTo>
                      <a:pt x="9656" y="3995"/>
                      <a:pt x="9793" y="3903"/>
                      <a:pt x="9930" y="3812"/>
                    </a:cubicBezTo>
                    <a:cubicBezTo>
                      <a:pt x="9291" y="1575"/>
                      <a:pt x="7533" y="23"/>
                      <a:pt x="511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" name="Google Shape;1096;p28"/>
              <p:cNvSpPr/>
              <p:nvPr/>
            </p:nvSpPr>
            <p:spPr>
              <a:xfrm>
                <a:off x="1192219" y="2109788"/>
                <a:ext cx="98731" cy="150414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383" extrusionOk="0">
                    <a:moveTo>
                      <a:pt x="479" y="0"/>
                    </a:moveTo>
                    <a:cubicBezTo>
                      <a:pt x="183" y="0"/>
                      <a:pt x="0" y="457"/>
                      <a:pt x="297" y="662"/>
                    </a:cubicBezTo>
                    <a:cubicBezTo>
                      <a:pt x="1301" y="1324"/>
                      <a:pt x="2100" y="2671"/>
                      <a:pt x="1233" y="3766"/>
                    </a:cubicBezTo>
                    <a:cubicBezTo>
                      <a:pt x="1027" y="4040"/>
                      <a:pt x="1256" y="4383"/>
                      <a:pt x="1484" y="4383"/>
                    </a:cubicBezTo>
                    <a:cubicBezTo>
                      <a:pt x="1575" y="4383"/>
                      <a:pt x="1644" y="4360"/>
                      <a:pt x="1712" y="4268"/>
                    </a:cubicBezTo>
                    <a:cubicBezTo>
                      <a:pt x="2876" y="2785"/>
                      <a:pt x="2077" y="1004"/>
                      <a:pt x="639" y="69"/>
                    </a:cubicBezTo>
                    <a:cubicBezTo>
                      <a:pt x="594" y="23"/>
                      <a:pt x="525" y="0"/>
                      <a:pt x="479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" name="Google Shape;1097;p28"/>
              <p:cNvSpPr/>
              <p:nvPr/>
            </p:nvSpPr>
            <p:spPr>
              <a:xfrm>
                <a:off x="895331" y="1702465"/>
                <a:ext cx="21174" cy="141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11" extrusionOk="0">
                    <a:moveTo>
                      <a:pt x="343" y="0"/>
                    </a:moveTo>
                    <a:cubicBezTo>
                      <a:pt x="229" y="137"/>
                      <a:pt x="114" y="274"/>
                      <a:pt x="0" y="411"/>
                    </a:cubicBezTo>
                    <a:lnTo>
                      <a:pt x="617" y="411"/>
                    </a:lnTo>
                    <a:cubicBezTo>
                      <a:pt x="525" y="274"/>
                      <a:pt x="434" y="137"/>
                      <a:pt x="343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" name="Google Shape;1098;p28"/>
              <p:cNvSpPr/>
              <p:nvPr/>
            </p:nvSpPr>
            <p:spPr>
              <a:xfrm>
                <a:off x="593365" y="1278642"/>
                <a:ext cx="513870" cy="150448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4384" extrusionOk="0">
                    <a:moveTo>
                      <a:pt x="3652" y="1"/>
                    </a:moveTo>
                    <a:cubicBezTo>
                      <a:pt x="2100" y="1"/>
                      <a:pt x="913" y="1256"/>
                      <a:pt x="160" y="2535"/>
                    </a:cubicBezTo>
                    <a:cubicBezTo>
                      <a:pt x="0" y="2808"/>
                      <a:pt x="229" y="3060"/>
                      <a:pt x="480" y="3060"/>
                    </a:cubicBezTo>
                    <a:cubicBezTo>
                      <a:pt x="571" y="3060"/>
                      <a:pt x="685" y="3014"/>
                      <a:pt x="754" y="2877"/>
                    </a:cubicBezTo>
                    <a:cubicBezTo>
                      <a:pt x="1484" y="1667"/>
                      <a:pt x="2443" y="731"/>
                      <a:pt x="3744" y="731"/>
                    </a:cubicBezTo>
                    <a:cubicBezTo>
                      <a:pt x="4040" y="731"/>
                      <a:pt x="4337" y="777"/>
                      <a:pt x="4679" y="891"/>
                    </a:cubicBezTo>
                    <a:cubicBezTo>
                      <a:pt x="6095" y="1325"/>
                      <a:pt x="7190" y="2694"/>
                      <a:pt x="7966" y="3881"/>
                    </a:cubicBezTo>
                    <a:cubicBezTo>
                      <a:pt x="8058" y="3995"/>
                      <a:pt x="8149" y="4041"/>
                      <a:pt x="8263" y="4041"/>
                    </a:cubicBezTo>
                    <a:cubicBezTo>
                      <a:pt x="8377" y="4041"/>
                      <a:pt x="8491" y="3995"/>
                      <a:pt x="8583" y="3881"/>
                    </a:cubicBezTo>
                    <a:cubicBezTo>
                      <a:pt x="9359" y="2831"/>
                      <a:pt x="10888" y="1941"/>
                      <a:pt x="12166" y="1941"/>
                    </a:cubicBezTo>
                    <a:cubicBezTo>
                      <a:pt x="13193" y="1941"/>
                      <a:pt x="14061" y="2512"/>
                      <a:pt x="14243" y="4041"/>
                    </a:cubicBezTo>
                    <a:cubicBezTo>
                      <a:pt x="14266" y="4269"/>
                      <a:pt x="14472" y="4383"/>
                      <a:pt x="14631" y="4383"/>
                    </a:cubicBezTo>
                    <a:cubicBezTo>
                      <a:pt x="14814" y="4383"/>
                      <a:pt x="14974" y="4269"/>
                      <a:pt x="14951" y="4041"/>
                    </a:cubicBezTo>
                    <a:cubicBezTo>
                      <a:pt x="14700" y="2055"/>
                      <a:pt x="13536" y="1279"/>
                      <a:pt x="12166" y="1279"/>
                    </a:cubicBezTo>
                    <a:cubicBezTo>
                      <a:pt x="10819" y="1279"/>
                      <a:pt x="9313" y="2032"/>
                      <a:pt x="8309" y="3128"/>
                    </a:cubicBezTo>
                    <a:cubicBezTo>
                      <a:pt x="8400" y="3265"/>
                      <a:pt x="8491" y="3402"/>
                      <a:pt x="8583" y="3539"/>
                    </a:cubicBezTo>
                    <a:lnTo>
                      <a:pt x="7966" y="3539"/>
                    </a:lnTo>
                    <a:cubicBezTo>
                      <a:pt x="8080" y="3402"/>
                      <a:pt x="8195" y="3265"/>
                      <a:pt x="8309" y="3128"/>
                    </a:cubicBezTo>
                    <a:cubicBezTo>
                      <a:pt x="7304" y="1736"/>
                      <a:pt x="6026" y="457"/>
                      <a:pt x="4291" y="69"/>
                    </a:cubicBezTo>
                    <a:cubicBezTo>
                      <a:pt x="4063" y="24"/>
                      <a:pt x="3858" y="1"/>
                      <a:pt x="365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" name="Google Shape;1099;p28"/>
              <p:cNvSpPr/>
              <p:nvPr/>
            </p:nvSpPr>
            <p:spPr>
              <a:xfrm>
                <a:off x="842632" y="1145682"/>
                <a:ext cx="177044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781" extrusionOk="0">
                    <a:moveTo>
                      <a:pt x="2785" y="0"/>
                    </a:moveTo>
                    <a:cubicBezTo>
                      <a:pt x="1940" y="0"/>
                      <a:pt x="1027" y="388"/>
                      <a:pt x="274" y="1028"/>
                    </a:cubicBezTo>
                    <a:cubicBezTo>
                      <a:pt x="0" y="1256"/>
                      <a:pt x="251" y="1598"/>
                      <a:pt x="548" y="1598"/>
                    </a:cubicBezTo>
                    <a:cubicBezTo>
                      <a:pt x="617" y="1598"/>
                      <a:pt x="685" y="1575"/>
                      <a:pt x="776" y="1507"/>
                    </a:cubicBezTo>
                    <a:cubicBezTo>
                      <a:pt x="1370" y="1005"/>
                      <a:pt x="2077" y="685"/>
                      <a:pt x="2762" y="685"/>
                    </a:cubicBezTo>
                    <a:cubicBezTo>
                      <a:pt x="3378" y="685"/>
                      <a:pt x="3949" y="936"/>
                      <a:pt x="4383" y="1621"/>
                    </a:cubicBezTo>
                    <a:cubicBezTo>
                      <a:pt x="4451" y="1735"/>
                      <a:pt x="4565" y="1781"/>
                      <a:pt x="4657" y="1781"/>
                    </a:cubicBezTo>
                    <a:cubicBezTo>
                      <a:pt x="4908" y="1781"/>
                      <a:pt x="5159" y="1530"/>
                      <a:pt x="4976" y="1256"/>
                    </a:cubicBezTo>
                    <a:cubicBezTo>
                      <a:pt x="4406" y="366"/>
                      <a:pt x="3607" y="0"/>
                      <a:pt x="278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" name="Google Shape;1100;p28"/>
              <p:cNvSpPr/>
              <p:nvPr/>
            </p:nvSpPr>
            <p:spPr>
              <a:xfrm>
                <a:off x="11740" y="1407398"/>
                <a:ext cx="277320" cy="172342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5022" extrusionOk="0">
                    <a:moveTo>
                      <a:pt x="4086" y="3721"/>
                    </a:moveTo>
                    <a:cubicBezTo>
                      <a:pt x="4268" y="3766"/>
                      <a:pt x="4474" y="3835"/>
                      <a:pt x="4679" y="3926"/>
                    </a:cubicBezTo>
                    <a:cubicBezTo>
                      <a:pt x="4542" y="4063"/>
                      <a:pt x="4405" y="4200"/>
                      <a:pt x="4268" y="4337"/>
                    </a:cubicBezTo>
                    <a:cubicBezTo>
                      <a:pt x="4177" y="4131"/>
                      <a:pt x="4109" y="3926"/>
                      <a:pt x="4086" y="3721"/>
                    </a:cubicBezTo>
                    <a:close/>
                    <a:moveTo>
                      <a:pt x="6962" y="0"/>
                    </a:moveTo>
                    <a:cubicBezTo>
                      <a:pt x="5044" y="0"/>
                      <a:pt x="3698" y="1826"/>
                      <a:pt x="4086" y="3721"/>
                    </a:cubicBezTo>
                    <a:cubicBezTo>
                      <a:pt x="3538" y="3561"/>
                      <a:pt x="3013" y="3492"/>
                      <a:pt x="2511" y="3492"/>
                    </a:cubicBezTo>
                    <a:cubicBezTo>
                      <a:pt x="1575" y="3492"/>
                      <a:pt x="730" y="3743"/>
                      <a:pt x="0" y="4177"/>
                    </a:cubicBezTo>
                    <a:lnTo>
                      <a:pt x="0" y="5022"/>
                    </a:lnTo>
                    <a:cubicBezTo>
                      <a:pt x="685" y="4497"/>
                      <a:pt x="1552" y="4200"/>
                      <a:pt x="2534" y="4200"/>
                    </a:cubicBezTo>
                    <a:cubicBezTo>
                      <a:pt x="3150" y="4200"/>
                      <a:pt x="3812" y="4314"/>
                      <a:pt x="4497" y="4588"/>
                    </a:cubicBezTo>
                    <a:cubicBezTo>
                      <a:pt x="4542" y="4611"/>
                      <a:pt x="4565" y="4611"/>
                      <a:pt x="4588" y="4611"/>
                    </a:cubicBezTo>
                    <a:cubicBezTo>
                      <a:pt x="4816" y="4611"/>
                      <a:pt x="5022" y="4360"/>
                      <a:pt x="4930" y="4154"/>
                    </a:cubicBezTo>
                    <a:cubicBezTo>
                      <a:pt x="4268" y="2557"/>
                      <a:pt x="5227" y="685"/>
                      <a:pt x="6916" y="685"/>
                    </a:cubicBezTo>
                    <a:cubicBezTo>
                      <a:pt x="7099" y="685"/>
                      <a:pt x="7304" y="708"/>
                      <a:pt x="7510" y="753"/>
                    </a:cubicBezTo>
                    <a:cubicBezTo>
                      <a:pt x="7532" y="776"/>
                      <a:pt x="7555" y="776"/>
                      <a:pt x="7578" y="776"/>
                    </a:cubicBezTo>
                    <a:cubicBezTo>
                      <a:pt x="7966" y="776"/>
                      <a:pt x="8080" y="183"/>
                      <a:pt x="7692" y="91"/>
                    </a:cubicBezTo>
                    <a:cubicBezTo>
                      <a:pt x="7441" y="46"/>
                      <a:pt x="7190" y="0"/>
                      <a:pt x="6962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" name="Google Shape;1101;p28"/>
              <p:cNvSpPr/>
              <p:nvPr/>
            </p:nvSpPr>
            <p:spPr>
              <a:xfrm>
                <a:off x="140192" y="1664062"/>
                <a:ext cx="20419" cy="2117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7" extrusionOk="0">
                    <a:moveTo>
                      <a:pt x="1" y="1"/>
                    </a:moveTo>
                    <a:cubicBezTo>
                      <a:pt x="24" y="206"/>
                      <a:pt x="92" y="411"/>
                      <a:pt x="183" y="617"/>
                    </a:cubicBezTo>
                    <a:cubicBezTo>
                      <a:pt x="320" y="480"/>
                      <a:pt x="457" y="343"/>
                      <a:pt x="594" y="206"/>
                    </a:cubicBezTo>
                    <a:cubicBezTo>
                      <a:pt x="389" y="115"/>
                      <a:pt x="183" y="46"/>
                      <a:pt x="1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" name="Google Shape;1102;p28"/>
              <p:cNvSpPr/>
              <p:nvPr/>
            </p:nvSpPr>
            <p:spPr>
              <a:xfrm>
                <a:off x="133133" y="1622222"/>
                <a:ext cx="17079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000" extrusionOk="0">
                    <a:moveTo>
                      <a:pt x="4314" y="1"/>
                    </a:moveTo>
                    <a:cubicBezTo>
                      <a:pt x="1598" y="1"/>
                      <a:pt x="46" y="2009"/>
                      <a:pt x="0" y="4680"/>
                    </a:cubicBezTo>
                    <a:cubicBezTo>
                      <a:pt x="0" y="4885"/>
                      <a:pt x="183" y="4999"/>
                      <a:pt x="343" y="4999"/>
                    </a:cubicBezTo>
                    <a:cubicBezTo>
                      <a:pt x="525" y="4999"/>
                      <a:pt x="708" y="4885"/>
                      <a:pt x="708" y="4680"/>
                    </a:cubicBezTo>
                    <a:cubicBezTo>
                      <a:pt x="754" y="2375"/>
                      <a:pt x="1986" y="686"/>
                      <a:pt x="4337" y="686"/>
                    </a:cubicBezTo>
                    <a:lnTo>
                      <a:pt x="4543" y="686"/>
                    </a:lnTo>
                    <a:cubicBezTo>
                      <a:pt x="4976" y="686"/>
                      <a:pt x="4953" y="24"/>
                      <a:pt x="4520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" name="Google Shape;1103;p28"/>
              <p:cNvSpPr/>
              <p:nvPr/>
            </p:nvSpPr>
            <p:spPr>
              <a:xfrm>
                <a:off x="48563" y="2036141"/>
                <a:ext cx="278864" cy="600831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7508" extrusionOk="0">
                    <a:moveTo>
                      <a:pt x="7669" y="1"/>
                    </a:moveTo>
                    <a:cubicBezTo>
                      <a:pt x="5592" y="115"/>
                      <a:pt x="3949" y="1324"/>
                      <a:pt x="3287" y="3287"/>
                    </a:cubicBezTo>
                    <a:cubicBezTo>
                      <a:pt x="2716" y="4999"/>
                      <a:pt x="4109" y="6346"/>
                      <a:pt x="5273" y="7442"/>
                    </a:cubicBezTo>
                    <a:cubicBezTo>
                      <a:pt x="5524" y="7396"/>
                      <a:pt x="5752" y="7350"/>
                      <a:pt x="6003" y="7327"/>
                    </a:cubicBezTo>
                    <a:lnTo>
                      <a:pt x="6003" y="7327"/>
                    </a:lnTo>
                    <a:cubicBezTo>
                      <a:pt x="5935" y="7510"/>
                      <a:pt x="5843" y="7716"/>
                      <a:pt x="5775" y="7921"/>
                    </a:cubicBezTo>
                    <a:cubicBezTo>
                      <a:pt x="5615" y="7761"/>
                      <a:pt x="5455" y="7601"/>
                      <a:pt x="5273" y="7442"/>
                    </a:cubicBezTo>
                    <a:cubicBezTo>
                      <a:pt x="890" y="8514"/>
                      <a:pt x="0" y="14791"/>
                      <a:pt x="3675" y="17462"/>
                    </a:cubicBezTo>
                    <a:cubicBezTo>
                      <a:pt x="3744" y="17508"/>
                      <a:pt x="3789" y="17508"/>
                      <a:pt x="3858" y="17508"/>
                    </a:cubicBezTo>
                    <a:cubicBezTo>
                      <a:pt x="4132" y="17508"/>
                      <a:pt x="4314" y="17074"/>
                      <a:pt x="4017" y="16846"/>
                    </a:cubicBezTo>
                    <a:cubicBezTo>
                      <a:pt x="731" y="14449"/>
                      <a:pt x="1689" y="8469"/>
                      <a:pt x="6003" y="8012"/>
                    </a:cubicBezTo>
                    <a:cubicBezTo>
                      <a:pt x="6300" y="7989"/>
                      <a:pt x="6483" y="7647"/>
                      <a:pt x="6254" y="7419"/>
                    </a:cubicBezTo>
                    <a:cubicBezTo>
                      <a:pt x="5410" y="6574"/>
                      <a:pt x="4337" y="5798"/>
                      <a:pt x="3949" y="4634"/>
                    </a:cubicBezTo>
                    <a:cubicBezTo>
                      <a:pt x="3196" y="2489"/>
                      <a:pt x="5935" y="799"/>
                      <a:pt x="7669" y="685"/>
                    </a:cubicBezTo>
                    <a:cubicBezTo>
                      <a:pt x="8103" y="663"/>
                      <a:pt x="8126" y="1"/>
                      <a:pt x="769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229488" y="2287591"/>
                <a:ext cx="2512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731" y="0"/>
                    </a:moveTo>
                    <a:cubicBezTo>
                      <a:pt x="480" y="23"/>
                      <a:pt x="252" y="69"/>
                      <a:pt x="1" y="115"/>
                    </a:cubicBezTo>
                    <a:cubicBezTo>
                      <a:pt x="183" y="274"/>
                      <a:pt x="343" y="434"/>
                      <a:pt x="503" y="594"/>
                    </a:cubicBezTo>
                    <a:cubicBezTo>
                      <a:pt x="571" y="389"/>
                      <a:pt x="663" y="183"/>
                      <a:pt x="731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977558" y="2450493"/>
                <a:ext cx="806084" cy="1268203"/>
              </a:xfrm>
              <a:custGeom>
                <a:avLst/>
                <a:gdLst/>
                <a:ahLst/>
                <a:cxnLst/>
                <a:rect l="l" t="t" r="r" b="b"/>
                <a:pathLst>
                  <a:path w="23489" h="36955" extrusionOk="0">
                    <a:moveTo>
                      <a:pt x="17622" y="1"/>
                    </a:moveTo>
                    <a:lnTo>
                      <a:pt x="17622" y="1"/>
                    </a:lnTo>
                    <a:cubicBezTo>
                      <a:pt x="15180" y="2329"/>
                      <a:pt x="13103" y="5022"/>
                      <a:pt x="10660" y="7350"/>
                    </a:cubicBezTo>
                    <a:cubicBezTo>
                      <a:pt x="7602" y="10158"/>
                      <a:pt x="4406" y="13353"/>
                      <a:pt x="2580" y="17256"/>
                    </a:cubicBezTo>
                    <a:cubicBezTo>
                      <a:pt x="1" y="22894"/>
                      <a:pt x="868" y="31088"/>
                      <a:pt x="1850" y="36955"/>
                    </a:cubicBezTo>
                    <a:cubicBezTo>
                      <a:pt x="17508" y="32686"/>
                      <a:pt x="23488" y="13467"/>
                      <a:pt x="17622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1045131" y="2661928"/>
                <a:ext cx="501688" cy="1055366"/>
              </a:xfrm>
              <a:custGeom>
                <a:avLst/>
                <a:gdLst/>
                <a:ahLst/>
                <a:cxnLst/>
                <a:rect l="l" t="t" r="r" b="b"/>
                <a:pathLst>
                  <a:path w="14619" h="30753" extrusionOk="0">
                    <a:moveTo>
                      <a:pt x="14189" y="0"/>
                    </a:moveTo>
                    <a:cubicBezTo>
                      <a:pt x="14051" y="0"/>
                      <a:pt x="13912" y="70"/>
                      <a:pt x="13850" y="231"/>
                    </a:cubicBezTo>
                    <a:cubicBezTo>
                      <a:pt x="11955" y="5686"/>
                      <a:pt x="9079" y="10685"/>
                      <a:pt x="6934" y="16003"/>
                    </a:cubicBezTo>
                    <a:cubicBezTo>
                      <a:pt x="4994" y="20887"/>
                      <a:pt x="3350" y="26000"/>
                      <a:pt x="178" y="30269"/>
                    </a:cubicBezTo>
                    <a:cubicBezTo>
                      <a:pt x="0" y="30511"/>
                      <a:pt x="245" y="30753"/>
                      <a:pt x="500" y="30753"/>
                    </a:cubicBezTo>
                    <a:cubicBezTo>
                      <a:pt x="606" y="30753"/>
                      <a:pt x="714" y="30711"/>
                      <a:pt x="794" y="30611"/>
                    </a:cubicBezTo>
                    <a:cubicBezTo>
                      <a:pt x="3807" y="26548"/>
                      <a:pt x="5473" y="21663"/>
                      <a:pt x="7299" y="17007"/>
                    </a:cubicBezTo>
                    <a:cubicBezTo>
                      <a:pt x="9490" y="11369"/>
                      <a:pt x="12526" y="6119"/>
                      <a:pt x="14535" y="436"/>
                    </a:cubicBezTo>
                    <a:cubicBezTo>
                      <a:pt x="14618" y="171"/>
                      <a:pt x="14405" y="0"/>
                      <a:pt x="1418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1176535" y="3468029"/>
                <a:ext cx="14928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57" extrusionOk="0">
                    <a:moveTo>
                      <a:pt x="411" y="0"/>
                    </a:moveTo>
                    <a:cubicBezTo>
                      <a:pt x="275" y="46"/>
                      <a:pt x="138" y="92"/>
                      <a:pt x="1" y="115"/>
                    </a:cubicBezTo>
                    <a:cubicBezTo>
                      <a:pt x="138" y="229"/>
                      <a:pt x="275" y="343"/>
                      <a:pt x="434" y="457"/>
                    </a:cubicBezTo>
                    <a:cubicBezTo>
                      <a:pt x="411" y="320"/>
                      <a:pt x="411" y="160"/>
                      <a:pt x="411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1118881" y="3190841"/>
                <a:ext cx="283154" cy="304911"/>
              </a:xfrm>
              <a:custGeom>
                <a:avLst/>
                <a:gdLst/>
                <a:ahLst/>
                <a:cxnLst/>
                <a:rect l="l" t="t" r="r" b="b"/>
                <a:pathLst>
                  <a:path w="8251" h="8885" extrusionOk="0">
                    <a:moveTo>
                      <a:pt x="414" y="0"/>
                    </a:moveTo>
                    <a:cubicBezTo>
                      <a:pt x="207" y="0"/>
                      <a:pt x="1" y="170"/>
                      <a:pt x="83" y="431"/>
                    </a:cubicBezTo>
                    <a:cubicBezTo>
                      <a:pt x="927" y="3056"/>
                      <a:pt x="1270" y="5795"/>
                      <a:pt x="1407" y="8534"/>
                    </a:cubicBezTo>
                    <a:cubicBezTo>
                      <a:pt x="1427" y="8736"/>
                      <a:pt x="1590" y="8884"/>
                      <a:pt x="1785" y="8884"/>
                    </a:cubicBezTo>
                    <a:cubicBezTo>
                      <a:pt x="1811" y="8884"/>
                      <a:pt x="1837" y="8882"/>
                      <a:pt x="1863" y="8876"/>
                    </a:cubicBezTo>
                    <a:cubicBezTo>
                      <a:pt x="4077" y="8329"/>
                      <a:pt x="6337" y="7164"/>
                      <a:pt x="8003" y="5612"/>
                    </a:cubicBezTo>
                    <a:cubicBezTo>
                      <a:pt x="8251" y="5365"/>
                      <a:pt x="8019" y="5008"/>
                      <a:pt x="7743" y="5008"/>
                    </a:cubicBezTo>
                    <a:cubicBezTo>
                      <a:pt x="7662" y="5008"/>
                      <a:pt x="7578" y="5038"/>
                      <a:pt x="7501" y="5110"/>
                    </a:cubicBezTo>
                    <a:cubicBezTo>
                      <a:pt x="6040" y="6503"/>
                      <a:pt x="4054" y="7552"/>
                      <a:pt x="2091" y="8077"/>
                    </a:cubicBezTo>
                    <a:cubicBezTo>
                      <a:pt x="2091" y="8237"/>
                      <a:pt x="2091" y="8397"/>
                      <a:pt x="2114" y="8534"/>
                    </a:cubicBezTo>
                    <a:cubicBezTo>
                      <a:pt x="1955" y="8420"/>
                      <a:pt x="1818" y="8306"/>
                      <a:pt x="1681" y="8192"/>
                    </a:cubicBezTo>
                    <a:cubicBezTo>
                      <a:pt x="1818" y="8169"/>
                      <a:pt x="1955" y="8123"/>
                      <a:pt x="2091" y="8077"/>
                    </a:cubicBezTo>
                    <a:cubicBezTo>
                      <a:pt x="1932" y="5430"/>
                      <a:pt x="1566" y="2782"/>
                      <a:pt x="745" y="248"/>
                    </a:cubicBezTo>
                    <a:cubicBezTo>
                      <a:pt x="690" y="75"/>
                      <a:pt x="552" y="0"/>
                      <a:pt x="41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1202686" y="3039669"/>
                <a:ext cx="309029" cy="22550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6571" extrusionOk="0">
                    <a:moveTo>
                      <a:pt x="429" y="0"/>
                    </a:moveTo>
                    <a:cubicBezTo>
                      <a:pt x="215" y="0"/>
                      <a:pt x="1" y="170"/>
                      <a:pt x="83" y="431"/>
                    </a:cubicBezTo>
                    <a:cubicBezTo>
                      <a:pt x="699" y="2371"/>
                      <a:pt x="1293" y="4334"/>
                      <a:pt x="1795" y="6297"/>
                    </a:cubicBezTo>
                    <a:cubicBezTo>
                      <a:pt x="1841" y="6434"/>
                      <a:pt x="1978" y="6571"/>
                      <a:pt x="2137" y="6571"/>
                    </a:cubicBezTo>
                    <a:cubicBezTo>
                      <a:pt x="4443" y="6297"/>
                      <a:pt x="6999" y="4882"/>
                      <a:pt x="8734" y="3398"/>
                    </a:cubicBezTo>
                    <a:cubicBezTo>
                      <a:pt x="9005" y="3163"/>
                      <a:pt x="8761" y="2814"/>
                      <a:pt x="8478" y="2814"/>
                    </a:cubicBezTo>
                    <a:cubicBezTo>
                      <a:pt x="8404" y="2814"/>
                      <a:pt x="8326" y="2839"/>
                      <a:pt x="8255" y="2896"/>
                    </a:cubicBezTo>
                    <a:cubicBezTo>
                      <a:pt x="6862" y="4083"/>
                      <a:pt x="5082" y="4950"/>
                      <a:pt x="3370" y="5566"/>
                    </a:cubicBezTo>
                    <a:cubicBezTo>
                      <a:pt x="3096" y="5658"/>
                      <a:pt x="2822" y="5726"/>
                      <a:pt x="2525" y="5795"/>
                    </a:cubicBezTo>
                    <a:cubicBezTo>
                      <a:pt x="2520" y="5796"/>
                      <a:pt x="2515" y="5797"/>
                      <a:pt x="2510" y="5797"/>
                    </a:cubicBezTo>
                    <a:cubicBezTo>
                      <a:pt x="2284" y="5797"/>
                      <a:pt x="1999" y="4330"/>
                      <a:pt x="1955" y="4151"/>
                    </a:cubicBezTo>
                    <a:cubicBezTo>
                      <a:pt x="1567" y="2850"/>
                      <a:pt x="1156" y="1549"/>
                      <a:pt x="768" y="248"/>
                    </a:cubicBezTo>
                    <a:cubicBezTo>
                      <a:pt x="713" y="75"/>
                      <a:pt x="571" y="0"/>
                      <a:pt x="42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1356706" y="3062250"/>
                <a:ext cx="14928" cy="1101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343" y="1"/>
                    </a:moveTo>
                    <a:cubicBezTo>
                      <a:pt x="229" y="24"/>
                      <a:pt x="115" y="47"/>
                      <a:pt x="0" y="69"/>
                    </a:cubicBezTo>
                    <a:cubicBezTo>
                      <a:pt x="137" y="161"/>
                      <a:pt x="297" y="252"/>
                      <a:pt x="434" y="321"/>
                    </a:cubicBezTo>
                    <a:cubicBezTo>
                      <a:pt x="411" y="206"/>
                      <a:pt x="366" y="92"/>
                      <a:pt x="34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1295585" y="2879849"/>
                <a:ext cx="244855" cy="208685"/>
              </a:xfrm>
              <a:custGeom>
                <a:avLst/>
                <a:gdLst/>
                <a:ahLst/>
                <a:cxnLst/>
                <a:rect l="l" t="t" r="r" b="b"/>
                <a:pathLst>
                  <a:path w="7135" h="6081" extrusionOk="0">
                    <a:moveTo>
                      <a:pt x="417" y="1"/>
                    </a:moveTo>
                    <a:cubicBezTo>
                      <a:pt x="213" y="1"/>
                      <a:pt x="1" y="171"/>
                      <a:pt x="70" y="431"/>
                    </a:cubicBezTo>
                    <a:cubicBezTo>
                      <a:pt x="572" y="2235"/>
                      <a:pt x="1142" y="3992"/>
                      <a:pt x="1530" y="5818"/>
                    </a:cubicBezTo>
                    <a:cubicBezTo>
                      <a:pt x="1568" y="5989"/>
                      <a:pt x="1717" y="6081"/>
                      <a:pt x="1870" y="6081"/>
                    </a:cubicBezTo>
                    <a:cubicBezTo>
                      <a:pt x="1902" y="6081"/>
                      <a:pt x="1933" y="6077"/>
                      <a:pt x="1964" y="6069"/>
                    </a:cubicBezTo>
                    <a:cubicBezTo>
                      <a:pt x="3585" y="5681"/>
                      <a:pt x="5160" y="5202"/>
                      <a:pt x="6735" y="4723"/>
                    </a:cubicBezTo>
                    <a:cubicBezTo>
                      <a:pt x="7134" y="4596"/>
                      <a:pt x="7011" y="4025"/>
                      <a:pt x="6649" y="4025"/>
                    </a:cubicBezTo>
                    <a:cubicBezTo>
                      <a:pt x="6619" y="4025"/>
                      <a:pt x="6586" y="4029"/>
                      <a:pt x="6552" y="4038"/>
                    </a:cubicBezTo>
                    <a:cubicBezTo>
                      <a:pt x="5091" y="4494"/>
                      <a:pt x="3630" y="4951"/>
                      <a:pt x="2124" y="5316"/>
                    </a:cubicBezTo>
                    <a:cubicBezTo>
                      <a:pt x="2147" y="5407"/>
                      <a:pt x="2192" y="5521"/>
                      <a:pt x="2215" y="5636"/>
                    </a:cubicBezTo>
                    <a:cubicBezTo>
                      <a:pt x="2078" y="5567"/>
                      <a:pt x="1918" y="5476"/>
                      <a:pt x="1781" y="5384"/>
                    </a:cubicBezTo>
                    <a:cubicBezTo>
                      <a:pt x="1896" y="5362"/>
                      <a:pt x="2010" y="5339"/>
                      <a:pt x="2124" y="5316"/>
                    </a:cubicBezTo>
                    <a:cubicBezTo>
                      <a:pt x="1736" y="3604"/>
                      <a:pt x="1211" y="1938"/>
                      <a:pt x="731" y="249"/>
                    </a:cubicBezTo>
                    <a:cubicBezTo>
                      <a:pt x="686" y="76"/>
                      <a:pt x="553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1448336" y="2857027"/>
                <a:ext cx="1180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89" extrusionOk="0">
                    <a:moveTo>
                      <a:pt x="275" y="1"/>
                    </a:moveTo>
                    <a:cubicBezTo>
                      <a:pt x="184" y="24"/>
                      <a:pt x="92" y="46"/>
                      <a:pt x="1" y="46"/>
                    </a:cubicBezTo>
                    <a:cubicBezTo>
                      <a:pt x="115" y="161"/>
                      <a:pt x="229" y="275"/>
                      <a:pt x="343" y="389"/>
                    </a:cubicBezTo>
                    <a:cubicBezTo>
                      <a:pt x="321" y="252"/>
                      <a:pt x="298" y="138"/>
                      <a:pt x="27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1399604" y="2725314"/>
                <a:ext cx="215891" cy="157655"/>
              </a:xfrm>
              <a:custGeom>
                <a:avLst/>
                <a:gdLst/>
                <a:ahLst/>
                <a:cxnLst/>
                <a:rect l="l" t="t" r="r" b="b"/>
                <a:pathLst>
                  <a:path w="6291" h="4594" extrusionOk="0">
                    <a:moveTo>
                      <a:pt x="417" y="1"/>
                    </a:moveTo>
                    <a:cubicBezTo>
                      <a:pt x="205" y="1"/>
                      <a:pt x="0" y="166"/>
                      <a:pt x="97" y="415"/>
                    </a:cubicBezTo>
                    <a:cubicBezTo>
                      <a:pt x="576" y="1648"/>
                      <a:pt x="919" y="2903"/>
                      <a:pt x="1056" y="4227"/>
                    </a:cubicBezTo>
                    <a:cubicBezTo>
                      <a:pt x="1077" y="4400"/>
                      <a:pt x="1202" y="4594"/>
                      <a:pt x="1390" y="4594"/>
                    </a:cubicBezTo>
                    <a:cubicBezTo>
                      <a:pt x="1400" y="4594"/>
                      <a:pt x="1410" y="4593"/>
                      <a:pt x="1421" y="4592"/>
                    </a:cubicBezTo>
                    <a:cubicBezTo>
                      <a:pt x="3087" y="4364"/>
                      <a:pt x="4365" y="3314"/>
                      <a:pt x="5918" y="2743"/>
                    </a:cubicBezTo>
                    <a:cubicBezTo>
                      <a:pt x="6290" y="2598"/>
                      <a:pt x="6175" y="2040"/>
                      <a:pt x="5843" y="2040"/>
                    </a:cubicBezTo>
                    <a:cubicBezTo>
                      <a:pt x="5809" y="2040"/>
                      <a:pt x="5773" y="2046"/>
                      <a:pt x="5735" y="2058"/>
                    </a:cubicBezTo>
                    <a:cubicBezTo>
                      <a:pt x="4365" y="2583"/>
                      <a:pt x="3156" y="3542"/>
                      <a:pt x="1695" y="3839"/>
                    </a:cubicBezTo>
                    <a:cubicBezTo>
                      <a:pt x="1718" y="3976"/>
                      <a:pt x="1741" y="4090"/>
                      <a:pt x="1763" y="4227"/>
                    </a:cubicBezTo>
                    <a:cubicBezTo>
                      <a:pt x="1649" y="4113"/>
                      <a:pt x="1535" y="3999"/>
                      <a:pt x="1421" y="3884"/>
                    </a:cubicBezTo>
                    <a:cubicBezTo>
                      <a:pt x="1512" y="3884"/>
                      <a:pt x="1604" y="3862"/>
                      <a:pt x="1695" y="3839"/>
                    </a:cubicBezTo>
                    <a:cubicBezTo>
                      <a:pt x="1535" y="2583"/>
                      <a:pt x="1216" y="1396"/>
                      <a:pt x="759" y="232"/>
                    </a:cubicBezTo>
                    <a:cubicBezTo>
                      <a:pt x="696" y="71"/>
                      <a:pt x="555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" name="Google Shape;1114;p28"/>
              <p:cNvSpPr/>
              <p:nvPr/>
            </p:nvSpPr>
            <p:spPr>
              <a:xfrm>
                <a:off x="1513369" y="2945568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" name="Google Shape;1115;p28"/>
              <p:cNvSpPr/>
              <p:nvPr/>
            </p:nvSpPr>
            <p:spPr>
              <a:xfrm>
                <a:off x="1538421" y="289464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3" y="0"/>
                    </a:moveTo>
                    <a:cubicBezTo>
                      <a:pt x="1" y="0"/>
                      <a:pt x="1" y="1050"/>
                      <a:pt x="663" y="1050"/>
                    </a:cubicBezTo>
                    <a:cubicBezTo>
                      <a:pt x="1348" y="1050"/>
                      <a:pt x="1348" y="0"/>
                      <a:pt x="663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1563508" y="2940867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1173412" y="2958094"/>
                <a:ext cx="45471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24" y="1027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1193763" y="2903254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1227464" y="2958094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85" y="0"/>
                    </a:moveTo>
                    <a:cubicBezTo>
                      <a:pt x="0" y="0"/>
                      <a:pt x="0" y="1027"/>
                      <a:pt x="685" y="1027"/>
                    </a:cubicBezTo>
                    <a:cubicBezTo>
                      <a:pt x="1347" y="1027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1508667" y="2788912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85" y="1"/>
                    </a:moveTo>
                    <a:cubicBezTo>
                      <a:pt x="1" y="1"/>
                      <a:pt x="1" y="1028"/>
                      <a:pt x="685" y="1028"/>
                    </a:cubicBezTo>
                    <a:cubicBezTo>
                      <a:pt x="1347" y="1028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1542368" y="280929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1513369" y="3180545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" name="Google Shape;1123;p28"/>
              <p:cNvSpPr/>
              <p:nvPr/>
            </p:nvSpPr>
            <p:spPr>
              <a:xfrm>
                <a:off x="1534509" y="3134319"/>
                <a:ext cx="45471" cy="3531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9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25" y="1028"/>
                      <a:pt x="1325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" name="Google Shape;1124;p28"/>
              <p:cNvSpPr/>
              <p:nvPr/>
            </p:nvSpPr>
            <p:spPr>
              <a:xfrm>
                <a:off x="1055117" y="317193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0"/>
                      <a:pt x="685" y="1050"/>
                    </a:cubicBezTo>
                    <a:cubicBezTo>
                      <a:pt x="1347" y="1050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1059819" y="3121793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47" y="1028"/>
                      <a:pt x="1347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26" name="Google Shape;1126;p28"/>
            <p:cNvGrpSpPr/>
            <p:nvPr/>
          </p:nvGrpSpPr>
          <p:grpSpPr>
            <a:xfrm flipH="1">
              <a:off x="360809" y="2463956"/>
              <a:ext cx="1326567" cy="2008192"/>
              <a:chOff x="4073425" y="351950"/>
              <a:chExt cx="1608350" cy="2254875"/>
            </a:xfrm>
          </p:grpSpPr>
          <p:sp>
            <p:nvSpPr>
              <p:cNvPr id="1127" name="Google Shape;1127;p28"/>
              <p:cNvSpPr/>
              <p:nvPr/>
            </p:nvSpPr>
            <p:spPr>
              <a:xfrm>
                <a:off x="4940800" y="2303450"/>
                <a:ext cx="29425" cy="17360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6944" extrusionOk="0">
                    <a:moveTo>
                      <a:pt x="400" y="0"/>
                    </a:moveTo>
                    <a:cubicBezTo>
                      <a:pt x="267" y="0"/>
                      <a:pt x="134" y="45"/>
                      <a:pt x="1" y="45"/>
                    </a:cubicBezTo>
                    <a:cubicBezTo>
                      <a:pt x="223" y="2307"/>
                      <a:pt x="489" y="4526"/>
                      <a:pt x="755" y="6744"/>
                    </a:cubicBezTo>
                    <a:cubicBezTo>
                      <a:pt x="755" y="6877"/>
                      <a:pt x="866" y="6944"/>
                      <a:pt x="971" y="6944"/>
                    </a:cubicBezTo>
                    <a:cubicBezTo>
                      <a:pt x="1077" y="6944"/>
                      <a:pt x="1177" y="6877"/>
                      <a:pt x="1154" y="6744"/>
                    </a:cubicBezTo>
                    <a:cubicBezTo>
                      <a:pt x="888" y="4481"/>
                      <a:pt x="666" y="2263"/>
                      <a:pt x="400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" name="Google Shape;1128;p28"/>
              <p:cNvSpPr/>
              <p:nvPr/>
            </p:nvSpPr>
            <p:spPr>
              <a:xfrm>
                <a:off x="4936925" y="2270725"/>
                <a:ext cx="13900" cy="3385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354" extrusionOk="0">
                    <a:moveTo>
                      <a:pt x="189" y="0"/>
                    </a:moveTo>
                    <a:cubicBezTo>
                      <a:pt x="89" y="0"/>
                      <a:pt x="1" y="67"/>
                      <a:pt x="23" y="200"/>
                    </a:cubicBezTo>
                    <a:cubicBezTo>
                      <a:pt x="67" y="599"/>
                      <a:pt x="112" y="999"/>
                      <a:pt x="156" y="1354"/>
                    </a:cubicBezTo>
                    <a:cubicBezTo>
                      <a:pt x="289" y="1354"/>
                      <a:pt x="422" y="1309"/>
                      <a:pt x="555" y="1309"/>
                    </a:cubicBezTo>
                    <a:cubicBezTo>
                      <a:pt x="511" y="910"/>
                      <a:pt x="466" y="555"/>
                      <a:pt x="422" y="200"/>
                    </a:cubicBezTo>
                    <a:cubicBezTo>
                      <a:pt x="400" y="67"/>
                      <a:pt x="289" y="0"/>
                      <a:pt x="189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9" name="Google Shape;1129;p28"/>
              <p:cNvSpPr/>
              <p:nvPr/>
            </p:nvSpPr>
            <p:spPr>
              <a:xfrm>
                <a:off x="4824325" y="2469725"/>
                <a:ext cx="151650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3676" extrusionOk="0">
                    <a:moveTo>
                      <a:pt x="5765" y="1"/>
                    </a:moveTo>
                    <a:cubicBezTo>
                      <a:pt x="5752" y="1"/>
                      <a:pt x="5739" y="2"/>
                      <a:pt x="5725" y="4"/>
                    </a:cubicBezTo>
                    <a:cubicBezTo>
                      <a:pt x="3506" y="492"/>
                      <a:pt x="1599" y="1646"/>
                      <a:pt x="134" y="3332"/>
                    </a:cubicBezTo>
                    <a:cubicBezTo>
                      <a:pt x="1" y="3466"/>
                      <a:pt x="119" y="3675"/>
                      <a:pt x="261" y="3675"/>
                    </a:cubicBezTo>
                    <a:cubicBezTo>
                      <a:pt x="308" y="3675"/>
                      <a:pt x="357" y="3653"/>
                      <a:pt x="401" y="3598"/>
                    </a:cubicBezTo>
                    <a:cubicBezTo>
                      <a:pt x="1865" y="1957"/>
                      <a:pt x="3684" y="892"/>
                      <a:pt x="5813" y="404"/>
                    </a:cubicBezTo>
                    <a:cubicBezTo>
                      <a:pt x="6066" y="362"/>
                      <a:pt x="5999" y="1"/>
                      <a:pt x="5765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" name="Google Shape;1130;p28"/>
              <p:cNvSpPr/>
              <p:nvPr/>
            </p:nvSpPr>
            <p:spPr>
              <a:xfrm>
                <a:off x="4914200" y="2467275"/>
                <a:ext cx="61125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5582" extrusionOk="0">
                    <a:moveTo>
                      <a:pt x="2132" y="0"/>
                    </a:moveTo>
                    <a:cubicBezTo>
                      <a:pt x="2085" y="0"/>
                      <a:pt x="2037" y="17"/>
                      <a:pt x="1997" y="58"/>
                    </a:cubicBezTo>
                    <a:cubicBezTo>
                      <a:pt x="666" y="1522"/>
                      <a:pt x="0" y="3386"/>
                      <a:pt x="133" y="5382"/>
                    </a:cubicBezTo>
                    <a:cubicBezTo>
                      <a:pt x="133" y="5515"/>
                      <a:pt x="244" y="5582"/>
                      <a:pt x="355" y="5582"/>
                    </a:cubicBezTo>
                    <a:cubicBezTo>
                      <a:pt x="466" y="5582"/>
                      <a:pt x="577" y="5515"/>
                      <a:pt x="577" y="5382"/>
                    </a:cubicBezTo>
                    <a:cubicBezTo>
                      <a:pt x="444" y="3519"/>
                      <a:pt x="1021" y="1744"/>
                      <a:pt x="2307" y="369"/>
                    </a:cubicBezTo>
                    <a:cubicBezTo>
                      <a:pt x="2444" y="198"/>
                      <a:pt x="2291" y="0"/>
                      <a:pt x="2132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" name="Google Shape;1131;p28"/>
              <p:cNvSpPr/>
              <p:nvPr/>
            </p:nvSpPr>
            <p:spPr>
              <a:xfrm>
                <a:off x="4967425" y="2470375"/>
                <a:ext cx="95925" cy="102925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4117" extrusionOk="0">
                    <a:moveTo>
                      <a:pt x="206" y="1"/>
                    </a:moveTo>
                    <a:cubicBezTo>
                      <a:pt x="101" y="1"/>
                      <a:pt x="1" y="67"/>
                      <a:pt x="1" y="200"/>
                    </a:cubicBezTo>
                    <a:cubicBezTo>
                      <a:pt x="134" y="2152"/>
                      <a:pt x="1554" y="3794"/>
                      <a:pt x="3506" y="4105"/>
                    </a:cubicBezTo>
                    <a:cubicBezTo>
                      <a:pt x="3530" y="4113"/>
                      <a:pt x="3553" y="4116"/>
                      <a:pt x="3574" y="4116"/>
                    </a:cubicBezTo>
                    <a:cubicBezTo>
                      <a:pt x="3785" y="4116"/>
                      <a:pt x="3837" y="3746"/>
                      <a:pt x="3595" y="3705"/>
                    </a:cubicBezTo>
                    <a:cubicBezTo>
                      <a:pt x="1864" y="3395"/>
                      <a:pt x="533" y="1975"/>
                      <a:pt x="444" y="200"/>
                    </a:cubicBezTo>
                    <a:cubicBezTo>
                      <a:pt x="422" y="67"/>
                      <a:pt x="311" y="1"/>
                      <a:pt x="206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" name="Google Shape;1132;p28"/>
              <p:cNvSpPr/>
              <p:nvPr/>
            </p:nvSpPr>
            <p:spPr>
              <a:xfrm>
                <a:off x="4644650" y="2291250"/>
                <a:ext cx="17775" cy="1748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6994" extrusionOk="0">
                    <a:moveTo>
                      <a:pt x="311" y="0"/>
                    </a:moveTo>
                    <a:cubicBezTo>
                      <a:pt x="223" y="2263"/>
                      <a:pt x="134" y="4526"/>
                      <a:pt x="1" y="6744"/>
                    </a:cubicBezTo>
                    <a:cubicBezTo>
                      <a:pt x="1" y="6899"/>
                      <a:pt x="136" y="6994"/>
                      <a:pt x="257" y="6994"/>
                    </a:cubicBezTo>
                    <a:cubicBezTo>
                      <a:pt x="345" y="6994"/>
                      <a:pt x="426" y="6944"/>
                      <a:pt x="444" y="6833"/>
                    </a:cubicBezTo>
                    <a:cubicBezTo>
                      <a:pt x="533" y="4570"/>
                      <a:pt x="622" y="2352"/>
                      <a:pt x="711" y="133"/>
                    </a:cubicBezTo>
                    <a:cubicBezTo>
                      <a:pt x="578" y="89"/>
                      <a:pt x="444" y="45"/>
                      <a:pt x="311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" name="Google Shape;1133;p28"/>
              <p:cNvSpPr/>
              <p:nvPr/>
            </p:nvSpPr>
            <p:spPr>
              <a:xfrm>
                <a:off x="4652425" y="2258375"/>
                <a:ext cx="1222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449" extrusionOk="0">
                    <a:moveTo>
                      <a:pt x="213" y="1"/>
                    </a:moveTo>
                    <a:cubicBezTo>
                      <a:pt x="123" y="1"/>
                      <a:pt x="45" y="50"/>
                      <a:pt x="45" y="162"/>
                    </a:cubicBezTo>
                    <a:cubicBezTo>
                      <a:pt x="45" y="561"/>
                      <a:pt x="0" y="916"/>
                      <a:pt x="0" y="1315"/>
                    </a:cubicBezTo>
                    <a:cubicBezTo>
                      <a:pt x="133" y="1360"/>
                      <a:pt x="267" y="1404"/>
                      <a:pt x="400" y="1448"/>
                    </a:cubicBezTo>
                    <a:cubicBezTo>
                      <a:pt x="444" y="1049"/>
                      <a:pt x="444" y="650"/>
                      <a:pt x="488" y="250"/>
                    </a:cubicBezTo>
                    <a:cubicBezTo>
                      <a:pt x="488" y="96"/>
                      <a:pt x="339" y="1"/>
                      <a:pt x="213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" name="Google Shape;1134;p28"/>
              <p:cNvSpPr/>
              <p:nvPr/>
            </p:nvSpPr>
            <p:spPr>
              <a:xfrm>
                <a:off x="4498200" y="2458725"/>
                <a:ext cx="16312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2800" extrusionOk="0">
                    <a:moveTo>
                      <a:pt x="6214" y="1"/>
                    </a:moveTo>
                    <a:cubicBezTo>
                      <a:pt x="3951" y="178"/>
                      <a:pt x="1910" y="977"/>
                      <a:pt x="180" y="2397"/>
                    </a:cubicBezTo>
                    <a:cubicBezTo>
                      <a:pt x="0" y="2540"/>
                      <a:pt x="111" y="2800"/>
                      <a:pt x="277" y="2800"/>
                    </a:cubicBezTo>
                    <a:cubicBezTo>
                      <a:pt x="317" y="2800"/>
                      <a:pt x="359" y="2785"/>
                      <a:pt x="401" y="2752"/>
                    </a:cubicBezTo>
                    <a:cubicBezTo>
                      <a:pt x="2087" y="1376"/>
                      <a:pt x="4084" y="577"/>
                      <a:pt x="6258" y="444"/>
                    </a:cubicBezTo>
                    <a:cubicBezTo>
                      <a:pt x="6524" y="400"/>
                      <a:pt x="6480" y="1"/>
                      <a:pt x="6214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" name="Google Shape;1135;p28"/>
              <p:cNvSpPr/>
              <p:nvPr/>
            </p:nvSpPr>
            <p:spPr>
              <a:xfrm>
                <a:off x="4583650" y="2456400"/>
                <a:ext cx="77725" cy="13172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5269" extrusionOk="0">
                    <a:moveTo>
                      <a:pt x="2814" y="1"/>
                    </a:moveTo>
                    <a:cubicBezTo>
                      <a:pt x="2778" y="1"/>
                      <a:pt x="2741" y="15"/>
                      <a:pt x="2707" y="49"/>
                    </a:cubicBezTo>
                    <a:cubicBezTo>
                      <a:pt x="1110" y="1292"/>
                      <a:pt x="178" y="3022"/>
                      <a:pt x="0" y="5019"/>
                    </a:cubicBezTo>
                    <a:cubicBezTo>
                      <a:pt x="0" y="5173"/>
                      <a:pt x="135" y="5268"/>
                      <a:pt x="248" y="5268"/>
                    </a:cubicBezTo>
                    <a:cubicBezTo>
                      <a:pt x="330" y="5268"/>
                      <a:pt x="400" y="5219"/>
                      <a:pt x="400" y="5107"/>
                    </a:cubicBezTo>
                    <a:cubicBezTo>
                      <a:pt x="577" y="3199"/>
                      <a:pt x="1465" y="1558"/>
                      <a:pt x="2929" y="404"/>
                    </a:cubicBezTo>
                    <a:cubicBezTo>
                      <a:pt x="3108" y="261"/>
                      <a:pt x="2968" y="1"/>
                      <a:pt x="2814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" name="Google Shape;1136;p28"/>
              <p:cNvSpPr/>
              <p:nvPr/>
            </p:nvSpPr>
            <p:spPr>
              <a:xfrm>
                <a:off x="4649100" y="2460450"/>
                <a:ext cx="84775" cy="1151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604" extrusionOk="0">
                    <a:moveTo>
                      <a:pt x="336" y="1"/>
                    </a:moveTo>
                    <a:cubicBezTo>
                      <a:pt x="242" y="1"/>
                      <a:pt x="153" y="60"/>
                      <a:pt x="133" y="198"/>
                    </a:cubicBezTo>
                    <a:cubicBezTo>
                      <a:pt x="0" y="2106"/>
                      <a:pt x="1154" y="3925"/>
                      <a:pt x="2973" y="4590"/>
                    </a:cubicBezTo>
                    <a:cubicBezTo>
                      <a:pt x="2999" y="4599"/>
                      <a:pt x="3025" y="4603"/>
                      <a:pt x="3049" y="4603"/>
                    </a:cubicBezTo>
                    <a:cubicBezTo>
                      <a:pt x="3270" y="4603"/>
                      <a:pt x="3390" y="4271"/>
                      <a:pt x="3150" y="4191"/>
                    </a:cubicBezTo>
                    <a:cubicBezTo>
                      <a:pt x="1509" y="3614"/>
                      <a:pt x="400" y="2017"/>
                      <a:pt x="577" y="242"/>
                    </a:cubicBezTo>
                    <a:cubicBezTo>
                      <a:pt x="577" y="94"/>
                      <a:pt x="453" y="1"/>
                      <a:pt x="336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" name="Google Shape;1137;p28"/>
              <p:cNvSpPr/>
              <p:nvPr/>
            </p:nvSpPr>
            <p:spPr>
              <a:xfrm>
                <a:off x="4073425" y="509475"/>
                <a:ext cx="1388725" cy="1805875"/>
              </a:xfrm>
              <a:custGeom>
                <a:avLst/>
                <a:gdLst/>
                <a:ahLst/>
                <a:cxnLst/>
                <a:rect l="l" t="t" r="r" b="b"/>
                <a:pathLst>
                  <a:path w="55549" h="72235" extrusionOk="0">
                    <a:moveTo>
                      <a:pt x="27909" y="0"/>
                    </a:moveTo>
                    <a:cubicBezTo>
                      <a:pt x="26529" y="0"/>
                      <a:pt x="25078" y="109"/>
                      <a:pt x="23560" y="327"/>
                    </a:cubicBezTo>
                    <a:cubicBezTo>
                      <a:pt x="7853" y="2590"/>
                      <a:pt x="1110" y="6494"/>
                      <a:pt x="533" y="26726"/>
                    </a:cubicBezTo>
                    <a:cubicBezTo>
                      <a:pt x="0" y="46913"/>
                      <a:pt x="5058" y="65459"/>
                      <a:pt x="22450" y="71049"/>
                    </a:cubicBezTo>
                    <a:cubicBezTo>
                      <a:pt x="25016" y="71880"/>
                      <a:pt x="27545" y="72235"/>
                      <a:pt x="29992" y="72235"/>
                    </a:cubicBezTo>
                    <a:cubicBezTo>
                      <a:pt x="44134" y="72235"/>
                      <a:pt x="55548" y="60402"/>
                      <a:pt x="55549" y="60401"/>
                    </a:cubicBezTo>
                    <a:lnTo>
                      <a:pt x="55549" y="60401"/>
                    </a:lnTo>
                    <a:cubicBezTo>
                      <a:pt x="54951" y="60678"/>
                      <a:pt x="54383" y="60811"/>
                      <a:pt x="53845" y="60811"/>
                    </a:cubicBezTo>
                    <a:cubicBezTo>
                      <a:pt x="47839" y="60811"/>
                      <a:pt x="45568" y="44236"/>
                      <a:pt x="46586" y="26726"/>
                    </a:cubicBezTo>
                    <a:cubicBezTo>
                      <a:pt x="47589" y="9487"/>
                      <a:pt x="40839" y="0"/>
                      <a:pt x="27909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" name="Google Shape;1138;p28"/>
              <p:cNvSpPr/>
              <p:nvPr/>
            </p:nvSpPr>
            <p:spPr>
              <a:xfrm>
                <a:off x="5217500" y="1235275"/>
                <a:ext cx="464275" cy="948775"/>
              </a:xfrm>
              <a:custGeom>
                <a:avLst/>
                <a:gdLst/>
                <a:ahLst/>
                <a:cxnLst/>
                <a:rect l="l" t="t" r="r" b="b"/>
                <a:pathLst>
                  <a:path w="18571" h="37951" extrusionOk="0">
                    <a:moveTo>
                      <a:pt x="690" y="1"/>
                    </a:moveTo>
                    <a:lnTo>
                      <a:pt x="690" y="1"/>
                    </a:lnTo>
                    <a:cubicBezTo>
                      <a:pt x="1" y="16632"/>
                      <a:pt x="2352" y="31780"/>
                      <a:pt x="8084" y="31780"/>
                    </a:cubicBezTo>
                    <a:cubicBezTo>
                      <a:pt x="8621" y="31780"/>
                      <a:pt x="9189" y="31647"/>
                      <a:pt x="9786" y="31369"/>
                    </a:cubicBezTo>
                    <a:lnTo>
                      <a:pt x="9786" y="31369"/>
                    </a:lnTo>
                    <a:cubicBezTo>
                      <a:pt x="9786" y="31369"/>
                      <a:pt x="7345" y="33942"/>
                      <a:pt x="3264" y="36649"/>
                    </a:cubicBezTo>
                    <a:cubicBezTo>
                      <a:pt x="6567" y="37575"/>
                      <a:pt x="9772" y="37950"/>
                      <a:pt x="12640" y="37950"/>
                    </a:cubicBezTo>
                    <a:cubicBezTo>
                      <a:pt x="14855" y="37950"/>
                      <a:pt x="16869" y="37726"/>
                      <a:pt x="18571" y="37359"/>
                    </a:cubicBezTo>
                    <a:cubicBezTo>
                      <a:pt x="18571" y="37359"/>
                      <a:pt x="11782" y="30570"/>
                      <a:pt x="9919" y="20676"/>
                    </a:cubicBezTo>
                    <a:cubicBezTo>
                      <a:pt x="8677" y="14065"/>
                      <a:pt x="6369" y="4171"/>
                      <a:pt x="690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" name="Google Shape;1139;p28"/>
              <p:cNvSpPr/>
              <p:nvPr/>
            </p:nvSpPr>
            <p:spPr>
              <a:xfrm>
                <a:off x="4554800" y="1184500"/>
                <a:ext cx="907350" cy="967000"/>
              </a:xfrm>
              <a:custGeom>
                <a:avLst/>
                <a:gdLst/>
                <a:ahLst/>
                <a:cxnLst/>
                <a:rect l="l" t="t" r="r" b="b"/>
                <a:pathLst>
                  <a:path w="36294" h="38680" extrusionOk="0">
                    <a:moveTo>
                      <a:pt x="21194" y="0"/>
                    </a:moveTo>
                    <a:cubicBezTo>
                      <a:pt x="19643" y="0"/>
                      <a:pt x="17937" y="330"/>
                      <a:pt x="16062" y="1056"/>
                    </a:cubicBezTo>
                    <a:cubicBezTo>
                      <a:pt x="16062" y="1056"/>
                      <a:pt x="1" y="8510"/>
                      <a:pt x="9851" y="23950"/>
                    </a:cubicBezTo>
                    <a:cubicBezTo>
                      <a:pt x="15263" y="32380"/>
                      <a:pt x="22717" y="36772"/>
                      <a:pt x="29772" y="38680"/>
                    </a:cubicBezTo>
                    <a:cubicBezTo>
                      <a:pt x="33853" y="35973"/>
                      <a:pt x="36294" y="33400"/>
                      <a:pt x="36294" y="33400"/>
                    </a:cubicBezTo>
                    <a:lnTo>
                      <a:pt x="36294" y="33400"/>
                    </a:lnTo>
                    <a:cubicBezTo>
                      <a:pt x="35697" y="33678"/>
                      <a:pt x="35129" y="33811"/>
                      <a:pt x="34592" y="33811"/>
                    </a:cubicBezTo>
                    <a:cubicBezTo>
                      <a:pt x="28860" y="33811"/>
                      <a:pt x="26509" y="18663"/>
                      <a:pt x="27198" y="2032"/>
                    </a:cubicBezTo>
                    <a:cubicBezTo>
                      <a:pt x="25518" y="751"/>
                      <a:pt x="23532" y="0"/>
                      <a:pt x="2119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" name="Google Shape;1140;p28"/>
              <p:cNvSpPr/>
              <p:nvPr/>
            </p:nvSpPr>
            <p:spPr>
              <a:xfrm>
                <a:off x="4950800" y="1785450"/>
                <a:ext cx="1453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5813" h="5212" extrusionOk="0">
                    <a:moveTo>
                      <a:pt x="4836" y="0"/>
                    </a:moveTo>
                    <a:lnTo>
                      <a:pt x="4836" y="0"/>
                    </a:lnTo>
                    <a:cubicBezTo>
                      <a:pt x="4969" y="932"/>
                      <a:pt x="5014" y="1775"/>
                      <a:pt x="5014" y="2662"/>
                    </a:cubicBezTo>
                    <a:cubicBezTo>
                      <a:pt x="4969" y="3062"/>
                      <a:pt x="4969" y="3550"/>
                      <a:pt x="4881" y="3816"/>
                    </a:cubicBezTo>
                    <a:cubicBezTo>
                      <a:pt x="4748" y="4127"/>
                      <a:pt x="4570" y="4260"/>
                      <a:pt x="4260" y="4304"/>
                    </a:cubicBezTo>
                    <a:cubicBezTo>
                      <a:pt x="4198" y="4317"/>
                      <a:pt x="4135" y="4323"/>
                      <a:pt x="4072" y="4323"/>
                    </a:cubicBezTo>
                    <a:cubicBezTo>
                      <a:pt x="3497" y="4323"/>
                      <a:pt x="2854" y="3812"/>
                      <a:pt x="2174" y="3372"/>
                    </a:cubicBezTo>
                    <a:cubicBezTo>
                      <a:pt x="1464" y="2884"/>
                      <a:pt x="754" y="2352"/>
                      <a:pt x="0" y="1819"/>
                    </a:cubicBezTo>
                    <a:lnTo>
                      <a:pt x="0" y="1819"/>
                    </a:lnTo>
                    <a:cubicBezTo>
                      <a:pt x="488" y="2574"/>
                      <a:pt x="1065" y="3284"/>
                      <a:pt x="1731" y="3905"/>
                    </a:cubicBezTo>
                    <a:cubicBezTo>
                      <a:pt x="2086" y="4215"/>
                      <a:pt x="2440" y="4526"/>
                      <a:pt x="2840" y="4792"/>
                    </a:cubicBezTo>
                    <a:cubicBezTo>
                      <a:pt x="3178" y="5018"/>
                      <a:pt x="3612" y="5211"/>
                      <a:pt x="4114" y="5211"/>
                    </a:cubicBezTo>
                    <a:cubicBezTo>
                      <a:pt x="4205" y="5211"/>
                      <a:pt x="4298" y="5205"/>
                      <a:pt x="4393" y="5191"/>
                    </a:cubicBezTo>
                    <a:cubicBezTo>
                      <a:pt x="4659" y="5147"/>
                      <a:pt x="4969" y="5058"/>
                      <a:pt x="5191" y="4836"/>
                    </a:cubicBezTo>
                    <a:cubicBezTo>
                      <a:pt x="5457" y="4659"/>
                      <a:pt x="5635" y="4348"/>
                      <a:pt x="5679" y="4082"/>
                    </a:cubicBezTo>
                    <a:cubicBezTo>
                      <a:pt x="5812" y="3505"/>
                      <a:pt x="5768" y="3062"/>
                      <a:pt x="5724" y="2618"/>
                    </a:cubicBezTo>
                    <a:cubicBezTo>
                      <a:pt x="5591" y="1686"/>
                      <a:pt x="5324" y="799"/>
                      <a:pt x="4836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" name="Google Shape;1141;p28"/>
              <p:cNvSpPr/>
              <p:nvPr/>
            </p:nvSpPr>
            <p:spPr>
              <a:xfrm>
                <a:off x="5258050" y="1742175"/>
                <a:ext cx="1665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315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2" y="1110"/>
                      <a:pt x="399" y="2175"/>
                      <a:pt x="666" y="3151"/>
                    </a:cubicBezTo>
                    <a:cubicBezTo>
                      <a:pt x="666" y="2752"/>
                      <a:pt x="666" y="2441"/>
                      <a:pt x="621" y="2086"/>
                    </a:cubicBezTo>
                    <a:cubicBezTo>
                      <a:pt x="532" y="1376"/>
                      <a:pt x="355" y="667"/>
                      <a:pt x="0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" name="Google Shape;1142;p28"/>
              <p:cNvSpPr/>
              <p:nvPr/>
            </p:nvSpPr>
            <p:spPr>
              <a:xfrm>
                <a:off x="5131600" y="1729975"/>
                <a:ext cx="1431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5724" h="5198" extrusionOk="0">
                    <a:moveTo>
                      <a:pt x="4792" y="1"/>
                    </a:moveTo>
                    <a:lnTo>
                      <a:pt x="4792" y="1"/>
                    </a:lnTo>
                    <a:cubicBezTo>
                      <a:pt x="4925" y="888"/>
                      <a:pt x="5014" y="1776"/>
                      <a:pt x="4969" y="2619"/>
                    </a:cubicBezTo>
                    <a:cubicBezTo>
                      <a:pt x="4925" y="3018"/>
                      <a:pt x="4925" y="3506"/>
                      <a:pt x="4836" y="3817"/>
                    </a:cubicBezTo>
                    <a:cubicBezTo>
                      <a:pt x="4748" y="4127"/>
                      <a:pt x="4526" y="4216"/>
                      <a:pt x="4215" y="4305"/>
                    </a:cubicBezTo>
                    <a:cubicBezTo>
                      <a:pt x="4172" y="4311"/>
                      <a:pt x="4128" y="4314"/>
                      <a:pt x="4085" y="4314"/>
                    </a:cubicBezTo>
                    <a:cubicBezTo>
                      <a:pt x="3495" y="4314"/>
                      <a:pt x="2835" y="3783"/>
                      <a:pt x="2174" y="3329"/>
                    </a:cubicBezTo>
                    <a:cubicBezTo>
                      <a:pt x="1420" y="2840"/>
                      <a:pt x="710" y="2308"/>
                      <a:pt x="0" y="1776"/>
                    </a:cubicBezTo>
                    <a:lnTo>
                      <a:pt x="0" y="1776"/>
                    </a:lnTo>
                    <a:cubicBezTo>
                      <a:pt x="444" y="2574"/>
                      <a:pt x="1065" y="3240"/>
                      <a:pt x="1730" y="3861"/>
                    </a:cubicBezTo>
                    <a:cubicBezTo>
                      <a:pt x="2041" y="4216"/>
                      <a:pt x="2396" y="4482"/>
                      <a:pt x="2795" y="4748"/>
                    </a:cubicBezTo>
                    <a:cubicBezTo>
                      <a:pt x="3160" y="4992"/>
                      <a:pt x="3673" y="5198"/>
                      <a:pt x="4199" y="5198"/>
                    </a:cubicBezTo>
                    <a:cubicBezTo>
                      <a:pt x="4248" y="5198"/>
                      <a:pt x="4298" y="5196"/>
                      <a:pt x="4348" y="5192"/>
                    </a:cubicBezTo>
                    <a:cubicBezTo>
                      <a:pt x="4614" y="5148"/>
                      <a:pt x="4925" y="5015"/>
                      <a:pt x="5191" y="4837"/>
                    </a:cubicBezTo>
                    <a:cubicBezTo>
                      <a:pt x="5413" y="4615"/>
                      <a:pt x="5590" y="4305"/>
                      <a:pt x="5635" y="4038"/>
                    </a:cubicBezTo>
                    <a:cubicBezTo>
                      <a:pt x="5679" y="3905"/>
                      <a:pt x="5679" y="3772"/>
                      <a:pt x="5724" y="3639"/>
                    </a:cubicBezTo>
                    <a:cubicBezTo>
                      <a:pt x="5457" y="2663"/>
                      <a:pt x="5280" y="1598"/>
                      <a:pt x="5058" y="489"/>
                    </a:cubicBezTo>
                    <a:cubicBezTo>
                      <a:pt x="4969" y="312"/>
                      <a:pt x="4881" y="134"/>
                      <a:pt x="4792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" name="Google Shape;1143;p28"/>
              <p:cNvSpPr/>
              <p:nvPr/>
            </p:nvSpPr>
            <p:spPr>
              <a:xfrm>
                <a:off x="5317925" y="1899700"/>
                <a:ext cx="1431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5197" extrusionOk="0">
                    <a:moveTo>
                      <a:pt x="4748" y="0"/>
                    </a:moveTo>
                    <a:lnTo>
                      <a:pt x="4748" y="0"/>
                    </a:lnTo>
                    <a:cubicBezTo>
                      <a:pt x="4881" y="888"/>
                      <a:pt x="4970" y="1775"/>
                      <a:pt x="4926" y="2618"/>
                    </a:cubicBezTo>
                    <a:cubicBezTo>
                      <a:pt x="4926" y="3017"/>
                      <a:pt x="4926" y="3505"/>
                      <a:pt x="4793" y="3816"/>
                    </a:cubicBezTo>
                    <a:cubicBezTo>
                      <a:pt x="4704" y="4126"/>
                      <a:pt x="4526" y="4260"/>
                      <a:pt x="4172" y="4304"/>
                    </a:cubicBezTo>
                    <a:cubicBezTo>
                      <a:pt x="4131" y="4310"/>
                      <a:pt x="4091" y="4313"/>
                      <a:pt x="4049" y="4313"/>
                    </a:cubicBezTo>
                    <a:cubicBezTo>
                      <a:pt x="3490" y="4313"/>
                      <a:pt x="2791" y="3782"/>
                      <a:pt x="2131" y="3328"/>
                    </a:cubicBezTo>
                    <a:cubicBezTo>
                      <a:pt x="1421" y="2840"/>
                      <a:pt x="711" y="2352"/>
                      <a:pt x="1" y="1819"/>
                    </a:cubicBezTo>
                    <a:lnTo>
                      <a:pt x="1" y="1819"/>
                    </a:lnTo>
                    <a:lnTo>
                      <a:pt x="45" y="1952"/>
                    </a:lnTo>
                    <a:cubicBezTo>
                      <a:pt x="489" y="2662"/>
                      <a:pt x="1066" y="3328"/>
                      <a:pt x="1687" y="3905"/>
                    </a:cubicBezTo>
                    <a:cubicBezTo>
                      <a:pt x="1997" y="4215"/>
                      <a:pt x="2352" y="4481"/>
                      <a:pt x="2752" y="4748"/>
                    </a:cubicBezTo>
                    <a:cubicBezTo>
                      <a:pt x="3117" y="4991"/>
                      <a:pt x="3629" y="5197"/>
                      <a:pt x="4155" y="5197"/>
                    </a:cubicBezTo>
                    <a:cubicBezTo>
                      <a:pt x="4205" y="5197"/>
                      <a:pt x="4255" y="5195"/>
                      <a:pt x="4305" y="5191"/>
                    </a:cubicBezTo>
                    <a:cubicBezTo>
                      <a:pt x="4571" y="5147"/>
                      <a:pt x="4881" y="5014"/>
                      <a:pt x="5148" y="4836"/>
                    </a:cubicBezTo>
                    <a:cubicBezTo>
                      <a:pt x="5369" y="4615"/>
                      <a:pt x="5547" y="4304"/>
                      <a:pt x="5591" y="4038"/>
                    </a:cubicBezTo>
                    <a:cubicBezTo>
                      <a:pt x="5724" y="3505"/>
                      <a:pt x="5680" y="3062"/>
                      <a:pt x="5636" y="2574"/>
                    </a:cubicBezTo>
                    <a:cubicBezTo>
                      <a:pt x="5547" y="1686"/>
                      <a:pt x="5236" y="755"/>
                      <a:pt x="4748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" name="Google Shape;1144;p28"/>
              <p:cNvSpPr/>
              <p:nvPr/>
            </p:nvSpPr>
            <p:spPr>
              <a:xfrm>
                <a:off x="5316825" y="1944050"/>
                <a:ext cx="2250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79" extrusionOk="0">
                    <a:moveTo>
                      <a:pt x="1" y="1"/>
                    </a:moveTo>
                    <a:lnTo>
                      <a:pt x="89" y="178"/>
                    </a:lnTo>
                    <a:lnTo>
                      <a:pt x="89" y="178"/>
                    </a:lnTo>
                    <a:lnTo>
                      <a:pt x="45" y="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" name="Google Shape;1145;p28"/>
              <p:cNvSpPr/>
              <p:nvPr/>
            </p:nvSpPr>
            <p:spPr>
              <a:xfrm>
                <a:off x="5285775" y="1652350"/>
                <a:ext cx="144225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5769" h="5209" extrusionOk="0">
                    <a:moveTo>
                      <a:pt x="4792" y="0"/>
                    </a:moveTo>
                    <a:lnTo>
                      <a:pt x="4792" y="0"/>
                    </a:lnTo>
                    <a:cubicBezTo>
                      <a:pt x="4925" y="888"/>
                      <a:pt x="5014" y="1775"/>
                      <a:pt x="4969" y="2618"/>
                    </a:cubicBezTo>
                    <a:cubicBezTo>
                      <a:pt x="4969" y="3062"/>
                      <a:pt x="4969" y="3505"/>
                      <a:pt x="4836" y="3816"/>
                    </a:cubicBezTo>
                    <a:cubicBezTo>
                      <a:pt x="4748" y="4126"/>
                      <a:pt x="4570" y="4260"/>
                      <a:pt x="4215" y="4304"/>
                    </a:cubicBezTo>
                    <a:cubicBezTo>
                      <a:pt x="4175" y="4310"/>
                      <a:pt x="4134" y="4313"/>
                      <a:pt x="4093" y="4313"/>
                    </a:cubicBezTo>
                    <a:cubicBezTo>
                      <a:pt x="3534" y="4313"/>
                      <a:pt x="2835" y="3782"/>
                      <a:pt x="2174" y="3328"/>
                    </a:cubicBezTo>
                    <a:cubicBezTo>
                      <a:pt x="1464" y="2840"/>
                      <a:pt x="755" y="2307"/>
                      <a:pt x="0" y="1775"/>
                    </a:cubicBezTo>
                    <a:lnTo>
                      <a:pt x="0" y="1775"/>
                    </a:lnTo>
                    <a:cubicBezTo>
                      <a:pt x="444" y="2574"/>
                      <a:pt x="1065" y="3283"/>
                      <a:pt x="1731" y="3905"/>
                    </a:cubicBezTo>
                    <a:cubicBezTo>
                      <a:pt x="2041" y="4215"/>
                      <a:pt x="2396" y="4481"/>
                      <a:pt x="2795" y="4792"/>
                    </a:cubicBezTo>
                    <a:cubicBezTo>
                      <a:pt x="3141" y="4984"/>
                      <a:pt x="3619" y="5209"/>
                      <a:pt x="4115" y="5209"/>
                    </a:cubicBezTo>
                    <a:cubicBezTo>
                      <a:pt x="4192" y="5209"/>
                      <a:pt x="4270" y="5203"/>
                      <a:pt x="4348" y="5191"/>
                    </a:cubicBezTo>
                    <a:cubicBezTo>
                      <a:pt x="4659" y="5147"/>
                      <a:pt x="4925" y="5058"/>
                      <a:pt x="5191" y="4836"/>
                    </a:cubicBezTo>
                    <a:cubicBezTo>
                      <a:pt x="5413" y="4614"/>
                      <a:pt x="5591" y="4348"/>
                      <a:pt x="5679" y="4038"/>
                    </a:cubicBezTo>
                    <a:cubicBezTo>
                      <a:pt x="5768" y="3505"/>
                      <a:pt x="5724" y="3062"/>
                      <a:pt x="5679" y="2574"/>
                    </a:cubicBezTo>
                    <a:cubicBezTo>
                      <a:pt x="5591" y="1686"/>
                      <a:pt x="5280" y="754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" name="Google Shape;1146;p28"/>
              <p:cNvSpPr/>
              <p:nvPr/>
            </p:nvSpPr>
            <p:spPr>
              <a:xfrm>
                <a:off x="4946350" y="1574700"/>
                <a:ext cx="1442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5769" h="5212" extrusionOk="0">
                    <a:moveTo>
                      <a:pt x="4792" y="0"/>
                    </a:moveTo>
                    <a:cubicBezTo>
                      <a:pt x="4926" y="932"/>
                      <a:pt x="5014" y="1775"/>
                      <a:pt x="4970" y="2663"/>
                    </a:cubicBezTo>
                    <a:cubicBezTo>
                      <a:pt x="4926" y="3062"/>
                      <a:pt x="4926" y="3550"/>
                      <a:pt x="4837" y="3816"/>
                    </a:cubicBezTo>
                    <a:cubicBezTo>
                      <a:pt x="4748" y="4127"/>
                      <a:pt x="4526" y="4260"/>
                      <a:pt x="4216" y="4304"/>
                    </a:cubicBezTo>
                    <a:cubicBezTo>
                      <a:pt x="4154" y="4317"/>
                      <a:pt x="4091" y="4324"/>
                      <a:pt x="4028" y="4324"/>
                    </a:cubicBezTo>
                    <a:cubicBezTo>
                      <a:pt x="3453" y="4324"/>
                      <a:pt x="2810" y="3812"/>
                      <a:pt x="2130" y="3372"/>
                    </a:cubicBezTo>
                    <a:cubicBezTo>
                      <a:pt x="1421" y="2884"/>
                      <a:pt x="711" y="2352"/>
                      <a:pt x="1" y="1820"/>
                    </a:cubicBezTo>
                    <a:lnTo>
                      <a:pt x="1" y="1820"/>
                    </a:lnTo>
                    <a:cubicBezTo>
                      <a:pt x="444" y="2574"/>
                      <a:pt x="1066" y="3284"/>
                      <a:pt x="1731" y="3905"/>
                    </a:cubicBezTo>
                    <a:cubicBezTo>
                      <a:pt x="2042" y="4215"/>
                      <a:pt x="2397" y="4526"/>
                      <a:pt x="2796" y="4792"/>
                    </a:cubicBezTo>
                    <a:cubicBezTo>
                      <a:pt x="3134" y="5018"/>
                      <a:pt x="3568" y="5211"/>
                      <a:pt x="4070" y="5211"/>
                    </a:cubicBezTo>
                    <a:cubicBezTo>
                      <a:pt x="4161" y="5211"/>
                      <a:pt x="4254" y="5205"/>
                      <a:pt x="4349" y="5191"/>
                    </a:cubicBezTo>
                    <a:cubicBezTo>
                      <a:pt x="4615" y="5147"/>
                      <a:pt x="4926" y="5058"/>
                      <a:pt x="5147" y="4837"/>
                    </a:cubicBezTo>
                    <a:cubicBezTo>
                      <a:pt x="5414" y="4659"/>
                      <a:pt x="5591" y="4348"/>
                      <a:pt x="5635" y="4082"/>
                    </a:cubicBezTo>
                    <a:cubicBezTo>
                      <a:pt x="5769" y="3505"/>
                      <a:pt x="5724" y="3062"/>
                      <a:pt x="5680" y="2618"/>
                    </a:cubicBezTo>
                    <a:cubicBezTo>
                      <a:pt x="5547" y="1686"/>
                      <a:pt x="5281" y="799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" name="Google Shape;1147;p28"/>
              <p:cNvSpPr/>
              <p:nvPr/>
            </p:nvSpPr>
            <p:spPr>
              <a:xfrm>
                <a:off x="5234750" y="1389450"/>
                <a:ext cx="25525" cy="1276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5104" extrusionOk="0">
                    <a:moveTo>
                      <a:pt x="45" y="1"/>
                    </a:moveTo>
                    <a:cubicBezTo>
                      <a:pt x="178" y="933"/>
                      <a:pt x="267" y="1776"/>
                      <a:pt x="222" y="2619"/>
                    </a:cubicBezTo>
                    <a:cubicBezTo>
                      <a:pt x="222" y="3062"/>
                      <a:pt x="178" y="3506"/>
                      <a:pt x="89" y="3817"/>
                    </a:cubicBezTo>
                    <a:cubicBezTo>
                      <a:pt x="45" y="3905"/>
                      <a:pt x="45" y="3994"/>
                      <a:pt x="0" y="4038"/>
                    </a:cubicBezTo>
                    <a:cubicBezTo>
                      <a:pt x="0" y="4393"/>
                      <a:pt x="0" y="4748"/>
                      <a:pt x="45" y="5103"/>
                    </a:cubicBezTo>
                    <a:cubicBezTo>
                      <a:pt x="178" y="5015"/>
                      <a:pt x="311" y="4970"/>
                      <a:pt x="444" y="4837"/>
                    </a:cubicBezTo>
                    <a:cubicBezTo>
                      <a:pt x="666" y="4660"/>
                      <a:pt x="843" y="4349"/>
                      <a:pt x="888" y="4083"/>
                    </a:cubicBezTo>
                    <a:cubicBezTo>
                      <a:pt x="1021" y="3506"/>
                      <a:pt x="976" y="3062"/>
                      <a:pt x="932" y="2619"/>
                    </a:cubicBezTo>
                    <a:cubicBezTo>
                      <a:pt x="843" y="1687"/>
                      <a:pt x="533" y="800"/>
                      <a:pt x="45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" name="Google Shape;1148;p28"/>
              <p:cNvSpPr/>
              <p:nvPr/>
            </p:nvSpPr>
            <p:spPr>
              <a:xfrm>
                <a:off x="5116075" y="1434950"/>
                <a:ext cx="119800" cy="8480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33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4" y="754"/>
                      <a:pt x="1065" y="1464"/>
                      <a:pt x="1730" y="2085"/>
                    </a:cubicBezTo>
                    <a:cubicBezTo>
                      <a:pt x="2041" y="2396"/>
                      <a:pt x="2396" y="2662"/>
                      <a:pt x="2795" y="2973"/>
                    </a:cubicBezTo>
                    <a:cubicBezTo>
                      <a:pt x="3133" y="3198"/>
                      <a:pt x="3599" y="3392"/>
                      <a:pt x="4084" y="3392"/>
                    </a:cubicBezTo>
                    <a:cubicBezTo>
                      <a:pt x="4172" y="3392"/>
                      <a:pt x="4260" y="3386"/>
                      <a:pt x="4348" y="3372"/>
                    </a:cubicBezTo>
                    <a:cubicBezTo>
                      <a:pt x="4481" y="3372"/>
                      <a:pt x="4614" y="3328"/>
                      <a:pt x="4792" y="3283"/>
                    </a:cubicBezTo>
                    <a:cubicBezTo>
                      <a:pt x="4747" y="2928"/>
                      <a:pt x="4747" y="2573"/>
                      <a:pt x="4747" y="2218"/>
                    </a:cubicBezTo>
                    <a:cubicBezTo>
                      <a:pt x="4614" y="2396"/>
                      <a:pt x="4481" y="2440"/>
                      <a:pt x="4215" y="2485"/>
                    </a:cubicBezTo>
                    <a:cubicBezTo>
                      <a:pt x="4161" y="2497"/>
                      <a:pt x="4105" y="2503"/>
                      <a:pt x="4048" y="2503"/>
                    </a:cubicBezTo>
                    <a:cubicBezTo>
                      <a:pt x="3497" y="2503"/>
                      <a:pt x="2817" y="1955"/>
                      <a:pt x="2174" y="1553"/>
                    </a:cubicBezTo>
                    <a:cubicBezTo>
                      <a:pt x="1420" y="1065"/>
                      <a:pt x="710" y="532"/>
                      <a:pt x="0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" name="Google Shape;1149;p28"/>
              <p:cNvSpPr/>
              <p:nvPr/>
            </p:nvSpPr>
            <p:spPr>
              <a:xfrm>
                <a:off x="5131600" y="1915225"/>
                <a:ext cx="1442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5198" extrusionOk="0">
                    <a:moveTo>
                      <a:pt x="4792" y="0"/>
                    </a:moveTo>
                    <a:lnTo>
                      <a:pt x="4792" y="0"/>
                    </a:lnTo>
                    <a:cubicBezTo>
                      <a:pt x="4925" y="888"/>
                      <a:pt x="5014" y="1775"/>
                      <a:pt x="4969" y="2618"/>
                    </a:cubicBezTo>
                    <a:cubicBezTo>
                      <a:pt x="4925" y="3017"/>
                      <a:pt x="4925" y="3505"/>
                      <a:pt x="4836" y="3816"/>
                    </a:cubicBezTo>
                    <a:cubicBezTo>
                      <a:pt x="4748" y="4127"/>
                      <a:pt x="4526" y="4260"/>
                      <a:pt x="4215" y="4304"/>
                    </a:cubicBezTo>
                    <a:cubicBezTo>
                      <a:pt x="4172" y="4310"/>
                      <a:pt x="4128" y="4313"/>
                      <a:pt x="4085" y="4313"/>
                    </a:cubicBezTo>
                    <a:cubicBezTo>
                      <a:pt x="3495" y="4313"/>
                      <a:pt x="2835" y="3782"/>
                      <a:pt x="2174" y="3328"/>
                    </a:cubicBezTo>
                    <a:cubicBezTo>
                      <a:pt x="1420" y="2840"/>
                      <a:pt x="710" y="2308"/>
                      <a:pt x="0" y="1775"/>
                    </a:cubicBezTo>
                    <a:lnTo>
                      <a:pt x="0" y="1775"/>
                    </a:lnTo>
                    <a:cubicBezTo>
                      <a:pt x="444" y="2574"/>
                      <a:pt x="1065" y="3284"/>
                      <a:pt x="1730" y="3905"/>
                    </a:cubicBezTo>
                    <a:cubicBezTo>
                      <a:pt x="2041" y="4215"/>
                      <a:pt x="2396" y="4482"/>
                      <a:pt x="2795" y="4748"/>
                    </a:cubicBezTo>
                    <a:cubicBezTo>
                      <a:pt x="3160" y="4991"/>
                      <a:pt x="3673" y="5197"/>
                      <a:pt x="4199" y="5197"/>
                    </a:cubicBezTo>
                    <a:cubicBezTo>
                      <a:pt x="4248" y="5197"/>
                      <a:pt x="4298" y="5195"/>
                      <a:pt x="4348" y="5191"/>
                    </a:cubicBezTo>
                    <a:cubicBezTo>
                      <a:pt x="4614" y="5147"/>
                      <a:pt x="4925" y="5014"/>
                      <a:pt x="5191" y="4837"/>
                    </a:cubicBezTo>
                    <a:cubicBezTo>
                      <a:pt x="5413" y="4615"/>
                      <a:pt x="5590" y="4304"/>
                      <a:pt x="5635" y="4038"/>
                    </a:cubicBezTo>
                    <a:cubicBezTo>
                      <a:pt x="5768" y="3505"/>
                      <a:pt x="5724" y="3062"/>
                      <a:pt x="5679" y="2574"/>
                    </a:cubicBezTo>
                    <a:cubicBezTo>
                      <a:pt x="5590" y="1642"/>
                      <a:pt x="5280" y="755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" name="Google Shape;1150;p28"/>
              <p:cNvSpPr/>
              <p:nvPr/>
            </p:nvSpPr>
            <p:spPr>
              <a:xfrm>
                <a:off x="4267525" y="1809850"/>
                <a:ext cx="865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3151" extrusionOk="0">
                    <a:moveTo>
                      <a:pt x="3106" y="0"/>
                    </a:moveTo>
                    <a:cubicBezTo>
                      <a:pt x="3106" y="577"/>
                      <a:pt x="3062" y="1110"/>
                      <a:pt x="2973" y="1642"/>
                    </a:cubicBezTo>
                    <a:cubicBezTo>
                      <a:pt x="2929" y="1864"/>
                      <a:pt x="2885" y="2174"/>
                      <a:pt x="2796" y="2352"/>
                    </a:cubicBezTo>
                    <a:cubicBezTo>
                      <a:pt x="2707" y="2529"/>
                      <a:pt x="2574" y="2574"/>
                      <a:pt x="2397" y="2574"/>
                    </a:cubicBezTo>
                    <a:lnTo>
                      <a:pt x="2352" y="2574"/>
                    </a:lnTo>
                    <a:cubicBezTo>
                      <a:pt x="1953" y="2574"/>
                      <a:pt x="1598" y="2130"/>
                      <a:pt x="1199" y="1775"/>
                    </a:cubicBezTo>
                    <a:cubicBezTo>
                      <a:pt x="799" y="1420"/>
                      <a:pt x="400" y="1021"/>
                      <a:pt x="1" y="622"/>
                    </a:cubicBezTo>
                    <a:lnTo>
                      <a:pt x="1" y="622"/>
                    </a:lnTo>
                    <a:cubicBezTo>
                      <a:pt x="223" y="1154"/>
                      <a:pt x="533" y="1642"/>
                      <a:pt x="844" y="2086"/>
                    </a:cubicBezTo>
                    <a:cubicBezTo>
                      <a:pt x="1021" y="2308"/>
                      <a:pt x="1199" y="2529"/>
                      <a:pt x="1420" y="2707"/>
                    </a:cubicBezTo>
                    <a:cubicBezTo>
                      <a:pt x="1642" y="2929"/>
                      <a:pt x="1953" y="3106"/>
                      <a:pt x="2352" y="3151"/>
                    </a:cubicBezTo>
                    <a:cubicBezTo>
                      <a:pt x="2530" y="3151"/>
                      <a:pt x="2707" y="3106"/>
                      <a:pt x="2885" y="3017"/>
                    </a:cubicBezTo>
                    <a:cubicBezTo>
                      <a:pt x="3062" y="2884"/>
                      <a:pt x="3195" y="2751"/>
                      <a:pt x="3240" y="2574"/>
                    </a:cubicBezTo>
                    <a:cubicBezTo>
                      <a:pt x="3373" y="2219"/>
                      <a:pt x="3417" y="1953"/>
                      <a:pt x="3417" y="1686"/>
                    </a:cubicBezTo>
                    <a:cubicBezTo>
                      <a:pt x="3461" y="1110"/>
                      <a:pt x="3373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" name="Google Shape;1151;p28"/>
              <p:cNvSpPr/>
              <p:nvPr/>
            </p:nvSpPr>
            <p:spPr>
              <a:xfrm>
                <a:off x="4384000" y="1793200"/>
                <a:ext cx="8542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2" extrusionOk="0">
                    <a:moveTo>
                      <a:pt x="3106" y="1"/>
                    </a:moveTo>
                    <a:cubicBezTo>
                      <a:pt x="3106" y="578"/>
                      <a:pt x="3062" y="1110"/>
                      <a:pt x="2929" y="1643"/>
                    </a:cubicBezTo>
                    <a:cubicBezTo>
                      <a:pt x="2884" y="1864"/>
                      <a:pt x="2840" y="2175"/>
                      <a:pt x="2751" y="2352"/>
                    </a:cubicBezTo>
                    <a:cubicBezTo>
                      <a:pt x="2662" y="2530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75"/>
                      <a:pt x="1154" y="1776"/>
                    </a:cubicBezTo>
                    <a:cubicBezTo>
                      <a:pt x="755" y="1421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54"/>
                      <a:pt x="488" y="1643"/>
                      <a:pt x="843" y="2086"/>
                    </a:cubicBezTo>
                    <a:cubicBezTo>
                      <a:pt x="1021" y="2308"/>
                      <a:pt x="1198" y="2530"/>
                      <a:pt x="1420" y="2707"/>
                    </a:cubicBezTo>
                    <a:cubicBezTo>
                      <a:pt x="1642" y="2929"/>
                      <a:pt x="1952" y="3107"/>
                      <a:pt x="2307" y="3151"/>
                    </a:cubicBezTo>
                    <a:lnTo>
                      <a:pt x="2352" y="3151"/>
                    </a:lnTo>
                    <a:cubicBezTo>
                      <a:pt x="2485" y="3151"/>
                      <a:pt x="2707" y="3107"/>
                      <a:pt x="2840" y="3018"/>
                    </a:cubicBezTo>
                    <a:cubicBezTo>
                      <a:pt x="3017" y="2885"/>
                      <a:pt x="3150" y="2752"/>
                      <a:pt x="3239" y="2574"/>
                    </a:cubicBezTo>
                    <a:cubicBezTo>
                      <a:pt x="3328" y="2264"/>
                      <a:pt x="3372" y="1953"/>
                      <a:pt x="3372" y="1687"/>
                    </a:cubicBezTo>
                    <a:cubicBezTo>
                      <a:pt x="3417" y="1110"/>
                      <a:pt x="3328" y="533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" name="Google Shape;1152;p28"/>
              <p:cNvSpPr/>
              <p:nvPr/>
            </p:nvSpPr>
            <p:spPr>
              <a:xfrm>
                <a:off x="4480500" y="1915225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2" y="1110"/>
                      <a:pt x="2929" y="1642"/>
                    </a:cubicBezTo>
                    <a:cubicBezTo>
                      <a:pt x="2884" y="1908"/>
                      <a:pt x="2840" y="2174"/>
                      <a:pt x="2751" y="2352"/>
                    </a:cubicBezTo>
                    <a:cubicBezTo>
                      <a:pt x="2662" y="2529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74"/>
                      <a:pt x="1154" y="1819"/>
                    </a:cubicBezTo>
                    <a:cubicBezTo>
                      <a:pt x="755" y="1420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54"/>
                      <a:pt x="488" y="1642"/>
                      <a:pt x="843" y="2086"/>
                    </a:cubicBezTo>
                    <a:cubicBezTo>
                      <a:pt x="1021" y="2308"/>
                      <a:pt x="1198" y="2529"/>
                      <a:pt x="1420" y="2751"/>
                    </a:cubicBezTo>
                    <a:cubicBezTo>
                      <a:pt x="1642" y="2929"/>
                      <a:pt x="1952" y="3151"/>
                      <a:pt x="2307" y="3151"/>
                    </a:cubicBezTo>
                    <a:lnTo>
                      <a:pt x="2352" y="3151"/>
                    </a:lnTo>
                    <a:cubicBezTo>
                      <a:pt x="2485" y="3151"/>
                      <a:pt x="2707" y="3106"/>
                      <a:pt x="2840" y="3017"/>
                    </a:cubicBezTo>
                    <a:cubicBezTo>
                      <a:pt x="3017" y="2929"/>
                      <a:pt x="3150" y="2751"/>
                      <a:pt x="3239" y="2574"/>
                    </a:cubicBezTo>
                    <a:cubicBezTo>
                      <a:pt x="3328" y="2263"/>
                      <a:pt x="3372" y="1997"/>
                      <a:pt x="3372" y="1686"/>
                    </a:cubicBezTo>
                    <a:cubicBezTo>
                      <a:pt x="3417" y="1110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" name="Google Shape;1153;p28"/>
              <p:cNvSpPr/>
              <p:nvPr/>
            </p:nvSpPr>
            <p:spPr>
              <a:xfrm>
                <a:off x="4480500" y="209712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6"/>
                      <a:pt x="2929" y="1598"/>
                    </a:cubicBezTo>
                    <a:cubicBezTo>
                      <a:pt x="2884" y="1864"/>
                      <a:pt x="2840" y="2130"/>
                      <a:pt x="2751" y="2308"/>
                    </a:cubicBezTo>
                    <a:cubicBezTo>
                      <a:pt x="2662" y="2485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30"/>
                      <a:pt x="1154" y="1775"/>
                    </a:cubicBezTo>
                    <a:cubicBezTo>
                      <a:pt x="755" y="1376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10"/>
                      <a:pt x="488" y="1598"/>
                      <a:pt x="843" y="2042"/>
                    </a:cubicBezTo>
                    <a:cubicBezTo>
                      <a:pt x="1021" y="2264"/>
                      <a:pt x="1198" y="2485"/>
                      <a:pt x="1420" y="2707"/>
                    </a:cubicBezTo>
                    <a:cubicBezTo>
                      <a:pt x="1642" y="2885"/>
                      <a:pt x="1952" y="3107"/>
                      <a:pt x="2307" y="3107"/>
                    </a:cubicBezTo>
                    <a:lnTo>
                      <a:pt x="2352" y="3107"/>
                    </a:lnTo>
                    <a:cubicBezTo>
                      <a:pt x="2485" y="3107"/>
                      <a:pt x="2707" y="3062"/>
                      <a:pt x="2840" y="2973"/>
                    </a:cubicBezTo>
                    <a:cubicBezTo>
                      <a:pt x="3017" y="2885"/>
                      <a:pt x="3150" y="2707"/>
                      <a:pt x="3239" y="2530"/>
                    </a:cubicBezTo>
                    <a:cubicBezTo>
                      <a:pt x="3328" y="2219"/>
                      <a:pt x="3372" y="1953"/>
                      <a:pt x="3372" y="1642"/>
                    </a:cubicBezTo>
                    <a:cubicBezTo>
                      <a:pt x="3417" y="1066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" name="Google Shape;1154;p28"/>
              <p:cNvSpPr/>
              <p:nvPr/>
            </p:nvSpPr>
            <p:spPr>
              <a:xfrm>
                <a:off x="4542600" y="1682300"/>
                <a:ext cx="85450" cy="7765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3106" extrusionOk="0">
                    <a:moveTo>
                      <a:pt x="3107" y="0"/>
                    </a:moveTo>
                    <a:cubicBezTo>
                      <a:pt x="3107" y="577"/>
                      <a:pt x="3062" y="1109"/>
                      <a:pt x="2929" y="1642"/>
                    </a:cubicBezTo>
                    <a:cubicBezTo>
                      <a:pt x="2885" y="1864"/>
                      <a:pt x="2840" y="2174"/>
                      <a:pt x="2752" y="2352"/>
                    </a:cubicBezTo>
                    <a:cubicBezTo>
                      <a:pt x="2663" y="2529"/>
                      <a:pt x="2530" y="2573"/>
                      <a:pt x="2352" y="2573"/>
                    </a:cubicBezTo>
                    <a:lnTo>
                      <a:pt x="2308" y="2573"/>
                    </a:lnTo>
                    <a:cubicBezTo>
                      <a:pt x="1953" y="2573"/>
                      <a:pt x="1554" y="2130"/>
                      <a:pt x="1154" y="1775"/>
                    </a:cubicBezTo>
                    <a:cubicBezTo>
                      <a:pt x="755" y="1420"/>
                      <a:pt x="400" y="1021"/>
                      <a:pt x="1" y="621"/>
                    </a:cubicBezTo>
                    <a:lnTo>
                      <a:pt x="1" y="621"/>
                    </a:lnTo>
                    <a:cubicBezTo>
                      <a:pt x="178" y="1154"/>
                      <a:pt x="489" y="1642"/>
                      <a:pt x="844" y="2085"/>
                    </a:cubicBezTo>
                    <a:cubicBezTo>
                      <a:pt x="1021" y="2307"/>
                      <a:pt x="1199" y="2529"/>
                      <a:pt x="1421" y="2707"/>
                    </a:cubicBezTo>
                    <a:cubicBezTo>
                      <a:pt x="1642" y="2928"/>
                      <a:pt x="1953" y="3106"/>
                      <a:pt x="2308" y="3106"/>
                    </a:cubicBezTo>
                    <a:lnTo>
                      <a:pt x="2352" y="3106"/>
                    </a:lnTo>
                    <a:cubicBezTo>
                      <a:pt x="2485" y="3106"/>
                      <a:pt x="2707" y="3106"/>
                      <a:pt x="2840" y="2973"/>
                    </a:cubicBezTo>
                    <a:cubicBezTo>
                      <a:pt x="3018" y="2884"/>
                      <a:pt x="3151" y="2707"/>
                      <a:pt x="3240" y="2573"/>
                    </a:cubicBezTo>
                    <a:cubicBezTo>
                      <a:pt x="3328" y="2219"/>
                      <a:pt x="3373" y="1952"/>
                      <a:pt x="3373" y="1686"/>
                    </a:cubicBezTo>
                    <a:cubicBezTo>
                      <a:pt x="3417" y="1109"/>
                      <a:pt x="3328" y="533"/>
                      <a:pt x="3107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" name="Google Shape;1155;p28"/>
              <p:cNvSpPr/>
              <p:nvPr/>
            </p:nvSpPr>
            <p:spPr>
              <a:xfrm>
                <a:off x="4285275" y="168117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6"/>
                      <a:pt x="2973" y="1598"/>
                    </a:cubicBezTo>
                    <a:cubicBezTo>
                      <a:pt x="2929" y="1864"/>
                      <a:pt x="2884" y="2130"/>
                      <a:pt x="2751" y="2308"/>
                    </a:cubicBezTo>
                    <a:cubicBezTo>
                      <a:pt x="2663" y="2485"/>
                      <a:pt x="2574" y="2530"/>
                      <a:pt x="2352" y="2530"/>
                    </a:cubicBezTo>
                    <a:cubicBezTo>
                      <a:pt x="1953" y="2530"/>
                      <a:pt x="1553" y="2130"/>
                      <a:pt x="1199" y="1775"/>
                    </a:cubicBezTo>
                    <a:cubicBezTo>
                      <a:pt x="799" y="1376"/>
                      <a:pt x="400" y="977"/>
                      <a:pt x="1" y="578"/>
                    </a:cubicBezTo>
                    <a:lnTo>
                      <a:pt x="1" y="578"/>
                    </a:lnTo>
                    <a:cubicBezTo>
                      <a:pt x="222" y="1110"/>
                      <a:pt x="533" y="1598"/>
                      <a:pt x="844" y="2042"/>
                    </a:cubicBezTo>
                    <a:cubicBezTo>
                      <a:pt x="1021" y="2264"/>
                      <a:pt x="1199" y="2485"/>
                      <a:pt x="1420" y="2707"/>
                    </a:cubicBezTo>
                    <a:cubicBezTo>
                      <a:pt x="1642" y="2885"/>
                      <a:pt x="1953" y="3107"/>
                      <a:pt x="2352" y="3107"/>
                    </a:cubicBezTo>
                    <a:cubicBezTo>
                      <a:pt x="2530" y="3107"/>
                      <a:pt x="2707" y="3062"/>
                      <a:pt x="2884" y="2973"/>
                    </a:cubicBezTo>
                    <a:cubicBezTo>
                      <a:pt x="3062" y="2885"/>
                      <a:pt x="3195" y="2707"/>
                      <a:pt x="3239" y="2530"/>
                    </a:cubicBezTo>
                    <a:cubicBezTo>
                      <a:pt x="3373" y="2219"/>
                      <a:pt x="3373" y="1953"/>
                      <a:pt x="3417" y="1642"/>
                    </a:cubicBezTo>
                    <a:cubicBezTo>
                      <a:pt x="3417" y="1066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" name="Google Shape;1156;p28"/>
              <p:cNvSpPr/>
              <p:nvPr/>
            </p:nvSpPr>
            <p:spPr>
              <a:xfrm>
                <a:off x="4407300" y="1583575"/>
                <a:ext cx="865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151" extrusionOk="0">
                    <a:moveTo>
                      <a:pt x="3106" y="0"/>
                    </a:moveTo>
                    <a:cubicBezTo>
                      <a:pt x="3106" y="577"/>
                      <a:pt x="3106" y="1110"/>
                      <a:pt x="2973" y="1642"/>
                    </a:cubicBezTo>
                    <a:cubicBezTo>
                      <a:pt x="2928" y="1908"/>
                      <a:pt x="2884" y="2174"/>
                      <a:pt x="2795" y="2352"/>
                    </a:cubicBezTo>
                    <a:cubicBezTo>
                      <a:pt x="2706" y="2529"/>
                      <a:pt x="2573" y="2574"/>
                      <a:pt x="2396" y="2574"/>
                    </a:cubicBezTo>
                    <a:lnTo>
                      <a:pt x="2352" y="2574"/>
                    </a:lnTo>
                    <a:cubicBezTo>
                      <a:pt x="1952" y="2574"/>
                      <a:pt x="1597" y="2174"/>
                      <a:pt x="1198" y="1819"/>
                    </a:cubicBezTo>
                    <a:cubicBezTo>
                      <a:pt x="799" y="1420"/>
                      <a:pt x="399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532" y="1642"/>
                      <a:pt x="887" y="2086"/>
                    </a:cubicBezTo>
                    <a:cubicBezTo>
                      <a:pt x="1020" y="2308"/>
                      <a:pt x="1198" y="2529"/>
                      <a:pt x="1420" y="2751"/>
                    </a:cubicBezTo>
                    <a:cubicBezTo>
                      <a:pt x="1642" y="2929"/>
                      <a:pt x="1952" y="3150"/>
                      <a:pt x="2352" y="3150"/>
                    </a:cubicBezTo>
                    <a:cubicBezTo>
                      <a:pt x="2529" y="3150"/>
                      <a:pt x="2706" y="3106"/>
                      <a:pt x="2884" y="3017"/>
                    </a:cubicBezTo>
                    <a:cubicBezTo>
                      <a:pt x="3061" y="2929"/>
                      <a:pt x="3195" y="2751"/>
                      <a:pt x="3239" y="2574"/>
                    </a:cubicBezTo>
                    <a:cubicBezTo>
                      <a:pt x="3372" y="2263"/>
                      <a:pt x="3416" y="1997"/>
                      <a:pt x="3416" y="1686"/>
                    </a:cubicBezTo>
                    <a:cubicBezTo>
                      <a:pt x="3461" y="1110"/>
                      <a:pt x="3372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" name="Google Shape;1157;p28"/>
              <p:cNvSpPr/>
              <p:nvPr/>
            </p:nvSpPr>
            <p:spPr>
              <a:xfrm>
                <a:off x="4543725" y="14593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2" y="1109"/>
                      <a:pt x="2973" y="1642"/>
                    </a:cubicBezTo>
                    <a:cubicBezTo>
                      <a:pt x="2884" y="1908"/>
                      <a:pt x="2840" y="2174"/>
                      <a:pt x="2751" y="2352"/>
                    </a:cubicBezTo>
                    <a:cubicBezTo>
                      <a:pt x="2662" y="2529"/>
                      <a:pt x="2529" y="2573"/>
                      <a:pt x="2352" y="2573"/>
                    </a:cubicBezTo>
                    <a:lnTo>
                      <a:pt x="2307" y="2573"/>
                    </a:lnTo>
                    <a:cubicBezTo>
                      <a:pt x="1952" y="2573"/>
                      <a:pt x="1553" y="2174"/>
                      <a:pt x="1154" y="1819"/>
                    </a:cubicBezTo>
                    <a:cubicBezTo>
                      <a:pt x="755" y="1420"/>
                      <a:pt x="400" y="1021"/>
                      <a:pt x="0" y="621"/>
                    </a:cubicBezTo>
                    <a:lnTo>
                      <a:pt x="0" y="621"/>
                    </a:lnTo>
                    <a:cubicBezTo>
                      <a:pt x="178" y="1154"/>
                      <a:pt x="488" y="1642"/>
                      <a:pt x="843" y="2085"/>
                    </a:cubicBezTo>
                    <a:cubicBezTo>
                      <a:pt x="1021" y="2307"/>
                      <a:pt x="1198" y="2529"/>
                      <a:pt x="1420" y="2751"/>
                    </a:cubicBezTo>
                    <a:cubicBezTo>
                      <a:pt x="1642" y="2928"/>
                      <a:pt x="1952" y="3106"/>
                      <a:pt x="2307" y="3150"/>
                    </a:cubicBezTo>
                    <a:lnTo>
                      <a:pt x="2352" y="3150"/>
                    </a:lnTo>
                    <a:cubicBezTo>
                      <a:pt x="2529" y="3150"/>
                      <a:pt x="2707" y="3106"/>
                      <a:pt x="2840" y="3017"/>
                    </a:cubicBezTo>
                    <a:cubicBezTo>
                      <a:pt x="3017" y="2884"/>
                      <a:pt x="3150" y="2751"/>
                      <a:pt x="3239" y="2573"/>
                    </a:cubicBezTo>
                    <a:cubicBezTo>
                      <a:pt x="3372" y="2263"/>
                      <a:pt x="3372" y="1997"/>
                      <a:pt x="3372" y="1686"/>
                    </a:cubicBezTo>
                    <a:cubicBezTo>
                      <a:pt x="3417" y="1109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" name="Google Shape;1158;p28"/>
              <p:cNvSpPr/>
              <p:nvPr/>
            </p:nvSpPr>
            <p:spPr>
              <a:xfrm>
                <a:off x="4622475" y="17987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1"/>
                    </a:moveTo>
                    <a:cubicBezTo>
                      <a:pt x="3106" y="578"/>
                      <a:pt x="3062" y="1110"/>
                      <a:pt x="2973" y="1642"/>
                    </a:cubicBezTo>
                    <a:cubicBezTo>
                      <a:pt x="2929" y="1864"/>
                      <a:pt x="2884" y="2175"/>
                      <a:pt x="2751" y="2352"/>
                    </a:cubicBezTo>
                    <a:cubicBezTo>
                      <a:pt x="2662" y="2530"/>
                      <a:pt x="2574" y="2574"/>
                      <a:pt x="2352" y="2574"/>
                    </a:cubicBezTo>
                    <a:cubicBezTo>
                      <a:pt x="1953" y="2574"/>
                      <a:pt x="1553" y="2175"/>
                      <a:pt x="1198" y="1775"/>
                    </a:cubicBezTo>
                    <a:cubicBezTo>
                      <a:pt x="799" y="1421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488" y="1642"/>
                      <a:pt x="843" y="2086"/>
                    </a:cubicBezTo>
                    <a:cubicBezTo>
                      <a:pt x="1021" y="2308"/>
                      <a:pt x="1198" y="2530"/>
                      <a:pt x="1420" y="2707"/>
                    </a:cubicBezTo>
                    <a:cubicBezTo>
                      <a:pt x="1642" y="2929"/>
                      <a:pt x="1953" y="3107"/>
                      <a:pt x="2352" y="3151"/>
                    </a:cubicBezTo>
                    <a:cubicBezTo>
                      <a:pt x="2529" y="3151"/>
                      <a:pt x="2707" y="3107"/>
                      <a:pt x="2884" y="3018"/>
                    </a:cubicBezTo>
                    <a:cubicBezTo>
                      <a:pt x="3062" y="2885"/>
                      <a:pt x="3195" y="2752"/>
                      <a:pt x="3239" y="2574"/>
                    </a:cubicBezTo>
                    <a:cubicBezTo>
                      <a:pt x="3372" y="2264"/>
                      <a:pt x="3372" y="1953"/>
                      <a:pt x="3417" y="1687"/>
                    </a:cubicBezTo>
                    <a:cubicBezTo>
                      <a:pt x="3417" y="1110"/>
                      <a:pt x="3328" y="533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" name="Google Shape;1159;p28"/>
              <p:cNvSpPr/>
              <p:nvPr/>
            </p:nvSpPr>
            <p:spPr>
              <a:xfrm>
                <a:off x="4622475" y="204832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5"/>
                      <a:pt x="2973" y="1598"/>
                    </a:cubicBezTo>
                    <a:cubicBezTo>
                      <a:pt x="2929" y="1864"/>
                      <a:pt x="2884" y="2130"/>
                      <a:pt x="2751" y="2308"/>
                    </a:cubicBezTo>
                    <a:cubicBezTo>
                      <a:pt x="2662" y="2485"/>
                      <a:pt x="2574" y="2574"/>
                      <a:pt x="2352" y="2574"/>
                    </a:cubicBezTo>
                    <a:cubicBezTo>
                      <a:pt x="1953" y="2574"/>
                      <a:pt x="1553" y="2130"/>
                      <a:pt x="1198" y="1775"/>
                    </a:cubicBezTo>
                    <a:cubicBezTo>
                      <a:pt x="799" y="1376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222" y="1110"/>
                      <a:pt x="488" y="1598"/>
                      <a:pt x="843" y="2041"/>
                    </a:cubicBezTo>
                    <a:cubicBezTo>
                      <a:pt x="1021" y="2263"/>
                      <a:pt x="1198" y="2485"/>
                      <a:pt x="1420" y="2707"/>
                    </a:cubicBezTo>
                    <a:cubicBezTo>
                      <a:pt x="1642" y="2884"/>
                      <a:pt x="1953" y="3106"/>
                      <a:pt x="2352" y="3106"/>
                    </a:cubicBezTo>
                    <a:cubicBezTo>
                      <a:pt x="2529" y="3106"/>
                      <a:pt x="2707" y="3062"/>
                      <a:pt x="2884" y="2973"/>
                    </a:cubicBezTo>
                    <a:cubicBezTo>
                      <a:pt x="3062" y="2884"/>
                      <a:pt x="3195" y="2707"/>
                      <a:pt x="3239" y="2530"/>
                    </a:cubicBezTo>
                    <a:cubicBezTo>
                      <a:pt x="3372" y="2219"/>
                      <a:pt x="3372" y="1953"/>
                      <a:pt x="3417" y="1642"/>
                    </a:cubicBezTo>
                    <a:cubicBezTo>
                      <a:pt x="3417" y="1065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" name="Google Shape;1160;p28"/>
              <p:cNvSpPr/>
              <p:nvPr/>
            </p:nvSpPr>
            <p:spPr>
              <a:xfrm>
                <a:off x="4237575" y="1539200"/>
                <a:ext cx="86550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3107" extrusionOk="0">
                    <a:moveTo>
                      <a:pt x="3151" y="1"/>
                    </a:moveTo>
                    <a:cubicBezTo>
                      <a:pt x="3107" y="533"/>
                      <a:pt x="3107" y="1065"/>
                      <a:pt x="2973" y="1598"/>
                    </a:cubicBezTo>
                    <a:cubicBezTo>
                      <a:pt x="2929" y="1864"/>
                      <a:pt x="2885" y="2130"/>
                      <a:pt x="2796" y="2308"/>
                    </a:cubicBezTo>
                    <a:cubicBezTo>
                      <a:pt x="2707" y="2485"/>
                      <a:pt x="2574" y="2574"/>
                      <a:pt x="2397" y="2574"/>
                    </a:cubicBezTo>
                    <a:lnTo>
                      <a:pt x="2352" y="2574"/>
                    </a:lnTo>
                    <a:cubicBezTo>
                      <a:pt x="1953" y="2574"/>
                      <a:pt x="1598" y="2130"/>
                      <a:pt x="1199" y="1775"/>
                    </a:cubicBezTo>
                    <a:cubicBezTo>
                      <a:pt x="799" y="1376"/>
                      <a:pt x="400" y="1021"/>
                      <a:pt x="1" y="622"/>
                    </a:cubicBezTo>
                    <a:lnTo>
                      <a:pt x="1" y="622"/>
                    </a:lnTo>
                    <a:cubicBezTo>
                      <a:pt x="223" y="1110"/>
                      <a:pt x="533" y="1598"/>
                      <a:pt x="888" y="2042"/>
                    </a:cubicBezTo>
                    <a:cubicBezTo>
                      <a:pt x="1021" y="2308"/>
                      <a:pt x="1199" y="2485"/>
                      <a:pt x="1421" y="2707"/>
                    </a:cubicBezTo>
                    <a:cubicBezTo>
                      <a:pt x="1642" y="2885"/>
                      <a:pt x="1997" y="3106"/>
                      <a:pt x="2352" y="3106"/>
                    </a:cubicBezTo>
                    <a:cubicBezTo>
                      <a:pt x="2530" y="3106"/>
                      <a:pt x="2707" y="3062"/>
                      <a:pt x="2885" y="2973"/>
                    </a:cubicBezTo>
                    <a:cubicBezTo>
                      <a:pt x="3062" y="2885"/>
                      <a:pt x="3195" y="2707"/>
                      <a:pt x="3240" y="2530"/>
                    </a:cubicBezTo>
                    <a:cubicBezTo>
                      <a:pt x="3373" y="2219"/>
                      <a:pt x="3417" y="1953"/>
                      <a:pt x="3417" y="1642"/>
                    </a:cubicBezTo>
                    <a:cubicBezTo>
                      <a:pt x="3461" y="1065"/>
                      <a:pt x="3373" y="489"/>
                      <a:pt x="3151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" name="Google Shape;1161;p28"/>
              <p:cNvSpPr/>
              <p:nvPr/>
            </p:nvSpPr>
            <p:spPr>
              <a:xfrm>
                <a:off x="4365150" y="19063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1" y="1110"/>
                      <a:pt x="2973" y="1642"/>
                    </a:cubicBezTo>
                    <a:cubicBezTo>
                      <a:pt x="2928" y="1908"/>
                      <a:pt x="2840" y="2174"/>
                      <a:pt x="2751" y="2352"/>
                    </a:cubicBezTo>
                    <a:cubicBezTo>
                      <a:pt x="2662" y="2529"/>
                      <a:pt x="2573" y="2574"/>
                      <a:pt x="2352" y="2574"/>
                    </a:cubicBezTo>
                    <a:cubicBezTo>
                      <a:pt x="1952" y="2574"/>
                      <a:pt x="1553" y="2174"/>
                      <a:pt x="1154" y="1820"/>
                    </a:cubicBezTo>
                    <a:cubicBezTo>
                      <a:pt x="799" y="1420"/>
                      <a:pt x="399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488" y="1642"/>
                      <a:pt x="843" y="2086"/>
                    </a:cubicBezTo>
                    <a:cubicBezTo>
                      <a:pt x="1021" y="2308"/>
                      <a:pt x="1198" y="2529"/>
                      <a:pt x="1420" y="2751"/>
                    </a:cubicBezTo>
                    <a:cubicBezTo>
                      <a:pt x="1642" y="2929"/>
                      <a:pt x="1952" y="3151"/>
                      <a:pt x="2307" y="3151"/>
                    </a:cubicBezTo>
                    <a:lnTo>
                      <a:pt x="2352" y="3151"/>
                    </a:lnTo>
                    <a:cubicBezTo>
                      <a:pt x="2529" y="3151"/>
                      <a:pt x="2706" y="3106"/>
                      <a:pt x="2884" y="3017"/>
                    </a:cubicBezTo>
                    <a:cubicBezTo>
                      <a:pt x="3061" y="2929"/>
                      <a:pt x="3195" y="2751"/>
                      <a:pt x="3239" y="2574"/>
                    </a:cubicBezTo>
                    <a:cubicBezTo>
                      <a:pt x="3372" y="2263"/>
                      <a:pt x="3372" y="1997"/>
                      <a:pt x="3416" y="1686"/>
                    </a:cubicBezTo>
                    <a:cubicBezTo>
                      <a:pt x="3416" y="1110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" name="Google Shape;1162;p28"/>
              <p:cNvSpPr/>
              <p:nvPr/>
            </p:nvSpPr>
            <p:spPr>
              <a:xfrm>
                <a:off x="4346275" y="889225"/>
                <a:ext cx="42175" cy="1264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5058" extrusionOk="0">
                    <a:moveTo>
                      <a:pt x="844" y="0"/>
                    </a:moveTo>
                    <a:cubicBezTo>
                      <a:pt x="400" y="0"/>
                      <a:pt x="1" y="1154"/>
                      <a:pt x="1" y="2529"/>
                    </a:cubicBezTo>
                    <a:cubicBezTo>
                      <a:pt x="1" y="3949"/>
                      <a:pt x="400" y="5058"/>
                      <a:pt x="844" y="5058"/>
                    </a:cubicBezTo>
                    <a:cubicBezTo>
                      <a:pt x="1332" y="5058"/>
                      <a:pt x="1687" y="3949"/>
                      <a:pt x="1687" y="2529"/>
                    </a:cubicBezTo>
                    <a:cubicBezTo>
                      <a:pt x="1687" y="1154"/>
                      <a:pt x="1332" y="0"/>
                      <a:pt x="844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" name="Google Shape;1163;p28"/>
              <p:cNvSpPr/>
              <p:nvPr/>
            </p:nvSpPr>
            <p:spPr>
              <a:xfrm>
                <a:off x="4921950" y="889225"/>
                <a:ext cx="42175" cy="1264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5058" extrusionOk="0">
                    <a:moveTo>
                      <a:pt x="844" y="0"/>
                    </a:moveTo>
                    <a:cubicBezTo>
                      <a:pt x="400" y="0"/>
                      <a:pt x="1" y="1154"/>
                      <a:pt x="1" y="2529"/>
                    </a:cubicBezTo>
                    <a:cubicBezTo>
                      <a:pt x="1" y="3949"/>
                      <a:pt x="400" y="5058"/>
                      <a:pt x="844" y="5058"/>
                    </a:cubicBezTo>
                    <a:cubicBezTo>
                      <a:pt x="1332" y="5058"/>
                      <a:pt x="1687" y="3949"/>
                      <a:pt x="1687" y="2529"/>
                    </a:cubicBezTo>
                    <a:cubicBezTo>
                      <a:pt x="1687" y="1154"/>
                      <a:pt x="1332" y="0"/>
                      <a:pt x="844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" name="Google Shape;1164;p28"/>
              <p:cNvSpPr/>
              <p:nvPr/>
            </p:nvSpPr>
            <p:spPr>
              <a:xfrm>
                <a:off x="4585875" y="1099950"/>
                <a:ext cx="112050" cy="112075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4483" extrusionOk="0">
                    <a:moveTo>
                      <a:pt x="0" y="1"/>
                    </a:moveTo>
                    <a:lnTo>
                      <a:pt x="1686" y="4482"/>
                    </a:lnTo>
                    <a:lnTo>
                      <a:pt x="4481" y="1"/>
                    </a:lnTo>
                    <a:close/>
                  </a:path>
                </a:pathLst>
              </a:custGeom>
              <a:solidFill>
                <a:srgbClr val="3D3E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" name="Google Shape;1165;p28"/>
              <p:cNvSpPr/>
              <p:nvPr/>
            </p:nvSpPr>
            <p:spPr>
              <a:xfrm>
                <a:off x="4275850" y="406750"/>
                <a:ext cx="17250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6522" extrusionOk="0">
                    <a:moveTo>
                      <a:pt x="1457" y="0"/>
                    </a:moveTo>
                    <a:cubicBezTo>
                      <a:pt x="305" y="0"/>
                      <a:pt x="1" y="4885"/>
                      <a:pt x="5746" y="6521"/>
                    </a:cubicBezTo>
                    <a:cubicBezTo>
                      <a:pt x="6101" y="6388"/>
                      <a:pt x="6500" y="6299"/>
                      <a:pt x="6900" y="6166"/>
                    </a:cubicBezTo>
                    <a:cubicBezTo>
                      <a:pt x="5613" y="5101"/>
                      <a:pt x="3439" y="3060"/>
                      <a:pt x="2285" y="798"/>
                    </a:cubicBezTo>
                    <a:cubicBezTo>
                      <a:pt x="2005" y="237"/>
                      <a:pt x="1710" y="0"/>
                      <a:pt x="1457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" name="Google Shape;1166;p28"/>
              <p:cNvSpPr/>
              <p:nvPr/>
            </p:nvSpPr>
            <p:spPr>
              <a:xfrm>
                <a:off x="4419500" y="560900"/>
                <a:ext cx="53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799" extrusionOk="0">
                    <a:moveTo>
                      <a:pt x="1154" y="0"/>
                    </a:moveTo>
                    <a:cubicBezTo>
                      <a:pt x="754" y="133"/>
                      <a:pt x="355" y="222"/>
                      <a:pt x="0" y="355"/>
                    </a:cubicBezTo>
                    <a:cubicBezTo>
                      <a:pt x="621" y="577"/>
                      <a:pt x="1331" y="710"/>
                      <a:pt x="2130" y="799"/>
                    </a:cubicBezTo>
                    <a:cubicBezTo>
                      <a:pt x="2130" y="799"/>
                      <a:pt x="1730" y="488"/>
                      <a:pt x="115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" name="Google Shape;1167;p28"/>
              <p:cNvSpPr/>
              <p:nvPr/>
            </p:nvSpPr>
            <p:spPr>
              <a:xfrm>
                <a:off x="4250650" y="503750"/>
                <a:ext cx="166650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3308" extrusionOk="0">
                    <a:moveTo>
                      <a:pt x="976" y="0"/>
                    </a:moveTo>
                    <a:cubicBezTo>
                      <a:pt x="1" y="0"/>
                      <a:pt x="944" y="3308"/>
                      <a:pt x="4847" y="3308"/>
                    </a:cubicBezTo>
                    <a:cubicBezTo>
                      <a:pt x="4891" y="3308"/>
                      <a:pt x="4935" y="3307"/>
                      <a:pt x="4979" y="3307"/>
                    </a:cubicBezTo>
                    <a:cubicBezTo>
                      <a:pt x="5512" y="3085"/>
                      <a:pt x="6089" y="2863"/>
                      <a:pt x="6665" y="2685"/>
                    </a:cubicBezTo>
                    <a:cubicBezTo>
                      <a:pt x="5512" y="2330"/>
                      <a:pt x="3249" y="1621"/>
                      <a:pt x="1652" y="334"/>
                    </a:cubicBezTo>
                    <a:cubicBezTo>
                      <a:pt x="1372" y="100"/>
                      <a:pt x="1145" y="0"/>
                      <a:pt x="976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" name="Google Shape;1168;p28"/>
              <p:cNvSpPr/>
              <p:nvPr/>
            </p:nvSpPr>
            <p:spPr>
              <a:xfrm>
                <a:off x="4375125" y="570875"/>
                <a:ext cx="63250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622" extrusionOk="0">
                    <a:moveTo>
                      <a:pt x="1686" y="0"/>
                    </a:moveTo>
                    <a:cubicBezTo>
                      <a:pt x="1110" y="178"/>
                      <a:pt x="533" y="400"/>
                      <a:pt x="0" y="622"/>
                    </a:cubicBezTo>
                    <a:cubicBezTo>
                      <a:pt x="710" y="622"/>
                      <a:pt x="1553" y="488"/>
                      <a:pt x="2529" y="178"/>
                    </a:cubicBezTo>
                    <a:cubicBezTo>
                      <a:pt x="2529" y="178"/>
                      <a:pt x="2219" y="134"/>
                      <a:pt x="1686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" name="Google Shape;1169;p28"/>
              <p:cNvSpPr/>
              <p:nvPr/>
            </p:nvSpPr>
            <p:spPr>
              <a:xfrm>
                <a:off x="4894225" y="351950"/>
                <a:ext cx="140375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7161" extrusionOk="0">
                    <a:moveTo>
                      <a:pt x="3214" y="0"/>
                    </a:moveTo>
                    <a:cubicBezTo>
                      <a:pt x="2928" y="0"/>
                      <a:pt x="2661" y="298"/>
                      <a:pt x="2529" y="993"/>
                    </a:cubicBezTo>
                    <a:cubicBezTo>
                      <a:pt x="2130" y="3167"/>
                      <a:pt x="932" y="5385"/>
                      <a:pt x="0" y="6850"/>
                    </a:cubicBezTo>
                    <a:cubicBezTo>
                      <a:pt x="400" y="6938"/>
                      <a:pt x="843" y="7027"/>
                      <a:pt x="1243" y="7160"/>
                    </a:cubicBezTo>
                    <a:cubicBezTo>
                      <a:pt x="5614" y="4118"/>
                      <a:pt x="4280" y="0"/>
                      <a:pt x="321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" name="Google Shape;1170;p28"/>
              <p:cNvSpPr/>
              <p:nvPr/>
            </p:nvSpPr>
            <p:spPr>
              <a:xfrm>
                <a:off x="4865375" y="523175"/>
                <a:ext cx="599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1643" extrusionOk="0">
                    <a:moveTo>
                      <a:pt x="1154" y="1"/>
                    </a:moveTo>
                    <a:cubicBezTo>
                      <a:pt x="489" y="977"/>
                      <a:pt x="1" y="1642"/>
                      <a:pt x="1" y="1642"/>
                    </a:cubicBezTo>
                    <a:cubicBezTo>
                      <a:pt x="933" y="1243"/>
                      <a:pt x="1731" y="799"/>
                      <a:pt x="2397" y="311"/>
                    </a:cubicBezTo>
                    <a:cubicBezTo>
                      <a:pt x="1997" y="178"/>
                      <a:pt x="1554" y="89"/>
                      <a:pt x="1154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" name="Google Shape;1171;p28"/>
              <p:cNvSpPr/>
              <p:nvPr/>
            </p:nvSpPr>
            <p:spPr>
              <a:xfrm>
                <a:off x="4926400" y="435075"/>
                <a:ext cx="13152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261" h="4324" extrusionOk="0">
                    <a:moveTo>
                      <a:pt x="4388" y="0"/>
                    </a:moveTo>
                    <a:cubicBezTo>
                      <a:pt x="4204" y="0"/>
                      <a:pt x="3975" y="151"/>
                      <a:pt x="3727" y="508"/>
                    </a:cubicBezTo>
                    <a:cubicBezTo>
                      <a:pt x="2751" y="1972"/>
                      <a:pt x="1109" y="3170"/>
                      <a:pt x="0" y="3880"/>
                    </a:cubicBezTo>
                    <a:cubicBezTo>
                      <a:pt x="444" y="4013"/>
                      <a:pt x="887" y="4146"/>
                      <a:pt x="1331" y="4323"/>
                    </a:cubicBezTo>
                    <a:cubicBezTo>
                      <a:pt x="5140" y="3371"/>
                      <a:pt x="5261" y="0"/>
                      <a:pt x="4388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" name="Google Shape;1172;p28"/>
              <p:cNvSpPr/>
              <p:nvPr/>
            </p:nvSpPr>
            <p:spPr>
              <a:xfrm>
                <a:off x="4897550" y="532050"/>
                <a:ext cx="621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678" extrusionOk="0">
                    <a:moveTo>
                      <a:pt x="1154" y="1"/>
                    </a:moveTo>
                    <a:cubicBezTo>
                      <a:pt x="489" y="444"/>
                      <a:pt x="1" y="666"/>
                      <a:pt x="1" y="666"/>
                    </a:cubicBezTo>
                    <a:cubicBezTo>
                      <a:pt x="160" y="674"/>
                      <a:pt x="318" y="677"/>
                      <a:pt x="472" y="677"/>
                    </a:cubicBezTo>
                    <a:cubicBezTo>
                      <a:pt x="1218" y="677"/>
                      <a:pt x="1897" y="591"/>
                      <a:pt x="2485" y="444"/>
                    </a:cubicBezTo>
                    <a:cubicBezTo>
                      <a:pt x="2041" y="267"/>
                      <a:pt x="1598" y="134"/>
                      <a:pt x="1154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" name="Google Shape;1173;p28"/>
              <p:cNvSpPr/>
              <p:nvPr/>
            </p:nvSpPr>
            <p:spPr>
              <a:xfrm>
                <a:off x="4130000" y="509425"/>
                <a:ext cx="1064850" cy="394225"/>
              </a:xfrm>
              <a:custGeom>
                <a:avLst/>
                <a:gdLst/>
                <a:ahLst/>
                <a:cxnLst/>
                <a:rect l="l" t="t" r="r" b="b"/>
                <a:pathLst>
                  <a:path w="42594" h="15769" extrusionOk="0">
                    <a:moveTo>
                      <a:pt x="25646" y="1"/>
                    </a:moveTo>
                    <a:cubicBezTo>
                      <a:pt x="24265" y="1"/>
                      <a:pt x="22814" y="109"/>
                      <a:pt x="21297" y="329"/>
                    </a:cubicBezTo>
                    <a:cubicBezTo>
                      <a:pt x="9628" y="2015"/>
                      <a:pt x="2884" y="4632"/>
                      <a:pt x="0" y="14127"/>
                    </a:cubicBezTo>
                    <a:cubicBezTo>
                      <a:pt x="2307" y="11509"/>
                      <a:pt x="6034" y="8226"/>
                      <a:pt x="10338" y="7916"/>
                    </a:cubicBezTo>
                    <a:cubicBezTo>
                      <a:pt x="10580" y="7897"/>
                      <a:pt x="10819" y="7887"/>
                      <a:pt x="11055" y="7887"/>
                    </a:cubicBezTo>
                    <a:cubicBezTo>
                      <a:pt x="17950" y="7887"/>
                      <a:pt x="22140" y="15769"/>
                      <a:pt x="22140" y="15769"/>
                    </a:cubicBezTo>
                    <a:cubicBezTo>
                      <a:pt x="22140" y="15769"/>
                      <a:pt x="25642" y="7821"/>
                      <a:pt x="34016" y="7821"/>
                    </a:cubicBezTo>
                    <a:cubicBezTo>
                      <a:pt x="34535" y="7821"/>
                      <a:pt x="35071" y="7851"/>
                      <a:pt x="35627" y="7916"/>
                    </a:cubicBezTo>
                    <a:cubicBezTo>
                      <a:pt x="38600" y="8271"/>
                      <a:pt x="40863" y="9735"/>
                      <a:pt x="42593" y="11554"/>
                    </a:cubicBezTo>
                    <a:cubicBezTo>
                      <a:pt x="39850" y="4011"/>
                      <a:pt x="34032" y="1"/>
                      <a:pt x="25646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176" name="Google Shape;1176;p28"/>
          <p:cNvSpPr/>
          <p:nvPr/>
        </p:nvSpPr>
        <p:spPr>
          <a:xfrm>
            <a:off x="10421033" y="807933"/>
            <a:ext cx="254800" cy="2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177" name="Google Shape;1177;p28"/>
          <p:cNvSpPr/>
          <p:nvPr/>
        </p:nvSpPr>
        <p:spPr>
          <a:xfrm flipH="1">
            <a:off x="10897567" y="807933"/>
            <a:ext cx="254800" cy="2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975" name="Google Shape;975;p28"/>
          <p:cNvGrpSpPr/>
          <p:nvPr/>
        </p:nvGrpSpPr>
        <p:grpSpPr>
          <a:xfrm>
            <a:off x="9625493" y="1629491"/>
            <a:ext cx="2864120" cy="4420615"/>
            <a:chOff x="6972117" y="1156683"/>
            <a:chExt cx="2148090" cy="3315461"/>
          </a:xfrm>
        </p:grpSpPr>
        <p:grpSp>
          <p:nvGrpSpPr>
            <p:cNvPr id="976" name="Google Shape;976;p28"/>
            <p:cNvGrpSpPr/>
            <p:nvPr/>
          </p:nvGrpSpPr>
          <p:grpSpPr>
            <a:xfrm rot="-4993068">
              <a:off x="6902486" y="1537064"/>
              <a:ext cx="1482911" cy="1176757"/>
              <a:chOff x="8757948" y="1920174"/>
              <a:chExt cx="1090443" cy="865316"/>
            </a:xfrm>
          </p:grpSpPr>
          <p:sp>
            <p:nvSpPr>
              <p:cNvPr id="977" name="Google Shape;977;p28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8" name="Google Shape;978;p28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9" name="Google Shape;979;p28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0" name="Google Shape;980;p28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1" name="Google Shape;981;p28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2" name="Google Shape;982;p28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3" name="Google Shape;983;p28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4" name="Google Shape;984;p28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5" name="Google Shape;985;p28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6" name="Google Shape;986;p28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7" name="Google Shape;987;p28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8" name="Google Shape;988;p28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9" name="Google Shape;989;p28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0" name="Google Shape;990;p28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1" name="Google Shape;991;p28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2" name="Google Shape;992;p28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3" name="Google Shape;993;p28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4" name="Google Shape;994;p28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5" name="Google Shape;995;p28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6" name="Google Shape;996;p28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7" name="Google Shape;997;p28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8" name="Google Shape;998;p28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99" name="Google Shape;999;p28"/>
            <p:cNvGrpSpPr/>
            <p:nvPr/>
          </p:nvGrpSpPr>
          <p:grpSpPr>
            <a:xfrm rot="5400000">
              <a:off x="8080652" y="2467654"/>
              <a:ext cx="1179616" cy="899496"/>
              <a:chOff x="5913226" y="4077344"/>
              <a:chExt cx="914289" cy="694967"/>
            </a:xfrm>
          </p:grpSpPr>
          <p:sp>
            <p:nvSpPr>
              <p:cNvPr id="1000" name="Google Shape;1000;p28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1" name="Google Shape;1001;p28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2" name="Google Shape;1002;p28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3" name="Google Shape;1003;p28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4" name="Google Shape;1004;p28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5" name="Google Shape;1005;p28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6" name="Google Shape;1006;p28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07" name="Google Shape;1007;p28"/>
            <p:cNvGrpSpPr/>
            <p:nvPr/>
          </p:nvGrpSpPr>
          <p:grpSpPr>
            <a:xfrm rot="1306680">
              <a:off x="8050728" y="1222214"/>
              <a:ext cx="579647" cy="1176850"/>
              <a:chOff x="6358918" y="3044707"/>
              <a:chExt cx="579665" cy="1176886"/>
            </a:xfrm>
          </p:grpSpPr>
          <p:sp>
            <p:nvSpPr>
              <p:cNvPr id="1008" name="Google Shape;1008;p28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9" name="Google Shape;1009;p28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0" name="Google Shape;1010;p28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1" name="Google Shape;1011;p28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2" name="Google Shape;1012;p28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3" name="Google Shape;1013;p28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4" name="Google Shape;1014;p28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5" name="Google Shape;1015;p28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6" name="Google Shape;1016;p28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17" name="Google Shape;1017;p28"/>
            <p:cNvGrpSpPr/>
            <p:nvPr/>
          </p:nvGrpSpPr>
          <p:grpSpPr>
            <a:xfrm>
              <a:off x="7197757" y="2219658"/>
              <a:ext cx="1463624" cy="2252486"/>
              <a:chOff x="2080150" y="238650"/>
              <a:chExt cx="3386450" cy="5211675"/>
            </a:xfrm>
          </p:grpSpPr>
          <p:sp>
            <p:nvSpPr>
              <p:cNvPr id="1018" name="Google Shape;1018;p28"/>
              <p:cNvSpPr/>
              <p:nvPr/>
            </p:nvSpPr>
            <p:spPr>
              <a:xfrm>
                <a:off x="2080150" y="4111200"/>
                <a:ext cx="3386450" cy="1339125"/>
              </a:xfrm>
              <a:custGeom>
                <a:avLst/>
                <a:gdLst/>
                <a:ahLst/>
                <a:cxnLst/>
                <a:rect l="l" t="t" r="r" b="b"/>
                <a:pathLst>
                  <a:path w="135458" h="53565" extrusionOk="0">
                    <a:moveTo>
                      <a:pt x="30567" y="1"/>
                    </a:moveTo>
                    <a:cubicBezTo>
                      <a:pt x="30370" y="1"/>
                      <a:pt x="30171" y="14"/>
                      <a:pt x="29972" y="42"/>
                    </a:cubicBezTo>
                    <a:cubicBezTo>
                      <a:pt x="29972" y="42"/>
                      <a:pt x="29218" y="209"/>
                      <a:pt x="27962" y="377"/>
                    </a:cubicBezTo>
                    <a:cubicBezTo>
                      <a:pt x="27627" y="377"/>
                      <a:pt x="27209" y="460"/>
                      <a:pt x="26790" y="544"/>
                    </a:cubicBezTo>
                    <a:cubicBezTo>
                      <a:pt x="26372" y="628"/>
                      <a:pt x="25869" y="712"/>
                      <a:pt x="25367" y="795"/>
                    </a:cubicBezTo>
                    <a:cubicBezTo>
                      <a:pt x="24781" y="879"/>
                      <a:pt x="24279" y="1047"/>
                      <a:pt x="23609" y="1130"/>
                    </a:cubicBezTo>
                    <a:cubicBezTo>
                      <a:pt x="23023" y="1298"/>
                      <a:pt x="22437" y="1465"/>
                      <a:pt x="21767" y="1633"/>
                    </a:cubicBezTo>
                    <a:cubicBezTo>
                      <a:pt x="19172" y="2386"/>
                      <a:pt x="15907" y="3391"/>
                      <a:pt x="12474" y="5400"/>
                    </a:cubicBezTo>
                    <a:cubicBezTo>
                      <a:pt x="11637" y="5902"/>
                      <a:pt x="10716" y="6405"/>
                      <a:pt x="9879" y="7074"/>
                    </a:cubicBezTo>
                    <a:cubicBezTo>
                      <a:pt x="9460" y="7409"/>
                      <a:pt x="8958" y="7744"/>
                      <a:pt x="8539" y="8079"/>
                    </a:cubicBezTo>
                    <a:cubicBezTo>
                      <a:pt x="8121" y="8414"/>
                      <a:pt x="7702" y="8832"/>
                      <a:pt x="7284" y="9167"/>
                    </a:cubicBezTo>
                    <a:cubicBezTo>
                      <a:pt x="5609" y="10758"/>
                      <a:pt x="3935" y="12684"/>
                      <a:pt x="2763" y="14944"/>
                    </a:cubicBezTo>
                    <a:cubicBezTo>
                      <a:pt x="1507" y="17204"/>
                      <a:pt x="586" y="19800"/>
                      <a:pt x="251" y="22562"/>
                    </a:cubicBezTo>
                    <a:cubicBezTo>
                      <a:pt x="167" y="23232"/>
                      <a:pt x="84" y="23902"/>
                      <a:pt x="84" y="24572"/>
                    </a:cubicBezTo>
                    <a:lnTo>
                      <a:pt x="0" y="25074"/>
                    </a:lnTo>
                    <a:lnTo>
                      <a:pt x="0" y="25158"/>
                    </a:lnTo>
                    <a:cubicBezTo>
                      <a:pt x="0" y="25215"/>
                      <a:pt x="0" y="25628"/>
                      <a:pt x="0" y="25628"/>
                    </a:cubicBezTo>
                    <a:lnTo>
                      <a:pt x="0" y="25660"/>
                    </a:lnTo>
                    <a:lnTo>
                      <a:pt x="0" y="25911"/>
                    </a:lnTo>
                    <a:lnTo>
                      <a:pt x="84" y="26748"/>
                    </a:lnTo>
                    <a:lnTo>
                      <a:pt x="167" y="27669"/>
                    </a:lnTo>
                    <a:lnTo>
                      <a:pt x="419" y="28925"/>
                    </a:lnTo>
                    <a:lnTo>
                      <a:pt x="670" y="30181"/>
                    </a:lnTo>
                    <a:cubicBezTo>
                      <a:pt x="753" y="30432"/>
                      <a:pt x="753" y="30600"/>
                      <a:pt x="837" y="30851"/>
                    </a:cubicBezTo>
                    <a:lnTo>
                      <a:pt x="1088" y="31353"/>
                    </a:lnTo>
                    <a:cubicBezTo>
                      <a:pt x="1340" y="32023"/>
                      <a:pt x="1674" y="32776"/>
                      <a:pt x="2009" y="33446"/>
                    </a:cubicBezTo>
                    <a:cubicBezTo>
                      <a:pt x="2428" y="34116"/>
                      <a:pt x="2846" y="34702"/>
                      <a:pt x="3181" y="35372"/>
                    </a:cubicBezTo>
                    <a:cubicBezTo>
                      <a:pt x="3600" y="36041"/>
                      <a:pt x="4102" y="36544"/>
                      <a:pt x="4605" y="37130"/>
                    </a:cubicBezTo>
                    <a:cubicBezTo>
                      <a:pt x="5107" y="37716"/>
                      <a:pt x="5525" y="38302"/>
                      <a:pt x="6112" y="38804"/>
                    </a:cubicBezTo>
                    <a:cubicBezTo>
                      <a:pt x="6614" y="39223"/>
                      <a:pt x="7200" y="39725"/>
                      <a:pt x="7702" y="40227"/>
                    </a:cubicBezTo>
                    <a:cubicBezTo>
                      <a:pt x="8288" y="40730"/>
                      <a:pt x="8874" y="41148"/>
                      <a:pt x="9460" y="41567"/>
                    </a:cubicBezTo>
                    <a:cubicBezTo>
                      <a:pt x="10632" y="42488"/>
                      <a:pt x="11888" y="43157"/>
                      <a:pt x="13144" y="43911"/>
                    </a:cubicBezTo>
                    <a:cubicBezTo>
                      <a:pt x="18167" y="46757"/>
                      <a:pt x="23776" y="48515"/>
                      <a:pt x="29469" y="49520"/>
                    </a:cubicBezTo>
                    <a:cubicBezTo>
                      <a:pt x="34614" y="50504"/>
                      <a:pt x="39895" y="50872"/>
                      <a:pt x="45190" y="50872"/>
                    </a:cubicBezTo>
                    <a:cubicBezTo>
                      <a:pt x="45754" y="50872"/>
                      <a:pt x="46319" y="50868"/>
                      <a:pt x="46883" y="50860"/>
                    </a:cubicBezTo>
                    <a:lnTo>
                      <a:pt x="51236" y="50776"/>
                    </a:lnTo>
                    <a:cubicBezTo>
                      <a:pt x="52659" y="50692"/>
                      <a:pt x="53999" y="50608"/>
                      <a:pt x="55506" y="50441"/>
                    </a:cubicBezTo>
                    <a:cubicBezTo>
                      <a:pt x="58436" y="50190"/>
                      <a:pt x="61199" y="49855"/>
                      <a:pt x="63962" y="49436"/>
                    </a:cubicBezTo>
                    <a:cubicBezTo>
                      <a:pt x="69571" y="48683"/>
                      <a:pt x="75012" y="47595"/>
                      <a:pt x="80203" y="46674"/>
                    </a:cubicBezTo>
                    <a:cubicBezTo>
                      <a:pt x="85394" y="45753"/>
                      <a:pt x="90417" y="44916"/>
                      <a:pt x="95189" y="44413"/>
                    </a:cubicBezTo>
                    <a:cubicBezTo>
                      <a:pt x="98521" y="44069"/>
                      <a:pt x="101695" y="43842"/>
                      <a:pt x="104684" y="43842"/>
                    </a:cubicBezTo>
                    <a:cubicBezTo>
                      <a:pt x="106051" y="43842"/>
                      <a:pt x="107380" y="43890"/>
                      <a:pt x="108668" y="43995"/>
                    </a:cubicBezTo>
                    <a:cubicBezTo>
                      <a:pt x="112854" y="44246"/>
                      <a:pt x="116621" y="44916"/>
                      <a:pt x="119802" y="45920"/>
                    </a:cubicBezTo>
                    <a:cubicBezTo>
                      <a:pt x="123067" y="46925"/>
                      <a:pt x="125746" y="48181"/>
                      <a:pt x="127923" y="49269"/>
                    </a:cubicBezTo>
                    <a:cubicBezTo>
                      <a:pt x="129011" y="49855"/>
                      <a:pt x="129932" y="50357"/>
                      <a:pt x="130686" y="50943"/>
                    </a:cubicBezTo>
                    <a:cubicBezTo>
                      <a:pt x="131523" y="51446"/>
                      <a:pt x="132193" y="51864"/>
                      <a:pt x="132695" y="52283"/>
                    </a:cubicBezTo>
                    <a:cubicBezTo>
                      <a:pt x="133783" y="53036"/>
                      <a:pt x="134369" y="53455"/>
                      <a:pt x="134369" y="53455"/>
                    </a:cubicBezTo>
                    <a:cubicBezTo>
                      <a:pt x="134474" y="53524"/>
                      <a:pt x="134606" y="53565"/>
                      <a:pt x="134738" y="53565"/>
                    </a:cubicBezTo>
                    <a:cubicBezTo>
                      <a:pt x="134924" y="53565"/>
                      <a:pt x="135109" y="53484"/>
                      <a:pt x="135207" y="53287"/>
                    </a:cubicBezTo>
                    <a:cubicBezTo>
                      <a:pt x="135458" y="53036"/>
                      <a:pt x="135374" y="52618"/>
                      <a:pt x="135123" y="52450"/>
                    </a:cubicBezTo>
                    <a:cubicBezTo>
                      <a:pt x="135123" y="52450"/>
                      <a:pt x="134537" y="52032"/>
                      <a:pt x="133532" y="51195"/>
                    </a:cubicBezTo>
                    <a:cubicBezTo>
                      <a:pt x="133030" y="50776"/>
                      <a:pt x="132360" y="50274"/>
                      <a:pt x="131523" y="49688"/>
                    </a:cubicBezTo>
                    <a:cubicBezTo>
                      <a:pt x="130770" y="49102"/>
                      <a:pt x="129765" y="48515"/>
                      <a:pt x="128677" y="47929"/>
                    </a:cubicBezTo>
                    <a:cubicBezTo>
                      <a:pt x="126500" y="46590"/>
                      <a:pt x="123821" y="45167"/>
                      <a:pt x="120472" y="44078"/>
                    </a:cubicBezTo>
                    <a:cubicBezTo>
                      <a:pt x="117123" y="42906"/>
                      <a:pt x="113188" y="41985"/>
                      <a:pt x="108919" y="41483"/>
                    </a:cubicBezTo>
                    <a:cubicBezTo>
                      <a:pt x="106619" y="41218"/>
                      <a:pt x="104226" y="41116"/>
                      <a:pt x="101752" y="41116"/>
                    </a:cubicBezTo>
                    <a:cubicBezTo>
                      <a:pt x="99542" y="41116"/>
                      <a:pt x="97268" y="41197"/>
                      <a:pt x="94938" y="41316"/>
                    </a:cubicBezTo>
                    <a:cubicBezTo>
                      <a:pt x="90082" y="41650"/>
                      <a:pt x="84891" y="42237"/>
                      <a:pt x="79617" y="42990"/>
                    </a:cubicBezTo>
                    <a:cubicBezTo>
                      <a:pt x="74343" y="43660"/>
                      <a:pt x="68985" y="44497"/>
                      <a:pt x="63459" y="44999"/>
                    </a:cubicBezTo>
                    <a:cubicBezTo>
                      <a:pt x="60696" y="45334"/>
                      <a:pt x="57934" y="45502"/>
                      <a:pt x="55171" y="45669"/>
                    </a:cubicBezTo>
                    <a:cubicBezTo>
                      <a:pt x="53832" y="45753"/>
                      <a:pt x="52408" y="45753"/>
                      <a:pt x="50985" y="45753"/>
                    </a:cubicBezTo>
                    <a:lnTo>
                      <a:pt x="46883" y="45669"/>
                    </a:lnTo>
                    <a:cubicBezTo>
                      <a:pt x="41357" y="45502"/>
                      <a:pt x="35916" y="44916"/>
                      <a:pt x="30725" y="43743"/>
                    </a:cubicBezTo>
                    <a:cubicBezTo>
                      <a:pt x="25534" y="42571"/>
                      <a:pt x="20595" y="40730"/>
                      <a:pt x="16409" y="38218"/>
                    </a:cubicBezTo>
                    <a:cubicBezTo>
                      <a:pt x="15404" y="37548"/>
                      <a:pt x="14400" y="36878"/>
                      <a:pt x="13563" y="36125"/>
                    </a:cubicBezTo>
                    <a:cubicBezTo>
                      <a:pt x="13144" y="35790"/>
                      <a:pt x="12642" y="35455"/>
                      <a:pt x="12223" y="35037"/>
                    </a:cubicBezTo>
                    <a:lnTo>
                      <a:pt x="11051" y="33865"/>
                    </a:lnTo>
                    <a:cubicBezTo>
                      <a:pt x="9628" y="32274"/>
                      <a:pt x="8456" y="30600"/>
                      <a:pt x="7953" y="28925"/>
                    </a:cubicBezTo>
                    <a:lnTo>
                      <a:pt x="7786" y="28590"/>
                    </a:lnTo>
                    <a:cubicBezTo>
                      <a:pt x="7786" y="28507"/>
                      <a:pt x="7786" y="28423"/>
                      <a:pt x="7786" y="28339"/>
                    </a:cubicBezTo>
                    <a:cubicBezTo>
                      <a:pt x="7786" y="28172"/>
                      <a:pt x="7702" y="28004"/>
                      <a:pt x="7702" y="27837"/>
                    </a:cubicBezTo>
                    <a:cubicBezTo>
                      <a:pt x="7618" y="27669"/>
                      <a:pt x="7618" y="27502"/>
                      <a:pt x="7535" y="27334"/>
                    </a:cubicBezTo>
                    <a:lnTo>
                      <a:pt x="7535" y="26497"/>
                    </a:lnTo>
                    <a:lnTo>
                      <a:pt x="7535" y="25583"/>
                    </a:lnTo>
                    <a:cubicBezTo>
                      <a:pt x="7535" y="25583"/>
                      <a:pt x="7535" y="25193"/>
                      <a:pt x="7535" y="25158"/>
                    </a:cubicBezTo>
                    <a:cubicBezTo>
                      <a:pt x="7618" y="24655"/>
                      <a:pt x="7702" y="24237"/>
                      <a:pt x="7786" y="23734"/>
                    </a:cubicBezTo>
                    <a:cubicBezTo>
                      <a:pt x="8121" y="21893"/>
                      <a:pt x="8791" y="20302"/>
                      <a:pt x="9628" y="18879"/>
                    </a:cubicBezTo>
                    <a:cubicBezTo>
                      <a:pt x="11302" y="16032"/>
                      <a:pt x="13981" y="14107"/>
                      <a:pt x="16493" y="12767"/>
                    </a:cubicBezTo>
                    <a:cubicBezTo>
                      <a:pt x="19088" y="11344"/>
                      <a:pt x="21683" y="10674"/>
                      <a:pt x="23860" y="10172"/>
                    </a:cubicBezTo>
                    <a:cubicBezTo>
                      <a:pt x="24446" y="10004"/>
                      <a:pt x="24948" y="9921"/>
                      <a:pt x="25451" y="9837"/>
                    </a:cubicBezTo>
                    <a:cubicBezTo>
                      <a:pt x="25869" y="9753"/>
                      <a:pt x="26372" y="9670"/>
                      <a:pt x="26790" y="9586"/>
                    </a:cubicBezTo>
                    <a:cubicBezTo>
                      <a:pt x="27209" y="9586"/>
                      <a:pt x="27544" y="9502"/>
                      <a:pt x="27879" y="9418"/>
                    </a:cubicBezTo>
                    <a:cubicBezTo>
                      <a:pt x="28297" y="9418"/>
                      <a:pt x="28716" y="9335"/>
                      <a:pt x="29051" y="9335"/>
                    </a:cubicBezTo>
                    <a:cubicBezTo>
                      <a:pt x="30306" y="9167"/>
                      <a:pt x="31060" y="9167"/>
                      <a:pt x="31060" y="9167"/>
                    </a:cubicBezTo>
                    <a:cubicBezTo>
                      <a:pt x="31060" y="9167"/>
                      <a:pt x="31144" y="9084"/>
                      <a:pt x="31227" y="9084"/>
                    </a:cubicBezTo>
                    <a:cubicBezTo>
                      <a:pt x="33739" y="8749"/>
                      <a:pt x="35497" y="6405"/>
                      <a:pt x="35078" y="3977"/>
                    </a:cubicBezTo>
                    <a:cubicBezTo>
                      <a:pt x="34771" y="1671"/>
                      <a:pt x="32771" y="1"/>
                      <a:pt x="30567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9" name="Google Shape;1019;p28"/>
              <p:cNvSpPr/>
              <p:nvPr/>
            </p:nvSpPr>
            <p:spPr>
              <a:xfrm>
                <a:off x="2378650" y="4341600"/>
                <a:ext cx="1010075" cy="534000"/>
              </a:xfrm>
              <a:custGeom>
                <a:avLst/>
                <a:gdLst/>
                <a:ahLst/>
                <a:cxnLst/>
                <a:rect l="l" t="t" r="r" b="b"/>
                <a:pathLst>
                  <a:path w="40403" h="21360" extrusionOk="0">
                    <a:moveTo>
                      <a:pt x="29625" y="1"/>
                    </a:moveTo>
                    <a:cubicBezTo>
                      <a:pt x="27729" y="1"/>
                      <a:pt x="25632" y="467"/>
                      <a:pt x="23390" y="1626"/>
                    </a:cubicBezTo>
                    <a:cubicBezTo>
                      <a:pt x="23390" y="1626"/>
                      <a:pt x="534" y="15691"/>
                      <a:pt x="199" y="18956"/>
                    </a:cubicBezTo>
                    <a:cubicBezTo>
                      <a:pt x="0" y="20507"/>
                      <a:pt x="2391" y="21359"/>
                      <a:pt x="6168" y="21359"/>
                    </a:cubicBezTo>
                    <a:cubicBezTo>
                      <a:pt x="10339" y="21359"/>
                      <a:pt x="16202" y="20320"/>
                      <a:pt x="22134" y="18035"/>
                    </a:cubicBezTo>
                    <a:cubicBezTo>
                      <a:pt x="33436" y="13681"/>
                      <a:pt x="39296" y="9579"/>
                      <a:pt x="39882" y="7402"/>
                    </a:cubicBezTo>
                    <a:cubicBezTo>
                      <a:pt x="40403" y="5646"/>
                      <a:pt x="36225" y="1"/>
                      <a:pt x="29625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183125" y="4341600"/>
                <a:ext cx="1010100" cy="534000"/>
              </a:xfrm>
              <a:custGeom>
                <a:avLst/>
                <a:gdLst/>
                <a:ahLst/>
                <a:cxnLst/>
                <a:rect l="l" t="t" r="r" b="b"/>
                <a:pathLst>
                  <a:path w="40404" h="21360" extrusionOk="0">
                    <a:moveTo>
                      <a:pt x="10778" y="1"/>
                    </a:moveTo>
                    <a:cubicBezTo>
                      <a:pt x="4179" y="1"/>
                      <a:pt x="1" y="5646"/>
                      <a:pt x="521" y="7402"/>
                    </a:cubicBezTo>
                    <a:cubicBezTo>
                      <a:pt x="1107" y="9579"/>
                      <a:pt x="6968" y="13681"/>
                      <a:pt x="18270" y="18035"/>
                    </a:cubicBezTo>
                    <a:cubicBezTo>
                      <a:pt x="24202" y="20320"/>
                      <a:pt x="30064" y="21359"/>
                      <a:pt x="34236" y="21359"/>
                    </a:cubicBezTo>
                    <a:cubicBezTo>
                      <a:pt x="38012" y="21359"/>
                      <a:pt x="40403" y="20507"/>
                      <a:pt x="40204" y="18956"/>
                    </a:cubicBezTo>
                    <a:cubicBezTo>
                      <a:pt x="39869" y="15691"/>
                      <a:pt x="17014" y="1626"/>
                      <a:pt x="17014" y="1626"/>
                    </a:cubicBezTo>
                    <a:cubicBezTo>
                      <a:pt x="14771" y="467"/>
                      <a:pt x="12675" y="1"/>
                      <a:pt x="10778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2358500" y="2000400"/>
                <a:ext cx="2854850" cy="2603700"/>
              </a:xfrm>
              <a:custGeom>
                <a:avLst/>
                <a:gdLst/>
                <a:ahLst/>
                <a:cxnLst/>
                <a:rect l="l" t="t" r="r" b="b"/>
                <a:pathLst>
                  <a:path w="114194" h="104148" extrusionOk="0">
                    <a:moveTo>
                      <a:pt x="57097" y="1"/>
                    </a:moveTo>
                    <a:cubicBezTo>
                      <a:pt x="25619" y="1"/>
                      <a:pt x="1" y="33824"/>
                      <a:pt x="1" y="61116"/>
                    </a:cubicBezTo>
                    <a:cubicBezTo>
                      <a:pt x="1" y="88492"/>
                      <a:pt x="25619" y="104148"/>
                      <a:pt x="57097" y="104148"/>
                    </a:cubicBezTo>
                    <a:cubicBezTo>
                      <a:pt x="88576" y="104148"/>
                      <a:pt x="114194" y="88492"/>
                      <a:pt x="114194" y="61116"/>
                    </a:cubicBezTo>
                    <a:cubicBezTo>
                      <a:pt x="114194" y="33824"/>
                      <a:pt x="88576" y="1"/>
                      <a:pt x="57097" y="1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2955000" y="2000400"/>
                <a:ext cx="1712100" cy="583975"/>
              </a:xfrm>
              <a:custGeom>
                <a:avLst/>
                <a:gdLst/>
                <a:ahLst/>
                <a:cxnLst/>
                <a:rect l="l" t="t" r="r" b="b"/>
                <a:pathLst>
                  <a:path w="68484" h="23359" extrusionOk="0">
                    <a:moveTo>
                      <a:pt x="33237" y="1"/>
                    </a:moveTo>
                    <a:cubicBezTo>
                      <a:pt x="20847" y="1"/>
                      <a:pt x="9377" y="5275"/>
                      <a:pt x="1" y="13312"/>
                    </a:cubicBezTo>
                    <a:cubicBezTo>
                      <a:pt x="1508" y="14401"/>
                      <a:pt x="3182" y="15405"/>
                      <a:pt x="5024" y="16410"/>
                    </a:cubicBezTo>
                    <a:cubicBezTo>
                      <a:pt x="13247" y="20766"/>
                      <a:pt x="22284" y="22714"/>
                      <a:pt x="30961" y="22714"/>
                    </a:cubicBezTo>
                    <a:cubicBezTo>
                      <a:pt x="35624" y="22714"/>
                      <a:pt x="40183" y="22152"/>
                      <a:pt x="44456" y="21098"/>
                    </a:cubicBezTo>
                    <a:cubicBezTo>
                      <a:pt x="47051" y="22521"/>
                      <a:pt x="50065" y="23359"/>
                      <a:pt x="53246" y="23359"/>
                    </a:cubicBezTo>
                    <a:cubicBezTo>
                      <a:pt x="59609" y="23359"/>
                      <a:pt x="65218" y="20094"/>
                      <a:pt x="68483" y="15070"/>
                    </a:cubicBezTo>
                    <a:cubicBezTo>
                      <a:pt x="58772" y="6029"/>
                      <a:pt x="46549" y="1"/>
                      <a:pt x="33237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3042900" y="2636675"/>
                <a:ext cx="1486050" cy="1498600"/>
              </a:xfrm>
              <a:custGeom>
                <a:avLst/>
                <a:gdLst/>
                <a:ahLst/>
                <a:cxnLst/>
                <a:rect l="l" t="t" r="r" b="b"/>
                <a:pathLst>
                  <a:path w="59442" h="59944" extrusionOk="0">
                    <a:moveTo>
                      <a:pt x="29721" y="1"/>
                    </a:moveTo>
                    <a:cubicBezTo>
                      <a:pt x="13312" y="1"/>
                      <a:pt x="1" y="19424"/>
                      <a:pt x="1" y="35163"/>
                    </a:cubicBezTo>
                    <a:cubicBezTo>
                      <a:pt x="1" y="50902"/>
                      <a:pt x="13312" y="59944"/>
                      <a:pt x="29721" y="59944"/>
                    </a:cubicBezTo>
                    <a:cubicBezTo>
                      <a:pt x="46130" y="59944"/>
                      <a:pt x="59442" y="50902"/>
                      <a:pt x="59442" y="35163"/>
                    </a:cubicBezTo>
                    <a:cubicBezTo>
                      <a:pt x="59442" y="19424"/>
                      <a:pt x="46130" y="1"/>
                      <a:pt x="29721" y="1"/>
                    </a:cubicBez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3241750" y="2868850"/>
                <a:ext cx="1170000" cy="909925"/>
              </a:xfrm>
              <a:custGeom>
                <a:avLst/>
                <a:gdLst/>
                <a:ahLst/>
                <a:cxnLst/>
                <a:rect l="l" t="t" r="r" b="b"/>
                <a:pathLst>
                  <a:path w="46800" h="36397" extrusionOk="0">
                    <a:moveTo>
                      <a:pt x="10750" y="1"/>
                    </a:moveTo>
                    <a:cubicBezTo>
                      <a:pt x="9497" y="1"/>
                      <a:pt x="8549" y="28"/>
                      <a:pt x="8037" y="90"/>
                    </a:cubicBezTo>
                    <a:cubicBezTo>
                      <a:pt x="4605" y="509"/>
                      <a:pt x="1842" y="3188"/>
                      <a:pt x="1089" y="7960"/>
                    </a:cubicBezTo>
                    <a:cubicBezTo>
                      <a:pt x="419" y="12732"/>
                      <a:pt x="0" y="23280"/>
                      <a:pt x="754" y="27718"/>
                    </a:cubicBezTo>
                    <a:cubicBezTo>
                      <a:pt x="1423" y="32071"/>
                      <a:pt x="3349" y="32490"/>
                      <a:pt x="6028" y="33494"/>
                    </a:cubicBezTo>
                    <a:cubicBezTo>
                      <a:pt x="8707" y="34499"/>
                      <a:pt x="14065" y="36090"/>
                      <a:pt x="18921" y="36341"/>
                    </a:cubicBezTo>
                    <a:cubicBezTo>
                      <a:pt x="19408" y="36376"/>
                      <a:pt x="19879" y="36397"/>
                      <a:pt x="20339" y="36397"/>
                    </a:cubicBezTo>
                    <a:cubicBezTo>
                      <a:pt x="23123" y="36397"/>
                      <a:pt x="25543" y="35650"/>
                      <a:pt x="29135" y="32992"/>
                    </a:cubicBezTo>
                    <a:cubicBezTo>
                      <a:pt x="33320" y="29894"/>
                      <a:pt x="44790" y="23280"/>
                      <a:pt x="45795" y="21188"/>
                    </a:cubicBezTo>
                    <a:cubicBezTo>
                      <a:pt x="46799" y="19178"/>
                      <a:pt x="44874" y="8546"/>
                      <a:pt x="42781" y="3690"/>
                    </a:cubicBezTo>
                    <a:cubicBezTo>
                      <a:pt x="42278" y="2518"/>
                      <a:pt x="41023" y="1262"/>
                      <a:pt x="37758" y="1095"/>
                    </a:cubicBezTo>
                    <a:cubicBezTo>
                      <a:pt x="34980" y="881"/>
                      <a:pt x="17897" y="1"/>
                      <a:pt x="10750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3645700" y="2923900"/>
                <a:ext cx="766050" cy="840275"/>
              </a:xfrm>
              <a:custGeom>
                <a:avLst/>
                <a:gdLst/>
                <a:ahLst/>
                <a:cxnLst/>
                <a:rect l="l" t="t" r="r" b="b"/>
                <a:pathLst>
                  <a:path w="30642" h="33611" extrusionOk="0">
                    <a:moveTo>
                      <a:pt x="23834" y="0"/>
                    </a:moveTo>
                    <a:cubicBezTo>
                      <a:pt x="22706" y="0"/>
                      <a:pt x="21112" y="277"/>
                      <a:pt x="18837" y="986"/>
                    </a:cubicBezTo>
                    <a:cubicBezTo>
                      <a:pt x="13814" y="2493"/>
                      <a:pt x="4437" y="5842"/>
                      <a:pt x="2763" y="6762"/>
                    </a:cubicBezTo>
                    <a:cubicBezTo>
                      <a:pt x="1005" y="7683"/>
                      <a:pt x="0" y="9944"/>
                      <a:pt x="335" y="14381"/>
                    </a:cubicBezTo>
                    <a:cubicBezTo>
                      <a:pt x="670" y="18818"/>
                      <a:pt x="1256" y="26018"/>
                      <a:pt x="1507" y="28446"/>
                    </a:cubicBezTo>
                    <a:cubicBezTo>
                      <a:pt x="1711" y="30420"/>
                      <a:pt x="3409" y="33611"/>
                      <a:pt x="6736" y="33611"/>
                    </a:cubicBezTo>
                    <a:cubicBezTo>
                      <a:pt x="7502" y="33611"/>
                      <a:pt x="8353" y="33442"/>
                      <a:pt x="9293" y="33050"/>
                    </a:cubicBezTo>
                    <a:cubicBezTo>
                      <a:pt x="14316" y="30957"/>
                      <a:pt x="28548" y="20995"/>
                      <a:pt x="29302" y="20158"/>
                    </a:cubicBezTo>
                    <a:cubicBezTo>
                      <a:pt x="30055" y="19404"/>
                      <a:pt x="30641" y="18483"/>
                      <a:pt x="30223" y="14967"/>
                    </a:cubicBezTo>
                    <a:cubicBezTo>
                      <a:pt x="29720" y="11534"/>
                      <a:pt x="28213" y="3497"/>
                      <a:pt x="26288" y="986"/>
                    </a:cubicBezTo>
                    <a:cubicBezTo>
                      <a:pt x="25917" y="429"/>
                      <a:pt x="25236" y="0"/>
                      <a:pt x="23834" y="0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3808950" y="3158350"/>
                <a:ext cx="119325" cy="136325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5453" extrusionOk="0">
                    <a:moveTo>
                      <a:pt x="3093" y="1"/>
                    </a:moveTo>
                    <a:cubicBezTo>
                      <a:pt x="2254" y="1"/>
                      <a:pt x="1274" y="765"/>
                      <a:pt x="670" y="1905"/>
                    </a:cubicBezTo>
                    <a:cubicBezTo>
                      <a:pt x="0" y="3329"/>
                      <a:pt x="168" y="4835"/>
                      <a:pt x="1088" y="5338"/>
                    </a:cubicBezTo>
                    <a:cubicBezTo>
                      <a:pt x="1260" y="5416"/>
                      <a:pt x="1446" y="5453"/>
                      <a:pt x="1639" y="5453"/>
                    </a:cubicBezTo>
                    <a:cubicBezTo>
                      <a:pt x="2484" y="5453"/>
                      <a:pt x="3473" y="4738"/>
                      <a:pt x="4019" y="3580"/>
                    </a:cubicBezTo>
                    <a:cubicBezTo>
                      <a:pt x="4772" y="2073"/>
                      <a:pt x="4605" y="566"/>
                      <a:pt x="3684" y="147"/>
                    </a:cubicBezTo>
                    <a:cubicBezTo>
                      <a:pt x="3501" y="47"/>
                      <a:pt x="3302" y="1"/>
                      <a:pt x="3093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7" name="Google Shape;1027;p28"/>
              <p:cNvSpPr/>
              <p:nvPr/>
            </p:nvSpPr>
            <p:spPr>
              <a:xfrm>
                <a:off x="4072650" y="3038800"/>
                <a:ext cx="209325" cy="240175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607" extrusionOk="0">
                    <a:moveTo>
                      <a:pt x="5488" y="0"/>
                    </a:moveTo>
                    <a:cubicBezTo>
                      <a:pt x="3983" y="0"/>
                      <a:pt x="2267" y="1317"/>
                      <a:pt x="1257" y="3339"/>
                    </a:cubicBezTo>
                    <a:cubicBezTo>
                      <a:pt x="1" y="5850"/>
                      <a:pt x="336" y="8529"/>
                      <a:pt x="1926" y="9366"/>
                    </a:cubicBezTo>
                    <a:cubicBezTo>
                      <a:pt x="2253" y="9530"/>
                      <a:pt x="2602" y="9607"/>
                      <a:pt x="2961" y="9607"/>
                    </a:cubicBezTo>
                    <a:cubicBezTo>
                      <a:pt x="4444" y="9607"/>
                      <a:pt x="6106" y="8290"/>
                      <a:pt x="7117" y="6269"/>
                    </a:cubicBezTo>
                    <a:cubicBezTo>
                      <a:pt x="8373" y="3673"/>
                      <a:pt x="8122" y="994"/>
                      <a:pt x="6531" y="241"/>
                    </a:cubicBezTo>
                    <a:cubicBezTo>
                      <a:pt x="6204" y="78"/>
                      <a:pt x="5852" y="0"/>
                      <a:pt x="5488" y="0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8" name="Google Shape;1028;p28"/>
              <p:cNvSpPr/>
              <p:nvPr/>
            </p:nvSpPr>
            <p:spPr>
              <a:xfrm>
                <a:off x="3319175" y="3364000"/>
                <a:ext cx="209325" cy="240700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628" extrusionOk="0">
                    <a:moveTo>
                      <a:pt x="2886" y="1"/>
                    </a:moveTo>
                    <a:cubicBezTo>
                      <a:pt x="2548" y="1"/>
                      <a:pt x="2224" y="69"/>
                      <a:pt x="1926" y="209"/>
                    </a:cubicBezTo>
                    <a:cubicBezTo>
                      <a:pt x="252" y="1047"/>
                      <a:pt x="1" y="3726"/>
                      <a:pt x="1257" y="6237"/>
                    </a:cubicBezTo>
                    <a:cubicBezTo>
                      <a:pt x="2278" y="8347"/>
                      <a:pt x="4018" y="9627"/>
                      <a:pt x="5488" y="9627"/>
                    </a:cubicBezTo>
                    <a:cubicBezTo>
                      <a:pt x="5826" y="9627"/>
                      <a:pt x="6150" y="9559"/>
                      <a:pt x="6447" y="9419"/>
                    </a:cubicBezTo>
                    <a:cubicBezTo>
                      <a:pt x="8038" y="8581"/>
                      <a:pt x="8373" y="5902"/>
                      <a:pt x="7117" y="3391"/>
                    </a:cubicBezTo>
                    <a:cubicBezTo>
                      <a:pt x="6096" y="1281"/>
                      <a:pt x="4356" y="1"/>
                      <a:pt x="2886" y="1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3478250" y="3274775"/>
                <a:ext cx="87925" cy="98925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3957" extrusionOk="0">
                    <a:moveTo>
                      <a:pt x="1203" y="0"/>
                    </a:moveTo>
                    <a:cubicBezTo>
                      <a:pt x="1049" y="0"/>
                      <a:pt x="899" y="31"/>
                      <a:pt x="754" y="95"/>
                    </a:cubicBezTo>
                    <a:cubicBezTo>
                      <a:pt x="84" y="430"/>
                      <a:pt x="0" y="1518"/>
                      <a:pt x="503" y="2606"/>
                    </a:cubicBezTo>
                    <a:cubicBezTo>
                      <a:pt x="909" y="3418"/>
                      <a:pt x="1643" y="3957"/>
                      <a:pt x="2263" y="3957"/>
                    </a:cubicBezTo>
                    <a:cubicBezTo>
                      <a:pt x="2410" y="3957"/>
                      <a:pt x="2551" y="3926"/>
                      <a:pt x="2680" y="3862"/>
                    </a:cubicBezTo>
                    <a:cubicBezTo>
                      <a:pt x="3349" y="3527"/>
                      <a:pt x="3517" y="2439"/>
                      <a:pt x="3014" y="1351"/>
                    </a:cubicBezTo>
                    <a:cubicBezTo>
                      <a:pt x="2541" y="539"/>
                      <a:pt x="1848" y="0"/>
                      <a:pt x="1203" y="0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3323375" y="3253825"/>
                <a:ext cx="110950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247" extrusionOk="0">
                    <a:moveTo>
                      <a:pt x="2977" y="1"/>
                    </a:moveTo>
                    <a:cubicBezTo>
                      <a:pt x="2517" y="1"/>
                      <a:pt x="1993" y="147"/>
                      <a:pt x="1507" y="430"/>
                    </a:cubicBezTo>
                    <a:cubicBezTo>
                      <a:pt x="503" y="1100"/>
                      <a:pt x="0" y="2105"/>
                      <a:pt x="419" y="2775"/>
                    </a:cubicBezTo>
                    <a:cubicBezTo>
                      <a:pt x="635" y="3077"/>
                      <a:pt x="1030" y="3246"/>
                      <a:pt x="1500" y="3246"/>
                    </a:cubicBezTo>
                    <a:cubicBezTo>
                      <a:pt x="1940" y="3246"/>
                      <a:pt x="2445" y="3098"/>
                      <a:pt x="2930" y="2775"/>
                    </a:cubicBezTo>
                    <a:cubicBezTo>
                      <a:pt x="3935" y="2189"/>
                      <a:pt x="4437" y="1100"/>
                      <a:pt x="4103" y="514"/>
                    </a:cubicBezTo>
                    <a:cubicBezTo>
                      <a:pt x="3886" y="168"/>
                      <a:pt x="3469" y="1"/>
                      <a:pt x="2977" y="1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4267300" y="3311925"/>
                <a:ext cx="11722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4689" h="5338" extrusionOk="0">
                    <a:moveTo>
                      <a:pt x="3058" y="1"/>
                    </a:moveTo>
                    <a:cubicBezTo>
                      <a:pt x="2233" y="1"/>
                      <a:pt x="1299" y="715"/>
                      <a:pt x="754" y="1874"/>
                    </a:cubicBezTo>
                    <a:cubicBezTo>
                      <a:pt x="1" y="3213"/>
                      <a:pt x="168" y="4720"/>
                      <a:pt x="1089" y="5223"/>
                    </a:cubicBezTo>
                    <a:cubicBezTo>
                      <a:pt x="1260" y="5300"/>
                      <a:pt x="1443" y="5338"/>
                      <a:pt x="1632" y="5338"/>
                    </a:cubicBezTo>
                    <a:cubicBezTo>
                      <a:pt x="2457" y="5338"/>
                      <a:pt x="3390" y="4623"/>
                      <a:pt x="3935" y="3465"/>
                    </a:cubicBezTo>
                    <a:cubicBezTo>
                      <a:pt x="4689" y="2041"/>
                      <a:pt x="4522" y="534"/>
                      <a:pt x="3601" y="116"/>
                    </a:cubicBezTo>
                    <a:cubicBezTo>
                      <a:pt x="3429" y="38"/>
                      <a:pt x="3246" y="1"/>
                      <a:pt x="3058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2" name="Google Shape;1032;p28"/>
              <p:cNvSpPr/>
              <p:nvPr/>
            </p:nvSpPr>
            <p:spPr>
              <a:xfrm>
                <a:off x="3765000" y="3588975"/>
                <a:ext cx="108850" cy="70625"/>
              </a:xfrm>
              <a:custGeom>
                <a:avLst/>
                <a:gdLst/>
                <a:ahLst/>
                <a:cxnLst/>
                <a:rect l="l" t="t" r="r" b="b"/>
                <a:pathLst>
                  <a:path w="4354" h="2825" extrusionOk="0">
                    <a:moveTo>
                      <a:pt x="1643" y="1"/>
                    </a:moveTo>
                    <a:cubicBezTo>
                      <a:pt x="1005" y="1"/>
                      <a:pt x="502" y="224"/>
                      <a:pt x="335" y="671"/>
                    </a:cubicBezTo>
                    <a:cubicBezTo>
                      <a:pt x="0" y="1340"/>
                      <a:pt x="670" y="2178"/>
                      <a:pt x="1674" y="2596"/>
                    </a:cubicBezTo>
                    <a:cubicBezTo>
                      <a:pt x="2074" y="2750"/>
                      <a:pt x="2461" y="2825"/>
                      <a:pt x="2805" y="2825"/>
                    </a:cubicBezTo>
                    <a:cubicBezTo>
                      <a:pt x="3398" y="2825"/>
                      <a:pt x="3860" y="2602"/>
                      <a:pt x="4019" y="2178"/>
                    </a:cubicBezTo>
                    <a:cubicBezTo>
                      <a:pt x="4353" y="1508"/>
                      <a:pt x="3684" y="587"/>
                      <a:pt x="2679" y="168"/>
                    </a:cubicBezTo>
                    <a:cubicBezTo>
                      <a:pt x="2316" y="57"/>
                      <a:pt x="1963" y="1"/>
                      <a:pt x="1643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3" name="Google Shape;1033;p28"/>
              <p:cNvSpPr/>
              <p:nvPr/>
            </p:nvSpPr>
            <p:spPr>
              <a:xfrm>
                <a:off x="3926150" y="3400350"/>
                <a:ext cx="879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4041" extrusionOk="0">
                    <a:moveTo>
                      <a:pt x="2267" y="1"/>
                    </a:moveTo>
                    <a:cubicBezTo>
                      <a:pt x="1646" y="1"/>
                      <a:pt x="910" y="553"/>
                      <a:pt x="503" y="1434"/>
                    </a:cubicBezTo>
                    <a:cubicBezTo>
                      <a:pt x="0" y="2439"/>
                      <a:pt x="84" y="3611"/>
                      <a:pt x="754" y="3946"/>
                    </a:cubicBezTo>
                    <a:cubicBezTo>
                      <a:pt x="881" y="4010"/>
                      <a:pt x="1021" y="4040"/>
                      <a:pt x="1166" y="4040"/>
                    </a:cubicBezTo>
                    <a:cubicBezTo>
                      <a:pt x="1787" y="4040"/>
                      <a:pt x="2524" y="3488"/>
                      <a:pt x="2931" y="2607"/>
                    </a:cubicBezTo>
                    <a:cubicBezTo>
                      <a:pt x="3517" y="1602"/>
                      <a:pt x="3349" y="430"/>
                      <a:pt x="2679" y="95"/>
                    </a:cubicBezTo>
                    <a:cubicBezTo>
                      <a:pt x="2552" y="31"/>
                      <a:pt x="2413" y="1"/>
                      <a:pt x="2267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4" name="Google Shape;1034;p28"/>
              <p:cNvSpPr/>
              <p:nvPr/>
            </p:nvSpPr>
            <p:spPr>
              <a:xfrm>
                <a:off x="2482650" y="238650"/>
                <a:ext cx="939125" cy="953125"/>
              </a:xfrm>
              <a:custGeom>
                <a:avLst/>
                <a:gdLst/>
                <a:ahLst/>
                <a:cxnLst/>
                <a:rect l="l" t="t" r="r" b="b"/>
                <a:pathLst>
                  <a:path w="37565" h="38125" extrusionOk="0">
                    <a:moveTo>
                      <a:pt x="18778" y="0"/>
                    </a:moveTo>
                    <a:cubicBezTo>
                      <a:pt x="10561" y="0"/>
                      <a:pt x="3575" y="4796"/>
                      <a:pt x="1900" y="14044"/>
                    </a:cubicBezTo>
                    <a:cubicBezTo>
                      <a:pt x="1" y="24962"/>
                      <a:pt x="7598" y="38124"/>
                      <a:pt x="21653" y="38124"/>
                    </a:cubicBezTo>
                    <a:cubicBezTo>
                      <a:pt x="22470" y="38124"/>
                      <a:pt x="23309" y="38080"/>
                      <a:pt x="24169" y="37988"/>
                    </a:cubicBezTo>
                    <a:cubicBezTo>
                      <a:pt x="24169" y="37988"/>
                      <a:pt x="33294" y="31123"/>
                      <a:pt x="35555" y="24090"/>
                    </a:cubicBezTo>
                    <a:cubicBezTo>
                      <a:pt x="37564" y="19318"/>
                      <a:pt x="35806" y="3914"/>
                      <a:pt x="25090" y="900"/>
                    </a:cubicBezTo>
                    <a:cubicBezTo>
                      <a:pt x="22951" y="298"/>
                      <a:pt x="20826" y="0"/>
                      <a:pt x="18778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5" name="Google Shape;1035;p28"/>
              <p:cNvSpPr/>
              <p:nvPr/>
            </p:nvSpPr>
            <p:spPr>
              <a:xfrm>
                <a:off x="2490350" y="639950"/>
                <a:ext cx="2285575" cy="1842200"/>
              </a:xfrm>
              <a:custGeom>
                <a:avLst/>
                <a:gdLst/>
                <a:ahLst/>
                <a:cxnLst/>
                <a:rect l="l" t="t" r="r" b="b"/>
                <a:pathLst>
                  <a:path w="91423" h="73688" extrusionOk="0">
                    <a:moveTo>
                      <a:pt x="50849" y="1"/>
                    </a:moveTo>
                    <a:cubicBezTo>
                      <a:pt x="50783" y="1"/>
                      <a:pt x="50717" y="1"/>
                      <a:pt x="50651" y="1"/>
                    </a:cubicBezTo>
                    <a:cubicBezTo>
                      <a:pt x="40019" y="85"/>
                      <a:pt x="30893" y="3266"/>
                      <a:pt x="23275" y="11973"/>
                    </a:cubicBezTo>
                    <a:cubicBezTo>
                      <a:pt x="15573" y="20596"/>
                      <a:pt x="17080" y="31480"/>
                      <a:pt x="10633" y="36335"/>
                    </a:cubicBezTo>
                    <a:cubicBezTo>
                      <a:pt x="4187" y="41275"/>
                      <a:pt x="1173" y="39433"/>
                      <a:pt x="587" y="42531"/>
                    </a:cubicBezTo>
                    <a:cubicBezTo>
                      <a:pt x="1" y="45712"/>
                      <a:pt x="3182" y="59023"/>
                      <a:pt x="18922" y="67395"/>
                    </a:cubicBezTo>
                    <a:cubicBezTo>
                      <a:pt x="27209" y="71747"/>
                      <a:pt x="36265" y="73687"/>
                      <a:pt x="44948" y="73687"/>
                    </a:cubicBezTo>
                    <a:cubicBezTo>
                      <a:pt x="55474" y="73687"/>
                      <a:pt x="65450" y="70835"/>
                      <a:pt x="72837" y="65972"/>
                    </a:cubicBezTo>
                    <a:cubicBezTo>
                      <a:pt x="86316" y="57098"/>
                      <a:pt x="91422" y="40438"/>
                      <a:pt x="87823" y="26708"/>
                    </a:cubicBezTo>
                    <a:cubicBezTo>
                      <a:pt x="84400" y="13770"/>
                      <a:pt x="72574" y="1"/>
                      <a:pt x="50849" y="1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6" name="Google Shape;1036;p28"/>
              <p:cNvSpPr/>
              <p:nvPr/>
            </p:nvSpPr>
            <p:spPr>
              <a:xfrm>
                <a:off x="3712675" y="1581800"/>
                <a:ext cx="914650" cy="916775"/>
              </a:xfrm>
              <a:custGeom>
                <a:avLst/>
                <a:gdLst/>
                <a:ahLst/>
                <a:cxnLst/>
                <a:rect l="l" t="t" r="r" b="b"/>
                <a:pathLst>
                  <a:path w="36586" h="36671" extrusionOk="0">
                    <a:moveTo>
                      <a:pt x="18335" y="1"/>
                    </a:moveTo>
                    <a:cubicBezTo>
                      <a:pt x="8205" y="1"/>
                      <a:pt x="0" y="8205"/>
                      <a:pt x="0" y="18336"/>
                    </a:cubicBezTo>
                    <a:cubicBezTo>
                      <a:pt x="0" y="28466"/>
                      <a:pt x="8205" y="36670"/>
                      <a:pt x="18335" y="36670"/>
                    </a:cubicBezTo>
                    <a:cubicBezTo>
                      <a:pt x="28381" y="36670"/>
                      <a:pt x="36585" y="28466"/>
                      <a:pt x="36585" y="18336"/>
                    </a:cubicBezTo>
                    <a:cubicBezTo>
                      <a:pt x="36585" y="8205"/>
                      <a:pt x="28381" y="1"/>
                      <a:pt x="18335" y="1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7" name="Google Shape;1037;p28"/>
              <p:cNvSpPr/>
              <p:nvPr/>
            </p:nvSpPr>
            <p:spPr>
              <a:xfrm>
                <a:off x="4152200" y="709025"/>
                <a:ext cx="560925" cy="780725"/>
              </a:xfrm>
              <a:custGeom>
                <a:avLst/>
                <a:gdLst/>
                <a:ahLst/>
                <a:cxnLst/>
                <a:rect l="l" t="t" r="r" b="b"/>
                <a:pathLst>
                  <a:path w="22437" h="31229" extrusionOk="0">
                    <a:moveTo>
                      <a:pt x="0" y="1"/>
                    </a:moveTo>
                    <a:cubicBezTo>
                      <a:pt x="168" y="1926"/>
                      <a:pt x="586" y="7033"/>
                      <a:pt x="3433" y="11387"/>
                    </a:cubicBezTo>
                    <a:lnTo>
                      <a:pt x="18418" y="28382"/>
                    </a:lnTo>
                    <a:cubicBezTo>
                      <a:pt x="18418" y="28382"/>
                      <a:pt x="20093" y="30391"/>
                      <a:pt x="22437" y="31228"/>
                    </a:cubicBezTo>
                    <a:cubicBezTo>
                      <a:pt x="22269" y="29052"/>
                      <a:pt x="21935" y="25954"/>
                      <a:pt x="21349" y="23945"/>
                    </a:cubicBezTo>
                    <a:cubicBezTo>
                      <a:pt x="19004" y="14819"/>
                      <a:pt x="11888" y="4857"/>
                      <a:pt x="0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8" name="Google Shape;1038;p28"/>
              <p:cNvSpPr/>
              <p:nvPr/>
            </p:nvSpPr>
            <p:spPr>
              <a:xfrm>
                <a:off x="2496650" y="1655475"/>
                <a:ext cx="307675" cy="248725"/>
              </a:xfrm>
              <a:custGeom>
                <a:avLst/>
                <a:gdLst/>
                <a:ahLst/>
                <a:cxnLst/>
                <a:rect l="l" t="t" r="r" b="b"/>
                <a:pathLst>
                  <a:path w="12307" h="9949" extrusionOk="0">
                    <a:moveTo>
                      <a:pt x="4831" y="0"/>
                    </a:moveTo>
                    <a:cubicBezTo>
                      <a:pt x="3056" y="0"/>
                      <a:pt x="1456" y="235"/>
                      <a:pt x="837" y="738"/>
                    </a:cubicBezTo>
                    <a:cubicBezTo>
                      <a:pt x="251" y="1156"/>
                      <a:pt x="0" y="2998"/>
                      <a:pt x="251" y="4505"/>
                    </a:cubicBezTo>
                    <a:cubicBezTo>
                      <a:pt x="417" y="5996"/>
                      <a:pt x="2223" y="9948"/>
                      <a:pt x="3802" y="9948"/>
                    </a:cubicBezTo>
                    <a:cubicBezTo>
                      <a:pt x="3818" y="9948"/>
                      <a:pt x="3835" y="9948"/>
                      <a:pt x="3851" y="9947"/>
                    </a:cubicBezTo>
                    <a:cubicBezTo>
                      <a:pt x="6195" y="9947"/>
                      <a:pt x="9879" y="7184"/>
                      <a:pt x="10967" y="5677"/>
                    </a:cubicBezTo>
                    <a:cubicBezTo>
                      <a:pt x="12139" y="4086"/>
                      <a:pt x="12307" y="1910"/>
                      <a:pt x="10465" y="905"/>
                    </a:cubicBezTo>
                    <a:cubicBezTo>
                      <a:pt x="9203" y="319"/>
                      <a:pt x="6899" y="0"/>
                      <a:pt x="4831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9" name="Google Shape;1039;p28"/>
              <p:cNvSpPr/>
              <p:nvPr/>
            </p:nvSpPr>
            <p:spPr>
              <a:xfrm>
                <a:off x="4177300" y="248350"/>
                <a:ext cx="1172900" cy="1190600"/>
              </a:xfrm>
              <a:custGeom>
                <a:avLst/>
                <a:gdLst/>
                <a:ahLst/>
                <a:cxnLst/>
                <a:rect l="l" t="t" r="r" b="b"/>
                <a:pathLst>
                  <a:path w="46916" h="47624" extrusionOk="0">
                    <a:moveTo>
                      <a:pt x="23423" y="0"/>
                    </a:moveTo>
                    <a:cubicBezTo>
                      <a:pt x="20797" y="0"/>
                      <a:pt x="18068" y="392"/>
                      <a:pt x="15321" y="1182"/>
                    </a:cubicBezTo>
                    <a:cubicBezTo>
                      <a:pt x="2010" y="5116"/>
                      <a:pt x="1" y="24288"/>
                      <a:pt x="2596" y="30316"/>
                    </a:cubicBezTo>
                    <a:cubicBezTo>
                      <a:pt x="5442" y="39023"/>
                      <a:pt x="16912" y="47479"/>
                      <a:pt x="16912" y="47479"/>
                    </a:cubicBezTo>
                    <a:cubicBezTo>
                      <a:pt x="17904" y="47576"/>
                      <a:pt x="18873" y="47623"/>
                      <a:pt x="19818" y="47623"/>
                    </a:cubicBezTo>
                    <a:cubicBezTo>
                      <a:pt x="37537" y="47623"/>
                      <a:pt x="46915" y="31010"/>
                      <a:pt x="44372" y="17340"/>
                    </a:cubicBezTo>
                    <a:cubicBezTo>
                      <a:pt x="42242" y="5892"/>
                      <a:pt x="33605" y="0"/>
                      <a:pt x="23423" y="0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0" name="Google Shape;1040;p28"/>
              <p:cNvSpPr/>
              <p:nvPr/>
            </p:nvSpPr>
            <p:spPr>
              <a:xfrm>
                <a:off x="4501725" y="647100"/>
                <a:ext cx="585325" cy="568250"/>
              </a:xfrm>
              <a:custGeom>
                <a:avLst/>
                <a:gdLst/>
                <a:ahLst/>
                <a:cxnLst/>
                <a:rect l="l" t="t" r="r" b="b"/>
                <a:pathLst>
                  <a:path w="23413" h="22730" extrusionOk="0">
                    <a:moveTo>
                      <a:pt x="9290" y="0"/>
                    </a:moveTo>
                    <a:cubicBezTo>
                      <a:pt x="5995" y="0"/>
                      <a:pt x="3042" y="1467"/>
                      <a:pt x="2009" y="4487"/>
                    </a:cubicBezTo>
                    <a:cubicBezTo>
                      <a:pt x="0" y="10431"/>
                      <a:pt x="335" y="20226"/>
                      <a:pt x="2763" y="21733"/>
                    </a:cubicBezTo>
                    <a:cubicBezTo>
                      <a:pt x="3845" y="22422"/>
                      <a:pt x="5069" y="22730"/>
                      <a:pt x="6355" y="22730"/>
                    </a:cubicBezTo>
                    <a:cubicBezTo>
                      <a:pt x="13824" y="22730"/>
                      <a:pt x="23413" y="12363"/>
                      <a:pt x="19842" y="6078"/>
                    </a:cubicBezTo>
                    <a:cubicBezTo>
                      <a:pt x="17613" y="2075"/>
                      <a:pt x="13210" y="0"/>
                      <a:pt x="9290" y="0"/>
                    </a:cubicBezTo>
                    <a:close/>
                  </a:path>
                </a:pathLst>
              </a:custGeom>
              <a:solidFill>
                <a:srgbClr val="E3C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1" name="Google Shape;1041;p28"/>
              <p:cNvSpPr/>
              <p:nvPr/>
            </p:nvSpPr>
            <p:spPr>
              <a:xfrm>
                <a:off x="4252650" y="1673325"/>
                <a:ext cx="609075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24363" h="4315" extrusionOk="0">
                    <a:moveTo>
                      <a:pt x="19747" y="1"/>
                    </a:moveTo>
                    <a:cubicBezTo>
                      <a:pt x="18770" y="1"/>
                      <a:pt x="17728" y="123"/>
                      <a:pt x="16577" y="191"/>
                    </a:cubicBezTo>
                    <a:cubicBezTo>
                      <a:pt x="15907" y="275"/>
                      <a:pt x="15154" y="275"/>
                      <a:pt x="14484" y="358"/>
                    </a:cubicBezTo>
                    <a:cubicBezTo>
                      <a:pt x="13731" y="442"/>
                      <a:pt x="12977" y="526"/>
                      <a:pt x="12224" y="610"/>
                    </a:cubicBezTo>
                    <a:cubicBezTo>
                      <a:pt x="10717" y="777"/>
                      <a:pt x="9293" y="1112"/>
                      <a:pt x="7870" y="1279"/>
                    </a:cubicBezTo>
                    <a:cubicBezTo>
                      <a:pt x="7200" y="1447"/>
                      <a:pt x="6531" y="1614"/>
                      <a:pt x="5945" y="1698"/>
                    </a:cubicBezTo>
                    <a:cubicBezTo>
                      <a:pt x="5275" y="1865"/>
                      <a:pt x="4689" y="1949"/>
                      <a:pt x="4187" y="2117"/>
                    </a:cubicBezTo>
                    <a:cubicBezTo>
                      <a:pt x="3098" y="2368"/>
                      <a:pt x="2177" y="2619"/>
                      <a:pt x="1508" y="2786"/>
                    </a:cubicBezTo>
                    <a:cubicBezTo>
                      <a:pt x="922" y="2954"/>
                      <a:pt x="503" y="3121"/>
                      <a:pt x="503" y="3121"/>
                    </a:cubicBezTo>
                    <a:cubicBezTo>
                      <a:pt x="168" y="3205"/>
                      <a:pt x="1" y="3540"/>
                      <a:pt x="84" y="3875"/>
                    </a:cubicBezTo>
                    <a:cubicBezTo>
                      <a:pt x="223" y="4152"/>
                      <a:pt x="477" y="4315"/>
                      <a:pt x="750" y="4315"/>
                    </a:cubicBezTo>
                    <a:cubicBezTo>
                      <a:pt x="807" y="4315"/>
                      <a:pt x="864" y="4308"/>
                      <a:pt x="922" y="4293"/>
                    </a:cubicBezTo>
                    <a:cubicBezTo>
                      <a:pt x="922" y="4293"/>
                      <a:pt x="1256" y="4126"/>
                      <a:pt x="1926" y="3958"/>
                    </a:cubicBezTo>
                    <a:cubicBezTo>
                      <a:pt x="2512" y="3791"/>
                      <a:pt x="3349" y="3540"/>
                      <a:pt x="4438" y="3205"/>
                    </a:cubicBezTo>
                    <a:cubicBezTo>
                      <a:pt x="4940" y="3038"/>
                      <a:pt x="5526" y="2870"/>
                      <a:pt x="6196" y="2786"/>
                    </a:cubicBezTo>
                    <a:cubicBezTo>
                      <a:pt x="6782" y="2619"/>
                      <a:pt x="7452" y="2451"/>
                      <a:pt x="8121" y="2284"/>
                    </a:cubicBezTo>
                    <a:cubicBezTo>
                      <a:pt x="9461" y="2033"/>
                      <a:pt x="10884" y="1614"/>
                      <a:pt x="12391" y="1447"/>
                    </a:cubicBezTo>
                    <a:cubicBezTo>
                      <a:pt x="13061" y="1363"/>
                      <a:pt x="13814" y="1196"/>
                      <a:pt x="14568" y="1112"/>
                    </a:cubicBezTo>
                    <a:cubicBezTo>
                      <a:pt x="15238" y="945"/>
                      <a:pt x="15991" y="945"/>
                      <a:pt x="16661" y="861"/>
                    </a:cubicBezTo>
                    <a:cubicBezTo>
                      <a:pt x="18000" y="777"/>
                      <a:pt x="19340" y="526"/>
                      <a:pt x="20428" y="526"/>
                    </a:cubicBezTo>
                    <a:cubicBezTo>
                      <a:pt x="22605" y="442"/>
                      <a:pt x="24112" y="442"/>
                      <a:pt x="24112" y="442"/>
                    </a:cubicBezTo>
                    <a:cubicBezTo>
                      <a:pt x="24279" y="358"/>
                      <a:pt x="24363" y="275"/>
                      <a:pt x="24363" y="191"/>
                    </a:cubicBezTo>
                    <a:cubicBezTo>
                      <a:pt x="24363" y="107"/>
                      <a:pt x="24279" y="24"/>
                      <a:pt x="24112" y="24"/>
                    </a:cubicBezTo>
                    <a:lnTo>
                      <a:pt x="20428" y="24"/>
                    </a:lnTo>
                    <a:cubicBezTo>
                      <a:pt x="20204" y="8"/>
                      <a:pt x="19977" y="1"/>
                      <a:pt x="197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2" name="Google Shape;1042;p28"/>
              <p:cNvSpPr/>
              <p:nvPr/>
            </p:nvSpPr>
            <p:spPr>
              <a:xfrm>
                <a:off x="4256850" y="1837150"/>
                <a:ext cx="577675" cy="61600"/>
              </a:xfrm>
              <a:custGeom>
                <a:avLst/>
                <a:gdLst/>
                <a:ahLst/>
                <a:cxnLst/>
                <a:rect l="l" t="t" r="r" b="b"/>
                <a:pathLst>
                  <a:path w="23107" h="2464" extrusionOk="0">
                    <a:moveTo>
                      <a:pt x="4186" y="1"/>
                    </a:moveTo>
                    <a:cubicBezTo>
                      <a:pt x="2009" y="1"/>
                      <a:pt x="670" y="84"/>
                      <a:pt x="670" y="84"/>
                    </a:cubicBezTo>
                    <a:lnTo>
                      <a:pt x="586" y="84"/>
                    </a:lnTo>
                    <a:cubicBezTo>
                      <a:pt x="251" y="84"/>
                      <a:pt x="0" y="419"/>
                      <a:pt x="0" y="754"/>
                    </a:cubicBezTo>
                    <a:cubicBezTo>
                      <a:pt x="84" y="1089"/>
                      <a:pt x="335" y="1340"/>
                      <a:pt x="754" y="1340"/>
                    </a:cubicBezTo>
                    <a:cubicBezTo>
                      <a:pt x="754" y="1340"/>
                      <a:pt x="2093" y="1257"/>
                      <a:pt x="4186" y="1173"/>
                    </a:cubicBezTo>
                    <a:cubicBezTo>
                      <a:pt x="5191" y="1089"/>
                      <a:pt x="6446" y="1089"/>
                      <a:pt x="7702" y="1005"/>
                    </a:cubicBezTo>
                    <a:cubicBezTo>
                      <a:pt x="9042" y="1005"/>
                      <a:pt x="10465" y="1089"/>
                      <a:pt x="11804" y="1089"/>
                    </a:cubicBezTo>
                    <a:cubicBezTo>
                      <a:pt x="12474" y="1089"/>
                      <a:pt x="13228" y="1173"/>
                      <a:pt x="13897" y="1173"/>
                    </a:cubicBezTo>
                    <a:cubicBezTo>
                      <a:pt x="14567" y="1173"/>
                      <a:pt x="15237" y="1257"/>
                      <a:pt x="15907" y="1257"/>
                    </a:cubicBezTo>
                    <a:cubicBezTo>
                      <a:pt x="17163" y="1424"/>
                      <a:pt x="18335" y="1591"/>
                      <a:pt x="19423" y="1675"/>
                    </a:cubicBezTo>
                    <a:cubicBezTo>
                      <a:pt x="19925" y="1759"/>
                      <a:pt x="20344" y="1926"/>
                      <a:pt x="20762" y="2010"/>
                    </a:cubicBezTo>
                    <a:cubicBezTo>
                      <a:pt x="21181" y="2094"/>
                      <a:pt x="21600" y="2177"/>
                      <a:pt x="21851" y="2261"/>
                    </a:cubicBezTo>
                    <a:cubicBezTo>
                      <a:pt x="22437" y="2345"/>
                      <a:pt x="22772" y="2429"/>
                      <a:pt x="22772" y="2429"/>
                    </a:cubicBezTo>
                    <a:lnTo>
                      <a:pt x="22855" y="2429"/>
                    </a:lnTo>
                    <a:cubicBezTo>
                      <a:pt x="22880" y="2453"/>
                      <a:pt x="22904" y="2463"/>
                      <a:pt x="22927" y="2463"/>
                    </a:cubicBezTo>
                    <a:cubicBezTo>
                      <a:pt x="22981" y="2463"/>
                      <a:pt x="23023" y="2404"/>
                      <a:pt x="23023" y="2345"/>
                    </a:cubicBezTo>
                    <a:cubicBezTo>
                      <a:pt x="23107" y="2177"/>
                      <a:pt x="23023" y="2094"/>
                      <a:pt x="22939" y="2094"/>
                    </a:cubicBezTo>
                    <a:cubicBezTo>
                      <a:pt x="22939" y="2094"/>
                      <a:pt x="22604" y="2010"/>
                      <a:pt x="22018" y="1843"/>
                    </a:cubicBezTo>
                    <a:cubicBezTo>
                      <a:pt x="21683" y="1759"/>
                      <a:pt x="21348" y="1675"/>
                      <a:pt x="20930" y="1508"/>
                    </a:cubicBezTo>
                    <a:cubicBezTo>
                      <a:pt x="20511" y="1424"/>
                      <a:pt x="20009" y="1257"/>
                      <a:pt x="19507" y="1173"/>
                    </a:cubicBezTo>
                    <a:cubicBezTo>
                      <a:pt x="18502" y="1005"/>
                      <a:pt x="17246" y="838"/>
                      <a:pt x="15990" y="587"/>
                    </a:cubicBezTo>
                    <a:cubicBezTo>
                      <a:pt x="15321" y="587"/>
                      <a:pt x="14651" y="503"/>
                      <a:pt x="13897" y="419"/>
                    </a:cubicBezTo>
                    <a:cubicBezTo>
                      <a:pt x="13228" y="336"/>
                      <a:pt x="12558" y="252"/>
                      <a:pt x="11888" y="252"/>
                    </a:cubicBezTo>
                    <a:cubicBezTo>
                      <a:pt x="10465" y="168"/>
                      <a:pt x="9042" y="84"/>
                      <a:pt x="7702" y="84"/>
                    </a:cubicBezTo>
                    <a:cubicBezTo>
                      <a:pt x="6446" y="1"/>
                      <a:pt x="5191" y="1"/>
                      <a:pt x="41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3" name="Google Shape;1043;p28"/>
              <p:cNvSpPr/>
              <p:nvPr/>
            </p:nvSpPr>
            <p:spPr>
              <a:xfrm>
                <a:off x="4254750" y="1926750"/>
                <a:ext cx="35372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4149" h="7112" extrusionOk="0">
                    <a:moveTo>
                      <a:pt x="706" y="0"/>
                    </a:moveTo>
                    <a:cubicBezTo>
                      <a:pt x="419" y="0"/>
                      <a:pt x="157" y="228"/>
                      <a:pt x="84" y="519"/>
                    </a:cubicBezTo>
                    <a:cubicBezTo>
                      <a:pt x="0" y="854"/>
                      <a:pt x="252" y="1189"/>
                      <a:pt x="586" y="1272"/>
                    </a:cubicBezTo>
                    <a:cubicBezTo>
                      <a:pt x="586" y="1272"/>
                      <a:pt x="754" y="1356"/>
                      <a:pt x="1172" y="1440"/>
                    </a:cubicBezTo>
                    <a:cubicBezTo>
                      <a:pt x="1507" y="1524"/>
                      <a:pt x="2093" y="1691"/>
                      <a:pt x="2763" y="1858"/>
                    </a:cubicBezTo>
                    <a:cubicBezTo>
                      <a:pt x="4019" y="2277"/>
                      <a:pt x="5777" y="2947"/>
                      <a:pt x="7368" y="3617"/>
                    </a:cubicBezTo>
                    <a:cubicBezTo>
                      <a:pt x="7786" y="3868"/>
                      <a:pt x="8205" y="4035"/>
                      <a:pt x="8623" y="4203"/>
                    </a:cubicBezTo>
                    <a:cubicBezTo>
                      <a:pt x="9042" y="4370"/>
                      <a:pt x="9461" y="4621"/>
                      <a:pt x="9796" y="4789"/>
                    </a:cubicBezTo>
                    <a:cubicBezTo>
                      <a:pt x="10549" y="5207"/>
                      <a:pt x="11302" y="5542"/>
                      <a:pt x="11888" y="5877"/>
                    </a:cubicBezTo>
                    <a:cubicBezTo>
                      <a:pt x="13061" y="6631"/>
                      <a:pt x="13814" y="7049"/>
                      <a:pt x="13814" y="7049"/>
                    </a:cubicBezTo>
                    <a:cubicBezTo>
                      <a:pt x="13898" y="7091"/>
                      <a:pt x="13961" y="7112"/>
                      <a:pt x="14013" y="7112"/>
                    </a:cubicBezTo>
                    <a:cubicBezTo>
                      <a:pt x="14065" y="7112"/>
                      <a:pt x="14107" y="7091"/>
                      <a:pt x="14149" y="7049"/>
                    </a:cubicBezTo>
                    <a:cubicBezTo>
                      <a:pt x="14149" y="6882"/>
                      <a:pt x="14149" y="6798"/>
                      <a:pt x="14065" y="6714"/>
                    </a:cubicBezTo>
                    <a:cubicBezTo>
                      <a:pt x="14065" y="6714"/>
                      <a:pt x="13312" y="6212"/>
                      <a:pt x="12140" y="5458"/>
                    </a:cubicBezTo>
                    <a:cubicBezTo>
                      <a:pt x="11637" y="5040"/>
                      <a:pt x="10884" y="4621"/>
                      <a:pt x="10130" y="4203"/>
                    </a:cubicBezTo>
                    <a:cubicBezTo>
                      <a:pt x="9796" y="3951"/>
                      <a:pt x="9377" y="3700"/>
                      <a:pt x="8958" y="3533"/>
                    </a:cubicBezTo>
                    <a:cubicBezTo>
                      <a:pt x="8540" y="3365"/>
                      <a:pt x="8205" y="3114"/>
                      <a:pt x="7786" y="2863"/>
                    </a:cubicBezTo>
                    <a:cubicBezTo>
                      <a:pt x="6112" y="2026"/>
                      <a:pt x="4437" y="1356"/>
                      <a:pt x="3098" y="854"/>
                    </a:cubicBezTo>
                    <a:cubicBezTo>
                      <a:pt x="2428" y="603"/>
                      <a:pt x="1926" y="352"/>
                      <a:pt x="1507" y="268"/>
                    </a:cubicBezTo>
                    <a:cubicBezTo>
                      <a:pt x="1089" y="100"/>
                      <a:pt x="921" y="17"/>
                      <a:pt x="921" y="17"/>
                    </a:cubicBezTo>
                    <a:lnTo>
                      <a:pt x="838" y="17"/>
                    </a:lnTo>
                    <a:cubicBezTo>
                      <a:pt x="794" y="6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4" name="Google Shape;1044;p28"/>
              <p:cNvSpPr/>
              <p:nvPr/>
            </p:nvSpPr>
            <p:spPr>
              <a:xfrm>
                <a:off x="3346400" y="639975"/>
                <a:ext cx="493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19758" h="7952" extrusionOk="0">
                    <a:moveTo>
                      <a:pt x="16409" y="0"/>
                    </a:moveTo>
                    <a:cubicBezTo>
                      <a:pt x="11553" y="0"/>
                      <a:pt x="7033" y="754"/>
                      <a:pt x="2763" y="2261"/>
                    </a:cubicBezTo>
                    <a:cubicBezTo>
                      <a:pt x="3265" y="2595"/>
                      <a:pt x="3935" y="2679"/>
                      <a:pt x="4521" y="2679"/>
                    </a:cubicBezTo>
                    <a:cubicBezTo>
                      <a:pt x="1256" y="3600"/>
                      <a:pt x="0" y="5777"/>
                      <a:pt x="1758" y="7284"/>
                    </a:cubicBezTo>
                    <a:cubicBezTo>
                      <a:pt x="2254" y="7712"/>
                      <a:pt x="3247" y="7952"/>
                      <a:pt x="4554" y="7952"/>
                    </a:cubicBezTo>
                    <a:cubicBezTo>
                      <a:pt x="8104" y="7952"/>
                      <a:pt x="13974" y="6180"/>
                      <a:pt x="18502" y="1591"/>
                    </a:cubicBezTo>
                    <a:cubicBezTo>
                      <a:pt x="18502" y="1591"/>
                      <a:pt x="19172" y="670"/>
                      <a:pt x="19758" y="84"/>
                    </a:cubicBezTo>
                    <a:cubicBezTo>
                      <a:pt x="18670" y="84"/>
                      <a:pt x="17498" y="0"/>
                      <a:pt x="16409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5" name="Google Shape;1045;p28"/>
              <p:cNvSpPr/>
              <p:nvPr/>
            </p:nvSpPr>
            <p:spPr>
              <a:xfrm>
                <a:off x="3331750" y="457375"/>
                <a:ext cx="519075" cy="323625"/>
              </a:xfrm>
              <a:custGeom>
                <a:avLst/>
                <a:gdLst/>
                <a:ahLst/>
                <a:cxnLst/>
                <a:rect l="l" t="t" r="r" b="b"/>
                <a:pathLst>
                  <a:path w="20763" h="12945" extrusionOk="0">
                    <a:moveTo>
                      <a:pt x="7808" y="0"/>
                    </a:moveTo>
                    <a:cubicBezTo>
                      <a:pt x="6036" y="0"/>
                      <a:pt x="5885" y="1017"/>
                      <a:pt x="5944" y="1611"/>
                    </a:cubicBezTo>
                    <a:cubicBezTo>
                      <a:pt x="6112" y="2532"/>
                      <a:pt x="8288" y="3872"/>
                      <a:pt x="8288" y="3872"/>
                    </a:cubicBezTo>
                    <a:cubicBezTo>
                      <a:pt x="8288" y="3872"/>
                      <a:pt x="7053" y="3683"/>
                      <a:pt x="5714" y="3683"/>
                    </a:cubicBezTo>
                    <a:cubicBezTo>
                      <a:pt x="4374" y="3683"/>
                      <a:pt x="2930" y="3872"/>
                      <a:pt x="2512" y="4625"/>
                    </a:cubicBezTo>
                    <a:cubicBezTo>
                      <a:pt x="1675" y="6216"/>
                      <a:pt x="3349" y="7723"/>
                      <a:pt x="4940" y="7806"/>
                    </a:cubicBezTo>
                    <a:cubicBezTo>
                      <a:pt x="1507" y="8309"/>
                      <a:pt x="0" y="10318"/>
                      <a:pt x="1591" y="12076"/>
                    </a:cubicBezTo>
                    <a:cubicBezTo>
                      <a:pt x="2093" y="12631"/>
                      <a:pt x="3496" y="12944"/>
                      <a:pt x="5400" y="12944"/>
                    </a:cubicBezTo>
                    <a:cubicBezTo>
                      <a:pt x="9527" y="12944"/>
                      <a:pt x="16007" y="11473"/>
                      <a:pt x="20763" y="7806"/>
                    </a:cubicBezTo>
                    <a:cubicBezTo>
                      <a:pt x="20763" y="7806"/>
                      <a:pt x="15572" y="2114"/>
                      <a:pt x="10884" y="607"/>
                    </a:cubicBezTo>
                    <a:cubicBezTo>
                      <a:pt x="9524" y="170"/>
                      <a:pt x="8531" y="0"/>
                      <a:pt x="7808" y="0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6" name="Google Shape;1046;p28"/>
              <p:cNvSpPr/>
              <p:nvPr/>
            </p:nvSpPr>
            <p:spPr>
              <a:xfrm>
                <a:off x="3116175" y="1399725"/>
                <a:ext cx="25327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0131" h="4572" extrusionOk="0">
                    <a:moveTo>
                      <a:pt x="5107" y="0"/>
                    </a:moveTo>
                    <a:cubicBezTo>
                      <a:pt x="4186" y="84"/>
                      <a:pt x="3349" y="252"/>
                      <a:pt x="2595" y="670"/>
                    </a:cubicBezTo>
                    <a:cubicBezTo>
                      <a:pt x="2260" y="838"/>
                      <a:pt x="1926" y="1005"/>
                      <a:pt x="1591" y="1256"/>
                    </a:cubicBezTo>
                    <a:cubicBezTo>
                      <a:pt x="1256" y="1507"/>
                      <a:pt x="1005" y="1758"/>
                      <a:pt x="837" y="2010"/>
                    </a:cubicBezTo>
                    <a:cubicBezTo>
                      <a:pt x="586" y="2261"/>
                      <a:pt x="419" y="2512"/>
                      <a:pt x="335" y="2763"/>
                    </a:cubicBezTo>
                    <a:cubicBezTo>
                      <a:pt x="167" y="3014"/>
                      <a:pt x="84" y="3265"/>
                      <a:pt x="84" y="3433"/>
                    </a:cubicBezTo>
                    <a:cubicBezTo>
                      <a:pt x="0" y="3684"/>
                      <a:pt x="0" y="3851"/>
                      <a:pt x="0" y="3935"/>
                    </a:cubicBezTo>
                    <a:cubicBezTo>
                      <a:pt x="0" y="4019"/>
                      <a:pt x="0" y="4019"/>
                      <a:pt x="0" y="4019"/>
                    </a:cubicBezTo>
                    <a:cubicBezTo>
                      <a:pt x="0" y="4186"/>
                      <a:pt x="84" y="4354"/>
                      <a:pt x="167" y="4521"/>
                    </a:cubicBezTo>
                    <a:cubicBezTo>
                      <a:pt x="259" y="4552"/>
                      <a:pt x="363" y="4571"/>
                      <a:pt x="465" y="4571"/>
                    </a:cubicBezTo>
                    <a:cubicBezTo>
                      <a:pt x="641" y="4571"/>
                      <a:pt x="815" y="4513"/>
                      <a:pt x="921" y="4354"/>
                    </a:cubicBezTo>
                    <a:cubicBezTo>
                      <a:pt x="921" y="4354"/>
                      <a:pt x="921" y="4270"/>
                      <a:pt x="1005" y="4270"/>
                    </a:cubicBezTo>
                    <a:cubicBezTo>
                      <a:pt x="1005" y="4186"/>
                      <a:pt x="1005" y="4186"/>
                      <a:pt x="1088" y="4103"/>
                    </a:cubicBezTo>
                    <a:cubicBezTo>
                      <a:pt x="1088" y="4019"/>
                      <a:pt x="1172" y="4019"/>
                      <a:pt x="1172" y="4019"/>
                    </a:cubicBezTo>
                    <a:cubicBezTo>
                      <a:pt x="1256" y="3935"/>
                      <a:pt x="1423" y="3768"/>
                      <a:pt x="1507" y="3684"/>
                    </a:cubicBezTo>
                    <a:cubicBezTo>
                      <a:pt x="1674" y="3517"/>
                      <a:pt x="1842" y="3433"/>
                      <a:pt x="2009" y="3265"/>
                    </a:cubicBezTo>
                    <a:cubicBezTo>
                      <a:pt x="2428" y="3098"/>
                      <a:pt x="2930" y="2847"/>
                      <a:pt x="3433" y="2679"/>
                    </a:cubicBezTo>
                    <a:cubicBezTo>
                      <a:pt x="3684" y="2596"/>
                      <a:pt x="4019" y="2512"/>
                      <a:pt x="4270" y="2512"/>
                    </a:cubicBezTo>
                    <a:cubicBezTo>
                      <a:pt x="4605" y="2428"/>
                      <a:pt x="4856" y="2428"/>
                      <a:pt x="5191" y="2428"/>
                    </a:cubicBezTo>
                    <a:lnTo>
                      <a:pt x="6028" y="2428"/>
                    </a:lnTo>
                    <a:cubicBezTo>
                      <a:pt x="6363" y="2512"/>
                      <a:pt x="6614" y="2512"/>
                      <a:pt x="6865" y="2596"/>
                    </a:cubicBezTo>
                    <a:cubicBezTo>
                      <a:pt x="7367" y="2763"/>
                      <a:pt x="7786" y="2931"/>
                      <a:pt x="8121" y="3182"/>
                    </a:cubicBezTo>
                    <a:cubicBezTo>
                      <a:pt x="8456" y="3517"/>
                      <a:pt x="8707" y="3768"/>
                      <a:pt x="8958" y="4019"/>
                    </a:cubicBezTo>
                    <a:cubicBezTo>
                      <a:pt x="9125" y="4270"/>
                      <a:pt x="9209" y="4354"/>
                      <a:pt x="9209" y="4354"/>
                    </a:cubicBezTo>
                    <a:lnTo>
                      <a:pt x="9293" y="4354"/>
                    </a:lnTo>
                    <a:cubicBezTo>
                      <a:pt x="9377" y="4521"/>
                      <a:pt x="9460" y="4521"/>
                      <a:pt x="9628" y="4521"/>
                    </a:cubicBezTo>
                    <a:cubicBezTo>
                      <a:pt x="9963" y="4521"/>
                      <a:pt x="10130" y="4270"/>
                      <a:pt x="10130" y="4019"/>
                    </a:cubicBezTo>
                    <a:cubicBezTo>
                      <a:pt x="10130" y="4019"/>
                      <a:pt x="10130" y="3851"/>
                      <a:pt x="10046" y="3433"/>
                    </a:cubicBezTo>
                    <a:cubicBezTo>
                      <a:pt x="10046" y="3098"/>
                      <a:pt x="9879" y="2596"/>
                      <a:pt x="9460" y="2010"/>
                    </a:cubicBezTo>
                    <a:cubicBezTo>
                      <a:pt x="9125" y="1424"/>
                      <a:pt x="8456" y="838"/>
                      <a:pt x="7619" y="503"/>
                    </a:cubicBezTo>
                    <a:cubicBezTo>
                      <a:pt x="7284" y="335"/>
                      <a:pt x="6865" y="168"/>
                      <a:pt x="6363" y="84"/>
                    </a:cubicBezTo>
                    <a:cubicBezTo>
                      <a:pt x="6195" y="84"/>
                      <a:pt x="5860" y="0"/>
                      <a:pt x="5693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7" name="Google Shape;1047;p28"/>
              <p:cNvSpPr/>
              <p:nvPr/>
            </p:nvSpPr>
            <p:spPr>
              <a:xfrm>
                <a:off x="3915675" y="1399725"/>
                <a:ext cx="25537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0215" h="4572" extrusionOk="0">
                    <a:moveTo>
                      <a:pt x="4438" y="0"/>
                    </a:moveTo>
                    <a:cubicBezTo>
                      <a:pt x="4271" y="0"/>
                      <a:pt x="4019" y="84"/>
                      <a:pt x="3768" y="84"/>
                    </a:cubicBezTo>
                    <a:cubicBezTo>
                      <a:pt x="3350" y="168"/>
                      <a:pt x="2931" y="335"/>
                      <a:pt x="2512" y="503"/>
                    </a:cubicBezTo>
                    <a:cubicBezTo>
                      <a:pt x="1675" y="838"/>
                      <a:pt x="1089" y="1424"/>
                      <a:pt x="671" y="2010"/>
                    </a:cubicBezTo>
                    <a:cubicBezTo>
                      <a:pt x="336" y="2596"/>
                      <a:pt x="168" y="3098"/>
                      <a:pt x="85" y="3433"/>
                    </a:cubicBezTo>
                    <a:cubicBezTo>
                      <a:pt x="1" y="3851"/>
                      <a:pt x="1" y="4019"/>
                      <a:pt x="1" y="4019"/>
                    </a:cubicBezTo>
                    <a:cubicBezTo>
                      <a:pt x="1" y="4270"/>
                      <a:pt x="252" y="4521"/>
                      <a:pt x="503" y="4521"/>
                    </a:cubicBezTo>
                    <a:cubicBezTo>
                      <a:pt x="671" y="4521"/>
                      <a:pt x="838" y="4521"/>
                      <a:pt x="922" y="4354"/>
                    </a:cubicBezTo>
                    <a:cubicBezTo>
                      <a:pt x="922" y="4354"/>
                      <a:pt x="1005" y="4270"/>
                      <a:pt x="1257" y="4019"/>
                    </a:cubicBezTo>
                    <a:cubicBezTo>
                      <a:pt x="1424" y="3768"/>
                      <a:pt x="1675" y="3517"/>
                      <a:pt x="2010" y="3182"/>
                    </a:cubicBezTo>
                    <a:cubicBezTo>
                      <a:pt x="2429" y="2931"/>
                      <a:pt x="2847" y="2763"/>
                      <a:pt x="3350" y="2596"/>
                    </a:cubicBezTo>
                    <a:cubicBezTo>
                      <a:pt x="3517" y="2512"/>
                      <a:pt x="3852" y="2512"/>
                      <a:pt x="4103" y="2428"/>
                    </a:cubicBezTo>
                    <a:lnTo>
                      <a:pt x="5024" y="2428"/>
                    </a:lnTo>
                    <a:cubicBezTo>
                      <a:pt x="5275" y="2428"/>
                      <a:pt x="5610" y="2428"/>
                      <a:pt x="5861" y="2512"/>
                    </a:cubicBezTo>
                    <a:cubicBezTo>
                      <a:pt x="6196" y="2512"/>
                      <a:pt x="6447" y="2596"/>
                      <a:pt x="6698" y="2679"/>
                    </a:cubicBezTo>
                    <a:cubicBezTo>
                      <a:pt x="7284" y="2847"/>
                      <a:pt x="7703" y="3098"/>
                      <a:pt x="8122" y="3265"/>
                    </a:cubicBezTo>
                    <a:cubicBezTo>
                      <a:pt x="8289" y="3433"/>
                      <a:pt x="8456" y="3517"/>
                      <a:pt x="8624" y="3684"/>
                    </a:cubicBezTo>
                    <a:cubicBezTo>
                      <a:pt x="8791" y="3768"/>
                      <a:pt x="8875" y="3935"/>
                      <a:pt x="8959" y="4019"/>
                    </a:cubicBezTo>
                    <a:cubicBezTo>
                      <a:pt x="8959" y="4019"/>
                      <a:pt x="9043" y="4019"/>
                      <a:pt x="9043" y="4103"/>
                    </a:cubicBezTo>
                    <a:cubicBezTo>
                      <a:pt x="9126" y="4186"/>
                      <a:pt x="9126" y="4186"/>
                      <a:pt x="9210" y="4270"/>
                    </a:cubicBezTo>
                    <a:cubicBezTo>
                      <a:pt x="9210" y="4270"/>
                      <a:pt x="9210" y="4354"/>
                      <a:pt x="9210" y="4354"/>
                    </a:cubicBezTo>
                    <a:cubicBezTo>
                      <a:pt x="9316" y="4513"/>
                      <a:pt x="9490" y="4571"/>
                      <a:pt x="9666" y="4571"/>
                    </a:cubicBezTo>
                    <a:cubicBezTo>
                      <a:pt x="9768" y="4571"/>
                      <a:pt x="9871" y="4552"/>
                      <a:pt x="9963" y="4521"/>
                    </a:cubicBezTo>
                    <a:cubicBezTo>
                      <a:pt x="10131" y="4354"/>
                      <a:pt x="10215" y="4186"/>
                      <a:pt x="10215" y="4019"/>
                    </a:cubicBezTo>
                    <a:cubicBezTo>
                      <a:pt x="10215" y="4019"/>
                      <a:pt x="10131" y="4019"/>
                      <a:pt x="10131" y="3935"/>
                    </a:cubicBezTo>
                    <a:cubicBezTo>
                      <a:pt x="10131" y="3851"/>
                      <a:pt x="10131" y="3684"/>
                      <a:pt x="10131" y="3433"/>
                    </a:cubicBezTo>
                    <a:cubicBezTo>
                      <a:pt x="10047" y="3265"/>
                      <a:pt x="9963" y="3014"/>
                      <a:pt x="9796" y="2763"/>
                    </a:cubicBezTo>
                    <a:cubicBezTo>
                      <a:pt x="9712" y="2512"/>
                      <a:pt x="9545" y="2261"/>
                      <a:pt x="9377" y="2010"/>
                    </a:cubicBezTo>
                    <a:cubicBezTo>
                      <a:pt x="9126" y="1758"/>
                      <a:pt x="8875" y="1507"/>
                      <a:pt x="8540" y="1256"/>
                    </a:cubicBezTo>
                    <a:cubicBezTo>
                      <a:pt x="8289" y="1005"/>
                      <a:pt x="7954" y="838"/>
                      <a:pt x="7536" y="670"/>
                    </a:cubicBezTo>
                    <a:cubicBezTo>
                      <a:pt x="6782" y="252"/>
                      <a:pt x="5945" y="84"/>
                      <a:pt x="5108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8" name="Google Shape;1048;p28"/>
              <p:cNvSpPr/>
              <p:nvPr/>
            </p:nvSpPr>
            <p:spPr>
              <a:xfrm>
                <a:off x="3505450" y="2036000"/>
                <a:ext cx="389325" cy="217775"/>
              </a:xfrm>
              <a:custGeom>
                <a:avLst/>
                <a:gdLst/>
                <a:ahLst/>
                <a:cxnLst/>
                <a:rect l="l" t="t" r="r" b="b"/>
                <a:pathLst>
                  <a:path w="15573" h="8711" extrusionOk="0">
                    <a:moveTo>
                      <a:pt x="14735" y="0"/>
                    </a:moveTo>
                    <a:cubicBezTo>
                      <a:pt x="14735" y="0"/>
                      <a:pt x="14652" y="84"/>
                      <a:pt x="14401" y="84"/>
                    </a:cubicBezTo>
                    <a:cubicBezTo>
                      <a:pt x="14317" y="168"/>
                      <a:pt x="14066" y="251"/>
                      <a:pt x="13898" y="335"/>
                    </a:cubicBezTo>
                    <a:cubicBezTo>
                      <a:pt x="13647" y="419"/>
                      <a:pt x="13480" y="586"/>
                      <a:pt x="13312" y="754"/>
                    </a:cubicBezTo>
                    <a:cubicBezTo>
                      <a:pt x="12894" y="1088"/>
                      <a:pt x="12475" y="1507"/>
                      <a:pt x="12140" y="2093"/>
                    </a:cubicBezTo>
                    <a:cubicBezTo>
                      <a:pt x="11973" y="2428"/>
                      <a:pt x="11889" y="2679"/>
                      <a:pt x="11805" y="3014"/>
                    </a:cubicBezTo>
                    <a:cubicBezTo>
                      <a:pt x="11470" y="3014"/>
                      <a:pt x="11052" y="3014"/>
                      <a:pt x="10549" y="3098"/>
                    </a:cubicBezTo>
                    <a:lnTo>
                      <a:pt x="9461" y="3098"/>
                    </a:lnTo>
                    <a:cubicBezTo>
                      <a:pt x="9126" y="3098"/>
                      <a:pt x="8708" y="3181"/>
                      <a:pt x="8289" y="3265"/>
                    </a:cubicBezTo>
                    <a:cubicBezTo>
                      <a:pt x="7954" y="3349"/>
                      <a:pt x="7536" y="3433"/>
                      <a:pt x="7117" y="3433"/>
                    </a:cubicBezTo>
                    <a:cubicBezTo>
                      <a:pt x="6698" y="3516"/>
                      <a:pt x="6280" y="3684"/>
                      <a:pt x="5861" y="3851"/>
                    </a:cubicBezTo>
                    <a:cubicBezTo>
                      <a:pt x="5443" y="3935"/>
                      <a:pt x="5024" y="4102"/>
                      <a:pt x="4605" y="4270"/>
                    </a:cubicBezTo>
                    <a:cubicBezTo>
                      <a:pt x="4271" y="4437"/>
                      <a:pt x="3852" y="4605"/>
                      <a:pt x="3517" y="4856"/>
                    </a:cubicBezTo>
                    <a:cubicBezTo>
                      <a:pt x="3182" y="5023"/>
                      <a:pt x="2764" y="5191"/>
                      <a:pt x="2512" y="5442"/>
                    </a:cubicBezTo>
                    <a:cubicBezTo>
                      <a:pt x="2178" y="5693"/>
                      <a:pt x="1926" y="5860"/>
                      <a:pt x="1675" y="6028"/>
                    </a:cubicBezTo>
                    <a:cubicBezTo>
                      <a:pt x="1173" y="6530"/>
                      <a:pt x="754" y="6865"/>
                      <a:pt x="503" y="7284"/>
                    </a:cubicBezTo>
                    <a:cubicBezTo>
                      <a:pt x="252" y="7535"/>
                      <a:pt x="168" y="7702"/>
                      <a:pt x="168" y="7702"/>
                    </a:cubicBezTo>
                    <a:lnTo>
                      <a:pt x="168" y="7786"/>
                    </a:lnTo>
                    <a:cubicBezTo>
                      <a:pt x="1" y="8121"/>
                      <a:pt x="85" y="8456"/>
                      <a:pt x="336" y="8623"/>
                    </a:cubicBezTo>
                    <a:cubicBezTo>
                      <a:pt x="454" y="8683"/>
                      <a:pt x="573" y="8710"/>
                      <a:pt x="688" y="8710"/>
                    </a:cubicBezTo>
                    <a:cubicBezTo>
                      <a:pt x="897" y="8710"/>
                      <a:pt x="1094" y="8618"/>
                      <a:pt x="1257" y="8456"/>
                    </a:cubicBezTo>
                    <a:cubicBezTo>
                      <a:pt x="1257" y="8456"/>
                      <a:pt x="1340" y="8288"/>
                      <a:pt x="1592" y="8037"/>
                    </a:cubicBezTo>
                    <a:cubicBezTo>
                      <a:pt x="1759" y="7870"/>
                      <a:pt x="2094" y="7535"/>
                      <a:pt x="2512" y="7200"/>
                    </a:cubicBezTo>
                    <a:cubicBezTo>
                      <a:pt x="2764" y="7033"/>
                      <a:pt x="3015" y="6865"/>
                      <a:pt x="3350" y="6698"/>
                    </a:cubicBezTo>
                    <a:cubicBezTo>
                      <a:pt x="3601" y="6530"/>
                      <a:pt x="3936" y="6446"/>
                      <a:pt x="4271" y="6279"/>
                    </a:cubicBezTo>
                    <a:cubicBezTo>
                      <a:pt x="4605" y="6195"/>
                      <a:pt x="4940" y="6028"/>
                      <a:pt x="5275" y="5860"/>
                    </a:cubicBezTo>
                    <a:cubicBezTo>
                      <a:pt x="5610" y="5777"/>
                      <a:pt x="5945" y="5693"/>
                      <a:pt x="6364" y="5609"/>
                    </a:cubicBezTo>
                    <a:cubicBezTo>
                      <a:pt x="6698" y="5526"/>
                      <a:pt x="7033" y="5442"/>
                      <a:pt x="7452" y="5442"/>
                    </a:cubicBezTo>
                    <a:cubicBezTo>
                      <a:pt x="7870" y="5358"/>
                      <a:pt x="8205" y="5358"/>
                      <a:pt x="8540" y="5358"/>
                    </a:cubicBezTo>
                    <a:cubicBezTo>
                      <a:pt x="8875" y="5274"/>
                      <a:pt x="9294" y="5274"/>
                      <a:pt x="9545" y="5274"/>
                    </a:cubicBezTo>
                    <a:cubicBezTo>
                      <a:pt x="9880" y="5274"/>
                      <a:pt x="10215" y="5358"/>
                      <a:pt x="10549" y="5358"/>
                    </a:cubicBezTo>
                    <a:cubicBezTo>
                      <a:pt x="10968" y="5358"/>
                      <a:pt x="11387" y="5442"/>
                      <a:pt x="11722" y="5442"/>
                    </a:cubicBezTo>
                    <a:cubicBezTo>
                      <a:pt x="11805" y="5693"/>
                      <a:pt x="11805" y="5860"/>
                      <a:pt x="11889" y="6028"/>
                    </a:cubicBezTo>
                    <a:cubicBezTo>
                      <a:pt x="12140" y="6698"/>
                      <a:pt x="12475" y="7200"/>
                      <a:pt x="12810" y="7535"/>
                    </a:cubicBezTo>
                    <a:cubicBezTo>
                      <a:pt x="13145" y="7953"/>
                      <a:pt x="13396" y="8205"/>
                      <a:pt x="13647" y="8288"/>
                    </a:cubicBezTo>
                    <a:cubicBezTo>
                      <a:pt x="13898" y="8456"/>
                      <a:pt x="14066" y="8539"/>
                      <a:pt x="14066" y="8539"/>
                    </a:cubicBezTo>
                    <a:cubicBezTo>
                      <a:pt x="14149" y="8581"/>
                      <a:pt x="14233" y="8602"/>
                      <a:pt x="14317" y="8602"/>
                    </a:cubicBezTo>
                    <a:cubicBezTo>
                      <a:pt x="14401" y="8602"/>
                      <a:pt x="14484" y="8581"/>
                      <a:pt x="14568" y="8539"/>
                    </a:cubicBezTo>
                    <a:cubicBezTo>
                      <a:pt x="14903" y="8456"/>
                      <a:pt x="15070" y="8037"/>
                      <a:pt x="14987" y="7702"/>
                    </a:cubicBezTo>
                    <a:lnTo>
                      <a:pt x="14903" y="7619"/>
                    </a:lnTo>
                    <a:cubicBezTo>
                      <a:pt x="14903" y="7619"/>
                      <a:pt x="14903" y="7535"/>
                      <a:pt x="14735" y="7284"/>
                    </a:cubicBezTo>
                    <a:cubicBezTo>
                      <a:pt x="14652" y="7116"/>
                      <a:pt x="14568" y="6865"/>
                      <a:pt x="14401" y="6530"/>
                    </a:cubicBezTo>
                    <a:cubicBezTo>
                      <a:pt x="14149" y="5860"/>
                      <a:pt x="13898" y="5023"/>
                      <a:pt x="13982" y="4186"/>
                    </a:cubicBezTo>
                    <a:cubicBezTo>
                      <a:pt x="13982" y="3767"/>
                      <a:pt x="14066" y="3349"/>
                      <a:pt x="14149" y="3014"/>
                    </a:cubicBezTo>
                    <a:cubicBezTo>
                      <a:pt x="14233" y="2763"/>
                      <a:pt x="14317" y="2595"/>
                      <a:pt x="14317" y="2428"/>
                    </a:cubicBezTo>
                    <a:cubicBezTo>
                      <a:pt x="14401" y="2344"/>
                      <a:pt x="14484" y="2177"/>
                      <a:pt x="14568" y="2009"/>
                    </a:cubicBezTo>
                    <a:cubicBezTo>
                      <a:pt x="14652" y="1926"/>
                      <a:pt x="14735" y="1758"/>
                      <a:pt x="14819" y="1674"/>
                    </a:cubicBezTo>
                    <a:cubicBezTo>
                      <a:pt x="14903" y="1591"/>
                      <a:pt x="14903" y="1507"/>
                      <a:pt x="15070" y="1423"/>
                    </a:cubicBezTo>
                    <a:cubicBezTo>
                      <a:pt x="15238" y="1256"/>
                      <a:pt x="15321" y="1172"/>
                      <a:pt x="15321" y="1172"/>
                    </a:cubicBezTo>
                    <a:cubicBezTo>
                      <a:pt x="15489" y="1005"/>
                      <a:pt x="15573" y="754"/>
                      <a:pt x="15573" y="586"/>
                    </a:cubicBezTo>
                    <a:cubicBezTo>
                      <a:pt x="15489" y="168"/>
                      <a:pt x="15154" y="0"/>
                      <a:pt x="14735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9" name="Google Shape;1049;p28"/>
              <p:cNvSpPr/>
              <p:nvPr/>
            </p:nvSpPr>
            <p:spPr>
              <a:xfrm>
                <a:off x="2492450" y="2785300"/>
                <a:ext cx="891650" cy="703825"/>
              </a:xfrm>
              <a:custGeom>
                <a:avLst/>
                <a:gdLst/>
                <a:ahLst/>
                <a:cxnLst/>
                <a:rect l="l" t="t" r="r" b="b"/>
                <a:pathLst>
                  <a:path w="35666" h="28153" extrusionOk="0">
                    <a:moveTo>
                      <a:pt x="10200" y="0"/>
                    </a:moveTo>
                    <a:cubicBezTo>
                      <a:pt x="6903" y="0"/>
                      <a:pt x="4159" y="1303"/>
                      <a:pt x="2763" y="3934"/>
                    </a:cubicBezTo>
                    <a:cubicBezTo>
                      <a:pt x="1" y="9293"/>
                      <a:pt x="6363" y="16158"/>
                      <a:pt x="10884" y="20092"/>
                    </a:cubicBezTo>
                    <a:cubicBezTo>
                      <a:pt x="16802" y="25206"/>
                      <a:pt x="27819" y="28153"/>
                      <a:pt x="32032" y="28153"/>
                    </a:cubicBezTo>
                    <a:cubicBezTo>
                      <a:pt x="32647" y="28153"/>
                      <a:pt x="33117" y="28090"/>
                      <a:pt x="33405" y="27962"/>
                    </a:cubicBezTo>
                    <a:cubicBezTo>
                      <a:pt x="35665" y="26957"/>
                      <a:pt x="29470" y="10548"/>
                      <a:pt x="22019" y="4688"/>
                    </a:cubicBezTo>
                    <a:cubicBezTo>
                      <a:pt x="18117" y="1575"/>
                      <a:pt x="13824" y="0"/>
                      <a:pt x="10200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0" name="Google Shape;1050;p28"/>
              <p:cNvSpPr/>
              <p:nvPr/>
            </p:nvSpPr>
            <p:spPr>
              <a:xfrm>
                <a:off x="4185675" y="2785300"/>
                <a:ext cx="893725" cy="703825"/>
              </a:xfrm>
              <a:custGeom>
                <a:avLst/>
                <a:gdLst/>
                <a:ahLst/>
                <a:cxnLst/>
                <a:rect l="l" t="t" r="r" b="b"/>
                <a:pathLst>
                  <a:path w="35749" h="28153" extrusionOk="0">
                    <a:moveTo>
                      <a:pt x="25550" y="0"/>
                    </a:moveTo>
                    <a:cubicBezTo>
                      <a:pt x="21925" y="0"/>
                      <a:pt x="17633" y="1575"/>
                      <a:pt x="13731" y="4688"/>
                    </a:cubicBezTo>
                    <a:cubicBezTo>
                      <a:pt x="6280" y="10548"/>
                      <a:pt x="1" y="26957"/>
                      <a:pt x="2345" y="27962"/>
                    </a:cubicBezTo>
                    <a:cubicBezTo>
                      <a:pt x="2633" y="28090"/>
                      <a:pt x="3103" y="28153"/>
                      <a:pt x="3717" y="28153"/>
                    </a:cubicBezTo>
                    <a:cubicBezTo>
                      <a:pt x="7930" y="28153"/>
                      <a:pt x="18948" y="25206"/>
                      <a:pt x="24865" y="20092"/>
                    </a:cubicBezTo>
                    <a:cubicBezTo>
                      <a:pt x="29386" y="16158"/>
                      <a:pt x="35749" y="9293"/>
                      <a:pt x="32986" y="3934"/>
                    </a:cubicBezTo>
                    <a:cubicBezTo>
                      <a:pt x="31590" y="1303"/>
                      <a:pt x="28846" y="0"/>
                      <a:pt x="25550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51" name="Google Shape;1051;p28"/>
            <p:cNvGrpSpPr/>
            <p:nvPr/>
          </p:nvGrpSpPr>
          <p:grpSpPr>
            <a:xfrm>
              <a:off x="8057444" y="3639852"/>
              <a:ext cx="378392" cy="536492"/>
              <a:chOff x="80379" y="4370393"/>
              <a:chExt cx="545279" cy="773107"/>
            </a:xfrm>
          </p:grpSpPr>
          <p:sp>
            <p:nvSpPr>
              <p:cNvPr id="1052" name="Google Shape;1052;p28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3" name="Google Shape;1053;p28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4" name="Google Shape;1054;p28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5" name="Google Shape;1055;p28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6" name="Google Shape;1056;p28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7" name="Google Shape;1057;p28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552831" y="1313300"/>
            <a:ext cx="707468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/>
              <a:t>We (not have)_________ home economics next semester. We have music instead.</a:t>
            </a:r>
            <a:endParaRPr lang="en-US" sz="2800" dirty="0"/>
          </a:p>
        </p:txBody>
      </p:sp>
      <p:sp>
        <p:nvSpPr>
          <p:cNvPr id="205" name="Rectangle 204"/>
          <p:cNvSpPr/>
          <p:nvPr/>
        </p:nvSpPr>
        <p:spPr>
          <a:xfrm>
            <a:off x="4139232" y="2496124"/>
            <a:ext cx="23120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A. don’t have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4112783" y="3158680"/>
            <a:ext cx="26410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B. doesn’t have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4139231" y="2556509"/>
            <a:ext cx="2312043" cy="553998"/>
          </a:xfrm>
          <a:prstGeom prst="rect">
            <a:avLst/>
          </a:prstGeom>
          <a:solidFill>
            <a:srgbClr val="EF4B66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chemeClr val="bg1"/>
                </a:solidFill>
              </a:rPr>
              <a:t>A. don’t have</a:t>
            </a:r>
            <a:endParaRPr lang="en-US" sz="30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4112783" y="3923271"/>
            <a:ext cx="21152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C. </a:t>
            </a:r>
            <a:r>
              <a:rPr lang="en-US" sz="3000" b="1" dirty="0" smtClean="0">
                <a:solidFill>
                  <a:srgbClr val="EF4B66"/>
                </a:solidFill>
              </a:rPr>
              <a:t>isn’t have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3" name="Down Arrow 2">
            <a:hlinkClick r:id="rId4" action="ppaction://hlinksldjump"/>
          </p:cNvPr>
          <p:cNvSpPr/>
          <p:nvPr/>
        </p:nvSpPr>
        <p:spPr>
          <a:xfrm rot="16722871">
            <a:off x="6609522" y="5423971"/>
            <a:ext cx="586408" cy="5442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0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81151" y="545176"/>
            <a:ext cx="12886267" cy="515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5" name="Rectangle 28"/>
          <p:cNvSpPr/>
          <p:nvPr/>
        </p:nvSpPr>
        <p:spPr>
          <a:xfrm>
            <a:off x="951436" y="1850669"/>
            <a:ext cx="10623485" cy="12741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/>
              <a:t>When you visit a farmers’ market, you will find a lot of </a:t>
            </a:r>
            <a:r>
              <a:rPr lang="en-US" sz="3200" dirty="0" smtClean="0"/>
              <a:t>______.</a:t>
            </a:r>
            <a:endParaRPr lang="en-US" sz="3200" dirty="0"/>
          </a:p>
          <a:p>
            <a:pPr algn="ctr">
              <a:lnSpc>
                <a:spcPct val="120000"/>
              </a:lnSpc>
            </a:pPr>
            <a:r>
              <a:rPr lang="en-US" sz="3200" dirty="0"/>
              <a:t>fruit and vegetables.</a:t>
            </a:r>
            <a:endParaRPr lang="en-US" sz="3200" dirty="0"/>
          </a:p>
        </p:txBody>
      </p:sp>
      <p:pic>
        <p:nvPicPr>
          <p:cNvPr id="19457" name="Picture 24" descr="75287813-Emoticon_1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29447" y="5699126"/>
            <a:ext cx="1651847" cy="827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7512770" y="3225485"/>
            <a:ext cx="2546852" cy="553998"/>
          </a:xfrm>
          <a:prstGeom prst="rect">
            <a:avLst/>
          </a:prstGeom>
          <a:solidFill>
            <a:srgbClr val="EF4B66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chemeClr val="bg1"/>
                </a:solidFill>
              </a:rPr>
              <a:t>C.home</a:t>
            </a:r>
            <a:r>
              <a:rPr lang="en-US" sz="3000" b="1" dirty="0" smtClean="0">
                <a:solidFill>
                  <a:schemeClr val="bg1"/>
                </a:solidFill>
              </a:rPr>
              <a:t> grown</a:t>
            </a:r>
            <a:endParaRPr lang="en-US" sz="30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1305" y="3231729"/>
            <a:ext cx="17936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A. On sale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89978" y="3246840"/>
            <a:ext cx="15440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B.offline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12770" y="3241403"/>
            <a:ext cx="25468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chemeClr val="bg1"/>
                </a:solidFill>
              </a:rPr>
              <a:t>C.home</a:t>
            </a:r>
            <a:r>
              <a:rPr lang="en-US" sz="3000" b="1" dirty="0" smtClean="0">
                <a:solidFill>
                  <a:schemeClr val="bg1"/>
                </a:solidFill>
              </a:rPr>
              <a:t> grown</a:t>
            </a:r>
            <a:endParaRPr lang="en-US" sz="30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19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5615518" y="1989138"/>
            <a:ext cx="480484" cy="431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45" name="AutoShape 25"/>
          <p:cNvSpPr>
            <a:spLocks noChangeArrowheads="1"/>
          </p:cNvSpPr>
          <p:nvPr/>
        </p:nvSpPr>
        <p:spPr bwMode="auto">
          <a:xfrm>
            <a:off x="7632701" y="2492375"/>
            <a:ext cx="480484" cy="431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88" y="193675"/>
            <a:ext cx="12011407" cy="6649721"/>
          </a:xfrm>
          <a:prstGeom prst="rect">
            <a:avLst/>
          </a:prstGeom>
        </p:spPr>
      </p:pic>
      <p:pic>
        <p:nvPicPr>
          <p:cNvPr id="21530" name="Picture 24" descr="75287813-Emoticon_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420" y="193675"/>
            <a:ext cx="1651000" cy="825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767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5615518" y="1989138"/>
            <a:ext cx="480484" cy="431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34" name="AutoShape 14"/>
          <p:cNvSpPr>
            <a:spLocks noChangeArrowheads="1"/>
          </p:cNvSpPr>
          <p:nvPr/>
        </p:nvSpPr>
        <p:spPr bwMode="auto">
          <a:xfrm>
            <a:off x="6096000" y="3429000"/>
            <a:ext cx="287867" cy="215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35" name="AutoShape 15"/>
          <p:cNvSpPr>
            <a:spLocks noChangeArrowheads="1"/>
          </p:cNvSpPr>
          <p:nvPr/>
        </p:nvSpPr>
        <p:spPr bwMode="auto">
          <a:xfrm>
            <a:off x="5327651" y="3716338"/>
            <a:ext cx="287867" cy="215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6769100" y="3716338"/>
            <a:ext cx="289984" cy="215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602" name="Picture 28" descr="75287813-Emoticon_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651000" cy="82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467654" y="2427359"/>
            <a:ext cx="67762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Lucky number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74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67443" y="545176"/>
            <a:ext cx="12886267" cy="515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5" name="Rectangle 28"/>
          <p:cNvSpPr/>
          <p:nvPr/>
        </p:nvSpPr>
        <p:spPr>
          <a:xfrm>
            <a:off x="649143" y="1994514"/>
            <a:ext cx="11569694" cy="12741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3200" dirty="0"/>
              <a:t>The shuttle bus (leave)__________every 15 minutes to take customers to the parking lot.</a:t>
            </a:r>
          </a:p>
        </p:txBody>
      </p:sp>
      <p:pic>
        <p:nvPicPr>
          <p:cNvPr id="19457" name="Picture 24" descr="75287813-Emoticon_1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29447" y="5699126"/>
            <a:ext cx="1651847" cy="827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7876767" y="3331580"/>
            <a:ext cx="1490088" cy="553998"/>
          </a:xfrm>
          <a:prstGeom prst="rect">
            <a:avLst/>
          </a:prstGeom>
          <a:solidFill>
            <a:srgbClr val="EF4B66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chemeClr val="bg1"/>
                </a:solidFill>
              </a:rPr>
              <a:t>C.leaves</a:t>
            </a:r>
            <a:endParaRPr lang="en-US" sz="30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0936" y="3231729"/>
            <a:ext cx="1454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A. </a:t>
            </a:r>
            <a:r>
              <a:rPr lang="en-US" sz="3000" b="1" dirty="0" smtClean="0">
                <a:solidFill>
                  <a:srgbClr val="EF4B66"/>
                </a:solidFill>
              </a:rPr>
              <a:t>leave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0789" y="3246840"/>
            <a:ext cx="21823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B.Can</a:t>
            </a:r>
            <a:r>
              <a:rPr lang="en-US" sz="3000" b="1" dirty="0" smtClean="0">
                <a:solidFill>
                  <a:srgbClr val="EF4B66"/>
                </a:solidFill>
              </a:rPr>
              <a:t> leaves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76767" y="3292087"/>
            <a:ext cx="14900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C.leaves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4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6198" y="1946025"/>
            <a:ext cx="11269345" cy="456438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My sister __________watches the Junior Master Chef programme. She never misses an episode.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My mom________________ shops at the supermarket. But I don’t go there often.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My father __________ goes to a dollar store. He says there’s nothing worth buying there.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We don’t _____________ go to the supermarket. It’s far from our home.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Theses brands are _________ on sale, just once or twice a year.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31589" y="1033368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sentence with a suitable adverb of frequency.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1106" y="1974578"/>
            <a:ext cx="12676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always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1562" y="2987451"/>
            <a:ext cx="26478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EF4B66"/>
                </a:solidFill>
              </a:rPr>
              <a:t>a</a:t>
            </a:r>
            <a:r>
              <a:rPr lang="en-US" sz="3000" b="1" dirty="0" smtClean="0">
                <a:solidFill>
                  <a:srgbClr val="EF4B66"/>
                </a:solidFill>
              </a:rPr>
              <a:t>lways/ usually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24176" y="4041409"/>
            <a:ext cx="10929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never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9346" y="5044174"/>
            <a:ext cx="24225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EF4B66"/>
                </a:solidFill>
              </a:rPr>
              <a:t>o</a:t>
            </a:r>
            <a:r>
              <a:rPr lang="en-US" sz="3000" b="1" dirty="0" smtClean="0">
                <a:solidFill>
                  <a:srgbClr val="EF4B66"/>
                </a:solidFill>
              </a:rPr>
              <a:t>ften/ usually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0206" y="5534803"/>
            <a:ext cx="11048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rarely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28"/>
          <p:cNvSpPr/>
          <p:nvPr/>
        </p:nvSpPr>
        <p:spPr>
          <a:xfrm>
            <a:off x="1289851" y="1118173"/>
            <a:ext cx="9867175" cy="462545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60" name="Google Shape;1060;p28"/>
          <p:cNvSpPr txBox="1">
            <a:spLocks noGrp="1"/>
          </p:cNvSpPr>
          <p:nvPr>
            <p:ph type="title" idx="4294967295"/>
          </p:nvPr>
        </p:nvSpPr>
        <p:spPr>
          <a:xfrm>
            <a:off x="1625178" y="1449806"/>
            <a:ext cx="8692975" cy="2435112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" sz="4800" i="1" dirty="0">
                <a:solidFill>
                  <a:srgbClr val="FF0000"/>
                </a:solidFill>
                <a:latin typeface=".VnBlack" pitchFamily="34" charset="0"/>
              </a:rPr>
              <a:t>Unit </a:t>
            </a:r>
            <a:r>
              <a:rPr lang="en" sz="4800" i="1" dirty="0" smtClean="0">
                <a:solidFill>
                  <a:srgbClr val="FF0000"/>
                </a:solidFill>
                <a:latin typeface=".VnBlack" pitchFamily="34" charset="0"/>
              </a:rPr>
              <a:t>8: Shopping</a:t>
            </a:r>
            <a:br>
              <a:rPr lang="en" sz="4800" i="1" dirty="0" smtClean="0">
                <a:solidFill>
                  <a:srgbClr val="FF0000"/>
                </a:solidFill>
                <a:latin typeface=".VnBlack" pitchFamily="34" charset="0"/>
              </a:rPr>
            </a:br>
            <a:r>
              <a:rPr lang="en" sz="4800" i="1" dirty="0" smtClean="0">
                <a:solidFill>
                  <a:srgbClr val="FF0000"/>
                </a:solidFill>
                <a:latin typeface=".VnBlack" pitchFamily="34" charset="0"/>
              </a:rPr>
              <a:t>Looking back &amp; project</a:t>
            </a:r>
            <a:endParaRPr sz="4800" i="1" dirty="0">
              <a:solidFill>
                <a:srgbClr val="FF0000"/>
              </a:solidFill>
              <a:latin typeface=".VnBlack" pitchFamily="34" charset="0"/>
            </a:endParaRPr>
          </a:p>
        </p:txBody>
      </p:sp>
      <p:grpSp>
        <p:nvGrpSpPr>
          <p:cNvPr id="1061" name="Google Shape;1061;p28"/>
          <p:cNvGrpSpPr/>
          <p:nvPr/>
        </p:nvGrpSpPr>
        <p:grpSpPr>
          <a:xfrm>
            <a:off x="-9927" y="1384350"/>
            <a:ext cx="2388116" cy="4583828"/>
            <a:chOff x="-7446" y="1038262"/>
            <a:chExt cx="1791087" cy="3437871"/>
          </a:xfrm>
        </p:grpSpPr>
        <p:grpSp>
          <p:nvGrpSpPr>
            <p:cNvPr id="1062" name="Google Shape;1062;p28"/>
            <p:cNvGrpSpPr/>
            <p:nvPr/>
          </p:nvGrpSpPr>
          <p:grpSpPr>
            <a:xfrm>
              <a:off x="-7446" y="1038262"/>
              <a:ext cx="1791087" cy="3437871"/>
              <a:chOff x="-7446" y="1038262"/>
              <a:chExt cx="1791087" cy="3437871"/>
            </a:xfrm>
          </p:grpSpPr>
          <p:grpSp>
            <p:nvGrpSpPr>
              <p:cNvPr id="1063" name="Google Shape;1063;p28"/>
              <p:cNvGrpSpPr/>
              <p:nvPr/>
            </p:nvGrpSpPr>
            <p:grpSpPr>
              <a:xfrm>
                <a:off x="430655" y="2477284"/>
                <a:ext cx="151241" cy="137891"/>
                <a:chOff x="1474943" y="3859420"/>
                <a:chExt cx="118956" cy="108456"/>
              </a:xfrm>
            </p:grpSpPr>
            <p:sp>
              <p:nvSpPr>
                <p:cNvPr id="1064" name="Google Shape;1064;p28"/>
                <p:cNvSpPr/>
                <p:nvPr/>
              </p:nvSpPr>
              <p:spPr>
                <a:xfrm>
                  <a:off x="1474943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1" y="0"/>
                        <a:pt x="1" y="1347"/>
                        <a:pt x="868" y="1347"/>
                      </a:cubicBezTo>
                      <a:cubicBezTo>
                        <a:pt x="1736" y="1347"/>
                        <a:pt x="1736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65" name="Google Shape;1065;p28"/>
                <p:cNvSpPr/>
                <p:nvPr/>
              </p:nvSpPr>
              <p:spPr>
                <a:xfrm>
                  <a:off x="1511302" y="3859420"/>
                  <a:ext cx="46238" cy="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325" extrusionOk="0">
                      <a:moveTo>
                        <a:pt x="868" y="1"/>
                      </a:moveTo>
                      <a:cubicBezTo>
                        <a:pt x="0" y="1"/>
                        <a:pt x="0" y="1324"/>
                        <a:pt x="868" y="1324"/>
                      </a:cubicBezTo>
                      <a:cubicBezTo>
                        <a:pt x="1712" y="1324"/>
                        <a:pt x="171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66" name="Google Shape;1066;p28"/>
                <p:cNvSpPr/>
                <p:nvPr/>
              </p:nvSpPr>
              <p:spPr>
                <a:xfrm>
                  <a:off x="1547040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0" y="0"/>
                        <a:pt x="0" y="1347"/>
                        <a:pt x="868" y="1347"/>
                      </a:cubicBezTo>
                      <a:cubicBezTo>
                        <a:pt x="1735" y="1347"/>
                        <a:pt x="1735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067" name="Google Shape;1067;p28"/>
              <p:cNvSpPr/>
              <p:nvPr/>
            </p:nvSpPr>
            <p:spPr>
              <a:xfrm>
                <a:off x="317289" y="1839356"/>
                <a:ext cx="72718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93" y="2100"/>
                      <a:pt x="2693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8" name="Google Shape;1068;p28"/>
              <p:cNvSpPr/>
              <p:nvPr/>
            </p:nvSpPr>
            <p:spPr>
              <a:xfrm>
                <a:off x="373352" y="1727229"/>
                <a:ext cx="72718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078" extrusionOk="0">
                    <a:moveTo>
                      <a:pt x="1347" y="0"/>
                    </a:moveTo>
                    <a:cubicBezTo>
                      <a:pt x="0" y="0"/>
                      <a:pt x="0" y="2077"/>
                      <a:pt x="1347" y="2077"/>
                    </a:cubicBezTo>
                    <a:cubicBezTo>
                      <a:pt x="2694" y="2077"/>
                      <a:pt x="2694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9" name="Google Shape;1069;p28"/>
              <p:cNvSpPr/>
              <p:nvPr/>
            </p:nvSpPr>
            <p:spPr>
              <a:xfrm>
                <a:off x="430036" y="1839356"/>
                <a:ext cx="72097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71" y="2100"/>
                      <a:pt x="2671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0" name="Google Shape;1070;p28"/>
              <p:cNvSpPr/>
              <p:nvPr/>
            </p:nvSpPr>
            <p:spPr>
              <a:xfrm>
                <a:off x="2" y="2573175"/>
                <a:ext cx="842632" cy="1674385"/>
              </a:xfrm>
              <a:custGeom>
                <a:avLst/>
                <a:gdLst/>
                <a:ahLst/>
                <a:cxnLst/>
                <a:rect l="l" t="t" r="r" b="b"/>
                <a:pathLst>
                  <a:path w="24554" h="48791" extrusionOk="0">
                    <a:moveTo>
                      <a:pt x="2805" y="1"/>
                    </a:moveTo>
                    <a:cubicBezTo>
                      <a:pt x="2747" y="1"/>
                      <a:pt x="2687" y="5"/>
                      <a:pt x="2625" y="13"/>
                    </a:cubicBezTo>
                    <a:cubicBezTo>
                      <a:pt x="1666" y="13"/>
                      <a:pt x="753" y="835"/>
                      <a:pt x="0" y="1862"/>
                    </a:cubicBezTo>
                    <a:lnTo>
                      <a:pt x="0" y="48791"/>
                    </a:lnTo>
                    <a:lnTo>
                      <a:pt x="12782" y="48791"/>
                    </a:lnTo>
                    <a:cubicBezTo>
                      <a:pt x="12782" y="45869"/>
                      <a:pt x="13284" y="42947"/>
                      <a:pt x="13946" y="40048"/>
                    </a:cubicBezTo>
                    <a:cubicBezTo>
                      <a:pt x="15430" y="31694"/>
                      <a:pt x="20246" y="25212"/>
                      <a:pt x="23396" y="17246"/>
                    </a:cubicBezTo>
                    <a:cubicBezTo>
                      <a:pt x="24554" y="14254"/>
                      <a:pt x="24111" y="13203"/>
                      <a:pt x="22987" y="13203"/>
                    </a:cubicBezTo>
                    <a:cubicBezTo>
                      <a:pt x="21606" y="13203"/>
                      <a:pt x="19197" y="14788"/>
                      <a:pt x="17461" y="16310"/>
                    </a:cubicBezTo>
                    <a:cubicBezTo>
                      <a:pt x="12463" y="20579"/>
                      <a:pt x="10614" y="26148"/>
                      <a:pt x="6893" y="31329"/>
                    </a:cubicBezTo>
                    <a:cubicBezTo>
                      <a:pt x="7829" y="27244"/>
                      <a:pt x="9495" y="23181"/>
                      <a:pt x="11162" y="19278"/>
                    </a:cubicBezTo>
                    <a:cubicBezTo>
                      <a:pt x="12828" y="15762"/>
                      <a:pt x="20246" y="6861"/>
                      <a:pt x="16526" y="3893"/>
                    </a:cubicBezTo>
                    <a:cubicBezTo>
                      <a:pt x="16142" y="3613"/>
                      <a:pt x="15743" y="3483"/>
                      <a:pt x="15332" y="3483"/>
                    </a:cubicBezTo>
                    <a:cubicBezTo>
                      <a:pt x="10589" y="3483"/>
                      <a:pt x="4289" y="20912"/>
                      <a:pt x="1895" y="26878"/>
                    </a:cubicBezTo>
                    <a:cubicBezTo>
                      <a:pt x="1529" y="21126"/>
                      <a:pt x="3196" y="15032"/>
                      <a:pt x="3743" y="9280"/>
                    </a:cubicBezTo>
                    <a:cubicBezTo>
                      <a:pt x="3922" y="7651"/>
                      <a:pt x="5344" y="1"/>
                      <a:pt x="28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1" name="Google Shape;1071;p28"/>
              <p:cNvSpPr/>
              <p:nvPr/>
            </p:nvSpPr>
            <p:spPr>
              <a:xfrm>
                <a:off x="2" y="3093384"/>
                <a:ext cx="84936" cy="43737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2745" extrusionOk="0">
                    <a:moveTo>
                      <a:pt x="2048" y="1"/>
                    </a:moveTo>
                    <a:cubicBezTo>
                      <a:pt x="1911" y="1"/>
                      <a:pt x="1780" y="78"/>
                      <a:pt x="1735" y="259"/>
                    </a:cubicBezTo>
                    <a:cubicBezTo>
                      <a:pt x="1096" y="3043"/>
                      <a:pt x="525" y="5874"/>
                      <a:pt x="0" y="8704"/>
                    </a:cubicBezTo>
                    <a:lnTo>
                      <a:pt x="0" y="12744"/>
                    </a:lnTo>
                    <a:cubicBezTo>
                      <a:pt x="662" y="8613"/>
                      <a:pt x="1461" y="4504"/>
                      <a:pt x="2419" y="441"/>
                    </a:cubicBezTo>
                    <a:cubicBezTo>
                      <a:pt x="2475" y="179"/>
                      <a:pt x="2255" y="1"/>
                      <a:pt x="2048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2" name="Google Shape;1072;p28"/>
              <p:cNvSpPr/>
              <p:nvPr/>
            </p:nvSpPr>
            <p:spPr>
              <a:xfrm>
                <a:off x="2" y="3354334"/>
                <a:ext cx="575882" cy="1097714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31987" extrusionOk="0">
                    <a:moveTo>
                      <a:pt x="885" y="1"/>
                    </a:moveTo>
                    <a:cubicBezTo>
                      <a:pt x="571" y="1"/>
                      <a:pt x="276" y="141"/>
                      <a:pt x="0" y="374"/>
                    </a:cubicBezTo>
                    <a:lnTo>
                      <a:pt x="0" y="31987"/>
                    </a:lnTo>
                    <a:lnTo>
                      <a:pt x="9062" y="31987"/>
                    </a:lnTo>
                    <a:cubicBezTo>
                      <a:pt x="9176" y="30434"/>
                      <a:pt x="9495" y="28859"/>
                      <a:pt x="9861" y="27307"/>
                    </a:cubicBezTo>
                    <a:cubicBezTo>
                      <a:pt x="10979" y="21647"/>
                      <a:pt x="13353" y="17059"/>
                      <a:pt x="15704" y="11649"/>
                    </a:cubicBezTo>
                    <a:cubicBezTo>
                      <a:pt x="16780" y="9112"/>
                      <a:pt x="16238" y="8050"/>
                      <a:pt x="15180" y="8050"/>
                    </a:cubicBezTo>
                    <a:cubicBezTo>
                      <a:pt x="14353" y="8050"/>
                      <a:pt x="13211" y="8699"/>
                      <a:pt x="12280" y="9800"/>
                    </a:cubicBezTo>
                    <a:cubicBezTo>
                      <a:pt x="9221" y="13384"/>
                      <a:pt x="7395" y="17881"/>
                      <a:pt x="4634" y="21396"/>
                    </a:cubicBezTo>
                    <a:cubicBezTo>
                      <a:pt x="5318" y="18634"/>
                      <a:pt x="6551" y="15872"/>
                      <a:pt x="7806" y="13224"/>
                    </a:cubicBezTo>
                    <a:cubicBezTo>
                      <a:pt x="9039" y="10850"/>
                      <a:pt x="12919" y="2747"/>
                      <a:pt x="11070" y="1560"/>
                    </a:cubicBezTo>
                    <a:cubicBezTo>
                      <a:pt x="10805" y="1383"/>
                      <a:pt x="10534" y="1300"/>
                      <a:pt x="10258" y="1300"/>
                    </a:cubicBezTo>
                    <a:cubicBezTo>
                      <a:pt x="6812" y="1300"/>
                      <a:pt x="2687" y="14304"/>
                      <a:pt x="890" y="18383"/>
                    </a:cubicBezTo>
                    <a:cubicBezTo>
                      <a:pt x="616" y="14480"/>
                      <a:pt x="1872" y="10348"/>
                      <a:pt x="2283" y="6445"/>
                    </a:cubicBezTo>
                    <a:cubicBezTo>
                      <a:pt x="2419" y="5304"/>
                      <a:pt x="3287" y="1150"/>
                      <a:pt x="1438" y="145"/>
                    </a:cubicBezTo>
                    <a:cubicBezTo>
                      <a:pt x="1248" y="46"/>
                      <a:pt x="1063" y="1"/>
                      <a:pt x="885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3" name="Google Shape;1073;p28"/>
              <p:cNvSpPr/>
              <p:nvPr/>
            </p:nvSpPr>
            <p:spPr>
              <a:xfrm>
                <a:off x="78316" y="1465016"/>
                <a:ext cx="1265458" cy="1080212"/>
              </a:xfrm>
              <a:custGeom>
                <a:avLst/>
                <a:gdLst/>
                <a:ahLst/>
                <a:cxnLst/>
                <a:rect l="l" t="t" r="r" b="b"/>
                <a:pathLst>
                  <a:path w="36875" h="31477" extrusionOk="0">
                    <a:moveTo>
                      <a:pt x="31851" y="0"/>
                    </a:moveTo>
                    <a:cubicBezTo>
                      <a:pt x="31796" y="0"/>
                      <a:pt x="31740" y="1"/>
                      <a:pt x="31682" y="3"/>
                    </a:cubicBezTo>
                    <a:cubicBezTo>
                      <a:pt x="27414" y="208"/>
                      <a:pt x="22598" y="5572"/>
                      <a:pt x="18900" y="8357"/>
                    </a:cubicBezTo>
                    <a:cubicBezTo>
                      <a:pt x="18749" y="6204"/>
                      <a:pt x="20363" y="255"/>
                      <a:pt x="18301" y="255"/>
                    </a:cubicBezTo>
                    <a:cubicBezTo>
                      <a:pt x="17871" y="255"/>
                      <a:pt x="17281" y="514"/>
                      <a:pt x="16480" y="1121"/>
                    </a:cubicBezTo>
                    <a:cubicBezTo>
                      <a:pt x="13513" y="3358"/>
                      <a:pt x="12783" y="10023"/>
                      <a:pt x="9998" y="12055"/>
                    </a:cubicBezTo>
                    <a:cubicBezTo>
                      <a:pt x="9998" y="10936"/>
                      <a:pt x="10546" y="6120"/>
                      <a:pt x="9268" y="5572"/>
                    </a:cubicBezTo>
                    <a:cubicBezTo>
                      <a:pt x="9087" y="5482"/>
                      <a:pt x="8908" y="5440"/>
                      <a:pt x="8730" y="5440"/>
                    </a:cubicBezTo>
                    <a:cubicBezTo>
                      <a:pt x="6713" y="5440"/>
                      <a:pt x="4970" y="10874"/>
                      <a:pt x="4634" y="12237"/>
                    </a:cubicBezTo>
                    <a:cubicBezTo>
                      <a:pt x="3150" y="17053"/>
                      <a:pt x="1667" y="25590"/>
                      <a:pt x="1" y="31319"/>
                    </a:cubicBezTo>
                    <a:cubicBezTo>
                      <a:pt x="1667" y="31045"/>
                      <a:pt x="3613" y="30954"/>
                      <a:pt x="5581" y="30954"/>
                    </a:cubicBezTo>
                    <a:cubicBezTo>
                      <a:pt x="7550" y="30954"/>
                      <a:pt x="9542" y="31045"/>
                      <a:pt x="11299" y="31137"/>
                    </a:cubicBezTo>
                    <a:cubicBezTo>
                      <a:pt x="12365" y="31242"/>
                      <a:pt x="14609" y="31476"/>
                      <a:pt x="16636" y="31476"/>
                    </a:cubicBezTo>
                    <a:cubicBezTo>
                      <a:pt x="18124" y="31476"/>
                      <a:pt x="19496" y="31350"/>
                      <a:pt x="20201" y="30954"/>
                    </a:cubicBezTo>
                    <a:cubicBezTo>
                      <a:pt x="23533" y="28923"/>
                      <a:pt x="18717" y="27256"/>
                      <a:pt x="17599" y="25407"/>
                    </a:cubicBezTo>
                    <a:cubicBezTo>
                      <a:pt x="21867" y="24837"/>
                      <a:pt x="24264" y="24654"/>
                      <a:pt x="27414" y="23353"/>
                    </a:cubicBezTo>
                    <a:cubicBezTo>
                      <a:pt x="34284" y="20957"/>
                      <a:pt x="24629" y="19473"/>
                      <a:pt x="21867" y="18354"/>
                    </a:cubicBezTo>
                    <a:cubicBezTo>
                      <a:pt x="26318" y="16688"/>
                      <a:pt x="32618" y="15387"/>
                      <a:pt x="34079" y="11872"/>
                    </a:cubicBezTo>
                    <a:cubicBezTo>
                      <a:pt x="34881" y="10206"/>
                      <a:pt x="33985" y="9698"/>
                      <a:pt x="32474" y="9698"/>
                    </a:cubicBezTo>
                    <a:cubicBezTo>
                      <a:pt x="30115" y="9698"/>
                      <a:pt x="26255" y="10936"/>
                      <a:pt x="25017" y="10936"/>
                    </a:cubicBezTo>
                    <a:cubicBezTo>
                      <a:pt x="29036" y="8204"/>
                      <a:pt x="36875" y="0"/>
                      <a:pt x="31851" y="0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4" name="Google Shape;1074;p28"/>
              <p:cNvSpPr/>
              <p:nvPr/>
            </p:nvSpPr>
            <p:spPr>
              <a:xfrm>
                <a:off x="48734" y="1606065"/>
                <a:ext cx="1031412" cy="952276"/>
              </a:xfrm>
              <a:custGeom>
                <a:avLst/>
                <a:gdLst/>
                <a:ahLst/>
                <a:cxnLst/>
                <a:rect l="l" t="t" r="r" b="b"/>
                <a:pathLst>
                  <a:path w="30055" h="27749" extrusionOk="0">
                    <a:moveTo>
                      <a:pt x="29567" y="1"/>
                    </a:moveTo>
                    <a:cubicBezTo>
                      <a:pt x="29486" y="1"/>
                      <a:pt x="29401" y="35"/>
                      <a:pt x="29326" y="116"/>
                    </a:cubicBezTo>
                    <a:cubicBezTo>
                      <a:pt x="20310" y="9839"/>
                      <a:pt x="9627" y="17805"/>
                      <a:pt x="246" y="27164"/>
                    </a:cubicBezTo>
                    <a:cubicBezTo>
                      <a:pt x="1" y="27409"/>
                      <a:pt x="226" y="27748"/>
                      <a:pt x="489" y="27748"/>
                    </a:cubicBezTo>
                    <a:cubicBezTo>
                      <a:pt x="568" y="27748"/>
                      <a:pt x="651" y="27717"/>
                      <a:pt x="726" y="27643"/>
                    </a:cubicBezTo>
                    <a:cubicBezTo>
                      <a:pt x="10107" y="18307"/>
                      <a:pt x="20812" y="10319"/>
                      <a:pt x="29828" y="595"/>
                    </a:cubicBezTo>
                    <a:cubicBezTo>
                      <a:pt x="30054" y="351"/>
                      <a:pt x="29829" y="1"/>
                      <a:pt x="2956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5" name="Google Shape;1075;p28"/>
              <p:cNvSpPr/>
              <p:nvPr/>
            </p:nvSpPr>
            <p:spPr>
              <a:xfrm>
                <a:off x="596110" y="2042421"/>
                <a:ext cx="18806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65" y="23"/>
                      <a:pt x="183" y="69"/>
                      <a:pt x="0" y="91"/>
                    </a:cubicBezTo>
                    <a:cubicBezTo>
                      <a:pt x="160" y="228"/>
                      <a:pt x="297" y="365"/>
                      <a:pt x="434" y="502"/>
                    </a:cubicBezTo>
                    <a:cubicBezTo>
                      <a:pt x="479" y="343"/>
                      <a:pt x="502" y="160"/>
                      <a:pt x="54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6" name="Google Shape;1076;p28"/>
              <p:cNvSpPr/>
              <p:nvPr/>
            </p:nvSpPr>
            <p:spPr>
              <a:xfrm>
                <a:off x="586158" y="1651056"/>
                <a:ext cx="494241" cy="417472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165" extrusionOk="0">
                    <a:moveTo>
                      <a:pt x="838" y="11404"/>
                    </a:moveTo>
                    <a:lnTo>
                      <a:pt x="838" y="11404"/>
                    </a:lnTo>
                    <a:cubicBezTo>
                      <a:pt x="792" y="11564"/>
                      <a:pt x="769" y="11747"/>
                      <a:pt x="724" y="11906"/>
                    </a:cubicBezTo>
                    <a:cubicBezTo>
                      <a:pt x="587" y="11769"/>
                      <a:pt x="450" y="11632"/>
                      <a:pt x="290" y="11495"/>
                    </a:cubicBezTo>
                    <a:cubicBezTo>
                      <a:pt x="473" y="11473"/>
                      <a:pt x="655" y="11427"/>
                      <a:pt x="838" y="11404"/>
                    </a:cubicBezTo>
                    <a:close/>
                    <a:moveTo>
                      <a:pt x="1667" y="0"/>
                    </a:moveTo>
                    <a:cubicBezTo>
                      <a:pt x="1495" y="0"/>
                      <a:pt x="1329" y="109"/>
                      <a:pt x="1340" y="334"/>
                    </a:cubicBezTo>
                    <a:cubicBezTo>
                      <a:pt x="1500" y="4169"/>
                      <a:pt x="838" y="7980"/>
                      <a:pt x="62" y="11724"/>
                    </a:cubicBezTo>
                    <a:cubicBezTo>
                      <a:pt x="0" y="11990"/>
                      <a:pt x="178" y="12164"/>
                      <a:pt x="396" y="12164"/>
                    </a:cubicBezTo>
                    <a:cubicBezTo>
                      <a:pt x="421" y="12164"/>
                      <a:pt x="447" y="12162"/>
                      <a:pt x="473" y="12157"/>
                    </a:cubicBezTo>
                    <a:cubicBezTo>
                      <a:pt x="2664" y="11838"/>
                      <a:pt x="4764" y="11016"/>
                      <a:pt x="6818" y="10286"/>
                    </a:cubicBezTo>
                    <a:cubicBezTo>
                      <a:pt x="9238" y="9441"/>
                      <a:pt x="11611" y="8528"/>
                      <a:pt x="14008" y="7707"/>
                    </a:cubicBezTo>
                    <a:cubicBezTo>
                      <a:pt x="14401" y="7582"/>
                      <a:pt x="14288" y="7026"/>
                      <a:pt x="13939" y="7026"/>
                    </a:cubicBezTo>
                    <a:cubicBezTo>
                      <a:pt x="13904" y="7026"/>
                      <a:pt x="13866" y="7032"/>
                      <a:pt x="13825" y="7045"/>
                    </a:cubicBezTo>
                    <a:cubicBezTo>
                      <a:pt x="11406" y="7843"/>
                      <a:pt x="9032" y="8756"/>
                      <a:pt x="6635" y="9624"/>
                    </a:cubicBezTo>
                    <a:cubicBezTo>
                      <a:pt x="4764" y="10286"/>
                      <a:pt x="2824" y="11016"/>
                      <a:pt x="838" y="11404"/>
                    </a:cubicBezTo>
                    <a:cubicBezTo>
                      <a:pt x="1568" y="7752"/>
                      <a:pt x="2185" y="4054"/>
                      <a:pt x="2025" y="334"/>
                    </a:cubicBezTo>
                    <a:cubicBezTo>
                      <a:pt x="2025" y="114"/>
                      <a:pt x="1843" y="0"/>
                      <a:pt x="166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7" name="Google Shape;1077;p28"/>
              <p:cNvSpPr/>
              <p:nvPr/>
            </p:nvSpPr>
            <p:spPr>
              <a:xfrm>
                <a:off x="422185" y="1911600"/>
                <a:ext cx="447329" cy="323031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9413" extrusionOk="0">
                    <a:moveTo>
                      <a:pt x="1470" y="0"/>
                    </a:moveTo>
                    <a:cubicBezTo>
                      <a:pt x="1296" y="0"/>
                      <a:pt x="1119" y="115"/>
                      <a:pt x="1119" y="343"/>
                    </a:cubicBezTo>
                    <a:cubicBezTo>
                      <a:pt x="1051" y="3150"/>
                      <a:pt x="229" y="5889"/>
                      <a:pt x="1" y="8674"/>
                    </a:cubicBezTo>
                    <a:cubicBezTo>
                      <a:pt x="1" y="8834"/>
                      <a:pt x="115" y="8994"/>
                      <a:pt x="252" y="9016"/>
                    </a:cubicBezTo>
                    <a:cubicBezTo>
                      <a:pt x="1627" y="9313"/>
                      <a:pt x="3028" y="9412"/>
                      <a:pt x="4440" y="9412"/>
                    </a:cubicBezTo>
                    <a:cubicBezTo>
                      <a:pt x="7154" y="9412"/>
                      <a:pt x="9905" y="9046"/>
                      <a:pt x="12578" y="9016"/>
                    </a:cubicBezTo>
                    <a:cubicBezTo>
                      <a:pt x="13034" y="9016"/>
                      <a:pt x="13034" y="8332"/>
                      <a:pt x="12578" y="8332"/>
                    </a:cubicBezTo>
                    <a:cubicBezTo>
                      <a:pt x="9697" y="8352"/>
                      <a:pt x="6797" y="8660"/>
                      <a:pt x="3913" y="8660"/>
                    </a:cubicBezTo>
                    <a:cubicBezTo>
                      <a:pt x="3644" y="8660"/>
                      <a:pt x="3374" y="8657"/>
                      <a:pt x="3105" y="8651"/>
                    </a:cubicBezTo>
                    <a:cubicBezTo>
                      <a:pt x="2329" y="8628"/>
                      <a:pt x="1553" y="8560"/>
                      <a:pt x="800" y="8423"/>
                    </a:cubicBezTo>
                    <a:cubicBezTo>
                      <a:pt x="571" y="8377"/>
                      <a:pt x="1051" y="5981"/>
                      <a:pt x="1119" y="5638"/>
                    </a:cubicBezTo>
                    <a:cubicBezTo>
                      <a:pt x="1439" y="3881"/>
                      <a:pt x="1781" y="2146"/>
                      <a:pt x="1804" y="343"/>
                    </a:cubicBezTo>
                    <a:cubicBezTo>
                      <a:pt x="1815" y="115"/>
                      <a:pt x="1644" y="0"/>
                      <a:pt x="1470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8" name="Google Shape;1078;p28"/>
              <p:cNvSpPr/>
              <p:nvPr/>
            </p:nvSpPr>
            <p:spPr>
              <a:xfrm>
                <a:off x="198945" y="2038612"/>
                <a:ext cx="434768" cy="392421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1435" extrusionOk="0">
                    <a:moveTo>
                      <a:pt x="2382" y="0"/>
                    </a:moveTo>
                    <a:cubicBezTo>
                      <a:pt x="2245" y="0"/>
                      <a:pt x="2114" y="75"/>
                      <a:pt x="2078" y="248"/>
                    </a:cubicBezTo>
                    <a:cubicBezTo>
                      <a:pt x="1324" y="3444"/>
                      <a:pt x="617" y="6662"/>
                      <a:pt x="46" y="9880"/>
                    </a:cubicBezTo>
                    <a:cubicBezTo>
                      <a:pt x="1" y="10109"/>
                      <a:pt x="138" y="10314"/>
                      <a:pt x="366" y="10337"/>
                    </a:cubicBezTo>
                    <a:cubicBezTo>
                      <a:pt x="4337" y="10519"/>
                      <a:pt x="8263" y="11067"/>
                      <a:pt x="12235" y="11432"/>
                    </a:cubicBezTo>
                    <a:cubicBezTo>
                      <a:pt x="12249" y="11434"/>
                      <a:pt x="12262" y="11435"/>
                      <a:pt x="12276" y="11435"/>
                    </a:cubicBezTo>
                    <a:cubicBezTo>
                      <a:pt x="12668" y="11435"/>
                      <a:pt x="12655" y="10792"/>
                      <a:pt x="12235" y="10748"/>
                    </a:cubicBezTo>
                    <a:cubicBezTo>
                      <a:pt x="8400" y="10383"/>
                      <a:pt x="4611" y="9858"/>
                      <a:pt x="777" y="9652"/>
                    </a:cubicBezTo>
                    <a:cubicBezTo>
                      <a:pt x="754" y="9789"/>
                      <a:pt x="731" y="9926"/>
                      <a:pt x="708" y="10086"/>
                    </a:cubicBezTo>
                    <a:cubicBezTo>
                      <a:pt x="594" y="9926"/>
                      <a:pt x="480" y="9789"/>
                      <a:pt x="366" y="9629"/>
                    </a:cubicBezTo>
                    <a:lnTo>
                      <a:pt x="366" y="9629"/>
                    </a:lnTo>
                    <a:cubicBezTo>
                      <a:pt x="503" y="9652"/>
                      <a:pt x="640" y="9652"/>
                      <a:pt x="777" y="9652"/>
                    </a:cubicBezTo>
                    <a:cubicBezTo>
                      <a:pt x="1347" y="6571"/>
                      <a:pt x="2032" y="3489"/>
                      <a:pt x="2740" y="431"/>
                    </a:cubicBezTo>
                    <a:cubicBezTo>
                      <a:pt x="2808" y="170"/>
                      <a:pt x="2588" y="0"/>
                      <a:pt x="238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9" name="Google Shape;1079;p28"/>
              <p:cNvSpPr/>
              <p:nvPr/>
            </p:nvSpPr>
            <p:spPr>
              <a:xfrm>
                <a:off x="211471" y="2369062"/>
                <a:ext cx="14139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7" extrusionOk="0">
                    <a:moveTo>
                      <a:pt x="1" y="0"/>
                    </a:moveTo>
                    <a:cubicBezTo>
                      <a:pt x="115" y="160"/>
                      <a:pt x="229" y="297"/>
                      <a:pt x="343" y="457"/>
                    </a:cubicBezTo>
                    <a:cubicBezTo>
                      <a:pt x="366" y="297"/>
                      <a:pt x="389" y="160"/>
                      <a:pt x="412" y="23"/>
                    </a:cubicBezTo>
                    <a:cubicBezTo>
                      <a:pt x="275" y="23"/>
                      <a:pt x="138" y="23"/>
                      <a:pt x="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0" name="Google Shape;1080;p28"/>
              <p:cNvSpPr/>
              <p:nvPr/>
            </p:nvSpPr>
            <p:spPr>
              <a:xfrm>
                <a:off x="2" y="1038262"/>
                <a:ext cx="1665325" cy="1843536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53720" extrusionOk="0">
                    <a:moveTo>
                      <a:pt x="25863" y="1"/>
                    </a:moveTo>
                    <a:cubicBezTo>
                      <a:pt x="20047" y="1"/>
                      <a:pt x="14276" y="3555"/>
                      <a:pt x="12919" y="9493"/>
                    </a:cubicBezTo>
                    <a:cubicBezTo>
                      <a:pt x="9833" y="7156"/>
                      <a:pt x="6192" y="5344"/>
                      <a:pt x="2639" y="5344"/>
                    </a:cubicBezTo>
                    <a:cubicBezTo>
                      <a:pt x="1750" y="5344"/>
                      <a:pt x="867" y="5457"/>
                      <a:pt x="0" y="5704"/>
                    </a:cubicBezTo>
                    <a:lnTo>
                      <a:pt x="0" y="25197"/>
                    </a:lnTo>
                    <a:cubicBezTo>
                      <a:pt x="205" y="25379"/>
                      <a:pt x="411" y="25585"/>
                      <a:pt x="593" y="25790"/>
                    </a:cubicBezTo>
                    <a:cubicBezTo>
                      <a:pt x="411" y="25859"/>
                      <a:pt x="205" y="25927"/>
                      <a:pt x="0" y="26018"/>
                    </a:cubicBezTo>
                    <a:lnTo>
                      <a:pt x="0" y="46127"/>
                    </a:lnTo>
                    <a:cubicBezTo>
                      <a:pt x="478" y="46174"/>
                      <a:pt x="959" y="46197"/>
                      <a:pt x="1442" y="46197"/>
                    </a:cubicBezTo>
                    <a:cubicBezTo>
                      <a:pt x="3999" y="46197"/>
                      <a:pt x="6576" y="45552"/>
                      <a:pt x="8765" y="44438"/>
                    </a:cubicBezTo>
                    <a:lnTo>
                      <a:pt x="9267" y="44918"/>
                    </a:lnTo>
                    <a:cubicBezTo>
                      <a:pt x="11535" y="49328"/>
                      <a:pt x="16571" y="53720"/>
                      <a:pt x="21990" y="53720"/>
                    </a:cubicBezTo>
                    <a:cubicBezTo>
                      <a:pt x="22517" y="53720"/>
                      <a:pt x="23047" y="53678"/>
                      <a:pt x="23579" y="53591"/>
                    </a:cubicBezTo>
                    <a:cubicBezTo>
                      <a:pt x="26569" y="53249"/>
                      <a:pt x="29901" y="51240"/>
                      <a:pt x="31385" y="48433"/>
                    </a:cubicBezTo>
                    <a:cubicBezTo>
                      <a:pt x="33051" y="45260"/>
                      <a:pt x="32229" y="42589"/>
                      <a:pt x="32047" y="38276"/>
                    </a:cubicBezTo>
                    <a:cubicBezTo>
                      <a:pt x="38871" y="38276"/>
                      <a:pt x="45696" y="36450"/>
                      <a:pt x="47203" y="28620"/>
                    </a:cubicBezTo>
                    <a:cubicBezTo>
                      <a:pt x="48527" y="20791"/>
                      <a:pt x="40880" y="18965"/>
                      <a:pt x="35060" y="18303"/>
                    </a:cubicBezTo>
                    <a:cubicBezTo>
                      <a:pt x="38552" y="12483"/>
                      <a:pt x="38712" y="4814"/>
                      <a:pt x="31727" y="1322"/>
                    </a:cubicBezTo>
                    <a:cubicBezTo>
                      <a:pt x="29887" y="425"/>
                      <a:pt x="27872" y="1"/>
                      <a:pt x="2586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1" name="Google Shape;1081;p28"/>
              <p:cNvSpPr/>
              <p:nvPr/>
            </p:nvSpPr>
            <p:spPr>
              <a:xfrm>
                <a:off x="2" y="1597204"/>
                <a:ext cx="1008900" cy="2878929"/>
              </a:xfrm>
              <a:custGeom>
                <a:avLst/>
                <a:gdLst/>
                <a:ahLst/>
                <a:cxnLst/>
                <a:rect l="l" t="t" r="r" b="b"/>
                <a:pathLst>
                  <a:path w="29399" h="83891" extrusionOk="0">
                    <a:moveTo>
                      <a:pt x="15689" y="0"/>
                    </a:moveTo>
                    <a:cubicBezTo>
                      <a:pt x="14399" y="0"/>
                      <a:pt x="13558" y="9917"/>
                      <a:pt x="12075" y="14502"/>
                    </a:cubicBezTo>
                    <a:cubicBezTo>
                      <a:pt x="11253" y="17583"/>
                      <a:pt x="5227" y="28745"/>
                      <a:pt x="0" y="45909"/>
                    </a:cubicBezTo>
                    <a:lnTo>
                      <a:pt x="0" y="83891"/>
                    </a:lnTo>
                    <a:lnTo>
                      <a:pt x="2693" y="83891"/>
                    </a:lnTo>
                    <a:lnTo>
                      <a:pt x="4451" y="83868"/>
                    </a:lnTo>
                    <a:cubicBezTo>
                      <a:pt x="2442" y="76883"/>
                      <a:pt x="3538" y="60654"/>
                      <a:pt x="5432" y="50611"/>
                    </a:cubicBezTo>
                    <a:cubicBezTo>
                      <a:pt x="7099" y="41778"/>
                      <a:pt x="9587" y="26143"/>
                      <a:pt x="16252" y="19980"/>
                    </a:cubicBezTo>
                    <a:cubicBezTo>
                      <a:pt x="21228" y="14502"/>
                      <a:pt x="29399" y="11169"/>
                      <a:pt x="29399" y="9846"/>
                    </a:cubicBezTo>
                    <a:cubicBezTo>
                      <a:pt x="29260" y="9610"/>
                      <a:pt x="28911" y="9476"/>
                      <a:pt x="28373" y="9476"/>
                    </a:cubicBezTo>
                    <a:cubicBezTo>
                      <a:pt x="26250" y="9476"/>
                      <a:pt x="21180" y="11553"/>
                      <a:pt x="14426" y="17652"/>
                    </a:cubicBezTo>
                    <a:cubicBezTo>
                      <a:pt x="16252" y="11512"/>
                      <a:pt x="17575" y="1012"/>
                      <a:pt x="15749" y="8"/>
                    </a:cubicBezTo>
                    <a:cubicBezTo>
                      <a:pt x="15729" y="3"/>
                      <a:pt x="15709" y="0"/>
                      <a:pt x="15689" y="0"/>
                    </a:cubicBezTo>
                    <a:close/>
                  </a:path>
                </a:pathLst>
              </a:custGeom>
              <a:solidFill>
                <a:srgbClr val="724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2" name="Google Shape;1082;p28"/>
              <p:cNvSpPr/>
              <p:nvPr/>
            </p:nvSpPr>
            <p:spPr>
              <a:xfrm>
                <a:off x="187096" y="2366461"/>
                <a:ext cx="201684" cy="37684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10981" extrusionOk="0">
                    <a:moveTo>
                      <a:pt x="5411" y="0"/>
                    </a:moveTo>
                    <a:cubicBezTo>
                      <a:pt x="5308" y="0"/>
                      <a:pt x="5206" y="53"/>
                      <a:pt x="5142" y="181"/>
                    </a:cubicBezTo>
                    <a:cubicBezTo>
                      <a:pt x="3270" y="3559"/>
                      <a:pt x="1490" y="6960"/>
                      <a:pt x="97" y="10567"/>
                    </a:cubicBezTo>
                    <a:cubicBezTo>
                      <a:pt x="0" y="10816"/>
                      <a:pt x="214" y="10981"/>
                      <a:pt x="433" y="10981"/>
                    </a:cubicBezTo>
                    <a:cubicBezTo>
                      <a:pt x="575" y="10981"/>
                      <a:pt x="719" y="10911"/>
                      <a:pt x="782" y="10749"/>
                    </a:cubicBezTo>
                    <a:cubicBezTo>
                      <a:pt x="2152" y="7211"/>
                      <a:pt x="3909" y="3856"/>
                      <a:pt x="5735" y="524"/>
                    </a:cubicBezTo>
                    <a:cubicBezTo>
                      <a:pt x="5876" y="257"/>
                      <a:pt x="5640" y="0"/>
                      <a:pt x="541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3" name="Google Shape;1083;p28"/>
              <p:cNvSpPr/>
              <p:nvPr/>
            </p:nvSpPr>
            <p:spPr>
              <a:xfrm>
                <a:off x="250788" y="2670649"/>
                <a:ext cx="50207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840" extrusionOk="0">
                    <a:moveTo>
                      <a:pt x="1047" y="0"/>
                    </a:moveTo>
                    <a:cubicBezTo>
                      <a:pt x="911" y="0"/>
                      <a:pt x="778" y="75"/>
                      <a:pt x="732" y="248"/>
                    </a:cubicBezTo>
                    <a:cubicBezTo>
                      <a:pt x="550" y="979"/>
                      <a:pt x="253" y="1664"/>
                      <a:pt x="71" y="2394"/>
                    </a:cubicBezTo>
                    <a:cubicBezTo>
                      <a:pt x="1" y="2660"/>
                      <a:pt x="222" y="2840"/>
                      <a:pt x="430" y="2840"/>
                    </a:cubicBezTo>
                    <a:cubicBezTo>
                      <a:pt x="562" y="2840"/>
                      <a:pt x="688" y="2767"/>
                      <a:pt x="732" y="2599"/>
                    </a:cubicBezTo>
                    <a:cubicBezTo>
                      <a:pt x="938" y="1869"/>
                      <a:pt x="1212" y="1161"/>
                      <a:pt x="1394" y="431"/>
                    </a:cubicBezTo>
                    <a:cubicBezTo>
                      <a:pt x="1463" y="170"/>
                      <a:pt x="1251" y="0"/>
                      <a:pt x="1047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4" name="Google Shape;1084;p28"/>
              <p:cNvSpPr/>
              <p:nvPr/>
            </p:nvSpPr>
            <p:spPr>
              <a:xfrm>
                <a:off x="108001" y="2837471"/>
                <a:ext cx="91388" cy="22855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6660" extrusionOk="0">
                    <a:moveTo>
                      <a:pt x="2241" y="0"/>
                    </a:moveTo>
                    <a:cubicBezTo>
                      <a:pt x="2102" y="0"/>
                      <a:pt x="1964" y="75"/>
                      <a:pt x="1909" y="248"/>
                    </a:cubicBezTo>
                    <a:cubicBezTo>
                      <a:pt x="1316" y="2234"/>
                      <a:pt x="768" y="4243"/>
                      <a:pt x="83" y="6229"/>
                    </a:cubicBezTo>
                    <a:cubicBezTo>
                      <a:pt x="1" y="6489"/>
                      <a:pt x="207" y="6659"/>
                      <a:pt x="419" y="6659"/>
                    </a:cubicBezTo>
                    <a:cubicBezTo>
                      <a:pt x="560" y="6659"/>
                      <a:pt x="704" y="6584"/>
                      <a:pt x="768" y="6411"/>
                    </a:cubicBezTo>
                    <a:cubicBezTo>
                      <a:pt x="1430" y="4425"/>
                      <a:pt x="2000" y="2417"/>
                      <a:pt x="2594" y="431"/>
                    </a:cubicBezTo>
                    <a:cubicBezTo>
                      <a:pt x="2662" y="170"/>
                      <a:pt x="2451" y="0"/>
                      <a:pt x="224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" name="Google Shape;1085;p28"/>
              <p:cNvSpPr/>
              <p:nvPr/>
            </p:nvSpPr>
            <p:spPr>
              <a:xfrm>
                <a:off x="108962" y="3011361"/>
                <a:ext cx="109988" cy="37423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0905" extrusionOk="0">
                    <a:moveTo>
                      <a:pt x="2789" y="1"/>
                    </a:moveTo>
                    <a:cubicBezTo>
                      <a:pt x="2653" y="1"/>
                      <a:pt x="2520" y="76"/>
                      <a:pt x="2474" y="249"/>
                    </a:cubicBezTo>
                    <a:cubicBezTo>
                      <a:pt x="1584" y="3627"/>
                      <a:pt x="808" y="7051"/>
                      <a:pt x="55" y="10474"/>
                    </a:cubicBezTo>
                    <a:cubicBezTo>
                      <a:pt x="0" y="10735"/>
                      <a:pt x="217" y="10905"/>
                      <a:pt x="424" y="10905"/>
                    </a:cubicBezTo>
                    <a:cubicBezTo>
                      <a:pt x="561" y="10905"/>
                      <a:pt x="694" y="10830"/>
                      <a:pt x="740" y="10657"/>
                    </a:cubicBezTo>
                    <a:cubicBezTo>
                      <a:pt x="1493" y="7233"/>
                      <a:pt x="2246" y="3832"/>
                      <a:pt x="3136" y="431"/>
                    </a:cubicBezTo>
                    <a:cubicBezTo>
                      <a:pt x="3205" y="171"/>
                      <a:pt x="2993" y="1"/>
                      <a:pt x="2789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" name="Google Shape;1086;p28"/>
              <p:cNvSpPr/>
              <p:nvPr/>
            </p:nvSpPr>
            <p:spPr>
              <a:xfrm>
                <a:off x="825" y="3122587"/>
                <a:ext cx="95162" cy="27196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7925" extrusionOk="0">
                    <a:moveTo>
                      <a:pt x="2356" y="1"/>
                    </a:moveTo>
                    <a:cubicBezTo>
                      <a:pt x="2220" y="1"/>
                      <a:pt x="2087" y="76"/>
                      <a:pt x="2042" y="249"/>
                    </a:cubicBezTo>
                    <a:cubicBezTo>
                      <a:pt x="1426" y="2668"/>
                      <a:pt x="535" y="5042"/>
                      <a:pt x="56" y="7484"/>
                    </a:cubicBezTo>
                    <a:cubicBezTo>
                      <a:pt x="1" y="7746"/>
                      <a:pt x="220" y="7925"/>
                      <a:pt x="423" y="7925"/>
                    </a:cubicBezTo>
                    <a:cubicBezTo>
                      <a:pt x="556" y="7925"/>
                      <a:pt x="682" y="7848"/>
                      <a:pt x="718" y="7667"/>
                    </a:cubicBezTo>
                    <a:cubicBezTo>
                      <a:pt x="1197" y="5225"/>
                      <a:pt x="2088" y="2851"/>
                      <a:pt x="2704" y="431"/>
                    </a:cubicBezTo>
                    <a:cubicBezTo>
                      <a:pt x="2772" y="171"/>
                      <a:pt x="2561" y="1"/>
                      <a:pt x="2356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" name="Google Shape;1087;p28"/>
              <p:cNvSpPr/>
              <p:nvPr/>
            </p:nvSpPr>
            <p:spPr>
              <a:xfrm>
                <a:off x="6316" y="3430902"/>
                <a:ext cx="61017" cy="195129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5686" extrusionOk="0">
                    <a:moveTo>
                      <a:pt x="1355" y="0"/>
                    </a:moveTo>
                    <a:cubicBezTo>
                      <a:pt x="1222" y="0"/>
                      <a:pt x="1096" y="77"/>
                      <a:pt x="1060" y="258"/>
                    </a:cubicBezTo>
                    <a:cubicBezTo>
                      <a:pt x="718" y="1924"/>
                      <a:pt x="398" y="3590"/>
                      <a:pt x="56" y="5234"/>
                    </a:cubicBezTo>
                    <a:cubicBezTo>
                      <a:pt x="1" y="5510"/>
                      <a:pt x="221" y="5686"/>
                      <a:pt x="424" y="5686"/>
                    </a:cubicBezTo>
                    <a:cubicBezTo>
                      <a:pt x="556" y="5686"/>
                      <a:pt x="682" y="5611"/>
                      <a:pt x="718" y="5439"/>
                    </a:cubicBezTo>
                    <a:cubicBezTo>
                      <a:pt x="1060" y="3773"/>
                      <a:pt x="1380" y="2107"/>
                      <a:pt x="1722" y="441"/>
                    </a:cubicBezTo>
                    <a:cubicBezTo>
                      <a:pt x="1777" y="179"/>
                      <a:pt x="1558" y="0"/>
                      <a:pt x="1355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" name="Google Shape;1088;p28"/>
              <p:cNvSpPr/>
              <p:nvPr/>
            </p:nvSpPr>
            <p:spPr>
              <a:xfrm>
                <a:off x="-7446" y="3682558"/>
                <a:ext cx="65821" cy="38542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1231" extrusionOk="0">
                    <a:moveTo>
                      <a:pt x="1584" y="1"/>
                    </a:moveTo>
                    <a:cubicBezTo>
                      <a:pt x="1410" y="1"/>
                      <a:pt x="1221" y="115"/>
                      <a:pt x="1187" y="343"/>
                    </a:cubicBezTo>
                    <a:cubicBezTo>
                      <a:pt x="754" y="3858"/>
                      <a:pt x="366" y="7373"/>
                      <a:pt x="23" y="10888"/>
                    </a:cubicBezTo>
                    <a:cubicBezTo>
                      <a:pt x="0" y="11117"/>
                      <a:pt x="166" y="11231"/>
                      <a:pt x="343" y="11231"/>
                    </a:cubicBezTo>
                    <a:cubicBezTo>
                      <a:pt x="520" y="11231"/>
                      <a:pt x="708" y="11117"/>
                      <a:pt x="731" y="10888"/>
                    </a:cubicBezTo>
                    <a:cubicBezTo>
                      <a:pt x="1073" y="7373"/>
                      <a:pt x="1438" y="3858"/>
                      <a:pt x="1895" y="343"/>
                    </a:cubicBezTo>
                    <a:cubicBezTo>
                      <a:pt x="1918" y="115"/>
                      <a:pt x="1758" y="1"/>
                      <a:pt x="1584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" name="Google Shape;1089;p28"/>
              <p:cNvSpPr/>
              <p:nvPr/>
            </p:nvSpPr>
            <p:spPr>
              <a:xfrm>
                <a:off x="457348" y="1868079"/>
                <a:ext cx="61463" cy="18390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59" extrusionOk="0">
                    <a:moveTo>
                      <a:pt x="1364" y="0"/>
                    </a:moveTo>
                    <a:cubicBezTo>
                      <a:pt x="1228" y="0"/>
                      <a:pt x="1097" y="75"/>
                      <a:pt x="1060" y="248"/>
                    </a:cubicBezTo>
                    <a:cubicBezTo>
                      <a:pt x="718" y="1800"/>
                      <a:pt x="398" y="3375"/>
                      <a:pt x="56" y="4928"/>
                    </a:cubicBezTo>
                    <a:cubicBezTo>
                      <a:pt x="1" y="5188"/>
                      <a:pt x="218" y="5358"/>
                      <a:pt x="425" y="5358"/>
                    </a:cubicBezTo>
                    <a:cubicBezTo>
                      <a:pt x="562" y="5358"/>
                      <a:pt x="695" y="5283"/>
                      <a:pt x="741" y="5110"/>
                    </a:cubicBezTo>
                    <a:cubicBezTo>
                      <a:pt x="1083" y="3558"/>
                      <a:pt x="1380" y="1983"/>
                      <a:pt x="1722" y="431"/>
                    </a:cubicBezTo>
                    <a:cubicBezTo>
                      <a:pt x="1791" y="170"/>
                      <a:pt x="1571" y="0"/>
                      <a:pt x="1364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" name="Google Shape;1090;p28"/>
              <p:cNvSpPr/>
              <p:nvPr/>
            </p:nvSpPr>
            <p:spPr>
              <a:xfrm>
                <a:off x="608935" y="2063651"/>
                <a:ext cx="138059" cy="103570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018" extrusionOk="0">
                    <a:moveTo>
                      <a:pt x="3522" y="1"/>
                    </a:moveTo>
                    <a:cubicBezTo>
                      <a:pt x="3468" y="1"/>
                      <a:pt x="3410" y="16"/>
                      <a:pt x="3351" y="51"/>
                    </a:cubicBezTo>
                    <a:cubicBezTo>
                      <a:pt x="2209" y="713"/>
                      <a:pt x="1274" y="1603"/>
                      <a:pt x="269" y="2447"/>
                    </a:cubicBezTo>
                    <a:cubicBezTo>
                      <a:pt x="1" y="2662"/>
                      <a:pt x="252" y="3017"/>
                      <a:pt x="538" y="3017"/>
                    </a:cubicBezTo>
                    <a:cubicBezTo>
                      <a:pt x="616" y="3017"/>
                      <a:pt x="698" y="2991"/>
                      <a:pt x="771" y="2927"/>
                    </a:cubicBezTo>
                    <a:cubicBezTo>
                      <a:pt x="1730" y="2128"/>
                      <a:pt x="2620" y="1283"/>
                      <a:pt x="3693" y="667"/>
                    </a:cubicBezTo>
                    <a:cubicBezTo>
                      <a:pt x="4022" y="473"/>
                      <a:pt x="3826" y="1"/>
                      <a:pt x="3522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" name="Google Shape;1091;p28"/>
              <p:cNvSpPr/>
              <p:nvPr/>
            </p:nvSpPr>
            <p:spPr>
              <a:xfrm>
                <a:off x="885139" y="2530427"/>
                <a:ext cx="21174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434" y="0"/>
                    </a:moveTo>
                    <a:cubicBezTo>
                      <a:pt x="297" y="137"/>
                      <a:pt x="160" y="274"/>
                      <a:pt x="1" y="411"/>
                    </a:cubicBezTo>
                    <a:cubicBezTo>
                      <a:pt x="206" y="457"/>
                      <a:pt x="411" y="502"/>
                      <a:pt x="617" y="502"/>
                    </a:cubicBezTo>
                    <a:cubicBezTo>
                      <a:pt x="571" y="343"/>
                      <a:pt x="503" y="160"/>
                      <a:pt x="43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" name="Google Shape;1092;p28"/>
              <p:cNvSpPr/>
              <p:nvPr/>
            </p:nvSpPr>
            <p:spPr>
              <a:xfrm>
                <a:off x="536568" y="2281311"/>
                <a:ext cx="627461" cy="633741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467" extrusionOk="0">
                    <a:moveTo>
                      <a:pt x="10591" y="7259"/>
                    </a:moveTo>
                    <a:cubicBezTo>
                      <a:pt x="10660" y="7419"/>
                      <a:pt x="10728" y="7602"/>
                      <a:pt x="10774" y="7761"/>
                    </a:cubicBezTo>
                    <a:cubicBezTo>
                      <a:pt x="10568" y="7761"/>
                      <a:pt x="10363" y="7716"/>
                      <a:pt x="10158" y="7670"/>
                    </a:cubicBezTo>
                    <a:cubicBezTo>
                      <a:pt x="10317" y="7533"/>
                      <a:pt x="10454" y="7396"/>
                      <a:pt x="10591" y="7259"/>
                    </a:cubicBezTo>
                    <a:close/>
                    <a:moveTo>
                      <a:pt x="14928" y="1"/>
                    </a:moveTo>
                    <a:cubicBezTo>
                      <a:pt x="14677" y="1"/>
                      <a:pt x="14426" y="343"/>
                      <a:pt x="14677" y="594"/>
                    </a:cubicBezTo>
                    <a:cubicBezTo>
                      <a:pt x="17348" y="3356"/>
                      <a:pt x="14472" y="7100"/>
                      <a:pt x="11230" y="7100"/>
                    </a:cubicBezTo>
                    <a:cubicBezTo>
                      <a:pt x="10934" y="7100"/>
                      <a:pt x="10637" y="7077"/>
                      <a:pt x="10363" y="7008"/>
                    </a:cubicBezTo>
                    <a:lnTo>
                      <a:pt x="10272" y="7008"/>
                    </a:lnTo>
                    <a:cubicBezTo>
                      <a:pt x="10066" y="7008"/>
                      <a:pt x="9838" y="7191"/>
                      <a:pt x="9929" y="7442"/>
                    </a:cubicBezTo>
                    <a:cubicBezTo>
                      <a:pt x="10888" y="10021"/>
                      <a:pt x="11322" y="13240"/>
                      <a:pt x="9884" y="15727"/>
                    </a:cubicBezTo>
                    <a:cubicBezTo>
                      <a:pt x="9039" y="17211"/>
                      <a:pt x="7761" y="17805"/>
                      <a:pt x="6414" y="17805"/>
                    </a:cubicBezTo>
                    <a:cubicBezTo>
                      <a:pt x="4291" y="17805"/>
                      <a:pt x="1963" y="16389"/>
                      <a:pt x="685" y="14746"/>
                    </a:cubicBezTo>
                    <a:cubicBezTo>
                      <a:pt x="617" y="14677"/>
                      <a:pt x="548" y="14632"/>
                      <a:pt x="457" y="14632"/>
                    </a:cubicBezTo>
                    <a:cubicBezTo>
                      <a:pt x="229" y="14632"/>
                      <a:pt x="0" y="14974"/>
                      <a:pt x="206" y="15248"/>
                    </a:cubicBezTo>
                    <a:cubicBezTo>
                      <a:pt x="1644" y="17097"/>
                      <a:pt x="3949" y="18466"/>
                      <a:pt x="6186" y="18466"/>
                    </a:cubicBezTo>
                    <a:cubicBezTo>
                      <a:pt x="7487" y="18466"/>
                      <a:pt x="8765" y="18010"/>
                      <a:pt x="9861" y="16914"/>
                    </a:cubicBezTo>
                    <a:cubicBezTo>
                      <a:pt x="12121" y="14632"/>
                      <a:pt x="11733" y="10615"/>
                      <a:pt x="10774" y="7761"/>
                    </a:cubicBezTo>
                    <a:lnTo>
                      <a:pt x="10774" y="7761"/>
                    </a:lnTo>
                    <a:cubicBezTo>
                      <a:pt x="10911" y="7784"/>
                      <a:pt x="11071" y="7784"/>
                      <a:pt x="11208" y="7784"/>
                    </a:cubicBezTo>
                    <a:cubicBezTo>
                      <a:pt x="15042" y="7784"/>
                      <a:pt x="18283" y="3333"/>
                      <a:pt x="15156" y="115"/>
                    </a:cubicBezTo>
                    <a:cubicBezTo>
                      <a:pt x="15088" y="47"/>
                      <a:pt x="15019" y="1"/>
                      <a:pt x="14928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" name="Google Shape;1093;p28"/>
              <p:cNvSpPr/>
              <p:nvPr/>
            </p:nvSpPr>
            <p:spPr>
              <a:xfrm>
                <a:off x="579638" y="2516322"/>
                <a:ext cx="196639" cy="177044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5159" extrusionOk="0">
                    <a:moveTo>
                      <a:pt x="5045" y="0"/>
                    </a:moveTo>
                    <a:cubicBezTo>
                      <a:pt x="4840" y="0"/>
                      <a:pt x="4611" y="160"/>
                      <a:pt x="4680" y="434"/>
                    </a:cubicBezTo>
                    <a:cubicBezTo>
                      <a:pt x="5136" y="2306"/>
                      <a:pt x="4064" y="4429"/>
                      <a:pt x="2420" y="4429"/>
                    </a:cubicBezTo>
                    <a:cubicBezTo>
                      <a:pt x="1918" y="4429"/>
                      <a:pt x="1347" y="4223"/>
                      <a:pt x="754" y="3744"/>
                    </a:cubicBezTo>
                    <a:cubicBezTo>
                      <a:pt x="685" y="3675"/>
                      <a:pt x="617" y="3652"/>
                      <a:pt x="526" y="3652"/>
                    </a:cubicBezTo>
                    <a:cubicBezTo>
                      <a:pt x="252" y="3652"/>
                      <a:pt x="1" y="4018"/>
                      <a:pt x="275" y="4246"/>
                    </a:cubicBezTo>
                    <a:cubicBezTo>
                      <a:pt x="937" y="4771"/>
                      <a:pt x="1758" y="5159"/>
                      <a:pt x="2557" y="5159"/>
                    </a:cubicBezTo>
                    <a:cubicBezTo>
                      <a:pt x="3105" y="5159"/>
                      <a:pt x="3653" y="4976"/>
                      <a:pt x="4155" y="4543"/>
                    </a:cubicBezTo>
                    <a:cubicBezTo>
                      <a:pt x="5410" y="3470"/>
                      <a:pt x="5730" y="1781"/>
                      <a:pt x="5342" y="229"/>
                    </a:cubicBezTo>
                    <a:cubicBezTo>
                      <a:pt x="5296" y="69"/>
                      <a:pt x="5182" y="0"/>
                      <a:pt x="504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" name="Google Shape;1094;p28"/>
              <p:cNvSpPr/>
              <p:nvPr/>
            </p:nvSpPr>
            <p:spPr>
              <a:xfrm>
                <a:off x="1077047" y="2016545"/>
                <a:ext cx="17262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389" y="1"/>
                    </a:moveTo>
                    <a:cubicBezTo>
                      <a:pt x="252" y="92"/>
                      <a:pt x="115" y="184"/>
                      <a:pt x="1" y="275"/>
                    </a:cubicBezTo>
                    <a:cubicBezTo>
                      <a:pt x="161" y="343"/>
                      <a:pt x="343" y="412"/>
                      <a:pt x="503" y="480"/>
                    </a:cubicBezTo>
                    <a:cubicBezTo>
                      <a:pt x="480" y="321"/>
                      <a:pt x="434" y="161"/>
                      <a:pt x="389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" name="Google Shape;1095;p28"/>
              <p:cNvSpPr/>
              <p:nvPr/>
            </p:nvSpPr>
            <p:spPr>
              <a:xfrm>
                <a:off x="828741" y="1770958"/>
                <a:ext cx="710510" cy="539711"/>
              </a:xfrm>
              <a:custGeom>
                <a:avLst/>
                <a:gdLst/>
                <a:ahLst/>
                <a:cxnLst/>
                <a:rect l="l" t="t" r="r" b="b"/>
                <a:pathLst>
                  <a:path w="20704" h="15727" extrusionOk="0">
                    <a:moveTo>
                      <a:pt x="5045" y="0"/>
                    </a:moveTo>
                    <a:cubicBezTo>
                      <a:pt x="2489" y="0"/>
                      <a:pt x="503" y="2032"/>
                      <a:pt x="46" y="4474"/>
                    </a:cubicBezTo>
                    <a:cubicBezTo>
                      <a:pt x="1" y="4725"/>
                      <a:pt x="229" y="4908"/>
                      <a:pt x="434" y="4908"/>
                    </a:cubicBezTo>
                    <a:cubicBezTo>
                      <a:pt x="571" y="4908"/>
                      <a:pt x="686" y="4816"/>
                      <a:pt x="731" y="4656"/>
                    </a:cubicBezTo>
                    <a:cubicBezTo>
                      <a:pt x="1188" y="2123"/>
                      <a:pt x="3174" y="799"/>
                      <a:pt x="5137" y="799"/>
                    </a:cubicBezTo>
                    <a:cubicBezTo>
                      <a:pt x="7008" y="799"/>
                      <a:pt x="8880" y="2009"/>
                      <a:pt x="9382" y="4474"/>
                    </a:cubicBezTo>
                    <a:cubicBezTo>
                      <a:pt x="9405" y="4634"/>
                      <a:pt x="9565" y="4748"/>
                      <a:pt x="9724" y="4748"/>
                    </a:cubicBezTo>
                    <a:cubicBezTo>
                      <a:pt x="9793" y="4748"/>
                      <a:pt x="9839" y="4725"/>
                      <a:pt x="9884" y="4702"/>
                    </a:cubicBezTo>
                    <a:cubicBezTo>
                      <a:pt x="11140" y="3743"/>
                      <a:pt x="12555" y="3059"/>
                      <a:pt x="14061" y="3059"/>
                    </a:cubicBezTo>
                    <a:cubicBezTo>
                      <a:pt x="14541" y="3059"/>
                      <a:pt x="15020" y="3127"/>
                      <a:pt x="15522" y="3264"/>
                    </a:cubicBezTo>
                    <a:cubicBezTo>
                      <a:pt x="17257" y="3812"/>
                      <a:pt x="18535" y="5387"/>
                      <a:pt x="19197" y="7007"/>
                    </a:cubicBezTo>
                    <a:cubicBezTo>
                      <a:pt x="19859" y="8628"/>
                      <a:pt x="19973" y="10523"/>
                      <a:pt x="19265" y="12143"/>
                    </a:cubicBezTo>
                    <a:cubicBezTo>
                      <a:pt x="18352" y="14129"/>
                      <a:pt x="16252" y="14905"/>
                      <a:pt x="14198" y="15019"/>
                    </a:cubicBezTo>
                    <a:cubicBezTo>
                      <a:pt x="13764" y="15065"/>
                      <a:pt x="13764" y="15727"/>
                      <a:pt x="14175" y="15727"/>
                    </a:cubicBezTo>
                    <a:lnTo>
                      <a:pt x="14198" y="15727"/>
                    </a:lnTo>
                    <a:cubicBezTo>
                      <a:pt x="16412" y="15590"/>
                      <a:pt x="18512" y="14814"/>
                      <a:pt x="19676" y="12828"/>
                    </a:cubicBezTo>
                    <a:cubicBezTo>
                      <a:pt x="20703" y="11093"/>
                      <a:pt x="20589" y="8856"/>
                      <a:pt x="19950" y="7007"/>
                    </a:cubicBezTo>
                    <a:cubicBezTo>
                      <a:pt x="19288" y="5181"/>
                      <a:pt x="17919" y="3470"/>
                      <a:pt x="16070" y="2739"/>
                    </a:cubicBezTo>
                    <a:cubicBezTo>
                      <a:pt x="15408" y="2465"/>
                      <a:pt x="14723" y="2351"/>
                      <a:pt x="14084" y="2351"/>
                    </a:cubicBezTo>
                    <a:cubicBezTo>
                      <a:pt x="12600" y="2351"/>
                      <a:pt x="11185" y="2945"/>
                      <a:pt x="9930" y="3812"/>
                    </a:cubicBezTo>
                    <a:cubicBezTo>
                      <a:pt x="9975" y="3972"/>
                      <a:pt x="10021" y="4132"/>
                      <a:pt x="10044" y="4291"/>
                    </a:cubicBezTo>
                    <a:cubicBezTo>
                      <a:pt x="9884" y="4223"/>
                      <a:pt x="9702" y="4154"/>
                      <a:pt x="9542" y="4086"/>
                    </a:cubicBezTo>
                    <a:cubicBezTo>
                      <a:pt x="9656" y="3995"/>
                      <a:pt x="9793" y="3903"/>
                      <a:pt x="9930" y="3812"/>
                    </a:cubicBezTo>
                    <a:cubicBezTo>
                      <a:pt x="9291" y="1575"/>
                      <a:pt x="7533" y="23"/>
                      <a:pt x="511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" name="Google Shape;1096;p28"/>
              <p:cNvSpPr/>
              <p:nvPr/>
            </p:nvSpPr>
            <p:spPr>
              <a:xfrm>
                <a:off x="1192219" y="2109788"/>
                <a:ext cx="98731" cy="150414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383" extrusionOk="0">
                    <a:moveTo>
                      <a:pt x="479" y="0"/>
                    </a:moveTo>
                    <a:cubicBezTo>
                      <a:pt x="183" y="0"/>
                      <a:pt x="0" y="457"/>
                      <a:pt x="297" y="662"/>
                    </a:cubicBezTo>
                    <a:cubicBezTo>
                      <a:pt x="1301" y="1324"/>
                      <a:pt x="2100" y="2671"/>
                      <a:pt x="1233" y="3766"/>
                    </a:cubicBezTo>
                    <a:cubicBezTo>
                      <a:pt x="1027" y="4040"/>
                      <a:pt x="1256" y="4383"/>
                      <a:pt x="1484" y="4383"/>
                    </a:cubicBezTo>
                    <a:cubicBezTo>
                      <a:pt x="1575" y="4383"/>
                      <a:pt x="1644" y="4360"/>
                      <a:pt x="1712" y="4268"/>
                    </a:cubicBezTo>
                    <a:cubicBezTo>
                      <a:pt x="2876" y="2785"/>
                      <a:pt x="2077" y="1004"/>
                      <a:pt x="639" y="69"/>
                    </a:cubicBezTo>
                    <a:cubicBezTo>
                      <a:pt x="594" y="23"/>
                      <a:pt x="525" y="0"/>
                      <a:pt x="479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" name="Google Shape;1097;p28"/>
              <p:cNvSpPr/>
              <p:nvPr/>
            </p:nvSpPr>
            <p:spPr>
              <a:xfrm>
                <a:off x="895331" y="1702465"/>
                <a:ext cx="21174" cy="141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11" extrusionOk="0">
                    <a:moveTo>
                      <a:pt x="343" y="0"/>
                    </a:moveTo>
                    <a:cubicBezTo>
                      <a:pt x="229" y="137"/>
                      <a:pt x="114" y="274"/>
                      <a:pt x="0" y="411"/>
                    </a:cubicBezTo>
                    <a:lnTo>
                      <a:pt x="617" y="411"/>
                    </a:lnTo>
                    <a:cubicBezTo>
                      <a:pt x="525" y="274"/>
                      <a:pt x="434" y="137"/>
                      <a:pt x="343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" name="Google Shape;1098;p28"/>
              <p:cNvSpPr/>
              <p:nvPr/>
            </p:nvSpPr>
            <p:spPr>
              <a:xfrm>
                <a:off x="593365" y="1278642"/>
                <a:ext cx="513870" cy="150448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4384" extrusionOk="0">
                    <a:moveTo>
                      <a:pt x="3652" y="1"/>
                    </a:moveTo>
                    <a:cubicBezTo>
                      <a:pt x="2100" y="1"/>
                      <a:pt x="913" y="1256"/>
                      <a:pt x="160" y="2535"/>
                    </a:cubicBezTo>
                    <a:cubicBezTo>
                      <a:pt x="0" y="2808"/>
                      <a:pt x="229" y="3060"/>
                      <a:pt x="480" y="3060"/>
                    </a:cubicBezTo>
                    <a:cubicBezTo>
                      <a:pt x="571" y="3060"/>
                      <a:pt x="685" y="3014"/>
                      <a:pt x="754" y="2877"/>
                    </a:cubicBezTo>
                    <a:cubicBezTo>
                      <a:pt x="1484" y="1667"/>
                      <a:pt x="2443" y="731"/>
                      <a:pt x="3744" y="731"/>
                    </a:cubicBezTo>
                    <a:cubicBezTo>
                      <a:pt x="4040" y="731"/>
                      <a:pt x="4337" y="777"/>
                      <a:pt x="4679" y="891"/>
                    </a:cubicBezTo>
                    <a:cubicBezTo>
                      <a:pt x="6095" y="1325"/>
                      <a:pt x="7190" y="2694"/>
                      <a:pt x="7966" y="3881"/>
                    </a:cubicBezTo>
                    <a:cubicBezTo>
                      <a:pt x="8058" y="3995"/>
                      <a:pt x="8149" y="4041"/>
                      <a:pt x="8263" y="4041"/>
                    </a:cubicBezTo>
                    <a:cubicBezTo>
                      <a:pt x="8377" y="4041"/>
                      <a:pt x="8491" y="3995"/>
                      <a:pt x="8583" y="3881"/>
                    </a:cubicBezTo>
                    <a:cubicBezTo>
                      <a:pt x="9359" y="2831"/>
                      <a:pt x="10888" y="1941"/>
                      <a:pt x="12166" y="1941"/>
                    </a:cubicBezTo>
                    <a:cubicBezTo>
                      <a:pt x="13193" y="1941"/>
                      <a:pt x="14061" y="2512"/>
                      <a:pt x="14243" y="4041"/>
                    </a:cubicBezTo>
                    <a:cubicBezTo>
                      <a:pt x="14266" y="4269"/>
                      <a:pt x="14472" y="4383"/>
                      <a:pt x="14631" y="4383"/>
                    </a:cubicBezTo>
                    <a:cubicBezTo>
                      <a:pt x="14814" y="4383"/>
                      <a:pt x="14974" y="4269"/>
                      <a:pt x="14951" y="4041"/>
                    </a:cubicBezTo>
                    <a:cubicBezTo>
                      <a:pt x="14700" y="2055"/>
                      <a:pt x="13536" y="1279"/>
                      <a:pt x="12166" y="1279"/>
                    </a:cubicBezTo>
                    <a:cubicBezTo>
                      <a:pt x="10819" y="1279"/>
                      <a:pt x="9313" y="2032"/>
                      <a:pt x="8309" y="3128"/>
                    </a:cubicBezTo>
                    <a:cubicBezTo>
                      <a:pt x="8400" y="3265"/>
                      <a:pt x="8491" y="3402"/>
                      <a:pt x="8583" y="3539"/>
                    </a:cubicBezTo>
                    <a:lnTo>
                      <a:pt x="7966" y="3539"/>
                    </a:lnTo>
                    <a:cubicBezTo>
                      <a:pt x="8080" y="3402"/>
                      <a:pt x="8195" y="3265"/>
                      <a:pt x="8309" y="3128"/>
                    </a:cubicBezTo>
                    <a:cubicBezTo>
                      <a:pt x="7304" y="1736"/>
                      <a:pt x="6026" y="457"/>
                      <a:pt x="4291" y="69"/>
                    </a:cubicBezTo>
                    <a:cubicBezTo>
                      <a:pt x="4063" y="24"/>
                      <a:pt x="3858" y="1"/>
                      <a:pt x="365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" name="Google Shape;1099;p28"/>
              <p:cNvSpPr/>
              <p:nvPr/>
            </p:nvSpPr>
            <p:spPr>
              <a:xfrm>
                <a:off x="842632" y="1145682"/>
                <a:ext cx="177044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781" extrusionOk="0">
                    <a:moveTo>
                      <a:pt x="2785" y="0"/>
                    </a:moveTo>
                    <a:cubicBezTo>
                      <a:pt x="1940" y="0"/>
                      <a:pt x="1027" y="388"/>
                      <a:pt x="274" y="1028"/>
                    </a:cubicBezTo>
                    <a:cubicBezTo>
                      <a:pt x="0" y="1256"/>
                      <a:pt x="251" y="1598"/>
                      <a:pt x="548" y="1598"/>
                    </a:cubicBezTo>
                    <a:cubicBezTo>
                      <a:pt x="617" y="1598"/>
                      <a:pt x="685" y="1575"/>
                      <a:pt x="776" y="1507"/>
                    </a:cubicBezTo>
                    <a:cubicBezTo>
                      <a:pt x="1370" y="1005"/>
                      <a:pt x="2077" y="685"/>
                      <a:pt x="2762" y="685"/>
                    </a:cubicBezTo>
                    <a:cubicBezTo>
                      <a:pt x="3378" y="685"/>
                      <a:pt x="3949" y="936"/>
                      <a:pt x="4383" y="1621"/>
                    </a:cubicBezTo>
                    <a:cubicBezTo>
                      <a:pt x="4451" y="1735"/>
                      <a:pt x="4565" y="1781"/>
                      <a:pt x="4657" y="1781"/>
                    </a:cubicBezTo>
                    <a:cubicBezTo>
                      <a:pt x="4908" y="1781"/>
                      <a:pt x="5159" y="1530"/>
                      <a:pt x="4976" y="1256"/>
                    </a:cubicBezTo>
                    <a:cubicBezTo>
                      <a:pt x="4406" y="366"/>
                      <a:pt x="3607" y="0"/>
                      <a:pt x="278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" name="Google Shape;1100;p28"/>
              <p:cNvSpPr/>
              <p:nvPr/>
            </p:nvSpPr>
            <p:spPr>
              <a:xfrm>
                <a:off x="11740" y="1407398"/>
                <a:ext cx="277320" cy="172342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5022" extrusionOk="0">
                    <a:moveTo>
                      <a:pt x="4086" y="3721"/>
                    </a:moveTo>
                    <a:cubicBezTo>
                      <a:pt x="4268" y="3766"/>
                      <a:pt x="4474" y="3835"/>
                      <a:pt x="4679" y="3926"/>
                    </a:cubicBezTo>
                    <a:cubicBezTo>
                      <a:pt x="4542" y="4063"/>
                      <a:pt x="4405" y="4200"/>
                      <a:pt x="4268" y="4337"/>
                    </a:cubicBezTo>
                    <a:cubicBezTo>
                      <a:pt x="4177" y="4131"/>
                      <a:pt x="4109" y="3926"/>
                      <a:pt x="4086" y="3721"/>
                    </a:cubicBezTo>
                    <a:close/>
                    <a:moveTo>
                      <a:pt x="6962" y="0"/>
                    </a:moveTo>
                    <a:cubicBezTo>
                      <a:pt x="5044" y="0"/>
                      <a:pt x="3698" y="1826"/>
                      <a:pt x="4086" y="3721"/>
                    </a:cubicBezTo>
                    <a:cubicBezTo>
                      <a:pt x="3538" y="3561"/>
                      <a:pt x="3013" y="3492"/>
                      <a:pt x="2511" y="3492"/>
                    </a:cubicBezTo>
                    <a:cubicBezTo>
                      <a:pt x="1575" y="3492"/>
                      <a:pt x="730" y="3743"/>
                      <a:pt x="0" y="4177"/>
                    </a:cubicBezTo>
                    <a:lnTo>
                      <a:pt x="0" y="5022"/>
                    </a:lnTo>
                    <a:cubicBezTo>
                      <a:pt x="685" y="4497"/>
                      <a:pt x="1552" y="4200"/>
                      <a:pt x="2534" y="4200"/>
                    </a:cubicBezTo>
                    <a:cubicBezTo>
                      <a:pt x="3150" y="4200"/>
                      <a:pt x="3812" y="4314"/>
                      <a:pt x="4497" y="4588"/>
                    </a:cubicBezTo>
                    <a:cubicBezTo>
                      <a:pt x="4542" y="4611"/>
                      <a:pt x="4565" y="4611"/>
                      <a:pt x="4588" y="4611"/>
                    </a:cubicBezTo>
                    <a:cubicBezTo>
                      <a:pt x="4816" y="4611"/>
                      <a:pt x="5022" y="4360"/>
                      <a:pt x="4930" y="4154"/>
                    </a:cubicBezTo>
                    <a:cubicBezTo>
                      <a:pt x="4268" y="2557"/>
                      <a:pt x="5227" y="685"/>
                      <a:pt x="6916" y="685"/>
                    </a:cubicBezTo>
                    <a:cubicBezTo>
                      <a:pt x="7099" y="685"/>
                      <a:pt x="7304" y="708"/>
                      <a:pt x="7510" y="753"/>
                    </a:cubicBezTo>
                    <a:cubicBezTo>
                      <a:pt x="7532" y="776"/>
                      <a:pt x="7555" y="776"/>
                      <a:pt x="7578" y="776"/>
                    </a:cubicBezTo>
                    <a:cubicBezTo>
                      <a:pt x="7966" y="776"/>
                      <a:pt x="8080" y="183"/>
                      <a:pt x="7692" y="91"/>
                    </a:cubicBezTo>
                    <a:cubicBezTo>
                      <a:pt x="7441" y="46"/>
                      <a:pt x="7190" y="0"/>
                      <a:pt x="6962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" name="Google Shape;1101;p28"/>
              <p:cNvSpPr/>
              <p:nvPr/>
            </p:nvSpPr>
            <p:spPr>
              <a:xfrm>
                <a:off x="140192" y="1664062"/>
                <a:ext cx="20419" cy="2117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7" extrusionOk="0">
                    <a:moveTo>
                      <a:pt x="1" y="1"/>
                    </a:moveTo>
                    <a:cubicBezTo>
                      <a:pt x="24" y="206"/>
                      <a:pt x="92" y="411"/>
                      <a:pt x="183" y="617"/>
                    </a:cubicBezTo>
                    <a:cubicBezTo>
                      <a:pt x="320" y="480"/>
                      <a:pt x="457" y="343"/>
                      <a:pt x="594" y="206"/>
                    </a:cubicBezTo>
                    <a:cubicBezTo>
                      <a:pt x="389" y="115"/>
                      <a:pt x="183" y="46"/>
                      <a:pt x="1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" name="Google Shape;1102;p28"/>
              <p:cNvSpPr/>
              <p:nvPr/>
            </p:nvSpPr>
            <p:spPr>
              <a:xfrm>
                <a:off x="133133" y="1622222"/>
                <a:ext cx="17079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000" extrusionOk="0">
                    <a:moveTo>
                      <a:pt x="4314" y="1"/>
                    </a:moveTo>
                    <a:cubicBezTo>
                      <a:pt x="1598" y="1"/>
                      <a:pt x="46" y="2009"/>
                      <a:pt x="0" y="4680"/>
                    </a:cubicBezTo>
                    <a:cubicBezTo>
                      <a:pt x="0" y="4885"/>
                      <a:pt x="183" y="4999"/>
                      <a:pt x="343" y="4999"/>
                    </a:cubicBezTo>
                    <a:cubicBezTo>
                      <a:pt x="525" y="4999"/>
                      <a:pt x="708" y="4885"/>
                      <a:pt x="708" y="4680"/>
                    </a:cubicBezTo>
                    <a:cubicBezTo>
                      <a:pt x="754" y="2375"/>
                      <a:pt x="1986" y="686"/>
                      <a:pt x="4337" y="686"/>
                    </a:cubicBezTo>
                    <a:lnTo>
                      <a:pt x="4543" y="686"/>
                    </a:lnTo>
                    <a:cubicBezTo>
                      <a:pt x="4976" y="686"/>
                      <a:pt x="4953" y="24"/>
                      <a:pt x="4520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" name="Google Shape;1103;p28"/>
              <p:cNvSpPr/>
              <p:nvPr/>
            </p:nvSpPr>
            <p:spPr>
              <a:xfrm>
                <a:off x="48563" y="2036141"/>
                <a:ext cx="278864" cy="600831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7508" extrusionOk="0">
                    <a:moveTo>
                      <a:pt x="7669" y="1"/>
                    </a:moveTo>
                    <a:cubicBezTo>
                      <a:pt x="5592" y="115"/>
                      <a:pt x="3949" y="1324"/>
                      <a:pt x="3287" y="3287"/>
                    </a:cubicBezTo>
                    <a:cubicBezTo>
                      <a:pt x="2716" y="4999"/>
                      <a:pt x="4109" y="6346"/>
                      <a:pt x="5273" y="7442"/>
                    </a:cubicBezTo>
                    <a:cubicBezTo>
                      <a:pt x="5524" y="7396"/>
                      <a:pt x="5752" y="7350"/>
                      <a:pt x="6003" y="7327"/>
                    </a:cubicBezTo>
                    <a:lnTo>
                      <a:pt x="6003" y="7327"/>
                    </a:lnTo>
                    <a:cubicBezTo>
                      <a:pt x="5935" y="7510"/>
                      <a:pt x="5843" y="7716"/>
                      <a:pt x="5775" y="7921"/>
                    </a:cubicBezTo>
                    <a:cubicBezTo>
                      <a:pt x="5615" y="7761"/>
                      <a:pt x="5455" y="7601"/>
                      <a:pt x="5273" y="7442"/>
                    </a:cubicBezTo>
                    <a:cubicBezTo>
                      <a:pt x="890" y="8514"/>
                      <a:pt x="0" y="14791"/>
                      <a:pt x="3675" y="17462"/>
                    </a:cubicBezTo>
                    <a:cubicBezTo>
                      <a:pt x="3744" y="17508"/>
                      <a:pt x="3789" y="17508"/>
                      <a:pt x="3858" y="17508"/>
                    </a:cubicBezTo>
                    <a:cubicBezTo>
                      <a:pt x="4132" y="17508"/>
                      <a:pt x="4314" y="17074"/>
                      <a:pt x="4017" y="16846"/>
                    </a:cubicBezTo>
                    <a:cubicBezTo>
                      <a:pt x="731" y="14449"/>
                      <a:pt x="1689" y="8469"/>
                      <a:pt x="6003" y="8012"/>
                    </a:cubicBezTo>
                    <a:cubicBezTo>
                      <a:pt x="6300" y="7989"/>
                      <a:pt x="6483" y="7647"/>
                      <a:pt x="6254" y="7419"/>
                    </a:cubicBezTo>
                    <a:cubicBezTo>
                      <a:pt x="5410" y="6574"/>
                      <a:pt x="4337" y="5798"/>
                      <a:pt x="3949" y="4634"/>
                    </a:cubicBezTo>
                    <a:cubicBezTo>
                      <a:pt x="3196" y="2489"/>
                      <a:pt x="5935" y="799"/>
                      <a:pt x="7669" y="685"/>
                    </a:cubicBezTo>
                    <a:cubicBezTo>
                      <a:pt x="8103" y="663"/>
                      <a:pt x="8126" y="1"/>
                      <a:pt x="769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229488" y="2287591"/>
                <a:ext cx="2512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731" y="0"/>
                    </a:moveTo>
                    <a:cubicBezTo>
                      <a:pt x="480" y="23"/>
                      <a:pt x="252" y="69"/>
                      <a:pt x="1" y="115"/>
                    </a:cubicBezTo>
                    <a:cubicBezTo>
                      <a:pt x="183" y="274"/>
                      <a:pt x="343" y="434"/>
                      <a:pt x="503" y="594"/>
                    </a:cubicBezTo>
                    <a:cubicBezTo>
                      <a:pt x="571" y="389"/>
                      <a:pt x="663" y="183"/>
                      <a:pt x="731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977558" y="2450493"/>
                <a:ext cx="806084" cy="1268203"/>
              </a:xfrm>
              <a:custGeom>
                <a:avLst/>
                <a:gdLst/>
                <a:ahLst/>
                <a:cxnLst/>
                <a:rect l="l" t="t" r="r" b="b"/>
                <a:pathLst>
                  <a:path w="23489" h="36955" extrusionOk="0">
                    <a:moveTo>
                      <a:pt x="17622" y="1"/>
                    </a:moveTo>
                    <a:lnTo>
                      <a:pt x="17622" y="1"/>
                    </a:lnTo>
                    <a:cubicBezTo>
                      <a:pt x="15180" y="2329"/>
                      <a:pt x="13103" y="5022"/>
                      <a:pt x="10660" y="7350"/>
                    </a:cubicBezTo>
                    <a:cubicBezTo>
                      <a:pt x="7602" y="10158"/>
                      <a:pt x="4406" y="13353"/>
                      <a:pt x="2580" y="17256"/>
                    </a:cubicBezTo>
                    <a:cubicBezTo>
                      <a:pt x="1" y="22894"/>
                      <a:pt x="868" y="31088"/>
                      <a:pt x="1850" y="36955"/>
                    </a:cubicBezTo>
                    <a:cubicBezTo>
                      <a:pt x="17508" y="32686"/>
                      <a:pt x="23488" y="13467"/>
                      <a:pt x="17622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1045131" y="2661928"/>
                <a:ext cx="501688" cy="1055366"/>
              </a:xfrm>
              <a:custGeom>
                <a:avLst/>
                <a:gdLst/>
                <a:ahLst/>
                <a:cxnLst/>
                <a:rect l="l" t="t" r="r" b="b"/>
                <a:pathLst>
                  <a:path w="14619" h="30753" extrusionOk="0">
                    <a:moveTo>
                      <a:pt x="14189" y="0"/>
                    </a:moveTo>
                    <a:cubicBezTo>
                      <a:pt x="14051" y="0"/>
                      <a:pt x="13912" y="70"/>
                      <a:pt x="13850" y="231"/>
                    </a:cubicBezTo>
                    <a:cubicBezTo>
                      <a:pt x="11955" y="5686"/>
                      <a:pt x="9079" y="10685"/>
                      <a:pt x="6934" y="16003"/>
                    </a:cubicBezTo>
                    <a:cubicBezTo>
                      <a:pt x="4994" y="20887"/>
                      <a:pt x="3350" y="26000"/>
                      <a:pt x="178" y="30269"/>
                    </a:cubicBezTo>
                    <a:cubicBezTo>
                      <a:pt x="0" y="30511"/>
                      <a:pt x="245" y="30753"/>
                      <a:pt x="500" y="30753"/>
                    </a:cubicBezTo>
                    <a:cubicBezTo>
                      <a:pt x="606" y="30753"/>
                      <a:pt x="714" y="30711"/>
                      <a:pt x="794" y="30611"/>
                    </a:cubicBezTo>
                    <a:cubicBezTo>
                      <a:pt x="3807" y="26548"/>
                      <a:pt x="5473" y="21663"/>
                      <a:pt x="7299" y="17007"/>
                    </a:cubicBezTo>
                    <a:cubicBezTo>
                      <a:pt x="9490" y="11369"/>
                      <a:pt x="12526" y="6119"/>
                      <a:pt x="14535" y="436"/>
                    </a:cubicBezTo>
                    <a:cubicBezTo>
                      <a:pt x="14618" y="171"/>
                      <a:pt x="14405" y="0"/>
                      <a:pt x="1418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1176535" y="3468029"/>
                <a:ext cx="14928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57" extrusionOk="0">
                    <a:moveTo>
                      <a:pt x="411" y="0"/>
                    </a:moveTo>
                    <a:cubicBezTo>
                      <a:pt x="275" y="46"/>
                      <a:pt x="138" y="92"/>
                      <a:pt x="1" y="115"/>
                    </a:cubicBezTo>
                    <a:cubicBezTo>
                      <a:pt x="138" y="229"/>
                      <a:pt x="275" y="343"/>
                      <a:pt x="434" y="457"/>
                    </a:cubicBezTo>
                    <a:cubicBezTo>
                      <a:pt x="411" y="320"/>
                      <a:pt x="411" y="160"/>
                      <a:pt x="411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1118881" y="3190841"/>
                <a:ext cx="283154" cy="304911"/>
              </a:xfrm>
              <a:custGeom>
                <a:avLst/>
                <a:gdLst/>
                <a:ahLst/>
                <a:cxnLst/>
                <a:rect l="l" t="t" r="r" b="b"/>
                <a:pathLst>
                  <a:path w="8251" h="8885" extrusionOk="0">
                    <a:moveTo>
                      <a:pt x="414" y="0"/>
                    </a:moveTo>
                    <a:cubicBezTo>
                      <a:pt x="207" y="0"/>
                      <a:pt x="1" y="170"/>
                      <a:pt x="83" y="431"/>
                    </a:cubicBezTo>
                    <a:cubicBezTo>
                      <a:pt x="927" y="3056"/>
                      <a:pt x="1270" y="5795"/>
                      <a:pt x="1407" y="8534"/>
                    </a:cubicBezTo>
                    <a:cubicBezTo>
                      <a:pt x="1427" y="8736"/>
                      <a:pt x="1590" y="8884"/>
                      <a:pt x="1785" y="8884"/>
                    </a:cubicBezTo>
                    <a:cubicBezTo>
                      <a:pt x="1811" y="8884"/>
                      <a:pt x="1837" y="8882"/>
                      <a:pt x="1863" y="8876"/>
                    </a:cubicBezTo>
                    <a:cubicBezTo>
                      <a:pt x="4077" y="8329"/>
                      <a:pt x="6337" y="7164"/>
                      <a:pt x="8003" y="5612"/>
                    </a:cubicBezTo>
                    <a:cubicBezTo>
                      <a:pt x="8251" y="5365"/>
                      <a:pt x="8019" y="5008"/>
                      <a:pt x="7743" y="5008"/>
                    </a:cubicBezTo>
                    <a:cubicBezTo>
                      <a:pt x="7662" y="5008"/>
                      <a:pt x="7578" y="5038"/>
                      <a:pt x="7501" y="5110"/>
                    </a:cubicBezTo>
                    <a:cubicBezTo>
                      <a:pt x="6040" y="6503"/>
                      <a:pt x="4054" y="7552"/>
                      <a:pt x="2091" y="8077"/>
                    </a:cubicBezTo>
                    <a:cubicBezTo>
                      <a:pt x="2091" y="8237"/>
                      <a:pt x="2091" y="8397"/>
                      <a:pt x="2114" y="8534"/>
                    </a:cubicBezTo>
                    <a:cubicBezTo>
                      <a:pt x="1955" y="8420"/>
                      <a:pt x="1818" y="8306"/>
                      <a:pt x="1681" y="8192"/>
                    </a:cubicBezTo>
                    <a:cubicBezTo>
                      <a:pt x="1818" y="8169"/>
                      <a:pt x="1955" y="8123"/>
                      <a:pt x="2091" y="8077"/>
                    </a:cubicBezTo>
                    <a:cubicBezTo>
                      <a:pt x="1932" y="5430"/>
                      <a:pt x="1566" y="2782"/>
                      <a:pt x="745" y="248"/>
                    </a:cubicBezTo>
                    <a:cubicBezTo>
                      <a:pt x="690" y="75"/>
                      <a:pt x="552" y="0"/>
                      <a:pt x="41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1202686" y="3039669"/>
                <a:ext cx="309029" cy="22550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6571" extrusionOk="0">
                    <a:moveTo>
                      <a:pt x="429" y="0"/>
                    </a:moveTo>
                    <a:cubicBezTo>
                      <a:pt x="215" y="0"/>
                      <a:pt x="1" y="170"/>
                      <a:pt x="83" y="431"/>
                    </a:cubicBezTo>
                    <a:cubicBezTo>
                      <a:pt x="699" y="2371"/>
                      <a:pt x="1293" y="4334"/>
                      <a:pt x="1795" y="6297"/>
                    </a:cubicBezTo>
                    <a:cubicBezTo>
                      <a:pt x="1841" y="6434"/>
                      <a:pt x="1978" y="6571"/>
                      <a:pt x="2137" y="6571"/>
                    </a:cubicBezTo>
                    <a:cubicBezTo>
                      <a:pt x="4443" y="6297"/>
                      <a:pt x="6999" y="4882"/>
                      <a:pt x="8734" y="3398"/>
                    </a:cubicBezTo>
                    <a:cubicBezTo>
                      <a:pt x="9005" y="3163"/>
                      <a:pt x="8761" y="2814"/>
                      <a:pt x="8478" y="2814"/>
                    </a:cubicBezTo>
                    <a:cubicBezTo>
                      <a:pt x="8404" y="2814"/>
                      <a:pt x="8326" y="2839"/>
                      <a:pt x="8255" y="2896"/>
                    </a:cubicBezTo>
                    <a:cubicBezTo>
                      <a:pt x="6862" y="4083"/>
                      <a:pt x="5082" y="4950"/>
                      <a:pt x="3370" y="5566"/>
                    </a:cubicBezTo>
                    <a:cubicBezTo>
                      <a:pt x="3096" y="5658"/>
                      <a:pt x="2822" y="5726"/>
                      <a:pt x="2525" y="5795"/>
                    </a:cubicBezTo>
                    <a:cubicBezTo>
                      <a:pt x="2520" y="5796"/>
                      <a:pt x="2515" y="5797"/>
                      <a:pt x="2510" y="5797"/>
                    </a:cubicBezTo>
                    <a:cubicBezTo>
                      <a:pt x="2284" y="5797"/>
                      <a:pt x="1999" y="4330"/>
                      <a:pt x="1955" y="4151"/>
                    </a:cubicBezTo>
                    <a:cubicBezTo>
                      <a:pt x="1567" y="2850"/>
                      <a:pt x="1156" y="1549"/>
                      <a:pt x="768" y="248"/>
                    </a:cubicBezTo>
                    <a:cubicBezTo>
                      <a:pt x="713" y="75"/>
                      <a:pt x="571" y="0"/>
                      <a:pt x="42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1356706" y="3062250"/>
                <a:ext cx="14928" cy="1101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343" y="1"/>
                    </a:moveTo>
                    <a:cubicBezTo>
                      <a:pt x="229" y="24"/>
                      <a:pt x="115" y="47"/>
                      <a:pt x="0" y="69"/>
                    </a:cubicBezTo>
                    <a:cubicBezTo>
                      <a:pt x="137" y="161"/>
                      <a:pt x="297" y="252"/>
                      <a:pt x="434" y="321"/>
                    </a:cubicBezTo>
                    <a:cubicBezTo>
                      <a:pt x="411" y="206"/>
                      <a:pt x="366" y="92"/>
                      <a:pt x="34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1295585" y="2879849"/>
                <a:ext cx="244855" cy="208685"/>
              </a:xfrm>
              <a:custGeom>
                <a:avLst/>
                <a:gdLst/>
                <a:ahLst/>
                <a:cxnLst/>
                <a:rect l="l" t="t" r="r" b="b"/>
                <a:pathLst>
                  <a:path w="7135" h="6081" extrusionOk="0">
                    <a:moveTo>
                      <a:pt x="417" y="1"/>
                    </a:moveTo>
                    <a:cubicBezTo>
                      <a:pt x="213" y="1"/>
                      <a:pt x="1" y="171"/>
                      <a:pt x="70" y="431"/>
                    </a:cubicBezTo>
                    <a:cubicBezTo>
                      <a:pt x="572" y="2235"/>
                      <a:pt x="1142" y="3992"/>
                      <a:pt x="1530" y="5818"/>
                    </a:cubicBezTo>
                    <a:cubicBezTo>
                      <a:pt x="1568" y="5989"/>
                      <a:pt x="1717" y="6081"/>
                      <a:pt x="1870" y="6081"/>
                    </a:cubicBezTo>
                    <a:cubicBezTo>
                      <a:pt x="1902" y="6081"/>
                      <a:pt x="1933" y="6077"/>
                      <a:pt x="1964" y="6069"/>
                    </a:cubicBezTo>
                    <a:cubicBezTo>
                      <a:pt x="3585" y="5681"/>
                      <a:pt x="5160" y="5202"/>
                      <a:pt x="6735" y="4723"/>
                    </a:cubicBezTo>
                    <a:cubicBezTo>
                      <a:pt x="7134" y="4596"/>
                      <a:pt x="7011" y="4025"/>
                      <a:pt x="6649" y="4025"/>
                    </a:cubicBezTo>
                    <a:cubicBezTo>
                      <a:pt x="6619" y="4025"/>
                      <a:pt x="6586" y="4029"/>
                      <a:pt x="6552" y="4038"/>
                    </a:cubicBezTo>
                    <a:cubicBezTo>
                      <a:pt x="5091" y="4494"/>
                      <a:pt x="3630" y="4951"/>
                      <a:pt x="2124" y="5316"/>
                    </a:cubicBezTo>
                    <a:cubicBezTo>
                      <a:pt x="2147" y="5407"/>
                      <a:pt x="2192" y="5521"/>
                      <a:pt x="2215" y="5636"/>
                    </a:cubicBezTo>
                    <a:cubicBezTo>
                      <a:pt x="2078" y="5567"/>
                      <a:pt x="1918" y="5476"/>
                      <a:pt x="1781" y="5384"/>
                    </a:cubicBezTo>
                    <a:cubicBezTo>
                      <a:pt x="1896" y="5362"/>
                      <a:pt x="2010" y="5339"/>
                      <a:pt x="2124" y="5316"/>
                    </a:cubicBezTo>
                    <a:cubicBezTo>
                      <a:pt x="1736" y="3604"/>
                      <a:pt x="1211" y="1938"/>
                      <a:pt x="731" y="249"/>
                    </a:cubicBezTo>
                    <a:cubicBezTo>
                      <a:pt x="686" y="76"/>
                      <a:pt x="553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1448336" y="2857027"/>
                <a:ext cx="1180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89" extrusionOk="0">
                    <a:moveTo>
                      <a:pt x="275" y="1"/>
                    </a:moveTo>
                    <a:cubicBezTo>
                      <a:pt x="184" y="24"/>
                      <a:pt x="92" y="46"/>
                      <a:pt x="1" y="46"/>
                    </a:cubicBezTo>
                    <a:cubicBezTo>
                      <a:pt x="115" y="161"/>
                      <a:pt x="229" y="275"/>
                      <a:pt x="343" y="389"/>
                    </a:cubicBezTo>
                    <a:cubicBezTo>
                      <a:pt x="321" y="252"/>
                      <a:pt x="298" y="138"/>
                      <a:pt x="27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1399604" y="2725314"/>
                <a:ext cx="215891" cy="157655"/>
              </a:xfrm>
              <a:custGeom>
                <a:avLst/>
                <a:gdLst/>
                <a:ahLst/>
                <a:cxnLst/>
                <a:rect l="l" t="t" r="r" b="b"/>
                <a:pathLst>
                  <a:path w="6291" h="4594" extrusionOk="0">
                    <a:moveTo>
                      <a:pt x="417" y="1"/>
                    </a:moveTo>
                    <a:cubicBezTo>
                      <a:pt x="205" y="1"/>
                      <a:pt x="0" y="166"/>
                      <a:pt x="97" y="415"/>
                    </a:cubicBezTo>
                    <a:cubicBezTo>
                      <a:pt x="576" y="1648"/>
                      <a:pt x="919" y="2903"/>
                      <a:pt x="1056" y="4227"/>
                    </a:cubicBezTo>
                    <a:cubicBezTo>
                      <a:pt x="1077" y="4400"/>
                      <a:pt x="1202" y="4594"/>
                      <a:pt x="1390" y="4594"/>
                    </a:cubicBezTo>
                    <a:cubicBezTo>
                      <a:pt x="1400" y="4594"/>
                      <a:pt x="1410" y="4593"/>
                      <a:pt x="1421" y="4592"/>
                    </a:cubicBezTo>
                    <a:cubicBezTo>
                      <a:pt x="3087" y="4364"/>
                      <a:pt x="4365" y="3314"/>
                      <a:pt x="5918" y="2743"/>
                    </a:cubicBezTo>
                    <a:cubicBezTo>
                      <a:pt x="6290" y="2598"/>
                      <a:pt x="6175" y="2040"/>
                      <a:pt x="5843" y="2040"/>
                    </a:cubicBezTo>
                    <a:cubicBezTo>
                      <a:pt x="5809" y="2040"/>
                      <a:pt x="5773" y="2046"/>
                      <a:pt x="5735" y="2058"/>
                    </a:cubicBezTo>
                    <a:cubicBezTo>
                      <a:pt x="4365" y="2583"/>
                      <a:pt x="3156" y="3542"/>
                      <a:pt x="1695" y="3839"/>
                    </a:cubicBezTo>
                    <a:cubicBezTo>
                      <a:pt x="1718" y="3976"/>
                      <a:pt x="1741" y="4090"/>
                      <a:pt x="1763" y="4227"/>
                    </a:cubicBezTo>
                    <a:cubicBezTo>
                      <a:pt x="1649" y="4113"/>
                      <a:pt x="1535" y="3999"/>
                      <a:pt x="1421" y="3884"/>
                    </a:cubicBezTo>
                    <a:cubicBezTo>
                      <a:pt x="1512" y="3884"/>
                      <a:pt x="1604" y="3862"/>
                      <a:pt x="1695" y="3839"/>
                    </a:cubicBezTo>
                    <a:cubicBezTo>
                      <a:pt x="1535" y="2583"/>
                      <a:pt x="1216" y="1396"/>
                      <a:pt x="759" y="232"/>
                    </a:cubicBezTo>
                    <a:cubicBezTo>
                      <a:pt x="696" y="71"/>
                      <a:pt x="555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" name="Google Shape;1114;p28"/>
              <p:cNvSpPr/>
              <p:nvPr/>
            </p:nvSpPr>
            <p:spPr>
              <a:xfrm>
                <a:off x="1513369" y="2945568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" name="Google Shape;1115;p28"/>
              <p:cNvSpPr/>
              <p:nvPr/>
            </p:nvSpPr>
            <p:spPr>
              <a:xfrm>
                <a:off x="1538421" y="289464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3" y="0"/>
                    </a:moveTo>
                    <a:cubicBezTo>
                      <a:pt x="1" y="0"/>
                      <a:pt x="1" y="1050"/>
                      <a:pt x="663" y="1050"/>
                    </a:cubicBezTo>
                    <a:cubicBezTo>
                      <a:pt x="1348" y="1050"/>
                      <a:pt x="1348" y="0"/>
                      <a:pt x="663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1563508" y="2940867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1173412" y="2958094"/>
                <a:ext cx="45471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24" y="1027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1193763" y="2903254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1227464" y="2958094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85" y="0"/>
                    </a:moveTo>
                    <a:cubicBezTo>
                      <a:pt x="0" y="0"/>
                      <a:pt x="0" y="1027"/>
                      <a:pt x="685" y="1027"/>
                    </a:cubicBezTo>
                    <a:cubicBezTo>
                      <a:pt x="1347" y="1027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1508667" y="2788912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85" y="1"/>
                    </a:moveTo>
                    <a:cubicBezTo>
                      <a:pt x="1" y="1"/>
                      <a:pt x="1" y="1028"/>
                      <a:pt x="685" y="1028"/>
                    </a:cubicBezTo>
                    <a:cubicBezTo>
                      <a:pt x="1347" y="1028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1542368" y="280929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1513369" y="3180545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" name="Google Shape;1123;p28"/>
              <p:cNvSpPr/>
              <p:nvPr/>
            </p:nvSpPr>
            <p:spPr>
              <a:xfrm>
                <a:off x="1534509" y="3134319"/>
                <a:ext cx="45471" cy="3531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9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25" y="1028"/>
                      <a:pt x="1325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" name="Google Shape;1124;p28"/>
              <p:cNvSpPr/>
              <p:nvPr/>
            </p:nvSpPr>
            <p:spPr>
              <a:xfrm>
                <a:off x="1055117" y="317193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0"/>
                      <a:pt x="685" y="1050"/>
                    </a:cubicBezTo>
                    <a:cubicBezTo>
                      <a:pt x="1347" y="1050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1059819" y="3121793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47" y="1028"/>
                      <a:pt x="1347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26" name="Google Shape;1126;p28"/>
            <p:cNvGrpSpPr/>
            <p:nvPr/>
          </p:nvGrpSpPr>
          <p:grpSpPr>
            <a:xfrm flipH="1">
              <a:off x="360809" y="2463956"/>
              <a:ext cx="1326567" cy="2008192"/>
              <a:chOff x="4073425" y="351950"/>
              <a:chExt cx="1608350" cy="2254875"/>
            </a:xfrm>
          </p:grpSpPr>
          <p:sp>
            <p:nvSpPr>
              <p:cNvPr id="1127" name="Google Shape;1127;p28"/>
              <p:cNvSpPr/>
              <p:nvPr/>
            </p:nvSpPr>
            <p:spPr>
              <a:xfrm>
                <a:off x="4940800" y="2303450"/>
                <a:ext cx="29425" cy="17360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6944" extrusionOk="0">
                    <a:moveTo>
                      <a:pt x="400" y="0"/>
                    </a:moveTo>
                    <a:cubicBezTo>
                      <a:pt x="267" y="0"/>
                      <a:pt x="134" y="45"/>
                      <a:pt x="1" y="45"/>
                    </a:cubicBezTo>
                    <a:cubicBezTo>
                      <a:pt x="223" y="2307"/>
                      <a:pt x="489" y="4526"/>
                      <a:pt x="755" y="6744"/>
                    </a:cubicBezTo>
                    <a:cubicBezTo>
                      <a:pt x="755" y="6877"/>
                      <a:pt x="866" y="6944"/>
                      <a:pt x="971" y="6944"/>
                    </a:cubicBezTo>
                    <a:cubicBezTo>
                      <a:pt x="1077" y="6944"/>
                      <a:pt x="1177" y="6877"/>
                      <a:pt x="1154" y="6744"/>
                    </a:cubicBezTo>
                    <a:cubicBezTo>
                      <a:pt x="888" y="4481"/>
                      <a:pt x="666" y="2263"/>
                      <a:pt x="400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" name="Google Shape;1128;p28"/>
              <p:cNvSpPr/>
              <p:nvPr/>
            </p:nvSpPr>
            <p:spPr>
              <a:xfrm>
                <a:off x="4936925" y="2270725"/>
                <a:ext cx="13900" cy="3385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354" extrusionOk="0">
                    <a:moveTo>
                      <a:pt x="189" y="0"/>
                    </a:moveTo>
                    <a:cubicBezTo>
                      <a:pt x="89" y="0"/>
                      <a:pt x="1" y="67"/>
                      <a:pt x="23" y="200"/>
                    </a:cubicBezTo>
                    <a:cubicBezTo>
                      <a:pt x="67" y="599"/>
                      <a:pt x="112" y="999"/>
                      <a:pt x="156" y="1354"/>
                    </a:cubicBezTo>
                    <a:cubicBezTo>
                      <a:pt x="289" y="1354"/>
                      <a:pt x="422" y="1309"/>
                      <a:pt x="555" y="1309"/>
                    </a:cubicBezTo>
                    <a:cubicBezTo>
                      <a:pt x="511" y="910"/>
                      <a:pt x="466" y="555"/>
                      <a:pt x="422" y="200"/>
                    </a:cubicBezTo>
                    <a:cubicBezTo>
                      <a:pt x="400" y="67"/>
                      <a:pt x="289" y="0"/>
                      <a:pt x="189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9" name="Google Shape;1129;p28"/>
              <p:cNvSpPr/>
              <p:nvPr/>
            </p:nvSpPr>
            <p:spPr>
              <a:xfrm>
                <a:off x="4824325" y="2469725"/>
                <a:ext cx="151650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3676" extrusionOk="0">
                    <a:moveTo>
                      <a:pt x="5765" y="1"/>
                    </a:moveTo>
                    <a:cubicBezTo>
                      <a:pt x="5752" y="1"/>
                      <a:pt x="5739" y="2"/>
                      <a:pt x="5725" y="4"/>
                    </a:cubicBezTo>
                    <a:cubicBezTo>
                      <a:pt x="3506" y="492"/>
                      <a:pt x="1599" y="1646"/>
                      <a:pt x="134" y="3332"/>
                    </a:cubicBezTo>
                    <a:cubicBezTo>
                      <a:pt x="1" y="3466"/>
                      <a:pt x="119" y="3675"/>
                      <a:pt x="261" y="3675"/>
                    </a:cubicBezTo>
                    <a:cubicBezTo>
                      <a:pt x="308" y="3675"/>
                      <a:pt x="357" y="3653"/>
                      <a:pt x="401" y="3598"/>
                    </a:cubicBezTo>
                    <a:cubicBezTo>
                      <a:pt x="1865" y="1957"/>
                      <a:pt x="3684" y="892"/>
                      <a:pt x="5813" y="404"/>
                    </a:cubicBezTo>
                    <a:cubicBezTo>
                      <a:pt x="6066" y="362"/>
                      <a:pt x="5999" y="1"/>
                      <a:pt x="5765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" name="Google Shape;1130;p28"/>
              <p:cNvSpPr/>
              <p:nvPr/>
            </p:nvSpPr>
            <p:spPr>
              <a:xfrm>
                <a:off x="4914200" y="2467275"/>
                <a:ext cx="61125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5582" extrusionOk="0">
                    <a:moveTo>
                      <a:pt x="2132" y="0"/>
                    </a:moveTo>
                    <a:cubicBezTo>
                      <a:pt x="2085" y="0"/>
                      <a:pt x="2037" y="17"/>
                      <a:pt x="1997" y="58"/>
                    </a:cubicBezTo>
                    <a:cubicBezTo>
                      <a:pt x="666" y="1522"/>
                      <a:pt x="0" y="3386"/>
                      <a:pt x="133" y="5382"/>
                    </a:cubicBezTo>
                    <a:cubicBezTo>
                      <a:pt x="133" y="5515"/>
                      <a:pt x="244" y="5582"/>
                      <a:pt x="355" y="5582"/>
                    </a:cubicBezTo>
                    <a:cubicBezTo>
                      <a:pt x="466" y="5582"/>
                      <a:pt x="577" y="5515"/>
                      <a:pt x="577" y="5382"/>
                    </a:cubicBezTo>
                    <a:cubicBezTo>
                      <a:pt x="444" y="3519"/>
                      <a:pt x="1021" y="1744"/>
                      <a:pt x="2307" y="369"/>
                    </a:cubicBezTo>
                    <a:cubicBezTo>
                      <a:pt x="2444" y="198"/>
                      <a:pt x="2291" y="0"/>
                      <a:pt x="2132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" name="Google Shape;1131;p28"/>
              <p:cNvSpPr/>
              <p:nvPr/>
            </p:nvSpPr>
            <p:spPr>
              <a:xfrm>
                <a:off x="4967425" y="2470375"/>
                <a:ext cx="95925" cy="102925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4117" extrusionOk="0">
                    <a:moveTo>
                      <a:pt x="206" y="1"/>
                    </a:moveTo>
                    <a:cubicBezTo>
                      <a:pt x="101" y="1"/>
                      <a:pt x="1" y="67"/>
                      <a:pt x="1" y="200"/>
                    </a:cubicBezTo>
                    <a:cubicBezTo>
                      <a:pt x="134" y="2152"/>
                      <a:pt x="1554" y="3794"/>
                      <a:pt x="3506" y="4105"/>
                    </a:cubicBezTo>
                    <a:cubicBezTo>
                      <a:pt x="3530" y="4113"/>
                      <a:pt x="3553" y="4116"/>
                      <a:pt x="3574" y="4116"/>
                    </a:cubicBezTo>
                    <a:cubicBezTo>
                      <a:pt x="3785" y="4116"/>
                      <a:pt x="3837" y="3746"/>
                      <a:pt x="3595" y="3705"/>
                    </a:cubicBezTo>
                    <a:cubicBezTo>
                      <a:pt x="1864" y="3395"/>
                      <a:pt x="533" y="1975"/>
                      <a:pt x="444" y="200"/>
                    </a:cubicBezTo>
                    <a:cubicBezTo>
                      <a:pt x="422" y="67"/>
                      <a:pt x="311" y="1"/>
                      <a:pt x="206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" name="Google Shape;1132;p28"/>
              <p:cNvSpPr/>
              <p:nvPr/>
            </p:nvSpPr>
            <p:spPr>
              <a:xfrm>
                <a:off x="4644650" y="2291250"/>
                <a:ext cx="17775" cy="1748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6994" extrusionOk="0">
                    <a:moveTo>
                      <a:pt x="311" y="0"/>
                    </a:moveTo>
                    <a:cubicBezTo>
                      <a:pt x="223" y="2263"/>
                      <a:pt x="134" y="4526"/>
                      <a:pt x="1" y="6744"/>
                    </a:cubicBezTo>
                    <a:cubicBezTo>
                      <a:pt x="1" y="6899"/>
                      <a:pt x="136" y="6994"/>
                      <a:pt x="257" y="6994"/>
                    </a:cubicBezTo>
                    <a:cubicBezTo>
                      <a:pt x="345" y="6994"/>
                      <a:pt x="426" y="6944"/>
                      <a:pt x="444" y="6833"/>
                    </a:cubicBezTo>
                    <a:cubicBezTo>
                      <a:pt x="533" y="4570"/>
                      <a:pt x="622" y="2352"/>
                      <a:pt x="711" y="133"/>
                    </a:cubicBezTo>
                    <a:cubicBezTo>
                      <a:pt x="578" y="89"/>
                      <a:pt x="444" y="45"/>
                      <a:pt x="311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" name="Google Shape;1133;p28"/>
              <p:cNvSpPr/>
              <p:nvPr/>
            </p:nvSpPr>
            <p:spPr>
              <a:xfrm>
                <a:off x="4652425" y="2258375"/>
                <a:ext cx="1222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449" extrusionOk="0">
                    <a:moveTo>
                      <a:pt x="213" y="1"/>
                    </a:moveTo>
                    <a:cubicBezTo>
                      <a:pt x="123" y="1"/>
                      <a:pt x="45" y="50"/>
                      <a:pt x="45" y="162"/>
                    </a:cubicBezTo>
                    <a:cubicBezTo>
                      <a:pt x="45" y="561"/>
                      <a:pt x="0" y="916"/>
                      <a:pt x="0" y="1315"/>
                    </a:cubicBezTo>
                    <a:cubicBezTo>
                      <a:pt x="133" y="1360"/>
                      <a:pt x="267" y="1404"/>
                      <a:pt x="400" y="1448"/>
                    </a:cubicBezTo>
                    <a:cubicBezTo>
                      <a:pt x="444" y="1049"/>
                      <a:pt x="444" y="650"/>
                      <a:pt x="488" y="250"/>
                    </a:cubicBezTo>
                    <a:cubicBezTo>
                      <a:pt x="488" y="96"/>
                      <a:pt x="339" y="1"/>
                      <a:pt x="213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" name="Google Shape;1134;p28"/>
              <p:cNvSpPr/>
              <p:nvPr/>
            </p:nvSpPr>
            <p:spPr>
              <a:xfrm>
                <a:off x="4498200" y="2458725"/>
                <a:ext cx="16312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2800" extrusionOk="0">
                    <a:moveTo>
                      <a:pt x="6214" y="1"/>
                    </a:moveTo>
                    <a:cubicBezTo>
                      <a:pt x="3951" y="178"/>
                      <a:pt x="1910" y="977"/>
                      <a:pt x="180" y="2397"/>
                    </a:cubicBezTo>
                    <a:cubicBezTo>
                      <a:pt x="0" y="2540"/>
                      <a:pt x="111" y="2800"/>
                      <a:pt x="277" y="2800"/>
                    </a:cubicBezTo>
                    <a:cubicBezTo>
                      <a:pt x="317" y="2800"/>
                      <a:pt x="359" y="2785"/>
                      <a:pt x="401" y="2752"/>
                    </a:cubicBezTo>
                    <a:cubicBezTo>
                      <a:pt x="2087" y="1376"/>
                      <a:pt x="4084" y="577"/>
                      <a:pt x="6258" y="444"/>
                    </a:cubicBezTo>
                    <a:cubicBezTo>
                      <a:pt x="6524" y="400"/>
                      <a:pt x="6480" y="1"/>
                      <a:pt x="6214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" name="Google Shape;1135;p28"/>
              <p:cNvSpPr/>
              <p:nvPr/>
            </p:nvSpPr>
            <p:spPr>
              <a:xfrm>
                <a:off x="4583650" y="2456400"/>
                <a:ext cx="77725" cy="13172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5269" extrusionOk="0">
                    <a:moveTo>
                      <a:pt x="2814" y="1"/>
                    </a:moveTo>
                    <a:cubicBezTo>
                      <a:pt x="2778" y="1"/>
                      <a:pt x="2741" y="15"/>
                      <a:pt x="2707" y="49"/>
                    </a:cubicBezTo>
                    <a:cubicBezTo>
                      <a:pt x="1110" y="1292"/>
                      <a:pt x="178" y="3022"/>
                      <a:pt x="0" y="5019"/>
                    </a:cubicBezTo>
                    <a:cubicBezTo>
                      <a:pt x="0" y="5173"/>
                      <a:pt x="135" y="5268"/>
                      <a:pt x="248" y="5268"/>
                    </a:cubicBezTo>
                    <a:cubicBezTo>
                      <a:pt x="330" y="5268"/>
                      <a:pt x="400" y="5219"/>
                      <a:pt x="400" y="5107"/>
                    </a:cubicBezTo>
                    <a:cubicBezTo>
                      <a:pt x="577" y="3199"/>
                      <a:pt x="1465" y="1558"/>
                      <a:pt x="2929" y="404"/>
                    </a:cubicBezTo>
                    <a:cubicBezTo>
                      <a:pt x="3108" y="261"/>
                      <a:pt x="2968" y="1"/>
                      <a:pt x="2814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" name="Google Shape;1136;p28"/>
              <p:cNvSpPr/>
              <p:nvPr/>
            </p:nvSpPr>
            <p:spPr>
              <a:xfrm>
                <a:off x="4649100" y="2460450"/>
                <a:ext cx="84775" cy="1151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604" extrusionOk="0">
                    <a:moveTo>
                      <a:pt x="336" y="1"/>
                    </a:moveTo>
                    <a:cubicBezTo>
                      <a:pt x="242" y="1"/>
                      <a:pt x="153" y="60"/>
                      <a:pt x="133" y="198"/>
                    </a:cubicBezTo>
                    <a:cubicBezTo>
                      <a:pt x="0" y="2106"/>
                      <a:pt x="1154" y="3925"/>
                      <a:pt x="2973" y="4590"/>
                    </a:cubicBezTo>
                    <a:cubicBezTo>
                      <a:pt x="2999" y="4599"/>
                      <a:pt x="3025" y="4603"/>
                      <a:pt x="3049" y="4603"/>
                    </a:cubicBezTo>
                    <a:cubicBezTo>
                      <a:pt x="3270" y="4603"/>
                      <a:pt x="3390" y="4271"/>
                      <a:pt x="3150" y="4191"/>
                    </a:cubicBezTo>
                    <a:cubicBezTo>
                      <a:pt x="1509" y="3614"/>
                      <a:pt x="400" y="2017"/>
                      <a:pt x="577" y="242"/>
                    </a:cubicBezTo>
                    <a:cubicBezTo>
                      <a:pt x="577" y="94"/>
                      <a:pt x="453" y="1"/>
                      <a:pt x="336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" name="Google Shape;1137;p28"/>
              <p:cNvSpPr/>
              <p:nvPr/>
            </p:nvSpPr>
            <p:spPr>
              <a:xfrm>
                <a:off x="4073425" y="509475"/>
                <a:ext cx="1388725" cy="1805875"/>
              </a:xfrm>
              <a:custGeom>
                <a:avLst/>
                <a:gdLst/>
                <a:ahLst/>
                <a:cxnLst/>
                <a:rect l="l" t="t" r="r" b="b"/>
                <a:pathLst>
                  <a:path w="55549" h="72235" extrusionOk="0">
                    <a:moveTo>
                      <a:pt x="27909" y="0"/>
                    </a:moveTo>
                    <a:cubicBezTo>
                      <a:pt x="26529" y="0"/>
                      <a:pt x="25078" y="109"/>
                      <a:pt x="23560" y="327"/>
                    </a:cubicBezTo>
                    <a:cubicBezTo>
                      <a:pt x="7853" y="2590"/>
                      <a:pt x="1110" y="6494"/>
                      <a:pt x="533" y="26726"/>
                    </a:cubicBezTo>
                    <a:cubicBezTo>
                      <a:pt x="0" y="46913"/>
                      <a:pt x="5058" y="65459"/>
                      <a:pt x="22450" y="71049"/>
                    </a:cubicBezTo>
                    <a:cubicBezTo>
                      <a:pt x="25016" y="71880"/>
                      <a:pt x="27545" y="72235"/>
                      <a:pt x="29992" y="72235"/>
                    </a:cubicBezTo>
                    <a:cubicBezTo>
                      <a:pt x="44134" y="72235"/>
                      <a:pt x="55548" y="60402"/>
                      <a:pt x="55549" y="60401"/>
                    </a:cubicBezTo>
                    <a:lnTo>
                      <a:pt x="55549" y="60401"/>
                    </a:lnTo>
                    <a:cubicBezTo>
                      <a:pt x="54951" y="60678"/>
                      <a:pt x="54383" y="60811"/>
                      <a:pt x="53845" y="60811"/>
                    </a:cubicBezTo>
                    <a:cubicBezTo>
                      <a:pt x="47839" y="60811"/>
                      <a:pt x="45568" y="44236"/>
                      <a:pt x="46586" y="26726"/>
                    </a:cubicBezTo>
                    <a:cubicBezTo>
                      <a:pt x="47589" y="9487"/>
                      <a:pt x="40839" y="0"/>
                      <a:pt x="27909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" name="Google Shape;1138;p28"/>
              <p:cNvSpPr/>
              <p:nvPr/>
            </p:nvSpPr>
            <p:spPr>
              <a:xfrm>
                <a:off x="5217500" y="1235275"/>
                <a:ext cx="464275" cy="948775"/>
              </a:xfrm>
              <a:custGeom>
                <a:avLst/>
                <a:gdLst/>
                <a:ahLst/>
                <a:cxnLst/>
                <a:rect l="l" t="t" r="r" b="b"/>
                <a:pathLst>
                  <a:path w="18571" h="37951" extrusionOk="0">
                    <a:moveTo>
                      <a:pt x="690" y="1"/>
                    </a:moveTo>
                    <a:lnTo>
                      <a:pt x="690" y="1"/>
                    </a:lnTo>
                    <a:cubicBezTo>
                      <a:pt x="1" y="16632"/>
                      <a:pt x="2352" y="31780"/>
                      <a:pt x="8084" y="31780"/>
                    </a:cubicBezTo>
                    <a:cubicBezTo>
                      <a:pt x="8621" y="31780"/>
                      <a:pt x="9189" y="31647"/>
                      <a:pt x="9786" y="31369"/>
                    </a:cubicBezTo>
                    <a:lnTo>
                      <a:pt x="9786" y="31369"/>
                    </a:lnTo>
                    <a:cubicBezTo>
                      <a:pt x="9786" y="31369"/>
                      <a:pt x="7345" y="33942"/>
                      <a:pt x="3264" y="36649"/>
                    </a:cubicBezTo>
                    <a:cubicBezTo>
                      <a:pt x="6567" y="37575"/>
                      <a:pt x="9772" y="37950"/>
                      <a:pt x="12640" y="37950"/>
                    </a:cubicBezTo>
                    <a:cubicBezTo>
                      <a:pt x="14855" y="37950"/>
                      <a:pt x="16869" y="37726"/>
                      <a:pt x="18571" y="37359"/>
                    </a:cubicBezTo>
                    <a:cubicBezTo>
                      <a:pt x="18571" y="37359"/>
                      <a:pt x="11782" y="30570"/>
                      <a:pt x="9919" y="20676"/>
                    </a:cubicBezTo>
                    <a:cubicBezTo>
                      <a:pt x="8677" y="14065"/>
                      <a:pt x="6369" y="4171"/>
                      <a:pt x="690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" name="Google Shape;1139;p28"/>
              <p:cNvSpPr/>
              <p:nvPr/>
            </p:nvSpPr>
            <p:spPr>
              <a:xfrm>
                <a:off x="4554800" y="1184500"/>
                <a:ext cx="907350" cy="967000"/>
              </a:xfrm>
              <a:custGeom>
                <a:avLst/>
                <a:gdLst/>
                <a:ahLst/>
                <a:cxnLst/>
                <a:rect l="l" t="t" r="r" b="b"/>
                <a:pathLst>
                  <a:path w="36294" h="38680" extrusionOk="0">
                    <a:moveTo>
                      <a:pt x="21194" y="0"/>
                    </a:moveTo>
                    <a:cubicBezTo>
                      <a:pt x="19643" y="0"/>
                      <a:pt x="17937" y="330"/>
                      <a:pt x="16062" y="1056"/>
                    </a:cubicBezTo>
                    <a:cubicBezTo>
                      <a:pt x="16062" y="1056"/>
                      <a:pt x="1" y="8510"/>
                      <a:pt x="9851" y="23950"/>
                    </a:cubicBezTo>
                    <a:cubicBezTo>
                      <a:pt x="15263" y="32380"/>
                      <a:pt x="22717" y="36772"/>
                      <a:pt x="29772" y="38680"/>
                    </a:cubicBezTo>
                    <a:cubicBezTo>
                      <a:pt x="33853" y="35973"/>
                      <a:pt x="36294" y="33400"/>
                      <a:pt x="36294" y="33400"/>
                    </a:cubicBezTo>
                    <a:lnTo>
                      <a:pt x="36294" y="33400"/>
                    </a:lnTo>
                    <a:cubicBezTo>
                      <a:pt x="35697" y="33678"/>
                      <a:pt x="35129" y="33811"/>
                      <a:pt x="34592" y="33811"/>
                    </a:cubicBezTo>
                    <a:cubicBezTo>
                      <a:pt x="28860" y="33811"/>
                      <a:pt x="26509" y="18663"/>
                      <a:pt x="27198" y="2032"/>
                    </a:cubicBezTo>
                    <a:cubicBezTo>
                      <a:pt x="25518" y="751"/>
                      <a:pt x="23532" y="0"/>
                      <a:pt x="2119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" name="Google Shape;1140;p28"/>
              <p:cNvSpPr/>
              <p:nvPr/>
            </p:nvSpPr>
            <p:spPr>
              <a:xfrm>
                <a:off x="4950800" y="1785450"/>
                <a:ext cx="1453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5813" h="5212" extrusionOk="0">
                    <a:moveTo>
                      <a:pt x="4836" y="0"/>
                    </a:moveTo>
                    <a:lnTo>
                      <a:pt x="4836" y="0"/>
                    </a:lnTo>
                    <a:cubicBezTo>
                      <a:pt x="4969" y="932"/>
                      <a:pt x="5014" y="1775"/>
                      <a:pt x="5014" y="2662"/>
                    </a:cubicBezTo>
                    <a:cubicBezTo>
                      <a:pt x="4969" y="3062"/>
                      <a:pt x="4969" y="3550"/>
                      <a:pt x="4881" y="3816"/>
                    </a:cubicBezTo>
                    <a:cubicBezTo>
                      <a:pt x="4748" y="4127"/>
                      <a:pt x="4570" y="4260"/>
                      <a:pt x="4260" y="4304"/>
                    </a:cubicBezTo>
                    <a:cubicBezTo>
                      <a:pt x="4198" y="4317"/>
                      <a:pt x="4135" y="4323"/>
                      <a:pt x="4072" y="4323"/>
                    </a:cubicBezTo>
                    <a:cubicBezTo>
                      <a:pt x="3497" y="4323"/>
                      <a:pt x="2854" y="3812"/>
                      <a:pt x="2174" y="3372"/>
                    </a:cubicBezTo>
                    <a:cubicBezTo>
                      <a:pt x="1464" y="2884"/>
                      <a:pt x="754" y="2352"/>
                      <a:pt x="0" y="1819"/>
                    </a:cubicBezTo>
                    <a:lnTo>
                      <a:pt x="0" y="1819"/>
                    </a:lnTo>
                    <a:cubicBezTo>
                      <a:pt x="488" y="2574"/>
                      <a:pt x="1065" y="3284"/>
                      <a:pt x="1731" y="3905"/>
                    </a:cubicBezTo>
                    <a:cubicBezTo>
                      <a:pt x="2086" y="4215"/>
                      <a:pt x="2440" y="4526"/>
                      <a:pt x="2840" y="4792"/>
                    </a:cubicBezTo>
                    <a:cubicBezTo>
                      <a:pt x="3178" y="5018"/>
                      <a:pt x="3612" y="5211"/>
                      <a:pt x="4114" y="5211"/>
                    </a:cubicBezTo>
                    <a:cubicBezTo>
                      <a:pt x="4205" y="5211"/>
                      <a:pt x="4298" y="5205"/>
                      <a:pt x="4393" y="5191"/>
                    </a:cubicBezTo>
                    <a:cubicBezTo>
                      <a:pt x="4659" y="5147"/>
                      <a:pt x="4969" y="5058"/>
                      <a:pt x="5191" y="4836"/>
                    </a:cubicBezTo>
                    <a:cubicBezTo>
                      <a:pt x="5457" y="4659"/>
                      <a:pt x="5635" y="4348"/>
                      <a:pt x="5679" y="4082"/>
                    </a:cubicBezTo>
                    <a:cubicBezTo>
                      <a:pt x="5812" y="3505"/>
                      <a:pt x="5768" y="3062"/>
                      <a:pt x="5724" y="2618"/>
                    </a:cubicBezTo>
                    <a:cubicBezTo>
                      <a:pt x="5591" y="1686"/>
                      <a:pt x="5324" y="799"/>
                      <a:pt x="4836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" name="Google Shape;1141;p28"/>
              <p:cNvSpPr/>
              <p:nvPr/>
            </p:nvSpPr>
            <p:spPr>
              <a:xfrm>
                <a:off x="5258050" y="1742175"/>
                <a:ext cx="1665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315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2" y="1110"/>
                      <a:pt x="399" y="2175"/>
                      <a:pt x="666" y="3151"/>
                    </a:cubicBezTo>
                    <a:cubicBezTo>
                      <a:pt x="666" y="2752"/>
                      <a:pt x="666" y="2441"/>
                      <a:pt x="621" y="2086"/>
                    </a:cubicBezTo>
                    <a:cubicBezTo>
                      <a:pt x="532" y="1376"/>
                      <a:pt x="355" y="667"/>
                      <a:pt x="0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" name="Google Shape;1142;p28"/>
              <p:cNvSpPr/>
              <p:nvPr/>
            </p:nvSpPr>
            <p:spPr>
              <a:xfrm>
                <a:off x="5131600" y="1729975"/>
                <a:ext cx="1431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5724" h="5198" extrusionOk="0">
                    <a:moveTo>
                      <a:pt x="4792" y="1"/>
                    </a:moveTo>
                    <a:lnTo>
                      <a:pt x="4792" y="1"/>
                    </a:lnTo>
                    <a:cubicBezTo>
                      <a:pt x="4925" y="888"/>
                      <a:pt x="5014" y="1776"/>
                      <a:pt x="4969" y="2619"/>
                    </a:cubicBezTo>
                    <a:cubicBezTo>
                      <a:pt x="4925" y="3018"/>
                      <a:pt x="4925" y="3506"/>
                      <a:pt x="4836" y="3817"/>
                    </a:cubicBezTo>
                    <a:cubicBezTo>
                      <a:pt x="4748" y="4127"/>
                      <a:pt x="4526" y="4216"/>
                      <a:pt x="4215" y="4305"/>
                    </a:cubicBezTo>
                    <a:cubicBezTo>
                      <a:pt x="4172" y="4311"/>
                      <a:pt x="4128" y="4314"/>
                      <a:pt x="4085" y="4314"/>
                    </a:cubicBezTo>
                    <a:cubicBezTo>
                      <a:pt x="3495" y="4314"/>
                      <a:pt x="2835" y="3783"/>
                      <a:pt x="2174" y="3329"/>
                    </a:cubicBezTo>
                    <a:cubicBezTo>
                      <a:pt x="1420" y="2840"/>
                      <a:pt x="710" y="2308"/>
                      <a:pt x="0" y="1776"/>
                    </a:cubicBezTo>
                    <a:lnTo>
                      <a:pt x="0" y="1776"/>
                    </a:lnTo>
                    <a:cubicBezTo>
                      <a:pt x="444" y="2574"/>
                      <a:pt x="1065" y="3240"/>
                      <a:pt x="1730" y="3861"/>
                    </a:cubicBezTo>
                    <a:cubicBezTo>
                      <a:pt x="2041" y="4216"/>
                      <a:pt x="2396" y="4482"/>
                      <a:pt x="2795" y="4748"/>
                    </a:cubicBezTo>
                    <a:cubicBezTo>
                      <a:pt x="3160" y="4992"/>
                      <a:pt x="3673" y="5198"/>
                      <a:pt x="4199" y="5198"/>
                    </a:cubicBezTo>
                    <a:cubicBezTo>
                      <a:pt x="4248" y="5198"/>
                      <a:pt x="4298" y="5196"/>
                      <a:pt x="4348" y="5192"/>
                    </a:cubicBezTo>
                    <a:cubicBezTo>
                      <a:pt x="4614" y="5148"/>
                      <a:pt x="4925" y="5015"/>
                      <a:pt x="5191" y="4837"/>
                    </a:cubicBezTo>
                    <a:cubicBezTo>
                      <a:pt x="5413" y="4615"/>
                      <a:pt x="5590" y="4305"/>
                      <a:pt x="5635" y="4038"/>
                    </a:cubicBezTo>
                    <a:cubicBezTo>
                      <a:pt x="5679" y="3905"/>
                      <a:pt x="5679" y="3772"/>
                      <a:pt x="5724" y="3639"/>
                    </a:cubicBezTo>
                    <a:cubicBezTo>
                      <a:pt x="5457" y="2663"/>
                      <a:pt x="5280" y="1598"/>
                      <a:pt x="5058" y="489"/>
                    </a:cubicBezTo>
                    <a:cubicBezTo>
                      <a:pt x="4969" y="312"/>
                      <a:pt x="4881" y="134"/>
                      <a:pt x="4792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" name="Google Shape;1143;p28"/>
              <p:cNvSpPr/>
              <p:nvPr/>
            </p:nvSpPr>
            <p:spPr>
              <a:xfrm>
                <a:off x="5317925" y="1899700"/>
                <a:ext cx="1431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5197" extrusionOk="0">
                    <a:moveTo>
                      <a:pt x="4748" y="0"/>
                    </a:moveTo>
                    <a:lnTo>
                      <a:pt x="4748" y="0"/>
                    </a:lnTo>
                    <a:cubicBezTo>
                      <a:pt x="4881" y="888"/>
                      <a:pt x="4970" y="1775"/>
                      <a:pt x="4926" y="2618"/>
                    </a:cubicBezTo>
                    <a:cubicBezTo>
                      <a:pt x="4926" y="3017"/>
                      <a:pt x="4926" y="3505"/>
                      <a:pt x="4793" y="3816"/>
                    </a:cubicBezTo>
                    <a:cubicBezTo>
                      <a:pt x="4704" y="4126"/>
                      <a:pt x="4526" y="4260"/>
                      <a:pt x="4172" y="4304"/>
                    </a:cubicBezTo>
                    <a:cubicBezTo>
                      <a:pt x="4131" y="4310"/>
                      <a:pt x="4091" y="4313"/>
                      <a:pt x="4049" y="4313"/>
                    </a:cubicBezTo>
                    <a:cubicBezTo>
                      <a:pt x="3490" y="4313"/>
                      <a:pt x="2791" y="3782"/>
                      <a:pt x="2131" y="3328"/>
                    </a:cubicBezTo>
                    <a:cubicBezTo>
                      <a:pt x="1421" y="2840"/>
                      <a:pt x="711" y="2352"/>
                      <a:pt x="1" y="1819"/>
                    </a:cubicBezTo>
                    <a:lnTo>
                      <a:pt x="1" y="1819"/>
                    </a:lnTo>
                    <a:lnTo>
                      <a:pt x="45" y="1952"/>
                    </a:lnTo>
                    <a:cubicBezTo>
                      <a:pt x="489" y="2662"/>
                      <a:pt x="1066" y="3328"/>
                      <a:pt x="1687" y="3905"/>
                    </a:cubicBezTo>
                    <a:cubicBezTo>
                      <a:pt x="1997" y="4215"/>
                      <a:pt x="2352" y="4481"/>
                      <a:pt x="2752" y="4748"/>
                    </a:cubicBezTo>
                    <a:cubicBezTo>
                      <a:pt x="3117" y="4991"/>
                      <a:pt x="3629" y="5197"/>
                      <a:pt x="4155" y="5197"/>
                    </a:cubicBezTo>
                    <a:cubicBezTo>
                      <a:pt x="4205" y="5197"/>
                      <a:pt x="4255" y="5195"/>
                      <a:pt x="4305" y="5191"/>
                    </a:cubicBezTo>
                    <a:cubicBezTo>
                      <a:pt x="4571" y="5147"/>
                      <a:pt x="4881" y="5014"/>
                      <a:pt x="5148" y="4836"/>
                    </a:cubicBezTo>
                    <a:cubicBezTo>
                      <a:pt x="5369" y="4615"/>
                      <a:pt x="5547" y="4304"/>
                      <a:pt x="5591" y="4038"/>
                    </a:cubicBezTo>
                    <a:cubicBezTo>
                      <a:pt x="5724" y="3505"/>
                      <a:pt x="5680" y="3062"/>
                      <a:pt x="5636" y="2574"/>
                    </a:cubicBezTo>
                    <a:cubicBezTo>
                      <a:pt x="5547" y="1686"/>
                      <a:pt x="5236" y="755"/>
                      <a:pt x="4748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" name="Google Shape;1144;p28"/>
              <p:cNvSpPr/>
              <p:nvPr/>
            </p:nvSpPr>
            <p:spPr>
              <a:xfrm>
                <a:off x="5316825" y="1944050"/>
                <a:ext cx="2250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79" extrusionOk="0">
                    <a:moveTo>
                      <a:pt x="1" y="1"/>
                    </a:moveTo>
                    <a:lnTo>
                      <a:pt x="89" y="178"/>
                    </a:lnTo>
                    <a:lnTo>
                      <a:pt x="89" y="178"/>
                    </a:lnTo>
                    <a:lnTo>
                      <a:pt x="45" y="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" name="Google Shape;1145;p28"/>
              <p:cNvSpPr/>
              <p:nvPr/>
            </p:nvSpPr>
            <p:spPr>
              <a:xfrm>
                <a:off x="5285775" y="1652350"/>
                <a:ext cx="144225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5769" h="5209" extrusionOk="0">
                    <a:moveTo>
                      <a:pt x="4792" y="0"/>
                    </a:moveTo>
                    <a:lnTo>
                      <a:pt x="4792" y="0"/>
                    </a:lnTo>
                    <a:cubicBezTo>
                      <a:pt x="4925" y="888"/>
                      <a:pt x="5014" y="1775"/>
                      <a:pt x="4969" y="2618"/>
                    </a:cubicBezTo>
                    <a:cubicBezTo>
                      <a:pt x="4969" y="3062"/>
                      <a:pt x="4969" y="3505"/>
                      <a:pt x="4836" y="3816"/>
                    </a:cubicBezTo>
                    <a:cubicBezTo>
                      <a:pt x="4748" y="4126"/>
                      <a:pt x="4570" y="4260"/>
                      <a:pt x="4215" y="4304"/>
                    </a:cubicBezTo>
                    <a:cubicBezTo>
                      <a:pt x="4175" y="4310"/>
                      <a:pt x="4134" y="4313"/>
                      <a:pt x="4093" y="4313"/>
                    </a:cubicBezTo>
                    <a:cubicBezTo>
                      <a:pt x="3534" y="4313"/>
                      <a:pt x="2835" y="3782"/>
                      <a:pt x="2174" y="3328"/>
                    </a:cubicBezTo>
                    <a:cubicBezTo>
                      <a:pt x="1464" y="2840"/>
                      <a:pt x="755" y="2307"/>
                      <a:pt x="0" y="1775"/>
                    </a:cubicBezTo>
                    <a:lnTo>
                      <a:pt x="0" y="1775"/>
                    </a:lnTo>
                    <a:cubicBezTo>
                      <a:pt x="444" y="2574"/>
                      <a:pt x="1065" y="3283"/>
                      <a:pt x="1731" y="3905"/>
                    </a:cubicBezTo>
                    <a:cubicBezTo>
                      <a:pt x="2041" y="4215"/>
                      <a:pt x="2396" y="4481"/>
                      <a:pt x="2795" y="4792"/>
                    </a:cubicBezTo>
                    <a:cubicBezTo>
                      <a:pt x="3141" y="4984"/>
                      <a:pt x="3619" y="5209"/>
                      <a:pt x="4115" y="5209"/>
                    </a:cubicBezTo>
                    <a:cubicBezTo>
                      <a:pt x="4192" y="5209"/>
                      <a:pt x="4270" y="5203"/>
                      <a:pt x="4348" y="5191"/>
                    </a:cubicBezTo>
                    <a:cubicBezTo>
                      <a:pt x="4659" y="5147"/>
                      <a:pt x="4925" y="5058"/>
                      <a:pt x="5191" y="4836"/>
                    </a:cubicBezTo>
                    <a:cubicBezTo>
                      <a:pt x="5413" y="4614"/>
                      <a:pt x="5591" y="4348"/>
                      <a:pt x="5679" y="4038"/>
                    </a:cubicBezTo>
                    <a:cubicBezTo>
                      <a:pt x="5768" y="3505"/>
                      <a:pt x="5724" y="3062"/>
                      <a:pt x="5679" y="2574"/>
                    </a:cubicBezTo>
                    <a:cubicBezTo>
                      <a:pt x="5591" y="1686"/>
                      <a:pt x="5280" y="754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" name="Google Shape;1146;p28"/>
              <p:cNvSpPr/>
              <p:nvPr/>
            </p:nvSpPr>
            <p:spPr>
              <a:xfrm>
                <a:off x="4946350" y="1574700"/>
                <a:ext cx="1442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5769" h="5212" extrusionOk="0">
                    <a:moveTo>
                      <a:pt x="4792" y="0"/>
                    </a:moveTo>
                    <a:cubicBezTo>
                      <a:pt x="4926" y="932"/>
                      <a:pt x="5014" y="1775"/>
                      <a:pt x="4970" y="2663"/>
                    </a:cubicBezTo>
                    <a:cubicBezTo>
                      <a:pt x="4926" y="3062"/>
                      <a:pt x="4926" y="3550"/>
                      <a:pt x="4837" y="3816"/>
                    </a:cubicBezTo>
                    <a:cubicBezTo>
                      <a:pt x="4748" y="4127"/>
                      <a:pt x="4526" y="4260"/>
                      <a:pt x="4216" y="4304"/>
                    </a:cubicBezTo>
                    <a:cubicBezTo>
                      <a:pt x="4154" y="4317"/>
                      <a:pt x="4091" y="4324"/>
                      <a:pt x="4028" y="4324"/>
                    </a:cubicBezTo>
                    <a:cubicBezTo>
                      <a:pt x="3453" y="4324"/>
                      <a:pt x="2810" y="3812"/>
                      <a:pt x="2130" y="3372"/>
                    </a:cubicBezTo>
                    <a:cubicBezTo>
                      <a:pt x="1421" y="2884"/>
                      <a:pt x="711" y="2352"/>
                      <a:pt x="1" y="1820"/>
                    </a:cubicBezTo>
                    <a:lnTo>
                      <a:pt x="1" y="1820"/>
                    </a:lnTo>
                    <a:cubicBezTo>
                      <a:pt x="444" y="2574"/>
                      <a:pt x="1066" y="3284"/>
                      <a:pt x="1731" y="3905"/>
                    </a:cubicBezTo>
                    <a:cubicBezTo>
                      <a:pt x="2042" y="4215"/>
                      <a:pt x="2397" y="4526"/>
                      <a:pt x="2796" y="4792"/>
                    </a:cubicBezTo>
                    <a:cubicBezTo>
                      <a:pt x="3134" y="5018"/>
                      <a:pt x="3568" y="5211"/>
                      <a:pt x="4070" y="5211"/>
                    </a:cubicBezTo>
                    <a:cubicBezTo>
                      <a:pt x="4161" y="5211"/>
                      <a:pt x="4254" y="5205"/>
                      <a:pt x="4349" y="5191"/>
                    </a:cubicBezTo>
                    <a:cubicBezTo>
                      <a:pt x="4615" y="5147"/>
                      <a:pt x="4926" y="5058"/>
                      <a:pt x="5147" y="4837"/>
                    </a:cubicBezTo>
                    <a:cubicBezTo>
                      <a:pt x="5414" y="4659"/>
                      <a:pt x="5591" y="4348"/>
                      <a:pt x="5635" y="4082"/>
                    </a:cubicBezTo>
                    <a:cubicBezTo>
                      <a:pt x="5769" y="3505"/>
                      <a:pt x="5724" y="3062"/>
                      <a:pt x="5680" y="2618"/>
                    </a:cubicBezTo>
                    <a:cubicBezTo>
                      <a:pt x="5547" y="1686"/>
                      <a:pt x="5281" y="799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" name="Google Shape;1147;p28"/>
              <p:cNvSpPr/>
              <p:nvPr/>
            </p:nvSpPr>
            <p:spPr>
              <a:xfrm>
                <a:off x="5234750" y="1389450"/>
                <a:ext cx="25525" cy="1276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5104" extrusionOk="0">
                    <a:moveTo>
                      <a:pt x="45" y="1"/>
                    </a:moveTo>
                    <a:cubicBezTo>
                      <a:pt x="178" y="933"/>
                      <a:pt x="267" y="1776"/>
                      <a:pt x="222" y="2619"/>
                    </a:cubicBezTo>
                    <a:cubicBezTo>
                      <a:pt x="222" y="3062"/>
                      <a:pt x="178" y="3506"/>
                      <a:pt x="89" y="3817"/>
                    </a:cubicBezTo>
                    <a:cubicBezTo>
                      <a:pt x="45" y="3905"/>
                      <a:pt x="45" y="3994"/>
                      <a:pt x="0" y="4038"/>
                    </a:cubicBezTo>
                    <a:cubicBezTo>
                      <a:pt x="0" y="4393"/>
                      <a:pt x="0" y="4748"/>
                      <a:pt x="45" y="5103"/>
                    </a:cubicBezTo>
                    <a:cubicBezTo>
                      <a:pt x="178" y="5015"/>
                      <a:pt x="311" y="4970"/>
                      <a:pt x="444" y="4837"/>
                    </a:cubicBezTo>
                    <a:cubicBezTo>
                      <a:pt x="666" y="4660"/>
                      <a:pt x="843" y="4349"/>
                      <a:pt x="888" y="4083"/>
                    </a:cubicBezTo>
                    <a:cubicBezTo>
                      <a:pt x="1021" y="3506"/>
                      <a:pt x="976" y="3062"/>
                      <a:pt x="932" y="2619"/>
                    </a:cubicBezTo>
                    <a:cubicBezTo>
                      <a:pt x="843" y="1687"/>
                      <a:pt x="533" y="800"/>
                      <a:pt x="45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" name="Google Shape;1148;p28"/>
              <p:cNvSpPr/>
              <p:nvPr/>
            </p:nvSpPr>
            <p:spPr>
              <a:xfrm>
                <a:off x="5116075" y="1434950"/>
                <a:ext cx="119800" cy="8480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33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4" y="754"/>
                      <a:pt x="1065" y="1464"/>
                      <a:pt x="1730" y="2085"/>
                    </a:cubicBezTo>
                    <a:cubicBezTo>
                      <a:pt x="2041" y="2396"/>
                      <a:pt x="2396" y="2662"/>
                      <a:pt x="2795" y="2973"/>
                    </a:cubicBezTo>
                    <a:cubicBezTo>
                      <a:pt x="3133" y="3198"/>
                      <a:pt x="3599" y="3392"/>
                      <a:pt x="4084" y="3392"/>
                    </a:cubicBezTo>
                    <a:cubicBezTo>
                      <a:pt x="4172" y="3392"/>
                      <a:pt x="4260" y="3386"/>
                      <a:pt x="4348" y="3372"/>
                    </a:cubicBezTo>
                    <a:cubicBezTo>
                      <a:pt x="4481" y="3372"/>
                      <a:pt x="4614" y="3328"/>
                      <a:pt x="4792" y="3283"/>
                    </a:cubicBezTo>
                    <a:cubicBezTo>
                      <a:pt x="4747" y="2928"/>
                      <a:pt x="4747" y="2573"/>
                      <a:pt x="4747" y="2218"/>
                    </a:cubicBezTo>
                    <a:cubicBezTo>
                      <a:pt x="4614" y="2396"/>
                      <a:pt x="4481" y="2440"/>
                      <a:pt x="4215" y="2485"/>
                    </a:cubicBezTo>
                    <a:cubicBezTo>
                      <a:pt x="4161" y="2497"/>
                      <a:pt x="4105" y="2503"/>
                      <a:pt x="4048" y="2503"/>
                    </a:cubicBezTo>
                    <a:cubicBezTo>
                      <a:pt x="3497" y="2503"/>
                      <a:pt x="2817" y="1955"/>
                      <a:pt x="2174" y="1553"/>
                    </a:cubicBezTo>
                    <a:cubicBezTo>
                      <a:pt x="1420" y="1065"/>
                      <a:pt x="710" y="532"/>
                      <a:pt x="0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" name="Google Shape;1149;p28"/>
              <p:cNvSpPr/>
              <p:nvPr/>
            </p:nvSpPr>
            <p:spPr>
              <a:xfrm>
                <a:off x="5131600" y="1915225"/>
                <a:ext cx="1442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5198" extrusionOk="0">
                    <a:moveTo>
                      <a:pt x="4792" y="0"/>
                    </a:moveTo>
                    <a:lnTo>
                      <a:pt x="4792" y="0"/>
                    </a:lnTo>
                    <a:cubicBezTo>
                      <a:pt x="4925" y="888"/>
                      <a:pt x="5014" y="1775"/>
                      <a:pt x="4969" y="2618"/>
                    </a:cubicBezTo>
                    <a:cubicBezTo>
                      <a:pt x="4925" y="3017"/>
                      <a:pt x="4925" y="3505"/>
                      <a:pt x="4836" y="3816"/>
                    </a:cubicBezTo>
                    <a:cubicBezTo>
                      <a:pt x="4748" y="4127"/>
                      <a:pt x="4526" y="4260"/>
                      <a:pt x="4215" y="4304"/>
                    </a:cubicBezTo>
                    <a:cubicBezTo>
                      <a:pt x="4172" y="4310"/>
                      <a:pt x="4128" y="4313"/>
                      <a:pt x="4085" y="4313"/>
                    </a:cubicBezTo>
                    <a:cubicBezTo>
                      <a:pt x="3495" y="4313"/>
                      <a:pt x="2835" y="3782"/>
                      <a:pt x="2174" y="3328"/>
                    </a:cubicBezTo>
                    <a:cubicBezTo>
                      <a:pt x="1420" y="2840"/>
                      <a:pt x="710" y="2308"/>
                      <a:pt x="0" y="1775"/>
                    </a:cubicBezTo>
                    <a:lnTo>
                      <a:pt x="0" y="1775"/>
                    </a:lnTo>
                    <a:cubicBezTo>
                      <a:pt x="444" y="2574"/>
                      <a:pt x="1065" y="3284"/>
                      <a:pt x="1730" y="3905"/>
                    </a:cubicBezTo>
                    <a:cubicBezTo>
                      <a:pt x="2041" y="4215"/>
                      <a:pt x="2396" y="4482"/>
                      <a:pt x="2795" y="4748"/>
                    </a:cubicBezTo>
                    <a:cubicBezTo>
                      <a:pt x="3160" y="4991"/>
                      <a:pt x="3673" y="5197"/>
                      <a:pt x="4199" y="5197"/>
                    </a:cubicBezTo>
                    <a:cubicBezTo>
                      <a:pt x="4248" y="5197"/>
                      <a:pt x="4298" y="5195"/>
                      <a:pt x="4348" y="5191"/>
                    </a:cubicBezTo>
                    <a:cubicBezTo>
                      <a:pt x="4614" y="5147"/>
                      <a:pt x="4925" y="5014"/>
                      <a:pt x="5191" y="4837"/>
                    </a:cubicBezTo>
                    <a:cubicBezTo>
                      <a:pt x="5413" y="4615"/>
                      <a:pt x="5590" y="4304"/>
                      <a:pt x="5635" y="4038"/>
                    </a:cubicBezTo>
                    <a:cubicBezTo>
                      <a:pt x="5768" y="3505"/>
                      <a:pt x="5724" y="3062"/>
                      <a:pt x="5679" y="2574"/>
                    </a:cubicBezTo>
                    <a:cubicBezTo>
                      <a:pt x="5590" y="1642"/>
                      <a:pt x="5280" y="755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" name="Google Shape;1150;p28"/>
              <p:cNvSpPr/>
              <p:nvPr/>
            </p:nvSpPr>
            <p:spPr>
              <a:xfrm>
                <a:off x="4267525" y="1809850"/>
                <a:ext cx="865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3151" extrusionOk="0">
                    <a:moveTo>
                      <a:pt x="3106" y="0"/>
                    </a:moveTo>
                    <a:cubicBezTo>
                      <a:pt x="3106" y="577"/>
                      <a:pt x="3062" y="1110"/>
                      <a:pt x="2973" y="1642"/>
                    </a:cubicBezTo>
                    <a:cubicBezTo>
                      <a:pt x="2929" y="1864"/>
                      <a:pt x="2885" y="2174"/>
                      <a:pt x="2796" y="2352"/>
                    </a:cubicBezTo>
                    <a:cubicBezTo>
                      <a:pt x="2707" y="2529"/>
                      <a:pt x="2574" y="2574"/>
                      <a:pt x="2397" y="2574"/>
                    </a:cubicBezTo>
                    <a:lnTo>
                      <a:pt x="2352" y="2574"/>
                    </a:lnTo>
                    <a:cubicBezTo>
                      <a:pt x="1953" y="2574"/>
                      <a:pt x="1598" y="2130"/>
                      <a:pt x="1199" y="1775"/>
                    </a:cubicBezTo>
                    <a:cubicBezTo>
                      <a:pt x="799" y="1420"/>
                      <a:pt x="400" y="1021"/>
                      <a:pt x="1" y="622"/>
                    </a:cubicBezTo>
                    <a:lnTo>
                      <a:pt x="1" y="622"/>
                    </a:lnTo>
                    <a:cubicBezTo>
                      <a:pt x="223" y="1154"/>
                      <a:pt x="533" y="1642"/>
                      <a:pt x="844" y="2086"/>
                    </a:cubicBezTo>
                    <a:cubicBezTo>
                      <a:pt x="1021" y="2308"/>
                      <a:pt x="1199" y="2529"/>
                      <a:pt x="1420" y="2707"/>
                    </a:cubicBezTo>
                    <a:cubicBezTo>
                      <a:pt x="1642" y="2929"/>
                      <a:pt x="1953" y="3106"/>
                      <a:pt x="2352" y="3151"/>
                    </a:cubicBezTo>
                    <a:cubicBezTo>
                      <a:pt x="2530" y="3151"/>
                      <a:pt x="2707" y="3106"/>
                      <a:pt x="2885" y="3017"/>
                    </a:cubicBezTo>
                    <a:cubicBezTo>
                      <a:pt x="3062" y="2884"/>
                      <a:pt x="3195" y="2751"/>
                      <a:pt x="3240" y="2574"/>
                    </a:cubicBezTo>
                    <a:cubicBezTo>
                      <a:pt x="3373" y="2219"/>
                      <a:pt x="3417" y="1953"/>
                      <a:pt x="3417" y="1686"/>
                    </a:cubicBezTo>
                    <a:cubicBezTo>
                      <a:pt x="3461" y="1110"/>
                      <a:pt x="3373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" name="Google Shape;1151;p28"/>
              <p:cNvSpPr/>
              <p:nvPr/>
            </p:nvSpPr>
            <p:spPr>
              <a:xfrm>
                <a:off x="4384000" y="1793200"/>
                <a:ext cx="8542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2" extrusionOk="0">
                    <a:moveTo>
                      <a:pt x="3106" y="1"/>
                    </a:moveTo>
                    <a:cubicBezTo>
                      <a:pt x="3106" y="578"/>
                      <a:pt x="3062" y="1110"/>
                      <a:pt x="2929" y="1643"/>
                    </a:cubicBezTo>
                    <a:cubicBezTo>
                      <a:pt x="2884" y="1864"/>
                      <a:pt x="2840" y="2175"/>
                      <a:pt x="2751" y="2352"/>
                    </a:cubicBezTo>
                    <a:cubicBezTo>
                      <a:pt x="2662" y="2530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75"/>
                      <a:pt x="1154" y="1776"/>
                    </a:cubicBezTo>
                    <a:cubicBezTo>
                      <a:pt x="755" y="1421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54"/>
                      <a:pt x="488" y="1643"/>
                      <a:pt x="843" y="2086"/>
                    </a:cubicBezTo>
                    <a:cubicBezTo>
                      <a:pt x="1021" y="2308"/>
                      <a:pt x="1198" y="2530"/>
                      <a:pt x="1420" y="2707"/>
                    </a:cubicBezTo>
                    <a:cubicBezTo>
                      <a:pt x="1642" y="2929"/>
                      <a:pt x="1952" y="3107"/>
                      <a:pt x="2307" y="3151"/>
                    </a:cubicBezTo>
                    <a:lnTo>
                      <a:pt x="2352" y="3151"/>
                    </a:lnTo>
                    <a:cubicBezTo>
                      <a:pt x="2485" y="3151"/>
                      <a:pt x="2707" y="3107"/>
                      <a:pt x="2840" y="3018"/>
                    </a:cubicBezTo>
                    <a:cubicBezTo>
                      <a:pt x="3017" y="2885"/>
                      <a:pt x="3150" y="2752"/>
                      <a:pt x="3239" y="2574"/>
                    </a:cubicBezTo>
                    <a:cubicBezTo>
                      <a:pt x="3328" y="2264"/>
                      <a:pt x="3372" y="1953"/>
                      <a:pt x="3372" y="1687"/>
                    </a:cubicBezTo>
                    <a:cubicBezTo>
                      <a:pt x="3417" y="1110"/>
                      <a:pt x="3328" y="533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" name="Google Shape;1152;p28"/>
              <p:cNvSpPr/>
              <p:nvPr/>
            </p:nvSpPr>
            <p:spPr>
              <a:xfrm>
                <a:off x="4480500" y="1915225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2" y="1110"/>
                      <a:pt x="2929" y="1642"/>
                    </a:cubicBezTo>
                    <a:cubicBezTo>
                      <a:pt x="2884" y="1908"/>
                      <a:pt x="2840" y="2174"/>
                      <a:pt x="2751" y="2352"/>
                    </a:cubicBezTo>
                    <a:cubicBezTo>
                      <a:pt x="2662" y="2529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74"/>
                      <a:pt x="1154" y="1819"/>
                    </a:cubicBezTo>
                    <a:cubicBezTo>
                      <a:pt x="755" y="1420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54"/>
                      <a:pt x="488" y="1642"/>
                      <a:pt x="843" y="2086"/>
                    </a:cubicBezTo>
                    <a:cubicBezTo>
                      <a:pt x="1021" y="2308"/>
                      <a:pt x="1198" y="2529"/>
                      <a:pt x="1420" y="2751"/>
                    </a:cubicBezTo>
                    <a:cubicBezTo>
                      <a:pt x="1642" y="2929"/>
                      <a:pt x="1952" y="3151"/>
                      <a:pt x="2307" y="3151"/>
                    </a:cubicBezTo>
                    <a:lnTo>
                      <a:pt x="2352" y="3151"/>
                    </a:lnTo>
                    <a:cubicBezTo>
                      <a:pt x="2485" y="3151"/>
                      <a:pt x="2707" y="3106"/>
                      <a:pt x="2840" y="3017"/>
                    </a:cubicBezTo>
                    <a:cubicBezTo>
                      <a:pt x="3017" y="2929"/>
                      <a:pt x="3150" y="2751"/>
                      <a:pt x="3239" y="2574"/>
                    </a:cubicBezTo>
                    <a:cubicBezTo>
                      <a:pt x="3328" y="2263"/>
                      <a:pt x="3372" y="1997"/>
                      <a:pt x="3372" y="1686"/>
                    </a:cubicBezTo>
                    <a:cubicBezTo>
                      <a:pt x="3417" y="1110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" name="Google Shape;1153;p28"/>
              <p:cNvSpPr/>
              <p:nvPr/>
            </p:nvSpPr>
            <p:spPr>
              <a:xfrm>
                <a:off x="4480500" y="209712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6"/>
                      <a:pt x="2929" y="1598"/>
                    </a:cubicBezTo>
                    <a:cubicBezTo>
                      <a:pt x="2884" y="1864"/>
                      <a:pt x="2840" y="2130"/>
                      <a:pt x="2751" y="2308"/>
                    </a:cubicBezTo>
                    <a:cubicBezTo>
                      <a:pt x="2662" y="2485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30"/>
                      <a:pt x="1154" y="1775"/>
                    </a:cubicBezTo>
                    <a:cubicBezTo>
                      <a:pt x="755" y="1376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10"/>
                      <a:pt x="488" y="1598"/>
                      <a:pt x="843" y="2042"/>
                    </a:cubicBezTo>
                    <a:cubicBezTo>
                      <a:pt x="1021" y="2264"/>
                      <a:pt x="1198" y="2485"/>
                      <a:pt x="1420" y="2707"/>
                    </a:cubicBezTo>
                    <a:cubicBezTo>
                      <a:pt x="1642" y="2885"/>
                      <a:pt x="1952" y="3107"/>
                      <a:pt x="2307" y="3107"/>
                    </a:cubicBezTo>
                    <a:lnTo>
                      <a:pt x="2352" y="3107"/>
                    </a:lnTo>
                    <a:cubicBezTo>
                      <a:pt x="2485" y="3107"/>
                      <a:pt x="2707" y="3062"/>
                      <a:pt x="2840" y="2973"/>
                    </a:cubicBezTo>
                    <a:cubicBezTo>
                      <a:pt x="3017" y="2885"/>
                      <a:pt x="3150" y="2707"/>
                      <a:pt x="3239" y="2530"/>
                    </a:cubicBezTo>
                    <a:cubicBezTo>
                      <a:pt x="3328" y="2219"/>
                      <a:pt x="3372" y="1953"/>
                      <a:pt x="3372" y="1642"/>
                    </a:cubicBezTo>
                    <a:cubicBezTo>
                      <a:pt x="3417" y="1066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" name="Google Shape;1154;p28"/>
              <p:cNvSpPr/>
              <p:nvPr/>
            </p:nvSpPr>
            <p:spPr>
              <a:xfrm>
                <a:off x="4542600" y="1682300"/>
                <a:ext cx="85450" cy="7765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3106" extrusionOk="0">
                    <a:moveTo>
                      <a:pt x="3107" y="0"/>
                    </a:moveTo>
                    <a:cubicBezTo>
                      <a:pt x="3107" y="577"/>
                      <a:pt x="3062" y="1109"/>
                      <a:pt x="2929" y="1642"/>
                    </a:cubicBezTo>
                    <a:cubicBezTo>
                      <a:pt x="2885" y="1864"/>
                      <a:pt x="2840" y="2174"/>
                      <a:pt x="2752" y="2352"/>
                    </a:cubicBezTo>
                    <a:cubicBezTo>
                      <a:pt x="2663" y="2529"/>
                      <a:pt x="2530" y="2573"/>
                      <a:pt x="2352" y="2573"/>
                    </a:cubicBezTo>
                    <a:lnTo>
                      <a:pt x="2308" y="2573"/>
                    </a:lnTo>
                    <a:cubicBezTo>
                      <a:pt x="1953" y="2573"/>
                      <a:pt x="1554" y="2130"/>
                      <a:pt x="1154" y="1775"/>
                    </a:cubicBezTo>
                    <a:cubicBezTo>
                      <a:pt x="755" y="1420"/>
                      <a:pt x="400" y="1021"/>
                      <a:pt x="1" y="621"/>
                    </a:cubicBezTo>
                    <a:lnTo>
                      <a:pt x="1" y="621"/>
                    </a:lnTo>
                    <a:cubicBezTo>
                      <a:pt x="178" y="1154"/>
                      <a:pt x="489" y="1642"/>
                      <a:pt x="844" y="2085"/>
                    </a:cubicBezTo>
                    <a:cubicBezTo>
                      <a:pt x="1021" y="2307"/>
                      <a:pt x="1199" y="2529"/>
                      <a:pt x="1421" y="2707"/>
                    </a:cubicBezTo>
                    <a:cubicBezTo>
                      <a:pt x="1642" y="2928"/>
                      <a:pt x="1953" y="3106"/>
                      <a:pt x="2308" y="3106"/>
                    </a:cubicBezTo>
                    <a:lnTo>
                      <a:pt x="2352" y="3106"/>
                    </a:lnTo>
                    <a:cubicBezTo>
                      <a:pt x="2485" y="3106"/>
                      <a:pt x="2707" y="3106"/>
                      <a:pt x="2840" y="2973"/>
                    </a:cubicBezTo>
                    <a:cubicBezTo>
                      <a:pt x="3018" y="2884"/>
                      <a:pt x="3151" y="2707"/>
                      <a:pt x="3240" y="2573"/>
                    </a:cubicBezTo>
                    <a:cubicBezTo>
                      <a:pt x="3328" y="2219"/>
                      <a:pt x="3373" y="1952"/>
                      <a:pt x="3373" y="1686"/>
                    </a:cubicBezTo>
                    <a:cubicBezTo>
                      <a:pt x="3417" y="1109"/>
                      <a:pt x="3328" y="533"/>
                      <a:pt x="3107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" name="Google Shape;1155;p28"/>
              <p:cNvSpPr/>
              <p:nvPr/>
            </p:nvSpPr>
            <p:spPr>
              <a:xfrm>
                <a:off x="4285275" y="168117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6"/>
                      <a:pt x="2973" y="1598"/>
                    </a:cubicBezTo>
                    <a:cubicBezTo>
                      <a:pt x="2929" y="1864"/>
                      <a:pt x="2884" y="2130"/>
                      <a:pt x="2751" y="2308"/>
                    </a:cubicBezTo>
                    <a:cubicBezTo>
                      <a:pt x="2663" y="2485"/>
                      <a:pt x="2574" y="2530"/>
                      <a:pt x="2352" y="2530"/>
                    </a:cubicBezTo>
                    <a:cubicBezTo>
                      <a:pt x="1953" y="2530"/>
                      <a:pt x="1553" y="2130"/>
                      <a:pt x="1199" y="1775"/>
                    </a:cubicBezTo>
                    <a:cubicBezTo>
                      <a:pt x="799" y="1376"/>
                      <a:pt x="400" y="977"/>
                      <a:pt x="1" y="578"/>
                    </a:cubicBezTo>
                    <a:lnTo>
                      <a:pt x="1" y="578"/>
                    </a:lnTo>
                    <a:cubicBezTo>
                      <a:pt x="222" y="1110"/>
                      <a:pt x="533" y="1598"/>
                      <a:pt x="844" y="2042"/>
                    </a:cubicBezTo>
                    <a:cubicBezTo>
                      <a:pt x="1021" y="2264"/>
                      <a:pt x="1199" y="2485"/>
                      <a:pt x="1420" y="2707"/>
                    </a:cubicBezTo>
                    <a:cubicBezTo>
                      <a:pt x="1642" y="2885"/>
                      <a:pt x="1953" y="3107"/>
                      <a:pt x="2352" y="3107"/>
                    </a:cubicBezTo>
                    <a:cubicBezTo>
                      <a:pt x="2530" y="3107"/>
                      <a:pt x="2707" y="3062"/>
                      <a:pt x="2884" y="2973"/>
                    </a:cubicBezTo>
                    <a:cubicBezTo>
                      <a:pt x="3062" y="2885"/>
                      <a:pt x="3195" y="2707"/>
                      <a:pt x="3239" y="2530"/>
                    </a:cubicBezTo>
                    <a:cubicBezTo>
                      <a:pt x="3373" y="2219"/>
                      <a:pt x="3373" y="1953"/>
                      <a:pt x="3417" y="1642"/>
                    </a:cubicBezTo>
                    <a:cubicBezTo>
                      <a:pt x="3417" y="1066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" name="Google Shape;1156;p28"/>
              <p:cNvSpPr/>
              <p:nvPr/>
            </p:nvSpPr>
            <p:spPr>
              <a:xfrm>
                <a:off x="4407300" y="1583575"/>
                <a:ext cx="865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151" extrusionOk="0">
                    <a:moveTo>
                      <a:pt x="3106" y="0"/>
                    </a:moveTo>
                    <a:cubicBezTo>
                      <a:pt x="3106" y="577"/>
                      <a:pt x="3106" y="1110"/>
                      <a:pt x="2973" y="1642"/>
                    </a:cubicBezTo>
                    <a:cubicBezTo>
                      <a:pt x="2928" y="1908"/>
                      <a:pt x="2884" y="2174"/>
                      <a:pt x="2795" y="2352"/>
                    </a:cubicBezTo>
                    <a:cubicBezTo>
                      <a:pt x="2706" y="2529"/>
                      <a:pt x="2573" y="2574"/>
                      <a:pt x="2396" y="2574"/>
                    </a:cubicBezTo>
                    <a:lnTo>
                      <a:pt x="2352" y="2574"/>
                    </a:lnTo>
                    <a:cubicBezTo>
                      <a:pt x="1952" y="2574"/>
                      <a:pt x="1597" y="2174"/>
                      <a:pt x="1198" y="1819"/>
                    </a:cubicBezTo>
                    <a:cubicBezTo>
                      <a:pt x="799" y="1420"/>
                      <a:pt x="399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532" y="1642"/>
                      <a:pt x="887" y="2086"/>
                    </a:cubicBezTo>
                    <a:cubicBezTo>
                      <a:pt x="1020" y="2308"/>
                      <a:pt x="1198" y="2529"/>
                      <a:pt x="1420" y="2751"/>
                    </a:cubicBezTo>
                    <a:cubicBezTo>
                      <a:pt x="1642" y="2929"/>
                      <a:pt x="1952" y="3150"/>
                      <a:pt x="2352" y="3150"/>
                    </a:cubicBezTo>
                    <a:cubicBezTo>
                      <a:pt x="2529" y="3150"/>
                      <a:pt x="2706" y="3106"/>
                      <a:pt x="2884" y="3017"/>
                    </a:cubicBezTo>
                    <a:cubicBezTo>
                      <a:pt x="3061" y="2929"/>
                      <a:pt x="3195" y="2751"/>
                      <a:pt x="3239" y="2574"/>
                    </a:cubicBezTo>
                    <a:cubicBezTo>
                      <a:pt x="3372" y="2263"/>
                      <a:pt x="3416" y="1997"/>
                      <a:pt x="3416" y="1686"/>
                    </a:cubicBezTo>
                    <a:cubicBezTo>
                      <a:pt x="3461" y="1110"/>
                      <a:pt x="3372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" name="Google Shape;1157;p28"/>
              <p:cNvSpPr/>
              <p:nvPr/>
            </p:nvSpPr>
            <p:spPr>
              <a:xfrm>
                <a:off x="4543725" y="14593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2" y="1109"/>
                      <a:pt x="2973" y="1642"/>
                    </a:cubicBezTo>
                    <a:cubicBezTo>
                      <a:pt x="2884" y="1908"/>
                      <a:pt x="2840" y="2174"/>
                      <a:pt x="2751" y="2352"/>
                    </a:cubicBezTo>
                    <a:cubicBezTo>
                      <a:pt x="2662" y="2529"/>
                      <a:pt x="2529" y="2573"/>
                      <a:pt x="2352" y="2573"/>
                    </a:cubicBezTo>
                    <a:lnTo>
                      <a:pt x="2307" y="2573"/>
                    </a:lnTo>
                    <a:cubicBezTo>
                      <a:pt x="1952" y="2573"/>
                      <a:pt x="1553" y="2174"/>
                      <a:pt x="1154" y="1819"/>
                    </a:cubicBezTo>
                    <a:cubicBezTo>
                      <a:pt x="755" y="1420"/>
                      <a:pt x="400" y="1021"/>
                      <a:pt x="0" y="621"/>
                    </a:cubicBezTo>
                    <a:lnTo>
                      <a:pt x="0" y="621"/>
                    </a:lnTo>
                    <a:cubicBezTo>
                      <a:pt x="178" y="1154"/>
                      <a:pt x="488" y="1642"/>
                      <a:pt x="843" y="2085"/>
                    </a:cubicBezTo>
                    <a:cubicBezTo>
                      <a:pt x="1021" y="2307"/>
                      <a:pt x="1198" y="2529"/>
                      <a:pt x="1420" y="2751"/>
                    </a:cubicBezTo>
                    <a:cubicBezTo>
                      <a:pt x="1642" y="2928"/>
                      <a:pt x="1952" y="3106"/>
                      <a:pt x="2307" y="3150"/>
                    </a:cubicBezTo>
                    <a:lnTo>
                      <a:pt x="2352" y="3150"/>
                    </a:lnTo>
                    <a:cubicBezTo>
                      <a:pt x="2529" y="3150"/>
                      <a:pt x="2707" y="3106"/>
                      <a:pt x="2840" y="3017"/>
                    </a:cubicBezTo>
                    <a:cubicBezTo>
                      <a:pt x="3017" y="2884"/>
                      <a:pt x="3150" y="2751"/>
                      <a:pt x="3239" y="2573"/>
                    </a:cubicBezTo>
                    <a:cubicBezTo>
                      <a:pt x="3372" y="2263"/>
                      <a:pt x="3372" y="1997"/>
                      <a:pt x="3372" y="1686"/>
                    </a:cubicBezTo>
                    <a:cubicBezTo>
                      <a:pt x="3417" y="1109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" name="Google Shape;1158;p28"/>
              <p:cNvSpPr/>
              <p:nvPr/>
            </p:nvSpPr>
            <p:spPr>
              <a:xfrm>
                <a:off x="4622475" y="17987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1"/>
                    </a:moveTo>
                    <a:cubicBezTo>
                      <a:pt x="3106" y="578"/>
                      <a:pt x="3062" y="1110"/>
                      <a:pt x="2973" y="1642"/>
                    </a:cubicBezTo>
                    <a:cubicBezTo>
                      <a:pt x="2929" y="1864"/>
                      <a:pt x="2884" y="2175"/>
                      <a:pt x="2751" y="2352"/>
                    </a:cubicBezTo>
                    <a:cubicBezTo>
                      <a:pt x="2662" y="2530"/>
                      <a:pt x="2574" y="2574"/>
                      <a:pt x="2352" y="2574"/>
                    </a:cubicBezTo>
                    <a:cubicBezTo>
                      <a:pt x="1953" y="2574"/>
                      <a:pt x="1553" y="2175"/>
                      <a:pt x="1198" y="1775"/>
                    </a:cubicBezTo>
                    <a:cubicBezTo>
                      <a:pt x="799" y="1421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488" y="1642"/>
                      <a:pt x="843" y="2086"/>
                    </a:cubicBezTo>
                    <a:cubicBezTo>
                      <a:pt x="1021" y="2308"/>
                      <a:pt x="1198" y="2530"/>
                      <a:pt x="1420" y="2707"/>
                    </a:cubicBezTo>
                    <a:cubicBezTo>
                      <a:pt x="1642" y="2929"/>
                      <a:pt x="1953" y="3107"/>
                      <a:pt x="2352" y="3151"/>
                    </a:cubicBezTo>
                    <a:cubicBezTo>
                      <a:pt x="2529" y="3151"/>
                      <a:pt x="2707" y="3107"/>
                      <a:pt x="2884" y="3018"/>
                    </a:cubicBezTo>
                    <a:cubicBezTo>
                      <a:pt x="3062" y="2885"/>
                      <a:pt x="3195" y="2752"/>
                      <a:pt x="3239" y="2574"/>
                    </a:cubicBezTo>
                    <a:cubicBezTo>
                      <a:pt x="3372" y="2264"/>
                      <a:pt x="3372" y="1953"/>
                      <a:pt x="3417" y="1687"/>
                    </a:cubicBezTo>
                    <a:cubicBezTo>
                      <a:pt x="3417" y="1110"/>
                      <a:pt x="3328" y="533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" name="Google Shape;1159;p28"/>
              <p:cNvSpPr/>
              <p:nvPr/>
            </p:nvSpPr>
            <p:spPr>
              <a:xfrm>
                <a:off x="4622475" y="204832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5"/>
                      <a:pt x="2973" y="1598"/>
                    </a:cubicBezTo>
                    <a:cubicBezTo>
                      <a:pt x="2929" y="1864"/>
                      <a:pt x="2884" y="2130"/>
                      <a:pt x="2751" y="2308"/>
                    </a:cubicBezTo>
                    <a:cubicBezTo>
                      <a:pt x="2662" y="2485"/>
                      <a:pt x="2574" y="2574"/>
                      <a:pt x="2352" y="2574"/>
                    </a:cubicBezTo>
                    <a:cubicBezTo>
                      <a:pt x="1953" y="2574"/>
                      <a:pt x="1553" y="2130"/>
                      <a:pt x="1198" y="1775"/>
                    </a:cubicBezTo>
                    <a:cubicBezTo>
                      <a:pt x="799" y="1376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222" y="1110"/>
                      <a:pt x="488" y="1598"/>
                      <a:pt x="843" y="2041"/>
                    </a:cubicBezTo>
                    <a:cubicBezTo>
                      <a:pt x="1021" y="2263"/>
                      <a:pt x="1198" y="2485"/>
                      <a:pt x="1420" y="2707"/>
                    </a:cubicBezTo>
                    <a:cubicBezTo>
                      <a:pt x="1642" y="2884"/>
                      <a:pt x="1953" y="3106"/>
                      <a:pt x="2352" y="3106"/>
                    </a:cubicBezTo>
                    <a:cubicBezTo>
                      <a:pt x="2529" y="3106"/>
                      <a:pt x="2707" y="3062"/>
                      <a:pt x="2884" y="2973"/>
                    </a:cubicBezTo>
                    <a:cubicBezTo>
                      <a:pt x="3062" y="2884"/>
                      <a:pt x="3195" y="2707"/>
                      <a:pt x="3239" y="2530"/>
                    </a:cubicBezTo>
                    <a:cubicBezTo>
                      <a:pt x="3372" y="2219"/>
                      <a:pt x="3372" y="1953"/>
                      <a:pt x="3417" y="1642"/>
                    </a:cubicBezTo>
                    <a:cubicBezTo>
                      <a:pt x="3417" y="1065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" name="Google Shape;1160;p28"/>
              <p:cNvSpPr/>
              <p:nvPr/>
            </p:nvSpPr>
            <p:spPr>
              <a:xfrm>
                <a:off x="4237575" y="1539200"/>
                <a:ext cx="86550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3107" extrusionOk="0">
                    <a:moveTo>
                      <a:pt x="3151" y="1"/>
                    </a:moveTo>
                    <a:cubicBezTo>
                      <a:pt x="3107" y="533"/>
                      <a:pt x="3107" y="1065"/>
                      <a:pt x="2973" y="1598"/>
                    </a:cubicBezTo>
                    <a:cubicBezTo>
                      <a:pt x="2929" y="1864"/>
                      <a:pt x="2885" y="2130"/>
                      <a:pt x="2796" y="2308"/>
                    </a:cubicBezTo>
                    <a:cubicBezTo>
                      <a:pt x="2707" y="2485"/>
                      <a:pt x="2574" y="2574"/>
                      <a:pt x="2397" y="2574"/>
                    </a:cubicBezTo>
                    <a:lnTo>
                      <a:pt x="2352" y="2574"/>
                    </a:lnTo>
                    <a:cubicBezTo>
                      <a:pt x="1953" y="2574"/>
                      <a:pt x="1598" y="2130"/>
                      <a:pt x="1199" y="1775"/>
                    </a:cubicBezTo>
                    <a:cubicBezTo>
                      <a:pt x="799" y="1376"/>
                      <a:pt x="400" y="1021"/>
                      <a:pt x="1" y="622"/>
                    </a:cubicBezTo>
                    <a:lnTo>
                      <a:pt x="1" y="622"/>
                    </a:lnTo>
                    <a:cubicBezTo>
                      <a:pt x="223" y="1110"/>
                      <a:pt x="533" y="1598"/>
                      <a:pt x="888" y="2042"/>
                    </a:cubicBezTo>
                    <a:cubicBezTo>
                      <a:pt x="1021" y="2308"/>
                      <a:pt x="1199" y="2485"/>
                      <a:pt x="1421" y="2707"/>
                    </a:cubicBezTo>
                    <a:cubicBezTo>
                      <a:pt x="1642" y="2885"/>
                      <a:pt x="1997" y="3106"/>
                      <a:pt x="2352" y="3106"/>
                    </a:cubicBezTo>
                    <a:cubicBezTo>
                      <a:pt x="2530" y="3106"/>
                      <a:pt x="2707" y="3062"/>
                      <a:pt x="2885" y="2973"/>
                    </a:cubicBezTo>
                    <a:cubicBezTo>
                      <a:pt x="3062" y="2885"/>
                      <a:pt x="3195" y="2707"/>
                      <a:pt x="3240" y="2530"/>
                    </a:cubicBezTo>
                    <a:cubicBezTo>
                      <a:pt x="3373" y="2219"/>
                      <a:pt x="3417" y="1953"/>
                      <a:pt x="3417" y="1642"/>
                    </a:cubicBezTo>
                    <a:cubicBezTo>
                      <a:pt x="3461" y="1065"/>
                      <a:pt x="3373" y="489"/>
                      <a:pt x="3151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" name="Google Shape;1161;p28"/>
              <p:cNvSpPr/>
              <p:nvPr/>
            </p:nvSpPr>
            <p:spPr>
              <a:xfrm>
                <a:off x="4365150" y="19063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1" y="1110"/>
                      <a:pt x="2973" y="1642"/>
                    </a:cubicBezTo>
                    <a:cubicBezTo>
                      <a:pt x="2928" y="1908"/>
                      <a:pt x="2840" y="2174"/>
                      <a:pt x="2751" y="2352"/>
                    </a:cubicBezTo>
                    <a:cubicBezTo>
                      <a:pt x="2662" y="2529"/>
                      <a:pt x="2573" y="2574"/>
                      <a:pt x="2352" y="2574"/>
                    </a:cubicBezTo>
                    <a:cubicBezTo>
                      <a:pt x="1952" y="2574"/>
                      <a:pt x="1553" y="2174"/>
                      <a:pt x="1154" y="1820"/>
                    </a:cubicBezTo>
                    <a:cubicBezTo>
                      <a:pt x="799" y="1420"/>
                      <a:pt x="399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488" y="1642"/>
                      <a:pt x="843" y="2086"/>
                    </a:cubicBezTo>
                    <a:cubicBezTo>
                      <a:pt x="1021" y="2308"/>
                      <a:pt x="1198" y="2529"/>
                      <a:pt x="1420" y="2751"/>
                    </a:cubicBezTo>
                    <a:cubicBezTo>
                      <a:pt x="1642" y="2929"/>
                      <a:pt x="1952" y="3151"/>
                      <a:pt x="2307" y="3151"/>
                    </a:cubicBezTo>
                    <a:lnTo>
                      <a:pt x="2352" y="3151"/>
                    </a:lnTo>
                    <a:cubicBezTo>
                      <a:pt x="2529" y="3151"/>
                      <a:pt x="2706" y="3106"/>
                      <a:pt x="2884" y="3017"/>
                    </a:cubicBezTo>
                    <a:cubicBezTo>
                      <a:pt x="3061" y="2929"/>
                      <a:pt x="3195" y="2751"/>
                      <a:pt x="3239" y="2574"/>
                    </a:cubicBezTo>
                    <a:cubicBezTo>
                      <a:pt x="3372" y="2263"/>
                      <a:pt x="3372" y="1997"/>
                      <a:pt x="3416" y="1686"/>
                    </a:cubicBezTo>
                    <a:cubicBezTo>
                      <a:pt x="3416" y="1110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" name="Google Shape;1162;p28"/>
              <p:cNvSpPr/>
              <p:nvPr/>
            </p:nvSpPr>
            <p:spPr>
              <a:xfrm>
                <a:off x="4346275" y="889225"/>
                <a:ext cx="42175" cy="1264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5058" extrusionOk="0">
                    <a:moveTo>
                      <a:pt x="844" y="0"/>
                    </a:moveTo>
                    <a:cubicBezTo>
                      <a:pt x="400" y="0"/>
                      <a:pt x="1" y="1154"/>
                      <a:pt x="1" y="2529"/>
                    </a:cubicBezTo>
                    <a:cubicBezTo>
                      <a:pt x="1" y="3949"/>
                      <a:pt x="400" y="5058"/>
                      <a:pt x="844" y="5058"/>
                    </a:cubicBezTo>
                    <a:cubicBezTo>
                      <a:pt x="1332" y="5058"/>
                      <a:pt x="1687" y="3949"/>
                      <a:pt x="1687" y="2529"/>
                    </a:cubicBezTo>
                    <a:cubicBezTo>
                      <a:pt x="1687" y="1154"/>
                      <a:pt x="1332" y="0"/>
                      <a:pt x="844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" name="Google Shape;1163;p28"/>
              <p:cNvSpPr/>
              <p:nvPr/>
            </p:nvSpPr>
            <p:spPr>
              <a:xfrm>
                <a:off x="4921950" y="889225"/>
                <a:ext cx="42175" cy="1264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5058" extrusionOk="0">
                    <a:moveTo>
                      <a:pt x="844" y="0"/>
                    </a:moveTo>
                    <a:cubicBezTo>
                      <a:pt x="400" y="0"/>
                      <a:pt x="1" y="1154"/>
                      <a:pt x="1" y="2529"/>
                    </a:cubicBezTo>
                    <a:cubicBezTo>
                      <a:pt x="1" y="3949"/>
                      <a:pt x="400" y="5058"/>
                      <a:pt x="844" y="5058"/>
                    </a:cubicBezTo>
                    <a:cubicBezTo>
                      <a:pt x="1332" y="5058"/>
                      <a:pt x="1687" y="3949"/>
                      <a:pt x="1687" y="2529"/>
                    </a:cubicBezTo>
                    <a:cubicBezTo>
                      <a:pt x="1687" y="1154"/>
                      <a:pt x="1332" y="0"/>
                      <a:pt x="844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" name="Google Shape;1164;p28"/>
              <p:cNvSpPr/>
              <p:nvPr/>
            </p:nvSpPr>
            <p:spPr>
              <a:xfrm>
                <a:off x="4585875" y="1099950"/>
                <a:ext cx="112050" cy="112075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4483" extrusionOk="0">
                    <a:moveTo>
                      <a:pt x="0" y="1"/>
                    </a:moveTo>
                    <a:lnTo>
                      <a:pt x="1686" y="4482"/>
                    </a:lnTo>
                    <a:lnTo>
                      <a:pt x="4481" y="1"/>
                    </a:lnTo>
                    <a:close/>
                  </a:path>
                </a:pathLst>
              </a:custGeom>
              <a:solidFill>
                <a:srgbClr val="3D3E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" name="Google Shape;1165;p28"/>
              <p:cNvSpPr/>
              <p:nvPr/>
            </p:nvSpPr>
            <p:spPr>
              <a:xfrm>
                <a:off x="4275850" y="406750"/>
                <a:ext cx="17250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6522" extrusionOk="0">
                    <a:moveTo>
                      <a:pt x="1457" y="0"/>
                    </a:moveTo>
                    <a:cubicBezTo>
                      <a:pt x="305" y="0"/>
                      <a:pt x="1" y="4885"/>
                      <a:pt x="5746" y="6521"/>
                    </a:cubicBezTo>
                    <a:cubicBezTo>
                      <a:pt x="6101" y="6388"/>
                      <a:pt x="6500" y="6299"/>
                      <a:pt x="6900" y="6166"/>
                    </a:cubicBezTo>
                    <a:cubicBezTo>
                      <a:pt x="5613" y="5101"/>
                      <a:pt x="3439" y="3060"/>
                      <a:pt x="2285" y="798"/>
                    </a:cubicBezTo>
                    <a:cubicBezTo>
                      <a:pt x="2005" y="237"/>
                      <a:pt x="1710" y="0"/>
                      <a:pt x="1457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" name="Google Shape;1166;p28"/>
              <p:cNvSpPr/>
              <p:nvPr/>
            </p:nvSpPr>
            <p:spPr>
              <a:xfrm>
                <a:off x="4419500" y="560900"/>
                <a:ext cx="53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799" extrusionOk="0">
                    <a:moveTo>
                      <a:pt x="1154" y="0"/>
                    </a:moveTo>
                    <a:cubicBezTo>
                      <a:pt x="754" y="133"/>
                      <a:pt x="355" y="222"/>
                      <a:pt x="0" y="355"/>
                    </a:cubicBezTo>
                    <a:cubicBezTo>
                      <a:pt x="621" y="577"/>
                      <a:pt x="1331" y="710"/>
                      <a:pt x="2130" y="799"/>
                    </a:cubicBezTo>
                    <a:cubicBezTo>
                      <a:pt x="2130" y="799"/>
                      <a:pt x="1730" y="488"/>
                      <a:pt x="115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" name="Google Shape;1167;p28"/>
              <p:cNvSpPr/>
              <p:nvPr/>
            </p:nvSpPr>
            <p:spPr>
              <a:xfrm>
                <a:off x="4250650" y="503750"/>
                <a:ext cx="166650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3308" extrusionOk="0">
                    <a:moveTo>
                      <a:pt x="976" y="0"/>
                    </a:moveTo>
                    <a:cubicBezTo>
                      <a:pt x="1" y="0"/>
                      <a:pt x="944" y="3308"/>
                      <a:pt x="4847" y="3308"/>
                    </a:cubicBezTo>
                    <a:cubicBezTo>
                      <a:pt x="4891" y="3308"/>
                      <a:pt x="4935" y="3307"/>
                      <a:pt x="4979" y="3307"/>
                    </a:cubicBezTo>
                    <a:cubicBezTo>
                      <a:pt x="5512" y="3085"/>
                      <a:pt x="6089" y="2863"/>
                      <a:pt x="6665" y="2685"/>
                    </a:cubicBezTo>
                    <a:cubicBezTo>
                      <a:pt x="5512" y="2330"/>
                      <a:pt x="3249" y="1621"/>
                      <a:pt x="1652" y="334"/>
                    </a:cubicBezTo>
                    <a:cubicBezTo>
                      <a:pt x="1372" y="100"/>
                      <a:pt x="1145" y="0"/>
                      <a:pt x="976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" name="Google Shape;1168;p28"/>
              <p:cNvSpPr/>
              <p:nvPr/>
            </p:nvSpPr>
            <p:spPr>
              <a:xfrm>
                <a:off x="4375125" y="570875"/>
                <a:ext cx="63250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622" extrusionOk="0">
                    <a:moveTo>
                      <a:pt x="1686" y="0"/>
                    </a:moveTo>
                    <a:cubicBezTo>
                      <a:pt x="1110" y="178"/>
                      <a:pt x="533" y="400"/>
                      <a:pt x="0" y="622"/>
                    </a:cubicBezTo>
                    <a:cubicBezTo>
                      <a:pt x="710" y="622"/>
                      <a:pt x="1553" y="488"/>
                      <a:pt x="2529" y="178"/>
                    </a:cubicBezTo>
                    <a:cubicBezTo>
                      <a:pt x="2529" y="178"/>
                      <a:pt x="2219" y="134"/>
                      <a:pt x="1686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" name="Google Shape;1169;p28"/>
              <p:cNvSpPr/>
              <p:nvPr/>
            </p:nvSpPr>
            <p:spPr>
              <a:xfrm>
                <a:off x="4894225" y="351950"/>
                <a:ext cx="140375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7161" extrusionOk="0">
                    <a:moveTo>
                      <a:pt x="3214" y="0"/>
                    </a:moveTo>
                    <a:cubicBezTo>
                      <a:pt x="2928" y="0"/>
                      <a:pt x="2661" y="298"/>
                      <a:pt x="2529" y="993"/>
                    </a:cubicBezTo>
                    <a:cubicBezTo>
                      <a:pt x="2130" y="3167"/>
                      <a:pt x="932" y="5385"/>
                      <a:pt x="0" y="6850"/>
                    </a:cubicBezTo>
                    <a:cubicBezTo>
                      <a:pt x="400" y="6938"/>
                      <a:pt x="843" y="7027"/>
                      <a:pt x="1243" y="7160"/>
                    </a:cubicBezTo>
                    <a:cubicBezTo>
                      <a:pt x="5614" y="4118"/>
                      <a:pt x="4280" y="0"/>
                      <a:pt x="321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" name="Google Shape;1170;p28"/>
              <p:cNvSpPr/>
              <p:nvPr/>
            </p:nvSpPr>
            <p:spPr>
              <a:xfrm>
                <a:off x="4865375" y="523175"/>
                <a:ext cx="599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1643" extrusionOk="0">
                    <a:moveTo>
                      <a:pt x="1154" y="1"/>
                    </a:moveTo>
                    <a:cubicBezTo>
                      <a:pt x="489" y="977"/>
                      <a:pt x="1" y="1642"/>
                      <a:pt x="1" y="1642"/>
                    </a:cubicBezTo>
                    <a:cubicBezTo>
                      <a:pt x="933" y="1243"/>
                      <a:pt x="1731" y="799"/>
                      <a:pt x="2397" y="311"/>
                    </a:cubicBezTo>
                    <a:cubicBezTo>
                      <a:pt x="1997" y="178"/>
                      <a:pt x="1554" y="89"/>
                      <a:pt x="1154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" name="Google Shape;1171;p28"/>
              <p:cNvSpPr/>
              <p:nvPr/>
            </p:nvSpPr>
            <p:spPr>
              <a:xfrm>
                <a:off x="4926400" y="435075"/>
                <a:ext cx="13152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261" h="4324" extrusionOk="0">
                    <a:moveTo>
                      <a:pt x="4388" y="0"/>
                    </a:moveTo>
                    <a:cubicBezTo>
                      <a:pt x="4204" y="0"/>
                      <a:pt x="3975" y="151"/>
                      <a:pt x="3727" y="508"/>
                    </a:cubicBezTo>
                    <a:cubicBezTo>
                      <a:pt x="2751" y="1972"/>
                      <a:pt x="1109" y="3170"/>
                      <a:pt x="0" y="3880"/>
                    </a:cubicBezTo>
                    <a:cubicBezTo>
                      <a:pt x="444" y="4013"/>
                      <a:pt x="887" y="4146"/>
                      <a:pt x="1331" y="4323"/>
                    </a:cubicBezTo>
                    <a:cubicBezTo>
                      <a:pt x="5140" y="3371"/>
                      <a:pt x="5261" y="0"/>
                      <a:pt x="4388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" name="Google Shape;1172;p28"/>
              <p:cNvSpPr/>
              <p:nvPr/>
            </p:nvSpPr>
            <p:spPr>
              <a:xfrm>
                <a:off x="4897550" y="532050"/>
                <a:ext cx="621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678" extrusionOk="0">
                    <a:moveTo>
                      <a:pt x="1154" y="1"/>
                    </a:moveTo>
                    <a:cubicBezTo>
                      <a:pt x="489" y="444"/>
                      <a:pt x="1" y="666"/>
                      <a:pt x="1" y="666"/>
                    </a:cubicBezTo>
                    <a:cubicBezTo>
                      <a:pt x="160" y="674"/>
                      <a:pt x="318" y="677"/>
                      <a:pt x="472" y="677"/>
                    </a:cubicBezTo>
                    <a:cubicBezTo>
                      <a:pt x="1218" y="677"/>
                      <a:pt x="1897" y="591"/>
                      <a:pt x="2485" y="444"/>
                    </a:cubicBezTo>
                    <a:cubicBezTo>
                      <a:pt x="2041" y="267"/>
                      <a:pt x="1598" y="134"/>
                      <a:pt x="1154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" name="Google Shape;1173;p28"/>
              <p:cNvSpPr/>
              <p:nvPr/>
            </p:nvSpPr>
            <p:spPr>
              <a:xfrm>
                <a:off x="4130000" y="509425"/>
                <a:ext cx="1064850" cy="394225"/>
              </a:xfrm>
              <a:custGeom>
                <a:avLst/>
                <a:gdLst/>
                <a:ahLst/>
                <a:cxnLst/>
                <a:rect l="l" t="t" r="r" b="b"/>
                <a:pathLst>
                  <a:path w="42594" h="15769" extrusionOk="0">
                    <a:moveTo>
                      <a:pt x="25646" y="1"/>
                    </a:moveTo>
                    <a:cubicBezTo>
                      <a:pt x="24265" y="1"/>
                      <a:pt x="22814" y="109"/>
                      <a:pt x="21297" y="329"/>
                    </a:cubicBezTo>
                    <a:cubicBezTo>
                      <a:pt x="9628" y="2015"/>
                      <a:pt x="2884" y="4632"/>
                      <a:pt x="0" y="14127"/>
                    </a:cubicBezTo>
                    <a:cubicBezTo>
                      <a:pt x="2307" y="11509"/>
                      <a:pt x="6034" y="8226"/>
                      <a:pt x="10338" y="7916"/>
                    </a:cubicBezTo>
                    <a:cubicBezTo>
                      <a:pt x="10580" y="7897"/>
                      <a:pt x="10819" y="7887"/>
                      <a:pt x="11055" y="7887"/>
                    </a:cubicBezTo>
                    <a:cubicBezTo>
                      <a:pt x="17950" y="7887"/>
                      <a:pt x="22140" y="15769"/>
                      <a:pt x="22140" y="15769"/>
                    </a:cubicBezTo>
                    <a:cubicBezTo>
                      <a:pt x="22140" y="15769"/>
                      <a:pt x="25642" y="7821"/>
                      <a:pt x="34016" y="7821"/>
                    </a:cubicBezTo>
                    <a:cubicBezTo>
                      <a:pt x="34535" y="7821"/>
                      <a:pt x="35071" y="7851"/>
                      <a:pt x="35627" y="7916"/>
                    </a:cubicBezTo>
                    <a:cubicBezTo>
                      <a:pt x="38600" y="8271"/>
                      <a:pt x="40863" y="9735"/>
                      <a:pt x="42593" y="11554"/>
                    </a:cubicBezTo>
                    <a:cubicBezTo>
                      <a:pt x="39850" y="4011"/>
                      <a:pt x="34032" y="1"/>
                      <a:pt x="25646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176" name="Google Shape;1176;p28"/>
          <p:cNvSpPr/>
          <p:nvPr/>
        </p:nvSpPr>
        <p:spPr>
          <a:xfrm>
            <a:off x="10421033" y="807933"/>
            <a:ext cx="254800" cy="2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177" name="Google Shape;1177;p28"/>
          <p:cNvSpPr/>
          <p:nvPr/>
        </p:nvSpPr>
        <p:spPr>
          <a:xfrm flipH="1">
            <a:off x="10897567" y="807933"/>
            <a:ext cx="254800" cy="2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975" name="Google Shape;975;p28"/>
          <p:cNvGrpSpPr/>
          <p:nvPr/>
        </p:nvGrpSpPr>
        <p:grpSpPr>
          <a:xfrm>
            <a:off x="9625493" y="1629491"/>
            <a:ext cx="2864120" cy="4420615"/>
            <a:chOff x="6972117" y="1156683"/>
            <a:chExt cx="2148090" cy="3315461"/>
          </a:xfrm>
        </p:grpSpPr>
        <p:grpSp>
          <p:nvGrpSpPr>
            <p:cNvPr id="976" name="Google Shape;976;p28"/>
            <p:cNvGrpSpPr/>
            <p:nvPr/>
          </p:nvGrpSpPr>
          <p:grpSpPr>
            <a:xfrm rot="-4993068">
              <a:off x="6902486" y="1537064"/>
              <a:ext cx="1482911" cy="1176757"/>
              <a:chOff x="8757948" y="1920174"/>
              <a:chExt cx="1090443" cy="865316"/>
            </a:xfrm>
          </p:grpSpPr>
          <p:sp>
            <p:nvSpPr>
              <p:cNvPr id="977" name="Google Shape;977;p28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8" name="Google Shape;978;p28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9" name="Google Shape;979;p28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0" name="Google Shape;980;p28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1" name="Google Shape;981;p28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2" name="Google Shape;982;p28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3" name="Google Shape;983;p28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4" name="Google Shape;984;p28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5" name="Google Shape;985;p28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6" name="Google Shape;986;p28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7" name="Google Shape;987;p28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8" name="Google Shape;988;p28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9" name="Google Shape;989;p28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0" name="Google Shape;990;p28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1" name="Google Shape;991;p28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2" name="Google Shape;992;p28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3" name="Google Shape;993;p28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4" name="Google Shape;994;p28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5" name="Google Shape;995;p28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6" name="Google Shape;996;p28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7" name="Google Shape;997;p28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8" name="Google Shape;998;p28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99" name="Google Shape;999;p28"/>
            <p:cNvGrpSpPr/>
            <p:nvPr/>
          </p:nvGrpSpPr>
          <p:grpSpPr>
            <a:xfrm rot="5400000">
              <a:off x="8080652" y="2467654"/>
              <a:ext cx="1179616" cy="899496"/>
              <a:chOff x="5913226" y="4077344"/>
              <a:chExt cx="914289" cy="694967"/>
            </a:xfrm>
          </p:grpSpPr>
          <p:sp>
            <p:nvSpPr>
              <p:cNvPr id="1000" name="Google Shape;1000;p28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1" name="Google Shape;1001;p28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2" name="Google Shape;1002;p28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3" name="Google Shape;1003;p28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4" name="Google Shape;1004;p28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5" name="Google Shape;1005;p28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6" name="Google Shape;1006;p28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07" name="Google Shape;1007;p28"/>
            <p:cNvGrpSpPr/>
            <p:nvPr/>
          </p:nvGrpSpPr>
          <p:grpSpPr>
            <a:xfrm rot="1306680">
              <a:off x="8050728" y="1222214"/>
              <a:ext cx="579647" cy="1176850"/>
              <a:chOff x="6358918" y="3044707"/>
              <a:chExt cx="579665" cy="1176886"/>
            </a:xfrm>
          </p:grpSpPr>
          <p:sp>
            <p:nvSpPr>
              <p:cNvPr id="1008" name="Google Shape;1008;p28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9" name="Google Shape;1009;p28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0" name="Google Shape;1010;p28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1" name="Google Shape;1011;p28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2" name="Google Shape;1012;p28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3" name="Google Shape;1013;p28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4" name="Google Shape;1014;p28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5" name="Google Shape;1015;p28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6" name="Google Shape;1016;p28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17" name="Google Shape;1017;p28"/>
            <p:cNvGrpSpPr/>
            <p:nvPr/>
          </p:nvGrpSpPr>
          <p:grpSpPr>
            <a:xfrm>
              <a:off x="7197757" y="2219658"/>
              <a:ext cx="1463624" cy="2252486"/>
              <a:chOff x="2080150" y="238650"/>
              <a:chExt cx="3386450" cy="5211675"/>
            </a:xfrm>
          </p:grpSpPr>
          <p:sp>
            <p:nvSpPr>
              <p:cNvPr id="1018" name="Google Shape;1018;p28"/>
              <p:cNvSpPr/>
              <p:nvPr/>
            </p:nvSpPr>
            <p:spPr>
              <a:xfrm>
                <a:off x="2080150" y="4111200"/>
                <a:ext cx="3386450" cy="1339125"/>
              </a:xfrm>
              <a:custGeom>
                <a:avLst/>
                <a:gdLst/>
                <a:ahLst/>
                <a:cxnLst/>
                <a:rect l="l" t="t" r="r" b="b"/>
                <a:pathLst>
                  <a:path w="135458" h="53565" extrusionOk="0">
                    <a:moveTo>
                      <a:pt x="30567" y="1"/>
                    </a:moveTo>
                    <a:cubicBezTo>
                      <a:pt x="30370" y="1"/>
                      <a:pt x="30171" y="14"/>
                      <a:pt x="29972" y="42"/>
                    </a:cubicBezTo>
                    <a:cubicBezTo>
                      <a:pt x="29972" y="42"/>
                      <a:pt x="29218" y="209"/>
                      <a:pt x="27962" y="377"/>
                    </a:cubicBezTo>
                    <a:cubicBezTo>
                      <a:pt x="27627" y="377"/>
                      <a:pt x="27209" y="460"/>
                      <a:pt x="26790" y="544"/>
                    </a:cubicBezTo>
                    <a:cubicBezTo>
                      <a:pt x="26372" y="628"/>
                      <a:pt x="25869" y="712"/>
                      <a:pt x="25367" y="795"/>
                    </a:cubicBezTo>
                    <a:cubicBezTo>
                      <a:pt x="24781" y="879"/>
                      <a:pt x="24279" y="1047"/>
                      <a:pt x="23609" y="1130"/>
                    </a:cubicBezTo>
                    <a:cubicBezTo>
                      <a:pt x="23023" y="1298"/>
                      <a:pt x="22437" y="1465"/>
                      <a:pt x="21767" y="1633"/>
                    </a:cubicBezTo>
                    <a:cubicBezTo>
                      <a:pt x="19172" y="2386"/>
                      <a:pt x="15907" y="3391"/>
                      <a:pt x="12474" y="5400"/>
                    </a:cubicBezTo>
                    <a:cubicBezTo>
                      <a:pt x="11637" y="5902"/>
                      <a:pt x="10716" y="6405"/>
                      <a:pt x="9879" y="7074"/>
                    </a:cubicBezTo>
                    <a:cubicBezTo>
                      <a:pt x="9460" y="7409"/>
                      <a:pt x="8958" y="7744"/>
                      <a:pt x="8539" y="8079"/>
                    </a:cubicBezTo>
                    <a:cubicBezTo>
                      <a:pt x="8121" y="8414"/>
                      <a:pt x="7702" y="8832"/>
                      <a:pt x="7284" y="9167"/>
                    </a:cubicBezTo>
                    <a:cubicBezTo>
                      <a:pt x="5609" y="10758"/>
                      <a:pt x="3935" y="12684"/>
                      <a:pt x="2763" y="14944"/>
                    </a:cubicBezTo>
                    <a:cubicBezTo>
                      <a:pt x="1507" y="17204"/>
                      <a:pt x="586" y="19800"/>
                      <a:pt x="251" y="22562"/>
                    </a:cubicBezTo>
                    <a:cubicBezTo>
                      <a:pt x="167" y="23232"/>
                      <a:pt x="84" y="23902"/>
                      <a:pt x="84" y="24572"/>
                    </a:cubicBezTo>
                    <a:lnTo>
                      <a:pt x="0" y="25074"/>
                    </a:lnTo>
                    <a:lnTo>
                      <a:pt x="0" y="25158"/>
                    </a:lnTo>
                    <a:cubicBezTo>
                      <a:pt x="0" y="25215"/>
                      <a:pt x="0" y="25628"/>
                      <a:pt x="0" y="25628"/>
                    </a:cubicBezTo>
                    <a:lnTo>
                      <a:pt x="0" y="25660"/>
                    </a:lnTo>
                    <a:lnTo>
                      <a:pt x="0" y="25911"/>
                    </a:lnTo>
                    <a:lnTo>
                      <a:pt x="84" y="26748"/>
                    </a:lnTo>
                    <a:lnTo>
                      <a:pt x="167" y="27669"/>
                    </a:lnTo>
                    <a:lnTo>
                      <a:pt x="419" y="28925"/>
                    </a:lnTo>
                    <a:lnTo>
                      <a:pt x="670" y="30181"/>
                    </a:lnTo>
                    <a:cubicBezTo>
                      <a:pt x="753" y="30432"/>
                      <a:pt x="753" y="30600"/>
                      <a:pt x="837" y="30851"/>
                    </a:cubicBezTo>
                    <a:lnTo>
                      <a:pt x="1088" y="31353"/>
                    </a:lnTo>
                    <a:cubicBezTo>
                      <a:pt x="1340" y="32023"/>
                      <a:pt x="1674" y="32776"/>
                      <a:pt x="2009" y="33446"/>
                    </a:cubicBezTo>
                    <a:cubicBezTo>
                      <a:pt x="2428" y="34116"/>
                      <a:pt x="2846" y="34702"/>
                      <a:pt x="3181" y="35372"/>
                    </a:cubicBezTo>
                    <a:cubicBezTo>
                      <a:pt x="3600" y="36041"/>
                      <a:pt x="4102" y="36544"/>
                      <a:pt x="4605" y="37130"/>
                    </a:cubicBezTo>
                    <a:cubicBezTo>
                      <a:pt x="5107" y="37716"/>
                      <a:pt x="5525" y="38302"/>
                      <a:pt x="6112" y="38804"/>
                    </a:cubicBezTo>
                    <a:cubicBezTo>
                      <a:pt x="6614" y="39223"/>
                      <a:pt x="7200" y="39725"/>
                      <a:pt x="7702" y="40227"/>
                    </a:cubicBezTo>
                    <a:cubicBezTo>
                      <a:pt x="8288" y="40730"/>
                      <a:pt x="8874" y="41148"/>
                      <a:pt x="9460" y="41567"/>
                    </a:cubicBezTo>
                    <a:cubicBezTo>
                      <a:pt x="10632" y="42488"/>
                      <a:pt x="11888" y="43157"/>
                      <a:pt x="13144" y="43911"/>
                    </a:cubicBezTo>
                    <a:cubicBezTo>
                      <a:pt x="18167" y="46757"/>
                      <a:pt x="23776" y="48515"/>
                      <a:pt x="29469" y="49520"/>
                    </a:cubicBezTo>
                    <a:cubicBezTo>
                      <a:pt x="34614" y="50504"/>
                      <a:pt x="39895" y="50872"/>
                      <a:pt x="45190" y="50872"/>
                    </a:cubicBezTo>
                    <a:cubicBezTo>
                      <a:pt x="45754" y="50872"/>
                      <a:pt x="46319" y="50868"/>
                      <a:pt x="46883" y="50860"/>
                    </a:cubicBezTo>
                    <a:lnTo>
                      <a:pt x="51236" y="50776"/>
                    </a:lnTo>
                    <a:cubicBezTo>
                      <a:pt x="52659" y="50692"/>
                      <a:pt x="53999" y="50608"/>
                      <a:pt x="55506" y="50441"/>
                    </a:cubicBezTo>
                    <a:cubicBezTo>
                      <a:pt x="58436" y="50190"/>
                      <a:pt x="61199" y="49855"/>
                      <a:pt x="63962" y="49436"/>
                    </a:cubicBezTo>
                    <a:cubicBezTo>
                      <a:pt x="69571" y="48683"/>
                      <a:pt x="75012" y="47595"/>
                      <a:pt x="80203" y="46674"/>
                    </a:cubicBezTo>
                    <a:cubicBezTo>
                      <a:pt x="85394" y="45753"/>
                      <a:pt x="90417" y="44916"/>
                      <a:pt x="95189" y="44413"/>
                    </a:cubicBezTo>
                    <a:cubicBezTo>
                      <a:pt x="98521" y="44069"/>
                      <a:pt x="101695" y="43842"/>
                      <a:pt x="104684" y="43842"/>
                    </a:cubicBezTo>
                    <a:cubicBezTo>
                      <a:pt x="106051" y="43842"/>
                      <a:pt x="107380" y="43890"/>
                      <a:pt x="108668" y="43995"/>
                    </a:cubicBezTo>
                    <a:cubicBezTo>
                      <a:pt x="112854" y="44246"/>
                      <a:pt x="116621" y="44916"/>
                      <a:pt x="119802" y="45920"/>
                    </a:cubicBezTo>
                    <a:cubicBezTo>
                      <a:pt x="123067" y="46925"/>
                      <a:pt x="125746" y="48181"/>
                      <a:pt x="127923" y="49269"/>
                    </a:cubicBezTo>
                    <a:cubicBezTo>
                      <a:pt x="129011" y="49855"/>
                      <a:pt x="129932" y="50357"/>
                      <a:pt x="130686" y="50943"/>
                    </a:cubicBezTo>
                    <a:cubicBezTo>
                      <a:pt x="131523" y="51446"/>
                      <a:pt x="132193" y="51864"/>
                      <a:pt x="132695" y="52283"/>
                    </a:cubicBezTo>
                    <a:cubicBezTo>
                      <a:pt x="133783" y="53036"/>
                      <a:pt x="134369" y="53455"/>
                      <a:pt x="134369" y="53455"/>
                    </a:cubicBezTo>
                    <a:cubicBezTo>
                      <a:pt x="134474" y="53524"/>
                      <a:pt x="134606" y="53565"/>
                      <a:pt x="134738" y="53565"/>
                    </a:cubicBezTo>
                    <a:cubicBezTo>
                      <a:pt x="134924" y="53565"/>
                      <a:pt x="135109" y="53484"/>
                      <a:pt x="135207" y="53287"/>
                    </a:cubicBezTo>
                    <a:cubicBezTo>
                      <a:pt x="135458" y="53036"/>
                      <a:pt x="135374" y="52618"/>
                      <a:pt x="135123" y="52450"/>
                    </a:cubicBezTo>
                    <a:cubicBezTo>
                      <a:pt x="135123" y="52450"/>
                      <a:pt x="134537" y="52032"/>
                      <a:pt x="133532" y="51195"/>
                    </a:cubicBezTo>
                    <a:cubicBezTo>
                      <a:pt x="133030" y="50776"/>
                      <a:pt x="132360" y="50274"/>
                      <a:pt x="131523" y="49688"/>
                    </a:cubicBezTo>
                    <a:cubicBezTo>
                      <a:pt x="130770" y="49102"/>
                      <a:pt x="129765" y="48515"/>
                      <a:pt x="128677" y="47929"/>
                    </a:cubicBezTo>
                    <a:cubicBezTo>
                      <a:pt x="126500" y="46590"/>
                      <a:pt x="123821" y="45167"/>
                      <a:pt x="120472" y="44078"/>
                    </a:cubicBezTo>
                    <a:cubicBezTo>
                      <a:pt x="117123" y="42906"/>
                      <a:pt x="113188" y="41985"/>
                      <a:pt x="108919" y="41483"/>
                    </a:cubicBezTo>
                    <a:cubicBezTo>
                      <a:pt x="106619" y="41218"/>
                      <a:pt x="104226" y="41116"/>
                      <a:pt x="101752" y="41116"/>
                    </a:cubicBezTo>
                    <a:cubicBezTo>
                      <a:pt x="99542" y="41116"/>
                      <a:pt x="97268" y="41197"/>
                      <a:pt x="94938" y="41316"/>
                    </a:cubicBezTo>
                    <a:cubicBezTo>
                      <a:pt x="90082" y="41650"/>
                      <a:pt x="84891" y="42237"/>
                      <a:pt x="79617" y="42990"/>
                    </a:cubicBezTo>
                    <a:cubicBezTo>
                      <a:pt x="74343" y="43660"/>
                      <a:pt x="68985" y="44497"/>
                      <a:pt x="63459" y="44999"/>
                    </a:cubicBezTo>
                    <a:cubicBezTo>
                      <a:pt x="60696" y="45334"/>
                      <a:pt x="57934" y="45502"/>
                      <a:pt x="55171" y="45669"/>
                    </a:cubicBezTo>
                    <a:cubicBezTo>
                      <a:pt x="53832" y="45753"/>
                      <a:pt x="52408" y="45753"/>
                      <a:pt x="50985" y="45753"/>
                    </a:cubicBezTo>
                    <a:lnTo>
                      <a:pt x="46883" y="45669"/>
                    </a:lnTo>
                    <a:cubicBezTo>
                      <a:pt x="41357" y="45502"/>
                      <a:pt x="35916" y="44916"/>
                      <a:pt x="30725" y="43743"/>
                    </a:cubicBezTo>
                    <a:cubicBezTo>
                      <a:pt x="25534" y="42571"/>
                      <a:pt x="20595" y="40730"/>
                      <a:pt x="16409" y="38218"/>
                    </a:cubicBezTo>
                    <a:cubicBezTo>
                      <a:pt x="15404" y="37548"/>
                      <a:pt x="14400" y="36878"/>
                      <a:pt x="13563" y="36125"/>
                    </a:cubicBezTo>
                    <a:cubicBezTo>
                      <a:pt x="13144" y="35790"/>
                      <a:pt x="12642" y="35455"/>
                      <a:pt x="12223" y="35037"/>
                    </a:cubicBezTo>
                    <a:lnTo>
                      <a:pt x="11051" y="33865"/>
                    </a:lnTo>
                    <a:cubicBezTo>
                      <a:pt x="9628" y="32274"/>
                      <a:pt x="8456" y="30600"/>
                      <a:pt x="7953" y="28925"/>
                    </a:cubicBezTo>
                    <a:lnTo>
                      <a:pt x="7786" y="28590"/>
                    </a:lnTo>
                    <a:cubicBezTo>
                      <a:pt x="7786" y="28507"/>
                      <a:pt x="7786" y="28423"/>
                      <a:pt x="7786" y="28339"/>
                    </a:cubicBezTo>
                    <a:cubicBezTo>
                      <a:pt x="7786" y="28172"/>
                      <a:pt x="7702" y="28004"/>
                      <a:pt x="7702" y="27837"/>
                    </a:cubicBezTo>
                    <a:cubicBezTo>
                      <a:pt x="7618" y="27669"/>
                      <a:pt x="7618" y="27502"/>
                      <a:pt x="7535" y="27334"/>
                    </a:cubicBezTo>
                    <a:lnTo>
                      <a:pt x="7535" y="26497"/>
                    </a:lnTo>
                    <a:lnTo>
                      <a:pt x="7535" y="25583"/>
                    </a:lnTo>
                    <a:cubicBezTo>
                      <a:pt x="7535" y="25583"/>
                      <a:pt x="7535" y="25193"/>
                      <a:pt x="7535" y="25158"/>
                    </a:cubicBezTo>
                    <a:cubicBezTo>
                      <a:pt x="7618" y="24655"/>
                      <a:pt x="7702" y="24237"/>
                      <a:pt x="7786" y="23734"/>
                    </a:cubicBezTo>
                    <a:cubicBezTo>
                      <a:pt x="8121" y="21893"/>
                      <a:pt x="8791" y="20302"/>
                      <a:pt x="9628" y="18879"/>
                    </a:cubicBezTo>
                    <a:cubicBezTo>
                      <a:pt x="11302" y="16032"/>
                      <a:pt x="13981" y="14107"/>
                      <a:pt x="16493" y="12767"/>
                    </a:cubicBezTo>
                    <a:cubicBezTo>
                      <a:pt x="19088" y="11344"/>
                      <a:pt x="21683" y="10674"/>
                      <a:pt x="23860" y="10172"/>
                    </a:cubicBezTo>
                    <a:cubicBezTo>
                      <a:pt x="24446" y="10004"/>
                      <a:pt x="24948" y="9921"/>
                      <a:pt x="25451" y="9837"/>
                    </a:cubicBezTo>
                    <a:cubicBezTo>
                      <a:pt x="25869" y="9753"/>
                      <a:pt x="26372" y="9670"/>
                      <a:pt x="26790" y="9586"/>
                    </a:cubicBezTo>
                    <a:cubicBezTo>
                      <a:pt x="27209" y="9586"/>
                      <a:pt x="27544" y="9502"/>
                      <a:pt x="27879" y="9418"/>
                    </a:cubicBezTo>
                    <a:cubicBezTo>
                      <a:pt x="28297" y="9418"/>
                      <a:pt x="28716" y="9335"/>
                      <a:pt x="29051" y="9335"/>
                    </a:cubicBezTo>
                    <a:cubicBezTo>
                      <a:pt x="30306" y="9167"/>
                      <a:pt x="31060" y="9167"/>
                      <a:pt x="31060" y="9167"/>
                    </a:cubicBezTo>
                    <a:cubicBezTo>
                      <a:pt x="31060" y="9167"/>
                      <a:pt x="31144" y="9084"/>
                      <a:pt x="31227" y="9084"/>
                    </a:cubicBezTo>
                    <a:cubicBezTo>
                      <a:pt x="33739" y="8749"/>
                      <a:pt x="35497" y="6405"/>
                      <a:pt x="35078" y="3977"/>
                    </a:cubicBezTo>
                    <a:cubicBezTo>
                      <a:pt x="34771" y="1671"/>
                      <a:pt x="32771" y="1"/>
                      <a:pt x="30567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9" name="Google Shape;1019;p28"/>
              <p:cNvSpPr/>
              <p:nvPr/>
            </p:nvSpPr>
            <p:spPr>
              <a:xfrm>
                <a:off x="2378650" y="4341600"/>
                <a:ext cx="1010075" cy="534000"/>
              </a:xfrm>
              <a:custGeom>
                <a:avLst/>
                <a:gdLst/>
                <a:ahLst/>
                <a:cxnLst/>
                <a:rect l="l" t="t" r="r" b="b"/>
                <a:pathLst>
                  <a:path w="40403" h="21360" extrusionOk="0">
                    <a:moveTo>
                      <a:pt x="29625" y="1"/>
                    </a:moveTo>
                    <a:cubicBezTo>
                      <a:pt x="27729" y="1"/>
                      <a:pt x="25632" y="467"/>
                      <a:pt x="23390" y="1626"/>
                    </a:cubicBezTo>
                    <a:cubicBezTo>
                      <a:pt x="23390" y="1626"/>
                      <a:pt x="534" y="15691"/>
                      <a:pt x="199" y="18956"/>
                    </a:cubicBezTo>
                    <a:cubicBezTo>
                      <a:pt x="0" y="20507"/>
                      <a:pt x="2391" y="21359"/>
                      <a:pt x="6168" y="21359"/>
                    </a:cubicBezTo>
                    <a:cubicBezTo>
                      <a:pt x="10339" y="21359"/>
                      <a:pt x="16202" y="20320"/>
                      <a:pt x="22134" y="18035"/>
                    </a:cubicBezTo>
                    <a:cubicBezTo>
                      <a:pt x="33436" y="13681"/>
                      <a:pt x="39296" y="9579"/>
                      <a:pt x="39882" y="7402"/>
                    </a:cubicBezTo>
                    <a:cubicBezTo>
                      <a:pt x="40403" y="5646"/>
                      <a:pt x="36225" y="1"/>
                      <a:pt x="29625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183125" y="4341600"/>
                <a:ext cx="1010100" cy="534000"/>
              </a:xfrm>
              <a:custGeom>
                <a:avLst/>
                <a:gdLst/>
                <a:ahLst/>
                <a:cxnLst/>
                <a:rect l="l" t="t" r="r" b="b"/>
                <a:pathLst>
                  <a:path w="40404" h="21360" extrusionOk="0">
                    <a:moveTo>
                      <a:pt x="10778" y="1"/>
                    </a:moveTo>
                    <a:cubicBezTo>
                      <a:pt x="4179" y="1"/>
                      <a:pt x="1" y="5646"/>
                      <a:pt x="521" y="7402"/>
                    </a:cubicBezTo>
                    <a:cubicBezTo>
                      <a:pt x="1107" y="9579"/>
                      <a:pt x="6968" y="13681"/>
                      <a:pt x="18270" y="18035"/>
                    </a:cubicBezTo>
                    <a:cubicBezTo>
                      <a:pt x="24202" y="20320"/>
                      <a:pt x="30064" y="21359"/>
                      <a:pt x="34236" y="21359"/>
                    </a:cubicBezTo>
                    <a:cubicBezTo>
                      <a:pt x="38012" y="21359"/>
                      <a:pt x="40403" y="20507"/>
                      <a:pt x="40204" y="18956"/>
                    </a:cubicBezTo>
                    <a:cubicBezTo>
                      <a:pt x="39869" y="15691"/>
                      <a:pt x="17014" y="1626"/>
                      <a:pt x="17014" y="1626"/>
                    </a:cubicBezTo>
                    <a:cubicBezTo>
                      <a:pt x="14771" y="467"/>
                      <a:pt x="12675" y="1"/>
                      <a:pt x="10778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2358500" y="2000400"/>
                <a:ext cx="2854850" cy="2603700"/>
              </a:xfrm>
              <a:custGeom>
                <a:avLst/>
                <a:gdLst/>
                <a:ahLst/>
                <a:cxnLst/>
                <a:rect l="l" t="t" r="r" b="b"/>
                <a:pathLst>
                  <a:path w="114194" h="104148" extrusionOk="0">
                    <a:moveTo>
                      <a:pt x="57097" y="1"/>
                    </a:moveTo>
                    <a:cubicBezTo>
                      <a:pt x="25619" y="1"/>
                      <a:pt x="1" y="33824"/>
                      <a:pt x="1" y="61116"/>
                    </a:cubicBezTo>
                    <a:cubicBezTo>
                      <a:pt x="1" y="88492"/>
                      <a:pt x="25619" y="104148"/>
                      <a:pt x="57097" y="104148"/>
                    </a:cubicBezTo>
                    <a:cubicBezTo>
                      <a:pt x="88576" y="104148"/>
                      <a:pt x="114194" y="88492"/>
                      <a:pt x="114194" y="61116"/>
                    </a:cubicBezTo>
                    <a:cubicBezTo>
                      <a:pt x="114194" y="33824"/>
                      <a:pt x="88576" y="1"/>
                      <a:pt x="57097" y="1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2955000" y="2000400"/>
                <a:ext cx="1712100" cy="583975"/>
              </a:xfrm>
              <a:custGeom>
                <a:avLst/>
                <a:gdLst/>
                <a:ahLst/>
                <a:cxnLst/>
                <a:rect l="l" t="t" r="r" b="b"/>
                <a:pathLst>
                  <a:path w="68484" h="23359" extrusionOk="0">
                    <a:moveTo>
                      <a:pt x="33237" y="1"/>
                    </a:moveTo>
                    <a:cubicBezTo>
                      <a:pt x="20847" y="1"/>
                      <a:pt x="9377" y="5275"/>
                      <a:pt x="1" y="13312"/>
                    </a:cubicBezTo>
                    <a:cubicBezTo>
                      <a:pt x="1508" y="14401"/>
                      <a:pt x="3182" y="15405"/>
                      <a:pt x="5024" y="16410"/>
                    </a:cubicBezTo>
                    <a:cubicBezTo>
                      <a:pt x="13247" y="20766"/>
                      <a:pt x="22284" y="22714"/>
                      <a:pt x="30961" y="22714"/>
                    </a:cubicBezTo>
                    <a:cubicBezTo>
                      <a:pt x="35624" y="22714"/>
                      <a:pt x="40183" y="22152"/>
                      <a:pt x="44456" y="21098"/>
                    </a:cubicBezTo>
                    <a:cubicBezTo>
                      <a:pt x="47051" y="22521"/>
                      <a:pt x="50065" y="23359"/>
                      <a:pt x="53246" y="23359"/>
                    </a:cubicBezTo>
                    <a:cubicBezTo>
                      <a:pt x="59609" y="23359"/>
                      <a:pt x="65218" y="20094"/>
                      <a:pt x="68483" y="15070"/>
                    </a:cubicBezTo>
                    <a:cubicBezTo>
                      <a:pt x="58772" y="6029"/>
                      <a:pt x="46549" y="1"/>
                      <a:pt x="33237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3042900" y="2636675"/>
                <a:ext cx="1486050" cy="1498600"/>
              </a:xfrm>
              <a:custGeom>
                <a:avLst/>
                <a:gdLst/>
                <a:ahLst/>
                <a:cxnLst/>
                <a:rect l="l" t="t" r="r" b="b"/>
                <a:pathLst>
                  <a:path w="59442" h="59944" extrusionOk="0">
                    <a:moveTo>
                      <a:pt x="29721" y="1"/>
                    </a:moveTo>
                    <a:cubicBezTo>
                      <a:pt x="13312" y="1"/>
                      <a:pt x="1" y="19424"/>
                      <a:pt x="1" y="35163"/>
                    </a:cubicBezTo>
                    <a:cubicBezTo>
                      <a:pt x="1" y="50902"/>
                      <a:pt x="13312" y="59944"/>
                      <a:pt x="29721" y="59944"/>
                    </a:cubicBezTo>
                    <a:cubicBezTo>
                      <a:pt x="46130" y="59944"/>
                      <a:pt x="59442" y="50902"/>
                      <a:pt x="59442" y="35163"/>
                    </a:cubicBezTo>
                    <a:cubicBezTo>
                      <a:pt x="59442" y="19424"/>
                      <a:pt x="46130" y="1"/>
                      <a:pt x="29721" y="1"/>
                    </a:cubicBez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3241750" y="2868850"/>
                <a:ext cx="1170000" cy="909925"/>
              </a:xfrm>
              <a:custGeom>
                <a:avLst/>
                <a:gdLst/>
                <a:ahLst/>
                <a:cxnLst/>
                <a:rect l="l" t="t" r="r" b="b"/>
                <a:pathLst>
                  <a:path w="46800" h="36397" extrusionOk="0">
                    <a:moveTo>
                      <a:pt x="10750" y="1"/>
                    </a:moveTo>
                    <a:cubicBezTo>
                      <a:pt x="9497" y="1"/>
                      <a:pt x="8549" y="28"/>
                      <a:pt x="8037" y="90"/>
                    </a:cubicBezTo>
                    <a:cubicBezTo>
                      <a:pt x="4605" y="509"/>
                      <a:pt x="1842" y="3188"/>
                      <a:pt x="1089" y="7960"/>
                    </a:cubicBezTo>
                    <a:cubicBezTo>
                      <a:pt x="419" y="12732"/>
                      <a:pt x="0" y="23280"/>
                      <a:pt x="754" y="27718"/>
                    </a:cubicBezTo>
                    <a:cubicBezTo>
                      <a:pt x="1423" y="32071"/>
                      <a:pt x="3349" y="32490"/>
                      <a:pt x="6028" y="33494"/>
                    </a:cubicBezTo>
                    <a:cubicBezTo>
                      <a:pt x="8707" y="34499"/>
                      <a:pt x="14065" y="36090"/>
                      <a:pt x="18921" y="36341"/>
                    </a:cubicBezTo>
                    <a:cubicBezTo>
                      <a:pt x="19408" y="36376"/>
                      <a:pt x="19879" y="36397"/>
                      <a:pt x="20339" y="36397"/>
                    </a:cubicBezTo>
                    <a:cubicBezTo>
                      <a:pt x="23123" y="36397"/>
                      <a:pt x="25543" y="35650"/>
                      <a:pt x="29135" y="32992"/>
                    </a:cubicBezTo>
                    <a:cubicBezTo>
                      <a:pt x="33320" y="29894"/>
                      <a:pt x="44790" y="23280"/>
                      <a:pt x="45795" y="21188"/>
                    </a:cubicBezTo>
                    <a:cubicBezTo>
                      <a:pt x="46799" y="19178"/>
                      <a:pt x="44874" y="8546"/>
                      <a:pt x="42781" y="3690"/>
                    </a:cubicBezTo>
                    <a:cubicBezTo>
                      <a:pt x="42278" y="2518"/>
                      <a:pt x="41023" y="1262"/>
                      <a:pt x="37758" y="1095"/>
                    </a:cubicBezTo>
                    <a:cubicBezTo>
                      <a:pt x="34980" y="881"/>
                      <a:pt x="17897" y="1"/>
                      <a:pt x="10750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3645700" y="2923900"/>
                <a:ext cx="766050" cy="840275"/>
              </a:xfrm>
              <a:custGeom>
                <a:avLst/>
                <a:gdLst/>
                <a:ahLst/>
                <a:cxnLst/>
                <a:rect l="l" t="t" r="r" b="b"/>
                <a:pathLst>
                  <a:path w="30642" h="33611" extrusionOk="0">
                    <a:moveTo>
                      <a:pt x="23834" y="0"/>
                    </a:moveTo>
                    <a:cubicBezTo>
                      <a:pt x="22706" y="0"/>
                      <a:pt x="21112" y="277"/>
                      <a:pt x="18837" y="986"/>
                    </a:cubicBezTo>
                    <a:cubicBezTo>
                      <a:pt x="13814" y="2493"/>
                      <a:pt x="4437" y="5842"/>
                      <a:pt x="2763" y="6762"/>
                    </a:cubicBezTo>
                    <a:cubicBezTo>
                      <a:pt x="1005" y="7683"/>
                      <a:pt x="0" y="9944"/>
                      <a:pt x="335" y="14381"/>
                    </a:cubicBezTo>
                    <a:cubicBezTo>
                      <a:pt x="670" y="18818"/>
                      <a:pt x="1256" y="26018"/>
                      <a:pt x="1507" y="28446"/>
                    </a:cubicBezTo>
                    <a:cubicBezTo>
                      <a:pt x="1711" y="30420"/>
                      <a:pt x="3409" y="33611"/>
                      <a:pt x="6736" y="33611"/>
                    </a:cubicBezTo>
                    <a:cubicBezTo>
                      <a:pt x="7502" y="33611"/>
                      <a:pt x="8353" y="33442"/>
                      <a:pt x="9293" y="33050"/>
                    </a:cubicBezTo>
                    <a:cubicBezTo>
                      <a:pt x="14316" y="30957"/>
                      <a:pt x="28548" y="20995"/>
                      <a:pt x="29302" y="20158"/>
                    </a:cubicBezTo>
                    <a:cubicBezTo>
                      <a:pt x="30055" y="19404"/>
                      <a:pt x="30641" y="18483"/>
                      <a:pt x="30223" y="14967"/>
                    </a:cubicBezTo>
                    <a:cubicBezTo>
                      <a:pt x="29720" y="11534"/>
                      <a:pt x="28213" y="3497"/>
                      <a:pt x="26288" y="986"/>
                    </a:cubicBezTo>
                    <a:cubicBezTo>
                      <a:pt x="25917" y="429"/>
                      <a:pt x="25236" y="0"/>
                      <a:pt x="23834" y="0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3808950" y="3158350"/>
                <a:ext cx="119325" cy="136325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5453" extrusionOk="0">
                    <a:moveTo>
                      <a:pt x="3093" y="1"/>
                    </a:moveTo>
                    <a:cubicBezTo>
                      <a:pt x="2254" y="1"/>
                      <a:pt x="1274" y="765"/>
                      <a:pt x="670" y="1905"/>
                    </a:cubicBezTo>
                    <a:cubicBezTo>
                      <a:pt x="0" y="3329"/>
                      <a:pt x="168" y="4835"/>
                      <a:pt x="1088" y="5338"/>
                    </a:cubicBezTo>
                    <a:cubicBezTo>
                      <a:pt x="1260" y="5416"/>
                      <a:pt x="1446" y="5453"/>
                      <a:pt x="1639" y="5453"/>
                    </a:cubicBezTo>
                    <a:cubicBezTo>
                      <a:pt x="2484" y="5453"/>
                      <a:pt x="3473" y="4738"/>
                      <a:pt x="4019" y="3580"/>
                    </a:cubicBezTo>
                    <a:cubicBezTo>
                      <a:pt x="4772" y="2073"/>
                      <a:pt x="4605" y="566"/>
                      <a:pt x="3684" y="147"/>
                    </a:cubicBezTo>
                    <a:cubicBezTo>
                      <a:pt x="3501" y="47"/>
                      <a:pt x="3302" y="1"/>
                      <a:pt x="3093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7" name="Google Shape;1027;p28"/>
              <p:cNvSpPr/>
              <p:nvPr/>
            </p:nvSpPr>
            <p:spPr>
              <a:xfrm>
                <a:off x="4072650" y="3038800"/>
                <a:ext cx="209325" cy="240175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607" extrusionOk="0">
                    <a:moveTo>
                      <a:pt x="5488" y="0"/>
                    </a:moveTo>
                    <a:cubicBezTo>
                      <a:pt x="3983" y="0"/>
                      <a:pt x="2267" y="1317"/>
                      <a:pt x="1257" y="3339"/>
                    </a:cubicBezTo>
                    <a:cubicBezTo>
                      <a:pt x="1" y="5850"/>
                      <a:pt x="336" y="8529"/>
                      <a:pt x="1926" y="9366"/>
                    </a:cubicBezTo>
                    <a:cubicBezTo>
                      <a:pt x="2253" y="9530"/>
                      <a:pt x="2602" y="9607"/>
                      <a:pt x="2961" y="9607"/>
                    </a:cubicBezTo>
                    <a:cubicBezTo>
                      <a:pt x="4444" y="9607"/>
                      <a:pt x="6106" y="8290"/>
                      <a:pt x="7117" y="6269"/>
                    </a:cubicBezTo>
                    <a:cubicBezTo>
                      <a:pt x="8373" y="3673"/>
                      <a:pt x="8122" y="994"/>
                      <a:pt x="6531" y="241"/>
                    </a:cubicBezTo>
                    <a:cubicBezTo>
                      <a:pt x="6204" y="78"/>
                      <a:pt x="5852" y="0"/>
                      <a:pt x="5488" y="0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8" name="Google Shape;1028;p28"/>
              <p:cNvSpPr/>
              <p:nvPr/>
            </p:nvSpPr>
            <p:spPr>
              <a:xfrm>
                <a:off x="3319175" y="3364000"/>
                <a:ext cx="209325" cy="240700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628" extrusionOk="0">
                    <a:moveTo>
                      <a:pt x="2886" y="1"/>
                    </a:moveTo>
                    <a:cubicBezTo>
                      <a:pt x="2548" y="1"/>
                      <a:pt x="2224" y="69"/>
                      <a:pt x="1926" y="209"/>
                    </a:cubicBezTo>
                    <a:cubicBezTo>
                      <a:pt x="252" y="1047"/>
                      <a:pt x="1" y="3726"/>
                      <a:pt x="1257" y="6237"/>
                    </a:cubicBezTo>
                    <a:cubicBezTo>
                      <a:pt x="2278" y="8347"/>
                      <a:pt x="4018" y="9627"/>
                      <a:pt x="5488" y="9627"/>
                    </a:cubicBezTo>
                    <a:cubicBezTo>
                      <a:pt x="5826" y="9627"/>
                      <a:pt x="6150" y="9559"/>
                      <a:pt x="6447" y="9419"/>
                    </a:cubicBezTo>
                    <a:cubicBezTo>
                      <a:pt x="8038" y="8581"/>
                      <a:pt x="8373" y="5902"/>
                      <a:pt x="7117" y="3391"/>
                    </a:cubicBezTo>
                    <a:cubicBezTo>
                      <a:pt x="6096" y="1281"/>
                      <a:pt x="4356" y="1"/>
                      <a:pt x="2886" y="1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3478250" y="3274775"/>
                <a:ext cx="87925" cy="98925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3957" extrusionOk="0">
                    <a:moveTo>
                      <a:pt x="1203" y="0"/>
                    </a:moveTo>
                    <a:cubicBezTo>
                      <a:pt x="1049" y="0"/>
                      <a:pt x="899" y="31"/>
                      <a:pt x="754" y="95"/>
                    </a:cubicBezTo>
                    <a:cubicBezTo>
                      <a:pt x="84" y="430"/>
                      <a:pt x="0" y="1518"/>
                      <a:pt x="503" y="2606"/>
                    </a:cubicBezTo>
                    <a:cubicBezTo>
                      <a:pt x="909" y="3418"/>
                      <a:pt x="1643" y="3957"/>
                      <a:pt x="2263" y="3957"/>
                    </a:cubicBezTo>
                    <a:cubicBezTo>
                      <a:pt x="2410" y="3957"/>
                      <a:pt x="2551" y="3926"/>
                      <a:pt x="2680" y="3862"/>
                    </a:cubicBezTo>
                    <a:cubicBezTo>
                      <a:pt x="3349" y="3527"/>
                      <a:pt x="3517" y="2439"/>
                      <a:pt x="3014" y="1351"/>
                    </a:cubicBezTo>
                    <a:cubicBezTo>
                      <a:pt x="2541" y="539"/>
                      <a:pt x="1848" y="0"/>
                      <a:pt x="1203" y="0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3323375" y="3253825"/>
                <a:ext cx="110950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247" extrusionOk="0">
                    <a:moveTo>
                      <a:pt x="2977" y="1"/>
                    </a:moveTo>
                    <a:cubicBezTo>
                      <a:pt x="2517" y="1"/>
                      <a:pt x="1993" y="147"/>
                      <a:pt x="1507" y="430"/>
                    </a:cubicBezTo>
                    <a:cubicBezTo>
                      <a:pt x="503" y="1100"/>
                      <a:pt x="0" y="2105"/>
                      <a:pt x="419" y="2775"/>
                    </a:cubicBezTo>
                    <a:cubicBezTo>
                      <a:pt x="635" y="3077"/>
                      <a:pt x="1030" y="3246"/>
                      <a:pt x="1500" y="3246"/>
                    </a:cubicBezTo>
                    <a:cubicBezTo>
                      <a:pt x="1940" y="3246"/>
                      <a:pt x="2445" y="3098"/>
                      <a:pt x="2930" y="2775"/>
                    </a:cubicBezTo>
                    <a:cubicBezTo>
                      <a:pt x="3935" y="2189"/>
                      <a:pt x="4437" y="1100"/>
                      <a:pt x="4103" y="514"/>
                    </a:cubicBezTo>
                    <a:cubicBezTo>
                      <a:pt x="3886" y="168"/>
                      <a:pt x="3469" y="1"/>
                      <a:pt x="2977" y="1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4267300" y="3311925"/>
                <a:ext cx="11722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4689" h="5338" extrusionOk="0">
                    <a:moveTo>
                      <a:pt x="3058" y="1"/>
                    </a:moveTo>
                    <a:cubicBezTo>
                      <a:pt x="2233" y="1"/>
                      <a:pt x="1299" y="715"/>
                      <a:pt x="754" y="1874"/>
                    </a:cubicBezTo>
                    <a:cubicBezTo>
                      <a:pt x="1" y="3213"/>
                      <a:pt x="168" y="4720"/>
                      <a:pt x="1089" y="5223"/>
                    </a:cubicBezTo>
                    <a:cubicBezTo>
                      <a:pt x="1260" y="5300"/>
                      <a:pt x="1443" y="5338"/>
                      <a:pt x="1632" y="5338"/>
                    </a:cubicBezTo>
                    <a:cubicBezTo>
                      <a:pt x="2457" y="5338"/>
                      <a:pt x="3390" y="4623"/>
                      <a:pt x="3935" y="3465"/>
                    </a:cubicBezTo>
                    <a:cubicBezTo>
                      <a:pt x="4689" y="2041"/>
                      <a:pt x="4522" y="534"/>
                      <a:pt x="3601" y="116"/>
                    </a:cubicBezTo>
                    <a:cubicBezTo>
                      <a:pt x="3429" y="38"/>
                      <a:pt x="3246" y="1"/>
                      <a:pt x="3058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2" name="Google Shape;1032;p28"/>
              <p:cNvSpPr/>
              <p:nvPr/>
            </p:nvSpPr>
            <p:spPr>
              <a:xfrm>
                <a:off x="3765000" y="3588975"/>
                <a:ext cx="108850" cy="70625"/>
              </a:xfrm>
              <a:custGeom>
                <a:avLst/>
                <a:gdLst/>
                <a:ahLst/>
                <a:cxnLst/>
                <a:rect l="l" t="t" r="r" b="b"/>
                <a:pathLst>
                  <a:path w="4354" h="2825" extrusionOk="0">
                    <a:moveTo>
                      <a:pt x="1643" y="1"/>
                    </a:moveTo>
                    <a:cubicBezTo>
                      <a:pt x="1005" y="1"/>
                      <a:pt x="502" y="224"/>
                      <a:pt x="335" y="671"/>
                    </a:cubicBezTo>
                    <a:cubicBezTo>
                      <a:pt x="0" y="1340"/>
                      <a:pt x="670" y="2178"/>
                      <a:pt x="1674" y="2596"/>
                    </a:cubicBezTo>
                    <a:cubicBezTo>
                      <a:pt x="2074" y="2750"/>
                      <a:pt x="2461" y="2825"/>
                      <a:pt x="2805" y="2825"/>
                    </a:cubicBezTo>
                    <a:cubicBezTo>
                      <a:pt x="3398" y="2825"/>
                      <a:pt x="3860" y="2602"/>
                      <a:pt x="4019" y="2178"/>
                    </a:cubicBezTo>
                    <a:cubicBezTo>
                      <a:pt x="4353" y="1508"/>
                      <a:pt x="3684" y="587"/>
                      <a:pt x="2679" y="168"/>
                    </a:cubicBezTo>
                    <a:cubicBezTo>
                      <a:pt x="2316" y="57"/>
                      <a:pt x="1963" y="1"/>
                      <a:pt x="1643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3" name="Google Shape;1033;p28"/>
              <p:cNvSpPr/>
              <p:nvPr/>
            </p:nvSpPr>
            <p:spPr>
              <a:xfrm>
                <a:off x="3926150" y="3400350"/>
                <a:ext cx="879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4041" extrusionOk="0">
                    <a:moveTo>
                      <a:pt x="2267" y="1"/>
                    </a:moveTo>
                    <a:cubicBezTo>
                      <a:pt x="1646" y="1"/>
                      <a:pt x="910" y="553"/>
                      <a:pt x="503" y="1434"/>
                    </a:cubicBezTo>
                    <a:cubicBezTo>
                      <a:pt x="0" y="2439"/>
                      <a:pt x="84" y="3611"/>
                      <a:pt x="754" y="3946"/>
                    </a:cubicBezTo>
                    <a:cubicBezTo>
                      <a:pt x="881" y="4010"/>
                      <a:pt x="1021" y="4040"/>
                      <a:pt x="1166" y="4040"/>
                    </a:cubicBezTo>
                    <a:cubicBezTo>
                      <a:pt x="1787" y="4040"/>
                      <a:pt x="2524" y="3488"/>
                      <a:pt x="2931" y="2607"/>
                    </a:cubicBezTo>
                    <a:cubicBezTo>
                      <a:pt x="3517" y="1602"/>
                      <a:pt x="3349" y="430"/>
                      <a:pt x="2679" y="95"/>
                    </a:cubicBezTo>
                    <a:cubicBezTo>
                      <a:pt x="2552" y="31"/>
                      <a:pt x="2413" y="1"/>
                      <a:pt x="2267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4" name="Google Shape;1034;p28"/>
              <p:cNvSpPr/>
              <p:nvPr/>
            </p:nvSpPr>
            <p:spPr>
              <a:xfrm>
                <a:off x="2482650" y="238650"/>
                <a:ext cx="939125" cy="953125"/>
              </a:xfrm>
              <a:custGeom>
                <a:avLst/>
                <a:gdLst/>
                <a:ahLst/>
                <a:cxnLst/>
                <a:rect l="l" t="t" r="r" b="b"/>
                <a:pathLst>
                  <a:path w="37565" h="38125" extrusionOk="0">
                    <a:moveTo>
                      <a:pt x="18778" y="0"/>
                    </a:moveTo>
                    <a:cubicBezTo>
                      <a:pt x="10561" y="0"/>
                      <a:pt x="3575" y="4796"/>
                      <a:pt x="1900" y="14044"/>
                    </a:cubicBezTo>
                    <a:cubicBezTo>
                      <a:pt x="1" y="24962"/>
                      <a:pt x="7598" y="38124"/>
                      <a:pt x="21653" y="38124"/>
                    </a:cubicBezTo>
                    <a:cubicBezTo>
                      <a:pt x="22470" y="38124"/>
                      <a:pt x="23309" y="38080"/>
                      <a:pt x="24169" y="37988"/>
                    </a:cubicBezTo>
                    <a:cubicBezTo>
                      <a:pt x="24169" y="37988"/>
                      <a:pt x="33294" y="31123"/>
                      <a:pt x="35555" y="24090"/>
                    </a:cubicBezTo>
                    <a:cubicBezTo>
                      <a:pt x="37564" y="19318"/>
                      <a:pt x="35806" y="3914"/>
                      <a:pt x="25090" y="900"/>
                    </a:cubicBezTo>
                    <a:cubicBezTo>
                      <a:pt x="22951" y="298"/>
                      <a:pt x="20826" y="0"/>
                      <a:pt x="18778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5" name="Google Shape;1035;p28"/>
              <p:cNvSpPr/>
              <p:nvPr/>
            </p:nvSpPr>
            <p:spPr>
              <a:xfrm>
                <a:off x="2490350" y="639950"/>
                <a:ext cx="2285575" cy="1842200"/>
              </a:xfrm>
              <a:custGeom>
                <a:avLst/>
                <a:gdLst/>
                <a:ahLst/>
                <a:cxnLst/>
                <a:rect l="l" t="t" r="r" b="b"/>
                <a:pathLst>
                  <a:path w="91423" h="73688" extrusionOk="0">
                    <a:moveTo>
                      <a:pt x="50849" y="1"/>
                    </a:moveTo>
                    <a:cubicBezTo>
                      <a:pt x="50783" y="1"/>
                      <a:pt x="50717" y="1"/>
                      <a:pt x="50651" y="1"/>
                    </a:cubicBezTo>
                    <a:cubicBezTo>
                      <a:pt x="40019" y="85"/>
                      <a:pt x="30893" y="3266"/>
                      <a:pt x="23275" y="11973"/>
                    </a:cubicBezTo>
                    <a:cubicBezTo>
                      <a:pt x="15573" y="20596"/>
                      <a:pt x="17080" y="31480"/>
                      <a:pt x="10633" y="36335"/>
                    </a:cubicBezTo>
                    <a:cubicBezTo>
                      <a:pt x="4187" y="41275"/>
                      <a:pt x="1173" y="39433"/>
                      <a:pt x="587" y="42531"/>
                    </a:cubicBezTo>
                    <a:cubicBezTo>
                      <a:pt x="1" y="45712"/>
                      <a:pt x="3182" y="59023"/>
                      <a:pt x="18922" y="67395"/>
                    </a:cubicBezTo>
                    <a:cubicBezTo>
                      <a:pt x="27209" y="71747"/>
                      <a:pt x="36265" y="73687"/>
                      <a:pt x="44948" y="73687"/>
                    </a:cubicBezTo>
                    <a:cubicBezTo>
                      <a:pt x="55474" y="73687"/>
                      <a:pt x="65450" y="70835"/>
                      <a:pt x="72837" y="65972"/>
                    </a:cubicBezTo>
                    <a:cubicBezTo>
                      <a:pt x="86316" y="57098"/>
                      <a:pt x="91422" y="40438"/>
                      <a:pt x="87823" y="26708"/>
                    </a:cubicBezTo>
                    <a:cubicBezTo>
                      <a:pt x="84400" y="13770"/>
                      <a:pt x="72574" y="1"/>
                      <a:pt x="50849" y="1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6" name="Google Shape;1036;p28"/>
              <p:cNvSpPr/>
              <p:nvPr/>
            </p:nvSpPr>
            <p:spPr>
              <a:xfrm>
                <a:off x="3712675" y="1581800"/>
                <a:ext cx="914650" cy="916775"/>
              </a:xfrm>
              <a:custGeom>
                <a:avLst/>
                <a:gdLst/>
                <a:ahLst/>
                <a:cxnLst/>
                <a:rect l="l" t="t" r="r" b="b"/>
                <a:pathLst>
                  <a:path w="36586" h="36671" extrusionOk="0">
                    <a:moveTo>
                      <a:pt x="18335" y="1"/>
                    </a:moveTo>
                    <a:cubicBezTo>
                      <a:pt x="8205" y="1"/>
                      <a:pt x="0" y="8205"/>
                      <a:pt x="0" y="18336"/>
                    </a:cubicBezTo>
                    <a:cubicBezTo>
                      <a:pt x="0" y="28466"/>
                      <a:pt x="8205" y="36670"/>
                      <a:pt x="18335" y="36670"/>
                    </a:cubicBezTo>
                    <a:cubicBezTo>
                      <a:pt x="28381" y="36670"/>
                      <a:pt x="36585" y="28466"/>
                      <a:pt x="36585" y="18336"/>
                    </a:cubicBezTo>
                    <a:cubicBezTo>
                      <a:pt x="36585" y="8205"/>
                      <a:pt x="28381" y="1"/>
                      <a:pt x="18335" y="1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7" name="Google Shape;1037;p28"/>
              <p:cNvSpPr/>
              <p:nvPr/>
            </p:nvSpPr>
            <p:spPr>
              <a:xfrm>
                <a:off x="4152200" y="709025"/>
                <a:ext cx="560925" cy="780725"/>
              </a:xfrm>
              <a:custGeom>
                <a:avLst/>
                <a:gdLst/>
                <a:ahLst/>
                <a:cxnLst/>
                <a:rect l="l" t="t" r="r" b="b"/>
                <a:pathLst>
                  <a:path w="22437" h="31229" extrusionOk="0">
                    <a:moveTo>
                      <a:pt x="0" y="1"/>
                    </a:moveTo>
                    <a:cubicBezTo>
                      <a:pt x="168" y="1926"/>
                      <a:pt x="586" y="7033"/>
                      <a:pt x="3433" y="11387"/>
                    </a:cubicBezTo>
                    <a:lnTo>
                      <a:pt x="18418" y="28382"/>
                    </a:lnTo>
                    <a:cubicBezTo>
                      <a:pt x="18418" y="28382"/>
                      <a:pt x="20093" y="30391"/>
                      <a:pt x="22437" y="31228"/>
                    </a:cubicBezTo>
                    <a:cubicBezTo>
                      <a:pt x="22269" y="29052"/>
                      <a:pt x="21935" y="25954"/>
                      <a:pt x="21349" y="23945"/>
                    </a:cubicBezTo>
                    <a:cubicBezTo>
                      <a:pt x="19004" y="14819"/>
                      <a:pt x="11888" y="4857"/>
                      <a:pt x="0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8" name="Google Shape;1038;p28"/>
              <p:cNvSpPr/>
              <p:nvPr/>
            </p:nvSpPr>
            <p:spPr>
              <a:xfrm>
                <a:off x="2496650" y="1655475"/>
                <a:ext cx="307675" cy="248725"/>
              </a:xfrm>
              <a:custGeom>
                <a:avLst/>
                <a:gdLst/>
                <a:ahLst/>
                <a:cxnLst/>
                <a:rect l="l" t="t" r="r" b="b"/>
                <a:pathLst>
                  <a:path w="12307" h="9949" extrusionOk="0">
                    <a:moveTo>
                      <a:pt x="4831" y="0"/>
                    </a:moveTo>
                    <a:cubicBezTo>
                      <a:pt x="3056" y="0"/>
                      <a:pt x="1456" y="235"/>
                      <a:pt x="837" y="738"/>
                    </a:cubicBezTo>
                    <a:cubicBezTo>
                      <a:pt x="251" y="1156"/>
                      <a:pt x="0" y="2998"/>
                      <a:pt x="251" y="4505"/>
                    </a:cubicBezTo>
                    <a:cubicBezTo>
                      <a:pt x="417" y="5996"/>
                      <a:pt x="2223" y="9948"/>
                      <a:pt x="3802" y="9948"/>
                    </a:cubicBezTo>
                    <a:cubicBezTo>
                      <a:pt x="3818" y="9948"/>
                      <a:pt x="3835" y="9948"/>
                      <a:pt x="3851" y="9947"/>
                    </a:cubicBezTo>
                    <a:cubicBezTo>
                      <a:pt x="6195" y="9947"/>
                      <a:pt x="9879" y="7184"/>
                      <a:pt x="10967" y="5677"/>
                    </a:cubicBezTo>
                    <a:cubicBezTo>
                      <a:pt x="12139" y="4086"/>
                      <a:pt x="12307" y="1910"/>
                      <a:pt x="10465" y="905"/>
                    </a:cubicBezTo>
                    <a:cubicBezTo>
                      <a:pt x="9203" y="319"/>
                      <a:pt x="6899" y="0"/>
                      <a:pt x="4831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9" name="Google Shape;1039;p28"/>
              <p:cNvSpPr/>
              <p:nvPr/>
            </p:nvSpPr>
            <p:spPr>
              <a:xfrm>
                <a:off x="4177300" y="248350"/>
                <a:ext cx="1172900" cy="1190600"/>
              </a:xfrm>
              <a:custGeom>
                <a:avLst/>
                <a:gdLst/>
                <a:ahLst/>
                <a:cxnLst/>
                <a:rect l="l" t="t" r="r" b="b"/>
                <a:pathLst>
                  <a:path w="46916" h="47624" extrusionOk="0">
                    <a:moveTo>
                      <a:pt x="23423" y="0"/>
                    </a:moveTo>
                    <a:cubicBezTo>
                      <a:pt x="20797" y="0"/>
                      <a:pt x="18068" y="392"/>
                      <a:pt x="15321" y="1182"/>
                    </a:cubicBezTo>
                    <a:cubicBezTo>
                      <a:pt x="2010" y="5116"/>
                      <a:pt x="1" y="24288"/>
                      <a:pt x="2596" y="30316"/>
                    </a:cubicBezTo>
                    <a:cubicBezTo>
                      <a:pt x="5442" y="39023"/>
                      <a:pt x="16912" y="47479"/>
                      <a:pt x="16912" y="47479"/>
                    </a:cubicBezTo>
                    <a:cubicBezTo>
                      <a:pt x="17904" y="47576"/>
                      <a:pt x="18873" y="47623"/>
                      <a:pt x="19818" y="47623"/>
                    </a:cubicBezTo>
                    <a:cubicBezTo>
                      <a:pt x="37537" y="47623"/>
                      <a:pt x="46915" y="31010"/>
                      <a:pt x="44372" y="17340"/>
                    </a:cubicBezTo>
                    <a:cubicBezTo>
                      <a:pt x="42242" y="5892"/>
                      <a:pt x="33605" y="0"/>
                      <a:pt x="23423" y="0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0" name="Google Shape;1040;p28"/>
              <p:cNvSpPr/>
              <p:nvPr/>
            </p:nvSpPr>
            <p:spPr>
              <a:xfrm>
                <a:off x="4501725" y="647100"/>
                <a:ext cx="585325" cy="568250"/>
              </a:xfrm>
              <a:custGeom>
                <a:avLst/>
                <a:gdLst/>
                <a:ahLst/>
                <a:cxnLst/>
                <a:rect l="l" t="t" r="r" b="b"/>
                <a:pathLst>
                  <a:path w="23413" h="22730" extrusionOk="0">
                    <a:moveTo>
                      <a:pt x="9290" y="0"/>
                    </a:moveTo>
                    <a:cubicBezTo>
                      <a:pt x="5995" y="0"/>
                      <a:pt x="3042" y="1467"/>
                      <a:pt x="2009" y="4487"/>
                    </a:cubicBezTo>
                    <a:cubicBezTo>
                      <a:pt x="0" y="10431"/>
                      <a:pt x="335" y="20226"/>
                      <a:pt x="2763" y="21733"/>
                    </a:cubicBezTo>
                    <a:cubicBezTo>
                      <a:pt x="3845" y="22422"/>
                      <a:pt x="5069" y="22730"/>
                      <a:pt x="6355" y="22730"/>
                    </a:cubicBezTo>
                    <a:cubicBezTo>
                      <a:pt x="13824" y="22730"/>
                      <a:pt x="23413" y="12363"/>
                      <a:pt x="19842" y="6078"/>
                    </a:cubicBezTo>
                    <a:cubicBezTo>
                      <a:pt x="17613" y="2075"/>
                      <a:pt x="13210" y="0"/>
                      <a:pt x="9290" y="0"/>
                    </a:cubicBezTo>
                    <a:close/>
                  </a:path>
                </a:pathLst>
              </a:custGeom>
              <a:solidFill>
                <a:srgbClr val="E3C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1" name="Google Shape;1041;p28"/>
              <p:cNvSpPr/>
              <p:nvPr/>
            </p:nvSpPr>
            <p:spPr>
              <a:xfrm>
                <a:off x="4252650" y="1673325"/>
                <a:ext cx="609075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24363" h="4315" extrusionOk="0">
                    <a:moveTo>
                      <a:pt x="19747" y="1"/>
                    </a:moveTo>
                    <a:cubicBezTo>
                      <a:pt x="18770" y="1"/>
                      <a:pt x="17728" y="123"/>
                      <a:pt x="16577" y="191"/>
                    </a:cubicBezTo>
                    <a:cubicBezTo>
                      <a:pt x="15907" y="275"/>
                      <a:pt x="15154" y="275"/>
                      <a:pt x="14484" y="358"/>
                    </a:cubicBezTo>
                    <a:cubicBezTo>
                      <a:pt x="13731" y="442"/>
                      <a:pt x="12977" y="526"/>
                      <a:pt x="12224" y="610"/>
                    </a:cubicBezTo>
                    <a:cubicBezTo>
                      <a:pt x="10717" y="777"/>
                      <a:pt x="9293" y="1112"/>
                      <a:pt x="7870" y="1279"/>
                    </a:cubicBezTo>
                    <a:cubicBezTo>
                      <a:pt x="7200" y="1447"/>
                      <a:pt x="6531" y="1614"/>
                      <a:pt x="5945" y="1698"/>
                    </a:cubicBezTo>
                    <a:cubicBezTo>
                      <a:pt x="5275" y="1865"/>
                      <a:pt x="4689" y="1949"/>
                      <a:pt x="4187" y="2117"/>
                    </a:cubicBezTo>
                    <a:cubicBezTo>
                      <a:pt x="3098" y="2368"/>
                      <a:pt x="2177" y="2619"/>
                      <a:pt x="1508" y="2786"/>
                    </a:cubicBezTo>
                    <a:cubicBezTo>
                      <a:pt x="922" y="2954"/>
                      <a:pt x="503" y="3121"/>
                      <a:pt x="503" y="3121"/>
                    </a:cubicBezTo>
                    <a:cubicBezTo>
                      <a:pt x="168" y="3205"/>
                      <a:pt x="1" y="3540"/>
                      <a:pt x="84" y="3875"/>
                    </a:cubicBezTo>
                    <a:cubicBezTo>
                      <a:pt x="223" y="4152"/>
                      <a:pt x="477" y="4315"/>
                      <a:pt x="750" y="4315"/>
                    </a:cubicBezTo>
                    <a:cubicBezTo>
                      <a:pt x="807" y="4315"/>
                      <a:pt x="864" y="4308"/>
                      <a:pt x="922" y="4293"/>
                    </a:cubicBezTo>
                    <a:cubicBezTo>
                      <a:pt x="922" y="4293"/>
                      <a:pt x="1256" y="4126"/>
                      <a:pt x="1926" y="3958"/>
                    </a:cubicBezTo>
                    <a:cubicBezTo>
                      <a:pt x="2512" y="3791"/>
                      <a:pt x="3349" y="3540"/>
                      <a:pt x="4438" y="3205"/>
                    </a:cubicBezTo>
                    <a:cubicBezTo>
                      <a:pt x="4940" y="3038"/>
                      <a:pt x="5526" y="2870"/>
                      <a:pt x="6196" y="2786"/>
                    </a:cubicBezTo>
                    <a:cubicBezTo>
                      <a:pt x="6782" y="2619"/>
                      <a:pt x="7452" y="2451"/>
                      <a:pt x="8121" y="2284"/>
                    </a:cubicBezTo>
                    <a:cubicBezTo>
                      <a:pt x="9461" y="2033"/>
                      <a:pt x="10884" y="1614"/>
                      <a:pt x="12391" y="1447"/>
                    </a:cubicBezTo>
                    <a:cubicBezTo>
                      <a:pt x="13061" y="1363"/>
                      <a:pt x="13814" y="1196"/>
                      <a:pt x="14568" y="1112"/>
                    </a:cubicBezTo>
                    <a:cubicBezTo>
                      <a:pt x="15238" y="945"/>
                      <a:pt x="15991" y="945"/>
                      <a:pt x="16661" y="861"/>
                    </a:cubicBezTo>
                    <a:cubicBezTo>
                      <a:pt x="18000" y="777"/>
                      <a:pt x="19340" y="526"/>
                      <a:pt x="20428" y="526"/>
                    </a:cubicBezTo>
                    <a:cubicBezTo>
                      <a:pt x="22605" y="442"/>
                      <a:pt x="24112" y="442"/>
                      <a:pt x="24112" y="442"/>
                    </a:cubicBezTo>
                    <a:cubicBezTo>
                      <a:pt x="24279" y="358"/>
                      <a:pt x="24363" y="275"/>
                      <a:pt x="24363" y="191"/>
                    </a:cubicBezTo>
                    <a:cubicBezTo>
                      <a:pt x="24363" y="107"/>
                      <a:pt x="24279" y="24"/>
                      <a:pt x="24112" y="24"/>
                    </a:cubicBezTo>
                    <a:lnTo>
                      <a:pt x="20428" y="24"/>
                    </a:lnTo>
                    <a:cubicBezTo>
                      <a:pt x="20204" y="8"/>
                      <a:pt x="19977" y="1"/>
                      <a:pt x="197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2" name="Google Shape;1042;p28"/>
              <p:cNvSpPr/>
              <p:nvPr/>
            </p:nvSpPr>
            <p:spPr>
              <a:xfrm>
                <a:off x="4256850" y="1837150"/>
                <a:ext cx="577675" cy="61600"/>
              </a:xfrm>
              <a:custGeom>
                <a:avLst/>
                <a:gdLst/>
                <a:ahLst/>
                <a:cxnLst/>
                <a:rect l="l" t="t" r="r" b="b"/>
                <a:pathLst>
                  <a:path w="23107" h="2464" extrusionOk="0">
                    <a:moveTo>
                      <a:pt x="4186" y="1"/>
                    </a:moveTo>
                    <a:cubicBezTo>
                      <a:pt x="2009" y="1"/>
                      <a:pt x="670" y="84"/>
                      <a:pt x="670" y="84"/>
                    </a:cubicBezTo>
                    <a:lnTo>
                      <a:pt x="586" y="84"/>
                    </a:lnTo>
                    <a:cubicBezTo>
                      <a:pt x="251" y="84"/>
                      <a:pt x="0" y="419"/>
                      <a:pt x="0" y="754"/>
                    </a:cubicBezTo>
                    <a:cubicBezTo>
                      <a:pt x="84" y="1089"/>
                      <a:pt x="335" y="1340"/>
                      <a:pt x="754" y="1340"/>
                    </a:cubicBezTo>
                    <a:cubicBezTo>
                      <a:pt x="754" y="1340"/>
                      <a:pt x="2093" y="1257"/>
                      <a:pt x="4186" y="1173"/>
                    </a:cubicBezTo>
                    <a:cubicBezTo>
                      <a:pt x="5191" y="1089"/>
                      <a:pt x="6446" y="1089"/>
                      <a:pt x="7702" y="1005"/>
                    </a:cubicBezTo>
                    <a:cubicBezTo>
                      <a:pt x="9042" y="1005"/>
                      <a:pt x="10465" y="1089"/>
                      <a:pt x="11804" y="1089"/>
                    </a:cubicBezTo>
                    <a:cubicBezTo>
                      <a:pt x="12474" y="1089"/>
                      <a:pt x="13228" y="1173"/>
                      <a:pt x="13897" y="1173"/>
                    </a:cubicBezTo>
                    <a:cubicBezTo>
                      <a:pt x="14567" y="1173"/>
                      <a:pt x="15237" y="1257"/>
                      <a:pt x="15907" y="1257"/>
                    </a:cubicBezTo>
                    <a:cubicBezTo>
                      <a:pt x="17163" y="1424"/>
                      <a:pt x="18335" y="1591"/>
                      <a:pt x="19423" y="1675"/>
                    </a:cubicBezTo>
                    <a:cubicBezTo>
                      <a:pt x="19925" y="1759"/>
                      <a:pt x="20344" y="1926"/>
                      <a:pt x="20762" y="2010"/>
                    </a:cubicBezTo>
                    <a:cubicBezTo>
                      <a:pt x="21181" y="2094"/>
                      <a:pt x="21600" y="2177"/>
                      <a:pt x="21851" y="2261"/>
                    </a:cubicBezTo>
                    <a:cubicBezTo>
                      <a:pt x="22437" y="2345"/>
                      <a:pt x="22772" y="2429"/>
                      <a:pt x="22772" y="2429"/>
                    </a:cubicBezTo>
                    <a:lnTo>
                      <a:pt x="22855" y="2429"/>
                    </a:lnTo>
                    <a:cubicBezTo>
                      <a:pt x="22880" y="2453"/>
                      <a:pt x="22904" y="2463"/>
                      <a:pt x="22927" y="2463"/>
                    </a:cubicBezTo>
                    <a:cubicBezTo>
                      <a:pt x="22981" y="2463"/>
                      <a:pt x="23023" y="2404"/>
                      <a:pt x="23023" y="2345"/>
                    </a:cubicBezTo>
                    <a:cubicBezTo>
                      <a:pt x="23107" y="2177"/>
                      <a:pt x="23023" y="2094"/>
                      <a:pt x="22939" y="2094"/>
                    </a:cubicBezTo>
                    <a:cubicBezTo>
                      <a:pt x="22939" y="2094"/>
                      <a:pt x="22604" y="2010"/>
                      <a:pt x="22018" y="1843"/>
                    </a:cubicBezTo>
                    <a:cubicBezTo>
                      <a:pt x="21683" y="1759"/>
                      <a:pt x="21348" y="1675"/>
                      <a:pt x="20930" y="1508"/>
                    </a:cubicBezTo>
                    <a:cubicBezTo>
                      <a:pt x="20511" y="1424"/>
                      <a:pt x="20009" y="1257"/>
                      <a:pt x="19507" y="1173"/>
                    </a:cubicBezTo>
                    <a:cubicBezTo>
                      <a:pt x="18502" y="1005"/>
                      <a:pt x="17246" y="838"/>
                      <a:pt x="15990" y="587"/>
                    </a:cubicBezTo>
                    <a:cubicBezTo>
                      <a:pt x="15321" y="587"/>
                      <a:pt x="14651" y="503"/>
                      <a:pt x="13897" y="419"/>
                    </a:cubicBezTo>
                    <a:cubicBezTo>
                      <a:pt x="13228" y="336"/>
                      <a:pt x="12558" y="252"/>
                      <a:pt x="11888" y="252"/>
                    </a:cubicBezTo>
                    <a:cubicBezTo>
                      <a:pt x="10465" y="168"/>
                      <a:pt x="9042" y="84"/>
                      <a:pt x="7702" y="84"/>
                    </a:cubicBezTo>
                    <a:cubicBezTo>
                      <a:pt x="6446" y="1"/>
                      <a:pt x="5191" y="1"/>
                      <a:pt x="41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3" name="Google Shape;1043;p28"/>
              <p:cNvSpPr/>
              <p:nvPr/>
            </p:nvSpPr>
            <p:spPr>
              <a:xfrm>
                <a:off x="4254750" y="1926750"/>
                <a:ext cx="35372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4149" h="7112" extrusionOk="0">
                    <a:moveTo>
                      <a:pt x="706" y="0"/>
                    </a:moveTo>
                    <a:cubicBezTo>
                      <a:pt x="419" y="0"/>
                      <a:pt x="157" y="228"/>
                      <a:pt x="84" y="519"/>
                    </a:cubicBezTo>
                    <a:cubicBezTo>
                      <a:pt x="0" y="854"/>
                      <a:pt x="252" y="1189"/>
                      <a:pt x="586" y="1272"/>
                    </a:cubicBezTo>
                    <a:cubicBezTo>
                      <a:pt x="586" y="1272"/>
                      <a:pt x="754" y="1356"/>
                      <a:pt x="1172" y="1440"/>
                    </a:cubicBezTo>
                    <a:cubicBezTo>
                      <a:pt x="1507" y="1524"/>
                      <a:pt x="2093" y="1691"/>
                      <a:pt x="2763" y="1858"/>
                    </a:cubicBezTo>
                    <a:cubicBezTo>
                      <a:pt x="4019" y="2277"/>
                      <a:pt x="5777" y="2947"/>
                      <a:pt x="7368" y="3617"/>
                    </a:cubicBezTo>
                    <a:cubicBezTo>
                      <a:pt x="7786" y="3868"/>
                      <a:pt x="8205" y="4035"/>
                      <a:pt x="8623" y="4203"/>
                    </a:cubicBezTo>
                    <a:cubicBezTo>
                      <a:pt x="9042" y="4370"/>
                      <a:pt x="9461" y="4621"/>
                      <a:pt x="9796" y="4789"/>
                    </a:cubicBezTo>
                    <a:cubicBezTo>
                      <a:pt x="10549" y="5207"/>
                      <a:pt x="11302" y="5542"/>
                      <a:pt x="11888" y="5877"/>
                    </a:cubicBezTo>
                    <a:cubicBezTo>
                      <a:pt x="13061" y="6631"/>
                      <a:pt x="13814" y="7049"/>
                      <a:pt x="13814" y="7049"/>
                    </a:cubicBezTo>
                    <a:cubicBezTo>
                      <a:pt x="13898" y="7091"/>
                      <a:pt x="13961" y="7112"/>
                      <a:pt x="14013" y="7112"/>
                    </a:cubicBezTo>
                    <a:cubicBezTo>
                      <a:pt x="14065" y="7112"/>
                      <a:pt x="14107" y="7091"/>
                      <a:pt x="14149" y="7049"/>
                    </a:cubicBezTo>
                    <a:cubicBezTo>
                      <a:pt x="14149" y="6882"/>
                      <a:pt x="14149" y="6798"/>
                      <a:pt x="14065" y="6714"/>
                    </a:cubicBezTo>
                    <a:cubicBezTo>
                      <a:pt x="14065" y="6714"/>
                      <a:pt x="13312" y="6212"/>
                      <a:pt x="12140" y="5458"/>
                    </a:cubicBezTo>
                    <a:cubicBezTo>
                      <a:pt x="11637" y="5040"/>
                      <a:pt x="10884" y="4621"/>
                      <a:pt x="10130" y="4203"/>
                    </a:cubicBezTo>
                    <a:cubicBezTo>
                      <a:pt x="9796" y="3951"/>
                      <a:pt x="9377" y="3700"/>
                      <a:pt x="8958" y="3533"/>
                    </a:cubicBezTo>
                    <a:cubicBezTo>
                      <a:pt x="8540" y="3365"/>
                      <a:pt x="8205" y="3114"/>
                      <a:pt x="7786" y="2863"/>
                    </a:cubicBezTo>
                    <a:cubicBezTo>
                      <a:pt x="6112" y="2026"/>
                      <a:pt x="4437" y="1356"/>
                      <a:pt x="3098" y="854"/>
                    </a:cubicBezTo>
                    <a:cubicBezTo>
                      <a:pt x="2428" y="603"/>
                      <a:pt x="1926" y="352"/>
                      <a:pt x="1507" y="268"/>
                    </a:cubicBezTo>
                    <a:cubicBezTo>
                      <a:pt x="1089" y="100"/>
                      <a:pt x="921" y="17"/>
                      <a:pt x="921" y="17"/>
                    </a:cubicBezTo>
                    <a:lnTo>
                      <a:pt x="838" y="17"/>
                    </a:lnTo>
                    <a:cubicBezTo>
                      <a:pt x="794" y="6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4" name="Google Shape;1044;p28"/>
              <p:cNvSpPr/>
              <p:nvPr/>
            </p:nvSpPr>
            <p:spPr>
              <a:xfrm>
                <a:off x="3346400" y="639975"/>
                <a:ext cx="493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19758" h="7952" extrusionOk="0">
                    <a:moveTo>
                      <a:pt x="16409" y="0"/>
                    </a:moveTo>
                    <a:cubicBezTo>
                      <a:pt x="11553" y="0"/>
                      <a:pt x="7033" y="754"/>
                      <a:pt x="2763" y="2261"/>
                    </a:cubicBezTo>
                    <a:cubicBezTo>
                      <a:pt x="3265" y="2595"/>
                      <a:pt x="3935" y="2679"/>
                      <a:pt x="4521" y="2679"/>
                    </a:cubicBezTo>
                    <a:cubicBezTo>
                      <a:pt x="1256" y="3600"/>
                      <a:pt x="0" y="5777"/>
                      <a:pt x="1758" y="7284"/>
                    </a:cubicBezTo>
                    <a:cubicBezTo>
                      <a:pt x="2254" y="7712"/>
                      <a:pt x="3247" y="7952"/>
                      <a:pt x="4554" y="7952"/>
                    </a:cubicBezTo>
                    <a:cubicBezTo>
                      <a:pt x="8104" y="7952"/>
                      <a:pt x="13974" y="6180"/>
                      <a:pt x="18502" y="1591"/>
                    </a:cubicBezTo>
                    <a:cubicBezTo>
                      <a:pt x="18502" y="1591"/>
                      <a:pt x="19172" y="670"/>
                      <a:pt x="19758" y="84"/>
                    </a:cubicBezTo>
                    <a:cubicBezTo>
                      <a:pt x="18670" y="84"/>
                      <a:pt x="17498" y="0"/>
                      <a:pt x="16409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5" name="Google Shape;1045;p28"/>
              <p:cNvSpPr/>
              <p:nvPr/>
            </p:nvSpPr>
            <p:spPr>
              <a:xfrm>
                <a:off x="3331750" y="457375"/>
                <a:ext cx="519075" cy="323625"/>
              </a:xfrm>
              <a:custGeom>
                <a:avLst/>
                <a:gdLst/>
                <a:ahLst/>
                <a:cxnLst/>
                <a:rect l="l" t="t" r="r" b="b"/>
                <a:pathLst>
                  <a:path w="20763" h="12945" extrusionOk="0">
                    <a:moveTo>
                      <a:pt x="7808" y="0"/>
                    </a:moveTo>
                    <a:cubicBezTo>
                      <a:pt x="6036" y="0"/>
                      <a:pt x="5885" y="1017"/>
                      <a:pt x="5944" y="1611"/>
                    </a:cubicBezTo>
                    <a:cubicBezTo>
                      <a:pt x="6112" y="2532"/>
                      <a:pt x="8288" y="3872"/>
                      <a:pt x="8288" y="3872"/>
                    </a:cubicBezTo>
                    <a:cubicBezTo>
                      <a:pt x="8288" y="3872"/>
                      <a:pt x="7053" y="3683"/>
                      <a:pt x="5714" y="3683"/>
                    </a:cubicBezTo>
                    <a:cubicBezTo>
                      <a:pt x="4374" y="3683"/>
                      <a:pt x="2930" y="3872"/>
                      <a:pt x="2512" y="4625"/>
                    </a:cubicBezTo>
                    <a:cubicBezTo>
                      <a:pt x="1675" y="6216"/>
                      <a:pt x="3349" y="7723"/>
                      <a:pt x="4940" y="7806"/>
                    </a:cubicBezTo>
                    <a:cubicBezTo>
                      <a:pt x="1507" y="8309"/>
                      <a:pt x="0" y="10318"/>
                      <a:pt x="1591" y="12076"/>
                    </a:cubicBezTo>
                    <a:cubicBezTo>
                      <a:pt x="2093" y="12631"/>
                      <a:pt x="3496" y="12944"/>
                      <a:pt x="5400" y="12944"/>
                    </a:cubicBezTo>
                    <a:cubicBezTo>
                      <a:pt x="9527" y="12944"/>
                      <a:pt x="16007" y="11473"/>
                      <a:pt x="20763" y="7806"/>
                    </a:cubicBezTo>
                    <a:cubicBezTo>
                      <a:pt x="20763" y="7806"/>
                      <a:pt x="15572" y="2114"/>
                      <a:pt x="10884" y="607"/>
                    </a:cubicBezTo>
                    <a:cubicBezTo>
                      <a:pt x="9524" y="170"/>
                      <a:pt x="8531" y="0"/>
                      <a:pt x="7808" y="0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6" name="Google Shape;1046;p28"/>
              <p:cNvSpPr/>
              <p:nvPr/>
            </p:nvSpPr>
            <p:spPr>
              <a:xfrm>
                <a:off x="3116175" y="1399725"/>
                <a:ext cx="25327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0131" h="4572" extrusionOk="0">
                    <a:moveTo>
                      <a:pt x="5107" y="0"/>
                    </a:moveTo>
                    <a:cubicBezTo>
                      <a:pt x="4186" y="84"/>
                      <a:pt x="3349" y="252"/>
                      <a:pt x="2595" y="670"/>
                    </a:cubicBezTo>
                    <a:cubicBezTo>
                      <a:pt x="2260" y="838"/>
                      <a:pt x="1926" y="1005"/>
                      <a:pt x="1591" y="1256"/>
                    </a:cubicBezTo>
                    <a:cubicBezTo>
                      <a:pt x="1256" y="1507"/>
                      <a:pt x="1005" y="1758"/>
                      <a:pt x="837" y="2010"/>
                    </a:cubicBezTo>
                    <a:cubicBezTo>
                      <a:pt x="586" y="2261"/>
                      <a:pt x="419" y="2512"/>
                      <a:pt x="335" y="2763"/>
                    </a:cubicBezTo>
                    <a:cubicBezTo>
                      <a:pt x="167" y="3014"/>
                      <a:pt x="84" y="3265"/>
                      <a:pt x="84" y="3433"/>
                    </a:cubicBezTo>
                    <a:cubicBezTo>
                      <a:pt x="0" y="3684"/>
                      <a:pt x="0" y="3851"/>
                      <a:pt x="0" y="3935"/>
                    </a:cubicBezTo>
                    <a:cubicBezTo>
                      <a:pt x="0" y="4019"/>
                      <a:pt x="0" y="4019"/>
                      <a:pt x="0" y="4019"/>
                    </a:cubicBezTo>
                    <a:cubicBezTo>
                      <a:pt x="0" y="4186"/>
                      <a:pt x="84" y="4354"/>
                      <a:pt x="167" y="4521"/>
                    </a:cubicBezTo>
                    <a:cubicBezTo>
                      <a:pt x="259" y="4552"/>
                      <a:pt x="363" y="4571"/>
                      <a:pt x="465" y="4571"/>
                    </a:cubicBezTo>
                    <a:cubicBezTo>
                      <a:pt x="641" y="4571"/>
                      <a:pt x="815" y="4513"/>
                      <a:pt x="921" y="4354"/>
                    </a:cubicBezTo>
                    <a:cubicBezTo>
                      <a:pt x="921" y="4354"/>
                      <a:pt x="921" y="4270"/>
                      <a:pt x="1005" y="4270"/>
                    </a:cubicBezTo>
                    <a:cubicBezTo>
                      <a:pt x="1005" y="4186"/>
                      <a:pt x="1005" y="4186"/>
                      <a:pt x="1088" y="4103"/>
                    </a:cubicBezTo>
                    <a:cubicBezTo>
                      <a:pt x="1088" y="4019"/>
                      <a:pt x="1172" y="4019"/>
                      <a:pt x="1172" y="4019"/>
                    </a:cubicBezTo>
                    <a:cubicBezTo>
                      <a:pt x="1256" y="3935"/>
                      <a:pt x="1423" y="3768"/>
                      <a:pt x="1507" y="3684"/>
                    </a:cubicBezTo>
                    <a:cubicBezTo>
                      <a:pt x="1674" y="3517"/>
                      <a:pt x="1842" y="3433"/>
                      <a:pt x="2009" y="3265"/>
                    </a:cubicBezTo>
                    <a:cubicBezTo>
                      <a:pt x="2428" y="3098"/>
                      <a:pt x="2930" y="2847"/>
                      <a:pt x="3433" y="2679"/>
                    </a:cubicBezTo>
                    <a:cubicBezTo>
                      <a:pt x="3684" y="2596"/>
                      <a:pt x="4019" y="2512"/>
                      <a:pt x="4270" y="2512"/>
                    </a:cubicBezTo>
                    <a:cubicBezTo>
                      <a:pt x="4605" y="2428"/>
                      <a:pt x="4856" y="2428"/>
                      <a:pt x="5191" y="2428"/>
                    </a:cubicBezTo>
                    <a:lnTo>
                      <a:pt x="6028" y="2428"/>
                    </a:lnTo>
                    <a:cubicBezTo>
                      <a:pt x="6363" y="2512"/>
                      <a:pt x="6614" y="2512"/>
                      <a:pt x="6865" y="2596"/>
                    </a:cubicBezTo>
                    <a:cubicBezTo>
                      <a:pt x="7367" y="2763"/>
                      <a:pt x="7786" y="2931"/>
                      <a:pt x="8121" y="3182"/>
                    </a:cubicBezTo>
                    <a:cubicBezTo>
                      <a:pt x="8456" y="3517"/>
                      <a:pt x="8707" y="3768"/>
                      <a:pt x="8958" y="4019"/>
                    </a:cubicBezTo>
                    <a:cubicBezTo>
                      <a:pt x="9125" y="4270"/>
                      <a:pt x="9209" y="4354"/>
                      <a:pt x="9209" y="4354"/>
                    </a:cubicBezTo>
                    <a:lnTo>
                      <a:pt x="9293" y="4354"/>
                    </a:lnTo>
                    <a:cubicBezTo>
                      <a:pt x="9377" y="4521"/>
                      <a:pt x="9460" y="4521"/>
                      <a:pt x="9628" y="4521"/>
                    </a:cubicBezTo>
                    <a:cubicBezTo>
                      <a:pt x="9963" y="4521"/>
                      <a:pt x="10130" y="4270"/>
                      <a:pt x="10130" y="4019"/>
                    </a:cubicBezTo>
                    <a:cubicBezTo>
                      <a:pt x="10130" y="4019"/>
                      <a:pt x="10130" y="3851"/>
                      <a:pt x="10046" y="3433"/>
                    </a:cubicBezTo>
                    <a:cubicBezTo>
                      <a:pt x="10046" y="3098"/>
                      <a:pt x="9879" y="2596"/>
                      <a:pt x="9460" y="2010"/>
                    </a:cubicBezTo>
                    <a:cubicBezTo>
                      <a:pt x="9125" y="1424"/>
                      <a:pt x="8456" y="838"/>
                      <a:pt x="7619" y="503"/>
                    </a:cubicBezTo>
                    <a:cubicBezTo>
                      <a:pt x="7284" y="335"/>
                      <a:pt x="6865" y="168"/>
                      <a:pt x="6363" y="84"/>
                    </a:cubicBezTo>
                    <a:cubicBezTo>
                      <a:pt x="6195" y="84"/>
                      <a:pt x="5860" y="0"/>
                      <a:pt x="5693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7" name="Google Shape;1047;p28"/>
              <p:cNvSpPr/>
              <p:nvPr/>
            </p:nvSpPr>
            <p:spPr>
              <a:xfrm>
                <a:off x="3915675" y="1399725"/>
                <a:ext cx="25537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0215" h="4572" extrusionOk="0">
                    <a:moveTo>
                      <a:pt x="4438" y="0"/>
                    </a:moveTo>
                    <a:cubicBezTo>
                      <a:pt x="4271" y="0"/>
                      <a:pt x="4019" y="84"/>
                      <a:pt x="3768" y="84"/>
                    </a:cubicBezTo>
                    <a:cubicBezTo>
                      <a:pt x="3350" y="168"/>
                      <a:pt x="2931" y="335"/>
                      <a:pt x="2512" y="503"/>
                    </a:cubicBezTo>
                    <a:cubicBezTo>
                      <a:pt x="1675" y="838"/>
                      <a:pt x="1089" y="1424"/>
                      <a:pt x="671" y="2010"/>
                    </a:cubicBezTo>
                    <a:cubicBezTo>
                      <a:pt x="336" y="2596"/>
                      <a:pt x="168" y="3098"/>
                      <a:pt x="85" y="3433"/>
                    </a:cubicBezTo>
                    <a:cubicBezTo>
                      <a:pt x="1" y="3851"/>
                      <a:pt x="1" y="4019"/>
                      <a:pt x="1" y="4019"/>
                    </a:cubicBezTo>
                    <a:cubicBezTo>
                      <a:pt x="1" y="4270"/>
                      <a:pt x="252" y="4521"/>
                      <a:pt x="503" y="4521"/>
                    </a:cubicBezTo>
                    <a:cubicBezTo>
                      <a:pt x="671" y="4521"/>
                      <a:pt x="838" y="4521"/>
                      <a:pt x="922" y="4354"/>
                    </a:cubicBezTo>
                    <a:cubicBezTo>
                      <a:pt x="922" y="4354"/>
                      <a:pt x="1005" y="4270"/>
                      <a:pt x="1257" y="4019"/>
                    </a:cubicBezTo>
                    <a:cubicBezTo>
                      <a:pt x="1424" y="3768"/>
                      <a:pt x="1675" y="3517"/>
                      <a:pt x="2010" y="3182"/>
                    </a:cubicBezTo>
                    <a:cubicBezTo>
                      <a:pt x="2429" y="2931"/>
                      <a:pt x="2847" y="2763"/>
                      <a:pt x="3350" y="2596"/>
                    </a:cubicBezTo>
                    <a:cubicBezTo>
                      <a:pt x="3517" y="2512"/>
                      <a:pt x="3852" y="2512"/>
                      <a:pt x="4103" y="2428"/>
                    </a:cubicBezTo>
                    <a:lnTo>
                      <a:pt x="5024" y="2428"/>
                    </a:lnTo>
                    <a:cubicBezTo>
                      <a:pt x="5275" y="2428"/>
                      <a:pt x="5610" y="2428"/>
                      <a:pt x="5861" y="2512"/>
                    </a:cubicBezTo>
                    <a:cubicBezTo>
                      <a:pt x="6196" y="2512"/>
                      <a:pt x="6447" y="2596"/>
                      <a:pt x="6698" y="2679"/>
                    </a:cubicBezTo>
                    <a:cubicBezTo>
                      <a:pt x="7284" y="2847"/>
                      <a:pt x="7703" y="3098"/>
                      <a:pt x="8122" y="3265"/>
                    </a:cubicBezTo>
                    <a:cubicBezTo>
                      <a:pt x="8289" y="3433"/>
                      <a:pt x="8456" y="3517"/>
                      <a:pt x="8624" y="3684"/>
                    </a:cubicBezTo>
                    <a:cubicBezTo>
                      <a:pt x="8791" y="3768"/>
                      <a:pt x="8875" y="3935"/>
                      <a:pt x="8959" y="4019"/>
                    </a:cubicBezTo>
                    <a:cubicBezTo>
                      <a:pt x="8959" y="4019"/>
                      <a:pt x="9043" y="4019"/>
                      <a:pt x="9043" y="4103"/>
                    </a:cubicBezTo>
                    <a:cubicBezTo>
                      <a:pt x="9126" y="4186"/>
                      <a:pt x="9126" y="4186"/>
                      <a:pt x="9210" y="4270"/>
                    </a:cubicBezTo>
                    <a:cubicBezTo>
                      <a:pt x="9210" y="4270"/>
                      <a:pt x="9210" y="4354"/>
                      <a:pt x="9210" y="4354"/>
                    </a:cubicBezTo>
                    <a:cubicBezTo>
                      <a:pt x="9316" y="4513"/>
                      <a:pt x="9490" y="4571"/>
                      <a:pt x="9666" y="4571"/>
                    </a:cubicBezTo>
                    <a:cubicBezTo>
                      <a:pt x="9768" y="4571"/>
                      <a:pt x="9871" y="4552"/>
                      <a:pt x="9963" y="4521"/>
                    </a:cubicBezTo>
                    <a:cubicBezTo>
                      <a:pt x="10131" y="4354"/>
                      <a:pt x="10215" y="4186"/>
                      <a:pt x="10215" y="4019"/>
                    </a:cubicBezTo>
                    <a:cubicBezTo>
                      <a:pt x="10215" y="4019"/>
                      <a:pt x="10131" y="4019"/>
                      <a:pt x="10131" y="3935"/>
                    </a:cubicBezTo>
                    <a:cubicBezTo>
                      <a:pt x="10131" y="3851"/>
                      <a:pt x="10131" y="3684"/>
                      <a:pt x="10131" y="3433"/>
                    </a:cubicBezTo>
                    <a:cubicBezTo>
                      <a:pt x="10047" y="3265"/>
                      <a:pt x="9963" y="3014"/>
                      <a:pt x="9796" y="2763"/>
                    </a:cubicBezTo>
                    <a:cubicBezTo>
                      <a:pt x="9712" y="2512"/>
                      <a:pt x="9545" y="2261"/>
                      <a:pt x="9377" y="2010"/>
                    </a:cubicBezTo>
                    <a:cubicBezTo>
                      <a:pt x="9126" y="1758"/>
                      <a:pt x="8875" y="1507"/>
                      <a:pt x="8540" y="1256"/>
                    </a:cubicBezTo>
                    <a:cubicBezTo>
                      <a:pt x="8289" y="1005"/>
                      <a:pt x="7954" y="838"/>
                      <a:pt x="7536" y="670"/>
                    </a:cubicBezTo>
                    <a:cubicBezTo>
                      <a:pt x="6782" y="252"/>
                      <a:pt x="5945" y="84"/>
                      <a:pt x="5108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8" name="Google Shape;1048;p28"/>
              <p:cNvSpPr/>
              <p:nvPr/>
            </p:nvSpPr>
            <p:spPr>
              <a:xfrm>
                <a:off x="3505450" y="2036000"/>
                <a:ext cx="389325" cy="217775"/>
              </a:xfrm>
              <a:custGeom>
                <a:avLst/>
                <a:gdLst/>
                <a:ahLst/>
                <a:cxnLst/>
                <a:rect l="l" t="t" r="r" b="b"/>
                <a:pathLst>
                  <a:path w="15573" h="8711" extrusionOk="0">
                    <a:moveTo>
                      <a:pt x="14735" y="0"/>
                    </a:moveTo>
                    <a:cubicBezTo>
                      <a:pt x="14735" y="0"/>
                      <a:pt x="14652" y="84"/>
                      <a:pt x="14401" y="84"/>
                    </a:cubicBezTo>
                    <a:cubicBezTo>
                      <a:pt x="14317" y="168"/>
                      <a:pt x="14066" y="251"/>
                      <a:pt x="13898" y="335"/>
                    </a:cubicBezTo>
                    <a:cubicBezTo>
                      <a:pt x="13647" y="419"/>
                      <a:pt x="13480" y="586"/>
                      <a:pt x="13312" y="754"/>
                    </a:cubicBezTo>
                    <a:cubicBezTo>
                      <a:pt x="12894" y="1088"/>
                      <a:pt x="12475" y="1507"/>
                      <a:pt x="12140" y="2093"/>
                    </a:cubicBezTo>
                    <a:cubicBezTo>
                      <a:pt x="11973" y="2428"/>
                      <a:pt x="11889" y="2679"/>
                      <a:pt x="11805" y="3014"/>
                    </a:cubicBezTo>
                    <a:cubicBezTo>
                      <a:pt x="11470" y="3014"/>
                      <a:pt x="11052" y="3014"/>
                      <a:pt x="10549" y="3098"/>
                    </a:cubicBezTo>
                    <a:lnTo>
                      <a:pt x="9461" y="3098"/>
                    </a:lnTo>
                    <a:cubicBezTo>
                      <a:pt x="9126" y="3098"/>
                      <a:pt x="8708" y="3181"/>
                      <a:pt x="8289" y="3265"/>
                    </a:cubicBezTo>
                    <a:cubicBezTo>
                      <a:pt x="7954" y="3349"/>
                      <a:pt x="7536" y="3433"/>
                      <a:pt x="7117" y="3433"/>
                    </a:cubicBezTo>
                    <a:cubicBezTo>
                      <a:pt x="6698" y="3516"/>
                      <a:pt x="6280" y="3684"/>
                      <a:pt x="5861" y="3851"/>
                    </a:cubicBezTo>
                    <a:cubicBezTo>
                      <a:pt x="5443" y="3935"/>
                      <a:pt x="5024" y="4102"/>
                      <a:pt x="4605" y="4270"/>
                    </a:cubicBezTo>
                    <a:cubicBezTo>
                      <a:pt x="4271" y="4437"/>
                      <a:pt x="3852" y="4605"/>
                      <a:pt x="3517" y="4856"/>
                    </a:cubicBezTo>
                    <a:cubicBezTo>
                      <a:pt x="3182" y="5023"/>
                      <a:pt x="2764" y="5191"/>
                      <a:pt x="2512" y="5442"/>
                    </a:cubicBezTo>
                    <a:cubicBezTo>
                      <a:pt x="2178" y="5693"/>
                      <a:pt x="1926" y="5860"/>
                      <a:pt x="1675" y="6028"/>
                    </a:cubicBezTo>
                    <a:cubicBezTo>
                      <a:pt x="1173" y="6530"/>
                      <a:pt x="754" y="6865"/>
                      <a:pt x="503" y="7284"/>
                    </a:cubicBezTo>
                    <a:cubicBezTo>
                      <a:pt x="252" y="7535"/>
                      <a:pt x="168" y="7702"/>
                      <a:pt x="168" y="7702"/>
                    </a:cubicBezTo>
                    <a:lnTo>
                      <a:pt x="168" y="7786"/>
                    </a:lnTo>
                    <a:cubicBezTo>
                      <a:pt x="1" y="8121"/>
                      <a:pt x="85" y="8456"/>
                      <a:pt x="336" y="8623"/>
                    </a:cubicBezTo>
                    <a:cubicBezTo>
                      <a:pt x="454" y="8683"/>
                      <a:pt x="573" y="8710"/>
                      <a:pt x="688" y="8710"/>
                    </a:cubicBezTo>
                    <a:cubicBezTo>
                      <a:pt x="897" y="8710"/>
                      <a:pt x="1094" y="8618"/>
                      <a:pt x="1257" y="8456"/>
                    </a:cubicBezTo>
                    <a:cubicBezTo>
                      <a:pt x="1257" y="8456"/>
                      <a:pt x="1340" y="8288"/>
                      <a:pt x="1592" y="8037"/>
                    </a:cubicBezTo>
                    <a:cubicBezTo>
                      <a:pt x="1759" y="7870"/>
                      <a:pt x="2094" y="7535"/>
                      <a:pt x="2512" y="7200"/>
                    </a:cubicBezTo>
                    <a:cubicBezTo>
                      <a:pt x="2764" y="7033"/>
                      <a:pt x="3015" y="6865"/>
                      <a:pt x="3350" y="6698"/>
                    </a:cubicBezTo>
                    <a:cubicBezTo>
                      <a:pt x="3601" y="6530"/>
                      <a:pt x="3936" y="6446"/>
                      <a:pt x="4271" y="6279"/>
                    </a:cubicBezTo>
                    <a:cubicBezTo>
                      <a:pt x="4605" y="6195"/>
                      <a:pt x="4940" y="6028"/>
                      <a:pt x="5275" y="5860"/>
                    </a:cubicBezTo>
                    <a:cubicBezTo>
                      <a:pt x="5610" y="5777"/>
                      <a:pt x="5945" y="5693"/>
                      <a:pt x="6364" y="5609"/>
                    </a:cubicBezTo>
                    <a:cubicBezTo>
                      <a:pt x="6698" y="5526"/>
                      <a:pt x="7033" y="5442"/>
                      <a:pt x="7452" y="5442"/>
                    </a:cubicBezTo>
                    <a:cubicBezTo>
                      <a:pt x="7870" y="5358"/>
                      <a:pt x="8205" y="5358"/>
                      <a:pt x="8540" y="5358"/>
                    </a:cubicBezTo>
                    <a:cubicBezTo>
                      <a:pt x="8875" y="5274"/>
                      <a:pt x="9294" y="5274"/>
                      <a:pt x="9545" y="5274"/>
                    </a:cubicBezTo>
                    <a:cubicBezTo>
                      <a:pt x="9880" y="5274"/>
                      <a:pt x="10215" y="5358"/>
                      <a:pt x="10549" y="5358"/>
                    </a:cubicBezTo>
                    <a:cubicBezTo>
                      <a:pt x="10968" y="5358"/>
                      <a:pt x="11387" y="5442"/>
                      <a:pt x="11722" y="5442"/>
                    </a:cubicBezTo>
                    <a:cubicBezTo>
                      <a:pt x="11805" y="5693"/>
                      <a:pt x="11805" y="5860"/>
                      <a:pt x="11889" y="6028"/>
                    </a:cubicBezTo>
                    <a:cubicBezTo>
                      <a:pt x="12140" y="6698"/>
                      <a:pt x="12475" y="7200"/>
                      <a:pt x="12810" y="7535"/>
                    </a:cubicBezTo>
                    <a:cubicBezTo>
                      <a:pt x="13145" y="7953"/>
                      <a:pt x="13396" y="8205"/>
                      <a:pt x="13647" y="8288"/>
                    </a:cubicBezTo>
                    <a:cubicBezTo>
                      <a:pt x="13898" y="8456"/>
                      <a:pt x="14066" y="8539"/>
                      <a:pt x="14066" y="8539"/>
                    </a:cubicBezTo>
                    <a:cubicBezTo>
                      <a:pt x="14149" y="8581"/>
                      <a:pt x="14233" y="8602"/>
                      <a:pt x="14317" y="8602"/>
                    </a:cubicBezTo>
                    <a:cubicBezTo>
                      <a:pt x="14401" y="8602"/>
                      <a:pt x="14484" y="8581"/>
                      <a:pt x="14568" y="8539"/>
                    </a:cubicBezTo>
                    <a:cubicBezTo>
                      <a:pt x="14903" y="8456"/>
                      <a:pt x="15070" y="8037"/>
                      <a:pt x="14987" y="7702"/>
                    </a:cubicBezTo>
                    <a:lnTo>
                      <a:pt x="14903" y="7619"/>
                    </a:lnTo>
                    <a:cubicBezTo>
                      <a:pt x="14903" y="7619"/>
                      <a:pt x="14903" y="7535"/>
                      <a:pt x="14735" y="7284"/>
                    </a:cubicBezTo>
                    <a:cubicBezTo>
                      <a:pt x="14652" y="7116"/>
                      <a:pt x="14568" y="6865"/>
                      <a:pt x="14401" y="6530"/>
                    </a:cubicBezTo>
                    <a:cubicBezTo>
                      <a:pt x="14149" y="5860"/>
                      <a:pt x="13898" y="5023"/>
                      <a:pt x="13982" y="4186"/>
                    </a:cubicBezTo>
                    <a:cubicBezTo>
                      <a:pt x="13982" y="3767"/>
                      <a:pt x="14066" y="3349"/>
                      <a:pt x="14149" y="3014"/>
                    </a:cubicBezTo>
                    <a:cubicBezTo>
                      <a:pt x="14233" y="2763"/>
                      <a:pt x="14317" y="2595"/>
                      <a:pt x="14317" y="2428"/>
                    </a:cubicBezTo>
                    <a:cubicBezTo>
                      <a:pt x="14401" y="2344"/>
                      <a:pt x="14484" y="2177"/>
                      <a:pt x="14568" y="2009"/>
                    </a:cubicBezTo>
                    <a:cubicBezTo>
                      <a:pt x="14652" y="1926"/>
                      <a:pt x="14735" y="1758"/>
                      <a:pt x="14819" y="1674"/>
                    </a:cubicBezTo>
                    <a:cubicBezTo>
                      <a:pt x="14903" y="1591"/>
                      <a:pt x="14903" y="1507"/>
                      <a:pt x="15070" y="1423"/>
                    </a:cubicBezTo>
                    <a:cubicBezTo>
                      <a:pt x="15238" y="1256"/>
                      <a:pt x="15321" y="1172"/>
                      <a:pt x="15321" y="1172"/>
                    </a:cubicBezTo>
                    <a:cubicBezTo>
                      <a:pt x="15489" y="1005"/>
                      <a:pt x="15573" y="754"/>
                      <a:pt x="15573" y="586"/>
                    </a:cubicBezTo>
                    <a:cubicBezTo>
                      <a:pt x="15489" y="168"/>
                      <a:pt x="15154" y="0"/>
                      <a:pt x="14735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9" name="Google Shape;1049;p28"/>
              <p:cNvSpPr/>
              <p:nvPr/>
            </p:nvSpPr>
            <p:spPr>
              <a:xfrm>
                <a:off x="2492450" y="2785300"/>
                <a:ext cx="891650" cy="703825"/>
              </a:xfrm>
              <a:custGeom>
                <a:avLst/>
                <a:gdLst/>
                <a:ahLst/>
                <a:cxnLst/>
                <a:rect l="l" t="t" r="r" b="b"/>
                <a:pathLst>
                  <a:path w="35666" h="28153" extrusionOk="0">
                    <a:moveTo>
                      <a:pt x="10200" y="0"/>
                    </a:moveTo>
                    <a:cubicBezTo>
                      <a:pt x="6903" y="0"/>
                      <a:pt x="4159" y="1303"/>
                      <a:pt x="2763" y="3934"/>
                    </a:cubicBezTo>
                    <a:cubicBezTo>
                      <a:pt x="1" y="9293"/>
                      <a:pt x="6363" y="16158"/>
                      <a:pt x="10884" y="20092"/>
                    </a:cubicBezTo>
                    <a:cubicBezTo>
                      <a:pt x="16802" y="25206"/>
                      <a:pt x="27819" y="28153"/>
                      <a:pt x="32032" y="28153"/>
                    </a:cubicBezTo>
                    <a:cubicBezTo>
                      <a:pt x="32647" y="28153"/>
                      <a:pt x="33117" y="28090"/>
                      <a:pt x="33405" y="27962"/>
                    </a:cubicBezTo>
                    <a:cubicBezTo>
                      <a:pt x="35665" y="26957"/>
                      <a:pt x="29470" y="10548"/>
                      <a:pt x="22019" y="4688"/>
                    </a:cubicBezTo>
                    <a:cubicBezTo>
                      <a:pt x="18117" y="1575"/>
                      <a:pt x="13824" y="0"/>
                      <a:pt x="10200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0" name="Google Shape;1050;p28"/>
              <p:cNvSpPr/>
              <p:nvPr/>
            </p:nvSpPr>
            <p:spPr>
              <a:xfrm>
                <a:off x="4185675" y="2785300"/>
                <a:ext cx="893725" cy="703825"/>
              </a:xfrm>
              <a:custGeom>
                <a:avLst/>
                <a:gdLst/>
                <a:ahLst/>
                <a:cxnLst/>
                <a:rect l="l" t="t" r="r" b="b"/>
                <a:pathLst>
                  <a:path w="35749" h="28153" extrusionOk="0">
                    <a:moveTo>
                      <a:pt x="25550" y="0"/>
                    </a:moveTo>
                    <a:cubicBezTo>
                      <a:pt x="21925" y="0"/>
                      <a:pt x="17633" y="1575"/>
                      <a:pt x="13731" y="4688"/>
                    </a:cubicBezTo>
                    <a:cubicBezTo>
                      <a:pt x="6280" y="10548"/>
                      <a:pt x="1" y="26957"/>
                      <a:pt x="2345" y="27962"/>
                    </a:cubicBezTo>
                    <a:cubicBezTo>
                      <a:pt x="2633" y="28090"/>
                      <a:pt x="3103" y="28153"/>
                      <a:pt x="3717" y="28153"/>
                    </a:cubicBezTo>
                    <a:cubicBezTo>
                      <a:pt x="7930" y="28153"/>
                      <a:pt x="18948" y="25206"/>
                      <a:pt x="24865" y="20092"/>
                    </a:cubicBezTo>
                    <a:cubicBezTo>
                      <a:pt x="29386" y="16158"/>
                      <a:pt x="35749" y="9293"/>
                      <a:pt x="32986" y="3934"/>
                    </a:cubicBezTo>
                    <a:cubicBezTo>
                      <a:pt x="31590" y="1303"/>
                      <a:pt x="28846" y="0"/>
                      <a:pt x="25550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51" name="Google Shape;1051;p28"/>
            <p:cNvGrpSpPr/>
            <p:nvPr/>
          </p:nvGrpSpPr>
          <p:grpSpPr>
            <a:xfrm>
              <a:off x="8057444" y="3639852"/>
              <a:ext cx="378392" cy="536492"/>
              <a:chOff x="80379" y="4370393"/>
              <a:chExt cx="545279" cy="773107"/>
            </a:xfrm>
          </p:grpSpPr>
          <p:sp>
            <p:nvSpPr>
              <p:cNvPr id="1052" name="Google Shape;1052;p28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3" name="Google Shape;1053;p28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4" name="Google Shape;1054;p28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5" name="Google Shape;1055;p28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6" name="Google Shape;1056;p28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7" name="Google Shape;1057;p28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5078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6198" y="1946025"/>
            <a:ext cx="11269345" cy="4564388"/>
          </a:xfrm>
        </p:spPr>
        <p:txBody>
          <a:bodyPr>
            <a:normAutofit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The shuttle bus (leave)__________every 15 minutes to take customers to the parking lot.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- Mum, what time (be)________ the show tonight?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      - Let me check.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3.  We (can use)__________ these vouchers for the next shopping.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4.  The announcement says that the sale (last)________for just two hours, from 17:00 to 19:00 tomorrow.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5.  We (not have)_________ home economics next semester. We have music instead.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90" y="1033368"/>
            <a:ext cx="10880706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tense and form of the verbs in brackets to complete the sentences.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7445" y="1974060"/>
            <a:ext cx="11839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leaves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26270" y="2923561"/>
            <a:ext cx="4331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is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2767" y="3814960"/>
            <a:ext cx="1379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EF4B66"/>
                </a:solidFill>
              </a:rPr>
              <a:t>c</a:t>
            </a:r>
            <a:r>
              <a:rPr lang="en-US" sz="3000" b="1" dirty="0" smtClean="0">
                <a:solidFill>
                  <a:srgbClr val="EF4B66"/>
                </a:solidFill>
              </a:rPr>
              <a:t>an use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2976" y="4228219"/>
            <a:ext cx="11522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lasts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10273" y="5229769"/>
            <a:ext cx="11048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rarely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6198" y="3106951"/>
            <a:ext cx="11269345" cy="352697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1. Look! These sports shoes are __________. They are 30% off.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2. This item has a price tag, so you cannot ___________.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3. Do you have ______________ here? I want to check my email.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4. When you visit a farmers’ market, you will find a lot of ___________.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f</a:t>
            </a:r>
            <a:r>
              <a:rPr lang="en-US" dirty="0" smtClean="0"/>
              <a:t>ruit and vegetables.</a:t>
            </a:r>
            <a:endParaRPr lang="en-US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5. My mother always shops __________. She never shops online.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89" y="1033368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8983" y="1772816"/>
            <a:ext cx="10968968" cy="1194319"/>
          </a:xfrm>
          <a:prstGeom prst="rect">
            <a:avLst/>
          </a:prstGeom>
          <a:solidFill>
            <a:srgbClr val="D8E5E5"/>
          </a:solidFill>
          <a:effectLst>
            <a:softEdge rad="3175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3445" y="1807424"/>
            <a:ext cx="25782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Internet access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81586" y="1807424"/>
            <a:ext cx="12250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offline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74967" y="1823689"/>
            <a:ext cx="22358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EF4B66"/>
                </a:solidFill>
              </a:rPr>
              <a:t>h</a:t>
            </a:r>
            <a:r>
              <a:rPr lang="en-US" sz="3000" b="1" dirty="0" smtClean="0">
                <a:solidFill>
                  <a:srgbClr val="EF4B66"/>
                </a:solidFill>
              </a:rPr>
              <a:t>ome-grown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2461" y="2331428"/>
            <a:ext cx="13790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EF4B66"/>
                </a:solidFill>
              </a:rPr>
              <a:t>b</a:t>
            </a:r>
            <a:r>
              <a:rPr lang="en-US" sz="3000" b="1" dirty="0" smtClean="0">
                <a:solidFill>
                  <a:srgbClr val="EF4B66"/>
                </a:solidFill>
              </a:rPr>
              <a:t>argain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27203" y="2331428"/>
            <a:ext cx="13163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EF4B66"/>
                </a:solidFill>
              </a:rPr>
              <a:t>o</a:t>
            </a:r>
            <a:r>
              <a:rPr lang="en-US" sz="3000" b="1" dirty="0" smtClean="0">
                <a:solidFill>
                  <a:srgbClr val="EF4B66"/>
                </a:solidFill>
              </a:rPr>
              <a:t>n sale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4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122 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26979 0.194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0.1569 0.33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03711 0.40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04779 0.564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-7937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90" y="1033368"/>
            <a:ext cx="10074476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Imagine a shopping place you would like to have in your neighbourhood. 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0160" y="4346"/>
            <a:ext cx="93065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YOUR DREAM SHOPPING PLACE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consider Icon - Free PNG &amp; SVG 1189823 - Noun Proj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4" y="2101215"/>
            <a:ext cx="4335145" cy="433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7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-7937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89" y="1033368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Draw it or find a picture similar to it.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0160" y="4346"/>
            <a:ext cx="93065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YOUR DREAM SHOPPING PLACE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59068"/>
            <a:ext cx="6278245" cy="464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245" y="2087621"/>
            <a:ext cx="5829300" cy="461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-7937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89" y="1033368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 it to the class.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0160" y="4346"/>
            <a:ext cx="93065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YOUR DREAM SHOPPING PLACE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30708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You can include: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/>
              <a:t>The name of the shopping place.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/>
              <a:t>How beautiful/convenient it is.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/>
              <a:t>Range of products/ services/ entertainment it offers.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/>
              <a:t>What is special about it.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908" y="2113822"/>
            <a:ext cx="5938637" cy="39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3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1499796" y="2453580"/>
            <a:ext cx="97702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Reviewing vocabulary in Unit 8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Reviewing present simple and adverbs of frequency</a:t>
            </a:r>
            <a:endParaRPr lang="en-US" sz="28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814985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smtClean="0"/>
              <a:t>Do </a:t>
            </a:r>
            <a:r>
              <a:rPr lang="en-US" sz="2800" dirty="0"/>
              <a:t>Exercise ………..page ……Unit 8/Workbook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365" y="3583179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1540615" y="35752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4838470" y="156539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KIM’S GAME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Shop vocabulary by( Class English ki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1965" y="1079870"/>
            <a:ext cx="9432892" cy="51877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07610" y="6488668"/>
            <a:ext cx="4934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https://www.youtube.com/watch?v=E0jqZMbQle4</a:t>
            </a:r>
          </a:p>
        </p:txBody>
      </p:sp>
    </p:spTree>
    <p:extLst>
      <p:ext uri="{BB962C8B-B14F-4D97-AF65-F5344CB8AC3E}">
        <p14:creationId xmlns:p14="http://schemas.microsoft.com/office/powerpoint/2010/main" val="113673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KIM’S GAME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54818783"/>
              </p:ext>
            </p:extLst>
          </p:nvPr>
        </p:nvGraphicFramePr>
        <p:xfrm>
          <a:off x="2032000" y="544431"/>
          <a:ext cx="8128000" cy="6440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Hexagon 2"/>
          <p:cNvSpPr/>
          <p:nvPr/>
        </p:nvSpPr>
        <p:spPr>
          <a:xfrm>
            <a:off x="7369864" y="3381748"/>
            <a:ext cx="1461052" cy="1033670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Music shop</a:t>
            </a:r>
            <a:endParaRPr lang="en-US" dirty="0"/>
          </a:p>
        </p:txBody>
      </p:sp>
      <p:sp>
        <p:nvSpPr>
          <p:cNvPr id="12" name="Hexagon 11"/>
          <p:cNvSpPr/>
          <p:nvPr/>
        </p:nvSpPr>
        <p:spPr>
          <a:xfrm>
            <a:off x="6110907" y="1277152"/>
            <a:ext cx="1461052" cy="1033670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Opician</a:t>
            </a:r>
            <a:r>
              <a:rPr lang="en-US" sz="2000" b="1" dirty="0" smtClean="0">
                <a:solidFill>
                  <a:srgbClr val="FF0000"/>
                </a:solidFill>
              </a:rPr>
              <a:t> shop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3140765" y="2812720"/>
            <a:ext cx="1707598" cy="1138057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Hardware shop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3230217" y="5257799"/>
            <a:ext cx="1719469" cy="1033670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Jewellery</a:t>
            </a:r>
            <a:r>
              <a:rPr lang="en-US" dirty="0" smtClean="0"/>
              <a:t> shop</a:t>
            </a:r>
            <a:endParaRPr lang="en-US" dirty="0"/>
          </a:p>
        </p:txBody>
      </p:sp>
      <p:sp>
        <p:nvSpPr>
          <p:cNvPr id="16" name="Hexagon 15"/>
          <p:cNvSpPr/>
          <p:nvPr/>
        </p:nvSpPr>
        <p:spPr>
          <a:xfrm>
            <a:off x="6450494" y="5257799"/>
            <a:ext cx="1461052" cy="103367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florist</a:t>
            </a:r>
            <a:endParaRPr lang="en-US" sz="2400" dirty="0"/>
          </a:p>
        </p:txBody>
      </p:sp>
      <p:sp>
        <p:nvSpPr>
          <p:cNvPr id="17" name="Hexagon 16"/>
          <p:cNvSpPr/>
          <p:nvPr/>
        </p:nvSpPr>
        <p:spPr>
          <a:xfrm>
            <a:off x="4848363" y="3950777"/>
            <a:ext cx="1889752" cy="1138057"/>
          </a:xfrm>
          <a:prstGeom prst="hex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Stationery shop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6198" y="1902163"/>
            <a:ext cx="4926156" cy="4509861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b="1" dirty="0"/>
              <a:t>d</a:t>
            </a:r>
            <a:r>
              <a:rPr lang="en-US" b="1" dirty="0" smtClean="0"/>
              <a:t>uring sales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b="1" dirty="0"/>
              <a:t>b</a:t>
            </a:r>
            <a:r>
              <a:rPr lang="en-US" b="1" dirty="0" smtClean="0"/>
              <a:t>rowsing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b="1" dirty="0"/>
              <a:t>o</a:t>
            </a:r>
            <a:r>
              <a:rPr lang="en-US" b="1" dirty="0" smtClean="0"/>
              <a:t>nline shopping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b="1" dirty="0" smtClean="0"/>
              <a:t>wide range of products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b="1" dirty="0"/>
              <a:t>s</a:t>
            </a:r>
            <a:r>
              <a:rPr lang="en-US" b="1" dirty="0" smtClean="0"/>
              <a:t>hopaholic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8540" y="98932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1589" y="1054823"/>
            <a:ext cx="1139942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and phrases (1-5) with the meanings (a-e)</a:t>
            </a:r>
          </a:p>
        </p:txBody>
      </p:sp>
      <p:sp>
        <p:nvSpPr>
          <p:cNvPr id="28" name="Content Placeholder 5"/>
          <p:cNvSpPr txBox="1">
            <a:spLocks/>
          </p:cNvSpPr>
          <p:nvPr/>
        </p:nvSpPr>
        <p:spPr>
          <a:xfrm>
            <a:off x="4767943" y="1812605"/>
            <a:ext cx="7122367" cy="4509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10000"/>
              </a:lnSpc>
              <a:buAutoNum type="alphaLcPeriod"/>
            </a:pPr>
            <a:r>
              <a:rPr lang="en-US" b="1" dirty="0"/>
              <a:t>t</a:t>
            </a:r>
            <a:r>
              <a:rPr lang="en-US" b="1" dirty="0" smtClean="0"/>
              <a:t>he other action of using the Internet to order food or goods.</a:t>
            </a:r>
          </a:p>
          <a:p>
            <a:pPr marL="514350" indent="-514350" algn="just">
              <a:lnSpc>
                <a:spcPct val="110000"/>
              </a:lnSpc>
              <a:buAutoNum type="alphaLcPeriod"/>
            </a:pPr>
            <a:r>
              <a:rPr lang="en-US" b="1" dirty="0" smtClean="0"/>
              <a:t>a time when many things in a shop are at lower prices than usual</a:t>
            </a:r>
          </a:p>
          <a:p>
            <a:pPr marL="514350" indent="-514350" algn="just">
              <a:lnSpc>
                <a:spcPct val="110000"/>
              </a:lnSpc>
              <a:buAutoNum type="alphaLcPeriod"/>
            </a:pPr>
            <a:r>
              <a:rPr lang="en-US" b="1" dirty="0"/>
              <a:t>a</a:t>
            </a:r>
            <a:r>
              <a:rPr lang="en-US" b="1" dirty="0" smtClean="0"/>
              <a:t> person who is addicted to shopping</a:t>
            </a:r>
          </a:p>
          <a:p>
            <a:pPr marL="514350" indent="-514350" algn="just">
              <a:lnSpc>
                <a:spcPct val="110000"/>
              </a:lnSpc>
              <a:buAutoNum type="alphaLcPeriod"/>
            </a:pPr>
            <a:r>
              <a:rPr lang="en-US" b="1" dirty="0"/>
              <a:t>g</a:t>
            </a:r>
            <a:r>
              <a:rPr lang="en-US" b="1" dirty="0" smtClean="0"/>
              <a:t>oing round and looking at the things on display</a:t>
            </a:r>
          </a:p>
          <a:p>
            <a:pPr marL="514350" indent="-514350" algn="just">
              <a:lnSpc>
                <a:spcPct val="110000"/>
              </a:lnSpc>
              <a:buAutoNum type="alphaLcPeriod"/>
            </a:pPr>
            <a:r>
              <a:rPr lang="en-US" b="1" dirty="0"/>
              <a:t>a</a:t>
            </a:r>
            <a:r>
              <a:rPr lang="en-US" b="1" dirty="0" smtClean="0"/>
              <a:t> great number of goods. </a:t>
            </a:r>
            <a:endParaRPr lang="en-US" dirty="0" smtClean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032449" y="2397967"/>
            <a:ext cx="1735494" cy="7651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626948" y="3276326"/>
            <a:ext cx="2140995" cy="15942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829699" y="2284719"/>
            <a:ext cx="1938244" cy="17828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007769" y="4818281"/>
            <a:ext cx="1760174" cy="10439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42039" y="4295152"/>
            <a:ext cx="1925904" cy="11253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09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ordArt 10"/>
          <p:cNvSpPr>
            <a:spLocks noChangeArrowheads="1" noChangeShapeType="1" noTextEdit="1"/>
          </p:cNvSpPr>
          <p:nvPr/>
        </p:nvSpPr>
        <p:spPr bwMode="auto">
          <a:xfrm>
            <a:off x="1219200" y="718185"/>
            <a:ext cx="9753600" cy="1752600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Big Wheel</a:t>
            </a:r>
          </a:p>
        </p:txBody>
      </p:sp>
      <p:sp>
        <p:nvSpPr>
          <p:cNvPr id="31" name="Text Box 2">
            <a:hlinkClick r:id="" action="ppaction://hlinkshowjump?jump=nextslide" highlightClick="1"/>
          </p:cNvPr>
          <p:cNvSpPr txBox="1">
            <a:spLocks noChangeArrowheads="1"/>
          </p:cNvSpPr>
          <p:nvPr/>
        </p:nvSpPr>
        <p:spPr bwMode="auto">
          <a:xfrm>
            <a:off x="4470400" y="6248400"/>
            <a:ext cx="3556000" cy="40005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 cmpd="dbl">
            <a:solidFill>
              <a:schemeClr val="tx1"/>
            </a:solidFill>
            <a:miter lim="800000"/>
          </a:ln>
          <a:effectLst/>
        </p:spPr>
        <p:txBody>
          <a:bodyPr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sz="2000" b="1" kern="120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Play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846124" y="1797900"/>
            <a:ext cx="6071673" cy="4553755"/>
            <a:chOff x="1664057" y="1470874"/>
            <a:chExt cx="4553755" cy="45537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7" y="1470874"/>
              <a:ext cx="4553755" cy="455375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8423036">
              <a:off x="5106350" y="2545577"/>
              <a:ext cx="402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50</a:t>
              </a:r>
              <a:endParaRPr lang="en-US" sz="28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0800000">
              <a:off x="5532451" y="3514091"/>
              <a:ext cx="3717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10</a:t>
              </a:r>
              <a:endParaRPr lang="en-US" sz="28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3924436">
              <a:off x="5111846" y="4541800"/>
              <a:ext cx="64633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-20</a:t>
              </a:r>
              <a:endParaRPr lang="en-US" sz="28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260811">
              <a:off x="4176250" y="5163131"/>
              <a:ext cx="53732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55</a:t>
              </a:r>
              <a:endParaRPr lang="en-US" sz="28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460542">
              <a:off x="3182634" y="5178442"/>
              <a:ext cx="53732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05</a:t>
              </a:r>
              <a:endParaRPr lang="en-US" sz="28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9555165">
              <a:off x="2509591" y="4518034"/>
              <a:ext cx="4534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latin typeface="Bernard MT Condensed" panose="02050806060905020404" pitchFamily="18" charset="0"/>
                </a:rPr>
                <a:t>-15</a:t>
              </a:r>
              <a:endParaRPr lang="en-US" sz="2800">
                <a:latin typeface="Bernard MT Condensed" panose="020508060609050204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01339" y="3468022"/>
              <a:ext cx="402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25</a:t>
              </a:r>
              <a:endParaRPr lang="en-US" sz="28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72863">
              <a:off x="2338149" y="2459759"/>
              <a:ext cx="402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35</a:t>
              </a:r>
              <a:endParaRPr lang="en-US" sz="28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722183">
              <a:off x="3178847" y="1868731"/>
              <a:ext cx="49564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latin typeface="Bernard MT Condensed" panose="02050806060905020404" pitchFamily="18" charset="0"/>
                </a:rPr>
                <a:t>15</a:t>
              </a:r>
              <a:endParaRPr lang="en-US" sz="2800">
                <a:latin typeface="Bernard MT Condensed" panose="02050806060905020404" pitchFamily="18" charset="0"/>
              </a:endParaRPr>
            </a:p>
          </p:txBody>
        </p:sp>
        <p:sp>
          <p:nvSpPr>
            <p:cNvPr id="2" name="TextBox 13"/>
            <p:cNvSpPr txBox="1"/>
            <p:nvPr/>
          </p:nvSpPr>
          <p:spPr>
            <a:xfrm rot="6338192">
              <a:off x="4187892" y="1883453"/>
              <a:ext cx="53732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45</a:t>
              </a:r>
              <a:endParaRPr lang="en-US" sz="28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0599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4767241" y="3208884"/>
            <a:ext cx="1183431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1493950" y="1832826"/>
            <a:ext cx="4893972" cy="415682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2762566" y="681081"/>
            <a:ext cx="23567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THE BIG WHEEL GAME</a:t>
            </a:r>
            <a:endParaRPr lang="en-US" sz="2100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64057" y="1530626"/>
            <a:ext cx="4553755" cy="4359634"/>
            <a:chOff x="1664057" y="1470874"/>
            <a:chExt cx="4553755" cy="45537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7" y="1470874"/>
              <a:ext cx="4553755" cy="455375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8423036">
              <a:off x="5114760" y="2545217"/>
              <a:ext cx="44755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50</a:t>
              </a:r>
              <a:endParaRPr lang="en-US" sz="21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0800000">
              <a:off x="5643790" y="3513106"/>
              <a:ext cx="41710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10</a:t>
              </a:r>
              <a:endParaRPr lang="en-US" sz="21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3924436">
              <a:off x="5112722" y="4545287"/>
              <a:ext cx="70574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-20</a:t>
              </a:r>
              <a:endParaRPr lang="en-US" sz="21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260811">
              <a:off x="4259725" y="5165993"/>
              <a:ext cx="59674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60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7460542">
              <a:off x="3266109" y="5181304"/>
              <a:ext cx="59674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05</a:t>
              </a:r>
              <a:endParaRPr lang="en-US" sz="21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9555165">
              <a:off x="2517494" y="4517674"/>
              <a:ext cx="49885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smtClean="0">
                  <a:latin typeface="Bernard MT Condensed" panose="02050806060905020404" pitchFamily="18" charset="0"/>
                </a:rPr>
                <a:t>-15</a:t>
              </a:r>
              <a:endParaRPr lang="en-US" sz="2100">
                <a:latin typeface="Bernard MT Condensed" panose="020508060609050204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01339" y="3468022"/>
              <a:ext cx="44755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20</a:t>
              </a:r>
              <a:endParaRPr lang="en-US" sz="21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72863">
              <a:off x="2429050" y="2458774"/>
              <a:ext cx="44755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30</a:t>
              </a:r>
              <a:endParaRPr lang="en-US" sz="21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722183">
              <a:off x="3282626" y="1871593"/>
              <a:ext cx="55613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smtClean="0">
                  <a:latin typeface="Bernard MT Condensed" panose="02050806060905020404" pitchFamily="18" charset="0"/>
                </a:rPr>
                <a:t>10</a:t>
              </a:r>
              <a:endParaRPr lang="en-US" sz="2100"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6338192">
              <a:off x="4271367" y="1886314"/>
              <a:ext cx="59674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smtClean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40</a:t>
              </a:r>
              <a:endParaRPr lang="en-US" sz="2100">
                <a:solidFill>
                  <a:srgbClr val="FFFF00"/>
                </a:solidFill>
                <a:latin typeface="Bernard MT Condensed" panose="02050806060905020404" pitchFamily="18" charset="0"/>
              </a:endParaRPr>
            </a:p>
          </p:txBody>
        </p:sp>
      </p:grpSp>
      <p:sp>
        <p:nvSpPr>
          <p:cNvPr id="16" name="Isosceles Triangle 15"/>
          <p:cNvSpPr/>
          <p:nvPr/>
        </p:nvSpPr>
        <p:spPr>
          <a:xfrm rot="5400000">
            <a:off x="1092443" y="3041787"/>
            <a:ext cx="396026" cy="1221767"/>
          </a:xfrm>
          <a:prstGeom prst="triangle">
            <a:avLst/>
          </a:prstGeom>
          <a:solidFill>
            <a:srgbClr val="172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7715029" y="1418896"/>
            <a:ext cx="12378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QUESTIONS</a:t>
            </a:r>
            <a:endParaRPr lang="en-US" sz="2100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349219" y="3208884"/>
            <a:ext cx="1183431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SPIN</a:t>
            </a:r>
            <a:endParaRPr lang="en-US" sz="210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0" name="Heptagon 19"/>
          <p:cNvSpPr/>
          <p:nvPr/>
        </p:nvSpPr>
        <p:spPr>
          <a:xfrm>
            <a:off x="7558193" y="2050415"/>
            <a:ext cx="902547" cy="732790"/>
          </a:xfrm>
          <a:prstGeom prst="hept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ernard MT Condensed" panose="02050806060905020404" pitchFamily="18" charset="0"/>
                <a:hlinkClick r:id="rId3" action="ppaction://hlinksldjump"/>
              </a:rPr>
              <a:t>Q1</a:t>
            </a:r>
            <a:endParaRPr lang="en-US" sz="2000" b="1" dirty="0" smtClean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2" name="Heptagon 21"/>
          <p:cNvSpPr/>
          <p:nvPr/>
        </p:nvSpPr>
        <p:spPr>
          <a:xfrm>
            <a:off x="7558194" y="3850641"/>
            <a:ext cx="1059180" cy="634365"/>
          </a:xfrm>
          <a:prstGeom prst="hept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ernard MT Condensed" panose="02050806060905020404" pitchFamily="18" charset="0"/>
                <a:hlinkClick r:id="rId4" action="ppaction://hlinksldjump"/>
              </a:rPr>
              <a:t>Q3</a:t>
            </a:r>
            <a:endParaRPr lang="en-US" sz="2000" b="1" dirty="0" smtClean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5" name="Heptagon 24"/>
          <p:cNvSpPr/>
          <p:nvPr/>
        </p:nvSpPr>
        <p:spPr>
          <a:xfrm>
            <a:off x="8774007" y="2096135"/>
            <a:ext cx="952500" cy="732790"/>
          </a:xfrm>
          <a:prstGeom prst="hept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ernard MT Condensed" panose="02050806060905020404" pitchFamily="18" charset="0"/>
                <a:hlinkClick r:id="rId5" action="ppaction://hlinksldjump"/>
              </a:rPr>
              <a:t>Q5</a:t>
            </a:r>
            <a:endParaRPr lang="en-US" sz="2000" b="1" dirty="0" smtClean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3" name="Heptagon 22"/>
          <p:cNvSpPr/>
          <p:nvPr/>
        </p:nvSpPr>
        <p:spPr>
          <a:xfrm>
            <a:off x="7558194" y="4638675"/>
            <a:ext cx="1059180" cy="736600"/>
          </a:xfrm>
          <a:prstGeom prst="hept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ernard MT Condensed" panose="02050806060905020404" pitchFamily="18" charset="0"/>
                <a:hlinkClick r:id="rId6" action="ppaction://hlinksldjump"/>
              </a:rPr>
              <a:t>Q4</a:t>
            </a:r>
            <a:endParaRPr lang="en-US" sz="2000" b="1" dirty="0" smtClean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4" name="Heptagon 23"/>
          <p:cNvSpPr/>
          <p:nvPr/>
        </p:nvSpPr>
        <p:spPr>
          <a:xfrm>
            <a:off x="8774007" y="4638675"/>
            <a:ext cx="1059180" cy="736600"/>
          </a:xfrm>
          <a:prstGeom prst="hept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ernard MT Condensed" panose="02050806060905020404" pitchFamily="18" charset="0"/>
                <a:hlinkClick r:id="rId7" action="ppaction://hlinksldjump"/>
              </a:rPr>
              <a:t>Q8</a:t>
            </a:r>
            <a:endParaRPr lang="en-US" sz="2000" b="1" dirty="0" smtClean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8" name="Heptagon 27"/>
          <p:cNvSpPr/>
          <p:nvPr/>
        </p:nvSpPr>
        <p:spPr>
          <a:xfrm>
            <a:off x="8774007" y="2908935"/>
            <a:ext cx="1059180" cy="736600"/>
          </a:xfrm>
          <a:prstGeom prst="hept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ernard MT Condensed" panose="02050806060905020404" pitchFamily="18" charset="0"/>
                <a:hlinkClick r:id="rId8" action="ppaction://hlinksldjump"/>
              </a:rPr>
              <a:t>Q6</a:t>
            </a:r>
            <a:endParaRPr lang="en-US" sz="2000" b="1" dirty="0" smtClean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9" name="Heptagon 28"/>
          <p:cNvSpPr/>
          <p:nvPr/>
        </p:nvSpPr>
        <p:spPr>
          <a:xfrm>
            <a:off x="7479454" y="2908935"/>
            <a:ext cx="1059180" cy="736600"/>
          </a:xfrm>
          <a:prstGeom prst="hept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ernard MT Condensed" panose="02050806060905020404" pitchFamily="18" charset="0"/>
                <a:hlinkClick r:id="rId9" action="ppaction://hlinksldjump"/>
              </a:rPr>
              <a:t>Q2</a:t>
            </a:r>
            <a:endParaRPr lang="en-US" sz="2000" b="1" dirty="0" smtClean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0" name="Heptagon 29"/>
          <p:cNvSpPr/>
          <p:nvPr/>
        </p:nvSpPr>
        <p:spPr>
          <a:xfrm>
            <a:off x="8774007" y="3748405"/>
            <a:ext cx="1059180" cy="736600"/>
          </a:xfrm>
          <a:prstGeom prst="hept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ernard MT Condensed" panose="02050806060905020404" pitchFamily="18" charset="0"/>
                <a:hlinkClick r:id="rId10" action="ppaction://hlinksldjump"/>
              </a:rPr>
              <a:t>Q7</a:t>
            </a:r>
            <a:endParaRPr lang="en-US" sz="2000" b="1" dirty="0" smtClean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" name="6-Point Star 20">
            <a:hlinkClick r:id="rId11" action="ppaction://hlinksldjump"/>
          </p:cNvPr>
          <p:cNvSpPr/>
          <p:nvPr/>
        </p:nvSpPr>
        <p:spPr>
          <a:xfrm>
            <a:off x="543266" y="5989651"/>
            <a:ext cx="1219200" cy="457200"/>
          </a:xfrm>
          <a:prstGeom prst="star6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ptagon 30"/>
          <p:cNvSpPr/>
          <p:nvPr/>
        </p:nvSpPr>
        <p:spPr>
          <a:xfrm>
            <a:off x="10354329" y="2096135"/>
            <a:ext cx="952500" cy="732790"/>
          </a:xfrm>
          <a:prstGeom prst="hept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ernard MT Condensed" panose="02050806060905020404" pitchFamily="18" charset="0"/>
                <a:hlinkClick r:id="rId12" action="ppaction://hlinksldjump"/>
              </a:rPr>
              <a:t>Q9</a:t>
            </a:r>
            <a:endParaRPr lang="en-US" sz="2000" b="1" dirty="0" smtClean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2" name="Heptagon 31"/>
          <p:cNvSpPr/>
          <p:nvPr/>
        </p:nvSpPr>
        <p:spPr>
          <a:xfrm>
            <a:off x="10410062" y="3029840"/>
            <a:ext cx="952500" cy="732790"/>
          </a:xfrm>
          <a:prstGeom prst="hept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ernard MT Condensed" panose="02050806060905020404" pitchFamily="18" charset="0"/>
                <a:hlinkClick r:id="rId13" action="ppaction://hlinksldjump"/>
              </a:rPr>
              <a:t>10</a:t>
            </a:r>
            <a:endParaRPr lang="en-US" sz="2000" b="1" dirty="0" smtClean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3" name="Heptagon 32"/>
          <p:cNvSpPr/>
          <p:nvPr/>
        </p:nvSpPr>
        <p:spPr>
          <a:xfrm>
            <a:off x="10499514" y="4096457"/>
            <a:ext cx="952500" cy="732790"/>
          </a:xfrm>
          <a:prstGeom prst="hept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ernard MT Condensed" panose="02050806060905020404" pitchFamily="18" charset="0"/>
                <a:hlinkClick r:id="rId6" action="ppaction://hlinksldjump"/>
              </a:rPr>
              <a:t>11</a:t>
            </a:r>
            <a:endParaRPr lang="en-US" sz="2000" b="1" dirty="0" smtClean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04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65927" y="-318196"/>
            <a:ext cx="12733867" cy="6326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7" name="Rectangle 10"/>
          <p:cNvSpPr/>
          <p:nvPr/>
        </p:nvSpPr>
        <p:spPr>
          <a:xfrm>
            <a:off x="1091894" y="2173436"/>
            <a:ext cx="10253980" cy="57490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This item has a price tag, so you cannot ___________. </a:t>
            </a:r>
          </a:p>
        </p:txBody>
      </p:sp>
      <p:pic>
        <p:nvPicPr>
          <p:cNvPr id="19457" name="Picture 24" descr="75287813-Emoticon_1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97367" y="636"/>
            <a:ext cx="1651847" cy="827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7640894" y="3203222"/>
            <a:ext cx="16225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C.on</a:t>
            </a:r>
            <a:r>
              <a:rPr lang="en-US" sz="3000" b="1" dirty="0" smtClean="0">
                <a:solidFill>
                  <a:srgbClr val="EF4B66"/>
                </a:solidFill>
              </a:rPr>
              <a:t> </a:t>
            </a:r>
            <a:r>
              <a:rPr lang="en-US" sz="3000" b="1" dirty="0" smtClean="0">
                <a:solidFill>
                  <a:srgbClr val="EF4B66"/>
                </a:solidFill>
              </a:rPr>
              <a:t>sale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01813" y="3264363"/>
            <a:ext cx="15440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B.offline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84920" y="3261952"/>
            <a:ext cx="1716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A.bargain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53683" y="3200211"/>
            <a:ext cx="1769418" cy="553998"/>
          </a:xfrm>
          <a:prstGeom prst="rect">
            <a:avLst/>
          </a:prstGeom>
          <a:solidFill>
            <a:srgbClr val="EF4B66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chemeClr val="bg1"/>
                </a:solidFill>
              </a:rPr>
              <a:t>A.bargain</a:t>
            </a:r>
            <a:endParaRPr lang="en-US" sz="30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65927" y="-318196"/>
            <a:ext cx="12733867" cy="6326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7" name="Rectangle 10"/>
          <p:cNvSpPr/>
          <p:nvPr/>
        </p:nvSpPr>
        <p:spPr>
          <a:xfrm>
            <a:off x="1091894" y="2173436"/>
            <a:ext cx="10253980" cy="57490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/>
              <a:t>Look! These sports shoes are __________. They are 30% off.</a:t>
            </a:r>
          </a:p>
        </p:txBody>
      </p:sp>
      <p:pic>
        <p:nvPicPr>
          <p:cNvPr id="19457" name="Picture 24" descr="75287813-Emoticon_1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97367" y="636"/>
            <a:ext cx="1651847" cy="827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7640894" y="3203222"/>
            <a:ext cx="16225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C.on</a:t>
            </a:r>
            <a:r>
              <a:rPr lang="en-US" sz="3000" b="1" dirty="0" smtClean="0">
                <a:solidFill>
                  <a:srgbClr val="EF4B66"/>
                </a:solidFill>
              </a:rPr>
              <a:t> </a:t>
            </a:r>
            <a:r>
              <a:rPr lang="en-US" sz="3000" b="1" dirty="0" smtClean="0">
                <a:solidFill>
                  <a:srgbClr val="EF4B66"/>
                </a:solidFill>
              </a:rPr>
              <a:t>sale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01813" y="3264363"/>
            <a:ext cx="15440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B.offline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84920" y="3261952"/>
            <a:ext cx="1716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EF4B66"/>
                </a:solidFill>
              </a:rPr>
              <a:t>A.bargain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67465" y="3200211"/>
            <a:ext cx="1769418" cy="553998"/>
          </a:xfrm>
          <a:prstGeom prst="rect">
            <a:avLst/>
          </a:prstGeom>
          <a:solidFill>
            <a:srgbClr val="EF4B66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chemeClr val="bg1"/>
                </a:solidFill>
              </a:rPr>
              <a:t>C.on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</a:rPr>
              <a:t>sale</a:t>
            </a:r>
            <a:endParaRPr lang="en-US" sz="30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0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8&quot; unique_id=&quot;51649&quot;&gt;&lt;/object&gt;&lt;object type=&quot;2&quot; unique_id=&quot;51650&quot;&gt;&lt;object type=&quot;3&quot; unique_id=&quot;51651&quot;&gt;&lt;property id=&quot;20148&quot; value=&quot;5&quot;/&gt;&lt;property id=&quot;20300&quot; value=&quot;Slide 1 - &amp;quot;Welcome to class 7/3&amp;quot;&quot;/&gt;&lt;property id=&quot;20307&quot; value=&quot;363&quot;/&gt;&lt;/object&gt;&lt;object type=&quot;3&quot; unique_id=&quot;51652&quot;&gt;&lt;property id=&quot;20148&quot; value=&quot;5&quot;/&gt;&lt;property id=&quot;20300&quot; value=&quot;Slide 2 - &amp;quot;Unit 8: Shopping Looking back &amp;amp; project&amp;quot;&quot;/&gt;&lt;property id=&quot;20307&quot; value=&quot;364&quot;/&gt;&lt;/object&gt;&lt;object type=&quot;3&quot; unique_id=&quot;51653&quot;&gt;&lt;property id=&quot;20148&quot; value=&quot;5&quot;/&gt;&lt;property id=&quot;20300&quot; value=&quot;Slide 3&quot;/&gt;&lt;property id=&quot;20307&quot; value=&quot;365&quot;/&gt;&lt;/object&gt;&lt;object type=&quot;3&quot; unique_id=&quot;51654&quot;&gt;&lt;property id=&quot;20148&quot; value=&quot;5&quot;/&gt;&lt;property id=&quot;20300&quot; value=&quot;Slide 4&quot;/&gt;&lt;property id=&quot;20307&quot; value=&quot;362&quot;/&gt;&lt;/object&gt;&lt;object type=&quot;3&quot; unique_id=&quot;51655&quot;&gt;&lt;property id=&quot;20148&quot; value=&quot;5&quot;/&gt;&lt;property id=&quot;20300&quot; value=&quot;Slide 5&quot;/&gt;&lt;property id=&quot;20307&quot; value=&quot;339&quot;/&gt;&lt;/object&gt;&lt;object type=&quot;3&quot; unique_id=&quot;51657&quot;&gt;&lt;property id=&quot;20148&quot; value=&quot;5&quot;/&gt;&lt;property id=&quot;20300&quot; value=&quot;Slide 19&quot;/&gt;&lt;property id=&quot;20307&quot; value=&quot;358&quot;/&gt;&lt;/object&gt;&lt;object type=&quot;3&quot; unique_id=&quot;51658&quot;&gt;&lt;property id=&quot;20148&quot; value=&quot;5&quot;/&gt;&lt;property id=&quot;20300&quot; value=&quot;Slide 20&quot;/&gt;&lt;property id=&quot;20307&quot; value=&quot;359&quot;/&gt;&lt;/object&gt;&lt;object type=&quot;3&quot; unique_id=&quot;51659&quot;&gt;&lt;property id=&quot;20148&quot; value=&quot;5&quot;/&gt;&lt;property id=&quot;20300&quot; value=&quot;Slide 22&quot;/&gt;&lt;property id=&quot;20307&quot; value=&quot;356&quot;/&gt;&lt;/object&gt;&lt;object type=&quot;3&quot; unique_id=&quot;51660&quot;&gt;&lt;property id=&quot;20148&quot; value=&quot;5&quot;/&gt;&lt;property id=&quot;20300&quot; value=&quot;Slide 23&quot;/&gt;&lt;property id=&quot;20307&quot; value=&quot;360&quot;/&gt;&lt;/object&gt;&lt;object type=&quot;3&quot; unique_id=&quot;51661&quot;&gt;&lt;property id=&quot;20148&quot; value=&quot;5&quot;/&gt;&lt;property id=&quot;20300&quot; value=&quot;Slide 24&quot;/&gt;&lt;property id=&quot;20307&quot; value=&quot;361&quot;/&gt;&lt;/object&gt;&lt;object type=&quot;3&quot; unique_id=&quot;51662&quot;&gt;&lt;property id=&quot;20148&quot; value=&quot;5&quot;/&gt;&lt;property id=&quot;20300&quot; value=&quot;Slide 25&quot;/&gt;&lt;property id=&quot;20307&quot; value=&quot;314&quot;/&gt;&lt;/object&gt;&lt;object type=&quot;3&quot; unique_id=&quot;51663&quot;&gt;&lt;property id=&quot;20148&quot; value=&quot;5&quot;/&gt;&lt;property id=&quot;20300&quot; value=&quot;Slide 26&quot;/&gt;&lt;property id=&quot;20307&quot; value=&quot;330&quot;/&gt;&lt;/object&gt;&lt;object type=&quot;3&quot; unique_id=&quot;51777&quot;&gt;&lt;property id=&quot;20148&quot; value=&quot;5&quot;/&gt;&lt;property id=&quot;20300&quot; value=&quot;Slide 6&quot;/&gt;&lt;property id=&quot;20307&quot; value=&quot;366&quot;/&gt;&lt;/object&gt;&lt;object type=&quot;3&quot; unique_id=&quot;51778&quot;&gt;&lt;property id=&quot;20148&quot; value=&quot;5&quot;/&gt;&lt;property id=&quot;20300&quot; value=&quot;Slide 7&quot;/&gt;&lt;property id=&quot;20307&quot; value=&quot;367&quot;/&gt;&lt;/object&gt;&lt;object type=&quot;3&quot; unique_id=&quot;51779&quot;&gt;&lt;property id=&quot;20148&quot; value=&quot;5&quot;/&gt;&lt;property id=&quot;20300&quot; value=&quot;Slide 8&quot;/&gt;&lt;property id=&quot;20307&quot; value=&quot;376&quot;/&gt;&lt;/object&gt;&lt;object type=&quot;3&quot; unique_id=&quot;51780&quot;&gt;&lt;property id=&quot;20148&quot; value=&quot;5&quot;/&gt;&lt;property id=&quot;20300&quot; value=&quot;Slide 9&quot;/&gt;&lt;property id=&quot;20307&quot; value=&quot;368&quot;/&gt;&lt;/object&gt;&lt;object type=&quot;3&quot; unique_id=&quot;51781&quot;&gt;&lt;property id=&quot;20148&quot; value=&quot;5&quot;/&gt;&lt;property id=&quot;20300&quot; value=&quot;Slide 10&quot;/&gt;&lt;property id=&quot;20307&quot; value=&quot;369&quot;/&gt;&lt;/object&gt;&lt;object type=&quot;3&quot; unique_id=&quot;51782&quot;&gt;&lt;property id=&quot;20148&quot; value=&quot;5&quot;/&gt;&lt;property id=&quot;20300&quot; value=&quot;Slide 11&quot;/&gt;&lt;property id=&quot;20307&quot; value=&quot;370&quot;/&gt;&lt;/object&gt;&lt;object type=&quot;3&quot; unique_id=&quot;51783&quot;&gt;&lt;property id=&quot;20148&quot; value=&quot;5&quot;/&gt;&lt;property id=&quot;20300&quot; value=&quot;Slide 12&quot;/&gt;&lt;property id=&quot;20307&quot; value=&quot;378&quot;/&gt;&lt;/object&gt;&lt;object type=&quot;3&quot; unique_id=&quot;51784&quot;&gt;&lt;property id=&quot;20148&quot; value=&quot;5&quot;/&gt;&lt;property id=&quot;20300&quot; value=&quot;Slide 13&quot;/&gt;&lt;property id=&quot;20307&quot; value=&quot;372&quot;/&gt;&lt;/object&gt;&lt;object type=&quot;3&quot; unique_id=&quot;51785&quot;&gt;&lt;property id=&quot;20148&quot; value=&quot;5&quot;/&gt;&lt;property id=&quot;20300&quot; value=&quot;Slide 15&quot;/&gt;&lt;property id=&quot;20307&quot; value=&quot;373&quot;/&gt;&lt;/object&gt;&lt;object type=&quot;3&quot; unique_id=&quot;51786&quot;&gt;&lt;property id=&quot;20148&quot; value=&quot;5&quot;/&gt;&lt;property id=&quot;20300&quot; value=&quot;Slide 16&quot;/&gt;&lt;property id=&quot;20307&quot; value=&quot;374&quot;/&gt;&lt;/object&gt;&lt;object type=&quot;3&quot; unique_id=&quot;51787&quot;&gt;&lt;property id=&quot;20148&quot; value=&quot;5&quot;/&gt;&lt;property id=&quot;20300&quot; value=&quot;Slide 17&quot;/&gt;&lt;property id=&quot;20307&quot; value=&quot;375&quot;/&gt;&lt;/object&gt;&lt;object type=&quot;3&quot; unique_id=&quot;51788&quot;&gt;&lt;property id=&quot;20148&quot; value=&quot;5&quot;/&gt;&lt;property id=&quot;20300&quot; value=&quot;Slide 18&quot;/&gt;&lt;property id=&quot;20307&quot; value=&quot;377&quot;/&gt;&lt;/object&gt;&lt;object type=&quot;3&quot; unique_id=&quot;51929&quot;&gt;&lt;property id=&quot;20148&quot; value=&quot;5&quot;/&gt;&lt;property id=&quot;20300&quot; value=&quot;Slide 14&quot;/&gt;&lt;property id=&quot;20307&quot; value=&quot;379&quot;/&gt;&lt;/object&gt;&lt;object type=&quot;3&quot; unique_id=&quot;52017&quot;&gt;&lt;property id=&quot;20148&quot; value=&quot;5&quot;/&gt;&lt;property id=&quot;20300&quot; value=&quot;Slide 21&quot;/&gt;&lt;property id=&quot;20307&quot; value=&quot;380&quot;/&gt;&lt;/object&gt;&lt;object type=&quot;3&quot; unique_id=&quot;52106&quot;&gt;&lt;property id=&quot;20148&quot; value=&quot;5&quot;/&gt;&lt;property id=&quot;20300&quot; value=&quot;Slide 27&quot;/&gt;&lt;property id=&quot;20307&quot; value=&quot;381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FFA73AAC-ABC3-4FEC-A7AC-11703F3AD58C}"/>
  <p:tag name="GENSWF_ADVANCE_TIME" val="5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4276</TotalTime>
  <Words>810</Words>
  <Application>Microsoft Office PowerPoint</Application>
  <PresentationFormat>Custom</PresentationFormat>
  <Paragraphs>205</Paragraphs>
  <Slides>27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Welcome to class 7/3</vt:lpstr>
      <vt:lpstr>Unit 8: Shopping Looking back &amp;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293</cp:revision>
  <dcterms:created xsi:type="dcterms:W3CDTF">2020-12-09T02:04:09Z</dcterms:created>
  <dcterms:modified xsi:type="dcterms:W3CDTF">2023-08-16T14:09:30Z</dcterms:modified>
</cp:coreProperties>
</file>