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63" r:id="rId2"/>
    <p:sldId id="256" r:id="rId3"/>
    <p:sldId id="302" r:id="rId4"/>
    <p:sldId id="360" r:id="rId5"/>
    <p:sldId id="367" r:id="rId6"/>
    <p:sldId id="281" r:id="rId7"/>
    <p:sldId id="315" r:id="rId8"/>
    <p:sldId id="316" r:id="rId9"/>
    <p:sldId id="317" r:id="rId10"/>
    <p:sldId id="368" r:id="rId11"/>
    <p:sldId id="369" r:id="rId12"/>
    <p:sldId id="370" r:id="rId13"/>
    <p:sldId id="283" r:id="rId14"/>
    <p:sldId id="335" r:id="rId15"/>
    <p:sldId id="336" r:id="rId16"/>
    <p:sldId id="337" r:id="rId17"/>
    <p:sldId id="340" r:id="rId18"/>
    <p:sldId id="341" r:id="rId19"/>
    <p:sldId id="314" r:id="rId20"/>
    <p:sldId id="330" r:id="rId21"/>
    <p:sldId id="3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00FF"/>
    <a:srgbClr val="024752"/>
    <a:srgbClr val="048DA4"/>
    <a:srgbClr val="0FB7BD"/>
    <a:srgbClr val="CBEAF0"/>
    <a:srgbClr val="48C0B6"/>
    <a:srgbClr val="00A9A5"/>
    <a:srgbClr val="FFDAAB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48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7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8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5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94563" y="876105"/>
            <a:ext cx="6030098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property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91744" y="4748826"/>
            <a:ext cx="464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của cải, nhà cửa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45763" y="3054490"/>
            <a:ext cx="2775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prɒpəti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40" y="2121595"/>
            <a:ext cx="6974747" cy="463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opert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744" y="3212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55351" y="1075689"/>
            <a:ext cx="8138159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rescue worker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644607" y="4865024"/>
            <a:ext cx="4836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nhân viên cứu hộ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34111" y="3276664"/>
            <a:ext cx="4646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reskju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wɜːkər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42" y="2282585"/>
            <a:ext cx="6360486" cy="449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cue work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511" y="3387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21066" y="1203641"/>
            <a:ext cx="4664697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victim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487067" y="469877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nạn nhân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16228" y="3189244"/>
            <a:ext cx="2592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/ˈvɪktɪm/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3" y="1746892"/>
            <a:ext cx="7436078" cy="454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victi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262" y="3299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5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21128"/>
              </p:ext>
            </p:extLst>
          </p:nvPr>
        </p:nvGraphicFramePr>
        <p:xfrm>
          <a:off x="1138844" y="1131144"/>
          <a:ext cx="10466265" cy="55406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6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3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47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92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destroy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/dɪˈstrɔɪ/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 hủy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erupt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/ɪˈrʌpt/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phun trào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predict (v)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/prɪˈdɪkt/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 đoán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16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emergency kit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/ɪˈmɜːdʒənsikit/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 dụng cụ dùng trong trường hợp khẩn cấp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property (n)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/ˈprɒpəti/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 cải, nhà cửa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rescue worker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/ˈreskjuːˈwɜːkər 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 viên cứu hộ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26800383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victim (n)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/ˈˈvɪktɪm/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nạn nhân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8856937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estro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1730484"/>
            <a:ext cx="609600" cy="609600"/>
          </a:xfrm>
          <a:prstGeom prst="rect">
            <a:avLst/>
          </a:prstGeom>
        </p:spPr>
      </p:pic>
      <p:pic>
        <p:nvPicPr>
          <p:cNvPr id="13" name="erup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2385279"/>
            <a:ext cx="609600" cy="609600"/>
          </a:xfrm>
          <a:prstGeom prst="rect">
            <a:avLst/>
          </a:prstGeom>
        </p:spPr>
      </p:pic>
      <p:pic>
        <p:nvPicPr>
          <p:cNvPr id="14" name="predict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4379" y="3040074"/>
            <a:ext cx="609600" cy="609600"/>
          </a:xfrm>
          <a:prstGeom prst="rect">
            <a:avLst/>
          </a:prstGeom>
        </p:spPr>
      </p:pic>
      <p:pic>
        <p:nvPicPr>
          <p:cNvPr id="15" name="emergency kit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3901483"/>
            <a:ext cx="609600" cy="609600"/>
          </a:xfrm>
          <a:prstGeom prst="rect">
            <a:avLst/>
          </a:prstGeom>
        </p:spPr>
      </p:pic>
      <p:pic>
        <p:nvPicPr>
          <p:cNvPr id="16" name="property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4702089"/>
            <a:ext cx="609600" cy="609600"/>
          </a:xfrm>
          <a:prstGeom prst="rect">
            <a:avLst/>
          </a:prstGeom>
        </p:spPr>
      </p:pic>
      <p:pic>
        <p:nvPicPr>
          <p:cNvPr id="17" name="rescue worke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5349789"/>
            <a:ext cx="609600" cy="609600"/>
          </a:xfrm>
          <a:prstGeom prst="rect">
            <a:avLst/>
          </a:prstGeom>
        </p:spPr>
      </p:pic>
      <p:pic>
        <p:nvPicPr>
          <p:cNvPr id="18" name="victim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606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1754376"/>
            <a:ext cx="6115050" cy="47625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5" y="1118497"/>
            <a:ext cx="111839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</a:t>
            </a:r>
            <a:r>
              <a:rPr lang="en-US" sz="2800" b="1" dirty="0"/>
              <a:t>column B, write the noun forms of the verbs in column </a:t>
            </a:r>
            <a:r>
              <a:rPr lang="en-US" sz="2800" b="1" dirty="0" smtClean="0"/>
              <a:t>A.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7067" y="1084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458" y="9732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837" y="2662675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destruction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9343" y="3419577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eruption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09343" y="4229670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warning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4092" y="4981857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prediction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34092" y="5752373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damage </a:t>
            </a: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394" y="1093834"/>
            <a:ext cx="9122418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a word or phrase from the box under the </a:t>
            </a:r>
            <a:r>
              <a:rPr lang="en-US" sz="2400" b="1"/>
              <a:t>correct </a:t>
            </a:r>
            <a:r>
              <a:rPr lang="en-US" sz="2400" b="1" smtClean="0"/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9788" y="11266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580" y="9923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430" y="1730704"/>
            <a:ext cx="11115592" cy="47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emergency kit </a:t>
            </a:r>
            <a:r>
              <a:rPr lang="en-US" sz="2500" b="1" dirty="0" smtClean="0"/>
              <a:t>            victim             rescue </a:t>
            </a:r>
            <a:r>
              <a:rPr lang="en-US" sz="2500" b="1" dirty="0"/>
              <a:t>worker </a:t>
            </a:r>
            <a:r>
              <a:rPr lang="en-US" sz="2500" b="1" dirty="0" smtClean="0"/>
              <a:t>                property                whistle</a:t>
            </a:r>
            <a:endParaRPr lang="en-US" sz="25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47101" y="4148823"/>
            <a:ext cx="295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2</a:t>
            </a:r>
            <a:r>
              <a:rPr lang="en-US" sz="2800" b="1" dirty="0" smtClean="0">
                <a:solidFill>
                  <a:srgbClr val="F7941E"/>
                </a:solidFill>
              </a:rPr>
              <a:t>. </a:t>
            </a:r>
            <a:r>
              <a:rPr lang="en-US" sz="2800" dirty="0" smtClean="0"/>
              <a:t>_____________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09663" y="4148823"/>
            <a:ext cx="279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7941E"/>
                </a:solidFill>
              </a:rPr>
              <a:t>1. </a:t>
            </a:r>
            <a:r>
              <a:rPr lang="en-US" sz="2800" dirty="0" smtClean="0"/>
              <a:t>____________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8496896" y="4148821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3</a:t>
            </a:r>
            <a:r>
              <a:rPr lang="en-US" sz="2800" b="1" dirty="0" smtClean="0">
                <a:solidFill>
                  <a:srgbClr val="F7941E"/>
                </a:solidFill>
              </a:rPr>
              <a:t>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429553" y="6260901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7941E"/>
                </a:solidFill>
              </a:rPr>
              <a:t>4.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670912" y="6224807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5</a:t>
            </a:r>
            <a:r>
              <a:rPr lang="en-US" sz="2800" b="1" dirty="0" smtClean="0">
                <a:solidFill>
                  <a:srgbClr val="F7941E"/>
                </a:solidFill>
              </a:rPr>
              <a:t>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219772" y="4124738"/>
            <a:ext cx="149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whistle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50286" y="4149591"/>
            <a:ext cx="167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property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5316" y="6224807"/>
            <a:ext cx="246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rescue worker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24857" y="4124738"/>
            <a:ext cx="246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emergency kit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57867" y="6242850"/>
            <a:ext cx="128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victim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91" t="6925" r="8357" b="9861"/>
          <a:stretch/>
        </p:blipFill>
        <p:spPr>
          <a:xfrm>
            <a:off x="629580" y="2474849"/>
            <a:ext cx="2726785" cy="1673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437" y="2309213"/>
            <a:ext cx="2698997" cy="1772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379" t="9591" r="10466" b="7439"/>
          <a:stretch/>
        </p:blipFill>
        <p:spPr>
          <a:xfrm>
            <a:off x="8382620" y="2324043"/>
            <a:ext cx="2742458" cy="1923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771" y="4620715"/>
            <a:ext cx="2629437" cy="1660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884" y="4639606"/>
            <a:ext cx="2516784" cy="16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6585" y="1100288"/>
            <a:ext cx="71100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400" b="1" dirty="0"/>
              <a:t>Fill in each blank with a word or phrase from the </a:t>
            </a:r>
            <a:r>
              <a:rPr lang="en-US" sz="2400" b="1" dirty="0" smtClean="0"/>
              <a:t>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9671" y="1623880"/>
            <a:ext cx="9667635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warning </a:t>
            </a:r>
            <a:r>
              <a:rPr lang="en-US" sz="2600" dirty="0" smtClean="0"/>
              <a:t>         predict          property           damage          emergency </a:t>
            </a:r>
            <a:r>
              <a:rPr lang="en-US" sz="2600" dirty="0"/>
              <a:t>kit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9550" y="10756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093" y="9529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794" y="2286870"/>
            <a:ext cx="119276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Natural </a:t>
            </a:r>
            <a:r>
              <a:rPr lang="en-US" sz="3200" dirty="0"/>
              <a:t>disasters can cause serious </a:t>
            </a:r>
            <a:r>
              <a:rPr lang="en-US" sz="3200" dirty="0" smtClean="0"/>
              <a:t>________ </a:t>
            </a:r>
            <a:r>
              <a:rPr lang="en-US" sz="3200" dirty="0"/>
              <a:t>to human life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2. </a:t>
            </a:r>
            <a:r>
              <a:rPr lang="en-US" sz="3200" dirty="0" smtClean="0"/>
              <a:t>Local </a:t>
            </a:r>
            <a:r>
              <a:rPr lang="en-US" sz="3200" dirty="0"/>
              <a:t>authorities gave a flood </a:t>
            </a:r>
            <a:r>
              <a:rPr lang="en-US" sz="3200" dirty="0" smtClean="0"/>
              <a:t>________ </a:t>
            </a:r>
            <a:r>
              <a:rPr lang="en-US" sz="3200" dirty="0"/>
              <a:t>yesterday, so today people are moving to safer places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3. </a:t>
            </a:r>
            <a:r>
              <a:rPr lang="en-US" sz="3200" smtClean="0"/>
              <a:t>To </a:t>
            </a:r>
            <a:r>
              <a:rPr lang="en-US" sz="3200" dirty="0"/>
              <a:t>prepare for a natural disaster, we should make a(n</a:t>
            </a:r>
            <a:r>
              <a:rPr lang="en-US" sz="3200"/>
              <a:t>) </a:t>
            </a:r>
            <a:r>
              <a:rPr lang="en-US" sz="3200" smtClean="0"/>
              <a:t>___________.</a:t>
            </a:r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It’s hard to believe that we cannot </a:t>
            </a:r>
            <a:r>
              <a:rPr lang="en-US" sz="3200" dirty="0" smtClean="0"/>
              <a:t>_______ </a:t>
            </a:r>
            <a:r>
              <a:rPr lang="en-US" sz="3200" dirty="0"/>
              <a:t>when earthquakes will happen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They lost all of their </a:t>
            </a:r>
            <a:r>
              <a:rPr lang="en-US" sz="3200" dirty="0" smtClean="0"/>
              <a:t>________ </a:t>
            </a:r>
            <a:r>
              <a:rPr lang="en-US" sz="3200" dirty="0"/>
              <a:t>because of the volcanic eruption.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04533" y="2311373"/>
            <a:ext cx="176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damage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22312" y="2939914"/>
            <a:ext cx="186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warning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51318" y="4080287"/>
            <a:ext cx="2922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7030A0"/>
                </a:solidFill>
              </a:rPr>
              <a:t>emergency kit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10041" y="4698313"/>
            <a:ext cx="168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predict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7353" y="5840453"/>
            <a:ext cx="20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0929" y="1223180"/>
            <a:ext cx="96357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repeat the words. Pay attention to the </a:t>
            </a:r>
            <a:r>
              <a:rPr lang="en-US" sz="2800" b="1"/>
              <a:t>word </a:t>
            </a:r>
            <a:r>
              <a:rPr lang="en-US" sz="2800" b="1" smtClean="0"/>
              <a:t>stress.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2404" y="122318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885" y="11036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8762" y="2377157"/>
            <a:ext cx="6499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music</a:t>
            </a:r>
            <a:r>
              <a:rPr lang="en-US" sz="3600" b="1" dirty="0">
                <a:solidFill>
                  <a:srgbClr val="FF0000"/>
                </a:solidFill>
              </a:rPr>
              <a:t>al</a:t>
            </a:r>
            <a:r>
              <a:rPr lang="en-US" sz="3600" dirty="0"/>
              <a:t> </a:t>
            </a:r>
            <a:r>
              <a:rPr lang="en-US" sz="3600" dirty="0" smtClean="0"/>
              <a:t>                         </a:t>
            </a:r>
            <a:r>
              <a:rPr lang="en-US" sz="3600" smtClean="0"/>
              <a:t>danger</a:t>
            </a:r>
            <a:r>
              <a:rPr lang="en-US" sz="3600" b="1" smtClean="0">
                <a:solidFill>
                  <a:srgbClr val="FF0000"/>
                </a:solidFill>
              </a:rPr>
              <a:t>ous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smtClean="0"/>
              <a:t>nation</a:t>
            </a:r>
            <a:r>
              <a:rPr lang="en-US" sz="3600" b="1" smtClean="0">
                <a:solidFill>
                  <a:srgbClr val="FF0000"/>
                </a:solidFill>
              </a:rPr>
              <a:t>al			    </a:t>
            </a:r>
            <a:r>
              <a:rPr lang="en-US" sz="3600" smtClean="0"/>
              <a:t>humor</a:t>
            </a:r>
            <a:r>
              <a:rPr lang="en-US" sz="3600" b="1" smtClean="0">
                <a:solidFill>
                  <a:srgbClr val="FF0000"/>
                </a:solidFill>
              </a:rPr>
              <a:t>ous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 smtClean="0"/>
              <a:t>practic</a:t>
            </a:r>
            <a:r>
              <a:rPr lang="en-US" sz="3600" b="1" dirty="0" smtClean="0">
                <a:solidFill>
                  <a:srgbClr val="FF0000"/>
                </a:solidFill>
              </a:rPr>
              <a:t>al</a:t>
            </a:r>
            <a:r>
              <a:rPr lang="en-US" sz="3600" dirty="0" smtClean="0"/>
              <a:t>                        poison</a:t>
            </a:r>
            <a:r>
              <a:rPr lang="en-US" sz="3600" b="1" dirty="0" smtClean="0">
                <a:solidFill>
                  <a:srgbClr val="FF0000"/>
                </a:solidFill>
              </a:rPr>
              <a:t>ous</a:t>
            </a:r>
            <a:r>
              <a:rPr lang="en-US" sz="3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person</a:t>
            </a:r>
            <a:r>
              <a:rPr lang="en-US" sz="3600" b="1" dirty="0" smtClean="0">
                <a:solidFill>
                  <a:srgbClr val="FF0000"/>
                </a:solidFill>
              </a:rPr>
              <a:t>al                        </a:t>
            </a:r>
            <a:r>
              <a:rPr lang="en-US" sz="3600" dirty="0" err="1" smtClean="0"/>
              <a:t>marvell</a:t>
            </a:r>
            <a:r>
              <a:rPr lang="en-US" sz="3600" b="1" dirty="0" err="1" smtClean="0">
                <a:solidFill>
                  <a:srgbClr val="FF0000"/>
                </a:solidFill>
              </a:rPr>
              <a:t>ous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Track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920" y="20723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172" y="1165929"/>
            <a:ext cx="100626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repeat the sentences. Mark the stress in the underlined </a:t>
            </a:r>
            <a:r>
              <a:rPr lang="en-US" sz="2400" b="1" dirty="0" smtClean="0"/>
              <a:t>words.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566" y="11785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109" y="10756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380" y="1796193"/>
            <a:ext cx="1100517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7941E"/>
                </a:solidFill>
              </a:rPr>
              <a:t>1. </a:t>
            </a:r>
            <a:r>
              <a:rPr lang="en-US" sz="3200" dirty="0" smtClean="0"/>
              <a:t>The </a:t>
            </a:r>
            <a:r>
              <a:rPr lang="en-US" sz="3200" dirty="0"/>
              <a:t>flood victims are collecting their </a:t>
            </a:r>
            <a:r>
              <a:rPr lang="en-US" sz="3200" u="sng" dirty="0" smtClean="0"/>
              <a:t>personal </a:t>
            </a:r>
            <a:r>
              <a:rPr lang="en-US" sz="3200" dirty="0"/>
              <a:t>property. </a:t>
            </a:r>
            <a:endParaRPr lang="en-US" sz="3200" dirty="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Avoid </a:t>
            </a:r>
            <a:r>
              <a:rPr lang="en-US" sz="3200" u="sng" dirty="0" smtClean="0"/>
              <a:t>dangerous</a:t>
            </a:r>
            <a:r>
              <a:rPr lang="en-US" sz="3200" dirty="0" smtClean="0"/>
              <a:t> </a:t>
            </a:r>
            <a:r>
              <a:rPr lang="en-US" sz="3200" dirty="0"/>
              <a:t>places, such as windows or bookcases, during an earthquake. </a:t>
            </a:r>
            <a:endParaRPr lang="en-US" sz="3200" dirty="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There are  </a:t>
            </a:r>
            <a:r>
              <a:rPr lang="en-US" sz="3200" u="sng" smtClean="0"/>
              <a:t>numberous</a:t>
            </a:r>
            <a:r>
              <a:rPr lang="en-US" sz="3200" dirty="0" smtClean="0"/>
              <a:t>  </a:t>
            </a:r>
            <a:r>
              <a:rPr lang="en-US" sz="3200" u="sng" dirty="0" smtClean="0"/>
              <a:t>tropical</a:t>
            </a:r>
            <a:r>
              <a:rPr lang="en-US" sz="3200" dirty="0" smtClean="0"/>
              <a:t> </a:t>
            </a:r>
            <a:r>
              <a:rPr lang="en-US" sz="3200" dirty="0"/>
              <a:t>storms in this area every year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Some </a:t>
            </a:r>
            <a:r>
              <a:rPr lang="en-US" sz="3200" u="sng" dirty="0" smtClean="0"/>
              <a:t>natural</a:t>
            </a:r>
            <a:r>
              <a:rPr lang="en-US" sz="3200" dirty="0" smtClean="0"/>
              <a:t> </a:t>
            </a:r>
            <a:r>
              <a:rPr lang="en-US" sz="3200" dirty="0"/>
              <a:t>disasters, such as landslides, usually happen in </a:t>
            </a:r>
            <a:r>
              <a:rPr lang="en-US" sz="3200" dirty="0" smtClean="0"/>
              <a:t> </a:t>
            </a:r>
            <a:r>
              <a:rPr lang="en-US" sz="3200" u="sng" dirty="0" smtClean="0"/>
              <a:t>mountainous</a:t>
            </a:r>
            <a:r>
              <a:rPr lang="en-US" sz="3200" dirty="0" smtClean="0"/>
              <a:t> </a:t>
            </a:r>
            <a:r>
              <a:rPr lang="en-US" sz="3200" dirty="0"/>
              <a:t>areas. </a:t>
            </a:r>
            <a:endParaRPr lang="en-US" sz="3200" dirty="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She gave us </a:t>
            </a:r>
            <a:r>
              <a:rPr lang="en-US" sz="3200" u="sng" dirty="0" smtClean="0"/>
              <a:t>practical</a:t>
            </a:r>
            <a:r>
              <a:rPr lang="en-US" sz="3200" dirty="0" smtClean="0"/>
              <a:t> </a:t>
            </a:r>
            <a:r>
              <a:rPr lang="en-US" sz="3200" dirty="0"/>
              <a:t>tips about treating </a:t>
            </a:r>
            <a:r>
              <a:rPr lang="en-US" sz="3200" u="sng" dirty="0" smtClean="0"/>
              <a:t>poisonous</a:t>
            </a:r>
            <a:r>
              <a:rPr lang="en-US" sz="3200" dirty="0" smtClean="0"/>
              <a:t> </a:t>
            </a:r>
            <a:r>
              <a:rPr lang="en-US" sz="3200" dirty="0"/>
              <a:t>wastes.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45067" y="5838237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7643" y="1755140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9282" y="2426839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4145" y="368693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0285" y="366199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0126" y="464175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768" y="5136583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7623" y="583823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Track 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8959" y="1145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1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8" name="Oval 27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ord 28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0183" y="1478842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352976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64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128638"/>
            <a:ext cx="97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Learn by heart all the words </a:t>
            </a:r>
            <a:r>
              <a:rPr lang="en-US" sz="3200"/>
              <a:t>that </a:t>
            </a:r>
            <a:r>
              <a:rPr lang="en-US" sz="3200" smtClean="0"/>
              <a:t>you </a:t>
            </a:r>
            <a:r>
              <a:rPr lang="en-US" sz="3200" dirty="0"/>
              <a:t>have just learnt.</a:t>
            </a:r>
          </a:p>
          <a:p>
            <a:r>
              <a:rPr lang="en-US" sz="3200" dirty="0"/>
              <a:t>- Do exercises in the workbook.</a:t>
            </a:r>
          </a:p>
          <a:p>
            <a:r>
              <a:rPr lang="en-US" sz="3200" dirty="0"/>
              <a:t>- Prepare for Lesson 3 - A closer look </a:t>
            </a:r>
            <a:r>
              <a:rPr lang="en-US" sz="3200" dirty="0" smtClean="0"/>
              <a:t>2.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04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0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78034" y="128740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82410" y="2796897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6582" y="4764269"/>
            <a:ext cx="190736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82410" y="589790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2" name="Curved Connector 31"/>
          <p:cNvCxnSpPr>
            <a:stCxn id="19" idx="3"/>
            <a:endCxn id="23" idx="0"/>
          </p:cNvCxnSpPr>
          <p:nvPr/>
        </p:nvCxnSpPr>
        <p:spPr>
          <a:xfrm>
            <a:off x="2613948" y="1593504"/>
            <a:ext cx="1386419" cy="120339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3" idx="1"/>
            <a:endCxn id="28" idx="0"/>
          </p:cNvCxnSpPr>
          <p:nvPr/>
        </p:nvCxnSpPr>
        <p:spPr>
          <a:xfrm rot="10800000" flipV="1">
            <a:off x="1660266" y="3093493"/>
            <a:ext cx="1422145" cy="16707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8" idx="3"/>
            <a:endCxn id="31" idx="0"/>
          </p:cNvCxnSpPr>
          <p:nvPr/>
        </p:nvCxnSpPr>
        <p:spPr>
          <a:xfrm>
            <a:off x="2613948" y="5064993"/>
            <a:ext cx="1386419" cy="8329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426347" y="1287401"/>
            <a:ext cx="575511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Kim’s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26347" y="2208616"/>
            <a:ext cx="5758577" cy="19720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In column B, write the noun forms of the verbs in column A.</a:t>
            </a:r>
          </a:p>
          <a:p>
            <a:r>
              <a:rPr lang="en-US" dirty="0">
                <a:solidFill>
                  <a:schemeClr val="tx1"/>
                </a:solidFill>
              </a:rPr>
              <a:t>Task 2: Write a word or phrase from the box under the correct picture.</a:t>
            </a:r>
          </a:p>
          <a:p>
            <a:r>
              <a:rPr lang="en-US" dirty="0">
                <a:solidFill>
                  <a:schemeClr val="tx1"/>
                </a:solidFill>
              </a:rPr>
              <a:t>Task 3: Fill in each blank with a word or phrase from the box.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26347" y="4483917"/>
            <a:ext cx="5755112" cy="116215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Listen and repeat the words. Pay attention to the word stress.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 the sentences. Mark the stress in the underlined words.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31243" y="5917384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10183" y="306024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80158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37437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1468428"/>
            <a:ext cx="3120538" cy="193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orn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69" y="1468428"/>
            <a:ext cx="3131928" cy="1954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olc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2" y="1468428"/>
            <a:ext cx="3120539" cy="201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idal 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4232396"/>
            <a:ext cx="3120538" cy="1969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69" y="4275066"/>
            <a:ext cx="3120538" cy="195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rou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3" y="4190816"/>
            <a:ext cx="3120538" cy="193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0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37437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826" y="346078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Earthquake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6760" y="343175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Tornado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8981" y="3450842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Volcano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636" y="6267100"/>
            <a:ext cx="326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Tidal wave/ tsunami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1541" y="6241753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Flood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8457" y="621992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Drought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1468428"/>
            <a:ext cx="3150356" cy="19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orn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4" y="1468428"/>
            <a:ext cx="3161855" cy="197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olc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2" y="1448551"/>
            <a:ext cx="3150357" cy="20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idal 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4232396"/>
            <a:ext cx="3150356" cy="198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4" y="4275065"/>
            <a:ext cx="3150356" cy="1972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rou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3" y="4290206"/>
            <a:ext cx="3150356" cy="1951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981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0" y="1210131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destroy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296087" y="465275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phá hủy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42433" y="3200936"/>
            <a:ext cx="2558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dɪˈstrɔɪ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9589" r="12749" b="6404"/>
          <a:stretch>
            <a:fillRect/>
          </a:stretch>
        </p:blipFill>
        <p:spPr bwMode="auto">
          <a:xfrm>
            <a:off x="4665393" y="1929086"/>
            <a:ext cx="7441044" cy="469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stro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087" y="3311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8293" y="1253186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erupt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525046" y="4886394"/>
            <a:ext cx="306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phun trào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85069" y="3144595"/>
            <a:ext cx="214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ɪˈrʌpt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72" y="1408763"/>
            <a:ext cx="7204404" cy="48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erup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246" y="3254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72580" y="1085304"/>
            <a:ext cx="469234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predict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933224" y="4543621"/>
            <a:ext cx="2611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dự đoán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33224" y="3043806"/>
            <a:ext cx="2680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prɪˈdɪkt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0" y="1500809"/>
            <a:ext cx="7618089" cy="504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edict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3580" y="3154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51543" y="818425"/>
            <a:ext cx="8065506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emergency kit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33553" y="4674327"/>
            <a:ext cx="61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bộ dụng cụ dùng trong trường hợp khẩn cấp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2135" y="3060409"/>
            <a:ext cx="4474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mɜːdʒənsi kit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8"/>
          <a:stretch/>
        </p:blipFill>
        <p:spPr>
          <a:xfrm>
            <a:off x="6951341" y="1833951"/>
            <a:ext cx="5155096" cy="491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emergency ki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725" y="3193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4067</TotalTime>
  <Words>667</Words>
  <Application>Microsoft Office PowerPoint</Application>
  <PresentationFormat>Widescreen</PresentationFormat>
  <Paragraphs>178</Paragraphs>
  <Slides>21</Slides>
  <Notes>15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536</cp:revision>
  <dcterms:created xsi:type="dcterms:W3CDTF">2020-12-09T02:04:09Z</dcterms:created>
  <dcterms:modified xsi:type="dcterms:W3CDTF">2025-03-03T04:15:05Z</dcterms:modified>
</cp:coreProperties>
</file>