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49" r:id="rId2"/>
    <p:sldId id="256" r:id="rId3"/>
    <p:sldId id="302" r:id="rId4"/>
    <p:sldId id="358" r:id="rId5"/>
    <p:sldId id="357" r:id="rId6"/>
    <p:sldId id="315" r:id="rId7"/>
    <p:sldId id="316" r:id="rId8"/>
    <p:sldId id="340" r:id="rId9"/>
    <p:sldId id="341" r:id="rId10"/>
    <p:sldId id="353" r:id="rId11"/>
    <p:sldId id="359" r:id="rId12"/>
    <p:sldId id="348" r:id="rId13"/>
    <p:sldId id="347" r:id="rId14"/>
    <p:sldId id="337" r:id="rId15"/>
    <p:sldId id="298" r:id="rId16"/>
    <p:sldId id="318" r:id="rId17"/>
    <p:sldId id="331" r:id="rId18"/>
    <p:sldId id="313" r:id="rId19"/>
    <p:sldId id="360"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80" d="100"/>
          <a:sy n="80" d="100"/>
        </p:scale>
        <p:origin x="3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7009E909-388D-42DF-BA9E-881B9DCED4F6}"/>
    <pc:docChg chg="custSel addSld delSld modSld">
      <pc:chgData name="Thuy Linh Do" userId="f60f9f76584ec879" providerId="LiveId" clId="{7009E909-388D-42DF-BA9E-881B9DCED4F6}" dt="2022-01-20T02:11:32.996" v="2419" actId="1076"/>
      <pc:docMkLst>
        <pc:docMk/>
      </pc:docMkLst>
      <pc:sldChg chg="addSp delSp modSp mod">
        <pc:chgData name="Thuy Linh Do" userId="f60f9f76584ec879" providerId="LiveId" clId="{7009E909-388D-42DF-BA9E-881B9DCED4F6}" dt="2022-01-14T01:08:24.804" v="31" actId="1076"/>
        <pc:sldMkLst>
          <pc:docMk/>
          <pc:sldMk cId="252621157" sldId="256"/>
        </pc:sldMkLst>
        <pc:spChg chg="mod">
          <ac:chgData name="Thuy Linh Do" userId="f60f9f76584ec879" providerId="LiveId" clId="{7009E909-388D-42DF-BA9E-881B9DCED4F6}" dt="2022-01-14T01:07:03.640" v="28"/>
          <ac:spMkLst>
            <pc:docMk/>
            <pc:sldMk cId="252621157" sldId="256"/>
            <ac:spMk id="14" creationId="{00000000-0000-0000-0000-000000000000}"/>
          </ac:spMkLst>
        </pc:spChg>
        <pc:spChg chg="mod">
          <ac:chgData name="Thuy Linh Do" userId="f60f9f76584ec879" providerId="LiveId" clId="{7009E909-388D-42DF-BA9E-881B9DCED4F6}" dt="2022-01-14T01:06:46.955" v="27" actId="20577"/>
          <ac:spMkLst>
            <pc:docMk/>
            <pc:sldMk cId="252621157" sldId="256"/>
            <ac:spMk id="17" creationId="{00000000-0000-0000-0000-000000000000}"/>
          </ac:spMkLst>
        </pc:spChg>
        <pc:spChg chg="mod">
          <ac:chgData name="Thuy Linh Do" userId="f60f9f76584ec879" providerId="LiveId" clId="{7009E909-388D-42DF-BA9E-881B9DCED4F6}" dt="2022-01-14T01:06:36.547" v="1" actId="20577"/>
          <ac:spMkLst>
            <pc:docMk/>
            <pc:sldMk cId="252621157" sldId="256"/>
            <ac:spMk id="18" creationId="{00000000-0000-0000-0000-000000000000}"/>
          </ac:spMkLst>
        </pc:spChg>
        <pc:picChg chg="del">
          <ac:chgData name="Thuy Linh Do" userId="f60f9f76584ec879" providerId="LiveId" clId="{7009E909-388D-42DF-BA9E-881B9DCED4F6}" dt="2022-01-14T01:08:18.531" v="29" actId="478"/>
          <ac:picMkLst>
            <pc:docMk/>
            <pc:sldMk cId="252621157" sldId="256"/>
            <ac:picMk id="2" creationId="{EB95E02B-453B-47F3-836B-50E674D6B0E6}"/>
          </ac:picMkLst>
        </pc:picChg>
        <pc:picChg chg="add mod">
          <ac:chgData name="Thuy Linh Do" userId="f60f9f76584ec879" providerId="LiveId" clId="{7009E909-388D-42DF-BA9E-881B9DCED4F6}" dt="2022-01-14T01:08:24.804" v="31" actId="1076"/>
          <ac:picMkLst>
            <pc:docMk/>
            <pc:sldMk cId="252621157" sldId="256"/>
            <ac:picMk id="1026" creationId="{548F6424-389E-485F-81C5-193B882F59FF}"/>
          </ac:picMkLst>
        </pc:picChg>
      </pc:sldChg>
      <pc:sldChg chg="modSp mod">
        <pc:chgData name="Thuy Linh Do" userId="f60f9f76584ec879" providerId="LiveId" clId="{7009E909-388D-42DF-BA9E-881B9DCED4F6}" dt="2022-01-14T01:08:56.456" v="34" actId="20577"/>
        <pc:sldMkLst>
          <pc:docMk/>
          <pc:sldMk cId="2021924275" sldId="275"/>
        </pc:sldMkLst>
        <pc:spChg chg="mod">
          <ac:chgData name="Thuy Linh Do" userId="f60f9f76584ec879" providerId="LiveId" clId="{7009E909-388D-42DF-BA9E-881B9DCED4F6}" dt="2022-01-14T01:08:56.456" v="34" actId="20577"/>
          <ac:spMkLst>
            <pc:docMk/>
            <pc:sldMk cId="2021924275" sldId="275"/>
            <ac:spMk id="12" creationId="{00000000-0000-0000-0000-000000000000}"/>
          </ac:spMkLst>
        </pc:spChg>
      </pc:sldChg>
      <pc:sldChg chg="addSp delSp modSp mod">
        <pc:chgData name="Thuy Linh Do" userId="f60f9f76584ec879" providerId="LiveId" clId="{7009E909-388D-42DF-BA9E-881B9DCED4F6}" dt="2022-01-20T01:13:47.312" v="552" actId="1076"/>
        <pc:sldMkLst>
          <pc:docMk/>
          <pc:sldMk cId="1529224504" sldId="276"/>
        </pc:sldMkLst>
        <pc:picChg chg="del">
          <ac:chgData name="Thuy Linh Do" userId="f60f9f76584ec879" providerId="LiveId" clId="{7009E909-388D-42DF-BA9E-881B9DCED4F6}" dt="2022-01-20T01:13:38.605" v="549" actId="478"/>
          <ac:picMkLst>
            <pc:docMk/>
            <pc:sldMk cId="1529224504" sldId="276"/>
            <ac:picMk id="3" creationId="{8391EA28-1440-48F0-AC22-6C7A252E0320}"/>
          </ac:picMkLst>
        </pc:picChg>
        <pc:picChg chg="add mod">
          <ac:chgData name="Thuy Linh Do" userId="f60f9f76584ec879" providerId="LiveId" clId="{7009E909-388D-42DF-BA9E-881B9DCED4F6}" dt="2022-01-20T01:13:47.312" v="552" actId="1076"/>
          <ac:picMkLst>
            <pc:docMk/>
            <pc:sldMk cId="1529224504" sldId="276"/>
            <ac:picMk id="1026" creationId="{325206B0-DDD6-4098-AFFC-A6E987D5618C}"/>
          </ac:picMkLst>
        </pc:picChg>
      </pc:sldChg>
      <pc:sldChg chg="addSp delSp modSp mod">
        <pc:chgData name="Thuy Linh Do" userId="f60f9f76584ec879" providerId="LiveId" clId="{7009E909-388D-42DF-BA9E-881B9DCED4F6}" dt="2022-01-14T01:14:40.195" v="71" actId="1076"/>
        <pc:sldMkLst>
          <pc:docMk/>
          <pc:sldMk cId="3404845292" sldId="279"/>
        </pc:sldMkLst>
        <pc:spChg chg="del">
          <ac:chgData name="Thuy Linh Do" userId="f60f9f76584ec879" providerId="LiveId" clId="{7009E909-388D-42DF-BA9E-881B9DCED4F6}" dt="2022-01-14T01:13:33.156" v="69" actId="478"/>
          <ac:spMkLst>
            <pc:docMk/>
            <pc:sldMk cId="3404845292" sldId="279"/>
            <ac:spMk id="2" creationId="{A1402D27-7BE4-4EEE-A543-D57A59BA7D62}"/>
          </ac:spMkLst>
        </pc:spChg>
        <pc:spChg chg="mod">
          <ac:chgData name="Thuy Linh Do" userId="f60f9f76584ec879" providerId="LiveId" clId="{7009E909-388D-42DF-BA9E-881B9DCED4F6}" dt="2022-01-14T01:13:30.302" v="68" actId="20577"/>
          <ac:spMkLst>
            <pc:docMk/>
            <pc:sldMk cId="3404845292" sldId="279"/>
            <ac:spMk id="13" creationId="{00000000-0000-0000-0000-000000000000}"/>
          </ac:spMkLst>
        </pc:spChg>
        <pc:picChg chg="add mod">
          <ac:chgData name="Thuy Linh Do" userId="f60f9f76584ec879" providerId="LiveId" clId="{7009E909-388D-42DF-BA9E-881B9DCED4F6}" dt="2022-01-14T01:14:40.195" v="71" actId="1076"/>
          <ac:picMkLst>
            <pc:docMk/>
            <pc:sldMk cId="3404845292" sldId="279"/>
            <ac:picMk id="3074" creationId="{8AB20D29-76CC-4588-9FEE-F1DF61554D01}"/>
          </ac:picMkLst>
        </pc:picChg>
      </pc:sldChg>
      <pc:sldChg chg="addSp delSp modSp mod">
        <pc:chgData name="Thuy Linh Do" userId="f60f9f76584ec879" providerId="LiveId" clId="{7009E909-388D-42DF-BA9E-881B9DCED4F6}" dt="2022-01-14T01:25:22.192" v="121" actId="1076"/>
        <pc:sldMkLst>
          <pc:docMk/>
          <pc:sldMk cId="3563799751" sldId="281"/>
        </pc:sldMkLst>
        <pc:spChg chg="mod">
          <ac:chgData name="Thuy Linh Do" userId="f60f9f76584ec879" providerId="LiveId" clId="{7009E909-388D-42DF-BA9E-881B9DCED4F6}" dt="2022-01-14T01:23:51.624" v="103"/>
          <ac:spMkLst>
            <pc:docMk/>
            <pc:sldMk cId="3563799751" sldId="281"/>
            <ac:spMk id="2" creationId="{00000000-0000-0000-0000-000000000000}"/>
          </ac:spMkLst>
        </pc:spChg>
        <pc:spChg chg="add mod">
          <ac:chgData name="Thuy Linh Do" userId="f60f9f76584ec879" providerId="LiveId" clId="{7009E909-388D-42DF-BA9E-881B9DCED4F6}" dt="2022-01-14T01:25:22.192" v="121" actId="1076"/>
          <ac:spMkLst>
            <pc:docMk/>
            <pc:sldMk cId="3563799751" sldId="281"/>
            <ac:spMk id="4" creationId="{F3AE1C73-00CF-4A99-B33C-E7CFA2765C3D}"/>
          </ac:spMkLst>
        </pc:spChg>
        <pc:spChg chg="mod">
          <ac:chgData name="Thuy Linh Do" userId="f60f9f76584ec879" providerId="LiveId" clId="{7009E909-388D-42DF-BA9E-881B9DCED4F6}" dt="2022-01-14T01:23:02.446" v="102"/>
          <ac:spMkLst>
            <pc:docMk/>
            <pc:sldMk cId="3563799751" sldId="281"/>
            <ac:spMk id="7" creationId="{00000000-0000-0000-0000-000000000000}"/>
          </ac:spMkLst>
        </pc:spChg>
        <pc:spChg chg="mod">
          <ac:chgData name="Thuy Linh Do" userId="f60f9f76584ec879" providerId="LiveId" clId="{7009E909-388D-42DF-BA9E-881B9DCED4F6}" dt="2022-01-14T01:24:09.699" v="104"/>
          <ac:spMkLst>
            <pc:docMk/>
            <pc:sldMk cId="3563799751" sldId="281"/>
            <ac:spMk id="12" creationId="{00000000-0000-0000-0000-000000000000}"/>
          </ac:spMkLst>
        </pc:spChg>
        <pc:picChg chg="del">
          <ac:chgData name="Thuy Linh Do" userId="f60f9f76584ec879" providerId="LiveId" clId="{7009E909-388D-42DF-BA9E-881B9DCED4F6}" dt="2022-01-14T01:24:22.119" v="105" actId="478"/>
          <ac:picMkLst>
            <pc:docMk/>
            <pc:sldMk cId="3563799751" sldId="281"/>
            <ac:picMk id="3" creationId="{043FDCC6-1B2B-48DF-8283-20E112EEC193}"/>
          </ac:picMkLst>
        </pc:picChg>
        <pc:picChg chg="add mod">
          <ac:chgData name="Thuy Linh Do" userId="f60f9f76584ec879" providerId="LiveId" clId="{7009E909-388D-42DF-BA9E-881B9DCED4F6}" dt="2022-01-14T01:24:32.864" v="110" actId="14100"/>
          <ac:picMkLst>
            <pc:docMk/>
            <pc:sldMk cId="3563799751" sldId="281"/>
            <ac:picMk id="8" creationId="{55B93CBE-D1A0-4C10-90D2-82667C8CF229}"/>
          </ac:picMkLst>
        </pc:picChg>
      </pc:sldChg>
      <pc:sldChg chg="modSp mod">
        <pc:chgData name="Thuy Linh Do" userId="f60f9f76584ec879" providerId="LiveId" clId="{7009E909-388D-42DF-BA9E-881B9DCED4F6}" dt="2022-01-20T01:05:27.546" v="546" actId="20577"/>
        <pc:sldMkLst>
          <pc:docMk/>
          <pc:sldMk cId="1769986107" sldId="283"/>
        </pc:sldMkLst>
        <pc:graphicFrameChg chg="mod modGraphic">
          <ac:chgData name="Thuy Linh Do" userId="f60f9f76584ec879" providerId="LiveId" clId="{7009E909-388D-42DF-BA9E-881B9DCED4F6}" dt="2022-01-20T01:05:27.546" v="546" actId="20577"/>
          <ac:graphicFrameMkLst>
            <pc:docMk/>
            <pc:sldMk cId="1769986107" sldId="283"/>
            <ac:graphicFrameMk id="11" creationId="{00000000-0000-0000-0000-000000000000}"/>
          </ac:graphicFrameMkLst>
        </pc:graphicFrameChg>
      </pc:sldChg>
      <pc:sldChg chg="addSp delSp modSp mod">
        <pc:chgData name="Thuy Linh Do" userId="f60f9f76584ec879" providerId="LiveId" clId="{7009E909-388D-42DF-BA9E-881B9DCED4F6}" dt="2022-01-20T01:33:58.605" v="1492" actId="1076"/>
        <pc:sldMkLst>
          <pc:docMk/>
          <pc:sldMk cId="3633158301" sldId="298"/>
        </pc:sldMkLst>
        <pc:spChg chg="mod">
          <ac:chgData name="Thuy Linh Do" userId="f60f9f76584ec879" providerId="LiveId" clId="{7009E909-388D-42DF-BA9E-881B9DCED4F6}" dt="2022-01-20T01:31:42.397" v="1483" actId="20577"/>
          <ac:spMkLst>
            <pc:docMk/>
            <pc:sldMk cId="3633158301" sldId="298"/>
            <ac:spMk id="3" creationId="{00000000-0000-0000-0000-000000000000}"/>
          </ac:spMkLst>
        </pc:spChg>
        <pc:spChg chg="mod">
          <ac:chgData name="Thuy Linh Do" userId="f60f9f76584ec879" providerId="LiveId" clId="{7009E909-388D-42DF-BA9E-881B9DCED4F6}" dt="2022-01-20T01:32:37.620" v="1486"/>
          <ac:spMkLst>
            <pc:docMk/>
            <pc:sldMk cId="3633158301" sldId="298"/>
            <ac:spMk id="6" creationId="{00000000-0000-0000-0000-000000000000}"/>
          </ac:spMkLst>
        </pc:spChg>
        <pc:spChg chg="mod">
          <ac:chgData name="Thuy Linh Do" userId="f60f9f76584ec879" providerId="LiveId" clId="{7009E909-388D-42DF-BA9E-881B9DCED4F6}" dt="2022-01-20T01:31:55.480" v="1484" actId="1076"/>
          <ac:spMkLst>
            <pc:docMk/>
            <pc:sldMk cId="3633158301" sldId="298"/>
            <ac:spMk id="18" creationId="{00000000-0000-0000-0000-000000000000}"/>
          </ac:spMkLst>
        </pc:spChg>
        <pc:picChg chg="del">
          <ac:chgData name="Thuy Linh Do" userId="f60f9f76584ec879" providerId="LiveId" clId="{7009E909-388D-42DF-BA9E-881B9DCED4F6}" dt="2022-01-20T01:33:46.291" v="1489" actId="478"/>
          <ac:picMkLst>
            <pc:docMk/>
            <pc:sldMk cId="3633158301" sldId="298"/>
            <ac:picMk id="4" creationId="{12C2ACB0-E920-40C6-BA83-BD9DFF3B87F8}"/>
          </ac:picMkLst>
        </pc:picChg>
        <pc:picChg chg="add mod">
          <ac:chgData name="Thuy Linh Do" userId="f60f9f76584ec879" providerId="LiveId" clId="{7009E909-388D-42DF-BA9E-881B9DCED4F6}" dt="2022-01-20T01:33:58.605" v="1492" actId="1076"/>
          <ac:picMkLst>
            <pc:docMk/>
            <pc:sldMk cId="3633158301" sldId="298"/>
            <ac:picMk id="3074" creationId="{FF78E8C5-7C8F-4F75-9D7B-B2CE47C51187}"/>
          </ac:picMkLst>
        </pc:picChg>
        <pc:cxnChg chg="mod">
          <ac:chgData name="Thuy Linh Do" userId="f60f9f76584ec879" providerId="LiveId" clId="{7009E909-388D-42DF-BA9E-881B9DCED4F6}" dt="2022-01-20T01:32:45.845" v="1487" actId="1076"/>
          <ac:cxnSpMkLst>
            <pc:docMk/>
            <pc:sldMk cId="3633158301" sldId="298"/>
            <ac:cxnSpMk id="14" creationId="{00000000-0000-0000-0000-000000000000}"/>
          </ac:cxnSpMkLst>
        </pc:cxnChg>
      </pc:sldChg>
      <pc:sldChg chg="modSp mod">
        <pc:chgData name="Thuy Linh Do" userId="f60f9f76584ec879" providerId="LiveId" clId="{7009E909-388D-42DF-BA9E-881B9DCED4F6}" dt="2022-01-14T01:10:18.885" v="45"/>
        <pc:sldMkLst>
          <pc:docMk/>
          <pc:sldMk cId="658201877" sldId="302"/>
        </pc:sldMkLst>
        <pc:spChg chg="mod">
          <ac:chgData name="Thuy Linh Do" userId="f60f9f76584ec879" providerId="LiveId" clId="{7009E909-388D-42DF-BA9E-881B9DCED4F6}" dt="2022-01-14T01:09:11.515" v="42" actId="20577"/>
          <ac:spMkLst>
            <pc:docMk/>
            <pc:sldMk cId="658201877" sldId="302"/>
            <ac:spMk id="20" creationId="{00000000-0000-0000-0000-000000000000}"/>
          </ac:spMkLst>
        </pc:spChg>
        <pc:spChg chg="mod">
          <ac:chgData name="Thuy Linh Do" userId="f60f9f76584ec879" providerId="LiveId" clId="{7009E909-388D-42DF-BA9E-881B9DCED4F6}" dt="2022-01-14T01:10:00.686" v="44"/>
          <ac:spMkLst>
            <pc:docMk/>
            <pc:sldMk cId="658201877" sldId="302"/>
            <ac:spMk id="22" creationId="{00000000-0000-0000-0000-000000000000}"/>
          </ac:spMkLst>
        </pc:spChg>
        <pc:spChg chg="mod">
          <ac:chgData name="Thuy Linh Do" userId="f60f9f76584ec879" providerId="LiveId" clId="{7009E909-388D-42DF-BA9E-881B9DCED4F6}" dt="2022-01-14T01:10:18.885" v="45"/>
          <ac:spMkLst>
            <pc:docMk/>
            <pc:sldMk cId="658201877" sldId="302"/>
            <ac:spMk id="23" creationId="{00000000-0000-0000-0000-000000000000}"/>
          </ac:spMkLst>
        </pc:spChg>
      </pc:sldChg>
      <pc:sldChg chg="addSp delSp modSp mod">
        <pc:chgData name="Thuy Linh Do" userId="f60f9f76584ec879" providerId="LiveId" clId="{7009E909-388D-42DF-BA9E-881B9DCED4F6}" dt="2022-01-14T01:13:08.421" v="60" actId="14100"/>
        <pc:sldMkLst>
          <pc:docMk/>
          <pc:sldMk cId="1899537031" sldId="308"/>
        </pc:sldMkLst>
        <pc:spChg chg="add">
          <ac:chgData name="Thuy Linh Do" userId="f60f9f76584ec879" providerId="LiveId" clId="{7009E909-388D-42DF-BA9E-881B9DCED4F6}" dt="2022-01-14T01:12:09.325" v="55"/>
          <ac:spMkLst>
            <pc:docMk/>
            <pc:sldMk cId="1899537031" sldId="308"/>
            <ac:spMk id="2" creationId="{587D19F5-152B-4FDA-92B4-9E7D3DB5E8BE}"/>
          </ac:spMkLst>
        </pc:spChg>
        <pc:spChg chg="add del mod">
          <ac:chgData name="Thuy Linh Do" userId="f60f9f76584ec879" providerId="LiveId" clId="{7009E909-388D-42DF-BA9E-881B9DCED4F6}" dt="2022-01-14T01:12:35.790" v="57" actId="478"/>
          <ac:spMkLst>
            <pc:docMk/>
            <pc:sldMk cId="1899537031" sldId="308"/>
            <ac:spMk id="5" creationId="{A9E5FDE4-A093-4281-95DB-72ADCB3D4E58}"/>
          </ac:spMkLst>
        </pc:spChg>
        <pc:spChg chg="mod">
          <ac:chgData name="Thuy Linh Do" userId="f60f9f76584ec879" providerId="LiveId" clId="{7009E909-388D-42DF-BA9E-881B9DCED4F6}" dt="2022-01-14T01:10:50.124" v="53" actId="20577"/>
          <ac:spMkLst>
            <pc:docMk/>
            <pc:sldMk cId="1899537031" sldId="308"/>
            <ac:spMk id="20" creationId="{00000000-0000-0000-0000-000000000000}"/>
          </ac:spMkLst>
        </pc:spChg>
        <pc:picChg chg="del">
          <ac:chgData name="Thuy Linh Do" userId="f60f9f76584ec879" providerId="LiveId" clId="{7009E909-388D-42DF-BA9E-881B9DCED4F6}" dt="2022-01-14T01:12:06.372" v="54" actId="478"/>
          <ac:picMkLst>
            <pc:docMk/>
            <pc:sldMk cId="1899537031" sldId="308"/>
            <ac:picMk id="4" creationId="{53F451B1-E309-41B3-AA9A-DAEC53373B90}"/>
          </ac:picMkLst>
        </pc:picChg>
        <pc:picChg chg="add mod">
          <ac:chgData name="Thuy Linh Do" userId="f60f9f76584ec879" providerId="LiveId" clId="{7009E909-388D-42DF-BA9E-881B9DCED4F6}" dt="2022-01-14T01:13:08.421" v="60" actId="14100"/>
          <ac:picMkLst>
            <pc:docMk/>
            <pc:sldMk cId="1899537031" sldId="308"/>
            <ac:picMk id="2054" creationId="{F834E8F8-CB60-4177-A1C7-D55AB8E61117}"/>
          </ac:picMkLst>
        </pc:picChg>
      </pc:sldChg>
      <pc:sldChg chg="modSp mod">
        <pc:chgData name="Thuy Linh Do" userId="f60f9f76584ec879" providerId="LiveId" clId="{7009E909-388D-42DF-BA9E-881B9DCED4F6}" dt="2022-01-14T01:21:20.186" v="101" actId="20577"/>
        <pc:sldMkLst>
          <pc:docMk/>
          <pc:sldMk cId="3326368629" sldId="309"/>
        </pc:sldMkLst>
        <pc:spChg chg="mod">
          <ac:chgData name="Thuy Linh Do" userId="f60f9f76584ec879" providerId="LiveId" clId="{7009E909-388D-42DF-BA9E-881B9DCED4F6}" dt="2022-01-14T01:21:20.186" v="101" actId="20577"/>
          <ac:spMkLst>
            <pc:docMk/>
            <pc:sldMk cId="3326368629" sldId="309"/>
            <ac:spMk id="20" creationId="{00000000-0000-0000-0000-000000000000}"/>
          </ac:spMkLst>
        </pc:spChg>
      </pc:sldChg>
      <pc:sldChg chg="addSp delSp modSp mod">
        <pc:chgData name="Thuy Linh Do" userId="f60f9f76584ec879" providerId="LiveId" clId="{7009E909-388D-42DF-BA9E-881B9DCED4F6}" dt="2022-01-20T01:06:17.050" v="548"/>
        <pc:sldMkLst>
          <pc:docMk/>
          <pc:sldMk cId="2954983036" sldId="310"/>
        </pc:sldMkLst>
        <pc:spChg chg="del">
          <ac:chgData name="Thuy Linh Do" userId="f60f9f76584ec879" providerId="LiveId" clId="{7009E909-388D-42DF-BA9E-881B9DCED4F6}" dt="2022-01-20T01:06:14.870" v="547" actId="478"/>
          <ac:spMkLst>
            <pc:docMk/>
            <pc:sldMk cId="2954983036" sldId="310"/>
            <ac:spMk id="20" creationId="{62F3C4DD-1C41-4341-89D9-84F1C10FCAA9}"/>
          </ac:spMkLst>
        </pc:spChg>
        <pc:spChg chg="add mod">
          <ac:chgData name="Thuy Linh Do" userId="f60f9f76584ec879" providerId="LiveId" clId="{7009E909-388D-42DF-BA9E-881B9DCED4F6}" dt="2022-01-20T01:06:17.050" v="548"/>
          <ac:spMkLst>
            <pc:docMk/>
            <pc:sldMk cId="2954983036" sldId="310"/>
            <ac:spMk id="21" creationId="{22E04400-8250-4CDD-87E2-224BB6DB3FC1}"/>
          </ac:spMkLst>
        </pc:spChg>
      </pc:sldChg>
      <pc:sldChg chg="addSp delSp modSp mod">
        <pc:chgData name="Thuy Linh Do" userId="f60f9f76584ec879" providerId="LiveId" clId="{7009E909-388D-42DF-BA9E-881B9DCED4F6}" dt="2022-01-20T02:06:32.639" v="2389"/>
        <pc:sldMkLst>
          <pc:docMk/>
          <pc:sldMk cId="3194032739" sldId="311"/>
        </pc:sldMkLst>
        <pc:spChg chg="add mod">
          <ac:chgData name="Thuy Linh Do" userId="f60f9f76584ec879" providerId="LiveId" clId="{7009E909-388D-42DF-BA9E-881B9DCED4F6}" dt="2022-01-20T02:06:32.639" v="2389"/>
          <ac:spMkLst>
            <pc:docMk/>
            <pc:sldMk cId="3194032739" sldId="311"/>
            <ac:spMk id="18" creationId="{3B834E5D-9976-4F02-B145-973D06C035C1}"/>
          </ac:spMkLst>
        </pc:spChg>
        <pc:spChg chg="del mod">
          <ac:chgData name="Thuy Linh Do" userId="f60f9f76584ec879" providerId="LiveId" clId="{7009E909-388D-42DF-BA9E-881B9DCED4F6}" dt="2022-01-20T02:06:26.794" v="2385" actId="478"/>
          <ac:spMkLst>
            <pc:docMk/>
            <pc:sldMk cId="3194032739" sldId="311"/>
            <ac:spMk id="19" creationId="{97EA85F7-A424-482A-AB14-B372C2DEDB8C}"/>
          </ac:spMkLst>
        </pc:spChg>
        <pc:spChg chg="del mod">
          <ac:chgData name="Thuy Linh Do" userId="f60f9f76584ec879" providerId="LiveId" clId="{7009E909-388D-42DF-BA9E-881B9DCED4F6}" dt="2022-01-20T02:06:30.701" v="2388" actId="478"/>
          <ac:spMkLst>
            <pc:docMk/>
            <pc:sldMk cId="3194032739" sldId="311"/>
            <ac:spMk id="20" creationId="{A7B3848D-87D1-442B-8FAB-3BB07B5033E5}"/>
          </ac:spMkLst>
        </pc:spChg>
        <pc:spChg chg="add mod">
          <ac:chgData name="Thuy Linh Do" userId="f60f9f76584ec879" providerId="LiveId" clId="{7009E909-388D-42DF-BA9E-881B9DCED4F6}" dt="2022-01-20T02:06:32.639" v="2389"/>
          <ac:spMkLst>
            <pc:docMk/>
            <pc:sldMk cId="3194032739" sldId="311"/>
            <ac:spMk id="21" creationId="{ACCB9FBB-E5CF-45CB-92CE-CBCB2AD18E26}"/>
          </ac:spMkLst>
        </pc:spChg>
      </pc:sldChg>
      <pc:sldChg chg="addSp delSp modSp mod">
        <pc:chgData name="Thuy Linh Do" userId="f60f9f76584ec879" providerId="LiveId" clId="{7009E909-388D-42DF-BA9E-881B9DCED4F6}" dt="2022-01-20T02:07:57.095" v="2394" actId="1076"/>
        <pc:sldMkLst>
          <pc:docMk/>
          <pc:sldMk cId="626516812" sldId="313"/>
        </pc:sldMkLst>
        <pc:spChg chg="del">
          <ac:chgData name="Thuy Linh Do" userId="f60f9f76584ec879" providerId="LiveId" clId="{7009E909-388D-42DF-BA9E-881B9DCED4F6}" dt="2022-01-20T02:07:19.138" v="2391" actId="478"/>
          <ac:spMkLst>
            <pc:docMk/>
            <pc:sldMk cId="626516812" sldId="313"/>
            <ac:spMk id="2" creationId="{00000000-0000-0000-0000-000000000000}"/>
          </ac:spMkLst>
        </pc:spChg>
        <pc:spChg chg="mod">
          <ac:chgData name="Thuy Linh Do" userId="f60f9f76584ec879" providerId="LiveId" clId="{7009E909-388D-42DF-BA9E-881B9DCED4F6}" dt="2022-01-20T02:07:00.650" v="2390"/>
          <ac:spMkLst>
            <pc:docMk/>
            <pc:sldMk cId="626516812" sldId="313"/>
            <ac:spMk id="12" creationId="{00000000-0000-0000-0000-000000000000}"/>
          </ac:spMkLst>
        </pc:spChg>
        <pc:picChg chg="add mod">
          <ac:chgData name="Thuy Linh Do" userId="f60f9f76584ec879" providerId="LiveId" clId="{7009E909-388D-42DF-BA9E-881B9DCED4F6}" dt="2022-01-20T02:07:57.095" v="2394" actId="1076"/>
          <ac:picMkLst>
            <pc:docMk/>
            <pc:sldMk cId="626516812" sldId="313"/>
            <ac:picMk id="7170" creationId="{A0D6EBAB-2202-4662-8D71-93B47B06B29F}"/>
          </ac:picMkLst>
        </pc:picChg>
      </pc:sldChg>
      <pc:sldChg chg="modSp">
        <pc:chgData name="Thuy Linh Do" userId="f60f9f76584ec879" providerId="LiveId" clId="{7009E909-388D-42DF-BA9E-881B9DCED4F6}" dt="2022-01-20T02:10:24.997" v="2417" actId="20577"/>
        <pc:sldMkLst>
          <pc:docMk/>
          <pc:sldMk cId="2275727840" sldId="314"/>
        </pc:sldMkLst>
        <pc:graphicFrameChg chg="mod">
          <ac:chgData name="Thuy Linh Do" userId="f60f9f76584ec879" providerId="LiveId" clId="{7009E909-388D-42DF-BA9E-881B9DCED4F6}" dt="2022-01-20T02:10:24.997" v="2417" actId="20577"/>
          <ac:graphicFrameMkLst>
            <pc:docMk/>
            <pc:sldMk cId="2275727840" sldId="314"/>
            <ac:graphicFrameMk id="2" creationId="{00000000-0000-0000-0000-000000000000}"/>
          </ac:graphicFrameMkLst>
        </pc:graphicFrameChg>
      </pc:sldChg>
      <pc:sldChg chg="addSp delSp modSp mod">
        <pc:chgData name="Thuy Linh Do" userId="f60f9f76584ec879" providerId="LiveId" clId="{7009E909-388D-42DF-BA9E-881B9DCED4F6}" dt="2022-01-14T01:26:55.461" v="132"/>
        <pc:sldMkLst>
          <pc:docMk/>
          <pc:sldMk cId="3342496260" sldId="315"/>
        </pc:sldMkLst>
        <pc:spChg chg="mod">
          <ac:chgData name="Thuy Linh Do" userId="f60f9f76584ec879" providerId="LiveId" clId="{7009E909-388D-42DF-BA9E-881B9DCED4F6}" dt="2022-01-14T01:26:39.289" v="131"/>
          <ac:spMkLst>
            <pc:docMk/>
            <pc:sldMk cId="3342496260" sldId="315"/>
            <ac:spMk id="2" creationId="{00000000-0000-0000-0000-000000000000}"/>
          </ac:spMkLst>
        </pc:spChg>
        <pc:spChg chg="mod">
          <ac:chgData name="Thuy Linh Do" userId="f60f9f76584ec879" providerId="LiveId" clId="{7009E909-388D-42DF-BA9E-881B9DCED4F6}" dt="2022-01-14T01:26:09.543" v="130" actId="20577"/>
          <ac:spMkLst>
            <pc:docMk/>
            <pc:sldMk cId="3342496260" sldId="315"/>
            <ac:spMk id="7" creationId="{00000000-0000-0000-0000-000000000000}"/>
          </ac:spMkLst>
        </pc:spChg>
        <pc:spChg chg="mod">
          <ac:chgData name="Thuy Linh Do" userId="f60f9f76584ec879" providerId="LiveId" clId="{7009E909-388D-42DF-BA9E-881B9DCED4F6}" dt="2022-01-14T01:26:55.461" v="132"/>
          <ac:spMkLst>
            <pc:docMk/>
            <pc:sldMk cId="3342496260" sldId="315"/>
            <ac:spMk id="12" creationId="{00000000-0000-0000-0000-000000000000}"/>
          </ac:spMkLst>
        </pc:spChg>
        <pc:picChg chg="del">
          <ac:chgData name="Thuy Linh Do" userId="f60f9f76584ec879" providerId="LiveId" clId="{7009E909-388D-42DF-BA9E-881B9DCED4F6}" dt="2022-01-14T01:25:40.695" v="122" actId="478"/>
          <ac:picMkLst>
            <pc:docMk/>
            <pc:sldMk cId="3342496260" sldId="315"/>
            <ac:picMk id="3" creationId="{F7956E88-CC4D-4814-B89E-12D318B3F9A0}"/>
          </ac:picMkLst>
        </pc:picChg>
        <pc:picChg chg="add mod">
          <ac:chgData name="Thuy Linh Do" userId="f60f9f76584ec879" providerId="LiveId" clId="{7009E909-388D-42DF-BA9E-881B9DCED4F6}" dt="2022-01-14T01:25:51.054" v="127" actId="14100"/>
          <ac:picMkLst>
            <pc:docMk/>
            <pc:sldMk cId="3342496260" sldId="315"/>
            <ac:picMk id="8" creationId="{CF72C368-2612-4606-A8C2-A31DBD444000}"/>
          </ac:picMkLst>
        </pc:picChg>
      </pc:sldChg>
      <pc:sldChg chg="addSp delSp modSp mod">
        <pc:chgData name="Thuy Linh Do" userId="f60f9f76584ec879" providerId="LiveId" clId="{7009E909-388D-42DF-BA9E-881B9DCED4F6}" dt="2022-01-20T00:57:40.196" v="155" actId="1076"/>
        <pc:sldMkLst>
          <pc:docMk/>
          <pc:sldMk cId="2817977460" sldId="316"/>
        </pc:sldMkLst>
        <pc:spChg chg="mod">
          <ac:chgData name="Thuy Linh Do" userId="f60f9f76584ec879" providerId="LiveId" clId="{7009E909-388D-42DF-BA9E-881B9DCED4F6}" dt="2022-01-20T00:57:00.503" v="137"/>
          <ac:spMkLst>
            <pc:docMk/>
            <pc:sldMk cId="2817977460" sldId="316"/>
            <ac:spMk id="2" creationId="{00000000-0000-0000-0000-000000000000}"/>
          </ac:spMkLst>
        </pc:spChg>
        <pc:spChg chg="mod">
          <ac:chgData name="Thuy Linh Do" userId="f60f9f76584ec879" providerId="LiveId" clId="{7009E909-388D-42DF-BA9E-881B9DCED4F6}" dt="2022-01-14T01:30:26.664" v="136" actId="1076"/>
          <ac:spMkLst>
            <pc:docMk/>
            <pc:sldMk cId="2817977460" sldId="316"/>
            <ac:spMk id="7" creationId="{00000000-0000-0000-0000-000000000000}"/>
          </ac:spMkLst>
        </pc:spChg>
        <pc:spChg chg="mod">
          <ac:chgData name="Thuy Linh Do" userId="f60f9f76584ec879" providerId="LiveId" clId="{7009E909-388D-42DF-BA9E-881B9DCED4F6}" dt="2022-01-20T00:57:11.965" v="150" actId="20577"/>
          <ac:spMkLst>
            <pc:docMk/>
            <pc:sldMk cId="2817977460" sldId="316"/>
            <ac:spMk id="12" creationId="{00000000-0000-0000-0000-000000000000}"/>
          </ac:spMkLst>
        </pc:spChg>
        <pc:picChg chg="del">
          <ac:chgData name="Thuy Linh Do" userId="f60f9f76584ec879" providerId="LiveId" clId="{7009E909-388D-42DF-BA9E-881B9DCED4F6}" dt="2022-01-20T00:57:25.072" v="151" actId="478"/>
          <ac:picMkLst>
            <pc:docMk/>
            <pc:sldMk cId="2817977460" sldId="316"/>
            <ac:picMk id="3" creationId="{EB44FFF4-4B72-484C-866E-52C421924F70}"/>
          </ac:picMkLst>
        </pc:picChg>
        <pc:picChg chg="add mod">
          <ac:chgData name="Thuy Linh Do" userId="f60f9f76584ec879" providerId="LiveId" clId="{7009E909-388D-42DF-BA9E-881B9DCED4F6}" dt="2022-01-20T00:57:40.196" v="155" actId="1076"/>
          <ac:picMkLst>
            <pc:docMk/>
            <pc:sldMk cId="2817977460" sldId="316"/>
            <ac:picMk id="8" creationId="{30F1A15E-87C4-4A65-98EA-6F7B2DD95923}"/>
          </ac:picMkLst>
        </pc:picChg>
      </pc:sldChg>
      <pc:sldChg chg="addSp delSp modSp mod delAnim modAnim">
        <pc:chgData name="Thuy Linh Do" userId="f60f9f76584ec879" providerId="LiveId" clId="{7009E909-388D-42DF-BA9E-881B9DCED4F6}" dt="2022-01-20T01:43:51.863" v="1993"/>
        <pc:sldMkLst>
          <pc:docMk/>
          <pc:sldMk cId="1165419856" sldId="318"/>
        </pc:sldMkLst>
        <pc:spChg chg="add mod">
          <ac:chgData name="Thuy Linh Do" userId="f60f9f76584ec879" providerId="LiveId" clId="{7009E909-388D-42DF-BA9E-881B9DCED4F6}" dt="2022-01-20T01:39:34.394" v="1883" actId="255"/>
          <ac:spMkLst>
            <pc:docMk/>
            <pc:sldMk cId="1165419856" sldId="318"/>
            <ac:spMk id="2" creationId="{687D5984-A99D-4C38-A53B-2D4A558351BD}"/>
          </ac:spMkLst>
        </pc:spChg>
        <pc:spChg chg="add mod">
          <ac:chgData name="Thuy Linh Do" userId="f60f9f76584ec879" providerId="LiveId" clId="{7009E909-388D-42DF-BA9E-881B9DCED4F6}" dt="2022-01-20T01:40:49.091" v="1907" actId="1076"/>
          <ac:spMkLst>
            <pc:docMk/>
            <pc:sldMk cId="1165419856" sldId="318"/>
            <ac:spMk id="4" creationId="{BD7D74CE-13F0-47E2-94ED-22C10670DF52}"/>
          </ac:spMkLst>
        </pc:spChg>
        <pc:spChg chg="mod">
          <ac:chgData name="Thuy Linh Do" userId="f60f9f76584ec879" providerId="LiveId" clId="{7009E909-388D-42DF-BA9E-881B9DCED4F6}" dt="2022-01-20T01:33:16.617" v="1488"/>
          <ac:spMkLst>
            <pc:docMk/>
            <pc:sldMk cId="1165419856" sldId="318"/>
            <ac:spMk id="12" creationId="{00000000-0000-0000-0000-000000000000}"/>
          </ac:spMkLst>
        </pc:spChg>
        <pc:spChg chg="del mod">
          <ac:chgData name="Thuy Linh Do" userId="f60f9f76584ec879" providerId="LiveId" clId="{7009E909-388D-42DF-BA9E-881B9DCED4F6}" dt="2022-01-20T01:35:00.533" v="1498" actId="478"/>
          <ac:spMkLst>
            <pc:docMk/>
            <pc:sldMk cId="1165419856" sldId="318"/>
            <ac:spMk id="13" creationId="{303DA216-9E57-49BF-B700-500D9FA6A97F}"/>
          </ac:spMkLst>
        </pc:spChg>
        <pc:spChg chg="add mod">
          <ac:chgData name="Thuy Linh Do" userId="f60f9f76584ec879" providerId="LiveId" clId="{7009E909-388D-42DF-BA9E-881B9DCED4F6}" dt="2022-01-20T01:43:08.659" v="1987" actId="1076"/>
          <ac:spMkLst>
            <pc:docMk/>
            <pc:sldMk cId="1165419856" sldId="318"/>
            <ac:spMk id="18" creationId="{934E9F33-16C2-4B1A-AD2A-28F25A0FC8F0}"/>
          </ac:spMkLst>
        </pc:spChg>
        <pc:spChg chg="del">
          <ac:chgData name="Thuy Linh Do" userId="f60f9f76584ec879" providerId="LiveId" clId="{7009E909-388D-42DF-BA9E-881B9DCED4F6}" dt="2022-01-20T01:35:02.913" v="1499" actId="478"/>
          <ac:spMkLst>
            <pc:docMk/>
            <pc:sldMk cId="1165419856" sldId="318"/>
            <ac:spMk id="19" creationId="{596B3408-8A1F-4E01-A833-152673DA6EDF}"/>
          </ac:spMkLst>
        </pc:spChg>
        <pc:spChg chg="del">
          <ac:chgData name="Thuy Linh Do" userId="f60f9f76584ec879" providerId="LiveId" clId="{7009E909-388D-42DF-BA9E-881B9DCED4F6}" dt="2022-01-20T01:35:04.536" v="1500" actId="478"/>
          <ac:spMkLst>
            <pc:docMk/>
            <pc:sldMk cId="1165419856" sldId="318"/>
            <ac:spMk id="20" creationId="{07BC6398-54FD-40F6-9554-4CFB8449DD8A}"/>
          </ac:spMkLst>
        </pc:spChg>
        <pc:spChg chg="del">
          <ac:chgData name="Thuy Linh Do" userId="f60f9f76584ec879" providerId="LiveId" clId="{7009E909-388D-42DF-BA9E-881B9DCED4F6}" dt="2022-01-20T01:35:06.916" v="1501" actId="478"/>
          <ac:spMkLst>
            <pc:docMk/>
            <pc:sldMk cId="1165419856" sldId="318"/>
            <ac:spMk id="21" creationId="{F4603F95-E544-4B6D-940E-FCA445F2FB92}"/>
          </ac:spMkLst>
        </pc:spChg>
        <pc:spChg chg="del">
          <ac:chgData name="Thuy Linh Do" userId="f60f9f76584ec879" providerId="LiveId" clId="{7009E909-388D-42DF-BA9E-881B9DCED4F6}" dt="2022-01-20T01:35:08.610" v="1502" actId="478"/>
          <ac:spMkLst>
            <pc:docMk/>
            <pc:sldMk cId="1165419856" sldId="318"/>
            <ac:spMk id="22" creationId="{76000C63-53CF-48EC-B4D1-1B18195265E5}"/>
          </ac:spMkLst>
        </pc:spChg>
        <pc:spChg chg="add mod">
          <ac:chgData name="Thuy Linh Do" userId="f60f9f76584ec879" providerId="LiveId" clId="{7009E909-388D-42DF-BA9E-881B9DCED4F6}" dt="2022-01-20T01:41:33.332" v="1949" actId="14100"/>
          <ac:spMkLst>
            <pc:docMk/>
            <pc:sldMk cId="1165419856" sldId="318"/>
            <ac:spMk id="23" creationId="{161FDF4D-D4D4-45FC-BF65-B8DB785B48CD}"/>
          </ac:spMkLst>
        </pc:spChg>
        <pc:spChg chg="add mod">
          <ac:chgData name="Thuy Linh Do" userId="f60f9f76584ec879" providerId="LiveId" clId="{7009E909-388D-42DF-BA9E-881B9DCED4F6}" dt="2022-01-20T01:42:14.876" v="1958" actId="14100"/>
          <ac:spMkLst>
            <pc:docMk/>
            <pc:sldMk cId="1165419856" sldId="318"/>
            <ac:spMk id="24" creationId="{C71B246F-77A2-42C7-8694-25315A246CFA}"/>
          </ac:spMkLst>
        </pc:spChg>
        <pc:spChg chg="add mod">
          <ac:chgData name="Thuy Linh Do" userId="f60f9f76584ec879" providerId="LiveId" clId="{7009E909-388D-42DF-BA9E-881B9DCED4F6}" dt="2022-01-20T01:42:43.769" v="1983" actId="1076"/>
          <ac:spMkLst>
            <pc:docMk/>
            <pc:sldMk cId="1165419856" sldId="318"/>
            <ac:spMk id="25" creationId="{68A910BF-6C6D-4299-892B-87E64356F1B5}"/>
          </ac:spMkLst>
        </pc:spChg>
        <pc:graphicFrameChg chg="mod modGraphic">
          <ac:chgData name="Thuy Linh Do" userId="f60f9f76584ec879" providerId="LiveId" clId="{7009E909-388D-42DF-BA9E-881B9DCED4F6}" dt="2022-01-20T01:36:21.532" v="1598" actId="122"/>
          <ac:graphicFrameMkLst>
            <pc:docMk/>
            <pc:sldMk cId="1165419856" sldId="318"/>
            <ac:graphicFrameMk id="7" creationId="{BA464EEC-70F4-4172-83E0-577C652E284A}"/>
          </ac:graphicFrameMkLst>
        </pc:graphicFrameChg>
        <pc:picChg chg="del">
          <ac:chgData name="Thuy Linh Do" userId="f60f9f76584ec879" providerId="LiveId" clId="{7009E909-388D-42DF-BA9E-881B9DCED4F6}" dt="2022-01-20T01:34:41.568" v="1493" actId="478"/>
          <ac:picMkLst>
            <pc:docMk/>
            <pc:sldMk cId="1165419856" sldId="318"/>
            <ac:picMk id="3" creationId="{ECC9A945-AD28-4058-9CF6-7A85DECE9B2C}"/>
          </ac:picMkLst>
        </pc:picChg>
        <pc:picChg chg="del">
          <ac:chgData name="Thuy Linh Do" userId="f60f9f76584ec879" providerId="LiveId" clId="{7009E909-388D-42DF-BA9E-881B9DCED4F6}" dt="2022-01-20T01:34:54.184" v="1496" actId="478"/>
          <ac:picMkLst>
            <pc:docMk/>
            <pc:sldMk cId="1165419856" sldId="318"/>
            <ac:picMk id="10" creationId="{123307D3-0ADA-4502-A351-3B887EB4D5E3}"/>
          </ac:picMkLst>
        </pc:picChg>
        <pc:picChg chg="add mod">
          <ac:chgData name="Thuy Linh Do" userId="f60f9f76584ec879" providerId="LiveId" clId="{7009E909-388D-42DF-BA9E-881B9DCED4F6}" dt="2022-01-20T01:34:47.903" v="1495" actId="1076"/>
          <ac:picMkLst>
            <pc:docMk/>
            <pc:sldMk cId="1165419856" sldId="318"/>
            <ac:picMk id="4098" creationId="{7EE2892B-65D2-4A63-ADB6-9014987F39AF}"/>
          </ac:picMkLst>
        </pc:picChg>
      </pc:sldChg>
      <pc:sldChg chg="addSp delSp modSp mod">
        <pc:chgData name="Thuy Linh Do" userId="f60f9f76584ec879" providerId="LiveId" clId="{7009E909-388D-42DF-BA9E-881B9DCED4F6}" dt="2022-01-20T01:29:39.967" v="1423" actId="14100"/>
        <pc:sldMkLst>
          <pc:docMk/>
          <pc:sldMk cId="3280264759" sldId="326"/>
        </pc:sldMkLst>
        <pc:picChg chg="del">
          <ac:chgData name="Thuy Linh Do" userId="f60f9f76584ec879" providerId="LiveId" clId="{7009E909-388D-42DF-BA9E-881B9DCED4F6}" dt="2022-01-20T01:29:22.610" v="1417" actId="478"/>
          <ac:picMkLst>
            <pc:docMk/>
            <pc:sldMk cId="3280264759" sldId="326"/>
            <ac:picMk id="3" creationId="{76CE5B2B-92B5-4E74-B9AD-109A48532E1E}"/>
          </ac:picMkLst>
        </pc:picChg>
        <pc:picChg chg="add mod">
          <ac:chgData name="Thuy Linh Do" userId="f60f9f76584ec879" providerId="LiveId" clId="{7009E909-388D-42DF-BA9E-881B9DCED4F6}" dt="2022-01-20T01:29:39.967" v="1423" actId="14100"/>
          <ac:picMkLst>
            <pc:docMk/>
            <pc:sldMk cId="3280264759" sldId="326"/>
            <ac:picMk id="2050" creationId="{BD8DC478-BCF3-47D3-BFFB-C172856FE65E}"/>
          </ac:picMkLst>
        </pc:picChg>
      </pc:sldChg>
      <pc:sldChg chg="addSp delSp modSp mod">
        <pc:chgData name="Thuy Linh Do" userId="f60f9f76584ec879" providerId="LiveId" clId="{7009E909-388D-42DF-BA9E-881B9DCED4F6}" dt="2022-01-20T01:46:24.907" v="2036" actId="1076"/>
        <pc:sldMkLst>
          <pc:docMk/>
          <pc:sldMk cId="2138508035" sldId="327"/>
        </pc:sldMkLst>
        <pc:spChg chg="mod">
          <ac:chgData name="Thuy Linh Do" userId="f60f9f76584ec879" providerId="LiveId" clId="{7009E909-388D-42DF-BA9E-881B9DCED4F6}" dt="2022-01-20T01:45:54.606" v="2033"/>
          <ac:spMkLst>
            <pc:docMk/>
            <pc:sldMk cId="2138508035" sldId="327"/>
            <ac:spMk id="13" creationId="{00000000-0000-0000-0000-000000000000}"/>
          </ac:spMkLst>
        </pc:spChg>
        <pc:picChg chg="del">
          <ac:chgData name="Thuy Linh Do" userId="f60f9f76584ec879" providerId="LiveId" clId="{7009E909-388D-42DF-BA9E-881B9DCED4F6}" dt="2022-01-20T01:46:17.629" v="2034" actId="478"/>
          <ac:picMkLst>
            <pc:docMk/>
            <pc:sldMk cId="2138508035" sldId="327"/>
            <ac:picMk id="2" creationId="{A332D554-AB3A-4124-B23E-D21716860B3A}"/>
          </ac:picMkLst>
        </pc:picChg>
        <pc:picChg chg="add mod">
          <ac:chgData name="Thuy Linh Do" userId="f60f9f76584ec879" providerId="LiveId" clId="{7009E909-388D-42DF-BA9E-881B9DCED4F6}" dt="2022-01-20T01:46:24.907" v="2036" actId="1076"/>
          <ac:picMkLst>
            <pc:docMk/>
            <pc:sldMk cId="2138508035" sldId="327"/>
            <ac:picMk id="5122" creationId="{3F6B5FB8-3AC7-4DC5-B362-C3AD0692D242}"/>
          </ac:picMkLst>
        </pc:picChg>
      </pc:sldChg>
      <pc:sldChg chg="addSp delSp modSp mod">
        <pc:chgData name="Thuy Linh Do" userId="f60f9f76584ec879" providerId="LiveId" clId="{7009E909-388D-42DF-BA9E-881B9DCED4F6}" dt="2022-01-20T02:08:29.250" v="2399"/>
        <pc:sldMkLst>
          <pc:docMk/>
          <pc:sldMk cId="1480562979" sldId="329"/>
        </pc:sldMkLst>
        <pc:spChg chg="add mod">
          <ac:chgData name="Thuy Linh Do" userId="f60f9f76584ec879" providerId="LiveId" clId="{7009E909-388D-42DF-BA9E-881B9DCED4F6}" dt="2022-01-20T02:08:29.250" v="2399"/>
          <ac:spMkLst>
            <pc:docMk/>
            <pc:sldMk cId="1480562979" sldId="329"/>
            <ac:spMk id="21" creationId="{10A3F4B6-29DB-4570-9265-DD867B485FE7}"/>
          </ac:spMkLst>
        </pc:spChg>
        <pc:spChg chg="add mod">
          <ac:chgData name="Thuy Linh Do" userId="f60f9f76584ec879" providerId="LiveId" clId="{7009E909-388D-42DF-BA9E-881B9DCED4F6}" dt="2022-01-20T02:08:29.250" v="2399"/>
          <ac:spMkLst>
            <pc:docMk/>
            <pc:sldMk cId="1480562979" sldId="329"/>
            <ac:spMk id="22" creationId="{11FEDFAB-DCA6-4321-96B6-B9FACF32F7BA}"/>
          </ac:spMkLst>
        </pc:spChg>
        <pc:spChg chg="del mod">
          <ac:chgData name="Thuy Linh Do" userId="f60f9f76584ec879" providerId="LiveId" clId="{7009E909-388D-42DF-BA9E-881B9DCED4F6}" dt="2022-01-20T02:08:25.607" v="2397" actId="478"/>
          <ac:spMkLst>
            <pc:docMk/>
            <pc:sldMk cId="1480562979" sldId="329"/>
            <ac:spMk id="31" creationId="{386EF3F7-08A2-4C91-9423-410AC4170B6D}"/>
          </ac:spMkLst>
        </pc:spChg>
        <pc:spChg chg="del">
          <ac:chgData name="Thuy Linh Do" userId="f60f9f76584ec879" providerId="LiveId" clId="{7009E909-388D-42DF-BA9E-881B9DCED4F6}" dt="2022-01-20T02:08:27.748" v="2398" actId="478"/>
          <ac:spMkLst>
            <pc:docMk/>
            <pc:sldMk cId="1480562979" sldId="329"/>
            <ac:spMk id="32" creationId="{F44AE588-9FB3-426F-B3E3-8EF4C38DF8CF}"/>
          </ac:spMkLst>
        </pc:spChg>
      </pc:sldChg>
      <pc:sldChg chg="addSp delSp modSp mod delAnim modAnim">
        <pc:chgData name="Thuy Linh Do" userId="f60f9f76584ec879" providerId="LiveId" clId="{7009E909-388D-42DF-BA9E-881B9DCED4F6}" dt="2022-01-20T02:11:32.996" v="2419" actId="1076"/>
        <pc:sldMkLst>
          <pc:docMk/>
          <pc:sldMk cId="305804402" sldId="331"/>
        </pc:sldMkLst>
        <pc:spChg chg="add mod">
          <ac:chgData name="Thuy Linh Do" userId="f60f9f76584ec879" providerId="LiveId" clId="{7009E909-388D-42DF-BA9E-881B9DCED4F6}" dt="2022-01-20T01:51:37.822" v="2180" actId="14100"/>
          <ac:spMkLst>
            <pc:docMk/>
            <pc:sldMk cId="305804402" sldId="331"/>
            <ac:spMk id="3" creationId="{C62A4732-B9E1-4BC6-8A58-97A9179BF36B}"/>
          </ac:spMkLst>
        </pc:spChg>
        <pc:spChg chg="del">
          <ac:chgData name="Thuy Linh Do" userId="f60f9f76584ec879" providerId="LiveId" clId="{7009E909-388D-42DF-BA9E-881B9DCED4F6}" dt="2022-01-20T01:47:19.401" v="2044" actId="478"/>
          <ac:spMkLst>
            <pc:docMk/>
            <pc:sldMk cId="305804402" sldId="331"/>
            <ac:spMk id="5" creationId="{BB7BB10E-9FF0-403E-ADDD-BC6A8E3FD539}"/>
          </ac:spMkLst>
        </pc:spChg>
        <pc:spChg chg="mod">
          <ac:chgData name="Thuy Linh Do" userId="f60f9f76584ec879" providerId="LiveId" clId="{7009E909-388D-42DF-BA9E-881B9DCED4F6}" dt="2022-01-20T01:44:54.783" v="2032" actId="20577"/>
          <ac:spMkLst>
            <pc:docMk/>
            <pc:sldMk cId="305804402" sldId="331"/>
            <ac:spMk id="12" creationId="{00000000-0000-0000-0000-000000000000}"/>
          </ac:spMkLst>
        </pc:spChg>
        <pc:spChg chg="del">
          <ac:chgData name="Thuy Linh Do" userId="f60f9f76584ec879" providerId="LiveId" clId="{7009E909-388D-42DF-BA9E-881B9DCED4F6}" dt="2022-01-20T01:47:14.819" v="2042" actId="478"/>
          <ac:spMkLst>
            <pc:docMk/>
            <pc:sldMk cId="305804402" sldId="331"/>
            <ac:spMk id="13" creationId="{D868C929-ADC7-4EF9-81C6-D55E7CDC9584}"/>
          </ac:spMkLst>
        </pc:spChg>
        <pc:spChg chg="del">
          <ac:chgData name="Thuy Linh Do" userId="f60f9f76584ec879" providerId="LiveId" clId="{7009E909-388D-42DF-BA9E-881B9DCED4F6}" dt="2022-01-20T01:47:17.224" v="2043" actId="478"/>
          <ac:spMkLst>
            <pc:docMk/>
            <pc:sldMk cId="305804402" sldId="331"/>
            <ac:spMk id="14" creationId="{CB6FDE05-F242-4F7C-82F3-5F3D2E9CA046}"/>
          </ac:spMkLst>
        </pc:spChg>
        <pc:spChg chg="add mod">
          <ac:chgData name="Thuy Linh Do" userId="f60f9f76584ec879" providerId="LiveId" clId="{7009E909-388D-42DF-BA9E-881B9DCED4F6}" dt="2022-01-20T02:00:07.782" v="2249" actId="20577"/>
          <ac:spMkLst>
            <pc:docMk/>
            <pc:sldMk cId="305804402" sldId="331"/>
            <ac:spMk id="25" creationId="{AFB8C26B-0CB8-44F5-ABD1-ECF9F7C3BDAF}"/>
          </ac:spMkLst>
        </pc:spChg>
        <pc:spChg chg="add mod">
          <ac:chgData name="Thuy Linh Do" userId="f60f9f76584ec879" providerId="LiveId" clId="{7009E909-388D-42DF-BA9E-881B9DCED4F6}" dt="2022-01-20T02:04:17.722" v="2370" actId="1076"/>
          <ac:spMkLst>
            <pc:docMk/>
            <pc:sldMk cId="305804402" sldId="331"/>
            <ac:spMk id="26" creationId="{C55EA469-7907-423B-834D-DEDAE76CA273}"/>
          </ac:spMkLst>
        </pc:spChg>
        <pc:spChg chg="add mod">
          <ac:chgData name="Thuy Linh Do" userId="f60f9f76584ec879" providerId="LiveId" clId="{7009E909-388D-42DF-BA9E-881B9DCED4F6}" dt="2022-01-20T02:01:05.721" v="2269" actId="20577"/>
          <ac:spMkLst>
            <pc:docMk/>
            <pc:sldMk cId="305804402" sldId="331"/>
            <ac:spMk id="28" creationId="{6F90A789-CE38-4A30-927F-D2AB1AF27DB5}"/>
          </ac:spMkLst>
        </pc:spChg>
        <pc:spChg chg="add mod">
          <ac:chgData name="Thuy Linh Do" userId="f60f9f76584ec879" providerId="LiveId" clId="{7009E909-388D-42DF-BA9E-881B9DCED4F6}" dt="2022-01-20T02:03:16.760" v="2336" actId="1076"/>
          <ac:spMkLst>
            <pc:docMk/>
            <pc:sldMk cId="305804402" sldId="331"/>
            <ac:spMk id="29" creationId="{5696B91C-7187-4FFD-90BC-A6C29E4D6CD5}"/>
          </ac:spMkLst>
        </pc:spChg>
        <pc:spChg chg="add mod">
          <ac:chgData name="Thuy Linh Do" userId="f60f9f76584ec879" providerId="LiveId" clId="{7009E909-388D-42DF-BA9E-881B9DCED4F6}" dt="2022-01-20T02:00:59.513" v="2265" actId="20577"/>
          <ac:spMkLst>
            <pc:docMk/>
            <pc:sldMk cId="305804402" sldId="331"/>
            <ac:spMk id="30" creationId="{45C185CC-2A00-4635-9694-DDE358874B3A}"/>
          </ac:spMkLst>
        </pc:spChg>
        <pc:spChg chg="add mod">
          <ac:chgData name="Thuy Linh Do" userId="f60f9f76584ec879" providerId="LiveId" clId="{7009E909-388D-42DF-BA9E-881B9DCED4F6}" dt="2022-01-20T02:00:56.042" v="2263" actId="20577"/>
          <ac:spMkLst>
            <pc:docMk/>
            <pc:sldMk cId="305804402" sldId="331"/>
            <ac:spMk id="31" creationId="{7EEF4210-FB9A-4906-ACEC-F1380AD5CEA4}"/>
          </ac:spMkLst>
        </pc:spChg>
        <pc:spChg chg="add mod">
          <ac:chgData name="Thuy Linh Do" userId="f60f9f76584ec879" providerId="LiveId" clId="{7009E909-388D-42DF-BA9E-881B9DCED4F6}" dt="2022-01-20T02:00:52.059" v="2261" actId="20577"/>
          <ac:spMkLst>
            <pc:docMk/>
            <pc:sldMk cId="305804402" sldId="331"/>
            <ac:spMk id="32" creationId="{25574297-7745-4DA8-9C3A-676C74E0E668}"/>
          </ac:spMkLst>
        </pc:spChg>
        <pc:spChg chg="add mod">
          <ac:chgData name="Thuy Linh Do" userId="f60f9f76584ec879" providerId="LiveId" clId="{7009E909-388D-42DF-BA9E-881B9DCED4F6}" dt="2022-01-20T02:04:39.582" v="2373" actId="1076"/>
          <ac:spMkLst>
            <pc:docMk/>
            <pc:sldMk cId="305804402" sldId="331"/>
            <ac:spMk id="34" creationId="{5B33C5EC-909E-433C-B916-BE26B956B4F7}"/>
          </ac:spMkLst>
        </pc:spChg>
        <pc:spChg chg="add mod">
          <ac:chgData name="Thuy Linh Do" userId="f60f9f76584ec879" providerId="LiveId" clId="{7009E909-388D-42DF-BA9E-881B9DCED4F6}" dt="2022-01-20T02:04:48.291" v="2374" actId="207"/>
          <ac:spMkLst>
            <pc:docMk/>
            <pc:sldMk cId="305804402" sldId="331"/>
            <ac:spMk id="35" creationId="{60E6ED09-5501-4C2E-BAD6-9DF1A582CD0C}"/>
          </ac:spMkLst>
        </pc:spChg>
        <pc:spChg chg="add mod">
          <ac:chgData name="Thuy Linh Do" userId="f60f9f76584ec879" providerId="LiveId" clId="{7009E909-388D-42DF-BA9E-881B9DCED4F6}" dt="2022-01-20T02:04:58.433" v="2375" actId="207"/>
          <ac:spMkLst>
            <pc:docMk/>
            <pc:sldMk cId="305804402" sldId="331"/>
            <ac:spMk id="36" creationId="{BF118D8A-CA15-4B00-BC36-F43B3597A53A}"/>
          </ac:spMkLst>
        </pc:spChg>
        <pc:spChg chg="add mod">
          <ac:chgData name="Thuy Linh Do" userId="f60f9f76584ec879" providerId="LiveId" clId="{7009E909-388D-42DF-BA9E-881B9DCED4F6}" dt="2022-01-20T02:05:08.876" v="2376" actId="207"/>
          <ac:spMkLst>
            <pc:docMk/>
            <pc:sldMk cId="305804402" sldId="331"/>
            <ac:spMk id="37" creationId="{BB183589-0135-4C9D-994C-EBF13AB337A2}"/>
          </ac:spMkLst>
        </pc:spChg>
        <pc:spChg chg="add mod">
          <ac:chgData name="Thuy Linh Do" userId="f60f9f76584ec879" providerId="LiveId" clId="{7009E909-388D-42DF-BA9E-881B9DCED4F6}" dt="2022-01-20T02:05:14.780" v="2377" actId="207"/>
          <ac:spMkLst>
            <pc:docMk/>
            <pc:sldMk cId="305804402" sldId="331"/>
            <ac:spMk id="38" creationId="{B6FEE535-5498-4434-ACDF-73FD063F430D}"/>
          </ac:spMkLst>
        </pc:spChg>
        <pc:graphicFrameChg chg="add del mod modGraphic">
          <ac:chgData name="Thuy Linh Do" userId="f60f9f76584ec879" providerId="LiveId" clId="{7009E909-388D-42DF-BA9E-881B9DCED4F6}" dt="2022-01-20T01:53:24.989" v="2202" actId="478"/>
          <ac:graphicFrameMkLst>
            <pc:docMk/>
            <pc:sldMk cId="305804402" sldId="331"/>
            <ac:graphicFrameMk id="4" creationId="{EC3CFAC2-B491-45EA-BF9C-CF3CB5DA288C}"/>
          </ac:graphicFrameMkLst>
        </pc:graphicFrameChg>
        <pc:picChg chg="del">
          <ac:chgData name="Thuy Linh Do" userId="f60f9f76584ec879" providerId="LiveId" clId="{7009E909-388D-42DF-BA9E-881B9DCED4F6}" dt="2022-01-20T01:47:00.815" v="2038" actId="478"/>
          <ac:picMkLst>
            <pc:docMk/>
            <pc:sldMk cId="305804402" sldId="331"/>
            <ac:picMk id="2" creationId="{A332D554-AB3A-4124-B23E-D21716860B3A}"/>
          </ac:picMkLst>
        </pc:picChg>
        <pc:picChg chg="add mod">
          <ac:chgData name="Thuy Linh Do" userId="f60f9f76584ec879" providerId="LiveId" clId="{7009E909-388D-42DF-BA9E-881B9DCED4F6}" dt="2022-01-20T01:56:02.374" v="2208" actId="1076"/>
          <ac:picMkLst>
            <pc:docMk/>
            <pc:sldMk cId="305804402" sldId="331"/>
            <ac:picMk id="7" creationId="{03510113-D6B7-477D-9DE4-A75CEDD6AA50}"/>
          </ac:picMkLst>
        </pc:picChg>
        <pc:picChg chg="add mod">
          <ac:chgData name="Thuy Linh Do" userId="f60f9f76584ec879" providerId="LiveId" clId="{7009E909-388D-42DF-BA9E-881B9DCED4F6}" dt="2022-01-20T01:56:36.602" v="2212" actId="14100"/>
          <ac:picMkLst>
            <pc:docMk/>
            <pc:sldMk cId="305804402" sldId="331"/>
            <ac:picMk id="10" creationId="{D8BB65AC-1C96-4D8F-95A2-ABFD8976C77A}"/>
          </ac:picMkLst>
        </pc:picChg>
        <pc:picChg chg="add mod">
          <ac:chgData name="Thuy Linh Do" userId="f60f9f76584ec879" providerId="LiveId" clId="{7009E909-388D-42DF-BA9E-881B9DCED4F6}" dt="2022-01-20T01:57:16.275" v="2217" actId="1076"/>
          <ac:picMkLst>
            <pc:docMk/>
            <pc:sldMk cId="305804402" sldId="331"/>
            <ac:picMk id="18" creationId="{FC5B40B8-D0AA-473D-80C3-C5B0BCDF8F8D}"/>
          </ac:picMkLst>
        </pc:picChg>
        <pc:picChg chg="add mod">
          <ac:chgData name="Thuy Linh Do" userId="f60f9f76584ec879" providerId="LiveId" clId="{7009E909-388D-42DF-BA9E-881B9DCED4F6}" dt="2022-01-20T01:57:53.435" v="2220" actId="14100"/>
          <ac:picMkLst>
            <pc:docMk/>
            <pc:sldMk cId="305804402" sldId="331"/>
            <ac:picMk id="20" creationId="{BE2B3717-6411-4874-AD9F-075F7B547D9D}"/>
          </ac:picMkLst>
        </pc:picChg>
        <pc:picChg chg="add mod">
          <ac:chgData name="Thuy Linh Do" userId="f60f9f76584ec879" providerId="LiveId" clId="{7009E909-388D-42DF-BA9E-881B9DCED4F6}" dt="2022-01-20T01:58:24.574" v="2223" actId="14100"/>
          <ac:picMkLst>
            <pc:docMk/>
            <pc:sldMk cId="305804402" sldId="331"/>
            <ac:picMk id="22" creationId="{4858E3A0-40B3-4BA2-8F50-2C69EB0E560C}"/>
          </ac:picMkLst>
        </pc:picChg>
        <pc:picChg chg="add mod">
          <ac:chgData name="Thuy Linh Do" userId="f60f9f76584ec879" providerId="LiveId" clId="{7009E909-388D-42DF-BA9E-881B9DCED4F6}" dt="2022-01-20T01:58:50.318" v="2226" actId="14100"/>
          <ac:picMkLst>
            <pc:docMk/>
            <pc:sldMk cId="305804402" sldId="331"/>
            <ac:picMk id="24" creationId="{7CB674C6-2412-46BE-BD77-ECA0A9434BA1}"/>
          </ac:picMkLst>
        </pc:picChg>
        <pc:picChg chg="add mod">
          <ac:chgData name="Thuy Linh Do" userId="f60f9f76584ec879" providerId="LiveId" clId="{7009E909-388D-42DF-BA9E-881B9DCED4F6}" dt="2022-01-20T02:11:32.996" v="2419" actId="1076"/>
          <ac:picMkLst>
            <pc:docMk/>
            <pc:sldMk cId="305804402" sldId="331"/>
            <ac:picMk id="27" creationId="{DC9D2ED3-3A8E-4083-AE6B-528271A4DB3C}"/>
          </ac:picMkLst>
        </pc:picChg>
        <pc:picChg chg="add del mod">
          <ac:chgData name="Thuy Linh Do" userId="f60f9f76584ec879" providerId="LiveId" clId="{7009E909-388D-42DF-BA9E-881B9DCED4F6}" dt="2022-01-20T01:59:16.881" v="2227" actId="478"/>
          <ac:picMkLst>
            <pc:docMk/>
            <pc:sldMk cId="305804402" sldId="331"/>
            <ac:picMk id="6146" creationId="{C42C518D-3DF0-4F58-AAC3-BC1A7F36A405}"/>
          </ac:picMkLst>
        </pc:picChg>
        <pc:picChg chg="add mod">
          <ac:chgData name="Thuy Linh Do" userId="f60f9f76584ec879" providerId="LiveId" clId="{7009E909-388D-42DF-BA9E-881B9DCED4F6}" dt="2022-01-20T01:59:40.598" v="2231" actId="1076"/>
          <ac:picMkLst>
            <pc:docMk/>
            <pc:sldMk cId="305804402" sldId="331"/>
            <ac:picMk id="6148" creationId="{FE3D3DB6-3F40-41B5-94F3-F104E47F3133}"/>
          </ac:picMkLst>
        </pc:picChg>
      </pc:sldChg>
      <pc:sldChg chg="del">
        <pc:chgData name="Thuy Linh Do" userId="f60f9f76584ec879" providerId="LiveId" clId="{7009E909-388D-42DF-BA9E-881B9DCED4F6}" dt="2022-01-20T01:46:41.763" v="2037" actId="2696"/>
        <pc:sldMkLst>
          <pc:docMk/>
          <pc:sldMk cId="1629807324" sldId="332"/>
        </pc:sldMkLst>
      </pc:sldChg>
      <pc:sldChg chg="del">
        <pc:chgData name="Thuy Linh Do" userId="f60f9f76584ec879" providerId="LiveId" clId="{7009E909-388D-42DF-BA9E-881B9DCED4F6}" dt="2022-01-20T01:46:41.763" v="2037" actId="2696"/>
        <pc:sldMkLst>
          <pc:docMk/>
          <pc:sldMk cId="2945247612" sldId="333"/>
        </pc:sldMkLst>
      </pc:sldChg>
      <pc:sldChg chg="del">
        <pc:chgData name="Thuy Linh Do" userId="f60f9f76584ec879" providerId="LiveId" clId="{7009E909-388D-42DF-BA9E-881B9DCED4F6}" dt="2022-01-20T01:46:41.763" v="2037" actId="2696"/>
        <pc:sldMkLst>
          <pc:docMk/>
          <pc:sldMk cId="2907520819" sldId="334"/>
        </pc:sldMkLst>
      </pc:sldChg>
      <pc:sldChg chg="del">
        <pc:chgData name="Thuy Linh Do" userId="f60f9f76584ec879" providerId="LiveId" clId="{7009E909-388D-42DF-BA9E-881B9DCED4F6}" dt="2022-01-20T01:46:41.763" v="2037" actId="2696"/>
        <pc:sldMkLst>
          <pc:docMk/>
          <pc:sldMk cId="2615542125" sldId="335"/>
        </pc:sldMkLst>
      </pc:sldChg>
      <pc:sldChg chg="del">
        <pc:chgData name="Thuy Linh Do" userId="f60f9f76584ec879" providerId="LiveId" clId="{7009E909-388D-42DF-BA9E-881B9DCED4F6}" dt="2022-01-20T02:08:06.286" v="2395" actId="2696"/>
        <pc:sldMkLst>
          <pc:docMk/>
          <pc:sldMk cId="3562743205" sldId="336"/>
        </pc:sldMkLst>
      </pc:sldChg>
      <pc:sldChg chg="addSp delSp modSp mod delAnim modAnim">
        <pc:chgData name="Thuy Linh Do" userId="f60f9f76584ec879" providerId="LiveId" clId="{7009E909-388D-42DF-BA9E-881B9DCED4F6}" dt="2022-01-20T01:28:37.170" v="1416" actId="20577"/>
        <pc:sldMkLst>
          <pc:docMk/>
          <pc:sldMk cId="1072969023" sldId="337"/>
        </pc:sldMkLst>
        <pc:spChg chg="mod">
          <ac:chgData name="Thuy Linh Do" userId="f60f9f76584ec879" providerId="LiveId" clId="{7009E909-388D-42DF-BA9E-881B9DCED4F6}" dt="2022-01-20T01:28:37.170" v="1416" actId="20577"/>
          <ac:spMkLst>
            <pc:docMk/>
            <pc:sldMk cId="1072969023" sldId="337"/>
            <ac:spMk id="9" creationId="{35C20020-642B-4EDF-BE02-FE9C4B9F36F5}"/>
          </ac:spMkLst>
        </pc:spChg>
        <pc:picChg chg="del">
          <ac:chgData name="Thuy Linh Do" userId="f60f9f76584ec879" providerId="LiveId" clId="{7009E909-388D-42DF-BA9E-881B9DCED4F6}" dt="2022-01-20T01:14:16.831" v="553" actId="478"/>
          <ac:picMkLst>
            <pc:docMk/>
            <pc:sldMk cId="1072969023" sldId="337"/>
            <ac:picMk id="3" creationId="{8391EA28-1440-48F0-AC22-6C7A252E0320}"/>
          </ac:picMkLst>
        </pc:picChg>
        <pc:picChg chg="add mod">
          <ac:chgData name="Thuy Linh Do" userId="f60f9f76584ec879" providerId="LiveId" clId="{7009E909-388D-42DF-BA9E-881B9DCED4F6}" dt="2022-01-20T01:14:38.321" v="556" actId="1076"/>
          <ac:picMkLst>
            <pc:docMk/>
            <pc:sldMk cId="1072969023" sldId="337"/>
            <ac:picMk id="4" creationId="{43B23297-4F5D-47DA-80C0-80DD84A6814C}"/>
          </ac:picMkLst>
        </pc:picChg>
        <pc:picChg chg="del">
          <ac:chgData name="Thuy Linh Do" userId="f60f9f76584ec879" providerId="LiveId" clId="{7009E909-388D-42DF-BA9E-881B9DCED4F6}" dt="2022-01-20T01:14:49.697" v="557" actId="478"/>
          <ac:picMkLst>
            <pc:docMk/>
            <pc:sldMk cId="1072969023" sldId="337"/>
            <ac:picMk id="5" creationId="{B02356BB-864D-44F6-8881-6723A1363D97}"/>
          </ac:picMkLst>
        </pc:picChg>
        <pc:picChg chg="add mod">
          <ac:chgData name="Thuy Linh Do" userId="f60f9f76584ec879" providerId="LiveId" clId="{7009E909-388D-42DF-BA9E-881B9DCED4F6}" dt="2022-01-20T01:17:07.837" v="559" actId="1076"/>
          <ac:picMkLst>
            <pc:docMk/>
            <pc:sldMk cId="1072969023" sldId="337"/>
            <ac:picMk id="6" creationId="{30297EF7-E7ED-4DAD-8CE4-5245D2262867}"/>
          </ac:picMkLst>
        </pc:picChg>
      </pc:sldChg>
      <pc:sldChg chg="addSp delSp modSp add mod modAnim">
        <pc:chgData name="Thuy Linh Do" userId="f60f9f76584ec879" providerId="LiveId" clId="{7009E909-388D-42DF-BA9E-881B9DCED4F6}" dt="2022-01-14T01:18:11.608" v="77" actId="1076"/>
        <pc:sldMkLst>
          <pc:docMk/>
          <pc:sldMk cId="1940285194" sldId="338"/>
        </pc:sldMkLst>
        <pc:picChg chg="add mod">
          <ac:chgData name="Thuy Linh Do" userId="f60f9f76584ec879" providerId="LiveId" clId="{7009E909-388D-42DF-BA9E-881B9DCED4F6}" dt="2022-01-14T01:18:11.608" v="77" actId="1076"/>
          <ac:picMkLst>
            <pc:docMk/>
            <pc:sldMk cId="1940285194" sldId="338"/>
            <ac:picMk id="2" creationId="{BCFA7BA6-2C7B-41BB-B865-6B20F993525F}"/>
          </ac:picMkLst>
        </pc:picChg>
        <pc:picChg chg="del">
          <ac:chgData name="Thuy Linh Do" userId="f60f9f76584ec879" providerId="LiveId" clId="{7009E909-388D-42DF-BA9E-881B9DCED4F6}" dt="2022-01-14T01:15:19.319" v="73" actId="478"/>
          <ac:picMkLst>
            <pc:docMk/>
            <pc:sldMk cId="1940285194" sldId="338"/>
            <ac:picMk id="3074" creationId="{8AB20D29-76CC-4588-9FEE-F1DF61554D01}"/>
          </ac:picMkLst>
        </pc:picChg>
      </pc:sldChg>
      <pc:sldChg chg="addSp delSp modSp add mod delAnim">
        <pc:chgData name="Thuy Linh Do" userId="f60f9f76584ec879" providerId="LiveId" clId="{7009E909-388D-42DF-BA9E-881B9DCED4F6}" dt="2022-01-14T01:20:50.492" v="89" actId="207"/>
        <pc:sldMkLst>
          <pc:docMk/>
          <pc:sldMk cId="1225828804" sldId="339"/>
        </pc:sldMkLst>
        <pc:spChg chg="add mod">
          <ac:chgData name="Thuy Linh Do" userId="f60f9f76584ec879" providerId="LiveId" clId="{7009E909-388D-42DF-BA9E-881B9DCED4F6}" dt="2022-01-14T01:20:50.492" v="89" actId="207"/>
          <ac:spMkLst>
            <pc:docMk/>
            <pc:sldMk cId="1225828804" sldId="339"/>
            <ac:spMk id="7" creationId="{C88042BA-7BB8-4312-9693-598D75B2EFBC}"/>
          </ac:spMkLst>
        </pc:spChg>
        <pc:picChg chg="del">
          <ac:chgData name="Thuy Linh Do" userId="f60f9f76584ec879" providerId="LiveId" clId="{7009E909-388D-42DF-BA9E-881B9DCED4F6}" dt="2022-01-14T01:18:39.658" v="79" actId="478"/>
          <ac:picMkLst>
            <pc:docMk/>
            <pc:sldMk cId="1225828804" sldId="339"/>
            <ac:picMk id="2" creationId="{BCFA7BA6-2C7B-41BB-B865-6B20F993525F}"/>
          </ac:picMkLst>
        </pc:picChg>
      </pc:sldChg>
      <pc:sldChg chg="addSp delSp modSp add mod">
        <pc:chgData name="Thuy Linh Do" userId="f60f9f76584ec879" providerId="LiveId" clId="{7009E909-388D-42DF-BA9E-881B9DCED4F6}" dt="2022-01-20T00:59:33.896" v="180"/>
        <pc:sldMkLst>
          <pc:docMk/>
          <pc:sldMk cId="1934387094" sldId="340"/>
        </pc:sldMkLst>
        <pc:spChg chg="mod">
          <ac:chgData name="Thuy Linh Do" userId="f60f9f76584ec879" providerId="LiveId" clId="{7009E909-388D-42DF-BA9E-881B9DCED4F6}" dt="2022-01-20T00:59:33.896" v="180"/>
          <ac:spMkLst>
            <pc:docMk/>
            <pc:sldMk cId="1934387094" sldId="340"/>
            <ac:spMk id="2" creationId="{00000000-0000-0000-0000-000000000000}"/>
          </ac:spMkLst>
        </pc:spChg>
        <pc:spChg chg="mod">
          <ac:chgData name="Thuy Linh Do" userId="f60f9f76584ec879" providerId="LiveId" clId="{7009E909-388D-42DF-BA9E-881B9DCED4F6}" dt="2022-01-20T00:58:44.521" v="161"/>
          <ac:spMkLst>
            <pc:docMk/>
            <pc:sldMk cId="1934387094" sldId="340"/>
            <ac:spMk id="7" creationId="{00000000-0000-0000-0000-000000000000}"/>
          </ac:spMkLst>
        </pc:spChg>
        <pc:spChg chg="mod">
          <ac:chgData name="Thuy Linh Do" userId="f60f9f76584ec879" providerId="LiveId" clId="{7009E909-388D-42DF-BA9E-881B9DCED4F6}" dt="2022-01-20T00:59:07.667" v="179" actId="20577"/>
          <ac:spMkLst>
            <pc:docMk/>
            <pc:sldMk cId="1934387094" sldId="340"/>
            <ac:spMk id="12" creationId="{00000000-0000-0000-0000-000000000000}"/>
          </ac:spMkLst>
        </pc:spChg>
        <pc:picChg chg="del">
          <ac:chgData name="Thuy Linh Do" userId="f60f9f76584ec879" providerId="LiveId" clId="{7009E909-388D-42DF-BA9E-881B9DCED4F6}" dt="2022-01-20T00:58:07.106" v="157" actId="478"/>
          <ac:picMkLst>
            <pc:docMk/>
            <pc:sldMk cId="1934387094" sldId="340"/>
            <ac:picMk id="8" creationId="{30F1A15E-87C4-4A65-98EA-6F7B2DD95923}"/>
          </ac:picMkLst>
        </pc:picChg>
        <pc:picChg chg="add mod">
          <ac:chgData name="Thuy Linh Do" userId="f60f9f76584ec879" providerId="LiveId" clId="{7009E909-388D-42DF-BA9E-881B9DCED4F6}" dt="2022-01-20T00:58:16.828" v="160" actId="14100"/>
          <ac:picMkLst>
            <pc:docMk/>
            <pc:sldMk cId="1934387094" sldId="340"/>
            <ac:picMk id="9" creationId="{3D33638E-0648-447E-99C0-8D2914616B03}"/>
          </ac:picMkLst>
        </pc:picChg>
      </pc:sldChg>
      <pc:sldChg chg="addSp delSp modSp add mod">
        <pc:chgData name="Thuy Linh Do" userId="f60f9f76584ec879" providerId="LiveId" clId="{7009E909-388D-42DF-BA9E-881B9DCED4F6}" dt="2022-01-20T01:01:03.849" v="241" actId="1076"/>
        <pc:sldMkLst>
          <pc:docMk/>
          <pc:sldMk cId="291852260" sldId="341"/>
        </pc:sldMkLst>
        <pc:spChg chg="mod">
          <ac:chgData name="Thuy Linh Do" userId="f60f9f76584ec879" providerId="LiveId" clId="{7009E909-388D-42DF-BA9E-881B9DCED4F6}" dt="2022-01-20T01:00:09.037" v="182"/>
          <ac:spMkLst>
            <pc:docMk/>
            <pc:sldMk cId="291852260" sldId="341"/>
            <ac:spMk id="2" creationId="{00000000-0000-0000-0000-000000000000}"/>
          </ac:spMkLst>
        </pc:spChg>
        <pc:spChg chg="mod">
          <ac:chgData name="Thuy Linh Do" userId="f60f9f76584ec879" providerId="LiveId" clId="{7009E909-388D-42DF-BA9E-881B9DCED4F6}" dt="2022-01-20T01:00:44.382" v="236"/>
          <ac:spMkLst>
            <pc:docMk/>
            <pc:sldMk cId="291852260" sldId="341"/>
            <ac:spMk id="7" creationId="{00000000-0000-0000-0000-000000000000}"/>
          </ac:spMkLst>
        </pc:spChg>
        <pc:spChg chg="mod">
          <ac:chgData name="Thuy Linh Do" userId="f60f9f76584ec879" providerId="LiveId" clId="{7009E909-388D-42DF-BA9E-881B9DCED4F6}" dt="2022-01-20T01:00:28.811" v="235" actId="20577"/>
          <ac:spMkLst>
            <pc:docMk/>
            <pc:sldMk cId="291852260" sldId="341"/>
            <ac:spMk id="12" creationId="{00000000-0000-0000-0000-000000000000}"/>
          </ac:spMkLst>
        </pc:spChg>
        <pc:picChg chg="add mod">
          <ac:chgData name="Thuy Linh Do" userId="f60f9f76584ec879" providerId="LiveId" clId="{7009E909-388D-42DF-BA9E-881B9DCED4F6}" dt="2022-01-20T01:01:03.849" v="241" actId="1076"/>
          <ac:picMkLst>
            <pc:docMk/>
            <pc:sldMk cId="291852260" sldId="341"/>
            <ac:picMk id="8" creationId="{B7BD69C2-0B8B-4883-97AC-D951629C4C2F}"/>
          </ac:picMkLst>
        </pc:picChg>
        <pc:picChg chg="del">
          <ac:chgData name="Thuy Linh Do" userId="f60f9f76584ec879" providerId="LiveId" clId="{7009E909-388D-42DF-BA9E-881B9DCED4F6}" dt="2022-01-20T01:00:54.127" v="237" actId="478"/>
          <ac:picMkLst>
            <pc:docMk/>
            <pc:sldMk cId="291852260" sldId="341"/>
            <ac:picMk id="9" creationId="{3D33638E-0648-447E-99C0-8D2914616B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About natural disasters</a:t>
          </a:r>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pt>
    <dgm:pt modelId="{5472C35F-FB15-4BDC-AD4E-16C4B0484CCC}" type="pres">
      <dgm:prSet presAssocID="{EAF7E57C-151F-4B32-A2D6-EEA8D5E54C75}" presName="bgRectTx" presStyleLbl="bgShp" presStyleIdx="0" presStyleCnt="2">
        <dgm:presLayoutVars>
          <dgm:bulletEnabled val="1"/>
        </dgm:presLayoutVars>
      </dgm:prSet>
      <dgm:spPr/>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pt>
    <dgm:pt modelId="{C4FCDA8C-0193-4094-A70A-AEF77DD23C6F}" type="pres">
      <dgm:prSet presAssocID="{72FFDE77-F3BF-4EDF-B0CF-E38F076CA101}" presName="bgRectTx" presStyleLbl="bgShp" presStyleIdx="1" presStyleCnt="2">
        <dgm:presLayoutVars>
          <dgm:bulletEnabled val="1"/>
        </dgm:presLayoutVars>
      </dgm:prSet>
      <dgm:spPr/>
    </dgm:pt>
  </dgm:ptLst>
  <dgm:cxnLst>
    <dgm:cxn modelId="{2344C90C-0D6A-4B38-9786-766E29EFB2B6}" type="presOf" srcId="{BC4A45C7-BC6F-4CE6-A92B-F0210A9EE179}" destId="{E342C70F-7F9B-4E48-B1D0-F23735F2769C}" srcOrd="0" destOrd="0" presId="urn:microsoft.com/office/officeart/2005/8/layout/hierarchy6"/>
    <dgm:cxn modelId="{2CAA3B17-8A53-41CC-9EB9-B6E978AB06B6}" type="presOf" srcId="{66138440-8C7F-42A6-AFCE-20CD97ADA595}" destId="{900A6C8C-2B7C-4F16-8523-B2C8E70FE539}"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FBCCD35D-1140-43D8-A11A-19041DF6C999}" type="presOf" srcId="{22089469-5445-4D8B-99BD-E1622C43E548}" destId="{4F25D1CD-CD2D-4831-80B6-B15A0B4A4043}" srcOrd="0" destOrd="0" presId="urn:microsoft.com/office/officeart/2005/8/layout/hierarchy6"/>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8EF0B0FD-B369-4C4B-902F-A2C3C5176AF4}" srcId="{BC4A45C7-BC6F-4CE6-A92B-F0210A9EE179}" destId="{EAF7E57C-151F-4B32-A2D6-EEA8D5E54C75}" srcOrd="1" destOrd="0" parTransId="{FF62B74E-AC00-459C-A44D-520B263996E8}" sibTransId="{261669B4-91E3-4539-BDF7-CC9329C53401}"/>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About natural disasters</a:t>
          </a:r>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landslide </a:t>
            </a:r>
            <a:r>
              <a:rPr lang="en-US" sz="6000"/>
              <a:t>(n)</a:t>
            </a:r>
            <a:r>
              <a:rPr lang="en-US"/>
              <a:t> </a:t>
            </a:r>
          </a:p>
          <a:p>
            <a:r>
              <a:rPr lang="en-US"/>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a:effectLst/>
                        </a:rPr>
                        <a:t>1. </a:t>
                      </a:r>
                      <a:r>
                        <a:rPr lang="en-US" sz="2500" kern="120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dæmɪdʒ</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a:effectLst/>
                        </a:rPr>
                        <a:t>2. </a:t>
                      </a:r>
                      <a:r>
                        <a:rPr lang="en-US" sz="2500" kern="120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a:solidFill>
                            <a:schemeClr val="dk1"/>
                          </a:solidFill>
                          <a:effectLst/>
                          <a:latin typeface="+mn-lt"/>
                          <a:ea typeface="+mn-ea"/>
                          <a:cs typeface="+mn-cs"/>
                        </a:rPr>
                        <a:t>ˈfʌnl</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a:effectLst/>
                        </a:rPr>
                        <a:t>3. </a:t>
                      </a:r>
                      <a:r>
                        <a:rPr lang="en-US" sz="2500" kern="120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tɔ</a:t>
                      </a:r>
                      <a:r>
                        <a:rPr lang="en-US" sz="2500" kern="1200" dirty="0">
                          <a:solidFill>
                            <a:schemeClr val="dk1"/>
                          </a:solidFill>
                          <a:effectLst/>
                          <a:latin typeface="+mn-lt"/>
                          <a:ea typeface="+mn-ea"/>
                          <a:cs typeface="+mn-cs"/>
                        </a:rPr>
                        <a:t>ːˈ</a:t>
                      </a:r>
                      <a:r>
                        <a:rPr lang="en-US" sz="2500" kern="1200" dirty="0" err="1">
                          <a:solidFill>
                            <a:schemeClr val="dk1"/>
                          </a:solidFill>
                          <a:effectLst/>
                          <a:latin typeface="+mn-lt"/>
                          <a:ea typeface="+mn-ea"/>
                          <a:cs typeface="+mn-cs"/>
                        </a:rPr>
                        <a:t>neɪdəʊ</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a:effectLst/>
                        </a:rPr>
                        <a:t>4. </a:t>
                      </a:r>
                      <a:r>
                        <a:rPr lang="en-US" sz="2500" kern="120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ɪ</a:t>
                      </a:r>
                      <a:r>
                        <a:rPr lang="en-US" sz="2500" kern="1200" err="1">
                          <a:solidFill>
                            <a:schemeClr val="dk1"/>
                          </a:solidFill>
                          <a:effectLst/>
                          <a:latin typeface="+mn-lt"/>
                          <a:ea typeface="+mn-ea"/>
                          <a:cs typeface="+mn-cs"/>
                        </a:rPr>
                        <a:t>ˈ</a:t>
                      </a:r>
                      <a:r>
                        <a:rPr lang="en-US" sz="2500" kern="1200">
                          <a:solidFill>
                            <a:schemeClr val="dk1"/>
                          </a:solidFill>
                          <a:effectLst/>
                          <a:latin typeface="+mn-lt"/>
                          <a:ea typeface="+mn-ea"/>
                          <a:cs typeface="+mn-cs"/>
                        </a:rPr>
                        <a:t>rʌpʃn</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a:effectLst/>
                        </a:rPr>
                        <a:t>5. </a:t>
                      </a:r>
                      <a:r>
                        <a:rPr lang="en-US" sz="2500" kern="120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a:t>
                      </a:r>
                      <a:r>
                        <a:rPr lang="en-US" sz="2500" kern="1200" dirty="0" err="1">
                          <a:solidFill>
                            <a:schemeClr val="dk1"/>
                          </a:solidFill>
                          <a:effectLst/>
                          <a:latin typeface="+mn-lt"/>
                          <a:ea typeface="+mn-ea"/>
                          <a:cs typeface="+mn-cs"/>
                        </a:rPr>
                        <a:t>pʊl</a:t>
                      </a:r>
                      <a:r>
                        <a:rPr lang="en-US" sz="2500" kern="1200" dirty="0">
                          <a:solidFill>
                            <a:schemeClr val="dk1"/>
                          </a:solidFill>
                          <a:effectLst/>
                          <a:latin typeface="+mn-lt"/>
                          <a:ea typeface="+mn-ea"/>
                          <a:cs typeface="+mn-cs"/>
                        </a:rPr>
                        <a:t> </a:t>
                      </a:r>
                      <a:r>
                        <a:rPr lang="en-US" sz="2500" kern="1200" dirty="0" err="1">
                          <a:solidFill>
                            <a:schemeClr val="dk1"/>
                          </a:solidFill>
                          <a:effectLst/>
                          <a:latin typeface="+mn-lt"/>
                          <a:ea typeface="+mn-ea"/>
                          <a:cs typeface="+mn-cs"/>
                        </a:rPr>
                        <a:t>ʌp</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a:effectLst/>
                        </a:rPr>
                        <a:t>6. </a:t>
                      </a:r>
                      <a:r>
                        <a:rPr lang="en-US" sz="2500" kern="120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a:solidFill>
                            <a:schemeClr val="dk1"/>
                          </a:solidFill>
                          <a:effectLst/>
                          <a:latin typeface="+mn-lt"/>
                          <a:ea typeface="+mn-ea"/>
                          <a:cs typeface="+mn-cs"/>
                        </a:rPr>
                        <a:t>/ˈ</a:t>
                      </a:r>
                      <a:r>
                        <a:rPr lang="en-US" sz="2500" kern="1200" dirty="0" err="1">
                          <a:solidFill>
                            <a:schemeClr val="dk1"/>
                          </a:solidFill>
                          <a:effectLst/>
                          <a:latin typeface="+mn-lt"/>
                          <a:ea typeface="+mn-ea"/>
                          <a:cs typeface="+mn-cs"/>
                        </a:rPr>
                        <a:t>lændslaɪd</a:t>
                      </a:r>
                      <a:r>
                        <a:rPr lang="en-US" sz="2500" kern="1200" dirty="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1894080569"/>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dirty="0">
                          <a:effectLst/>
                        </a:rPr>
                        <a:t>Form</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a:effectLst/>
                        </a:rPr>
                        <a:t>1. </a:t>
                      </a:r>
                      <a:r>
                        <a:rPr lang="en-US" sz="2800" kern="120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lốc xoáy</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a:effectLst/>
                        </a:rPr>
                        <a:t>2. </a:t>
                      </a:r>
                      <a:r>
                        <a:rPr lang="en-US" sz="2800" kern="120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sự phun trào</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a:effectLst/>
                        </a:rPr>
                        <a:t>3. </a:t>
                      </a:r>
                      <a:r>
                        <a:rPr lang="en-US" sz="2800" kern="120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thiệt hại, gây tổn hại</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a:effectLst/>
                        </a:rPr>
                        <a:t>4. </a:t>
                      </a:r>
                      <a:r>
                        <a:rPr lang="en-US" sz="2800" kern="120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a:effectLst/>
                        </a:rPr>
                        <a:t>5. </a:t>
                      </a:r>
                      <a:r>
                        <a:rPr lang="en-US" sz="2800" kern="120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vụ sạt lở</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a:effectLst/>
                        </a:rPr>
                        <a:t>6. </a:t>
                      </a:r>
                      <a:r>
                        <a:rPr lang="en-US" sz="2800" kern="120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a:solidFill>
                            <a:schemeClr val="dk1"/>
                          </a:solidFill>
                          <a:effectLst/>
                          <a:latin typeface="+mn-lt"/>
                          <a:ea typeface="+mn-ea"/>
                          <a:cs typeface="+mn-cs"/>
                        </a:rPr>
                        <a:t>kéo lên, nhổ lên, lôi lên</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 VOCABULARY</a:t>
            </a: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p>
          <a:p>
            <a:r>
              <a:rPr lang="en-US" sz="2100" b="1" dirty="0" err="1">
                <a:solidFill>
                  <a:srgbClr val="0033CC"/>
                </a:solidFill>
              </a:rPr>
              <a:t>Mi</a:t>
            </a:r>
            <a:r>
              <a:rPr lang="en-US" sz="2100" dirty="0">
                <a:solidFill>
                  <a:srgbClr val="0033CC"/>
                </a:solidFill>
              </a:rPr>
              <a:t>: My uncle called us this morning. Our home town has been affected by a flood. It’s the second time this year. </a:t>
            </a:r>
          </a:p>
          <a:p>
            <a:r>
              <a:rPr lang="en-US" sz="2100" b="1" dirty="0">
                <a:solidFill>
                  <a:srgbClr val="C00000"/>
                </a:solidFill>
              </a:rPr>
              <a:t>Tom</a:t>
            </a:r>
            <a:r>
              <a:rPr lang="en-US" sz="2100" dirty="0">
                <a:solidFill>
                  <a:srgbClr val="C00000"/>
                </a:solidFill>
              </a:rPr>
              <a:t>: I’m sorry to hear that. How are things there now? </a:t>
            </a:r>
          </a:p>
          <a:p>
            <a:r>
              <a:rPr lang="en-US" sz="2100" b="1" dirty="0" err="1">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p>
          <a:p>
            <a:r>
              <a:rPr lang="en-US" sz="2100" b="1" dirty="0">
                <a:solidFill>
                  <a:srgbClr val="C00000"/>
                </a:solidFill>
              </a:rPr>
              <a:t>Tom</a:t>
            </a:r>
            <a:r>
              <a:rPr lang="en-US" sz="2100" dirty="0">
                <a:solidFill>
                  <a:srgbClr val="C00000"/>
                </a:solidFill>
              </a:rPr>
              <a:t>: Yes, we sometimes have tornadoes. </a:t>
            </a:r>
          </a:p>
          <a:p>
            <a:r>
              <a:rPr lang="en-US" sz="2100" b="1" dirty="0" err="1">
                <a:solidFill>
                  <a:srgbClr val="0033CC"/>
                </a:solidFill>
              </a:rPr>
              <a:t>Mi</a:t>
            </a:r>
            <a:r>
              <a:rPr lang="en-US" sz="2100" dirty="0">
                <a:solidFill>
                  <a:srgbClr val="0033CC"/>
                </a:solidFill>
              </a:rPr>
              <a:t>: Tornadoes? Sounds strange. What’s a tornado? </a:t>
            </a:r>
          </a:p>
          <a:p>
            <a:r>
              <a:rPr lang="en-US" sz="2100" b="1" dirty="0">
                <a:solidFill>
                  <a:srgbClr val="C00000"/>
                </a:solidFill>
              </a:rPr>
              <a:t>Tom</a:t>
            </a:r>
            <a:r>
              <a:rPr lang="en-US" sz="2100" dirty="0">
                <a:solidFill>
                  <a:srgbClr val="C00000"/>
                </a:solidFill>
              </a:rPr>
              <a:t>: It’s a violent storm that moves in a circle with very strong winds. I still remember the tornado we had last year.</a:t>
            </a:r>
          </a:p>
          <a:p>
            <a:r>
              <a:rPr lang="en-US" sz="2100" b="1" dirty="0" err="1">
                <a:solidFill>
                  <a:srgbClr val="0033CC"/>
                </a:solidFill>
              </a:rPr>
              <a:t>Mi</a:t>
            </a:r>
            <a:r>
              <a:rPr lang="en-US" sz="2100" dirty="0">
                <a:solidFill>
                  <a:srgbClr val="0033CC"/>
                </a:solidFill>
              </a:rPr>
              <a:t>: What happened? </a:t>
            </a:r>
          </a:p>
          <a:p>
            <a:r>
              <a:rPr lang="en-US" sz="2100" b="1" dirty="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p>
          <a:p>
            <a:r>
              <a:rPr lang="en-US" sz="2100" b="1" dirty="0" err="1">
                <a:solidFill>
                  <a:srgbClr val="0033CC"/>
                </a:solidFill>
              </a:rPr>
              <a:t>Mi</a:t>
            </a:r>
            <a:r>
              <a:rPr lang="en-US" sz="2100" dirty="0">
                <a:solidFill>
                  <a:srgbClr val="0033CC"/>
                </a:solidFill>
              </a:rPr>
              <a:t>: Did it cause any damage? </a:t>
            </a:r>
          </a:p>
          <a:p>
            <a:r>
              <a:rPr lang="en-US" sz="2100" b="1" dirty="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a:solidFill>
                  <a:srgbClr val="F7941E"/>
                </a:solidFill>
              </a:rPr>
              <a:t>1. </a:t>
            </a:r>
            <a:r>
              <a:rPr lang="en-US" sz="3200"/>
              <a:t>There </a:t>
            </a:r>
            <a:r>
              <a:rPr lang="en-US" sz="3200" dirty="0"/>
              <a:t>is a _____ in </a:t>
            </a:r>
            <a:r>
              <a:rPr lang="en-US" sz="3200" dirty="0" err="1"/>
              <a:t>Mi’s</a:t>
            </a:r>
            <a:r>
              <a:rPr lang="en-US" sz="3200" dirty="0"/>
              <a:t> home town</a:t>
            </a:r>
            <a:r>
              <a:rPr lang="en-US" sz="3200"/>
              <a:t>. </a:t>
            </a:r>
          </a:p>
          <a:p>
            <a:pPr algn="just"/>
            <a:endParaRPr lang="en-US" sz="1600" dirty="0"/>
          </a:p>
          <a:p>
            <a:pPr algn="just"/>
            <a:r>
              <a:rPr lang="en-US" sz="3200" b="1">
                <a:solidFill>
                  <a:srgbClr val="F7941E"/>
                </a:solidFill>
              </a:rPr>
              <a:t>2. </a:t>
            </a:r>
            <a:r>
              <a:rPr lang="en-US" sz="3200"/>
              <a:t>Her </a:t>
            </a:r>
            <a:r>
              <a:rPr lang="en-US" sz="3200" dirty="0"/>
              <a:t>uncle’s family had to move everything to the ___________ last night</a:t>
            </a:r>
            <a:r>
              <a:rPr lang="en-US" sz="3200"/>
              <a:t>. </a:t>
            </a:r>
          </a:p>
          <a:p>
            <a:pPr algn="just"/>
            <a:endParaRPr lang="en-US" sz="1600" dirty="0"/>
          </a:p>
          <a:p>
            <a:pPr algn="just"/>
            <a:r>
              <a:rPr lang="en-US" sz="3200" b="1">
                <a:solidFill>
                  <a:srgbClr val="F7941E"/>
                </a:solidFill>
              </a:rPr>
              <a:t>3. </a:t>
            </a:r>
            <a:r>
              <a:rPr lang="en-US" sz="3200"/>
              <a:t>A </a:t>
            </a:r>
            <a:r>
              <a:rPr lang="en-US" sz="3200" dirty="0"/>
              <a:t>tornado is an example of a </a:t>
            </a:r>
            <a:r>
              <a:rPr lang="en-US" sz="3200"/>
              <a:t>_______________. </a:t>
            </a:r>
          </a:p>
          <a:p>
            <a:pPr algn="just"/>
            <a:endParaRPr lang="en-US" sz="1600" dirty="0"/>
          </a:p>
          <a:p>
            <a:pPr algn="just"/>
            <a:r>
              <a:rPr lang="en-US" sz="3200" b="1">
                <a:solidFill>
                  <a:srgbClr val="F7941E"/>
                </a:solidFill>
              </a:rPr>
              <a:t>4. </a:t>
            </a:r>
            <a:r>
              <a:rPr lang="en-US" sz="3200"/>
              <a:t>Tom’s </a:t>
            </a:r>
            <a:r>
              <a:rPr lang="en-US" sz="3200" dirty="0"/>
              <a:t>family ___________ dinner when the tornado came</a:t>
            </a:r>
            <a:r>
              <a:rPr lang="en-US" sz="3200"/>
              <a:t>. </a:t>
            </a:r>
          </a:p>
          <a:p>
            <a:pPr algn="just"/>
            <a:endParaRPr lang="en-US" sz="1600" dirty="0"/>
          </a:p>
          <a:p>
            <a:pPr algn="just"/>
            <a:r>
              <a:rPr lang="en-US" sz="3200" b="1">
                <a:solidFill>
                  <a:srgbClr val="F7941E"/>
                </a:solidFill>
              </a:rPr>
              <a:t>5. </a:t>
            </a:r>
            <a:r>
              <a:rPr lang="en-US" sz="3200"/>
              <a:t>The </a:t>
            </a:r>
            <a:r>
              <a:rPr lang="en-US" sz="3200" dirty="0"/>
              <a:t>tornado damaged their roof and _______ 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floor</a:t>
            </a: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a:solidFill>
                  <a:srgbClr val="7030A0"/>
                </a:solidFill>
              </a:rPr>
              <a:t>landslide</a:t>
            </a: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a:solidFill>
                  <a:srgbClr val="0033CC"/>
                </a:solidFill>
              </a:rPr>
              <a:t>1</a:t>
            </a:r>
            <a:r>
              <a:rPr lang="en-US" sz="2800" dirty="0"/>
              <a:t>. ………………………....</a:t>
            </a:r>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a:t>. ………………………....</a:t>
            </a:r>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a:t>. ………………………....</a:t>
            </a:r>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a:t>. ………………………....</a:t>
            </a:r>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a:t>. …………………………..</a:t>
            </a:r>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a:solidFill>
                  <a:srgbClr val="F7941E"/>
                </a:solidFill>
              </a:rPr>
              <a:t>1</a:t>
            </a:r>
            <a:r>
              <a:rPr lang="en-US" sz="3000">
                <a:solidFill>
                  <a:srgbClr val="F7941E"/>
                </a:solidFill>
              </a:rPr>
              <a:t>.</a:t>
            </a:r>
            <a:r>
              <a:rPr lang="en-US" sz="300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p>
          <a:p>
            <a:pPr algn="just"/>
            <a:endParaRPr lang="en-US" sz="1000" dirty="0"/>
          </a:p>
          <a:p>
            <a:pPr algn="just"/>
            <a:r>
              <a:rPr lang="en-US" sz="3000" b="1" dirty="0">
                <a:solidFill>
                  <a:srgbClr val="F7941E"/>
                </a:solidFill>
              </a:rPr>
              <a:t>2</a:t>
            </a:r>
            <a:r>
              <a:rPr lang="en-US" sz="3000" dirty="0">
                <a:solidFill>
                  <a:srgbClr val="F7941E"/>
                </a:solidFill>
              </a:rPr>
              <a:t>.</a:t>
            </a:r>
            <a:r>
              <a:rPr lang="en-US" sz="3000" dirty="0"/>
              <a:t> Oh,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p>
          <a:p>
            <a:pPr algn="just"/>
            <a:endParaRPr lang="en-US" sz="1000" dirty="0"/>
          </a:p>
          <a:p>
            <a:pPr algn="just"/>
            <a:r>
              <a:rPr lang="en-US" sz="3000" b="1" dirty="0">
                <a:solidFill>
                  <a:srgbClr val="F7941E"/>
                </a:solidFill>
              </a:rPr>
              <a:t>3</a:t>
            </a:r>
            <a:r>
              <a:rPr lang="en-US" sz="3000" dirty="0">
                <a:solidFill>
                  <a:srgbClr val="F7941E"/>
                </a:solidFill>
              </a:rPr>
              <a:t>.</a:t>
            </a:r>
            <a:r>
              <a:rPr lang="en-US" sz="3000" dirty="0"/>
              <a:t> We 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p>
          <a:p>
            <a:pPr algn="just"/>
            <a:endParaRPr lang="en-US" sz="1000" dirty="0"/>
          </a:p>
          <a:p>
            <a:pPr algn="just"/>
            <a:r>
              <a:rPr lang="en-US" sz="3000" b="1" dirty="0">
                <a:solidFill>
                  <a:srgbClr val="F7941E"/>
                </a:solidFill>
              </a:rPr>
              <a:t>4</a:t>
            </a:r>
            <a:r>
              <a:rPr lang="en-US" sz="3000" dirty="0">
                <a:solidFill>
                  <a:srgbClr val="F7941E"/>
                </a:solidFill>
              </a:rPr>
              <a:t>.</a:t>
            </a:r>
            <a:r>
              <a:rPr lang="en-US" sz="3000" dirty="0"/>
              <a:t> Every 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p>
          <a:p>
            <a:pPr algn="just"/>
            <a:endParaRPr lang="en-US" sz="1000" dirty="0"/>
          </a:p>
          <a:p>
            <a:pPr algn="just"/>
            <a:r>
              <a:rPr lang="en-US" sz="3000" b="1" dirty="0">
                <a:solidFill>
                  <a:srgbClr val="F7941E"/>
                </a:solidFill>
              </a:rPr>
              <a:t>5</a:t>
            </a:r>
            <a:r>
              <a:rPr lang="en-US" sz="3000" dirty="0">
                <a:solidFill>
                  <a:srgbClr val="F7941E"/>
                </a:solidFill>
              </a:rPr>
              <a:t>.</a:t>
            </a:r>
            <a:r>
              <a:rPr lang="en-US" sz="3000" dirty="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hour.</a:t>
            </a:r>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2901-A55D-4A21-9524-B14B8B8560F3}"/>
              </a:ext>
            </a:extLst>
          </p:cNvPr>
          <p:cNvSpPr>
            <a:spLocks noGrp="1"/>
          </p:cNvSpPr>
          <p:nvPr>
            <p:ph type="title"/>
          </p:nvPr>
        </p:nvSpPr>
        <p:spPr/>
        <p:txBody>
          <a:bodyPr/>
          <a:lstStyle/>
          <a:p>
            <a:r>
              <a:rPr lang="en-US" b="1" dirty="0"/>
              <a:t>Natural disasters</a:t>
            </a:r>
          </a:p>
        </p:txBody>
      </p:sp>
      <p:sp>
        <p:nvSpPr>
          <p:cNvPr id="3" name="Content Placeholder 2">
            <a:extLst>
              <a:ext uri="{FF2B5EF4-FFF2-40B4-BE49-F238E27FC236}">
                <a16:creationId xmlns:a16="http://schemas.microsoft.com/office/drawing/2014/main" id="{1B291038-E622-4FF2-9D12-39EB5BF882ED}"/>
              </a:ext>
            </a:extLst>
          </p:cNvPr>
          <p:cNvSpPr>
            <a:spLocks noGrp="1"/>
          </p:cNvSpPr>
          <p:nvPr>
            <p:ph idx="1"/>
          </p:nvPr>
        </p:nvSpPr>
        <p:spPr/>
        <p:txBody>
          <a:bodyPr/>
          <a:lstStyle/>
          <a:p>
            <a:pPr marL="514350" indent="-514350">
              <a:buAutoNum type="arabicPeriod"/>
            </a:pPr>
            <a:r>
              <a:rPr lang="en-US" dirty="0"/>
              <a:t>Earthquake		                             9.  Flood</a:t>
            </a:r>
          </a:p>
          <a:p>
            <a:pPr marL="514350" indent="-514350">
              <a:buAutoNum type="arabicPeriod"/>
            </a:pPr>
            <a:r>
              <a:rPr lang="en-US" dirty="0"/>
              <a:t>Tornado                                                     10.   Landslide</a:t>
            </a:r>
          </a:p>
          <a:p>
            <a:pPr marL="514350" indent="-514350">
              <a:buAutoNum type="arabicPeriod"/>
            </a:pPr>
            <a:r>
              <a:rPr lang="en-US" dirty="0"/>
              <a:t>Tsunami                                                      11.  Volcanic eruption </a:t>
            </a:r>
          </a:p>
          <a:p>
            <a:pPr marL="514350" indent="-514350">
              <a:buAutoNum type="arabicPeriod"/>
            </a:pPr>
            <a:r>
              <a:rPr lang="en-US" dirty="0"/>
              <a:t>Storm                                                           12. Drought</a:t>
            </a:r>
          </a:p>
          <a:p>
            <a:pPr marL="514350" indent="-514350">
              <a:buAutoNum type="arabicPeriod"/>
            </a:pPr>
            <a:r>
              <a:rPr lang="en-US" dirty="0"/>
              <a:t>Acid rain 	                                          13. Forest fire</a:t>
            </a:r>
          </a:p>
          <a:p>
            <a:pPr marL="514350" indent="-514350">
              <a:buAutoNum type="arabicPeriod"/>
            </a:pPr>
            <a:r>
              <a:rPr lang="en-US" dirty="0"/>
              <a:t>Snow storm/ Blizzard                                  14. Avalanche</a:t>
            </a:r>
          </a:p>
          <a:p>
            <a:pPr marL="514350" indent="-514350">
              <a:buAutoNum type="arabicPeriod"/>
            </a:pPr>
            <a:r>
              <a:rPr lang="en-US" dirty="0"/>
              <a:t>Thunderstorm                                               15. Volcano</a:t>
            </a:r>
          </a:p>
          <a:p>
            <a:pPr marL="514350" indent="-514350">
              <a:buAutoNum type="arabicPeriod"/>
            </a:pPr>
            <a:r>
              <a:rPr lang="en-US" dirty="0"/>
              <a:t>Typhoon/ cyclone / hurricane = </a:t>
            </a:r>
            <a:r>
              <a:rPr lang="en-US"/>
              <a:t>tropical storm </a:t>
            </a:r>
            <a:endParaRPr lang="en-US" dirty="0"/>
          </a:p>
          <a:p>
            <a:pPr marL="514350" indent="-514350">
              <a:buAutoNum type="arabicPeriod"/>
            </a:pPr>
            <a:endParaRPr lang="en-US" dirty="0"/>
          </a:p>
        </p:txBody>
      </p:sp>
    </p:spTree>
    <p:extLst>
      <p:ext uri="{BB962C8B-B14F-4D97-AF65-F5344CB8AC3E}">
        <p14:creationId xmlns:p14="http://schemas.microsoft.com/office/powerpoint/2010/main" val="126941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NATURAL DISASTERS</a:t>
            </a: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a:t>- Learn </a:t>
            </a:r>
            <a:r>
              <a:rPr lang="en-US" sz="3200" dirty="0"/>
              <a:t>by heart all the words </a:t>
            </a:r>
            <a:r>
              <a:rPr lang="en-US" sz="3200"/>
              <a:t>that you </a:t>
            </a:r>
            <a:r>
              <a:rPr lang="en-US" sz="3200" dirty="0"/>
              <a:t>have just learnt.</a:t>
            </a:r>
          </a:p>
          <a:p>
            <a:r>
              <a:rPr lang="en-US" sz="3200" dirty="0"/>
              <a:t>- Do exercises in the workbook.</a:t>
            </a:r>
          </a:p>
          <a:p>
            <a:r>
              <a:rPr lang="en-US" sz="3200"/>
              <a:t>- Start preparing for the Project of the 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Questions &amp; answers about 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p>
          <a:p>
            <a:r>
              <a:rPr lang="en-US">
                <a:solidFill>
                  <a:schemeClr val="tx1"/>
                </a:solidFill>
              </a:rPr>
              <a:t>Task 2: </a:t>
            </a:r>
            <a:r>
              <a:rPr lang="en-GB" dirty="0">
                <a:solidFill>
                  <a:schemeClr val="tx1"/>
                </a:solidFill>
              </a:rPr>
              <a:t>Read the conversation again. Complete each sentence with no more than TWO words from it.</a:t>
            </a:r>
            <a:endParaRPr lang="en-US" dirty="0">
              <a:solidFill>
                <a:schemeClr val="tx1"/>
              </a:solidFill>
            </a:endParaRPr>
          </a:p>
          <a:p>
            <a:r>
              <a:rPr lang="en-US">
                <a:solidFill>
                  <a:schemeClr val="tx1"/>
                </a:solidFill>
              </a:rPr>
              <a:t>Task 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4: </a:t>
            </a:r>
            <a:r>
              <a:rPr lang="en-GB" dirty="0">
                <a:solidFill>
                  <a:schemeClr val="tx1"/>
                </a:solidFill>
              </a:rPr>
              <a:t>Choose the correct answer to complete each sentence.</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   LESSON 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5: </a:t>
            </a:r>
            <a:r>
              <a:rPr lang="en-US" dirty="0">
                <a:solidFill>
                  <a:schemeClr val="tx1"/>
                </a:solidFill>
              </a:rPr>
              <a:t>Work in groups. Complete the web with all of the words and phrases related to natural disasters you know.</a:t>
            </a:r>
          </a:p>
        </p:txBody>
      </p:sp>
      <p:cxnSp>
        <p:nvCxnSpPr>
          <p:cNvPr id="20" name="Curved Connector 19"/>
          <p:cNvCxnSpPr>
            <a:stCxn id="30" idx="1"/>
            <a:endCxn id="24" idx="0"/>
          </p:cNvCxnSpPr>
          <p:nvPr/>
        </p:nvCxnSpPr>
        <p:spPr>
          <a:xfrm rot="10800000" flipV="1">
            <a:off x="1497025" y="5185355"/>
            <a:ext cx="1959269" cy="53482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579067" y="572017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141540" y="2042879"/>
            <a:ext cx="7169609" cy="4616648"/>
          </a:xfrm>
          <a:prstGeom prst="rect">
            <a:avLst/>
          </a:prstGeom>
          <a:noFill/>
        </p:spPr>
        <p:txBody>
          <a:bodyPr wrap="square">
            <a:spAutoFit/>
          </a:bodyPr>
          <a:lstStyle/>
          <a:p>
            <a:pPr>
              <a:lnSpc>
                <a:spcPct val="150000"/>
              </a:lnSpc>
            </a:pPr>
            <a:r>
              <a:rPr lang="en-US" sz="2800"/>
              <a:t>1. Can you name some natural disasters in Viet Nam? </a:t>
            </a:r>
          </a:p>
          <a:p>
            <a:pPr>
              <a:lnSpc>
                <a:spcPct val="150000"/>
              </a:lnSpc>
            </a:pPr>
            <a:r>
              <a:rPr lang="en-US" sz="2800"/>
              <a:t>2. Are there often natural disasters in Viet Nam?</a:t>
            </a:r>
            <a:endParaRPr lang="en-US" sz="2800" dirty="0"/>
          </a:p>
          <a:p>
            <a:pPr>
              <a:lnSpc>
                <a:spcPct val="150000"/>
              </a:lnSpc>
            </a:pPr>
            <a:r>
              <a:rPr lang="en-US" sz="2800"/>
              <a:t>3. How can you know when there is an </a:t>
            </a:r>
            <a:br>
              <a:rPr lang="en-US" sz="2800"/>
            </a:br>
            <a:r>
              <a:rPr lang="en-US" sz="2800"/>
              <a:t>incoming natural disaster?</a:t>
            </a:r>
            <a:endParaRPr lang="en-US" sz="2800" dirty="0"/>
          </a:p>
          <a:p>
            <a:pPr>
              <a:lnSpc>
                <a:spcPct val="150000"/>
              </a:lnSpc>
            </a:pPr>
            <a:r>
              <a:rPr lang="en-US" sz="2800"/>
              <a:t>4. What would you do if you were notified of an incoming earthquake?</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a:t>hiệt hại, </a:t>
            </a:r>
          </a:p>
          <a:p>
            <a:pPr algn="ctr"/>
            <a:r>
              <a:rPr lang="en-US" sz="480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funnel </a:t>
            </a:r>
            <a:r>
              <a:rPr lang="en-US" sz="6000"/>
              <a:t>(n)</a:t>
            </a:r>
            <a:r>
              <a:rPr lang="en-US"/>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tornado </a:t>
            </a:r>
            <a:r>
              <a:rPr lang="en-US" sz="600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eruption </a:t>
            </a:r>
            <a:r>
              <a:rPr lang="en-US" sz="6000"/>
              <a:t>(n)</a:t>
            </a:r>
            <a:r>
              <a:rPr lang="en-US"/>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pull up</a:t>
            </a:r>
            <a:endParaRPr lang="en-US" dirty="0"/>
          </a:p>
        </p:txBody>
      </p:sp>
      <p:sp>
        <p:nvSpPr>
          <p:cNvPr id="12" name="Rectangle 11"/>
          <p:cNvSpPr/>
          <p:nvPr/>
        </p:nvSpPr>
        <p:spPr>
          <a:xfrm>
            <a:off x="270124" y="4614370"/>
            <a:ext cx="5181599" cy="1569660"/>
          </a:xfrm>
          <a:prstGeom prst="rect">
            <a:avLst/>
          </a:prstGeom>
        </p:spPr>
        <p:txBody>
          <a:bodyPr wrap="square">
            <a:spAutoFit/>
          </a:bodyPr>
          <a:lstStyle/>
          <a:p>
            <a:pPr algn="ctr"/>
            <a:r>
              <a:rPr lang="en-US" sz="4800"/>
              <a:t>kéo lên, nhổ lên, </a:t>
            </a:r>
          </a:p>
          <a:p>
            <a:pPr algn="ctr"/>
            <a:r>
              <a:rPr lang="en-US" sz="480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4059</TotalTime>
  <Words>1095</Words>
  <Application>Microsoft Office PowerPoint</Application>
  <PresentationFormat>Widescreen</PresentationFormat>
  <Paragraphs>200</Paragraphs>
  <Slides>22</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Natural disasters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Vu Thi Lan Anh</cp:lastModifiedBy>
  <cp:revision>454</cp:revision>
  <dcterms:created xsi:type="dcterms:W3CDTF">2020-12-09T02:04:09Z</dcterms:created>
  <dcterms:modified xsi:type="dcterms:W3CDTF">2024-02-20T02:47:42Z</dcterms:modified>
</cp:coreProperties>
</file>