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256" r:id="rId2"/>
    <p:sldId id="332" r:id="rId3"/>
    <p:sldId id="331" r:id="rId4"/>
    <p:sldId id="276" r:id="rId5"/>
    <p:sldId id="298" r:id="rId6"/>
    <p:sldId id="327" r:id="rId7"/>
    <p:sldId id="325" r:id="rId8"/>
    <p:sldId id="337" r:id="rId9"/>
    <p:sldId id="336" r:id="rId10"/>
    <p:sldId id="314" r:id="rId11"/>
    <p:sldId id="333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4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8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5973" y="1510314"/>
            <a:ext cx="4508930" cy="625641"/>
          </a:xfrm>
          <a:prstGeom prst="roundRect">
            <a:avLst>
              <a:gd name="adj" fmla="val 426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77" y="1341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74060" y="1633354"/>
            <a:ext cx="401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643114"/>
            <a:ext cx="4094134" cy="37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8449" y="141437"/>
            <a:ext cx="45627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59049" y="1346055"/>
            <a:ext cx="891086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</a:rPr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2" y="438840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2054" y="94791"/>
            <a:ext cx="58234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285" y="1977190"/>
            <a:ext cx="793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</a:rPr>
              <a:t>Do exercise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70C0"/>
                </a:solidFill>
              </a:rPr>
              <a:t>Prepair</a:t>
            </a:r>
            <a:r>
              <a:rPr lang="en-US" sz="3600" b="1" dirty="0">
                <a:solidFill>
                  <a:srgbClr val="0070C0"/>
                </a:solidFill>
              </a:rPr>
              <a:t> lesson 5 – skills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10" y="373151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01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does ‘endangered species’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of extinction.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the wild’?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in their 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784 -0.60185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0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-0.00703 -0.29005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49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553805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*Asking 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6888121" y="2489885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696880" y="3818146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* Giving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14153" y="467215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… / 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/are …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means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16" y="883109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give clarification.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038" y="8285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460" y="701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46383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" y="1803389"/>
            <a:ext cx="3897328" cy="3946636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4435868" y="1526199"/>
            <a:ext cx="6917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PRODUCT:</a:t>
            </a:r>
          </a:p>
          <a:p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you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mean by ‘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ingle-use products’?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does “ Single- use products” mean?</a:t>
            </a:r>
            <a:endParaRPr lang="vi-VN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‘Single-use products’ are products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which can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used once only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then thrown away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435868" y="377670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9615" y="7161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52" y="721534"/>
            <a:ext cx="84139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6" y="610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1" y="0"/>
            <a:ext cx="3121381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244101" y="1356671"/>
            <a:ext cx="6947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72" y="2607361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2470602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3724561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4351774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932140"/>
            <a:ext cx="9576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21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295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3180365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73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434" y="850816"/>
            <a:ext cx="9536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Earth Day.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8043" y="9787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" y="87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83944" y="6483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925C-BC45-4030-BF05-4B343778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72" y="1621366"/>
            <a:ext cx="11109855" cy="3615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333333"/>
                </a:solidFill>
                <a:latin typeface="Roboto"/>
              </a:rPr>
              <a:t>B: I 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turn off devices when I am not using them, pick up litter, plant more trees on the street, clean the street and buy green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329751" y="2292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4" y="117919"/>
            <a:ext cx="4048278" cy="176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933" y="1887794"/>
            <a:ext cx="11753099" cy="1651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36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33"/>
                </a:solidFill>
                <a:latin typeface="Roboto"/>
              </a:rPr>
              <a:t>B:</a:t>
            </a:r>
            <a:r>
              <a:rPr lang="en-US" sz="3600" dirty="0">
                <a:solidFill>
                  <a:srgbClr val="333333"/>
                </a:solidFill>
                <a:latin typeface="Roboto"/>
              </a:rPr>
              <a:t>My family turn off the lights when we leave the room.</a:t>
            </a:r>
            <a:endParaRPr lang="en-US" sz="36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67" y="4713380"/>
            <a:ext cx="11557000" cy="1651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A: </a:t>
            </a:r>
            <a:r>
              <a:rPr lang="en-US" sz="36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Roboto"/>
              </a:rPr>
              <a:t>B: </a:t>
            </a:r>
            <a:r>
              <a:rPr lang="en-US" sz="3600" dirty="0">
                <a:solidFill>
                  <a:srgbClr val="333333"/>
                </a:solidFill>
                <a:latin typeface="Roboto"/>
              </a:rPr>
              <a:t>My friends and I go to the park and plant more trees.</a:t>
            </a:r>
            <a:endParaRPr lang="en-US" sz="360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1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3969</TotalTime>
  <Words>474</Words>
  <Application>Microsoft Office PowerPoint</Application>
  <PresentationFormat>Widescreen</PresentationFormat>
  <Paragraphs>72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.VnArabia</vt:lpstr>
      <vt:lpstr>Arial</vt:lpstr>
      <vt:lpstr>Arial Narrow</vt:lpstr>
      <vt:lpstr>Calibri</vt:lpstr>
      <vt:lpstr>Century Gothic</vt:lpstr>
      <vt:lpstr>Myriad Pro</vt:lpstr>
      <vt:lpstr>Roboto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241</cp:revision>
  <dcterms:created xsi:type="dcterms:W3CDTF">2020-12-09T02:04:09Z</dcterms:created>
  <dcterms:modified xsi:type="dcterms:W3CDTF">2024-01-19T02:55:10Z</dcterms:modified>
</cp:coreProperties>
</file>