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audio1.wav" ContentType="audio/x-wav"/>
  <Override PartName="/ppt/media/audio2.wav" ContentType="audio/x-wav"/>
  <Override PartName="/ppt/media/audio3.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15"/>
  </p:notesMasterIdLst>
  <p:sldIdLst>
    <p:sldId id="282" r:id="rId4"/>
    <p:sldId id="725" r:id="rId5"/>
    <p:sldId id="269" r:id="rId6"/>
    <p:sldId id="273" r:id="rId7"/>
    <p:sldId id="274" r:id="rId8"/>
    <p:sldId id="278" r:id="rId9"/>
    <p:sldId id="275" r:id="rId10"/>
    <p:sldId id="277" r:id="rId11"/>
    <p:sldId id="721" r:id="rId12"/>
    <p:sldId id="724" r:id="rId13"/>
    <p:sldId id="726" r:id="rId14"/>
  </p:sldIdLst>
  <p:sldSz cx="12192000" cy="6858000"/>
  <p:notesSz cx="6858000" cy="9144000"/>
  <p:embeddedFontLst>
    <p:embeddedFont>
      <p:font typeface="#9Slide07 IcielBaliho Script" charset="0"/>
      <p:regular r:id="rId16"/>
    </p:embeddedFont>
    <p:embeddedFont>
      <p:font typeface="Calibri Light" pitchFamily="34" charset="0"/>
      <p:regular r:id="rId17"/>
      <p:italic r:id="rId18"/>
    </p:embeddedFont>
    <p:embeddedFont>
      <p:font typeface="#9Slide05 SVNAngellife" charset="0"/>
      <p:regular r:id="rId19"/>
    </p:embeddedFont>
    <p:embeddedFont>
      <p:font typeface="Tahoma" pitchFamily="34" charset="0"/>
      <p:regular r:id="rId20"/>
      <p:bold r:id="rId21"/>
    </p:embeddedFont>
    <p:embeddedFont>
      <p:font typeface="#9Slide03 SVNKelson Sans" charset="0"/>
      <p:regular r:id="rId22"/>
    </p:embeddedFont>
    <p:embeddedFont>
      <p:font typeface="#9Slide03 AllRoundGothic" charset="0"/>
      <p:regular r:id="rId23"/>
    </p:embeddedFont>
    <p:embeddedFont>
      <p:font typeface="Calibri" pitchFamily="34" charset="0"/>
      <p:regular r:id="rId24"/>
      <p:bold r:id="rId25"/>
      <p:italic r:id="rId26"/>
      <p:boldItalic r:id="rId27"/>
    </p:embeddedFont>
    <p:embeddedFont>
      <p:font typeface="#9Slide05 Lobster"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DABB"/>
    <a:srgbClr val="F0D1AA"/>
    <a:srgbClr val="FFFFFF"/>
    <a:srgbClr val="0E73B7"/>
    <a:srgbClr val="E99D05"/>
    <a:srgbClr val="30CFCD"/>
    <a:srgbClr val="E43230"/>
    <a:srgbClr val="DBB2CB"/>
    <a:srgbClr val="DCADCB"/>
    <a:srgbClr val="9F79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79" autoAdjust="0"/>
    <p:restoredTop sz="88380" autoAdjust="0"/>
  </p:normalViewPr>
  <p:slideViewPr>
    <p:cSldViewPr snapToGrid="0">
      <p:cViewPr varScale="1">
        <p:scale>
          <a:sx n="60" d="100"/>
          <a:sy n="60" d="100"/>
        </p:scale>
        <p:origin x="-864" y="-6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Master" Target="slideMasters/slideMaster3.xml"/><Relationship Id="rId21" Type="http://schemas.openxmlformats.org/officeDocument/2006/relationships/font" Target="fonts/font6.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9.fntdata"/><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7.xml"/><Relationship Id="rId19" Type="http://schemas.openxmlformats.org/officeDocument/2006/relationships/font" Target="fonts/font4.fntdata"/><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B58D96-59FC-46AA-BC9F-D6655D941546}" type="datetimeFigureOut">
              <a:rPr lang="en-GB" smtClean="0"/>
              <a:t>19/12/2024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37C3BE-A4E9-4228-936F-34E72B429949}" type="slidenum">
              <a:rPr lang="en-GB" smtClean="0"/>
              <a:t>‹#›</a:t>
            </a:fld>
            <a:endParaRPr lang="en-GB"/>
          </a:p>
        </p:txBody>
      </p:sp>
    </p:spTree>
    <p:extLst>
      <p:ext uri="{BB962C8B-B14F-4D97-AF65-F5344CB8AC3E}">
        <p14:creationId xmlns:p14="http://schemas.microsoft.com/office/powerpoint/2010/main" val="1443601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r>
              <a:rPr lang="en-US" dirty="0"/>
              <a:t>GV </a:t>
            </a:r>
            <a:r>
              <a:rPr lang="en-US" dirty="0" err="1"/>
              <a:t>có</a:t>
            </a:r>
            <a:r>
              <a:rPr lang="en-US" dirty="0"/>
              <a:t> </a:t>
            </a:r>
            <a:r>
              <a:rPr lang="en-US" dirty="0" err="1"/>
              <a:t>thể</a:t>
            </a:r>
            <a:r>
              <a:rPr lang="en-US" dirty="0"/>
              <a:t> </a:t>
            </a:r>
            <a:r>
              <a:rPr lang="en-US" dirty="0" err="1"/>
              <a:t>lựa</a:t>
            </a:r>
            <a:r>
              <a:rPr lang="en-US" dirty="0"/>
              <a:t> </a:t>
            </a:r>
            <a:r>
              <a:rPr lang="en-US" dirty="0" err="1"/>
              <a:t>chọn</a:t>
            </a:r>
            <a:r>
              <a:rPr lang="en-US" dirty="0"/>
              <a:t> </a:t>
            </a:r>
            <a:r>
              <a:rPr lang="en-US" dirty="0" err="1"/>
              <a:t>ngẫu</a:t>
            </a:r>
            <a:r>
              <a:rPr lang="en-US" dirty="0"/>
              <a:t> </a:t>
            </a:r>
            <a:r>
              <a:rPr lang="en-US" dirty="0" err="1"/>
              <a:t>nhiên</a:t>
            </a:r>
            <a:r>
              <a:rPr lang="en-US" dirty="0"/>
              <a:t> </a:t>
            </a:r>
            <a:r>
              <a:rPr lang="en-US" dirty="0" err="1"/>
              <a:t>thành</a:t>
            </a:r>
            <a:r>
              <a:rPr lang="en-US" dirty="0"/>
              <a:t> </a:t>
            </a:r>
            <a:r>
              <a:rPr lang="en-US" dirty="0" err="1"/>
              <a:t>viên</a:t>
            </a:r>
            <a:r>
              <a:rPr lang="en-US" dirty="0"/>
              <a:t> quay </a:t>
            </a:r>
            <a:r>
              <a:rPr lang="en-US" dirty="0" err="1"/>
              <a:t>số</a:t>
            </a:r>
            <a:r>
              <a:rPr lang="en-US" dirty="0"/>
              <a:t> </a:t>
            </a:r>
            <a:r>
              <a:rPr lang="en-US" dirty="0" err="1"/>
              <a:t>hoặc</a:t>
            </a:r>
            <a:r>
              <a:rPr lang="en-US" dirty="0"/>
              <a:t> </a:t>
            </a:r>
            <a:r>
              <a:rPr lang="en-US" dirty="0" err="1"/>
              <a:t>lấy</a:t>
            </a:r>
            <a:r>
              <a:rPr lang="en-US" dirty="0"/>
              <a:t> </a:t>
            </a:r>
            <a:r>
              <a:rPr lang="en-US" dirty="0" err="1"/>
              <a:t>tinh</a:t>
            </a:r>
            <a:r>
              <a:rPr lang="en-US" dirty="0"/>
              <a:t> </a:t>
            </a:r>
            <a:r>
              <a:rPr lang="en-US" dirty="0" err="1"/>
              <a:t>thần</a:t>
            </a:r>
            <a:r>
              <a:rPr lang="en-US" dirty="0"/>
              <a:t> </a:t>
            </a:r>
            <a:r>
              <a:rPr lang="en-US" dirty="0" err="1"/>
              <a:t>xung</a:t>
            </a:r>
            <a:r>
              <a:rPr lang="en-US" dirty="0"/>
              <a:t> </a:t>
            </a:r>
            <a:r>
              <a:rPr lang="en-US" dirty="0" err="1"/>
              <a:t>phong</a:t>
            </a:r>
            <a:endParaRPr lang="en-US"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7B341A-2B15-4202-912E-EEF6A321AB4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389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0BAAD2D-E155-4930-B7B6-C4DEBF7569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E4AC1CCB-7135-4B10-AA59-58B0F748DF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97B24AA-8C5B-489B-8D76-26520A47235C}"/>
              </a:ext>
            </a:extLst>
          </p:cNvPr>
          <p:cNvSpPr>
            <a:spLocks noGrp="1"/>
          </p:cNvSpPr>
          <p:nvPr>
            <p:ph type="dt" sz="half" idx="10"/>
          </p:nvPr>
        </p:nvSpPr>
        <p:spPr/>
        <p:txBody>
          <a:bodyPr/>
          <a:lstStyle/>
          <a:p>
            <a:fld id="{0D838988-15A6-4647-86D7-062E8698D868}" type="datetimeFigureOut">
              <a:rPr lang="en-US" smtClean="0"/>
              <a:t>12/19/2024</a:t>
            </a:fld>
            <a:endParaRPr lang="en-US"/>
          </a:p>
        </p:txBody>
      </p:sp>
      <p:sp>
        <p:nvSpPr>
          <p:cNvPr id="5" name="Footer Placeholder 4">
            <a:extLst>
              <a:ext uri="{FF2B5EF4-FFF2-40B4-BE49-F238E27FC236}">
                <a16:creationId xmlns="" xmlns:a16="http://schemas.microsoft.com/office/drawing/2014/main" id="{C3583610-7093-4756-9548-A446332899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81121917-1AE1-4786-B80F-949542DEEAA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05323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8ECCB9-4BCD-46B0-953E-1AB9463C7B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47453EB7-9C22-4F76-A0C1-09917E1076D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E241B2F-D552-48D4-937C-514AAE63A578}"/>
              </a:ext>
            </a:extLst>
          </p:cNvPr>
          <p:cNvSpPr>
            <a:spLocks noGrp="1"/>
          </p:cNvSpPr>
          <p:nvPr>
            <p:ph type="dt" sz="half" idx="10"/>
          </p:nvPr>
        </p:nvSpPr>
        <p:spPr/>
        <p:txBody>
          <a:bodyPr/>
          <a:lstStyle/>
          <a:p>
            <a:fld id="{0D838988-15A6-4647-86D7-062E8698D868}" type="datetimeFigureOut">
              <a:rPr lang="en-US" smtClean="0"/>
              <a:t>12/19/2024</a:t>
            </a:fld>
            <a:endParaRPr lang="en-US"/>
          </a:p>
        </p:txBody>
      </p:sp>
      <p:sp>
        <p:nvSpPr>
          <p:cNvPr id="5" name="Footer Placeholder 4">
            <a:extLst>
              <a:ext uri="{FF2B5EF4-FFF2-40B4-BE49-F238E27FC236}">
                <a16:creationId xmlns="" xmlns:a16="http://schemas.microsoft.com/office/drawing/2014/main" id="{E8FEC662-9187-4C31-BD3C-A06B7A15B8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FDCA6AAB-C339-47CB-85C4-7E0F26ABB36E}"/>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795236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A5B1161F-716E-4BB5-9AAA-4BED10A7E67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6C43BFCA-4B6F-402E-8ADF-5FD82E1D4E2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8338A54-1739-44FE-94BE-9F6A839C6854}"/>
              </a:ext>
            </a:extLst>
          </p:cNvPr>
          <p:cNvSpPr>
            <a:spLocks noGrp="1"/>
          </p:cNvSpPr>
          <p:nvPr>
            <p:ph type="dt" sz="half" idx="10"/>
          </p:nvPr>
        </p:nvSpPr>
        <p:spPr/>
        <p:txBody>
          <a:bodyPr/>
          <a:lstStyle/>
          <a:p>
            <a:fld id="{0D838988-15A6-4647-86D7-062E8698D868}" type="datetimeFigureOut">
              <a:rPr lang="en-US" smtClean="0"/>
              <a:t>12/19/2024</a:t>
            </a:fld>
            <a:endParaRPr lang="en-US"/>
          </a:p>
        </p:txBody>
      </p:sp>
      <p:sp>
        <p:nvSpPr>
          <p:cNvPr id="5" name="Footer Placeholder 4">
            <a:extLst>
              <a:ext uri="{FF2B5EF4-FFF2-40B4-BE49-F238E27FC236}">
                <a16:creationId xmlns="" xmlns:a16="http://schemas.microsoft.com/office/drawing/2014/main" id="{C0075CA6-3F6F-4465-A774-09ABDBB3FF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75ED3999-CBFE-4CA8-8B6C-A53A2448DD99}"/>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6659201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835589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8078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801863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587364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507548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179318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87576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98855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A5ED7E-5E45-430A-8151-2B2A5999114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5380687-B7A4-42A2-89F2-ED91DB7A726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F6AEC17-1600-4203-9089-5C7E876BAAF0}"/>
              </a:ext>
            </a:extLst>
          </p:cNvPr>
          <p:cNvSpPr>
            <a:spLocks noGrp="1"/>
          </p:cNvSpPr>
          <p:nvPr>
            <p:ph type="dt" sz="half" idx="10"/>
          </p:nvPr>
        </p:nvSpPr>
        <p:spPr/>
        <p:txBody>
          <a:bodyPr/>
          <a:lstStyle/>
          <a:p>
            <a:fld id="{0D838988-15A6-4647-86D7-062E8698D868}" type="datetimeFigureOut">
              <a:rPr lang="en-US" smtClean="0"/>
              <a:t>12/19/2024</a:t>
            </a:fld>
            <a:endParaRPr lang="en-US"/>
          </a:p>
        </p:txBody>
      </p:sp>
      <p:sp>
        <p:nvSpPr>
          <p:cNvPr id="5" name="Footer Placeholder 4">
            <a:extLst>
              <a:ext uri="{FF2B5EF4-FFF2-40B4-BE49-F238E27FC236}">
                <a16:creationId xmlns="" xmlns:a16="http://schemas.microsoft.com/office/drawing/2014/main" id="{F7540B89-4B0C-4D59-9C29-F663AFCFB8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5133160-9222-48B8-8487-67F6F8DCFA63}"/>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869859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6237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079698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622102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978066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502285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69848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545180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789654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494712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53554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08D804-AC27-4302-BCD5-67B885BB86C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5003EE7E-B580-4825-AF42-1EC0FE9BD0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5CB418C6-8329-4AF6-A23C-A359B33D7E70}"/>
              </a:ext>
            </a:extLst>
          </p:cNvPr>
          <p:cNvSpPr>
            <a:spLocks noGrp="1"/>
          </p:cNvSpPr>
          <p:nvPr>
            <p:ph type="dt" sz="half" idx="10"/>
          </p:nvPr>
        </p:nvSpPr>
        <p:spPr/>
        <p:txBody>
          <a:bodyPr/>
          <a:lstStyle/>
          <a:p>
            <a:fld id="{0D838988-15A6-4647-86D7-062E8698D868}" type="datetimeFigureOut">
              <a:rPr lang="en-US" smtClean="0"/>
              <a:t>12/19/2024</a:t>
            </a:fld>
            <a:endParaRPr lang="en-US"/>
          </a:p>
        </p:txBody>
      </p:sp>
      <p:sp>
        <p:nvSpPr>
          <p:cNvPr id="5" name="Footer Placeholder 4">
            <a:extLst>
              <a:ext uri="{FF2B5EF4-FFF2-40B4-BE49-F238E27FC236}">
                <a16:creationId xmlns="" xmlns:a16="http://schemas.microsoft.com/office/drawing/2014/main" id="{53745CC2-EF71-449B-8BFC-645536AE98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466F3669-86B0-4086-9909-9793EDE6B4B6}"/>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5525762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10629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903536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94940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5853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99439E6-4F47-40B6-8E5B-3C0FD4E826B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B5D94E9-8A9E-4BFE-8AFF-2FD37BDA377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B594CD48-3081-4ED0-A9D7-AD99BC89AE2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F21C2EB-ED80-448C-A415-C71E76BE4628}"/>
              </a:ext>
            </a:extLst>
          </p:cNvPr>
          <p:cNvSpPr>
            <a:spLocks noGrp="1"/>
          </p:cNvSpPr>
          <p:nvPr>
            <p:ph type="dt" sz="half" idx="10"/>
          </p:nvPr>
        </p:nvSpPr>
        <p:spPr/>
        <p:txBody>
          <a:bodyPr/>
          <a:lstStyle/>
          <a:p>
            <a:fld id="{0D838988-15A6-4647-86D7-062E8698D868}" type="datetimeFigureOut">
              <a:rPr lang="en-US" smtClean="0"/>
              <a:t>12/19/2024</a:t>
            </a:fld>
            <a:endParaRPr lang="en-US"/>
          </a:p>
        </p:txBody>
      </p:sp>
      <p:sp>
        <p:nvSpPr>
          <p:cNvPr id="6" name="Footer Placeholder 5">
            <a:extLst>
              <a:ext uri="{FF2B5EF4-FFF2-40B4-BE49-F238E27FC236}">
                <a16:creationId xmlns="" xmlns:a16="http://schemas.microsoft.com/office/drawing/2014/main" id="{49C98061-F78D-41AC-BC66-566828D0F5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84CB79CE-8C66-42E8-8218-D834D02992D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3407259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F5E0DA-6E9D-463F-A2DD-29DE51FAC5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46AA701-00FA-4298-9CAA-877EF5410C4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C1351546-7C59-4175-9BFE-17003AC341E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A240F54-C375-4504-BECC-DF497AD203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86B05408-1F3D-493D-B7A2-C776BFDD190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6851279-2D44-45B8-B481-029791165588}"/>
              </a:ext>
            </a:extLst>
          </p:cNvPr>
          <p:cNvSpPr>
            <a:spLocks noGrp="1"/>
          </p:cNvSpPr>
          <p:nvPr>
            <p:ph type="dt" sz="half" idx="10"/>
          </p:nvPr>
        </p:nvSpPr>
        <p:spPr/>
        <p:txBody>
          <a:bodyPr/>
          <a:lstStyle/>
          <a:p>
            <a:fld id="{0D838988-15A6-4647-86D7-062E8698D868}" type="datetimeFigureOut">
              <a:rPr lang="en-US" smtClean="0"/>
              <a:t>12/19/2024</a:t>
            </a:fld>
            <a:endParaRPr lang="en-US"/>
          </a:p>
        </p:txBody>
      </p:sp>
      <p:sp>
        <p:nvSpPr>
          <p:cNvPr id="8" name="Footer Placeholder 7">
            <a:extLst>
              <a:ext uri="{FF2B5EF4-FFF2-40B4-BE49-F238E27FC236}">
                <a16:creationId xmlns="" xmlns:a16="http://schemas.microsoft.com/office/drawing/2014/main" id="{D5B88272-16C8-4CDC-ADCB-02EBA95517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24BF59B6-FDC9-49CA-89E6-318F2BB32F3D}"/>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869930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1889BE-2EA3-4F1E-AD4A-720EC39BC7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518120AF-995E-43E9-9C76-D00D3CE45D52}"/>
              </a:ext>
            </a:extLst>
          </p:cNvPr>
          <p:cNvSpPr>
            <a:spLocks noGrp="1"/>
          </p:cNvSpPr>
          <p:nvPr>
            <p:ph type="dt" sz="half" idx="10"/>
          </p:nvPr>
        </p:nvSpPr>
        <p:spPr/>
        <p:txBody>
          <a:bodyPr/>
          <a:lstStyle/>
          <a:p>
            <a:fld id="{0D838988-15A6-4647-86D7-062E8698D868}" type="datetimeFigureOut">
              <a:rPr lang="en-US" smtClean="0"/>
              <a:t>12/19/2024</a:t>
            </a:fld>
            <a:endParaRPr lang="en-US"/>
          </a:p>
        </p:txBody>
      </p:sp>
      <p:sp>
        <p:nvSpPr>
          <p:cNvPr id="4" name="Footer Placeholder 3">
            <a:extLst>
              <a:ext uri="{FF2B5EF4-FFF2-40B4-BE49-F238E27FC236}">
                <a16:creationId xmlns="" xmlns:a16="http://schemas.microsoft.com/office/drawing/2014/main" id="{D8CA7BFF-56B8-439F-8678-ADC75895C7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1D20069F-E42F-4FCF-9889-ACCD9C80A4EC}"/>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1123266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BDEAE7B8-C2C1-404D-9AAE-D00086810180}"/>
              </a:ext>
            </a:extLst>
          </p:cNvPr>
          <p:cNvSpPr>
            <a:spLocks noGrp="1"/>
          </p:cNvSpPr>
          <p:nvPr>
            <p:ph type="dt" sz="half" idx="10"/>
          </p:nvPr>
        </p:nvSpPr>
        <p:spPr/>
        <p:txBody>
          <a:bodyPr/>
          <a:lstStyle/>
          <a:p>
            <a:fld id="{0D838988-15A6-4647-86D7-062E8698D868}" type="datetimeFigureOut">
              <a:rPr lang="en-US" smtClean="0"/>
              <a:t>12/19/2024</a:t>
            </a:fld>
            <a:endParaRPr lang="en-US"/>
          </a:p>
        </p:txBody>
      </p:sp>
      <p:sp>
        <p:nvSpPr>
          <p:cNvPr id="3" name="Footer Placeholder 2">
            <a:extLst>
              <a:ext uri="{FF2B5EF4-FFF2-40B4-BE49-F238E27FC236}">
                <a16:creationId xmlns="" xmlns:a16="http://schemas.microsoft.com/office/drawing/2014/main" id="{753B9C5F-6E06-4FCE-B0DD-781AD2B34C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08D301F8-B063-4A27-9601-D5980F7C7A25}"/>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793366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1B232F5-D7F7-441C-ADA4-49F9AD638D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5380A6A-41BE-418E-A8DD-DCDE6C6BBE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59C981A5-B44A-4A15-B682-5429809AF9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42F0E258-2AFB-4C0D-91D3-8DD539CD456A}"/>
              </a:ext>
            </a:extLst>
          </p:cNvPr>
          <p:cNvSpPr>
            <a:spLocks noGrp="1"/>
          </p:cNvSpPr>
          <p:nvPr>
            <p:ph type="dt" sz="half" idx="10"/>
          </p:nvPr>
        </p:nvSpPr>
        <p:spPr/>
        <p:txBody>
          <a:bodyPr/>
          <a:lstStyle/>
          <a:p>
            <a:fld id="{0D838988-15A6-4647-86D7-062E8698D868}" type="datetimeFigureOut">
              <a:rPr lang="en-US" smtClean="0"/>
              <a:t>12/19/2024</a:t>
            </a:fld>
            <a:endParaRPr lang="en-US"/>
          </a:p>
        </p:txBody>
      </p:sp>
      <p:sp>
        <p:nvSpPr>
          <p:cNvPr id="6" name="Footer Placeholder 5">
            <a:extLst>
              <a:ext uri="{FF2B5EF4-FFF2-40B4-BE49-F238E27FC236}">
                <a16:creationId xmlns="" xmlns:a16="http://schemas.microsoft.com/office/drawing/2014/main" id="{2E672DAF-38C7-40CF-87CF-054BCE0D43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CB962FD2-8875-4D0D-B230-163296AEF4D9}"/>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967255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FB706CF-D2B2-498E-B1A4-E035CFCDAE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D1F30A05-212A-451C-8E7A-96F49FF82E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427FD212-2C7E-45EE-AC46-E2223238AB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753533D7-6C68-40EC-979B-D92512285798}"/>
              </a:ext>
            </a:extLst>
          </p:cNvPr>
          <p:cNvSpPr>
            <a:spLocks noGrp="1"/>
          </p:cNvSpPr>
          <p:nvPr>
            <p:ph type="dt" sz="half" idx="10"/>
          </p:nvPr>
        </p:nvSpPr>
        <p:spPr/>
        <p:txBody>
          <a:bodyPr/>
          <a:lstStyle/>
          <a:p>
            <a:fld id="{0D838988-15A6-4647-86D7-062E8698D868}" type="datetimeFigureOut">
              <a:rPr lang="en-US" smtClean="0"/>
              <a:t>12/19/2024</a:t>
            </a:fld>
            <a:endParaRPr lang="en-US"/>
          </a:p>
        </p:txBody>
      </p:sp>
      <p:sp>
        <p:nvSpPr>
          <p:cNvPr id="6" name="Footer Placeholder 5">
            <a:extLst>
              <a:ext uri="{FF2B5EF4-FFF2-40B4-BE49-F238E27FC236}">
                <a16:creationId xmlns="" xmlns:a16="http://schemas.microsoft.com/office/drawing/2014/main" id="{CE655689-4232-4DF3-9715-90AFC15979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896D20C-BCB5-48A1-A7B0-016FB546E1AA}"/>
              </a:ext>
            </a:extLst>
          </p:cNvPr>
          <p:cNvSpPr>
            <a:spLocks noGrp="1"/>
          </p:cNvSpPr>
          <p:nvPr>
            <p:ph type="sldNum" sz="quarter" idx="12"/>
          </p:nvPr>
        </p:nvSpPr>
        <p:spPr/>
        <p:txBody>
          <a:bodyPr/>
          <a:lstStyle/>
          <a:p>
            <a:fld id="{9CF1BDB4-6E33-4EB0-BC1A-E3E463951136}" type="slidenum">
              <a:rPr lang="en-US" smtClean="0"/>
              <a:t>‹#›</a:t>
            </a:fld>
            <a:endParaRPr lang="en-US"/>
          </a:p>
        </p:txBody>
      </p:sp>
    </p:spTree>
    <p:extLst>
      <p:ext uri="{BB962C8B-B14F-4D97-AF65-F5344CB8AC3E}">
        <p14:creationId xmlns:p14="http://schemas.microsoft.com/office/powerpoint/2010/main" val="2879667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FF9D1CF6-06F4-4E97-B3A3-986F040E3C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2A15A3EE-2B69-4F61-9D6B-E41538689E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7118F42-D90A-454D-BCF8-D95CF83F7C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838988-15A6-4647-86D7-062E8698D868}" type="datetimeFigureOut">
              <a:rPr lang="en-US" smtClean="0"/>
              <a:t>12/19/2024</a:t>
            </a:fld>
            <a:endParaRPr lang="en-US"/>
          </a:p>
        </p:txBody>
      </p:sp>
      <p:sp>
        <p:nvSpPr>
          <p:cNvPr id="5" name="Footer Placeholder 4">
            <a:extLst>
              <a:ext uri="{FF2B5EF4-FFF2-40B4-BE49-F238E27FC236}">
                <a16:creationId xmlns="" xmlns:a16="http://schemas.microsoft.com/office/drawing/2014/main" id="{DDA2430F-0F2C-4DAD-95FF-057245B7AA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4BAFC7AF-5ACB-4B84-A4B9-3F81B87B234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F1BDB4-6E33-4EB0-BC1A-E3E463951136}" type="slidenum">
              <a:rPr lang="en-US" smtClean="0"/>
              <a:t>‹#›</a:t>
            </a:fld>
            <a:endParaRPr lang="en-US"/>
          </a:p>
        </p:txBody>
      </p:sp>
      <p:pic>
        <p:nvPicPr>
          <p:cNvPr id="7" name="Picture 6">
            <a:extLst>
              <a:ext uri="{FF2B5EF4-FFF2-40B4-BE49-F238E27FC236}">
                <a16:creationId xmlns="" xmlns:a16="http://schemas.microsoft.com/office/drawing/2014/main" id="{D18689BE-D3A3-420E-BF79-E352B4E67CC2}"/>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8127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35525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19/12/2024</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1507324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3.gif"/><Relationship Id="rId3" Type="http://schemas.openxmlformats.org/officeDocument/2006/relationships/slideLayout" Target="../slideLayouts/slideLayout13.xml"/><Relationship Id="rId7" Type="http://schemas.openxmlformats.org/officeDocument/2006/relationships/slide" Target="slide5.xml"/><Relationship Id="rId12" Type="http://schemas.openxmlformats.org/officeDocument/2006/relationships/image" Target="../media/image12.gi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slide" Target="slide4.xml"/><Relationship Id="rId11" Type="http://schemas.openxmlformats.org/officeDocument/2006/relationships/image" Target="../media/image11.gif"/><Relationship Id="rId5" Type="http://schemas.openxmlformats.org/officeDocument/2006/relationships/image" Target="../media/image10.png"/><Relationship Id="rId15" Type="http://schemas.openxmlformats.org/officeDocument/2006/relationships/image" Target="../media/image1.png"/><Relationship Id="rId10" Type="http://schemas.openxmlformats.org/officeDocument/2006/relationships/slide" Target="slide8.xml"/><Relationship Id="rId4" Type="http://schemas.openxmlformats.org/officeDocument/2006/relationships/image" Target="../media/image9.png"/><Relationship Id="rId9" Type="http://schemas.openxmlformats.org/officeDocument/2006/relationships/slide" Target="slide7.xml"/><Relationship Id="rId1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15.png"/><Relationship Id="rId15" Type="http://schemas.openxmlformats.org/officeDocument/2006/relationships/image" Target="../media/image1.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7.png"/><Relationship Id="rId14"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2.png"/><Relationship Id="rId3" Type="http://schemas.openxmlformats.org/officeDocument/2006/relationships/audio" Target="../media/audio3.wav"/><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audio" Target="../media/audio1.wav"/><Relationship Id="rId16" Type="http://schemas.openxmlformats.org/officeDocument/2006/relationships/image" Target="../media/image1.png"/><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15.png"/><Relationship Id="rId15" Type="http://schemas.openxmlformats.org/officeDocument/2006/relationships/slide" Target="slide3.xml"/><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7.png"/><Relationship Id="rId1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0.png"/><Relationship Id="rId3" Type="http://schemas.openxmlformats.org/officeDocument/2006/relationships/audio" Target="../media/audio2.wav"/><Relationship Id="rId7" Type="http://schemas.openxmlformats.org/officeDocument/2006/relationships/image" Target="../media/image16.png"/><Relationship Id="rId12" Type="http://schemas.openxmlformats.org/officeDocument/2006/relationships/image" Target="../media/image19.png"/><Relationship Id="rId2" Type="http://schemas.openxmlformats.org/officeDocument/2006/relationships/audio" Target="../media/audio1.wav"/><Relationship Id="rId16" Type="http://schemas.openxmlformats.org/officeDocument/2006/relationships/image" Target="../media/image1.png"/><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18.png"/><Relationship Id="rId5" Type="http://schemas.openxmlformats.org/officeDocument/2006/relationships/image" Target="../media/image15.png"/><Relationship Id="rId15" Type="http://schemas.openxmlformats.org/officeDocument/2006/relationships/slide" Target="slide3.xml"/><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7.png"/><Relationship Id="rId1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3.xml"/><Relationship Id="rId3" Type="http://schemas.openxmlformats.org/officeDocument/2006/relationships/audio" Target="../media/audio3.wav"/><Relationship Id="rId7" Type="http://schemas.openxmlformats.org/officeDocument/2006/relationships/image" Target="../media/image16.png"/><Relationship Id="rId12"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15.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17.png"/><Relationship Id="rId14" Type="http://schemas.openxmlformats.org/officeDocument/2006/relationships/image" Target="../media/image1.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3.xml"/><Relationship Id="rId3" Type="http://schemas.openxmlformats.org/officeDocument/2006/relationships/audio" Target="../media/audio2.wav"/><Relationship Id="rId7" Type="http://schemas.openxmlformats.org/officeDocument/2006/relationships/image" Target="../media/image16.png"/><Relationship Id="rId12"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23.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15.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17.png"/><Relationship Id="rId1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microsoft.com/office/2007/relationships/media" Target="../media/media3.mp3"/><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slideLayout" Target="../slideLayouts/slideLayout2.xml"/><Relationship Id="rId4" Type="http://schemas.openxmlformats.org/officeDocument/2006/relationships/audio" Target="../media/media3.mp3"/></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hild, reading, book Icon in 48 Books &amp; Reading Icons">
            <a:extLst>
              <a:ext uri="{FF2B5EF4-FFF2-40B4-BE49-F238E27FC236}">
                <a16:creationId xmlns="" xmlns:a16="http://schemas.microsoft.com/office/drawing/2014/main" id="{E9007BC3-8366-4A4E-87DC-0563DCF81F5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086" t="10644" r="11133" b="13086"/>
          <a:stretch/>
        </p:blipFill>
        <p:spPr bwMode="auto">
          <a:xfrm>
            <a:off x="5952364" y="1787394"/>
            <a:ext cx="852091" cy="857582"/>
          </a:xfrm>
          <a:prstGeom prst="flowChartConnector">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pic>
        <p:nvPicPr>
          <p:cNvPr id="4100" name="Picture 4" descr="Hình ảnh Bút Chì Viết Văn Bản Trường Phẳng Biểu Tượng Màu Sắc Biểu Tượng  Biểu Ngữ PNG , Nền, đen, Chỗ Trống PNG và Vector với nền trong suốt để tải">
            <a:extLst>
              <a:ext uri="{FF2B5EF4-FFF2-40B4-BE49-F238E27FC236}">
                <a16:creationId xmlns="" xmlns:a16="http://schemas.microsoft.com/office/drawing/2014/main" id="{4F9714D1-FCC2-412D-81AA-6239852FE92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438" t="15781" r="10469" b="14219"/>
          <a:stretch/>
        </p:blipFill>
        <p:spPr bwMode="auto">
          <a:xfrm>
            <a:off x="5921656" y="3280941"/>
            <a:ext cx="971077" cy="893310"/>
          </a:xfrm>
          <a:prstGeom prst="flowChartConnector">
            <a:avLst/>
          </a:prstGeom>
          <a:noFill/>
          <a:ln>
            <a:solidFill>
              <a:schemeClr val="accent5">
                <a:lumMod val="50000"/>
              </a:schemeClr>
            </a:solidFill>
          </a:ln>
          <a:extLst>
            <a:ext uri="{909E8E84-426E-40DD-AFC4-6F175D3DCCD1}">
              <a14:hiddenFill xmlns:a14="http://schemas.microsoft.com/office/drawing/2010/main">
                <a:solidFill>
                  <a:srgbClr val="FFFFFF"/>
                </a:solidFill>
              </a14:hiddenFill>
            </a:ext>
          </a:extLst>
        </p:spPr>
      </p:pic>
      <p:sp>
        <p:nvSpPr>
          <p:cNvPr id="8" name="Rectangle: Diagonal Corners Rounded 7">
            <a:extLst>
              <a:ext uri="{FF2B5EF4-FFF2-40B4-BE49-F238E27FC236}">
                <a16:creationId xmlns="" xmlns:a16="http://schemas.microsoft.com/office/drawing/2014/main" id="{73A2FB12-7950-4423-B161-C10FF84ED049}"/>
              </a:ext>
            </a:extLst>
          </p:cNvPr>
          <p:cNvSpPr/>
          <p:nvPr/>
        </p:nvSpPr>
        <p:spPr>
          <a:xfrm>
            <a:off x="3202730" y="225883"/>
            <a:ext cx="6561221" cy="704850"/>
          </a:xfrm>
          <a:prstGeom prst="round2DiagRect">
            <a:avLst>
              <a:gd name="adj1" fmla="val 38897"/>
              <a:gd name="adj2" fmla="val 0"/>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9Slide03 AllRoundGothic" panose="020B0703020202020104" pitchFamily="34" charset="-93"/>
              </a:rPr>
              <a:t>1. VỊ TRÍ ĐỊA LÍ VÀ PHẠM VI </a:t>
            </a:r>
            <a:r>
              <a:rPr lang="en-GB" sz="2400" dirty="0" smtClean="0">
                <a:latin typeface="#9Slide03 AllRoundGothic" panose="020B0703020202020104" pitchFamily="34" charset="-93"/>
              </a:rPr>
              <a:t>CHÂU PHI</a:t>
            </a:r>
            <a:endParaRPr lang="en-GB" sz="2400" dirty="0">
              <a:latin typeface="#9Slide03 AllRoundGothic" panose="020B0703020202020104" pitchFamily="34" charset="-93"/>
            </a:endParaRPr>
          </a:p>
        </p:txBody>
      </p:sp>
      <p:grpSp>
        <p:nvGrpSpPr>
          <p:cNvPr id="16" name="Group 15">
            <a:extLst>
              <a:ext uri="{FF2B5EF4-FFF2-40B4-BE49-F238E27FC236}">
                <a16:creationId xmlns="" xmlns:a16="http://schemas.microsoft.com/office/drawing/2014/main" id="{6F95DC4D-F08A-4AF8-9BFA-D96D68E6E4C2}"/>
              </a:ext>
            </a:extLst>
          </p:cNvPr>
          <p:cNvGrpSpPr/>
          <p:nvPr/>
        </p:nvGrpSpPr>
        <p:grpSpPr>
          <a:xfrm>
            <a:off x="3784512" y="5002032"/>
            <a:ext cx="2280783" cy="826114"/>
            <a:chOff x="5952364" y="5079386"/>
            <a:chExt cx="2280783" cy="826114"/>
          </a:xfrm>
        </p:grpSpPr>
        <p:sp>
          <p:nvSpPr>
            <p:cNvPr id="13" name="Arrow: Pentagon 12">
              <a:extLst>
                <a:ext uri="{FF2B5EF4-FFF2-40B4-BE49-F238E27FC236}">
                  <a16:creationId xmlns="" xmlns:a16="http://schemas.microsoft.com/office/drawing/2014/main" id="{7DDECBA2-25EA-4ACA-B96C-4AEA1EF38B9C}"/>
                </a:ext>
              </a:extLst>
            </p:cNvPr>
            <p:cNvSpPr/>
            <p:nvPr/>
          </p:nvSpPr>
          <p:spPr>
            <a:xfrm>
              <a:off x="5952364" y="5095875"/>
              <a:ext cx="1029461" cy="809625"/>
            </a:xfrm>
            <a:prstGeom prst="homePlate">
              <a:avLst/>
            </a:prstGeom>
            <a:solidFill>
              <a:schemeClr val="accent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4" name="Arrow: Chevron 13">
              <a:extLst>
                <a:ext uri="{FF2B5EF4-FFF2-40B4-BE49-F238E27FC236}">
                  <a16:creationId xmlns="" xmlns:a16="http://schemas.microsoft.com/office/drawing/2014/main" id="{43CB333D-BE8C-4D63-B639-AF445508A00A}"/>
                </a:ext>
              </a:extLst>
            </p:cNvPr>
            <p:cNvSpPr/>
            <p:nvPr/>
          </p:nvSpPr>
          <p:spPr>
            <a:xfrm>
              <a:off x="6785404" y="5079386"/>
              <a:ext cx="647672" cy="809625"/>
            </a:xfrm>
            <a:prstGeom prst="chevron">
              <a:avLst>
                <a:gd name="adj" fmla="val 61765"/>
              </a:avLst>
            </a:prstGeom>
            <a:solidFill>
              <a:schemeClr val="accent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schemeClr val="tx1"/>
                </a:solidFill>
              </a:endParaRPr>
            </a:p>
          </p:txBody>
        </p:sp>
        <p:sp>
          <p:nvSpPr>
            <p:cNvPr id="17" name="Arrow: Chevron 16">
              <a:extLst>
                <a:ext uri="{FF2B5EF4-FFF2-40B4-BE49-F238E27FC236}">
                  <a16:creationId xmlns="" xmlns:a16="http://schemas.microsoft.com/office/drawing/2014/main" id="{2BCB5B37-FEAC-40FE-AFE4-914C44F8E262}"/>
                </a:ext>
              </a:extLst>
            </p:cNvPr>
            <p:cNvSpPr/>
            <p:nvPr/>
          </p:nvSpPr>
          <p:spPr>
            <a:xfrm>
              <a:off x="7180294" y="5079386"/>
              <a:ext cx="647672" cy="809625"/>
            </a:xfrm>
            <a:prstGeom prst="chevron">
              <a:avLst>
                <a:gd name="adj" fmla="val 61765"/>
              </a:avLst>
            </a:prstGeom>
            <a:solidFill>
              <a:schemeClr val="accent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schemeClr val="tx1"/>
                </a:solidFill>
              </a:endParaRPr>
            </a:p>
          </p:txBody>
        </p:sp>
        <p:sp>
          <p:nvSpPr>
            <p:cNvPr id="18" name="Arrow: Chevron 17">
              <a:extLst>
                <a:ext uri="{FF2B5EF4-FFF2-40B4-BE49-F238E27FC236}">
                  <a16:creationId xmlns="" xmlns:a16="http://schemas.microsoft.com/office/drawing/2014/main" id="{0E82FB4B-F8FD-40D9-A5DF-63968F4BB966}"/>
                </a:ext>
              </a:extLst>
            </p:cNvPr>
            <p:cNvSpPr/>
            <p:nvPr/>
          </p:nvSpPr>
          <p:spPr>
            <a:xfrm>
              <a:off x="7585475" y="5079386"/>
              <a:ext cx="647672" cy="809625"/>
            </a:xfrm>
            <a:prstGeom prst="chevron">
              <a:avLst>
                <a:gd name="adj" fmla="val 61765"/>
              </a:avLst>
            </a:prstGeom>
            <a:solidFill>
              <a:schemeClr val="accent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solidFill>
                  <a:schemeClr val="tx1"/>
                </a:solidFill>
              </a:endParaRPr>
            </a:p>
          </p:txBody>
        </p:sp>
      </p:grpSp>
      <p:sp>
        <p:nvSpPr>
          <p:cNvPr id="20" name="TextBox 19">
            <a:extLst>
              <a:ext uri="{FF2B5EF4-FFF2-40B4-BE49-F238E27FC236}">
                <a16:creationId xmlns="" xmlns:a16="http://schemas.microsoft.com/office/drawing/2014/main" id="{1C6FC132-0DB0-40D7-A605-9046F19A8633}"/>
              </a:ext>
            </a:extLst>
          </p:cNvPr>
          <p:cNvSpPr txBox="1"/>
          <p:nvPr/>
        </p:nvSpPr>
        <p:spPr>
          <a:xfrm>
            <a:off x="6055489" y="4787221"/>
            <a:ext cx="5813591" cy="1384995"/>
          </a:xfrm>
          <a:prstGeom prst="rect">
            <a:avLst/>
          </a:prstGeom>
          <a:solidFill>
            <a:schemeClr val="accent4">
              <a:lumMod val="20000"/>
              <a:lumOff val="80000"/>
            </a:schemeClr>
          </a:solidFill>
        </p:spPr>
        <p:txBody>
          <a:bodyPr wrap="square">
            <a:spAutoFit/>
          </a:bodyPr>
          <a:lstStyle/>
          <a:p>
            <a:pPr algn="ctr"/>
            <a:r>
              <a:rPr lang="vi-VN" altLang="en-US" sz="2800" b="1" dirty="0">
                <a:latin typeface="+mj-lt"/>
                <a:cs typeface="Arial" panose="020B0604020202020204" pitchFamily="34" charset="0"/>
              </a:rPr>
              <a:t>HOẠT ĐỘNG </a:t>
            </a:r>
            <a:r>
              <a:rPr lang="en-US" altLang="en-US" sz="2800" b="1" dirty="0" smtClean="0">
                <a:latin typeface="+mj-lt"/>
                <a:cs typeface="Arial" panose="020B0604020202020204" pitchFamily="34" charset="0"/>
              </a:rPr>
              <a:t>2</a:t>
            </a:r>
            <a:r>
              <a:rPr lang="vi-VN" altLang="en-US" sz="2800" b="1" dirty="0" smtClean="0">
                <a:latin typeface="+mj-lt"/>
                <a:cs typeface="Arial" panose="020B0604020202020204" pitchFamily="34" charset="0"/>
              </a:rPr>
              <a:t>:</a:t>
            </a:r>
            <a:endParaRPr lang="en-US" altLang="en-US" sz="2800" b="1" dirty="0" smtClean="0">
              <a:latin typeface="+mj-lt"/>
              <a:cs typeface="Arial" panose="020B0604020202020204" pitchFamily="34" charset="0"/>
            </a:endParaRPr>
          </a:p>
          <a:p>
            <a:pPr algn="ctr"/>
            <a:r>
              <a:rPr lang="vi-VN" altLang="en-US" sz="2800" b="1" dirty="0" smtClean="0">
                <a:latin typeface="+mj-lt"/>
                <a:cs typeface="Arial" panose="020B0604020202020204" pitchFamily="34" charset="0"/>
              </a:rPr>
              <a:t> </a:t>
            </a:r>
            <a:r>
              <a:rPr lang="en-GB" sz="2800" dirty="0" smtClean="0">
                <a:effectLst/>
                <a:latin typeface="+mj-lt"/>
                <a:ea typeface="Times New Roman" panose="02020603050405020304" pitchFamily="18" charset="0"/>
              </a:rPr>
              <a:t>GẤP </a:t>
            </a:r>
            <a:r>
              <a:rPr lang="en-GB" sz="2800" dirty="0">
                <a:effectLst/>
                <a:latin typeface="+mj-lt"/>
                <a:ea typeface="Times New Roman" panose="02020603050405020304" pitchFamily="18" charset="0"/>
              </a:rPr>
              <a:t>SÁCH </a:t>
            </a:r>
            <a:r>
              <a:rPr lang="en-GB" sz="2800" dirty="0" err="1">
                <a:effectLst/>
                <a:latin typeface="+mj-lt"/>
                <a:ea typeface="Times New Roman" panose="02020603050405020304" pitchFamily="18" charset="0"/>
              </a:rPr>
              <a:t>tham</a:t>
            </a:r>
            <a:r>
              <a:rPr lang="en-GB" sz="2800" dirty="0">
                <a:effectLst/>
                <a:latin typeface="+mj-lt"/>
                <a:ea typeface="Times New Roman" panose="02020603050405020304" pitchFamily="18" charset="0"/>
              </a:rPr>
              <a:t> </a:t>
            </a:r>
            <a:r>
              <a:rPr lang="en-GB" sz="2800" dirty="0" err="1">
                <a:effectLst/>
                <a:latin typeface="+mj-lt"/>
                <a:ea typeface="Times New Roman" panose="02020603050405020304" pitchFamily="18" charset="0"/>
              </a:rPr>
              <a:t>gia</a:t>
            </a:r>
            <a:r>
              <a:rPr lang="en-GB" sz="2800" dirty="0">
                <a:effectLst/>
                <a:latin typeface="+mj-lt"/>
                <a:ea typeface="Times New Roman" panose="02020603050405020304" pitchFamily="18" charset="0"/>
              </a:rPr>
              <a:t> </a:t>
            </a:r>
            <a:r>
              <a:rPr lang="en-GB" sz="2800" dirty="0" err="1">
                <a:effectLst/>
                <a:latin typeface="+mj-lt"/>
                <a:ea typeface="Times New Roman" panose="02020603050405020304" pitchFamily="18" charset="0"/>
              </a:rPr>
              <a:t>trò</a:t>
            </a:r>
            <a:r>
              <a:rPr lang="en-GB" sz="2800" dirty="0">
                <a:effectLst/>
                <a:latin typeface="+mj-lt"/>
                <a:ea typeface="Times New Roman" panose="02020603050405020304" pitchFamily="18" charset="0"/>
              </a:rPr>
              <a:t> </a:t>
            </a:r>
            <a:r>
              <a:rPr lang="en-GB" sz="2800" dirty="0" err="1">
                <a:effectLst/>
                <a:latin typeface="+mj-lt"/>
                <a:ea typeface="Times New Roman" panose="02020603050405020304" pitchFamily="18" charset="0"/>
              </a:rPr>
              <a:t>chơi</a:t>
            </a:r>
            <a:r>
              <a:rPr lang="en-GB" sz="2800" dirty="0">
                <a:effectLst/>
                <a:latin typeface="+mj-lt"/>
                <a:ea typeface="Times New Roman" panose="02020603050405020304" pitchFamily="18" charset="0"/>
              </a:rPr>
              <a:t>:</a:t>
            </a:r>
          </a:p>
          <a:p>
            <a:pPr algn="ctr"/>
            <a:r>
              <a:rPr lang="vi-VN" sz="2800" dirty="0">
                <a:solidFill>
                  <a:srgbClr val="7030A0"/>
                </a:solidFill>
                <a:effectLst/>
                <a:latin typeface="+mj-lt"/>
                <a:ea typeface="Times New Roman" panose="02020603050405020304" pitchFamily="18" charset="0"/>
              </a:rPr>
              <a:t>VÒNG QUAY MAY MẮN</a:t>
            </a:r>
            <a:endParaRPr lang="en-GB" sz="2400" dirty="0">
              <a:solidFill>
                <a:srgbClr val="7030A0"/>
              </a:solidFill>
              <a:effectLst/>
              <a:latin typeface="+mj-lt"/>
              <a:ea typeface="Times New Roman" panose="02020603050405020304" pitchFamily="18" charset="0"/>
            </a:endParaRPr>
          </a:p>
        </p:txBody>
      </p:sp>
      <p:sp>
        <p:nvSpPr>
          <p:cNvPr id="19" name="Rectangle: Top Corners Snipped 8">
            <a:extLst>
              <a:ext uri="{FF2B5EF4-FFF2-40B4-BE49-F238E27FC236}">
                <a16:creationId xmlns:a16="http://schemas.microsoft.com/office/drawing/2014/main" xmlns="" id="{698A4341-7144-438A-8BBE-AF76F8A167FF}"/>
              </a:ext>
            </a:extLst>
          </p:cNvPr>
          <p:cNvSpPr/>
          <p:nvPr/>
        </p:nvSpPr>
        <p:spPr>
          <a:xfrm>
            <a:off x="3461464" y="1113898"/>
            <a:ext cx="8671587" cy="3532530"/>
          </a:xfrm>
          <a:prstGeom prst="snip2SameRect">
            <a:avLst>
              <a:gd name="adj1" fmla="val 19693"/>
              <a:gd name="adj2" fmla="val 0"/>
            </a:avLst>
          </a:prstGeom>
          <a:solidFill>
            <a:schemeClr val="bg1">
              <a:lumMod val="95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sz="1350" dirty="0"/>
          </a:p>
        </p:txBody>
      </p:sp>
      <p:sp>
        <p:nvSpPr>
          <p:cNvPr id="21" name="TextBox 11">
            <a:extLst>
              <a:ext uri="{FF2B5EF4-FFF2-40B4-BE49-F238E27FC236}">
                <a16:creationId xmlns:a16="http://schemas.microsoft.com/office/drawing/2014/main" xmlns="" id="{90AD5874-0FA8-4FD6-9590-0AF21161E523}"/>
              </a:ext>
            </a:extLst>
          </p:cNvPr>
          <p:cNvSpPr txBox="1">
            <a:spLocks noChangeArrowheads="1"/>
          </p:cNvSpPr>
          <p:nvPr/>
        </p:nvSpPr>
        <p:spPr bwMode="auto">
          <a:xfrm>
            <a:off x="4152049" y="1117100"/>
            <a:ext cx="739121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ctr">
              <a:spcBef>
                <a:spcPct val="0"/>
              </a:spcBef>
              <a:buClrTx/>
              <a:buFontTx/>
              <a:buNone/>
            </a:pPr>
            <a:r>
              <a:rPr lang="vi-VN" altLang="en-US" sz="2100" b="1" dirty="0">
                <a:solidFill>
                  <a:schemeClr val="tx1"/>
                </a:solidFill>
                <a:latin typeface="+mj-lt"/>
                <a:cs typeface="Arial" panose="020B0604020202020204" pitchFamily="34" charset="0"/>
              </a:rPr>
              <a:t>HOẠT ĐỘNG </a:t>
            </a:r>
            <a:r>
              <a:rPr lang="vi-VN" altLang="en-US" sz="2100" b="1" dirty="0" smtClean="0">
                <a:solidFill>
                  <a:schemeClr val="tx1"/>
                </a:solidFill>
                <a:latin typeface="+mj-lt"/>
                <a:cs typeface="Arial" panose="020B0604020202020204" pitchFamily="34" charset="0"/>
              </a:rPr>
              <a:t>1:  HOẠT ĐỘNG CÁ </a:t>
            </a:r>
            <a:r>
              <a:rPr lang="vi-VN" altLang="en-US" sz="2100" b="1" dirty="0">
                <a:solidFill>
                  <a:schemeClr val="tx1"/>
                </a:solidFill>
                <a:latin typeface="+mj-lt"/>
                <a:cs typeface="Arial" panose="020B0604020202020204" pitchFamily="34" charset="0"/>
              </a:rPr>
              <a:t>NHÂN – Thời gian 2 phút</a:t>
            </a:r>
            <a:endParaRPr lang="en-GB" altLang="en-US" sz="2100" b="1" dirty="0">
              <a:solidFill>
                <a:schemeClr val="tx1"/>
              </a:solidFill>
              <a:latin typeface="+mj-lt"/>
              <a:cs typeface="Arial" panose="020B0604020202020204" pitchFamily="34" charset="0"/>
            </a:endParaRPr>
          </a:p>
        </p:txBody>
      </p:sp>
      <p:sp>
        <p:nvSpPr>
          <p:cNvPr id="22" name="TextBox 9">
            <a:extLst>
              <a:ext uri="{FF2B5EF4-FFF2-40B4-BE49-F238E27FC236}">
                <a16:creationId xmlns:a16="http://schemas.microsoft.com/office/drawing/2014/main" xmlns="" id="{03168E2C-AFF7-40B1-9E46-2E05A4D20CF5}"/>
              </a:ext>
            </a:extLst>
          </p:cNvPr>
          <p:cNvSpPr txBox="1">
            <a:spLocks noChangeArrowheads="1"/>
          </p:cNvSpPr>
          <p:nvPr/>
        </p:nvSpPr>
        <p:spPr bwMode="auto">
          <a:xfrm>
            <a:off x="3580268" y="1552452"/>
            <a:ext cx="8534772" cy="289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Font typeface="Wingdings 3" panose="05040102010807070707" pitchFamily="18" charset="2"/>
              <a:buChar char=""/>
              <a:defRPr>
                <a:solidFill>
                  <a:srgbClr val="404040"/>
                </a:solidFill>
                <a:latin typeface="Century Gothic" panose="020B0502020202020204" pitchFamily="34" charset="0"/>
              </a:defRPr>
            </a:lvl1pPr>
            <a:lvl2pPr marL="742950" indent="-285750">
              <a:spcBef>
                <a:spcPts val="1000"/>
              </a:spcBef>
              <a:buClr>
                <a:schemeClr val="accent1"/>
              </a:buClr>
              <a:buFont typeface="Wingdings 3" panose="05040102010807070707" pitchFamily="18" charset="2"/>
              <a:buChar char=""/>
              <a:defRPr sz="1600">
                <a:solidFill>
                  <a:srgbClr val="404040"/>
                </a:solidFill>
                <a:latin typeface="Century Gothic" panose="020B0502020202020204" pitchFamily="34" charset="0"/>
              </a:defRPr>
            </a:lvl2pPr>
            <a:lvl3pPr marL="1143000" indent="-228600">
              <a:spcBef>
                <a:spcPts val="1000"/>
              </a:spcBef>
              <a:buClr>
                <a:schemeClr val="accent1"/>
              </a:buClr>
              <a:buFont typeface="Wingdings 3" panose="05040102010807070707" pitchFamily="18" charset="2"/>
              <a:buChar char=""/>
              <a:defRPr sz="1400">
                <a:solidFill>
                  <a:srgbClr val="404040"/>
                </a:solidFill>
                <a:latin typeface="Century Gothic" panose="020B0502020202020204" pitchFamily="34" charset="0"/>
              </a:defRPr>
            </a:lvl3pPr>
            <a:lvl4pPr marL="16002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4pPr>
            <a:lvl5pPr marL="2057400" indent="-228600">
              <a:spcBef>
                <a:spcPts val="1000"/>
              </a:spcBef>
              <a:buClr>
                <a:schemeClr val="accent1"/>
              </a:buClr>
              <a:buFont typeface="Wingdings 3" panose="05040102010807070707" pitchFamily="18" charset="2"/>
              <a:buChar char=""/>
              <a:defRPr sz="1200">
                <a:solidFill>
                  <a:srgbClr val="404040"/>
                </a:solidFill>
                <a:latin typeface="Century Gothic" panose="020B0502020202020204" pitchFamily="34" charset="0"/>
              </a:defRPr>
            </a:lvl5pPr>
            <a:lvl6pPr marL="25146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6pPr>
            <a:lvl7pPr marL="29718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7pPr>
            <a:lvl8pPr marL="34290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8pPr>
            <a:lvl9pPr marL="3886200" indent="-228600" defTabSz="457200" eaLnBrk="0" fontAlgn="base" hangingPunct="0">
              <a:spcBef>
                <a:spcPts val="1000"/>
              </a:spcBef>
              <a:spcAft>
                <a:spcPct val="0"/>
              </a:spcAft>
              <a:buClr>
                <a:schemeClr val="accent1"/>
              </a:buClr>
              <a:buFont typeface="Wingdings 3" panose="05040102010807070707" pitchFamily="18" charset="2"/>
              <a:buChar char=""/>
              <a:defRPr sz="1200">
                <a:solidFill>
                  <a:srgbClr val="404040"/>
                </a:solidFill>
                <a:latin typeface="Century Gothic" panose="020B0502020202020204" pitchFamily="34" charset="0"/>
              </a:defRPr>
            </a:lvl9pPr>
          </a:lstStyle>
          <a:p>
            <a:pPr algn="just">
              <a:lnSpc>
                <a:spcPct val="130000"/>
              </a:lnSpc>
              <a:spcBef>
                <a:spcPct val="0"/>
              </a:spcBef>
              <a:buClrTx/>
              <a:buFontTx/>
              <a:buNone/>
            </a:pPr>
            <a:r>
              <a:rPr lang="en-GB" altLang="en-US" sz="2800" dirty="0" err="1">
                <a:solidFill>
                  <a:srgbClr val="FF0000"/>
                </a:solidFill>
                <a:latin typeface="Times New Roman" pitchFamily="18" charset="0"/>
                <a:cs typeface="Times New Roman" pitchFamily="18" charset="0"/>
              </a:rPr>
              <a:t>Đọc</a:t>
            </a:r>
            <a:r>
              <a:rPr lang="en-GB" altLang="en-US" sz="2800" dirty="0">
                <a:solidFill>
                  <a:schemeClr val="tx1"/>
                </a:solidFill>
                <a:latin typeface="Times New Roman" pitchFamily="18" charset="0"/>
                <a:cs typeface="Times New Roman" pitchFamily="18" charset="0"/>
              </a:rPr>
              <a:t> </a:t>
            </a:r>
            <a:r>
              <a:rPr lang="en-GB" altLang="en-US" sz="2800" dirty="0" err="1">
                <a:solidFill>
                  <a:schemeClr val="tx1"/>
                </a:solidFill>
                <a:latin typeface="Times New Roman" pitchFamily="18" charset="0"/>
                <a:cs typeface="Times New Roman" pitchFamily="18" charset="0"/>
              </a:rPr>
              <a:t>nội</a:t>
            </a:r>
            <a:r>
              <a:rPr lang="en-GB" altLang="en-US" sz="2800" dirty="0">
                <a:solidFill>
                  <a:schemeClr val="tx1"/>
                </a:solidFill>
                <a:latin typeface="Times New Roman" pitchFamily="18" charset="0"/>
                <a:cs typeface="Times New Roman" pitchFamily="18" charset="0"/>
              </a:rPr>
              <a:t> dung SGK </a:t>
            </a:r>
            <a:endParaRPr lang="en-GB" altLang="en-US" sz="2800" dirty="0" smtClean="0">
              <a:solidFill>
                <a:schemeClr val="tx1"/>
              </a:solidFill>
              <a:latin typeface="Times New Roman" pitchFamily="18" charset="0"/>
              <a:cs typeface="Times New Roman" pitchFamily="18" charset="0"/>
            </a:endParaRPr>
          </a:p>
          <a:p>
            <a:pPr algn="just">
              <a:lnSpc>
                <a:spcPct val="130000"/>
              </a:lnSpc>
              <a:spcBef>
                <a:spcPct val="0"/>
              </a:spcBef>
              <a:buClrTx/>
              <a:buFontTx/>
              <a:buNone/>
            </a:pPr>
            <a:r>
              <a:rPr lang="en-GB" altLang="en-US" sz="2800" dirty="0" err="1" smtClean="0">
                <a:solidFill>
                  <a:schemeClr val="tx1"/>
                </a:solidFill>
                <a:latin typeface="Times New Roman" pitchFamily="18" charset="0"/>
                <a:cs typeface="Times New Roman" pitchFamily="18" charset="0"/>
              </a:rPr>
              <a:t>mục</a:t>
            </a:r>
            <a:r>
              <a:rPr lang="en-GB" altLang="en-US" sz="2800" dirty="0" smtClean="0">
                <a:solidFill>
                  <a:schemeClr val="tx1"/>
                </a:solidFill>
                <a:latin typeface="Times New Roman" pitchFamily="18" charset="0"/>
                <a:cs typeface="Times New Roman" pitchFamily="18" charset="0"/>
              </a:rPr>
              <a:t> </a:t>
            </a:r>
            <a:r>
              <a:rPr lang="vi-VN" altLang="en-US" sz="2800" dirty="0" smtClean="0">
                <a:solidFill>
                  <a:schemeClr val="tx1"/>
                </a:solidFill>
                <a:latin typeface="Times New Roman" pitchFamily="18" charset="0"/>
                <a:cs typeface="Times New Roman" pitchFamily="18" charset="0"/>
              </a:rPr>
              <a:t>“1.</a:t>
            </a:r>
            <a:r>
              <a:rPr lang="vi-VN" altLang="en-US" sz="2800" b="1" dirty="0" smtClean="0">
                <a:solidFill>
                  <a:schemeClr val="tx1"/>
                </a:solidFill>
                <a:latin typeface="Times New Roman" pitchFamily="18" charset="0"/>
                <a:cs typeface="Times New Roman" pitchFamily="18" charset="0"/>
              </a:rPr>
              <a:t>Vị </a:t>
            </a:r>
            <a:r>
              <a:rPr lang="vi-VN" altLang="en-US" sz="2800" b="1" dirty="0">
                <a:solidFill>
                  <a:schemeClr val="tx1"/>
                </a:solidFill>
                <a:latin typeface="Times New Roman" pitchFamily="18" charset="0"/>
                <a:cs typeface="Times New Roman" pitchFamily="18" charset="0"/>
              </a:rPr>
              <a:t>trí địa lí và phạm vi châu </a:t>
            </a:r>
            <a:r>
              <a:rPr lang="vi-VN" altLang="en-US" sz="2800" b="1" dirty="0" smtClean="0">
                <a:solidFill>
                  <a:schemeClr val="tx1"/>
                </a:solidFill>
                <a:latin typeface="Times New Roman" pitchFamily="18" charset="0"/>
                <a:cs typeface="Times New Roman" pitchFamily="18" charset="0"/>
              </a:rPr>
              <a:t>Phi</a:t>
            </a:r>
            <a:r>
              <a:rPr lang="en-GB" altLang="en-US" sz="2800" dirty="0" smtClean="0">
                <a:solidFill>
                  <a:schemeClr val="tx1"/>
                </a:solidFill>
                <a:latin typeface="Times New Roman" pitchFamily="18" charset="0"/>
                <a:cs typeface="Times New Roman" pitchFamily="18" charset="0"/>
              </a:rPr>
              <a:t>, </a:t>
            </a:r>
            <a:r>
              <a:rPr lang="vi-VN" altLang="en-US" sz="2800" dirty="0">
                <a:solidFill>
                  <a:schemeClr val="tx1"/>
                </a:solidFill>
                <a:latin typeface="Times New Roman" pitchFamily="18" charset="0"/>
                <a:cs typeface="Times New Roman" pitchFamily="18" charset="0"/>
              </a:rPr>
              <a:t>kết hợp </a:t>
            </a:r>
            <a:r>
              <a:rPr lang="vi-VN" altLang="en-US" sz="2800" dirty="0">
                <a:solidFill>
                  <a:srgbClr val="FF0000"/>
                </a:solidFill>
                <a:latin typeface="Times New Roman" pitchFamily="18" charset="0"/>
                <a:cs typeface="Times New Roman" pitchFamily="18" charset="0"/>
              </a:rPr>
              <a:t>quan sát </a:t>
            </a:r>
            <a:r>
              <a:rPr lang="vi-VN" altLang="en-US" sz="2800" dirty="0">
                <a:solidFill>
                  <a:schemeClr val="tx1"/>
                </a:solidFill>
                <a:latin typeface="Times New Roman" pitchFamily="18" charset="0"/>
                <a:cs typeface="Times New Roman" pitchFamily="18" charset="0"/>
              </a:rPr>
              <a:t>hình </a:t>
            </a:r>
            <a:r>
              <a:rPr lang="vi-VN" altLang="en-US" sz="2800" dirty="0" smtClean="0">
                <a:solidFill>
                  <a:schemeClr val="tx1"/>
                </a:solidFill>
                <a:latin typeface="Times New Roman" pitchFamily="18" charset="0"/>
                <a:cs typeface="Times New Roman" pitchFamily="18" charset="0"/>
              </a:rPr>
              <a:t>9.2 (113)</a:t>
            </a:r>
            <a:endParaRPr lang="en-US" altLang="en-US" sz="2800" dirty="0">
              <a:solidFill>
                <a:schemeClr val="tx1"/>
              </a:solidFill>
              <a:latin typeface="Times New Roman" pitchFamily="18" charset="0"/>
              <a:cs typeface="Times New Roman" pitchFamily="18" charset="0"/>
            </a:endParaRPr>
          </a:p>
          <a:p>
            <a:pPr algn="just">
              <a:lnSpc>
                <a:spcPct val="130000"/>
              </a:lnSpc>
              <a:spcBef>
                <a:spcPct val="0"/>
              </a:spcBef>
              <a:buClrTx/>
              <a:buFontTx/>
              <a:buNone/>
            </a:pPr>
            <a:r>
              <a:rPr lang="en-US" altLang="en-US" sz="2800" b="1" dirty="0">
                <a:solidFill>
                  <a:srgbClr val="C00000"/>
                </a:solidFill>
                <a:latin typeface="Times New Roman" pitchFamily="18" charset="0"/>
                <a:cs typeface="Times New Roman" pitchFamily="18" charset="0"/>
              </a:rPr>
              <a:t>-&gt; </a:t>
            </a:r>
            <a:r>
              <a:rPr lang="en-US" altLang="en-US" sz="2800" b="1" dirty="0">
                <a:solidFill>
                  <a:srgbClr val="FF0000"/>
                </a:solidFill>
                <a:latin typeface="Times New Roman" pitchFamily="18" charset="0"/>
                <a:cs typeface="Times New Roman" pitchFamily="18" charset="0"/>
              </a:rPr>
              <a:t>G</a:t>
            </a:r>
            <a:r>
              <a:rPr lang="vi-VN" altLang="en-US" sz="2800" b="1" dirty="0">
                <a:solidFill>
                  <a:srgbClr val="FF0000"/>
                </a:solidFill>
                <a:latin typeface="Times New Roman" pitchFamily="18" charset="0"/>
                <a:cs typeface="Times New Roman" pitchFamily="18" charset="0"/>
              </a:rPr>
              <a:t>ạch chân, ghi nhớ </a:t>
            </a:r>
            <a:r>
              <a:rPr lang="vi-VN" altLang="en-US" sz="2800" dirty="0">
                <a:solidFill>
                  <a:schemeClr val="tx1"/>
                </a:solidFill>
                <a:latin typeface="Times New Roman" pitchFamily="18" charset="0"/>
                <a:cs typeface="Times New Roman" pitchFamily="18" charset="0"/>
              </a:rPr>
              <a:t>các nội dung kiến thức về: </a:t>
            </a:r>
            <a:r>
              <a:rPr lang="vi-VN" altLang="en-US" sz="2800" b="1" dirty="0">
                <a:solidFill>
                  <a:schemeClr val="tx1"/>
                </a:solidFill>
                <a:latin typeface="Times New Roman" pitchFamily="18" charset="0"/>
                <a:cs typeface="Times New Roman" pitchFamily="18" charset="0"/>
              </a:rPr>
              <a:t>Vị trí địa lí và phạm vi châu Phi </a:t>
            </a:r>
            <a:endParaRPr lang="vi-VN" altLang="en-US" sz="2800" dirty="0">
              <a:solidFill>
                <a:schemeClr val="tx1"/>
              </a:solidFill>
              <a:latin typeface="Times New Roman" pitchFamily="18" charset="0"/>
              <a:cs typeface="Times New Roman" pitchFamily="18" charset="0"/>
            </a:endParaRPr>
          </a:p>
        </p:txBody>
      </p:sp>
      <p:pic>
        <p:nvPicPr>
          <p:cNvPr id="23" name="2 phút đếm ngược nhạc sôi động  two minutes countdown with music (1)">
            <a:hlinkClick r:id="" action="ppaction://media"/>
            <a:extLst>
              <a:ext uri="{FF2B5EF4-FFF2-40B4-BE49-F238E27FC236}">
                <a16:creationId xmlns:a16="http://schemas.microsoft.com/office/drawing/2014/main" xmlns="" id="{5D936A25-3B69-4AD8-86C4-DBF6AAAFCB0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993641" y="5131292"/>
            <a:ext cx="1209089" cy="696854"/>
          </a:xfrm>
          <a:prstGeom prst="rect">
            <a:avLst/>
          </a:prstGeom>
        </p:spPr>
      </p:pic>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6004" y="1273814"/>
            <a:ext cx="2913321" cy="3670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234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3"/>
                </p:tgtEl>
              </p:cMediaNode>
            </p:video>
          </p:childTnLst>
        </p:cTn>
      </p:par>
    </p:tnLst>
    <p:bldLst>
      <p:bldP spid="2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 y="731838"/>
            <a:ext cx="11634012" cy="5020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11621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 y="731838"/>
            <a:ext cx="6019799" cy="4144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9824" y="-1"/>
            <a:ext cx="5705476" cy="6734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030479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
            <a:extLst>
              <a:ext uri="{FF2B5EF4-FFF2-40B4-BE49-F238E27FC236}">
                <a16:creationId xmlns="" xmlns:a16="http://schemas.microsoft.com/office/drawing/2014/main" id="{FE019655-0DDD-4F56-99E1-1BB4C2CECA55}"/>
              </a:ext>
            </a:extLst>
          </p:cNvPr>
          <p:cNvSpPr txBox="1"/>
          <p:nvPr/>
        </p:nvSpPr>
        <p:spPr>
          <a:xfrm>
            <a:off x="345809" y="1796284"/>
            <a:ext cx="10567684" cy="4708981"/>
          </a:xfrm>
          <a:prstGeom prst="rect">
            <a:avLst/>
          </a:prstGeom>
          <a:solidFill>
            <a:schemeClr val="bg1"/>
          </a:solidFill>
          <a:ln w="19050">
            <a:solidFill>
              <a:schemeClr val="accent2">
                <a:lumMod val="75000"/>
              </a:schemeClr>
            </a:solidFill>
            <a:prstDash val="solid"/>
          </a:ln>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Có</a:t>
            </a:r>
            <a:r>
              <a:rPr kumimoji="0" lang="en-US" sz="2800" b="0"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5 </a:t>
            </a:r>
            <a:r>
              <a:rPr kumimoji="0" lang="en-US" sz="2800" b="0"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câu</a:t>
            </a:r>
            <a:r>
              <a:rPr kumimoji="0" lang="en-US" sz="2800" b="0"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hỏi</a:t>
            </a:r>
            <a:r>
              <a:rPr kumimoji="0" lang="en-US" sz="2800" b="0"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dành</a:t>
            </a:r>
            <a:r>
              <a:rPr kumimoji="0" lang="en-US" sz="2800" b="0"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cho</a:t>
            </a:r>
            <a:r>
              <a:rPr kumimoji="0" lang="en-US" sz="2800" b="0"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cả</a:t>
            </a:r>
            <a:r>
              <a:rPr kumimoji="0" lang="en-US" sz="2800" b="0"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lớp</a:t>
            </a:r>
            <a:endParaRPr kumimoji="0" lang="en-US" sz="2800" b="1"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r>
              <a:rPr kumimoji="0" lang="en-US" sz="2800" b="1"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Nhiệm</a:t>
            </a:r>
            <a:r>
              <a:rPr kumimoji="0" lang="en-US" sz="2800" b="1"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r>
              <a:rPr kumimoji="0" lang="en-US" sz="2800" b="1"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vụ</a:t>
            </a:r>
            <a:r>
              <a:rPr kumimoji="0" lang="en-US" sz="2800" b="1"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Cá</a:t>
            </a:r>
            <a:r>
              <a:rPr kumimoji="0" lang="en-US" sz="2800" b="0"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nhân</a:t>
            </a:r>
            <a:r>
              <a:rPr kumimoji="0" lang="en-US" sz="2800" b="0"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xung</a:t>
            </a:r>
            <a:r>
              <a:rPr kumimoji="0" lang="en-US" sz="2800" b="0"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phong</a:t>
            </a:r>
            <a:r>
              <a:rPr kumimoji="0" lang="en-US" sz="2800" b="0"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lựa</a:t>
            </a:r>
            <a:r>
              <a:rPr kumimoji="0" lang="en-US" sz="2800" b="0"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chọn</a:t>
            </a:r>
            <a:r>
              <a:rPr kumimoji="0" lang="en-US" sz="2800" b="0"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câu</a:t>
            </a:r>
            <a:r>
              <a:rPr kumimoji="0" lang="en-US" sz="2800" b="0"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hỏi</a:t>
            </a:r>
            <a:r>
              <a:rPr kumimoji="0" lang="en-US" sz="2800" b="0"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quay </a:t>
            </a:r>
            <a:r>
              <a:rPr kumimoji="0" lang="en-US" sz="2800" b="0"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vòng</a:t>
            </a:r>
            <a:r>
              <a:rPr kumimoji="0" lang="en-US" sz="2800" b="0"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quay may </a:t>
            </a:r>
            <a:r>
              <a:rPr kumimoji="0" lang="en-US" sz="2800" b="0"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mắn</a:t>
            </a:r>
            <a:r>
              <a:rPr kumimoji="0" lang="en-US" sz="2800" b="0"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để</a:t>
            </a:r>
            <a:r>
              <a:rPr kumimoji="0" lang="en-US" sz="2800" b="0"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chọn</a:t>
            </a:r>
            <a:r>
              <a:rPr kumimoji="0" lang="en-US" sz="2800" b="0"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số</a:t>
            </a:r>
            <a:r>
              <a:rPr kumimoji="0" lang="en-US" sz="2800" b="0"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điểm</a:t>
            </a:r>
            <a:r>
              <a:rPr kumimoji="0" lang="en-US" sz="2800" b="0"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“may </a:t>
            </a:r>
            <a:r>
              <a:rPr kumimoji="0" lang="en-US" sz="2800" b="0"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mắn</a:t>
            </a:r>
            <a:r>
              <a:rPr kumimoji="0" lang="en-US" sz="2800" b="0"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cho</a:t>
            </a:r>
            <a:r>
              <a:rPr kumimoji="0" lang="en-US" sz="2800" b="0"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mình</a:t>
            </a:r>
            <a:r>
              <a:rPr kumimoji="0" lang="en-US" sz="2800" b="0"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a:t>
            </a:r>
            <a:endParaRPr kumimoji="0" lang="en-US" sz="2800" b="1"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r>
              <a:rPr kumimoji="0" lang="en-US" sz="2800" b="1"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Thời</a:t>
            </a:r>
            <a:r>
              <a:rPr kumimoji="0" lang="en-US" sz="2800" b="1"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r>
              <a:rPr kumimoji="0" lang="en-US" sz="2800" b="1"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gian</a:t>
            </a:r>
            <a:r>
              <a:rPr kumimoji="0" lang="en-US" sz="2800" b="1"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r>
              <a:rPr kumimoji="0" lang="en-US" sz="2800" b="1"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suy</a:t>
            </a:r>
            <a:r>
              <a:rPr kumimoji="0" lang="en-US" sz="2800" b="1"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r>
              <a:rPr kumimoji="0" lang="en-US" sz="2800" b="1"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nghĩ</a:t>
            </a:r>
            <a:r>
              <a:rPr kumimoji="0" lang="en-US" sz="2800" b="1"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r>
              <a:rPr kumimoji="0" lang="en-US" sz="2800" b="1"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và</a:t>
            </a:r>
            <a:r>
              <a:rPr kumimoji="0" lang="en-US" sz="2800" b="1"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r>
              <a:rPr kumimoji="0" lang="en-US" sz="2800" b="1"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trả</a:t>
            </a:r>
            <a:r>
              <a:rPr kumimoji="0" lang="en-US" sz="2800" b="1"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r>
              <a:rPr kumimoji="0" lang="en-US" sz="2800" b="1"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lời</a:t>
            </a:r>
            <a:r>
              <a:rPr kumimoji="0" lang="en-US" sz="2800" b="0"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r>
              <a:rPr lang="vi-VN" sz="3200" kern="0" dirty="0">
                <a:solidFill>
                  <a:srgbClr val="FF0000"/>
                </a:solidFill>
                <a:effectLst>
                  <a:outerShdw blurRad="38100" dist="38100" dir="2700000" algn="tl">
                    <a:srgbClr val="000000">
                      <a:alpha val="43137"/>
                    </a:srgbClr>
                  </a:outerShdw>
                </a:effectLst>
                <a:latin typeface="#9Slide05 Lobster" panose="02000506000000020003" pitchFamily="2" charset="0"/>
                <a:cs typeface="Times New Roman" panose="02020603050405020304" pitchFamily="18" charset="0"/>
              </a:rPr>
              <a:t>15</a:t>
            </a:r>
            <a:r>
              <a:rPr kumimoji="0" lang="en-US" sz="3200" b="0"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9Slide05 Lobster" panose="02000506000000020003" pitchFamily="2" charset="0"/>
                <a:cs typeface="Times New Roman" panose="02020603050405020304" pitchFamily="18" charset="0"/>
              </a:rPr>
              <a:t>‘’</a:t>
            </a:r>
            <a:endParaRPr kumimoji="0" lang="en-US" sz="2800" b="0"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latin typeface="#9Slide05 Lobster" panose="02000506000000020003" pitchFamily="2"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r>
              <a:rPr kumimoji="0" lang="en-US" sz="2800" b="1"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Đánh</a:t>
            </a:r>
            <a:r>
              <a:rPr kumimoji="0" lang="en-US" sz="2800" b="1"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r>
              <a:rPr kumimoji="0" lang="en-US" sz="2800" b="1"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giá</a:t>
            </a:r>
            <a:r>
              <a:rPr kumimoji="0" lang="en-US" sz="2800" b="0"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Trả</a:t>
            </a:r>
            <a:r>
              <a:rPr kumimoji="0" lang="en-US" sz="2800" b="0"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lời</a:t>
            </a:r>
            <a:r>
              <a:rPr kumimoji="0" lang="en-US" sz="2800" b="0"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đúng</a:t>
            </a:r>
            <a:r>
              <a:rPr kumimoji="0" lang="en-US" sz="2800" b="0"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r>
              <a:rPr lang="en-US" sz="2800" kern="0" dirty="0" err="1">
                <a:solidFill>
                  <a:srgbClr val="002060"/>
                </a:solidFill>
                <a:latin typeface="#9Slide05 Lobster" panose="02000506000000020003" pitchFamily="2" charset="0"/>
                <a:cs typeface="Times New Roman" panose="02020603050405020304" pitchFamily="18" charset="0"/>
              </a:rPr>
              <a:t>được</a:t>
            </a:r>
            <a:r>
              <a:rPr lang="en-US" sz="2800" kern="0" dirty="0">
                <a:solidFill>
                  <a:srgbClr val="002060"/>
                </a:solidFill>
                <a:latin typeface="#9Slide05 Lobster" panose="02000506000000020003" pitchFamily="2" charset="0"/>
                <a:cs typeface="Times New Roman" panose="02020603050405020304" pitchFamily="18" charset="0"/>
              </a:rPr>
              <a:t> </a:t>
            </a:r>
            <a:r>
              <a:rPr lang="en-US" sz="2800" kern="0" dirty="0" err="1">
                <a:solidFill>
                  <a:srgbClr val="002060"/>
                </a:solidFill>
                <a:latin typeface="#9Slide05 Lobster" panose="02000506000000020003" pitchFamily="2" charset="0"/>
                <a:cs typeface="Times New Roman" panose="02020603050405020304" pitchFamily="18" charset="0"/>
              </a:rPr>
              <a:t>nhận</a:t>
            </a:r>
            <a:r>
              <a:rPr lang="en-US" sz="2800" kern="0" dirty="0">
                <a:solidFill>
                  <a:srgbClr val="002060"/>
                </a:solidFill>
                <a:latin typeface="#9Slide05 Lobster" panose="02000506000000020003" pitchFamily="2" charset="0"/>
                <a:cs typeface="Times New Roman" panose="02020603050405020304" pitchFamily="18" charset="0"/>
              </a:rPr>
              <a:t> </a:t>
            </a:r>
            <a:r>
              <a:rPr lang="en-US" sz="2800" kern="0" dirty="0" err="1">
                <a:solidFill>
                  <a:srgbClr val="002060"/>
                </a:solidFill>
                <a:latin typeface="#9Slide05 Lobster" panose="02000506000000020003" pitchFamily="2" charset="0"/>
                <a:cs typeface="Times New Roman" panose="02020603050405020304" pitchFamily="18" charset="0"/>
              </a:rPr>
              <a:t>quà</a:t>
            </a:r>
            <a:r>
              <a:rPr lang="en-US" sz="2800" kern="0" dirty="0">
                <a:solidFill>
                  <a:srgbClr val="002060"/>
                </a:solidFill>
                <a:latin typeface="#9Slide05 Lobster" panose="02000506000000020003" pitchFamily="2" charset="0"/>
                <a:cs typeface="Times New Roman" panose="02020603050405020304" pitchFamily="18" charset="0"/>
              </a:rPr>
              <a:t>, </a:t>
            </a:r>
            <a:r>
              <a:rPr lang="en-US" sz="2800" kern="0" dirty="0" err="1">
                <a:solidFill>
                  <a:srgbClr val="002060"/>
                </a:solidFill>
                <a:latin typeface="#9Slide05 Lobster" panose="02000506000000020003" pitchFamily="2" charset="0"/>
                <a:cs typeface="Times New Roman" panose="02020603050405020304" pitchFamily="18" charset="0"/>
              </a:rPr>
              <a:t>sai</a:t>
            </a:r>
            <a:r>
              <a:rPr lang="en-US" sz="2800" kern="0" dirty="0">
                <a:solidFill>
                  <a:srgbClr val="002060"/>
                </a:solidFill>
                <a:latin typeface="#9Slide05 Lobster" panose="02000506000000020003" pitchFamily="2" charset="0"/>
                <a:cs typeface="Times New Roman" panose="02020603050405020304" pitchFamily="18" charset="0"/>
              </a:rPr>
              <a:t> </a:t>
            </a:r>
            <a:r>
              <a:rPr lang="en-US" sz="2800" kern="0" dirty="0" err="1">
                <a:solidFill>
                  <a:srgbClr val="002060"/>
                </a:solidFill>
                <a:latin typeface="#9Slide05 Lobster" panose="02000506000000020003" pitchFamily="2" charset="0"/>
                <a:cs typeface="Times New Roman" panose="02020603050405020304" pitchFamily="18" charset="0"/>
              </a:rPr>
              <a:t>không</a:t>
            </a:r>
            <a:r>
              <a:rPr lang="en-US" sz="2800" kern="0" dirty="0">
                <a:solidFill>
                  <a:srgbClr val="002060"/>
                </a:solidFill>
                <a:latin typeface="#9Slide05 Lobster" panose="02000506000000020003" pitchFamily="2" charset="0"/>
                <a:cs typeface="Times New Roman" panose="02020603050405020304" pitchFamily="18" charset="0"/>
              </a:rPr>
              <a:t> </a:t>
            </a:r>
            <a:r>
              <a:rPr lang="en-US" sz="2800" kern="0" dirty="0" err="1">
                <a:solidFill>
                  <a:srgbClr val="002060"/>
                </a:solidFill>
                <a:latin typeface="#9Slide05 Lobster" panose="02000506000000020003" pitchFamily="2" charset="0"/>
                <a:cs typeface="Times New Roman" panose="02020603050405020304" pitchFamily="18" charset="0"/>
              </a:rPr>
              <a:t>được</a:t>
            </a:r>
            <a:r>
              <a:rPr lang="en-US" sz="2800" kern="0" dirty="0">
                <a:solidFill>
                  <a:srgbClr val="002060"/>
                </a:solidFill>
                <a:latin typeface="#9Slide05 Lobster" panose="02000506000000020003" pitchFamily="2" charset="0"/>
                <a:cs typeface="Times New Roman" panose="02020603050405020304" pitchFamily="18" charset="0"/>
              </a:rPr>
              <a:t> </a:t>
            </a:r>
            <a:r>
              <a:rPr lang="en-US" sz="2800" kern="0" dirty="0" err="1">
                <a:solidFill>
                  <a:srgbClr val="002060"/>
                </a:solidFill>
                <a:latin typeface="#9Slide05 Lobster" panose="02000506000000020003" pitchFamily="2" charset="0"/>
                <a:cs typeface="Times New Roman" panose="02020603050405020304" pitchFamily="18" charset="0"/>
              </a:rPr>
              <a:t>nhận</a:t>
            </a:r>
            <a:r>
              <a:rPr lang="en-US" sz="2800" kern="0" dirty="0">
                <a:solidFill>
                  <a:srgbClr val="002060"/>
                </a:solidFill>
                <a:latin typeface="#9Slide05 Lobster" panose="02000506000000020003" pitchFamily="2" charset="0"/>
                <a:cs typeface="Times New Roman" panose="02020603050405020304" pitchFamily="18" charset="0"/>
              </a:rPr>
              <a:t> </a:t>
            </a:r>
            <a:r>
              <a:rPr lang="en-US" sz="2800" kern="0" dirty="0" err="1">
                <a:solidFill>
                  <a:srgbClr val="002060"/>
                </a:solidFill>
                <a:latin typeface="#9Slide05 Lobster" panose="02000506000000020003" pitchFamily="2" charset="0"/>
                <a:cs typeface="Times New Roman" panose="02020603050405020304" pitchFamily="18" charset="0"/>
              </a:rPr>
              <a:t>quà</a:t>
            </a:r>
            <a:endParaRPr kumimoji="0" lang="en-US" sz="2800" b="0"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Thành</a:t>
            </a:r>
            <a:r>
              <a:rPr kumimoji="0" lang="en-US" sz="2800" b="0"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viên</a:t>
            </a:r>
            <a:r>
              <a:rPr kumimoji="0" lang="en-US" sz="2800" b="0"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khác</a:t>
            </a:r>
            <a:r>
              <a:rPr kumimoji="0" lang="en-US" sz="2800" b="0"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được</a:t>
            </a:r>
            <a:r>
              <a:rPr kumimoji="0" lang="en-US" sz="2800" b="0" i="0" u="none" strike="noStrike" kern="0" cap="none" spc="0" normalizeH="0" noProof="0" dirty="0">
                <a:ln>
                  <a:noFill/>
                </a:ln>
                <a:solidFill>
                  <a:srgbClr val="002060"/>
                </a:solidFill>
                <a:effectLst/>
                <a:uLnTx/>
                <a:uFillTx/>
                <a:latin typeface="#9Slide05 Lobster" panose="02000506000000020003" pitchFamily="2" charset="0"/>
                <a:cs typeface="Times New Roman" panose="02020603050405020304" pitchFamily="18" charset="0"/>
              </a:rPr>
              <a:t> </a:t>
            </a:r>
            <a:r>
              <a:rPr lang="en-US" sz="2800" kern="0" dirty="0" err="1">
                <a:solidFill>
                  <a:srgbClr val="002060"/>
                </a:solidFill>
                <a:latin typeface="#9Slide05 Lobster" panose="02000506000000020003" pitchFamily="2" charset="0"/>
                <a:cs typeface="Times New Roman" panose="02020603050405020304" pitchFamily="18" charset="0"/>
              </a:rPr>
              <a:t>gi</a:t>
            </a:r>
            <a:r>
              <a:rPr kumimoji="0" lang="en-US" sz="2800" b="0"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ành</a:t>
            </a:r>
            <a:r>
              <a:rPr kumimoji="0" lang="en-US" sz="2800" b="0"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quyền</a:t>
            </a:r>
            <a:r>
              <a:rPr kumimoji="0" lang="en-US" sz="2800" b="0"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trả</a:t>
            </a:r>
            <a:r>
              <a:rPr kumimoji="0" lang="en-US" sz="2800" b="0"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r>
              <a:rPr kumimoji="0" lang="en-US" sz="2800" b="0" i="0" u="none" strike="noStrike" kern="0" cap="none" spc="0" normalizeH="0" baseline="0" noProof="0" dirty="0" err="1">
                <a:ln>
                  <a:noFill/>
                </a:ln>
                <a:solidFill>
                  <a:srgbClr val="002060"/>
                </a:solidFill>
                <a:effectLst/>
                <a:uLnTx/>
                <a:uFillTx/>
                <a:latin typeface="#9Slide05 Lobster" panose="02000506000000020003" pitchFamily="2" charset="0"/>
                <a:cs typeface="Times New Roman" panose="02020603050405020304" pitchFamily="18" charset="0"/>
              </a:rPr>
              <a:t>lời</a:t>
            </a:r>
            <a:r>
              <a:rPr lang="en-US" sz="2800" kern="0" dirty="0">
                <a:solidFill>
                  <a:srgbClr val="002060"/>
                </a:solidFill>
                <a:latin typeface="#9Slide05 Lobster" panose="02000506000000020003" pitchFamily="2" charset="0"/>
                <a:cs typeface="Times New Roman" panose="02020603050405020304" pitchFamily="18" charset="0"/>
              </a:rPr>
              <a:t> </a:t>
            </a:r>
            <a:r>
              <a:rPr lang="en-US" sz="2800" kern="0" dirty="0" err="1">
                <a:solidFill>
                  <a:srgbClr val="002060"/>
                </a:solidFill>
                <a:latin typeface="#9Slide05 Lobster" panose="02000506000000020003" pitchFamily="2" charset="0"/>
                <a:cs typeface="Times New Roman" panose="02020603050405020304" pitchFamily="18" charset="0"/>
              </a:rPr>
              <a:t>nếu</a:t>
            </a:r>
            <a:r>
              <a:rPr lang="en-US" sz="2800" kern="0" dirty="0">
                <a:solidFill>
                  <a:srgbClr val="002060"/>
                </a:solidFill>
                <a:latin typeface="#9Slide05 Lobster" panose="02000506000000020003" pitchFamily="2" charset="0"/>
                <a:cs typeface="Times New Roman" panose="02020603050405020304" pitchFamily="18" charset="0"/>
              </a:rPr>
              <a:t> </a:t>
            </a:r>
            <a:r>
              <a:rPr lang="en-US" sz="2800" kern="0" dirty="0" err="1">
                <a:solidFill>
                  <a:srgbClr val="002060"/>
                </a:solidFill>
                <a:latin typeface="#9Slide05 Lobster" panose="02000506000000020003" pitchFamily="2" charset="0"/>
                <a:cs typeface="Times New Roman" panose="02020603050405020304" pitchFamily="18" charset="0"/>
              </a:rPr>
              <a:t>bạn</a:t>
            </a:r>
            <a:r>
              <a:rPr lang="en-US" sz="2800" kern="0" dirty="0">
                <a:solidFill>
                  <a:srgbClr val="002060"/>
                </a:solidFill>
                <a:latin typeface="#9Slide05 Lobster" panose="02000506000000020003" pitchFamily="2" charset="0"/>
                <a:cs typeface="Times New Roman" panose="02020603050405020304" pitchFamily="18" charset="0"/>
              </a:rPr>
              <a:t> </a:t>
            </a:r>
            <a:r>
              <a:rPr lang="en-US" sz="2800" kern="0" dirty="0" err="1">
                <a:solidFill>
                  <a:srgbClr val="002060"/>
                </a:solidFill>
                <a:latin typeface="#9Slide05 Lobster" panose="02000506000000020003" pitchFamily="2" charset="0"/>
                <a:cs typeface="Times New Roman" panose="02020603050405020304" pitchFamily="18" charset="0"/>
              </a:rPr>
              <a:t>trước</a:t>
            </a:r>
            <a:r>
              <a:rPr lang="en-US" sz="2800" kern="0" dirty="0">
                <a:solidFill>
                  <a:srgbClr val="002060"/>
                </a:solidFill>
                <a:latin typeface="#9Slide05 Lobster" panose="02000506000000020003" pitchFamily="2" charset="0"/>
                <a:cs typeface="Times New Roman" panose="02020603050405020304" pitchFamily="18" charset="0"/>
              </a:rPr>
              <a:t> </a:t>
            </a:r>
            <a:r>
              <a:rPr lang="en-US" sz="2800" kern="0" dirty="0" err="1">
                <a:solidFill>
                  <a:srgbClr val="002060"/>
                </a:solidFill>
                <a:latin typeface="#9Slide05 Lobster" panose="02000506000000020003" pitchFamily="2" charset="0"/>
                <a:cs typeface="Times New Roman" panose="02020603050405020304" pitchFamily="18" charset="0"/>
              </a:rPr>
              <a:t>sai</a:t>
            </a:r>
            <a:r>
              <a:rPr lang="en-US" sz="2800" kern="0" dirty="0">
                <a:solidFill>
                  <a:srgbClr val="002060"/>
                </a:solidFill>
                <a:latin typeface="#9Slide05 Lobster" panose="02000506000000020003" pitchFamily="2" charset="0"/>
                <a:cs typeface="Times New Roman" panose="02020603050405020304" pitchFamily="18" charset="0"/>
              </a:rPr>
              <a:t>.</a:t>
            </a:r>
            <a:r>
              <a:rPr kumimoji="0" lang="en-US" sz="2800" b="0" i="0" u="none" strike="noStrike" kern="0" cap="none" spc="0" normalizeH="0" baseline="0" noProof="0" dirty="0">
                <a:ln>
                  <a:noFill/>
                </a:ln>
                <a:solidFill>
                  <a:srgbClr val="002060"/>
                </a:solidFill>
                <a:effectLst/>
                <a:uLnTx/>
                <a:uFillTx/>
                <a:latin typeface="#9Slide05 Lobster" panose="02000506000000020003" pitchFamily="2" charset="0"/>
                <a:cs typeface="Times New Roman" panose="02020603050405020304" pitchFamily="18" charset="0"/>
              </a:rPr>
              <a:t> </a:t>
            </a:r>
          </a:p>
        </p:txBody>
      </p:sp>
      <p:sp>
        <p:nvSpPr>
          <p:cNvPr id="4" name="Rectangle 40">
            <a:extLst>
              <a:ext uri="{FF2B5EF4-FFF2-40B4-BE49-F238E27FC236}">
                <a16:creationId xmlns="" xmlns:a16="http://schemas.microsoft.com/office/drawing/2014/main" id="{57E717B5-29A4-49F4-87FA-7BF60D46B73E}"/>
              </a:ext>
            </a:extLst>
          </p:cNvPr>
          <p:cNvSpPr/>
          <p:nvPr/>
        </p:nvSpPr>
        <p:spPr>
          <a:xfrm>
            <a:off x="784753" y="186292"/>
            <a:ext cx="10376086" cy="1015663"/>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FFFF00"/>
                  </a:solidFill>
                  <a:prstDash val="solid"/>
                </a:ln>
                <a:solidFill>
                  <a:srgbClr val="FF0000"/>
                </a:solidFill>
                <a:effectLst>
                  <a:outerShdw blurRad="50800" dist="38100" dir="2700000" algn="tl" rotWithShape="0">
                    <a:prstClr val="black">
                      <a:alpha val="40000"/>
                    </a:prstClr>
                  </a:outerShdw>
                  <a:reflection blurRad="6350" stA="60000" endA="900" endPos="58000" dir="5400000" sy="-100000" algn="bl" rotWithShape="0"/>
                </a:effectLst>
                <a:uLnTx/>
                <a:uFillTx/>
                <a:latin typeface="Tahoma" panose="020B0604030504040204" pitchFamily="34" charset="0"/>
                <a:ea typeface="Tahoma" panose="020B0604030504040204" pitchFamily="34" charset="0"/>
                <a:cs typeface="Tahoma" panose="020B0604030504040204" pitchFamily="34" charset="0"/>
              </a:rPr>
              <a:t>VÒNG QUAY MAY MẮN</a:t>
            </a:r>
          </a:p>
        </p:txBody>
      </p:sp>
      <p:grpSp>
        <p:nvGrpSpPr>
          <p:cNvPr id="5" name="vong quay">
            <a:extLst>
              <a:ext uri="{FF2B5EF4-FFF2-40B4-BE49-F238E27FC236}">
                <a16:creationId xmlns="" xmlns:a16="http://schemas.microsoft.com/office/drawing/2014/main" id="{B457381A-D09F-4B1F-899A-8FB09A0EF2C1}"/>
              </a:ext>
            </a:extLst>
          </p:cNvPr>
          <p:cNvGrpSpPr/>
          <p:nvPr/>
        </p:nvGrpSpPr>
        <p:grpSpPr>
          <a:xfrm>
            <a:off x="9632616" y="1084575"/>
            <a:ext cx="2532159" cy="2195325"/>
            <a:chOff x="5425622" y="292790"/>
            <a:chExt cx="5834378" cy="5828280"/>
          </a:xfrm>
        </p:grpSpPr>
        <p:pic>
          <p:nvPicPr>
            <p:cNvPr id="6" name="Picture 3">
              <a:extLst>
                <a:ext uri="{FF2B5EF4-FFF2-40B4-BE49-F238E27FC236}">
                  <a16:creationId xmlns="" xmlns:a16="http://schemas.microsoft.com/office/drawing/2014/main" id="{80908AE7-6744-4924-89F0-3233B94AC8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7" name="TextBox 8">
              <a:extLst>
                <a:ext uri="{FF2B5EF4-FFF2-40B4-BE49-F238E27FC236}">
                  <a16:creationId xmlns="" xmlns:a16="http://schemas.microsoft.com/office/drawing/2014/main" id="{06AE7AA9-F1D3-4D04-9569-F9FD326D5FA7}"/>
                </a:ext>
              </a:extLst>
            </p:cNvPr>
            <p:cNvSpPr txBox="1"/>
            <p:nvPr/>
          </p:nvSpPr>
          <p:spPr>
            <a:xfrm rot="14949661">
              <a:off x="6593125" y="112600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TextBox 9">
              <a:extLst>
                <a:ext uri="{FF2B5EF4-FFF2-40B4-BE49-F238E27FC236}">
                  <a16:creationId xmlns="" xmlns:a16="http://schemas.microsoft.com/office/drawing/2014/main" id="{925DC1CC-4DC1-4C92-BF98-D9ED7EAE90ED}"/>
                </a:ext>
              </a:extLst>
            </p:cNvPr>
            <p:cNvSpPr txBox="1"/>
            <p:nvPr/>
          </p:nvSpPr>
          <p:spPr>
            <a:xfrm rot="12232592">
              <a:off x="5742637" y="2184872"/>
              <a:ext cx="2025648" cy="6752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p>
          </p:txBody>
        </p:sp>
        <p:sp>
          <p:nvSpPr>
            <p:cNvPr id="9" name="TextBox 10">
              <a:extLst>
                <a:ext uri="{FF2B5EF4-FFF2-40B4-BE49-F238E27FC236}">
                  <a16:creationId xmlns="" xmlns:a16="http://schemas.microsoft.com/office/drawing/2014/main" id="{1639AD2C-F478-4D7D-9F68-FB54DDAFABF1}"/>
                </a:ext>
              </a:extLst>
            </p:cNvPr>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11">
              <a:extLst>
                <a:ext uri="{FF2B5EF4-FFF2-40B4-BE49-F238E27FC236}">
                  <a16:creationId xmlns="" xmlns:a16="http://schemas.microsoft.com/office/drawing/2014/main" id="{26DC7F7F-D71B-4C35-A336-B27B0972C365}"/>
                </a:ext>
              </a:extLst>
            </p:cNvPr>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6">
              <a:extLst>
                <a:ext uri="{FF2B5EF4-FFF2-40B4-BE49-F238E27FC236}">
                  <a16:creationId xmlns="" xmlns:a16="http://schemas.microsoft.com/office/drawing/2014/main" id="{8B607AE7-E0A5-43A4-A6AD-8D2C1D606E6D}"/>
                </a:ext>
              </a:extLst>
            </p:cNvPr>
            <p:cNvSpPr txBox="1"/>
            <p:nvPr/>
          </p:nvSpPr>
          <p:spPr>
            <a:xfrm rot="9501114">
              <a:off x="5697321" y="3339080"/>
              <a:ext cx="2025647" cy="10464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GB" sz="3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en-US" alt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8">
              <a:extLst>
                <a:ext uri="{FF2B5EF4-FFF2-40B4-BE49-F238E27FC236}">
                  <a16:creationId xmlns="" xmlns:a16="http://schemas.microsoft.com/office/drawing/2014/main" id="{23B440C5-A5E1-4335-B230-562126811316}"/>
                </a:ext>
              </a:extLst>
            </p:cNvPr>
            <p:cNvSpPr txBox="1"/>
            <p:nvPr/>
          </p:nvSpPr>
          <p:spPr>
            <a:xfrm rot="6703311">
              <a:off x="6660976" y="4492996"/>
              <a:ext cx="2025648" cy="6752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10</a:t>
              </a:r>
            </a:p>
          </p:txBody>
        </p:sp>
        <p:sp>
          <p:nvSpPr>
            <p:cNvPr id="13" name="TextBox 19">
              <a:extLst>
                <a:ext uri="{FF2B5EF4-FFF2-40B4-BE49-F238E27FC236}">
                  <a16:creationId xmlns="" xmlns:a16="http://schemas.microsoft.com/office/drawing/2014/main" id="{F95B142E-F6FF-4D06-85E5-5909DB7FBD82}"/>
                </a:ext>
              </a:extLst>
            </p:cNvPr>
            <p:cNvSpPr txBox="1"/>
            <p:nvPr/>
          </p:nvSpPr>
          <p:spPr>
            <a:xfrm rot="3829829">
              <a:off x="8019634" y="4339820"/>
              <a:ext cx="2025647" cy="9960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en-US"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TextBox 20">
              <a:extLst>
                <a:ext uri="{FF2B5EF4-FFF2-40B4-BE49-F238E27FC236}">
                  <a16:creationId xmlns="" xmlns:a16="http://schemas.microsoft.com/office/drawing/2014/main" id="{B46D9AC9-2F51-4621-B3EF-A7B59B9AC23A}"/>
                </a:ext>
              </a:extLst>
            </p:cNvPr>
            <p:cNvSpPr txBox="1"/>
            <p:nvPr/>
          </p:nvSpPr>
          <p:spPr>
            <a:xfrm rot="1321648">
              <a:off x="8940448" y="3370590"/>
              <a:ext cx="2025647" cy="10464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white"/>
                  </a:solidFill>
                  <a:latin typeface="Tahoma" panose="020B0604030504040204" pitchFamily="34" charset="0"/>
                  <a:ea typeface="Tahoma" panose="020B0604030504040204" pitchFamily="34" charset="0"/>
                  <a:cs typeface="Tahoma" panose="020B0604030504040204" pitchFamily="34" charset="0"/>
                </a:rPr>
                <a:t>3</a:t>
              </a:r>
              <a:r>
                <a:rPr kumimoji="0" lang="en-US" sz="32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0</a:t>
              </a:r>
              <a:endParaRPr kumimoji="0" lang="en-US"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0651088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34" presetClass="emph" presetSubtype="0" repeatCount="indefinite" fill="hold" grpId="0" nodeType="withEffect">
                                  <p:stCondLst>
                                    <p:cond delay="0"/>
                                  </p:stCondLst>
                                  <p:iterate type="lt">
                                    <p:tmPct val="10000"/>
                                  </p:iterate>
                                  <p:childTnLst>
                                    <p:animMotion origin="layout" path="M -1.66667E-6 -7.40741E-7 L -1.66667E-6 -0.02407 " pathEditMode="relative" rAng="0" ptsTypes="AA">
                                      <p:cBhvr>
                                        <p:cTn id="8" dur="250" accel="50000" decel="50000" autoRev="1" fill="hold">
                                          <p:stCondLst>
                                            <p:cond delay="0"/>
                                          </p:stCondLst>
                                        </p:cTn>
                                        <p:tgtEl>
                                          <p:spTgt spid="4"/>
                                        </p:tgtEl>
                                        <p:attrNameLst>
                                          <p:attrName>ppt_x</p:attrName>
                                          <p:attrName>ppt_y</p:attrName>
                                        </p:attrNameLst>
                                      </p:cBhvr>
                                      <p:rCtr x="0" y="-1204"/>
                                    </p:animMotion>
                                    <p:animRot by="1500000">
                                      <p:cBhvr>
                                        <p:cTn id="9" dur="125" fill="hold">
                                          <p:stCondLst>
                                            <p:cond delay="0"/>
                                          </p:stCondLst>
                                        </p:cTn>
                                        <p:tgtEl>
                                          <p:spTgt spid="4"/>
                                        </p:tgtEl>
                                        <p:attrNameLst>
                                          <p:attrName>r</p:attrName>
                                        </p:attrNameLst>
                                      </p:cBhvr>
                                    </p:animRot>
                                    <p:animRot by="-1500000">
                                      <p:cBhvr>
                                        <p:cTn id="10" dur="125" fill="hold">
                                          <p:stCondLst>
                                            <p:cond delay="125"/>
                                          </p:stCondLst>
                                        </p:cTn>
                                        <p:tgtEl>
                                          <p:spTgt spid="4"/>
                                        </p:tgtEl>
                                        <p:attrNameLst>
                                          <p:attrName>r</p:attrName>
                                        </p:attrNameLst>
                                      </p:cBhvr>
                                    </p:animRot>
                                    <p:animRot by="-1500000">
                                      <p:cBhvr>
                                        <p:cTn id="11" dur="125" fill="hold">
                                          <p:stCondLst>
                                            <p:cond delay="250"/>
                                          </p:stCondLst>
                                        </p:cTn>
                                        <p:tgtEl>
                                          <p:spTgt spid="4"/>
                                        </p:tgtEl>
                                        <p:attrNameLst>
                                          <p:attrName>r</p:attrName>
                                        </p:attrNameLst>
                                      </p:cBhvr>
                                    </p:animRot>
                                    <p:animRot by="1500000">
                                      <p:cBhvr>
                                        <p:cTn id="12"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kumimoji="0" lang="en-GB" sz="32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rPr>
                <a:t>3</a:t>
              </a:r>
              <a:r>
                <a:rPr kumimoji="0" lang="en-GB" sz="3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rPr>
                <a:t>2</a:t>
              </a:r>
              <a:r>
                <a:rPr kumimoji="0" lang="en-GB" sz="3200" b="1" i="0" u="none" strike="noStrike" kern="1200" cap="none" spc="0" normalizeH="0" baseline="0" noProof="0" dirty="0" smtClean="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a:solidFill>
                    <a:prstClr val="black"/>
                  </a:solidFill>
                  <a:latin typeface="Tahoma" panose="020B0604030504040204" pitchFamily="34" charset="0"/>
                  <a:ea typeface="Tahoma" panose="020B0604030504040204" pitchFamily="34" charset="0"/>
                  <a:cs typeface="Tahoma" panose="020B0604030504040204" pitchFamily="34" charset="0"/>
                </a:rPr>
                <a:t>1</a:t>
              </a:r>
              <a:r>
                <a:rPr kumimoji="0" lang="en-GB" sz="32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240414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240414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638" y="240414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1739701" y="3984418"/>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3504796" y="4110545"/>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62" name="Picture 6">
            <a:extLst>
              <a:ext uri="{FF2B5EF4-FFF2-40B4-BE49-F238E27FC236}">
                <a16:creationId xmlns="" xmlns:a16="http://schemas.microsoft.com/office/drawing/2014/main" id="{99435A1E-D33A-48C6-BA04-589A248B3813}"/>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audio>
              <p:cMediaNode vol="80000">
                <p:cTn id="193"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911659"/>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schemeClr val="tx1"/>
                </a:solidFill>
                <a:latin typeface="Times New Roman" pitchFamily="18" charset="0"/>
                <a:cs typeface="Times New Roman" pitchFamily="18" charset="0"/>
              </a:rPr>
              <a:t>Câu</a:t>
            </a:r>
            <a:r>
              <a:rPr lang="en-US" sz="3600" b="1" dirty="0">
                <a:solidFill>
                  <a:schemeClr val="tx1"/>
                </a:solidFill>
                <a:latin typeface="Times New Roman" pitchFamily="18" charset="0"/>
                <a:cs typeface="Times New Roman" pitchFamily="18" charset="0"/>
              </a:rPr>
              <a:t> 1. </a:t>
            </a:r>
            <a:r>
              <a:rPr lang="en-US" sz="3600" b="1" dirty="0" err="1">
                <a:solidFill>
                  <a:schemeClr val="tx1"/>
                </a:solidFill>
                <a:latin typeface="Times New Roman" pitchFamily="18" charset="0"/>
                <a:ea typeface="Tahoma" panose="020B0604030504040204" pitchFamily="34" charset="0"/>
                <a:cs typeface="Times New Roman" pitchFamily="18" charset="0"/>
              </a:rPr>
              <a:t>Ch</a:t>
            </a:r>
            <a:r>
              <a:rPr lang="vi-VN" sz="3600" b="1" dirty="0">
                <a:solidFill>
                  <a:schemeClr val="tx1"/>
                </a:solidFill>
                <a:latin typeface="Times New Roman" pitchFamily="18" charset="0"/>
                <a:ea typeface="Tahoma" panose="020B0604030504040204" pitchFamily="34" charset="0"/>
                <a:cs typeface="Times New Roman" pitchFamily="18" charset="0"/>
              </a:rPr>
              <a:t>âu Phi có diện tích là bao nhiêu ?</a:t>
            </a:r>
            <a:endParaRPr lang="en-US" sz="3600" b="1" dirty="0">
              <a:solidFill>
                <a:schemeClr val="tx1"/>
              </a:solidFill>
              <a:latin typeface="Times New Roman" pitchFamily="18" charset="0"/>
              <a:ea typeface="Tahoma" panose="020B0604030504040204" pitchFamily="34" charset="0"/>
              <a:cs typeface="Times New Roman" pitchFamily="18" charset="0"/>
            </a:endParaRPr>
          </a:p>
        </p:txBody>
      </p:sp>
      <p:sp>
        <p:nvSpPr>
          <p:cNvPr id="26" name="Rectangle 25"/>
          <p:cNvSpPr/>
          <p:nvPr/>
        </p:nvSpPr>
        <p:spPr>
          <a:xfrm>
            <a:off x="832636" y="228152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kumimoji="0" lang="en-US" sz="3200" b="0"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endParaRPr>
          </a:p>
          <a:p>
            <a:pPr>
              <a:defRPr/>
            </a:pPr>
            <a:r>
              <a:rPr kumimoji="0" lang="vi-VN" sz="3200" b="0"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A</a:t>
            </a:r>
            <a:r>
              <a:rPr kumimoji="0" lang="vi-VN" sz="3200" b="0" i="0" u="none" strike="noStrike" kern="1200" cap="none" spc="0" normalizeH="0" baseline="0" noProof="0" dirty="0">
                <a:ln>
                  <a:noFill/>
                </a:ln>
                <a:solidFill>
                  <a:prstClr val="black"/>
                </a:solidFill>
                <a:effectLst/>
                <a:uLnTx/>
                <a:uFillTx/>
                <a:latin typeface="+mj-lt"/>
                <a:cs typeface="Times New Roman" pitchFamily="18" charset="0"/>
              </a:rPr>
              <a:t>. </a:t>
            </a:r>
            <a:r>
              <a:rPr lang="vi-VN" sz="3200" dirty="0">
                <a:solidFill>
                  <a:schemeClr val="tx1"/>
                </a:solidFill>
                <a:latin typeface="+mj-lt"/>
              </a:rPr>
              <a:t>30,3 triệu km2</a:t>
            </a:r>
            <a:endParaRPr lang="en-US" sz="3200" dirty="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noProof="0" dirty="0" smtClean="0">
                <a:ln>
                  <a:noFill/>
                </a:ln>
                <a:solidFill>
                  <a:prstClr val="black"/>
                </a:solidFill>
                <a:effectLst/>
                <a:uLnTx/>
                <a:uFillTx/>
                <a:latin typeface="Times New Roman" pitchFamily="18"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Times New Roman" pitchFamily="18" charset="0"/>
              <a:cs typeface="Times New Roman" pitchFamily="18" charset="0"/>
            </a:endParaRPr>
          </a:p>
        </p:txBody>
      </p:sp>
      <p:sp>
        <p:nvSpPr>
          <p:cNvPr id="42" name="Rectangle 41"/>
          <p:cNvSpPr/>
          <p:nvPr/>
        </p:nvSpPr>
        <p:spPr>
          <a:xfrm>
            <a:off x="6096001" y="2281525"/>
            <a:ext cx="522874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B. </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51.4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triệu</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km</a:t>
            </a:r>
            <a:r>
              <a:rPr kumimoji="0" lang="en-US" sz="3200" b="0" i="0" u="none" strike="noStrike" kern="1200" cap="none" spc="0" normalizeH="0" baseline="30000" noProof="0" dirty="0">
                <a:ln>
                  <a:noFill/>
                </a:ln>
                <a:solidFill>
                  <a:prstClr val="black"/>
                </a:solidFill>
                <a:effectLst/>
                <a:uLnTx/>
                <a:uFillTx/>
                <a:latin typeface="Times New Roman" pitchFamily="18" charset="0"/>
                <a:cs typeface="Times New Roman" pitchFamily="18" charset="0"/>
              </a:rPr>
              <a:t>2</a:t>
            </a:r>
            <a:r>
              <a:rPr kumimoji="0" lang="en-US"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43" name="Rectangle 42"/>
          <p:cNvSpPr/>
          <p:nvPr/>
        </p:nvSpPr>
        <p:spPr>
          <a:xfrm>
            <a:off x="832636" y="331322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C. </a:t>
            </a:r>
            <a:r>
              <a:rPr kumimoji="0" lang="en-US" sz="36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41.5</a:t>
            </a:r>
            <a:r>
              <a:rPr kumimoji="0" lang="en-US" sz="3600" b="0" i="0" u="none" strike="noStrike" kern="1200" cap="none" spc="0" normalizeH="0" noProof="0" dirty="0">
                <a:ln>
                  <a:noFill/>
                </a:ln>
                <a:solidFill>
                  <a:prstClr val="black"/>
                </a:solidFill>
                <a:effectLst/>
                <a:uLnTx/>
                <a:uFillTx/>
                <a:latin typeface="Times New Roman" pitchFamily="18" charset="0"/>
                <a:cs typeface="Times New Roman" pitchFamily="18" charset="0"/>
              </a:rPr>
              <a:t> </a:t>
            </a:r>
            <a:r>
              <a:rPr kumimoji="0" lang="en-US" sz="3600" b="0" i="0" u="none" strike="noStrike" kern="1200" cap="none" spc="0" normalizeH="0" noProof="0" dirty="0" err="1">
                <a:ln>
                  <a:noFill/>
                </a:ln>
                <a:solidFill>
                  <a:prstClr val="black"/>
                </a:solidFill>
                <a:effectLst/>
                <a:uLnTx/>
                <a:uFillTx/>
                <a:latin typeface="Times New Roman" pitchFamily="18" charset="0"/>
                <a:cs typeface="Times New Roman" pitchFamily="18" charset="0"/>
              </a:rPr>
              <a:t>triệu</a:t>
            </a:r>
            <a:r>
              <a:rPr kumimoji="0" lang="en-US" sz="3600" b="0" i="0" u="none" strike="noStrike" kern="1200" cap="none" spc="0" normalizeH="0" noProof="0" dirty="0">
                <a:ln>
                  <a:noFill/>
                </a:ln>
                <a:solidFill>
                  <a:prstClr val="black"/>
                </a:solidFill>
                <a:effectLst/>
                <a:uLnTx/>
                <a:uFillTx/>
                <a:latin typeface="Times New Roman" pitchFamily="18" charset="0"/>
                <a:cs typeface="Times New Roman" pitchFamily="18" charset="0"/>
              </a:rPr>
              <a:t> km</a:t>
            </a:r>
            <a:r>
              <a:rPr kumimoji="0" lang="en-US" sz="3600" b="0" i="0" u="none" strike="noStrike" kern="1200" cap="none" spc="0" normalizeH="0" baseline="30000" noProof="0" dirty="0">
                <a:ln>
                  <a:noFill/>
                </a:ln>
                <a:solidFill>
                  <a:prstClr val="black"/>
                </a:solidFill>
                <a:effectLst/>
                <a:uLnTx/>
                <a:uFillTx/>
                <a:latin typeface="Times New Roman" pitchFamily="18" charset="0"/>
                <a:cs typeface="Times New Roman" pitchFamily="18" charset="0"/>
              </a:rPr>
              <a:t>2</a:t>
            </a:r>
            <a:r>
              <a:rPr kumimoji="0" lang="en-US"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a:t>
            </a:r>
            <a:endParaRPr kumimoji="0" lang="vi-VN" sz="3200" b="0" i="0" u="none" strike="noStrike" kern="1200" cap="none" spc="0" normalizeH="0" baseline="30000" noProof="0" dirty="0">
              <a:ln>
                <a:noFill/>
              </a:ln>
              <a:solidFill>
                <a:prstClr val="black"/>
              </a:solidFill>
              <a:effectLst/>
              <a:uLnTx/>
              <a:uFillTx/>
              <a:latin typeface="Times New Roman" pitchFamily="18" charset="0"/>
              <a:cs typeface="Times New Roman" pitchFamily="18" charset="0"/>
            </a:endParaRPr>
          </a:p>
        </p:txBody>
      </p:sp>
      <p:sp>
        <p:nvSpPr>
          <p:cNvPr id="44" name="Rectangle 43"/>
          <p:cNvSpPr/>
          <p:nvPr/>
        </p:nvSpPr>
        <p:spPr>
          <a:xfrm>
            <a:off x="6096000" y="3313225"/>
            <a:ext cx="522874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D. </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45.1 </a:t>
            </a:r>
            <a:r>
              <a:rPr kumimoji="0" lang="en-US" sz="3200" b="0" i="0" u="none" strike="noStrike" kern="1200" cap="none" spc="0" normalizeH="0" baseline="0" noProof="0" dirty="0" err="1">
                <a:ln>
                  <a:noFill/>
                </a:ln>
                <a:solidFill>
                  <a:prstClr val="black"/>
                </a:solidFill>
                <a:effectLst/>
                <a:uLnTx/>
                <a:uFillTx/>
                <a:latin typeface="Times New Roman" pitchFamily="18" charset="0"/>
                <a:cs typeface="Times New Roman" pitchFamily="18" charset="0"/>
              </a:rPr>
              <a:t>triệu</a:t>
            </a:r>
            <a:r>
              <a:rPr kumimoji="0" lang="en-US"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 km</a:t>
            </a:r>
            <a:r>
              <a:rPr kumimoji="0" lang="en-US" sz="3200" b="0" i="0" u="none" strike="noStrike" kern="1200" cap="none" spc="0" normalizeH="0" baseline="30000" noProof="0" dirty="0">
                <a:ln>
                  <a:noFill/>
                </a:ln>
                <a:solidFill>
                  <a:prstClr val="black"/>
                </a:solidFill>
                <a:effectLst/>
                <a:uLnTx/>
                <a:uFillTx/>
                <a:latin typeface="Times New Roman" pitchFamily="18" charset="0"/>
                <a:cs typeface="Times New Roman" pitchFamily="18" charset="0"/>
              </a:rPr>
              <a:t>2</a:t>
            </a:r>
            <a:r>
              <a:rPr kumimoji="0" lang="en-US" sz="3200" b="0" i="0" u="none" strike="noStrike" kern="1200" cap="none" spc="0" normalizeH="0" noProof="0" dirty="0">
                <a:ln>
                  <a:noFill/>
                </a:ln>
                <a:solidFill>
                  <a:prstClr val="black"/>
                </a:solidFill>
                <a:effectLst/>
                <a:uLnTx/>
                <a:uFillTx/>
                <a:latin typeface="Times New Roman" pitchFamily="18"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854297" y="2307000"/>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934898" y="3346589"/>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22414" y="3350838"/>
            <a:ext cx="804742" cy="707197"/>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98057" y="2322781"/>
            <a:ext cx="918339" cy="707197"/>
          </a:xfrm>
          <a:prstGeom prst="rect">
            <a:avLst/>
          </a:prstGeom>
        </p:spPr>
      </p:pic>
      <p:sp>
        <p:nvSpPr>
          <p:cNvPr id="57" name="Cloud 56">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rPr>
              <a:t>BACK</a:t>
            </a:r>
            <a:endParaRPr kumimoji="0" lang="vi-VN" sz="2400" b="0"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2" name="Rectangle: Rounded Corners 1">
            <a:extLst>
              <a:ext uri="{FF2B5EF4-FFF2-40B4-BE49-F238E27FC236}">
                <a16:creationId xmlns="" xmlns:a16="http://schemas.microsoft.com/office/drawing/2014/main" id="{37A725B4-5902-46BE-85F2-AE3F10CF3DC2}"/>
              </a:ext>
            </a:extLst>
          </p:cNvPr>
          <p:cNvSpPr/>
          <p:nvPr/>
        </p:nvSpPr>
        <p:spPr>
          <a:xfrm>
            <a:off x="10222414" y="6539948"/>
            <a:ext cx="1969586" cy="31805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Times New Roman" pitchFamily="18" charset="0"/>
              <a:cs typeface="Times New Roman" pitchFamily="18" charset="0"/>
            </a:endParaRPr>
          </a:p>
        </p:txBody>
      </p:sp>
      <p:pic>
        <p:nvPicPr>
          <p:cNvPr id="18" name="Picture 6">
            <a:extLst>
              <a:ext uri="{FF2B5EF4-FFF2-40B4-BE49-F238E27FC236}">
                <a16:creationId xmlns="" xmlns:a16="http://schemas.microsoft.com/office/drawing/2014/main" id="{22FB30CD-E8E2-4536-9A1F-55BCF1F752BA}"/>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3600" b="1" i="0" u="none" strike="noStrike" kern="1200" cap="none" spc="0" normalizeH="0" baseline="0" noProof="0" dirty="0">
                <a:ln>
                  <a:noFill/>
                </a:ln>
                <a:solidFill>
                  <a:schemeClr val="tx1"/>
                </a:solidFill>
                <a:effectLst/>
                <a:uLnTx/>
                <a:uFillTx/>
                <a:latin typeface="+mj-lt"/>
              </a:rPr>
              <a:t>Câu 2. </a:t>
            </a:r>
            <a:r>
              <a:rPr lang="vi-VN" sz="3600" b="1" dirty="0">
                <a:solidFill>
                  <a:schemeClr val="tx1"/>
                </a:solidFill>
                <a:latin typeface="+mj-lt"/>
                <a:ea typeface="Tahoma" panose="020B0604030504040204" pitchFamily="34" charset="0"/>
                <a:cs typeface="Tahoma" panose="020B0604030504040204" pitchFamily="34" charset="0"/>
              </a:rPr>
              <a:t>Lãnh thổ đất liền châu Phi kéo dài khoảng</a:t>
            </a:r>
            <a:endParaRPr lang="en-US" sz="3600" b="1" dirty="0">
              <a:solidFill>
                <a:schemeClr val="tx1"/>
              </a:solidFill>
              <a:latin typeface="+mj-lt"/>
              <a:ea typeface="Tahoma" panose="020B0604030504040204" pitchFamily="34" charset="0"/>
              <a:cs typeface="Tahoma" panose="020B0604030504040204" pitchFamily="34" charset="0"/>
            </a:endParaRPr>
          </a:p>
        </p:txBody>
      </p:sp>
      <p:sp>
        <p:nvSpPr>
          <p:cNvPr id="26" name="Rectangle 25"/>
          <p:cNvSpPr/>
          <p:nvPr/>
        </p:nvSpPr>
        <p:spPr>
          <a:xfrm>
            <a:off x="617220" y="2158065"/>
            <a:ext cx="578357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ct val="150000"/>
              </a:lnSpc>
              <a:defRPr/>
            </a:pPr>
            <a:r>
              <a:rPr kumimoji="0" lang="vi-VN" sz="3200" b="1" i="0" u="none" strike="noStrike" kern="1200" cap="none" spc="0" normalizeH="0" baseline="0" noProof="0" dirty="0">
                <a:ln>
                  <a:noFill/>
                </a:ln>
                <a:solidFill>
                  <a:prstClr val="black"/>
                </a:solidFill>
                <a:effectLst/>
                <a:uLnTx/>
                <a:uFillTx/>
                <a:latin typeface="+mj-lt"/>
                <a:cs typeface="Times New Roman" pitchFamily="18" charset="0"/>
              </a:rPr>
              <a:t>A</a:t>
            </a:r>
            <a:r>
              <a:rPr kumimoji="0" lang="vi-VN" sz="3200" b="0" i="0" u="none" strike="noStrike" kern="1200" cap="none" spc="0" normalizeH="0" baseline="0" noProof="0" dirty="0">
                <a:ln>
                  <a:noFill/>
                </a:ln>
                <a:solidFill>
                  <a:prstClr val="black"/>
                </a:solidFill>
                <a:effectLst/>
                <a:uLnTx/>
                <a:uFillTx/>
                <a:latin typeface="+mj-lt"/>
                <a:cs typeface="Times New Roman" pitchFamily="18" charset="0"/>
              </a:rPr>
              <a:t>. </a:t>
            </a:r>
            <a:r>
              <a:rPr lang="vi-VN" sz="3200" b="1" dirty="0">
                <a:solidFill>
                  <a:schemeClr val="tx1"/>
                </a:solidFill>
                <a:latin typeface="+mj-lt"/>
              </a:rPr>
              <a:t>Từ cực bắc đến khoảng 10</a:t>
            </a:r>
            <a:r>
              <a:rPr lang="vi-VN" sz="3200" b="1" baseline="30000" dirty="0">
                <a:solidFill>
                  <a:schemeClr val="tx1"/>
                </a:solidFill>
                <a:latin typeface="+mj-lt"/>
              </a:rPr>
              <a:t>’</a:t>
            </a:r>
            <a:r>
              <a:rPr lang="vi-VN" sz="3200" b="1" dirty="0">
                <a:solidFill>
                  <a:schemeClr val="tx1"/>
                </a:solidFill>
                <a:latin typeface="+mj-lt"/>
              </a:rPr>
              <a:t>N</a:t>
            </a:r>
            <a:endParaRPr lang="nl-NL" sz="3200" b="1" dirty="0">
              <a:solidFill>
                <a:schemeClr val="tx1"/>
              </a:solidFill>
              <a:latin typeface="+mj-lt"/>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872214" y="212179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1" i="0" u="none" strike="noStrike" kern="1200" cap="none" spc="0" normalizeH="0" baseline="0" noProof="0" dirty="0">
                <a:ln>
                  <a:noFill/>
                </a:ln>
                <a:solidFill>
                  <a:schemeClr val="tx1"/>
                </a:solidFill>
                <a:effectLst/>
                <a:uLnTx/>
                <a:uFillTx/>
                <a:latin typeface="+mj-lt"/>
                <a:cs typeface="Times New Roman" pitchFamily="18" charset="0"/>
              </a:rPr>
              <a:t>B. </a:t>
            </a:r>
            <a:r>
              <a:rPr lang="vi-VN" sz="3200" b="1" dirty="0">
                <a:solidFill>
                  <a:schemeClr val="tx1"/>
                </a:solidFill>
                <a:latin typeface="+mj-lt"/>
              </a:rPr>
              <a:t>37</a:t>
            </a:r>
            <a:r>
              <a:rPr lang="vi-VN" sz="3200" b="1" baseline="30000" dirty="0">
                <a:solidFill>
                  <a:schemeClr val="tx1"/>
                </a:solidFill>
                <a:latin typeface="+mj-lt"/>
              </a:rPr>
              <a:t>0</a:t>
            </a:r>
            <a:r>
              <a:rPr lang="vi-VN" sz="3200" b="1" dirty="0">
                <a:solidFill>
                  <a:schemeClr val="tx1"/>
                </a:solidFill>
                <a:latin typeface="+mj-lt"/>
              </a:rPr>
              <a:t>20</a:t>
            </a:r>
            <a:r>
              <a:rPr lang="vi-VN" sz="3200" b="1" baseline="30000" dirty="0">
                <a:solidFill>
                  <a:schemeClr val="tx1"/>
                </a:solidFill>
                <a:latin typeface="+mj-lt"/>
              </a:rPr>
              <a:t>’</a:t>
            </a:r>
            <a:r>
              <a:rPr lang="vi-VN" sz="3200" b="1" dirty="0">
                <a:solidFill>
                  <a:schemeClr val="tx1"/>
                </a:solidFill>
                <a:latin typeface="+mj-lt"/>
              </a:rPr>
              <a:t>B - </a:t>
            </a:r>
            <a:r>
              <a:rPr lang="vi-VN" sz="3200" b="1" dirty="0" smtClean="0">
                <a:solidFill>
                  <a:schemeClr val="tx1"/>
                </a:solidFill>
                <a:latin typeface="+mj-lt"/>
              </a:rPr>
              <a:t>34</a:t>
            </a:r>
            <a:r>
              <a:rPr lang="vi-VN" sz="3200" b="1" baseline="30000" dirty="0" smtClean="0">
                <a:solidFill>
                  <a:schemeClr val="tx1"/>
                </a:solidFill>
                <a:latin typeface="+mj-lt"/>
              </a:rPr>
              <a:t>0</a:t>
            </a:r>
            <a:r>
              <a:rPr lang="vi-VN" sz="3200" b="1" dirty="0" smtClean="0">
                <a:solidFill>
                  <a:schemeClr val="tx1"/>
                </a:solidFill>
                <a:latin typeface="+mj-lt"/>
              </a:rPr>
              <a:t>51</a:t>
            </a:r>
            <a:r>
              <a:rPr lang="vi-VN" sz="3200" b="1" baseline="30000" dirty="0" smtClean="0">
                <a:solidFill>
                  <a:schemeClr val="tx1"/>
                </a:solidFill>
                <a:latin typeface="+mj-lt"/>
              </a:rPr>
              <a:t>’</a:t>
            </a:r>
            <a:r>
              <a:rPr lang="vi-VN" sz="3200" b="1" dirty="0" smtClean="0">
                <a:solidFill>
                  <a:schemeClr val="tx1"/>
                </a:solidFill>
                <a:latin typeface="+mj-lt"/>
              </a:rPr>
              <a:t>N</a:t>
            </a:r>
            <a:r>
              <a:rPr kumimoji="0" lang="vi-VN" sz="3200" b="0"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43" name="Rectangle 42"/>
          <p:cNvSpPr/>
          <p:nvPr/>
        </p:nvSpPr>
        <p:spPr>
          <a:xfrm>
            <a:off x="617220" y="3216200"/>
            <a:ext cx="5783579"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kumimoji="0" lang="vi-VN" sz="3200" b="1" i="0" u="none" strike="noStrike" kern="1200" cap="none" spc="0" normalizeH="0" baseline="0" noProof="0" dirty="0">
                <a:ln>
                  <a:noFill/>
                </a:ln>
                <a:solidFill>
                  <a:prstClr val="black"/>
                </a:solidFill>
                <a:effectLst/>
                <a:uLnTx/>
                <a:uFillTx/>
                <a:latin typeface="+mj-lt"/>
                <a:cs typeface="Times New Roman" pitchFamily="18" charset="0"/>
              </a:rPr>
              <a:t>C</a:t>
            </a:r>
            <a:r>
              <a:rPr kumimoji="0" lang="vi-VN" sz="3200" b="0" i="0" u="none" strike="noStrike" kern="1200" cap="none" spc="0" normalizeH="0" baseline="0" noProof="0" dirty="0">
                <a:ln>
                  <a:noFill/>
                </a:ln>
                <a:solidFill>
                  <a:prstClr val="black"/>
                </a:solidFill>
                <a:effectLst/>
                <a:uLnTx/>
                <a:uFillTx/>
                <a:latin typeface="+mj-lt"/>
                <a:cs typeface="Times New Roman" pitchFamily="18" charset="0"/>
              </a:rPr>
              <a:t>. </a:t>
            </a:r>
            <a:r>
              <a:rPr lang="vi-VN" sz="3200" b="1" dirty="0">
                <a:solidFill>
                  <a:schemeClr val="tx1"/>
                </a:solidFill>
                <a:latin typeface="+mj-lt"/>
              </a:rPr>
              <a:t>Từ 36</a:t>
            </a:r>
            <a:r>
              <a:rPr lang="vi-VN" sz="3200" b="1" baseline="30000" dirty="0">
                <a:solidFill>
                  <a:schemeClr val="tx1"/>
                </a:solidFill>
                <a:latin typeface="+mj-lt"/>
              </a:rPr>
              <a:t>0</a:t>
            </a:r>
            <a:r>
              <a:rPr lang="vi-VN" sz="3200" b="1" dirty="0">
                <a:solidFill>
                  <a:schemeClr val="tx1"/>
                </a:solidFill>
                <a:latin typeface="+mj-lt"/>
              </a:rPr>
              <a:t>B - </a:t>
            </a:r>
            <a:r>
              <a:rPr lang="vi-VN" sz="3200" b="1" dirty="0" smtClean="0">
                <a:solidFill>
                  <a:schemeClr val="tx1"/>
                </a:solidFill>
                <a:latin typeface="+mj-lt"/>
              </a:rPr>
              <a:t>71</a:t>
            </a:r>
            <a:r>
              <a:rPr lang="vi-VN" sz="3200" b="1" baseline="30000" dirty="0" smtClean="0">
                <a:solidFill>
                  <a:schemeClr val="tx1"/>
                </a:solidFill>
                <a:latin typeface="+mj-lt"/>
              </a:rPr>
              <a:t>0</a:t>
            </a:r>
            <a:r>
              <a:rPr lang="vi-VN" sz="3200" b="1" dirty="0" smtClean="0">
                <a:solidFill>
                  <a:schemeClr val="tx1"/>
                </a:solidFill>
                <a:latin typeface="+mj-lt"/>
              </a:rPr>
              <a:t>N</a:t>
            </a:r>
            <a:r>
              <a:rPr lang="vi-VN" sz="3200" dirty="0" smtClean="0">
                <a:solidFill>
                  <a:prstClr val="black"/>
                </a:solidFill>
                <a:latin typeface="+mj-lt"/>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mj-lt"/>
              <a:cs typeface="Times New Roman" pitchFamily="18" charset="0"/>
            </a:endParaRPr>
          </a:p>
        </p:txBody>
      </p:sp>
      <p:sp>
        <p:nvSpPr>
          <p:cNvPr id="44" name="Rectangle 43"/>
          <p:cNvSpPr/>
          <p:nvPr/>
        </p:nvSpPr>
        <p:spPr>
          <a:xfrm>
            <a:off x="6872214" y="3174047"/>
            <a:ext cx="4906798" cy="106341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kumimoji="0" lang="en-US" sz="3200" b="0"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endParaRPr>
          </a:p>
          <a:p>
            <a:pPr>
              <a:defRPr/>
            </a:pPr>
            <a:r>
              <a:rPr kumimoji="0" lang="vi-VN" sz="32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D</a:t>
            </a:r>
            <a:r>
              <a:rPr kumimoji="0" lang="vi-VN" sz="3200" b="0" i="0" u="none" strike="noStrike" kern="1200" cap="none" spc="0" normalizeH="0" baseline="0" noProof="0" dirty="0">
                <a:ln>
                  <a:noFill/>
                </a:ln>
                <a:solidFill>
                  <a:prstClr val="black"/>
                </a:solidFill>
                <a:effectLst/>
                <a:uLnTx/>
                <a:uFillTx/>
                <a:latin typeface="+mj-lt"/>
                <a:cs typeface="Times New Roman" pitchFamily="18" charset="0"/>
              </a:rPr>
              <a:t>. </a:t>
            </a:r>
            <a:r>
              <a:rPr lang="vi-VN" sz="3200" b="1" dirty="0">
                <a:solidFill>
                  <a:schemeClr val="tx1"/>
                </a:solidFill>
                <a:latin typeface="+mj-lt"/>
              </a:rPr>
              <a:t>Từ cận vùng cực bắc đến cận vùng cực nam </a:t>
            </a:r>
            <a:r>
              <a:rPr lang="vi-VN" sz="3200" b="1" dirty="0"/>
              <a:t>-</a:t>
            </a:r>
            <a:endParaRPr lang="en-US" sz="3200" b="1" dirty="0">
              <a:solidFill>
                <a:srgbClr val="1313A1"/>
              </a:solidFill>
              <a:latin typeface="#9Slide03 SVNKelson Sans" panose="02000500000000000000"/>
            </a:endParaRPr>
          </a:p>
          <a:p>
            <a:pPr lvl="0">
              <a:defRPr/>
            </a:pP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2568" y="1940420"/>
            <a:ext cx="674676" cy="592897"/>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990348" y="3074319"/>
            <a:ext cx="602514" cy="527289"/>
          </a:xfrm>
          <a:prstGeom prst="rect">
            <a:avLst/>
          </a:prstGeom>
        </p:spPr>
      </p:pic>
      <p:pic>
        <p:nvPicPr>
          <p:cNvPr id="49" name="Picture 4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872214" y="3085915"/>
            <a:ext cx="402372" cy="353599"/>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974270" y="2212414"/>
            <a:ext cx="804742" cy="643793"/>
          </a:xfrm>
          <a:prstGeom prst="rect">
            <a:avLst/>
          </a:prstGeom>
        </p:spPr>
      </p:pic>
      <p:sp>
        <p:nvSpPr>
          <p:cNvPr id="18" name="Cloud 17">
            <a:hlinkClick r:id="rId15" action="ppaction://hlinksldjump"/>
          </p:cNvPr>
          <p:cNvSpPr/>
          <p:nvPr/>
        </p:nvSpPr>
        <p:spPr>
          <a:xfrm>
            <a:off x="4714189" y="4901378"/>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dirty="0">
                <a:solidFill>
                  <a:srgbClr val="FF0000"/>
                </a:solidFill>
                <a:latin typeface="Arial" panose="020B0604020202020204" pitchFamily="34" charset="0"/>
              </a:rPr>
              <a:t>BACK</a:t>
            </a:r>
            <a:endParaRPr lang="vi-VN" sz="2400" dirty="0">
              <a:solidFill>
                <a:srgbClr val="FF0000"/>
              </a:solidFill>
            </a:endParaRPr>
          </a:p>
        </p:txBody>
      </p:sp>
      <p:sp>
        <p:nvSpPr>
          <p:cNvPr id="17" name="Rectangle: Rounded Corners 16">
            <a:extLst>
              <a:ext uri="{FF2B5EF4-FFF2-40B4-BE49-F238E27FC236}">
                <a16:creationId xmlns="" xmlns:a16="http://schemas.microsoft.com/office/drawing/2014/main" id="{64EE9BD9-3E2B-4BF0-8ACE-8365E810C8DA}"/>
              </a:ext>
            </a:extLst>
          </p:cNvPr>
          <p:cNvSpPr/>
          <p:nvPr/>
        </p:nvSpPr>
        <p:spPr>
          <a:xfrm>
            <a:off x="10222414" y="6539948"/>
            <a:ext cx="1969586" cy="31805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6">
            <a:extLst>
              <a:ext uri="{FF2B5EF4-FFF2-40B4-BE49-F238E27FC236}">
                <a16:creationId xmlns="" xmlns:a16="http://schemas.microsoft.com/office/drawing/2014/main" id="{5A1CB800-EA37-44C5-B9E4-312026C96035}"/>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138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3600" b="1" i="0" u="none" strike="noStrike" kern="1200" cap="none" spc="0" normalizeH="0" baseline="0" noProof="0" dirty="0">
                <a:ln>
                  <a:noFill/>
                </a:ln>
                <a:solidFill>
                  <a:schemeClr val="tx1"/>
                </a:solidFill>
                <a:effectLst/>
                <a:uLnTx/>
                <a:uFillTx/>
                <a:latin typeface="+mj-lt"/>
              </a:rPr>
              <a:t>Câu 3.</a:t>
            </a:r>
            <a:r>
              <a:rPr kumimoji="0" lang="vi-VN" sz="3600" b="1" i="0" u="none" strike="noStrike" kern="1200" cap="none" spc="0" normalizeH="0" noProof="0" dirty="0">
                <a:ln>
                  <a:noFill/>
                </a:ln>
                <a:solidFill>
                  <a:schemeClr val="tx1"/>
                </a:solidFill>
                <a:effectLst/>
                <a:uLnTx/>
                <a:uFillTx/>
                <a:latin typeface="+mj-lt"/>
              </a:rPr>
              <a:t> </a:t>
            </a:r>
            <a:r>
              <a:rPr lang="vi-VN" sz="3600" b="1" dirty="0">
                <a:solidFill>
                  <a:schemeClr val="tx1"/>
                </a:solidFill>
                <a:latin typeface="+mj-lt"/>
                <a:ea typeface="Tahoma" panose="020B0604030504040204" pitchFamily="34" charset="0"/>
                <a:cs typeface="Tahoma" panose="020B0604030504040204" pitchFamily="34" charset="0"/>
              </a:rPr>
              <a:t>Hình dạng và đường bờ biển châu phi có đặc điểm gì </a:t>
            </a:r>
            <a:r>
              <a:rPr lang="en-US" sz="3600" b="1" dirty="0">
                <a:solidFill>
                  <a:schemeClr val="tx1"/>
                </a:solidFill>
                <a:latin typeface="+mj-lt"/>
                <a:ea typeface="Tahoma" panose="020B0604030504040204" pitchFamily="34" charset="0"/>
                <a:cs typeface="Tahoma" panose="020B0604030504040204" pitchFamily="34" charset="0"/>
              </a:rPr>
              <a:t>? </a:t>
            </a:r>
            <a:endParaRPr kumimoji="0" lang="vi-VN" sz="3600" b="1" i="0" u="none" strike="noStrike" kern="1200" cap="none" spc="0" normalizeH="0" baseline="0" noProof="0" dirty="0">
              <a:ln>
                <a:noFill/>
              </a:ln>
              <a:solidFill>
                <a:schemeClr val="tx1"/>
              </a:solidFill>
              <a:effectLst/>
              <a:uLnTx/>
              <a:uFillTx/>
              <a:latin typeface="+mj-lt"/>
            </a:endParaRPr>
          </a:p>
        </p:txBody>
      </p:sp>
      <p:sp>
        <p:nvSpPr>
          <p:cNvPr id="26" name="Rectangle 25"/>
          <p:cNvSpPr/>
          <p:nvPr/>
        </p:nvSpPr>
        <p:spPr>
          <a:xfrm>
            <a:off x="430367" y="2218907"/>
            <a:ext cx="5468627" cy="108245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kumimoji="0" lang="en-US" sz="3200" b="0"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endParaRPr>
          </a:p>
          <a:p>
            <a:pPr>
              <a:defRPr/>
            </a:pPr>
            <a:r>
              <a:rPr kumimoji="0" lang="vi-VN" sz="3200" b="0" i="0" u="none" strike="noStrike" kern="1200" cap="none" spc="0" normalizeH="0" baseline="0" noProof="0" dirty="0" smtClean="0">
                <a:ln>
                  <a:noFill/>
                </a:ln>
                <a:solidFill>
                  <a:prstClr val="black"/>
                </a:solidFill>
                <a:effectLst/>
                <a:uLnTx/>
                <a:uFillTx/>
                <a:latin typeface="+mj-lt"/>
                <a:cs typeface="Times New Roman" pitchFamily="18" charset="0"/>
              </a:rPr>
              <a:t>A</a:t>
            </a:r>
            <a:r>
              <a:rPr kumimoji="0" lang="vi-VN" sz="3200" b="0" i="0" u="none" strike="noStrike" kern="1200" cap="none" spc="0" normalizeH="0" baseline="0" noProof="0" dirty="0">
                <a:ln>
                  <a:noFill/>
                </a:ln>
                <a:solidFill>
                  <a:prstClr val="black"/>
                </a:solidFill>
                <a:effectLst/>
                <a:uLnTx/>
                <a:uFillTx/>
                <a:latin typeface="+mj-lt"/>
                <a:cs typeface="Times New Roman" pitchFamily="18" charset="0"/>
              </a:rPr>
              <a:t>. </a:t>
            </a:r>
            <a:r>
              <a:rPr lang="vi-VN" sz="3200" dirty="0">
                <a:solidFill>
                  <a:schemeClr val="tx1"/>
                </a:solidFill>
                <a:latin typeface="+mj-lt"/>
              </a:rPr>
              <a:t>Khối, đường bờ biển ít bị cắt, có ít vịnh biển </a:t>
            </a:r>
            <a:endParaRPr lang="en-US" sz="3200" dirty="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211229" y="2218906"/>
            <a:ext cx="5602152" cy="89525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B. </a:t>
            </a:r>
            <a:r>
              <a:rPr lang="vi-VN" sz="3200" dirty="0">
                <a:solidFill>
                  <a:schemeClr val="tx1"/>
                </a:solidFill>
                <a:latin typeface="+mj-lt"/>
              </a:rPr>
              <a:t>Khối, đường bờ biển bị cắt mạnh, có nhiều vịnh biển </a:t>
            </a:r>
            <a:endParaRPr kumimoji="0" lang="vi-VN" sz="3200" b="0" i="0" u="none" strike="noStrike" kern="1200" cap="none" spc="0" normalizeH="0" baseline="0" noProof="0" dirty="0">
              <a:ln>
                <a:noFill/>
              </a:ln>
              <a:solidFill>
                <a:prstClr val="black"/>
              </a:solidFill>
              <a:effectLst/>
              <a:uLnTx/>
              <a:uFillTx/>
              <a:latin typeface="+mj-lt"/>
              <a:cs typeface="Times New Roman" pitchFamily="18" charset="0"/>
            </a:endParaRPr>
          </a:p>
        </p:txBody>
      </p:sp>
      <p:sp>
        <p:nvSpPr>
          <p:cNvPr id="43" name="Rectangle 42"/>
          <p:cNvSpPr/>
          <p:nvPr/>
        </p:nvSpPr>
        <p:spPr>
          <a:xfrm>
            <a:off x="430368" y="3616810"/>
            <a:ext cx="5468626" cy="108214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mj-lt"/>
                <a:cs typeface="Times New Roman" pitchFamily="18" charset="0"/>
              </a:rPr>
              <a:t>C. </a:t>
            </a:r>
            <a:r>
              <a:rPr lang="vi-VN" sz="3200" dirty="0">
                <a:solidFill>
                  <a:schemeClr val="tx1"/>
                </a:solidFill>
                <a:latin typeface="+mj-lt"/>
              </a:rPr>
              <a:t>Đơn giản, đường bờ biển bị cắt mạnh, có bán đảo</a:t>
            </a:r>
            <a:r>
              <a:rPr lang="nl-NL" sz="3200" dirty="0">
                <a:solidFill>
                  <a:schemeClr val="tx1"/>
                </a:solidFill>
                <a:latin typeface="+mj-lt"/>
              </a:rPr>
              <a:t> </a:t>
            </a:r>
            <a:endParaRPr kumimoji="0" lang="vi-VN" sz="3200" b="0" i="0" u="none" strike="noStrike" kern="1200" cap="none" spc="0" normalizeH="0" baseline="0" noProof="0" dirty="0">
              <a:ln>
                <a:noFill/>
              </a:ln>
              <a:solidFill>
                <a:prstClr val="black"/>
              </a:solidFill>
              <a:effectLst/>
              <a:uLnTx/>
              <a:uFillTx/>
              <a:latin typeface="+mj-lt"/>
              <a:cs typeface="Times New Roman" pitchFamily="18" charset="0"/>
            </a:endParaRPr>
          </a:p>
        </p:txBody>
      </p:sp>
      <p:sp>
        <p:nvSpPr>
          <p:cNvPr id="44" name="Rectangle 43"/>
          <p:cNvSpPr/>
          <p:nvPr/>
        </p:nvSpPr>
        <p:spPr>
          <a:xfrm>
            <a:off x="6211229" y="3267998"/>
            <a:ext cx="5602152" cy="124785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3200" b="0" i="0" u="none" strike="noStrike" kern="1200" cap="none" spc="0" normalizeH="0" baseline="0" noProof="0" dirty="0">
                <a:ln>
                  <a:noFill/>
                </a:ln>
                <a:solidFill>
                  <a:prstClr val="black"/>
                </a:solidFill>
                <a:effectLst/>
                <a:uLnTx/>
                <a:uFillTx/>
                <a:latin typeface="+mj-lt"/>
                <a:cs typeface="Times New Roman" pitchFamily="18" charset="0"/>
              </a:rPr>
              <a:t>D. </a:t>
            </a:r>
            <a:r>
              <a:rPr lang="vi-VN" sz="3200" dirty="0">
                <a:solidFill>
                  <a:schemeClr val="tx1"/>
                </a:solidFill>
                <a:latin typeface="+mj-lt"/>
              </a:rPr>
              <a:t>Đơn giản, đường bờ biển bị cắt mạnh, có nhiều vịnh biển</a:t>
            </a:r>
          </a:p>
        </p:txBody>
      </p:sp>
      <p:pic>
        <p:nvPicPr>
          <p:cNvPr id="47" name="Picture 46"/>
          <p:cNvPicPr>
            <a:picLocks noChangeAspect="1"/>
          </p:cNvPicPr>
          <p:nvPr/>
        </p:nvPicPr>
        <p:blipFill rotWithShape="1">
          <a:blip r:embed="rId11"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63964" y="2406105"/>
            <a:ext cx="885137" cy="708059"/>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934898" y="3301363"/>
            <a:ext cx="804536" cy="70408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49101" y="3263213"/>
            <a:ext cx="804742" cy="707197"/>
          </a:xfrm>
          <a:prstGeom prst="rect">
            <a:avLst/>
          </a:prstGeom>
        </p:spPr>
      </p:pic>
      <p:pic>
        <p:nvPicPr>
          <p:cNvPr id="53" name="Picture 5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26437" y="2188088"/>
            <a:ext cx="496176" cy="436033"/>
          </a:xfrm>
          <a:prstGeom prst="rect">
            <a:avLst/>
          </a:prstGeom>
        </p:spPr>
      </p:pic>
      <p:sp>
        <p:nvSpPr>
          <p:cNvPr id="17" name="Cloud 16">
            <a:hlinkClick r:id="rId15" action="ppaction://hlinksldjump"/>
          </p:cNvPr>
          <p:cNvSpPr/>
          <p:nvPr/>
        </p:nvSpPr>
        <p:spPr>
          <a:xfrm>
            <a:off x="4563402" y="5006196"/>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dirty="0">
                <a:solidFill>
                  <a:srgbClr val="FF0000"/>
                </a:solidFill>
                <a:latin typeface="Arial" panose="020B0604020202020204" pitchFamily="34" charset="0"/>
              </a:rPr>
              <a:t>BACK</a:t>
            </a:r>
            <a:endParaRPr lang="vi-VN" sz="2400" dirty="0">
              <a:solidFill>
                <a:srgbClr val="FF0000"/>
              </a:solidFill>
            </a:endParaRPr>
          </a:p>
        </p:txBody>
      </p:sp>
      <p:sp>
        <p:nvSpPr>
          <p:cNvPr id="18" name="Rectangle: Rounded Corners 17">
            <a:extLst>
              <a:ext uri="{FF2B5EF4-FFF2-40B4-BE49-F238E27FC236}">
                <a16:creationId xmlns="" xmlns:a16="http://schemas.microsoft.com/office/drawing/2014/main" id="{A3C6E736-722B-4B27-8960-08DE2E499C62}"/>
              </a:ext>
            </a:extLst>
          </p:cNvPr>
          <p:cNvSpPr/>
          <p:nvPr/>
        </p:nvSpPr>
        <p:spPr>
          <a:xfrm>
            <a:off x="10222414" y="6539948"/>
            <a:ext cx="1969586" cy="31805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6">
            <a:extLst>
              <a:ext uri="{FF2B5EF4-FFF2-40B4-BE49-F238E27FC236}">
                <a16:creationId xmlns="" xmlns:a16="http://schemas.microsoft.com/office/drawing/2014/main" id="{FACCE157-9A46-41CD-B360-9F9C84F38EC5}"/>
              </a:ext>
            </a:extLst>
          </p:cNvPr>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289932" y="199869"/>
            <a:ext cx="1168647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a:solidFill>
                  <a:schemeClr val="tx1"/>
                </a:solidFill>
                <a:latin typeface="Times New Roman" pitchFamily="18" charset="0"/>
                <a:ea typeface="Tahoma" panose="020B0604030504040204" pitchFamily="34" charset="0"/>
                <a:cs typeface="Times New Roman" pitchFamily="18" charset="0"/>
              </a:rPr>
              <a:t>CÂU HỎI 4</a:t>
            </a:r>
          </a:p>
          <a:p>
            <a:pPr lvl="0" algn="ctr">
              <a:defRPr/>
            </a:pPr>
            <a:r>
              <a:rPr lang="vi-VN" sz="3600" b="1" dirty="0">
                <a:solidFill>
                  <a:schemeClr val="tx1"/>
                </a:solidFill>
                <a:latin typeface="Times New Roman" pitchFamily="18" charset="0"/>
                <a:ea typeface="Tahoma" panose="020B0604030504040204" pitchFamily="34" charset="0"/>
                <a:cs typeface="Times New Roman" pitchFamily="18" charset="0"/>
              </a:rPr>
              <a:t>Đại bộ phận lãnh thổ châu Phi </a:t>
            </a:r>
            <a:r>
              <a:rPr lang="vi-VN" sz="3600" b="1" dirty="0" smtClean="0">
                <a:solidFill>
                  <a:schemeClr val="tx1"/>
                </a:solidFill>
                <a:latin typeface="Times New Roman" pitchFamily="18" charset="0"/>
                <a:ea typeface="Tahoma" panose="020B0604030504040204" pitchFamily="34" charset="0"/>
                <a:cs typeface="Times New Roman" pitchFamily="18" charset="0"/>
              </a:rPr>
              <a:t>nằm</a:t>
            </a:r>
          </a:p>
          <a:p>
            <a:pPr lvl="0" algn="ctr">
              <a:defRPr/>
            </a:pPr>
            <a:r>
              <a:rPr lang="vi-VN" sz="3600" b="1" dirty="0" smtClean="0">
                <a:solidFill>
                  <a:schemeClr val="tx1"/>
                </a:solidFill>
                <a:latin typeface="Times New Roman" pitchFamily="18" charset="0"/>
                <a:ea typeface="Tahoma" panose="020B0604030504040204" pitchFamily="34" charset="0"/>
                <a:cs typeface="Times New Roman" pitchFamily="18" charset="0"/>
              </a:rPr>
              <a:t> </a:t>
            </a:r>
            <a:r>
              <a:rPr lang="vi-VN" sz="3600" b="1" dirty="0">
                <a:solidFill>
                  <a:schemeClr val="tx1"/>
                </a:solidFill>
                <a:latin typeface="Times New Roman" pitchFamily="18" charset="0"/>
                <a:ea typeface="Tahoma" panose="020B0604030504040204" pitchFamily="34" charset="0"/>
                <a:cs typeface="Times New Roman" pitchFamily="18" charset="0"/>
              </a:rPr>
              <a:t>trong đới khí hậu nào?</a:t>
            </a:r>
            <a:endParaRPr lang="en-US" sz="3600" b="1" dirty="0">
              <a:solidFill>
                <a:schemeClr val="tx1"/>
              </a:solidFill>
              <a:latin typeface="Times New Roman" pitchFamily="18" charset="0"/>
              <a:ea typeface="Tahoma" panose="020B0604030504040204" pitchFamily="34" charset="0"/>
              <a:cs typeface="Times New Roman" pitchFamily="18" charset="0"/>
            </a:endParaRPr>
          </a:p>
        </p:txBody>
      </p:sp>
      <p:sp>
        <p:nvSpPr>
          <p:cNvPr id="26" name="Rectangle 25"/>
          <p:cNvSpPr/>
          <p:nvPr/>
        </p:nvSpPr>
        <p:spPr>
          <a:xfrm>
            <a:off x="832636" y="2198594"/>
            <a:ext cx="453449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kumimoji="0" lang="en-US" sz="3200" b="0"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endParaRPr>
          </a:p>
          <a:p>
            <a:pPr>
              <a:defRPr/>
            </a:pPr>
            <a:r>
              <a:rPr kumimoji="0" lang="vi-VN" sz="3200" b="1" i="0" u="none" strike="noStrike" kern="1200" cap="none" spc="0" normalizeH="0" baseline="0" noProof="0" dirty="0" smtClean="0">
                <a:ln>
                  <a:noFill/>
                </a:ln>
                <a:solidFill>
                  <a:schemeClr val="tx1"/>
                </a:solidFill>
                <a:effectLst/>
                <a:uLnTx/>
                <a:uFillTx/>
                <a:latin typeface="+mj-lt"/>
                <a:cs typeface="Times New Roman" pitchFamily="18" charset="0"/>
              </a:rPr>
              <a:t>A</a:t>
            </a:r>
            <a:r>
              <a:rPr kumimoji="0" lang="vi-VN" sz="3200" b="1" i="0" u="none" strike="noStrike" kern="1200" cap="none" spc="0" normalizeH="0" baseline="0" noProof="0" dirty="0">
                <a:ln>
                  <a:noFill/>
                </a:ln>
                <a:solidFill>
                  <a:schemeClr val="tx1"/>
                </a:solidFill>
                <a:effectLst/>
                <a:uLnTx/>
                <a:uFillTx/>
                <a:latin typeface="+mj-lt"/>
                <a:cs typeface="Times New Roman" pitchFamily="18" charset="0"/>
              </a:rPr>
              <a:t>. </a:t>
            </a:r>
            <a:r>
              <a:rPr lang="vi-VN" sz="3200" b="1" dirty="0">
                <a:solidFill>
                  <a:schemeClr val="tx1"/>
                </a:solidFill>
                <a:latin typeface="+mj-lt"/>
              </a:rPr>
              <a:t>Đới </a:t>
            </a:r>
            <a:r>
              <a:rPr lang="en-US" sz="3200" b="1" dirty="0" smtClean="0">
                <a:solidFill>
                  <a:schemeClr val="tx1"/>
                </a:solidFill>
                <a:latin typeface="+mj-lt"/>
              </a:rPr>
              <a:t>l</a:t>
            </a:r>
            <a:r>
              <a:rPr lang="vi-VN" sz="3200" b="1" dirty="0" smtClean="0">
                <a:solidFill>
                  <a:schemeClr val="tx1"/>
                </a:solidFill>
                <a:latin typeface="+mj-lt"/>
              </a:rPr>
              <a:t>ạnh</a:t>
            </a:r>
            <a:endParaRPr lang="vi-VN" sz="3200" b="1" dirty="0">
              <a:solidFill>
                <a:schemeClr val="tx1"/>
              </a:solidFill>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5909315" y="2210708"/>
            <a:ext cx="5450047"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B. </a:t>
            </a:r>
            <a:r>
              <a:rPr kumimoji="0" lang="vi-VN" sz="32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Đới ôn hòa.</a:t>
            </a:r>
            <a:endPar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43" name="Rectangle 42"/>
          <p:cNvSpPr/>
          <p:nvPr/>
        </p:nvSpPr>
        <p:spPr>
          <a:xfrm>
            <a:off x="832635" y="3296822"/>
            <a:ext cx="453449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endParaRPr kumimoji="0" lang="en-US" sz="3200" b="0"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endParaRPr>
          </a:p>
          <a:p>
            <a:pPr>
              <a:defRPr/>
            </a:pPr>
            <a:r>
              <a:rPr kumimoji="0" lang="vi-VN" sz="3200" b="1" i="0" u="none" strike="noStrike" kern="1200" cap="none" spc="0" normalizeH="0" baseline="0" noProof="0" dirty="0" smtClean="0">
                <a:ln>
                  <a:noFill/>
                </a:ln>
                <a:solidFill>
                  <a:schemeClr val="tx1"/>
                </a:solidFill>
                <a:effectLst/>
                <a:uLnTx/>
                <a:uFillTx/>
                <a:latin typeface="+mj-lt"/>
                <a:cs typeface="Times New Roman" pitchFamily="18" charset="0"/>
              </a:rPr>
              <a:t>C</a:t>
            </a:r>
            <a:r>
              <a:rPr kumimoji="0" lang="en-US" sz="3200" b="1" i="0" u="none" strike="noStrike" kern="1200" cap="none" spc="0" normalizeH="0" baseline="0" noProof="0" dirty="0" smtClean="0">
                <a:ln>
                  <a:noFill/>
                </a:ln>
                <a:solidFill>
                  <a:schemeClr val="tx1"/>
                </a:solidFill>
                <a:effectLst/>
                <a:uLnTx/>
                <a:uFillTx/>
                <a:latin typeface="+mj-lt"/>
                <a:cs typeface="Times New Roman" pitchFamily="18" charset="0"/>
              </a:rPr>
              <a:t>. </a:t>
            </a:r>
            <a:r>
              <a:rPr lang="vi-VN" sz="3200" b="1" dirty="0" smtClean="0">
                <a:solidFill>
                  <a:schemeClr val="tx1"/>
                </a:solidFill>
                <a:latin typeface="+mj-lt"/>
              </a:rPr>
              <a:t>Đới </a:t>
            </a:r>
            <a:r>
              <a:rPr lang="vi-VN" sz="3200" b="1" dirty="0">
                <a:solidFill>
                  <a:schemeClr val="tx1"/>
                </a:solidFill>
                <a:latin typeface="+mj-lt"/>
              </a:rPr>
              <a:t>nóng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44" name="Rectangle 43"/>
          <p:cNvSpPr/>
          <p:nvPr/>
        </p:nvSpPr>
        <p:spPr>
          <a:xfrm>
            <a:off x="5909315" y="3308936"/>
            <a:ext cx="545004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rPr>
              <a:t>D. </a:t>
            </a:r>
            <a:r>
              <a:rPr kumimoji="0" lang="vi-VN" sz="32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Đới cận nhiệt đới</a:t>
            </a:r>
            <a:endParaRPr kumimoji="0" lang="vi-VN" sz="32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14040" y="2227191"/>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15225" y="3363538"/>
            <a:ext cx="804536" cy="643628"/>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61069" y="3349831"/>
            <a:ext cx="804742" cy="707197"/>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26770" y="2274219"/>
            <a:ext cx="732592" cy="643793"/>
          </a:xfrm>
          <a:prstGeom prst="rect">
            <a:avLst/>
          </a:prstGeom>
        </p:spPr>
      </p:pic>
      <p:sp>
        <p:nvSpPr>
          <p:cNvPr id="18" name="Cloud 17">
            <a:hlinkClick r:id="rId13" action="ppaction://hlinksldjump"/>
          </p:cNvPr>
          <p:cNvSpPr/>
          <p:nvPr/>
        </p:nvSpPr>
        <p:spPr>
          <a:xfrm>
            <a:off x="422568" y="4698956"/>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dirty="0">
                <a:solidFill>
                  <a:srgbClr val="FF0000"/>
                </a:solidFill>
                <a:latin typeface="Arial" panose="020B0604020202020204" pitchFamily="34" charset="0"/>
              </a:rPr>
              <a:t>BACK</a:t>
            </a:r>
            <a:endParaRPr lang="vi-VN" sz="2400" dirty="0">
              <a:solidFill>
                <a:srgbClr val="FF0000"/>
              </a:solidFill>
            </a:endParaRPr>
          </a:p>
        </p:txBody>
      </p:sp>
      <p:sp>
        <p:nvSpPr>
          <p:cNvPr id="17" name="Rectangle: Rounded Corners 16">
            <a:extLst>
              <a:ext uri="{FF2B5EF4-FFF2-40B4-BE49-F238E27FC236}">
                <a16:creationId xmlns="" xmlns:a16="http://schemas.microsoft.com/office/drawing/2014/main" id="{383CCF2B-481D-4914-A88E-628A08786565}"/>
              </a:ext>
            </a:extLst>
          </p:cNvPr>
          <p:cNvSpPr/>
          <p:nvPr/>
        </p:nvSpPr>
        <p:spPr>
          <a:xfrm>
            <a:off x="10222414" y="6539948"/>
            <a:ext cx="1969586" cy="31805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6">
            <a:extLst>
              <a:ext uri="{FF2B5EF4-FFF2-40B4-BE49-F238E27FC236}">
                <a16:creationId xmlns="" xmlns:a16="http://schemas.microsoft.com/office/drawing/2014/main" id="{2203A48E-F046-416D-8D34-B48B27CFE887}"/>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253945" y="199869"/>
            <a:ext cx="11559435"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chemeClr val="tx1"/>
                </a:solidFill>
                <a:latin typeface="#9Slide03 SVNKelson Sans" panose="02000500000000000000"/>
                <a:ea typeface="Tahoma" panose="020B0604030504040204" pitchFamily="34" charset="0"/>
                <a:cs typeface="Tahoma" panose="020B0604030504040204" pitchFamily="34" charset="0"/>
              </a:rPr>
              <a:t>CÂU HỎI 5</a:t>
            </a:r>
          </a:p>
          <a:p>
            <a:r>
              <a:rPr lang="vi-VN" sz="3200" dirty="0">
                <a:solidFill>
                  <a:schemeClr val="tx1"/>
                </a:solidFill>
              </a:rPr>
              <a:t>     Tiếp giáp: lục địa Á – Âu, Đại Tây Dương, Ấn Độ Dương</a:t>
            </a:r>
            <a:r>
              <a:rPr lang="vi-VN" sz="3200" dirty="0" smtClean="0">
                <a:solidFill>
                  <a:schemeClr val="tx1"/>
                </a:solidFill>
              </a:rPr>
              <a:t>, </a:t>
            </a:r>
            <a:r>
              <a:rPr lang="vi-VN" sz="3200" dirty="0">
                <a:solidFill>
                  <a:schemeClr val="tx1"/>
                </a:solidFill>
              </a:rPr>
              <a:t>biển Địa Trung Hải và biển Đỏ.</a:t>
            </a:r>
            <a:endParaRPr lang="en-US" sz="3200" dirty="0">
              <a:solidFill>
                <a:schemeClr val="tx1"/>
              </a:solidFill>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3045908" y="2222663"/>
            <a:ext cx="5183066"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A. Đúng</a:t>
            </a:r>
            <a:r>
              <a:rPr lang="vi-VN" sz="3200" dirty="0" smtClean="0">
                <a:solidFill>
                  <a:prstClr val="black"/>
                </a:solidFill>
                <a:latin typeface="Times New Roman" pitchFamily="18"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44" name="Rectangle 43"/>
          <p:cNvSpPr/>
          <p:nvPr/>
        </p:nvSpPr>
        <p:spPr>
          <a:xfrm>
            <a:off x="3045909" y="3745038"/>
            <a:ext cx="5183065"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rPr>
              <a:t>B. Sai</a:t>
            </a:r>
            <a:r>
              <a:rPr lang="vi-VN" sz="3200" dirty="0" smtClean="0">
                <a:solidFill>
                  <a:prstClr val="black"/>
                </a:solidFill>
                <a:latin typeface="Times New Roman" pitchFamily="18" charset="0"/>
                <a:cs typeface="Times New Roman" pitchFamily="18" charset="0"/>
              </a:rPr>
              <a:t>.</a:t>
            </a:r>
            <a:endParaRPr kumimoji="0" lang="vi-VN" sz="32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28621" y="3653397"/>
            <a:ext cx="804742" cy="707197"/>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542067" y="2099999"/>
            <a:ext cx="804742" cy="643793"/>
          </a:xfrm>
          <a:prstGeom prst="rect">
            <a:avLst/>
          </a:prstGeom>
        </p:spPr>
      </p:pic>
      <p:sp>
        <p:nvSpPr>
          <p:cNvPr id="18" name="Cloud 17">
            <a:hlinkClick r:id="rId13" action="ppaction://hlinksldjump"/>
          </p:cNvPr>
          <p:cNvSpPr/>
          <p:nvPr/>
        </p:nvSpPr>
        <p:spPr>
          <a:xfrm>
            <a:off x="4457835" y="4977868"/>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400" dirty="0">
                <a:solidFill>
                  <a:srgbClr val="FF0000"/>
                </a:solidFill>
                <a:latin typeface="Arial" panose="020B0604020202020204" pitchFamily="34" charset="0"/>
              </a:rPr>
              <a:t>BACK</a:t>
            </a:r>
            <a:endParaRPr lang="vi-VN" sz="2400" dirty="0">
              <a:solidFill>
                <a:srgbClr val="FF0000"/>
              </a:solidFill>
            </a:endParaRPr>
          </a:p>
        </p:txBody>
      </p:sp>
      <p:sp>
        <p:nvSpPr>
          <p:cNvPr id="17" name="Rectangle: Rounded Corners 16">
            <a:extLst>
              <a:ext uri="{FF2B5EF4-FFF2-40B4-BE49-F238E27FC236}">
                <a16:creationId xmlns="" xmlns:a16="http://schemas.microsoft.com/office/drawing/2014/main" id="{E25ACA73-31A3-4594-B39C-E79B47C984A4}"/>
              </a:ext>
            </a:extLst>
          </p:cNvPr>
          <p:cNvSpPr/>
          <p:nvPr/>
        </p:nvSpPr>
        <p:spPr>
          <a:xfrm>
            <a:off x="10222414" y="6539948"/>
            <a:ext cx="1969586" cy="31805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9" name="Picture 6">
            <a:extLst>
              <a:ext uri="{FF2B5EF4-FFF2-40B4-BE49-F238E27FC236}">
                <a16:creationId xmlns="" xmlns:a16="http://schemas.microsoft.com/office/drawing/2014/main" id="{A56291AE-6008-4445-A05F-026164D21F30}"/>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434763" y="6100763"/>
            <a:ext cx="757237"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99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100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00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500"/>
                                        <p:tgtEl>
                                          <p:spTgt spid="44"/>
                                        </p:tgtEl>
                                      </p:cBhvr>
                                    </p:animEffect>
                                    <p:anim calcmode="lin" valueType="num">
                                      <p:cBhvr>
                                        <p:cTn id="18" dur="500" fill="hold"/>
                                        <p:tgtEl>
                                          <p:spTgt spid="44"/>
                                        </p:tgtEl>
                                        <p:attrNameLst>
                                          <p:attrName>ppt_x</p:attrName>
                                        </p:attrNameLst>
                                      </p:cBhvr>
                                      <p:tavLst>
                                        <p:tav tm="0">
                                          <p:val>
                                            <p:strVal val="#ppt_x"/>
                                          </p:val>
                                        </p:tav>
                                        <p:tav tm="100000">
                                          <p:val>
                                            <p:strVal val="#ppt_x"/>
                                          </p:val>
                                        </p:tav>
                                      </p:tavLst>
                                    </p:anim>
                                    <p:anim calcmode="lin" valueType="num">
                                      <p:cBhvr>
                                        <p:cTn id="19" dur="500" fill="hold"/>
                                        <p:tgtEl>
                                          <p:spTgt spid="44"/>
                                        </p:tgtEl>
                                        <p:attrNameLst>
                                          <p:attrName>ppt_y</p:attrName>
                                        </p:attrNameLst>
                                      </p:cBhvr>
                                      <p:tavLst>
                                        <p:tav tm="0">
                                          <p:val>
                                            <p:strVal val="#ppt_y+.1"/>
                                          </p:val>
                                        </p:tav>
                                        <p:tav tm="100000">
                                          <p:val>
                                            <p:strVal val="#ppt_y"/>
                                          </p:val>
                                        </p:tav>
                                      </p:tavLst>
                                    </p:anim>
                                  </p:childTnLst>
                                </p:cTn>
                              </p:par>
                              <p:par>
                                <p:cTn id="20" presetID="8" presetClass="emph" presetSubtype="0" repeatCount="indefinite" fill="hold" nodeType="withEffect">
                                  <p:stCondLst>
                                    <p:cond delay="0"/>
                                  </p:stCondLst>
                                  <p:childTnLst>
                                    <p:animRot by="21600000">
                                      <p:cBhvr>
                                        <p:cTn id="21" dur="2250" fill="hold"/>
                                        <p:tgtEl>
                                          <p:spTgt spid="7"/>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500" fill="hold"/>
                                        <p:tgtEl>
                                          <p:spTgt spid="9"/>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1"/>
                                        </p:tgtEl>
                                        <p:attrNameLst>
                                          <p:attrName>r</p:attrName>
                                        </p:attrNameLst>
                                      </p:cBhvr>
                                    </p:animRot>
                                  </p:childTnLst>
                                </p:cTn>
                              </p:par>
                              <p:par>
                                <p:cTn id="26" presetID="2" presetClass="entr" presetSubtype="2" repeatCount="indefinite" fill="hold" grpId="0" nodeType="withEffect">
                                  <p:stCondLst>
                                    <p:cond delay="500"/>
                                  </p:stCondLst>
                                  <p:childTnLst>
                                    <p:set>
                                      <p:cBhvr>
                                        <p:cTn id="27" dur="1" fill="hold">
                                          <p:stCondLst>
                                            <p:cond delay="0"/>
                                          </p:stCondLst>
                                        </p:cTn>
                                        <p:tgtEl>
                                          <p:spTgt spid="40"/>
                                        </p:tgtEl>
                                        <p:attrNameLst>
                                          <p:attrName>style.visibility</p:attrName>
                                        </p:attrNameLst>
                                      </p:cBhvr>
                                      <p:to>
                                        <p:strVal val="visible"/>
                                      </p:to>
                                    </p:set>
                                    <p:anim calcmode="lin" valueType="num">
                                      <p:cBhvr additive="base">
                                        <p:cTn id="28" dur="20000" fill="hold"/>
                                        <p:tgtEl>
                                          <p:spTgt spid="40"/>
                                        </p:tgtEl>
                                        <p:attrNameLst>
                                          <p:attrName>ppt_x</p:attrName>
                                        </p:attrNameLst>
                                      </p:cBhvr>
                                      <p:tavLst>
                                        <p:tav tm="0">
                                          <p:val>
                                            <p:strVal val="1+#ppt_w/2"/>
                                          </p:val>
                                        </p:tav>
                                        <p:tav tm="100000">
                                          <p:val>
                                            <p:strVal val="#ppt_x"/>
                                          </p:val>
                                        </p:tav>
                                      </p:tavLst>
                                    </p:anim>
                                    <p:anim calcmode="lin" valueType="num">
                                      <p:cBhvr additive="base">
                                        <p:cTn id="29" dur="20000" fill="hold"/>
                                        <p:tgtEl>
                                          <p:spTgt spid="40"/>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grpId="0" nodeType="withEffect">
                                  <p:stCondLst>
                                    <p:cond delay="500"/>
                                  </p:stCondLst>
                                  <p:childTnLst>
                                    <p:set>
                                      <p:cBhvr>
                                        <p:cTn id="31" dur="1" fill="hold">
                                          <p:stCondLst>
                                            <p:cond delay="0"/>
                                          </p:stCondLst>
                                        </p:cTn>
                                        <p:tgtEl>
                                          <p:spTgt spid="41"/>
                                        </p:tgtEl>
                                        <p:attrNameLst>
                                          <p:attrName>style.visibility</p:attrName>
                                        </p:attrNameLst>
                                      </p:cBhvr>
                                      <p:to>
                                        <p:strVal val="visible"/>
                                      </p:to>
                                    </p:set>
                                    <p:anim calcmode="lin" valueType="num">
                                      <p:cBhvr additive="base">
                                        <p:cTn id="32" dur="20000" fill="hold"/>
                                        <p:tgtEl>
                                          <p:spTgt spid="41"/>
                                        </p:tgtEl>
                                        <p:attrNameLst>
                                          <p:attrName>ppt_x</p:attrName>
                                        </p:attrNameLst>
                                      </p:cBhvr>
                                      <p:tavLst>
                                        <p:tav tm="0">
                                          <p:val>
                                            <p:strVal val="0-#ppt_w/2"/>
                                          </p:val>
                                        </p:tav>
                                        <p:tav tm="100000">
                                          <p:val>
                                            <p:strVal val="#ppt_x"/>
                                          </p:val>
                                        </p:tav>
                                      </p:tavLst>
                                    </p:anim>
                                    <p:anim calcmode="lin" valueType="num">
                                      <p:cBhvr additive="base">
                                        <p:cTn id="3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42"/>
                    </p:tgtEl>
                  </p:cond>
                </p:stCondLst>
                <p:endSync evt="end" delay="0">
                  <p:rtn val="all"/>
                </p:endSync>
                <p:childTnLst>
                  <p:par>
                    <p:cTn id="35" fill="hold">
                      <p:stCondLst>
                        <p:cond delay="0"/>
                      </p:stCondLst>
                      <p:childTnLst>
                        <p:par>
                          <p:cTn id="36" fill="hold">
                            <p:stCondLst>
                              <p:cond delay="0"/>
                            </p:stCondLst>
                            <p:childTnLst>
                              <p:par>
                                <p:cTn id="37" presetID="1" presetClass="emph" presetSubtype="2" fill="hold" nodeType="clickEffect">
                                  <p:stCondLst>
                                    <p:cond delay="0"/>
                                  </p:stCondLst>
                                  <p:childTnLst>
                                    <p:animClr clrSpc="rgb" dir="cw">
                                      <p:cBhvr>
                                        <p:cTn id="38" dur="250" fill="hold"/>
                                        <p:tgtEl>
                                          <p:spTgt spid="42"/>
                                        </p:tgtEl>
                                        <p:attrNameLst>
                                          <p:attrName>fillcolor</p:attrName>
                                        </p:attrNameLst>
                                      </p:cBhvr>
                                      <p:to>
                                        <a:srgbClr val="FFF2CC"/>
                                      </p:to>
                                    </p:animClr>
                                    <p:set>
                                      <p:cBhvr>
                                        <p:cTn id="39" dur="250" fill="hold"/>
                                        <p:tgtEl>
                                          <p:spTgt spid="42"/>
                                        </p:tgtEl>
                                        <p:attrNameLst>
                                          <p:attrName>fill.type</p:attrName>
                                        </p:attrNameLst>
                                      </p:cBhvr>
                                      <p:to>
                                        <p:strVal val="solid"/>
                                      </p:to>
                                    </p:set>
                                    <p:set>
                                      <p:cBhvr>
                                        <p:cTn id="40" dur="250" fill="hold"/>
                                        <p:tgtEl>
                                          <p:spTgt spid="42"/>
                                        </p:tgtEl>
                                        <p:attrNameLst>
                                          <p:attrName>fill.on</p:attrName>
                                        </p:attrNameLst>
                                      </p:cBhvr>
                                      <p:to>
                                        <p:strVal val="true"/>
                                      </p:to>
                                    </p:set>
                                  </p:childTnLst>
                                  <p:subTnLst>
                                    <p:audio>
                                      <p:cMediaNode>
                                        <p:cTn display="0" masterRel="sameClick">
                                          <p:stCondLst>
                                            <p:cond evt="begin" delay="0">
                                              <p:tn val="37"/>
                                            </p:cond>
                                          </p:stCondLst>
                                          <p:endCondLst>
                                            <p:cond evt="onStopAudio" delay="0">
                                              <p:tgtEl>
                                                <p:sldTgt/>
                                              </p:tgtEl>
                                            </p:cond>
                                          </p:endCondLst>
                                        </p:cTn>
                                        <p:tgtEl>
                                          <p:sndTgt r:embed="rId2" name="click.wav"/>
                                        </p:tgtEl>
                                      </p:cMediaNode>
                                    </p:audio>
                                  </p:subTnLst>
                                </p:cTn>
                              </p:par>
                              <p:par>
                                <p:cTn id="41" presetID="23" presetClass="entr" presetSubtype="32" fill="hold" nodeType="withEffect">
                                  <p:stCondLst>
                                    <p:cond delay="1000"/>
                                  </p:stCondLst>
                                  <p:childTnLst>
                                    <p:set>
                                      <p:cBhvr>
                                        <p:cTn id="42" dur="1" fill="hold">
                                          <p:stCondLst>
                                            <p:cond delay="0"/>
                                          </p:stCondLst>
                                        </p:cTn>
                                        <p:tgtEl>
                                          <p:spTgt spid="53"/>
                                        </p:tgtEl>
                                        <p:attrNameLst>
                                          <p:attrName>style.visibility</p:attrName>
                                        </p:attrNameLst>
                                      </p:cBhvr>
                                      <p:to>
                                        <p:strVal val="visible"/>
                                      </p:to>
                                    </p:set>
                                    <p:anim calcmode="lin" valueType="num">
                                      <p:cBhvr>
                                        <p:cTn id="43" dur="250" fill="hold"/>
                                        <p:tgtEl>
                                          <p:spTgt spid="53"/>
                                        </p:tgtEl>
                                        <p:attrNameLst>
                                          <p:attrName>ppt_w</p:attrName>
                                        </p:attrNameLst>
                                      </p:cBhvr>
                                      <p:tavLst>
                                        <p:tav tm="0">
                                          <p:val>
                                            <p:strVal val="4*#ppt_w"/>
                                          </p:val>
                                        </p:tav>
                                        <p:tav tm="100000">
                                          <p:val>
                                            <p:strVal val="#ppt_w"/>
                                          </p:val>
                                        </p:tav>
                                      </p:tavLst>
                                    </p:anim>
                                    <p:anim calcmode="lin" valueType="num">
                                      <p:cBhvr>
                                        <p:cTn id="44"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1"/>
                                            </p:cond>
                                          </p:stCondLst>
                                          <p:endCondLst>
                                            <p:cond evt="onStopAudio" delay="0">
                                              <p:tgtEl>
                                                <p:sldTgt/>
                                              </p:tgtEl>
                                            </p:cond>
                                          </p:endCondLst>
                                        </p:cTn>
                                        <p:tgtEl>
                                          <p:sndTgt r:embed="rId3" name="Check mark.wav"/>
                                        </p:tgtEl>
                                      </p:cMediaNode>
                                    </p:audio>
                                  </p:subTnLst>
                                </p:cTn>
                              </p:par>
                              <p:par>
                                <p:cTn id="45" presetID="1" presetClass="emph" presetSubtype="2" fill="hold" nodeType="withEffect">
                                  <p:stCondLst>
                                    <p:cond delay="1000"/>
                                  </p:stCondLst>
                                  <p:childTnLst>
                                    <p:animClr clrSpc="rgb" dir="cw">
                                      <p:cBhvr>
                                        <p:cTn id="46" dur="250" fill="hold"/>
                                        <p:tgtEl>
                                          <p:spTgt spid="42"/>
                                        </p:tgtEl>
                                        <p:attrNameLst>
                                          <p:attrName>fillcolor</p:attrName>
                                        </p:attrNameLst>
                                      </p:cBhvr>
                                      <p:to>
                                        <a:srgbClr val="00B050"/>
                                      </p:to>
                                    </p:animClr>
                                    <p:set>
                                      <p:cBhvr>
                                        <p:cTn id="47" dur="250" fill="hold"/>
                                        <p:tgtEl>
                                          <p:spTgt spid="42"/>
                                        </p:tgtEl>
                                        <p:attrNameLst>
                                          <p:attrName>fill.type</p:attrName>
                                        </p:attrNameLst>
                                      </p:cBhvr>
                                      <p:to>
                                        <p:strVal val="solid"/>
                                      </p:to>
                                    </p:set>
                                    <p:set>
                                      <p:cBhvr>
                                        <p:cTn id="48"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49" restart="whenNotActive" fill="hold" evtFilter="cancelBubble" nodeType="interactiveSeq">
                <p:stCondLst>
                  <p:cond evt="onClick" delay="0">
                    <p:tgtEl>
                      <p:spTgt spid="44"/>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250" fill="hold"/>
                                        <p:tgtEl>
                                          <p:spTgt spid="44"/>
                                        </p:tgtEl>
                                        <p:attrNameLst>
                                          <p:attrName>fillcolor</p:attrName>
                                        </p:attrNameLst>
                                      </p:cBhvr>
                                      <p:to>
                                        <a:srgbClr val="FFF2CC"/>
                                      </p:to>
                                    </p:animClr>
                                    <p:set>
                                      <p:cBhvr>
                                        <p:cTn id="54" dur="250" fill="hold"/>
                                        <p:tgtEl>
                                          <p:spTgt spid="44"/>
                                        </p:tgtEl>
                                        <p:attrNameLst>
                                          <p:attrName>fill.type</p:attrName>
                                        </p:attrNameLst>
                                      </p:cBhvr>
                                      <p:to>
                                        <p:strVal val="solid"/>
                                      </p:to>
                                    </p:set>
                                    <p:set>
                                      <p:cBhvr>
                                        <p:cTn id="55" dur="250" fill="hold"/>
                                        <p:tgtEl>
                                          <p:spTgt spid="44"/>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2" name="click.wav"/>
                                        </p:tgtEl>
                                      </p:cMediaNode>
                                    </p:audio>
                                  </p:subTnLst>
                                </p:cTn>
                              </p:par>
                              <p:par>
                                <p:cTn id="56" presetID="23" presetClass="entr" presetSubtype="32" fill="hold" nodeType="withEffect">
                                  <p:stCondLst>
                                    <p:cond delay="1000"/>
                                  </p:stCondLst>
                                  <p:childTnLst>
                                    <p:set>
                                      <p:cBhvr>
                                        <p:cTn id="57" dur="1" fill="hold">
                                          <p:stCondLst>
                                            <p:cond delay="0"/>
                                          </p:stCondLst>
                                        </p:cTn>
                                        <p:tgtEl>
                                          <p:spTgt spid="49"/>
                                        </p:tgtEl>
                                        <p:attrNameLst>
                                          <p:attrName>style.visibility</p:attrName>
                                        </p:attrNameLst>
                                      </p:cBhvr>
                                      <p:to>
                                        <p:strVal val="visible"/>
                                      </p:to>
                                    </p:set>
                                    <p:anim calcmode="lin" valueType="num">
                                      <p:cBhvr>
                                        <p:cTn id="58" dur="250" fill="hold"/>
                                        <p:tgtEl>
                                          <p:spTgt spid="49"/>
                                        </p:tgtEl>
                                        <p:attrNameLst>
                                          <p:attrName>ppt_w</p:attrName>
                                        </p:attrNameLst>
                                      </p:cBhvr>
                                      <p:tavLst>
                                        <p:tav tm="0">
                                          <p:val>
                                            <p:strVal val="4*#ppt_w"/>
                                          </p:val>
                                        </p:tav>
                                        <p:tav tm="100000">
                                          <p:val>
                                            <p:strVal val="#ppt_w"/>
                                          </p:val>
                                        </p:tav>
                                      </p:tavLst>
                                    </p:anim>
                                    <p:anim calcmode="lin" valueType="num">
                                      <p:cBhvr>
                                        <p:cTn id="5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6"/>
                                            </p:cond>
                                          </p:stCondLst>
                                          <p:endCondLst>
                                            <p:cond evt="onStopAudio" delay="0">
                                              <p:tgtEl>
                                                <p:sldTgt/>
                                              </p:tgtEl>
                                            </p:cond>
                                          </p:endCondLst>
                                        </p:cTn>
                                        <p:tgtEl>
                                          <p:sndTgt r:embed="rId4" name="Wrong Buzzer.wav"/>
                                        </p:tgtEl>
                                      </p:cMediaNode>
                                    </p:audio>
                                  </p:subTnLst>
                                </p:cTn>
                              </p:par>
                              <p:par>
                                <p:cTn id="60" presetID="1" presetClass="emph" presetSubtype="2" fill="hold" nodeType="withEffect">
                                  <p:stCondLst>
                                    <p:cond delay="1000"/>
                                  </p:stCondLst>
                                  <p:childTnLst>
                                    <p:animClr clrSpc="rgb" dir="cw">
                                      <p:cBhvr>
                                        <p:cTn id="61" dur="250" fill="hold"/>
                                        <p:tgtEl>
                                          <p:spTgt spid="44"/>
                                        </p:tgtEl>
                                        <p:attrNameLst>
                                          <p:attrName>fillcolor</p:attrName>
                                        </p:attrNameLst>
                                      </p:cBhvr>
                                      <p:to>
                                        <a:srgbClr val="FFFF00"/>
                                      </p:to>
                                    </p:animClr>
                                    <p:set>
                                      <p:cBhvr>
                                        <p:cTn id="62" dur="250" fill="hold"/>
                                        <p:tgtEl>
                                          <p:spTgt spid="44"/>
                                        </p:tgtEl>
                                        <p:attrNameLst>
                                          <p:attrName>fill.type</p:attrName>
                                        </p:attrNameLst>
                                      </p:cBhvr>
                                      <p:to>
                                        <p:strVal val="solid"/>
                                      </p:to>
                                    </p:set>
                                    <p:set>
                                      <p:cBhvr>
                                        <p:cTn id="6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40" grpId="0" animBg="1"/>
      <p:bldP spid="41" grpId="0" animBg="1"/>
      <p:bldP spid="42" grpId="0" animBg="1"/>
      <p:bldP spid="4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BFAE0C27-3F9D-481B-BA8C-77F57A4484AD}"/>
              </a:ext>
            </a:extLst>
          </p:cNvPr>
          <p:cNvSpPr txBox="1"/>
          <p:nvPr/>
        </p:nvSpPr>
        <p:spPr>
          <a:xfrm>
            <a:off x="3670649" y="239212"/>
            <a:ext cx="8376387" cy="461665"/>
          </a:xfrm>
          <a:prstGeom prst="rect">
            <a:avLst/>
          </a:prstGeom>
          <a:noFill/>
        </p:spPr>
        <p:txBody>
          <a:bodyPr wrap="square" rtlCol="0">
            <a:spAutoFit/>
          </a:bodyPr>
          <a:lstStyle/>
          <a:p>
            <a:pPr algn="just"/>
            <a:r>
              <a:rPr lang="en-GB" sz="2000" dirty="0">
                <a:latin typeface="#9Slide05 SVNAngellife" panose="02000500000000020003" pitchFamily="2" charset="0"/>
              </a:rPr>
              <a:t>  </a:t>
            </a:r>
            <a:r>
              <a:rPr lang="vi-VN" sz="2000" dirty="0">
                <a:latin typeface="#9Slide05 SVNAngellife" panose="02000500000000020003" pitchFamily="2" charset="0"/>
              </a:rPr>
              <a:t>- </a:t>
            </a:r>
            <a:r>
              <a:rPr lang="en-GB" sz="2400" dirty="0" err="1">
                <a:solidFill>
                  <a:srgbClr val="7030A0"/>
                </a:solidFill>
                <a:latin typeface="#9Slide05 SVNAngellife" panose="02000500000000020003" pitchFamily="2" charset="0"/>
              </a:rPr>
              <a:t>Nhiệm</a:t>
            </a:r>
            <a:r>
              <a:rPr lang="en-GB" sz="2400" dirty="0">
                <a:solidFill>
                  <a:srgbClr val="7030A0"/>
                </a:solidFill>
                <a:latin typeface="#9Slide05 SVNAngellife" panose="02000500000000020003" pitchFamily="2" charset="0"/>
              </a:rPr>
              <a:t> </a:t>
            </a:r>
            <a:r>
              <a:rPr lang="vi-VN" sz="2400" dirty="0">
                <a:solidFill>
                  <a:srgbClr val="7030A0"/>
                </a:solidFill>
                <a:latin typeface="#9Slide05 SVNAngellife" panose="02000500000000020003" pitchFamily="2" charset="0"/>
              </a:rPr>
              <a:t>vụ: Hoàn thành phiếu bài tập ( 1 phút)</a:t>
            </a:r>
            <a:endParaRPr lang="en-GB" sz="2400" b="1" dirty="0">
              <a:effectLst/>
              <a:latin typeface="#9Slide07 IcielBaliho Script" pitchFamily="2" charset="-93"/>
              <a:ea typeface="Times New Roman" panose="02020603050405020304" pitchFamily="18" charset="0"/>
            </a:endParaRPr>
          </a:p>
        </p:txBody>
      </p:sp>
      <p:grpSp>
        <p:nvGrpSpPr>
          <p:cNvPr id="12" name="Group 11">
            <a:extLst>
              <a:ext uri="{FF2B5EF4-FFF2-40B4-BE49-F238E27FC236}">
                <a16:creationId xmlns:a16="http://schemas.microsoft.com/office/drawing/2014/main" xmlns="" id="{9D6DB807-8A0D-4AF6-87B8-A4BE34F18513}"/>
              </a:ext>
            </a:extLst>
          </p:cNvPr>
          <p:cNvGrpSpPr>
            <a:grpSpLocks/>
          </p:cNvGrpSpPr>
          <p:nvPr/>
        </p:nvGrpSpPr>
        <p:grpSpPr bwMode="auto">
          <a:xfrm>
            <a:off x="54429" y="107769"/>
            <a:ext cx="2019838" cy="686196"/>
            <a:chOff x="3840480" y="902026"/>
            <a:chExt cx="3073619" cy="2328853"/>
          </a:xfrm>
        </p:grpSpPr>
        <p:sp>
          <p:nvSpPr>
            <p:cNvPr id="13" name="Block Arc 12">
              <a:extLst>
                <a:ext uri="{FF2B5EF4-FFF2-40B4-BE49-F238E27FC236}">
                  <a16:creationId xmlns:a16="http://schemas.microsoft.com/office/drawing/2014/main" xmlns="" id="{F9A399F8-6E1A-4DFB-8D9D-01A315014D5C}"/>
                </a:ext>
              </a:extLst>
            </p:cNvPr>
            <p:cNvSpPr/>
            <p:nvPr/>
          </p:nvSpPr>
          <p:spPr>
            <a:xfrm>
              <a:off x="3840480" y="902026"/>
              <a:ext cx="3073619" cy="2328853"/>
            </a:xfrm>
            <a:prstGeom prst="blockArc">
              <a:avLst/>
            </a:prstGeom>
            <a:solidFill>
              <a:srgbClr val="00FFFF"/>
            </a:solid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schemeClr val="accent6">
                    <a:lumMod val="50000"/>
                  </a:schemeClr>
                </a:solidFill>
              </a:endParaRPr>
            </a:p>
          </p:txBody>
        </p:sp>
        <p:sp>
          <p:nvSpPr>
            <p:cNvPr id="14" name="WordArt 6">
              <a:extLst>
                <a:ext uri="{FF2B5EF4-FFF2-40B4-BE49-F238E27FC236}">
                  <a16:creationId xmlns:a16="http://schemas.microsoft.com/office/drawing/2014/main" xmlns="" id="{5297649F-0550-464F-BA02-38301C162FE8}"/>
                </a:ext>
              </a:extLst>
            </p:cNvPr>
            <p:cNvSpPr>
              <a:spLocks noChangeArrowheads="1" noChangeShapeType="1" noTextEdit="1"/>
            </p:cNvSpPr>
            <p:nvPr/>
          </p:nvSpPr>
          <p:spPr bwMode="auto">
            <a:xfrm>
              <a:off x="4156487" y="1221574"/>
              <a:ext cx="2573576" cy="153160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spcFirstLastPara="1" wrap="none" fromWordArt="1">
              <a:prstTxWarp prst="textArchUp">
                <a:avLst>
                  <a:gd name="adj" fmla="val 10264908"/>
                </a:avLst>
              </a:prstTxWarp>
            </a:bodyPr>
            <a:lstStyle/>
            <a:p>
              <a:pPr algn="ctr"/>
              <a:r>
                <a:rPr lang="vi-VN" sz="2800" b="1" kern="10" dirty="0">
                  <a:solidFill>
                    <a:srgbClr val="0000CC"/>
                  </a:solidFill>
                  <a:latin typeface="Times New Roman" panose="02020603050405020304" pitchFamily="18" charset="0"/>
                  <a:cs typeface="Times New Roman" panose="02020603050405020304" pitchFamily="18" charset="0"/>
                </a:rPr>
                <a:t>Hoạt động cá nhân</a:t>
              </a:r>
              <a:endParaRPr lang="en-US" sz="2800" b="1" kern="10" dirty="0">
                <a:solidFill>
                  <a:srgbClr val="0000CC"/>
                </a:solidFill>
                <a:latin typeface="Times New Roman" panose="02020603050405020304" pitchFamily="18" charset="0"/>
                <a:cs typeface="Times New Roman" panose="02020603050405020304" pitchFamily="18" charset="0"/>
              </a:endParaRPr>
            </a:p>
          </p:txBody>
        </p:sp>
      </p:grpSp>
      <p:sp>
        <p:nvSpPr>
          <p:cNvPr id="17" name="Rectangle: Top Corners Snipped 16">
            <a:extLst>
              <a:ext uri="{FF2B5EF4-FFF2-40B4-BE49-F238E27FC236}">
                <a16:creationId xmlns:a16="http://schemas.microsoft.com/office/drawing/2014/main" xmlns="" id="{0A5E6430-E913-401A-9D43-E843762BF4A4}"/>
              </a:ext>
            </a:extLst>
          </p:cNvPr>
          <p:cNvSpPr/>
          <p:nvPr/>
        </p:nvSpPr>
        <p:spPr>
          <a:xfrm>
            <a:off x="95043" y="1549807"/>
            <a:ext cx="11975037" cy="5842151"/>
          </a:xfrm>
          <a:prstGeom prst="snip2SameRect">
            <a:avLst>
              <a:gd name="adj1" fmla="val 19693"/>
              <a:gd name="adj2" fmla="val 0"/>
            </a:avLst>
          </a:prstGeom>
          <a:solidFill>
            <a:schemeClr val="bg1">
              <a:lumMod val="95000"/>
            </a:schemeClr>
          </a:solidFill>
          <a:ln w="38100">
            <a:solidFill>
              <a:srgbClr val="00206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vi-VN" sz="2400" dirty="0">
              <a:solidFill>
                <a:schemeClr val="tx1"/>
              </a:solidFill>
            </a:endParaRPr>
          </a:p>
        </p:txBody>
      </p:sp>
      <p:pic>
        <p:nvPicPr>
          <p:cNvPr id="3" name="Picture 2">
            <a:extLst>
              <a:ext uri="{FF2B5EF4-FFF2-40B4-BE49-F238E27FC236}">
                <a16:creationId xmlns:a16="http://schemas.microsoft.com/office/drawing/2014/main" xmlns="" id="{E8AABDE4-BC6F-4547-812F-2F0CDE7AF5EB}"/>
              </a:ext>
            </a:extLst>
          </p:cNvPr>
          <p:cNvPicPr>
            <a:picLocks noChangeAspect="1"/>
          </p:cNvPicPr>
          <p:nvPr/>
        </p:nvPicPr>
        <p:blipFill>
          <a:blip r:embed="rId6"/>
          <a:stretch>
            <a:fillRect/>
          </a:stretch>
        </p:blipFill>
        <p:spPr>
          <a:xfrm>
            <a:off x="365649" y="314896"/>
            <a:ext cx="1286367" cy="1018120"/>
          </a:xfrm>
          <a:prstGeom prst="rect">
            <a:avLst/>
          </a:prstGeom>
        </p:spPr>
      </p:pic>
      <p:pic>
        <p:nvPicPr>
          <p:cNvPr id="37" name="2 phút đếm ngược nhạc sôi động  two minutes countdown with music (1)">
            <a:hlinkClick r:id="" action="ppaction://media"/>
            <a:extLst>
              <a:ext uri="{FF2B5EF4-FFF2-40B4-BE49-F238E27FC236}">
                <a16:creationId xmlns:a16="http://schemas.microsoft.com/office/drawing/2014/main" xmlns="" id="{8A9E8D2F-5822-462E-AFCE-A0A8072C0DB9}"/>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469313" y="142721"/>
            <a:ext cx="1209089" cy="696854"/>
          </a:xfrm>
          <a:prstGeom prst="rect">
            <a:avLst/>
          </a:prstGeom>
        </p:spPr>
      </p:pic>
      <p:pic>
        <p:nvPicPr>
          <p:cNvPr id="21" name="Karaoke - Ngày Mùa - Tone Nữ - Nhạc Sống - gia huy karaoke">
            <a:hlinkClick r:id="" action="ppaction://media"/>
            <a:extLst>
              <a:ext uri="{FF2B5EF4-FFF2-40B4-BE49-F238E27FC236}">
                <a16:creationId xmlns:a16="http://schemas.microsoft.com/office/drawing/2014/main" xmlns="" id="{6A36A74F-3919-474B-91B1-79689A1B6DA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793275" y="294477"/>
            <a:ext cx="406400" cy="406400"/>
          </a:xfrm>
          <a:prstGeom prst="rect">
            <a:avLst/>
          </a:prstGeom>
        </p:spPr>
      </p:pic>
      <p:sp>
        <p:nvSpPr>
          <p:cNvPr id="23" name="Rectangle 22">
            <a:extLst>
              <a:ext uri="{FF2B5EF4-FFF2-40B4-BE49-F238E27FC236}">
                <a16:creationId xmlns:a16="http://schemas.microsoft.com/office/drawing/2014/main" xmlns="" id="{4C2B8B4D-EC7F-4316-9AA4-E89CCDE5B652}"/>
              </a:ext>
            </a:extLst>
          </p:cNvPr>
          <p:cNvSpPr/>
          <p:nvPr/>
        </p:nvSpPr>
        <p:spPr>
          <a:xfrm>
            <a:off x="2434332" y="177929"/>
            <a:ext cx="11374167" cy="6275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ts val="300"/>
              </a:spcBef>
              <a:spcAft>
                <a:spcPts val="300"/>
              </a:spcAft>
            </a:pPr>
            <a:r>
              <a:rPr lang="vi-VN" sz="1600" b="1" dirty="0" smtClean="0">
                <a:solidFill>
                  <a:srgbClr val="0070C0"/>
                </a:solidFill>
                <a:latin typeface="Tahoma" panose="020B0604030504040204" pitchFamily="34" charset="0"/>
                <a:ea typeface="Tahoma" panose="020B0604030504040204" pitchFamily="34" charset="0"/>
                <a:cs typeface="Tahoma" panose="020B0604030504040204" pitchFamily="34" charset="0"/>
              </a:rPr>
              <a:t>Hoạt động 3: </a:t>
            </a:r>
            <a:endParaRPr lang="vi-VN" sz="28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p:cNvSpPr/>
          <p:nvPr/>
        </p:nvSpPr>
        <p:spPr>
          <a:xfrm>
            <a:off x="1787089" y="649394"/>
            <a:ext cx="8925829" cy="923330"/>
          </a:xfrm>
          <a:prstGeom prst="rect">
            <a:avLst/>
          </a:prstGeom>
        </p:spPr>
        <p:txBody>
          <a:bodyPr wrap="square">
            <a:spAutoFit/>
          </a:bodyPr>
          <a:lstStyle/>
          <a:p>
            <a:pPr lvl="0"/>
            <a:r>
              <a:rPr lang="vi-VN" dirty="0"/>
              <a:t>Dựa vào kiến thức hiểu biết của mình thông qua 2 hoạt động</a:t>
            </a:r>
            <a:endParaRPr lang="en-US" dirty="0"/>
          </a:p>
          <a:p>
            <a:pPr lvl="0"/>
            <a:r>
              <a:rPr lang="vi-VN" dirty="0"/>
              <a:t>Bằng năng lực địa lí em hãy ghi chép lại hành trình khám phá vị trí địa lí và phạm vi lãnh thổ châu Phi bằng cách chọn thanh kiến thức cho phù hợp.</a:t>
            </a:r>
            <a:endParaRPr lang="en-US" dirty="0"/>
          </a:p>
        </p:txBody>
      </p:sp>
      <p:sp>
        <p:nvSpPr>
          <p:cNvPr id="25" name="TextBox 24">
            <a:extLst>
              <a:ext uri="{FF2B5EF4-FFF2-40B4-BE49-F238E27FC236}">
                <a16:creationId xmlns:a16="http://schemas.microsoft.com/office/drawing/2014/main" xmlns="" id="{BFAE0C27-3F9D-481B-BA8C-77F57A4484AD}"/>
              </a:ext>
            </a:extLst>
          </p:cNvPr>
          <p:cNvSpPr txBox="1"/>
          <p:nvPr/>
        </p:nvSpPr>
        <p:spPr>
          <a:xfrm>
            <a:off x="818809" y="1641374"/>
            <a:ext cx="2269036"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just"/>
            <a:r>
              <a:rPr lang="en-GB" sz="2000" dirty="0">
                <a:latin typeface="#9Slide05 SVNAngellife" panose="02000500000000020003" pitchFamily="2" charset="0"/>
              </a:rPr>
              <a:t>  </a:t>
            </a:r>
            <a:r>
              <a:rPr lang="en-GB" sz="2000" dirty="0" smtClean="0">
                <a:latin typeface="#9Slide05 SVNAngellife" panose="02000500000000020003" pitchFamily="2" charset="0"/>
              </a:rPr>
              <a:t>b/ </a:t>
            </a:r>
            <a:r>
              <a:rPr lang="vi-VN" sz="2000" dirty="0" smtClean="0"/>
              <a:t>30,3 </a:t>
            </a:r>
            <a:r>
              <a:rPr lang="vi-VN" sz="2000" dirty="0"/>
              <a:t>triệu km</a:t>
            </a:r>
            <a:r>
              <a:rPr lang="vi-VN" sz="2000" baseline="30000" dirty="0"/>
              <a:t>2</a:t>
            </a:r>
            <a:r>
              <a:rPr lang="vi-VN" sz="2000" dirty="0"/>
              <a:t> </a:t>
            </a:r>
            <a:endParaRPr lang="en-GB" sz="2400" b="1" dirty="0">
              <a:effectLst/>
              <a:latin typeface="#9Slide07 IcielBaliho Script" pitchFamily="2" charset="-93"/>
              <a:ea typeface="Times New Roman" panose="02020603050405020304" pitchFamily="18" charset="0"/>
            </a:endParaRPr>
          </a:p>
        </p:txBody>
      </p:sp>
      <p:sp>
        <p:nvSpPr>
          <p:cNvPr id="26" name="TextBox 25">
            <a:extLst>
              <a:ext uri="{FF2B5EF4-FFF2-40B4-BE49-F238E27FC236}">
                <a16:creationId xmlns:a16="http://schemas.microsoft.com/office/drawing/2014/main" xmlns="" id="{BFAE0C27-3F9D-481B-BA8C-77F57A4484AD}"/>
              </a:ext>
            </a:extLst>
          </p:cNvPr>
          <p:cNvSpPr txBox="1"/>
          <p:nvPr/>
        </p:nvSpPr>
        <p:spPr>
          <a:xfrm>
            <a:off x="8549054" y="1241264"/>
            <a:ext cx="3521026"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GB" sz="2000" dirty="0">
                <a:latin typeface="#9Slide05 SVNAngellife" panose="02000500000000020003" pitchFamily="2" charset="0"/>
              </a:rPr>
              <a:t>  </a:t>
            </a:r>
            <a:r>
              <a:rPr lang="en-GB" sz="2000" dirty="0" smtClean="0">
                <a:latin typeface="#9Slide05 SVNAngellife" panose="02000500000000020003" pitchFamily="2" charset="0"/>
              </a:rPr>
              <a:t>a/ </a:t>
            </a:r>
            <a:r>
              <a:rPr lang="vi-VN" sz="2000" dirty="0" smtClean="0"/>
              <a:t>Địa </a:t>
            </a:r>
            <a:r>
              <a:rPr lang="vi-VN" sz="2000" dirty="0"/>
              <a:t>Trung Hải và biển Đỏ.</a:t>
            </a:r>
            <a:endParaRPr lang="en-US" sz="2000" dirty="0"/>
          </a:p>
        </p:txBody>
      </p:sp>
      <p:sp>
        <p:nvSpPr>
          <p:cNvPr id="28" name="TextBox 27">
            <a:extLst>
              <a:ext uri="{FF2B5EF4-FFF2-40B4-BE49-F238E27FC236}">
                <a16:creationId xmlns:a16="http://schemas.microsoft.com/office/drawing/2014/main" xmlns="" id="{BFAE0C27-3F9D-481B-BA8C-77F57A4484AD}"/>
              </a:ext>
            </a:extLst>
          </p:cNvPr>
          <p:cNvSpPr txBox="1"/>
          <p:nvPr/>
        </p:nvSpPr>
        <p:spPr>
          <a:xfrm>
            <a:off x="3207106" y="1641374"/>
            <a:ext cx="1350598"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just"/>
            <a:r>
              <a:rPr lang="en-GB" sz="2000" dirty="0">
                <a:latin typeface="#9Slide05 SVNAngellife" panose="02000500000000020003" pitchFamily="2" charset="0"/>
              </a:rPr>
              <a:t> </a:t>
            </a:r>
            <a:r>
              <a:rPr lang="en-GB" sz="2000" dirty="0" smtClean="0">
                <a:latin typeface="#9Slide05 SVNAngellife" panose="02000500000000020003" pitchFamily="2" charset="0"/>
              </a:rPr>
              <a:t>c/ </a:t>
            </a:r>
            <a:r>
              <a:rPr lang="vi-VN" sz="2000" dirty="0"/>
              <a:t>Á – Âu</a:t>
            </a:r>
            <a:endParaRPr lang="en-GB" sz="2400" b="1" dirty="0">
              <a:effectLst/>
              <a:latin typeface="#9Slide07 IcielBaliho Script" pitchFamily="2" charset="-93"/>
              <a:ea typeface="Times New Roman" panose="02020603050405020304" pitchFamily="18" charset="0"/>
            </a:endParaRPr>
          </a:p>
        </p:txBody>
      </p:sp>
      <p:sp>
        <p:nvSpPr>
          <p:cNvPr id="30" name="TextBox 29">
            <a:extLst>
              <a:ext uri="{FF2B5EF4-FFF2-40B4-BE49-F238E27FC236}">
                <a16:creationId xmlns:a16="http://schemas.microsoft.com/office/drawing/2014/main" xmlns="" id="{BFAE0C27-3F9D-481B-BA8C-77F57A4484AD}"/>
              </a:ext>
            </a:extLst>
          </p:cNvPr>
          <p:cNvSpPr txBox="1"/>
          <p:nvPr/>
        </p:nvSpPr>
        <p:spPr>
          <a:xfrm>
            <a:off x="4777490" y="1681949"/>
            <a:ext cx="2945026"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just"/>
            <a:r>
              <a:rPr lang="en-US" sz="2000" dirty="0" smtClean="0"/>
              <a:t>d/ </a:t>
            </a:r>
            <a:r>
              <a:rPr lang="vi-VN" sz="2000" dirty="0" smtClean="0"/>
              <a:t>nằm </a:t>
            </a:r>
            <a:r>
              <a:rPr lang="vi-VN" sz="2000" dirty="0"/>
              <a:t>giữa 2 chí tuyến</a:t>
            </a:r>
            <a:endParaRPr lang="en-GB" sz="2400" b="1" dirty="0">
              <a:effectLst/>
              <a:latin typeface="#9Slide07 IcielBaliho Script" pitchFamily="2" charset="-93"/>
              <a:ea typeface="Times New Roman" panose="02020603050405020304" pitchFamily="18" charset="0"/>
            </a:endParaRPr>
          </a:p>
        </p:txBody>
      </p:sp>
      <p:sp>
        <p:nvSpPr>
          <p:cNvPr id="32" name="TextBox 31">
            <a:extLst>
              <a:ext uri="{FF2B5EF4-FFF2-40B4-BE49-F238E27FC236}">
                <a16:creationId xmlns:a16="http://schemas.microsoft.com/office/drawing/2014/main" xmlns="" id="{BFAE0C27-3F9D-481B-BA8C-77F57A4484AD}"/>
              </a:ext>
            </a:extLst>
          </p:cNvPr>
          <p:cNvSpPr txBox="1"/>
          <p:nvPr/>
        </p:nvSpPr>
        <p:spPr>
          <a:xfrm>
            <a:off x="7858843" y="1681949"/>
            <a:ext cx="2854075" cy="400110"/>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algn="just"/>
            <a:r>
              <a:rPr lang="en-GB" sz="2000" dirty="0">
                <a:latin typeface="#9Slide05 SVNAngellife" panose="02000500000000020003" pitchFamily="2" charset="0"/>
              </a:rPr>
              <a:t>  </a:t>
            </a:r>
            <a:r>
              <a:rPr lang="en-GB" sz="2000" dirty="0" smtClean="0">
                <a:latin typeface="#9Slide05 SVNAngellife" panose="02000500000000020003" pitchFamily="2" charset="0"/>
              </a:rPr>
              <a:t>e/ </a:t>
            </a:r>
            <a:r>
              <a:rPr lang="vi-VN" sz="2000" dirty="0" smtClean="0"/>
              <a:t>37</a:t>
            </a:r>
            <a:r>
              <a:rPr lang="vi-VN" sz="2000" baseline="30000" dirty="0" smtClean="0"/>
              <a:t>0</a:t>
            </a:r>
            <a:r>
              <a:rPr lang="vi-VN" sz="2000" dirty="0" smtClean="0"/>
              <a:t>20</a:t>
            </a:r>
            <a:r>
              <a:rPr lang="vi-VN" sz="2000" baseline="30000" dirty="0" smtClean="0"/>
              <a:t>’</a:t>
            </a:r>
            <a:r>
              <a:rPr lang="vi-VN" sz="2000" dirty="0" smtClean="0"/>
              <a:t>B </a:t>
            </a:r>
            <a:r>
              <a:rPr lang="vi-VN" sz="2000" dirty="0"/>
              <a:t>- 34</a:t>
            </a:r>
            <a:r>
              <a:rPr lang="vi-VN" sz="2000" baseline="30000" dirty="0"/>
              <a:t>0</a:t>
            </a:r>
            <a:r>
              <a:rPr lang="vi-VN" sz="2000" dirty="0"/>
              <a:t>51</a:t>
            </a:r>
            <a:r>
              <a:rPr lang="vi-VN" sz="2000" baseline="30000" dirty="0"/>
              <a:t>’</a:t>
            </a:r>
            <a:r>
              <a:rPr lang="vi-VN" sz="2000" dirty="0"/>
              <a:t>N</a:t>
            </a:r>
            <a:endParaRPr lang="en-GB" sz="2400" b="1" dirty="0">
              <a:effectLst/>
              <a:latin typeface="#9Slide07 IcielBaliho Script" pitchFamily="2" charset="-93"/>
              <a:ea typeface="Times New Roman" panose="02020603050405020304" pitchFamily="18" charset="0"/>
            </a:endParaRPr>
          </a:p>
        </p:txBody>
      </p:sp>
      <p:sp>
        <p:nvSpPr>
          <p:cNvPr id="34" name="TextBox 33">
            <a:extLst>
              <a:ext uri="{FF2B5EF4-FFF2-40B4-BE49-F238E27FC236}">
                <a16:creationId xmlns:a16="http://schemas.microsoft.com/office/drawing/2014/main" xmlns="" id="{BFAE0C27-3F9D-481B-BA8C-77F57A4484AD}"/>
              </a:ext>
            </a:extLst>
          </p:cNvPr>
          <p:cNvSpPr txBox="1"/>
          <p:nvPr/>
        </p:nvSpPr>
        <p:spPr>
          <a:xfrm>
            <a:off x="215861" y="2559924"/>
            <a:ext cx="11608178" cy="4093428"/>
          </a:xfrm>
          <a:prstGeom prst="rect">
            <a:avLst/>
          </a:prstGeom>
          <a:noFill/>
        </p:spPr>
        <p:txBody>
          <a:bodyPr wrap="square" rtlCol="0">
            <a:spAutoFit/>
          </a:bodyPr>
          <a:lstStyle/>
          <a:p>
            <a:r>
              <a:rPr lang="en-GB" sz="2000" dirty="0">
                <a:latin typeface="#9Slide05 SVNAngellife" panose="02000500000000020003" pitchFamily="2" charset="0"/>
              </a:rPr>
              <a:t>  </a:t>
            </a:r>
            <a:r>
              <a:rPr lang="vi-VN" sz="2000" dirty="0" smtClean="0">
                <a:latin typeface="#9Slide05 SVNAngellife" panose="02000500000000020003" pitchFamily="2" charset="0"/>
              </a:rPr>
              <a:t>1</a:t>
            </a:r>
            <a:r>
              <a:rPr lang="vi-VN" sz="2000" dirty="0" smtClean="0"/>
              <a:t>. </a:t>
            </a:r>
            <a:r>
              <a:rPr lang="vi-VN" sz="2000" dirty="0"/>
              <a:t>Vị trí địa lí và phạm vi </a:t>
            </a:r>
            <a:r>
              <a:rPr lang="vi-VN" sz="2000" dirty="0" smtClean="0"/>
              <a:t>châu Phi       	</a:t>
            </a:r>
          </a:p>
          <a:p>
            <a:r>
              <a:rPr lang="vi-VN" sz="2000" dirty="0" smtClean="0"/>
              <a:t>- Diện tích:  .................(1)................</a:t>
            </a:r>
            <a:r>
              <a:rPr lang="en-US" sz="2000" dirty="0" smtClean="0"/>
              <a:t>  </a:t>
            </a:r>
            <a:r>
              <a:rPr lang="vi-VN" sz="2000" dirty="0" smtClean="0"/>
              <a:t> (lớn thứ 3 trên thế giới).</a:t>
            </a:r>
          </a:p>
          <a:p>
            <a:r>
              <a:rPr lang="vi-VN" sz="2000" dirty="0" smtClean="0"/>
              <a:t>      </a:t>
            </a:r>
            <a:r>
              <a:rPr lang="vi-VN" sz="2000" dirty="0"/>
              <a:t>	</a:t>
            </a:r>
            <a:endParaRPr lang="vi-VN" sz="2000" dirty="0" smtClean="0"/>
          </a:p>
          <a:p>
            <a:r>
              <a:rPr lang="vi-VN" sz="2000" dirty="0" smtClean="0"/>
              <a:t>- </a:t>
            </a:r>
            <a:r>
              <a:rPr lang="vi-VN" sz="2000" dirty="0"/>
              <a:t>Hình dạng: dạng hình khối, đường bờ biển ít bị chia cắt, có rất ít các vịnh biển và bán đảo lớn.</a:t>
            </a:r>
          </a:p>
          <a:p>
            <a:r>
              <a:rPr lang="vi-VN" sz="2000" dirty="0"/>
              <a:t>       	</a:t>
            </a:r>
            <a:endParaRPr lang="vi-VN" sz="2000" dirty="0" smtClean="0"/>
          </a:p>
          <a:p>
            <a:pPr marL="342900" indent="-342900">
              <a:buFontTx/>
              <a:buChar char="-"/>
            </a:pPr>
            <a:r>
              <a:rPr lang="vi-VN" sz="2000" dirty="0" smtClean="0"/>
              <a:t>Phần </a:t>
            </a:r>
            <a:r>
              <a:rPr lang="vi-VN" sz="2000" dirty="0"/>
              <a:t>đất liền</a:t>
            </a:r>
            <a:r>
              <a:rPr lang="vi-VN" sz="2000" dirty="0" smtClean="0"/>
              <a:t>:</a:t>
            </a:r>
            <a:r>
              <a:rPr lang="en-US" sz="2000" dirty="0" smtClean="0"/>
              <a:t> </a:t>
            </a:r>
            <a:r>
              <a:rPr lang="vi-VN" sz="2000" dirty="0" smtClean="0"/>
              <a:t>Nằm trong khoảng    .............(2)............................................, </a:t>
            </a:r>
            <a:r>
              <a:rPr lang="vi-VN" sz="2000" dirty="0"/>
              <a:t>đại bộ phân lãnh </a:t>
            </a:r>
          </a:p>
          <a:p>
            <a:pPr marL="342900" indent="-342900">
              <a:buFontTx/>
              <a:buChar char="-"/>
            </a:pPr>
            <a:endParaRPr lang="vi-VN" sz="2000" dirty="0" smtClean="0"/>
          </a:p>
          <a:p>
            <a:r>
              <a:rPr lang="vi-VN" sz="2000" dirty="0" smtClean="0"/>
              <a:t>thổ...........( 3).............................., </a:t>
            </a:r>
            <a:r>
              <a:rPr lang="vi-VN" sz="2000" dirty="0"/>
              <a:t>tương đối cân xứng hai bên đường xích đạo. </a:t>
            </a:r>
          </a:p>
          <a:p>
            <a:endParaRPr lang="vi-VN" sz="2000" dirty="0" smtClean="0"/>
          </a:p>
          <a:p>
            <a:endParaRPr lang="vi-VN" sz="2000" i="1" dirty="0"/>
          </a:p>
          <a:p>
            <a:pPr marL="342900" indent="-342900">
              <a:buFontTx/>
              <a:buChar char="-"/>
            </a:pPr>
            <a:r>
              <a:rPr lang="vi-VN" sz="2000" i="1" dirty="0" smtClean="0"/>
              <a:t>Tiếp </a:t>
            </a:r>
            <a:r>
              <a:rPr lang="vi-VN" sz="2000" i="1" dirty="0"/>
              <a:t>giáp: lục </a:t>
            </a:r>
            <a:r>
              <a:rPr lang="vi-VN" sz="2000" i="1" dirty="0" smtClean="0"/>
              <a:t>địa.......( 4)......................................,      </a:t>
            </a:r>
            <a:r>
              <a:rPr lang="vi-VN" sz="2000" dirty="0"/>
              <a:t>Đại Tây Dương, Ấn Độ Dương, </a:t>
            </a:r>
            <a:endParaRPr lang="vi-VN" sz="2000" dirty="0" smtClean="0"/>
          </a:p>
          <a:p>
            <a:pPr marL="342900" indent="-342900">
              <a:buFontTx/>
              <a:buChar char="-"/>
            </a:pPr>
            <a:endParaRPr lang="vi-VN" sz="2000" dirty="0"/>
          </a:p>
          <a:p>
            <a:r>
              <a:rPr lang="vi-VN" sz="2000" dirty="0" smtClean="0"/>
              <a:t>biển......( 5)...........................</a:t>
            </a:r>
            <a:endParaRPr lang="vi-VN" sz="2000" dirty="0"/>
          </a:p>
        </p:txBody>
      </p:sp>
    </p:spTree>
    <p:extLst>
      <p:ext uri="{BB962C8B-B14F-4D97-AF65-F5344CB8AC3E}">
        <p14:creationId xmlns:p14="http://schemas.microsoft.com/office/powerpoint/2010/main" val="3718589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5535E-6 -2.17673E-6 L 0.0828 0.18853 " pathEditMode="relative" rAng="0" ptsTypes="AA">
                                      <p:cBhvr>
                                        <p:cTn id="6" dur="2000" fill="hold"/>
                                        <p:tgtEl>
                                          <p:spTgt spid="25"/>
                                        </p:tgtEl>
                                        <p:attrNameLst>
                                          <p:attrName>ppt_x</p:attrName>
                                          <p:attrName>ppt_y</p:attrName>
                                        </p:attrNameLst>
                                      </p:cBhvr>
                                      <p:rCtr x="4140" y="941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2.62952E-7 4.80222E-6 L -0.21869 0.33402 " pathEditMode="relative" rAng="0" ptsTypes="AA">
                                      <p:cBhvr>
                                        <p:cTn id="10" dur="2000" fill="hold"/>
                                        <p:tgtEl>
                                          <p:spTgt spid="32"/>
                                        </p:tgtEl>
                                        <p:attrNameLst>
                                          <p:attrName>ppt_x</p:attrName>
                                          <p:attrName>ppt_y</p:attrName>
                                        </p:attrNameLst>
                                      </p:cBhvr>
                                      <p:rCtr x="-10935" y="16701"/>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3.25436E-6 4.80222E-6 L -0.31177 0.43257 " pathEditMode="relative" rAng="0" ptsTypes="AA">
                                      <p:cBhvr>
                                        <p:cTn id="14" dur="2000" fill="hold"/>
                                        <p:tgtEl>
                                          <p:spTgt spid="30"/>
                                        </p:tgtEl>
                                        <p:attrNameLst>
                                          <p:attrName>ppt_x</p:attrName>
                                          <p:attrName>ppt_y</p:attrName>
                                        </p:attrNameLst>
                                      </p:cBhvr>
                                      <p:rCtr x="-15595" y="21628"/>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3.5095E-6 -2.17673E-6 L 0.05037 0.5753 " pathEditMode="relative" rAng="0" ptsTypes="AA">
                                      <p:cBhvr>
                                        <p:cTn id="18" dur="2000" fill="hold"/>
                                        <p:tgtEl>
                                          <p:spTgt spid="28"/>
                                        </p:tgtEl>
                                        <p:attrNameLst>
                                          <p:attrName>ppt_x</p:attrName>
                                          <p:attrName>ppt_y</p:attrName>
                                        </p:attrNameLst>
                                      </p:cBhvr>
                                      <p:rCtr x="2512" y="28753"/>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0.06001 0.01249 L -0.63069 0.73652 " pathEditMode="relative" rAng="0" ptsTypes="AA">
                                      <p:cBhvr>
                                        <p:cTn id="22" dur="2000" fill="hold"/>
                                        <p:tgtEl>
                                          <p:spTgt spid="26"/>
                                        </p:tgtEl>
                                        <p:attrNameLst>
                                          <p:attrName>ppt_x</p:attrName>
                                          <p:attrName>ppt_y</p:attrName>
                                        </p:attrNameLst>
                                      </p:cBhvr>
                                      <p:rCtr x="-34535" y="36202"/>
                                    </p:animMotion>
                                  </p:childTnLst>
                                </p:cTn>
                              </p:par>
                            </p:childTnLst>
                          </p:cTn>
                        </p:par>
                      </p:childTnLst>
                    </p:cTn>
                  </p:par>
                </p:childTnLst>
              </p:cTn>
              <p:prevCondLst>
                <p:cond evt="onPrev" delay="0">
                  <p:tgtEl>
                    <p:sldTgt/>
                  </p:tgtEl>
                </p:cond>
              </p:prevCondLst>
              <p:nextCondLst>
                <p:cond evt="onNext" delay="0">
                  <p:tgtEl>
                    <p:sldTgt/>
                  </p:tgtEl>
                </p:cond>
              </p:nextCondLst>
            </p:seq>
            <p:video>
              <p:cMediaNode vol="100000">
                <p:cTn id="23" fill="hold" display="0">
                  <p:stCondLst>
                    <p:cond delay="indefinite"/>
                  </p:stCondLst>
                </p:cTn>
                <p:tgtEl>
                  <p:spTgt spid="37"/>
                </p:tgtEl>
              </p:cMediaNode>
            </p:video>
            <p:audio>
              <p:cMediaNode vol="6122">
                <p:cTn id="24" fill="hold" display="0">
                  <p:stCondLst>
                    <p:cond delay="indefinite"/>
                  </p:stCondLst>
                  <p:endCondLst>
                    <p:cond evt="onStopAudio" delay="0">
                      <p:tgtEl>
                        <p:sldTgt/>
                      </p:tgtEl>
                    </p:cond>
                  </p:endCondLst>
                </p:cTn>
                <p:tgtEl>
                  <p:spTgt spid="21"/>
                </p:tgtEl>
              </p:cMediaNode>
            </p:audio>
          </p:childTnLst>
        </p:cTn>
      </p:par>
    </p:tnLst>
    <p:bldLst>
      <p:bldP spid="25" grpId="0" animBg="1"/>
      <p:bldP spid="26" grpId="0" animBg="1"/>
      <p:bldP spid="28" grpId="0" animBg="1"/>
      <p:bldP spid="30" grpId="0" animBg="1"/>
      <p:bldP spid="3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TotalTime>
  <Words>581</Words>
  <Application>Microsoft Office PowerPoint</Application>
  <PresentationFormat>Custom</PresentationFormat>
  <Paragraphs>104</Paragraphs>
  <Slides>11</Slides>
  <Notes>1</Notes>
  <HiddenSlides>0</HiddenSlides>
  <MMClips>4</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11</vt:i4>
      </vt:variant>
    </vt:vector>
  </HeadingPairs>
  <TitlesOfParts>
    <vt:vector size="24" baseType="lpstr">
      <vt:lpstr>Arial</vt:lpstr>
      <vt:lpstr>Times New Roman</vt:lpstr>
      <vt:lpstr>#9Slide07 IcielBaliho Script</vt:lpstr>
      <vt:lpstr>Calibri Light</vt:lpstr>
      <vt:lpstr>#9Slide05 SVNAngellife</vt:lpstr>
      <vt:lpstr>Tahoma</vt:lpstr>
      <vt:lpstr>#9Slide03 SVNKelson Sans</vt:lpstr>
      <vt:lpstr>#9Slide03 AllRoundGothic</vt:lpstr>
      <vt:lpstr>Calibri</vt:lpstr>
      <vt:lpstr>#9Slide05 Lobster</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Doan Thuy</dc:creator>
  <cp:lastModifiedBy>ASUS</cp:lastModifiedBy>
  <cp:revision>21</cp:revision>
  <dcterms:created xsi:type="dcterms:W3CDTF">2022-06-25T16:00:28Z</dcterms:created>
  <dcterms:modified xsi:type="dcterms:W3CDTF">2024-12-19T06:36:34Z</dcterms:modified>
</cp:coreProperties>
</file>