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7" r:id="rId2"/>
    <p:sldId id="298" r:id="rId3"/>
    <p:sldId id="258" r:id="rId4"/>
    <p:sldId id="259" r:id="rId5"/>
    <p:sldId id="261" r:id="rId6"/>
    <p:sldId id="305" r:id="rId7"/>
    <p:sldId id="306" r:id="rId8"/>
    <p:sldId id="307" r:id="rId9"/>
    <p:sldId id="312" r:id="rId10"/>
    <p:sldId id="313" r:id="rId11"/>
    <p:sldId id="314" r:id="rId12"/>
    <p:sldId id="308" r:id="rId13"/>
    <p:sldId id="315" r:id="rId14"/>
    <p:sldId id="264" r:id="rId15"/>
    <p:sldId id="296" r:id="rId16"/>
    <p:sldId id="303" r:id="rId17"/>
    <p:sldId id="299" r:id="rId18"/>
    <p:sldId id="295" r:id="rId19"/>
    <p:sldId id="302" r:id="rId20"/>
    <p:sldId id="265" r:id="rId21"/>
    <p:sldId id="301" r:id="rId22"/>
    <p:sldId id="304" r:id="rId23"/>
    <p:sldId id="267" r:id="rId24"/>
    <p:sldId id="269" r:id="rId25"/>
    <p:sldId id="268" r:id="rId26"/>
    <p:sldId id="279" r:id="rId27"/>
    <p:sldId id="316" r:id="rId28"/>
    <p:sldId id="270" r:id="rId29"/>
    <p:sldId id="271" r:id="rId30"/>
    <p:sldId id="280" r:id="rId31"/>
    <p:sldId id="281" r:id="rId32"/>
    <p:sldId id="285" r:id="rId33"/>
    <p:sldId id="272" r:id="rId34"/>
    <p:sldId id="275" r:id="rId35"/>
  </p:sldIdLst>
  <p:sldSz cx="9144000" cy="5143500" type="screen16x9"/>
  <p:notesSz cx="6858000" cy="9144000"/>
  <p:embeddedFontLst>
    <p:embeddedFont>
      <p:font typeface="Sniglet" charset="0"/>
      <p:regular r:id="rId37"/>
    </p:embeddedFont>
    <p:embeddedFont>
      <p:font typeface="Quicksand Light" charset="0"/>
      <p:regular r:id="rId38"/>
      <p:bold r:id="rId39"/>
    </p:embeddedFont>
    <p:embeddedFont>
      <p:font typeface="Quicksand" charset="0"/>
      <p:regular r:id="rId4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Itim" charset="-34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16D317D-3CF8-4AEC-A441-A3A91E832822}">
  <a:tblStyle styleId="{E16D317D-3CF8-4AEC-A441-A3A91E8328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D0B37D-CC90-4412-BD77-CC20C0E4C37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6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AC225-A507-4ED9-9027-7DA08A4B7A60}" type="doc">
      <dgm:prSet loTypeId="urn:microsoft.com/office/officeart/2005/8/layout/process1" loCatId="process" qsTypeId="urn:microsoft.com/office/officeart/2005/8/quickstyle/simple1" qsCatId="simple" csTypeId="urn:microsoft.com/office/officeart/2005/8/colors/accent4_4" csCatId="accent4" phldr="1"/>
      <dgm:spPr/>
    </dgm:pt>
    <dgm:pt modelId="{19975B86-EFAA-425E-BB0E-1B9B2F3BDF93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Thảo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luận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7A9FF732-90D1-46AA-A1CF-09F3B5C51F13}" type="parTrans" cxnId="{36A14C4E-AC97-4648-A266-54ABF91CEEED}">
      <dgm:prSet/>
      <dgm:spPr/>
      <dgm:t>
        <a:bodyPr/>
        <a:lstStyle/>
        <a:p>
          <a:endParaRPr lang="en-US"/>
        </a:p>
      </dgm:t>
    </dgm:pt>
    <dgm:pt modelId="{D58589EA-9F51-472C-8DF6-2C87DC565019}" type="sibTrans" cxnId="{36A14C4E-AC97-4648-A266-54ABF91CEE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9D83E8D-5517-452E-8311-78F9C22C3EDC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Ứng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dụng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A74C8C0C-23C0-4730-9DF8-C3156ACE6669}" type="parTrans" cxnId="{79099936-861C-4A7C-AA52-9F22D64A46F9}">
      <dgm:prSet/>
      <dgm:spPr/>
      <dgm:t>
        <a:bodyPr/>
        <a:lstStyle/>
        <a:p>
          <a:endParaRPr lang="en-US"/>
        </a:p>
      </dgm:t>
    </dgm:pt>
    <dgm:pt modelId="{68320F8F-11BB-415F-BB44-D2008D4E679B}" type="sibTrans" cxnId="{79099936-861C-4A7C-AA52-9F22D64A46F9}">
      <dgm:prSet/>
      <dgm:spPr/>
      <dgm:t>
        <a:bodyPr/>
        <a:lstStyle/>
        <a:p>
          <a:endParaRPr lang="en-US"/>
        </a:p>
      </dgm:t>
    </dgm:pt>
    <dgm:pt modelId="{E2A7E77F-F299-4587-8762-11B89FDBB4A5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Khám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phá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27A8B9B5-E9C4-4FA7-ACA4-0F9934CB4341}" type="parTrans" cxnId="{4E36687A-B139-4F14-A2D1-9C9B48261EC0}">
      <dgm:prSet/>
      <dgm:spPr/>
      <dgm:t>
        <a:bodyPr/>
        <a:lstStyle/>
        <a:p>
          <a:endParaRPr lang="en-US"/>
        </a:p>
      </dgm:t>
    </dgm:pt>
    <dgm:pt modelId="{A715C399-10FA-4FCA-B1BA-522732C7EA8A}" type="sibTrans" cxnId="{4E36687A-B139-4F14-A2D1-9C9B48261EC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DD0C817-EC36-42DA-B166-B08DF7CC33DC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Sáng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tạo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E331B7D-F177-4B40-8B79-9F0182A0FEDA}" type="parTrans" cxnId="{53EB28CD-C021-4ECF-807B-0B70549D47DE}">
      <dgm:prSet/>
      <dgm:spPr/>
      <dgm:t>
        <a:bodyPr/>
        <a:lstStyle/>
        <a:p>
          <a:endParaRPr lang="en-US"/>
        </a:p>
      </dgm:t>
    </dgm:pt>
    <dgm:pt modelId="{9DADF675-348D-4AB2-9E9E-1B3DD785658B}" type="sibTrans" cxnId="{53EB28CD-C021-4ECF-807B-0B70549D47D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2DB07C0-B41F-4B26-A264-083EE20EC586}" type="pres">
      <dgm:prSet presAssocID="{AB0AC225-A507-4ED9-9027-7DA08A4B7A60}" presName="Name0" presStyleCnt="0">
        <dgm:presLayoutVars>
          <dgm:dir/>
          <dgm:resizeHandles val="exact"/>
        </dgm:presLayoutVars>
      </dgm:prSet>
      <dgm:spPr/>
    </dgm:pt>
    <dgm:pt modelId="{F7616688-BBA6-4C07-A6A7-7F9459E9B977}" type="pres">
      <dgm:prSet presAssocID="{E2A7E77F-F299-4587-8762-11B89FDBB4A5}" presName="node" presStyleLbl="node1" presStyleIdx="0" presStyleCnt="4" custScaleY="15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CE71-67BD-4ACC-B55A-40F300BB4902}" type="pres">
      <dgm:prSet presAssocID="{A715C399-10FA-4FCA-B1BA-522732C7EA8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B707717-F5BE-40C9-B91C-DAFDB892666D}" type="pres">
      <dgm:prSet presAssocID="{A715C399-10FA-4FCA-B1BA-522732C7EA8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960E7C2-E080-4C4E-B6B4-7343455AFAF5}" type="pres">
      <dgm:prSet presAssocID="{8DD0C817-EC36-42DA-B166-B08DF7CC33DC}" presName="node" presStyleLbl="node1" presStyleIdx="1" presStyleCnt="4" custScaleY="14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4A15A-2DD1-4E96-8171-7123C321262A}" type="pres">
      <dgm:prSet presAssocID="{9DADF675-348D-4AB2-9E9E-1B3DD785658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C584B58-366D-4296-9C6D-DB4E2C42650D}" type="pres">
      <dgm:prSet presAssocID="{9DADF675-348D-4AB2-9E9E-1B3DD78565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74292D5-C055-4045-95A3-8764A5867C81}" type="pres">
      <dgm:prSet presAssocID="{19975B86-EFAA-425E-BB0E-1B9B2F3BDF93}" presName="node" presStyleLbl="node1" presStyleIdx="2" presStyleCnt="4" custScaleY="13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B01ED-C577-4829-93F6-AF9480E4E0D4}" type="pres">
      <dgm:prSet presAssocID="{D58589EA-9F51-472C-8DF6-2C87DC56501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A767040-C3D4-4DF5-A49F-F79310F80468}" type="pres">
      <dgm:prSet presAssocID="{D58589EA-9F51-472C-8DF6-2C87DC56501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1D18BA2-5828-4F87-8A10-4BDFD2899C70}" type="pres">
      <dgm:prSet presAssocID="{89D83E8D-5517-452E-8311-78F9C22C3EDC}" presName="node" presStyleLbl="node1" presStyleIdx="3" presStyleCnt="4" custScaleY="13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6E53E-C619-44BC-8651-2E3D4B28E577}" type="presOf" srcId="{A715C399-10FA-4FCA-B1BA-522732C7EA8A}" destId="{1314CE71-67BD-4ACC-B55A-40F300BB4902}" srcOrd="0" destOrd="0" presId="urn:microsoft.com/office/officeart/2005/8/layout/process1"/>
    <dgm:cxn modelId="{608892B3-A899-4B89-ADFA-76A725A93DB4}" type="presOf" srcId="{89D83E8D-5517-452E-8311-78F9C22C3EDC}" destId="{81D18BA2-5828-4F87-8A10-4BDFD2899C70}" srcOrd="0" destOrd="0" presId="urn:microsoft.com/office/officeart/2005/8/layout/process1"/>
    <dgm:cxn modelId="{36A14C4E-AC97-4648-A266-54ABF91CEEED}" srcId="{AB0AC225-A507-4ED9-9027-7DA08A4B7A60}" destId="{19975B86-EFAA-425E-BB0E-1B9B2F3BDF93}" srcOrd="2" destOrd="0" parTransId="{7A9FF732-90D1-46AA-A1CF-09F3B5C51F13}" sibTransId="{D58589EA-9F51-472C-8DF6-2C87DC565019}"/>
    <dgm:cxn modelId="{5A7D474A-096D-4A8E-81FE-42084838E5D3}" type="presOf" srcId="{E2A7E77F-F299-4587-8762-11B89FDBB4A5}" destId="{F7616688-BBA6-4C07-A6A7-7F9459E9B977}" srcOrd="0" destOrd="0" presId="urn:microsoft.com/office/officeart/2005/8/layout/process1"/>
    <dgm:cxn modelId="{53EB28CD-C021-4ECF-807B-0B70549D47DE}" srcId="{AB0AC225-A507-4ED9-9027-7DA08A4B7A60}" destId="{8DD0C817-EC36-42DA-B166-B08DF7CC33DC}" srcOrd="1" destOrd="0" parTransId="{CE331B7D-F177-4B40-8B79-9F0182A0FEDA}" sibTransId="{9DADF675-348D-4AB2-9E9E-1B3DD785658B}"/>
    <dgm:cxn modelId="{DC4B93E1-F07A-4280-AE54-54A0C84A4280}" type="presOf" srcId="{8DD0C817-EC36-42DA-B166-B08DF7CC33DC}" destId="{C960E7C2-E080-4C4E-B6B4-7343455AFAF5}" srcOrd="0" destOrd="0" presId="urn:microsoft.com/office/officeart/2005/8/layout/process1"/>
    <dgm:cxn modelId="{C46AF0E0-E847-4E79-98BD-D91B633CC9EA}" type="presOf" srcId="{9DADF675-348D-4AB2-9E9E-1B3DD785658B}" destId="{FC584B58-366D-4296-9C6D-DB4E2C42650D}" srcOrd="1" destOrd="0" presId="urn:microsoft.com/office/officeart/2005/8/layout/process1"/>
    <dgm:cxn modelId="{79099936-861C-4A7C-AA52-9F22D64A46F9}" srcId="{AB0AC225-A507-4ED9-9027-7DA08A4B7A60}" destId="{89D83E8D-5517-452E-8311-78F9C22C3EDC}" srcOrd="3" destOrd="0" parTransId="{A74C8C0C-23C0-4730-9DF8-C3156ACE6669}" sibTransId="{68320F8F-11BB-415F-BB44-D2008D4E679B}"/>
    <dgm:cxn modelId="{72CB3710-3F3D-493E-8EE1-2070E7CC27F3}" type="presOf" srcId="{D58589EA-9F51-472C-8DF6-2C87DC565019}" destId="{751B01ED-C577-4829-93F6-AF9480E4E0D4}" srcOrd="0" destOrd="0" presId="urn:microsoft.com/office/officeart/2005/8/layout/process1"/>
    <dgm:cxn modelId="{4E36687A-B139-4F14-A2D1-9C9B48261EC0}" srcId="{AB0AC225-A507-4ED9-9027-7DA08A4B7A60}" destId="{E2A7E77F-F299-4587-8762-11B89FDBB4A5}" srcOrd="0" destOrd="0" parTransId="{27A8B9B5-E9C4-4FA7-ACA4-0F9934CB4341}" sibTransId="{A715C399-10FA-4FCA-B1BA-522732C7EA8A}"/>
    <dgm:cxn modelId="{B49E186D-CBFF-40DE-9C90-B29ED9D143E6}" type="presOf" srcId="{AB0AC225-A507-4ED9-9027-7DA08A4B7A60}" destId="{B2DB07C0-B41F-4B26-A264-083EE20EC586}" srcOrd="0" destOrd="0" presId="urn:microsoft.com/office/officeart/2005/8/layout/process1"/>
    <dgm:cxn modelId="{7CE7AD63-0120-4D70-8B6E-55129746F947}" type="presOf" srcId="{9DADF675-348D-4AB2-9E9E-1B3DD785658B}" destId="{7114A15A-2DD1-4E96-8171-7123C321262A}" srcOrd="0" destOrd="0" presId="urn:microsoft.com/office/officeart/2005/8/layout/process1"/>
    <dgm:cxn modelId="{C1756771-3349-47CE-B5B4-54FE66320A02}" type="presOf" srcId="{A715C399-10FA-4FCA-B1BA-522732C7EA8A}" destId="{AB707717-F5BE-40C9-B91C-DAFDB892666D}" srcOrd="1" destOrd="0" presId="urn:microsoft.com/office/officeart/2005/8/layout/process1"/>
    <dgm:cxn modelId="{C83C6358-FC97-43BE-B0A3-891D94979BA0}" type="presOf" srcId="{19975B86-EFAA-425E-BB0E-1B9B2F3BDF93}" destId="{774292D5-C055-4045-95A3-8764A5867C81}" srcOrd="0" destOrd="0" presId="urn:microsoft.com/office/officeart/2005/8/layout/process1"/>
    <dgm:cxn modelId="{1621E3EA-0BDE-49F4-8129-4925344E8FA2}" type="presOf" srcId="{D58589EA-9F51-472C-8DF6-2C87DC565019}" destId="{1A767040-C3D4-4DF5-A49F-F79310F80468}" srcOrd="1" destOrd="0" presId="urn:microsoft.com/office/officeart/2005/8/layout/process1"/>
    <dgm:cxn modelId="{9D69A192-0D54-4FF9-9D08-0BA512696B18}" type="presParOf" srcId="{B2DB07C0-B41F-4B26-A264-083EE20EC586}" destId="{F7616688-BBA6-4C07-A6A7-7F9459E9B977}" srcOrd="0" destOrd="0" presId="urn:microsoft.com/office/officeart/2005/8/layout/process1"/>
    <dgm:cxn modelId="{60D44094-AD38-4D73-856B-EBE6FA8ED05C}" type="presParOf" srcId="{B2DB07C0-B41F-4B26-A264-083EE20EC586}" destId="{1314CE71-67BD-4ACC-B55A-40F300BB4902}" srcOrd="1" destOrd="0" presId="urn:microsoft.com/office/officeart/2005/8/layout/process1"/>
    <dgm:cxn modelId="{8325DC19-258A-4C34-B976-9C4780EC67ED}" type="presParOf" srcId="{1314CE71-67BD-4ACC-B55A-40F300BB4902}" destId="{AB707717-F5BE-40C9-B91C-DAFDB892666D}" srcOrd="0" destOrd="0" presId="urn:microsoft.com/office/officeart/2005/8/layout/process1"/>
    <dgm:cxn modelId="{88980C21-B6BA-439D-8D2E-F14A05397C64}" type="presParOf" srcId="{B2DB07C0-B41F-4B26-A264-083EE20EC586}" destId="{C960E7C2-E080-4C4E-B6B4-7343455AFAF5}" srcOrd="2" destOrd="0" presId="urn:microsoft.com/office/officeart/2005/8/layout/process1"/>
    <dgm:cxn modelId="{0104E77E-1446-48E8-A2BE-D69E5A76B269}" type="presParOf" srcId="{B2DB07C0-B41F-4B26-A264-083EE20EC586}" destId="{7114A15A-2DD1-4E96-8171-7123C321262A}" srcOrd="3" destOrd="0" presId="urn:microsoft.com/office/officeart/2005/8/layout/process1"/>
    <dgm:cxn modelId="{43136977-1DCF-4B9F-9ED9-63EC3AED3ED9}" type="presParOf" srcId="{7114A15A-2DD1-4E96-8171-7123C321262A}" destId="{FC584B58-366D-4296-9C6D-DB4E2C42650D}" srcOrd="0" destOrd="0" presId="urn:microsoft.com/office/officeart/2005/8/layout/process1"/>
    <dgm:cxn modelId="{4623A0E5-129B-45D5-970E-85CEDE14DD10}" type="presParOf" srcId="{B2DB07C0-B41F-4B26-A264-083EE20EC586}" destId="{774292D5-C055-4045-95A3-8764A5867C81}" srcOrd="4" destOrd="0" presId="urn:microsoft.com/office/officeart/2005/8/layout/process1"/>
    <dgm:cxn modelId="{110D705F-AC9C-48F7-9EF4-E27AD89262BE}" type="presParOf" srcId="{B2DB07C0-B41F-4B26-A264-083EE20EC586}" destId="{751B01ED-C577-4829-93F6-AF9480E4E0D4}" srcOrd="5" destOrd="0" presId="urn:microsoft.com/office/officeart/2005/8/layout/process1"/>
    <dgm:cxn modelId="{6B47AFD3-C3D6-4583-A03B-F7362F0065BA}" type="presParOf" srcId="{751B01ED-C577-4829-93F6-AF9480E4E0D4}" destId="{1A767040-C3D4-4DF5-A49F-F79310F80468}" srcOrd="0" destOrd="0" presId="urn:microsoft.com/office/officeart/2005/8/layout/process1"/>
    <dgm:cxn modelId="{A7C0A8B2-CABE-4E5D-AEBA-995B702809E9}" type="presParOf" srcId="{B2DB07C0-B41F-4B26-A264-083EE20EC586}" destId="{81D18BA2-5828-4F87-8A10-4BDFD2899C7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ED380-A220-4B9B-BFE5-50FD7EB468D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C410B83-49F4-4D6D-B01F-68255F9BFBCE}">
      <dgm:prSet phldrT="[Text]"/>
      <dgm:spPr/>
      <dgm:t>
        <a:bodyPr/>
        <a:lstStyle/>
        <a:p>
          <a:r>
            <a:rPr lang="nl-NL" dirty="0" smtClean="0"/>
            <a:t>Vẽ nét tạo hình và chi tiết theo phong cách nghệ thuật đã chọn.</a:t>
          </a:r>
          <a:endParaRPr lang="en-US" dirty="0"/>
        </a:p>
      </dgm:t>
    </dgm:pt>
    <dgm:pt modelId="{9B30774D-2AAE-4FD0-9FB6-B176799D4B5B}" type="parTrans" cxnId="{53901322-1653-4A22-9D03-89D8CB38CCF0}">
      <dgm:prSet/>
      <dgm:spPr/>
      <dgm:t>
        <a:bodyPr/>
        <a:lstStyle/>
        <a:p>
          <a:endParaRPr lang="en-US"/>
        </a:p>
      </dgm:t>
    </dgm:pt>
    <dgm:pt modelId="{BEB9835C-DC04-4B55-A1F2-E96FE5A80B98}" type="sibTrans" cxnId="{53901322-1653-4A22-9D03-89D8CB38CCF0}">
      <dgm:prSet/>
      <dgm:spPr/>
      <dgm:t>
        <a:bodyPr/>
        <a:lstStyle/>
        <a:p>
          <a:endParaRPr lang="en-US"/>
        </a:p>
      </dgm:t>
    </dgm:pt>
    <dgm:pt modelId="{CA682E0B-1030-4CBA-B89B-11E8FCE7444A}">
      <dgm:prSet phldrT="[Text]"/>
      <dgm:spPr/>
      <dgm:t>
        <a:bodyPr/>
        <a:lstStyle/>
        <a:p>
          <a:r>
            <a:rPr lang="en-US" dirty="0" err="1" smtClean="0"/>
            <a:t>Vẽ</a:t>
          </a:r>
          <a:r>
            <a:rPr lang="en-US" dirty="0" smtClean="0"/>
            <a:t> </a:t>
          </a:r>
          <a:r>
            <a:rPr lang="en-US" dirty="0" err="1" smtClean="0"/>
            <a:t>màu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phong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trưng</a:t>
          </a:r>
          <a:r>
            <a:rPr lang="en-US" dirty="0" smtClean="0"/>
            <a:t> </a:t>
          </a:r>
          <a:r>
            <a:rPr lang="en-US" dirty="0" err="1" smtClean="0"/>
            <a:t>đã</a:t>
          </a:r>
          <a:r>
            <a:rPr lang="en-US" dirty="0" smtClean="0"/>
            <a:t> </a:t>
          </a:r>
          <a:r>
            <a:rPr lang="en-US" dirty="0" err="1" smtClean="0"/>
            <a:t>chọn</a:t>
          </a:r>
          <a:endParaRPr lang="en-US" dirty="0"/>
        </a:p>
      </dgm:t>
    </dgm:pt>
    <dgm:pt modelId="{34A26C4A-B0D5-4B1E-BE39-6D40525F7792}" type="parTrans" cxnId="{3E33D9EF-0C19-48DD-A381-CA35A2BA0791}">
      <dgm:prSet/>
      <dgm:spPr/>
      <dgm:t>
        <a:bodyPr/>
        <a:lstStyle/>
        <a:p>
          <a:endParaRPr lang="en-US"/>
        </a:p>
      </dgm:t>
    </dgm:pt>
    <dgm:pt modelId="{2C5AF8EB-8A3E-406F-ACE1-466A8437600E}" type="sibTrans" cxnId="{3E33D9EF-0C19-48DD-A381-CA35A2BA0791}">
      <dgm:prSet/>
      <dgm:spPr/>
      <dgm:t>
        <a:bodyPr/>
        <a:lstStyle/>
        <a:p>
          <a:endParaRPr lang="en-US"/>
        </a:p>
      </dgm:t>
    </dgm:pt>
    <dgm:pt modelId="{D68B1A02-1B4A-4151-B48B-67226C43EE51}">
      <dgm:prSet phldrT="[Text]"/>
      <dgm:spPr/>
      <dgm:t>
        <a:bodyPr/>
        <a:lstStyle/>
        <a:p>
          <a:r>
            <a:rPr lang="en-US" dirty="0" err="1" smtClean="0"/>
            <a:t>Hoàn</a:t>
          </a:r>
          <a:r>
            <a:rPr lang="en-US" dirty="0" smtClean="0"/>
            <a:t> </a:t>
          </a:r>
          <a:r>
            <a:rPr lang="en-US" dirty="0" err="1" smtClean="0"/>
            <a:t>thiện</a:t>
          </a:r>
          <a:r>
            <a:rPr lang="en-US" dirty="0" smtClean="0"/>
            <a:t> </a:t>
          </a:r>
          <a:r>
            <a:rPr lang="en-US" dirty="0" err="1" smtClean="0"/>
            <a:t>bức</a:t>
          </a:r>
          <a:r>
            <a:rPr lang="en-US" dirty="0" smtClean="0"/>
            <a:t> </a:t>
          </a:r>
          <a:r>
            <a:rPr lang="en-US" dirty="0" err="1" smtClean="0"/>
            <a:t>tranh</a:t>
          </a:r>
          <a:r>
            <a:rPr lang="en-US" dirty="0" smtClean="0"/>
            <a:t>.</a:t>
          </a:r>
          <a:endParaRPr lang="en-US" dirty="0"/>
        </a:p>
      </dgm:t>
    </dgm:pt>
    <dgm:pt modelId="{7FF31444-7078-449C-BB59-B11E96780B30}" type="parTrans" cxnId="{FC3AC709-529C-47ED-8801-5AC6C4C67554}">
      <dgm:prSet/>
      <dgm:spPr/>
      <dgm:t>
        <a:bodyPr/>
        <a:lstStyle/>
        <a:p>
          <a:endParaRPr lang="en-US"/>
        </a:p>
      </dgm:t>
    </dgm:pt>
    <dgm:pt modelId="{E7141D09-5EA0-409F-967C-F6FABABFBE92}" type="sibTrans" cxnId="{FC3AC709-529C-47ED-8801-5AC6C4C67554}">
      <dgm:prSet/>
      <dgm:spPr/>
      <dgm:t>
        <a:bodyPr/>
        <a:lstStyle/>
        <a:p>
          <a:endParaRPr lang="en-US"/>
        </a:p>
      </dgm:t>
    </dgm:pt>
    <dgm:pt modelId="{B55E38C2-DAF0-43D7-8C30-4F471BBAA867}" type="pres">
      <dgm:prSet presAssocID="{069ED380-A220-4B9B-BFE5-50FD7EB468DA}" presName="arrowDiagram" presStyleCnt="0">
        <dgm:presLayoutVars>
          <dgm:chMax val="5"/>
          <dgm:dir/>
          <dgm:resizeHandles val="exact"/>
        </dgm:presLayoutVars>
      </dgm:prSet>
      <dgm:spPr/>
    </dgm:pt>
    <dgm:pt modelId="{1DE534E0-70A6-4370-94F2-249869E01FF5}" type="pres">
      <dgm:prSet presAssocID="{069ED380-A220-4B9B-BFE5-50FD7EB468DA}" presName="arrow" presStyleLbl="bgShp" presStyleIdx="0" presStyleCnt="1" custLinFactNeighborX="682" custLinFactNeighborY="-1544"/>
      <dgm:spPr/>
    </dgm:pt>
    <dgm:pt modelId="{0051820F-8819-4C5E-B630-9E5D61C2ECB8}" type="pres">
      <dgm:prSet presAssocID="{069ED380-A220-4B9B-BFE5-50FD7EB468DA}" presName="arrowDiagram3" presStyleCnt="0"/>
      <dgm:spPr/>
    </dgm:pt>
    <dgm:pt modelId="{CBADBAE3-2E78-412C-8293-9342C5840C18}" type="pres">
      <dgm:prSet presAssocID="{7C410B83-49F4-4D6D-B01F-68255F9BFBCE}" presName="bullet3a" presStyleLbl="node1" presStyleIdx="0" presStyleCnt="3"/>
      <dgm:spPr/>
    </dgm:pt>
    <dgm:pt modelId="{479E3EB1-F7C4-43DE-8F4F-24B09FCC91F3}" type="pres">
      <dgm:prSet presAssocID="{7C410B83-49F4-4D6D-B01F-68255F9BFBCE}" presName="textBox3a" presStyleLbl="revTx" presStyleIdx="0" presStyleCnt="3" custScaleX="138783" custLinFactNeighborX="26336" custLinFactNeighborY="7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F11A3-7FFE-44B7-92EE-318A1C4C424C}" type="pres">
      <dgm:prSet presAssocID="{CA682E0B-1030-4CBA-B89B-11E8FCE7444A}" presName="bullet3b" presStyleLbl="node1" presStyleIdx="1" presStyleCnt="3" custLinFactX="11025" custLinFactNeighborX="100000" custLinFactNeighborY="-10880"/>
      <dgm:spPr/>
    </dgm:pt>
    <dgm:pt modelId="{38C08F4B-C10B-43B8-8657-25CBFB10621D}" type="pres">
      <dgm:prSet presAssocID="{CA682E0B-1030-4CBA-B89B-11E8FCE7444A}" presName="textBox3b" presStyleLbl="revTx" presStyleIdx="1" presStyleCnt="3" custScaleX="133523" custScaleY="93632" custLinFactNeighborX="36222" custLinFactNeighborY="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B0EEF-C7B4-4A9B-87ED-497CA836A559}" type="pres">
      <dgm:prSet presAssocID="{D68B1A02-1B4A-4151-B48B-67226C43EE51}" presName="bullet3c" presStyleLbl="node1" presStyleIdx="2" presStyleCnt="3" custLinFactNeighborX="86539" custLinFactNeighborY="-2622"/>
      <dgm:spPr/>
    </dgm:pt>
    <dgm:pt modelId="{E26F2B40-F8BC-4F40-B0DC-1BCDBF884C4F}" type="pres">
      <dgm:prSet presAssocID="{D68B1A02-1B4A-4151-B48B-67226C43EE51}" presName="textBox3c" presStyleLbl="revTx" presStyleIdx="2" presStyleCnt="3" custScaleY="65001" custLinFactNeighborX="16335" custLinFactNeighborY="-3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01322-1653-4A22-9D03-89D8CB38CCF0}" srcId="{069ED380-A220-4B9B-BFE5-50FD7EB468DA}" destId="{7C410B83-49F4-4D6D-B01F-68255F9BFBCE}" srcOrd="0" destOrd="0" parTransId="{9B30774D-2AAE-4FD0-9FB6-B176799D4B5B}" sibTransId="{BEB9835C-DC04-4B55-A1F2-E96FE5A80B98}"/>
    <dgm:cxn modelId="{DA4C9404-C265-435A-8337-9506C7C0EFD4}" type="presOf" srcId="{CA682E0B-1030-4CBA-B89B-11E8FCE7444A}" destId="{38C08F4B-C10B-43B8-8657-25CBFB10621D}" srcOrd="0" destOrd="0" presId="urn:microsoft.com/office/officeart/2005/8/layout/arrow2"/>
    <dgm:cxn modelId="{3E33D9EF-0C19-48DD-A381-CA35A2BA0791}" srcId="{069ED380-A220-4B9B-BFE5-50FD7EB468DA}" destId="{CA682E0B-1030-4CBA-B89B-11E8FCE7444A}" srcOrd="1" destOrd="0" parTransId="{34A26C4A-B0D5-4B1E-BE39-6D40525F7792}" sibTransId="{2C5AF8EB-8A3E-406F-ACE1-466A8437600E}"/>
    <dgm:cxn modelId="{F408E3A1-AF8D-41CB-AE73-A18C45B3924E}" type="presOf" srcId="{069ED380-A220-4B9B-BFE5-50FD7EB468DA}" destId="{B55E38C2-DAF0-43D7-8C30-4F471BBAA867}" srcOrd="0" destOrd="0" presId="urn:microsoft.com/office/officeart/2005/8/layout/arrow2"/>
    <dgm:cxn modelId="{36B06F55-48FE-4884-95FE-AE037336B7CF}" type="presOf" srcId="{7C410B83-49F4-4D6D-B01F-68255F9BFBCE}" destId="{479E3EB1-F7C4-43DE-8F4F-24B09FCC91F3}" srcOrd="0" destOrd="0" presId="urn:microsoft.com/office/officeart/2005/8/layout/arrow2"/>
    <dgm:cxn modelId="{FC3AC709-529C-47ED-8801-5AC6C4C67554}" srcId="{069ED380-A220-4B9B-BFE5-50FD7EB468DA}" destId="{D68B1A02-1B4A-4151-B48B-67226C43EE51}" srcOrd="2" destOrd="0" parTransId="{7FF31444-7078-449C-BB59-B11E96780B30}" sibTransId="{E7141D09-5EA0-409F-967C-F6FABABFBE92}"/>
    <dgm:cxn modelId="{724F1CAC-5F75-4E20-9AE3-E93F502DB493}" type="presOf" srcId="{D68B1A02-1B4A-4151-B48B-67226C43EE51}" destId="{E26F2B40-F8BC-4F40-B0DC-1BCDBF884C4F}" srcOrd="0" destOrd="0" presId="urn:microsoft.com/office/officeart/2005/8/layout/arrow2"/>
    <dgm:cxn modelId="{2C35EDCF-0703-4142-B120-BF1BE571D745}" type="presParOf" srcId="{B55E38C2-DAF0-43D7-8C30-4F471BBAA867}" destId="{1DE534E0-70A6-4370-94F2-249869E01FF5}" srcOrd="0" destOrd="0" presId="urn:microsoft.com/office/officeart/2005/8/layout/arrow2"/>
    <dgm:cxn modelId="{725BA5F7-466E-4621-B791-F288E1BB65CE}" type="presParOf" srcId="{B55E38C2-DAF0-43D7-8C30-4F471BBAA867}" destId="{0051820F-8819-4C5E-B630-9E5D61C2ECB8}" srcOrd="1" destOrd="0" presId="urn:microsoft.com/office/officeart/2005/8/layout/arrow2"/>
    <dgm:cxn modelId="{98464FF4-4020-4726-9E28-E449405914E4}" type="presParOf" srcId="{0051820F-8819-4C5E-B630-9E5D61C2ECB8}" destId="{CBADBAE3-2E78-412C-8293-9342C5840C18}" srcOrd="0" destOrd="0" presId="urn:microsoft.com/office/officeart/2005/8/layout/arrow2"/>
    <dgm:cxn modelId="{BE622BE4-C9A6-4F11-A5D6-DD45B9F49193}" type="presParOf" srcId="{0051820F-8819-4C5E-B630-9E5D61C2ECB8}" destId="{479E3EB1-F7C4-43DE-8F4F-24B09FCC91F3}" srcOrd="1" destOrd="0" presId="urn:microsoft.com/office/officeart/2005/8/layout/arrow2"/>
    <dgm:cxn modelId="{A7133B3A-4806-4CA9-81D0-E776620158B6}" type="presParOf" srcId="{0051820F-8819-4C5E-B630-9E5D61C2ECB8}" destId="{3FAF11A3-7FFE-44B7-92EE-318A1C4C424C}" srcOrd="2" destOrd="0" presId="urn:microsoft.com/office/officeart/2005/8/layout/arrow2"/>
    <dgm:cxn modelId="{54E7AF8F-0969-42F6-808A-10AA2BA52E8C}" type="presParOf" srcId="{0051820F-8819-4C5E-B630-9E5D61C2ECB8}" destId="{38C08F4B-C10B-43B8-8657-25CBFB10621D}" srcOrd="3" destOrd="0" presId="urn:microsoft.com/office/officeart/2005/8/layout/arrow2"/>
    <dgm:cxn modelId="{04A8CCF3-1C55-46F0-9D8F-CBBB8A1CA32B}" type="presParOf" srcId="{0051820F-8819-4C5E-B630-9E5D61C2ECB8}" destId="{289B0EEF-C7B4-4A9B-87ED-497CA836A559}" srcOrd="4" destOrd="0" presId="urn:microsoft.com/office/officeart/2005/8/layout/arrow2"/>
    <dgm:cxn modelId="{5599057B-E35E-436C-99F8-CA17F86F2C16}" type="presParOf" srcId="{0051820F-8819-4C5E-B630-9E5D61C2ECB8}" destId="{E26F2B40-F8BC-4F40-B0DC-1BCDBF884C4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659E0-0BB5-4B3A-822D-2B9AA4FC928D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2070C-BA6D-456D-A923-5B36C80511FA}">
      <dgm:prSet phldrT="[Text]"/>
      <dgm:spPr/>
      <dgm:t>
        <a:bodyPr/>
        <a:lstStyle/>
        <a:p>
          <a:r>
            <a:rPr lang="en-US" dirty="0" err="1" smtClean="0"/>
            <a:t>Luyện</a:t>
          </a:r>
          <a:r>
            <a:rPr lang="en-US" dirty="0" smtClean="0"/>
            <a:t> </a:t>
          </a:r>
          <a:r>
            <a:rPr lang="en-US" dirty="0" err="1" smtClean="0"/>
            <a:t>tập</a:t>
          </a:r>
          <a:endParaRPr lang="en-US" dirty="0"/>
        </a:p>
      </dgm:t>
    </dgm:pt>
    <dgm:pt modelId="{69360B38-C9E6-41D5-AE31-4B11A7625911}" type="parTrans" cxnId="{9AB3DB60-8410-43F3-9405-5637A406F842}">
      <dgm:prSet/>
      <dgm:spPr/>
      <dgm:t>
        <a:bodyPr/>
        <a:lstStyle/>
        <a:p>
          <a:endParaRPr lang="en-US"/>
        </a:p>
      </dgm:t>
    </dgm:pt>
    <dgm:pt modelId="{C4D68EBB-0906-4FAA-BA1B-BDE6DA56CCBF}" type="sibTrans" cxnId="{9AB3DB60-8410-43F3-9405-5637A406F842}">
      <dgm:prSet/>
      <dgm:spPr/>
      <dgm:t>
        <a:bodyPr/>
        <a:lstStyle/>
        <a:p>
          <a:endParaRPr lang="en-US"/>
        </a:p>
      </dgm:t>
    </dgm:pt>
    <dgm:pt modelId="{BBB7074F-4EAF-4C8B-8F9E-7F5F0B611F9A}">
      <dgm:prSet phldrT="[Text]"/>
      <dgm:spPr/>
      <dgm:t>
        <a:bodyPr/>
        <a:lstStyle/>
        <a:p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xây</a:t>
          </a:r>
          <a:r>
            <a:rPr lang="en-US" dirty="0" smtClean="0"/>
            <a:t> </a:t>
          </a:r>
          <a:r>
            <a:rPr lang="en-US" dirty="0" err="1" smtClean="0"/>
            <a:t>dựng</a:t>
          </a:r>
          <a:r>
            <a:rPr lang="en-US" dirty="0" smtClean="0"/>
            <a:t> </a:t>
          </a:r>
          <a:r>
            <a:rPr lang="en-US" dirty="0" err="1" smtClean="0"/>
            <a:t>nội</a:t>
          </a:r>
          <a:r>
            <a:rPr lang="en-US" dirty="0" smtClean="0"/>
            <a:t> dung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vẽ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bức</a:t>
          </a:r>
          <a:r>
            <a:rPr lang="en-US" dirty="0" smtClean="0"/>
            <a:t> </a:t>
          </a:r>
          <a:r>
            <a:rPr lang="en-US" dirty="0" err="1" smtClean="0"/>
            <a:t>tranh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phong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nghệ</a:t>
          </a:r>
          <a:r>
            <a:rPr lang="en-US" dirty="0" smtClean="0"/>
            <a:t> </a:t>
          </a:r>
          <a:r>
            <a:rPr lang="en-US" dirty="0" err="1" smtClean="0"/>
            <a:t>thuật</a:t>
          </a:r>
          <a:r>
            <a:rPr lang="en-US" dirty="0" smtClean="0"/>
            <a:t> </a:t>
          </a:r>
          <a:r>
            <a:rPr lang="en-US" dirty="0" err="1" smtClean="0"/>
            <a:t>cổ</a:t>
          </a:r>
          <a:r>
            <a:rPr lang="en-US" dirty="0" smtClean="0"/>
            <a:t> </a:t>
          </a:r>
          <a:r>
            <a:rPr lang="en-US" dirty="0" err="1" smtClean="0"/>
            <a:t>đại</a:t>
          </a:r>
          <a:r>
            <a:rPr lang="en-US" dirty="0" smtClean="0"/>
            <a:t> </a:t>
          </a:r>
          <a:r>
            <a:rPr lang="en-US" dirty="0" err="1" smtClean="0"/>
            <a:t>mà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thích</a:t>
          </a:r>
          <a:r>
            <a:rPr lang="en-US" dirty="0" smtClean="0"/>
            <a:t>.</a:t>
          </a:r>
          <a:endParaRPr lang="en-US" dirty="0"/>
        </a:p>
      </dgm:t>
    </dgm:pt>
    <dgm:pt modelId="{AD027609-2548-4D0E-9B40-490EEB2F6FCC}" type="parTrans" cxnId="{1FEE9A45-1C27-4DA9-9D29-AE9B270BD5E8}">
      <dgm:prSet/>
      <dgm:spPr/>
      <dgm:t>
        <a:bodyPr/>
        <a:lstStyle/>
        <a:p>
          <a:endParaRPr lang="en-US"/>
        </a:p>
      </dgm:t>
    </dgm:pt>
    <dgm:pt modelId="{7C92DC56-7EE8-49B7-B205-A4CD22E91FF6}" type="sibTrans" cxnId="{1FEE9A45-1C27-4DA9-9D29-AE9B270BD5E8}">
      <dgm:prSet/>
      <dgm:spPr/>
      <dgm:t>
        <a:bodyPr/>
        <a:lstStyle/>
        <a:p>
          <a:endParaRPr lang="en-US"/>
        </a:p>
      </dgm:t>
    </dgm:pt>
    <dgm:pt modelId="{E5D09F11-EF6D-4521-9869-BC54FABE5290}">
      <dgm:prSet phldrT="[Text]"/>
      <dgm:spPr/>
      <dgm:t>
        <a:bodyPr/>
        <a:lstStyle/>
        <a:p>
          <a:r>
            <a:rPr lang="en-US" dirty="0" err="1" smtClean="0"/>
            <a:t>Luyện</a:t>
          </a:r>
          <a:r>
            <a:rPr lang="en-US" dirty="0" smtClean="0"/>
            <a:t> </a:t>
          </a:r>
          <a:r>
            <a:rPr lang="en-US" dirty="0" err="1" smtClean="0"/>
            <a:t>tập</a:t>
          </a:r>
          <a:endParaRPr lang="en-US" dirty="0"/>
        </a:p>
      </dgm:t>
    </dgm:pt>
    <dgm:pt modelId="{8A0A4FD0-B545-48D0-9111-9E8EB2C8C579}" type="parTrans" cxnId="{8AAD72DF-7873-4B0E-AE5D-C203FBB23379}">
      <dgm:prSet/>
      <dgm:spPr/>
      <dgm:t>
        <a:bodyPr/>
        <a:lstStyle/>
        <a:p>
          <a:endParaRPr lang="en-US"/>
        </a:p>
      </dgm:t>
    </dgm:pt>
    <dgm:pt modelId="{DC11333D-B6D0-4F8D-B993-1AB7EAB3B39B}" type="sibTrans" cxnId="{8AAD72DF-7873-4B0E-AE5D-C203FBB23379}">
      <dgm:prSet/>
      <dgm:spPr/>
      <dgm:t>
        <a:bodyPr/>
        <a:lstStyle/>
        <a:p>
          <a:endParaRPr lang="en-US"/>
        </a:p>
      </dgm:t>
    </dgm:pt>
    <dgm:pt modelId="{AA2B19C6-34CC-436A-B119-9948432B3C96}">
      <dgm:prSet phldrT="[Text]"/>
      <dgm:spPr/>
      <dgm:t>
        <a:bodyPr/>
        <a:lstStyle/>
        <a:p>
          <a:r>
            <a:rPr lang="en-US" b="1" dirty="0" err="1" smtClean="0"/>
            <a:t>Yêu</a:t>
          </a:r>
          <a:r>
            <a:rPr lang="en-US" b="1" dirty="0" smtClean="0"/>
            <a:t> </a:t>
          </a:r>
          <a:r>
            <a:rPr lang="en-US" b="1" dirty="0" err="1" smtClean="0"/>
            <a:t>cầu</a:t>
          </a:r>
          <a:r>
            <a:rPr lang="en-US" dirty="0" smtClean="0"/>
            <a:t>: </a:t>
          </a:r>
          <a:r>
            <a:rPr lang="en-US" dirty="0" err="1" smtClean="0"/>
            <a:t>sử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dung </a:t>
          </a:r>
          <a:r>
            <a:rPr lang="en-US" dirty="0" err="1" smtClean="0"/>
            <a:t>nét</a:t>
          </a:r>
          <a:r>
            <a:rPr lang="en-US" dirty="0" smtClean="0"/>
            <a:t> </a:t>
          </a:r>
          <a:r>
            <a:rPr lang="en-US" dirty="0" err="1" smtClean="0"/>
            <a:t>vẽ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vật</a:t>
          </a:r>
          <a:r>
            <a:rPr lang="en-US" dirty="0" smtClean="0"/>
            <a:t>, </a:t>
          </a:r>
          <a:r>
            <a:rPr lang="en-US" dirty="0" err="1" smtClean="0"/>
            <a:t>màu</a:t>
          </a:r>
          <a:r>
            <a:rPr lang="en-US" dirty="0" smtClean="0"/>
            <a:t> </a:t>
          </a:r>
          <a:r>
            <a:rPr lang="en-US" dirty="0" err="1" smtClean="0"/>
            <a:t>sắc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bố</a:t>
          </a:r>
          <a:r>
            <a:rPr lang="en-US" dirty="0" smtClean="0"/>
            <a:t> </a:t>
          </a:r>
          <a:r>
            <a:rPr lang="en-US" dirty="0" err="1" smtClean="0"/>
            <a:t>cục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phong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tao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nghệ</a:t>
          </a:r>
          <a:r>
            <a:rPr lang="en-US" dirty="0" smtClean="0"/>
            <a:t> </a:t>
          </a:r>
          <a:r>
            <a:rPr lang="en-US" dirty="0" err="1" smtClean="0"/>
            <a:t>thuật</a:t>
          </a:r>
          <a:r>
            <a:rPr lang="en-US" dirty="0" smtClean="0"/>
            <a:t> </a:t>
          </a:r>
          <a:r>
            <a:rPr lang="en-US" dirty="0" err="1" smtClean="0"/>
            <a:t>cổ</a:t>
          </a:r>
          <a:r>
            <a:rPr lang="en-US" dirty="0" smtClean="0"/>
            <a:t> </a:t>
          </a:r>
          <a:r>
            <a:rPr lang="en-US" dirty="0" err="1" smtClean="0"/>
            <a:t>đại</a:t>
          </a:r>
          <a:r>
            <a:rPr lang="en-US" dirty="0" smtClean="0"/>
            <a:t>.</a:t>
          </a:r>
          <a:endParaRPr lang="en-US" dirty="0"/>
        </a:p>
      </dgm:t>
    </dgm:pt>
    <dgm:pt modelId="{982E117C-4994-4C69-8866-6636CFF7146B}" type="parTrans" cxnId="{00F192FB-4D67-4DB2-9BE0-3EFBED2FCF1A}">
      <dgm:prSet/>
      <dgm:spPr/>
      <dgm:t>
        <a:bodyPr/>
        <a:lstStyle/>
        <a:p>
          <a:endParaRPr lang="en-US"/>
        </a:p>
      </dgm:t>
    </dgm:pt>
    <dgm:pt modelId="{7758E9D2-6875-4BBF-A626-02E570CF9344}" type="sibTrans" cxnId="{00F192FB-4D67-4DB2-9BE0-3EFBED2FCF1A}">
      <dgm:prSet/>
      <dgm:spPr/>
      <dgm:t>
        <a:bodyPr/>
        <a:lstStyle/>
        <a:p>
          <a:endParaRPr lang="en-US"/>
        </a:p>
      </dgm:t>
    </dgm:pt>
    <dgm:pt modelId="{0C0BCA2E-AB68-4D76-A159-05FF4AFDA09D}" type="pres">
      <dgm:prSet presAssocID="{E62659E0-0BB5-4B3A-822D-2B9AA4FC928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069D9-9447-4386-8BA0-4964C5B68F2E}" type="pres">
      <dgm:prSet presAssocID="{E62659E0-0BB5-4B3A-822D-2B9AA4FC928D}" presName="Background" presStyleLbl="node1" presStyleIdx="0" presStyleCnt="1" custScaleY="127210" custLinFactNeighborX="-1" custLinFactNeighborY="6067"/>
      <dgm:spPr/>
    </dgm:pt>
    <dgm:pt modelId="{4274D799-245D-4F25-A15B-CF1BCA9BB694}" type="pres">
      <dgm:prSet presAssocID="{E62659E0-0BB5-4B3A-822D-2B9AA4FC928D}" presName="Divider" presStyleLbl="callout" presStyleIdx="0" presStyleCnt="1"/>
      <dgm:spPr/>
    </dgm:pt>
    <dgm:pt modelId="{EC264C46-CDB5-425A-A5A4-573FF2A1AEDA}" type="pres">
      <dgm:prSet presAssocID="{E62659E0-0BB5-4B3A-822D-2B9AA4FC928D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75C8-CE6D-41C5-A9C7-D4F6BA60543E}" type="pres">
      <dgm:prSet presAssocID="{E62659E0-0BB5-4B3A-822D-2B9AA4FC928D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556CB-30A6-4953-9859-BF5B4BC0BEF7}" type="pres">
      <dgm:prSet presAssocID="{E62659E0-0BB5-4B3A-822D-2B9AA4FC928D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B3670B-0248-407B-9467-01BF12C98E38}" type="pres">
      <dgm:prSet presAssocID="{E62659E0-0BB5-4B3A-822D-2B9AA4FC928D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1B71F906-F91D-4A1D-94AA-5E4880018420}" type="pres">
      <dgm:prSet presAssocID="{E62659E0-0BB5-4B3A-822D-2B9AA4FC928D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51FA3FD-C655-466C-9791-A41CB38D9118}" type="pres">
      <dgm:prSet presAssocID="{E62659E0-0BB5-4B3A-822D-2B9AA4FC928D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2DED1711-C5B7-447E-96DD-7EA0D59B7F78}" type="presOf" srcId="{E5D09F11-EF6D-4521-9869-BC54FABE5290}" destId="{C51FA3FD-C655-466C-9791-A41CB38D9118}" srcOrd="1" destOrd="0" presId="urn:microsoft.com/office/officeart/2009/3/layout/OpposingIdeas"/>
    <dgm:cxn modelId="{09303116-FF6E-4C1A-8657-04BD11F9BCA8}" type="presOf" srcId="{4ED2070C-BA6D-456D-A923-5B36C80511FA}" destId="{EF1556CB-30A6-4953-9859-BF5B4BC0BEF7}" srcOrd="0" destOrd="0" presId="urn:microsoft.com/office/officeart/2009/3/layout/OpposingIdeas"/>
    <dgm:cxn modelId="{9AB3DB60-8410-43F3-9405-5637A406F842}" srcId="{E62659E0-0BB5-4B3A-822D-2B9AA4FC928D}" destId="{4ED2070C-BA6D-456D-A923-5B36C80511FA}" srcOrd="0" destOrd="0" parTransId="{69360B38-C9E6-41D5-AE31-4B11A7625911}" sibTransId="{C4D68EBB-0906-4FAA-BA1B-BDE6DA56CCBF}"/>
    <dgm:cxn modelId="{3ABC5AC4-BF9E-4F41-954C-383C4D29CCFB}" type="presOf" srcId="{AA2B19C6-34CC-436A-B119-9948432B3C96}" destId="{218475C8-CE6D-41C5-A9C7-D4F6BA60543E}" srcOrd="0" destOrd="0" presId="urn:microsoft.com/office/officeart/2009/3/layout/OpposingIdeas"/>
    <dgm:cxn modelId="{8AAD72DF-7873-4B0E-AE5D-C203FBB23379}" srcId="{E62659E0-0BB5-4B3A-822D-2B9AA4FC928D}" destId="{E5D09F11-EF6D-4521-9869-BC54FABE5290}" srcOrd="1" destOrd="0" parTransId="{8A0A4FD0-B545-48D0-9111-9E8EB2C8C579}" sibTransId="{DC11333D-B6D0-4F8D-B993-1AB7EAB3B39B}"/>
    <dgm:cxn modelId="{752A3114-8B68-4347-B613-5AC79E731CEF}" type="presOf" srcId="{E62659E0-0BB5-4B3A-822D-2B9AA4FC928D}" destId="{0C0BCA2E-AB68-4D76-A159-05FF4AFDA09D}" srcOrd="0" destOrd="0" presId="urn:microsoft.com/office/officeart/2009/3/layout/OpposingIdeas"/>
    <dgm:cxn modelId="{00F192FB-4D67-4DB2-9BE0-3EFBED2FCF1A}" srcId="{E5D09F11-EF6D-4521-9869-BC54FABE5290}" destId="{AA2B19C6-34CC-436A-B119-9948432B3C96}" srcOrd="0" destOrd="0" parTransId="{982E117C-4994-4C69-8866-6636CFF7146B}" sibTransId="{7758E9D2-6875-4BBF-A626-02E570CF9344}"/>
    <dgm:cxn modelId="{511A24A4-E97E-4A63-A73F-553BB5C7B6C8}" type="presOf" srcId="{BBB7074F-4EAF-4C8B-8F9E-7F5F0B611F9A}" destId="{EC264C46-CDB5-425A-A5A4-573FF2A1AEDA}" srcOrd="0" destOrd="0" presId="urn:microsoft.com/office/officeart/2009/3/layout/OpposingIdeas"/>
    <dgm:cxn modelId="{98CAAC09-979E-45C6-B6F6-430F51B3C3C4}" type="presOf" srcId="{E5D09F11-EF6D-4521-9869-BC54FABE5290}" destId="{1B71F906-F91D-4A1D-94AA-5E4880018420}" srcOrd="0" destOrd="0" presId="urn:microsoft.com/office/officeart/2009/3/layout/OpposingIdeas"/>
    <dgm:cxn modelId="{865A39D6-7E26-4FF7-851F-48568490CB86}" type="presOf" srcId="{4ED2070C-BA6D-456D-A923-5B36C80511FA}" destId="{C3B3670B-0248-407B-9467-01BF12C98E38}" srcOrd="1" destOrd="0" presId="urn:microsoft.com/office/officeart/2009/3/layout/OpposingIdeas"/>
    <dgm:cxn modelId="{1FEE9A45-1C27-4DA9-9D29-AE9B270BD5E8}" srcId="{4ED2070C-BA6D-456D-A923-5B36C80511FA}" destId="{BBB7074F-4EAF-4C8B-8F9E-7F5F0B611F9A}" srcOrd="0" destOrd="0" parTransId="{AD027609-2548-4D0E-9B40-490EEB2F6FCC}" sibTransId="{7C92DC56-7EE8-49B7-B205-A4CD22E91FF6}"/>
    <dgm:cxn modelId="{90E106D6-7C43-4555-A362-7F43BE1800FF}" type="presParOf" srcId="{0C0BCA2E-AB68-4D76-A159-05FF4AFDA09D}" destId="{9B2069D9-9447-4386-8BA0-4964C5B68F2E}" srcOrd="0" destOrd="0" presId="urn:microsoft.com/office/officeart/2009/3/layout/OpposingIdeas"/>
    <dgm:cxn modelId="{B62A8BB6-166C-41A5-AD60-2DBB9AE1F2CC}" type="presParOf" srcId="{0C0BCA2E-AB68-4D76-A159-05FF4AFDA09D}" destId="{4274D799-245D-4F25-A15B-CF1BCA9BB694}" srcOrd="1" destOrd="0" presId="urn:microsoft.com/office/officeart/2009/3/layout/OpposingIdeas"/>
    <dgm:cxn modelId="{846D6474-948D-428E-AF4E-2087E89D8148}" type="presParOf" srcId="{0C0BCA2E-AB68-4D76-A159-05FF4AFDA09D}" destId="{EC264C46-CDB5-425A-A5A4-573FF2A1AEDA}" srcOrd="2" destOrd="0" presId="urn:microsoft.com/office/officeart/2009/3/layout/OpposingIdeas"/>
    <dgm:cxn modelId="{8033A136-9653-400A-899A-36A0B293F824}" type="presParOf" srcId="{0C0BCA2E-AB68-4D76-A159-05FF4AFDA09D}" destId="{218475C8-CE6D-41C5-A9C7-D4F6BA60543E}" srcOrd="3" destOrd="0" presId="urn:microsoft.com/office/officeart/2009/3/layout/OpposingIdeas"/>
    <dgm:cxn modelId="{C60986DF-D288-4C31-87F6-5807AF584AE4}" type="presParOf" srcId="{0C0BCA2E-AB68-4D76-A159-05FF4AFDA09D}" destId="{EF1556CB-30A6-4953-9859-BF5B4BC0BEF7}" srcOrd="4" destOrd="0" presId="urn:microsoft.com/office/officeart/2009/3/layout/OpposingIdeas"/>
    <dgm:cxn modelId="{7AAC962F-37FC-4A55-B190-DEF93514F404}" type="presParOf" srcId="{0C0BCA2E-AB68-4D76-A159-05FF4AFDA09D}" destId="{C3B3670B-0248-407B-9467-01BF12C98E38}" srcOrd="5" destOrd="0" presId="urn:microsoft.com/office/officeart/2009/3/layout/OpposingIdeas"/>
    <dgm:cxn modelId="{E80F0ACF-EFA9-4A58-9994-BDFE7A30AEFD}" type="presParOf" srcId="{0C0BCA2E-AB68-4D76-A159-05FF4AFDA09D}" destId="{1B71F906-F91D-4A1D-94AA-5E4880018420}" srcOrd="6" destOrd="0" presId="urn:microsoft.com/office/officeart/2009/3/layout/OpposingIdeas"/>
    <dgm:cxn modelId="{FCCFF912-8473-434F-8BDD-9C6DDE83C111}" type="presParOf" srcId="{0C0BCA2E-AB68-4D76-A159-05FF4AFDA09D}" destId="{C51FA3FD-C655-466C-9791-A41CB38D911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16688-BBA6-4C07-A6A7-7F9459E9B977}">
      <dsp:nvSpPr>
        <dsp:cNvPr id="0" name=""/>
        <dsp:cNvSpPr/>
      </dsp:nvSpPr>
      <dsp:spPr>
        <a:xfrm>
          <a:off x="3348" y="768929"/>
          <a:ext cx="1464096" cy="133060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>
                  <a:lumMod val="50000"/>
                </a:schemeClr>
              </a:solidFill>
            </a:rPr>
            <a:t>Khám</a:t>
          </a:r>
          <a:r>
            <a:rPr lang="en-US" sz="25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tx1">
                  <a:lumMod val="50000"/>
                </a:schemeClr>
              </a:solidFill>
            </a:rPr>
            <a:t>phá</a:t>
          </a:r>
          <a:endParaRPr lang="en-US" sz="25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2320" y="807901"/>
        <a:ext cx="1386152" cy="1252665"/>
      </dsp:txXfrm>
    </dsp:sp>
    <dsp:sp modelId="{1314CE71-67BD-4ACC-B55A-40F300BB4902}">
      <dsp:nvSpPr>
        <dsp:cNvPr id="0" name=""/>
        <dsp:cNvSpPr/>
      </dsp:nvSpPr>
      <dsp:spPr>
        <a:xfrm>
          <a:off x="1613854" y="1252686"/>
          <a:ext cx="310388" cy="36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13854" y="1325305"/>
        <a:ext cx="217272" cy="217857"/>
      </dsp:txXfrm>
    </dsp:sp>
    <dsp:sp modelId="{C960E7C2-E080-4C4E-B6B4-7343455AFAF5}">
      <dsp:nvSpPr>
        <dsp:cNvPr id="0" name=""/>
        <dsp:cNvSpPr/>
      </dsp:nvSpPr>
      <dsp:spPr>
        <a:xfrm>
          <a:off x="2053083" y="789709"/>
          <a:ext cx="1464096" cy="12890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90036"/>
            <a:satOff val="8522"/>
            <a:lumOff val="186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Sáng</a:t>
          </a:r>
          <a:r>
            <a:rPr lang="en-US" sz="24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tạo</a:t>
          </a:r>
          <a:endParaRPr lang="en-US" sz="2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90838" y="827464"/>
        <a:ext cx="1388586" cy="1213539"/>
      </dsp:txXfrm>
    </dsp:sp>
    <dsp:sp modelId="{7114A15A-2DD1-4E96-8171-7123C321262A}">
      <dsp:nvSpPr>
        <dsp:cNvPr id="0" name=""/>
        <dsp:cNvSpPr/>
      </dsp:nvSpPr>
      <dsp:spPr>
        <a:xfrm>
          <a:off x="3663590" y="1252686"/>
          <a:ext cx="310388" cy="36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63590" y="1325305"/>
        <a:ext cx="217272" cy="217857"/>
      </dsp:txXfrm>
    </dsp:sp>
    <dsp:sp modelId="{774292D5-C055-4045-95A3-8764A5867C81}">
      <dsp:nvSpPr>
        <dsp:cNvPr id="0" name=""/>
        <dsp:cNvSpPr/>
      </dsp:nvSpPr>
      <dsp:spPr>
        <a:xfrm>
          <a:off x="4102819" y="841666"/>
          <a:ext cx="1464096" cy="1185136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80071"/>
            <a:satOff val="17044"/>
            <a:lumOff val="37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Thảo</a:t>
          </a:r>
          <a:r>
            <a:rPr lang="en-US" sz="24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luận</a:t>
          </a:r>
          <a:endParaRPr lang="en-US" sz="2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137530" y="876377"/>
        <a:ext cx="1394674" cy="1115714"/>
      </dsp:txXfrm>
    </dsp:sp>
    <dsp:sp modelId="{751B01ED-C577-4829-93F6-AF9480E4E0D4}">
      <dsp:nvSpPr>
        <dsp:cNvPr id="0" name=""/>
        <dsp:cNvSpPr/>
      </dsp:nvSpPr>
      <dsp:spPr>
        <a:xfrm>
          <a:off x="5713325" y="1252686"/>
          <a:ext cx="310388" cy="363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13325" y="1325305"/>
        <a:ext cx="217272" cy="217857"/>
      </dsp:txXfrm>
    </dsp:sp>
    <dsp:sp modelId="{81D18BA2-5828-4F87-8A10-4BDFD2899C70}">
      <dsp:nvSpPr>
        <dsp:cNvPr id="0" name=""/>
        <dsp:cNvSpPr/>
      </dsp:nvSpPr>
      <dsp:spPr>
        <a:xfrm>
          <a:off x="6152554" y="841666"/>
          <a:ext cx="1464096" cy="1185136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90036"/>
            <a:satOff val="8522"/>
            <a:lumOff val="186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Ứng</a:t>
          </a:r>
          <a:r>
            <a:rPr lang="en-US" sz="24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tx1">
                  <a:lumMod val="50000"/>
                </a:schemeClr>
              </a:solidFill>
            </a:rPr>
            <a:t>dụng</a:t>
          </a:r>
          <a:endParaRPr lang="en-US" sz="2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187265" y="876377"/>
        <a:ext cx="1394674" cy="111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34E0-70A6-4370-94F2-249869E01FF5}">
      <dsp:nvSpPr>
        <dsp:cNvPr id="0" name=""/>
        <dsp:cNvSpPr/>
      </dsp:nvSpPr>
      <dsp:spPr>
        <a:xfrm>
          <a:off x="0" y="68173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BAE3-2E78-412C-8293-9342C5840C18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E3EB1-F7C4-43DE-8F4F-24B09FCC91F3}">
      <dsp:nvSpPr>
        <dsp:cNvPr id="0" name=""/>
        <dsp:cNvSpPr/>
      </dsp:nvSpPr>
      <dsp:spPr>
        <a:xfrm>
          <a:off x="952077" y="2919031"/>
          <a:ext cx="1971229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Vẽ nét tạo hình và chi tiết theo phong cách nghệ thuật đã chọn.</a:t>
          </a:r>
          <a:endParaRPr lang="en-US" sz="1900" kern="1200" dirty="0"/>
        </a:p>
      </dsp:txBody>
      <dsp:txXfrm>
        <a:off x="952077" y="2919031"/>
        <a:ext cx="1971229" cy="1101090"/>
      </dsp:txXfrm>
    </dsp:sp>
    <dsp:sp modelId="{3FAF11A3-7FFE-44B7-92EE-318A1C4C424C}">
      <dsp:nvSpPr>
        <dsp:cNvPr id="0" name=""/>
        <dsp:cNvSpPr/>
      </dsp:nvSpPr>
      <dsp:spPr>
        <a:xfrm>
          <a:off x="2491323" y="1689931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08F4B-C10B-43B8-8657-25CBFB10621D}">
      <dsp:nvSpPr>
        <dsp:cNvPr id="0" name=""/>
        <dsp:cNvSpPr/>
      </dsp:nvSpPr>
      <dsp:spPr>
        <a:xfrm>
          <a:off x="2601194" y="2026171"/>
          <a:ext cx="1953494" cy="194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Vẽ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theo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phong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cách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đặc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trưng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đã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chọn</a:t>
          </a:r>
          <a:endParaRPr lang="en-US" sz="1900" kern="1200" dirty="0"/>
        </a:p>
      </dsp:txBody>
      <dsp:txXfrm>
        <a:off x="2601194" y="2026171"/>
        <a:ext cx="1953494" cy="1940654"/>
      </dsp:txXfrm>
    </dsp:sp>
    <dsp:sp modelId="{289B0EEF-C7B4-4A9B-87ED-497CA836A559}">
      <dsp:nvSpPr>
        <dsp:cNvPr id="0" name=""/>
        <dsp:cNvSpPr/>
      </dsp:nvSpPr>
      <dsp:spPr>
        <a:xfrm>
          <a:off x="4198622" y="1080540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2B40-F8BC-4F40-B0DC-1BCDBF884C4F}">
      <dsp:nvSpPr>
        <dsp:cNvPr id="0" name=""/>
        <dsp:cNvSpPr/>
      </dsp:nvSpPr>
      <dsp:spPr>
        <a:xfrm>
          <a:off x="4292827" y="1671612"/>
          <a:ext cx="1463040" cy="17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Hoàn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thiện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bức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tranh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4292827" y="1671612"/>
        <a:ext cx="1463040" cy="1721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069D9-9447-4386-8BA0-4964C5B68F2E}">
      <dsp:nvSpPr>
        <dsp:cNvPr id="0" name=""/>
        <dsp:cNvSpPr/>
      </dsp:nvSpPr>
      <dsp:spPr>
        <a:xfrm>
          <a:off x="761954" y="617333"/>
          <a:ext cx="4572000" cy="3127668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4D799-245D-4F25-A15B-CF1BCA9BB694}">
      <dsp:nvSpPr>
        <dsp:cNvPr id="0" name=""/>
        <dsp:cNvSpPr/>
      </dsp:nvSpPr>
      <dsp:spPr>
        <a:xfrm>
          <a:off x="3048000" y="1063434"/>
          <a:ext cx="609" cy="19371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64C46-CDB5-425A-A5A4-573FF2A1AEDA}">
      <dsp:nvSpPr>
        <dsp:cNvPr id="0" name=""/>
        <dsp:cNvSpPr/>
      </dsp:nvSpPr>
      <dsp:spPr>
        <a:xfrm>
          <a:off x="914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Hãy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xây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dựng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nội</a:t>
          </a:r>
          <a:r>
            <a:rPr lang="en-US" sz="1800" kern="1200" dirty="0" smtClean="0"/>
            <a:t> dung </a:t>
          </a:r>
          <a:r>
            <a:rPr lang="en-US" sz="1800" kern="1200" dirty="0" err="1" smtClean="0"/>
            <a:t>chủ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vẽ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một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bức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tranh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theo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phong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nghệ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thuật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đại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thích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914400" y="988929"/>
        <a:ext cx="1981200" cy="2086140"/>
      </dsp:txXfrm>
    </dsp:sp>
    <dsp:sp modelId="{218475C8-CE6D-41C5-A9C7-D4F6BA60543E}">
      <dsp:nvSpPr>
        <dsp:cNvPr id="0" name=""/>
        <dsp:cNvSpPr/>
      </dsp:nvSpPr>
      <dsp:spPr>
        <a:xfrm>
          <a:off x="3200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Yêu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cầu</a:t>
          </a:r>
          <a:r>
            <a:rPr lang="en-US" sz="1800" kern="1200" dirty="0" smtClean="0"/>
            <a:t>: </a:t>
          </a:r>
          <a:r>
            <a:rPr lang="en-US" sz="1800" kern="1200" dirty="0" err="1" smtClean="0"/>
            <a:t>sử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dụng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cách</a:t>
          </a:r>
          <a:r>
            <a:rPr lang="en-US" sz="1800" kern="1200" dirty="0" smtClean="0"/>
            <a:t> dung </a:t>
          </a:r>
          <a:r>
            <a:rPr lang="en-US" sz="1800" kern="1200" dirty="0" err="1" smtClean="0"/>
            <a:t>nét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vẽ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hình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vật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màu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sắc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bố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cục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theo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phong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hình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nghệ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thuật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đại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3200400" y="988929"/>
        <a:ext cx="1981200" cy="2086140"/>
      </dsp:txXfrm>
    </dsp:sp>
    <dsp:sp modelId="{C3B3670B-0248-407B-9467-01BF12C98E38}">
      <dsp:nvSpPr>
        <dsp:cNvPr id="0" name=""/>
        <dsp:cNvSpPr/>
      </dsp:nvSpPr>
      <dsp:spPr>
        <a:xfrm rot="16200000">
          <a:off x="-960090" y="1129464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Luyện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tập</a:t>
          </a:r>
          <a:endParaRPr lang="en-US" sz="1800" kern="1200" dirty="0"/>
        </a:p>
      </dsp:txBody>
      <dsp:txXfrm>
        <a:off x="-844926" y="1435777"/>
        <a:ext cx="2451851" cy="379704"/>
      </dsp:txXfrm>
    </dsp:sp>
    <dsp:sp modelId="{C51FA3FD-C655-466C-9791-A41CB38D9118}">
      <dsp:nvSpPr>
        <dsp:cNvPr id="0" name=""/>
        <dsp:cNvSpPr/>
      </dsp:nvSpPr>
      <dsp:spPr>
        <a:xfrm rot="5400000">
          <a:off x="4373909" y="2172535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Luyện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tập</a:t>
          </a:r>
          <a:endParaRPr lang="en-US" sz="1800" kern="1200" dirty="0"/>
        </a:p>
      </dsp:txBody>
      <dsp:txXfrm>
        <a:off x="4489074" y="2248519"/>
        <a:ext cx="2451851" cy="37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556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e0747b4d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e0747b4d6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e0747b4d6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e0747b4d6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202" name="Google Shape;202;p3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245" name="Google Shape;245;p3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294" name="Google Shape;294;p3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378" name="Google Shape;378;p3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"/>
          <p:cNvSpPr txBox="1">
            <a:spLocks noGrp="1"/>
          </p:cNvSpPr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"/>
          <p:cNvSpPr txBox="1">
            <a:spLocks noGrp="1"/>
          </p:cNvSpPr>
          <p:nvPr>
            <p:ph type="subTitle" idx="1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>
            <a:spLocks noGrp="1"/>
          </p:cNvSpPr>
          <p:nvPr>
            <p:ph type="body" idx="1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44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4445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3593400" y="5518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DDEB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</a:t>
            </a:r>
            <a:endParaRPr sz="9600">
              <a:solidFill>
                <a:srgbClr val="C7DDEB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5" name="Google Shape;395;p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397" name="Google Shape;397;p4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422" name="Google Shape;422;p4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447" name="Google Shape;447;p4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493" name="Google Shape;493;p4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6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606" name="Google Shape;606;p6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6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631" name="Google Shape;631;p6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6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656" name="Google Shape;656;p6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702" name="Google Shape;702;p6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6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"/>
          <p:cNvSpPr txBox="1">
            <a:spLocks noGrp="1"/>
          </p:cNvSpPr>
          <p:nvPr>
            <p:ph type="body" idx="1"/>
          </p:nvPr>
        </p:nvSpPr>
        <p:spPr>
          <a:xfrm>
            <a:off x="1062575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09" name="Google Shape;709;p6"/>
          <p:cNvSpPr txBox="1">
            <a:spLocks noGrp="1"/>
          </p:cNvSpPr>
          <p:nvPr>
            <p:ph type="body" idx="2"/>
          </p:nvPr>
        </p:nvSpPr>
        <p:spPr>
          <a:xfrm>
            <a:off x="4802000" y="1277750"/>
            <a:ext cx="3279300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0" name="Google Shape;710;p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7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713" name="Google Shape;713;p7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7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738" name="Google Shape;738;p7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7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763" name="Google Shape;763;p7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7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809" name="Google Shape;809;p7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4" name="Google Shape;814;p7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7"/>
          <p:cNvSpPr txBox="1">
            <a:spLocks noGrp="1"/>
          </p:cNvSpPr>
          <p:nvPr>
            <p:ph type="body" idx="1"/>
          </p:nvPr>
        </p:nvSpPr>
        <p:spPr>
          <a:xfrm>
            <a:off x="1062650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6" name="Google Shape;816;p7"/>
          <p:cNvSpPr txBox="1">
            <a:spLocks noGrp="1"/>
          </p:cNvSpPr>
          <p:nvPr>
            <p:ph type="body" idx="2"/>
          </p:nvPr>
        </p:nvSpPr>
        <p:spPr>
          <a:xfrm>
            <a:off x="3478788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7" name="Google Shape;817;p7"/>
          <p:cNvSpPr txBox="1">
            <a:spLocks noGrp="1"/>
          </p:cNvSpPr>
          <p:nvPr>
            <p:ph type="body" idx="3"/>
          </p:nvPr>
        </p:nvSpPr>
        <p:spPr>
          <a:xfrm>
            <a:off x="5894926" y="1277750"/>
            <a:ext cx="2186400" cy="30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8" name="Google Shape;818;p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8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821" name="Google Shape;821;p8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8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846" name="Google Shape;846;p8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8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871" name="Google Shape;871;p8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8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917" name="Google Shape;917;p8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2" name="Google Shape;922;p8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OneDrive\gi&#225;o%20&#225;n%202021%20-%202022\gi&#225;o%20&#225;n%20PP\h&#7885;c%20li&#7879;u\Ngh&#7879;%20Thu&#7853;t%20T&#7841;o%20H&#236;nh%20Tr&#234;n%20&#272;&#225;.mp4.mp4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8082" y="353943"/>
            <a:ext cx="573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</a:rPr>
              <a:t> video,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thuật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nhắc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nào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Nghệ Thuật Tạo Hình Trên Đá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529" y="-884075"/>
            <a:ext cx="8220268" cy="4599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184" y="-718457"/>
            <a:ext cx="8042988" cy="83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" y="172749"/>
            <a:ext cx="28194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01735" y="4062513"/>
            <a:ext cx="512964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chemeClr val="tx1"/>
                </a:solidFill>
              </a:rPr>
              <a:t>Các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chạm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khắc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thể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hiện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sinh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động</a:t>
            </a:r>
            <a:r>
              <a:rPr lang="fr-FR" sz="1800" dirty="0">
                <a:solidFill>
                  <a:schemeClr val="tx1"/>
                </a:solidFill>
              </a:rPr>
              <a:t> con </a:t>
            </a:r>
            <a:r>
              <a:rPr lang="fr-FR" sz="1800" dirty="0" err="1">
                <a:solidFill>
                  <a:schemeClr val="tx1"/>
                </a:solidFill>
              </a:rPr>
              <a:t>người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thời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cổ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thuộc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văn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hoá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Hoà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Bình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mang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đậm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dấu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ấn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tôn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giáo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nguyên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thuỷ</a:t>
            </a:r>
            <a:r>
              <a:rPr lang="fr-FR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1736" y="205431"/>
            <a:ext cx="512964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chạm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khắc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trên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vách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đá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hang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Đồng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Nội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Hoà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Bình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có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bốn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chạm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khắc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trong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đó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có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một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nửa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mặt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người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hai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mặt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người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đầy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đủ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mắt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mũi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miệng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1736" y="1538842"/>
            <a:ext cx="5129646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được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chạm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khắc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theo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đường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viền</a:t>
            </a:r>
            <a:r>
              <a:rPr lang="fr-FR" sz="1800" dirty="0">
                <a:solidFill>
                  <a:schemeClr val="tx1"/>
                </a:solidFill>
              </a:rPr>
              <a:t> chu vi </a:t>
            </a:r>
            <a:r>
              <a:rPr lang="fr-FR" sz="1800" dirty="0" err="1">
                <a:solidFill>
                  <a:schemeClr val="tx1"/>
                </a:solidFill>
              </a:rPr>
              <a:t>mặt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nhìn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theo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hướng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chính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diện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mọc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thẳng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trên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đỉnh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đầu</a:t>
            </a:r>
            <a:r>
              <a:rPr lang="fr-FR" sz="1800" dirty="0">
                <a:solidFill>
                  <a:schemeClr val="tx1"/>
                </a:solidFill>
              </a:rPr>
              <a:t> là </a:t>
            </a:r>
            <a:r>
              <a:rPr lang="fr-FR" sz="1800" dirty="0" err="1">
                <a:solidFill>
                  <a:schemeClr val="tx1"/>
                </a:solidFill>
              </a:rPr>
              <a:t>nét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đục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lõm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chữ</a:t>
            </a:r>
            <a:r>
              <a:rPr lang="fr-FR" sz="1800" dirty="0">
                <a:solidFill>
                  <a:schemeClr val="tx1"/>
                </a:solidFill>
              </a:rPr>
              <a:t> Y,...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735" y="2662178"/>
            <a:ext cx="512964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thứ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tư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trong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hang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Đồng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Nội</a:t>
            </a:r>
            <a:r>
              <a:rPr lang="fr-FR" sz="1800" dirty="0">
                <a:solidFill>
                  <a:schemeClr val="tx1"/>
                </a:solidFill>
              </a:rPr>
              <a:t> là </a:t>
            </a:r>
            <a:r>
              <a:rPr lang="fr-FR" sz="1800" dirty="0" err="1">
                <a:solidFill>
                  <a:schemeClr val="tx1"/>
                </a:solidFill>
              </a:rPr>
              <a:t>hình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kiểu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mặt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thú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800" dirty="0" err="1">
                <a:solidFill>
                  <a:schemeClr val="tx1"/>
                </a:solidFill>
              </a:rPr>
              <a:t>râu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dê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mắt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mở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tròn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xoe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mũi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kiểu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lợn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với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hai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lỗ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mũi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hướng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thẳng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về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phía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trước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phần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trên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rất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giống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cặp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sừng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cong</a:t>
            </a:r>
            <a:r>
              <a:rPr lang="fr-FR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947553" y="997527"/>
            <a:ext cx="554181" cy="81049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2930234" y="2227550"/>
            <a:ext cx="554181" cy="81049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2930235" y="3657267"/>
            <a:ext cx="554181" cy="81049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0"/>
          <p:cNvSpPr txBox="1">
            <a:spLocks noGrp="1"/>
          </p:cNvSpPr>
          <p:nvPr>
            <p:ph type="body" idx="1"/>
          </p:nvPr>
        </p:nvSpPr>
        <p:spPr>
          <a:xfrm>
            <a:off x="2504211" y="851722"/>
            <a:ext cx="6359236" cy="30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fr-FR" dirty="0" err="1" smtClean="0">
                <a:latin typeface="+mj-lt"/>
              </a:rPr>
              <a:t>Các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tác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phẩm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tranh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vẽ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thường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được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tìm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thấy</a:t>
            </a:r>
            <a:r>
              <a:rPr lang="fr-FR" dirty="0">
                <a:latin typeface="+mj-lt"/>
              </a:rPr>
              <a:t> ở </a:t>
            </a:r>
            <a:r>
              <a:rPr lang="fr-FR" dirty="0" err="1">
                <a:latin typeface="+mj-lt"/>
              </a:rPr>
              <a:t>phần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dưới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của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mảng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điêu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khắc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trên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tường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trong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lăng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mộ</a:t>
            </a:r>
            <a:r>
              <a:rPr lang="fr-FR" dirty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pPr algn="just"/>
            <a:r>
              <a:rPr lang="fr-FR" dirty="0" err="1" smtClean="0">
                <a:latin typeface="+mj-lt"/>
              </a:rPr>
              <a:t>Chân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dung</a:t>
            </a:r>
            <a:r>
              <a:rPr lang="fr-FR" dirty="0">
                <a:latin typeface="+mj-lt"/>
              </a:rPr>
              <a:t> con </a:t>
            </a:r>
            <a:r>
              <a:rPr lang="fr-FR" dirty="0" err="1">
                <a:latin typeface="+mj-lt"/>
              </a:rPr>
              <a:t>người</a:t>
            </a:r>
            <a:r>
              <a:rPr lang="fr-FR" dirty="0">
                <a:latin typeface="+mj-lt"/>
              </a:rPr>
              <a:t> là </a:t>
            </a:r>
            <a:r>
              <a:rPr lang="fr-FR" dirty="0" err="1">
                <a:latin typeface="+mj-lt"/>
              </a:rPr>
              <a:t>sản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phẩm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của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hai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góc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nhìn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khác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nhau</a:t>
            </a:r>
            <a:r>
              <a:rPr lang="fr-FR" dirty="0">
                <a:latin typeface="+mj-lt"/>
              </a:rPr>
              <a:t>: </a:t>
            </a:r>
            <a:r>
              <a:rPr lang="fr-FR" dirty="0" err="1">
                <a:latin typeface="+mj-lt"/>
              </a:rPr>
              <a:t>chính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diện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và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mặt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nghiêng</a:t>
            </a:r>
            <a:r>
              <a:rPr lang="fr-FR" dirty="0">
                <a:latin typeface="+mj-lt"/>
              </a:rPr>
              <a:t> (</a:t>
            </a:r>
            <a:r>
              <a:rPr lang="fr-FR" dirty="0" err="1">
                <a:latin typeface="+mj-lt"/>
              </a:rPr>
              <a:t>mặt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bên</a:t>
            </a:r>
            <a:r>
              <a:rPr lang="fr-FR" dirty="0">
                <a:latin typeface="+mj-lt"/>
              </a:rPr>
              <a:t>). </a:t>
            </a:r>
            <a:r>
              <a:rPr lang="fr-FR" dirty="0" err="1">
                <a:latin typeface="+mj-lt"/>
              </a:rPr>
              <a:t>Mắt</a:t>
            </a:r>
            <a:r>
              <a:rPr lang="fr-FR" dirty="0">
                <a:latin typeface="+mj-lt"/>
              </a:rPr>
              <a:t>, tai </a:t>
            </a:r>
            <a:r>
              <a:rPr lang="fr-FR" dirty="0" err="1">
                <a:latin typeface="+mj-lt"/>
              </a:rPr>
              <a:t>và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phần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thân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trên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thường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được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mô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tả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trực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diện</a:t>
            </a:r>
            <a:r>
              <a:rPr lang="fr-FR" dirty="0">
                <a:latin typeface="+mj-lt"/>
              </a:rPr>
              <a:t>. </a:t>
            </a:r>
            <a:r>
              <a:rPr lang="fr-FR" dirty="0" err="1">
                <a:latin typeface="+mj-lt"/>
              </a:rPr>
              <a:t>Trong</a:t>
            </a:r>
            <a:r>
              <a:rPr lang="fr-FR" dirty="0">
                <a:latin typeface="+mj-lt"/>
              </a:rPr>
              <a:t> khi </a:t>
            </a:r>
            <a:r>
              <a:rPr lang="fr-FR" dirty="0" err="1">
                <a:latin typeface="+mj-lt"/>
              </a:rPr>
              <a:t>đầu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hông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chân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được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mô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tả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nghiêng</a:t>
            </a:r>
            <a:r>
              <a:rPr lang="fr-FR" dirty="0">
                <a:latin typeface="+mj-lt"/>
              </a:rPr>
              <a:t>. </a:t>
            </a:r>
            <a:r>
              <a:rPr lang="fr-FR" dirty="0" err="1">
                <a:latin typeface="+mj-lt"/>
              </a:rPr>
              <a:t>Chúng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thường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được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thể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hiện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đối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xứng</a:t>
            </a:r>
            <a:r>
              <a:rPr lang="fr-FR" dirty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pPr algn="just"/>
            <a:r>
              <a:rPr lang="fr-FR" dirty="0" err="1" smtClean="0">
                <a:latin typeface="+mj-lt"/>
              </a:rPr>
              <a:t>Một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nhóm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chân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dung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thường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được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làm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ngang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bằng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với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một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nhóm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chân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dung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khác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để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tạo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nên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một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hình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ảnh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đối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xứng</a:t>
            </a:r>
            <a:r>
              <a:rPr lang="fr-FR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581" name="Google Shape;1581;p2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2029" y="1067196"/>
            <a:ext cx="2431472" cy="214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70367" y="402853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90" name="Google Shape;1590;p2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33267" y="425505"/>
            <a:ext cx="3060440" cy="41091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17494" y="835172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smtClean="0"/>
              <a:t>Theo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tạc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29934" y="1444772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tạc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 build="p"/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895723" y="402853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90" name="Google Shape;1590;p2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23935" y="1875454"/>
            <a:ext cx="3666929" cy="2801064"/>
          </a:xfrm>
          <a:prstGeom prst="rect">
            <a:avLst/>
          </a:prstGeom>
        </p:spPr>
      </p:pic>
      <p:sp>
        <p:nvSpPr>
          <p:cNvPr id="7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17494" y="835172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smtClean="0"/>
              <a:t>Theo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29934" y="1454102"/>
            <a:ext cx="4633306" cy="763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smtClean="0"/>
              <a:t>Theo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 build="p"/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3970367" y="402853"/>
            <a:ext cx="4633306" cy="2130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r-FR" dirty="0" err="1"/>
              <a:t>Tượng</a:t>
            </a:r>
            <a:r>
              <a:rPr lang="fr-FR" dirty="0"/>
              <a:t> </a:t>
            </a:r>
            <a:r>
              <a:rPr lang="fr-FR" dirty="0" err="1"/>
              <a:t>thần</a:t>
            </a:r>
            <a:r>
              <a:rPr lang="fr-FR" dirty="0"/>
              <a:t> </a:t>
            </a:r>
            <a:r>
              <a:rPr lang="fr-FR" dirty="0" err="1"/>
              <a:t>Vệ</a:t>
            </a:r>
            <a:r>
              <a:rPr lang="fr-FR" dirty="0"/>
              <a:t> </a:t>
            </a:r>
            <a:r>
              <a:rPr lang="fr-FR" dirty="0" err="1"/>
              <a:t>Nữ</a:t>
            </a:r>
            <a:r>
              <a:rPr lang="fr-FR" dirty="0"/>
              <a:t> </a:t>
            </a:r>
            <a:r>
              <a:rPr lang="fr-FR" dirty="0" err="1"/>
              <a:t>thành</a:t>
            </a:r>
            <a:r>
              <a:rPr lang="fr-FR" dirty="0"/>
              <a:t> Milo là </a:t>
            </a:r>
            <a:r>
              <a:rPr lang="fr-FR" dirty="0" err="1"/>
              <a:t>tác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điêu</a:t>
            </a:r>
            <a:r>
              <a:rPr lang="fr-FR" dirty="0"/>
              <a:t> </a:t>
            </a:r>
            <a:r>
              <a:rPr lang="fr-FR" dirty="0" err="1"/>
              <a:t>khắc</a:t>
            </a:r>
            <a:r>
              <a:rPr lang="fr-FR" dirty="0"/>
              <a:t> Hy </a:t>
            </a:r>
            <a:r>
              <a:rPr lang="fr-FR" dirty="0" err="1"/>
              <a:t>Lạp</a:t>
            </a:r>
            <a:r>
              <a:rPr lang="fr-FR" dirty="0"/>
              <a:t> </a:t>
            </a:r>
            <a:r>
              <a:rPr lang="fr-FR" dirty="0" err="1"/>
              <a:t>cổ</a:t>
            </a:r>
            <a:r>
              <a:rPr lang="fr-FR" dirty="0"/>
              <a:t> </a:t>
            </a:r>
            <a:r>
              <a:rPr lang="fr-FR" dirty="0" err="1"/>
              <a:t>đại</a:t>
            </a:r>
            <a:r>
              <a:rPr lang="fr-FR" dirty="0"/>
              <a:t> </a:t>
            </a:r>
            <a:r>
              <a:rPr lang="fr-FR" dirty="0" err="1"/>
              <a:t>nổi</a:t>
            </a:r>
            <a:r>
              <a:rPr lang="fr-FR" dirty="0"/>
              <a:t> </a:t>
            </a:r>
            <a:r>
              <a:rPr lang="fr-FR" dirty="0" err="1"/>
              <a:t>tiếng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, </a:t>
            </a:r>
            <a:r>
              <a:rPr lang="fr-FR" dirty="0" err="1"/>
              <a:t>khắc</a:t>
            </a:r>
            <a:r>
              <a:rPr lang="fr-FR" dirty="0"/>
              <a:t> </a:t>
            </a:r>
            <a:r>
              <a:rPr lang="fr-FR" dirty="0" err="1"/>
              <a:t>hoạ</a:t>
            </a:r>
            <a:r>
              <a:rPr lang="fr-FR" dirty="0"/>
              <a:t> </a:t>
            </a:r>
            <a:r>
              <a:rPr lang="fr-FR" dirty="0" err="1"/>
              <a:t>vị</a:t>
            </a:r>
            <a:r>
              <a:rPr lang="fr-FR" dirty="0"/>
              <a:t> </a:t>
            </a:r>
            <a:r>
              <a:rPr lang="fr-FR" dirty="0" err="1"/>
              <a:t>nữ</a:t>
            </a:r>
            <a:r>
              <a:rPr lang="fr-FR" dirty="0"/>
              <a:t> </a:t>
            </a:r>
            <a:r>
              <a:rPr lang="fr-FR" dirty="0" err="1"/>
              <a:t>thần</a:t>
            </a:r>
            <a:r>
              <a:rPr lang="fr-FR" dirty="0"/>
              <a:t> </a:t>
            </a:r>
            <a:r>
              <a:rPr lang="fr-FR" dirty="0" err="1"/>
              <a:t>tình</a:t>
            </a:r>
            <a:r>
              <a:rPr lang="fr-FR" dirty="0"/>
              <a:t> </a:t>
            </a:r>
            <a:r>
              <a:rPr lang="fr-FR" dirty="0" err="1"/>
              <a:t>yêu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sắc</a:t>
            </a:r>
            <a:r>
              <a:rPr lang="fr-FR" dirty="0"/>
              <a:t> </a:t>
            </a:r>
            <a:r>
              <a:rPr lang="fr-FR" dirty="0" err="1"/>
              <a:t>đẹp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</a:t>
            </a:r>
            <a:r>
              <a:rPr lang="fr-FR" dirty="0" err="1"/>
              <a:t>người</a:t>
            </a:r>
            <a:r>
              <a:rPr lang="fr-FR" dirty="0"/>
              <a:t> Hy </a:t>
            </a:r>
            <a:r>
              <a:rPr lang="fr-FR" dirty="0" err="1"/>
              <a:t>Lạp</a:t>
            </a:r>
            <a:r>
              <a:rPr lang="fr-FR" dirty="0"/>
              <a:t>. </a:t>
            </a:r>
            <a:endParaRPr lang="en-US" dirty="0"/>
          </a:p>
          <a:p>
            <a:r>
              <a:rPr lang="fr-FR" dirty="0" err="1" smtClean="0"/>
              <a:t>Tượng</a:t>
            </a:r>
            <a:r>
              <a:rPr lang="fr-FR" dirty="0" smtClean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làm</a:t>
            </a:r>
            <a:r>
              <a:rPr lang="fr-FR" dirty="0"/>
              <a:t> </a:t>
            </a:r>
            <a:r>
              <a:rPr lang="fr-FR" dirty="0" err="1"/>
              <a:t>bằng</a:t>
            </a:r>
            <a:r>
              <a:rPr lang="fr-FR" dirty="0"/>
              <a:t> </a:t>
            </a:r>
            <a:r>
              <a:rPr lang="fr-FR" dirty="0" err="1"/>
              <a:t>chất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cẩm</a:t>
            </a:r>
            <a:r>
              <a:rPr lang="fr-FR" dirty="0"/>
              <a:t> </a:t>
            </a:r>
            <a:r>
              <a:rPr lang="fr-FR" dirty="0" err="1"/>
              <a:t>thạch</a:t>
            </a:r>
            <a:r>
              <a:rPr lang="fr-FR" dirty="0"/>
              <a:t>, </a:t>
            </a:r>
            <a:r>
              <a:rPr lang="fr-FR" dirty="0" err="1"/>
              <a:t>tỉ</a:t>
            </a:r>
            <a:r>
              <a:rPr lang="fr-FR" dirty="0"/>
              <a:t> </a:t>
            </a:r>
            <a:r>
              <a:rPr lang="fr-FR" dirty="0" err="1"/>
              <a:t>lệ</a:t>
            </a:r>
            <a:r>
              <a:rPr lang="fr-FR" dirty="0"/>
              <a:t> </a:t>
            </a:r>
            <a:r>
              <a:rPr lang="fr-FR" dirty="0" err="1"/>
              <a:t>lớn</a:t>
            </a:r>
            <a:r>
              <a:rPr lang="fr-FR" dirty="0"/>
              <a:t> </a:t>
            </a:r>
            <a:r>
              <a:rPr lang="fr-FR" dirty="0" err="1"/>
              <a:t>hơn</a:t>
            </a:r>
            <a:r>
              <a:rPr lang="fr-FR" dirty="0"/>
              <a:t> </a:t>
            </a:r>
            <a:r>
              <a:rPr lang="fr-FR" dirty="0" err="1"/>
              <a:t>người</a:t>
            </a:r>
            <a:r>
              <a:rPr lang="fr-FR" dirty="0"/>
              <a:t> </a:t>
            </a:r>
            <a:r>
              <a:rPr lang="fr-FR" dirty="0" err="1"/>
              <a:t>thật</a:t>
            </a:r>
            <a:r>
              <a:rPr lang="fr-FR" dirty="0"/>
              <a:t>, </a:t>
            </a:r>
            <a:r>
              <a:rPr lang="fr-FR" dirty="0" err="1"/>
              <a:t>với</a:t>
            </a:r>
            <a:r>
              <a:rPr lang="fr-FR" dirty="0"/>
              <a:t> </a:t>
            </a:r>
            <a:r>
              <a:rPr lang="fr-FR" dirty="0" err="1"/>
              <a:t>chiều</a:t>
            </a:r>
            <a:r>
              <a:rPr lang="fr-FR" dirty="0"/>
              <a:t> </a:t>
            </a:r>
            <a:r>
              <a:rPr lang="fr-FR" dirty="0" err="1"/>
              <a:t>cao</a:t>
            </a:r>
            <a:r>
              <a:rPr lang="fr-FR" dirty="0"/>
              <a:t> 203 cm </a:t>
            </a:r>
            <a:r>
              <a:rPr lang="fr-FR" dirty="0" err="1"/>
              <a:t>nhưng</a:t>
            </a:r>
            <a:r>
              <a:rPr lang="fr-FR" dirty="0"/>
              <a:t> </a:t>
            </a:r>
            <a:r>
              <a:rPr lang="fr-FR" dirty="0" err="1"/>
              <a:t>đã</a:t>
            </a:r>
            <a:r>
              <a:rPr lang="fr-FR" dirty="0"/>
              <a:t> </a:t>
            </a:r>
            <a:r>
              <a:rPr lang="fr-FR" dirty="0" err="1"/>
              <a:t>bị</a:t>
            </a:r>
            <a:r>
              <a:rPr lang="fr-FR" dirty="0"/>
              <a:t> </a:t>
            </a:r>
            <a:r>
              <a:rPr lang="fr-FR" dirty="0" err="1"/>
              <a:t>mất</a:t>
            </a:r>
            <a:r>
              <a:rPr lang="fr-FR" dirty="0"/>
              <a:t> </a:t>
            </a:r>
            <a:r>
              <a:rPr lang="fr-FR" dirty="0" err="1"/>
              <a:t>hai</a:t>
            </a:r>
            <a:r>
              <a:rPr lang="fr-FR" dirty="0"/>
              <a:t> </a:t>
            </a:r>
            <a:r>
              <a:rPr lang="fr-FR" dirty="0" err="1"/>
              <a:t>tay</a:t>
            </a:r>
            <a:r>
              <a:rPr lang="fr-FR" dirty="0"/>
              <a:t>. </a:t>
            </a:r>
            <a:endParaRPr lang="en-US" dirty="0"/>
          </a:p>
        </p:txBody>
      </p:sp>
      <p:sp>
        <p:nvSpPr>
          <p:cNvPr id="1590" name="Google Shape;1590;p2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58733" y="210902"/>
            <a:ext cx="3845675" cy="2584253"/>
          </a:xfrm>
          <a:prstGeom prst="rect">
            <a:avLst/>
          </a:prstGeom>
        </p:spPr>
      </p:pic>
      <p:sp>
        <p:nvSpPr>
          <p:cNvPr id="12" name="Google Shape;1587;p21"/>
          <p:cNvSpPr txBox="1">
            <a:spLocks noGrp="1"/>
          </p:cNvSpPr>
          <p:nvPr>
            <p:ph type="body" idx="1"/>
          </p:nvPr>
        </p:nvSpPr>
        <p:spPr>
          <a:xfrm>
            <a:off x="472246" y="2684335"/>
            <a:ext cx="5431668" cy="1477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>
                <a:latin typeface="+mj-lt"/>
              </a:rPr>
              <a:t>Đấu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trường</a:t>
            </a:r>
            <a:r>
              <a:rPr lang="en-US" dirty="0" smtClean="0">
                <a:latin typeface="+mj-lt"/>
              </a:rPr>
              <a:t> La </a:t>
            </a:r>
            <a:r>
              <a:rPr lang="en-US" dirty="0" err="1" smtClean="0">
                <a:latin typeface="+mj-lt"/>
              </a:rPr>
              <a:t>Mã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cổ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đại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có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elip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cao</a:t>
            </a:r>
            <a:r>
              <a:rPr lang="en-US" dirty="0" smtClean="0">
                <a:latin typeface="+mj-lt"/>
              </a:rPr>
              <a:t> 48m, </a:t>
            </a:r>
            <a:r>
              <a:rPr lang="en-US" dirty="0" err="1" smtClean="0">
                <a:latin typeface="+mj-lt"/>
              </a:rPr>
              <a:t>dai</a:t>
            </a:r>
            <a:r>
              <a:rPr lang="en-US" dirty="0" smtClean="0">
                <a:latin typeface="+mj-lt"/>
              </a:rPr>
              <a:t> 189m, </a:t>
            </a:r>
            <a:r>
              <a:rPr lang="en-US" dirty="0" err="1" smtClean="0">
                <a:latin typeface="+mj-lt"/>
              </a:rPr>
              <a:t>rộng</a:t>
            </a:r>
            <a:r>
              <a:rPr lang="en-US" dirty="0" smtClean="0">
                <a:latin typeface="+mj-lt"/>
              </a:rPr>
              <a:t> 156m. </a:t>
            </a:r>
          </a:p>
          <a:p>
            <a:r>
              <a:rPr lang="en-US" dirty="0" err="1" smtClean="0">
                <a:latin typeface="+mj-lt"/>
              </a:rPr>
              <a:t>Dùng</a:t>
            </a:r>
            <a:r>
              <a:rPr lang="en-US" dirty="0" smtClean="0">
                <a:latin typeface="+mj-lt"/>
              </a:rPr>
              <a:t> 100 000m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³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đá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cương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để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xây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dựng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gồm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80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cửa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với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mỗi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lối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được</a:t>
            </a:r>
            <a:r>
              <a:rPr lang="en-US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đánh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số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chứa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khoảng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50 000 khan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giả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/>
              <a:t>n</a:t>
            </a:r>
            <a:r>
              <a:rPr lang="vi-VN" dirty="0" smtClean="0"/>
              <a:t>goài sử dụng làm nơi đấu của võ sỹ, nơi đây còn được dùng làm biểu diễn công chúng, tập trận giả trên biển, săn thú, kịch cổ điển.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84" y="658031"/>
            <a:ext cx="7018800" cy="3963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Minh </a:t>
            </a:r>
            <a:r>
              <a:rPr lang="en-US" sz="2400" dirty="0" err="1" smtClean="0">
                <a:latin typeface="+mj-lt"/>
              </a:rPr>
              <a:t>họa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mô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phỏng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lại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tạo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hình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nghệ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thuật</a:t>
            </a:r>
            <a:r>
              <a:rPr lang="en-US" sz="2400" dirty="0" smtClean="0">
                <a:latin typeface="+mj-lt"/>
              </a:rPr>
              <a:t> Ai </a:t>
            </a:r>
            <a:r>
              <a:rPr lang="en-US" sz="2400" dirty="0" err="1" smtClean="0">
                <a:latin typeface="+mj-lt"/>
              </a:rPr>
              <a:t>Cập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cổ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đại</a:t>
            </a:r>
            <a:endParaRPr lang="en-US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7" y="1347261"/>
            <a:ext cx="4879452" cy="31692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74" y="1305742"/>
            <a:ext cx="3448916" cy="254130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59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83" y="658031"/>
            <a:ext cx="7310377" cy="3963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chú</a:t>
            </a:r>
            <a:r>
              <a:rPr lang="en-US" sz="2400" dirty="0" smtClean="0">
                <a:solidFill>
                  <a:schemeClr val="tx1"/>
                </a:solidFill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nhìn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mắt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vai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hông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chân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1207301"/>
            <a:ext cx="5766318" cy="3745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59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635" y="2006081"/>
            <a:ext cx="3937520" cy="71843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kích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thước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3" y="162273"/>
            <a:ext cx="4042490" cy="4848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59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695325"/>
            <a:ext cx="7191375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3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434307" y="78766"/>
            <a:ext cx="1810130" cy="66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0000"/>
                </a:solidFill>
                <a:latin typeface="+mj-lt"/>
              </a:rPr>
              <a:t>2. Sáng tạo</a:t>
            </a:r>
            <a:endParaRPr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2575" y="1277748"/>
            <a:ext cx="7018800" cy="843203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Dựa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nội</a:t>
            </a:r>
            <a:r>
              <a:rPr lang="en-US" dirty="0" smtClean="0">
                <a:latin typeface="+mj-lt"/>
              </a:rPr>
              <a:t> dung </a:t>
            </a:r>
            <a:r>
              <a:rPr lang="en-US" dirty="0" err="1" smtClean="0">
                <a:latin typeface="+mj-lt"/>
              </a:rPr>
              <a:t>sgk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hãy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bày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ý </a:t>
            </a:r>
            <a:r>
              <a:rPr lang="en-US" dirty="0" err="1" smtClean="0">
                <a:latin typeface="+mj-lt"/>
              </a:rPr>
              <a:t>tưởng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thực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sản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phẩm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75" y="2234624"/>
            <a:ext cx="721995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44613" y="1968139"/>
            <a:ext cx="573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</a:rPr>
              <a:t> video,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thuật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nhắc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nào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424975" y="153411"/>
            <a:ext cx="5294690" cy="5370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0000"/>
                </a:solidFill>
                <a:latin typeface="+mj-lt"/>
              </a:rPr>
              <a:t>2. Các em hoàn thiện phiếu học tập</a:t>
            </a:r>
            <a:endParaRPr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40966"/>
          <a:ext cx="8164286" cy="2992120"/>
        </p:xfrm>
        <a:graphic>
          <a:graphicData uri="http://schemas.openxmlformats.org/drawingml/2006/table">
            <a:tbl>
              <a:tblPr firstRow="1" bandRow="1">
                <a:tableStyleId>{E16D317D-3CF8-4AEC-A441-A3A91E832822}</a:tableStyleId>
              </a:tblPr>
              <a:tblGrid>
                <a:gridCol w="81642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ảnh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424975" y="153411"/>
            <a:ext cx="5294690" cy="5370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</a:t>
            </a:r>
            <a:endParaRPr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40966"/>
          <a:ext cx="8164286" cy="2992120"/>
        </p:xfrm>
        <a:graphic>
          <a:graphicData uri="http://schemas.openxmlformats.org/drawingml/2006/table">
            <a:tbl>
              <a:tblPr firstRow="1" bandRow="1">
                <a:tableStyleId>{E16D317D-3CF8-4AEC-A441-A3A91E832822}</a:tableStyleId>
              </a:tblPr>
              <a:tblGrid>
                <a:gridCol w="81642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ảnh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Vẽ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gia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đình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ảnh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về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ông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bà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bố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mẹ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anh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chị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trong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nhà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Tạo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heo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mỹ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thuật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Ai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Cập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cổ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đại</a:t>
                      </a:r>
                      <a:endParaRPr lang="en-US" sz="1400" b="0" i="0" u="none" strike="noStrike" cap="none" dirty="0" smtClean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Vẽ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tranh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trên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giấy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tô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màu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sáp</a:t>
                      </a:r>
                      <a:r>
                        <a:rPr lang="en-US" sz="1400" b="0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2"/>
          <p:cNvSpPr txBox="1">
            <a:spLocks noGrp="1"/>
          </p:cNvSpPr>
          <p:nvPr>
            <p:ph type="title"/>
          </p:nvPr>
        </p:nvSpPr>
        <p:spPr>
          <a:xfrm>
            <a:off x="424975" y="153411"/>
            <a:ext cx="5294690" cy="5370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0000"/>
                </a:solidFill>
                <a:latin typeface="+mj-lt"/>
              </a:rPr>
              <a:t>2. Các em hoàn thiện phiếu học tập</a:t>
            </a:r>
            <a:endParaRPr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98" name="Google Shape;1598;p2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40966"/>
          <a:ext cx="8164286" cy="2992120"/>
        </p:xfrm>
        <a:graphic>
          <a:graphicData uri="http://schemas.openxmlformats.org/drawingml/2006/table">
            <a:tbl>
              <a:tblPr firstRow="1" bandRow="1">
                <a:tableStyleId>{E16D317D-3CF8-4AEC-A441-A3A91E832822}</a:tableStyleId>
              </a:tblPr>
              <a:tblGrid>
                <a:gridCol w="81642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ảnh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873" y="0"/>
            <a:ext cx="3869289" cy="3963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hành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994"/>
            <a:ext cx="4987636" cy="2334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139809"/>
            <a:ext cx="3107748" cy="238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977" y="2763707"/>
            <a:ext cx="3144549" cy="24805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70330" y="1542977"/>
            <a:ext cx="571500" cy="6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629400" y="2421082"/>
            <a:ext cx="451572" cy="342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73" y="3036047"/>
            <a:ext cx="2726748" cy="210745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859902" y="3772850"/>
            <a:ext cx="654194" cy="633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1" y="207819"/>
            <a:ext cx="789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phong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Ai </a:t>
            </a:r>
            <a:r>
              <a:rPr lang="en-US" sz="2000" dirty="0" err="1" smtClean="0"/>
              <a:t>Cập</a:t>
            </a:r>
            <a:r>
              <a:rPr lang="en-US" sz="2000" dirty="0" smtClean="0"/>
              <a:t> </a:t>
            </a:r>
            <a:r>
              <a:rPr lang="en-US" sz="2000" dirty="0" err="1" smtClean="0"/>
              <a:t>cổ</a:t>
            </a:r>
            <a:r>
              <a:rPr lang="en-US" sz="2000" dirty="0" smtClean="0"/>
              <a:t> </a:t>
            </a:r>
            <a:r>
              <a:rPr lang="en-US" sz="2000" dirty="0" err="1" smtClean="0"/>
              <a:t>đại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539644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5"/>
          <p:cNvSpPr txBox="1">
            <a:spLocks noGrp="1"/>
          </p:cNvSpPr>
          <p:nvPr>
            <p:ph type="title"/>
          </p:nvPr>
        </p:nvSpPr>
        <p:spPr>
          <a:xfrm>
            <a:off x="1062575" y="243718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j-lt"/>
              </a:rPr>
              <a:t>Luyên tập</a:t>
            </a:r>
            <a:endParaRPr b="1" dirty="0">
              <a:latin typeface="+mj-lt"/>
            </a:endParaRPr>
          </a:p>
        </p:txBody>
      </p:sp>
      <p:sp>
        <p:nvSpPr>
          <p:cNvPr id="1630" name="Google Shape;1630;p2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5082898"/>
              </p:ext>
            </p:extLst>
          </p:nvPr>
        </p:nvGraphicFramePr>
        <p:xfrm>
          <a:off x="1523975" y="7694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6"/>
          <p:cNvSpPr txBox="1">
            <a:spLocks noGrp="1"/>
          </p:cNvSpPr>
          <p:nvPr>
            <p:ph type="title"/>
          </p:nvPr>
        </p:nvSpPr>
        <p:spPr>
          <a:xfrm>
            <a:off x="205310" y="167951"/>
            <a:ext cx="2418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3. Thảo luận</a:t>
            </a:r>
            <a:endParaRPr sz="30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780" name="Google Shape;1780;p36"/>
          <p:cNvSpPr txBox="1">
            <a:spLocks noGrp="1"/>
          </p:cNvSpPr>
          <p:nvPr>
            <p:ph type="body" idx="1"/>
          </p:nvPr>
        </p:nvSpPr>
        <p:spPr>
          <a:xfrm>
            <a:off x="740668" y="612942"/>
            <a:ext cx="7647553" cy="197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Các</a:t>
            </a:r>
            <a:r>
              <a:rPr lang="en-US" sz="2000" b="1" dirty="0" smtClean="0">
                <a:latin typeface="+mj-lt"/>
              </a:rPr>
              <a:t> HS </a:t>
            </a:r>
            <a:r>
              <a:rPr lang="en-US" sz="2000" b="1" dirty="0" err="1" smtClean="0">
                <a:latin typeface="+mj-lt"/>
              </a:rPr>
              <a:t>trưng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</a:t>
            </a:r>
            <a:r>
              <a:rPr lang="en-US" sz="2000" b="1" dirty="0" err="1"/>
              <a:t>ày</a:t>
            </a:r>
            <a:r>
              <a:rPr lang="en-US" sz="2000" b="1" dirty="0"/>
              <a:t> </a:t>
            </a:r>
            <a:r>
              <a:rPr lang="en-US" sz="2000" b="1" dirty="0" err="1"/>
              <a:t>sản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gợi</a:t>
            </a:r>
            <a:r>
              <a:rPr lang="en-US" sz="2000" b="1" dirty="0" smtClean="0"/>
              <a:t> ý:</a:t>
            </a:r>
            <a:endParaRPr lang="en-US" sz="2000" b="1" dirty="0" smtClean="0">
              <a:latin typeface="+mj-lt"/>
            </a:endParaRPr>
          </a:p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vài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81" name="Google Shape;1781;p3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5" name="Google Shape;1780;p36"/>
          <p:cNvSpPr txBox="1">
            <a:spLocks/>
          </p:cNvSpPr>
          <p:nvPr/>
        </p:nvSpPr>
        <p:spPr>
          <a:xfrm>
            <a:off x="715787" y="2668554"/>
            <a:ext cx="7655399" cy="2360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tabLst/>
              <a:defRPr/>
            </a:pPr>
            <a:r>
              <a:rPr kumimoji="0" lang="nl-N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HS khác</a:t>
            </a:r>
            <a:r>
              <a:rPr kumimoji="0" lang="nl-NL" sz="22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 quan sát tranh và cho ý kiến về tranh của bạn</a:t>
            </a:r>
          </a:p>
          <a:p>
            <a:pPr marL="457200" indent="-368300">
              <a:buClr>
                <a:schemeClr val="accent1"/>
              </a:buClr>
              <a:buSzPts val="2200"/>
              <a:buFont typeface="Quicksand Light"/>
              <a:buChar char="▸"/>
            </a:pP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Tranh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đã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vẽ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theo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phong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cách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nghệ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thuật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đã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nêu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hay </a:t>
            </a:r>
            <a:r>
              <a:rPr lang="en-US" sz="2200" dirty="0" err="1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chưa</a:t>
            </a:r>
            <a:r>
              <a:rPr lang="en-US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?</a:t>
            </a:r>
          </a:p>
          <a:p>
            <a:pPr marL="457200" indent="-368300">
              <a:buClr>
                <a:schemeClr val="accent1"/>
              </a:buClr>
              <a:buSzPts val="2200"/>
              <a:buFont typeface="Quicksand Light"/>
              <a:buChar char="▸"/>
            </a:pPr>
            <a:r>
              <a:rPr lang="nl-NL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Em thích những điểm sáng tạo nào trong tranh?</a:t>
            </a:r>
          </a:p>
          <a:p>
            <a:pPr marL="457200" indent="-368300">
              <a:buClr>
                <a:schemeClr val="accent1"/>
              </a:buClr>
              <a:buSzPts val="2200"/>
              <a:buFont typeface="Quicksand Light"/>
              <a:buChar char="▸"/>
            </a:pPr>
            <a:endParaRPr lang="en-US" sz="2200" dirty="0" smtClean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6"/>
          <p:cNvSpPr txBox="1">
            <a:spLocks noGrp="1"/>
          </p:cNvSpPr>
          <p:nvPr>
            <p:ph type="title"/>
          </p:nvPr>
        </p:nvSpPr>
        <p:spPr>
          <a:xfrm>
            <a:off x="3219098" y="158620"/>
            <a:ext cx="2418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latin typeface="+mj-lt"/>
              </a:rPr>
              <a:t>3. Thảo luận</a:t>
            </a:r>
            <a:endParaRPr sz="3000" dirty="0">
              <a:latin typeface="+mj-lt"/>
            </a:endParaRPr>
          </a:p>
        </p:txBody>
      </p:sp>
      <p:sp>
        <p:nvSpPr>
          <p:cNvPr id="1781" name="Google Shape;1781;p36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5" name="Google Shape;1780;p36"/>
          <p:cNvSpPr txBox="1">
            <a:spLocks/>
          </p:cNvSpPr>
          <p:nvPr/>
        </p:nvSpPr>
        <p:spPr>
          <a:xfrm>
            <a:off x="706457" y="690464"/>
            <a:ext cx="7655399" cy="2360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indent="-368300">
              <a:buClr>
                <a:schemeClr val="accent1"/>
              </a:buClr>
              <a:buSzPts val="2200"/>
              <a:buFont typeface="Quicksand Light"/>
              <a:buChar char="▸"/>
            </a:pPr>
            <a:r>
              <a:rPr lang="nl-NL" sz="2200" dirty="0" smtClean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Qua bài học, em hiểu thêm điều gì về lịch sử nghệ thuật cổ đại?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tabLst/>
              <a:defRPr/>
            </a:pPr>
            <a:r>
              <a:rPr kumimoji="0" lang="nl-NL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Theo em, chúng ta nên làm gì để bảo tồn và phát huy giá trị nghệ thuật cổ đại?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7" y="0"/>
            <a:ext cx="5753100" cy="27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529" y="-104776"/>
            <a:ext cx="2695575" cy="33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2930236"/>
            <a:ext cx="34861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205" y="2930236"/>
            <a:ext cx="3982749" cy="2273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87" y="2930236"/>
            <a:ext cx="1348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ảnh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vẽ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theo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phong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cách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nghệ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thuật</a:t>
            </a:r>
            <a:r>
              <a:rPr lang="en-US" sz="1800" dirty="0" smtClean="0">
                <a:solidFill>
                  <a:srgbClr val="FF0000"/>
                </a:solidFill>
              </a:rPr>
              <a:t> Ai </a:t>
            </a:r>
            <a:r>
              <a:rPr lang="en-US" sz="1800" dirty="0" err="1" smtClean="0">
                <a:solidFill>
                  <a:srgbClr val="FF0000"/>
                </a:solidFill>
              </a:rPr>
              <a:t>Cập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cổ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đại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6" y="145472"/>
            <a:ext cx="3502879" cy="2103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51" y="2249198"/>
            <a:ext cx="2670031" cy="2913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314" y="0"/>
            <a:ext cx="2720686" cy="291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437" y="2696683"/>
            <a:ext cx="4768561" cy="2466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2314" y="394234"/>
            <a:ext cx="1930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ảnh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vẽ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theo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phong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cách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nghệ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thuật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La </a:t>
            </a:r>
            <a:r>
              <a:rPr lang="en-US" sz="1800" dirty="0" err="1" smtClean="0">
                <a:solidFill>
                  <a:srgbClr val="FF0000"/>
                </a:solidFill>
              </a:rPr>
              <a:t>Mã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cổ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đại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5"/>
          <p:cNvSpPr txBox="1">
            <a:spLocks noGrp="1"/>
          </p:cNvSpPr>
          <p:nvPr>
            <p:ph type="ctrTitle" idx="4294967295"/>
          </p:nvPr>
        </p:nvSpPr>
        <p:spPr>
          <a:xfrm>
            <a:off x="1515688" y="1259633"/>
            <a:ext cx="6444069" cy="13998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" sz="2800" b="1" dirty="0" smtClean="0">
                <a:solidFill>
                  <a:srgbClr val="FF0000"/>
                </a:solidFill>
                <a:latin typeface="+mj-lt"/>
              </a:rPr>
              <a:t>ài 4: Nghệ thuật tạo hình thời tiền sử và cổ đại</a:t>
            </a:r>
            <a:endParaRPr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42" name="Google Shape;1542;p1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33676" y="612015"/>
            <a:ext cx="627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Chủ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đề</a:t>
            </a:r>
            <a:r>
              <a:rPr lang="en-US" sz="3600" b="1" dirty="0" smtClean="0"/>
              <a:t> 2: Di </a:t>
            </a:r>
            <a:r>
              <a:rPr lang="en-US" sz="3600" b="1" dirty="0" err="1" smtClean="0"/>
              <a:t>sản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thuật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37"/>
          <p:cNvSpPr txBox="1">
            <a:spLocks noGrp="1"/>
          </p:cNvSpPr>
          <p:nvPr>
            <p:ph type="title"/>
          </p:nvPr>
        </p:nvSpPr>
        <p:spPr>
          <a:xfrm>
            <a:off x="480684" y="191764"/>
            <a:ext cx="2636589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4.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Ứng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dụng</a:t>
            </a:r>
            <a:endParaRPr sz="2400" b="1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787" name="Google Shape;1787;p37"/>
          <p:cNvSpPr txBox="1">
            <a:spLocks noGrp="1"/>
          </p:cNvSpPr>
          <p:nvPr>
            <p:ph type="body" idx="1"/>
          </p:nvPr>
        </p:nvSpPr>
        <p:spPr>
          <a:xfrm>
            <a:off x="1090601" y="624393"/>
            <a:ext cx="7018800" cy="1517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 err="1" smtClean="0"/>
              <a:t>Sưu</a:t>
            </a:r>
            <a:r>
              <a:rPr lang="en-US" sz="1800" dirty="0" smtClean="0"/>
              <a:t> </a:t>
            </a:r>
            <a:r>
              <a:rPr lang="en-US" sz="1800" dirty="0" err="1" smtClean="0"/>
              <a:t>tầm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tranh</a:t>
            </a:r>
            <a:r>
              <a:rPr lang="en-US" sz="1800" dirty="0" smtClean="0"/>
              <a:t>,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  <a:r>
              <a:rPr lang="en-US" sz="1800" dirty="0" err="1" smtClean="0"/>
              <a:t>nghệ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cổ</a:t>
            </a:r>
            <a:r>
              <a:rPr lang="en-US" sz="1800" dirty="0" smtClean="0"/>
              <a:t> </a:t>
            </a:r>
            <a:r>
              <a:rPr lang="en-US" sz="1800" dirty="0" err="1" smtClean="0"/>
              <a:t>đại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nối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endParaRPr lang="en-US" sz="1800" dirty="0" smtClean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 err="1" smtClean="0"/>
              <a:t>Vẽ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phong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cổ</a:t>
            </a:r>
            <a:r>
              <a:rPr lang="en-US" sz="1800" dirty="0" smtClean="0"/>
              <a:t> </a:t>
            </a:r>
            <a:r>
              <a:rPr lang="en-US" sz="1800" dirty="0" err="1" smtClean="0"/>
              <a:t>đại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ngày</a:t>
            </a:r>
            <a:r>
              <a:rPr lang="en-US" sz="1800" dirty="0" smtClean="0"/>
              <a:t>.</a:t>
            </a:r>
            <a:endParaRPr sz="1800" dirty="0"/>
          </a:p>
        </p:txBody>
      </p:sp>
      <p:sp>
        <p:nvSpPr>
          <p:cNvPr id="1789" name="Google Shape;1789;p3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84" y="2080727"/>
            <a:ext cx="3101251" cy="25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776" y="1980421"/>
            <a:ext cx="2565919" cy="256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1786;p37"/>
          <p:cNvSpPr txBox="1">
            <a:spLocks/>
          </p:cNvSpPr>
          <p:nvPr/>
        </p:nvSpPr>
        <p:spPr>
          <a:xfrm>
            <a:off x="642415" y="4747200"/>
            <a:ext cx="263658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ts val="2200"/>
              <a:defRPr/>
            </a:pP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Vẽ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tranh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tường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theo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phong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cách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nghệ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thuật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ai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cập</a:t>
            </a:r>
            <a:endParaRPr lang="en-US" b="1" dirty="0">
              <a:solidFill>
                <a:schemeClr val="bg1">
                  <a:lumMod val="25000"/>
                </a:schemeClr>
              </a:solidFill>
              <a:ea typeface="Itim"/>
              <a:cs typeface="Itim"/>
              <a:sym typeface="Itim"/>
            </a:endParaRPr>
          </a:p>
        </p:txBody>
      </p:sp>
      <p:sp>
        <p:nvSpPr>
          <p:cNvPr id="11" name="Google Shape;1786;p37"/>
          <p:cNvSpPr txBox="1">
            <a:spLocks/>
          </p:cNvSpPr>
          <p:nvPr/>
        </p:nvSpPr>
        <p:spPr>
          <a:xfrm>
            <a:off x="5385475" y="4625902"/>
            <a:ext cx="263658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accent1"/>
              </a:buClr>
              <a:buSzPts val="2200"/>
              <a:defRPr/>
            </a:pP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Trang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trí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đồ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dùng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theo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phong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cách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nghệ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thuật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ai</a:t>
            </a: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 </a:t>
            </a:r>
            <a:r>
              <a:rPr lang="en-US" b="1" dirty="0" err="1" smtClean="0">
                <a:solidFill>
                  <a:schemeClr val="bg1">
                    <a:lumMod val="25000"/>
                  </a:schemeClr>
                </a:solidFill>
                <a:ea typeface="Itim"/>
                <a:cs typeface="Itim"/>
                <a:sym typeface="Itim"/>
              </a:rPr>
              <a:t>cập</a:t>
            </a:r>
            <a:endParaRPr lang="en-US" b="1" dirty="0">
              <a:solidFill>
                <a:schemeClr val="bg1">
                  <a:lumMod val="25000"/>
                </a:schemeClr>
              </a:solidFill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00" y="-70313"/>
            <a:ext cx="7433400" cy="618000"/>
          </a:xfrm>
        </p:spPr>
        <p:txBody>
          <a:bodyPr/>
          <a:lstStyle/>
          <a:p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số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vật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dụng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sử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dụng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phong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cách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nghệ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thuật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sổ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đại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306401"/>
            <a:ext cx="3806318" cy="246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93" y="1007319"/>
            <a:ext cx="4057650" cy="40481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2"/>
          <p:cNvSpPr txBox="1">
            <a:spLocks noGrp="1"/>
          </p:cNvSpPr>
          <p:nvPr>
            <p:ph type="title"/>
          </p:nvPr>
        </p:nvSpPr>
        <p:spPr>
          <a:xfrm>
            <a:off x="1062609" y="308628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+mj-lt"/>
              </a:rPr>
              <a:t>T</a:t>
            </a:r>
            <a:r>
              <a:rPr lang="en" sz="3000" b="1" dirty="0" smtClean="0">
                <a:latin typeface="+mj-lt"/>
              </a:rPr>
              <a:t>ổng kết</a:t>
            </a:r>
            <a:endParaRPr sz="3000" b="1" dirty="0">
              <a:latin typeface="+mj-lt"/>
            </a:endParaRPr>
          </a:p>
        </p:txBody>
      </p:sp>
      <p:sp>
        <p:nvSpPr>
          <p:cNvPr id="1884" name="Google Shape;1884;p4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1885" name="Google Shape;1885;p42"/>
          <p:cNvSpPr/>
          <p:nvPr/>
        </p:nvSpPr>
        <p:spPr>
          <a:xfrm>
            <a:off x="173904" y="1003700"/>
            <a:ext cx="4338996" cy="15010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fr-FR" sz="1800" dirty="0" err="1"/>
              <a:t>Nghệ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tiền</a:t>
            </a:r>
            <a:r>
              <a:rPr lang="fr-FR" sz="1800" dirty="0"/>
              <a:t> </a:t>
            </a:r>
            <a:r>
              <a:rPr lang="fr-FR" sz="1800" dirty="0" err="1"/>
              <a:t>sử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nghệ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cổ</a:t>
            </a:r>
            <a:r>
              <a:rPr lang="fr-FR" sz="1800" dirty="0"/>
              <a:t> </a:t>
            </a:r>
            <a:r>
              <a:rPr lang="fr-FR" sz="1800" dirty="0" err="1"/>
              <a:t>đại</a:t>
            </a:r>
            <a:r>
              <a:rPr lang="fr-FR" sz="1800" dirty="0"/>
              <a:t> </a:t>
            </a:r>
            <a:r>
              <a:rPr lang="fr-FR" sz="1800" dirty="0" err="1"/>
              <a:t>tồn</a:t>
            </a:r>
            <a:r>
              <a:rPr lang="fr-FR" sz="1800" dirty="0"/>
              <a:t> </a:t>
            </a:r>
            <a:r>
              <a:rPr lang="fr-FR" sz="1800" dirty="0" err="1"/>
              <a:t>tại</a:t>
            </a:r>
            <a:r>
              <a:rPr lang="fr-FR" sz="1800" dirty="0"/>
              <a:t> </a:t>
            </a:r>
            <a:r>
              <a:rPr lang="fr-FR" sz="1800" dirty="0" err="1"/>
              <a:t>trước</a:t>
            </a:r>
            <a:r>
              <a:rPr lang="fr-FR" sz="1800" dirty="0"/>
              <a:t> </a:t>
            </a:r>
            <a:r>
              <a:rPr lang="fr-FR" sz="1800" dirty="0" err="1"/>
              <a:t>Công</a:t>
            </a:r>
            <a:r>
              <a:rPr lang="fr-FR" sz="1800" dirty="0"/>
              <a:t> </a:t>
            </a:r>
            <a:r>
              <a:rPr lang="fr-FR" sz="1800" dirty="0" err="1"/>
              <a:t>nguyên</a:t>
            </a:r>
            <a:r>
              <a:rPr lang="fr-FR" sz="1800" dirty="0"/>
              <a:t> </a:t>
            </a:r>
            <a:r>
              <a:rPr lang="fr-FR" sz="1800" dirty="0" err="1"/>
              <a:t>hàng</a:t>
            </a:r>
            <a:r>
              <a:rPr lang="fr-FR" sz="1800" dirty="0"/>
              <a:t> </a:t>
            </a:r>
            <a:r>
              <a:rPr lang="fr-FR" sz="1800" dirty="0" err="1"/>
              <a:t>nghìn</a:t>
            </a:r>
            <a:r>
              <a:rPr lang="fr-FR" sz="1800" dirty="0"/>
              <a:t> </a:t>
            </a:r>
            <a:r>
              <a:rPr lang="fr-FR" sz="1800" dirty="0" err="1"/>
              <a:t>năm</a:t>
            </a:r>
            <a:r>
              <a:rPr lang="fr-FR" sz="1800" dirty="0"/>
              <a:t>.</a:t>
            </a:r>
            <a:endParaRPr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6" name="Google Shape;1886;p42"/>
          <p:cNvSpPr/>
          <p:nvPr/>
        </p:nvSpPr>
        <p:spPr>
          <a:xfrm>
            <a:off x="4647110" y="1003700"/>
            <a:ext cx="4341026" cy="15010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r-FR" sz="1800" dirty="0" err="1"/>
              <a:t>Nghệ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tiền</a:t>
            </a:r>
            <a:r>
              <a:rPr lang="fr-FR" sz="1800" dirty="0"/>
              <a:t> </a:t>
            </a:r>
            <a:r>
              <a:rPr lang="fr-FR" sz="1800" dirty="0" err="1"/>
              <a:t>sử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nghệ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cổ</a:t>
            </a:r>
            <a:r>
              <a:rPr lang="fr-FR" sz="1800" dirty="0"/>
              <a:t> </a:t>
            </a:r>
            <a:r>
              <a:rPr lang="fr-FR" sz="1800" dirty="0" err="1"/>
              <a:t>đại</a:t>
            </a:r>
            <a:r>
              <a:rPr lang="fr-FR" sz="1800" dirty="0"/>
              <a:t> </a:t>
            </a:r>
            <a:r>
              <a:rPr lang="fr-FR" sz="1800" dirty="0" err="1"/>
              <a:t>rất</a:t>
            </a:r>
            <a:r>
              <a:rPr lang="fr-FR" sz="1800" dirty="0"/>
              <a:t> </a:t>
            </a:r>
            <a:r>
              <a:rPr lang="fr-FR" sz="1800" dirty="0" err="1"/>
              <a:t>phát</a:t>
            </a:r>
            <a:r>
              <a:rPr lang="fr-FR" sz="1800" dirty="0"/>
              <a:t> </a:t>
            </a:r>
            <a:r>
              <a:rPr lang="fr-FR" sz="1800" dirty="0" err="1"/>
              <a:t>triển</a:t>
            </a:r>
            <a:r>
              <a:rPr lang="fr-FR" sz="1800" dirty="0"/>
              <a:t>.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vẽ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hang</a:t>
            </a:r>
            <a:r>
              <a:rPr lang="fr-FR" sz="1800" dirty="0"/>
              <a:t> </a:t>
            </a:r>
            <a:r>
              <a:rPr lang="fr-FR" sz="1800" dirty="0" err="1"/>
              <a:t>động</a:t>
            </a:r>
            <a:r>
              <a:rPr lang="fr-FR" sz="1800" dirty="0"/>
              <a:t> </a:t>
            </a:r>
            <a:r>
              <a:rPr lang="fr-FR" sz="1800" dirty="0" err="1"/>
              <a:t>thời</a:t>
            </a:r>
            <a:r>
              <a:rPr lang="fr-FR" sz="1800" dirty="0"/>
              <a:t> </a:t>
            </a:r>
            <a:r>
              <a:rPr lang="fr-FR" sz="1800" dirty="0" err="1"/>
              <a:t>tiền</a:t>
            </a:r>
            <a:r>
              <a:rPr lang="fr-FR" sz="1800" dirty="0"/>
              <a:t> </a:t>
            </a:r>
            <a:r>
              <a:rPr lang="fr-FR" sz="1800" dirty="0" err="1"/>
              <a:t>sử</a:t>
            </a:r>
            <a:r>
              <a:rPr lang="fr-FR" sz="1800" dirty="0"/>
              <a:t> </a:t>
            </a:r>
            <a:r>
              <a:rPr lang="fr-FR" sz="1800" dirty="0" err="1"/>
              <a:t>được</a:t>
            </a:r>
            <a:r>
              <a:rPr lang="fr-FR" sz="1800" dirty="0"/>
              <a:t> </a:t>
            </a:r>
            <a:r>
              <a:rPr lang="fr-FR" sz="1800" dirty="0" err="1"/>
              <a:t>sử</a:t>
            </a:r>
            <a:r>
              <a:rPr lang="fr-FR" sz="1800" dirty="0"/>
              <a:t> </a:t>
            </a:r>
            <a:r>
              <a:rPr lang="fr-FR" sz="1800" dirty="0" err="1"/>
              <a:t>dụng</a:t>
            </a:r>
            <a:r>
              <a:rPr lang="fr-FR" sz="1800" dirty="0"/>
              <a:t> </a:t>
            </a:r>
            <a:r>
              <a:rPr lang="fr-FR" sz="1800" dirty="0" err="1"/>
              <a:t>kĩ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diễn</a:t>
            </a:r>
            <a:r>
              <a:rPr lang="fr-FR" sz="1800" dirty="0"/>
              <a:t> </a:t>
            </a:r>
            <a:r>
              <a:rPr lang="fr-FR" sz="1800" dirty="0" err="1"/>
              <a:t>tả</a:t>
            </a:r>
            <a:r>
              <a:rPr lang="fr-FR" sz="1800" dirty="0"/>
              <a:t> </a:t>
            </a:r>
            <a:r>
              <a:rPr lang="fr-FR" sz="1800" dirty="0" err="1"/>
              <a:t>rất</a:t>
            </a:r>
            <a:r>
              <a:rPr lang="fr-FR" sz="1800" dirty="0"/>
              <a:t> </a:t>
            </a:r>
            <a:r>
              <a:rPr lang="fr-FR" sz="1800" dirty="0" err="1"/>
              <a:t>hiện</a:t>
            </a:r>
            <a:r>
              <a:rPr lang="fr-FR" sz="1800" dirty="0"/>
              <a:t> </a:t>
            </a:r>
            <a:r>
              <a:rPr lang="fr-FR" sz="1800" dirty="0" err="1"/>
              <a:t>thực</a:t>
            </a:r>
            <a:endParaRPr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7" name="Google Shape;1887;p42"/>
          <p:cNvSpPr/>
          <p:nvPr/>
        </p:nvSpPr>
        <p:spPr>
          <a:xfrm>
            <a:off x="173904" y="2638734"/>
            <a:ext cx="4338995" cy="21111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600" dirty="0" err="1"/>
              <a:t>Nghệ</a:t>
            </a:r>
            <a:r>
              <a:rPr lang="fr-FR" sz="1600" dirty="0"/>
              <a:t> </a:t>
            </a:r>
            <a:r>
              <a:rPr lang="fr-FR" sz="1600" dirty="0" err="1"/>
              <a:t>thuật</a:t>
            </a:r>
            <a:r>
              <a:rPr lang="fr-FR" sz="1600" dirty="0"/>
              <a:t> Ai </a:t>
            </a:r>
            <a:r>
              <a:rPr lang="fr-FR" sz="1600" dirty="0" err="1"/>
              <a:t>Cập</a:t>
            </a:r>
            <a:r>
              <a:rPr lang="fr-FR" sz="1600" dirty="0"/>
              <a:t> </a:t>
            </a:r>
            <a:r>
              <a:rPr lang="fr-FR" sz="1600" dirty="0" err="1"/>
              <a:t>cổ</a:t>
            </a:r>
            <a:r>
              <a:rPr lang="fr-FR" sz="1600" dirty="0"/>
              <a:t> </a:t>
            </a:r>
            <a:r>
              <a:rPr lang="fr-FR" sz="1600" dirty="0" err="1"/>
              <a:t>đại</a:t>
            </a:r>
            <a:r>
              <a:rPr lang="fr-FR" sz="1600" dirty="0"/>
              <a:t> </a:t>
            </a:r>
            <a:r>
              <a:rPr lang="fr-FR" sz="1600" dirty="0" err="1"/>
              <a:t>nổi</a:t>
            </a:r>
            <a:r>
              <a:rPr lang="fr-FR" sz="1600" dirty="0"/>
              <a:t> </a:t>
            </a:r>
            <a:r>
              <a:rPr lang="fr-FR" sz="1600" dirty="0" err="1"/>
              <a:t>tiếng</a:t>
            </a:r>
            <a:r>
              <a:rPr lang="fr-FR" sz="1600" dirty="0"/>
              <a:t> </a:t>
            </a:r>
            <a:r>
              <a:rPr lang="fr-FR" sz="1600" dirty="0" err="1"/>
              <a:t>với</a:t>
            </a:r>
            <a:r>
              <a:rPr lang="fr-FR" sz="1600" dirty="0"/>
              <a:t> </a:t>
            </a:r>
            <a:r>
              <a:rPr lang="fr-FR" sz="1600" dirty="0" err="1"/>
              <a:t>các</a:t>
            </a:r>
            <a:r>
              <a:rPr lang="fr-FR" sz="1600" dirty="0"/>
              <a:t> </a:t>
            </a:r>
            <a:r>
              <a:rPr lang="fr-FR" sz="1600" dirty="0" err="1"/>
              <a:t>kim</a:t>
            </a:r>
            <a:r>
              <a:rPr lang="fr-FR" sz="1600" dirty="0"/>
              <a:t> </a:t>
            </a:r>
            <a:r>
              <a:rPr lang="fr-FR" sz="1600" dirty="0" err="1"/>
              <a:t>tự</a:t>
            </a:r>
            <a:r>
              <a:rPr lang="fr-FR" sz="1600" dirty="0"/>
              <a:t> </a:t>
            </a:r>
            <a:r>
              <a:rPr lang="fr-FR" sz="1600" dirty="0" err="1"/>
              <a:t>tháp</a:t>
            </a:r>
            <a:r>
              <a:rPr lang="fr-FR" sz="1600" dirty="0"/>
              <a:t>, </a:t>
            </a:r>
            <a:r>
              <a:rPr lang="fr-FR" sz="1600" dirty="0" err="1"/>
              <a:t>bích</a:t>
            </a:r>
            <a:r>
              <a:rPr lang="fr-FR" sz="1600" dirty="0"/>
              <a:t> </a:t>
            </a:r>
            <a:r>
              <a:rPr lang="fr-FR" sz="1600" dirty="0" err="1"/>
              <a:t>họa</a:t>
            </a:r>
            <a:r>
              <a:rPr lang="fr-FR" sz="1600" dirty="0"/>
              <a:t> </a:t>
            </a:r>
            <a:r>
              <a:rPr lang="fr-FR" sz="1600" dirty="0" err="1"/>
              <a:t>còn</a:t>
            </a:r>
            <a:r>
              <a:rPr lang="fr-FR" sz="1600" dirty="0"/>
              <a:t> </a:t>
            </a:r>
            <a:r>
              <a:rPr lang="fr-FR" sz="1600" dirty="0" err="1"/>
              <a:t>tồn</a:t>
            </a:r>
            <a:r>
              <a:rPr lang="fr-FR" sz="1600" dirty="0"/>
              <a:t> </a:t>
            </a:r>
            <a:r>
              <a:rPr lang="fr-FR" sz="1600" dirty="0" err="1"/>
              <a:t>tại</a:t>
            </a:r>
            <a:r>
              <a:rPr lang="fr-FR" sz="1600" dirty="0"/>
              <a:t> </a:t>
            </a:r>
            <a:r>
              <a:rPr lang="fr-FR" sz="1600" dirty="0" err="1"/>
              <a:t>đến</a:t>
            </a:r>
            <a:r>
              <a:rPr lang="fr-FR" sz="1600" dirty="0"/>
              <a:t> </a:t>
            </a:r>
            <a:r>
              <a:rPr lang="fr-FR" sz="1600" dirty="0" err="1"/>
              <a:t>ngày</a:t>
            </a:r>
            <a:r>
              <a:rPr lang="fr-FR" sz="1600" dirty="0"/>
              <a:t> </a:t>
            </a:r>
            <a:r>
              <a:rPr lang="fr-FR" sz="1600" dirty="0" err="1"/>
              <a:t>nay</a:t>
            </a:r>
            <a:r>
              <a:rPr lang="fr-FR" sz="1600" dirty="0"/>
              <a:t>. </a:t>
            </a:r>
            <a:r>
              <a:rPr lang="fr-FR" sz="1600" dirty="0" err="1"/>
              <a:t>Nghệ</a:t>
            </a:r>
            <a:r>
              <a:rPr lang="fr-FR" sz="1600" dirty="0"/>
              <a:t> </a:t>
            </a:r>
            <a:r>
              <a:rPr lang="fr-FR" sz="1600" dirty="0" err="1"/>
              <a:t>thuật</a:t>
            </a:r>
            <a:r>
              <a:rPr lang="fr-FR" sz="1600" dirty="0"/>
              <a:t> Hy </a:t>
            </a:r>
            <a:r>
              <a:rPr lang="fr-FR" sz="1600" dirty="0" err="1"/>
              <a:t>Lạp</a:t>
            </a:r>
            <a:r>
              <a:rPr lang="fr-FR" sz="1600" dirty="0"/>
              <a:t> </a:t>
            </a:r>
            <a:r>
              <a:rPr lang="fr-FR" sz="1600" dirty="0" err="1"/>
              <a:t>cổ</a:t>
            </a:r>
            <a:r>
              <a:rPr lang="fr-FR" sz="1600" dirty="0"/>
              <a:t> </a:t>
            </a:r>
            <a:r>
              <a:rPr lang="fr-FR" sz="1600" dirty="0" err="1"/>
              <a:t>đại</a:t>
            </a:r>
            <a:r>
              <a:rPr lang="fr-FR" sz="1600" dirty="0"/>
              <a:t> </a:t>
            </a:r>
            <a:r>
              <a:rPr lang="fr-FR" sz="1600" dirty="0" err="1"/>
              <a:t>nổi</a:t>
            </a:r>
            <a:r>
              <a:rPr lang="fr-FR" sz="1600" dirty="0"/>
              <a:t> </a:t>
            </a:r>
            <a:r>
              <a:rPr lang="fr-FR" sz="1600" dirty="0" err="1"/>
              <a:t>tiếng</a:t>
            </a:r>
            <a:r>
              <a:rPr lang="fr-FR" sz="1600" dirty="0"/>
              <a:t> </a:t>
            </a:r>
            <a:r>
              <a:rPr lang="fr-FR" sz="1600" dirty="0" err="1"/>
              <a:t>với</a:t>
            </a:r>
            <a:r>
              <a:rPr lang="fr-FR" sz="1600" dirty="0"/>
              <a:t> </a:t>
            </a:r>
            <a:r>
              <a:rPr lang="fr-FR" sz="1600" dirty="0" err="1"/>
              <a:t>nền</a:t>
            </a:r>
            <a:r>
              <a:rPr lang="fr-FR" sz="1600" dirty="0"/>
              <a:t> </a:t>
            </a:r>
            <a:r>
              <a:rPr lang="fr-FR" sz="1600" dirty="0" err="1"/>
              <a:t>điêu</a:t>
            </a:r>
            <a:r>
              <a:rPr lang="fr-FR" sz="1600" dirty="0"/>
              <a:t> </a:t>
            </a:r>
            <a:r>
              <a:rPr lang="fr-FR" sz="1600" dirty="0" err="1"/>
              <a:t>khắc</a:t>
            </a:r>
            <a:r>
              <a:rPr lang="fr-FR" sz="1600" dirty="0"/>
              <a:t> </a:t>
            </a:r>
            <a:r>
              <a:rPr lang="fr-FR" sz="1600" dirty="0" err="1"/>
              <a:t>phong</a:t>
            </a:r>
            <a:r>
              <a:rPr lang="fr-FR" sz="1600" dirty="0"/>
              <a:t> </a:t>
            </a:r>
            <a:r>
              <a:rPr lang="fr-FR" sz="1600" dirty="0" err="1"/>
              <a:t>phú</a:t>
            </a:r>
            <a:r>
              <a:rPr lang="fr-FR" sz="1600" dirty="0"/>
              <a:t> </a:t>
            </a:r>
            <a:r>
              <a:rPr lang="fr-FR" sz="1600" dirty="0" err="1"/>
              <a:t>với</a:t>
            </a:r>
            <a:r>
              <a:rPr lang="fr-FR" sz="1600" dirty="0"/>
              <a:t> </a:t>
            </a:r>
            <a:r>
              <a:rPr lang="fr-FR" sz="1600" dirty="0" err="1"/>
              <a:t>những</a:t>
            </a:r>
            <a:r>
              <a:rPr lang="fr-FR" sz="1600" dirty="0"/>
              <a:t> </a:t>
            </a:r>
            <a:r>
              <a:rPr lang="fr-FR" sz="1600" dirty="0" err="1"/>
              <a:t>pho</a:t>
            </a:r>
            <a:r>
              <a:rPr lang="fr-FR" sz="1600" dirty="0"/>
              <a:t> </a:t>
            </a:r>
            <a:r>
              <a:rPr lang="fr-FR" sz="1600" dirty="0" err="1"/>
              <a:t>tượng</a:t>
            </a:r>
            <a:r>
              <a:rPr lang="fr-FR" sz="1600" dirty="0"/>
              <a:t> </a:t>
            </a:r>
            <a:r>
              <a:rPr lang="fr-FR" sz="1600" dirty="0" err="1"/>
              <a:t>chuẩn</a:t>
            </a:r>
            <a:r>
              <a:rPr lang="fr-FR" sz="1600" dirty="0"/>
              <a:t> </a:t>
            </a:r>
            <a:r>
              <a:rPr lang="fr-FR" sz="1600" dirty="0" err="1"/>
              <a:t>mực</a:t>
            </a:r>
            <a:r>
              <a:rPr lang="fr-FR" sz="1600" dirty="0"/>
              <a:t> </a:t>
            </a:r>
            <a:r>
              <a:rPr lang="fr-FR" sz="1600" dirty="0" err="1"/>
              <a:t>về</a:t>
            </a:r>
            <a:r>
              <a:rPr lang="fr-FR" sz="1600" dirty="0"/>
              <a:t> </a:t>
            </a:r>
            <a:r>
              <a:rPr lang="fr-FR" sz="1600" dirty="0" err="1"/>
              <a:t>tỉ</a:t>
            </a:r>
            <a:r>
              <a:rPr lang="fr-FR" sz="1600" dirty="0"/>
              <a:t> </a:t>
            </a:r>
            <a:r>
              <a:rPr lang="fr-FR" sz="1600" dirty="0" err="1"/>
              <a:t>lệ</a:t>
            </a:r>
            <a:r>
              <a:rPr lang="fr-FR" sz="1600" dirty="0"/>
              <a:t> </a:t>
            </a:r>
            <a:r>
              <a:rPr lang="fr-FR" sz="1600" dirty="0" err="1"/>
              <a:t>cơ</a:t>
            </a:r>
            <a:r>
              <a:rPr lang="fr-FR" sz="1600" dirty="0"/>
              <a:t> </a:t>
            </a:r>
            <a:r>
              <a:rPr lang="fr-FR" sz="1600" dirty="0" err="1"/>
              <a:t>thể</a:t>
            </a:r>
            <a:r>
              <a:rPr lang="fr-FR" sz="1600" dirty="0"/>
              <a:t> </a:t>
            </a:r>
            <a:r>
              <a:rPr lang="fr-FR" sz="1600" dirty="0" err="1"/>
              <a:t>người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8" name="Google Shape;1888;p42"/>
          <p:cNvSpPr/>
          <p:nvPr/>
        </p:nvSpPr>
        <p:spPr>
          <a:xfrm>
            <a:off x="4647110" y="2638735"/>
            <a:ext cx="4341026" cy="19757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fr-FR" sz="1800" dirty="0" err="1"/>
              <a:t>Vẽ</a:t>
            </a:r>
            <a:r>
              <a:rPr lang="fr-FR" sz="1800" dirty="0"/>
              <a:t> </a:t>
            </a:r>
            <a:r>
              <a:rPr lang="fr-FR" sz="1800" dirty="0" err="1"/>
              <a:t>theo</a:t>
            </a:r>
            <a:r>
              <a:rPr lang="fr-FR" sz="1800" dirty="0"/>
              <a:t> </a:t>
            </a:r>
            <a:r>
              <a:rPr lang="fr-FR" sz="1800" dirty="0" err="1"/>
              <a:t>phong</a:t>
            </a:r>
            <a:r>
              <a:rPr lang="fr-FR" sz="1800" dirty="0"/>
              <a:t> </a:t>
            </a:r>
            <a:r>
              <a:rPr lang="fr-FR" sz="1800" dirty="0" err="1"/>
              <a:t>cách</a:t>
            </a:r>
            <a:r>
              <a:rPr lang="fr-FR" sz="1800" dirty="0"/>
              <a:t> </a:t>
            </a:r>
            <a:r>
              <a:rPr lang="fr-FR" sz="1800" dirty="0" err="1"/>
              <a:t>nghệ</a:t>
            </a:r>
            <a:r>
              <a:rPr lang="fr-FR" sz="1800" dirty="0"/>
              <a:t> </a:t>
            </a:r>
            <a:r>
              <a:rPr lang="fr-FR" sz="1800" dirty="0" err="1"/>
              <a:t>thuật</a:t>
            </a:r>
            <a:r>
              <a:rPr lang="fr-FR" sz="1800" dirty="0"/>
              <a:t> </a:t>
            </a:r>
            <a:r>
              <a:rPr lang="fr-FR" sz="1800" dirty="0" err="1"/>
              <a:t>cổ</a:t>
            </a:r>
            <a:r>
              <a:rPr lang="fr-FR" sz="1800" dirty="0"/>
              <a:t> </a:t>
            </a:r>
            <a:r>
              <a:rPr lang="fr-FR" sz="1800" dirty="0" err="1"/>
              <a:t>đại</a:t>
            </a:r>
            <a:r>
              <a:rPr lang="fr-FR" sz="1800" dirty="0"/>
              <a:t> là </a:t>
            </a:r>
            <a:r>
              <a:rPr lang="fr-FR" sz="1800" dirty="0" err="1"/>
              <a:t>dựa</a:t>
            </a:r>
            <a:r>
              <a:rPr lang="fr-FR" sz="1800" dirty="0"/>
              <a:t> </a:t>
            </a:r>
            <a:r>
              <a:rPr lang="fr-FR" sz="1800" dirty="0" err="1"/>
              <a:t>vào</a:t>
            </a:r>
            <a:r>
              <a:rPr lang="fr-FR" sz="1800" dirty="0"/>
              <a:t> </a:t>
            </a:r>
            <a:r>
              <a:rPr lang="fr-FR" sz="1800" dirty="0" err="1"/>
              <a:t>cách</a:t>
            </a:r>
            <a:r>
              <a:rPr lang="fr-FR" sz="1800" dirty="0"/>
              <a:t> </a:t>
            </a:r>
            <a:r>
              <a:rPr lang="fr-FR" sz="1800" dirty="0" err="1"/>
              <a:t>tạo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thời</a:t>
            </a:r>
            <a:r>
              <a:rPr lang="fr-FR" sz="1800" dirty="0"/>
              <a:t> </a:t>
            </a:r>
            <a:r>
              <a:rPr lang="fr-FR" sz="1800" dirty="0" err="1"/>
              <a:t>cổ</a:t>
            </a:r>
            <a:r>
              <a:rPr lang="fr-FR" sz="1800" dirty="0"/>
              <a:t> </a:t>
            </a:r>
            <a:r>
              <a:rPr lang="fr-FR" sz="1800" dirty="0" err="1"/>
              <a:t>đại</a:t>
            </a:r>
            <a:r>
              <a:rPr lang="fr-FR" sz="1800" dirty="0"/>
              <a:t> </a:t>
            </a:r>
            <a:r>
              <a:rPr lang="fr-FR" sz="1800" dirty="0" err="1"/>
              <a:t>để</a:t>
            </a:r>
            <a:r>
              <a:rPr lang="fr-FR" sz="1800" dirty="0"/>
              <a:t> </a:t>
            </a:r>
            <a:r>
              <a:rPr lang="fr-FR" sz="1800" dirty="0" err="1"/>
              <a:t>sáng</a:t>
            </a:r>
            <a:r>
              <a:rPr lang="fr-FR" sz="1800" dirty="0"/>
              <a:t> </a:t>
            </a:r>
            <a:r>
              <a:rPr lang="fr-FR" sz="1800" dirty="0" err="1"/>
              <a:t>tạo</a:t>
            </a:r>
            <a:r>
              <a:rPr lang="fr-FR" sz="1800" dirty="0"/>
              <a:t> </a:t>
            </a:r>
            <a:r>
              <a:rPr lang="fr-FR" sz="1800" dirty="0" err="1"/>
              <a:t>nội</a:t>
            </a:r>
            <a:r>
              <a:rPr lang="fr-FR" sz="1800" dirty="0"/>
              <a:t> </a:t>
            </a:r>
            <a:r>
              <a:rPr lang="fr-FR" sz="1800" dirty="0" err="1"/>
              <a:t>dung</a:t>
            </a:r>
            <a:r>
              <a:rPr lang="fr-FR" sz="1800" dirty="0"/>
              <a:t> </a:t>
            </a:r>
            <a:r>
              <a:rPr lang="fr-FR" sz="1800" dirty="0" err="1"/>
              <a:t>mới</a:t>
            </a:r>
            <a:endParaRPr sz="18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9" name="Google Shape;1889;p42"/>
          <p:cNvSpPr/>
          <p:nvPr/>
        </p:nvSpPr>
        <p:spPr>
          <a:xfrm>
            <a:off x="3582675" y="1572702"/>
            <a:ext cx="1862400" cy="186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42"/>
          <p:cNvSpPr/>
          <p:nvPr/>
        </p:nvSpPr>
        <p:spPr>
          <a:xfrm rot="5400000">
            <a:off x="3716966" y="1572702"/>
            <a:ext cx="1862400" cy="186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42"/>
          <p:cNvSpPr/>
          <p:nvPr/>
        </p:nvSpPr>
        <p:spPr>
          <a:xfrm rot="10800000">
            <a:off x="3716966" y="1708061"/>
            <a:ext cx="1862400" cy="186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42"/>
          <p:cNvSpPr/>
          <p:nvPr/>
        </p:nvSpPr>
        <p:spPr>
          <a:xfrm rot="-5400000">
            <a:off x="3582675" y="1708061"/>
            <a:ext cx="1862400" cy="186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42"/>
          <p:cNvSpPr/>
          <p:nvPr/>
        </p:nvSpPr>
        <p:spPr>
          <a:xfrm>
            <a:off x="4011450" y="1961193"/>
            <a:ext cx="247459" cy="3221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Itim"/>
            </a:endParaRPr>
          </a:p>
        </p:txBody>
      </p:sp>
      <p:sp>
        <p:nvSpPr>
          <p:cNvPr id="1895" name="Google Shape;1895;p42"/>
          <p:cNvSpPr/>
          <p:nvPr/>
        </p:nvSpPr>
        <p:spPr>
          <a:xfrm>
            <a:off x="3984801" y="2813685"/>
            <a:ext cx="315510" cy="3226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" grpId="0" animBg="1"/>
      <p:bldP spid="1886" grpId="0" animBg="1"/>
      <p:bldP spid="1887" grpId="0" animBg="1"/>
      <p:bldP spid="18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29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+mj-lt"/>
              </a:rPr>
              <a:t>H</a:t>
            </a:r>
            <a:r>
              <a:rPr lang="en" sz="2400" dirty="0" smtClean="0">
                <a:latin typeface="+mj-lt"/>
              </a:rPr>
              <a:t>ướng dẫn về nhà</a:t>
            </a:r>
            <a:endParaRPr sz="2400" dirty="0">
              <a:latin typeface="+mj-lt"/>
            </a:endParaRPr>
          </a:p>
        </p:txBody>
      </p:sp>
      <p:sp>
        <p:nvSpPr>
          <p:cNvPr id="1669" name="Google Shape;1669;p2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grpSp>
        <p:nvGrpSpPr>
          <p:cNvPr id="1670" name="Google Shape;1670;p29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671" name="Google Shape;1671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Vẽ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hình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theo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phong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cách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nghệ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thuật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cổ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đại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để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trang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trí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đồ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dùng</a:t>
              </a:r>
              <a:endParaRPr sz="1800" dirty="0">
                <a:solidFill>
                  <a:schemeClr val="dk1"/>
                </a:solidFill>
                <a:latin typeface="+mj-l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2" name="Google Shape;1672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73" name="Google Shape;1673;p29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674" name="Google Shape;1674;p2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Chuẩn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bị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dụng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cụ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theo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hướng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dẫn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của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GV</a:t>
              </a:r>
              <a:endParaRPr sz="1800" dirty="0">
                <a:solidFill>
                  <a:schemeClr val="dk1"/>
                </a:solidFill>
                <a:latin typeface="+mj-l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5" name="Google Shape;1675;p2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76" name="Google Shape;1676;p29"/>
          <p:cNvGrpSpPr/>
          <p:nvPr/>
        </p:nvGrpSpPr>
        <p:grpSpPr>
          <a:xfrm>
            <a:off x="5209838" y="3020450"/>
            <a:ext cx="3684780" cy="1289700"/>
            <a:chOff x="5209838" y="3020450"/>
            <a:chExt cx="3684780" cy="1289700"/>
          </a:xfrm>
        </p:grpSpPr>
        <p:sp>
          <p:nvSpPr>
            <p:cNvPr id="1677" name="Google Shape;1677;p29"/>
            <p:cNvSpPr txBox="1"/>
            <p:nvPr/>
          </p:nvSpPr>
          <p:spPr>
            <a:xfrm>
              <a:off x="6696488" y="3020450"/>
              <a:ext cx="219813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Đọc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trước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nội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dung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bài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5: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Sáng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tạo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họa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tiết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trang</a:t>
              </a:r>
              <a:r>
                <a:rPr lang="en-US" sz="1800" dirty="0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 </a:t>
              </a:r>
              <a:r>
                <a:rPr lang="en-US" sz="1800" dirty="0" err="1" smtClean="0">
                  <a:solidFill>
                    <a:schemeClr val="dk1"/>
                  </a:solidFill>
                  <a:latin typeface="+mj-lt"/>
                  <a:ea typeface="Quicksand Light"/>
                  <a:cs typeface="Quicksand Light"/>
                  <a:sym typeface="Quicksand Light"/>
                </a:rPr>
                <a:t>trí</a:t>
              </a:r>
              <a:endParaRPr sz="1800" dirty="0">
                <a:solidFill>
                  <a:schemeClr val="dk1"/>
                </a:solidFill>
                <a:latin typeface="+mj-lt"/>
                <a:ea typeface="Quicksand Light"/>
                <a:cs typeface="Quicksand Light"/>
                <a:sym typeface="Quicksand Light"/>
              </a:endParaRPr>
            </a:p>
          </p:txBody>
        </p:sp>
        <p:cxnSp>
          <p:nvCxnSpPr>
            <p:cNvPr id="1678" name="Google Shape;1678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79" name="Google Shape;1679;p29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1680" name="Google Shape;1680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3" name="Google Shape;1683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684" name="Google Shape;1684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6" name="Google Shape;1686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687" name="Google Shape;1687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690" name="Google Shape;1690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2" name="Google Shape;1692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03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93" name="Google Shape;1693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01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694" name="Google Shape;1694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02 </a:t>
              </a:r>
              <a:endParaRPr sz="16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241820"/>
            <a:ext cx="7429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endParaRPr lang="en-US" sz="5000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lắng</a:t>
            </a:r>
            <a:r>
              <a:rPr lang="en-US" sz="5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nghe</a:t>
            </a:r>
            <a:endParaRPr lang="en-US" sz="5000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3443286"/>
              </p:ext>
            </p:extLst>
          </p:nvPr>
        </p:nvGraphicFramePr>
        <p:xfrm>
          <a:off x="921327" y="1018308"/>
          <a:ext cx="7620000" cy="286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2091" y="581891"/>
            <a:ext cx="555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Nội</a:t>
            </a:r>
            <a:r>
              <a:rPr lang="en-US" sz="3000" b="1" dirty="0" smtClean="0"/>
              <a:t> dung </a:t>
            </a:r>
            <a:r>
              <a:rPr lang="en-US" sz="3000" b="1" dirty="0" err="1" smtClean="0"/>
              <a:t>bài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học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4;p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6723" cy="9057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Khám phá</a:t>
            </a:r>
            <a:endParaRPr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8503" y="621027"/>
            <a:ext cx="793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+ Theo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64" y="2122379"/>
            <a:ext cx="4002469" cy="24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29" y="2108974"/>
            <a:ext cx="3522007" cy="246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3622" y="1351924"/>
            <a:ext cx="793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tả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 </a:t>
            </a: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62575" y="1959428"/>
            <a:ext cx="7018800" cy="23522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8503" y="621027"/>
            <a:ext cx="793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sắc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622" y="1351924"/>
            <a:ext cx="793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xưa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từnhững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952836" y="1866122"/>
            <a:ext cx="2412266" cy="31350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8503" y="621027"/>
            <a:ext cx="793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622" y="1351924"/>
            <a:ext cx="793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gợi</a:t>
            </a:r>
            <a:r>
              <a:rPr lang="en-US" sz="2000" dirty="0" smtClean="0"/>
              <a:t> </a:t>
            </a:r>
            <a:r>
              <a:rPr lang="en-US" sz="2000" dirty="0" err="1" smtClean="0"/>
              <a:t>tả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74951" y="1819469"/>
            <a:ext cx="2412266" cy="3135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673" y="1847462"/>
            <a:ext cx="4987857" cy="300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88477" y="2128405"/>
            <a:ext cx="8204750" cy="27639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2700" indent="0" algn="l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Là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một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những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hình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vẽ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tiêu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thời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kì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tiền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sử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2700" indent="0" algn="l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Bức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vẽ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diễn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tả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lại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nhiều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cảnh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sinh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hoạt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như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săn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bắn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đánh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mẹ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bảo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vệ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con,...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2700" indent="0" algn="l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Nét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vẽ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linh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hoạt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có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nhấn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nhá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đậm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nhạt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gợi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tả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khối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đúng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hình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dáng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tác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đặc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trưng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tư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thế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thần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thái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từng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loài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vật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2700" indent="0" algn="l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Màu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được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tạo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bởi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khoáng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chất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nhiên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pha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với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chất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keo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có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thể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là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keo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xương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vật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hoặc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chất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keo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nhiên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513" y="4330"/>
            <a:ext cx="35242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571</TotalTime>
  <Words>1436</Words>
  <Application>Microsoft Office PowerPoint</Application>
  <PresentationFormat>On-screen Show (16:9)</PresentationFormat>
  <Paragraphs>138</Paragraphs>
  <Slides>34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Sniglet</vt:lpstr>
      <vt:lpstr>Quicksand Light</vt:lpstr>
      <vt:lpstr>Quicksand</vt:lpstr>
      <vt:lpstr>Calibri</vt:lpstr>
      <vt:lpstr>Itim</vt:lpstr>
      <vt:lpstr>Thersites template</vt:lpstr>
      <vt:lpstr>PowerPoint Presentation</vt:lpstr>
      <vt:lpstr>PowerPoint Presentation</vt:lpstr>
      <vt:lpstr>Bài 4: Nghệ thuật tạo hình thời tiền sử và cổ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Minh họa mô phỏng lại tạo hình của nghệ thuật Ai Cập cổ đại</vt:lpstr>
      <vt:lpstr>Các nhân vật có đặc điểm tạo hình chung nào?  (chú ý về hướng nhìn của đầu, mắt, vai, hông, chân)</vt:lpstr>
      <vt:lpstr>Các nhân vật trong tranh có kích thước như thế nào?</vt:lpstr>
      <vt:lpstr>PowerPoint Presentation</vt:lpstr>
      <vt:lpstr>2. Sáng tạo</vt:lpstr>
      <vt:lpstr>2. Các em hoàn thiện phiếu học tập</vt:lpstr>
      <vt:lpstr>Ví dụ:</vt:lpstr>
      <vt:lpstr>2. Các em hoàn thiện phiếu học tập</vt:lpstr>
      <vt:lpstr>Thực hành</vt:lpstr>
      <vt:lpstr>PowerPoint Presentation</vt:lpstr>
      <vt:lpstr>Luyên tập</vt:lpstr>
      <vt:lpstr>3. Thảo luận</vt:lpstr>
      <vt:lpstr>3. Thảo luận</vt:lpstr>
      <vt:lpstr>PowerPoint Presentation</vt:lpstr>
      <vt:lpstr>PowerPoint Presentation</vt:lpstr>
      <vt:lpstr>4. Ứng dụng</vt:lpstr>
      <vt:lpstr>Một số vật dụng sử dụng phong cách nghệ thuật sổ đại</vt:lpstr>
      <vt:lpstr>Tổng kết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ismail - [2010]</cp:lastModifiedBy>
  <cp:revision>28</cp:revision>
  <dcterms:modified xsi:type="dcterms:W3CDTF">2023-10-19T03:02:21Z</dcterms:modified>
</cp:coreProperties>
</file>