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78" r:id="rId9"/>
    <p:sldId id="270" r:id="rId10"/>
    <p:sldId id="262" r:id="rId11"/>
    <p:sldId id="263" r:id="rId12"/>
    <p:sldId id="264" r:id="rId13"/>
    <p:sldId id="265" r:id="rId14"/>
    <p:sldId id="267" r:id="rId15"/>
    <p:sldId id="276" r:id="rId16"/>
    <p:sldId id="275" r:id="rId17"/>
    <p:sldId id="269" r:id="rId18"/>
    <p:sldId id="272" r:id="rId19"/>
    <p:sldId id="287" r:id="rId20"/>
    <p:sldId id="285" r:id="rId21"/>
    <p:sldId id="277" r:id="rId22"/>
  </p:sldIdLst>
  <p:sldSz cx="9144000" cy="5143500" type="screen16x9"/>
  <p:notesSz cx="6858000" cy="9144000"/>
  <p:embeddedFontLst>
    <p:embeddedFont>
      <p:font typeface="Varela Round" charset="-79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Shadows Into Light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C69EA5-5FDD-477E-9FE3-2EE3F51E9FB1}">
  <a:tblStyle styleId="{B8C69EA5-5FDD-477E-9FE3-2EE3F51E9F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4AE8494-852A-4482-8052-CBB3C136A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236" y="2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B0991-CC3C-4C1B-B64B-F2F2B0869E42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9F9F92A-1178-4393-A0E6-CFF59DD99CE4}">
      <dgm:prSet phldrT="[Text]"/>
      <dgm:spPr/>
      <dgm:t>
        <a:bodyPr/>
        <a:lstStyle/>
        <a:p>
          <a:r>
            <a:rPr lang="en-US" dirty="0" err="1" smtClean="0"/>
            <a:t>Nội</a:t>
          </a:r>
          <a:r>
            <a:rPr lang="en-US" dirty="0" smtClean="0"/>
            <a:t> dung</a:t>
          </a:r>
          <a:endParaRPr lang="en-US" dirty="0"/>
        </a:p>
      </dgm:t>
    </dgm:pt>
    <dgm:pt modelId="{AF1B5036-218A-46C1-8194-09370119074D}" type="parTrans" cxnId="{A1F34E93-9E9D-4D8E-8591-9710B8C4045F}">
      <dgm:prSet/>
      <dgm:spPr/>
      <dgm:t>
        <a:bodyPr/>
        <a:lstStyle/>
        <a:p>
          <a:endParaRPr lang="en-US"/>
        </a:p>
      </dgm:t>
    </dgm:pt>
    <dgm:pt modelId="{B87CC6D0-D580-41C6-9DC5-F6B4F60D0DA0}" type="sibTrans" cxnId="{A1F34E93-9E9D-4D8E-8591-9710B8C4045F}">
      <dgm:prSet/>
      <dgm:spPr/>
      <dgm:t>
        <a:bodyPr/>
        <a:lstStyle/>
        <a:p>
          <a:endParaRPr lang="en-US"/>
        </a:p>
      </dgm:t>
    </dgm:pt>
    <dgm:pt modelId="{C8E73C81-0FB8-4A08-A7AD-6515EAA19C83}">
      <dgm:prSet phldrT="[Text]"/>
      <dgm:spPr/>
      <dgm:t>
        <a:bodyPr/>
        <a:lstStyle/>
        <a:p>
          <a:r>
            <a:rPr lang="en-US" dirty="0" err="1" smtClean="0"/>
            <a:t>Khám</a:t>
          </a:r>
          <a:r>
            <a:rPr lang="en-US" dirty="0" smtClean="0"/>
            <a:t> </a:t>
          </a:r>
          <a:r>
            <a:rPr lang="en-US" dirty="0" err="1" smtClean="0"/>
            <a:t>phá</a:t>
          </a:r>
          <a:endParaRPr lang="en-US" dirty="0"/>
        </a:p>
      </dgm:t>
    </dgm:pt>
    <dgm:pt modelId="{357273C1-DA2B-4E55-8D81-E1059F337383}" type="parTrans" cxnId="{D90D7E24-C996-4E20-A20E-3F452087B0DF}">
      <dgm:prSet/>
      <dgm:spPr/>
      <dgm:t>
        <a:bodyPr/>
        <a:lstStyle/>
        <a:p>
          <a:endParaRPr lang="en-US"/>
        </a:p>
      </dgm:t>
    </dgm:pt>
    <dgm:pt modelId="{D735E546-11E3-49A4-AC09-6699AC089D53}" type="sibTrans" cxnId="{D90D7E24-C996-4E20-A20E-3F452087B0DF}">
      <dgm:prSet/>
      <dgm:spPr/>
      <dgm:t>
        <a:bodyPr/>
        <a:lstStyle/>
        <a:p>
          <a:endParaRPr lang="en-US"/>
        </a:p>
      </dgm:t>
    </dgm:pt>
    <dgm:pt modelId="{2D8993DE-CE33-489B-B61F-58CCA628C579}">
      <dgm:prSet phldrT="[Text]"/>
      <dgm:spPr/>
      <dgm:t>
        <a:bodyPr/>
        <a:lstStyle/>
        <a:p>
          <a:r>
            <a:rPr lang="en-US" dirty="0" err="1" smtClean="0"/>
            <a:t>Sáng</a:t>
          </a:r>
          <a:r>
            <a:rPr lang="en-US" dirty="0" smtClean="0"/>
            <a:t> </a:t>
          </a:r>
          <a:r>
            <a:rPr lang="en-US" dirty="0" err="1" smtClean="0"/>
            <a:t>tạo</a:t>
          </a:r>
          <a:endParaRPr lang="en-US" dirty="0"/>
        </a:p>
      </dgm:t>
    </dgm:pt>
    <dgm:pt modelId="{F2B18C48-6B50-47CE-B609-CF9F2366797F}" type="parTrans" cxnId="{279180C4-4AE5-4C8A-9511-6CB22C86E4FB}">
      <dgm:prSet/>
      <dgm:spPr/>
      <dgm:t>
        <a:bodyPr/>
        <a:lstStyle/>
        <a:p>
          <a:endParaRPr lang="en-US"/>
        </a:p>
      </dgm:t>
    </dgm:pt>
    <dgm:pt modelId="{FF817B14-D037-4DC5-8A98-D9754EE6C124}" type="sibTrans" cxnId="{279180C4-4AE5-4C8A-9511-6CB22C86E4FB}">
      <dgm:prSet/>
      <dgm:spPr/>
      <dgm:t>
        <a:bodyPr/>
        <a:lstStyle/>
        <a:p>
          <a:endParaRPr lang="en-US"/>
        </a:p>
      </dgm:t>
    </dgm:pt>
    <dgm:pt modelId="{18BEF368-120A-4B28-9924-F93108A6B950}">
      <dgm:prSet phldrT="[Text]"/>
      <dgm:spPr/>
      <dgm:t>
        <a:bodyPr/>
        <a:lstStyle/>
        <a:p>
          <a:r>
            <a:rPr lang="en-US" dirty="0" err="1" smtClean="0"/>
            <a:t>Thảo</a:t>
          </a:r>
          <a:r>
            <a:rPr lang="en-US" dirty="0" smtClean="0"/>
            <a:t> </a:t>
          </a:r>
          <a:r>
            <a:rPr lang="en-US" dirty="0" err="1" smtClean="0"/>
            <a:t>luận</a:t>
          </a:r>
          <a:endParaRPr lang="en-US" dirty="0"/>
        </a:p>
      </dgm:t>
    </dgm:pt>
    <dgm:pt modelId="{3A160594-1FF0-4865-9361-586E0D950814}" type="parTrans" cxnId="{E41F847C-47AD-4335-929B-D42136CA4257}">
      <dgm:prSet/>
      <dgm:spPr/>
      <dgm:t>
        <a:bodyPr/>
        <a:lstStyle/>
        <a:p>
          <a:endParaRPr lang="en-US"/>
        </a:p>
      </dgm:t>
    </dgm:pt>
    <dgm:pt modelId="{2BACAAAA-44DF-4168-97B9-165FD4B47519}" type="sibTrans" cxnId="{E41F847C-47AD-4335-929B-D42136CA4257}">
      <dgm:prSet/>
      <dgm:spPr/>
      <dgm:t>
        <a:bodyPr/>
        <a:lstStyle/>
        <a:p>
          <a:endParaRPr lang="en-US"/>
        </a:p>
      </dgm:t>
    </dgm:pt>
    <dgm:pt modelId="{0B266C0A-329B-415F-B03E-6F9946D90056}">
      <dgm:prSet phldrT="[Text]"/>
      <dgm:spPr/>
      <dgm:t>
        <a:bodyPr/>
        <a:lstStyle/>
        <a:p>
          <a:r>
            <a:rPr lang="en-US" dirty="0" err="1" smtClean="0"/>
            <a:t>Ứng</a:t>
          </a:r>
          <a:r>
            <a:rPr lang="en-US" dirty="0" smtClean="0"/>
            <a:t> </a:t>
          </a:r>
          <a:r>
            <a:rPr lang="en-US" dirty="0" err="1" smtClean="0"/>
            <a:t>dụng</a:t>
          </a:r>
          <a:endParaRPr lang="en-US" dirty="0"/>
        </a:p>
      </dgm:t>
    </dgm:pt>
    <dgm:pt modelId="{87037B10-69E2-4774-BB38-BD823D76555D}" type="parTrans" cxnId="{8129C97C-0E3F-4BC0-B8F6-3AFCA4879014}">
      <dgm:prSet/>
      <dgm:spPr/>
      <dgm:t>
        <a:bodyPr/>
        <a:lstStyle/>
        <a:p>
          <a:endParaRPr lang="en-US"/>
        </a:p>
      </dgm:t>
    </dgm:pt>
    <dgm:pt modelId="{0C437EA9-8611-464D-AE9F-6AFA965232EE}" type="sibTrans" cxnId="{8129C97C-0E3F-4BC0-B8F6-3AFCA4879014}">
      <dgm:prSet/>
      <dgm:spPr/>
      <dgm:t>
        <a:bodyPr/>
        <a:lstStyle/>
        <a:p>
          <a:endParaRPr lang="en-US"/>
        </a:p>
      </dgm:t>
    </dgm:pt>
    <dgm:pt modelId="{8D0DDA63-CF7D-4456-BFBD-2FFC03BC4729}" type="pres">
      <dgm:prSet presAssocID="{DDAB0991-CC3C-4C1B-B64B-F2F2B0869E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600586-03FC-4463-9024-6929526E7A45}" type="pres">
      <dgm:prSet presAssocID="{B9F9F92A-1178-4393-A0E6-CFF59DD99CE4}" presName="centerShape" presStyleLbl="node0" presStyleIdx="0" presStyleCnt="1" custLinFactNeighborX="3002"/>
      <dgm:spPr/>
      <dgm:t>
        <a:bodyPr/>
        <a:lstStyle/>
        <a:p>
          <a:endParaRPr lang="en-US"/>
        </a:p>
      </dgm:t>
    </dgm:pt>
    <dgm:pt modelId="{29EE16B0-A310-4742-80E9-191311762F03}" type="pres">
      <dgm:prSet presAssocID="{C8E73C81-0FB8-4A08-A7AD-6515EAA19C83}" presName="node" presStyleLbl="node1" presStyleIdx="0" presStyleCnt="4" custScaleX="140122" custScaleY="118520" custRadScaleRad="104810" custRadScaleInc="2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F9F15-3FB1-4074-B0F4-9F34E6CBFAFA}" type="pres">
      <dgm:prSet presAssocID="{C8E73C81-0FB8-4A08-A7AD-6515EAA19C83}" presName="dummy" presStyleCnt="0"/>
      <dgm:spPr/>
    </dgm:pt>
    <dgm:pt modelId="{1C0F35D1-25B3-414A-8CFC-75971E7FD191}" type="pres">
      <dgm:prSet presAssocID="{D735E546-11E3-49A4-AC09-6699AC089D53}" presName="sibTrans" presStyleLbl="sibTrans2D1" presStyleIdx="0" presStyleCnt="4" custScaleX="118357" custScaleY="123344"/>
      <dgm:spPr/>
      <dgm:t>
        <a:bodyPr/>
        <a:lstStyle/>
        <a:p>
          <a:endParaRPr lang="en-US"/>
        </a:p>
      </dgm:t>
    </dgm:pt>
    <dgm:pt modelId="{110C90B4-871D-48F7-8A57-DF56015F3782}" type="pres">
      <dgm:prSet presAssocID="{2D8993DE-CE33-489B-B61F-58CCA628C579}" presName="node" presStyleLbl="node1" presStyleIdx="1" presStyleCnt="4" custScaleX="136353" custScaleY="133056" custRadScaleRad="120147" custRadScaleInc="-2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A6C57-69EE-48A4-A77E-8EA5BFA38FA7}" type="pres">
      <dgm:prSet presAssocID="{2D8993DE-CE33-489B-B61F-58CCA628C579}" presName="dummy" presStyleCnt="0"/>
      <dgm:spPr/>
    </dgm:pt>
    <dgm:pt modelId="{20ADA5E0-854E-4901-A5C5-E68105802BB9}" type="pres">
      <dgm:prSet presAssocID="{FF817B14-D037-4DC5-8A98-D9754EE6C124}" presName="sibTrans" presStyleLbl="sibTrans2D1" presStyleIdx="1" presStyleCnt="4" custScaleX="117027" custScaleY="118025"/>
      <dgm:spPr/>
      <dgm:t>
        <a:bodyPr/>
        <a:lstStyle/>
        <a:p>
          <a:endParaRPr lang="en-US"/>
        </a:p>
      </dgm:t>
    </dgm:pt>
    <dgm:pt modelId="{5C5BC963-A31C-42F9-ABD3-46B1AD734B2D}" type="pres">
      <dgm:prSet presAssocID="{18BEF368-120A-4B28-9924-F93108A6B950}" presName="node" presStyleLbl="node1" presStyleIdx="2" presStyleCnt="4" custScaleX="133436" custScaleY="117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A76FA-D0E4-4820-81A4-7A00E92C7168}" type="pres">
      <dgm:prSet presAssocID="{18BEF368-120A-4B28-9924-F93108A6B950}" presName="dummy" presStyleCnt="0"/>
      <dgm:spPr/>
    </dgm:pt>
    <dgm:pt modelId="{97132421-162A-420E-A94B-67415321735A}" type="pres">
      <dgm:prSet presAssocID="{2BACAAAA-44DF-4168-97B9-165FD4B47519}" presName="sibTrans" presStyleLbl="sibTrans2D1" presStyleIdx="2" presStyleCnt="4" custScaleX="123676" custScaleY="120684"/>
      <dgm:spPr/>
      <dgm:t>
        <a:bodyPr/>
        <a:lstStyle/>
        <a:p>
          <a:endParaRPr lang="en-US"/>
        </a:p>
      </dgm:t>
    </dgm:pt>
    <dgm:pt modelId="{A0993B30-7F40-4ADE-A6F4-2FD7BB99ECDE}" type="pres">
      <dgm:prSet presAssocID="{0B266C0A-329B-415F-B03E-6F9946D90056}" presName="node" presStyleLbl="node1" presStyleIdx="3" presStyleCnt="4" custScaleX="136273" custScaleY="130891" custRadScaleRad="107820" custRadScaleInc="3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C1A5A-7B70-4B72-AED0-86E889A26EAF}" type="pres">
      <dgm:prSet presAssocID="{0B266C0A-329B-415F-B03E-6F9946D90056}" presName="dummy" presStyleCnt="0"/>
      <dgm:spPr/>
    </dgm:pt>
    <dgm:pt modelId="{401C74BC-7AF8-431F-A9C6-1EC29CB526AC}" type="pres">
      <dgm:prSet presAssocID="{0C437EA9-8611-464D-AE9F-6AFA965232EE}" presName="sibTrans" presStyleLbl="sibTrans2D1" presStyleIdx="3" presStyleCnt="4" custScaleX="118357" custScaleY="125339"/>
      <dgm:spPr/>
      <dgm:t>
        <a:bodyPr/>
        <a:lstStyle/>
        <a:p>
          <a:endParaRPr lang="en-US"/>
        </a:p>
      </dgm:t>
    </dgm:pt>
  </dgm:ptLst>
  <dgm:cxnLst>
    <dgm:cxn modelId="{CDB23D97-7D22-4B1B-87EA-8F85F099E715}" type="presOf" srcId="{0C437EA9-8611-464D-AE9F-6AFA965232EE}" destId="{401C74BC-7AF8-431F-A9C6-1EC29CB526AC}" srcOrd="0" destOrd="0" presId="urn:microsoft.com/office/officeart/2005/8/layout/radial6"/>
    <dgm:cxn modelId="{E41F847C-47AD-4335-929B-D42136CA4257}" srcId="{B9F9F92A-1178-4393-A0E6-CFF59DD99CE4}" destId="{18BEF368-120A-4B28-9924-F93108A6B950}" srcOrd="2" destOrd="0" parTransId="{3A160594-1FF0-4865-9361-586E0D950814}" sibTransId="{2BACAAAA-44DF-4168-97B9-165FD4B47519}"/>
    <dgm:cxn modelId="{30BC951B-ED98-4744-95B0-8AAC0EE617C9}" type="presOf" srcId="{2D8993DE-CE33-489B-B61F-58CCA628C579}" destId="{110C90B4-871D-48F7-8A57-DF56015F3782}" srcOrd="0" destOrd="0" presId="urn:microsoft.com/office/officeart/2005/8/layout/radial6"/>
    <dgm:cxn modelId="{A0B8888F-70E6-4378-A2FD-A82F57477D52}" type="presOf" srcId="{DDAB0991-CC3C-4C1B-B64B-F2F2B0869E42}" destId="{8D0DDA63-CF7D-4456-BFBD-2FFC03BC4729}" srcOrd="0" destOrd="0" presId="urn:microsoft.com/office/officeart/2005/8/layout/radial6"/>
    <dgm:cxn modelId="{8129C97C-0E3F-4BC0-B8F6-3AFCA4879014}" srcId="{B9F9F92A-1178-4393-A0E6-CFF59DD99CE4}" destId="{0B266C0A-329B-415F-B03E-6F9946D90056}" srcOrd="3" destOrd="0" parTransId="{87037B10-69E2-4774-BB38-BD823D76555D}" sibTransId="{0C437EA9-8611-464D-AE9F-6AFA965232EE}"/>
    <dgm:cxn modelId="{A1F34E93-9E9D-4D8E-8591-9710B8C4045F}" srcId="{DDAB0991-CC3C-4C1B-B64B-F2F2B0869E42}" destId="{B9F9F92A-1178-4393-A0E6-CFF59DD99CE4}" srcOrd="0" destOrd="0" parTransId="{AF1B5036-218A-46C1-8194-09370119074D}" sibTransId="{B87CC6D0-D580-41C6-9DC5-F6B4F60D0DA0}"/>
    <dgm:cxn modelId="{ADD2C7BD-AC05-4627-BD79-F01AB5D1EDEE}" type="presOf" srcId="{D735E546-11E3-49A4-AC09-6699AC089D53}" destId="{1C0F35D1-25B3-414A-8CFC-75971E7FD191}" srcOrd="0" destOrd="0" presId="urn:microsoft.com/office/officeart/2005/8/layout/radial6"/>
    <dgm:cxn modelId="{93E08739-6FED-4A8E-90D6-33609395AB3E}" type="presOf" srcId="{FF817B14-D037-4DC5-8A98-D9754EE6C124}" destId="{20ADA5E0-854E-4901-A5C5-E68105802BB9}" srcOrd="0" destOrd="0" presId="urn:microsoft.com/office/officeart/2005/8/layout/radial6"/>
    <dgm:cxn modelId="{54FBF43B-FC3B-4657-ABE4-C3CB474D428F}" type="presOf" srcId="{2BACAAAA-44DF-4168-97B9-165FD4B47519}" destId="{97132421-162A-420E-A94B-67415321735A}" srcOrd="0" destOrd="0" presId="urn:microsoft.com/office/officeart/2005/8/layout/radial6"/>
    <dgm:cxn modelId="{029817D9-BB50-46C8-A313-0D05DB4DBADF}" type="presOf" srcId="{0B266C0A-329B-415F-B03E-6F9946D90056}" destId="{A0993B30-7F40-4ADE-A6F4-2FD7BB99ECDE}" srcOrd="0" destOrd="0" presId="urn:microsoft.com/office/officeart/2005/8/layout/radial6"/>
    <dgm:cxn modelId="{024CEF0A-9192-4EFD-A5F4-F7CEF21E6875}" type="presOf" srcId="{B9F9F92A-1178-4393-A0E6-CFF59DD99CE4}" destId="{B2600586-03FC-4463-9024-6929526E7A45}" srcOrd="0" destOrd="0" presId="urn:microsoft.com/office/officeart/2005/8/layout/radial6"/>
    <dgm:cxn modelId="{D90D7E24-C996-4E20-A20E-3F452087B0DF}" srcId="{B9F9F92A-1178-4393-A0E6-CFF59DD99CE4}" destId="{C8E73C81-0FB8-4A08-A7AD-6515EAA19C83}" srcOrd="0" destOrd="0" parTransId="{357273C1-DA2B-4E55-8D81-E1059F337383}" sibTransId="{D735E546-11E3-49A4-AC09-6699AC089D53}"/>
    <dgm:cxn modelId="{279180C4-4AE5-4C8A-9511-6CB22C86E4FB}" srcId="{B9F9F92A-1178-4393-A0E6-CFF59DD99CE4}" destId="{2D8993DE-CE33-489B-B61F-58CCA628C579}" srcOrd="1" destOrd="0" parTransId="{F2B18C48-6B50-47CE-B609-CF9F2366797F}" sibTransId="{FF817B14-D037-4DC5-8A98-D9754EE6C124}"/>
    <dgm:cxn modelId="{9830BF1B-B527-4B56-8ED0-25979017FB33}" type="presOf" srcId="{18BEF368-120A-4B28-9924-F93108A6B950}" destId="{5C5BC963-A31C-42F9-ABD3-46B1AD734B2D}" srcOrd="0" destOrd="0" presId="urn:microsoft.com/office/officeart/2005/8/layout/radial6"/>
    <dgm:cxn modelId="{898E7CAB-69FD-4BC8-889E-6A813A34AE92}" type="presOf" srcId="{C8E73C81-0FB8-4A08-A7AD-6515EAA19C83}" destId="{29EE16B0-A310-4742-80E9-191311762F03}" srcOrd="0" destOrd="0" presId="urn:microsoft.com/office/officeart/2005/8/layout/radial6"/>
    <dgm:cxn modelId="{FBE870BB-535A-4FC6-9E9F-BA5D0674F0FE}" type="presParOf" srcId="{8D0DDA63-CF7D-4456-BFBD-2FFC03BC4729}" destId="{B2600586-03FC-4463-9024-6929526E7A45}" srcOrd="0" destOrd="0" presId="urn:microsoft.com/office/officeart/2005/8/layout/radial6"/>
    <dgm:cxn modelId="{31F66C8E-4A7F-46BE-8D35-847477480435}" type="presParOf" srcId="{8D0DDA63-CF7D-4456-BFBD-2FFC03BC4729}" destId="{29EE16B0-A310-4742-80E9-191311762F03}" srcOrd="1" destOrd="0" presId="urn:microsoft.com/office/officeart/2005/8/layout/radial6"/>
    <dgm:cxn modelId="{99F48B2E-BA42-4938-9094-F7D77C613894}" type="presParOf" srcId="{8D0DDA63-CF7D-4456-BFBD-2FFC03BC4729}" destId="{3F1F9F15-3FB1-4074-B0F4-9F34E6CBFAFA}" srcOrd="2" destOrd="0" presId="urn:microsoft.com/office/officeart/2005/8/layout/radial6"/>
    <dgm:cxn modelId="{665C470D-77A8-4665-A7C4-849A493F9893}" type="presParOf" srcId="{8D0DDA63-CF7D-4456-BFBD-2FFC03BC4729}" destId="{1C0F35D1-25B3-414A-8CFC-75971E7FD191}" srcOrd="3" destOrd="0" presId="urn:microsoft.com/office/officeart/2005/8/layout/radial6"/>
    <dgm:cxn modelId="{64F7A5FC-3941-47B4-B57C-D0D4DEC4B70F}" type="presParOf" srcId="{8D0DDA63-CF7D-4456-BFBD-2FFC03BC4729}" destId="{110C90B4-871D-48F7-8A57-DF56015F3782}" srcOrd="4" destOrd="0" presId="urn:microsoft.com/office/officeart/2005/8/layout/radial6"/>
    <dgm:cxn modelId="{18CA0063-592D-44E8-9C54-31BC4094A9BF}" type="presParOf" srcId="{8D0DDA63-CF7D-4456-BFBD-2FFC03BC4729}" destId="{487A6C57-69EE-48A4-A77E-8EA5BFA38FA7}" srcOrd="5" destOrd="0" presId="urn:microsoft.com/office/officeart/2005/8/layout/radial6"/>
    <dgm:cxn modelId="{709B5695-EA45-420F-8BF1-7CDBF13FEFE5}" type="presParOf" srcId="{8D0DDA63-CF7D-4456-BFBD-2FFC03BC4729}" destId="{20ADA5E0-854E-4901-A5C5-E68105802BB9}" srcOrd="6" destOrd="0" presId="urn:microsoft.com/office/officeart/2005/8/layout/radial6"/>
    <dgm:cxn modelId="{E536072A-0C6D-4DD2-8DCF-5F708C6595AD}" type="presParOf" srcId="{8D0DDA63-CF7D-4456-BFBD-2FFC03BC4729}" destId="{5C5BC963-A31C-42F9-ABD3-46B1AD734B2D}" srcOrd="7" destOrd="0" presId="urn:microsoft.com/office/officeart/2005/8/layout/radial6"/>
    <dgm:cxn modelId="{4377C853-324E-4014-8ECC-30CF32B8964A}" type="presParOf" srcId="{8D0DDA63-CF7D-4456-BFBD-2FFC03BC4729}" destId="{D7AA76FA-D0E4-4820-81A4-7A00E92C7168}" srcOrd="8" destOrd="0" presId="urn:microsoft.com/office/officeart/2005/8/layout/radial6"/>
    <dgm:cxn modelId="{6988C849-4895-42ED-B799-D80A1D36E221}" type="presParOf" srcId="{8D0DDA63-CF7D-4456-BFBD-2FFC03BC4729}" destId="{97132421-162A-420E-A94B-67415321735A}" srcOrd="9" destOrd="0" presId="urn:microsoft.com/office/officeart/2005/8/layout/radial6"/>
    <dgm:cxn modelId="{AC493E3C-68CD-420D-B5FA-A4DFC92A7B23}" type="presParOf" srcId="{8D0DDA63-CF7D-4456-BFBD-2FFC03BC4729}" destId="{A0993B30-7F40-4ADE-A6F4-2FD7BB99ECDE}" srcOrd="10" destOrd="0" presId="urn:microsoft.com/office/officeart/2005/8/layout/radial6"/>
    <dgm:cxn modelId="{6F32ABBC-5711-4217-8A03-E7CF5FD7A92F}" type="presParOf" srcId="{8D0DDA63-CF7D-4456-BFBD-2FFC03BC4729}" destId="{AB1C1A5A-7B70-4B72-AED0-86E889A26EAF}" srcOrd="11" destOrd="0" presId="urn:microsoft.com/office/officeart/2005/8/layout/radial6"/>
    <dgm:cxn modelId="{1BB66498-9396-4322-81FD-1180D1BC3365}" type="presParOf" srcId="{8D0DDA63-CF7D-4456-BFBD-2FFC03BC4729}" destId="{401C74BC-7AF8-431F-A9C6-1EC29CB526A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B06603-CC71-4280-8000-FECE001F955E}" type="doc">
      <dgm:prSet loTypeId="urn:microsoft.com/office/officeart/2005/8/layout/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950516-6C45-42C1-9BFA-2AB1FA655DF3}">
      <dgm:prSet phldrT="[Text]"/>
      <dgm:spPr/>
      <dgm:t>
        <a:bodyPr/>
        <a:lstStyle/>
        <a:p>
          <a:r>
            <a:rPr lang="fr-FR" dirty="0" err="1" smtClean="0">
              <a:solidFill>
                <a:srgbClr val="002060"/>
              </a:solidFill>
            </a:rPr>
            <a:t>Hình</a:t>
          </a:r>
          <a:r>
            <a:rPr lang="fr-FR" dirty="0" smtClean="0">
              <a:solidFill>
                <a:srgbClr val="002060"/>
              </a:solidFill>
            </a:rPr>
            <a:t> </a:t>
          </a:r>
          <a:r>
            <a:rPr lang="fr-FR" dirty="0" err="1" smtClean="0">
              <a:solidFill>
                <a:srgbClr val="002060"/>
              </a:solidFill>
            </a:rPr>
            <a:t>dáng</a:t>
          </a:r>
          <a:r>
            <a:rPr lang="fr-FR" dirty="0" smtClean="0">
              <a:solidFill>
                <a:srgbClr val="002060"/>
              </a:solidFill>
            </a:rPr>
            <a:t> </a:t>
          </a:r>
          <a:r>
            <a:rPr lang="fr-FR" dirty="0" err="1" smtClean="0">
              <a:solidFill>
                <a:srgbClr val="002060"/>
              </a:solidFill>
            </a:rPr>
            <a:t>các</a:t>
          </a:r>
          <a:r>
            <a:rPr lang="fr-FR" dirty="0" smtClean="0">
              <a:solidFill>
                <a:srgbClr val="002060"/>
              </a:solidFill>
            </a:rPr>
            <a:t> </a:t>
          </a:r>
          <a:r>
            <a:rPr lang="fr-FR" dirty="0" err="1" smtClean="0">
              <a:solidFill>
                <a:srgbClr val="002060"/>
              </a:solidFill>
            </a:rPr>
            <a:t>loại</a:t>
          </a:r>
          <a:r>
            <a:rPr lang="fr-FR" dirty="0" smtClean="0">
              <a:solidFill>
                <a:srgbClr val="002060"/>
              </a:solidFill>
            </a:rPr>
            <a:t> </a:t>
          </a:r>
          <a:r>
            <a:rPr lang="fr-FR" dirty="0" err="1" smtClean="0">
              <a:solidFill>
                <a:srgbClr val="002060"/>
              </a:solidFill>
            </a:rPr>
            <a:t>rau</a:t>
          </a:r>
          <a:r>
            <a:rPr lang="fr-FR" dirty="0" smtClean="0">
              <a:solidFill>
                <a:srgbClr val="002060"/>
              </a:solidFill>
            </a:rPr>
            <a:t>, </a:t>
          </a:r>
          <a:r>
            <a:rPr lang="fr-FR" dirty="0" err="1" smtClean="0">
              <a:solidFill>
                <a:srgbClr val="002060"/>
              </a:solidFill>
            </a:rPr>
            <a:t>củ</a:t>
          </a:r>
          <a:r>
            <a:rPr lang="fr-FR" dirty="0" smtClean="0">
              <a:solidFill>
                <a:srgbClr val="002060"/>
              </a:solidFill>
            </a:rPr>
            <a:t> </a:t>
          </a:r>
          <a:r>
            <a:rPr lang="fr-FR" dirty="0" err="1" smtClean="0">
              <a:solidFill>
                <a:srgbClr val="002060"/>
              </a:solidFill>
            </a:rPr>
            <a:t>rất</a:t>
          </a:r>
          <a:r>
            <a:rPr lang="fr-FR" dirty="0" smtClean="0">
              <a:solidFill>
                <a:srgbClr val="002060"/>
              </a:solidFill>
            </a:rPr>
            <a:t> </a:t>
          </a:r>
          <a:r>
            <a:rPr lang="fr-FR" dirty="0" err="1" smtClean="0">
              <a:solidFill>
                <a:srgbClr val="002060"/>
              </a:solidFill>
            </a:rPr>
            <a:t>phong</a:t>
          </a:r>
          <a:r>
            <a:rPr lang="fr-FR" dirty="0" smtClean="0">
              <a:solidFill>
                <a:srgbClr val="002060"/>
              </a:solidFill>
            </a:rPr>
            <a:t> </a:t>
          </a:r>
          <a:r>
            <a:rPr lang="fr-FR" dirty="0" err="1" smtClean="0">
              <a:solidFill>
                <a:srgbClr val="002060"/>
              </a:solidFill>
            </a:rPr>
            <a:t>phú</a:t>
          </a:r>
          <a:r>
            <a:rPr lang="fr-FR" dirty="0" smtClean="0">
              <a:solidFill>
                <a:srgbClr val="002060"/>
              </a:solidFill>
            </a:rPr>
            <a:t>, </a:t>
          </a:r>
          <a:r>
            <a:rPr lang="fr-FR" dirty="0" err="1" smtClean="0">
              <a:solidFill>
                <a:srgbClr val="002060"/>
              </a:solidFill>
            </a:rPr>
            <a:t>đa</a:t>
          </a:r>
          <a:r>
            <a:rPr lang="fr-FR" dirty="0" smtClean="0">
              <a:solidFill>
                <a:srgbClr val="002060"/>
              </a:solidFill>
            </a:rPr>
            <a:t> </a:t>
          </a:r>
          <a:r>
            <a:rPr lang="fr-FR" dirty="0" err="1" smtClean="0">
              <a:solidFill>
                <a:srgbClr val="002060"/>
              </a:solidFill>
            </a:rPr>
            <a:t>dạng</a:t>
          </a:r>
          <a:endParaRPr lang="en-US" dirty="0">
            <a:solidFill>
              <a:srgbClr val="002060"/>
            </a:solidFill>
          </a:endParaRPr>
        </a:p>
      </dgm:t>
    </dgm:pt>
    <dgm:pt modelId="{A91E7C3F-E360-4F49-B3F1-4261EDAA07A6}" type="parTrans" cxnId="{282B9001-3819-42D4-AD57-B175300CAC27}">
      <dgm:prSet/>
      <dgm:spPr/>
      <dgm:t>
        <a:bodyPr/>
        <a:lstStyle/>
        <a:p>
          <a:endParaRPr lang="en-US"/>
        </a:p>
      </dgm:t>
    </dgm:pt>
    <dgm:pt modelId="{1D2B349E-2E04-46E1-B067-FAAE65B0C635}" type="sibTrans" cxnId="{282B9001-3819-42D4-AD57-B175300CAC27}">
      <dgm:prSet/>
      <dgm:spPr/>
      <dgm:t>
        <a:bodyPr/>
        <a:lstStyle/>
        <a:p>
          <a:endParaRPr lang="en-US"/>
        </a:p>
      </dgm:t>
    </dgm:pt>
    <dgm:pt modelId="{6293E15B-DBB9-4DBE-AD6F-7605E9578FC5}">
      <dgm:prSet phldrT="[Text]"/>
      <dgm:spPr/>
      <dgm:t>
        <a:bodyPr/>
        <a:lstStyle/>
        <a:p>
          <a:r>
            <a:rPr lang="fr-FR" dirty="0" err="1" smtClean="0">
              <a:solidFill>
                <a:srgbClr val="002060"/>
              </a:solidFill>
            </a:rPr>
            <a:t>Nghệ</a:t>
          </a:r>
          <a:r>
            <a:rPr lang="fr-FR" dirty="0" smtClean="0">
              <a:solidFill>
                <a:srgbClr val="002060"/>
              </a:solidFill>
            </a:rPr>
            <a:t> </a:t>
          </a:r>
          <a:r>
            <a:rPr lang="fr-FR" dirty="0" err="1" smtClean="0">
              <a:solidFill>
                <a:srgbClr val="002060"/>
              </a:solidFill>
            </a:rPr>
            <a:t>thuật</a:t>
          </a:r>
          <a:r>
            <a:rPr lang="fr-FR" dirty="0" smtClean="0">
              <a:solidFill>
                <a:srgbClr val="002060"/>
              </a:solidFill>
            </a:rPr>
            <a:t> </a:t>
          </a:r>
          <a:r>
            <a:rPr lang="fr-FR" dirty="0" err="1" smtClean="0">
              <a:solidFill>
                <a:srgbClr val="002060"/>
              </a:solidFill>
            </a:rPr>
            <a:t>tranh</a:t>
          </a:r>
          <a:r>
            <a:rPr lang="fr-FR" dirty="0" smtClean="0">
              <a:solidFill>
                <a:srgbClr val="002060"/>
              </a:solidFill>
            </a:rPr>
            <a:t> in </a:t>
          </a:r>
          <a:r>
            <a:rPr lang="fr-FR" dirty="0" err="1" smtClean="0">
              <a:solidFill>
                <a:srgbClr val="002060"/>
              </a:solidFill>
            </a:rPr>
            <a:t>đặc</a:t>
          </a:r>
          <a:r>
            <a:rPr lang="fr-FR" dirty="0" smtClean="0">
              <a:solidFill>
                <a:srgbClr val="002060"/>
              </a:solidFill>
            </a:rPr>
            <a:t> </a:t>
          </a:r>
          <a:r>
            <a:rPr lang="fr-FR" dirty="0" err="1" smtClean="0">
              <a:solidFill>
                <a:srgbClr val="002060"/>
              </a:solidFill>
            </a:rPr>
            <a:t>trưng</a:t>
          </a:r>
          <a:r>
            <a:rPr lang="fr-FR" dirty="0" smtClean="0">
              <a:solidFill>
                <a:srgbClr val="002060"/>
              </a:solidFill>
            </a:rPr>
            <a:t> </a:t>
          </a:r>
          <a:r>
            <a:rPr lang="fr-FR" dirty="0" err="1" smtClean="0">
              <a:solidFill>
                <a:srgbClr val="002060"/>
              </a:solidFill>
            </a:rPr>
            <a:t>dùng</a:t>
          </a:r>
          <a:r>
            <a:rPr lang="fr-FR" dirty="0" smtClean="0">
              <a:solidFill>
                <a:srgbClr val="002060"/>
              </a:solidFill>
            </a:rPr>
            <a:t> </a:t>
          </a:r>
          <a:r>
            <a:rPr lang="fr-FR" dirty="0" err="1" smtClean="0">
              <a:solidFill>
                <a:srgbClr val="002060"/>
              </a:solidFill>
            </a:rPr>
            <a:t>khuôn</a:t>
          </a:r>
          <a:r>
            <a:rPr lang="fr-FR" dirty="0" smtClean="0">
              <a:solidFill>
                <a:srgbClr val="002060"/>
              </a:solidFill>
            </a:rPr>
            <a:t> in</a:t>
          </a:r>
          <a:endParaRPr lang="en-US" dirty="0">
            <a:solidFill>
              <a:srgbClr val="002060"/>
            </a:solidFill>
          </a:endParaRPr>
        </a:p>
      </dgm:t>
    </dgm:pt>
    <dgm:pt modelId="{9E414AE4-4F50-4DDB-A426-CF258B0AD3BE}" type="parTrans" cxnId="{08FCD880-A2AF-4FD1-9DE4-E143EC237018}">
      <dgm:prSet/>
      <dgm:spPr/>
      <dgm:t>
        <a:bodyPr/>
        <a:lstStyle/>
        <a:p>
          <a:endParaRPr lang="en-US"/>
        </a:p>
      </dgm:t>
    </dgm:pt>
    <dgm:pt modelId="{8F687EE8-62AB-43BE-895D-5DE6E75923CA}" type="sibTrans" cxnId="{08FCD880-A2AF-4FD1-9DE4-E143EC237018}">
      <dgm:prSet/>
      <dgm:spPr/>
      <dgm:t>
        <a:bodyPr/>
        <a:lstStyle/>
        <a:p>
          <a:endParaRPr lang="en-US"/>
        </a:p>
      </dgm:t>
    </dgm:pt>
    <dgm:pt modelId="{A541A82B-54B4-4315-A77D-3471B90B5D83}">
      <dgm:prSet phldrT="[Text]"/>
      <dgm:spPr/>
      <dgm:t>
        <a:bodyPr/>
        <a:lstStyle/>
        <a:p>
          <a:r>
            <a:rPr lang="fr-FR" dirty="0" err="1" smtClean="0">
              <a:solidFill>
                <a:srgbClr val="002060"/>
              </a:solidFill>
            </a:rPr>
            <a:t>Những</a:t>
          </a:r>
          <a:r>
            <a:rPr lang="fr-FR" dirty="0" smtClean="0">
              <a:solidFill>
                <a:srgbClr val="002060"/>
              </a:solidFill>
            </a:rPr>
            <a:t> </a:t>
          </a:r>
          <a:r>
            <a:rPr lang="fr-FR" dirty="0" err="1" smtClean="0">
              <a:solidFill>
                <a:srgbClr val="002060"/>
              </a:solidFill>
            </a:rPr>
            <a:t>đặc</a:t>
          </a:r>
          <a:r>
            <a:rPr lang="fr-FR" dirty="0" smtClean="0">
              <a:solidFill>
                <a:srgbClr val="002060"/>
              </a:solidFill>
            </a:rPr>
            <a:t> </a:t>
          </a:r>
          <a:r>
            <a:rPr lang="fr-FR" dirty="0" err="1" smtClean="0">
              <a:solidFill>
                <a:srgbClr val="002060"/>
              </a:solidFill>
            </a:rPr>
            <a:t>điểm</a:t>
          </a:r>
          <a:r>
            <a:rPr lang="fr-FR" dirty="0" smtClean="0">
              <a:solidFill>
                <a:srgbClr val="002060"/>
              </a:solidFill>
            </a:rPr>
            <a:t> </a:t>
          </a:r>
          <a:r>
            <a:rPr lang="fr-FR" dirty="0" err="1" smtClean="0">
              <a:solidFill>
                <a:srgbClr val="002060"/>
              </a:solidFill>
            </a:rPr>
            <a:t>nổi</a:t>
          </a:r>
          <a:r>
            <a:rPr lang="fr-FR" dirty="0" smtClean="0">
              <a:solidFill>
                <a:srgbClr val="002060"/>
              </a:solidFill>
            </a:rPr>
            <a:t> </a:t>
          </a:r>
          <a:r>
            <a:rPr lang="fr-FR" dirty="0" err="1" smtClean="0">
              <a:solidFill>
                <a:srgbClr val="002060"/>
              </a:solidFill>
            </a:rPr>
            <a:t>bật</a:t>
          </a:r>
          <a:r>
            <a:rPr lang="fr-FR" dirty="0" smtClean="0">
              <a:solidFill>
                <a:srgbClr val="002060"/>
              </a:solidFill>
            </a:rPr>
            <a:t>, </a:t>
          </a:r>
          <a:r>
            <a:rPr lang="fr-FR" dirty="0" err="1" smtClean="0">
              <a:solidFill>
                <a:srgbClr val="002060"/>
              </a:solidFill>
            </a:rPr>
            <a:t>tính</a:t>
          </a:r>
          <a:r>
            <a:rPr lang="fr-FR" dirty="0" smtClean="0">
              <a:solidFill>
                <a:srgbClr val="002060"/>
              </a:solidFill>
            </a:rPr>
            <a:t> </a:t>
          </a:r>
          <a:r>
            <a:rPr lang="fr-FR" dirty="0" err="1" smtClean="0">
              <a:solidFill>
                <a:srgbClr val="002060"/>
              </a:solidFill>
            </a:rPr>
            <a:t>sáng</a:t>
          </a:r>
          <a:r>
            <a:rPr lang="fr-FR" dirty="0" smtClean="0">
              <a:solidFill>
                <a:srgbClr val="002060"/>
              </a:solidFill>
            </a:rPr>
            <a:t> </a:t>
          </a:r>
          <a:r>
            <a:rPr lang="fr-FR" dirty="0" err="1" smtClean="0">
              <a:solidFill>
                <a:srgbClr val="002060"/>
              </a:solidFill>
            </a:rPr>
            <a:t>tạo</a:t>
          </a:r>
          <a:r>
            <a:rPr lang="fr-FR" dirty="0" smtClean="0">
              <a:solidFill>
                <a:srgbClr val="002060"/>
              </a:solidFill>
            </a:rPr>
            <a:t> </a:t>
          </a:r>
          <a:r>
            <a:rPr lang="fr-FR" dirty="0" err="1" smtClean="0">
              <a:solidFill>
                <a:srgbClr val="002060"/>
              </a:solidFill>
            </a:rPr>
            <a:t>trên</a:t>
          </a:r>
          <a:r>
            <a:rPr lang="fr-FR" dirty="0" smtClean="0">
              <a:solidFill>
                <a:srgbClr val="002060"/>
              </a:solidFill>
            </a:rPr>
            <a:t> </a:t>
          </a:r>
          <a:r>
            <a:rPr lang="fr-FR" dirty="0" err="1" smtClean="0">
              <a:solidFill>
                <a:srgbClr val="002060"/>
              </a:solidFill>
            </a:rPr>
            <a:t>sản</a:t>
          </a:r>
          <a:r>
            <a:rPr lang="fr-FR" dirty="0" smtClean="0">
              <a:solidFill>
                <a:srgbClr val="002060"/>
              </a:solidFill>
            </a:rPr>
            <a:t> </a:t>
          </a:r>
          <a:r>
            <a:rPr lang="fr-FR" dirty="0" err="1" smtClean="0">
              <a:solidFill>
                <a:srgbClr val="002060"/>
              </a:solidFill>
            </a:rPr>
            <a:t>phẩm</a:t>
          </a:r>
          <a:endParaRPr lang="en-US" dirty="0">
            <a:solidFill>
              <a:srgbClr val="002060"/>
            </a:solidFill>
          </a:endParaRPr>
        </a:p>
      </dgm:t>
    </dgm:pt>
    <dgm:pt modelId="{237FD0BE-B75B-426C-8D3E-52C297CBDB6D}" type="parTrans" cxnId="{E4F4F666-0EDA-469A-B2DE-095AD3AA0CA9}">
      <dgm:prSet/>
      <dgm:spPr/>
      <dgm:t>
        <a:bodyPr/>
        <a:lstStyle/>
        <a:p>
          <a:endParaRPr lang="en-US"/>
        </a:p>
      </dgm:t>
    </dgm:pt>
    <dgm:pt modelId="{78EB58E2-1510-4782-A0F6-4E54E33D72D1}" type="sibTrans" cxnId="{E4F4F666-0EDA-469A-B2DE-095AD3AA0CA9}">
      <dgm:prSet/>
      <dgm:spPr/>
      <dgm:t>
        <a:bodyPr/>
        <a:lstStyle/>
        <a:p>
          <a:endParaRPr lang="en-US"/>
        </a:p>
      </dgm:t>
    </dgm:pt>
    <dgm:pt modelId="{2EDEDAA4-3AC3-4232-A6B5-8501121B9E33}">
      <dgm:prSet/>
      <dgm:spPr/>
      <dgm:t>
        <a:bodyPr/>
        <a:lstStyle/>
        <a:p>
          <a:r>
            <a:rPr lang="fr-FR" smtClean="0">
              <a:solidFill>
                <a:srgbClr val="002060"/>
              </a:solidFill>
            </a:rPr>
            <a:t>Mở rộng kiến thức sang các lĩnh vực khác </a:t>
          </a:r>
          <a:endParaRPr lang="en-US">
            <a:solidFill>
              <a:srgbClr val="002060"/>
            </a:solidFill>
          </a:endParaRPr>
        </a:p>
      </dgm:t>
    </dgm:pt>
    <dgm:pt modelId="{171B5B39-4854-47C4-BA3A-E102160058BA}" type="parTrans" cxnId="{03AA6D9B-011A-47FF-8758-D210D8E30B76}">
      <dgm:prSet/>
      <dgm:spPr/>
      <dgm:t>
        <a:bodyPr/>
        <a:lstStyle/>
        <a:p>
          <a:endParaRPr lang="en-US"/>
        </a:p>
      </dgm:t>
    </dgm:pt>
    <dgm:pt modelId="{388943D3-B4DB-44C7-AB54-8ABC1D27857A}" type="sibTrans" cxnId="{03AA6D9B-011A-47FF-8758-D210D8E30B76}">
      <dgm:prSet/>
      <dgm:spPr/>
      <dgm:t>
        <a:bodyPr/>
        <a:lstStyle/>
        <a:p>
          <a:endParaRPr lang="en-US"/>
        </a:p>
      </dgm:t>
    </dgm:pt>
    <dgm:pt modelId="{C7214234-E0F9-4380-8ACF-CDE3995E8DBD}" type="pres">
      <dgm:prSet presAssocID="{0BB06603-CC71-4280-8000-FECE001F95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DF93A0-1904-443E-90FD-FCB0E886E412}" type="pres">
      <dgm:prSet presAssocID="{31950516-6C45-42C1-9BFA-2AB1FA655DF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AC5AD-3C62-466C-9324-5351D64D0EF5}" type="pres">
      <dgm:prSet presAssocID="{1D2B349E-2E04-46E1-B067-FAAE65B0C63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CCE41E7-AD1C-4A05-A6B5-03C3B5BE458D}" type="pres">
      <dgm:prSet presAssocID="{1D2B349E-2E04-46E1-B067-FAAE65B0C63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BA5663B-2B67-4848-A686-684F1A916B7B}" type="pres">
      <dgm:prSet presAssocID="{6293E15B-DBB9-4DBE-AD6F-7605E9578FC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E15E4-3985-4831-B5E8-2A6FC26490ED}" type="pres">
      <dgm:prSet presAssocID="{8F687EE8-62AB-43BE-895D-5DE6E75923C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3CF3B06-164D-4B6B-B3F4-944BA545B130}" type="pres">
      <dgm:prSet presAssocID="{8F687EE8-62AB-43BE-895D-5DE6E75923C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E88BC9A-FFD7-4935-A4EA-82B9DEACCAFC}" type="pres">
      <dgm:prSet presAssocID="{A541A82B-54B4-4315-A77D-3471B90B5D83}" presName="node" presStyleLbl="node1" presStyleIdx="2" presStyleCnt="4" custLinFactNeighborX="410" custLinFactNeighborY="-5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B1D49-8F84-422A-B4E2-ECDA469A51D8}" type="pres">
      <dgm:prSet presAssocID="{78EB58E2-1510-4782-A0F6-4E54E33D72D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EC923BD-80E1-40A7-A07D-ED1ECA21B0A3}" type="pres">
      <dgm:prSet presAssocID="{78EB58E2-1510-4782-A0F6-4E54E33D72D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90C5005-B0F5-4F7F-9589-3FB6094A5FF3}" type="pres">
      <dgm:prSet presAssocID="{2EDEDAA4-3AC3-4232-A6B5-8501121B9E3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F4F666-0EDA-469A-B2DE-095AD3AA0CA9}" srcId="{0BB06603-CC71-4280-8000-FECE001F955E}" destId="{A541A82B-54B4-4315-A77D-3471B90B5D83}" srcOrd="2" destOrd="0" parTransId="{237FD0BE-B75B-426C-8D3E-52C297CBDB6D}" sibTransId="{78EB58E2-1510-4782-A0F6-4E54E33D72D1}"/>
    <dgm:cxn modelId="{7AB09469-2070-4FE4-8545-8A14FEFE8F65}" type="presOf" srcId="{78EB58E2-1510-4782-A0F6-4E54E33D72D1}" destId="{3EC923BD-80E1-40A7-A07D-ED1ECA21B0A3}" srcOrd="1" destOrd="0" presId="urn:microsoft.com/office/officeart/2005/8/layout/process5"/>
    <dgm:cxn modelId="{96C4ACD6-8EEC-4973-897B-519E3F0B9B45}" type="presOf" srcId="{78EB58E2-1510-4782-A0F6-4E54E33D72D1}" destId="{8DEB1D49-8F84-422A-B4E2-ECDA469A51D8}" srcOrd="0" destOrd="0" presId="urn:microsoft.com/office/officeart/2005/8/layout/process5"/>
    <dgm:cxn modelId="{B91A6021-1F86-4CB2-B6B5-6615313812D7}" type="presOf" srcId="{31950516-6C45-42C1-9BFA-2AB1FA655DF3}" destId="{41DF93A0-1904-443E-90FD-FCB0E886E412}" srcOrd="0" destOrd="0" presId="urn:microsoft.com/office/officeart/2005/8/layout/process5"/>
    <dgm:cxn modelId="{241C2A15-2486-49CD-B9A2-C1D45513E448}" type="presOf" srcId="{1D2B349E-2E04-46E1-B067-FAAE65B0C635}" destId="{0CCE41E7-AD1C-4A05-A6B5-03C3B5BE458D}" srcOrd="1" destOrd="0" presId="urn:microsoft.com/office/officeart/2005/8/layout/process5"/>
    <dgm:cxn modelId="{401E4AAF-8E21-40FD-BA79-1B43DAD260B7}" type="presOf" srcId="{2EDEDAA4-3AC3-4232-A6B5-8501121B9E33}" destId="{590C5005-B0F5-4F7F-9589-3FB6094A5FF3}" srcOrd="0" destOrd="0" presId="urn:microsoft.com/office/officeart/2005/8/layout/process5"/>
    <dgm:cxn modelId="{3D9949B6-EC0D-4903-9E5F-A3CE4ABA0D5B}" type="presOf" srcId="{8F687EE8-62AB-43BE-895D-5DE6E75923CA}" destId="{E3CF3B06-164D-4B6B-B3F4-944BA545B130}" srcOrd="1" destOrd="0" presId="urn:microsoft.com/office/officeart/2005/8/layout/process5"/>
    <dgm:cxn modelId="{02F9822A-616E-42DD-BDE8-235389177DC6}" type="presOf" srcId="{A541A82B-54B4-4315-A77D-3471B90B5D83}" destId="{4E88BC9A-FFD7-4935-A4EA-82B9DEACCAFC}" srcOrd="0" destOrd="0" presId="urn:microsoft.com/office/officeart/2005/8/layout/process5"/>
    <dgm:cxn modelId="{03AA6D9B-011A-47FF-8758-D210D8E30B76}" srcId="{0BB06603-CC71-4280-8000-FECE001F955E}" destId="{2EDEDAA4-3AC3-4232-A6B5-8501121B9E33}" srcOrd="3" destOrd="0" parTransId="{171B5B39-4854-47C4-BA3A-E102160058BA}" sibTransId="{388943D3-B4DB-44C7-AB54-8ABC1D27857A}"/>
    <dgm:cxn modelId="{87333EAE-13FA-44BF-9AC6-12676F2788C0}" type="presOf" srcId="{1D2B349E-2E04-46E1-B067-FAAE65B0C635}" destId="{241AC5AD-3C62-466C-9324-5351D64D0EF5}" srcOrd="0" destOrd="0" presId="urn:microsoft.com/office/officeart/2005/8/layout/process5"/>
    <dgm:cxn modelId="{282B9001-3819-42D4-AD57-B175300CAC27}" srcId="{0BB06603-CC71-4280-8000-FECE001F955E}" destId="{31950516-6C45-42C1-9BFA-2AB1FA655DF3}" srcOrd="0" destOrd="0" parTransId="{A91E7C3F-E360-4F49-B3F1-4261EDAA07A6}" sibTransId="{1D2B349E-2E04-46E1-B067-FAAE65B0C635}"/>
    <dgm:cxn modelId="{08FCD880-A2AF-4FD1-9DE4-E143EC237018}" srcId="{0BB06603-CC71-4280-8000-FECE001F955E}" destId="{6293E15B-DBB9-4DBE-AD6F-7605E9578FC5}" srcOrd="1" destOrd="0" parTransId="{9E414AE4-4F50-4DDB-A426-CF258B0AD3BE}" sibTransId="{8F687EE8-62AB-43BE-895D-5DE6E75923CA}"/>
    <dgm:cxn modelId="{E1CD87AB-CFF9-436C-A04E-D5933FB8F94D}" type="presOf" srcId="{8F687EE8-62AB-43BE-895D-5DE6E75923CA}" destId="{FF1E15E4-3985-4831-B5E8-2A6FC26490ED}" srcOrd="0" destOrd="0" presId="urn:microsoft.com/office/officeart/2005/8/layout/process5"/>
    <dgm:cxn modelId="{EC236D9C-B37E-4A98-848E-D519A3F9911B}" type="presOf" srcId="{6293E15B-DBB9-4DBE-AD6F-7605E9578FC5}" destId="{CBA5663B-2B67-4848-A686-684F1A916B7B}" srcOrd="0" destOrd="0" presId="urn:microsoft.com/office/officeart/2005/8/layout/process5"/>
    <dgm:cxn modelId="{E9E58BEA-29B4-493E-89D1-FBE8735DD61A}" type="presOf" srcId="{0BB06603-CC71-4280-8000-FECE001F955E}" destId="{C7214234-E0F9-4380-8ACF-CDE3995E8DBD}" srcOrd="0" destOrd="0" presId="urn:microsoft.com/office/officeart/2005/8/layout/process5"/>
    <dgm:cxn modelId="{7F74C69E-9F06-4482-B688-DB0553F66CC8}" type="presParOf" srcId="{C7214234-E0F9-4380-8ACF-CDE3995E8DBD}" destId="{41DF93A0-1904-443E-90FD-FCB0E886E412}" srcOrd="0" destOrd="0" presId="urn:microsoft.com/office/officeart/2005/8/layout/process5"/>
    <dgm:cxn modelId="{022CE11C-C970-4783-A5B2-AFB9E5A3BFD8}" type="presParOf" srcId="{C7214234-E0F9-4380-8ACF-CDE3995E8DBD}" destId="{241AC5AD-3C62-466C-9324-5351D64D0EF5}" srcOrd="1" destOrd="0" presId="urn:microsoft.com/office/officeart/2005/8/layout/process5"/>
    <dgm:cxn modelId="{BA8E0EA8-AA09-4079-904E-4B03E5C66DB4}" type="presParOf" srcId="{241AC5AD-3C62-466C-9324-5351D64D0EF5}" destId="{0CCE41E7-AD1C-4A05-A6B5-03C3B5BE458D}" srcOrd="0" destOrd="0" presId="urn:microsoft.com/office/officeart/2005/8/layout/process5"/>
    <dgm:cxn modelId="{2ECF0610-6285-4EFE-A1DB-682BCB3DCAD3}" type="presParOf" srcId="{C7214234-E0F9-4380-8ACF-CDE3995E8DBD}" destId="{CBA5663B-2B67-4848-A686-684F1A916B7B}" srcOrd="2" destOrd="0" presId="urn:microsoft.com/office/officeart/2005/8/layout/process5"/>
    <dgm:cxn modelId="{2761128F-9342-4DCF-A38A-66A0852E5A42}" type="presParOf" srcId="{C7214234-E0F9-4380-8ACF-CDE3995E8DBD}" destId="{FF1E15E4-3985-4831-B5E8-2A6FC26490ED}" srcOrd="3" destOrd="0" presId="urn:microsoft.com/office/officeart/2005/8/layout/process5"/>
    <dgm:cxn modelId="{14FC8864-1045-45F4-956F-557E09B5EFB4}" type="presParOf" srcId="{FF1E15E4-3985-4831-B5E8-2A6FC26490ED}" destId="{E3CF3B06-164D-4B6B-B3F4-944BA545B130}" srcOrd="0" destOrd="0" presId="urn:microsoft.com/office/officeart/2005/8/layout/process5"/>
    <dgm:cxn modelId="{537E0627-26EA-4954-BA8B-6F8585B81DA3}" type="presParOf" srcId="{C7214234-E0F9-4380-8ACF-CDE3995E8DBD}" destId="{4E88BC9A-FFD7-4935-A4EA-82B9DEACCAFC}" srcOrd="4" destOrd="0" presId="urn:microsoft.com/office/officeart/2005/8/layout/process5"/>
    <dgm:cxn modelId="{DC7289D1-3830-4ED4-B6BF-F7689304C62C}" type="presParOf" srcId="{C7214234-E0F9-4380-8ACF-CDE3995E8DBD}" destId="{8DEB1D49-8F84-422A-B4E2-ECDA469A51D8}" srcOrd="5" destOrd="0" presId="urn:microsoft.com/office/officeart/2005/8/layout/process5"/>
    <dgm:cxn modelId="{B5D6CD3C-BEA7-4CB9-87FE-892B6688D15A}" type="presParOf" srcId="{8DEB1D49-8F84-422A-B4E2-ECDA469A51D8}" destId="{3EC923BD-80E1-40A7-A07D-ED1ECA21B0A3}" srcOrd="0" destOrd="0" presId="urn:microsoft.com/office/officeart/2005/8/layout/process5"/>
    <dgm:cxn modelId="{EC16B7FC-A2B8-4787-A196-32CB484D0CC6}" type="presParOf" srcId="{C7214234-E0F9-4380-8ACF-CDE3995E8DBD}" destId="{590C5005-B0F5-4F7F-9589-3FB6094A5FF3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C5FFC3-9770-4D0F-8AA6-18BF09548C2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7B3ED3-6347-4829-B01B-F917D67AD870}">
      <dgm:prSet phldrT="[Text]" custT="1"/>
      <dgm:spPr/>
      <dgm:t>
        <a:bodyPr/>
        <a:lstStyle/>
        <a:p>
          <a:r>
            <a:rPr lang="en-US" sz="2000" b="1" dirty="0" err="1" smtClean="0"/>
            <a:t>Kết</a:t>
          </a:r>
          <a:r>
            <a:rPr lang="en-US" sz="2000" b="1" dirty="0" smtClean="0"/>
            <a:t> </a:t>
          </a:r>
          <a:r>
            <a:rPr lang="en-US" sz="2000" b="1" dirty="0" err="1" smtClean="0"/>
            <a:t>luận</a:t>
          </a:r>
          <a:endParaRPr lang="en-US" sz="2000" b="1" dirty="0"/>
        </a:p>
      </dgm:t>
    </dgm:pt>
    <dgm:pt modelId="{8619EBB0-81F7-4ECC-9B47-06A1E085DDC0}" type="parTrans" cxnId="{4D26191D-3524-43BD-92BC-6A8525CF50F5}">
      <dgm:prSet/>
      <dgm:spPr/>
      <dgm:t>
        <a:bodyPr/>
        <a:lstStyle/>
        <a:p>
          <a:endParaRPr lang="en-US"/>
        </a:p>
      </dgm:t>
    </dgm:pt>
    <dgm:pt modelId="{CBB6728B-B301-4D1D-878D-A7823A256575}" type="sibTrans" cxnId="{4D26191D-3524-43BD-92BC-6A8525CF50F5}">
      <dgm:prSet/>
      <dgm:spPr/>
      <dgm:t>
        <a:bodyPr/>
        <a:lstStyle/>
        <a:p>
          <a:endParaRPr lang="en-US"/>
        </a:p>
      </dgm:t>
    </dgm:pt>
    <dgm:pt modelId="{F58FBBF2-9CA0-4E3B-B909-B8BB09FC66A2}" type="asst">
      <dgm:prSet phldrT="[Text]" custT="1"/>
      <dgm:spPr/>
      <dgm:t>
        <a:bodyPr/>
        <a:lstStyle/>
        <a:p>
          <a:r>
            <a:rPr lang="en-US" sz="1800" dirty="0" smtClean="0"/>
            <a:t>In </a:t>
          </a:r>
          <a:r>
            <a:rPr lang="en-US" sz="1800" dirty="0" err="1" smtClean="0"/>
            <a:t>lồi</a:t>
          </a:r>
          <a:r>
            <a:rPr lang="en-US" sz="1800" dirty="0" smtClean="0"/>
            <a:t>, in </a:t>
          </a:r>
          <a:r>
            <a:rPr lang="en-US" sz="1800" dirty="0" err="1" smtClean="0"/>
            <a:t>lõm</a:t>
          </a:r>
          <a:r>
            <a:rPr lang="en-US" sz="1800" dirty="0" smtClean="0"/>
            <a:t> </a:t>
          </a:r>
          <a:r>
            <a:rPr lang="en-US" sz="1800" dirty="0" err="1" smtClean="0"/>
            <a:t>là</a:t>
          </a:r>
          <a:r>
            <a:rPr lang="en-US" sz="1800" dirty="0" smtClean="0"/>
            <a:t> </a:t>
          </a:r>
          <a:r>
            <a:rPr lang="en-US" sz="1800" dirty="0" err="1" smtClean="0"/>
            <a:t>hai</a:t>
          </a:r>
          <a:r>
            <a:rPr lang="en-US" sz="1800" dirty="0" smtClean="0"/>
            <a:t> </a:t>
          </a:r>
          <a:r>
            <a:rPr lang="en-US" sz="1800" dirty="0" err="1" smtClean="0"/>
            <a:t>cách</a:t>
          </a:r>
          <a:r>
            <a:rPr lang="en-US" sz="1800" dirty="0" smtClean="0"/>
            <a:t> in </a:t>
          </a:r>
          <a:r>
            <a:rPr lang="en-US" sz="1800" dirty="0" err="1" smtClean="0"/>
            <a:t>bằng</a:t>
          </a:r>
          <a:r>
            <a:rPr lang="en-US" sz="1800" dirty="0" smtClean="0"/>
            <a:t> </a:t>
          </a:r>
          <a:r>
            <a:rPr lang="en-US" sz="1800" dirty="0" err="1" smtClean="0"/>
            <a:t>bản</a:t>
          </a:r>
          <a:r>
            <a:rPr lang="en-US" sz="1800" dirty="0" smtClean="0"/>
            <a:t> </a:t>
          </a:r>
          <a:r>
            <a:rPr lang="en-US" sz="1800" dirty="0" err="1" smtClean="0"/>
            <a:t>khắc</a:t>
          </a:r>
          <a:endParaRPr lang="en-US" sz="1800" dirty="0"/>
        </a:p>
      </dgm:t>
    </dgm:pt>
    <dgm:pt modelId="{A17D9BE3-E538-4E58-9AFB-2108A4B820CA}" type="parTrans" cxnId="{A40ACE68-660D-4651-85CE-0CD37E843FBE}">
      <dgm:prSet/>
      <dgm:spPr/>
      <dgm:t>
        <a:bodyPr/>
        <a:lstStyle/>
        <a:p>
          <a:endParaRPr lang="en-US" sz="1800"/>
        </a:p>
      </dgm:t>
    </dgm:pt>
    <dgm:pt modelId="{B45F8533-F5CD-4E5F-96BC-C2EE3C152CE8}" type="sibTrans" cxnId="{A40ACE68-660D-4651-85CE-0CD37E843FBE}">
      <dgm:prSet/>
      <dgm:spPr/>
      <dgm:t>
        <a:bodyPr/>
        <a:lstStyle/>
        <a:p>
          <a:endParaRPr lang="en-US"/>
        </a:p>
      </dgm:t>
    </dgm:pt>
    <dgm:pt modelId="{512D1726-D4B8-4ED2-A156-F127B9263A3A}" type="asst">
      <dgm:prSet phldrT="[Text]" custT="1"/>
      <dgm:spPr/>
      <dgm:t>
        <a:bodyPr/>
        <a:lstStyle/>
        <a:p>
          <a:r>
            <a:rPr lang="en-US" sz="1800" dirty="0" err="1" smtClean="0"/>
            <a:t>Một</a:t>
          </a:r>
          <a:r>
            <a:rPr lang="en-US" sz="1800" dirty="0" smtClean="0"/>
            <a:t> </a:t>
          </a:r>
          <a:r>
            <a:rPr lang="en-US" sz="1800" dirty="0" err="1" smtClean="0"/>
            <a:t>bức</a:t>
          </a:r>
          <a:r>
            <a:rPr lang="en-US" sz="1800" dirty="0" smtClean="0"/>
            <a:t> </a:t>
          </a:r>
          <a:r>
            <a:rPr lang="en-US" sz="1800" dirty="0" err="1" smtClean="0"/>
            <a:t>tranh</a:t>
          </a:r>
          <a:r>
            <a:rPr lang="en-US" sz="1800" dirty="0" smtClean="0"/>
            <a:t> in </a:t>
          </a:r>
          <a:r>
            <a:rPr lang="en-US" sz="1800" dirty="0" err="1" smtClean="0"/>
            <a:t>trải</a:t>
          </a:r>
          <a:r>
            <a:rPr lang="en-US" sz="1800" dirty="0" smtClean="0"/>
            <a:t> qua </a:t>
          </a:r>
          <a:r>
            <a:rPr lang="en-US" sz="1800" dirty="0" err="1" smtClean="0"/>
            <a:t>ba</a:t>
          </a:r>
          <a:r>
            <a:rPr lang="en-US" sz="1800" dirty="0" smtClean="0"/>
            <a:t> </a:t>
          </a:r>
          <a:r>
            <a:rPr lang="en-US" sz="1800" dirty="0" err="1" smtClean="0"/>
            <a:t>bước</a:t>
          </a:r>
          <a:r>
            <a:rPr lang="en-US" sz="1800" dirty="0" smtClean="0"/>
            <a:t> </a:t>
          </a:r>
          <a:r>
            <a:rPr lang="en-US" sz="1800" dirty="0" err="1" smtClean="0"/>
            <a:t>chính</a:t>
          </a:r>
          <a:r>
            <a:rPr lang="en-US" sz="1800" dirty="0" smtClean="0"/>
            <a:t> </a:t>
          </a:r>
          <a:r>
            <a:rPr lang="en-US" sz="1800" dirty="0" err="1" smtClean="0"/>
            <a:t>là</a:t>
          </a:r>
          <a:r>
            <a:rPr lang="en-US" sz="1800" dirty="0" smtClean="0"/>
            <a:t> </a:t>
          </a:r>
          <a:r>
            <a:rPr lang="en-US" sz="1800" dirty="0" err="1" smtClean="0"/>
            <a:t>vẽ</a:t>
          </a:r>
          <a:r>
            <a:rPr lang="en-US" sz="1800" dirty="0" smtClean="0"/>
            <a:t> </a:t>
          </a:r>
          <a:r>
            <a:rPr lang="en-US" sz="1800" dirty="0" err="1" smtClean="0"/>
            <a:t>mẫu</a:t>
          </a:r>
          <a:r>
            <a:rPr lang="en-US" sz="1800" dirty="0" smtClean="0"/>
            <a:t>, </a:t>
          </a:r>
          <a:r>
            <a:rPr lang="en-US" sz="1800" dirty="0" err="1" smtClean="0"/>
            <a:t>khắc</a:t>
          </a:r>
          <a:r>
            <a:rPr lang="en-US" sz="1800" dirty="0" smtClean="0"/>
            <a:t> </a:t>
          </a:r>
          <a:r>
            <a:rPr lang="en-US" sz="1800" dirty="0" err="1" smtClean="0"/>
            <a:t>bản</a:t>
          </a:r>
          <a:r>
            <a:rPr lang="en-US" sz="1800" dirty="0" smtClean="0"/>
            <a:t> </a:t>
          </a:r>
          <a:r>
            <a:rPr lang="en-US" sz="1800" dirty="0" err="1" smtClean="0"/>
            <a:t>khắc</a:t>
          </a:r>
          <a:r>
            <a:rPr lang="en-US" sz="1800" dirty="0" smtClean="0"/>
            <a:t> </a:t>
          </a:r>
          <a:r>
            <a:rPr lang="en-US" sz="1800" dirty="0" err="1" smtClean="0"/>
            <a:t>và</a:t>
          </a:r>
          <a:r>
            <a:rPr lang="en-US" sz="1800" dirty="0" smtClean="0"/>
            <a:t> in</a:t>
          </a:r>
          <a:endParaRPr lang="en-US" sz="1800" dirty="0"/>
        </a:p>
      </dgm:t>
    </dgm:pt>
    <dgm:pt modelId="{5FD55221-4ACC-4F22-A2D7-75A1C3082FD7}" type="parTrans" cxnId="{2F0782A8-7B13-41A1-B186-3BC7AF5B57D6}">
      <dgm:prSet/>
      <dgm:spPr/>
      <dgm:t>
        <a:bodyPr/>
        <a:lstStyle/>
        <a:p>
          <a:endParaRPr lang="en-US" sz="1800"/>
        </a:p>
      </dgm:t>
    </dgm:pt>
    <dgm:pt modelId="{55828DBD-1DF8-48AA-978C-3A8DA0D380B3}" type="sibTrans" cxnId="{2F0782A8-7B13-41A1-B186-3BC7AF5B57D6}">
      <dgm:prSet/>
      <dgm:spPr/>
      <dgm:t>
        <a:bodyPr/>
        <a:lstStyle/>
        <a:p>
          <a:endParaRPr lang="en-US"/>
        </a:p>
      </dgm:t>
    </dgm:pt>
    <dgm:pt modelId="{A7FE2519-3441-4C5C-8E4A-CFA2C5153DA0}" type="asst">
      <dgm:prSet phldrT="[Text]" custT="1"/>
      <dgm:spPr/>
      <dgm:t>
        <a:bodyPr/>
        <a:lstStyle/>
        <a:p>
          <a:r>
            <a:rPr lang="en-US" sz="1600" dirty="0" err="1" smtClean="0"/>
            <a:t>Sự</a:t>
          </a:r>
          <a:r>
            <a:rPr lang="en-US" sz="1600" dirty="0" smtClean="0"/>
            <a:t> </a:t>
          </a:r>
          <a:r>
            <a:rPr lang="en-US" sz="1600" dirty="0" err="1" smtClean="0"/>
            <a:t>kết</a:t>
          </a:r>
          <a:r>
            <a:rPr lang="en-US" sz="1600" dirty="0" smtClean="0"/>
            <a:t> </a:t>
          </a:r>
          <a:r>
            <a:rPr lang="en-US" sz="1600" dirty="0" err="1" smtClean="0"/>
            <a:t>hợp</a:t>
          </a:r>
          <a:r>
            <a:rPr lang="en-US" sz="1600" dirty="0" smtClean="0"/>
            <a:t> </a:t>
          </a:r>
          <a:r>
            <a:rPr lang="en-US" sz="1600" dirty="0" err="1" smtClean="0"/>
            <a:t>hài</a:t>
          </a:r>
          <a:r>
            <a:rPr lang="en-US" sz="1600" dirty="0" smtClean="0"/>
            <a:t> </a:t>
          </a:r>
          <a:r>
            <a:rPr lang="en-US" sz="1600" dirty="0" err="1" smtClean="0"/>
            <a:t>hoà</a:t>
          </a:r>
          <a:r>
            <a:rPr lang="en-US" sz="1600" dirty="0" smtClean="0"/>
            <a:t> </a:t>
          </a:r>
          <a:r>
            <a:rPr lang="en-US" sz="1600" dirty="0" err="1" smtClean="0"/>
            <a:t>của</a:t>
          </a:r>
          <a:r>
            <a:rPr lang="en-US" sz="1600" dirty="0" smtClean="0"/>
            <a:t> </a:t>
          </a:r>
          <a:r>
            <a:rPr lang="en-US" sz="1600" dirty="0" err="1" smtClean="0"/>
            <a:t>các</a:t>
          </a:r>
          <a:r>
            <a:rPr lang="en-US" sz="1600" dirty="0" smtClean="0"/>
            <a:t> </a:t>
          </a:r>
          <a:r>
            <a:rPr lang="en-US" sz="1600" dirty="0" err="1" smtClean="0"/>
            <a:t>yếu</a:t>
          </a:r>
          <a:r>
            <a:rPr lang="en-US" sz="1600" dirty="0" smtClean="0"/>
            <a:t> </a:t>
          </a:r>
          <a:r>
            <a:rPr lang="en-US" sz="1600" dirty="0" err="1" smtClean="0"/>
            <a:t>tố</a:t>
          </a:r>
          <a:r>
            <a:rPr lang="en-US" sz="1600" dirty="0" smtClean="0"/>
            <a:t> </a:t>
          </a:r>
          <a:r>
            <a:rPr lang="en-US" sz="1600" dirty="0" err="1" smtClean="0"/>
            <a:t>tạo</a:t>
          </a:r>
          <a:r>
            <a:rPr lang="en-US" sz="1600" dirty="0" smtClean="0"/>
            <a:t> </a:t>
          </a:r>
          <a:r>
            <a:rPr lang="en-US" sz="1600" dirty="0" err="1" smtClean="0"/>
            <a:t>hình</a:t>
          </a:r>
          <a:r>
            <a:rPr lang="en-US" sz="1600" dirty="0" smtClean="0"/>
            <a:t> </a:t>
          </a:r>
          <a:r>
            <a:rPr lang="en-US" sz="1600" dirty="0" err="1" smtClean="0"/>
            <a:t>góp</a:t>
          </a:r>
          <a:r>
            <a:rPr lang="en-US" sz="1600" dirty="0" smtClean="0"/>
            <a:t> </a:t>
          </a:r>
          <a:r>
            <a:rPr lang="en-US" sz="1600" dirty="0" err="1" smtClean="0"/>
            <a:t>phần</a:t>
          </a:r>
          <a:r>
            <a:rPr lang="en-US" sz="1600" dirty="0" smtClean="0"/>
            <a:t> </a:t>
          </a:r>
          <a:r>
            <a:rPr lang="en-US" sz="1600" dirty="0" err="1" smtClean="0"/>
            <a:t>làm</a:t>
          </a:r>
          <a:r>
            <a:rPr lang="en-US" sz="1600" dirty="0" smtClean="0"/>
            <a:t> </a:t>
          </a:r>
          <a:r>
            <a:rPr lang="en-US" sz="1600" dirty="0" err="1" smtClean="0"/>
            <a:t>cho</a:t>
          </a:r>
          <a:r>
            <a:rPr lang="en-US" sz="1600" dirty="0" smtClean="0"/>
            <a:t> </a:t>
          </a:r>
          <a:r>
            <a:rPr lang="en-US" sz="1600" dirty="0" err="1" smtClean="0"/>
            <a:t>bức</a:t>
          </a:r>
          <a:r>
            <a:rPr lang="en-US" sz="1600" dirty="0" smtClean="0"/>
            <a:t> </a:t>
          </a:r>
          <a:r>
            <a:rPr lang="en-US" sz="1600" dirty="0" err="1" smtClean="0"/>
            <a:t>tranh</a:t>
          </a:r>
          <a:r>
            <a:rPr lang="en-US" sz="1600" dirty="0" smtClean="0"/>
            <a:t> in </a:t>
          </a:r>
          <a:r>
            <a:rPr lang="en-US" sz="1600" dirty="0" err="1" smtClean="0"/>
            <a:t>sinh</a:t>
          </a:r>
          <a:r>
            <a:rPr lang="en-US" sz="1600" dirty="0" smtClean="0"/>
            <a:t> </a:t>
          </a:r>
          <a:r>
            <a:rPr lang="en-US" sz="1600" dirty="0" err="1" smtClean="0"/>
            <a:t>động</a:t>
          </a:r>
          <a:r>
            <a:rPr lang="en-US" sz="1600" dirty="0" smtClean="0"/>
            <a:t> </a:t>
          </a:r>
          <a:r>
            <a:rPr lang="en-US" sz="1600" dirty="0" err="1" smtClean="0"/>
            <a:t>hơn</a:t>
          </a:r>
          <a:endParaRPr lang="en-US" sz="1600" dirty="0"/>
        </a:p>
      </dgm:t>
    </dgm:pt>
    <dgm:pt modelId="{7950B21E-5A1C-4DF2-8840-B08CCDC2DCB0}" type="parTrans" cxnId="{DB8F7A5E-717F-4A35-9EFE-4C1D783EBD50}">
      <dgm:prSet/>
      <dgm:spPr/>
      <dgm:t>
        <a:bodyPr/>
        <a:lstStyle/>
        <a:p>
          <a:endParaRPr lang="en-US" sz="1800"/>
        </a:p>
      </dgm:t>
    </dgm:pt>
    <dgm:pt modelId="{610F0132-296B-4C8A-842E-6558A1B5FD11}" type="sibTrans" cxnId="{DB8F7A5E-717F-4A35-9EFE-4C1D783EBD50}">
      <dgm:prSet/>
      <dgm:spPr/>
      <dgm:t>
        <a:bodyPr/>
        <a:lstStyle/>
        <a:p>
          <a:endParaRPr lang="en-US"/>
        </a:p>
      </dgm:t>
    </dgm:pt>
    <dgm:pt modelId="{BF6F73DE-A409-42CA-AADD-74C7D3570145}" type="asst">
      <dgm:prSet phldrT="[Text]" custT="1"/>
      <dgm:spPr/>
      <dgm:t>
        <a:bodyPr/>
        <a:lstStyle/>
        <a:p>
          <a:r>
            <a:rPr lang="en-US" sz="1600" dirty="0" err="1" smtClean="0"/>
            <a:t>Sự</a:t>
          </a:r>
          <a:r>
            <a:rPr lang="en-US" sz="1600" dirty="0" smtClean="0"/>
            <a:t> </a:t>
          </a:r>
          <a:r>
            <a:rPr lang="en-US" sz="1600" dirty="0" err="1" smtClean="0"/>
            <a:t>kết</a:t>
          </a:r>
          <a:r>
            <a:rPr lang="en-US" sz="1600" dirty="0" smtClean="0"/>
            <a:t> </a:t>
          </a:r>
          <a:r>
            <a:rPr lang="en-US" sz="1600" dirty="0" err="1" smtClean="0"/>
            <a:t>hợp</a:t>
          </a:r>
          <a:r>
            <a:rPr lang="en-US" sz="1600" dirty="0" smtClean="0"/>
            <a:t> </a:t>
          </a:r>
          <a:r>
            <a:rPr lang="en-US" sz="1600" dirty="0" err="1" smtClean="0"/>
            <a:t>các</a:t>
          </a:r>
          <a:r>
            <a:rPr lang="en-US" sz="1600" dirty="0" smtClean="0"/>
            <a:t> </a:t>
          </a:r>
          <a:r>
            <a:rPr lang="en-US" sz="1600" dirty="0" err="1" smtClean="0"/>
            <a:t>bản</a:t>
          </a:r>
          <a:r>
            <a:rPr lang="en-US" sz="1600" dirty="0" smtClean="0"/>
            <a:t> </a:t>
          </a:r>
          <a:r>
            <a:rPr lang="en-US" sz="1600" dirty="0" err="1" smtClean="0"/>
            <a:t>khắc</a:t>
          </a:r>
          <a:r>
            <a:rPr lang="en-US" sz="1600" dirty="0" smtClean="0"/>
            <a:t> </a:t>
          </a:r>
          <a:r>
            <a:rPr lang="en-US" sz="1600" dirty="0" err="1" smtClean="0"/>
            <a:t>là</a:t>
          </a:r>
          <a:r>
            <a:rPr lang="en-US" sz="1600" dirty="0" smtClean="0"/>
            <a:t> </a:t>
          </a:r>
          <a:r>
            <a:rPr lang="en-US" sz="1600" dirty="0" err="1" smtClean="0"/>
            <a:t>một</a:t>
          </a:r>
          <a:r>
            <a:rPr lang="en-US" sz="1600" dirty="0" smtClean="0"/>
            <a:t> </a:t>
          </a:r>
          <a:r>
            <a:rPr lang="en-US" sz="1600" dirty="0" err="1" smtClean="0"/>
            <a:t>kĩ</a:t>
          </a:r>
          <a:r>
            <a:rPr lang="en-US" sz="1600" dirty="0" smtClean="0"/>
            <a:t> </a:t>
          </a:r>
          <a:r>
            <a:rPr lang="en-US" sz="1600" dirty="0" err="1" smtClean="0"/>
            <a:t>thuật</a:t>
          </a:r>
          <a:r>
            <a:rPr lang="en-US" sz="1600" dirty="0" smtClean="0"/>
            <a:t> </a:t>
          </a:r>
          <a:r>
            <a:rPr lang="en-US" sz="1600" dirty="0" err="1" smtClean="0"/>
            <a:t>rất</a:t>
          </a:r>
          <a:r>
            <a:rPr lang="en-US" sz="1600" dirty="0" smtClean="0"/>
            <a:t> </a:t>
          </a:r>
          <a:r>
            <a:rPr lang="en-US" sz="1600" dirty="0" err="1" smtClean="0"/>
            <a:t>thú</a:t>
          </a:r>
          <a:r>
            <a:rPr lang="en-US" sz="1600" dirty="0" smtClean="0"/>
            <a:t> </a:t>
          </a:r>
          <a:r>
            <a:rPr lang="en-US" sz="1600" dirty="0" err="1" smtClean="0"/>
            <a:t>vị</a:t>
          </a:r>
          <a:r>
            <a:rPr lang="en-US" sz="1600" dirty="0" smtClean="0"/>
            <a:t> </a:t>
          </a:r>
          <a:r>
            <a:rPr lang="en-US" sz="1600" dirty="0" err="1" smtClean="0"/>
            <a:t>của</a:t>
          </a:r>
          <a:r>
            <a:rPr lang="en-US" sz="1600" dirty="0" smtClean="0"/>
            <a:t> </a:t>
          </a:r>
          <a:r>
            <a:rPr lang="en-US" sz="1600" dirty="0" err="1" smtClean="0"/>
            <a:t>qúa</a:t>
          </a:r>
          <a:r>
            <a:rPr lang="en-US" sz="1600" dirty="0" smtClean="0"/>
            <a:t> </a:t>
          </a:r>
          <a:r>
            <a:rPr lang="en-US" sz="1600" dirty="0" err="1" smtClean="0"/>
            <a:t>trình</a:t>
          </a:r>
          <a:r>
            <a:rPr lang="en-US" sz="1600" dirty="0" smtClean="0"/>
            <a:t> </a:t>
          </a:r>
          <a:r>
            <a:rPr lang="en-US" sz="1600" dirty="0" err="1" smtClean="0"/>
            <a:t>sáng</a:t>
          </a:r>
          <a:r>
            <a:rPr lang="en-US" sz="1600" dirty="0" smtClean="0"/>
            <a:t> </a:t>
          </a:r>
          <a:r>
            <a:rPr lang="en-US" sz="1600" dirty="0" err="1" smtClean="0"/>
            <a:t>tác</a:t>
          </a:r>
          <a:r>
            <a:rPr lang="en-US" sz="1600" dirty="0" smtClean="0"/>
            <a:t> </a:t>
          </a:r>
          <a:r>
            <a:rPr lang="en-US" sz="1600" dirty="0" err="1" smtClean="0"/>
            <a:t>tranh</a:t>
          </a:r>
          <a:r>
            <a:rPr lang="en-US" sz="1600" dirty="0" smtClean="0"/>
            <a:t> in.</a:t>
          </a:r>
          <a:endParaRPr lang="en-US" sz="1600" dirty="0"/>
        </a:p>
      </dgm:t>
    </dgm:pt>
    <dgm:pt modelId="{948387EE-B866-4A00-9F11-DA0302EE3AC1}" type="sibTrans" cxnId="{B34AA7DA-1D7D-474B-B95E-A72DE9B61D53}">
      <dgm:prSet/>
      <dgm:spPr/>
      <dgm:t>
        <a:bodyPr/>
        <a:lstStyle/>
        <a:p>
          <a:endParaRPr lang="en-US"/>
        </a:p>
      </dgm:t>
    </dgm:pt>
    <dgm:pt modelId="{6FACC959-7C93-4B5C-949D-3148E2E466C7}" type="parTrans" cxnId="{B34AA7DA-1D7D-474B-B95E-A72DE9B61D53}">
      <dgm:prSet/>
      <dgm:spPr/>
      <dgm:t>
        <a:bodyPr/>
        <a:lstStyle/>
        <a:p>
          <a:endParaRPr lang="en-US" sz="1800"/>
        </a:p>
      </dgm:t>
    </dgm:pt>
    <dgm:pt modelId="{AB6D5CC3-29D9-4089-9C15-8A3754DC8B26}" type="pres">
      <dgm:prSet presAssocID="{E3C5FFC3-9770-4D0F-8AA6-18BF09548C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0A8174-2001-4BA0-9214-A0B9744BE77C}" type="pres">
      <dgm:prSet presAssocID="{7D7B3ED3-6347-4829-B01B-F917D67AD870}" presName="hierRoot1" presStyleCnt="0">
        <dgm:presLayoutVars>
          <dgm:hierBranch val="init"/>
        </dgm:presLayoutVars>
      </dgm:prSet>
      <dgm:spPr/>
    </dgm:pt>
    <dgm:pt modelId="{3A74ACEC-087B-4B8F-968D-1B76ECBDF6AD}" type="pres">
      <dgm:prSet presAssocID="{7D7B3ED3-6347-4829-B01B-F917D67AD870}" presName="rootComposite1" presStyleCnt="0"/>
      <dgm:spPr/>
    </dgm:pt>
    <dgm:pt modelId="{D01EC347-6876-4E11-8BE3-3909694EB0FF}" type="pres">
      <dgm:prSet presAssocID="{7D7B3ED3-6347-4829-B01B-F917D67AD87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C9361A-15E7-48CD-BABE-6AA5A6B95C8D}" type="pres">
      <dgm:prSet presAssocID="{7D7B3ED3-6347-4829-B01B-F917D67AD87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0400636-EABA-4BF9-9529-E6A987F6C0BE}" type="pres">
      <dgm:prSet presAssocID="{7D7B3ED3-6347-4829-B01B-F917D67AD870}" presName="hierChild2" presStyleCnt="0"/>
      <dgm:spPr/>
    </dgm:pt>
    <dgm:pt modelId="{1762EB61-F806-444C-B8BD-78D4F9355271}" type="pres">
      <dgm:prSet presAssocID="{7D7B3ED3-6347-4829-B01B-F917D67AD870}" presName="hierChild3" presStyleCnt="0"/>
      <dgm:spPr/>
    </dgm:pt>
    <dgm:pt modelId="{BE6E3E94-B693-4C29-9930-BBDF09B61DF1}" type="pres">
      <dgm:prSet presAssocID="{A17D9BE3-E538-4E58-9AFB-2108A4B820CA}" presName="Name111" presStyleLbl="parChTrans1D2" presStyleIdx="0" presStyleCnt="4"/>
      <dgm:spPr/>
      <dgm:t>
        <a:bodyPr/>
        <a:lstStyle/>
        <a:p>
          <a:endParaRPr lang="en-US"/>
        </a:p>
      </dgm:t>
    </dgm:pt>
    <dgm:pt modelId="{E6F7754A-5B7A-4A10-A5F9-7D20B447217F}" type="pres">
      <dgm:prSet presAssocID="{F58FBBF2-9CA0-4E3B-B909-B8BB09FC66A2}" presName="hierRoot3" presStyleCnt="0">
        <dgm:presLayoutVars>
          <dgm:hierBranch val="init"/>
        </dgm:presLayoutVars>
      </dgm:prSet>
      <dgm:spPr/>
    </dgm:pt>
    <dgm:pt modelId="{7FBDF383-F266-4D48-B523-5A2C0F4C7305}" type="pres">
      <dgm:prSet presAssocID="{F58FBBF2-9CA0-4E3B-B909-B8BB09FC66A2}" presName="rootComposite3" presStyleCnt="0"/>
      <dgm:spPr/>
    </dgm:pt>
    <dgm:pt modelId="{F61A49D9-110C-4B03-9414-D801D11802E4}" type="pres">
      <dgm:prSet presAssocID="{F58FBBF2-9CA0-4E3B-B909-B8BB09FC66A2}" presName="rootText3" presStyleLbl="asst1" presStyleIdx="0" presStyleCnt="4" custScaleX="937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597ACC-B088-4AAE-8527-4D110A99DE76}" type="pres">
      <dgm:prSet presAssocID="{F58FBBF2-9CA0-4E3B-B909-B8BB09FC66A2}" presName="rootConnector3" presStyleLbl="asst1" presStyleIdx="0" presStyleCnt="4"/>
      <dgm:spPr/>
      <dgm:t>
        <a:bodyPr/>
        <a:lstStyle/>
        <a:p>
          <a:endParaRPr lang="en-US"/>
        </a:p>
      </dgm:t>
    </dgm:pt>
    <dgm:pt modelId="{5D56A7CD-6A19-475E-88C4-0A892089BD7B}" type="pres">
      <dgm:prSet presAssocID="{F58FBBF2-9CA0-4E3B-B909-B8BB09FC66A2}" presName="hierChild6" presStyleCnt="0"/>
      <dgm:spPr/>
    </dgm:pt>
    <dgm:pt modelId="{11D2908C-9BAA-4564-96C9-F50D67FAB35B}" type="pres">
      <dgm:prSet presAssocID="{F58FBBF2-9CA0-4E3B-B909-B8BB09FC66A2}" presName="hierChild7" presStyleCnt="0"/>
      <dgm:spPr/>
    </dgm:pt>
    <dgm:pt modelId="{C48FC8B3-91B9-4DE8-ADA5-065DF76C69A1}" type="pres">
      <dgm:prSet presAssocID="{5FD55221-4ACC-4F22-A2D7-75A1C3082FD7}" presName="Name111" presStyleLbl="parChTrans1D2" presStyleIdx="1" presStyleCnt="4"/>
      <dgm:spPr/>
      <dgm:t>
        <a:bodyPr/>
        <a:lstStyle/>
        <a:p>
          <a:endParaRPr lang="en-US"/>
        </a:p>
      </dgm:t>
    </dgm:pt>
    <dgm:pt modelId="{61ED58A5-4694-42DA-8D9A-3C4803E36D96}" type="pres">
      <dgm:prSet presAssocID="{512D1726-D4B8-4ED2-A156-F127B9263A3A}" presName="hierRoot3" presStyleCnt="0">
        <dgm:presLayoutVars>
          <dgm:hierBranch val="init"/>
        </dgm:presLayoutVars>
      </dgm:prSet>
      <dgm:spPr/>
    </dgm:pt>
    <dgm:pt modelId="{C844ED3C-1990-4A5B-A6A7-574567C35601}" type="pres">
      <dgm:prSet presAssocID="{512D1726-D4B8-4ED2-A156-F127B9263A3A}" presName="rootComposite3" presStyleCnt="0"/>
      <dgm:spPr/>
    </dgm:pt>
    <dgm:pt modelId="{4990E641-6AFC-4944-AF4B-BE2637CC76AE}" type="pres">
      <dgm:prSet presAssocID="{512D1726-D4B8-4ED2-A156-F127B9263A3A}" presName="rootText3" presStyleLbl="asst1" presStyleIdx="1" presStyleCnt="4" custLinFactNeighborX="23601" custLinFactNeighborY="-9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DDBFDF-5060-418D-BA2D-709B65E02CDF}" type="pres">
      <dgm:prSet presAssocID="{512D1726-D4B8-4ED2-A156-F127B9263A3A}" presName="rootConnector3" presStyleLbl="asst1" presStyleIdx="1" presStyleCnt="4"/>
      <dgm:spPr/>
      <dgm:t>
        <a:bodyPr/>
        <a:lstStyle/>
        <a:p>
          <a:endParaRPr lang="en-US"/>
        </a:p>
      </dgm:t>
    </dgm:pt>
    <dgm:pt modelId="{2CEA9EA1-5F2E-4E63-886C-1631567AD4AA}" type="pres">
      <dgm:prSet presAssocID="{512D1726-D4B8-4ED2-A156-F127B9263A3A}" presName="hierChild6" presStyleCnt="0"/>
      <dgm:spPr/>
    </dgm:pt>
    <dgm:pt modelId="{10AB0502-810F-4C07-BDDF-9E87382D5A92}" type="pres">
      <dgm:prSet presAssocID="{512D1726-D4B8-4ED2-A156-F127B9263A3A}" presName="hierChild7" presStyleCnt="0"/>
      <dgm:spPr/>
    </dgm:pt>
    <dgm:pt modelId="{F9BE2914-F6AA-4624-BB6E-1CFDF9818514}" type="pres">
      <dgm:prSet presAssocID="{7950B21E-5A1C-4DF2-8840-B08CCDC2DCB0}" presName="Name111" presStyleLbl="parChTrans1D2" presStyleIdx="2" presStyleCnt="4"/>
      <dgm:spPr/>
      <dgm:t>
        <a:bodyPr/>
        <a:lstStyle/>
        <a:p>
          <a:endParaRPr lang="en-US"/>
        </a:p>
      </dgm:t>
    </dgm:pt>
    <dgm:pt modelId="{2AE912C8-1154-411D-9EAC-A5AE3CC30DA9}" type="pres">
      <dgm:prSet presAssocID="{A7FE2519-3441-4C5C-8E4A-CFA2C5153DA0}" presName="hierRoot3" presStyleCnt="0">
        <dgm:presLayoutVars>
          <dgm:hierBranch val="init"/>
        </dgm:presLayoutVars>
      </dgm:prSet>
      <dgm:spPr/>
    </dgm:pt>
    <dgm:pt modelId="{FC553102-2098-4412-9822-6F40AD53DC34}" type="pres">
      <dgm:prSet presAssocID="{A7FE2519-3441-4C5C-8E4A-CFA2C5153DA0}" presName="rootComposite3" presStyleCnt="0"/>
      <dgm:spPr/>
    </dgm:pt>
    <dgm:pt modelId="{C8D69530-5DAB-4740-BAAE-FDAE03247D2E}" type="pres">
      <dgm:prSet presAssocID="{A7FE2519-3441-4C5C-8E4A-CFA2C5153DA0}" presName="rootText3" presStyleLbl="asst1" presStyleIdx="2" presStyleCnt="4" custScaleX="140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50FE8B-DF7A-491A-A037-E13476BFA1CB}" type="pres">
      <dgm:prSet presAssocID="{A7FE2519-3441-4C5C-8E4A-CFA2C5153DA0}" presName="rootConnector3" presStyleLbl="asst1" presStyleIdx="2" presStyleCnt="4"/>
      <dgm:spPr/>
      <dgm:t>
        <a:bodyPr/>
        <a:lstStyle/>
        <a:p>
          <a:endParaRPr lang="en-US"/>
        </a:p>
      </dgm:t>
    </dgm:pt>
    <dgm:pt modelId="{4A86D386-762C-43DC-95C9-1DAB08A9E0F7}" type="pres">
      <dgm:prSet presAssocID="{A7FE2519-3441-4C5C-8E4A-CFA2C5153DA0}" presName="hierChild6" presStyleCnt="0"/>
      <dgm:spPr/>
    </dgm:pt>
    <dgm:pt modelId="{32823F06-8BC7-4122-9B4B-AB18E2F5E15F}" type="pres">
      <dgm:prSet presAssocID="{A7FE2519-3441-4C5C-8E4A-CFA2C5153DA0}" presName="hierChild7" presStyleCnt="0"/>
      <dgm:spPr/>
    </dgm:pt>
    <dgm:pt modelId="{BB3B1882-9A59-4219-9B7A-ED3FF867EECD}" type="pres">
      <dgm:prSet presAssocID="{6FACC959-7C93-4B5C-949D-3148E2E466C7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E63E4B81-331B-468B-B9BE-BF1EF12300D5}" type="pres">
      <dgm:prSet presAssocID="{BF6F73DE-A409-42CA-AADD-74C7D3570145}" presName="hierRoot3" presStyleCnt="0">
        <dgm:presLayoutVars>
          <dgm:hierBranch val="init"/>
        </dgm:presLayoutVars>
      </dgm:prSet>
      <dgm:spPr/>
    </dgm:pt>
    <dgm:pt modelId="{23EAF71F-7D35-4D22-9CE7-D6746665F8C7}" type="pres">
      <dgm:prSet presAssocID="{BF6F73DE-A409-42CA-AADD-74C7D3570145}" presName="rootComposite3" presStyleCnt="0"/>
      <dgm:spPr/>
    </dgm:pt>
    <dgm:pt modelId="{964C26FF-4A32-4D89-AE6C-B14CCCF2B8CE}" type="pres">
      <dgm:prSet presAssocID="{BF6F73DE-A409-42CA-AADD-74C7D3570145}" presName="rootText3" presStyleLbl="asst1" presStyleIdx="3" presStyleCnt="4" custScaleX="1248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A5F8CB-3401-45F8-AC8A-046DAB368A5E}" type="pres">
      <dgm:prSet presAssocID="{BF6F73DE-A409-42CA-AADD-74C7D3570145}" presName="rootConnector3" presStyleLbl="asst1" presStyleIdx="3" presStyleCnt="4"/>
      <dgm:spPr/>
      <dgm:t>
        <a:bodyPr/>
        <a:lstStyle/>
        <a:p>
          <a:endParaRPr lang="en-US"/>
        </a:p>
      </dgm:t>
    </dgm:pt>
    <dgm:pt modelId="{EE0FD65D-E299-42EC-B9FF-0B19E3D5B944}" type="pres">
      <dgm:prSet presAssocID="{BF6F73DE-A409-42CA-AADD-74C7D3570145}" presName="hierChild6" presStyleCnt="0"/>
      <dgm:spPr/>
    </dgm:pt>
    <dgm:pt modelId="{C8436349-9B75-45C3-85AD-9477DEC8459D}" type="pres">
      <dgm:prSet presAssocID="{BF6F73DE-A409-42CA-AADD-74C7D3570145}" presName="hierChild7" presStyleCnt="0"/>
      <dgm:spPr/>
    </dgm:pt>
  </dgm:ptLst>
  <dgm:cxnLst>
    <dgm:cxn modelId="{0E4D9EBB-38DD-41A5-A1AD-1AA68BF7641A}" type="presOf" srcId="{E3C5FFC3-9770-4D0F-8AA6-18BF09548C25}" destId="{AB6D5CC3-29D9-4089-9C15-8A3754DC8B26}" srcOrd="0" destOrd="0" presId="urn:microsoft.com/office/officeart/2005/8/layout/orgChart1"/>
    <dgm:cxn modelId="{4D26191D-3524-43BD-92BC-6A8525CF50F5}" srcId="{E3C5FFC3-9770-4D0F-8AA6-18BF09548C25}" destId="{7D7B3ED3-6347-4829-B01B-F917D67AD870}" srcOrd="0" destOrd="0" parTransId="{8619EBB0-81F7-4ECC-9B47-06A1E085DDC0}" sibTransId="{CBB6728B-B301-4D1D-878D-A7823A256575}"/>
    <dgm:cxn modelId="{F58888C8-91E9-4E37-B84B-2E26A3A94DCF}" type="presOf" srcId="{5FD55221-4ACC-4F22-A2D7-75A1C3082FD7}" destId="{C48FC8B3-91B9-4DE8-ADA5-065DF76C69A1}" srcOrd="0" destOrd="0" presId="urn:microsoft.com/office/officeart/2005/8/layout/orgChart1"/>
    <dgm:cxn modelId="{58F37509-49EE-496B-BD95-21A23ED096AE}" type="presOf" srcId="{A7FE2519-3441-4C5C-8E4A-CFA2C5153DA0}" destId="{C8D69530-5DAB-4740-BAAE-FDAE03247D2E}" srcOrd="0" destOrd="0" presId="urn:microsoft.com/office/officeart/2005/8/layout/orgChart1"/>
    <dgm:cxn modelId="{B38AE5F1-62C9-4CC1-9D3F-B8F95B1DEA2B}" type="presOf" srcId="{F58FBBF2-9CA0-4E3B-B909-B8BB09FC66A2}" destId="{05597ACC-B088-4AAE-8527-4D110A99DE76}" srcOrd="1" destOrd="0" presId="urn:microsoft.com/office/officeart/2005/8/layout/orgChart1"/>
    <dgm:cxn modelId="{DB8F7A5E-717F-4A35-9EFE-4C1D783EBD50}" srcId="{7D7B3ED3-6347-4829-B01B-F917D67AD870}" destId="{A7FE2519-3441-4C5C-8E4A-CFA2C5153DA0}" srcOrd="2" destOrd="0" parTransId="{7950B21E-5A1C-4DF2-8840-B08CCDC2DCB0}" sibTransId="{610F0132-296B-4C8A-842E-6558A1B5FD11}"/>
    <dgm:cxn modelId="{F5F76490-85FE-411F-BA3E-31D70F87D4B4}" type="presOf" srcId="{512D1726-D4B8-4ED2-A156-F127B9263A3A}" destId="{13DDBFDF-5060-418D-BA2D-709B65E02CDF}" srcOrd="1" destOrd="0" presId="urn:microsoft.com/office/officeart/2005/8/layout/orgChart1"/>
    <dgm:cxn modelId="{6FA51589-CA84-41F5-A69F-677EF45F3727}" type="presOf" srcId="{7D7B3ED3-6347-4829-B01B-F917D67AD870}" destId="{31C9361A-15E7-48CD-BABE-6AA5A6B95C8D}" srcOrd="1" destOrd="0" presId="urn:microsoft.com/office/officeart/2005/8/layout/orgChart1"/>
    <dgm:cxn modelId="{5E5CD531-7EB9-493D-9BA1-289B611B0456}" type="presOf" srcId="{F58FBBF2-9CA0-4E3B-B909-B8BB09FC66A2}" destId="{F61A49D9-110C-4B03-9414-D801D11802E4}" srcOrd="0" destOrd="0" presId="urn:microsoft.com/office/officeart/2005/8/layout/orgChart1"/>
    <dgm:cxn modelId="{FBA09215-A1E4-45AE-BD97-5F9BFD3859CB}" type="presOf" srcId="{6FACC959-7C93-4B5C-949D-3148E2E466C7}" destId="{BB3B1882-9A59-4219-9B7A-ED3FF867EECD}" srcOrd="0" destOrd="0" presId="urn:microsoft.com/office/officeart/2005/8/layout/orgChart1"/>
    <dgm:cxn modelId="{B34AA7DA-1D7D-474B-B95E-A72DE9B61D53}" srcId="{7D7B3ED3-6347-4829-B01B-F917D67AD870}" destId="{BF6F73DE-A409-42CA-AADD-74C7D3570145}" srcOrd="3" destOrd="0" parTransId="{6FACC959-7C93-4B5C-949D-3148E2E466C7}" sibTransId="{948387EE-B866-4A00-9F11-DA0302EE3AC1}"/>
    <dgm:cxn modelId="{6082EC7C-8AB9-4510-AB5C-60DC00CD2F19}" type="presOf" srcId="{A17D9BE3-E538-4E58-9AFB-2108A4B820CA}" destId="{BE6E3E94-B693-4C29-9930-BBDF09B61DF1}" srcOrd="0" destOrd="0" presId="urn:microsoft.com/office/officeart/2005/8/layout/orgChart1"/>
    <dgm:cxn modelId="{A40ACE68-660D-4651-85CE-0CD37E843FBE}" srcId="{7D7B3ED3-6347-4829-B01B-F917D67AD870}" destId="{F58FBBF2-9CA0-4E3B-B909-B8BB09FC66A2}" srcOrd="0" destOrd="0" parTransId="{A17D9BE3-E538-4E58-9AFB-2108A4B820CA}" sibTransId="{B45F8533-F5CD-4E5F-96BC-C2EE3C152CE8}"/>
    <dgm:cxn modelId="{68527180-66BC-4269-B917-831CDDEB3107}" type="presOf" srcId="{BF6F73DE-A409-42CA-AADD-74C7D3570145}" destId="{964C26FF-4A32-4D89-AE6C-B14CCCF2B8CE}" srcOrd="0" destOrd="0" presId="urn:microsoft.com/office/officeart/2005/8/layout/orgChart1"/>
    <dgm:cxn modelId="{50BBE842-01C4-4461-9FDD-047E709B4CBE}" type="presOf" srcId="{7D7B3ED3-6347-4829-B01B-F917D67AD870}" destId="{D01EC347-6876-4E11-8BE3-3909694EB0FF}" srcOrd="0" destOrd="0" presId="urn:microsoft.com/office/officeart/2005/8/layout/orgChart1"/>
    <dgm:cxn modelId="{C47BAAFA-136D-43EE-895F-30F01D81334A}" type="presOf" srcId="{BF6F73DE-A409-42CA-AADD-74C7D3570145}" destId="{45A5F8CB-3401-45F8-AC8A-046DAB368A5E}" srcOrd="1" destOrd="0" presId="urn:microsoft.com/office/officeart/2005/8/layout/orgChart1"/>
    <dgm:cxn modelId="{2F0782A8-7B13-41A1-B186-3BC7AF5B57D6}" srcId="{7D7B3ED3-6347-4829-B01B-F917D67AD870}" destId="{512D1726-D4B8-4ED2-A156-F127B9263A3A}" srcOrd="1" destOrd="0" parTransId="{5FD55221-4ACC-4F22-A2D7-75A1C3082FD7}" sibTransId="{55828DBD-1DF8-48AA-978C-3A8DA0D380B3}"/>
    <dgm:cxn modelId="{892C39B6-846E-46B4-8E35-0DF7544028AA}" type="presOf" srcId="{7950B21E-5A1C-4DF2-8840-B08CCDC2DCB0}" destId="{F9BE2914-F6AA-4624-BB6E-1CFDF9818514}" srcOrd="0" destOrd="0" presId="urn:microsoft.com/office/officeart/2005/8/layout/orgChart1"/>
    <dgm:cxn modelId="{4A4A54F2-0D78-47EB-B30E-B186C7EFF528}" type="presOf" srcId="{512D1726-D4B8-4ED2-A156-F127B9263A3A}" destId="{4990E641-6AFC-4944-AF4B-BE2637CC76AE}" srcOrd="0" destOrd="0" presId="urn:microsoft.com/office/officeart/2005/8/layout/orgChart1"/>
    <dgm:cxn modelId="{8A5FA133-0DED-4294-AC55-2EED8224363A}" type="presOf" srcId="{A7FE2519-3441-4C5C-8E4A-CFA2C5153DA0}" destId="{A750FE8B-DF7A-491A-A037-E13476BFA1CB}" srcOrd="1" destOrd="0" presId="urn:microsoft.com/office/officeart/2005/8/layout/orgChart1"/>
    <dgm:cxn modelId="{236EBEE6-A58F-450E-9B78-7D92A5DEC113}" type="presParOf" srcId="{AB6D5CC3-29D9-4089-9C15-8A3754DC8B26}" destId="{780A8174-2001-4BA0-9214-A0B9744BE77C}" srcOrd="0" destOrd="0" presId="urn:microsoft.com/office/officeart/2005/8/layout/orgChart1"/>
    <dgm:cxn modelId="{BD1CCE0A-D434-43B9-AC79-22068F7C6199}" type="presParOf" srcId="{780A8174-2001-4BA0-9214-A0B9744BE77C}" destId="{3A74ACEC-087B-4B8F-968D-1B76ECBDF6AD}" srcOrd="0" destOrd="0" presId="urn:microsoft.com/office/officeart/2005/8/layout/orgChart1"/>
    <dgm:cxn modelId="{9182437D-1C3F-48CC-8593-900A77C39DD1}" type="presParOf" srcId="{3A74ACEC-087B-4B8F-968D-1B76ECBDF6AD}" destId="{D01EC347-6876-4E11-8BE3-3909694EB0FF}" srcOrd="0" destOrd="0" presId="urn:microsoft.com/office/officeart/2005/8/layout/orgChart1"/>
    <dgm:cxn modelId="{9DAA0F1B-682D-46C1-BAE8-CD59D0BBDB6C}" type="presParOf" srcId="{3A74ACEC-087B-4B8F-968D-1B76ECBDF6AD}" destId="{31C9361A-15E7-48CD-BABE-6AA5A6B95C8D}" srcOrd="1" destOrd="0" presId="urn:microsoft.com/office/officeart/2005/8/layout/orgChart1"/>
    <dgm:cxn modelId="{4889D8C3-8564-4A9B-A191-7F2EFC778C54}" type="presParOf" srcId="{780A8174-2001-4BA0-9214-A0B9744BE77C}" destId="{D0400636-EABA-4BF9-9529-E6A987F6C0BE}" srcOrd="1" destOrd="0" presId="urn:microsoft.com/office/officeart/2005/8/layout/orgChart1"/>
    <dgm:cxn modelId="{9F16194E-A38E-4432-883C-27A6E90AC250}" type="presParOf" srcId="{780A8174-2001-4BA0-9214-A0B9744BE77C}" destId="{1762EB61-F806-444C-B8BD-78D4F9355271}" srcOrd="2" destOrd="0" presId="urn:microsoft.com/office/officeart/2005/8/layout/orgChart1"/>
    <dgm:cxn modelId="{51316812-BBD6-4476-9E9B-BB703A213B5E}" type="presParOf" srcId="{1762EB61-F806-444C-B8BD-78D4F9355271}" destId="{BE6E3E94-B693-4C29-9930-BBDF09B61DF1}" srcOrd="0" destOrd="0" presId="urn:microsoft.com/office/officeart/2005/8/layout/orgChart1"/>
    <dgm:cxn modelId="{F127406B-4158-4ADB-823C-2753D89F418A}" type="presParOf" srcId="{1762EB61-F806-444C-B8BD-78D4F9355271}" destId="{E6F7754A-5B7A-4A10-A5F9-7D20B447217F}" srcOrd="1" destOrd="0" presId="urn:microsoft.com/office/officeart/2005/8/layout/orgChart1"/>
    <dgm:cxn modelId="{951A658B-29AD-4B9B-93DF-F880FB648E4B}" type="presParOf" srcId="{E6F7754A-5B7A-4A10-A5F9-7D20B447217F}" destId="{7FBDF383-F266-4D48-B523-5A2C0F4C7305}" srcOrd="0" destOrd="0" presId="urn:microsoft.com/office/officeart/2005/8/layout/orgChart1"/>
    <dgm:cxn modelId="{9573D716-624A-431C-816A-8998B64A122F}" type="presParOf" srcId="{7FBDF383-F266-4D48-B523-5A2C0F4C7305}" destId="{F61A49D9-110C-4B03-9414-D801D11802E4}" srcOrd="0" destOrd="0" presId="urn:microsoft.com/office/officeart/2005/8/layout/orgChart1"/>
    <dgm:cxn modelId="{F0DFEEF7-526A-46BF-AFF2-F0CAFFAE0CA8}" type="presParOf" srcId="{7FBDF383-F266-4D48-B523-5A2C0F4C7305}" destId="{05597ACC-B088-4AAE-8527-4D110A99DE76}" srcOrd="1" destOrd="0" presId="urn:microsoft.com/office/officeart/2005/8/layout/orgChart1"/>
    <dgm:cxn modelId="{8506B7F8-6EF1-496A-9363-BE9694E2E7A8}" type="presParOf" srcId="{E6F7754A-5B7A-4A10-A5F9-7D20B447217F}" destId="{5D56A7CD-6A19-475E-88C4-0A892089BD7B}" srcOrd="1" destOrd="0" presId="urn:microsoft.com/office/officeart/2005/8/layout/orgChart1"/>
    <dgm:cxn modelId="{D2D6930C-206C-4632-950C-536C8B6E56C8}" type="presParOf" srcId="{E6F7754A-5B7A-4A10-A5F9-7D20B447217F}" destId="{11D2908C-9BAA-4564-96C9-F50D67FAB35B}" srcOrd="2" destOrd="0" presId="urn:microsoft.com/office/officeart/2005/8/layout/orgChart1"/>
    <dgm:cxn modelId="{ADD975F1-FF09-43AC-A2DB-41E0F937B3D7}" type="presParOf" srcId="{1762EB61-F806-444C-B8BD-78D4F9355271}" destId="{C48FC8B3-91B9-4DE8-ADA5-065DF76C69A1}" srcOrd="2" destOrd="0" presId="urn:microsoft.com/office/officeart/2005/8/layout/orgChart1"/>
    <dgm:cxn modelId="{BC49E520-007F-4629-955A-FF2D829F19A7}" type="presParOf" srcId="{1762EB61-F806-444C-B8BD-78D4F9355271}" destId="{61ED58A5-4694-42DA-8D9A-3C4803E36D96}" srcOrd="3" destOrd="0" presId="urn:microsoft.com/office/officeart/2005/8/layout/orgChart1"/>
    <dgm:cxn modelId="{2E64E357-DBA2-4F3F-B58D-46FBD8F2AC76}" type="presParOf" srcId="{61ED58A5-4694-42DA-8D9A-3C4803E36D96}" destId="{C844ED3C-1990-4A5B-A6A7-574567C35601}" srcOrd="0" destOrd="0" presId="urn:microsoft.com/office/officeart/2005/8/layout/orgChart1"/>
    <dgm:cxn modelId="{4C3CBA8C-F2C0-419F-81E1-94D58D548C1F}" type="presParOf" srcId="{C844ED3C-1990-4A5B-A6A7-574567C35601}" destId="{4990E641-6AFC-4944-AF4B-BE2637CC76AE}" srcOrd="0" destOrd="0" presId="urn:microsoft.com/office/officeart/2005/8/layout/orgChart1"/>
    <dgm:cxn modelId="{E4688609-ED22-4C39-A9B1-CED9B154D94F}" type="presParOf" srcId="{C844ED3C-1990-4A5B-A6A7-574567C35601}" destId="{13DDBFDF-5060-418D-BA2D-709B65E02CDF}" srcOrd="1" destOrd="0" presId="urn:microsoft.com/office/officeart/2005/8/layout/orgChart1"/>
    <dgm:cxn modelId="{D35DAFEF-DC07-4990-9FCA-D7DFDB92B6D2}" type="presParOf" srcId="{61ED58A5-4694-42DA-8D9A-3C4803E36D96}" destId="{2CEA9EA1-5F2E-4E63-886C-1631567AD4AA}" srcOrd="1" destOrd="0" presId="urn:microsoft.com/office/officeart/2005/8/layout/orgChart1"/>
    <dgm:cxn modelId="{70F6911A-06A8-4ED5-9699-06E70CBA2217}" type="presParOf" srcId="{61ED58A5-4694-42DA-8D9A-3C4803E36D96}" destId="{10AB0502-810F-4C07-BDDF-9E87382D5A92}" srcOrd="2" destOrd="0" presId="urn:microsoft.com/office/officeart/2005/8/layout/orgChart1"/>
    <dgm:cxn modelId="{47EF370E-2D8D-44BB-A220-BAA366166C9B}" type="presParOf" srcId="{1762EB61-F806-444C-B8BD-78D4F9355271}" destId="{F9BE2914-F6AA-4624-BB6E-1CFDF9818514}" srcOrd="4" destOrd="0" presId="urn:microsoft.com/office/officeart/2005/8/layout/orgChart1"/>
    <dgm:cxn modelId="{E1315D6A-8172-463D-A3C6-8D2D0D162501}" type="presParOf" srcId="{1762EB61-F806-444C-B8BD-78D4F9355271}" destId="{2AE912C8-1154-411D-9EAC-A5AE3CC30DA9}" srcOrd="5" destOrd="0" presId="urn:microsoft.com/office/officeart/2005/8/layout/orgChart1"/>
    <dgm:cxn modelId="{09019DFC-2EE2-4B88-8DAA-1C550498AC2C}" type="presParOf" srcId="{2AE912C8-1154-411D-9EAC-A5AE3CC30DA9}" destId="{FC553102-2098-4412-9822-6F40AD53DC34}" srcOrd="0" destOrd="0" presId="urn:microsoft.com/office/officeart/2005/8/layout/orgChart1"/>
    <dgm:cxn modelId="{CEDE775C-A324-4175-BEF4-A0F323325969}" type="presParOf" srcId="{FC553102-2098-4412-9822-6F40AD53DC34}" destId="{C8D69530-5DAB-4740-BAAE-FDAE03247D2E}" srcOrd="0" destOrd="0" presId="urn:microsoft.com/office/officeart/2005/8/layout/orgChart1"/>
    <dgm:cxn modelId="{C5C5050A-3903-4149-8B0A-A3E96AB22364}" type="presParOf" srcId="{FC553102-2098-4412-9822-6F40AD53DC34}" destId="{A750FE8B-DF7A-491A-A037-E13476BFA1CB}" srcOrd="1" destOrd="0" presId="urn:microsoft.com/office/officeart/2005/8/layout/orgChart1"/>
    <dgm:cxn modelId="{DECEF21A-D5D1-4D5A-9C13-45E452189AFD}" type="presParOf" srcId="{2AE912C8-1154-411D-9EAC-A5AE3CC30DA9}" destId="{4A86D386-762C-43DC-95C9-1DAB08A9E0F7}" srcOrd="1" destOrd="0" presId="urn:microsoft.com/office/officeart/2005/8/layout/orgChart1"/>
    <dgm:cxn modelId="{3BB9412E-3844-4472-A37D-C61DBD300538}" type="presParOf" srcId="{2AE912C8-1154-411D-9EAC-A5AE3CC30DA9}" destId="{32823F06-8BC7-4122-9B4B-AB18E2F5E15F}" srcOrd="2" destOrd="0" presId="urn:microsoft.com/office/officeart/2005/8/layout/orgChart1"/>
    <dgm:cxn modelId="{151CEC38-332A-4AA8-BDA1-6A6A1467C01D}" type="presParOf" srcId="{1762EB61-F806-444C-B8BD-78D4F9355271}" destId="{BB3B1882-9A59-4219-9B7A-ED3FF867EECD}" srcOrd="6" destOrd="0" presId="urn:microsoft.com/office/officeart/2005/8/layout/orgChart1"/>
    <dgm:cxn modelId="{187F4F0F-65B6-4C9B-8DC6-0DCFD19D3AC0}" type="presParOf" srcId="{1762EB61-F806-444C-B8BD-78D4F9355271}" destId="{E63E4B81-331B-468B-B9BE-BF1EF12300D5}" srcOrd="7" destOrd="0" presId="urn:microsoft.com/office/officeart/2005/8/layout/orgChart1"/>
    <dgm:cxn modelId="{A50A4D9C-882F-493F-9C1E-FC00B28BEAE1}" type="presParOf" srcId="{E63E4B81-331B-468B-B9BE-BF1EF12300D5}" destId="{23EAF71F-7D35-4D22-9CE7-D6746665F8C7}" srcOrd="0" destOrd="0" presId="urn:microsoft.com/office/officeart/2005/8/layout/orgChart1"/>
    <dgm:cxn modelId="{70E61C2B-1BE8-4006-B65A-DC56547C0296}" type="presParOf" srcId="{23EAF71F-7D35-4D22-9CE7-D6746665F8C7}" destId="{964C26FF-4A32-4D89-AE6C-B14CCCF2B8CE}" srcOrd="0" destOrd="0" presId="urn:microsoft.com/office/officeart/2005/8/layout/orgChart1"/>
    <dgm:cxn modelId="{9CCAE3A8-0B7E-4155-AA50-AF184F9459ED}" type="presParOf" srcId="{23EAF71F-7D35-4D22-9CE7-D6746665F8C7}" destId="{45A5F8CB-3401-45F8-AC8A-046DAB368A5E}" srcOrd="1" destOrd="0" presId="urn:microsoft.com/office/officeart/2005/8/layout/orgChart1"/>
    <dgm:cxn modelId="{096BE62E-EBAA-4B15-88E1-485229C80742}" type="presParOf" srcId="{E63E4B81-331B-468B-B9BE-BF1EF12300D5}" destId="{EE0FD65D-E299-42EC-B9FF-0B19E3D5B944}" srcOrd="1" destOrd="0" presId="urn:microsoft.com/office/officeart/2005/8/layout/orgChart1"/>
    <dgm:cxn modelId="{70E0E5C9-2CE3-4296-B609-CCE5FDBAECA9}" type="presParOf" srcId="{E63E4B81-331B-468B-B9BE-BF1EF12300D5}" destId="{C8436349-9B75-45C3-85AD-9477DEC845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C74BC-7AF8-431F-A9C6-1EC29CB526AC}">
      <dsp:nvSpPr>
        <dsp:cNvPr id="0" name=""/>
        <dsp:cNvSpPr/>
      </dsp:nvSpPr>
      <dsp:spPr>
        <a:xfrm>
          <a:off x="886772" y="73974"/>
          <a:ext cx="4060150" cy="4299663"/>
        </a:xfrm>
        <a:prstGeom prst="blockArc">
          <a:avLst>
            <a:gd name="adj1" fmla="val 10847929"/>
            <a:gd name="adj2" fmla="val 16510347"/>
            <a:gd name="adj3" fmla="val 4636"/>
          </a:avLst>
        </a:prstGeom>
        <a:solidFill>
          <a:schemeClr val="accent3">
            <a:hueOff val="4831"/>
            <a:satOff val="950"/>
            <a:lumOff val="-96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32421-162A-420E-A94B-67415321735A}">
      <dsp:nvSpPr>
        <dsp:cNvPr id="0" name=""/>
        <dsp:cNvSpPr/>
      </dsp:nvSpPr>
      <dsp:spPr>
        <a:xfrm>
          <a:off x="795330" y="165781"/>
          <a:ext cx="4242615" cy="4139976"/>
        </a:xfrm>
        <a:prstGeom prst="blockArc">
          <a:avLst>
            <a:gd name="adj1" fmla="val 5130646"/>
            <a:gd name="adj2" fmla="val 10872479"/>
            <a:gd name="adj3" fmla="val 4636"/>
          </a:avLst>
        </a:prstGeom>
        <a:solidFill>
          <a:schemeClr val="accent3">
            <a:hueOff val="3221"/>
            <a:satOff val="633"/>
            <a:lumOff val="-64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DA5E0-854E-4901-A5C5-E68105802BB9}">
      <dsp:nvSpPr>
        <dsp:cNvPr id="0" name=""/>
        <dsp:cNvSpPr/>
      </dsp:nvSpPr>
      <dsp:spPr>
        <a:xfrm>
          <a:off x="1378954" y="240786"/>
          <a:ext cx="4014526" cy="4048761"/>
        </a:xfrm>
        <a:prstGeom prst="blockArc">
          <a:avLst>
            <a:gd name="adj1" fmla="val 21479543"/>
            <a:gd name="adj2" fmla="val 6099227"/>
            <a:gd name="adj3" fmla="val 4636"/>
          </a:avLst>
        </a:prstGeom>
        <a:solidFill>
          <a:schemeClr val="accent3">
            <a:hueOff val="1610"/>
            <a:satOff val="317"/>
            <a:lumOff val="-32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F35D1-25B3-414A-8CFC-75971E7FD191}">
      <dsp:nvSpPr>
        <dsp:cNvPr id="0" name=""/>
        <dsp:cNvSpPr/>
      </dsp:nvSpPr>
      <dsp:spPr>
        <a:xfrm>
          <a:off x="1355124" y="84695"/>
          <a:ext cx="4060150" cy="4231226"/>
        </a:xfrm>
        <a:prstGeom prst="blockArc">
          <a:avLst>
            <a:gd name="adj1" fmla="val 15544993"/>
            <a:gd name="adj2" fmla="val 12645"/>
            <a:gd name="adj3" fmla="val 463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00586-03FC-4463-9024-6929526E7A45}">
      <dsp:nvSpPr>
        <dsp:cNvPr id="0" name=""/>
        <dsp:cNvSpPr/>
      </dsp:nvSpPr>
      <dsp:spPr>
        <a:xfrm>
          <a:off x="2359584" y="1441840"/>
          <a:ext cx="1577578" cy="15775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Nội</a:t>
          </a:r>
          <a:r>
            <a:rPr lang="en-US" sz="3600" kern="1200" dirty="0" smtClean="0"/>
            <a:t> dung</a:t>
          </a:r>
          <a:endParaRPr lang="en-US" sz="3600" kern="1200" dirty="0"/>
        </a:p>
      </dsp:txBody>
      <dsp:txXfrm>
        <a:off x="2590615" y="1672871"/>
        <a:ext cx="1115516" cy="1115516"/>
      </dsp:txXfrm>
    </dsp:sp>
    <dsp:sp modelId="{29EE16B0-A310-4742-80E9-191311762F03}">
      <dsp:nvSpPr>
        <dsp:cNvPr id="0" name=""/>
        <dsp:cNvSpPr/>
      </dsp:nvSpPr>
      <dsp:spPr>
        <a:xfrm>
          <a:off x="2294209" y="-99240"/>
          <a:ext cx="1547373" cy="13088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Khám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phá</a:t>
          </a:r>
          <a:endParaRPr lang="en-US" sz="3000" kern="1200" dirty="0"/>
        </a:p>
      </dsp:txBody>
      <dsp:txXfrm>
        <a:off x="2520817" y="92432"/>
        <a:ext cx="1094157" cy="925477"/>
      </dsp:txXfrm>
    </dsp:sp>
    <dsp:sp modelId="{110C90B4-871D-48F7-8A57-DF56015F3782}">
      <dsp:nvSpPr>
        <dsp:cNvPr id="0" name=""/>
        <dsp:cNvSpPr/>
      </dsp:nvSpPr>
      <dsp:spPr>
        <a:xfrm>
          <a:off x="4307771" y="1471800"/>
          <a:ext cx="1505752" cy="1469343"/>
        </a:xfrm>
        <a:prstGeom prst="ellipse">
          <a:avLst/>
        </a:prstGeom>
        <a:solidFill>
          <a:schemeClr val="accent3">
            <a:hueOff val="1610"/>
            <a:satOff val="317"/>
            <a:lumOff val="-32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Sáng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tạo</a:t>
          </a:r>
          <a:endParaRPr lang="en-US" sz="3000" kern="1200" dirty="0"/>
        </a:p>
      </dsp:txBody>
      <dsp:txXfrm>
        <a:off x="4528283" y="1686980"/>
        <a:ext cx="1064728" cy="1038983"/>
      </dsp:txXfrm>
    </dsp:sp>
    <dsp:sp modelId="{5C5BC963-A31C-42F9-ABD3-46B1AD734B2D}">
      <dsp:nvSpPr>
        <dsp:cNvPr id="0" name=""/>
        <dsp:cNvSpPr/>
      </dsp:nvSpPr>
      <dsp:spPr>
        <a:xfrm>
          <a:off x="2311009" y="3254658"/>
          <a:ext cx="1473540" cy="1302858"/>
        </a:xfrm>
        <a:prstGeom prst="ellipse">
          <a:avLst/>
        </a:prstGeom>
        <a:solidFill>
          <a:schemeClr val="accent3">
            <a:hueOff val="3221"/>
            <a:satOff val="633"/>
            <a:lumOff val="-6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Thảo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luận</a:t>
          </a:r>
          <a:endParaRPr lang="en-US" sz="3000" kern="1200" dirty="0"/>
        </a:p>
      </dsp:txBody>
      <dsp:txXfrm>
        <a:off x="2526804" y="3445457"/>
        <a:ext cx="1041950" cy="921260"/>
      </dsp:txXfrm>
    </dsp:sp>
    <dsp:sp modelId="{A0993B30-7F40-4ADE-A6F4-2FD7BB99ECDE}">
      <dsp:nvSpPr>
        <dsp:cNvPr id="0" name=""/>
        <dsp:cNvSpPr/>
      </dsp:nvSpPr>
      <dsp:spPr>
        <a:xfrm>
          <a:off x="489117" y="1477730"/>
          <a:ext cx="1504869" cy="1445435"/>
        </a:xfrm>
        <a:prstGeom prst="ellipse">
          <a:avLst/>
        </a:prstGeom>
        <a:solidFill>
          <a:schemeClr val="accent3">
            <a:hueOff val="4831"/>
            <a:satOff val="950"/>
            <a:lumOff val="-96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Ứng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dụng</a:t>
          </a:r>
          <a:endParaRPr lang="en-US" sz="3000" kern="1200" dirty="0"/>
        </a:p>
      </dsp:txBody>
      <dsp:txXfrm>
        <a:off x="709500" y="1689409"/>
        <a:ext cx="1064103" cy="10220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F93A0-1904-443E-90FD-FCB0E886E412}">
      <dsp:nvSpPr>
        <dsp:cNvPr id="0" name=""/>
        <dsp:cNvSpPr/>
      </dsp:nvSpPr>
      <dsp:spPr>
        <a:xfrm>
          <a:off x="1190" y="793"/>
          <a:ext cx="2539007" cy="1523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err="1" smtClean="0">
              <a:solidFill>
                <a:srgbClr val="002060"/>
              </a:solidFill>
            </a:rPr>
            <a:t>Hình</a:t>
          </a:r>
          <a:r>
            <a:rPr lang="fr-FR" sz="2300" kern="1200" dirty="0" smtClean="0">
              <a:solidFill>
                <a:srgbClr val="002060"/>
              </a:solidFill>
            </a:rPr>
            <a:t> </a:t>
          </a:r>
          <a:r>
            <a:rPr lang="fr-FR" sz="2300" kern="1200" dirty="0" err="1" smtClean="0">
              <a:solidFill>
                <a:srgbClr val="002060"/>
              </a:solidFill>
            </a:rPr>
            <a:t>dáng</a:t>
          </a:r>
          <a:r>
            <a:rPr lang="fr-FR" sz="2300" kern="1200" dirty="0" smtClean="0">
              <a:solidFill>
                <a:srgbClr val="002060"/>
              </a:solidFill>
            </a:rPr>
            <a:t> </a:t>
          </a:r>
          <a:r>
            <a:rPr lang="fr-FR" sz="2300" kern="1200" dirty="0" err="1" smtClean="0">
              <a:solidFill>
                <a:srgbClr val="002060"/>
              </a:solidFill>
            </a:rPr>
            <a:t>các</a:t>
          </a:r>
          <a:r>
            <a:rPr lang="fr-FR" sz="2300" kern="1200" dirty="0" smtClean="0">
              <a:solidFill>
                <a:srgbClr val="002060"/>
              </a:solidFill>
            </a:rPr>
            <a:t> </a:t>
          </a:r>
          <a:r>
            <a:rPr lang="fr-FR" sz="2300" kern="1200" dirty="0" err="1" smtClean="0">
              <a:solidFill>
                <a:srgbClr val="002060"/>
              </a:solidFill>
            </a:rPr>
            <a:t>loại</a:t>
          </a:r>
          <a:r>
            <a:rPr lang="fr-FR" sz="2300" kern="1200" dirty="0" smtClean="0">
              <a:solidFill>
                <a:srgbClr val="002060"/>
              </a:solidFill>
            </a:rPr>
            <a:t> </a:t>
          </a:r>
          <a:r>
            <a:rPr lang="fr-FR" sz="2300" kern="1200" dirty="0" err="1" smtClean="0">
              <a:solidFill>
                <a:srgbClr val="002060"/>
              </a:solidFill>
            </a:rPr>
            <a:t>rau</a:t>
          </a:r>
          <a:r>
            <a:rPr lang="fr-FR" sz="2300" kern="1200" dirty="0" smtClean="0">
              <a:solidFill>
                <a:srgbClr val="002060"/>
              </a:solidFill>
            </a:rPr>
            <a:t>, </a:t>
          </a:r>
          <a:r>
            <a:rPr lang="fr-FR" sz="2300" kern="1200" dirty="0" err="1" smtClean="0">
              <a:solidFill>
                <a:srgbClr val="002060"/>
              </a:solidFill>
            </a:rPr>
            <a:t>củ</a:t>
          </a:r>
          <a:r>
            <a:rPr lang="fr-FR" sz="2300" kern="1200" dirty="0" smtClean="0">
              <a:solidFill>
                <a:srgbClr val="002060"/>
              </a:solidFill>
            </a:rPr>
            <a:t> </a:t>
          </a:r>
          <a:r>
            <a:rPr lang="fr-FR" sz="2300" kern="1200" dirty="0" err="1" smtClean="0">
              <a:solidFill>
                <a:srgbClr val="002060"/>
              </a:solidFill>
            </a:rPr>
            <a:t>rất</a:t>
          </a:r>
          <a:r>
            <a:rPr lang="fr-FR" sz="2300" kern="1200" dirty="0" smtClean="0">
              <a:solidFill>
                <a:srgbClr val="002060"/>
              </a:solidFill>
            </a:rPr>
            <a:t> </a:t>
          </a:r>
          <a:r>
            <a:rPr lang="fr-FR" sz="2300" kern="1200" dirty="0" err="1" smtClean="0">
              <a:solidFill>
                <a:srgbClr val="002060"/>
              </a:solidFill>
            </a:rPr>
            <a:t>phong</a:t>
          </a:r>
          <a:r>
            <a:rPr lang="fr-FR" sz="2300" kern="1200" dirty="0" smtClean="0">
              <a:solidFill>
                <a:srgbClr val="002060"/>
              </a:solidFill>
            </a:rPr>
            <a:t> </a:t>
          </a:r>
          <a:r>
            <a:rPr lang="fr-FR" sz="2300" kern="1200" dirty="0" err="1" smtClean="0">
              <a:solidFill>
                <a:srgbClr val="002060"/>
              </a:solidFill>
            </a:rPr>
            <a:t>phú</a:t>
          </a:r>
          <a:r>
            <a:rPr lang="fr-FR" sz="2300" kern="1200" dirty="0" smtClean="0">
              <a:solidFill>
                <a:srgbClr val="002060"/>
              </a:solidFill>
            </a:rPr>
            <a:t>, </a:t>
          </a:r>
          <a:r>
            <a:rPr lang="fr-FR" sz="2300" kern="1200" dirty="0" err="1" smtClean="0">
              <a:solidFill>
                <a:srgbClr val="002060"/>
              </a:solidFill>
            </a:rPr>
            <a:t>đa</a:t>
          </a:r>
          <a:r>
            <a:rPr lang="fr-FR" sz="2300" kern="1200" dirty="0" smtClean="0">
              <a:solidFill>
                <a:srgbClr val="002060"/>
              </a:solidFill>
            </a:rPr>
            <a:t> </a:t>
          </a:r>
          <a:r>
            <a:rPr lang="fr-FR" sz="2300" kern="1200" dirty="0" err="1" smtClean="0">
              <a:solidFill>
                <a:srgbClr val="002060"/>
              </a:solidFill>
            </a:rPr>
            <a:t>dạng</a:t>
          </a:r>
          <a:endParaRPr lang="en-US" sz="2300" kern="1200" dirty="0">
            <a:solidFill>
              <a:srgbClr val="002060"/>
            </a:solidFill>
          </a:endParaRPr>
        </a:p>
      </dsp:txBody>
      <dsp:txXfrm>
        <a:off x="45809" y="45412"/>
        <a:ext cx="2449769" cy="1434166"/>
      </dsp:txXfrm>
    </dsp:sp>
    <dsp:sp modelId="{241AC5AD-3C62-466C-9324-5351D64D0EF5}">
      <dsp:nvSpPr>
        <dsp:cNvPr id="0" name=""/>
        <dsp:cNvSpPr/>
      </dsp:nvSpPr>
      <dsp:spPr>
        <a:xfrm>
          <a:off x="2763631" y="447659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763631" y="573594"/>
        <a:ext cx="376788" cy="377803"/>
      </dsp:txXfrm>
    </dsp:sp>
    <dsp:sp modelId="{CBA5663B-2B67-4848-A686-684F1A916B7B}">
      <dsp:nvSpPr>
        <dsp:cNvPr id="0" name=""/>
        <dsp:cNvSpPr/>
      </dsp:nvSpPr>
      <dsp:spPr>
        <a:xfrm>
          <a:off x="3555801" y="793"/>
          <a:ext cx="2539007" cy="1523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err="1" smtClean="0">
              <a:solidFill>
                <a:srgbClr val="002060"/>
              </a:solidFill>
            </a:rPr>
            <a:t>Nghệ</a:t>
          </a:r>
          <a:r>
            <a:rPr lang="fr-FR" sz="2300" kern="1200" dirty="0" smtClean="0">
              <a:solidFill>
                <a:srgbClr val="002060"/>
              </a:solidFill>
            </a:rPr>
            <a:t> </a:t>
          </a:r>
          <a:r>
            <a:rPr lang="fr-FR" sz="2300" kern="1200" dirty="0" err="1" smtClean="0">
              <a:solidFill>
                <a:srgbClr val="002060"/>
              </a:solidFill>
            </a:rPr>
            <a:t>thuật</a:t>
          </a:r>
          <a:r>
            <a:rPr lang="fr-FR" sz="2300" kern="1200" dirty="0" smtClean="0">
              <a:solidFill>
                <a:srgbClr val="002060"/>
              </a:solidFill>
            </a:rPr>
            <a:t> </a:t>
          </a:r>
          <a:r>
            <a:rPr lang="fr-FR" sz="2300" kern="1200" dirty="0" err="1" smtClean="0">
              <a:solidFill>
                <a:srgbClr val="002060"/>
              </a:solidFill>
            </a:rPr>
            <a:t>tranh</a:t>
          </a:r>
          <a:r>
            <a:rPr lang="fr-FR" sz="2300" kern="1200" dirty="0" smtClean="0">
              <a:solidFill>
                <a:srgbClr val="002060"/>
              </a:solidFill>
            </a:rPr>
            <a:t> in </a:t>
          </a:r>
          <a:r>
            <a:rPr lang="fr-FR" sz="2300" kern="1200" dirty="0" err="1" smtClean="0">
              <a:solidFill>
                <a:srgbClr val="002060"/>
              </a:solidFill>
            </a:rPr>
            <a:t>đặc</a:t>
          </a:r>
          <a:r>
            <a:rPr lang="fr-FR" sz="2300" kern="1200" dirty="0" smtClean="0">
              <a:solidFill>
                <a:srgbClr val="002060"/>
              </a:solidFill>
            </a:rPr>
            <a:t> </a:t>
          </a:r>
          <a:r>
            <a:rPr lang="fr-FR" sz="2300" kern="1200" dirty="0" err="1" smtClean="0">
              <a:solidFill>
                <a:srgbClr val="002060"/>
              </a:solidFill>
            </a:rPr>
            <a:t>trưng</a:t>
          </a:r>
          <a:r>
            <a:rPr lang="fr-FR" sz="2300" kern="1200" dirty="0" smtClean="0">
              <a:solidFill>
                <a:srgbClr val="002060"/>
              </a:solidFill>
            </a:rPr>
            <a:t> </a:t>
          </a:r>
          <a:r>
            <a:rPr lang="fr-FR" sz="2300" kern="1200" dirty="0" err="1" smtClean="0">
              <a:solidFill>
                <a:srgbClr val="002060"/>
              </a:solidFill>
            </a:rPr>
            <a:t>dùng</a:t>
          </a:r>
          <a:r>
            <a:rPr lang="fr-FR" sz="2300" kern="1200" dirty="0" smtClean="0">
              <a:solidFill>
                <a:srgbClr val="002060"/>
              </a:solidFill>
            </a:rPr>
            <a:t> </a:t>
          </a:r>
          <a:r>
            <a:rPr lang="fr-FR" sz="2300" kern="1200" dirty="0" err="1" smtClean="0">
              <a:solidFill>
                <a:srgbClr val="002060"/>
              </a:solidFill>
            </a:rPr>
            <a:t>khuôn</a:t>
          </a:r>
          <a:r>
            <a:rPr lang="fr-FR" sz="2300" kern="1200" dirty="0" smtClean="0">
              <a:solidFill>
                <a:srgbClr val="002060"/>
              </a:solidFill>
            </a:rPr>
            <a:t> in</a:t>
          </a:r>
          <a:endParaRPr lang="en-US" sz="2300" kern="1200" dirty="0">
            <a:solidFill>
              <a:srgbClr val="002060"/>
            </a:solidFill>
          </a:endParaRPr>
        </a:p>
      </dsp:txBody>
      <dsp:txXfrm>
        <a:off x="3600420" y="45412"/>
        <a:ext cx="2449769" cy="1434166"/>
      </dsp:txXfrm>
    </dsp:sp>
    <dsp:sp modelId="{FF1E15E4-3985-4831-B5E8-2A6FC26490ED}">
      <dsp:nvSpPr>
        <dsp:cNvPr id="0" name=""/>
        <dsp:cNvSpPr/>
      </dsp:nvSpPr>
      <dsp:spPr>
        <a:xfrm rot="5398333">
          <a:off x="4578785" y="1661617"/>
          <a:ext cx="494217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4636957" y="1729345"/>
        <a:ext cx="377803" cy="345952"/>
      </dsp:txXfrm>
    </dsp:sp>
    <dsp:sp modelId="{4E88BC9A-FFD7-4935-A4EA-82B9DEACCAFC}">
      <dsp:nvSpPr>
        <dsp:cNvPr id="0" name=""/>
        <dsp:cNvSpPr/>
      </dsp:nvSpPr>
      <dsp:spPr>
        <a:xfrm>
          <a:off x="3556992" y="2456684"/>
          <a:ext cx="2539007" cy="1523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err="1" smtClean="0">
              <a:solidFill>
                <a:srgbClr val="002060"/>
              </a:solidFill>
            </a:rPr>
            <a:t>Những</a:t>
          </a:r>
          <a:r>
            <a:rPr lang="fr-FR" sz="2300" kern="1200" dirty="0" smtClean="0">
              <a:solidFill>
                <a:srgbClr val="002060"/>
              </a:solidFill>
            </a:rPr>
            <a:t> </a:t>
          </a:r>
          <a:r>
            <a:rPr lang="fr-FR" sz="2300" kern="1200" dirty="0" err="1" smtClean="0">
              <a:solidFill>
                <a:srgbClr val="002060"/>
              </a:solidFill>
            </a:rPr>
            <a:t>đặc</a:t>
          </a:r>
          <a:r>
            <a:rPr lang="fr-FR" sz="2300" kern="1200" dirty="0" smtClean="0">
              <a:solidFill>
                <a:srgbClr val="002060"/>
              </a:solidFill>
            </a:rPr>
            <a:t> </a:t>
          </a:r>
          <a:r>
            <a:rPr lang="fr-FR" sz="2300" kern="1200" dirty="0" err="1" smtClean="0">
              <a:solidFill>
                <a:srgbClr val="002060"/>
              </a:solidFill>
            </a:rPr>
            <a:t>điểm</a:t>
          </a:r>
          <a:r>
            <a:rPr lang="fr-FR" sz="2300" kern="1200" dirty="0" smtClean="0">
              <a:solidFill>
                <a:srgbClr val="002060"/>
              </a:solidFill>
            </a:rPr>
            <a:t> </a:t>
          </a:r>
          <a:r>
            <a:rPr lang="fr-FR" sz="2300" kern="1200" dirty="0" err="1" smtClean="0">
              <a:solidFill>
                <a:srgbClr val="002060"/>
              </a:solidFill>
            </a:rPr>
            <a:t>nổi</a:t>
          </a:r>
          <a:r>
            <a:rPr lang="fr-FR" sz="2300" kern="1200" dirty="0" smtClean="0">
              <a:solidFill>
                <a:srgbClr val="002060"/>
              </a:solidFill>
            </a:rPr>
            <a:t> </a:t>
          </a:r>
          <a:r>
            <a:rPr lang="fr-FR" sz="2300" kern="1200" dirty="0" err="1" smtClean="0">
              <a:solidFill>
                <a:srgbClr val="002060"/>
              </a:solidFill>
            </a:rPr>
            <a:t>bật</a:t>
          </a:r>
          <a:r>
            <a:rPr lang="fr-FR" sz="2300" kern="1200" dirty="0" smtClean="0">
              <a:solidFill>
                <a:srgbClr val="002060"/>
              </a:solidFill>
            </a:rPr>
            <a:t>, </a:t>
          </a:r>
          <a:r>
            <a:rPr lang="fr-FR" sz="2300" kern="1200" dirty="0" err="1" smtClean="0">
              <a:solidFill>
                <a:srgbClr val="002060"/>
              </a:solidFill>
            </a:rPr>
            <a:t>tính</a:t>
          </a:r>
          <a:r>
            <a:rPr lang="fr-FR" sz="2300" kern="1200" dirty="0" smtClean="0">
              <a:solidFill>
                <a:srgbClr val="002060"/>
              </a:solidFill>
            </a:rPr>
            <a:t> </a:t>
          </a:r>
          <a:r>
            <a:rPr lang="fr-FR" sz="2300" kern="1200" dirty="0" err="1" smtClean="0">
              <a:solidFill>
                <a:srgbClr val="002060"/>
              </a:solidFill>
            </a:rPr>
            <a:t>sáng</a:t>
          </a:r>
          <a:r>
            <a:rPr lang="fr-FR" sz="2300" kern="1200" dirty="0" smtClean="0">
              <a:solidFill>
                <a:srgbClr val="002060"/>
              </a:solidFill>
            </a:rPr>
            <a:t> </a:t>
          </a:r>
          <a:r>
            <a:rPr lang="fr-FR" sz="2300" kern="1200" dirty="0" err="1" smtClean="0">
              <a:solidFill>
                <a:srgbClr val="002060"/>
              </a:solidFill>
            </a:rPr>
            <a:t>tạo</a:t>
          </a:r>
          <a:r>
            <a:rPr lang="fr-FR" sz="2300" kern="1200" dirty="0" smtClean="0">
              <a:solidFill>
                <a:srgbClr val="002060"/>
              </a:solidFill>
            </a:rPr>
            <a:t> </a:t>
          </a:r>
          <a:r>
            <a:rPr lang="fr-FR" sz="2300" kern="1200" dirty="0" err="1" smtClean="0">
              <a:solidFill>
                <a:srgbClr val="002060"/>
              </a:solidFill>
            </a:rPr>
            <a:t>trên</a:t>
          </a:r>
          <a:r>
            <a:rPr lang="fr-FR" sz="2300" kern="1200" dirty="0" smtClean="0">
              <a:solidFill>
                <a:srgbClr val="002060"/>
              </a:solidFill>
            </a:rPr>
            <a:t> </a:t>
          </a:r>
          <a:r>
            <a:rPr lang="fr-FR" sz="2300" kern="1200" dirty="0" err="1" smtClean="0">
              <a:solidFill>
                <a:srgbClr val="002060"/>
              </a:solidFill>
            </a:rPr>
            <a:t>sản</a:t>
          </a:r>
          <a:r>
            <a:rPr lang="fr-FR" sz="2300" kern="1200" dirty="0" smtClean="0">
              <a:solidFill>
                <a:srgbClr val="002060"/>
              </a:solidFill>
            </a:rPr>
            <a:t> </a:t>
          </a:r>
          <a:r>
            <a:rPr lang="fr-FR" sz="2300" kern="1200" dirty="0" err="1" smtClean="0">
              <a:solidFill>
                <a:srgbClr val="002060"/>
              </a:solidFill>
            </a:rPr>
            <a:t>phẩm</a:t>
          </a:r>
          <a:endParaRPr lang="en-US" sz="2300" kern="1200" dirty="0">
            <a:solidFill>
              <a:srgbClr val="002060"/>
            </a:solidFill>
          </a:endParaRPr>
        </a:p>
      </dsp:txBody>
      <dsp:txXfrm>
        <a:off x="3601611" y="2501303"/>
        <a:ext cx="2449769" cy="1434166"/>
      </dsp:txXfrm>
    </dsp:sp>
    <dsp:sp modelId="{8DEB1D49-8F84-422A-B4E2-ECDA469A51D8}">
      <dsp:nvSpPr>
        <dsp:cNvPr id="0" name=""/>
        <dsp:cNvSpPr/>
      </dsp:nvSpPr>
      <dsp:spPr>
        <a:xfrm rot="10719657">
          <a:off x="2794323" y="2944751"/>
          <a:ext cx="539047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956015" y="3068796"/>
        <a:ext cx="377333" cy="377803"/>
      </dsp:txXfrm>
    </dsp:sp>
    <dsp:sp modelId="{590C5005-B0F5-4F7F-9589-3FB6094A5FF3}">
      <dsp:nvSpPr>
        <dsp:cNvPr id="0" name=""/>
        <dsp:cNvSpPr/>
      </dsp:nvSpPr>
      <dsp:spPr>
        <a:xfrm>
          <a:off x="1190" y="2539801"/>
          <a:ext cx="2539007" cy="1523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smtClean="0">
              <a:solidFill>
                <a:srgbClr val="002060"/>
              </a:solidFill>
            </a:rPr>
            <a:t>Mở rộng kiến thức sang các lĩnh vực khác </a:t>
          </a:r>
          <a:endParaRPr lang="en-US" sz="2300" kern="1200">
            <a:solidFill>
              <a:srgbClr val="002060"/>
            </a:solidFill>
          </a:endParaRPr>
        </a:p>
      </dsp:txBody>
      <dsp:txXfrm>
        <a:off x="45809" y="2584420"/>
        <a:ext cx="2449769" cy="14341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77449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e224715c7d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e224715c7d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 type="title">
  <p:cSld name="TITLE">
    <p:bg>
      <p:bgPr>
        <a:solidFill>
          <a:schemeClr val="accen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30650" y="1991813"/>
            <a:ext cx="5882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650450" y="1524982"/>
            <a:ext cx="5843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650450" y="2629294"/>
            <a:ext cx="5843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404600" y="2161800"/>
            <a:ext cx="63348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Font typeface="Shadows Into Light"/>
              <a:buChar char="▧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●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●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1086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  <a:endParaRPr sz="96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4103660" y="1178421"/>
            <a:ext cx="986085" cy="869309"/>
          </a:xfrm>
          <a:custGeom>
            <a:avLst/>
            <a:gdLst/>
            <a:ahLst/>
            <a:cxnLst/>
            <a:rect l="l" t="t" r="r" b="b"/>
            <a:pathLst>
              <a:path w="59251" h="52447" extrusionOk="0">
                <a:moveTo>
                  <a:pt x="31417" y="954"/>
                </a:moveTo>
                <a:cubicBezTo>
                  <a:pt x="25372" y="537"/>
                  <a:pt x="17283" y="-1744"/>
                  <a:pt x="13340" y="2856"/>
                </a:cubicBezTo>
                <a:cubicBezTo>
                  <a:pt x="3771" y="14019"/>
                  <a:pt x="374" y="37628"/>
                  <a:pt x="11755" y="46938"/>
                </a:cubicBezTo>
                <a:cubicBezTo>
                  <a:pt x="19208" y="53034"/>
                  <a:pt x="30839" y="53180"/>
                  <a:pt x="40297" y="51378"/>
                </a:cubicBezTo>
                <a:cubicBezTo>
                  <a:pt x="46481" y="50200"/>
                  <a:pt x="49934" y="42779"/>
                  <a:pt x="52665" y="37107"/>
                </a:cubicBezTo>
                <a:cubicBezTo>
                  <a:pt x="55247" y="31745"/>
                  <a:pt x="60979" y="25793"/>
                  <a:pt x="58690" y="20299"/>
                </a:cubicBezTo>
                <a:cubicBezTo>
                  <a:pt x="57279" y="16912"/>
                  <a:pt x="53473" y="15077"/>
                  <a:pt x="50445" y="13005"/>
                </a:cubicBezTo>
                <a:cubicBezTo>
                  <a:pt x="41918" y="7171"/>
                  <a:pt x="31006" y="-916"/>
                  <a:pt x="21269" y="2539"/>
                </a:cubicBezTo>
                <a:cubicBezTo>
                  <a:pt x="13737" y="5212"/>
                  <a:pt x="5208" y="9706"/>
                  <a:pt x="2241" y="17127"/>
                </a:cubicBezTo>
                <a:cubicBezTo>
                  <a:pt x="-1025" y="25295"/>
                  <a:pt x="-738" y="36131"/>
                  <a:pt x="4144" y="43449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" name="Google Shape;21;p4"/>
          <p:cNvSpPr/>
          <p:nvPr/>
        </p:nvSpPr>
        <p:spPr>
          <a:xfrm>
            <a:off x="4046425" y="1113850"/>
            <a:ext cx="1051090" cy="976914"/>
          </a:xfrm>
          <a:custGeom>
            <a:avLst/>
            <a:gdLst/>
            <a:ahLst/>
            <a:cxnLst/>
            <a:rect l="l" t="t" r="r" b="b"/>
            <a:pathLst>
              <a:path w="63157" h="58939" extrusionOk="0">
                <a:moveTo>
                  <a:pt x="20826" y="0"/>
                </a:moveTo>
                <a:cubicBezTo>
                  <a:pt x="13566" y="0"/>
                  <a:pt x="6296" y="7516"/>
                  <a:pt x="4652" y="14588"/>
                </a:cubicBezTo>
                <a:cubicBezTo>
                  <a:pt x="2364" y="24428"/>
                  <a:pt x="5707" y="35897"/>
                  <a:pt x="11629" y="44082"/>
                </a:cubicBezTo>
                <a:cubicBezTo>
                  <a:pt x="17782" y="52587"/>
                  <a:pt x="29173" y="60332"/>
                  <a:pt x="39537" y="58670"/>
                </a:cubicBezTo>
                <a:cubicBezTo>
                  <a:pt x="49203" y="57120"/>
                  <a:pt x="49748" y="56659"/>
                  <a:pt x="57296" y="50424"/>
                </a:cubicBezTo>
                <a:cubicBezTo>
                  <a:pt x="62556" y="46079"/>
                  <a:pt x="64679" y="36600"/>
                  <a:pt x="61736" y="30445"/>
                </a:cubicBezTo>
                <a:cubicBezTo>
                  <a:pt x="58298" y="23257"/>
                  <a:pt x="56273" y="24644"/>
                  <a:pt x="50954" y="18711"/>
                </a:cubicBezTo>
                <a:cubicBezTo>
                  <a:pt x="47260" y="14591"/>
                  <a:pt x="44103" y="9185"/>
                  <a:pt x="38903" y="7294"/>
                </a:cubicBezTo>
                <a:cubicBezTo>
                  <a:pt x="33439" y="5307"/>
                  <a:pt x="26891" y="5218"/>
                  <a:pt x="21460" y="7294"/>
                </a:cubicBezTo>
                <a:cubicBezTo>
                  <a:pt x="9149" y="12001"/>
                  <a:pt x="-3826" y="29029"/>
                  <a:pt x="1164" y="41228"/>
                </a:cubicBezTo>
                <a:cubicBezTo>
                  <a:pt x="8128" y="58254"/>
                  <a:pt x="49341" y="57602"/>
                  <a:pt x="56345" y="40593"/>
                </a:cubicBezTo>
                <a:cubicBezTo>
                  <a:pt x="58882" y="34432"/>
                  <a:pt x="60567" y="26229"/>
                  <a:pt x="56979" y="20614"/>
                </a:cubicBezTo>
                <a:cubicBezTo>
                  <a:pt x="53070" y="14496"/>
                  <a:pt x="47109" y="9628"/>
                  <a:pt x="40806" y="6026"/>
                </a:cubicBezTo>
                <a:cubicBezTo>
                  <a:pt x="32309" y="1170"/>
                  <a:pt x="17818" y="3588"/>
                  <a:pt x="11946" y="1141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070325" y="1438988"/>
            <a:ext cx="7056300" cy="30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▧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3120675" y="1149938"/>
            <a:ext cx="3060325" cy="11494"/>
          </a:xfrm>
          <a:custGeom>
            <a:avLst/>
            <a:gdLst/>
            <a:ahLst/>
            <a:cxnLst/>
            <a:rect l="l" t="t" r="r" b="b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Google Shape;27;p5"/>
          <p:cNvSpPr/>
          <p:nvPr/>
        </p:nvSpPr>
        <p:spPr>
          <a:xfrm>
            <a:off x="3068250" y="1183294"/>
            <a:ext cx="3226850" cy="11906"/>
          </a:xfrm>
          <a:custGeom>
            <a:avLst/>
            <a:gdLst/>
            <a:ahLst/>
            <a:cxnLst/>
            <a:rect l="l" t="t" r="r" b="b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1109975" y="1373588"/>
            <a:ext cx="32664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▧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915550" y="1373588"/>
            <a:ext cx="31554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▧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3120675" y="1149938"/>
            <a:ext cx="3060325" cy="11494"/>
          </a:xfrm>
          <a:custGeom>
            <a:avLst/>
            <a:gdLst/>
            <a:ahLst/>
            <a:cxnLst/>
            <a:rect l="l" t="t" r="r" b="b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Google Shape;34;p6"/>
          <p:cNvSpPr/>
          <p:nvPr/>
        </p:nvSpPr>
        <p:spPr>
          <a:xfrm>
            <a:off x="3068250" y="1183294"/>
            <a:ext cx="3226850" cy="11906"/>
          </a:xfrm>
          <a:custGeom>
            <a:avLst/>
            <a:gdLst/>
            <a:ahLst/>
            <a:cxnLst/>
            <a:rect l="l" t="t" r="r" b="b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1014825" y="1427100"/>
            <a:ext cx="2297400" cy="30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▧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3429925" y="1427100"/>
            <a:ext cx="2297400" cy="30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▧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3"/>
          </p:nvPr>
        </p:nvSpPr>
        <p:spPr>
          <a:xfrm>
            <a:off x="5845025" y="1427100"/>
            <a:ext cx="2297400" cy="30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▧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3120675" y="1149938"/>
            <a:ext cx="3060325" cy="11494"/>
          </a:xfrm>
          <a:custGeom>
            <a:avLst/>
            <a:gdLst/>
            <a:ahLst/>
            <a:cxnLst/>
            <a:rect l="l" t="t" r="r" b="b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Google Shape;42;p7"/>
          <p:cNvSpPr/>
          <p:nvPr/>
        </p:nvSpPr>
        <p:spPr>
          <a:xfrm>
            <a:off x="3068250" y="1183294"/>
            <a:ext cx="3226850" cy="11906"/>
          </a:xfrm>
          <a:custGeom>
            <a:avLst/>
            <a:gdLst/>
            <a:ahLst/>
            <a:cxnLst/>
            <a:rect l="l" t="t" r="r" b="b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6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8"/>
          <p:cNvSpPr/>
          <p:nvPr/>
        </p:nvSpPr>
        <p:spPr>
          <a:xfrm>
            <a:off x="3120675" y="1149938"/>
            <a:ext cx="3060325" cy="11494"/>
          </a:xfrm>
          <a:custGeom>
            <a:avLst/>
            <a:gdLst/>
            <a:ahLst/>
            <a:cxnLst/>
            <a:rect l="l" t="t" r="r" b="b"/>
            <a:pathLst>
              <a:path w="122413" h="613" extrusionOk="0">
                <a:moveTo>
                  <a:pt x="0" y="317"/>
                </a:moveTo>
                <a:cubicBezTo>
                  <a:pt x="40797" y="1117"/>
                  <a:pt x="81609" y="0"/>
                  <a:pt x="122413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Google Shape;47;p8"/>
          <p:cNvSpPr/>
          <p:nvPr/>
        </p:nvSpPr>
        <p:spPr>
          <a:xfrm>
            <a:off x="3068250" y="1183294"/>
            <a:ext cx="3226850" cy="11906"/>
          </a:xfrm>
          <a:custGeom>
            <a:avLst/>
            <a:gdLst/>
            <a:ahLst/>
            <a:cxnLst/>
            <a:rect l="l" t="t" r="r" b="b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9" y="635"/>
                  <a:pt x="129074" y="635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24550" y="593531"/>
            <a:ext cx="75477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Shadows Into Light"/>
              <a:buNone/>
              <a:defRPr sz="26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70325" y="1438988"/>
            <a:ext cx="7056300" cy="30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arela Round"/>
              <a:buChar char="▧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○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■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●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○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■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●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○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arela Round"/>
              <a:buChar char="■"/>
              <a:defRPr sz="24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buNone/>
              <a:defRPr sz="1300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1131886" y="2110820"/>
            <a:ext cx="671325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smtClean="0">
                <a:latin typeface="+mj-lt"/>
              </a:rPr>
              <a:t>C</a:t>
            </a:r>
            <a:r>
              <a:rPr lang="en" sz="4800" dirty="0" smtClean="0">
                <a:latin typeface="+mj-lt"/>
              </a:rPr>
              <a:t>hào mừng quý thầy cô và các em học sinh</a:t>
            </a:r>
            <a:endParaRPr sz="4800" dirty="0">
              <a:latin typeface="+mj-lt"/>
            </a:endParaRPr>
          </a:p>
        </p:txBody>
      </p:sp>
      <p:sp>
        <p:nvSpPr>
          <p:cNvPr id="59" name="Google Shape;59;p11"/>
          <p:cNvSpPr/>
          <p:nvPr/>
        </p:nvSpPr>
        <p:spPr>
          <a:xfrm rot="-3774511">
            <a:off x="2588275" y="1038066"/>
            <a:ext cx="316447" cy="1133981"/>
          </a:xfrm>
          <a:custGeom>
            <a:avLst/>
            <a:gdLst/>
            <a:ahLst/>
            <a:cxnLst/>
            <a:rect l="l" t="t" r="r" b="b"/>
            <a:pathLst>
              <a:path w="30959" h="89819" extrusionOk="0">
                <a:moveTo>
                  <a:pt x="0" y="0"/>
                </a:moveTo>
                <a:cubicBezTo>
                  <a:pt x="5134" y="6918"/>
                  <a:pt x="29561" y="26535"/>
                  <a:pt x="30804" y="41505"/>
                </a:cubicBezTo>
                <a:cubicBezTo>
                  <a:pt x="32047" y="56475"/>
                  <a:pt x="11349" y="81767"/>
                  <a:pt x="7458" y="89819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stealth" w="med" len="med"/>
          </a:ln>
        </p:spPr>
      </p:sp>
      <p:sp>
        <p:nvSpPr>
          <p:cNvPr id="60" name="Google Shape;60;p11"/>
          <p:cNvSpPr/>
          <p:nvPr/>
        </p:nvSpPr>
        <p:spPr>
          <a:xfrm>
            <a:off x="2496775" y="3413119"/>
            <a:ext cx="3153375" cy="25875"/>
          </a:xfrm>
          <a:custGeom>
            <a:avLst/>
            <a:gdLst/>
            <a:ahLst/>
            <a:cxnLst/>
            <a:rect l="l" t="t" r="r" b="b"/>
            <a:pathLst>
              <a:path w="126135" h="1380" extrusionOk="0">
                <a:moveTo>
                  <a:pt x="0" y="973"/>
                </a:moveTo>
                <a:cubicBezTo>
                  <a:pt x="29075" y="973"/>
                  <a:pt x="58158" y="273"/>
                  <a:pt x="87224" y="973"/>
                </a:cubicBezTo>
                <a:cubicBezTo>
                  <a:pt x="100195" y="1285"/>
                  <a:pt x="113312" y="1974"/>
                  <a:pt x="126135" y="0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Google Shape;61;p11"/>
          <p:cNvSpPr/>
          <p:nvPr/>
        </p:nvSpPr>
        <p:spPr>
          <a:xfrm>
            <a:off x="2423800" y="3448933"/>
            <a:ext cx="3177700" cy="31069"/>
          </a:xfrm>
          <a:custGeom>
            <a:avLst/>
            <a:gdLst/>
            <a:ahLst/>
            <a:cxnLst/>
            <a:rect l="l" t="t" r="r" b="b"/>
            <a:pathLst>
              <a:path w="127108" h="1657" extrusionOk="0">
                <a:moveTo>
                  <a:pt x="0" y="1657"/>
                </a:moveTo>
                <a:cubicBezTo>
                  <a:pt x="42250" y="-1532"/>
                  <a:pt x="84738" y="1008"/>
                  <a:pt x="127108" y="1008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62" name="Google Shape;62;p11"/>
          <p:cNvCxnSpPr/>
          <p:nvPr/>
        </p:nvCxnSpPr>
        <p:spPr>
          <a:xfrm rot="10800000" flipH="1">
            <a:off x="3927513" y="1508700"/>
            <a:ext cx="291900" cy="407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stealth" w="med" len="med"/>
            <a:tailEnd type="none" w="med" len="med"/>
          </a:ln>
        </p:spPr>
      </p:cxnSp>
      <p:sp>
        <p:nvSpPr>
          <p:cNvPr id="63" name="Google Shape;63;p11"/>
          <p:cNvSpPr/>
          <p:nvPr/>
        </p:nvSpPr>
        <p:spPr>
          <a:xfrm>
            <a:off x="5064449" y="1836150"/>
            <a:ext cx="1233817" cy="768825"/>
          </a:xfrm>
          <a:custGeom>
            <a:avLst/>
            <a:gdLst/>
            <a:ahLst/>
            <a:cxnLst/>
            <a:rect l="l" t="t" r="r" b="b"/>
            <a:pathLst>
              <a:path w="53808" h="41004" extrusionOk="0">
                <a:moveTo>
                  <a:pt x="33350" y="2267"/>
                </a:moveTo>
                <a:cubicBezTo>
                  <a:pt x="29864" y="1271"/>
                  <a:pt x="26130" y="-694"/>
                  <a:pt x="22650" y="321"/>
                </a:cubicBezTo>
                <a:cubicBezTo>
                  <a:pt x="10877" y="3755"/>
                  <a:pt x="-4823" y="20013"/>
                  <a:pt x="1573" y="30477"/>
                </a:cubicBezTo>
                <a:cubicBezTo>
                  <a:pt x="7822" y="40701"/>
                  <a:pt x="25332" y="42678"/>
                  <a:pt x="36593" y="38583"/>
                </a:cubicBezTo>
                <a:cubicBezTo>
                  <a:pt x="46488" y="34985"/>
                  <a:pt x="56460" y="21659"/>
                  <a:pt x="53130" y="11670"/>
                </a:cubicBezTo>
                <a:cubicBezTo>
                  <a:pt x="49952" y="2137"/>
                  <a:pt x="34186" y="-1056"/>
                  <a:pt x="24595" y="1943"/>
                </a:cubicBezTo>
                <a:cubicBezTo>
                  <a:pt x="14087" y="5228"/>
                  <a:pt x="2158" y="13742"/>
                  <a:pt x="600" y="24641"/>
                </a:cubicBezTo>
                <a:cubicBezTo>
                  <a:pt x="-77" y="29379"/>
                  <a:pt x="2605" y="35237"/>
                  <a:pt x="6761" y="37611"/>
                </a:cubicBezTo>
                <a:cubicBezTo>
                  <a:pt x="15326" y="42505"/>
                  <a:pt x="29293" y="42316"/>
                  <a:pt x="36268" y="35341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ctrTitle" idx="4294967295"/>
          </p:nvPr>
        </p:nvSpPr>
        <p:spPr>
          <a:xfrm>
            <a:off x="353291" y="404335"/>
            <a:ext cx="2753591" cy="6554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smtClean="0">
                <a:solidFill>
                  <a:schemeClr val="accent6"/>
                </a:solidFill>
                <a:latin typeface="+mj-lt"/>
              </a:rPr>
              <a:t>2. Sáng tạo</a:t>
            </a:r>
            <a:endParaRPr sz="30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7649475" y="93674"/>
            <a:ext cx="1306200" cy="1276800"/>
          </a:xfrm>
          <a:prstGeom prst="wedgeEllipseCallout">
            <a:avLst>
              <a:gd name="adj1" fmla="val 463"/>
              <a:gd name="adj2" fmla="val 63799"/>
            </a:avLst>
          </a:prstGeom>
          <a:solidFill>
            <a:schemeClr val="accent6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7967077" y="368642"/>
            <a:ext cx="670996" cy="677346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225" y="1059814"/>
            <a:ext cx="2419350" cy="3514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3539" y="1223386"/>
            <a:ext cx="5213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Quan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sát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tranh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và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tìm</a:t>
            </a:r>
            <a:r>
              <a:rPr lang="en-US" sz="2000" dirty="0" smtClean="0">
                <a:solidFill>
                  <a:srgbClr val="002060"/>
                </a:solidFill>
              </a:rPr>
              <a:t> ý </a:t>
            </a:r>
            <a:r>
              <a:rPr lang="en-US" sz="2000" dirty="0" err="1" smtClean="0">
                <a:solidFill>
                  <a:srgbClr val="002060"/>
                </a:solidFill>
              </a:rPr>
              <a:t>tưởng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cho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tranh</a:t>
            </a:r>
            <a:r>
              <a:rPr lang="en-US" sz="2000" dirty="0" smtClean="0">
                <a:solidFill>
                  <a:srgbClr val="002060"/>
                </a:solidFill>
              </a:rPr>
              <a:t> in.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546" y="1811531"/>
            <a:ext cx="4495800" cy="2557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89100" y="-98305"/>
            <a:ext cx="7088100" cy="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</a:t>
            </a:r>
            <a:r>
              <a:rPr lang="en" dirty="0" smtClean="0">
                <a:solidFill>
                  <a:schemeClr val="tx1"/>
                </a:solidFill>
                <a:latin typeface="+mj-lt"/>
              </a:rPr>
              <a:t>hực hành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950" y="2726501"/>
            <a:ext cx="7010400" cy="2000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945" y="584495"/>
            <a:ext cx="6156410" cy="1719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810" y="561675"/>
            <a:ext cx="6477000" cy="3933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885" y="706582"/>
            <a:ext cx="5057775" cy="3771900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16061" y="1058332"/>
            <a:ext cx="2929824" cy="3068400"/>
          </a:xfrm>
        </p:spPr>
        <p:txBody>
          <a:bodyPr/>
          <a:lstStyle/>
          <a:p>
            <a:pPr marL="76200" indent="0">
              <a:buNone/>
            </a:pP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In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</a:rPr>
              <a:t>hoàn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+mj-lt"/>
              </a:rPr>
              <a:t>thiện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:</a:t>
            </a:r>
          </a:p>
          <a:p>
            <a:r>
              <a:rPr lang="en-US" sz="1800" dirty="0" err="1" smtClean="0">
                <a:solidFill>
                  <a:srgbClr val="002060"/>
                </a:solidFill>
                <a:latin typeface="+mj-lt"/>
              </a:rPr>
              <a:t>Bước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 1: </a:t>
            </a:r>
            <a:r>
              <a:rPr lang="nl-NL" sz="1800" dirty="0" smtClean="0">
                <a:solidFill>
                  <a:srgbClr val="002060"/>
                </a:solidFill>
                <a:latin typeface="+mj-lt"/>
              </a:rPr>
              <a:t>Chọn </a:t>
            </a:r>
            <a:r>
              <a:rPr lang="nl-NL" sz="1800" dirty="0">
                <a:solidFill>
                  <a:srgbClr val="002060"/>
                </a:solidFill>
                <a:latin typeface="+mj-lt"/>
              </a:rPr>
              <a:t>vật liệu tạo khuôn</a:t>
            </a:r>
            <a:endParaRPr lang="en-US" sz="1800" dirty="0">
              <a:solidFill>
                <a:srgbClr val="002060"/>
              </a:solidFill>
              <a:latin typeface="+mj-lt"/>
            </a:endParaRPr>
          </a:p>
          <a:p>
            <a:r>
              <a:rPr lang="nl-NL" sz="1800" dirty="0" smtClean="0">
                <a:solidFill>
                  <a:srgbClr val="002060"/>
                </a:solidFill>
                <a:latin typeface="+mj-lt"/>
              </a:rPr>
              <a:t>Bước 2: Quét </a:t>
            </a:r>
            <a:r>
              <a:rPr lang="nl-NL" sz="1800" dirty="0">
                <a:solidFill>
                  <a:srgbClr val="002060"/>
                </a:solidFill>
                <a:latin typeface="+mj-lt"/>
              </a:rPr>
              <a:t>màu lên các khuôn in vừa tạo</a:t>
            </a:r>
            <a:endParaRPr lang="en-US" sz="1800" dirty="0">
              <a:solidFill>
                <a:srgbClr val="002060"/>
              </a:solidFill>
              <a:latin typeface="+mj-lt"/>
            </a:endParaRPr>
          </a:p>
          <a:p>
            <a:r>
              <a:rPr lang="nl-NL" sz="1800" dirty="0" smtClean="0">
                <a:solidFill>
                  <a:srgbClr val="002060"/>
                </a:solidFill>
                <a:latin typeface="+mj-lt"/>
              </a:rPr>
              <a:t>Bước 3: Tiếp </a:t>
            </a:r>
            <a:r>
              <a:rPr lang="nl-NL" sz="1800" dirty="0">
                <a:solidFill>
                  <a:srgbClr val="002060"/>
                </a:solidFill>
                <a:latin typeface="+mj-lt"/>
              </a:rPr>
              <a:t>tục in để tạo ra bố cục chính</a:t>
            </a:r>
            <a:endParaRPr lang="en-US" sz="1800" dirty="0">
              <a:solidFill>
                <a:srgbClr val="002060"/>
              </a:solidFill>
              <a:latin typeface="+mj-lt"/>
            </a:endParaRPr>
          </a:p>
          <a:p>
            <a:r>
              <a:rPr lang="nl-NL" sz="1800" dirty="0" smtClean="0">
                <a:solidFill>
                  <a:srgbClr val="002060"/>
                </a:solidFill>
                <a:latin typeface="+mj-lt"/>
              </a:rPr>
              <a:t>Bước 4: </a:t>
            </a:r>
            <a:r>
              <a:rPr lang="nl-NL" sz="1800" dirty="0">
                <a:solidFill>
                  <a:srgbClr val="002060"/>
                </a:solidFill>
                <a:latin typeface="+mj-lt"/>
              </a:rPr>
              <a:t>Hoàn thành bức tranh</a:t>
            </a:r>
            <a:r>
              <a:rPr lang="nl-NL" sz="1800" dirty="0" smtClean="0">
                <a:solidFill>
                  <a:srgbClr val="002060"/>
                </a:solidFill>
                <a:latin typeface="+mj-lt"/>
              </a:rPr>
              <a:t>.</a:t>
            </a:r>
            <a:endParaRPr lang="en-US" sz="18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341" y="1286258"/>
            <a:ext cx="7088100" cy="682800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Em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hãy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tạo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hình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các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bản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in,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trang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in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và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kết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hợp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chúng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để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sáng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tạo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một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bức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tranh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theo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chủ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đề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mà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em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yêu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thích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536" y="2140527"/>
            <a:ext cx="33354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Yêu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cầu</a:t>
            </a:r>
            <a:r>
              <a:rPr lang="en-US" sz="20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Tranh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chủ</a:t>
            </a:r>
            <a:r>
              <a:rPr lang="en-US" sz="2000" dirty="0" smtClean="0"/>
              <a:t> </a:t>
            </a:r>
            <a:r>
              <a:rPr lang="en-US" sz="2000" dirty="0" err="1" smtClean="0"/>
              <a:t>đề</a:t>
            </a:r>
            <a:r>
              <a:rPr lang="en-US" sz="2000" dirty="0" smtClean="0"/>
              <a:t> </a:t>
            </a:r>
            <a:r>
              <a:rPr lang="en-US" sz="2000" dirty="0" err="1" smtClean="0"/>
              <a:t>rõ</a:t>
            </a:r>
            <a:r>
              <a:rPr lang="en-US" sz="2000" dirty="0" smtClean="0"/>
              <a:t> </a:t>
            </a:r>
            <a:r>
              <a:rPr lang="en-US" sz="2000" dirty="0" err="1" smtClean="0"/>
              <a:t>ràng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Tranh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in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bởi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bản</a:t>
            </a:r>
            <a:r>
              <a:rPr lang="en-US" sz="2000" dirty="0" smtClean="0"/>
              <a:t> in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 err="1" smtClean="0"/>
              <a:t>tạo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Chia </a:t>
            </a:r>
            <a:r>
              <a:rPr lang="en-US" sz="2000" dirty="0" err="1" smtClean="0"/>
              <a:t>sẻ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mô</a:t>
            </a:r>
            <a:r>
              <a:rPr lang="en-US" sz="2000" dirty="0" smtClean="0"/>
              <a:t> </a:t>
            </a:r>
            <a:r>
              <a:rPr lang="en-US" sz="2000" dirty="0" err="1" smtClean="0"/>
              <a:t>tả</a:t>
            </a:r>
            <a:r>
              <a:rPr lang="en-US" sz="2000" dirty="0" smtClean="0"/>
              <a:t> </a:t>
            </a:r>
            <a:r>
              <a:rPr lang="en-US" sz="2000" dirty="0" err="1" smtClean="0"/>
              <a:t>ngắn</a:t>
            </a:r>
            <a:r>
              <a:rPr lang="en-US" sz="2000" dirty="0" smtClean="0"/>
              <a:t> </a:t>
            </a:r>
            <a:r>
              <a:rPr lang="en-US" sz="2000" dirty="0" err="1" smtClean="0"/>
              <a:t>gọn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ý </a:t>
            </a:r>
            <a:r>
              <a:rPr lang="en-US" sz="2000" dirty="0" err="1" smtClean="0"/>
              <a:t>tưởng</a:t>
            </a:r>
            <a:r>
              <a:rPr lang="en-US" sz="2000" dirty="0" smtClean="0"/>
              <a:t> </a:t>
            </a:r>
            <a:r>
              <a:rPr lang="en-US" sz="2000" dirty="0" err="1" smtClean="0"/>
              <a:t>bức</a:t>
            </a:r>
            <a:r>
              <a:rPr lang="en-US" sz="2000" dirty="0" smtClean="0"/>
              <a:t> </a:t>
            </a:r>
            <a:r>
              <a:rPr lang="en-US" sz="2000" dirty="0" err="1" smtClean="0"/>
              <a:t>tranh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205" y="2140527"/>
            <a:ext cx="2943225" cy="2390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3227" y="61076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3. </a:t>
            </a:r>
            <a:r>
              <a:rPr lang="en-US" sz="2400" b="1" dirty="0" err="1" smtClean="0"/>
              <a:t>Thảo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luận</a:t>
            </a: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12" y="425749"/>
            <a:ext cx="2805544" cy="22789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220" y="2704686"/>
            <a:ext cx="3170236" cy="2118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9384" y="923140"/>
            <a:ext cx="4229100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HS </a:t>
            </a:r>
            <a:r>
              <a:rPr lang="en-US" sz="2000" dirty="0" err="1" smtClean="0"/>
              <a:t>trưng</a:t>
            </a:r>
            <a:r>
              <a:rPr lang="en-US" sz="2000" dirty="0" smtClean="0"/>
              <a:t> </a:t>
            </a:r>
            <a:r>
              <a:rPr lang="en-US" sz="2000" dirty="0" err="1" smtClean="0"/>
              <a:t>bày</a:t>
            </a:r>
            <a:r>
              <a:rPr lang="en-US" sz="2000" dirty="0" smtClean="0"/>
              <a:t>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phẩm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chia </a:t>
            </a:r>
            <a:r>
              <a:rPr lang="en-US" sz="2000" dirty="0" err="1" smtClean="0"/>
              <a:t>sẻ</a:t>
            </a:r>
            <a:r>
              <a:rPr lang="en-US" sz="20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-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phẩm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-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đánh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thế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phẩm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mình</a:t>
            </a:r>
            <a:r>
              <a:rPr lang="en-US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- </a:t>
            </a:r>
            <a:r>
              <a:rPr lang="en-US" sz="2000" dirty="0" err="1" smtClean="0"/>
              <a:t>Cảm</a:t>
            </a:r>
            <a:r>
              <a:rPr lang="en-US" sz="2000" dirty="0" smtClean="0"/>
              <a:t>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phẩm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-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bức</a:t>
            </a:r>
            <a:r>
              <a:rPr lang="en-US" sz="2000" dirty="0" smtClean="0"/>
              <a:t> </a:t>
            </a:r>
            <a:r>
              <a:rPr lang="en-US" sz="2000" dirty="0" err="1" smtClean="0"/>
              <a:t>tranh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yêu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? </a:t>
            </a:r>
            <a:r>
              <a:rPr lang="en-US" sz="2000" dirty="0" err="1" smtClean="0"/>
              <a:t>Vì</a:t>
            </a:r>
            <a:r>
              <a:rPr lang="en-US" sz="2000" dirty="0" smtClean="0"/>
              <a:t> </a:t>
            </a:r>
            <a:r>
              <a:rPr lang="en-US" sz="2000" dirty="0" err="1" smtClean="0"/>
              <a:t>sao</a:t>
            </a:r>
            <a:r>
              <a:rPr lang="en-US" sz="200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924" y="610849"/>
            <a:ext cx="5067733" cy="40365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383" y="689054"/>
            <a:ext cx="5227927" cy="3880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549" y="312158"/>
            <a:ext cx="3152775" cy="4581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260" y="770257"/>
            <a:ext cx="3480522" cy="3665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latin typeface="+mj-lt"/>
              </a:rPr>
              <a:t>4.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Ứng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</a:rPr>
              <a:t>dụng</a:t>
            </a:r>
            <a:endParaRPr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1" name="Google Shape;201;p27"/>
          <p:cNvSpPr/>
          <p:nvPr/>
        </p:nvSpPr>
        <p:spPr>
          <a:xfrm>
            <a:off x="1488191" y="1909238"/>
            <a:ext cx="3253610" cy="2034207"/>
          </a:xfrm>
          <a:prstGeom prst="homePlate">
            <a:avLst>
              <a:gd name="adj" fmla="val 30129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FFFFFF"/>
                </a:solidFill>
                <a:latin typeface="+mj-lt"/>
                <a:ea typeface="Varela Round"/>
                <a:cs typeface="Varela Round"/>
                <a:sym typeface="Varela Round"/>
              </a:rPr>
              <a:t>1. Vận dụng ý tưởng sáng tạo, sử dụng các đồ vật có sẵn để làm những bức tranh đẹp để trang trí góc học tập.</a:t>
            </a:r>
            <a:endParaRPr sz="1800" dirty="0">
              <a:solidFill>
                <a:srgbClr val="FFFFFF"/>
              </a:solidFill>
              <a:latin typeface="+mj-lt"/>
              <a:ea typeface="Varela Round"/>
              <a:cs typeface="Varela Round"/>
              <a:sym typeface="Varela Round"/>
            </a:endParaRPr>
          </a:p>
        </p:txBody>
      </p:sp>
      <p:sp>
        <p:nvSpPr>
          <p:cNvPr id="202" name="Google Shape;202;p27"/>
          <p:cNvSpPr/>
          <p:nvPr/>
        </p:nvSpPr>
        <p:spPr>
          <a:xfrm>
            <a:off x="4622426" y="1909237"/>
            <a:ext cx="3374250" cy="2034207"/>
          </a:xfrm>
          <a:prstGeom prst="chevron">
            <a:avLst>
              <a:gd name="adj" fmla="val 29853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FFFFFF"/>
                </a:solidFill>
                <a:latin typeface="+mj-lt"/>
                <a:ea typeface="Varela Round"/>
                <a:cs typeface="Varela Round"/>
                <a:sym typeface="Varela Round"/>
              </a:rPr>
              <a:t>2. vận dụng kĩ thuật tạo hình khuôn in để làm ra những tấm thiệp để tặng người thân, bạn bè.</a:t>
            </a:r>
            <a:endParaRPr sz="1800" dirty="0">
              <a:solidFill>
                <a:srgbClr val="FFFFFF"/>
              </a:solidFill>
              <a:latin typeface="+mj-lt"/>
              <a:ea typeface="Varela Round"/>
              <a:cs typeface="Varela Round"/>
              <a:sym typeface="Varela Round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nimBg="1"/>
      <p:bldP spid="20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49614254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143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306" y="2765827"/>
            <a:ext cx="1875760" cy="1884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32" y="517331"/>
            <a:ext cx="2855768" cy="3117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7603" y="496631"/>
            <a:ext cx="2228749" cy="21425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5572" y="3635096"/>
            <a:ext cx="4748645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fr-FR" sz="2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fr-FR" sz="2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fr-FR" sz="2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2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món</a:t>
            </a:r>
            <a:r>
              <a:rPr lang="fr-FR" sz="2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fr-FR" sz="2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2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2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fr-FR" sz="2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2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fr-FR" sz="2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fr-FR" sz="2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?</a:t>
            </a:r>
            <a:endParaRPr lang="en-US" sz="2000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6352" y="517331"/>
            <a:ext cx="2995631" cy="218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0"/>
          <p:cNvSpPr txBox="1">
            <a:spLocks noGrp="1"/>
          </p:cNvSpPr>
          <p:nvPr>
            <p:ph type="title"/>
          </p:nvPr>
        </p:nvSpPr>
        <p:spPr>
          <a:xfrm>
            <a:off x="1027950" y="517331"/>
            <a:ext cx="7088100" cy="6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H</a:t>
            </a:r>
            <a:r>
              <a:rPr lang="en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ướng dẫn về nhà</a:t>
            </a:r>
            <a:endParaRPr b="1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05" name="Google Shape;405;p40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406" name="Google Shape;406;p40"/>
          <p:cNvSpPr/>
          <p:nvPr/>
        </p:nvSpPr>
        <p:spPr>
          <a:xfrm>
            <a:off x="747650" y="1200131"/>
            <a:ext cx="3754800" cy="175719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Sáng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tạo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khuôn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in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bằng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các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chất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liệu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và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hình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vẽ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khác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nhau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để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làm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các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bức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tranh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theo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chủ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đề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yêu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thích</a:t>
            </a:r>
            <a:endParaRPr sz="1800" dirty="0">
              <a:solidFill>
                <a:schemeClr val="dk1"/>
              </a:solidFill>
              <a:latin typeface="+mj-lt"/>
              <a:ea typeface="Varela Round"/>
              <a:cs typeface="Varela Round"/>
              <a:sym typeface="Varela Round"/>
            </a:endParaRPr>
          </a:p>
        </p:txBody>
      </p:sp>
      <p:sp>
        <p:nvSpPr>
          <p:cNvPr id="407" name="Google Shape;407;p40"/>
          <p:cNvSpPr/>
          <p:nvPr/>
        </p:nvSpPr>
        <p:spPr>
          <a:xfrm>
            <a:off x="4657736" y="1200131"/>
            <a:ext cx="3754800" cy="175719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Chuẩn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bị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các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dụng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cụ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và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vật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liệu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theo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hướng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dẫn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của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GV</a:t>
            </a:r>
            <a:endParaRPr sz="1800" dirty="0">
              <a:solidFill>
                <a:schemeClr val="dk1"/>
              </a:solidFill>
              <a:latin typeface="+mj-lt"/>
              <a:ea typeface="Varela Round"/>
              <a:cs typeface="Varela Round"/>
              <a:sym typeface="Varela Round"/>
            </a:endParaRPr>
          </a:p>
        </p:txBody>
      </p:sp>
      <p:sp>
        <p:nvSpPr>
          <p:cNvPr id="408" name="Google Shape;408;p40"/>
          <p:cNvSpPr/>
          <p:nvPr/>
        </p:nvSpPr>
        <p:spPr>
          <a:xfrm>
            <a:off x="747650" y="3112567"/>
            <a:ext cx="3754800" cy="141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Đọc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trước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nội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dung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bài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4: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Nghệ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thuật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tạo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hình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thời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tiền</a:t>
            </a:r>
            <a:r>
              <a:rPr lang="en-US" sz="1800" b="1" dirty="0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 smtClean="0">
                <a:solidFill>
                  <a:schemeClr val="dk1"/>
                </a:solidFill>
                <a:latin typeface="+mj-lt"/>
                <a:ea typeface="Varela Round"/>
                <a:cs typeface="Varela Round"/>
                <a:sym typeface="Varela Round"/>
              </a:rPr>
              <a:t>sử</a:t>
            </a:r>
            <a:endParaRPr sz="1800" dirty="0">
              <a:solidFill>
                <a:schemeClr val="dk1"/>
              </a:solidFill>
              <a:latin typeface="+mj-lt"/>
              <a:ea typeface="Varela Round"/>
              <a:cs typeface="Varela Round"/>
              <a:sym typeface="Varela Round"/>
            </a:endParaRPr>
          </a:p>
        </p:txBody>
      </p:sp>
      <p:sp>
        <p:nvSpPr>
          <p:cNvPr id="409" name="Google Shape;409;p40"/>
          <p:cNvSpPr/>
          <p:nvPr/>
        </p:nvSpPr>
        <p:spPr>
          <a:xfrm>
            <a:off x="4657736" y="3112567"/>
            <a:ext cx="3754800" cy="141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10" name="Google Shape;410;p40"/>
          <p:cNvSpPr/>
          <p:nvPr/>
        </p:nvSpPr>
        <p:spPr>
          <a:xfrm>
            <a:off x="3424581" y="1877562"/>
            <a:ext cx="2157600" cy="21576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0"/>
          <p:cNvSpPr/>
          <p:nvPr/>
        </p:nvSpPr>
        <p:spPr>
          <a:xfrm rot="5400000">
            <a:off x="3580159" y="1877562"/>
            <a:ext cx="2157600" cy="21576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0"/>
          <p:cNvSpPr/>
          <p:nvPr/>
        </p:nvSpPr>
        <p:spPr>
          <a:xfrm rot="10800000">
            <a:off x="3580159" y="2034376"/>
            <a:ext cx="2157600" cy="21576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40"/>
          <p:cNvSpPr/>
          <p:nvPr/>
        </p:nvSpPr>
        <p:spPr>
          <a:xfrm rot="-5400000">
            <a:off x="3424581" y="2034376"/>
            <a:ext cx="2157600" cy="21576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0"/>
          <p:cNvSpPr/>
          <p:nvPr/>
        </p:nvSpPr>
        <p:spPr>
          <a:xfrm>
            <a:off x="3921319" y="2327631"/>
            <a:ext cx="305427" cy="41237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i="0" dirty="0">
              <a:ln>
                <a:noFill/>
              </a:ln>
              <a:solidFill>
                <a:schemeClr val="lt1"/>
              </a:solidFill>
              <a:latin typeface="Shadows Into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908" y="3151780"/>
            <a:ext cx="2927628" cy="1207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" grpId="0" animBg="1"/>
      <p:bldP spid="407" grpId="0" animBg="1"/>
      <p:bldP spid="40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6063" y="1839191"/>
            <a:ext cx="6016337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/>
              <a:t>Cảm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ơn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quý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thầy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cô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và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các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đã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lắng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nghe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ctrTitle" idx="4294967295"/>
          </p:nvPr>
        </p:nvSpPr>
        <p:spPr>
          <a:xfrm>
            <a:off x="1822186" y="2005995"/>
            <a:ext cx="6230132" cy="15956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002060"/>
                </a:solidFill>
                <a:latin typeface="+mj-lt"/>
              </a:rPr>
              <a:t>B</a:t>
            </a:r>
            <a:r>
              <a:rPr lang="en" sz="4400" b="1" dirty="0" smtClean="0">
                <a:solidFill>
                  <a:srgbClr val="002060"/>
                </a:solidFill>
                <a:latin typeface="+mj-lt"/>
              </a:rPr>
              <a:t>ài 3: In tranh kết hợp nhiều bản khắc</a:t>
            </a:r>
            <a:endParaRPr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79" y="742887"/>
            <a:ext cx="1851858" cy="10987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03472317"/>
              </p:ext>
            </p:extLst>
          </p:nvPr>
        </p:nvGraphicFramePr>
        <p:xfrm>
          <a:off x="1524000" y="145472"/>
          <a:ext cx="6096000" cy="4458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ctrTitle" idx="4294967295"/>
          </p:nvPr>
        </p:nvSpPr>
        <p:spPr>
          <a:xfrm>
            <a:off x="509800" y="0"/>
            <a:ext cx="2745764" cy="6486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 smtClean="0">
                <a:solidFill>
                  <a:srgbClr val="FF0000"/>
                </a:solidFill>
                <a:latin typeface="+mj-lt"/>
              </a:rPr>
              <a:t>1. Khám phá</a:t>
            </a:r>
            <a:endParaRPr sz="30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91" name="Google Shape;191;p26"/>
          <p:cNvCxnSpPr/>
          <p:nvPr/>
        </p:nvCxnSpPr>
        <p:spPr>
          <a:xfrm flipH="1">
            <a:off x="5241500" y="3517763"/>
            <a:ext cx="640500" cy="212700"/>
          </a:xfrm>
          <a:prstGeom prst="straightConnector1">
            <a:avLst/>
          </a:prstGeom>
          <a:noFill/>
          <a:ln w="9525" cap="flat" cmpd="sng">
            <a:solidFill>
              <a:srgbClr val="FFD966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92" name="Google Shape;192;p26"/>
          <p:cNvCxnSpPr/>
          <p:nvPr/>
        </p:nvCxnSpPr>
        <p:spPr>
          <a:xfrm rot="10800000">
            <a:off x="5379325" y="4040869"/>
            <a:ext cx="681000" cy="109200"/>
          </a:xfrm>
          <a:prstGeom prst="straightConnector1">
            <a:avLst/>
          </a:prstGeom>
          <a:noFill/>
          <a:ln w="9525" cap="flat" cmpd="sng">
            <a:solidFill>
              <a:srgbClr val="FFD966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93" name="Google Shape;193;p26"/>
          <p:cNvCxnSpPr/>
          <p:nvPr/>
        </p:nvCxnSpPr>
        <p:spPr>
          <a:xfrm>
            <a:off x="3644625" y="3456975"/>
            <a:ext cx="251400" cy="219000"/>
          </a:xfrm>
          <a:prstGeom prst="straightConnector1">
            <a:avLst/>
          </a:prstGeom>
          <a:noFill/>
          <a:ln w="9525" cap="flat" cmpd="sng">
            <a:solidFill>
              <a:srgbClr val="FFD966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94" name="Google Shape;194;p26"/>
          <p:cNvCxnSpPr/>
          <p:nvPr/>
        </p:nvCxnSpPr>
        <p:spPr>
          <a:xfrm rot="10800000" flipH="1">
            <a:off x="3239300" y="3955594"/>
            <a:ext cx="591900" cy="6000"/>
          </a:xfrm>
          <a:prstGeom prst="straightConnector1">
            <a:avLst/>
          </a:prstGeom>
          <a:noFill/>
          <a:ln w="9525" cap="flat" cmpd="sng">
            <a:solidFill>
              <a:srgbClr val="FFD966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95" name="Google Shape;195;p26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899" y="543213"/>
            <a:ext cx="2228850" cy="1933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253" y="543213"/>
            <a:ext cx="2047875" cy="220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1312" y="2687430"/>
            <a:ext cx="2810188" cy="2408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5387" y="2753013"/>
            <a:ext cx="2924175" cy="234315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267890" y="3624113"/>
            <a:ext cx="451934" cy="525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8855" y="705432"/>
            <a:ext cx="35895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Quan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sát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hình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:</a:t>
            </a:r>
          </a:p>
          <a:p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Gọi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tên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sản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phẩm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cách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ra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sản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phẩm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này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không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?</a:t>
            </a:r>
          </a:p>
          <a:p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hãy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độc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đáo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bản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khắc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Đông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Hồ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1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1404600" y="1993849"/>
            <a:ext cx="6334800" cy="21608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fr-FR" sz="2000" dirty="0" err="1" smtClean="0">
                <a:solidFill>
                  <a:srgbClr val="002060"/>
                </a:solidFill>
                <a:latin typeface="+mj-lt"/>
              </a:rPr>
              <a:t>Đặc</a:t>
            </a:r>
            <a:r>
              <a:rPr lang="fr-FR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</a:rPr>
              <a:t>điểm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</a:rPr>
              <a:t>cơ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</a:rPr>
              <a:t>bản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</a:rPr>
              <a:t>của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</a:rPr>
              <a:t>nghệ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</a:rPr>
              <a:t>thuật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 in </a:t>
            </a:r>
            <a:r>
              <a:rPr lang="fr-FR" sz="2000" dirty="0" err="1">
                <a:solidFill>
                  <a:srgbClr val="002060"/>
                </a:solidFill>
                <a:latin typeface="+mj-lt"/>
              </a:rPr>
              <a:t>sử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</a:rPr>
              <a:t>dụng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</a:rPr>
              <a:t>khuôn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 in </a:t>
            </a:r>
            <a:r>
              <a:rPr lang="fr-FR" sz="2000" dirty="0" err="1">
                <a:solidFill>
                  <a:srgbClr val="002060"/>
                </a:solidFill>
                <a:latin typeface="+mj-lt"/>
              </a:rPr>
              <a:t>như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: in </a:t>
            </a:r>
            <a:r>
              <a:rPr lang="fr-FR" sz="2000" dirty="0" err="1">
                <a:solidFill>
                  <a:srgbClr val="002060"/>
                </a:solidFill>
                <a:latin typeface="+mj-lt"/>
              </a:rPr>
              <a:t>nổi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, in </a:t>
            </a:r>
            <a:r>
              <a:rPr lang="fr-FR" sz="2000" dirty="0" err="1">
                <a:solidFill>
                  <a:srgbClr val="002060"/>
                </a:solidFill>
                <a:latin typeface="+mj-lt"/>
              </a:rPr>
              <a:t>lõm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fr-FR" sz="2000" dirty="0" err="1">
                <a:solidFill>
                  <a:srgbClr val="002060"/>
                </a:solidFill>
                <a:latin typeface="+mj-lt"/>
              </a:rPr>
              <a:t>chất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</a:rPr>
              <a:t>liệu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</a:rPr>
              <a:t>của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</a:rPr>
              <a:t>đổ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</a:rPr>
              <a:t>vật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</a:rPr>
              <a:t>dùng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</a:rPr>
              <a:t>để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 in. </a:t>
            </a:r>
            <a:endParaRPr lang="en-US" sz="2000" dirty="0">
              <a:solidFill>
                <a:srgbClr val="002060"/>
              </a:solidFill>
              <a:latin typeface="+mj-lt"/>
            </a:endParaRPr>
          </a:p>
          <a:p>
            <a:pPr algn="l">
              <a:lnSpc>
                <a:spcPct val="150000"/>
              </a:lnSpc>
            </a:pPr>
            <a:r>
              <a:rPr lang="fr-FR" sz="2000" dirty="0" err="1" smtClean="0">
                <a:solidFill>
                  <a:srgbClr val="002060"/>
                </a:solidFill>
                <a:latin typeface="+mj-lt"/>
              </a:rPr>
              <a:t>Khẳng</a:t>
            </a:r>
            <a:r>
              <a:rPr lang="fr-FR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</a:rPr>
              <a:t>định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 HS </a:t>
            </a:r>
            <a:r>
              <a:rPr lang="fr-FR" sz="2000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</a:rPr>
              <a:t>thể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</a:rPr>
              <a:t>tự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</a:rPr>
              <a:t>làm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</a:rPr>
              <a:t>khuôn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 in </a:t>
            </a:r>
            <a:r>
              <a:rPr lang="fr-FR" sz="2000" dirty="0" err="1">
                <a:solidFill>
                  <a:srgbClr val="002060"/>
                </a:solidFill>
                <a:latin typeface="+mj-lt"/>
              </a:rPr>
              <a:t>tranh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</a:rPr>
              <a:t>đồ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</a:rPr>
              <a:t>vật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</a:rPr>
              <a:t>dễ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+mj-lt"/>
              </a:rPr>
              <a:t>dàng</a:t>
            </a:r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1039153" y="600875"/>
            <a:ext cx="6442302" cy="1766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Char char="▧"/>
            </a:pP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Hãy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quan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sát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cho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những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bức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tranh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này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in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bằng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bản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khắc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?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Char char="▧"/>
            </a:pP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Em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tạo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ra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bức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tranh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in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bằng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những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cách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nào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?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Char char="▧"/>
            </a:pP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Màu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cách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in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như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thế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nào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?</a:t>
            </a:r>
            <a:endParaRPr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97" y="2818272"/>
            <a:ext cx="4638675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11266672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ctrTitle" idx="4294967295"/>
          </p:nvPr>
        </p:nvSpPr>
        <p:spPr>
          <a:xfrm>
            <a:off x="3625098" y="665075"/>
            <a:ext cx="2663700" cy="555858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rgbClr val="002060"/>
                </a:solidFill>
                <a:latin typeface="+mj-lt"/>
              </a:rPr>
              <a:t>E</a:t>
            </a:r>
            <a:r>
              <a:rPr lang="en" sz="3000" b="1" dirty="0" smtClean="0">
                <a:solidFill>
                  <a:srgbClr val="002060"/>
                </a:solidFill>
                <a:latin typeface="+mj-lt"/>
              </a:rPr>
              <a:t>m có biết ?</a:t>
            </a:r>
            <a:endParaRPr sz="3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77" name="Google Shape;177;p25"/>
          <p:cNvSpPr txBox="1">
            <a:spLocks noGrp="1"/>
          </p:cNvSpPr>
          <p:nvPr>
            <p:ph type="subTitle" idx="4294967295"/>
          </p:nvPr>
        </p:nvSpPr>
        <p:spPr>
          <a:xfrm>
            <a:off x="1173407" y="1418254"/>
            <a:ext cx="6849454" cy="31063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vi-VN" sz="1800" dirty="0">
                <a:solidFill>
                  <a:srgbClr val="002060"/>
                </a:solidFill>
                <a:latin typeface="+mn-lt"/>
              </a:rPr>
              <a:t>Ban đầu, con người khắc hình và chữ lên đá, bản gỗ, thẻ bằng tre. Sau </a:t>
            </a:r>
            <a:r>
              <a:rPr lang="vi-VN" sz="1800" dirty="0" smtClean="0">
                <a:solidFill>
                  <a:srgbClr val="002060"/>
                </a:solidFill>
                <a:latin typeface="+mn-lt"/>
              </a:rPr>
              <a:t>khi</a:t>
            </a: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vi-VN" sz="1800" dirty="0" smtClean="0">
                <a:solidFill>
                  <a:srgbClr val="002060"/>
                </a:solidFill>
                <a:latin typeface="+mn-lt"/>
              </a:rPr>
              <a:t>phát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minh ra giấy mới xuất hiện kĩ thuật in</a:t>
            </a:r>
            <a:r>
              <a:rPr lang="vi-VN" sz="1800" dirty="0" smtClean="0">
                <a:solidFill>
                  <a:srgbClr val="002060"/>
                </a:solidFill>
                <a:latin typeface="+mn-lt"/>
              </a:rPr>
              <a:t>.</a:t>
            </a:r>
            <a:endParaRPr lang="en-US" sz="1800" dirty="0" smtClean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vi-VN" sz="1800" dirty="0">
                <a:solidFill>
                  <a:srgbClr val="002060"/>
                </a:solidFill>
                <a:latin typeface="+mn-lt"/>
              </a:rPr>
              <a:t>Màu sắc trong tranh in truyền thông được tạo ra từ vật liệu tự nhiên </a:t>
            </a:r>
            <a:r>
              <a:rPr lang="vi-VN" sz="1800" dirty="0" smtClean="0">
                <a:solidFill>
                  <a:srgbClr val="002060"/>
                </a:solidFill>
                <a:latin typeface="+mn-lt"/>
              </a:rPr>
              <a:t>như</a:t>
            </a: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vi-VN" sz="1800" dirty="0" smtClean="0">
                <a:solidFill>
                  <a:srgbClr val="002060"/>
                </a:solidFill>
                <a:latin typeface="+mn-lt"/>
              </a:rPr>
              <a:t>lá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cây, đất hay nhựa cây</a:t>
            </a:r>
            <a:r>
              <a:rPr lang="vi-VN" sz="1800" dirty="0" smtClean="0">
                <a:solidFill>
                  <a:srgbClr val="002060"/>
                </a:solidFill>
                <a:latin typeface="+mn-lt"/>
              </a:rPr>
              <a:t>...</a:t>
            </a:r>
            <a:endParaRPr lang="en-US" sz="1800" dirty="0" smtClean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vi-VN" sz="1800" dirty="0">
                <a:solidFill>
                  <a:srgbClr val="002060"/>
                </a:solidFill>
                <a:latin typeface="+mn-lt"/>
              </a:rPr>
              <a:t>Một bức tranh in có ba bước chính gồm vẽ mẫu, khắc bản khắc và </a:t>
            </a:r>
            <a:r>
              <a:rPr lang="vi-VN" sz="1800" dirty="0" smtClean="0">
                <a:solidFill>
                  <a:srgbClr val="002060"/>
                </a:solidFill>
                <a:latin typeface="+mn-lt"/>
              </a:rPr>
              <a:t>in</a:t>
            </a: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vi-VN" sz="1800" dirty="0" smtClean="0">
                <a:solidFill>
                  <a:srgbClr val="002060"/>
                </a:solidFill>
                <a:latin typeface="+mn-lt"/>
              </a:rPr>
              <a:t>ra giấy</a:t>
            </a: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vi-VN" sz="1800" dirty="0">
                <a:solidFill>
                  <a:srgbClr val="002060"/>
                </a:solidFill>
                <a:latin typeface="+mn-lt"/>
              </a:rPr>
              <a:t>Khi in tranh, hai bản in màu </a:t>
            </a:r>
            <a:r>
              <a:rPr lang="vi-VN" sz="1800" dirty="0" smtClean="0">
                <a:solidFill>
                  <a:srgbClr val="002060"/>
                </a:solidFill>
                <a:latin typeface="+mn-lt"/>
              </a:rPr>
              <a:t>ch</a:t>
            </a: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ồ</a:t>
            </a:r>
            <a:r>
              <a:rPr lang="vi-VN" sz="1800" dirty="0" smtClean="0">
                <a:solidFill>
                  <a:srgbClr val="002060"/>
                </a:solidFill>
                <a:latin typeface="+mn-lt"/>
              </a:rPr>
              <a:t>ng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lên nhau sẽ tạo ra một màu mới </a:t>
            </a:r>
            <a:r>
              <a:rPr lang="vi-VN" sz="1800" dirty="0" smtClean="0">
                <a:solidFill>
                  <a:srgbClr val="002060"/>
                </a:solidFill>
                <a:latin typeface="+mn-lt"/>
              </a:rPr>
              <a:t>gần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giống như ta pha màu bằng bút </a:t>
            </a:r>
            <a:r>
              <a:rPr lang="vi-VN" sz="1800" dirty="0" smtClean="0">
                <a:solidFill>
                  <a:srgbClr val="002060"/>
                </a:solidFill>
                <a:latin typeface="+mn-lt"/>
              </a:rPr>
              <a:t>l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ô</a:t>
            </a:r>
            <a:r>
              <a:rPr lang="vi-VN" sz="1800" dirty="0" smtClean="0">
                <a:solidFill>
                  <a:srgbClr val="002060"/>
                </a:solidFill>
                <a:latin typeface="+mn-lt"/>
              </a:rPr>
              <a:t>ng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(cọ vẽ</a:t>
            </a:r>
            <a:r>
              <a:rPr lang="vi-VN" sz="1800" dirty="0" smtClean="0">
                <a:solidFill>
                  <a:srgbClr val="002060"/>
                </a:solidFill>
                <a:latin typeface="+mn-lt"/>
              </a:rPr>
              <a:t>)</a:t>
            </a: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.</a:t>
            </a:r>
            <a:endParaRPr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8" name="Google Shape;178;p25"/>
          <p:cNvSpPr/>
          <p:nvPr/>
        </p:nvSpPr>
        <p:spPr>
          <a:xfrm>
            <a:off x="727679" y="943004"/>
            <a:ext cx="7740911" cy="3670560"/>
          </a:xfrm>
          <a:custGeom>
            <a:avLst/>
            <a:gdLst/>
            <a:ahLst/>
            <a:cxnLst/>
            <a:rect l="l" t="t" r="r" b="b"/>
            <a:pathLst>
              <a:path w="193177" h="68610" extrusionOk="0">
                <a:moveTo>
                  <a:pt x="0" y="9488"/>
                </a:moveTo>
                <a:cubicBezTo>
                  <a:pt x="1258" y="19869"/>
                  <a:pt x="3068" y="30192"/>
                  <a:pt x="3891" y="40616"/>
                </a:cubicBezTo>
                <a:cubicBezTo>
                  <a:pt x="4487" y="48159"/>
                  <a:pt x="182" y="56547"/>
                  <a:pt x="3567" y="63314"/>
                </a:cubicBezTo>
                <a:cubicBezTo>
                  <a:pt x="4874" y="65926"/>
                  <a:pt x="9402" y="63638"/>
                  <a:pt x="12322" y="63638"/>
                </a:cubicBezTo>
                <a:cubicBezTo>
                  <a:pt x="21833" y="63638"/>
                  <a:pt x="31346" y="63485"/>
                  <a:pt x="40856" y="63638"/>
                </a:cubicBezTo>
                <a:cubicBezTo>
                  <a:pt x="63900" y="64009"/>
                  <a:pt x="86876" y="66657"/>
                  <a:pt x="109922" y="66881"/>
                </a:cubicBezTo>
                <a:cubicBezTo>
                  <a:pt x="127332" y="67050"/>
                  <a:pt x="144724" y="68044"/>
                  <a:pt x="162128" y="68502"/>
                </a:cubicBezTo>
                <a:cubicBezTo>
                  <a:pt x="170351" y="68718"/>
                  <a:pt x="178584" y="67998"/>
                  <a:pt x="186771" y="67205"/>
                </a:cubicBezTo>
                <a:cubicBezTo>
                  <a:pt x="188311" y="67056"/>
                  <a:pt x="191162" y="67772"/>
                  <a:pt x="191311" y="66232"/>
                </a:cubicBezTo>
                <a:cubicBezTo>
                  <a:pt x="192717" y="51707"/>
                  <a:pt x="189692" y="37019"/>
                  <a:pt x="190662" y="22458"/>
                </a:cubicBezTo>
                <a:cubicBezTo>
                  <a:pt x="191115" y="15664"/>
                  <a:pt x="196037" y="6211"/>
                  <a:pt x="190662" y="2030"/>
                </a:cubicBezTo>
                <a:cubicBezTo>
                  <a:pt x="185541" y="-1954"/>
                  <a:pt x="177696" y="1381"/>
                  <a:pt x="171207" y="1381"/>
                </a:cubicBezTo>
                <a:cubicBezTo>
                  <a:pt x="155624" y="1381"/>
                  <a:pt x="140081" y="2960"/>
                  <a:pt x="124514" y="3651"/>
                </a:cubicBezTo>
                <a:cubicBezTo>
                  <a:pt x="83458" y="5474"/>
                  <a:pt x="42393" y="7866"/>
                  <a:pt x="1297" y="7866"/>
                </a:cubicBezTo>
              </a:path>
            </a:pathLst>
          </a:custGeom>
          <a:noFill/>
          <a:ln w="9525" cap="flat" cmpd="sng">
            <a:solidFill>
              <a:srgbClr val="50567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5"/>
          <p:cNvSpPr/>
          <p:nvPr/>
        </p:nvSpPr>
        <p:spPr>
          <a:xfrm>
            <a:off x="727364" y="963943"/>
            <a:ext cx="7845138" cy="3786277"/>
          </a:xfrm>
          <a:custGeom>
            <a:avLst/>
            <a:gdLst/>
            <a:ahLst/>
            <a:cxnLst/>
            <a:rect l="l" t="t" r="r" b="b"/>
            <a:pathLst>
              <a:path w="195778" h="70773" extrusionOk="0">
                <a:moveTo>
                  <a:pt x="2270" y="3507"/>
                </a:moveTo>
                <a:cubicBezTo>
                  <a:pt x="4760" y="17456"/>
                  <a:pt x="5300" y="31885"/>
                  <a:pt x="3891" y="45984"/>
                </a:cubicBezTo>
                <a:cubicBezTo>
                  <a:pt x="3385" y="51043"/>
                  <a:pt x="3634" y="56154"/>
                  <a:pt x="3243" y="61224"/>
                </a:cubicBezTo>
                <a:cubicBezTo>
                  <a:pt x="3118" y="62844"/>
                  <a:pt x="1635" y="65090"/>
                  <a:pt x="2918" y="66088"/>
                </a:cubicBezTo>
                <a:cubicBezTo>
                  <a:pt x="6851" y="69147"/>
                  <a:pt x="12877" y="66553"/>
                  <a:pt x="17834" y="67061"/>
                </a:cubicBezTo>
                <a:cubicBezTo>
                  <a:pt x="22382" y="67527"/>
                  <a:pt x="26883" y="68542"/>
                  <a:pt x="31453" y="68682"/>
                </a:cubicBezTo>
                <a:cubicBezTo>
                  <a:pt x="56843" y="69463"/>
                  <a:pt x="82251" y="69655"/>
                  <a:pt x="107653" y="69655"/>
                </a:cubicBezTo>
                <a:cubicBezTo>
                  <a:pt x="127324" y="69655"/>
                  <a:pt x="146996" y="69655"/>
                  <a:pt x="166667" y="69655"/>
                </a:cubicBezTo>
                <a:cubicBezTo>
                  <a:pt x="175872" y="69655"/>
                  <a:pt x="192100" y="74141"/>
                  <a:pt x="193905" y="65115"/>
                </a:cubicBezTo>
                <a:cubicBezTo>
                  <a:pt x="196535" y="51962"/>
                  <a:pt x="195526" y="38321"/>
                  <a:pt x="195526" y="24908"/>
                </a:cubicBezTo>
                <a:cubicBezTo>
                  <a:pt x="195526" y="19055"/>
                  <a:pt x="194229" y="13251"/>
                  <a:pt x="194229" y="7398"/>
                </a:cubicBezTo>
                <a:cubicBezTo>
                  <a:pt x="194229" y="5105"/>
                  <a:pt x="195533" y="856"/>
                  <a:pt x="193256" y="588"/>
                </a:cubicBezTo>
                <a:cubicBezTo>
                  <a:pt x="171487" y="-1973"/>
                  <a:pt x="149636" y="5100"/>
                  <a:pt x="127757" y="6425"/>
                </a:cubicBezTo>
                <a:cubicBezTo>
                  <a:pt x="85244" y="8999"/>
                  <a:pt x="42525" y="6003"/>
                  <a:pt x="0" y="8371"/>
                </a:cubicBezTo>
              </a:path>
            </a:pathLst>
          </a:custGeom>
          <a:noFill/>
          <a:ln w="9525" cap="flat" cmpd="sng">
            <a:solidFill>
              <a:srgbClr val="50567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5"/>
          <p:cNvSpPr txBox="1">
            <a:spLocks noGrp="1"/>
          </p:cNvSpPr>
          <p:nvPr>
            <p:ph type="sldNum" idx="12"/>
          </p:nvPr>
        </p:nvSpPr>
        <p:spPr>
          <a:xfrm>
            <a:off x="4348076" y="4726751"/>
            <a:ext cx="548700" cy="2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nculo template">
  <a:themeElements>
    <a:clrScheme name="Custom 347">
      <a:dk1>
        <a:srgbClr val="505670"/>
      </a:dk1>
      <a:lt1>
        <a:srgbClr val="FFFFFF"/>
      </a:lt1>
      <a:dk2>
        <a:srgbClr val="979CB8"/>
      </a:dk2>
      <a:lt2>
        <a:srgbClr val="EFF0F4"/>
      </a:lt2>
      <a:accent1>
        <a:srgbClr val="F9AC08"/>
      </a:accent1>
      <a:accent2>
        <a:srgbClr val="C48706"/>
      </a:accent2>
      <a:accent3>
        <a:srgbClr val="01ABCF"/>
      </a:accent3>
      <a:accent4>
        <a:srgbClr val="00839F"/>
      </a:accent4>
      <a:accent5>
        <a:srgbClr val="AACF20"/>
      </a:accent5>
      <a:accent6>
        <a:srgbClr val="EA3A68"/>
      </a:accent6>
      <a:hlink>
        <a:srgbClr val="50567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722</Words>
  <Application>Microsoft Office PowerPoint</Application>
  <PresentationFormat>On-screen Show (16:9)</PresentationFormat>
  <Paragraphs>69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Times New Roman</vt:lpstr>
      <vt:lpstr>Varela Round</vt:lpstr>
      <vt:lpstr>Calibri</vt:lpstr>
      <vt:lpstr>Wingdings</vt:lpstr>
      <vt:lpstr>Shadows Into Light</vt:lpstr>
      <vt:lpstr>Trinculo template</vt:lpstr>
      <vt:lpstr>Chào mừng quý thầy cô và các em học sinh</vt:lpstr>
      <vt:lpstr>PowerPoint Presentation</vt:lpstr>
      <vt:lpstr>Bài 3: In tranh kết hợp nhiều bản khắc</vt:lpstr>
      <vt:lpstr>PowerPoint Presentation</vt:lpstr>
      <vt:lpstr>1. Khám phá</vt:lpstr>
      <vt:lpstr>PowerPoint Presentation</vt:lpstr>
      <vt:lpstr>PowerPoint Presentation</vt:lpstr>
      <vt:lpstr>PowerPoint Presentation</vt:lpstr>
      <vt:lpstr>Em có biết ?</vt:lpstr>
      <vt:lpstr>2. Sáng tạo</vt:lpstr>
      <vt:lpstr>Thực hành</vt:lpstr>
      <vt:lpstr>PowerPoint Presentation</vt:lpstr>
      <vt:lpstr>PowerPoint Presentation</vt:lpstr>
      <vt:lpstr>Em hãy tạo hình các bản in, trang in và kết hợp chúng để sáng tạo một bức tranh theo chủ đề mà em yêu thích.</vt:lpstr>
      <vt:lpstr>PowerPoint Presentation</vt:lpstr>
      <vt:lpstr>PowerPoint Presentation</vt:lpstr>
      <vt:lpstr>PowerPoint Presentation</vt:lpstr>
      <vt:lpstr>4. Ứng dụng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Mai Duyen</dc:creator>
  <cp:lastModifiedBy>ismail - [2010]</cp:lastModifiedBy>
  <cp:revision>13</cp:revision>
  <dcterms:modified xsi:type="dcterms:W3CDTF">2022-10-05T01:35:02Z</dcterms:modified>
</cp:coreProperties>
</file>