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9" r:id="rId3"/>
    <p:sldId id="280" r:id="rId4"/>
    <p:sldId id="286" r:id="rId5"/>
    <p:sldId id="287" r:id="rId6"/>
    <p:sldId id="281" r:id="rId7"/>
    <p:sldId id="282" r:id="rId8"/>
    <p:sldId id="283" r:id="rId9"/>
    <p:sldId id="288" r:id="rId10"/>
    <p:sldId id="289" r:id="rId11"/>
    <p:sldId id="284" r:id="rId12"/>
    <p:sldId id="285" r:id="rId13"/>
    <p:sldId id="291" r:id="rId14"/>
    <p:sldId id="292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D90"/>
    <a:srgbClr val="0BD0D9"/>
    <a:srgbClr val="43D89C"/>
    <a:srgbClr val="0070C0"/>
    <a:srgbClr val="57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>
        <p:scale>
          <a:sx n="48" d="100"/>
          <a:sy n="48" d="100"/>
        </p:scale>
        <p:origin x="-480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279A-3E34-4139-96E8-B748F2CAADEF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C40A-A0FF-4BB0-B2CF-A3A4D00A3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B447-CB0C-4DAF-89A8-27D8B9E7E434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E128-7848-41C8-9D17-DA3B35E50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6E128-7848-41C8-9D17-DA3B35E505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54BD-A374-4996-AD55-99325D66163F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BB88-B195-4B1F-9B27-E199C041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EAAA90D-EC98-41FE-BED5-F2A0FE399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xmlns="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xmlns="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xmlns="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xmlns="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63">
            <a:extLst>
              <a:ext uri="{FF2B5EF4-FFF2-40B4-BE49-F238E27FC236}">
                <a16:creationId xmlns:a16="http://schemas.microsoft.com/office/drawing/2014/main" xmlns="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xmlns="" id="{234DDB24-5473-4E3A-87C2-2C13F43A98D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33488" y="4587081"/>
            <a:ext cx="3078162" cy="3603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xmlns="" id="{95901B5C-B37D-4C6C-BF5D-18BAD4CAB7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9663" y="2019300"/>
            <a:ext cx="6081712" cy="3508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xmlns="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xmlns="" id="{0E108696-B9B7-4AE1-8918-CC00E7C868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28075" y="3084513"/>
            <a:ext cx="3128963" cy="3683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xmlns="" id="{83A41563-E0A5-4C89-8D58-1EAF51C228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33488" y="5382021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C7BCD5F4-57B5-4DD7-8919-828C7DADB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3488" y="3097213"/>
            <a:ext cx="3078162" cy="369887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56C49F0C-2E93-4964-BC01-9C6907CDE1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33488" y="6162675"/>
            <a:ext cx="3052762" cy="365125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xmlns="" id="{AFC5A4FB-E027-4D87-88C8-67A1FFE82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0258" y="3816350"/>
            <a:ext cx="5691188" cy="36988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xmlns="" id="{4B465A32-6CAE-4A19-AAE5-D881D9493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0258" y="4756150"/>
            <a:ext cx="4471988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xmlns="" id="{B73B60A7-C585-48A1-9EE8-5A9161FE1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0258" y="5805488"/>
            <a:ext cx="2870635" cy="365125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xmlns="" id="{572FF7B0-61BF-4A36-A650-9391F538F9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3488" y="3758803"/>
            <a:ext cx="3052762" cy="42227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xmlns="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xmlns="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>
            <a:extLst>
              <a:ext uri="{FF2B5EF4-FFF2-40B4-BE49-F238E27FC236}">
                <a16:creationId xmlns:a16="http://schemas.microsoft.com/office/drawing/2014/main" xmlns="" id="{E393AE77-BBC0-4DB8-8283-1612D63661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3324" y="1779588"/>
            <a:ext cx="5803899" cy="37941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DF387B53-4C1E-4EBB-B66F-5D815C17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74" y="1806575"/>
            <a:ext cx="2266950" cy="3683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ACFB326B-C27B-40FF-8F7B-BB633B54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974" y="4030663"/>
            <a:ext cx="2266950" cy="3571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5DDF554F-D397-40BF-98A2-1CD8E3769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713" y="1806575"/>
            <a:ext cx="2988287" cy="3317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xmlns="" id="{F2164528-2D61-44A0-864B-415FADC92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7713" y="4027488"/>
            <a:ext cx="2988287" cy="3825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xmlns="" id="{E953B0F1-0EC0-4693-AFCE-441B0654C0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325" y="3422650"/>
            <a:ext cx="5803900" cy="37465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xmlns="" id="{18AE43D2-BDA6-40AB-B941-DC3FB7B56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3324" y="5081588"/>
            <a:ext cx="5803901" cy="36353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24">
            <a:extLst>
              <a:ext uri="{FF2B5EF4-FFF2-40B4-BE49-F238E27FC236}">
                <a16:creationId xmlns:a16="http://schemas.microsoft.com/office/drawing/2014/main" xmlns="" id="{667A1CD4-EB89-4F26-820B-BD6ECCC4C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746" y="1836109"/>
            <a:ext cx="3557154" cy="638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xmlns="" id="{E06BFBA4-664B-4AEC-8485-79D1DF667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4837" y="4430713"/>
            <a:ext cx="3020693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xmlns="" id="{804B322E-D1D7-4330-A5EA-165191CF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5070" y="1853572"/>
            <a:ext cx="3065031" cy="65405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xmlns="" id="{0A1B5CA3-297C-4BE0-A642-D03AF8DC7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8325" y="4455484"/>
            <a:ext cx="3020692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xmlns="" id="{E1ABB05D-FC3B-41FB-AD21-BA2D713AE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92096" y="1859922"/>
            <a:ext cx="2499879" cy="3333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xmlns="" id="{59C0539A-1527-4F6E-BD30-B366AA4AF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575" y="4235838"/>
            <a:ext cx="2184400" cy="8921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70">
            <a:extLst>
              <a:ext uri="{FF2B5EF4-FFF2-40B4-BE49-F238E27FC236}">
                <a16:creationId xmlns:a16="http://schemas.microsoft.com/office/drawing/2014/main" xmlns="" id="{DE47DD52-CC37-47D9-92D2-77DC922F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220" y="4182157"/>
            <a:ext cx="3122612" cy="642938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xmlns="" id="{9519C631-A906-449F-B0D8-91B2CB94C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734" y="1857603"/>
            <a:ext cx="2679700" cy="3698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xmlns="" id="{CF308EC1-84C0-4AB9-9485-0FA7E78FF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4157" y="1857603"/>
            <a:ext cx="2679700" cy="395287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xmlns="" id="{64FF3C53-7B55-4DAC-A4E2-35AF4A931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9295" y="1857603"/>
            <a:ext cx="2497137" cy="64611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xmlns="" id="{BE804177-8205-4F88-8B63-79A733730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45" y="4182157"/>
            <a:ext cx="2503487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xmlns="" id="{EF5AB05C-6C5F-4C94-94E5-1476D391EA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382" y="4182157"/>
            <a:ext cx="27432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xmlns="" id="{5B580198-F921-47BD-A8B8-1AD9054BBD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32182" y="2373089"/>
            <a:ext cx="3122613" cy="163444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Placeholder 307">
            <a:extLst>
              <a:ext uri="{FF2B5EF4-FFF2-40B4-BE49-F238E27FC236}">
                <a16:creationId xmlns:a16="http://schemas.microsoft.com/office/drawing/2014/main" xmlns="" id="{BCE8CDD0-2435-4ABB-838A-6551445A0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75" y="2251075"/>
            <a:ext cx="2268538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6" name="Text Placeholder 315">
            <a:extLst>
              <a:ext uri="{FF2B5EF4-FFF2-40B4-BE49-F238E27FC236}">
                <a16:creationId xmlns:a16="http://schemas.microsoft.com/office/drawing/2014/main" xmlns="" id="{B3430341-19F1-4394-B54E-41EBC2E9C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7900" y="2046288"/>
            <a:ext cx="2266950" cy="64611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xmlns="" id="{99F3B2F1-AE92-48F2-8D64-F8777DE31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189" y="1768475"/>
            <a:ext cx="3113316" cy="42477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0" name="Text Placeholder 309">
            <a:extLst>
              <a:ext uri="{FF2B5EF4-FFF2-40B4-BE49-F238E27FC236}">
                <a16:creationId xmlns:a16="http://schemas.microsoft.com/office/drawing/2014/main" xmlns="" id="{57F473F3-9780-4049-B5FE-83919A44A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3708400"/>
            <a:ext cx="2424113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2" name="Text Placeholder 311">
            <a:extLst>
              <a:ext uri="{FF2B5EF4-FFF2-40B4-BE49-F238E27FC236}">
                <a16:creationId xmlns:a16="http://schemas.microsoft.com/office/drawing/2014/main" xmlns="" id="{5DBBC841-865D-427F-884A-18EB83D0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25" y="3708400"/>
            <a:ext cx="3449754" cy="646113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4" name="Text Placeholder 323">
            <a:extLst>
              <a:ext uri="{FF2B5EF4-FFF2-40B4-BE49-F238E27FC236}">
                <a16:creationId xmlns:a16="http://schemas.microsoft.com/office/drawing/2014/main" xmlns="" id="{6CCC657A-D0DB-4351-9916-323C53335A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48800" y="1817688"/>
            <a:ext cx="2743200" cy="1754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5A97CAB-B907-408B-BAE6-7E60EAA1C2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099" y="6154966"/>
            <a:ext cx="6189780" cy="424771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9DCE17A2-1228-4084-B8F2-21E54F25D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028" y="5901873"/>
            <a:ext cx="3113315" cy="917575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BA620C-C227-4018-A651-18B1946BB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1D68029-3934-4C5C-A241-2F254310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B557A677-3147-4104-8080-FD6CC4440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485ED590-F7F6-4E8C-A1D6-12CC4B9FF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C6BB-94B4-4057-A3BC-13D6F990109B}" type="datetimeFigureOut">
              <a:rPr lang="en-US" noProof="0" smtClean="0"/>
              <a:t>9/17/2021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F2DD-221D-4991-BA23-B2C16AFFF24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earn to Draw Background">
            <a:extLst>
              <a:ext uri="{FF2B5EF4-FFF2-40B4-BE49-F238E27FC236}">
                <a16:creationId xmlns:a16="http://schemas.microsoft.com/office/drawing/2014/main" xmlns="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04"/>
            <a:ext cx="12192000" cy="691286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Chân dung bạn em (2 tiết)</a:t>
            </a:r>
            <a:endParaRPr lang="uk-UA" dirty="0"/>
          </a:p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Chủ đề 1: Kết nối bạn bè</a:t>
            </a:r>
            <a:endParaRPr lang="en-US" sz="6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F6A6F45-19AE-45DF-A2C1-9D255D6901D9}"/>
              </a:ext>
            </a:extLst>
          </p:cNvPr>
          <p:cNvSpPr/>
          <p:nvPr/>
        </p:nvSpPr>
        <p:spPr>
          <a:xfrm>
            <a:off x="375449" y="216963"/>
            <a:ext cx="1375794" cy="1375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00C810C-AD0A-4488-8808-1D1FB842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5449" y="216963"/>
            <a:ext cx="1375794" cy="1375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539674-B94E-41BC-9568-F295D6B440EB}"/>
              </a:ext>
            </a:extLst>
          </p:cNvPr>
          <p:cNvSpPr txBox="1"/>
          <p:nvPr/>
        </p:nvSpPr>
        <p:spPr>
          <a:xfrm>
            <a:off x="81710" y="6067623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Đặng Thiện Chân</a:t>
            </a:r>
            <a:endParaRPr lang="vi-VN" sz="20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1D70C2F-F82D-460E-9F22-AE99323D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/>
          <a:stretch>
            <a:fillRect/>
          </a:stretch>
        </p:blipFill>
        <p:spPr bwMode="auto">
          <a:xfrm>
            <a:off x="493991" y="4911607"/>
            <a:ext cx="1138711" cy="1143000"/>
          </a:xfrm>
          <a:custGeom>
            <a:avLst/>
            <a:gdLst>
              <a:gd name="connsiteX0" fmla="*/ 571500 w 1138711"/>
              <a:gd name="connsiteY0" fmla="*/ 0 h 1143000"/>
              <a:gd name="connsiteX1" fmla="*/ 1131389 w 1138711"/>
              <a:gd name="connsiteY1" fmla="*/ 456323 h 1143000"/>
              <a:gd name="connsiteX2" fmla="*/ 1138711 w 1138711"/>
              <a:gd name="connsiteY2" fmla="*/ 528955 h 1143000"/>
              <a:gd name="connsiteX3" fmla="*/ 1138711 w 1138711"/>
              <a:gd name="connsiteY3" fmla="*/ 614046 h 1143000"/>
              <a:gd name="connsiteX4" fmla="*/ 1131389 w 1138711"/>
              <a:gd name="connsiteY4" fmla="*/ 686677 h 1143000"/>
              <a:gd name="connsiteX5" fmla="*/ 571500 w 1138711"/>
              <a:gd name="connsiteY5" fmla="*/ 1143000 h 1143000"/>
              <a:gd name="connsiteX6" fmla="*/ 0 w 1138711"/>
              <a:gd name="connsiteY6" fmla="*/ 571500 h 1143000"/>
              <a:gd name="connsiteX7" fmla="*/ 571500 w 1138711"/>
              <a:gd name="connsiteY7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711" h="1143000">
                <a:moveTo>
                  <a:pt x="571500" y="0"/>
                </a:moveTo>
                <a:cubicBezTo>
                  <a:pt x="847677" y="0"/>
                  <a:pt x="1078099" y="195900"/>
                  <a:pt x="1131389" y="456323"/>
                </a:cubicBezTo>
                <a:lnTo>
                  <a:pt x="1138711" y="528955"/>
                </a:lnTo>
                <a:lnTo>
                  <a:pt x="1138711" y="614046"/>
                </a:lnTo>
                <a:lnTo>
                  <a:pt x="1131389" y="686677"/>
                </a:lnTo>
                <a:cubicBezTo>
                  <a:pt x="1078099" y="947101"/>
                  <a:pt x="847677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A79CB6-4E12-4A17-9FD8-19452DCF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46278" r="-375" b="46278"/>
          <a:stretch>
            <a:fillRect/>
          </a:stretch>
        </p:blipFill>
        <p:spPr bwMode="auto">
          <a:xfrm>
            <a:off x="1584513" y="5398016"/>
            <a:ext cx="4289" cy="85091"/>
          </a:xfrm>
          <a:custGeom>
            <a:avLst/>
            <a:gdLst>
              <a:gd name="connsiteX0" fmla="*/ 0 w 4289"/>
              <a:gd name="connsiteY0" fmla="*/ 0 h 85091"/>
              <a:gd name="connsiteX1" fmla="*/ 4289 w 4289"/>
              <a:gd name="connsiteY1" fmla="*/ 42545 h 85091"/>
              <a:gd name="connsiteX2" fmla="*/ 0 w 4289"/>
              <a:gd name="connsiteY2" fmla="*/ 85091 h 85091"/>
              <a:gd name="connsiteX3" fmla="*/ 0 w 4289"/>
              <a:gd name="connsiteY3" fmla="*/ 0 h 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" h="85091">
                <a:moveTo>
                  <a:pt x="0" y="0"/>
                </a:moveTo>
                <a:lnTo>
                  <a:pt x="4289" y="42545"/>
                </a:lnTo>
                <a:lnTo>
                  <a:pt x="0" y="85091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Fix\Desktop\z2734838640673_0843f89885791f6143b6909ffc8f9d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1712891"/>
            <a:ext cx="11616743" cy="48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5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1C91-A305-4BBA-9AB5-6D7A8F10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Thảo luận</a:t>
            </a:r>
          </a:p>
        </p:txBody>
      </p:sp>
      <p:sp>
        <p:nvSpPr>
          <p:cNvPr id="21" name="Oval 20" descr="Chat">
            <a:extLst>
              <a:ext uri="{FF2B5EF4-FFF2-40B4-BE49-F238E27FC236}">
                <a16:creationId xmlns:a16="http://schemas.microsoft.com/office/drawing/2014/main" xmlns="" id="{E3B9D65A-D40A-460F-9F6E-155ADB81B47E}"/>
              </a:ext>
            </a:extLst>
          </p:cNvPr>
          <p:cNvSpPr/>
          <p:nvPr/>
        </p:nvSpPr>
        <p:spPr>
          <a:xfrm>
            <a:off x="10830846" y="296358"/>
            <a:ext cx="1080000" cy="1080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312153"/>
              <a:satOff val="14883"/>
              <a:lumOff val="-173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DD8D57-29F4-40F2-BB57-BEA501201463}"/>
              </a:ext>
            </a:extLst>
          </p:cNvPr>
          <p:cNvSpPr txBox="1"/>
          <p:nvPr/>
        </p:nvSpPr>
        <p:spPr>
          <a:xfrm>
            <a:off x="4339772" y="2726359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Trưng bày sản </a:t>
            </a:r>
            <a:r>
              <a:rPr lang="vi-VN" sz="3200" b="1" dirty="0" smtClean="0"/>
              <a:t>phẩm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chia </a:t>
            </a:r>
            <a:r>
              <a:rPr lang="en-US" sz="3200" b="1" dirty="0" err="1" smtClean="0"/>
              <a:t>sẻ</a:t>
            </a:r>
            <a:endParaRPr lang="vi-V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vi-V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D96F5B-33C0-41CF-99C2-07E071B9910D}"/>
              </a:ext>
            </a:extLst>
          </p:cNvPr>
          <p:cNvSpPr txBox="1"/>
          <p:nvPr/>
        </p:nvSpPr>
        <p:spPr>
          <a:xfrm>
            <a:off x="4339772" y="3711244"/>
            <a:ext cx="6310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/>
              <a:t>Bố cục, đường nét, màu </a:t>
            </a:r>
            <a:r>
              <a:rPr lang="vi-VN" sz="2800" dirty="0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endParaRPr lang="vi-VN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800" dirty="0"/>
              <a:t>Đặc điểm, trạng thái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: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pic>
        <p:nvPicPr>
          <p:cNvPr id="13" name="Picture 12" descr="A picture containing building, outdoor, colorful, tower&#10;&#10;Description automatically generated">
            <a:extLst>
              <a:ext uri="{FF2B5EF4-FFF2-40B4-BE49-F238E27FC236}">
                <a16:creationId xmlns:a16="http://schemas.microsoft.com/office/drawing/2014/main" xmlns="" id="{2F1F522C-749D-49A5-BEE7-9B493F57C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r="34412" b="14930"/>
          <a:stretch/>
        </p:blipFill>
        <p:spPr bwMode="auto">
          <a:xfrm>
            <a:off x="1" y="1672113"/>
            <a:ext cx="3307975" cy="5185887"/>
          </a:xfrm>
          <a:custGeom>
            <a:avLst/>
            <a:gdLst>
              <a:gd name="connsiteX0" fmla="*/ 0 w 3307975"/>
              <a:gd name="connsiteY0" fmla="*/ 0 h 5185887"/>
              <a:gd name="connsiteX1" fmla="*/ 2273051 w 3307975"/>
              <a:gd name="connsiteY1" fmla="*/ 0 h 5185887"/>
              <a:gd name="connsiteX2" fmla="*/ 2318085 w 3307975"/>
              <a:gd name="connsiteY2" fmla="*/ 40930 h 5185887"/>
              <a:gd name="connsiteX3" fmla="*/ 3307975 w 3307975"/>
              <a:gd name="connsiteY3" fmla="*/ 2430734 h 5185887"/>
              <a:gd name="connsiteX4" fmla="*/ 2078080 w 3307975"/>
              <a:gd name="connsiteY4" fmla="*/ 5038670 h 5185887"/>
              <a:gd name="connsiteX5" fmla="*/ 1881210 w 3307975"/>
              <a:gd name="connsiteY5" fmla="*/ 5185887 h 5185887"/>
              <a:gd name="connsiteX6" fmla="*/ 0 w 3307975"/>
              <a:gd name="connsiteY6" fmla="*/ 5185887 h 5185887"/>
              <a:gd name="connsiteX7" fmla="*/ 0 w 3307975"/>
              <a:gd name="connsiteY7" fmla="*/ 0 h 51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7975" h="5185887">
                <a:moveTo>
                  <a:pt x="0" y="0"/>
                </a:moveTo>
                <a:lnTo>
                  <a:pt x="2273051" y="0"/>
                </a:lnTo>
                <a:lnTo>
                  <a:pt x="2318085" y="40930"/>
                </a:lnTo>
                <a:cubicBezTo>
                  <a:pt x="2929690" y="652534"/>
                  <a:pt x="3307975" y="1497458"/>
                  <a:pt x="3307975" y="2430734"/>
                </a:cubicBezTo>
                <a:cubicBezTo>
                  <a:pt x="3307975" y="3480670"/>
                  <a:pt x="2829208" y="4418785"/>
                  <a:pt x="2078080" y="5038670"/>
                </a:cubicBezTo>
                <a:lnTo>
                  <a:pt x="1881210" y="5185887"/>
                </a:lnTo>
                <a:lnTo>
                  <a:pt x="0" y="5185887"/>
                </a:lnTo>
                <a:lnTo>
                  <a:pt x="0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9617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1C91-A305-4BBA-9AB5-6D7A8F10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</p:txBody>
      </p:sp>
      <p:sp>
        <p:nvSpPr>
          <p:cNvPr id="8" name="Oval 7" descr="Splash">
            <a:extLst>
              <a:ext uri="{FF2B5EF4-FFF2-40B4-BE49-F238E27FC236}">
                <a16:creationId xmlns:a16="http://schemas.microsoft.com/office/drawing/2014/main" xmlns="" id="{432C5468-712F-40A5-834F-D4F55AFC63C2}"/>
              </a:ext>
            </a:extLst>
          </p:cNvPr>
          <p:cNvSpPr/>
          <p:nvPr/>
        </p:nvSpPr>
        <p:spPr>
          <a:xfrm>
            <a:off x="10830846" y="296358"/>
            <a:ext cx="1080000" cy="1080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3468229"/>
              <a:satOff val="22324"/>
              <a:lumOff val="-260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08F5DE-AFCD-40FD-90CC-39482EEE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000" t="43665" r="-432" b="43665"/>
          <a:stretch>
            <a:fillRect/>
          </a:stretch>
        </p:blipFill>
        <p:spPr>
          <a:xfrm>
            <a:off x="7688020" y="3815073"/>
            <a:ext cx="23215" cy="661285"/>
          </a:xfrm>
          <a:custGeom>
            <a:avLst/>
            <a:gdLst>
              <a:gd name="connsiteX0" fmla="*/ 0 w 23215"/>
              <a:gd name="connsiteY0" fmla="*/ 0 h 661285"/>
              <a:gd name="connsiteX1" fmla="*/ 9742 w 23215"/>
              <a:gd name="connsiteY1" fmla="*/ 63833 h 661285"/>
              <a:gd name="connsiteX2" fmla="*/ 23215 w 23215"/>
              <a:gd name="connsiteY2" fmla="*/ 330642 h 661285"/>
              <a:gd name="connsiteX3" fmla="*/ 9742 w 23215"/>
              <a:gd name="connsiteY3" fmla="*/ 597451 h 661285"/>
              <a:gd name="connsiteX4" fmla="*/ 0 w 23215"/>
              <a:gd name="connsiteY4" fmla="*/ 661285 h 661285"/>
              <a:gd name="connsiteX5" fmla="*/ 0 w 23215"/>
              <a:gd name="connsiteY5" fmla="*/ 0 h 6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5" h="661285">
                <a:moveTo>
                  <a:pt x="0" y="0"/>
                </a:moveTo>
                <a:lnTo>
                  <a:pt x="9742" y="63833"/>
                </a:lnTo>
                <a:cubicBezTo>
                  <a:pt x="18651" y="151558"/>
                  <a:pt x="23215" y="240567"/>
                  <a:pt x="23215" y="330642"/>
                </a:cubicBezTo>
                <a:cubicBezTo>
                  <a:pt x="23215" y="420717"/>
                  <a:pt x="18651" y="509726"/>
                  <a:pt x="9742" y="597451"/>
                </a:cubicBezTo>
                <a:lnTo>
                  <a:pt x="0" y="6612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26" name="Picture 2" descr="C:\Users\iFix\Desktop\z2734861923619_9de9f9266346ea3af84a1c4a5eac9f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738648"/>
            <a:ext cx="11550238" cy="49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7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Fix\Desktop\z2734881733039_83d8ea81a81967865e16f9526e8021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224"/>
            <a:ext cx="12192000" cy="50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2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397" y="1854559"/>
            <a:ext cx="11165983" cy="464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Xem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2: </a:t>
            </a:r>
            <a:r>
              <a:rPr lang="en-US" sz="4000" dirty="0" err="1"/>
              <a:t>T</a:t>
            </a:r>
            <a:r>
              <a:rPr lang="en-US" sz="4000" dirty="0" err="1" smtClean="0"/>
              <a:t>ạo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nhân</a:t>
            </a:r>
            <a:r>
              <a:rPr lang="en-US" sz="4000" dirty="0" smtClean="0"/>
              <a:t> </a:t>
            </a:r>
            <a:r>
              <a:rPr lang="en-US" sz="4000" dirty="0" err="1" smtClean="0"/>
              <a:t>vật</a:t>
            </a:r>
            <a:endParaRPr lang="en-US" sz="4000" dirty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: </a:t>
            </a:r>
            <a:r>
              <a:rPr lang="en-US" sz="4000" dirty="0" err="1" smtClean="0"/>
              <a:t>Giấy</a:t>
            </a:r>
            <a:r>
              <a:rPr lang="en-US" sz="4000" dirty="0" smtClean="0"/>
              <a:t> </a:t>
            </a:r>
            <a:r>
              <a:rPr lang="en-US" sz="4000" dirty="0" err="1" smtClean="0"/>
              <a:t>bạc</a:t>
            </a:r>
            <a:r>
              <a:rPr lang="en-US" sz="4000" dirty="0" smtClean="0"/>
              <a:t>, </a:t>
            </a:r>
            <a:r>
              <a:rPr lang="en-US" sz="4000" dirty="0" err="1" smtClean="0"/>
              <a:t>giấy</a:t>
            </a:r>
            <a:r>
              <a:rPr lang="en-US" sz="4000" dirty="0" smtClean="0"/>
              <a:t> </a:t>
            </a:r>
            <a:r>
              <a:rPr lang="en-US" sz="4000" dirty="0" err="1" smtClean="0"/>
              <a:t>bọc</a:t>
            </a:r>
            <a:r>
              <a:rPr lang="en-US" sz="4000" dirty="0" smtClean="0"/>
              <a:t> </a:t>
            </a:r>
            <a:r>
              <a:rPr lang="en-US" sz="4000" dirty="0" err="1" smtClean="0"/>
              <a:t>thức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, </a:t>
            </a:r>
            <a:r>
              <a:rPr lang="en-US" sz="4000" dirty="0" err="1" smtClean="0"/>
              <a:t>giấy</a:t>
            </a:r>
            <a:r>
              <a:rPr lang="en-US" sz="4000" dirty="0" smtClean="0"/>
              <a:t> </a:t>
            </a:r>
            <a:r>
              <a:rPr lang="en-US" sz="4000" dirty="0" err="1" smtClean="0"/>
              <a:t>thường</a:t>
            </a:r>
            <a:r>
              <a:rPr lang="en-US" sz="4000" dirty="0" smtClean="0"/>
              <a:t>; </a:t>
            </a:r>
            <a:r>
              <a:rPr lang="en-US" sz="4000" dirty="0" err="1" smtClean="0"/>
              <a:t>Đất</a:t>
            </a:r>
            <a:r>
              <a:rPr lang="en-US" sz="4000" dirty="0" smtClean="0"/>
              <a:t> </a:t>
            </a:r>
            <a:r>
              <a:rPr lang="en-US" sz="4000" dirty="0" err="1" smtClean="0"/>
              <a:t>sét</a:t>
            </a:r>
            <a:r>
              <a:rPr lang="en-US" sz="4000" dirty="0" smtClean="0"/>
              <a:t>, </a:t>
            </a:r>
            <a:r>
              <a:rPr lang="en-US" sz="4000" dirty="0" err="1" smtClean="0"/>
              <a:t>đất</a:t>
            </a:r>
            <a:r>
              <a:rPr lang="en-US" sz="4000" dirty="0" smtClean="0"/>
              <a:t> </a:t>
            </a:r>
            <a:r>
              <a:rPr lang="en-US" sz="4000" dirty="0" err="1" smtClean="0"/>
              <a:t>nặn</a:t>
            </a:r>
            <a:r>
              <a:rPr lang="en-US" sz="4000" dirty="0" smtClean="0"/>
              <a:t>; </a:t>
            </a:r>
            <a:r>
              <a:rPr lang="en-US" sz="4000" dirty="0" err="1" smtClean="0"/>
              <a:t>kéo</a:t>
            </a:r>
            <a:r>
              <a:rPr lang="en-US" sz="4000" dirty="0" smtClean="0"/>
              <a:t>; </a:t>
            </a:r>
            <a:r>
              <a:rPr lang="en-US" sz="4000" dirty="0" err="1" smtClean="0"/>
              <a:t>dây</a:t>
            </a:r>
            <a:r>
              <a:rPr lang="en-US" sz="4000" dirty="0" smtClean="0"/>
              <a:t> </a:t>
            </a:r>
            <a:r>
              <a:rPr lang="en-US" sz="4000" dirty="0" err="1" smtClean="0"/>
              <a:t>thép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, </a:t>
            </a:r>
            <a:r>
              <a:rPr lang="en-US" sz="4000" dirty="0" err="1" smtClean="0"/>
              <a:t>băng</a:t>
            </a:r>
            <a:r>
              <a:rPr lang="en-US" sz="4000" dirty="0" smtClean="0"/>
              <a:t> </a:t>
            </a:r>
            <a:r>
              <a:rPr lang="en-US" sz="4000" dirty="0" err="1" smtClean="0"/>
              <a:t>dính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23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</p:spPr>
        <p:txBody>
          <a:bodyPr/>
          <a:lstStyle/>
          <a:p>
            <a:r>
              <a:rPr lang="en-US"/>
              <a:t>Nội dung bài học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FCFD038-25BB-4F48-8C7D-4F74FD2B2A78}"/>
              </a:ext>
            </a:extLst>
          </p:cNvPr>
          <p:cNvSpPr/>
          <p:nvPr/>
        </p:nvSpPr>
        <p:spPr>
          <a:xfrm>
            <a:off x="1002708" y="3657600"/>
            <a:ext cx="4702176" cy="838092"/>
          </a:xfrm>
          <a:custGeom>
            <a:avLst/>
            <a:gdLst>
              <a:gd name="connsiteX0" fmla="*/ 0 w 5049944"/>
              <a:gd name="connsiteY0" fmla="*/ 0 h 991248"/>
              <a:gd name="connsiteX1" fmla="*/ 4554320 w 5049944"/>
              <a:gd name="connsiteY1" fmla="*/ 0 h 991248"/>
              <a:gd name="connsiteX2" fmla="*/ 5049944 w 5049944"/>
              <a:gd name="connsiteY2" fmla="*/ 495624 h 991248"/>
              <a:gd name="connsiteX3" fmla="*/ 4554320 w 5049944"/>
              <a:gd name="connsiteY3" fmla="*/ 991248 h 991248"/>
              <a:gd name="connsiteX4" fmla="*/ 0 w 5049944"/>
              <a:gd name="connsiteY4" fmla="*/ 991248 h 991248"/>
              <a:gd name="connsiteX5" fmla="*/ 0 w 5049944"/>
              <a:gd name="connsiteY5" fmla="*/ 0 h 9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944" h="991248">
                <a:moveTo>
                  <a:pt x="5049944" y="991247"/>
                </a:moveTo>
                <a:lnTo>
                  <a:pt x="495624" y="991247"/>
                </a:lnTo>
                <a:lnTo>
                  <a:pt x="0" y="495624"/>
                </a:lnTo>
                <a:lnTo>
                  <a:pt x="495624" y="1"/>
                </a:lnTo>
                <a:lnTo>
                  <a:pt x="5049944" y="1"/>
                </a:lnTo>
                <a:lnTo>
                  <a:pt x="5049944" y="991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925" tIns="171451" rIns="320040" bIns="171451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/>
              <a:t>Khám phá</a:t>
            </a:r>
            <a:endParaRPr lang="vi-VN" sz="4500" kern="1200"/>
          </a:p>
        </p:txBody>
      </p:sp>
      <p:sp>
        <p:nvSpPr>
          <p:cNvPr id="9" name="Oval 8" descr="Compass">
            <a:extLst>
              <a:ext uri="{FF2B5EF4-FFF2-40B4-BE49-F238E27FC236}">
                <a16:creationId xmlns:a16="http://schemas.microsoft.com/office/drawing/2014/main" xmlns="" id="{DA0D839F-9AB0-4D7A-A289-B9103D795360}"/>
              </a:ext>
            </a:extLst>
          </p:cNvPr>
          <p:cNvSpPr/>
          <p:nvPr/>
        </p:nvSpPr>
        <p:spPr>
          <a:xfrm>
            <a:off x="606509" y="3572706"/>
            <a:ext cx="922985" cy="92298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A5963E8-5442-40AC-BA2C-FC8389D024A2}"/>
              </a:ext>
            </a:extLst>
          </p:cNvPr>
          <p:cNvSpPr/>
          <p:nvPr/>
        </p:nvSpPr>
        <p:spPr>
          <a:xfrm>
            <a:off x="1002707" y="4926215"/>
            <a:ext cx="4702177" cy="838091"/>
          </a:xfrm>
          <a:custGeom>
            <a:avLst/>
            <a:gdLst>
              <a:gd name="connsiteX0" fmla="*/ 0 w 5049944"/>
              <a:gd name="connsiteY0" fmla="*/ 0 h 991248"/>
              <a:gd name="connsiteX1" fmla="*/ 4554320 w 5049944"/>
              <a:gd name="connsiteY1" fmla="*/ 0 h 991248"/>
              <a:gd name="connsiteX2" fmla="*/ 5049944 w 5049944"/>
              <a:gd name="connsiteY2" fmla="*/ 495624 h 991248"/>
              <a:gd name="connsiteX3" fmla="*/ 4554320 w 5049944"/>
              <a:gd name="connsiteY3" fmla="*/ 991248 h 991248"/>
              <a:gd name="connsiteX4" fmla="*/ 0 w 5049944"/>
              <a:gd name="connsiteY4" fmla="*/ 991248 h 991248"/>
              <a:gd name="connsiteX5" fmla="*/ 0 w 5049944"/>
              <a:gd name="connsiteY5" fmla="*/ 0 h 9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944" h="991248">
                <a:moveTo>
                  <a:pt x="5049944" y="991247"/>
                </a:moveTo>
                <a:lnTo>
                  <a:pt x="495624" y="991247"/>
                </a:lnTo>
                <a:lnTo>
                  <a:pt x="0" y="495624"/>
                </a:lnTo>
                <a:lnTo>
                  <a:pt x="495624" y="1"/>
                </a:lnTo>
                <a:lnTo>
                  <a:pt x="5049944" y="1"/>
                </a:lnTo>
                <a:lnTo>
                  <a:pt x="5049944" y="991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83440"/>
              <a:satOff val="16274"/>
              <a:lumOff val="-7254"/>
              <a:alphaOff val="0"/>
            </a:schemeClr>
          </a:fillRef>
          <a:effectRef idx="0">
            <a:schemeClr val="accent2">
              <a:hueOff val="1083440"/>
              <a:satOff val="16274"/>
              <a:lumOff val="-72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925" tIns="171451" rIns="320040" bIns="171450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/>
              <a:t>Sáng tạo</a:t>
            </a:r>
            <a:endParaRPr lang="vi-VN" sz="4500" kern="1200"/>
          </a:p>
        </p:txBody>
      </p:sp>
      <p:sp>
        <p:nvSpPr>
          <p:cNvPr id="11" name="Oval 10" descr="Palette">
            <a:extLst>
              <a:ext uri="{FF2B5EF4-FFF2-40B4-BE49-F238E27FC236}">
                <a16:creationId xmlns:a16="http://schemas.microsoft.com/office/drawing/2014/main" xmlns="" id="{7A671F27-B625-4687-A9E7-BCD8B3459FCF}"/>
              </a:ext>
            </a:extLst>
          </p:cNvPr>
          <p:cNvSpPr/>
          <p:nvPr/>
        </p:nvSpPr>
        <p:spPr>
          <a:xfrm>
            <a:off x="606509" y="4841321"/>
            <a:ext cx="922985" cy="922985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156076"/>
              <a:satOff val="7441"/>
              <a:lumOff val="-8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C78F07E-1AD7-4DC3-B19A-62347319993F}"/>
              </a:ext>
            </a:extLst>
          </p:cNvPr>
          <p:cNvSpPr/>
          <p:nvPr/>
        </p:nvSpPr>
        <p:spPr>
          <a:xfrm>
            <a:off x="6771318" y="3657600"/>
            <a:ext cx="4702177" cy="838091"/>
          </a:xfrm>
          <a:custGeom>
            <a:avLst/>
            <a:gdLst>
              <a:gd name="connsiteX0" fmla="*/ 0 w 5049944"/>
              <a:gd name="connsiteY0" fmla="*/ 0 h 991248"/>
              <a:gd name="connsiteX1" fmla="*/ 4554320 w 5049944"/>
              <a:gd name="connsiteY1" fmla="*/ 0 h 991248"/>
              <a:gd name="connsiteX2" fmla="*/ 5049944 w 5049944"/>
              <a:gd name="connsiteY2" fmla="*/ 495624 h 991248"/>
              <a:gd name="connsiteX3" fmla="*/ 4554320 w 5049944"/>
              <a:gd name="connsiteY3" fmla="*/ 991248 h 991248"/>
              <a:gd name="connsiteX4" fmla="*/ 0 w 5049944"/>
              <a:gd name="connsiteY4" fmla="*/ 991248 h 991248"/>
              <a:gd name="connsiteX5" fmla="*/ 0 w 5049944"/>
              <a:gd name="connsiteY5" fmla="*/ 0 h 9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944" h="991248">
                <a:moveTo>
                  <a:pt x="5049944" y="991247"/>
                </a:moveTo>
                <a:lnTo>
                  <a:pt x="495624" y="991247"/>
                </a:lnTo>
                <a:lnTo>
                  <a:pt x="0" y="495624"/>
                </a:lnTo>
                <a:lnTo>
                  <a:pt x="495624" y="1"/>
                </a:lnTo>
                <a:lnTo>
                  <a:pt x="5049944" y="1"/>
                </a:lnTo>
                <a:lnTo>
                  <a:pt x="5049944" y="991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166880"/>
              <a:satOff val="32547"/>
              <a:lumOff val="-14509"/>
              <a:alphaOff val="0"/>
            </a:schemeClr>
          </a:fillRef>
          <a:effectRef idx="0">
            <a:schemeClr val="accent2">
              <a:hueOff val="2166880"/>
              <a:satOff val="32547"/>
              <a:lumOff val="-145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925" tIns="171451" rIns="320040" bIns="171450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/>
              <a:t>Thảo luận</a:t>
            </a:r>
            <a:endParaRPr lang="vi-VN" sz="4500" kern="1200"/>
          </a:p>
        </p:txBody>
      </p:sp>
      <p:sp>
        <p:nvSpPr>
          <p:cNvPr id="13" name="Oval 12" descr="Chat">
            <a:extLst>
              <a:ext uri="{FF2B5EF4-FFF2-40B4-BE49-F238E27FC236}">
                <a16:creationId xmlns:a16="http://schemas.microsoft.com/office/drawing/2014/main" xmlns="" id="{EB677A42-F8B6-4CAA-82E1-800E6DE621D0}"/>
              </a:ext>
            </a:extLst>
          </p:cNvPr>
          <p:cNvSpPr/>
          <p:nvPr/>
        </p:nvSpPr>
        <p:spPr>
          <a:xfrm>
            <a:off x="6375120" y="3572706"/>
            <a:ext cx="922985" cy="922985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2312153"/>
              <a:satOff val="14883"/>
              <a:lumOff val="-173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E096A91-2C2D-4E50-89E4-659FEA83003F}"/>
              </a:ext>
            </a:extLst>
          </p:cNvPr>
          <p:cNvSpPr/>
          <p:nvPr/>
        </p:nvSpPr>
        <p:spPr>
          <a:xfrm>
            <a:off x="6853614" y="4926214"/>
            <a:ext cx="4606320" cy="838091"/>
          </a:xfrm>
          <a:custGeom>
            <a:avLst/>
            <a:gdLst>
              <a:gd name="connsiteX0" fmla="*/ 0 w 5049944"/>
              <a:gd name="connsiteY0" fmla="*/ 0 h 991248"/>
              <a:gd name="connsiteX1" fmla="*/ 4554320 w 5049944"/>
              <a:gd name="connsiteY1" fmla="*/ 0 h 991248"/>
              <a:gd name="connsiteX2" fmla="*/ 5049944 w 5049944"/>
              <a:gd name="connsiteY2" fmla="*/ 495624 h 991248"/>
              <a:gd name="connsiteX3" fmla="*/ 4554320 w 5049944"/>
              <a:gd name="connsiteY3" fmla="*/ 991248 h 991248"/>
              <a:gd name="connsiteX4" fmla="*/ 0 w 5049944"/>
              <a:gd name="connsiteY4" fmla="*/ 991248 h 991248"/>
              <a:gd name="connsiteX5" fmla="*/ 0 w 5049944"/>
              <a:gd name="connsiteY5" fmla="*/ 0 h 9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944" h="991248">
                <a:moveTo>
                  <a:pt x="5049944" y="991247"/>
                </a:moveTo>
                <a:lnTo>
                  <a:pt x="495624" y="991247"/>
                </a:lnTo>
                <a:lnTo>
                  <a:pt x="0" y="495624"/>
                </a:lnTo>
                <a:lnTo>
                  <a:pt x="495624" y="1"/>
                </a:lnTo>
                <a:lnTo>
                  <a:pt x="5049944" y="1"/>
                </a:lnTo>
                <a:lnTo>
                  <a:pt x="5049944" y="9912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250320"/>
              <a:satOff val="48821"/>
              <a:lumOff val="-21763"/>
              <a:alphaOff val="0"/>
            </a:schemeClr>
          </a:fillRef>
          <a:effectRef idx="0">
            <a:schemeClr val="accent2">
              <a:hueOff val="3250320"/>
              <a:satOff val="48821"/>
              <a:lumOff val="-217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925" tIns="171451" rIns="320041" bIns="171450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/>
              <a:t>Vận dụng</a:t>
            </a:r>
            <a:endParaRPr lang="vi-VN" sz="4500" kern="1200"/>
          </a:p>
        </p:txBody>
      </p:sp>
      <p:sp>
        <p:nvSpPr>
          <p:cNvPr id="15" name="Oval 14" descr="Splash">
            <a:extLst>
              <a:ext uri="{FF2B5EF4-FFF2-40B4-BE49-F238E27FC236}">
                <a16:creationId xmlns:a16="http://schemas.microsoft.com/office/drawing/2014/main" xmlns="" id="{40534E2B-D3EF-49FE-942C-BA1F0B82F1B7}"/>
              </a:ext>
            </a:extLst>
          </p:cNvPr>
          <p:cNvSpPr/>
          <p:nvPr/>
        </p:nvSpPr>
        <p:spPr>
          <a:xfrm>
            <a:off x="6457415" y="4841320"/>
            <a:ext cx="922985" cy="922985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3468229"/>
              <a:satOff val="22324"/>
              <a:lumOff val="-260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2ABC5B-9066-4FCE-A9AB-2C1B0BB6D7C5}"/>
              </a:ext>
            </a:extLst>
          </p:cNvPr>
          <p:cNvSpPr/>
          <p:nvPr/>
        </p:nvSpPr>
        <p:spPr>
          <a:xfrm>
            <a:off x="466344" y="2385610"/>
            <a:ext cx="11183112" cy="4143205"/>
          </a:xfrm>
          <a:prstGeom prst="rect">
            <a:avLst/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D75F673-F204-49BA-B989-E3BD076CC7D6}"/>
              </a:ext>
            </a:extLst>
          </p:cNvPr>
          <p:cNvSpPr/>
          <p:nvPr/>
        </p:nvSpPr>
        <p:spPr>
          <a:xfrm>
            <a:off x="1449790" y="1954020"/>
            <a:ext cx="3624234" cy="838092"/>
          </a:xfrm>
          <a:custGeom>
            <a:avLst/>
            <a:gdLst>
              <a:gd name="connsiteX0" fmla="*/ 0 w 5689600"/>
              <a:gd name="connsiteY0" fmla="*/ 319806 h 1918800"/>
              <a:gd name="connsiteX1" fmla="*/ 319806 w 5689600"/>
              <a:gd name="connsiteY1" fmla="*/ 0 h 1918800"/>
              <a:gd name="connsiteX2" fmla="*/ 5369794 w 5689600"/>
              <a:gd name="connsiteY2" fmla="*/ 0 h 1918800"/>
              <a:gd name="connsiteX3" fmla="*/ 5689600 w 5689600"/>
              <a:gd name="connsiteY3" fmla="*/ 319806 h 1918800"/>
              <a:gd name="connsiteX4" fmla="*/ 5689600 w 5689600"/>
              <a:gd name="connsiteY4" fmla="*/ 1598994 h 1918800"/>
              <a:gd name="connsiteX5" fmla="*/ 5369794 w 5689600"/>
              <a:gd name="connsiteY5" fmla="*/ 1918800 h 1918800"/>
              <a:gd name="connsiteX6" fmla="*/ 319806 w 5689600"/>
              <a:gd name="connsiteY6" fmla="*/ 1918800 h 1918800"/>
              <a:gd name="connsiteX7" fmla="*/ 0 w 5689600"/>
              <a:gd name="connsiteY7" fmla="*/ 1598994 h 1918800"/>
              <a:gd name="connsiteX8" fmla="*/ 0 w 5689600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5369794" y="0"/>
                </a:lnTo>
                <a:cubicBezTo>
                  <a:pt x="5546418" y="0"/>
                  <a:pt x="5689600" y="143182"/>
                  <a:pt x="5689600" y="319806"/>
                </a:cubicBezTo>
                <a:lnTo>
                  <a:pt x="5689600" y="1598994"/>
                </a:lnTo>
                <a:cubicBezTo>
                  <a:pt x="5689600" y="1775618"/>
                  <a:pt x="5546418" y="1918800"/>
                  <a:pt x="5369794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721" tIns="93668" rIns="308721" bIns="936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>
                <a:solidFill>
                  <a:srgbClr val="0070C0"/>
                </a:solidFill>
              </a:rPr>
              <a:t>Hoạt động</a:t>
            </a:r>
            <a:endParaRPr lang="vi-VN" sz="4000" b="1" kern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</p:spPr>
        <p:txBody>
          <a:bodyPr/>
          <a:lstStyle/>
          <a:p>
            <a:r>
              <a:rPr lang="en-US"/>
              <a:t>Khám phá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2BEDCC-0888-4966-A7B4-DC81DB515AAD}"/>
              </a:ext>
            </a:extLst>
          </p:cNvPr>
          <p:cNvSpPr/>
          <p:nvPr/>
        </p:nvSpPr>
        <p:spPr>
          <a:xfrm>
            <a:off x="4613698" y="2333139"/>
            <a:ext cx="6652469" cy="3951214"/>
          </a:xfrm>
          <a:prstGeom prst="roundRect">
            <a:avLst>
              <a:gd name="adj" fmla="val 73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4D5C99-0611-4EE3-922A-831B221AAD53}"/>
              </a:ext>
            </a:extLst>
          </p:cNvPr>
          <p:cNvSpPr txBox="1"/>
          <p:nvPr/>
        </p:nvSpPr>
        <p:spPr>
          <a:xfrm>
            <a:off x="4753345" y="2491171"/>
            <a:ext cx="64551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Quan sát và trả lời câu hỏi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Vẽ ai? Biểu cảm khuôn mặt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Loại chân dung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Trạng thái tình cảm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Bố cục, đường nét, màu sắc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Đặc điểm khuôn mặt và lứa tuổi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/>
              <a:t>Cảm nhận chung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936D253-E875-4C97-BDB6-0E5E4F37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0407F5F-60E8-4BEF-8FCE-7B15FF99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85" y="4248720"/>
            <a:ext cx="1086349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2" name="image75.png" descr="Vẽ chân dung mẹ - Mỹ thuật Lớp 6 - Bài tập Mỹ thuật Lớp 6 - Giải bài tập Mỹ  thuật Lớp 6 | Lazi.vn - Cộng đồng Tri thức &amp;amp; Giáo dục">
            <a:extLst>
              <a:ext uri="{FF2B5EF4-FFF2-40B4-BE49-F238E27FC236}">
                <a16:creationId xmlns:a16="http://schemas.microsoft.com/office/drawing/2014/main" xmlns="" id="{4C29B58D-FCE1-4597-B263-9CCC6ED58483}"/>
              </a:ext>
            </a:extLst>
          </p:cNvPr>
          <p:cNvPicPr/>
          <p:nvPr/>
        </p:nvPicPr>
        <p:blipFill rotWithShape="1">
          <a:blip r:embed="rId3"/>
          <a:srcRect t="474" r="1610"/>
          <a:stretch/>
        </p:blipFill>
        <p:spPr>
          <a:xfrm>
            <a:off x="1093268" y="2388978"/>
            <a:ext cx="2972447" cy="3839536"/>
          </a:xfrm>
          <a:prstGeom prst="rect">
            <a:avLst/>
          </a:prstGeom>
          <a:ln/>
        </p:spPr>
      </p:pic>
      <p:sp>
        <p:nvSpPr>
          <p:cNvPr id="11" name="Oval 10" descr="Compass">
            <a:extLst>
              <a:ext uri="{FF2B5EF4-FFF2-40B4-BE49-F238E27FC236}">
                <a16:creationId xmlns:a16="http://schemas.microsoft.com/office/drawing/2014/main" xmlns="" id="{2C877BBA-B538-4CFD-9FA9-B18CE96683F2}"/>
              </a:ext>
            </a:extLst>
          </p:cNvPr>
          <p:cNvSpPr/>
          <p:nvPr/>
        </p:nvSpPr>
        <p:spPr>
          <a:xfrm>
            <a:off x="10830845" y="349480"/>
            <a:ext cx="1080000" cy="1080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096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0"/>
            <a:ext cx="344724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Chân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La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0180" y="5447762"/>
            <a:ext cx="3335628" cy="572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Chân</a:t>
            </a:r>
            <a:r>
              <a:rPr lang="en-US" dirty="0"/>
              <a:t> dung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Ai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200" y="381000"/>
            <a:ext cx="10972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CHỦ ĐỀ: KẾT NỐI BẠN BÈ</a:t>
            </a:r>
          </a:p>
        </p:txBody>
      </p:sp>
      <p:pic>
        <p:nvPicPr>
          <p:cNvPr id="3077" name="Picture 9" descr="Bài thơ cổ 2.500 tuổi phá bỏ ranh giới giữa thi ca và thiên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1764406"/>
            <a:ext cx="3232598" cy="35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C:\Users\DELL\Desktop\L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24" y="1764405"/>
            <a:ext cx="2923504" cy="36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iFix\Desktop\z2734796643711_b0185b6da6b1ae7fb8b9aa6c839d6bb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1764405"/>
            <a:ext cx="2794715" cy="425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Fix\Desktop\z2734796642144_1a9946af42f47ed6c9027bc75a9b78c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1648496"/>
            <a:ext cx="11758411" cy="499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18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CA6946-5439-4BB3-97C8-ED6EA7670B0D}"/>
              </a:ext>
            </a:extLst>
          </p:cNvPr>
          <p:cNvSpPr/>
          <p:nvPr/>
        </p:nvSpPr>
        <p:spPr>
          <a:xfrm>
            <a:off x="466344" y="2385610"/>
            <a:ext cx="11183112" cy="4143205"/>
          </a:xfrm>
          <a:prstGeom prst="rect">
            <a:avLst/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1C91-A305-4BBA-9AB5-6D7A8F10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>
                <a:latin typeface="Calibri" panose="020F0502020204030204" pitchFamily="34" charset="0"/>
                <a:cs typeface="Calibri" panose="020F0502020204030204" pitchFamily="34" charset="0"/>
              </a:rPr>
              <a:t>Sáng tạo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AAA5DEF-D4B8-4F22-B3D1-CDD7FBD9C79D}"/>
              </a:ext>
            </a:extLst>
          </p:cNvPr>
          <p:cNvSpPr/>
          <p:nvPr/>
        </p:nvSpPr>
        <p:spPr>
          <a:xfrm>
            <a:off x="732331" y="3535900"/>
            <a:ext cx="3236365" cy="809091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117" tIns="82117" rIns="82117" bIns="82117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/>
              <a:t>1</a:t>
            </a:r>
            <a:endParaRPr lang="vi-VN" sz="4600" kern="12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A7B485A6-BDAC-4C0F-90AF-E0C1FE4081A3}"/>
              </a:ext>
            </a:extLst>
          </p:cNvPr>
          <p:cNvSpPr/>
          <p:nvPr/>
        </p:nvSpPr>
        <p:spPr>
          <a:xfrm rot="5400000">
            <a:off x="2279718" y="4415787"/>
            <a:ext cx="141590" cy="14159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14147E7-DBCD-4AB8-8C31-59A26180AD33}"/>
              </a:ext>
            </a:extLst>
          </p:cNvPr>
          <p:cNvSpPr/>
          <p:nvPr/>
        </p:nvSpPr>
        <p:spPr>
          <a:xfrm>
            <a:off x="732331" y="4628173"/>
            <a:ext cx="3236365" cy="809091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257" tIns="59257" rIns="59257" bIns="592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/>
              <a:t>Chọn</a:t>
            </a:r>
            <a:r>
              <a:rPr lang="en-US" sz="2400" kern="1200" dirty="0"/>
              <a:t> </a:t>
            </a:r>
            <a:r>
              <a:rPr lang="en-US" sz="2400" kern="1200" dirty="0" err="1" smtClean="0"/>
              <a:t>bạn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để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làm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mẫu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vẽ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chân</a:t>
            </a:r>
            <a:r>
              <a:rPr lang="en-US" sz="2400" kern="1200" dirty="0" smtClean="0"/>
              <a:t> </a:t>
            </a:r>
            <a:r>
              <a:rPr lang="en-US" sz="2400" kern="1200" dirty="0"/>
              <a:t>dung</a:t>
            </a:r>
            <a:endParaRPr lang="vi-VN" sz="24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5FFDF66-CBAD-4F0B-BA14-C0B7922842ED}"/>
              </a:ext>
            </a:extLst>
          </p:cNvPr>
          <p:cNvSpPr/>
          <p:nvPr/>
        </p:nvSpPr>
        <p:spPr>
          <a:xfrm>
            <a:off x="4421788" y="3535900"/>
            <a:ext cx="3236365" cy="809091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625160"/>
              <a:satOff val="24410"/>
              <a:lumOff val="-10881"/>
              <a:alphaOff val="0"/>
            </a:schemeClr>
          </a:fillRef>
          <a:effectRef idx="0">
            <a:schemeClr val="accent2">
              <a:hueOff val="1625160"/>
              <a:satOff val="24410"/>
              <a:lumOff val="-108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117" tIns="82117" rIns="82117" bIns="82117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/>
              <a:t>2</a:t>
            </a:r>
            <a:endParaRPr lang="vi-VN" sz="4600" kern="12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DFDC92E0-F9FE-46BA-B90B-E58C9F79E4C0}"/>
              </a:ext>
            </a:extLst>
          </p:cNvPr>
          <p:cNvSpPr/>
          <p:nvPr/>
        </p:nvSpPr>
        <p:spPr>
          <a:xfrm rot="5400000">
            <a:off x="5969175" y="4415787"/>
            <a:ext cx="141590" cy="14159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625160"/>
              <a:satOff val="24410"/>
              <a:lumOff val="-10881"/>
              <a:alphaOff val="0"/>
            </a:schemeClr>
          </a:fillRef>
          <a:effectRef idx="0">
            <a:schemeClr val="accent2">
              <a:hueOff val="1625160"/>
              <a:satOff val="24410"/>
              <a:lumOff val="-1088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58752E0-9690-4186-99EB-52BF7C5DB0E4}"/>
              </a:ext>
            </a:extLst>
          </p:cNvPr>
          <p:cNvSpPr/>
          <p:nvPr/>
        </p:nvSpPr>
        <p:spPr>
          <a:xfrm>
            <a:off x="4421788" y="4486583"/>
            <a:ext cx="3236365" cy="1154364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1743168"/>
              <a:satOff val="10946"/>
              <a:lumOff val="-931"/>
              <a:alphaOff val="0"/>
            </a:schemeClr>
          </a:lnRef>
          <a:fillRef idx="1">
            <a:schemeClr val="accent2">
              <a:tint val="40000"/>
              <a:alpha val="90000"/>
              <a:hueOff val="1743168"/>
              <a:satOff val="10946"/>
              <a:lumOff val="-931"/>
              <a:alphaOff val="0"/>
            </a:schemeClr>
          </a:fillRef>
          <a:effectRef idx="0">
            <a:schemeClr val="accent2">
              <a:tint val="40000"/>
              <a:alpha val="90000"/>
              <a:hueOff val="1743168"/>
              <a:satOff val="10946"/>
              <a:lumOff val="-93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257" tIns="59257" rIns="59257" bIns="592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/>
              <a:t>Chọn</a:t>
            </a:r>
            <a:r>
              <a:rPr lang="en-US" sz="2400" kern="1200" dirty="0"/>
              <a:t> </a:t>
            </a:r>
            <a:r>
              <a:rPr lang="en-US" sz="2400" kern="1200" dirty="0" err="1"/>
              <a:t>đặc</a:t>
            </a:r>
            <a:r>
              <a:rPr lang="en-US" sz="2400" kern="1200" dirty="0"/>
              <a:t> </a:t>
            </a:r>
            <a:r>
              <a:rPr lang="en-US" sz="2400" kern="1200" dirty="0" err="1" smtClean="0"/>
              <a:t>điểm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điển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hình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của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bạn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để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thể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hiện</a:t>
            </a:r>
            <a:endParaRPr lang="vi-VN" sz="24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0080ED1-1135-4E05-A145-63DD4031F583}"/>
              </a:ext>
            </a:extLst>
          </p:cNvPr>
          <p:cNvSpPr/>
          <p:nvPr/>
        </p:nvSpPr>
        <p:spPr>
          <a:xfrm>
            <a:off x="8111244" y="3535900"/>
            <a:ext cx="3236365" cy="809091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250320"/>
              <a:satOff val="48821"/>
              <a:lumOff val="-21763"/>
              <a:alphaOff val="0"/>
            </a:schemeClr>
          </a:fillRef>
          <a:effectRef idx="0">
            <a:schemeClr val="accent2">
              <a:hueOff val="3250320"/>
              <a:satOff val="48821"/>
              <a:lumOff val="-217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117" tIns="82117" rIns="82117" bIns="82117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/>
              <a:t>3</a:t>
            </a:r>
            <a:endParaRPr lang="vi-VN" sz="4600" kern="12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CBC5345D-2385-4B08-9F9A-D077511A8890}"/>
              </a:ext>
            </a:extLst>
          </p:cNvPr>
          <p:cNvSpPr/>
          <p:nvPr/>
        </p:nvSpPr>
        <p:spPr>
          <a:xfrm rot="5400000">
            <a:off x="9658632" y="4415787"/>
            <a:ext cx="141590" cy="14159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250320"/>
              <a:satOff val="48821"/>
              <a:lumOff val="-21763"/>
              <a:alphaOff val="0"/>
            </a:schemeClr>
          </a:fillRef>
          <a:effectRef idx="0">
            <a:schemeClr val="accent2">
              <a:hueOff val="3250320"/>
              <a:satOff val="48821"/>
              <a:lumOff val="-2176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A047E0D-BD79-43FB-B55C-FCFA602F9C25}"/>
              </a:ext>
            </a:extLst>
          </p:cNvPr>
          <p:cNvSpPr/>
          <p:nvPr/>
        </p:nvSpPr>
        <p:spPr>
          <a:xfrm>
            <a:off x="8111244" y="4628173"/>
            <a:ext cx="3236365" cy="809091"/>
          </a:xfrm>
          <a:custGeom>
            <a:avLst/>
            <a:gdLst>
              <a:gd name="connsiteX0" fmla="*/ 0 w 3236365"/>
              <a:gd name="connsiteY0" fmla="*/ 80909 h 809091"/>
              <a:gd name="connsiteX1" fmla="*/ 80909 w 3236365"/>
              <a:gd name="connsiteY1" fmla="*/ 0 h 809091"/>
              <a:gd name="connsiteX2" fmla="*/ 3155456 w 3236365"/>
              <a:gd name="connsiteY2" fmla="*/ 0 h 809091"/>
              <a:gd name="connsiteX3" fmla="*/ 3236365 w 3236365"/>
              <a:gd name="connsiteY3" fmla="*/ 80909 h 809091"/>
              <a:gd name="connsiteX4" fmla="*/ 3236365 w 3236365"/>
              <a:gd name="connsiteY4" fmla="*/ 728182 h 809091"/>
              <a:gd name="connsiteX5" fmla="*/ 3155456 w 3236365"/>
              <a:gd name="connsiteY5" fmla="*/ 809091 h 809091"/>
              <a:gd name="connsiteX6" fmla="*/ 80909 w 3236365"/>
              <a:gd name="connsiteY6" fmla="*/ 809091 h 809091"/>
              <a:gd name="connsiteX7" fmla="*/ 0 w 3236365"/>
              <a:gd name="connsiteY7" fmla="*/ 728182 h 809091"/>
              <a:gd name="connsiteX8" fmla="*/ 0 w 3236365"/>
              <a:gd name="connsiteY8" fmla="*/ 80909 h 8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365" h="809091">
                <a:moveTo>
                  <a:pt x="0" y="80909"/>
                </a:moveTo>
                <a:cubicBezTo>
                  <a:pt x="0" y="36224"/>
                  <a:pt x="36224" y="0"/>
                  <a:pt x="80909" y="0"/>
                </a:cubicBezTo>
                <a:lnTo>
                  <a:pt x="3155456" y="0"/>
                </a:lnTo>
                <a:cubicBezTo>
                  <a:pt x="3200141" y="0"/>
                  <a:pt x="3236365" y="36224"/>
                  <a:pt x="3236365" y="80909"/>
                </a:cubicBezTo>
                <a:lnTo>
                  <a:pt x="3236365" y="728182"/>
                </a:lnTo>
                <a:cubicBezTo>
                  <a:pt x="3236365" y="772867"/>
                  <a:pt x="3200141" y="809091"/>
                  <a:pt x="3155456" y="809091"/>
                </a:cubicBezTo>
                <a:lnTo>
                  <a:pt x="80909" y="809091"/>
                </a:lnTo>
                <a:cubicBezTo>
                  <a:pt x="36224" y="809091"/>
                  <a:pt x="0" y="772867"/>
                  <a:pt x="0" y="728182"/>
                </a:cubicBezTo>
                <a:lnTo>
                  <a:pt x="0" y="80909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3486337"/>
              <a:satOff val="21891"/>
              <a:lumOff val="-1863"/>
              <a:alphaOff val="0"/>
            </a:schemeClr>
          </a:lnRef>
          <a:fillRef idx="1">
            <a:schemeClr val="accent2">
              <a:tint val="40000"/>
              <a:alpha val="90000"/>
              <a:hueOff val="3486337"/>
              <a:satOff val="21891"/>
              <a:lumOff val="-1863"/>
              <a:alphaOff val="0"/>
            </a:schemeClr>
          </a:fillRef>
          <a:effectRef idx="0">
            <a:schemeClr val="accent2">
              <a:tint val="40000"/>
              <a:alpha val="90000"/>
              <a:hueOff val="3486337"/>
              <a:satOff val="21891"/>
              <a:lumOff val="-1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257" tIns="59257" rIns="59257" bIns="5925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 smtClean="0"/>
              <a:t>Xác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định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phương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pháp</a:t>
            </a:r>
            <a:r>
              <a:rPr lang="en-US" sz="2400" kern="1200" dirty="0" smtClean="0"/>
              <a:t> </a:t>
            </a:r>
            <a:r>
              <a:rPr lang="en-US" sz="2400" kern="1200" dirty="0" err="1"/>
              <a:t>thực</a:t>
            </a:r>
            <a:r>
              <a:rPr lang="en-US" sz="2400" kern="1200" dirty="0"/>
              <a:t> </a:t>
            </a:r>
            <a:r>
              <a:rPr lang="en-US" sz="2400" kern="1200" dirty="0" err="1"/>
              <a:t>hành</a:t>
            </a:r>
            <a:endParaRPr lang="vi-VN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E714A18-4C3E-4F3B-A5DF-A2E2F08D058F}"/>
              </a:ext>
            </a:extLst>
          </p:cNvPr>
          <p:cNvSpPr/>
          <p:nvPr/>
        </p:nvSpPr>
        <p:spPr>
          <a:xfrm>
            <a:off x="1449790" y="1954020"/>
            <a:ext cx="3624234" cy="838092"/>
          </a:xfrm>
          <a:custGeom>
            <a:avLst/>
            <a:gdLst>
              <a:gd name="connsiteX0" fmla="*/ 0 w 5689600"/>
              <a:gd name="connsiteY0" fmla="*/ 319806 h 1918800"/>
              <a:gd name="connsiteX1" fmla="*/ 319806 w 5689600"/>
              <a:gd name="connsiteY1" fmla="*/ 0 h 1918800"/>
              <a:gd name="connsiteX2" fmla="*/ 5369794 w 5689600"/>
              <a:gd name="connsiteY2" fmla="*/ 0 h 1918800"/>
              <a:gd name="connsiteX3" fmla="*/ 5689600 w 5689600"/>
              <a:gd name="connsiteY3" fmla="*/ 319806 h 1918800"/>
              <a:gd name="connsiteX4" fmla="*/ 5689600 w 5689600"/>
              <a:gd name="connsiteY4" fmla="*/ 1598994 h 1918800"/>
              <a:gd name="connsiteX5" fmla="*/ 5369794 w 5689600"/>
              <a:gd name="connsiteY5" fmla="*/ 1918800 h 1918800"/>
              <a:gd name="connsiteX6" fmla="*/ 319806 w 5689600"/>
              <a:gd name="connsiteY6" fmla="*/ 1918800 h 1918800"/>
              <a:gd name="connsiteX7" fmla="*/ 0 w 5689600"/>
              <a:gd name="connsiteY7" fmla="*/ 1598994 h 1918800"/>
              <a:gd name="connsiteX8" fmla="*/ 0 w 5689600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5369794" y="0"/>
                </a:lnTo>
                <a:cubicBezTo>
                  <a:pt x="5546418" y="0"/>
                  <a:pt x="5689600" y="143182"/>
                  <a:pt x="5689600" y="319806"/>
                </a:cubicBezTo>
                <a:lnTo>
                  <a:pt x="5689600" y="1598994"/>
                </a:lnTo>
                <a:cubicBezTo>
                  <a:pt x="5689600" y="1775618"/>
                  <a:pt x="5546418" y="1918800"/>
                  <a:pt x="5369794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721" tIns="93668" rIns="308721" bIns="936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>
                <a:solidFill>
                  <a:srgbClr val="0070C0"/>
                </a:solidFill>
              </a:rPr>
              <a:t>Ý tưởng</a:t>
            </a:r>
            <a:endParaRPr lang="vi-VN" sz="4000" b="1" kern="1200">
              <a:solidFill>
                <a:srgbClr val="0070C0"/>
              </a:solidFill>
            </a:endParaRPr>
          </a:p>
        </p:txBody>
      </p:sp>
      <p:sp>
        <p:nvSpPr>
          <p:cNvPr id="18" name="Oval 17" descr="Palette">
            <a:extLst>
              <a:ext uri="{FF2B5EF4-FFF2-40B4-BE49-F238E27FC236}">
                <a16:creationId xmlns:a16="http://schemas.microsoft.com/office/drawing/2014/main" xmlns="" id="{EACF3C24-17CD-4AB5-A929-78F0A9B16F76}"/>
              </a:ext>
            </a:extLst>
          </p:cNvPr>
          <p:cNvSpPr/>
          <p:nvPr/>
        </p:nvSpPr>
        <p:spPr>
          <a:xfrm>
            <a:off x="10830845" y="329184"/>
            <a:ext cx="1080000" cy="1080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156076"/>
              <a:satOff val="7441"/>
              <a:lumOff val="-8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2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CA6946-5439-4BB3-97C8-ED6EA7670B0D}"/>
              </a:ext>
            </a:extLst>
          </p:cNvPr>
          <p:cNvSpPr/>
          <p:nvPr/>
        </p:nvSpPr>
        <p:spPr>
          <a:xfrm>
            <a:off x="466344" y="2385610"/>
            <a:ext cx="11183112" cy="4143205"/>
          </a:xfrm>
          <a:prstGeom prst="rect">
            <a:avLst/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1C91-A305-4BBA-9AB5-6D7A8F10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Sáng tạo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E714A18-4C3E-4F3B-A5DF-A2E2F08D058F}"/>
              </a:ext>
            </a:extLst>
          </p:cNvPr>
          <p:cNvSpPr/>
          <p:nvPr/>
        </p:nvSpPr>
        <p:spPr>
          <a:xfrm>
            <a:off x="1449790" y="1954020"/>
            <a:ext cx="3624234" cy="838092"/>
          </a:xfrm>
          <a:custGeom>
            <a:avLst/>
            <a:gdLst>
              <a:gd name="connsiteX0" fmla="*/ 0 w 5689600"/>
              <a:gd name="connsiteY0" fmla="*/ 319806 h 1918800"/>
              <a:gd name="connsiteX1" fmla="*/ 319806 w 5689600"/>
              <a:gd name="connsiteY1" fmla="*/ 0 h 1918800"/>
              <a:gd name="connsiteX2" fmla="*/ 5369794 w 5689600"/>
              <a:gd name="connsiteY2" fmla="*/ 0 h 1918800"/>
              <a:gd name="connsiteX3" fmla="*/ 5689600 w 5689600"/>
              <a:gd name="connsiteY3" fmla="*/ 319806 h 1918800"/>
              <a:gd name="connsiteX4" fmla="*/ 5689600 w 5689600"/>
              <a:gd name="connsiteY4" fmla="*/ 1598994 h 1918800"/>
              <a:gd name="connsiteX5" fmla="*/ 5369794 w 5689600"/>
              <a:gd name="connsiteY5" fmla="*/ 1918800 h 1918800"/>
              <a:gd name="connsiteX6" fmla="*/ 319806 w 5689600"/>
              <a:gd name="connsiteY6" fmla="*/ 1918800 h 1918800"/>
              <a:gd name="connsiteX7" fmla="*/ 0 w 5689600"/>
              <a:gd name="connsiteY7" fmla="*/ 1598994 h 1918800"/>
              <a:gd name="connsiteX8" fmla="*/ 0 w 5689600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5369794" y="0"/>
                </a:lnTo>
                <a:cubicBezTo>
                  <a:pt x="5546418" y="0"/>
                  <a:pt x="5689600" y="143182"/>
                  <a:pt x="5689600" y="319806"/>
                </a:cubicBezTo>
                <a:lnTo>
                  <a:pt x="5689600" y="1598994"/>
                </a:lnTo>
                <a:cubicBezTo>
                  <a:pt x="5689600" y="1775618"/>
                  <a:pt x="5546418" y="1918800"/>
                  <a:pt x="5369794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721" tIns="93668" rIns="308721" bIns="936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>
                <a:solidFill>
                  <a:srgbClr val="0070C0"/>
                </a:solidFill>
              </a:rPr>
              <a:t>Thực hành</a:t>
            </a:r>
            <a:endParaRPr lang="vi-VN" sz="4000" b="1" kern="12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06A86F-952F-4906-AF11-0B1EBD0BD241}"/>
              </a:ext>
            </a:extLst>
          </p:cNvPr>
          <p:cNvSpPr txBox="1"/>
          <p:nvPr/>
        </p:nvSpPr>
        <p:spPr>
          <a:xfrm>
            <a:off x="5549152" y="2142233"/>
            <a:ext cx="39982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Cách 1: Vẽ hình bằng nét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D305041-6510-4FF6-A6D3-4DEA68F3F289}"/>
              </a:ext>
            </a:extLst>
          </p:cNvPr>
          <p:cNvSpPr/>
          <p:nvPr/>
        </p:nvSpPr>
        <p:spPr>
          <a:xfrm>
            <a:off x="1157287" y="3181318"/>
            <a:ext cx="3007612" cy="24060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0242" r="2024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CA473408-F935-4369-9D94-B84D6C7A5BD1}"/>
              </a:ext>
            </a:extLst>
          </p:cNvPr>
          <p:cNvSpPr/>
          <p:nvPr/>
        </p:nvSpPr>
        <p:spPr>
          <a:xfrm>
            <a:off x="1427972" y="5346799"/>
            <a:ext cx="2676774" cy="842131"/>
          </a:xfrm>
          <a:custGeom>
            <a:avLst/>
            <a:gdLst>
              <a:gd name="connsiteX0" fmla="*/ 0 w 2676774"/>
              <a:gd name="connsiteY0" fmla="*/ 0 h 842131"/>
              <a:gd name="connsiteX1" fmla="*/ 1561452 w 2676774"/>
              <a:gd name="connsiteY1" fmla="*/ 0 h 842131"/>
              <a:gd name="connsiteX2" fmla="*/ 1880434 w 2676774"/>
              <a:gd name="connsiteY2" fmla="*/ -90108 h 842131"/>
              <a:gd name="connsiteX3" fmla="*/ 2230645 w 2676774"/>
              <a:gd name="connsiteY3" fmla="*/ 0 h 842131"/>
              <a:gd name="connsiteX4" fmla="*/ 2676774 w 2676774"/>
              <a:gd name="connsiteY4" fmla="*/ 0 h 842131"/>
              <a:gd name="connsiteX5" fmla="*/ 2676774 w 2676774"/>
              <a:gd name="connsiteY5" fmla="*/ 140355 h 842131"/>
              <a:gd name="connsiteX6" fmla="*/ 2676774 w 2676774"/>
              <a:gd name="connsiteY6" fmla="*/ 140355 h 842131"/>
              <a:gd name="connsiteX7" fmla="*/ 2676774 w 2676774"/>
              <a:gd name="connsiteY7" fmla="*/ 350888 h 842131"/>
              <a:gd name="connsiteX8" fmla="*/ 2676774 w 2676774"/>
              <a:gd name="connsiteY8" fmla="*/ 842131 h 842131"/>
              <a:gd name="connsiteX9" fmla="*/ 2230645 w 2676774"/>
              <a:gd name="connsiteY9" fmla="*/ 842131 h 842131"/>
              <a:gd name="connsiteX10" fmla="*/ 1561452 w 2676774"/>
              <a:gd name="connsiteY10" fmla="*/ 842131 h 842131"/>
              <a:gd name="connsiteX11" fmla="*/ 1561452 w 2676774"/>
              <a:gd name="connsiteY11" fmla="*/ 842131 h 842131"/>
              <a:gd name="connsiteX12" fmla="*/ 0 w 2676774"/>
              <a:gd name="connsiteY12" fmla="*/ 842131 h 842131"/>
              <a:gd name="connsiteX13" fmla="*/ 0 w 2676774"/>
              <a:gd name="connsiteY13" fmla="*/ 350888 h 842131"/>
              <a:gd name="connsiteX14" fmla="*/ 0 w 2676774"/>
              <a:gd name="connsiteY14" fmla="*/ 140355 h 842131"/>
              <a:gd name="connsiteX15" fmla="*/ 0 w 2676774"/>
              <a:gd name="connsiteY15" fmla="*/ 140355 h 842131"/>
              <a:gd name="connsiteX16" fmla="*/ 0 w 2676774"/>
              <a:gd name="connsiteY16" fmla="*/ 0 h 8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6774" h="842131">
                <a:moveTo>
                  <a:pt x="0" y="0"/>
                </a:moveTo>
                <a:lnTo>
                  <a:pt x="1561452" y="0"/>
                </a:lnTo>
                <a:lnTo>
                  <a:pt x="1880434" y="-90108"/>
                </a:lnTo>
                <a:lnTo>
                  <a:pt x="2230645" y="0"/>
                </a:lnTo>
                <a:lnTo>
                  <a:pt x="2676774" y="0"/>
                </a:lnTo>
                <a:lnTo>
                  <a:pt x="2676774" y="140355"/>
                </a:lnTo>
                <a:lnTo>
                  <a:pt x="2676774" y="140355"/>
                </a:lnTo>
                <a:lnTo>
                  <a:pt x="2676774" y="350888"/>
                </a:lnTo>
                <a:lnTo>
                  <a:pt x="2676774" y="842131"/>
                </a:lnTo>
                <a:lnTo>
                  <a:pt x="2230645" y="842131"/>
                </a:lnTo>
                <a:lnTo>
                  <a:pt x="1561452" y="842131"/>
                </a:lnTo>
                <a:lnTo>
                  <a:pt x="1561452" y="842131"/>
                </a:lnTo>
                <a:lnTo>
                  <a:pt x="0" y="842131"/>
                </a:lnTo>
                <a:lnTo>
                  <a:pt x="0" y="350888"/>
                </a:lnTo>
                <a:lnTo>
                  <a:pt x="0" y="140355"/>
                </a:lnTo>
                <a:lnTo>
                  <a:pt x="0" y="140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Tìm bố cục</a:t>
            </a:r>
            <a:br>
              <a:rPr lang="vi-VN" sz="2400" kern="1200"/>
            </a:br>
            <a:r>
              <a:rPr lang="vi-VN" sz="2400" kern="1200"/>
              <a:t>và vẽ phác hình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90F8B82-DF67-4392-86AC-F01C3D4A4138}"/>
              </a:ext>
            </a:extLst>
          </p:cNvPr>
          <p:cNvSpPr/>
          <p:nvPr/>
        </p:nvSpPr>
        <p:spPr>
          <a:xfrm>
            <a:off x="4465660" y="3181318"/>
            <a:ext cx="3007612" cy="24060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0163" r="2016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CCFD6918-77A6-4FDE-9A3B-91E841661760}"/>
              </a:ext>
            </a:extLst>
          </p:cNvPr>
          <p:cNvSpPr/>
          <p:nvPr/>
        </p:nvSpPr>
        <p:spPr>
          <a:xfrm>
            <a:off x="4736345" y="5346799"/>
            <a:ext cx="2676774" cy="842131"/>
          </a:xfrm>
          <a:custGeom>
            <a:avLst/>
            <a:gdLst>
              <a:gd name="connsiteX0" fmla="*/ 0 w 2676774"/>
              <a:gd name="connsiteY0" fmla="*/ 0 h 842131"/>
              <a:gd name="connsiteX1" fmla="*/ 1561452 w 2676774"/>
              <a:gd name="connsiteY1" fmla="*/ 0 h 842131"/>
              <a:gd name="connsiteX2" fmla="*/ 1880434 w 2676774"/>
              <a:gd name="connsiteY2" fmla="*/ -90108 h 842131"/>
              <a:gd name="connsiteX3" fmla="*/ 2230645 w 2676774"/>
              <a:gd name="connsiteY3" fmla="*/ 0 h 842131"/>
              <a:gd name="connsiteX4" fmla="*/ 2676774 w 2676774"/>
              <a:gd name="connsiteY4" fmla="*/ 0 h 842131"/>
              <a:gd name="connsiteX5" fmla="*/ 2676774 w 2676774"/>
              <a:gd name="connsiteY5" fmla="*/ 140355 h 842131"/>
              <a:gd name="connsiteX6" fmla="*/ 2676774 w 2676774"/>
              <a:gd name="connsiteY6" fmla="*/ 140355 h 842131"/>
              <a:gd name="connsiteX7" fmla="*/ 2676774 w 2676774"/>
              <a:gd name="connsiteY7" fmla="*/ 350888 h 842131"/>
              <a:gd name="connsiteX8" fmla="*/ 2676774 w 2676774"/>
              <a:gd name="connsiteY8" fmla="*/ 842131 h 842131"/>
              <a:gd name="connsiteX9" fmla="*/ 2230645 w 2676774"/>
              <a:gd name="connsiteY9" fmla="*/ 842131 h 842131"/>
              <a:gd name="connsiteX10" fmla="*/ 1561452 w 2676774"/>
              <a:gd name="connsiteY10" fmla="*/ 842131 h 842131"/>
              <a:gd name="connsiteX11" fmla="*/ 1561452 w 2676774"/>
              <a:gd name="connsiteY11" fmla="*/ 842131 h 842131"/>
              <a:gd name="connsiteX12" fmla="*/ 0 w 2676774"/>
              <a:gd name="connsiteY12" fmla="*/ 842131 h 842131"/>
              <a:gd name="connsiteX13" fmla="*/ 0 w 2676774"/>
              <a:gd name="connsiteY13" fmla="*/ 350888 h 842131"/>
              <a:gd name="connsiteX14" fmla="*/ 0 w 2676774"/>
              <a:gd name="connsiteY14" fmla="*/ 140355 h 842131"/>
              <a:gd name="connsiteX15" fmla="*/ 0 w 2676774"/>
              <a:gd name="connsiteY15" fmla="*/ 140355 h 842131"/>
              <a:gd name="connsiteX16" fmla="*/ 0 w 2676774"/>
              <a:gd name="connsiteY16" fmla="*/ 0 h 8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6774" h="842131">
                <a:moveTo>
                  <a:pt x="0" y="0"/>
                </a:moveTo>
                <a:lnTo>
                  <a:pt x="1561452" y="0"/>
                </a:lnTo>
                <a:lnTo>
                  <a:pt x="1880434" y="-90108"/>
                </a:lnTo>
                <a:lnTo>
                  <a:pt x="2230645" y="0"/>
                </a:lnTo>
                <a:lnTo>
                  <a:pt x="2676774" y="0"/>
                </a:lnTo>
                <a:lnTo>
                  <a:pt x="2676774" y="140355"/>
                </a:lnTo>
                <a:lnTo>
                  <a:pt x="2676774" y="140355"/>
                </a:lnTo>
                <a:lnTo>
                  <a:pt x="2676774" y="350888"/>
                </a:lnTo>
                <a:lnTo>
                  <a:pt x="2676774" y="842131"/>
                </a:lnTo>
                <a:lnTo>
                  <a:pt x="2230645" y="842131"/>
                </a:lnTo>
                <a:lnTo>
                  <a:pt x="1561452" y="842131"/>
                </a:lnTo>
                <a:lnTo>
                  <a:pt x="1561452" y="842131"/>
                </a:lnTo>
                <a:lnTo>
                  <a:pt x="0" y="842131"/>
                </a:lnTo>
                <a:lnTo>
                  <a:pt x="0" y="350888"/>
                </a:lnTo>
                <a:lnTo>
                  <a:pt x="0" y="140355"/>
                </a:lnTo>
                <a:lnTo>
                  <a:pt x="0" y="140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Vẽ chi tiết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C957494-3366-4954-9E99-DA3EE541BD5C}"/>
              </a:ext>
            </a:extLst>
          </p:cNvPr>
          <p:cNvSpPr/>
          <p:nvPr/>
        </p:nvSpPr>
        <p:spPr>
          <a:xfrm>
            <a:off x="7774033" y="3181318"/>
            <a:ext cx="3007612" cy="24060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9428" r="1942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7B43440-15FB-4C54-A716-DF35958462AC}"/>
              </a:ext>
            </a:extLst>
          </p:cNvPr>
          <p:cNvSpPr/>
          <p:nvPr/>
        </p:nvSpPr>
        <p:spPr>
          <a:xfrm>
            <a:off x="8044718" y="5346799"/>
            <a:ext cx="2676774" cy="842131"/>
          </a:xfrm>
          <a:custGeom>
            <a:avLst/>
            <a:gdLst>
              <a:gd name="connsiteX0" fmla="*/ 0 w 2676774"/>
              <a:gd name="connsiteY0" fmla="*/ 0 h 842131"/>
              <a:gd name="connsiteX1" fmla="*/ 1561452 w 2676774"/>
              <a:gd name="connsiteY1" fmla="*/ 0 h 842131"/>
              <a:gd name="connsiteX2" fmla="*/ 1880434 w 2676774"/>
              <a:gd name="connsiteY2" fmla="*/ -90108 h 842131"/>
              <a:gd name="connsiteX3" fmla="*/ 2230645 w 2676774"/>
              <a:gd name="connsiteY3" fmla="*/ 0 h 842131"/>
              <a:gd name="connsiteX4" fmla="*/ 2676774 w 2676774"/>
              <a:gd name="connsiteY4" fmla="*/ 0 h 842131"/>
              <a:gd name="connsiteX5" fmla="*/ 2676774 w 2676774"/>
              <a:gd name="connsiteY5" fmla="*/ 140355 h 842131"/>
              <a:gd name="connsiteX6" fmla="*/ 2676774 w 2676774"/>
              <a:gd name="connsiteY6" fmla="*/ 140355 h 842131"/>
              <a:gd name="connsiteX7" fmla="*/ 2676774 w 2676774"/>
              <a:gd name="connsiteY7" fmla="*/ 350888 h 842131"/>
              <a:gd name="connsiteX8" fmla="*/ 2676774 w 2676774"/>
              <a:gd name="connsiteY8" fmla="*/ 842131 h 842131"/>
              <a:gd name="connsiteX9" fmla="*/ 2230645 w 2676774"/>
              <a:gd name="connsiteY9" fmla="*/ 842131 h 842131"/>
              <a:gd name="connsiteX10" fmla="*/ 1561452 w 2676774"/>
              <a:gd name="connsiteY10" fmla="*/ 842131 h 842131"/>
              <a:gd name="connsiteX11" fmla="*/ 1561452 w 2676774"/>
              <a:gd name="connsiteY11" fmla="*/ 842131 h 842131"/>
              <a:gd name="connsiteX12" fmla="*/ 0 w 2676774"/>
              <a:gd name="connsiteY12" fmla="*/ 842131 h 842131"/>
              <a:gd name="connsiteX13" fmla="*/ 0 w 2676774"/>
              <a:gd name="connsiteY13" fmla="*/ 350888 h 842131"/>
              <a:gd name="connsiteX14" fmla="*/ 0 w 2676774"/>
              <a:gd name="connsiteY14" fmla="*/ 140355 h 842131"/>
              <a:gd name="connsiteX15" fmla="*/ 0 w 2676774"/>
              <a:gd name="connsiteY15" fmla="*/ 140355 h 842131"/>
              <a:gd name="connsiteX16" fmla="*/ 0 w 2676774"/>
              <a:gd name="connsiteY16" fmla="*/ 0 h 8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6774" h="842131">
                <a:moveTo>
                  <a:pt x="0" y="0"/>
                </a:moveTo>
                <a:lnTo>
                  <a:pt x="1561452" y="0"/>
                </a:lnTo>
                <a:lnTo>
                  <a:pt x="1880434" y="-90108"/>
                </a:lnTo>
                <a:lnTo>
                  <a:pt x="2230645" y="0"/>
                </a:lnTo>
                <a:lnTo>
                  <a:pt x="2676774" y="0"/>
                </a:lnTo>
                <a:lnTo>
                  <a:pt x="2676774" y="140355"/>
                </a:lnTo>
                <a:lnTo>
                  <a:pt x="2676774" y="140355"/>
                </a:lnTo>
                <a:lnTo>
                  <a:pt x="2676774" y="350888"/>
                </a:lnTo>
                <a:lnTo>
                  <a:pt x="2676774" y="842131"/>
                </a:lnTo>
                <a:lnTo>
                  <a:pt x="2230645" y="842131"/>
                </a:lnTo>
                <a:lnTo>
                  <a:pt x="1561452" y="842131"/>
                </a:lnTo>
                <a:lnTo>
                  <a:pt x="1561452" y="842131"/>
                </a:lnTo>
                <a:lnTo>
                  <a:pt x="0" y="842131"/>
                </a:lnTo>
                <a:lnTo>
                  <a:pt x="0" y="350888"/>
                </a:lnTo>
                <a:lnTo>
                  <a:pt x="0" y="140355"/>
                </a:lnTo>
                <a:lnTo>
                  <a:pt x="0" y="1403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Vẽ màu</a:t>
            </a:r>
            <a:br>
              <a:rPr lang="vi-VN" sz="2400" kern="1200"/>
            </a:br>
            <a:r>
              <a:rPr lang="vi-VN" sz="2400" kern="1200"/>
              <a:t>và hoàn thiện</a:t>
            </a:r>
          </a:p>
        </p:txBody>
      </p:sp>
      <p:sp>
        <p:nvSpPr>
          <p:cNvPr id="12" name="Oval 11" descr="Palette">
            <a:extLst>
              <a:ext uri="{FF2B5EF4-FFF2-40B4-BE49-F238E27FC236}">
                <a16:creationId xmlns:a16="http://schemas.microsoft.com/office/drawing/2014/main" xmlns="" id="{43A0FC39-33D7-4350-8A59-0BEDE94FC2AE}"/>
              </a:ext>
            </a:extLst>
          </p:cNvPr>
          <p:cNvSpPr/>
          <p:nvPr/>
        </p:nvSpPr>
        <p:spPr>
          <a:xfrm>
            <a:off x="10830845" y="329184"/>
            <a:ext cx="1080000" cy="10800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156076"/>
              <a:satOff val="7441"/>
              <a:lumOff val="-8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184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8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CA6946-5439-4BB3-97C8-ED6EA7670B0D}"/>
              </a:ext>
            </a:extLst>
          </p:cNvPr>
          <p:cNvSpPr/>
          <p:nvPr/>
        </p:nvSpPr>
        <p:spPr>
          <a:xfrm>
            <a:off x="466344" y="2385610"/>
            <a:ext cx="11183112" cy="4143205"/>
          </a:xfrm>
          <a:prstGeom prst="rect">
            <a:avLst/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51C91-A305-4BBA-9AB5-6D7A8F10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Sáng tạo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E714A18-4C3E-4F3B-A5DF-A2E2F08D058F}"/>
              </a:ext>
            </a:extLst>
          </p:cNvPr>
          <p:cNvSpPr/>
          <p:nvPr/>
        </p:nvSpPr>
        <p:spPr>
          <a:xfrm>
            <a:off x="1441401" y="1915973"/>
            <a:ext cx="3624234" cy="838092"/>
          </a:xfrm>
          <a:custGeom>
            <a:avLst/>
            <a:gdLst>
              <a:gd name="connsiteX0" fmla="*/ 0 w 5689600"/>
              <a:gd name="connsiteY0" fmla="*/ 319806 h 1918800"/>
              <a:gd name="connsiteX1" fmla="*/ 319806 w 5689600"/>
              <a:gd name="connsiteY1" fmla="*/ 0 h 1918800"/>
              <a:gd name="connsiteX2" fmla="*/ 5369794 w 5689600"/>
              <a:gd name="connsiteY2" fmla="*/ 0 h 1918800"/>
              <a:gd name="connsiteX3" fmla="*/ 5689600 w 5689600"/>
              <a:gd name="connsiteY3" fmla="*/ 319806 h 1918800"/>
              <a:gd name="connsiteX4" fmla="*/ 5689600 w 5689600"/>
              <a:gd name="connsiteY4" fmla="*/ 1598994 h 1918800"/>
              <a:gd name="connsiteX5" fmla="*/ 5369794 w 5689600"/>
              <a:gd name="connsiteY5" fmla="*/ 1918800 h 1918800"/>
              <a:gd name="connsiteX6" fmla="*/ 319806 w 5689600"/>
              <a:gd name="connsiteY6" fmla="*/ 1918800 h 1918800"/>
              <a:gd name="connsiteX7" fmla="*/ 0 w 5689600"/>
              <a:gd name="connsiteY7" fmla="*/ 1598994 h 1918800"/>
              <a:gd name="connsiteX8" fmla="*/ 0 w 5689600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5369794" y="0"/>
                </a:lnTo>
                <a:cubicBezTo>
                  <a:pt x="5546418" y="0"/>
                  <a:pt x="5689600" y="143182"/>
                  <a:pt x="5689600" y="319806"/>
                </a:cubicBezTo>
                <a:lnTo>
                  <a:pt x="5689600" y="1598994"/>
                </a:lnTo>
                <a:cubicBezTo>
                  <a:pt x="5689600" y="1775618"/>
                  <a:pt x="5546418" y="1918800"/>
                  <a:pt x="5369794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721" tIns="93668" rIns="308721" bIns="93668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>
                <a:solidFill>
                  <a:srgbClr val="0070C0"/>
                </a:solidFill>
              </a:rPr>
              <a:t>Thực hành</a:t>
            </a:r>
            <a:endParaRPr lang="vi-VN" sz="4000" b="1" kern="12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06A86F-952F-4906-AF11-0B1EBD0BD241}"/>
              </a:ext>
            </a:extLst>
          </p:cNvPr>
          <p:cNvSpPr txBox="1"/>
          <p:nvPr/>
        </p:nvSpPr>
        <p:spPr>
          <a:xfrm>
            <a:off x="5549152" y="2142233"/>
            <a:ext cx="4173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Cách 2: Vẽ bằng mảng màu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48697D-6D43-4E8E-A108-3B69A0013D9E}"/>
              </a:ext>
            </a:extLst>
          </p:cNvPr>
          <p:cNvSpPr/>
          <p:nvPr/>
        </p:nvSpPr>
        <p:spPr>
          <a:xfrm>
            <a:off x="1332408" y="3092483"/>
            <a:ext cx="2650662" cy="31184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2422C5-0149-44EA-87BD-8F814514B220}"/>
              </a:ext>
            </a:extLst>
          </p:cNvPr>
          <p:cNvSpPr/>
          <p:nvPr/>
        </p:nvSpPr>
        <p:spPr>
          <a:xfrm>
            <a:off x="1464941" y="3217220"/>
            <a:ext cx="2385595" cy="20269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543" r="1654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8BB0350-F1AB-4D0E-AFC3-83BC367B1671}"/>
              </a:ext>
            </a:extLst>
          </p:cNvPr>
          <p:cNvSpPr/>
          <p:nvPr/>
        </p:nvSpPr>
        <p:spPr>
          <a:xfrm>
            <a:off x="1464941" y="5244196"/>
            <a:ext cx="2385595" cy="841975"/>
          </a:xfrm>
          <a:custGeom>
            <a:avLst/>
            <a:gdLst>
              <a:gd name="connsiteX0" fmla="*/ 0 w 2385595"/>
              <a:gd name="connsiteY0" fmla="*/ 0 h 841975"/>
              <a:gd name="connsiteX1" fmla="*/ 2385595 w 2385595"/>
              <a:gd name="connsiteY1" fmla="*/ 0 h 841975"/>
              <a:gd name="connsiteX2" fmla="*/ 2385595 w 2385595"/>
              <a:gd name="connsiteY2" fmla="*/ 841975 h 841975"/>
              <a:gd name="connsiteX3" fmla="*/ 0 w 2385595"/>
              <a:gd name="connsiteY3" fmla="*/ 841975 h 841975"/>
              <a:gd name="connsiteX4" fmla="*/ 0 w 2385595"/>
              <a:gd name="connsiteY4" fmla="*/ 0 h 8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95" h="841975">
                <a:moveTo>
                  <a:pt x="0" y="0"/>
                </a:moveTo>
                <a:lnTo>
                  <a:pt x="2385595" y="0"/>
                </a:lnTo>
                <a:lnTo>
                  <a:pt x="2385595" y="841975"/>
                </a:lnTo>
                <a:lnTo>
                  <a:pt x="0" y="841975"/>
                </a:lnTo>
                <a:lnTo>
                  <a:pt x="0" y="0"/>
                </a:lnTo>
                <a:close/>
              </a:path>
            </a:pathLst>
          </a:custGeom>
          <a:solidFill>
            <a:srgbClr val="86CD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Vẽ mảng </a:t>
            </a:r>
            <a:br>
              <a:rPr lang="vi-VN" sz="2400" kern="1200"/>
            </a:br>
            <a:r>
              <a:rPr lang="vi-VN" sz="2400" kern="1200"/>
              <a:t>màu lớn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4C1AA5-B949-4F88-A9CD-4C5DCF36860B}"/>
              </a:ext>
            </a:extLst>
          </p:cNvPr>
          <p:cNvSpPr/>
          <p:nvPr/>
        </p:nvSpPr>
        <p:spPr>
          <a:xfrm>
            <a:off x="4573628" y="3092483"/>
            <a:ext cx="2650662" cy="31184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350394-B665-45D7-A433-6B1ABD4DEA3D}"/>
              </a:ext>
            </a:extLst>
          </p:cNvPr>
          <p:cNvSpPr/>
          <p:nvPr/>
        </p:nvSpPr>
        <p:spPr>
          <a:xfrm>
            <a:off x="4706162" y="3217220"/>
            <a:ext cx="2385595" cy="20269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367" r="1636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36B804C-E297-43E5-BEAC-0732DFD75C0F}"/>
              </a:ext>
            </a:extLst>
          </p:cNvPr>
          <p:cNvSpPr/>
          <p:nvPr/>
        </p:nvSpPr>
        <p:spPr>
          <a:xfrm>
            <a:off x="4706162" y="5244196"/>
            <a:ext cx="2385595" cy="841975"/>
          </a:xfrm>
          <a:custGeom>
            <a:avLst/>
            <a:gdLst>
              <a:gd name="connsiteX0" fmla="*/ 0 w 2385595"/>
              <a:gd name="connsiteY0" fmla="*/ 0 h 841975"/>
              <a:gd name="connsiteX1" fmla="*/ 2385595 w 2385595"/>
              <a:gd name="connsiteY1" fmla="*/ 0 h 841975"/>
              <a:gd name="connsiteX2" fmla="*/ 2385595 w 2385595"/>
              <a:gd name="connsiteY2" fmla="*/ 841975 h 841975"/>
              <a:gd name="connsiteX3" fmla="*/ 0 w 2385595"/>
              <a:gd name="connsiteY3" fmla="*/ 841975 h 841975"/>
              <a:gd name="connsiteX4" fmla="*/ 0 w 2385595"/>
              <a:gd name="connsiteY4" fmla="*/ 0 h 8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95" h="841975">
                <a:moveTo>
                  <a:pt x="0" y="0"/>
                </a:moveTo>
                <a:lnTo>
                  <a:pt x="2385595" y="0"/>
                </a:lnTo>
                <a:lnTo>
                  <a:pt x="2385595" y="841975"/>
                </a:lnTo>
                <a:lnTo>
                  <a:pt x="0" y="841975"/>
                </a:lnTo>
                <a:lnTo>
                  <a:pt x="0" y="0"/>
                </a:lnTo>
                <a:close/>
              </a:path>
            </a:pathLst>
          </a:custGeom>
          <a:solidFill>
            <a:srgbClr val="43D89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Vẽ các hình mảng tạo hình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5EF40A-DC30-4C81-B6DA-707E7CC09025}"/>
              </a:ext>
            </a:extLst>
          </p:cNvPr>
          <p:cNvSpPr/>
          <p:nvPr/>
        </p:nvSpPr>
        <p:spPr>
          <a:xfrm>
            <a:off x="7814849" y="3092483"/>
            <a:ext cx="2650662" cy="3118425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96C10D-C3DA-4AFE-BECB-EC107776D784}"/>
              </a:ext>
            </a:extLst>
          </p:cNvPr>
          <p:cNvSpPr/>
          <p:nvPr/>
        </p:nvSpPr>
        <p:spPr>
          <a:xfrm>
            <a:off x="7947382" y="3217220"/>
            <a:ext cx="2385595" cy="20269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306" r="1630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279184A4-2877-4958-B84C-341A87527B53}"/>
              </a:ext>
            </a:extLst>
          </p:cNvPr>
          <p:cNvSpPr/>
          <p:nvPr/>
        </p:nvSpPr>
        <p:spPr>
          <a:xfrm>
            <a:off x="7947382" y="5244196"/>
            <a:ext cx="2385595" cy="841975"/>
          </a:xfrm>
          <a:custGeom>
            <a:avLst/>
            <a:gdLst>
              <a:gd name="connsiteX0" fmla="*/ 0 w 2385595"/>
              <a:gd name="connsiteY0" fmla="*/ 0 h 841975"/>
              <a:gd name="connsiteX1" fmla="*/ 2385595 w 2385595"/>
              <a:gd name="connsiteY1" fmla="*/ 0 h 841975"/>
              <a:gd name="connsiteX2" fmla="*/ 2385595 w 2385595"/>
              <a:gd name="connsiteY2" fmla="*/ 841975 h 841975"/>
              <a:gd name="connsiteX3" fmla="*/ 0 w 2385595"/>
              <a:gd name="connsiteY3" fmla="*/ 841975 h 841975"/>
              <a:gd name="connsiteX4" fmla="*/ 0 w 2385595"/>
              <a:gd name="connsiteY4" fmla="*/ 0 h 8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595" h="841975">
                <a:moveTo>
                  <a:pt x="0" y="0"/>
                </a:moveTo>
                <a:lnTo>
                  <a:pt x="2385595" y="0"/>
                </a:lnTo>
                <a:lnTo>
                  <a:pt x="2385595" y="841975"/>
                </a:lnTo>
                <a:lnTo>
                  <a:pt x="0" y="8419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BD0D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/>
              <a:t>Vẽ thêm </a:t>
            </a:r>
            <a:br>
              <a:rPr lang="vi-VN" sz="2400" kern="1200"/>
            </a:br>
            <a:r>
              <a:rPr lang="vi-VN" sz="2400" kern="1200"/>
              <a:t>các chi tiết</a:t>
            </a:r>
          </a:p>
        </p:txBody>
      </p:sp>
      <p:sp>
        <p:nvSpPr>
          <p:cNvPr id="23" name="Oval 22" descr="Palette">
            <a:extLst>
              <a:ext uri="{FF2B5EF4-FFF2-40B4-BE49-F238E27FC236}">
                <a16:creationId xmlns:a16="http://schemas.microsoft.com/office/drawing/2014/main" xmlns="" id="{98F6B537-A0CC-400D-8978-0CDF1EE42BC3}"/>
              </a:ext>
            </a:extLst>
          </p:cNvPr>
          <p:cNvSpPr/>
          <p:nvPr/>
        </p:nvSpPr>
        <p:spPr>
          <a:xfrm>
            <a:off x="10830845" y="329184"/>
            <a:ext cx="1080000" cy="10800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156076"/>
              <a:satOff val="7441"/>
              <a:lumOff val="-8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098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3" grpId="0" build="p" animBg="1"/>
      <p:bldP spid="16" grpId="0" build="p" animBg="1"/>
      <p:bldP spid="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Fix\Desktop\z2734838605783_e50ba809e01f7347ebaaf4d9f68bd4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81163"/>
            <a:ext cx="11649075" cy="50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3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rn to draw_SL_v7" id="{18EE28FA-48F1-4C33-B361-277598860BF8}" vid="{EFF67EC0-D575-4A4E-A32D-216FEF619E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to draw</Template>
  <TotalTime>0</TotalTime>
  <Words>260</Words>
  <Application>Microsoft Office PowerPoint</Application>
  <PresentationFormat>Custom</PresentationFormat>
  <Paragraphs>52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Chủ đề 1: Kết nối bạn bè</vt:lpstr>
      <vt:lpstr>Nội dung bài học</vt:lpstr>
      <vt:lpstr>Khám phá</vt:lpstr>
      <vt:lpstr>PowerPoint Presentation</vt:lpstr>
      <vt:lpstr>PowerPoint Presentation</vt:lpstr>
      <vt:lpstr>Sáng tạo</vt:lpstr>
      <vt:lpstr>Sáng tạo</vt:lpstr>
      <vt:lpstr>Sáng tạo</vt:lpstr>
      <vt:lpstr>PowerPoint Presentation</vt:lpstr>
      <vt:lpstr>PowerPoint Presentation</vt:lpstr>
      <vt:lpstr>Thảo luận</vt:lpstr>
      <vt:lpstr>Vận dụng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2021-08-30T07:39:00Z</dcterms:created>
  <dcterms:modified xsi:type="dcterms:W3CDTF">2021-09-17T15:14:34Z</dcterms:modified>
</cp:coreProperties>
</file>