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  <p:sldMasterId id="2147483703" r:id="rId3"/>
    <p:sldMasterId id="2147483714" r:id="rId4"/>
    <p:sldMasterId id="2147483726" r:id="rId5"/>
    <p:sldMasterId id="2147483758" r:id="rId6"/>
    <p:sldMasterId id="2147483761" r:id="rId7"/>
    <p:sldMasterId id="2147483764" r:id="rId8"/>
    <p:sldMasterId id="2147483818" r:id="rId9"/>
    <p:sldMasterId id="2147483832" r:id="rId10"/>
    <p:sldMasterId id="2147483845" r:id="rId11"/>
    <p:sldMasterId id="2147483850" r:id="rId12"/>
    <p:sldMasterId id="2147483863" r:id="rId13"/>
    <p:sldMasterId id="2147483888" r:id="rId14"/>
    <p:sldMasterId id="2147483893" r:id="rId15"/>
  </p:sldMasterIdLst>
  <p:notesMasterIdLst>
    <p:notesMasterId r:id="rId52"/>
  </p:notesMasterIdLst>
  <p:sldIdLst>
    <p:sldId id="595" r:id="rId16"/>
    <p:sldId id="335" r:id="rId17"/>
    <p:sldId id="334" r:id="rId18"/>
    <p:sldId id="482" r:id="rId19"/>
    <p:sldId id="703" r:id="rId20"/>
    <p:sldId id="706" r:id="rId21"/>
    <p:sldId id="330" r:id="rId22"/>
    <p:sldId id="311" r:id="rId23"/>
    <p:sldId id="260" r:id="rId24"/>
    <p:sldId id="312" r:id="rId25"/>
    <p:sldId id="313" r:id="rId26"/>
    <p:sldId id="728" r:id="rId27"/>
    <p:sldId id="314" r:id="rId28"/>
    <p:sldId id="316" r:id="rId29"/>
    <p:sldId id="329" r:id="rId30"/>
    <p:sldId id="327" r:id="rId31"/>
    <p:sldId id="730" r:id="rId32"/>
    <p:sldId id="264" r:id="rId33"/>
    <p:sldId id="320" r:id="rId34"/>
    <p:sldId id="2007577240" r:id="rId35"/>
    <p:sldId id="331" r:id="rId36"/>
    <p:sldId id="328" r:id="rId37"/>
    <p:sldId id="2007577238" r:id="rId38"/>
    <p:sldId id="2007577239" r:id="rId39"/>
    <p:sldId id="2007577237" r:id="rId40"/>
    <p:sldId id="552" r:id="rId41"/>
    <p:sldId id="11088838" r:id="rId42"/>
    <p:sldId id="694" r:id="rId43"/>
    <p:sldId id="11088845" r:id="rId44"/>
    <p:sldId id="11088846" r:id="rId45"/>
    <p:sldId id="11088844" r:id="rId46"/>
    <p:sldId id="11088839" r:id="rId47"/>
    <p:sldId id="11088841" r:id="rId48"/>
    <p:sldId id="11088842" r:id="rId49"/>
    <p:sldId id="11088843" r:id="rId50"/>
    <p:sldId id="287" r:id="rId51"/>
  </p:sldIdLst>
  <p:sldSz cx="9144000" cy="5143500" type="screen16x9"/>
  <p:notesSz cx="6858000" cy="9144000"/>
  <p:embeddedFontLst>
    <p:embeddedFont>
      <p:font typeface="Roboto Condensed" panose="020B0604020202020204" charset="0"/>
      <p:regular r:id="rId53"/>
      <p:bold r:id="rId54"/>
      <p:italic r:id="rId55"/>
      <p:boldItalic r:id="rId56"/>
    </p:embeddedFont>
    <p:embeddedFont>
      <p:font typeface="宋体" panose="02010600030101010101" pitchFamily="2" charset="-122"/>
      <p:regular r:id="rId57"/>
    </p:embeddedFont>
    <p:embeddedFont>
      <p:font typeface="Oxygen Light" panose="020B0604020202020204" charset="0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SNELL ROUNDHAND BLACK" panose="020B0604020202020204" charset="0"/>
      <p:bold r:id="rId64"/>
    </p:embeddedFont>
    <p:embeddedFont>
      <p:font typeface="Calibri Light" panose="020F0302020204030204" pitchFamily="34" charset="0"/>
      <p:regular r:id="rId65"/>
      <p:italic r:id="rId66"/>
    </p:embeddedFont>
    <p:embeddedFont>
      <p:font typeface="Open Sans" panose="020B0604020202020204" charset="0"/>
      <p:regular r:id="rId67"/>
      <p:bold r:id="rId68"/>
      <p:italic r:id="rId69"/>
      <p:boldItalic r:id="rId70"/>
    </p:embeddedFont>
    <p:embeddedFont>
      <p:font typeface="Karla" panose="020B0604020202020204" charset="0"/>
      <p:regular r:id="rId71"/>
      <p:bold r:id="rId72"/>
    </p:embeddedFont>
    <p:embeddedFont>
      <p:font typeface="Patrick Hand SC" panose="020B0604020202020204" charset="0"/>
      <p:regular r:id="rId73"/>
    </p:embeddedFont>
    <p:embeddedFont>
      <p:font typeface="Quintessential" panose="020B0604020202020204" charset="0"/>
      <p:regular r:id="rId74"/>
      <p:bold r:id="rId75"/>
      <p:italic r:id="rId76"/>
      <p:boldItalic r:id="rId77"/>
    </p:embeddedFont>
    <p:embeddedFont>
      <p:font typeface="Bebas Neue" panose="020B0604020202020204" charset="0"/>
      <p:regular r:id="rId78"/>
    </p:embeddedFont>
    <p:embeddedFont>
      <p:font typeface="等线" panose="020B0604020202020204" charset="-122"/>
      <p:regular r:id="rId79"/>
    </p:embeddedFont>
    <p:embeddedFont>
      <p:font typeface="Arial Unicode MS" panose="020B0604020202020204" pitchFamily="34" charset="-128"/>
      <p:regular r:id="rId80"/>
    </p:embeddedFont>
    <p:embeddedFont>
      <p:font typeface="PT Sans" panose="020B0604020202020204" charset="0"/>
      <p:regular r:id="rId81"/>
      <p:bold r:id="rId82"/>
      <p:italic r:id="rId83"/>
      <p:boldItalic r:id="rId84"/>
    </p:embeddedFont>
    <p:embeddedFont>
      <p:font typeface="ABeeZee" panose="020B0604020202020204" charset="0"/>
      <p:regular r:id="rId85"/>
      <p:bold r:id="rId86"/>
      <p:italic r:id="rId87"/>
      <p:boldItalic r:id="rId88"/>
    </p:embeddedFont>
    <p:embeddedFont>
      <p:font typeface="Livvic" panose="020B0604020202020204" charset="0"/>
      <p:regular r:id="rId89"/>
      <p:bold r:id="rId90"/>
      <p:italic r:id="rId91"/>
      <p:boldItalic r:id="rId92"/>
    </p:embeddedFont>
    <p:embeddedFont>
      <p:font typeface="Patrick Hand" panose="020B0604020202020204" charset="0"/>
      <p:regular r:id="rId93"/>
    </p:embeddedFont>
    <p:embeddedFont>
      <p:font typeface="Verdana" panose="020B0604030504040204" pitchFamily="34" charset="0"/>
      <p:regular r:id="rId94"/>
      <p:bold r:id="rId95"/>
      <p:italic r:id="rId96"/>
      <p:boldItalic r:id="rId97"/>
    </p:embeddedFont>
    <p:embeddedFont>
      <p:font typeface="Oxygen" panose="020B0604020202020204" charset="0"/>
      <p:regular r:id="rId98"/>
      <p:bold r:id="rId99"/>
    </p:embeddedFont>
    <p:embeddedFont>
      <p:font typeface="Rochester" panose="020B0604020202020204" charset="0"/>
      <p:regular r:id="rId100"/>
    </p:embeddedFont>
    <p:embeddedFont>
      <p:font typeface="Roboto Condensed Light" panose="020B0604020202020204" charset="0"/>
      <p:regular r:id="rId101"/>
      <p:italic r:id="rId102"/>
    </p:embeddedFont>
    <p:embeddedFont>
      <p:font typeface="SNELL ROUNDHAND BLACK" panose="020B0604020202020204" charset="0"/>
      <p:bold r:id="rId64"/>
    </p:embeddedFont>
    <p:embeddedFont>
      <p:font typeface="PT Serif" panose="020B0604020202020204" charset="0"/>
      <p:regular r:id="rId103"/>
      <p:bold r:id="rId104"/>
      <p:italic r:id="rId105"/>
      <p:boldItalic r:id="rId106"/>
    </p:embeddedFont>
    <p:embeddedFont>
      <p:font typeface="Domine" panose="020B0604020202020204" charset="0"/>
      <p:regular r:id="rId107"/>
      <p:bold r:id="rId108"/>
    </p:embeddedFont>
    <p:embeddedFont>
      <p:font typeface="Amaranth" panose="020B0604020202020204" charset="0"/>
      <p:regular r:id="rId109"/>
      <p:bold r:id="rId110"/>
      <p:italic r:id="rId111"/>
      <p:boldItalic r:id="rId112"/>
    </p:embeddedFont>
    <p:embeddedFont>
      <p:font typeface="微软雅黑" panose="020B0503020204020204" pitchFamily="34" charset="-122"/>
      <p:regular r:id="rId113"/>
      <p:bold r:id="rId114"/>
    </p:embeddedFont>
    <p:embeddedFont>
      <p:font typeface="Muli" panose="020B0604020202020204" charset="0"/>
      <p:regular r:id="rId115"/>
      <p:bold r:id="rId116"/>
      <p:italic r:id="rId117"/>
      <p:boldItalic r:id="rId118"/>
    </p:embeddedFont>
    <p:embeddedFont>
      <p:font typeface="Cambria" panose="02040503050406030204" pitchFamily="18" charset="0"/>
      <p:regular r:id="rId119"/>
      <p:bold r:id="rId120"/>
      <p:italic r:id="rId121"/>
      <p:boldItalic r:id="rId122"/>
    </p:embeddedFont>
    <p:embeddedFont>
      <p:font typeface="Poiret One" panose="020B0604020202020204" charset="0"/>
      <p:regular r:id="rId123"/>
    </p:embeddedFont>
    <p:embeddedFont>
      <p:font typeface="Tahoma" panose="020B0604030504040204" pitchFamily="34" charset="0"/>
      <p:regular r:id="rId124"/>
      <p:bold r:id="rId1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57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0"/>
    <a:srgbClr val="FCF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194E48-0213-45A0-A4D0-6C0B52F4EC9D}">
  <a:tblStyle styleId="{3A194E48-0213-45A0-A4D0-6C0B52F4EC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6" autoAdjust="0"/>
    <p:restoredTop sz="94745"/>
  </p:normalViewPr>
  <p:slideViewPr>
    <p:cSldViewPr snapToGrid="0">
      <p:cViewPr varScale="1">
        <p:scale>
          <a:sx n="105" d="100"/>
          <a:sy n="105" d="100"/>
        </p:scale>
        <p:origin x="354" y="114"/>
      </p:cViewPr>
      <p:guideLst>
        <p:guide orient="horz" pos="1620"/>
        <p:guide pos="285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1.xml"/><Relationship Id="rId117" Type="http://schemas.openxmlformats.org/officeDocument/2006/relationships/font" Target="fonts/font65.fntdata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84" Type="http://schemas.openxmlformats.org/officeDocument/2006/relationships/font" Target="fonts/font32.fntdata"/><Relationship Id="rId89" Type="http://schemas.openxmlformats.org/officeDocument/2006/relationships/font" Target="fonts/font37.fntdata"/><Relationship Id="rId112" Type="http://schemas.openxmlformats.org/officeDocument/2006/relationships/font" Target="fonts/font60.fntdata"/><Relationship Id="rId16" Type="http://schemas.openxmlformats.org/officeDocument/2006/relationships/slide" Target="slides/slide1.xml"/><Relationship Id="rId107" Type="http://schemas.openxmlformats.org/officeDocument/2006/relationships/font" Target="fonts/font55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74" Type="http://schemas.openxmlformats.org/officeDocument/2006/relationships/font" Target="fonts/font22.fntdata"/><Relationship Id="rId79" Type="http://schemas.openxmlformats.org/officeDocument/2006/relationships/font" Target="fonts/font27.fntdata"/><Relationship Id="rId102" Type="http://schemas.openxmlformats.org/officeDocument/2006/relationships/font" Target="fonts/font50.fntdata"/><Relationship Id="rId123" Type="http://schemas.openxmlformats.org/officeDocument/2006/relationships/font" Target="fonts/font71.fntdata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38.fntdata"/><Relationship Id="rId95" Type="http://schemas.openxmlformats.org/officeDocument/2006/relationships/font" Target="fonts/font43.fntdata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font" Target="fonts/font25.fntdata"/><Relationship Id="rId100" Type="http://schemas.openxmlformats.org/officeDocument/2006/relationships/font" Target="fonts/font48.fntdata"/><Relationship Id="rId105" Type="http://schemas.openxmlformats.org/officeDocument/2006/relationships/font" Target="fonts/font53.fntdata"/><Relationship Id="rId113" Type="http://schemas.openxmlformats.org/officeDocument/2006/relationships/font" Target="fonts/font61.fntdata"/><Relationship Id="rId118" Type="http://schemas.openxmlformats.org/officeDocument/2006/relationships/font" Target="fonts/font66.fntdata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font" Target="fonts/font20.fntdata"/><Relationship Id="rId80" Type="http://schemas.openxmlformats.org/officeDocument/2006/relationships/font" Target="fonts/font28.fntdata"/><Relationship Id="rId85" Type="http://schemas.openxmlformats.org/officeDocument/2006/relationships/font" Target="fonts/font33.fntdata"/><Relationship Id="rId93" Type="http://schemas.openxmlformats.org/officeDocument/2006/relationships/font" Target="fonts/font41.fntdata"/><Relationship Id="rId98" Type="http://schemas.openxmlformats.org/officeDocument/2006/relationships/font" Target="fonts/font46.fntdata"/><Relationship Id="rId121" Type="http://schemas.openxmlformats.org/officeDocument/2006/relationships/font" Target="fonts/font69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103" Type="http://schemas.openxmlformats.org/officeDocument/2006/relationships/font" Target="fonts/font51.fntdata"/><Relationship Id="rId108" Type="http://schemas.openxmlformats.org/officeDocument/2006/relationships/font" Target="fonts/font56.fntdata"/><Relationship Id="rId116" Type="http://schemas.openxmlformats.org/officeDocument/2006/relationships/font" Target="fonts/font64.fntdata"/><Relationship Id="rId124" Type="http://schemas.openxmlformats.org/officeDocument/2006/relationships/font" Target="fonts/font72.fntdata"/><Relationship Id="rId129" Type="http://schemas.openxmlformats.org/officeDocument/2006/relationships/tableStyles" Target="tableStyle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83" Type="http://schemas.openxmlformats.org/officeDocument/2006/relationships/font" Target="fonts/font31.fntdata"/><Relationship Id="rId88" Type="http://schemas.openxmlformats.org/officeDocument/2006/relationships/font" Target="fonts/font36.fntdata"/><Relationship Id="rId91" Type="http://schemas.openxmlformats.org/officeDocument/2006/relationships/font" Target="fonts/font39.fntdata"/><Relationship Id="rId96" Type="http://schemas.openxmlformats.org/officeDocument/2006/relationships/font" Target="fonts/font44.fntdata"/><Relationship Id="rId111" Type="http://schemas.openxmlformats.org/officeDocument/2006/relationships/font" Target="fonts/font5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font" Target="fonts/font5.fntdata"/><Relationship Id="rId106" Type="http://schemas.openxmlformats.org/officeDocument/2006/relationships/font" Target="fonts/font54.fntdata"/><Relationship Id="rId114" Type="http://schemas.openxmlformats.org/officeDocument/2006/relationships/font" Target="fonts/font62.fntdata"/><Relationship Id="rId119" Type="http://schemas.openxmlformats.org/officeDocument/2006/relationships/font" Target="fonts/font67.fntdata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font" Target="fonts/font26.fntdata"/><Relationship Id="rId81" Type="http://schemas.openxmlformats.org/officeDocument/2006/relationships/font" Target="fonts/font29.fntdata"/><Relationship Id="rId86" Type="http://schemas.openxmlformats.org/officeDocument/2006/relationships/font" Target="fonts/font34.fntdata"/><Relationship Id="rId94" Type="http://schemas.openxmlformats.org/officeDocument/2006/relationships/font" Target="fonts/font42.fntdata"/><Relationship Id="rId99" Type="http://schemas.openxmlformats.org/officeDocument/2006/relationships/font" Target="fonts/font47.fntdata"/><Relationship Id="rId101" Type="http://schemas.openxmlformats.org/officeDocument/2006/relationships/font" Target="fonts/font49.fntdata"/><Relationship Id="rId122" Type="http://schemas.openxmlformats.org/officeDocument/2006/relationships/font" Target="fonts/font7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109" Type="http://schemas.openxmlformats.org/officeDocument/2006/relationships/font" Target="fonts/font57.fntdata"/><Relationship Id="rId34" Type="http://schemas.openxmlformats.org/officeDocument/2006/relationships/slide" Target="slides/slide19.xml"/><Relationship Id="rId50" Type="http://schemas.openxmlformats.org/officeDocument/2006/relationships/slide" Target="slides/slide35.xml"/><Relationship Id="rId55" Type="http://schemas.openxmlformats.org/officeDocument/2006/relationships/font" Target="fonts/font3.fntdata"/><Relationship Id="rId76" Type="http://schemas.openxmlformats.org/officeDocument/2006/relationships/font" Target="fonts/font24.fntdata"/><Relationship Id="rId97" Type="http://schemas.openxmlformats.org/officeDocument/2006/relationships/font" Target="fonts/font45.fntdata"/><Relationship Id="rId104" Type="http://schemas.openxmlformats.org/officeDocument/2006/relationships/font" Target="fonts/font52.fntdata"/><Relationship Id="rId120" Type="http://schemas.openxmlformats.org/officeDocument/2006/relationships/font" Target="fonts/font68.fntdata"/><Relationship Id="rId125" Type="http://schemas.openxmlformats.org/officeDocument/2006/relationships/font" Target="fonts/font73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9.fntdata"/><Relationship Id="rId92" Type="http://schemas.openxmlformats.org/officeDocument/2006/relationships/font" Target="fonts/font4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font" Target="fonts/font14.fntdata"/><Relationship Id="rId87" Type="http://schemas.openxmlformats.org/officeDocument/2006/relationships/font" Target="fonts/font35.fntdata"/><Relationship Id="rId110" Type="http://schemas.openxmlformats.org/officeDocument/2006/relationships/font" Target="fonts/font58.fntdata"/><Relationship Id="rId115" Type="http://schemas.openxmlformats.org/officeDocument/2006/relationships/font" Target="fonts/font63.fntdata"/><Relationship Id="rId61" Type="http://schemas.openxmlformats.org/officeDocument/2006/relationships/font" Target="fonts/font9.fntdata"/><Relationship Id="rId82" Type="http://schemas.openxmlformats.org/officeDocument/2006/relationships/font" Target="fonts/font3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955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222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9A59B4-AF1D-B145-BC44-B61B7A02F543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839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ac8787dcf5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ac8787dcf5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f5a57be6f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6" name="Google Shape;746;gf5a57be6f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922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877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8fb8d6ea6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8fb8d6ea6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842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e695bdf7eb_1_1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e695bdf7eb_1_1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925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d88af441a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d88af441a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3801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2ED74C-2D2F-48A4-B9AB-7EFECD52182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586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e695bdf7eb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e695bdf7eb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3.xml"/><Relationship Id="rId4" Type="http://schemas.openxmlformats.org/officeDocument/2006/relationships/hyperlink" Target="http://bit.ly/2TtBDfr" TargetMode="Externa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 hasCustomPrompt="1"/>
          </p:nvPr>
        </p:nvSpPr>
        <p:spPr>
          <a:xfrm>
            <a:off x="1753000" y="1573500"/>
            <a:ext cx="2012400" cy="199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5355950" y="3035238"/>
            <a:ext cx="27339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/>
          </p:nvPr>
        </p:nvSpPr>
        <p:spPr>
          <a:xfrm>
            <a:off x="5355950" y="1440738"/>
            <a:ext cx="27339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2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265486" flipH="1">
            <a:off x="7143703" y="-923801"/>
            <a:ext cx="2890299" cy="2428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479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BB287-3CBD-462F-9B5F-97BD5BF2D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94F46F-13E8-483A-BD29-F5860C018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18BF9-1150-422B-8128-30384FEC0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B19E0-07CC-419F-B44A-264498AB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406C4-21C7-4CA3-B67E-9E293C7C0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62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55F40-D78E-4823-B7B5-B00ABDC1F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F0A0B-8CFF-402F-B518-68F0B924C1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BDE07-E2CD-42D2-AA73-9F47A5F7F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B11FD-C09A-453C-BABB-10E3805B8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3FFF2-3B1B-46F0-B38E-495D44A3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6DF7A4-8529-46E7-A09F-F89FB4FB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5595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F825-0C77-4D47-B4E4-352BB088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F2110-4134-48C5-8AE1-ABEBACEF3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C21BE1-7DCA-4B40-B582-02152B1B4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3CEDD3-6D67-4AC4-9002-0006972BB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4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1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71203-4A1B-4933-9976-A7AA2AE0D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0CA85-921B-4103-8077-20A1914F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B2D311-1518-43AD-91AC-3B9E27418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2DC721-D71D-41C4-8261-6E963C7CC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6657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60938-A448-4F9C-A577-0314E1E6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11D56-F5BF-4AF6-97E8-E410B27B2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DA326-35A7-48FD-B570-6AF006DFB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C9CDC-3286-4D9B-87FD-B5802E24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9975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8EBB85-E7AE-462E-90E0-4B190F975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84EFB-F9D7-4E66-91DA-BD12EA856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581DC-0A6D-46E7-A52B-5883BDBF1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8109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21AA-8C6B-4418-8ECD-7683B0A37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991-D30C-40CA-B9A9-CC95E96E5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A0143E-9990-4C18-96A6-0948B48FC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A1D708-D85E-467E-898E-98363D25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EFB2F5-DBA9-45EC-823A-D981593E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59F01-275F-40D3-B1F7-FF474913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6509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4D3-D70A-46AD-BC38-FDCD1BD38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44B773-AE06-4F45-8FE8-4957A704C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4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9" indent="0">
              <a:buNone/>
              <a:defRPr sz="1500"/>
            </a:lvl7pPr>
            <a:lvl8pPr marL="2400240" indent="0">
              <a:buNone/>
              <a:defRPr sz="1500"/>
            </a:lvl8pPr>
            <a:lvl9pPr marL="2743131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041C-2E04-454E-A104-93A714FC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4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9" indent="0">
              <a:buNone/>
              <a:defRPr sz="750"/>
            </a:lvl7pPr>
            <a:lvl8pPr marL="2400240" indent="0">
              <a:buNone/>
              <a:defRPr sz="750"/>
            </a:lvl8pPr>
            <a:lvl9pPr marL="2743131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54389-70AB-4DD6-91E2-887001B8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69498-C8EC-4031-ADBA-ADC0F906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B381E3-74F6-45E8-9784-57FF4454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5529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134C-CB9C-4DE8-B613-2DDECCAE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3D1DB7-77AE-4F65-843A-426196DD5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ACF8EF-1DE9-41DF-9EE0-FCC455A5B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F2C7F-ED60-4FEF-B0A1-8374E603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7AE78-4157-4F1A-8B58-6D8BCDA8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1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CE5CC2-9589-4A6B-81E6-8E22CF2C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3BE92-3F58-4C89-9B27-996848E9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3D018-80E5-4CCB-8D15-69BBE5D1D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07A00-2752-4E54-9D38-4CF3E434B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D51B2-A0F8-40C4-8D9F-45EE054BD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315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95716" y="1505693"/>
            <a:ext cx="2088573" cy="2088573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 defTabSz="342892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2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5114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" name="Google Shape;104;p3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" name="Google Shape;105;p3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1051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2" name="Google Shape;112;p4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4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54" lvl="1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31" lvl="2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08" lvl="3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886" lvl="4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063" lvl="5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240" lvl="6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417" lvl="7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594" lvl="8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549144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68725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/>
          <p:nvPr/>
        </p:nvSpPr>
        <p:spPr>
          <a:xfrm>
            <a:off x="-75" y="1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9"/>
          <p:cNvSpPr/>
          <p:nvPr/>
        </p:nvSpPr>
        <p:spPr>
          <a:xfrm>
            <a:off x="332395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6" name="Google Shape;256;p19"/>
          <p:cNvSpPr/>
          <p:nvPr/>
        </p:nvSpPr>
        <p:spPr>
          <a:xfrm>
            <a:off x="311803" y="151249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7" name="Google Shape;257;p19"/>
          <p:cNvSpPr txBox="1">
            <a:spLocks noGrp="1"/>
          </p:cNvSpPr>
          <p:nvPr>
            <p:ph type="title"/>
          </p:nvPr>
        </p:nvSpPr>
        <p:spPr>
          <a:xfrm>
            <a:off x="685800" y="828000"/>
            <a:ext cx="32166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8" name="Google Shape;258;p19"/>
          <p:cNvSpPr txBox="1">
            <a:spLocks noGrp="1"/>
          </p:cNvSpPr>
          <p:nvPr>
            <p:ph type="subTitle" idx="1"/>
          </p:nvPr>
        </p:nvSpPr>
        <p:spPr>
          <a:xfrm>
            <a:off x="685800" y="1583700"/>
            <a:ext cx="3216600" cy="27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45493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1B98-75FA-48C9-AE3F-5228987EB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1" y="841773"/>
            <a:ext cx="6858000" cy="17907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14FAE-F4E9-447A-837B-8300ADD6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1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350"/>
            </a:lvl3pPr>
            <a:lvl4pPr marL="1028572" indent="0" algn="ctr">
              <a:buNone/>
              <a:defRPr sz="1200"/>
            </a:lvl4pPr>
            <a:lvl5pPr marL="1371428" indent="0" algn="ctr">
              <a:buNone/>
              <a:defRPr sz="1200"/>
            </a:lvl5pPr>
            <a:lvl6pPr marL="1714285" indent="0" algn="ctr">
              <a:buNone/>
              <a:defRPr sz="1200"/>
            </a:lvl6pPr>
            <a:lvl7pPr marL="2057143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2458C-FD98-4625-B164-AEF9F1A0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C1262-0E6B-4B72-8379-3A98103F9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F75EB-882C-4D1F-A98E-ABC22581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387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C273-5FC5-46CB-8412-123FA9E4C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88F8D-C4EE-4283-B81E-B04D70664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F7929-6EF5-4105-9D63-7F50103DC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DF884-2409-48AB-A4AF-E8AF4DCFA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2A0E6-7BB8-4EEF-8364-E5BCC327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9437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C1D5A-C4ED-4D96-B4B6-C79597A03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1160-5F29-47DB-B594-3D6D2FC2C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00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DCB7C-23F2-4001-8756-653B9325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E63A57-E0F6-4378-8FB8-ABEBE8B79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8318C-9D13-43FE-A168-54588584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7017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8E2A6-4FF6-43C7-B8B4-1B9C0300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5FECC-79C0-4280-BEEF-38A4DBB42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1411D-6D7A-4F68-BD62-D8DB6CB253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75B5C5-8728-4FC6-865A-CA9BC6C76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9C9BA5-4E72-4AB7-B330-AFD66463D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66DA1-1FEC-4622-9504-249E45F52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8125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5B8D-C51E-421A-90B2-89AC1C015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17A77-5318-454F-93BB-1C8C2808F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3" y="1260873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94F72-46ED-4C80-BCF9-EAB400880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3C5124-E01F-4B07-9F05-4DCF9098C6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350" b="1"/>
            </a:lvl3pPr>
            <a:lvl4pPr marL="1028572" indent="0">
              <a:buNone/>
              <a:defRPr sz="1200" b="1"/>
            </a:lvl4pPr>
            <a:lvl5pPr marL="1371428" indent="0">
              <a:buNone/>
              <a:defRPr sz="1200" b="1"/>
            </a:lvl5pPr>
            <a:lvl6pPr marL="1714285" indent="0">
              <a:buNone/>
              <a:defRPr sz="1200" b="1"/>
            </a:lvl6pPr>
            <a:lvl7pPr marL="2057143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DA483E-9C69-45BC-8343-598F389CC4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823F-8BDA-4D2D-9FA6-C7649B5AD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8F09EC-DABC-4B39-948F-572D50D8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64716-EA3C-44ED-9268-B183420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5210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7141-21E6-4EAF-8BE0-AFD2D9A51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BB3503-FE7C-4258-B937-C128B24A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50D36-4550-4311-86B1-DEE851A1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71796-4C40-47DF-B129-A75C127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4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764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E35000-601B-43A4-8AB9-74E6A6A95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DBC4-2797-4ED6-AED0-B04EEC23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46175-B814-49ED-A105-3A2DC4808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645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0038-44D8-482F-BCE4-60A2D039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96C16-0202-4542-B0AF-27D7754A5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E68D7A-FF3D-410D-A49F-423C50515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44B42-2F3A-4B01-88DE-AFDC7FB07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D4EF-8217-47CB-8D93-B77E8D3E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C74D4-58FA-49A5-A3F7-1BFF4FAF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211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34F2-A49F-4064-BA0C-9A23DEFF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8ABB0A-6C26-4C1D-A764-9843EC094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2" indent="0">
              <a:buNone/>
              <a:defRPr sz="1500"/>
            </a:lvl4pPr>
            <a:lvl5pPr marL="1371428" indent="0">
              <a:buNone/>
              <a:defRPr sz="1500"/>
            </a:lvl5pPr>
            <a:lvl6pPr marL="1714285" indent="0">
              <a:buNone/>
              <a:defRPr sz="1500"/>
            </a:lvl6pPr>
            <a:lvl7pPr marL="2057143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D7504C-099D-4975-8735-39435564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050"/>
            </a:lvl2pPr>
            <a:lvl3pPr marL="685715" indent="0">
              <a:buNone/>
              <a:defRPr sz="900"/>
            </a:lvl3pPr>
            <a:lvl4pPr marL="1028572" indent="0">
              <a:buNone/>
              <a:defRPr sz="750"/>
            </a:lvl4pPr>
            <a:lvl5pPr marL="1371428" indent="0">
              <a:buNone/>
              <a:defRPr sz="750"/>
            </a:lvl5pPr>
            <a:lvl6pPr marL="1714285" indent="0">
              <a:buNone/>
              <a:defRPr sz="750"/>
            </a:lvl6pPr>
            <a:lvl7pPr marL="2057143" indent="0">
              <a:buNone/>
              <a:defRPr sz="750"/>
            </a:lvl7pPr>
            <a:lvl8pPr marL="2400000" indent="0">
              <a:buNone/>
              <a:defRPr sz="750"/>
            </a:lvl8pPr>
            <a:lvl9pPr marL="274285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891CB2-C958-43D8-808B-C1974CCEA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91E622-2912-44AD-B821-8B6B7E87F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6A0E58-9B06-4FE8-97EA-B89870EA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2839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E6903-C59F-4880-93F7-6B4D204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412988-6D00-458A-9BE2-628BA4BAD2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E4A55-FED7-4FFD-978E-85F278C65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D08F5-8BB1-4F4D-8E91-F04A42E32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AFCD1D-5468-4E56-AC28-91ABDFCF5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295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A626A5-8713-483F-9D1B-9C5761E661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C096FC-B95B-4D88-B31E-B466FA3A42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6371-C551-4549-8EA1-4048F13EE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D2EEB-703E-4941-9C26-9FD0208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E56A9C-EF9C-4F3E-A82A-E6CC6A81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514350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75107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内页">
    <p:bg>
      <p:bgPr>
        <a:pattFill prst="pct40">
          <a:fgClr>
            <a:srgbClr val="F2EDD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 userDrawn="1"/>
        </p:nvSpPr>
        <p:spPr>
          <a:xfrm>
            <a:off x="2937398" y="130626"/>
            <a:ext cx="6207793" cy="383241"/>
          </a:xfrm>
          <a:custGeom>
            <a:avLst/>
            <a:gdLst>
              <a:gd name="connsiteX0" fmla="*/ 85166 w 9116251"/>
              <a:gd name="connsiteY0" fmla="*/ 0 h 510988"/>
              <a:gd name="connsiteX1" fmla="*/ 9116251 w 9116251"/>
              <a:gd name="connsiteY1" fmla="*/ 0 h 510988"/>
              <a:gd name="connsiteX2" fmla="*/ 9116251 w 9116251"/>
              <a:gd name="connsiteY2" fmla="*/ 510988 h 510988"/>
              <a:gd name="connsiteX3" fmla="*/ 85166 w 9116251"/>
              <a:gd name="connsiteY3" fmla="*/ 510988 h 510988"/>
              <a:gd name="connsiteX4" fmla="*/ 0 w 9116251"/>
              <a:gd name="connsiteY4" fmla="*/ 425822 h 510988"/>
              <a:gd name="connsiteX5" fmla="*/ 0 w 9116251"/>
              <a:gd name="connsiteY5" fmla="*/ 85166 h 510988"/>
              <a:gd name="connsiteX6" fmla="*/ 85166 w 9116251"/>
              <a:gd name="connsiteY6" fmla="*/ 0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16251" h="510988">
                <a:moveTo>
                  <a:pt x="85166" y="0"/>
                </a:moveTo>
                <a:lnTo>
                  <a:pt x="9116251" y="0"/>
                </a:lnTo>
                <a:lnTo>
                  <a:pt x="9116251" y="510988"/>
                </a:lnTo>
                <a:lnTo>
                  <a:pt x="85166" y="510988"/>
                </a:lnTo>
                <a:cubicBezTo>
                  <a:pt x="38130" y="510988"/>
                  <a:pt x="0" y="472858"/>
                  <a:pt x="0" y="425822"/>
                </a:cubicBezTo>
                <a:lnTo>
                  <a:pt x="0" y="85166"/>
                </a:lnTo>
                <a:cubicBezTo>
                  <a:pt x="0" y="38130"/>
                  <a:pt x="38130" y="0"/>
                  <a:pt x="85166" y="0"/>
                </a:cubicBez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76974" y="130626"/>
            <a:ext cx="2403313" cy="383241"/>
          </a:xfrm>
          <a:prstGeom prst="roundRect">
            <a:avLst/>
          </a:prstGeom>
          <a:solidFill>
            <a:srgbClr val="EC707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532473" y="162941"/>
            <a:ext cx="2292982" cy="310117"/>
          </a:xfrm>
          <a:prstGeom prst="roundRect">
            <a:avLst/>
          </a:prstGeom>
          <a:noFill/>
          <a:ln w="12700" cap="flat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2988583" y="130629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6" name="任意多边形 5"/>
          <p:cNvSpPr/>
          <p:nvPr userDrawn="1"/>
        </p:nvSpPr>
        <p:spPr>
          <a:xfrm>
            <a:off x="-1694" y="130626"/>
            <a:ext cx="419084" cy="383241"/>
          </a:xfrm>
          <a:custGeom>
            <a:avLst/>
            <a:gdLst>
              <a:gd name="connsiteX0" fmla="*/ 0 w 558706"/>
              <a:gd name="connsiteY0" fmla="*/ 0 h 510988"/>
              <a:gd name="connsiteX1" fmla="*/ 473540 w 558706"/>
              <a:gd name="connsiteY1" fmla="*/ 0 h 510988"/>
              <a:gd name="connsiteX2" fmla="*/ 558706 w 558706"/>
              <a:gd name="connsiteY2" fmla="*/ 85166 h 510988"/>
              <a:gd name="connsiteX3" fmla="*/ 558706 w 558706"/>
              <a:gd name="connsiteY3" fmla="*/ 425822 h 510988"/>
              <a:gd name="connsiteX4" fmla="*/ 473540 w 558706"/>
              <a:gd name="connsiteY4" fmla="*/ 510988 h 510988"/>
              <a:gd name="connsiteX5" fmla="*/ 0 w 558706"/>
              <a:gd name="connsiteY5" fmla="*/ 510988 h 510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8706" h="510988">
                <a:moveTo>
                  <a:pt x="0" y="0"/>
                </a:moveTo>
                <a:lnTo>
                  <a:pt x="473540" y="0"/>
                </a:lnTo>
                <a:cubicBezTo>
                  <a:pt x="520576" y="0"/>
                  <a:pt x="558706" y="38130"/>
                  <a:pt x="558706" y="85166"/>
                </a:cubicBezTo>
                <a:lnTo>
                  <a:pt x="558706" y="425822"/>
                </a:lnTo>
                <a:cubicBezTo>
                  <a:pt x="558706" y="472858"/>
                  <a:pt x="520576" y="510988"/>
                  <a:pt x="473540" y="510988"/>
                </a:cubicBezTo>
                <a:lnTo>
                  <a:pt x="0" y="510988"/>
                </a:lnTo>
                <a:close/>
              </a:path>
            </a:pathLst>
          </a:custGeom>
          <a:solidFill>
            <a:srgbClr val="7FDA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353867" y="120544"/>
            <a:ext cx="0" cy="393326"/>
          </a:xfrm>
          <a:prstGeom prst="line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 userDrawn="1"/>
        </p:nvCxnSpPr>
        <p:spPr>
          <a:xfrm flipH="1">
            <a:off x="2" y="5132950"/>
            <a:ext cx="9145190" cy="0"/>
          </a:xfrm>
          <a:prstGeom prst="line">
            <a:avLst/>
          </a:prstGeom>
          <a:noFill/>
          <a:ln w="38100" cap="flat" cmpd="sng" algn="ctr">
            <a:solidFill>
              <a:srgbClr val="7FDADB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3543491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101" y="1319725"/>
            <a:ext cx="4524600" cy="224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1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101" y="3568225"/>
            <a:ext cx="4524600" cy="34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16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24125" y="4427292"/>
            <a:ext cx="1670211" cy="157227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3864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4520101" y="2386225"/>
            <a:ext cx="3910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4520101" y="1383025"/>
            <a:ext cx="3910800" cy="100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4520101" y="3393000"/>
            <a:ext cx="3910800" cy="3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629832" y="4094520"/>
            <a:ext cx="1492488" cy="2705076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39959" y="3595906"/>
            <a:ext cx="1356593" cy="2458821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7980363" y="4100120"/>
            <a:ext cx="1777123" cy="1769839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8351380" y="-232016"/>
            <a:ext cx="951533" cy="947599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1067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720000" y="1177625"/>
            <a:ext cx="77040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0480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>
                <a:solidFill>
                  <a:srgbClr val="434343"/>
                </a:solidFill>
              </a:defRPr>
            </a:lvl1pPr>
            <a:lvl2pPr marL="914411" lvl="1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17" lvl="2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23" lvl="3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29" lvl="4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34" lvl="5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40" lvl="6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46" lvl="7" indent="-3048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51" lvl="8" indent="-3048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45333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1596676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4804722" y="2385247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0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4804726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1596676" y="2944150"/>
            <a:ext cx="2742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8007404" y="-222342"/>
            <a:ext cx="947641" cy="1717597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427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30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8286658" y="3243183"/>
            <a:ext cx="1291852" cy="1216099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09299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720000" y="1535150"/>
            <a:ext cx="3227400" cy="29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6" lvl="0" indent="-29210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11" lvl="1" indent="-317504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17" lvl="2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23" lvl="3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29" lvl="4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34" lvl="5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40" lvl="6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46" lvl="7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51" lvl="8" indent="-3175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720000" y="772475"/>
            <a:ext cx="3227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34462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713100" y="1307101"/>
            <a:ext cx="44304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8007404" y="-222342"/>
            <a:ext cx="947641" cy="1717597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9646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2324250" y="1337600"/>
            <a:ext cx="4495500" cy="13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2324350" y="2690000"/>
            <a:ext cx="4495500" cy="113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394777" y="2010702"/>
            <a:ext cx="1859413" cy="3370180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395688" y="2236438"/>
            <a:ext cx="1232522" cy="2233943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579383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720000" y="4053100"/>
            <a:ext cx="7710900" cy="5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8128505" y="3665849"/>
            <a:ext cx="1407854" cy="1325299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8162445" y="2482488"/>
            <a:ext cx="1813608" cy="1707259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647302" y="659979"/>
            <a:ext cx="1905503" cy="1793689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547423" y="3941170"/>
            <a:ext cx="1905527" cy="1793680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7997333" y="4320227"/>
            <a:ext cx="1100046" cy="103554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3664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906776" y="1251013"/>
            <a:ext cx="3637200" cy="210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49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906776" y="3395389"/>
            <a:ext cx="3637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7667604" y="2917938"/>
            <a:ext cx="1232522" cy="2233943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605387" y="-873896"/>
            <a:ext cx="1859413" cy="3370180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279654" y="-173674"/>
            <a:ext cx="1232488" cy="2233882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7888580" y="2462652"/>
            <a:ext cx="1859413" cy="3370180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5137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10711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1858337" y="1386449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1858325" y="1841575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943726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5645425" y="1386425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5645425" y="1841571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4726937" y="1546475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2425537" y="3130323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2425526" y="3585450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1510925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6212625" y="3130300"/>
            <a:ext cx="2261100" cy="43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6212625" y="3585446"/>
            <a:ext cx="22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5294137" y="3290350"/>
            <a:ext cx="705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24125" y="4575541"/>
            <a:ext cx="1670211" cy="157227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8007404" y="-222342"/>
            <a:ext cx="947641" cy="1717597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244566" y="-137415"/>
            <a:ext cx="1100034" cy="1035529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8217804" y="-659091"/>
            <a:ext cx="1429565" cy="2591082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4594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16336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713176" y="2965025"/>
            <a:ext cx="46320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713100" y="1360676"/>
            <a:ext cx="46320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7844063" y="3762970"/>
            <a:ext cx="1777123" cy="1769839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8316796" y="2886510"/>
            <a:ext cx="947638" cy="1717592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0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0567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849125" y="15670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849125" y="2571750"/>
            <a:ext cx="37062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24125" y="4152292"/>
            <a:ext cx="1670211" cy="157227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7987538" y="4121644"/>
            <a:ext cx="1777123" cy="1769839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8460271" y="3044335"/>
            <a:ext cx="947638" cy="1717592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73445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4789201" y="445025"/>
            <a:ext cx="364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4789201" y="1119100"/>
            <a:ext cx="3641700" cy="348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94262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027100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1750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11" lvl="1" indent="-31750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17" lvl="2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23" lvl="3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29" lvl="4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34" lvl="5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40" lvl="6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46" lvl="7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51" lvl="8" indent="-3175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4694501" y="1533450"/>
            <a:ext cx="3422400" cy="30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6" lvl="0" indent="-31750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11" lvl="1" indent="-31750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17" lvl="2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23" lvl="3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29" lvl="4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34" lvl="5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40" lvl="6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46" lvl="7" indent="-317504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51" lvl="8" indent="-317504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07435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82970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8297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3376425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3376425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5923150" y="2613700"/>
            <a:ext cx="2391300" cy="3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5923150" y="2960200"/>
            <a:ext cx="2391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8788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20"/>
          <p:cNvSpPr txBox="1">
            <a:spLocks noGrp="1"/>
          </p:cNvSpPr>
          <p:nvPr>
            <p:ph type="title" idx="2"/>
          </p:nvPr>
        </p:nvSpPr>
        <p:spPr>
          <a:xfrm>
            <a:off x="4129700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0" name="Google Shape;1150;p20"/>
          <p:cNvSpPr txBox="1">
            <a:spLocks noGrp="1"/>
          </p:cNvSpPr>
          <p:nvPr>
            <p:ph type="subTitle" idx="1"/>
          </p:nvPr>
        </p:nvSpPr>
        <p:spPr>
          <a:xfrm>
            <a:off x="4129700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1" name="Google Shape;1151;p20"/>
          <p:cNvSpPr txBox="1">
            <a:spLocks noGrp="1"/>
          </p:cNvSpPr>
          <p:nvPr>
            <p:ph type="title" idx="3"/>
          </p:nvPr>
        </p:nvSpPr>
        <p:spPr>
          <a:xfrm>
            <a:off x="6445804" y="16504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2" name="Google Shape;1152;p20"/>
          <p:cNvSpPr txBox="1">
            <a:spLocks noGrp="1"/>
          </p:cNvSpPr>
          <p:nvPr>
            <p:ph type="subTitle" idx="4"/>
          </p:nvPr>
        </p:nvSpPr>
        <p:spPr>
          <a:xfrm>
            <a:off x="6445804" y="20828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20"/>
          <p:cNvSpPr txBox="1">
            <a:spLocks noGrp="1"/>
          </p:cNvSpPr>
          <p:nvPr>
            <p:ph type="title" idx="5"/>
          </p:nvPr>
        </p:nvSpPr>
        <p:spPr>
          <a:xfrm>
            <a:off x="4129700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4" name="Google Shape;1154;p20"/>
          <p:cNvSpPr txBox="1">
            <a:spLocks noGrp="1"/>
          </p:cNvSpPr>
          <p:nvPr>
            <p:ph type="subTitle" idx="6"/>
          </p:nvPr>
        </p:nvSpPr>
        <p:spPr>
          <a:xfrm>
            <a:off x="4129700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20"/>
          <p:cNvSpPr txBox="1">
            <a:spLocks noGrp="1"/>
          </p:cNvSpPr>
          <p:nvPr>
            <p:ph type="title" idx="7"/>
          </p:nvPr>
        </p:nvSpPr>
        <p:spPr>
          <a:xfrm>
            <a:off x="6445804" y="3083850"/>
            <a:ext cx="1978200" cy="4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56" name="Google Shape;1156;p20"/>
          <p:cNvSpPr txBox="1">
            <a:spLocks noGrp="1"/>
          </p:cNvSpPr>
          <p:nvPr>
            <p:ph type="subTitle" idx="8"/>
          </p:nvPr>
        </p:nvSpPr>
        <p:spPr>
          <a:xfrm>
            <a:off x="6445804" y="351622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7" name="Google Shape;1157;p20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158" name="Google Shape;1158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9" name="Google Shape;1159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0" name="Google Shape;1160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1" name="Google Shape;1161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2" name="Google Shape;1162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3" name="Google Shape;1163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2" name="Google Shape;1172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3" name="Google Shape;1173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4" name="Google Shape;1174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5" name="Google Shape;1175;p20"/>
          <p:cNvGrpSpPr/>
          <p:nvPr/>
        </p:nvGrpSpPr>
        <p:grpSpPr>
          <a:xfrm>
            <a:off x="-274197" y="-6258"/>
            <a:ext cx="1159289" cy="1091309"/>
            <a:chOff x="3611750" y="1496100"/>
            <a:chExt cx="821550" cy="773375"/>
          </a:xfrm>
        </p:grpSpPr>
        <p:sp>
          <p:nvSpPr>
            <p:cNvPr id="1176" name="Google Shape;1176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7" name="Google Shape;1177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8" name="Google Shape;1178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9" name="Google Shape;1179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0" name="Google Shape;1180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1" name="Google Shape;1181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2" name="Google Shape;1182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3" name="Google Shape;1183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4" name="Google Shape;1184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5" name="Google Shape;1185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6" name="Google Shape;1186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7" name="Google Shape;1187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8" name="Google Shape;1188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9" name="Google Shape;1189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0" name="Google Shape;1190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1" name="Google Shape;1191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2" name="Google Shape;1192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93" name="Google Shape;1193;p20"/>
          <p:cNvGrpSpPr/>
          <p:nvPr/>
        </p:nvGrpSpPr>
        <p:grpSpPr>
          <a:xfrm rot="-4503473">
            <a:off x="8572972" y="3778458"/>
            <a:ext cx="794011" cy="747451"/>
            <a:chOff x="3611750" y="1496100"/>
            <a:chExt cx="821550" cy="773375"/>
          </a:xfrm>
        </p:grpSpPr>
        <p:sp>
          <p:nvSpPr>
            <p:cNvPr id="1194" name="Google Shape;1194;p2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5" name="Google Shape;1195;p2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6" name="Google Shape;1196;p2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7" name="Google Shape;1197;p2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8" name="Google Shape;1198;p2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9" name="Google Shape;1199;p2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0" name="Google Shape;1200;p2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1" name="Google Shape;1201;p2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2" name="Google Shape;1202;p2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3" name="Google Shape;1203;p2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4" name="Google Shape;1204;p2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5" name="Google Shape;1205;p2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6" name="Google Shape;1206;p2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7" name="Google Shape;1207;p2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8" name="Google Shape;1208;p2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2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2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4673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10117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101175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3580410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3577511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101175" y="3721076"/>
            <a:ext cx="1986000" cy="37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101175" y="4123413"/>
            <a:ext cx="19860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3577485" y="3726214"/>
            <a:ext cx="1986000" cy="3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3577535" y="4125892"/>
            <a:ext cx="1986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6056725" y="1938400"/>
            <a:ext cx="19860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6056728" y="2339110"/>
            <a:ext cx="1986000" cy="4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6053875" y="3728213"/>
            <a:ext cx="19860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6053877" y="41184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8286658" y="3243183"/>
            <a:ext cx="1291852" cy="1216099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8923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223601" y="670225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223601" y="1439126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223601" y="1954311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223601" y="2758949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223601" y="3265638"/>
            <a:ext cx="46968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223601" y="4078770"/>
            <a:ext cx="4696800" cy="39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6639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094476" y="784663"/>
            <a:ext cx="3434700" cy="8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087575" y="1767338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094476" y="325118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kumimoji="0" lang="en" sz="1000" b="0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kumimoji="0" lang="en" sz="1000" b="1" i="0" u="none" strike="noStrike" kern="0" cap="none" spc="0" normalizeH="0" baseline="0" noProof="0">
                <a:ln>
                  <a:noFill/>
                </a:ln>
                <a:solidFill>
                  <a:srgbClr val="786C5D"/>
                </a:solidFill>
                <a:effectLst/>
                <a:uLnTx/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000" b="1" i="0" u="none" strike="noStrike" kern="0" cap="none" spc="0" normalizeH="0" baseline="0" noProof="0">
              <a:ln>
                <a:noFill/>
              </a:ln>
              <a:solidFill>
                <a:srgbClr val="786C5D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244568" y="4130126"/>
            <a:ext cx="1100032" cy="1035527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23970" y="4633345"/>
            <a:ext cx="1159289" cy="109130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8524879" y="-222342"/>
            <a:ext cx="947641" cy="1717597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274079" y="-369995"/>
            <a:ext cx="1159271" cy="1091292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8286658" y="3243183"/>
            <a:ext cx="1291852" cy="1216099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8241308" y="4242552"/>
            <a:ext cx="1100046" cy="103554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077330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1850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493315" y="2096778"/>
            <a:ext cx="1859413" cy="3370180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297150" y="2322512"/>
            <a:ext cx="1232522" cy="2233943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7546946" y="-173674"/>
            <a:ext cx="1232488" cy="2233882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7805065" y="-873896"/>
            <a:ext cx="1859413" cy="3370180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785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771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 rotWithShape="1">
          <a:blip r:embed="rId2">
            <a:alphaModFix/>
          </a:blip>
          <a:srcRect l="56623" b="10"/>
          <a:stretch/>
        </p:blipFill>
        <p:spPr>
          <a:xfrm>
            <a:off x="5177825" y="0"/>
            <a:ext cx="3966179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4781550" y="1416450"/>
            <a:ext cx="3642600" cy="186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ubTitle" idx="1"/>
          </p:nvPr>
        </p:nvSpPr>
        <p:spPr>
          <a:xfrm>
            <a:off x="5452800" y="3276450"/>
            <a:ext cx="2971200" cy="103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39753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"/>
            <a:ext cx="9144000" cy="5143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8"/>
          <p:cNvSpPr txBox="1">
            <a:spLocks noGrp="1"/>
          </p:cNvSpPr>
          <p:nvPr>
            <p:ph type="ctrTitle"/>
          </p:nvPr>
        </p:nvSpPr>
        <p:spPr>
          <a:xfrm>
            <a:off x="4096775" y="540100"/>
            <a:ext cx="4325700" cy="98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1"/>
          </p:nvPr>
        </p:nvSpPr>
        <p:spPr>
          <a:xfrm>
            <a:off x="4096775" y="1524100"/>
            <a:ext cx="4325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28"/>
          <p:cNvSpPr txBox="1"/>
          <p:nvPr/>
        </p:nvSpPr>
        <p:spPr>
          <a:xfrm>
            <a:off x="4409075" y="3137600"/>
            <a:ext cx="37011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CREDITS: This presentation template was created by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including icons by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, infographics &amp; images by</a:t>
            </a:r>
            <a:r>
              <a:rPr lang="en">
                <a:solidFill>
                  <a:schemeClr val="lt2"/>
                </a:solidFill>
                <a:uFill>
                  <a:noFill/>
                </a:u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" u="sng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.</a:t>
            </a:r>
            <a:endParaRPr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</p:spTree>
    <p:extLst>
      <p:ext uri="{BB962C8B-B14F-4D97-AF65-F5344CB8AC3E}">
        <p14:creationId xmlns:p14="http://schemas.microsoft.com/office/powerpoint/2010/main" val="192042304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30448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737047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88201-C63F-6142-B080-CA1F89A87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9BD77-861E-8D45-A989-8E3A3D1B9739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D5C713-5600-B048-8158-10DF1C878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51C225-FCB5-B143-B1C2-E86FD4DAF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6C231-5991-F049-B044-05210A2006B1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93342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37332-42B4-6C43-85BB-2377F91EF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E7B63-17A1-FF4A-BEBA-105158F56903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5C80D-0E1D-884A-A811-8EFA707D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F1DC1-7F97-224C-8805-3F8F41AE3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FF557-5DCD-2C46-97AC-3F9DC3EDBEDB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2734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0E110-3C4B-7D4B-A1D8-73DECD5E2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6EDB2-8226-0C40-9D34-649038C1EBE1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18AF9-D445-1746-A081-813B910A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76110-0DFE-D546-A8CA-09068094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3C7C4-7064-024B-8337-3967AA95B670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83076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B52ED8D-C3D7-374F-B316-4EDC8C5D1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186E3-8F37-2346-B9CA-F3FEBDC45EA8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3AE2B16-8A90-764C-BA63-F7A333262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6133CE-AADC-3F4C-8CAB-07B01FBC3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DA6EC-3CF6-0749-AB85-827C7EB09254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125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38AE073-DFFD-5943-9013-6B918FD9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E87DD-A9B4-AC49-8AFE-ABE0BA05D6A8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8CF8FA9-531C-C14E-8FCA-3A398CA3D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1B1AB57-AB83-464D-B529-3872B2270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5D448-C650-7847-8B97-385724EBD006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65640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9999DC-378F-E54A-9758-3E8BE112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BA3F9-8181-3942-A21C-359C4C360A39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8A79B1-575A-8F43-9272-B0E149520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2A0147-5CF4-0143-BFD1-7FFB2326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020C8-07A3-7147-AD98-A08A26EC1448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59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67351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AF341F7-2F07-5147-998E-00A5DC3D0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0EC95-194C-254A-AE42-2FE2EBFE2AF0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2CE8F9B-B9E8-9949-8C6E-6A2B27A5D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313EA41-03C9-3143-9F6F-FB6B3002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B86BA-8F6E-9148-B105-E127F7A1F52F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155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B83FCE-808C-3B4D-BB7F-94BDE6E0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A3812-72C6-1145-83FB-1762100DC3DB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15F899-40E7-2544-A565-DEE7A122C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2C2981-07FE-6845-989A-0ECD8F671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5D04C-B3F6-2446-ADB8-0DB98E523C60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95392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0D5E8A4-478A-6749-B6CB-92EA7D097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E45C7-5EDE-6846-8327-5A76F96AA217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686FE2-DED6-1B4B-B42A-61E073479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02C4B7-46B4-DB45-9922-80482A43C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ECEBF-F9C2-324A-90BC-2AE09647B9DD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0313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81AE39-1A69-C04C-B8D4-C97DE1E7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7D78D-594E-F246-923C-CC800FA7F9A7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170A9-F716-F143-9268-850F6E0F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2E45FF-EB9B-544C-8C4B-7DF369070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D46287-39A6-324D-ACCA-9AC9B831B973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7063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2982D-FC33-674D-B906-7F3A32796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87586-6AB5-AC4E-BAAC-D8EBDD6C706E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2F10F-9529-DB41-B4BA-710888327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8D078-5E07-EE40-985C-790373CC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F45B2-2C0C-A24D-A9D6-15AAFD0A64FB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1183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654;p27">
            <a:extLst>
              <a:ext uri="{FF2B5EF4-FFF2-40B4-BE49-F238E27FC236}">
                <a16:creationId xmlns:a16="http://schemas.microsoft.com/office/drawing/2014/main" id="{17605D2E-6F46-794A-9D2D-09F7ECB41B61}"/>
              </a:ext>
            </a:extLst>
          </p:cNvPr>
          <p:cNvGrpSpPr>
            <a:grpSpLocks/>
          </p:cNvGrpSpPr>
          <p:nvPr/>
        </p:nvGrpSpPr>
        <p:grpSpPr bwMode="auto">
          <a:xfrm>
            <a:off x="7261623" y="3502819"/>
            <a:ext cx="2682478" cy="1058466"/>
            <a:chOff x="4432311" y="2548350"/>
            <a:chExt cx="4488305" cy="1770363"/>
          </a:xfrm>
        </p:grpSpPr>
        <p:sp>
          <p:nvSpPr>
            <p:cNvPr id="6" name="Google Shape;655;p27">
              <a:extLst>
                <a:ext uri="{FF2B5EF4-FFF2-40B4-BE49-F238E27FC236}">
                  <a16:creationId xmlns:a16="http://schemas.microsoft.com/office/drawing/2014/main" id="{8987767E-7427-5943-8409-A5D64CA3E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050" y="2548350"/>
              <a:ext cx="3497566" cy="1770363"/>
            </a:xfrm>
            <a:custGeom>
              <a:avLst/>
              <a:gdLst>
                <a:gd name="T0" fmla="*/ 2147483646 w 112480"/>
                <a:gd name="T1" fmla="*/ 932104 h 56934"/>
                <a:gd name="T2" fmla="*/ 2147483646 w 112480"/>
                <a:gd name="T3" fmla="*/ 20564992 h 56934"/>
                <a:gd name="T4" fmla="*/ 2147483646 w 112480"/>
                <a:gd name="T5" fmla="*/ 562800183 h 56934"/>
                <a:gd name="T6" fmla="*/ 2147483646 w 112480"/>
                <a:gd name="T7" fmla="*/ 690880507 h 56934"/>
                <a:gd name="T8" fmla="*/ 2147483646 w 112480"/>
                <a:gd name="T9" fmla="*/ 682462685 h 56934"/>
                <a:gd name="T10" fmla="*/ 2147483646 w 112480"/>
                <a:gd name="T11" fmla="*/ 933961882 h 56934"/>
                <a:gd name="T12" fmla="*/ 2147483646 w 112480"/>
                <a:gd name="T13" fmla="*/ 2147483646 h 56934"/>
                <a:gd name="T14" fmla="*/ 2147483646 w 112480"/>
                <a:gd name="T15" fmla="*/ 2147483646 h 56934"/>
                <a:gd name="T16" fmla="*/ 2147483646 w 112480"/>
                <a:gd name="T17" fmla="*/ 2147483646 h 56934"/>
                <a:gd name="T18" fmla="*/ 2147483646 w 112480"/>
                <a:gd name="T19" fmla="*/ 2147483646 h 56934"/>
                <a:gd name="T20" fmla="*/ 2147483646 w 112480"/>
                <a:gd name="T21" fmla="*/ 2147483646 h 56934"/>
                <a:gd name="T22" fmla="*/ 2147483646 w 112480"/>
                <a:gd name="T23" fmla="*/ 2147483646 h 56934"/>
                <a:gd name="T24" fmla="*/ 2147483646 w 112480"/>
                <a:gd name="T25" fmla="*/ 2147483646 h 56934"/>
                <a:gd name="T26" fmla="*/ 2147483646 w 112480"/>
                <a:gd name="T27" fmla="*/ 2147483646 h 56934"/>
                <a:gd name="T28" fmla="*/ 2147483646 w 112480"/>
                <a:gd name="T29" fmla="*/ 2147483646 h 56934"/>
                <a:gd name="T30" fmla="*/ 1028398865 w 112480"/>
                <a:gd name="T31" fmla="*/ 2147483646 h 56934"/>
                <a:gd name="T32" fmla="*/ 314127199 w 112480"/>
                <a:gd name="T33" fmla="*/ 2147483646 h 56934"/>
                <a:gd name="T34" fmla="*/ 1314474390 w 112480"/>
                <a:gd name="T35" fmla="*/ 2147483646 h 56934"/>
                <a:gd name="T36" fmla="*/ 57034487 w 112480"/>
                <a:gd name="T37" fmla="*/ 2147483646 h 56934"/>
                <a:gd name="T38" fmla="*/ 2147483646 w 112480"/>
                <a:gd name="T39" fmla="*/ 2147483646 h 56934"/>
                <a:gd name="T40" fmla="*/ 2147483646 w 112480"/>
                <a:gd name="T41" fmla="*/ 2147483646 h 56934"/>
                <a:gd name="T42" fmla="*/ 2147483646 w 112480"/>
                <a:gd name="T43" fmla="*/ 2147483646 h 56934"/>
                <a:gd name="T44" fmla="*/ 2147483646 w 112480"/>
                <a:gd name="T45" fmla="*/ 2147483646 h 56934"/>
                <a:gd name="T46" fmla="*/ 2147483646 w 112480"/>
                <a:gd name="T47" fmla="*/ 2147483646 h 56934"/>
                <a:gd name="T48" fmla="*/ 2147483646 w 112480"/>
                <a:gd name="T49" fmla="*/ 2147483646 h 56934"/>
                <a:gd name="T50" fmla="*/ 2147483646 w 112480"/>
                <a:gd name="T51" fmla="*/ 2147483646 h 56934"/>
                <a:gd name="T52" fmla="*/ 2147483646 w 112480"/>
                <a:gd name="T53" fmla="*/ 2147483646 h 56934"/>
                <a:gd name="T54" fmla="*/ 2147483646 w 112480"/>
                <a:gd name="T55" fmla="*/ 2147483646 h 56934"/>
                <a:gd name="T56" fmla="*/ 2147483646 w 112480"/>
                <a:gd name="T57" fmla="*/ 2147483646 h 56934"/>
                <a:gd name="T58" fmla="*/ 2147483646 w 112480"/>
                <a:gd name="T59" fmla="*/ 2147483646 h 56934"/>
                <a:gd name="T60" fmla="*/ 2147483646 w 112480"/>
                <a:gd name="T61" fmla="*/ 2147483646 h 56934"/>
                <a:gd name="T62" fmla="*/ 2147483646 w 112480"/>
                <a:gd name="T63" fmla="*/ 2147483646 h 56934"/>
                <a:gd name="T64" fmla="*/ 2147483646 w 112480"/>
                <a:gd name="T65" fmla="*/ 2147483646 h 56934"/>
                <a:gd name="T66" fmla="*/ 2147483646 w 112480"/>
                <a:gd name="T67" fmla="*/ 2147483646 h 56934"/>
                <a:gd name="T68" fmla="*/ 2147483646 w 112480"/>
                <a:gd name="T69" fmla="*/ 2147483646 h 56934"/>
                <a:gd name="T70" fmla="*/ 2147483646 w 112480"/>
                <a:gd name="T71" fmla="*/ 2147483646 h 56934"/>
                <a:gd name="T72" fmla="*/ 2147483646 w 112480"/>
                <a:gd name="T73" fmla="*/ 2147483646 h 56934"/>
                <a:gd name="T74" fmla="*/ 2147483646 w 112480"/>
                <a:gd name="T75" fmla="*/ 2147483646 h 56934"/>
                <a:gd name="T76" fmla="*/ 2147483646 w 112480"/>
                <a:gd name="T77" fmla="*/ 2147483646 h 56934"/>
                <a:gd name="T78" fmla="*/ 2147483646 w 112480"/>
                <a:gd name="T79" fmla="*/ 2147483646 h 56934"/>
                <a:gd name="T80" fmla="*/ 2147483646 w 112480"/>
                <a:gd name="T81" fmla="*/ 2147483646 h 56934"/>
                <a:gd name="T82" fmla="*/ 2147483646 w 112480"/>
                <a:gd name="T83" fmla="*/ 2147483646 h 56934"/>
                <a:gd name="T84" fmla="*/ 2147483646 w 112480"/>
                <a:gd name="T85" fmla="*/ 2147483646 h 56934"/>
                <a:gd name="T86" fmla="*/ 2147483646 w 112480"/>
                <a:gd name="T87" fmla="*/ 2147483646 h 56934"/>
                <a:gd name="T88" fmla="*/ 2147483646 w 112480"/>
                <a:gd name="T89" fmla="*/ 2147483646 h 56934"/>
                <a:gd name="T90" fmla="*/ 2147483646 w 112480"/>
                <a:gd name="T91" fmla="*/ 2147483646 h 56934"/>
                <a:gd name="T92" fmla="*/ 2147483646 w 112480"/>
                <a:gd name="T93" fmla="*/ 2147483646 h 56934"/>
                <a:gd name="T94" fmla="*/ 2147483646 w 112480"/>
                <a:gd name="T95" fmla="*/ 2147483646 h 56934"/>
                <a:gd name="T96" fmla="*/ 2147483646 w 112480"/>
                <a:gd name="T97" fmla="*/ 2147483646 h 56934"/>
                <a:gd name="T98" fmla="*/ 2147483646 w 112480"/>
                <a:gd name="T99" fmla="*/ 2147483646 h 56934"/>
                <a:gd name="T100" fmla="*/ 2147483646 w 112480"/>
                <a:gd name="T101" fmla="*/ 2147483646 h 56934"/>
                <a:gd name="T102" fmla="*/ 2147483646 w 112480"/>
                <a:gd name="T103" fmla="*/ 2147483646 h 56934"/>
                <a:gd name="T104" fmla="*/ 2147483646 w 112480"/>
                <a:gd name="T105" fmla="*/ 2147483646 h 56934"/>
                <a:gd name="T106" fmla="*/ 2147483646 w 112480"/>
                <a:gd name="T107" fmla="*/ 2147483646 h 56934"/>
                <a:gd name="T108" fmla="*/ 2147483646 w 112480"/>
                <a:gd name="T109" fmla="*/ 2147483646 h 56934"/>
                <a:gd name="T110" fmla="*/ 2147483646 w 112480"/>
                <a:gd name="T111" fmla="*/ 2147483646 h 56934"/>
                <a:gd name="T112" fmla="*/ 2147483646 w 112480"/>
                <a:gd name="T113" fmla="*/ 2147483646 h 56934"/>
                <a:gd name="T114" fmla="*/ 2147483646 w 112480"/>
                <a:gd name="T115" fmla="*/ 1990381583 h 56934"/>
                <a:gd name="T116" fmla="*/ 2147483646 w 112480"/>
                <a:gd name="T117" fmla="*/ 1019980149 h 56934"/>
                <a:gd name="T118" fmla="*/ 2147483646 w 112480"/>
                <a:gd name="T119" fmla="*/ 875063217 h 56934"/>
                <a:gd name="T120" fmla="*/ 2147483646 w 112480"/>
                <a:gd name="T121" fmla="*/ 876927393 h 56934"/>
                <a:gd name="T122" fmla="*/ 2147483646 w 112480"/>
                <a:gd name="T123" fmla="*/ 932104 h 569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x-none" sz="1050"/>
            </a:p>
          </p:txBody>
        </p:sp>
        <p:sp>
          <p:nvSpPr>
            <p:cNvPr id="7" name="Google Shape;656;p27">
              <a:extLst>
                <a:ext uri="{FF2B5EF4-FFF2-40B4-BE49-F238E27FC236}">
                  <a16:creationId xmlns:a16="http://schemas.microsoft.com/office/drawing/2014/main" id="{24909572-CF06-F647-B2F5-623140F89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2311" y="3244811"/>
              <a:ext cx="2124006" cy="1073897"/>
            </a:xfrm>
            <a:custGeom>
              <a:avLst/>
              <a:gdLst>
                <a:gd name="T0" fmla="*/ 2147483646 w 68307"/>
                <a:gd name="T1" fmla="*/ 932104 h 34536"/>
                <a:gd name="T2" fmla="*/ 2147483646 w 68307"/>
                <a:gd name="T3" fmla="*/ 14010382 h 34536"/>
                <a:gd name="T4" fmla="*/ 2147483646 w 68307"/>
                <a:gd name="T5" fmla="*/ 329069641 h 34536"/>
                <a:gd name="T6" fmla="*/ 2147483646 w 68307"/>
                <a:gd name="T7" fmla="*/ 413223694 h 34536"/>
                <a:gd name="T8" fmla="*/ 2147483646 w 68307"/>
                <a:gd name="T9" fmla="*/ 410427413 h 34536"/>
                <a:gd name="T10" fmla="*/ 2147483646 w 68307"/>
                <a:gd name="T11" fmla="*/ 557208511 h 34536"/>
                <a:gd name="T12" fmla="*/ 2147483646 w 68307"/>
                <a:gd name="T13" fmla="*/ 2147483646 h 34536"/>
                <a:gd name="T14" fmla="*/ 2147483646 w 68307"/>
                <a:gd name="T15" fmla="*/ 2147483646 h 34536"/>
                <a:gd name="T16" fmla="*/ 2147483646 w 68307"/>
                <a:gd name="T17" fmla="*/ 2147483646 h 34536"/>
                <a:gd name="T18" fmla="*/ 2147483646 w 68307"/>
                <a:gd name="T19" fmla="*/ 2147483646 h 34536"/>
                <a:gd name="T20" fmla="*/ 2147483646 w 68307"/>
                <a:gd name="T21" fmla="*/ 2147483646 h 34536"/>
                <a:gd name="T22" fmla="*/ 2147483646 w 68307"/>
                <a:gd name="T23" fmla="*/ 2147483646 h 34536"/>
                <a:gd name="T24" fmla="*/ 2147483646 w 68307"/>
                <a:gd name="T25" fmla="*/ 2147483646 h 34536"/>
                <a:gd name="T26" fmla="*/ 2147483646 w 68307"/>
                <a:gd name="T27" fmla="*/ 2147483646 h 34536"/>
                <a:gd name="T28" fmla="*/ 1742638946 w 68307"/>
                <a:gd name="T29" fmla="*/ 2147483646 h 34536"/>
                <a:gd name="T30" fmla="*/ 657236929 w 68307"/>
                <a:gd name="T31" fmla="*/ 2147483646 h 34536"/>
                <a:gd name="T32" fmla="*/ 200057192 w 68307"/>
                <a:gd name="T33" fmla="*/ 2147483646 h 34536"/>
                <a:gd name="T34" fmla="*/ 828310349 w 68307"/>
                <a:gd name="T35" fmla="*/ 2147483646 h 34536"/>
                <a:gd name="T36" fmla="*/ 57034476 w 68307"/>
                <a:gd name="T37" fmla="*/ 2147483646 h 34536"/>
                <a:gd name="T38" fmla="*/ 2147483646 w 68307"/>
                <a:gd name="T39" fmla="*/ 2147483646 h 34536"/>
                <a:gd name="T40" fmla="*/ 2147483646 w 68307"/>
                <a:gd name="T41" fmla="*/ 2147483646 h 34536"/>
                <a:gd name="T42" fmla="*/ 2147483646 w 68307"/>
                <a:gd name="T43" fmla="*/ 2147483646 h 34536"/>
                <a:gd name="T44" fmla="*/ 2147483646 w 68307"/>
                <a:gd name="T45" fmla="*/ 2147483646 h 34536"/>
                <a:gd name="T46" fmla="*/ 2147483646 w 68307"/>
                <a:gd name="T47" fmla="*/ 2147483646 h 34536"/>
                <a:gd name="T48" fmla="*/ 2147483646 w 68307"/>
                <a:gd name="T49" fmla="*/ 2147483646 h 34536"/>
                <a:gd name="T50" fmla="*/ 2147483646 w 68307"/>
                <a:gd name="T51" fmla="*/ 2147483646 h 34536"/>
                <a:gd name="T52" fmla="*/ 2147483646 w 68307"/>
                <a:gd name="T53" fmla="*/ 2147483646 h 34536"/>
                <a:gd name="T54" fmla="*/ 2147483646 w 68307"/>
                <a:gd name="T55" fmla="*/ 2147483646 h 34536"/>
                <a:gd name="T56" fmla="*/ 2147483646 w 68307"/>
                <a:gd name="T57" fmla="*/ 2147483646 h 34536"/>
                <a:gd name="T58" fmla="*/ 2147483646 w 68307"/>
                <a:gd name="T59" fmla="*/ 2147483646 h 34536"/>
                <a:gd name="T60" fmla="*/ 2147483646 w 68307"/>
                <a:gd name="T61" fmla="*/ 2147483646 h 34536"/>
                <a:gd name="T62" fmla="*/ 2147483646 w 68307"/>
                <a:gd name="T63" fmla="*/ 2147483646 h 34536"/>
                <a:gd name="T64" fmla="*/ 2147483646 w 68307"/>
                <a:gd name="T65" fmla="*/ 2147483646 h 34536"/>
                <a:gd name="T66" fmla="*/ 2147483646 w 68307"/>
                <a:gd name="T67" fmla="*/ 2147483646 h 34536"/>
                <a:gd name="T68" fmla="*/ 2147483646 w 68307"/>
                <a:gd name="T69" fmla="*/ 2147483646 h 34536"/>
                <a:gd name="T70" fmla="*/ 2147483646 w 68307"/>
                <a:gd name="T71" fmla="*/ 2147483646 h 34536"/>
                <a:gd name="T72" fmla="*/ 2147483646 w 68307"/>
                <a:gd name="T73" fmla="*/ 2147483646 h 34536"/>
                <a:gd name="T74" fmla="*/ 2147483646 w 68307"/>
                <a:gd name="T75" fmla="*/ 2147483646 h 34536"/>
                <a:gd name="T76" fmla="*/ 2147483646 w 68307"/>
                <a:gd name="T77" fmla="*/ 2147483646 h 34536"/>
                <a:gd name="T78" fmla="*/ 2147483646 w 68307"/>
                <a:gd name="T79" fmla="*/ 2147483646 h 34536"/>
                <a:gd name="T80" fmla="*/ 2147483646 w 68307"/>
                <a:gd name="T81" fmla="*/ 2147483646 h 34536"/>
                <a:gd name="T82" fmla="*/ 2147483646 w 68307"/>
                <a:gd name="T83" fmla="*/ 2147483646 h 34536"/>
                <a:gd name="T84" fmla="*/ 2147483646 w 68307"/>
                <a:gd name="T85" fmla="*/ 2147483646 h 34536"/>
                <a:gd name="T86" fmla="*/ 2147483646 w 68307"/>
                <a:gd name="T87" fmla="*/ 2147483646 h 34536"/>
                <a:gd name="T88" fmla="*/ 2147483646 w 68307"/>
                <a:gd name="T89" fmla="*/ 2147483646 h 34536"/>
                <a:gd name="T90" fmla="*/ 2147483646 w 68307"/>
                <a:gd name="T91" fmla="*/ 2147483646 h 34536"/>
                <a:gd name="T92" fmla="*/ 2147483646 w 68307"/>
                <a:gd name="T93" fmla="*/ 2147483646 h 34536"/>
                <a:gd name="T94" fmla="*/ 2147483646 w 68307"/>
                <a:gd name="T95" fmla="*/ 2147483646 h 34536"/>
                <a:gd name="T96" fmla="*/ 2147483646 w 68307"/>
                <a:gd name="T97" fmla="*/ 2147483646 h 34536"/>
                <a:gd name="T98" fmla="*/ 2147483646 w 68307"/>
                <a:gd name="T99" fmla="*/ 2147483646 h 34536"/>
                <a:gd name="T100" fmla="*/ 2147483646 w 68307"/>
                <a:gd name="T101" fmla="*/ 2147483646 h 34536"/>
                <a:gd name="T102" fmla="*/ 2147483646 w 68307"/>
                <a:gd name="T103" fmla="*/ 2147483646 h 34536"/>
                <a:gd name="T104" fmla="*/ 2147483646 w 68307"/>
                <a:gd name="T105" fmla="*/ 2147483646 h 34536"/>
                <a:gd name="T106" fmla="*/ 2147483646 w 68307"/>
                <a:gd name="T107" fmla="*/ 2147483646 h 34536"/>
                <a:gd name="T108" fmla="*/ 2147483646 w 68307"/>
                <a:gd name="T109" fmla="*/ 2147483646 h 34536"/>
                <a:gd name="T110" fmla="*/ 2147483646 w 68307"/>
                <a:gd name="T111" fmla="*/ 2147483646 h 34536"/>
                <a:gd name="T112" fmla="*/ 2147483646 w 68307"/>
                <a:gd name="T113" fmla="*/ 1670662521 h 34536"/>
                <a:gd name="T114" fmla="*/ 2147483646 w 68307"/>
                <a:gd name="T115" fmla="*/ 1185431913 h 34536"/>
                <a:gd name="T116" fmla="*/ 2147483646 w 68307"/>
                <a:gd name="T117" fmla="*/ 614213020 h 34536"/>
                <a:gd name="T118" fmla="*/ 2147483646 w 68307"/>
                <a:gd name="T119" fmla="*/ 525398510 h 34536"/>
                <a:gd name="T120" fmla="*/ 2147483646 w 68307"/>
                <a:gd name="T121" fmla="*/ 528224766 h 34536"/>
                <a:gd name="T122" fmla="*/ 2147483646 w 68307"/>
                <a:gd name="T123" fmla="*/ 932104 h 34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91425" rIns="91425" bIns="91425" anchor="ctr"/>
            <a:lstStyle/>
            <a:p>
              <a:endParaRPr lang="x-none" sz="1050"/>
            </a:p>
          </p:txBody>
        </p:sp>
      </p:grpSp>
      <p:sp>
        <p:nvSpPr>
          <p:cNvPr id="8" name="Google Shape;657;p27">
            <a:extLst>
              <a:ext uri="{FF2B5EF4-FFF2-40B4-BE49-F238E27FC236}">
                <a16:creationId xmlns:a16="http://schemas.microsoft.com/office/drawing/2014/main" id="{64F8178F-4955-AF48-8938-8293242B9259}"/>
              </a:ext>
            </a:extLst>
          </p:cNvPr>
          <p:cNvSpPr/>
          <p:nvPr/>
        </p:nvSpPr>
        <p:spPr>
          <a:xfrm flipH="1">
            <a:off x="6337697" y="59532"/>
            <a:ext cx="2428875" cy="67032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latin typeface="+mn-lt"/>
            </a:endParaRPr>
          </a:p>
        </p:txBody>
      </p:sp>
      <p:sp>
        <p:nvSpPr>
          <p:cNvPr id="9" name="Google Shape;658;p27">
            <a:extLst>
              <a:ext uri="{FF2B5EF4-FFF2-40B4-BE49-F238E27FC236}">
                <a16:creationId xmlns:a16="http://schemas.microsoft.com/office/drawing/2014/main" id="{F0A5AAF4-616F-A345-A96A-5AF6FDF305E7}"/>
              </a:ext>
            </a:extLst>
          </p:cNvPr>
          <p:cNvSpPr/>
          <p:nvPr/>
        </p:nvSpPr>
        <p:spPr>
          <a:xfrm flipH="1">
            <a:off x="-264318" y="788194"/>
            <a:ext cx="1497806" cy="413147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sz="1800">
              <a:latin typeface="+mn-lt"/>
            </a:endParaRPr>
          </a:p>
        </p:txBody>
      </p:sp>
      <p:grpSp>
        <p:nvGrpSpPr>
          <p:cNvPr id="10" name="Google Shape;659;p27">
            <a:extLst>
              <a:ext uri="{FF2B5EF4-FFF2-40B4-BE49-F238E27FC236}">
                <a16:creationId xmlns:a16="http://schemas.microsoft.com/office/drawing/2014/main" id="{973FDE4A-AAA9-E044-9580-CACB9BBE7FBD}"/>
              </a:ext>
            </a:extLst>
          </p:cNvPr>
          <p:cNvGrpSpPr>
            <a:grpSpLocks/>
          </p:cNvGrpSpPr>
          <p:nvPr/>
        </p:nvGrpSpPr>
        <p:grpSpPr bwMode="auto">
          <a:xfrm>
            <a:off x="-248841" y="4182666"/>
            <a:ext cx="9641682" cy="960834"/>
            <a:chOff x="-248700" y="4182223"/>
            <a:chExt cx="9641100" cy="961287"/>
          </a:xfrm>
        </p:grpSpPr>
        <p:grpSp>
          <p:nvGrpSpPr>
            <p:cNvPr id="11" name="Google Shape;660;p27">
              <a:extLst>
                <a:ext uri="{FF2B5EF4-FFF2-40B4-BE49-F238E27FC236}">
                  <a16:creationId xmlns:a16="http://schemas.microsoft.com/office/drawing/2014/main" id="{F7F20E9F-C810-0742-A033-AF78615B67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3" name="Google Shape;661;p27">
                <a:extLst>
                  <a:ext uri="{FF2B5EF4-FFF2-40B4-BE49-F238E27FC236}">
                    <a16:creationId xmlns:a16="http://schemas.microsoft.com/office/drawing/2014/main" id="{DD58AEB0-49DA-6B46-B569-F614EA71A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72" y="4610717"/>
                <a:ext cx="8672644" cy="497015"/>
              </a:xfrm>
              <a:custGeom>
                <a:avLst/>
                <a:gdLst>
                  <a:gd name="T0" fmla="*/ 0 w 278908"/>
                  <a:gd name="T1" fmla="*/ 9583417 h 8952"/>
                  <a:gd name="T2" fmla="*/ 0 w 278908"/>
                  <a:gd name="T3" fmla="*/ 2147483646 h 8952"/>
                  <a:gd name="T4" fmla="*/ 2147483646 w 278908"/>
                  <a:gd name="T5" fmla="*/ 2147483646 h 8952"/>
                  <a:gd name="T6" fmla="*/ 2147483646 w 278908"/>
                  <a:gd name="T7" fmla="*/ 9583417 h 8952"/>
                  <a:gd name="T8" fmla="*/ 0 w 278908"/>
                  <a:gd name="T9" fmla="*/ 9583417 h 89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x-none" sz="1050"/>
              </a:p>
            </p:txBody>
          </p:sp>
          <p:sp>
            <p:nvSpPr>
              <p:cNvPr id="14" name="Google Shape;662;p27">
                <a:extLst>
                  <a:ext uri="{FF2B5EF4-FFF2-40B4-BE49-F238E27FC236}">
                    <a16:creationId xmlns:a16="http://schemas.microsoft.com/office/drawing/2014/main" id="{22E5FE6A-7495-5B47-8B1B-854282BE3B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5672" y="4710817"/>
                <a:ext cx="8672644" cy="296865"/>
              </a:xfrm>
              <a:custGeom>
                <a:avLst/>
                <a:gdLst>
                  <a:gd name="T0" fmla="*/ 2147483646 w 278908"/>
                  <a:gd name="T1" fmla="*/ 2147483646 h 5347"/>
                  <a:gd name="T2" fmla="*/ 2147483646 w 278908"/>
                  <a:gd name="T3" fmla="*/ 2147483646 h 5347"/>
                  <a:gd name="T4" fmla="*/ 2147483646 w 278908"/>
                  <a:gd name="T5" fmla="*/ 2147483646 h 5347"/>
                  <a:gd name="T6" fmla="*/ 2147483646 w 278908"/>
                  <a:gd name="T7" fmla="*/ 294529166 h 5347"/>
                  <a:gd name="T8" fmla="*/ 0 w 278908"/>
                  <a:gd name="T9" fmla="*/ 2147483646 h 5347"/>
                  <a:gd name="T10" fmla="*/ 2147483646 w 278908"/>
                  <a:gd name="T11" fmla="*/ 2147483646 h 5347"/>
                  <a:gd name="T12" fmla="*/ 2147483646 w 278908"/>
                  <a:gd name="T13" fmla="*/ 2147483646 h 5347"/>
                  <a:gd name="T14" fmla="*/ 2147483646 w 278908"/>
                  <a:gd name="T15" fmla="*/ 2147483646 h 5347"/>
                  <a:gd name="T16" fmla="*/ 2147483646 w 278908"/>
                  <a:gd name="T17" fmla="*/ 2147483646 h 5347"/>
                  <a:gd name="T18" fmla="*/ 2147483646 w 278908"/>
                  <a:gd name="T19" fmla="*/ 2147483646 h 5347"/>
                  <a:gd name="T20" fmla="*/ 2147483646 w 278908"/>
                  <a:gd name="T21" fmla="*/ 2147483646 h 5347"/>
                  <a:gd name="T22" fmla="*/ 2147483646 w 278908"/>
                  <a:gd name="T23" fmla="*/ 2147483646 h 5347"/>
                  <a:gd name="T24" fmla="*/ 2147483646 w 278908"/>
                  <a:gd name="T25" fmla="*/ 2147483646 h 5347"/>
                  <a:gd name="T26" fmla="*/ 2147483646 w 278908"/>
                  <a:gd name="T27" fmla="*/ 2147483646 h 5347"/>
                  <a:gd name="T28" fmla="*/ 2147483646 w 278908"/>
                  <a:gd name="T29" fmla="*/ 2147483646 h 5347"/>
                  <a:gd name="T30" fmla="*/ 2147483646 w 278908"/>
                  <a:gd name="T31" fmla="*/ 2147483646 h 5347"/>
                  <a:gd name="T32" fmla="*/ 2147483646 w 278908"/>
                  <a:gd name="T33" fmla="*/ 2147483646 h 5347"/>
                  <a:gd name="T34" fmla="*/ 2147483646 w 278908"/>
                  <a:gd name="T35" fmla="*/ 2147483646 h 5347"/>
                  <a:gd name="T36" fmla="*/ 2147483646 w 278908"/>
                  <a:gd name="T37" fmla="*/ 2147483646 h 5347"/>
                  <a:gd name="T38" fmla="*/ 2147483646 w 278908"/>
                  <a:gd name="T39" fmla="*/ 2147483646 h 5347"/>
                  <a:gd name="T40" fmla="*/ 2147483646 w 278908"/>
                  <a:gd name="T41" fmla="*/ 2147483646 h 5347"/>
                  <a:gd name="T42" fmla="*/ 2147483646 w 278908"/>
                  <a:gd name="T43" fmla="*/ 2147483646 h 5347"/>
                  <a:gd name="T44" fmla="*/ 2147483646 w 278908"/>
                  <a:gd name="T45" fmla="*/ 2147483646 h 5347"/>
                  <a:gd name="T46" fmla="*/ 2147483646 w 278908"/>
                  <a:gd name="T47" fmla="*/ 2147483646 h 5347"/>
                  <a:gd name="T48" fmla="*/ 2147483646 w 278908"/>
                  <a:gd name="T49" fmla="*/ 2147483646 h 5347"/>
                  <a:gd name="T50" fmla="*/ 2147483646 w 278908"/>
                  <a:gd name="T51" fmla="*/ 2147483646 h 5347"/>
                  <a:gd name="T52" fmla="*/ 2147483646 w 278908"/>
                  <a:gd name="T53" fmla="*/ 2147483646 h 5347"/>
                  <a:gd name="T54" fmla="*/ 2147483646 w 278908"/>
                  <a:gd name="T55" fmla="*/ 2147483646 h 5347"/>
                  <a:gd name="T56" fmla="*/ 2147483646 w 278908"/>
                  <a:gd name="T57" fmla="*/ 2147483646 h 5347"/>
                  <a:gd name="T58" fmla="*/ 2147483646 w 278908"/>
                  <a:gd name="T59" fmla="*/ 2147483646 h 5347"/>
                  <a:gd name="T60" fmla="*/ 2147483646 w 278908"/>
                  <a:gd name="T61" fmla="*/ 2147483646 h 5347"/>
                  <a:gd name="T62" fmla="*/ 2147483646 w 278908"/>
                  <a:gd name="T63" fmla="*/ 2147483646 h 5347"/>
                  <a:gd name="T64" fmla="*/ 2147483646 w 278908"/>
                  <a:gd name="T65" fmla="*/ 2147483646 h 5347"/>
                  <a:gd name="T66" fmla="*/ 2147483646 w 278908"/>
                  <a:gd name="T67" fmla="*/ 579644486 h 5347"/>
                  <a:gd name="T68" fmla="*/ 2147483646 w 278908"/>
                  <a:gd name="T69" fmla="*/ 2147483646 h 5347"/>
                  <a:gd name="T70" fmla="*/ 2147483646 w 278908"/>
                  <a:gd name="T71" fmla="*/ 2147483646 h 5347"/>
                  <a:gd name="T72" fmla="*/ 2147483646 w 278908"/>
                  <a:gd name="T73" fmla="*/ 2147483646 h 5347"/>
                  <a:gd name="T74" fmla="*/ 2147483646 w 278908"/>
                  <a:gd name="T75" fmla="*/ 2147483646 h 5347"/>
                  <a:gd name="T76" fmla="*/ 2147483646 w 278908"/>
                  <a:gd name="T77" fmla="*/ 2147483646 h 5347"/>
                  <a:gd name="T78" fmla="*/ 2147483646 w 278908"/>
                  <a:gd name="T79" fmla="*/ 2147483646 h 5347"/>
                  <a:gd name="T80" fmla="*/ 2147483646 w 278908"/>
                  <a:gd name="T81" fmla="*/ 2147483646 h 5347"/>
                  <a:gd name="T82" fmla="*/ 2147483646 w 278908"/>
                  <a:gd name="T83" fmla="*/ 2147483646 h 5347"/>
                  <a:gd name="T84" fmla="*/ 2147483646 w 278908"/>
                  <a:gd name="T85" fmla="*/ 2147483646 h 5347"/>
                  <a:gd name="T86" fmla="*/ 2147483646 w 278908"/>
                  <a:gd name="T87" fmla="*/ 2147483646 h 5347"/>
                  <a:gd name="T88" fmla="*/ 2147483646 w 278908"/>
                  <a:gd name="T89" fmla="*/ 2147483646 h 5347"/>
                  <a:gd name="T90" fmla="*/ 2147483646 w 278908"/>
                  <a:gd name="T91" fmla="*/ 2147483646 h 5347"/>
                  <a:gd name="T92" fmla="*/ 2147483646 w 278908"/>
                  <a:gd name="T93" fmla="*/ 2147483646 h 5347"/>
                  <a:gd name="T94" fmla="*/ 2147483646 w 278908"/>
                  <a:gd name="T95" fmla="*/ 2147483646 h 5347"/>
                  <a:gd name="T96" fmla="*/ 2147483646 w 278908"/>
                  <a:gd name="T97" fmla="*/ 2147483646 h 5347"/>
                  <a:gd name="T98" fmla="*/ 2147483646 w 278908"/>
                  <a:gd name="T99" fmla="*/ 2147483646 h 5347"/>
                  <a:gd name="T100" fmla="*/ 2147483646 w 278908"/>
                  <a:gd name="T101" fmla="*/ 579644486 h 534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x-none" sz="1050"/>
              </a:p>
            </p:txBody>
          </p:sp>
          <p:sp>
            <p:nvSpPr>
              <p:cNvPr id="15" name="Google Shape;663;p27">
                <a:extLst>
                  <a:ext uri="{FF2B5EF4-FFF2-40B4-BE49-F238E27FC236}">
                    <a16:creationId xmlns:a16="http://schemas.microsoft.com/office/drawing/2014/main" id="{8C7CBA61-37AB-B644-9A03-CFFF5E93B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1200" y="4480088"/>
                <a:ext cx="8881603" cy="261260"/>
              </a:xfrm>
              <a:custGeom>
                <a:avLst/>
                <a:gdLst>
                  <a:gd name="T0" fmla="*/ 0 w 285628"/>
                  <a:gd name="T1" fmla="*/ 2147483646 h 8402"/>
                  <a:gd name="T2" fmla="*/ 0 w 285628"/>
                  <a:gd name="T3" fmla="*/ 2147483646 h 8402"/>
                  <a:gd name="T4" fmla="*/ 2147483646 w 285628"/>
                  <a:gd name="T5" fmla="*/ 2147483646 h 8402"/>
                  <a:gd name="T6" fmla="*/ 2147483646 w 285628"/>
                  <a:gd name="T7" fmla="*/ 2147483646 h 8402"/>
                  <a:gd name="T8" fmla="*/ 2147483646 w 285628"/>
                  <a:gd name="T9" fmla="*/ 2147483646 h 8402"/>
                  <a:gd name="T10" fmla="*/ 2147483646 w 285628"/>
                  <a:gd name="T11" fmla="*/ 2147483646 h 8402"/>
                  <a:gd name="T12" fmla="*/ 2147483646 w 285628"/>
                  <a:gd name="T13" fmla="*/ 2147483646 h 8402"/>
                  <a:gd name="T14" fmla="*/ 2147483646 w 285628"/>
                  <a:gd name="T15" fmla="*/ 2147483646 h 8402"/>
                  <a:gd name="T16" fmla="*/ 2147483646 w 285628"/>
                  <a:gd name="T17" fmla="*/ 2147483646 h 8402"/>
                  <a:gd name="T18" fmla="*/ 2147483646 w 285628"/>
                  <a:gd name="T19" fmla="*/ 2147483646 h 8402"/>
                  <a:gd name="T20" fmla="*/ 2147483646 w 285628"/>
                  <a:gd name="T21" fmla="*/ 2147483646 h 8402"/>
                  <a:gd name="T22" fmla="*/ 2147483646 w 285628"/>
                  <a:gd name="T23" fmla="*/ 2147483646 h 8402"/>
                  <a:gd name="T24" fmla="*/ 2147483646 w 285628"/>
                  <a:gd name="T25" fmla="*/ 2147483646 h 8402"/>
                  <a:gd name="T26" fmla="*/ 2147483646 w 285628"/>
                  <a:gd name="T27" fmla="*/ 2147483646 h 8402"/>
                  <a:gd name="T28" fmla="*/ 2147483646 w 285628"/>
                  <a:gd name="T29" fmla="*/ 2147483646 h 8402"/>
                  <a:gd name="T30" fmla="*/ 2147483646 w 285628"/>
                  <a:gd name="T31" fmla="*/ 2147483646 h 8402"/>
                  <a:gd name="T32" fmla="*/ 2147483646 w 285628"/>
                  <a:gd name="T33" fmla="*/ 2147483646 h 8402"/>
                  <a:gd name="T34" fmla="*/ 2147483646 w 285628"/>
                  <a:gd name="T35" fmla="*/ 2147483646 h 8402"/>
                  <a:gd name="T36" fmla="*/ 2147483646 w 285628"/>
                  <a:gd name="T37" fmla="*/ 2147483646 h 8402"/>
                  <a:gd name="T38" fmla="*/ 2147483646 w 285628"/>
                  <a:gd name="T39" fmla="*/ 2147483646 h 8402"/>
                  <a:gd name="T40" fmla="*/ 2147483646 w 285628"/>
                  <a:gd name="T41" fmla="*/ 2147483646 h 8402"/>
                  <a:gd name="T42" fmla="*/ 2147483646 w 285628"/>
                  <a:gd name="T43" fmla="*/ 2147483646 h 8402"/>
                  <a:gd name="T44" fmla="*/ 2147483646 w 285628"/>
                  <a:gd name="T45" fmla="*/ 2147483646 h 8402"/>
                  <a:gd name="T46" fmla="*/ 2147483646 w 285628"/>
                  <a:gd name="T47" fmla="*/ 2147483646 h 8402"/>
                  <a:gd name="T48" fmla="*/ 2147483646 w 285628"/>
                  <a:gd name="T49" fmla="*/ 2147483646 h 8402"/>
                  <a:gd name="T50" fmla="*/ 2147483646 w 285628"/>
                  <a:gd name="T51" fmla="*/ 2147483646 h 8402"/>
                  <a:gd name="T52" fmla="*/ 2147483646 w 285628"/>
                  <a:gd name="T53" fmla="*/ 2147483646 h 8402"/>
                  <a:gd name="T54" fmla="*/ 2147483646 w 285628"/>
                  <a:gd name="T55" fmla="*/ 2147483646 h 8402"/>
                  <a:gd name="T56" fmla="*/ 2147483646 w 285628"/>
                  <a:gd name="T57" fmla="*/ 2147483646 h 8402"/>
                  <a:gd name="T58" fmla="*/ 2147483646 w 285628"/>
                  <a:gd name="T59" fmla="*/ 2147483646 h 8402"/>
                  <a:gd name="T60" fmla="*/ 2147483646 w 285628"/>
                  <a:gd name="T61" fmla="*/ 2147483646 h 8402"/>
                  <a:gd name="T62" fmla="*/ 2147483646 w 285628"/>
                  <a:gd name="T63" fmla="*/ 2147483646 h 8402"/>
                  <a:gd name="T64" fmla="*/ 2147483646 w 285628"/>
                  <a:gd name="T65" fmla="*/ 2147483646 h 8402"/>
                  <a:gd name="T66" fmla="*/ 2147483646 w 285628"/>
                  <a:gd name="T67" fmla="*/ 2147483646 h 8402"/>
                  <a:gd name="T68" fmla="*/ 2147483646 w 285628"/>
                  <a:gd name="T69" fmla="*/ 2147483646 h 8402"/>
                  <a:gd name="T70" fmla="*/ 2147483646 w 285628"/>
                  <a:gd name="T71" fmla="*/ 2147483646 h 8402"/>
                  <a:gd name="T72" fmla="*/ 2147483646 w 285628"/>
                  <a:gd name="T73" fmla="*/ 2147483646 h 8402"/>
                  <a:gd name="T74" fmla="*/ 2147483646 w 285628"/>
                  <a:gd name="T75" fmla="*/ 2147483646 h 8402"/>
                  <a:gd name="T76" fmla="*/ 2147483646 w 285628"/>
                  <a:gd name="T77" fmla="*/ 2147483646 h 8402"/>
                  <a:gd name="T78" fmla="*/ 2147483646 w 285628"/>
                  <a:gd name="T79" fmla="*/ 2147483646 h 8402"/>
                  <a:gd name="T80" fmla="*/ 2147483646 w 285628"/>
                  <a:gd name="T81" fmla="*/ 2147483646 h 8402"/>
                  <a:gd name="T82" fmla="*/ 2147483646 w 285628"/>
                  <a:gd name="T83" fmla="*/ 2147483646 h 8402"/>
                  <a:gd name="T84" fmla="*/ 2147483646 w 285628"/>
                  <a:gd name="T85" fmla="*/ 2147483646 h 8402"/>
                  <a:gd name="T86" fmla="*/ 2147483646 w 285628"/>
                  <a:gd name="T87" fmla="*/ 2147483646 h 8402"/>
                  <a:gd name="T88" fmla="*/ 2147483646 w 285628"/>
                  <a:gd name="T89" fmla="*/ 2147483646 h 8402"/>
                  <a:gd name="T90" fmla="*/ 2147483646 w 285628"/>
                  <a:gd name="T91" fmla="*/ 2147483646 h 8402"/>
                  <a:gd name="T92" fmla="*/ 2147483646 w 285628"/>
                  <a:gd name="T93" fmla="*/ 2147483646 h 8402"/>
                  <a:gd name="T94" fmla="*/ 2147483646 w 285628"/>
                  <a:gd name="T95" fmla="*/ 2147483646 h 8402"/>
                  <a:gd name="T96" fmla="*/ 2147483646 w 285628"/>
                  <a:gd name="T97" fmla="*/ 2147483646 h 8402"/>
                  <a:gd name="T98" fmla="*/ 2147483646 w 285628"/>
                  <a:gd name="T99" fmla="*/ 2147483646 h 8402"/>
                  <a:gd name="T100" fmla="*/ 2147483646 w 285628"/>
                  <a:gd name="T101" fmla="*/ 2147483646 h 8402"/>
                  <a:gd name="T102" fmla="*/ 2147483646 w 285628"/>
                  <a:gd name="T103" fmla="*/ 2147483646 h 8402"/>
                  <a:gd name="T104" fmla="*/ 2147483646 w 285628"/>
                  <a:gd name="T105" fmla="*/ 2147483646 h 8402"/>
                  <a:gd name="T106" fmla="*/ 2147483646 w 285628"/>
                  <a:gd name="T107" fmla="*/ 2147483646 h 8402"/>
                  <a:gd name="T108" fmla="*/ 2147483646 w 285628"/>
                  <a:gd name="T109" fmla="*/ 2147483646 h 8402"/>
                  <a:gd name="T110" fmla="*/ 2147483646 w 285628"/>
                  <a:gd name="T111" fmla="*/ 932103 h 840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lnTo>
                      <a:pt x="3452" y="1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91425" rIns="91425" bIns="91425" anchor="ctr"/>
              <a:lstStyle/>
              <a:p>
                <a:endParaRPr lang="x-none" sz="1050"/>
              </a:p>
            </p:txBody>
          </p:sp>
        </p:grpSp>
        <p:sp>
          <p:nvSpPr>
            <p:cNvPr id="12" name="Google Shape;664;p27">
              <a:extLst>
                <a:ext uri="{FF2B5EF4-FFF2-40B4-BE49-F238E27FC236}">
                  <a16:creationId xmlns:a16="http://schemas.microsoft.com/office/drawing/2014/main" id="{8BF985AF-8871-9848-8137-E01911559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700" y="4182223"/>
              <a:ext cx="9641100" cy="37641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lIns="91425" tIns="91425" rIns="91425" bIns="91425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defRPr/>
              </a:pPr>
              <a:endParaRPr lang="x-none" altLang="x-none" sz="1800">
                <a:latin typeface="Arial" panose="020B0604020202020204" pitchFamily="34" charset="0"/>
              </a:endParaRPr>
            </a:p>
          </p:txBody>
        </p:sp>
      </p:grpSp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4186625" y="691900"/>
            <a:ext cx="4244100" cy="8418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/>
          </p:nvPr>
        </p:nvSpPr>
        <p:spPr>
          <a:xfrm>
            <a:off x="2154725" y="691900"/>
            <a:ext cx="2031900" cy="12927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4186685" y="1533700"/>
            <a:ext cx="4244100" cy="450900"/>
          </a:xfrm>
          <a:prstGeom prst="rect">
            <a:avLst/>
          </a:prstGeom>
        </p:spPr>
        <p:txBody>
          <a:bodyPr spcFirstLastPara="1" anchor="b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5847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97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3400" y="691800"/>
            <a:ext cx="7717200" cy="109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2248775" y="1742975"/>
            <a:ext cx="46464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4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7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53" name="Google Shape;53;p7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7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7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7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1099875" y="1466400"/>
            <a:ext cx="5007300" cy="23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Char char="●"/>
              <a:defRPr/>
            </a:lvl1pPr>
            <a:lvl2pPr marL="914400" lvl="1" indent="-304800">
              <a:spcBef>
                <a:spcPts val="10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27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"/>
          <p:cNvSpPr txBox="1">
            <a:spLocks noGrp="1"/>
          </p:cNvSpPr>
          <p:nvPr>
            <p:ph type="title"/>
          </p:nvPr>
        </p:nvSpPr>
        <p:spPr>
          <a:xfrm>
            <a:off x="680100" y="3675150"/>
            <a:ext cx="2510700" cy="9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4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9"/>
          <p:cNvGrpSpPr/>
          <p:nvPr/>
        </p:nvGrpSpPr>
        <p:grpSpPr>
          <a:xfrm>
            <a:off x="1" y="1"/>
            <a:ext cx="9144000" cy="5143520"/>
            <a:chOff x="238125" y="846675"/>
            <a:chExt cx="7143750" cy="4018375"/>
          </a:xfrm>
        </p:grpSpPr>
        <p:sp>
          <p:nvSpPr>
            <p:cNvPr id="67" name="Google Shape;67;p9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75925" y="10553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37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9"/>
          <p:cNvSpPr txBox="1">
            <a:spLocks noGrp="1"/>
          </p:cNvSpPr>
          <p:nvPr>
            <p:ph type="title"/>
          </p:nvPr>
        </p:nvSpPr>
        <p:spPr>
          <a:xfrm>
            <a:off x="620325" y="1517025"/>
            <a:ext cx="4045200" cy="13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1"/>
          </p:nvPr>
        </p:nvSpPr>
        <p:spPr>
          <a:xfrm>
            <a:off x="752250" y="2798175"/>
            <a:ext cx="3781200" cy="90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990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0"/>
          <p:cNvGrpSpPr/>
          <p:nvPr/>
        </p:nvGrpSpPr>
        <p:grpSpPr>
          <a:xfrm>
            <a:off x="-9863" y="0"/>
            <a:ext cx="9163913" cy="5150381"/>
            <a:chOff x="-9863" y="0"/>
            <a:chExt cx="9163913" cy="5150381"/>
          </a:xfrm>
        </p:grpSpPr>
        <p:sp>
          <p:nvSpPr>
            <p:cNvPr id="75" name="Google Shape;75;p10"/>
            <p:cNvSpPr/>
            <p:nvPr/>
          </p:nvSpPr>
          <p:spPr>
            <a:xfrm rot="5400000" flipH="1">
              <a:off x="4465656" y="461986"/>
              <a:ext cx="212884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 rot="-5400000" flipH="1">
              <a:off x="4385811" y="-4385812"/>
              <a:ext cx="372189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 rot="5400000">
              <a:off x="4370640" y="-4370452"/>
              <a:ext cx="402908" cy="9143812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 rot="-5400000">
              <a:off x="4410284" y="406622"/>
              <a:ext cx="323612" cy="9163904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2601575" y="473373"/>
            <a:ext cx="3940800" cy="9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034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4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3"/>
          <p:cNvGrpSpPr/>
          <p:nvPr/>
        </p:nvGrpSpPr>
        <p:grpSpPr>
          <a:xfrm>
            <a:off x="492918" y="545275"/>
            <a:ext cx="8060214" cy="4052924"/>
            <a:chOff x="492918" y="545275"/>
            <a:chExt cx="8060214" cy="4052924"/>
          </a:xfrm>
        </p:grpSpPr>
        <p:sp>
          <p:nvSpPr>
            <p:cNvPr id="91" name="Google Shape;91;p13"/>
            <p:cNvSpPr/>
            <p:nvPr/>
          </p:nvSpPr>
          <p:spPr>
            <a:xfrm flipH="1">
              <a:off x="492918" y="545275"/>
              <a:ext cx="97957" cy="4052858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13"/>
            <p:cNvGrpSpPr/>
            <p:nvPr/>
          </p:nvGrpSpPr>
          <p:grpSpPr>
            <a:xfrm>
              <a:off x="590863" y="545300"/>
              <a:ext cx="7962269" cy="4052899"/>
              <a:chOff x="238010" y="1159200"/>
              <a:chExt cx="6972825" cy="3542125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238010" y="3682666"/>
                <a:ext cx="6972825" cy="1004771"/>
              </a:xfrm>
              <a:custGeom>
                <a:avLst/>
                <a:gdLst/>
                <a:ahLst/>
                <a:cxnLst/>
                <a:rect l="l" t="t" r="r" b="b"/>
                <a:pathLst>
                  <a:path w="274737" h="26457" extrusionOk="0">
                    <a:moveTo>
                      <a:pt x="274737" y="0"/>
                    </a:moveTo>
                    <a:lnTo>
                      <a:pt x="0" y="26456"/>
                    </a:lnTo>
                    <a:lnTo>
                      <a:pt x="274737" y="26456"/>
                    </a:lnTo>
                    <a:lnTo>
                      <a:pt x="274737" y="0"/>
                    </a:lnTo>
                    <a:close/>
                  </a:path>
                </a:pathLst>
              </a:custGeom>
              <a:solidFill>
                <a:srgbClr val="7BDA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3"/>
              <p:cNvSpPr/>
              <p:nvPr/>
            </p:nvSpPr>
            <p:spPr>
              <a:xfrm>
                <a:off x="238125" y="1159200"/>
                <a:ext cx="6972600" cy="3542125"/>
              </a:xfrm>
              <a:custGeom>
                <a:avLst/>
                <a:gdLst/>
                <a:ahLst/>
                <a:cxnLst/>
                <a:rect l="l" t="t" r="r" b="b"/>
                <a:pathLst>
                  <a:path w="278904" h="141685" extrusionOk="0">
                    <a:moveTo>
                      <a:pt x="0" y="1"/>
                    </a:moveTo>
                    <a:lnTo>
                      <a:pt x="0" y="141685"/>
                    </a:lnTo>
                    <a:lnTo>
                      <a:pt x="278904" y="132755"/>
                    </a:lnTo>
                    <a:lnTo>
                      <a:pt x="278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" name="Google Shape;95;p13"/>
            <p:cNvSpPr/>
            <p:nvPr/>
          </p:nvSpPr>
          <p:spPr>
            <a:xfrm flipH="1">
              <a:off x="590593" y="545300"/>
              <a:ext cx="7961907" cy="207944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1444525" y="3050350"/>
            <a:ext cx="596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"/>
          </p:nvPr>
        </p:nvSpPr>
        <p:spPr>
          <a:xfrm>
            <a:off x="1444375" y="1819450"/>
            <a:ext cx="5962500" cy="123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5029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4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0" name="Google Shape;100;p14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 flipH="1">
              <a:off x="176384" y="266678"/>
              <a:ext cx="8791616" cy="846592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765900" y="881350"/>
            <a:ext cx="4384500" cy="9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765900" y="1924550"/>
            <a:ext cx="4589400" cy="23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 sz="12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985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3">
  <p:cSld name="Title and body 3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1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108" name="Google Shape;108;p1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 rot="5400000">
              <a:off x="7000300" y="2979647"/>
              <a:ext cx="3460325" cy="333213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4514100" y="1838800"/>
            <a:ext cx="3411900" cy="219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500"/>
              <a:buChar char="●"/>
              <a:defRPr/>
            </a:lvl1pPr>
            <a:lvl2pPr marL="914400" lvl="1" indent="-323850" rtl="0">
              <a:spcBef>
                <a:spcPts val="10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ubTitle" idx="2"/>
          </p:nvPr>
        </p:nvSpPr>
        <p:spPr>
          <a:xfrm>
            <a:off x="4514100" y="1449500"/>
            <a:ext cx="3916500" cy="3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accent1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title"/>
          </p:nvPr>
        </p:nvSpPr>
        <p:spPr>
          <a:xfrm>
            <a:off x="808775" y="476403"/>
            <a:ext cx="752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028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" name="Google Shape;368;p35"/>
          <p:cNvGrpSpPr/>
          <p:nvPr/>
        </p:nvGrpSpPr>
        <p:grpSpPr>
          <a:xfrm>
            <a:off x="-416332" y="0"/>
            <a:ext cx="9560338" cy="5143524"/>
            <a:chOff x="-416332" y="0"/>
            <a:chExt cx="9560338" cy="5143524"/>
          </a:xfrm>
        </p:grpSpPr>
        <p:sp>
          <p:nvSpPr>
            <p:cNvPr id="369" name="Google Shape;369;p35"/>
            <p:cNvSpPr/>
            <p:nvPr/>
          </p:nvSpPr>
          <p:spPr>
            <a:xfrm>
              <a:off x="0" y="0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 rot="5400000">
              <a:off x="6444799" y="2371597"/>
              <a:ext cx="4590872" cy="44208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>
              <a:off x="5" y="4"/>
              <a:ext cx="9144000" cy="5143520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>
              <a:off x="-416332" y="267076"/>
              <a:ext cx="9377600" cy="4609344"/>
            </a:xfrm>
            <a:custGeom>
              <a:avLst/>
              <a:gdLst/>
              <a:ahLst/>
              <a:cxnLst/>
              <a:rect l="l" t="t" r="r" b="b"/>
              <a:pathLst>
                <a:path w="293050" h="144042" extrusionOk="0">
                  <a:moveTo>
                    <a:pt x="293049" y="0"/>
                  </a:moveTo>
                  <a:lnTo>
                    <a:pt x="1" y="4906"/>
                  </a:lnTo>
                  <a:lnTo>
                    <a:pt x="18313" y="144042"/>
                  </a:lnTo>
                  <a:lnTo>
                    <a:pt x="284096" y="144042"/>
                  </a:lnTo>
                  <a:lnTo>
                    <a:pt x="2930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10433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4" name="Google Shape;374;p36"/>
          <p:cNvGrpSpPr/>
          <p:nvPr/>
        </p:nvGrpSpPr>
        <p:grpSpPr>
          <a:xfrm>
            <a:off x="0" y="-10"/>
            <a:ext cx="9144000" cy="5143520"/>
            <a:chOff x="238125" y="846675"/>
            <a:chExt cx="7143750" cy="4018375"/>
          </a:xfrm>
        </p:grpSpPr>
        <p:sp>
          <p:nvSpPr>
            <p:cNvPr id="375" name="Google Shape;375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0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FEC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6"/>
            <p:cNvSpPr/>
            <p:nvPr/>
          </p:nvSpPr>
          <p:spPr>
            <a:xfrm>
              <a:off x="238125" y="846675"/>
              <a:ext cx="7143750" cy="4018375"/>
            </a:xfrm>
            <a:custGeom>
              <a:avLst/>
              <a:gdLst/>
              <a:ahLst/>
              <a:cxnLst/>
              <a:rect l="l" t="t" r="r" b="b"/>
              <a:pathLst>
                <a:path w="285750" h="160735" extrusionOk="0">
                  <a:moveTo>
                    <a:pt x="52245" y="0"/>
                  </a:moveTo>
                  <a:lnTo>
                    <a:pt x="0" y="160734"/>
                  </a:lnTo>
                  <a:lnTo>
                    <a:pt x="285750" y="160734"/>
                  </a:lnTo>
                  <a:lnTo>
                    <a:pt x="285750" y="0"/>
                  </a:lnTo>
                  <a:close/>
                </a:path>
              </a:pathLst>
            </a:custGeom>
            <a:solidFill>
              <a:srgbClr val="7BDA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6"/>
            <p:cNvSpPr/>
            <p:nvPr/>
          </p:nvSpPr>
          <p:spPr>
            <a:xfrm>
              <a:off x="375925" y="1055025"/>
              <a:ext cx="6868450" cy="661400"/>
            </a:xfrm>
            <a:custGeom>
              <a:avLst/>
              <a:gdLst/>
              <a:ahLst/>
              <a:cxnLst/>
              <a:rect l="l" t="t" r="r" b="b"/>
              <a:pathLst>
                <a:path w="274738" h="26456" extrusionOk="0">
                  <a:moveTo>
                    <a:pt x="1" y="0"/>
                  </a:moveTo>
                  <a:lnTo>
                    <a:pt x="274737" y="26456"/>
                  </a:lnTo>
                  <a:lnTo>
                    <a:pt x="274737" y="0"/>
                  </a:lnTo>
                  <a:close/>
                </a:path>
              </a:pathLst>
            </a:custGeom>
            <a:solidFill>
              <a:srgbClr val="1288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6"/>
            <p:cNvSpPr/>
            <p:nvPr/>
          </p:nvSpPr>
          <p:spPr>
            <a:xfrm>
              <a:off x="375925" y="1055025"/>
              <a:ext cx="551575" cy="3601650"/>
            </a:xfrm>
            <a:custGeom>
              <a:avLst/>
              <a:gdLst/>
              <a:ahLst/>
              <a:cxnLst/>
              <a:rect l="l" t="t" r="r" b="b"/>
              <a:pathLst>
                <a:path w="22063" h="144066" extrusionOk="0">
                  <a:moveTo>
                    <a:pt x="1" y="0"/>
                  </a:moveTo>
                  <a:lnTo>
                    <a:pt x="1" y="144066"/>
                  </a:lnTo>
                  <a:lnTo>
                    <a:pt x="22063" y="14405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B7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6"/>
            <p:cNvSpPr/>
            <p:nvPr/>
          </p:nvSpPr>
          <p:spPr>
            <a:xfrm>
              <a:off x="375925" y="1055325"/>
              <a:ext cx="6868450" cy="3601050"/>
            </a:xfrm>
            <a:custGeom>
              <a:avLst/>
              <a:gdLst/>
              <a:ahLst/>
              <a:cxnLst/>
              <a:rect l="l" t="t" r="r" b="b"/>
              <a:pathLst>
                <a:path w="274738" h="144042" extrusionOk="0">
                  <a:moveTo>
                    <a:pt x="1" y="0"/>
                  </a:moveTo>
                  <a:lnTo>
                    <a:pt x="8942" y="144042"/>
                  </a:lnTo>
                  <a:lnTo>
                    <a:pt x="274737" y="144042"/>
                  </a:lnTo>
                  <a:lnTo>
                    <a:pt x="274737" y="45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39462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00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64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90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107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85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019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846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98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105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6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65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17679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6896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6"/>
          <p:cNvSpPr txBox="1">
            <a:spLocks noGrp="1"/>
          </p:cNvSpPr>
          <p:nvPr>
            <p:ph type="subTitle" idx="1"/>
          </p:nvPr>
        </p:nvSpPr>
        <p:spPr>
          <a:xfrm>
            <a:off x="878812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16"/>
          <p:cNvSpPr txBox="1">
            <a:spLocks noGrp="1"/>
          </p:cNvSpPr>
          <p:nvPr>
            <p:ph type="subTitle" idx="2"/>
          </p:nvPr>
        </p:nvSpPr>
        <p:spPr>
          <a:xfrm>
            <a:off x="878888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6"/>
          <p:cNvSpPr txBox="1">
            <a:spLocks noGrp="1"/>
          </p:cNvSpPr>
          <p:nvPr>
            <p:ph type="subTitle" idx="3"/>
          </p:nvPr>
        </p:nvSpPr>
        <p:spPr>
          <a:xfrm>
            <a:off x="351030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2" name="Google Shape;162;p16"/>
          <p:cNvSpPr txBox="1">
            <a:spLocks noGrp="1"/>
          </p:cNvSpPr>
          <p:nvPr>
            <p:ph type="subTitle" idx="4"/>
          </p:nvPr>
        </p:nvSpPr>
        <p:spPr>
          <a:xfrm>
            <a:off x="351030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16"/>
          <p:cNvSpPr txBox="1">
            <a:spLocks noGrp="1"/>
          </p:cNvSpPr>
          <p:nvPr>
            <p:ph type="subTitle" idx="5"/>
          </p:nvPr>
        </p:nvSpPr>
        <p:spPr>
          <a:xfrm>
            <a:off x="6141750" y="3041775"/>
            <a:ext cx="21234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ubTitle" idx="6"/>
          </p:nvPr>
        </p:nvSpPr>
        <p:spPr>
          <a:xfrm>
            <a:off x="6141750" y="3345400"/>
            <a:ext cx="2123400" cy="9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title" idx="7" hasCustomPrompt="1"/>
          </p:nvPr>
        </p:nvSpPr>
        <p:spPr>
          <a:xfrm>
            <a:off x="1450188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6" name="Google Shape;166;p16"/>
          <p:cNvSpPr txBox="1">
            <a:spLocks noGrp="1"/>
          </p:cNvSpPr>
          <p:nvPr>
            <p:ph type="title" idx="8" hasCustomPrompt="1"/>
          </p:nvPr>
        </p:nvSpPr>
        <p:spPr>
          <a:xfrm>
            <a:off x="408165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67" name="Google Shape;167;p16"/>
          <p:cNvSpPr txBox="1">
            <a:spLocks noGrp="1"/>
          </p:cNvSpPr>
          <p:nvPr>
            <p:ph type="title" idx="9" hasCustomPrompt="1"/>
          </p:nvPr>
        </p:nvSpPr>
        <p:spPr>
          <a:xfrm>
            <a:off x="6713100" y="1625250"/>
            <a:ext cx="980700" cy="60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68" name="Google Shape;168;p16"/>
          <p:cNvGrpSpPr/>
          <p:nvPr/>
        </p:nvGrpSpPr>
        <p:grpSpPr>
          <a:xfrm>
            <a:off x="-2168835" y="-1791568"/>
            <a:ext cx="12694999" cy="8775632"/>
            <a:chOff x="-2168835" y="-1791568"/>
            <a:chExt cx="12694999" cy="8775632"/>
          </a:xfrm>
        </p:grpSpPr>
        <p:pic>
          <p:nvPicPr>
            <p:cNvPr id="169" name="Google Shape;169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3550003" flipH="1">
              <a:off x="-420581" y="2624336"/>
              <a:ext cx="1094281" cy="12828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7068518" y="-1221197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8653970">
              <a:off x="6114019" y="-1032514"/>
              <a:ext cx="1480484" cy="17355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 flipH="1">
              <a:off x="-704650" y="4263388"/>
              <a:ext cx="3237624" cy="2720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155886" flipH="1">
              <a:off x="-1809507" y="3205232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4822062" flipH="1">
              <a:off x="7956721" y="102712"/>
              <a:ext cx="2574835" cy="21637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5" name="Google Shape;17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78014" flipH="1">
            <a:off x="-25130" y="-180127"/>
            <a:ext cx="850431" cy="11977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07565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8252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641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9248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9769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656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651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9349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912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435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2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9"/>
          <p:cNvSpPr txBox="1">
            <a:spLocks noGrp="1"/>
          </p:cNvSpPr>
          <p:nvPr>
            <p:ph type="subTitle" idx="1"/>
          </p:nvPr>
        </p:nvSpPr>
        <p:spPr>
          <a:xfrm>
            <a:off x="1894200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subTitle" idx="2"/>
          </p:nvPr>
        </p:nvSpPr>
        <p:spPr>
          <a:xfrm>
            <a:off x="1894202" y="20110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subTitle" idx="3"/>
          </p:nvPr>
        </p:nvSpPr>
        <p:spPr>
          <a:xfrm>
            <a:off x="5568359" y="17074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4"/>
          </p:nvPr>
        </p:nvSpPr>
        <p:spPr>
          <a:xfrm>
            <a:off x="5568359" y="2011023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uli"/>
                <a:ea typeface="Muli"/>
                <a:cs typeface="Muli"/>
                <a:sym typeface="Mul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5"/>
          </p:nvPr>
        </p:nvSpPr>
        <p:spPr>
          <a:xfrm>
            <a:off x="1894200" y="3119925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6"/>
          </p:nvPr>
        </p:nvSpPr>
        <p:spPr>
          <a:xfrm>
            <a:off x="1894202" y="3423530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subTitle" idx="7"/>
          </p:nvPr>
        </p:nvSpPr>
        <p:spPr>
          <a:xfrm>
            <a:off x="5568359" y="3119924"/>
            <a:ext cx="18309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 b="1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8"/>
          </p:nvPr>
        </p:nvSpPr>
        <p:spPr>
          <a:xfrm>
            <a:off x="5568370" y="3423529"/>
            <a:ext cx="1830900" cy="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176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19"/>
          <p:cNvSpPr/>
          <p:nvPr/>
        </p:nvSpPr>
        <p:spPr>
          <a:xfrm flipH="1">
            <a:off x="50" y="4741200"/>
            <a:ext cx="9144142" cy="402307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" name="Google Shape;224;p19"/>
          <p:cNvGrpSpPr/>
          <p:nvPr/>
        </p:nvGrpSpPr>
        <p:grpSpPr>
          <a:xfrm rot="10800000">
            <a:off x="6520089" y="1110300"/>
            <a:ext cx="4560798" cy="5340275"/>
            <a:chOff x="-1320398" y="-1131675"/>
            <a:chExt cx="4560798" cy="5340275"/>
          </a:xfrm>
        </p:grpSpPr>
        <p:pic>
          <p:nvPicPr>
            <p:cNvPr id="225" name="Google Shape;225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392348">
              <a:off x="-953652" y="9395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699975">
            <a:off x="-490986" y="978528"/>
            <a:ext cx="1003216" cy="32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823372">
            <a:off x="-287152" y="-94067"/>
            <a:ext cx="1380599" cy="44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1298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20231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8577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3586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179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49689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1553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441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76623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3410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0"/>
          <p:cNvSpPr txBox="1">
            <a:spLocks noGrp="1"/>
          </p:cNvSpPr>
          <p:nvPr>
            <p:ph type="body" idx="1"/>
          </p:nvPr>
        </p:nvSpPr>
        <p:spPr>
          <a:xfrm>
            <a:off x="1687050" y="1759501"/>
            <a:ext cx="5769900" cy="23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/>
          </p:nvPr>
        </p:nvSpPr>
        <p:spPr>
          <a:xfrm>
            <a:off x="1687050" y="1065000"/>
            <a:ext cx="576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234" name="Google Shape;23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-159100" y="774575"/>
            <a:ext cx="1044925" cy="14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0"/>
          <p:cNvSpPr/>
          <p:nvPr/>
        </p:nvSpPr>
        <p:spPr>
          <a:xfrm>
            <a:off x="58" y="4543416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87318" flipH="1">
            <a:off x="8405604" y="3946618"/>
            <a:ext cx="849397" cy="99576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0"/>
          <p:cNvSpPr/>
          <p:nvPr/>
        </p:nvSpPr>
        <p:spPr>
          <a:xfrm rot="10800000">
            <a:off x="58" y="-9"/>
            <a:ext cx="9144142" cy="60008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8" name="Google Shape;238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407652" flipH="1">
            <a:off x="-1328552" y="-985583"/>
            <a:ext cx="2726349" cy="2421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47278">
            <a:off x="1242905" y="331925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1009">
            <a:off x="7539081" y="4408626"/>
            <a:ext cx="871684" cy="2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427564">
            <a:off x="8681931" y="4772402"/>
            <a:ext cx="871682" cy="2834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5848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4453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91425" tIns="91425" rIns="90000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90000" tIns="91425" rIns="9000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200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20489919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9647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4293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688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"/>
          <p:cNvSpPr txBox="1">
            <a:spLocks noGrp="1"/>
          </p:cNvSpPr>
          <p:nvPr>
            <p:ph type="title"/>
          </p:nvPr>
        </p:nvSpPr>
        <p:spPr>
          <a:xfrm>
            <a:off x="940750" y="808425"/>
            <a:ext cx="7262400" cy="61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41887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189" lvl="0" indent="-228594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04312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02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790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241E1-CB4A-4623-A25C-465F86E63872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C5982-F119-4A18-81C4-61D6B908B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40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97822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03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1356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8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6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13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26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30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35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936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4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109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151338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2024" b="1"/>
            </a:lvl2pPr>
            <a:lvl3pPr marL="914089" indent="0">
              <a:buNone/>
              <a:defRPr sz="1800" b="1"/>
            </a:lvl3pPr>
            <a:lvl4pPr marL="1371131" indent="0">
              <a:buNone/>
              <a:defRPr sz="1650" b="1"/>
            </a:lvl4pPr>
            <a:lvl5pPr marL="1828175" indent="0">
              <a:buNone/>
              <a:defRPr sz="1650" b="1"/>
            </a:lvl5pPr>
            <a:lvl6pPr marL="2285219" indent="0">
              <a:buNone/>
              <a:defRPr sz="1650" b="1"/>
            </a:lvl6pPr>
            <a:lvl7pPr marL="2742263" indent="0">
              <a:buNone/>
              <a:defRPr sz="1650" b="1"/>
            </a:lvl7pPr>
            <a:lvl8pPr marL="3199306" indent="0">
              <a:buNone/>
              <a:defRPr sz="1650" b="1"/>
            </a:lvl8pPr>
            <a:lvl9pPr marL="365635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8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2024" b="1"/>
            </a:lvl2pPr>
            <a:lvl3pPr marL="914089" indent="0">
              <a:buNone/>
              <a:defRPr sz="1800" b="1"/>
            </a:lvl3pPr>
            <a:lvl4pPr marL="1371131" indent="0">
              <a:buNone/>
              <a:defRPr sz="1650" b="1"/>
            </a:lvl4pPr>
            <a:lvl5pPr marL="1828175" indent="0">
              <a:buNone/>
              <a:defRPr sz="1650" b="1"/>
            </a:lvl5pPr>
            <a:lvl6pPr marL="2285219" indent="0">
              <a:buNone/>
              <a:defRPr sz="1650" b="1"/>
            </a:lvl6pPr>
            <a:lvl7pPr marL="2742263" indent="0">
              <a:buNone/>
              <a:defRPr sz="1650" b="1"/>
            </a:lvl7pPr>
            <a:lvl8pPr marL="3199306" indent="0">
              <a:buNone/>
              <a:defRPr sz="1650" b="1"/>
            </a:lvl8pPr>
            <a:lvl9pPr marL="3656350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17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4862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7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5" y="4838927"/>
            <a:ext cx="293917" cy="1650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1" rIns="68561" bIns="34281" rtlCol="0" anchor="ctr"/>
          <a:lstStyle/>
          <a:p>
            <a:pPr marL="0" marR="0" lvl="0" indent="0" algn="ctr" defTabSz="685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048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8788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8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2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31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44" indent="0">
              <a:buNone/>
              <a:defRPr sz="1200"/>
            </a:lvl2pPr>
            <a:lvl3pPr marL="914089" indent="0">
              <a:buNone/>
              <a:defRPr sz="1050"/>
            </a:lvl3pPr>
            <a:lvl4pPr marL="1371131" indent="0">
              <a:buNone/>
              <a:defRPr sz="900"/>
            </a:lvl4pPr>
            <a:lvl5pPr marL="1828175" indent="0">
              <a:buNone/>
              <a:defRPr sz="900"/>
            </a:lvl5pPr>
            <a:lvl6pPr marL="2285219" indent="0">
              <a:buNone/>
              <a:defRPr sz="900"/>
            </a:lvl6pPr>
            <a:lvl7pPr marL="2742263" indent="0">
              <a:buNone/>
              <a:defRPr sz="900"/>
            </a:lvl7pPr>
            <a:lvl8pPr marL="3199306" indent="0">
              <a:buNone/>
              <a:defRPr sz="900"/>
            </a:lvl8pPr>
            <a:lvl9pPr marL="36563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21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25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44" indent="0">
              <a:buNone/>
              <a:defRPr sz="2849"/>
            </a:lvl2pPr>
            <a:lvl3pPr marL="914089" indent="0">
              <a:buNone/>
              <a:defRPr sz="2399"/>
            </a:lvl3pPr>
            <a:lvl4pPr marL="1371131" indent="0">
              <a:buNone/>
              <a:defRPr sz="2024"/>
            </a:lvl4pPr>
            <a:lvl5pPr marL="1828175" indent="0">
              <a:buNone/>
              <a:defRPr sz="2024"/>
            </a:lvl5pPr>
            <a:lvl6pPr marL="2285219" indent="0">
              <a:buNone/>
              <a:defRPr sz="2024"/>
            </a:lvl6pPr>
            <a:lvl7pPr marL="2742263" indent="0">
              <a:buNone/>
              <a:defRPr sz="2024"/>
            </a:lvl7pPr>
            <a:lvl8pPr marL="3199306" indent="0">
              <a:buNone/>
              <a:defRPr sz="2024"/>
            </a:lvl8pPr>
            <a:lvl9pPr marL="3656350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44" indent="0">
              <a:buNone/>
              <a:defRPr sz="1200"/>
            </a:lvl2pPr>
            <a:lvl3pPr marL="914089" indent="0">
              <a:buNone/>
              <a:defRPr sz="1050"/>
            </a:lvl3pPr>
            <a:lvl4pPr marL="1371131" indent="0">
              <a:buNone/>
              <a:defRPr sz="900"/>
            </a:lvl4pPr>
            <a:lvl5pPr marL="1828175" indent="0">
              <a:buNone/>
              <a:defRPr sz="900"/>
            </a:lvl5pPr>
            <a:lvl6pPr marL="2285219" indent="0">
              <a:buNone/>
              <a:defRPr sz="900"/>
            </a:lvl6pPr>
            <a:lvl7pPr marL="2742263" indent="0">
              <a:buNone/>
              <a:defRPr sz="900"/>
            </a:lvl7pPr>
            <a:lvl8pPr marL="3199306" indent="0">
              <a:buNone/>
              <a:defRPr sz="900"/>
            </a:lvl8pPr>
            <a:lvl9pPr marL="365635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130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283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583"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3219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/>
          <p:nvPr/>
        </p:nvSpPr>
        <p:spPr>
          <a:xfrm>
            <a:off x="332396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/>
          <p:nvPr/>
        </p:nvSpPr>
        <p:spPr>
          <a:xfrm>
            <a:off x="311803" y="151250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685800" y="2503201"/>
            <a:ext cx="4323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4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54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685800" y="1335000"/>
            <a:ext cx="4323900" cy="116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685800" y="3345000"/>
            <a:ext cx="4323900" cy="4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6806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-75" y="2"/>
            <a:ext cx="9143916" cy="5136681"/>
          </a:xfrm>
          <a:custGeom>
            <a:avLst/>
            <a:gdLst/>
            <a:ahLst/>
            <a:cxnLst/>
            <a:rect l="l" t="t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/>
          <p:nvPr/>
        </p:nvSpPr>
        <p:spPr>
          <a:xfrm>
            <a:off x="332396" y="170116"/>
            <a:ext cx="8531705" cy="4789449"/>
          </a:xfrm>
          <a:custGeom>
            <a:avLst/>
            <a:gdLst/>
            <a:ahLst/>
            <a:cxnLst/>
            <a:rect l="l" t="t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311803" y="151250"/>
            <a:ext cx="8567604" cy="4817802"/>
          </a:xfrm>
          <a:custGeom>
            <a:avLst/>
            <a:gdLst/>
            <a:ahLst/>
            <a:cxnLst/>
            <a:rect l="l" t="t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lnTo>
                  <a:pt x="77563" y="17450"/>
                </a:ln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lnTo>
                  <a:pt x="77648" y="43940"/>
                </a:ln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lnTo>
                  <a:pt x="54321" y="43532"/>
                </a:ln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lnTo>
                  <a:pt x="37072" y="43712"/>
                </a:ln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lnTo>
                  <a:pt x="1611" y="44505"/>
                </a:ln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lnTo>
                  <a:pt x="465" y="11411"/>
                </a:ln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lnTo>
                  <a:pt x="56865" y="204"/>
                </a:ln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lnTo>
                  <a:pt x="17995" y="3509"/>
                </a:ln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lnTo>
                  <a:pt x="3055" y="10092"/>
                </a:ln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lnTo>
                  <a:pt x="3017" y="30905"/>
                </a:ln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lnTo>
                  <a:pt x="1333" y="44631"/>
                </a:lnTo>
                <a:cubicBezTo>
                  <a:pt x="1316" y="44659"/>
                  <a:pt x="1323" y="44682"/>
                  <a:pt x="1372" y="44686"/>
                </a:cubicBezTo>
                <a:lnTo>
                  <a:pt x="1372" y="44686"/>
                </a:ln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lnTo>
                  <a:pt x="1475" y="44683"/>
                </a:ln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lnTo>
                  <a:pt x="76124" y="17164"/>
                </a:ln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lnTo>
                  <a:pt x="75975" y="16135"/>
                </a:ln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685800" y="445025"/>
            <a:ext cx="777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685800" y="1152475"/>
            <a:ext cx="7772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78" lvl="0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100"/>
            </a:lvl1pPr>
            <a:lvl2pPr marL="914354" lvl="1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532" lvl="2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709" lvl="3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5886" lvl="4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064" lvl="5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240" lvl="6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417" lvl="7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595" lvl="8" indent="-30478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4354">
              <a:defRPr/>
            </a:pPr>
            <a:fld id="{00000000-1234-1234-1234-123412341234}" type="slidenum">
              <a:rPr lang="en" smtClean="0">
                <a:solidFill>
                  <a:srgbClr val="000000">
                    <a:tint val="75000"/>
                  </a:srgbClr>
                </a:solidFill>
              </a:rPr>
              <a:pPr defTabSz="914354">
                <a:defRPr/>
              </a:pPr>
              <a:t>‹#›</a:t>
            </a:fld>
            <a:endParaRPr lang="e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67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7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728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3305177"/>
            <a:ext cx="7772400" cy="1021556"/>
          </a:xfrm>
        </p:spPr>
        <p:txBody>
          <a:bodyPr anchor="t"/>
          <a:lstStyle>
            <a:lvl1pPr algn="l">
              <a:defRPr sz="404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180037"/>
            <a:ext cx="7772400" cy="1125140"/>
          </a:xfrm>
        </p:spPr>
        <p:txBody>
          <a:bodyPr anchor="b"/>
          <a:lstStyle>
            <a:lvl1pPr marL="0" indent="0">
              <a:buNone/>
              <a:defRPr sz="2024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509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200153"/>
            <a:ext cx="4038600" cy="3394472"/>
          </a:xfrm>
        </p:spPr>
        <p:txBody>
          <a:bodyPr/>
          <a:lstStyle>
            <a:lvl1pPr>
              <a:defRPr sz="2849"/>
            </a:lvl1pPr>
            <a:lvl2pPr>
              <a:defRPr sz="2399"/>
            </a:lvl2pPr>
            <a:lvl3pPr>
              <a:defRPr sz="2024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659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7"/>
            <a:ext cx="4040188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8"/>
            <a:ext cx="4040188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7"/>
            <a:ext cx="4041775" cy="47982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86" indent="0">
              <a:buNone/>
              <a:defRPr sz="2024" b="1"/>
            </a:lvl2pPr>
            <a:lvl3pPr marL="914172" indent="0">
              <a:buNone/>
              <a:defRPr sz="1800" b="1"/>
            </a:lvl3pPr>
            <a:lvl4pPr marL="1371257" indent="0">
              <a:buNone/>
              <a:defRPr sz="1650" b="1"/>
            </a:lvl4pPr>
            <a:lvl5pPr marL="1828343" indent="0">
              <a:buNone/>
              <a:defRPr sz="1650" b="1"/>
            </a:lvl5pPr>
            <a:lvl6pPr marL="2285429" indent="0">
              <a:buNone/>
              <a:defRPr sz="1650" b="1"/>
            </a:lvl6pPr>
            <a:lvl7pPr marL="2742514" indent="0">
              <a:buNone/>
              <a:defRPr sz="1650" b="1"/>
            </a:lvl7pPr>
            <a:lvl8pPr marL="3199600" indent="0">
              <a:buNone/>
              <a:defRPr sz="1650" b="1"/>
            </a:lvl8pPr>
            <a:lvl9pPr marL="3656686" indent="0">
              <a:buNone/>
              <a:defRPr sz="16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8"/>
            <a:ext cx="4041775" cy="2963466"/>
          </a:xfrm>
        </p:spPr>
        <p:txBody>
          <a:bodyPr/>
          <a:lstStyle>
            <a:lvl1pPr>
              <a:defRPr sz="2399"/>
            </a:lvl1pPr>
            <a:lvl2pPr>
              <a:defRPr sz="2024"/>
            </a:lvl2pPr>
            <a:lvl3pPr>
              <a:defRPr sz="180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05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461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6168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854726" y="773444"/>
            <a:ext cx="7434551" cy="3216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4425043" y="4838924"/>
            <a:ext cx="293917" cy="1650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0" rIns="68561" bIns="34280" rtlCol="0" anchor="ctr"/>
          <a:lstStyle/>
          <a:p>
            <a:pPr marL="0" marR="0" lvl="0" indent="0" algn="ctr" defTabSz="6856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3505201" y="4797171"/>
            <a:ext cx="2133600" cy="273844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0885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1275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9"/>
            <a:ext cx="3008313" cy="871538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91"/>
            <a:ext cx="5111750" cy="4389835"/>
          </a:xfrm>
        </p:spPr>
        <p:txBody>
          <a:bodyPr/>
          <a:lstStyle>
            <a:lvl1pPr>
              <a:defRPr sz="3224"/>
            </a:lvl1pPr>
            <a:lvl2pPr>
              <a:defRPr sz="2849"/>
            </a:lvl2pPr>
            <a:lvl3pPr>
              <a:defRPr sz="2399"/>
            </a:lvl3pPr>
            <a:lvl4pPr>
              <a:defRPr sz="2024"/>
            </a:lvl4pPr>
            <a:lvl5pPr>
              <a:defRPr sz="2024"/>
            </a:lvl5pPr>
            <a:lvl6pPr>
              <a:defRPr sz="2024"/>
            </a:lvl6pPr>
            <a:lvl7pPr>
              <a:defRPr sz="2024"/>
            </a:lvl7pPr>
            <a:lvl8pPr>
              <a:defRPr sz="2024"/>
            </a:lvl8pPr>
            <a:lvl9pPr>
              <a:defRPr sz="20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30"/>
            <a:ext cx="3008313" cy="351829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261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2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3"/>
            <a:ext cx="5486400" cy="3086100"/>
          </a:xfrm>
        </p:spPr>
        <p:txBody>
          <a:bodyPr/>
          <a:lstStyle>
            <a:lvl1pPr marL="0" indent="0">
              <a:buNone/>
              <a:defRPr sz="3224"/>
            </a:lvl1pPr>
            <a:lvl2pPr marL="457086" indent="0">
              <a:buNone/>
              <a:defRPr sz="2849"/>
            </a:lvl2pPr>
            <a:lvl3pPr marL="914172" indent="0">
              <a:buNone/>
              <a:defRPr sz="2399"/>
            </a:lvl3pPr>
            <a:lvl4pPr marL="1371257" indent="0">
              <a:buNone/>
              <a:defRPr sz="2024"/>
            </a:lvl4pPr>
            <a:lvl5pPr marL="1828343" indent="0">
              <a:buNone/>
              <a:defRPr sz="2024"/>
            </a:lvl5pPr>
            <a:lvl6pPr marL="2285429" indent="0">
              <a:buNone/>
              <a:defRPr sz="2024"/>
            </a:lvl6pPr>
            <a:lvl7pPr marL="2742514" indent="0">
              <a:buNone/>
              <a:defRPr sz="2024"/>
            </a:lvl7pPr>
            <a:lvl8pPr marL="3199600" indent="0">
              <a:buNone/>
              <a:defRPr sz="2024"/>
            </a:lvl8pPr>
            <a:lvl9pPr marL="3656686" indent="0">
              <a:buNone/>
              <a:defRPr sz="202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25"/>
            </a:lvl1pPr>
            <a:lvl2pPr marL="457086" indent="0">
              <a:buNone/>
              <a:defRPr sz="1200"/>
            </a:lvl2pPr>
            <a:lvl3pPr marL="914172" indent="0">
              <a:buNone/>
              <a:defRPr sz="1050"/>
            </a:lvl3pPr>
            <a:lvl4pPr marL="1371257" indent="0">
              <a:buNone/>
              <a:defRPr sz="900"/>
            </a:lvl4pPr>
            <a:lvl5pPr marL="1828343" indent="0">
              <a:buNone/>
              <a:defRPr sz="900"/>
            </a:lvl5pPr>
            <a:lvl6pPr marL="2285429" indent="0">
              <a:buNone/>
              <a:defRPr sz="900"/>
            </a:lvl6pPr>
            <a:lvl7pPr marL="2742514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4715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0605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2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175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1323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E55E-A7B2-407E-8BE4-EFB9D28F06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398B9E-B79D-41A6-9FDC-61D23AAB2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3B03F-45AD-46D3-BB78-B057E2210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DB3EC-EC51-41C6-A3F9-E583DBE80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022C7-6A3B-477F-9A0D-4293A0569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2868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B0E95-BAFD-4588-95FE-51F6F007A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9813D-0B14-4037-839B-36F0D8930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68C6B-6241-4CAF-B005-72D525870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D4AE2-7B23-45A6-913A-E1A16FCE0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42ADA-856A-49EA-AAC8-024EAEF0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1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image" Target="../media/image9.jp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1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image" Target="../media/image10.jpg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theme" Target="../theme/theme13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8.jp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chester"/>
              <a:buNone/>
              <a:defRPr sz="3500">
                <a:solidFill>
                  <a:schemeClr val="dk1"/>
                </a:solidFill>
                <a:latin typeface="Rochester"/>
                <a:ea typeface="Rochester"/>
                <a:cs typeface="Rochester"/>
                <a:sym typeface="Roche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2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58E649-9DC0-4361-8397-A9DF9045C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AEECE9-2578-455C-86B7-210A58D2F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0CA80-0ED9-4C9D-A91A-295022E64D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B306066-4FB9-4E89-97AD-50AA531F34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A32F2-D7C9-4E31-A3A6-B960626DA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05FB0-7FA6-455D-AE5C-246B343DD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6C07D7B-B2D2-4E4F-BB7E-A0353D35171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59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9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1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4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4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1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1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T Serif"/>
              <a:buNone/>
              <a:defRPr sz="2800" b="1">
                <a:solidFill>
                  <a:schemeClr val="dk2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T Serif"/>
              <a:buNone/>
              <a:defRPr sz="2800" b="1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1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9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266530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040FC0-4FD3-4246-AAF5-2082E50F0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DB22C5-7F64-4CD8-8BC4-D32E0A2EA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381F2-B9E8-4D14-BAFE-6EF808CF25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2B8AC976-F0F5-438A-A4BB-3BAAC2D1A4D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4/11/2023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A469B-8471-4898-B282-749957BDA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265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99F61B-436C-4F68-BDD4-D331987F2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5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>
              <a:buClrTx/>
              <a:defRPr/>
            </a:pPr>
            <a:fld id="{F70BFC39-336F-402B-8BB1-7F2D84F982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783">
                <a:buClrTx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43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</p:sldLayoutIdLs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9" indent="-171429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3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2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28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6" indent="-171429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2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28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5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3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1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1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94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  <p:sldLayoutId id="2147483881" r:id="rId18"/>
    <p:sldLayoutId id="2147483882" r:id="rId19"/>
    <p:sldLayoutId id="2147483883" r:id="rId20"/>
    <p:sldLayoutId id="2147483884" r:id="rId21"/>
    <p:sldLayoutId id="2147483885" r:id="rId22"/>
    <p:sldLayoutId id="2147483886" r:id="rId23"/>
    <p:sldLayoutId id="2147483887" r:id="rId2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oiret One"/>
              <a:buNone/>
              <a:defRPr sz="2800">
                <a:solidFill>
                  <a:schemeClr val="dk1"/>
                </a:solidFill>
                <a:latin typeface="Poiret One"/>
                <a:ea typeface="Poiret One"/>
                <a:cs typeface="Poiret One"/>
                <a:sym typeface="Poire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 Light"/>
              <a:buChar char="●"/>
              <a:defRPr sz="1800"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●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 Light"/>
              <a:buChar char="○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Oxygen Light"/>
              <a:buChar char="■"/>
              <a:defRPr>
                <a:solidFill>
                  <a:schemeClr val="lt2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45841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Placeholder 1">
            <a:extLst>
              <a:ext uri="{FF2B5EF4-FFF2-40B4-BE49-F238E27FC236}">
                <a16:creationId xmlns:a16="http://schemas.microsoft.com/office/drawing/2014/main" id="{83E5A54C-450C-7340-8647-C63893ACE4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/>
              <a:t>Click to edit Master title style</a:t>
            </a:r>
          </a:p>
        </p:txBody>
      </p:sp>
      <p:sp>
        <p:nvSpPr>
          <p:cNvPr id="25603" name="Text Placeholder 2">
            <a:extLst>
              <a:ext uri="{FF2B5EF4-FFF2-40B4-BE49-F238E27FC236}">
                <a16:creationId xmlns:a16="http://schemas.microsoft.com/office/drawing/2014/main" id="{99FFA222-BD04-3644-84B6-486EB8A5EF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x-none"/>
              <a:t>Click to edit Master text styles</a:t>
            </a:r>
          </a:p>
          <a:p>
            <a:pPr lvl="1"/>
            <a:r>
              <a:rPr lang="x-none" altLang="x-none"/>
              <a:t>Second level</a:t>
            </a:r>
          </a:p>
          <a:p>
            <a:pPr lvl="2"/>
            <a:r>
              <a:rPr lang="x-none" altLang="x-none"/>
              <a:t>Third level</a:t>
            </a:r>
          </a:p>
          <a:p>
            <a:pPr lvl="3"/>
            <a:r>
              <a:rPr lang="x-none" altLang="x-none"/>
              <a:t>Fourth level</a:t>
            </a:r>
          </a:p>
          <a:p>
            <a:pPr lvl="4"/>
            <a:r>
              <a:rPr lang="x-none" altLang="x-none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00088-402B-D541-AE3A-97ADB5479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19171E-B64D-6443-B3FF-54016242BF81}" type="datetimeFigureOut">
              <a:rPr lang="en-US"/>
              <a:pPr>
                <a:defRPr/>
              </a:pPr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F9BE1-A043-7A4D-9776-EFF885CF50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A1AE9-236E-0342-834B-676880CDF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72A096A-29CC-2E45-8717-19FC9B1F7B0E}" type="slidenum">
              <a:rPr lang="en-US"/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98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5D80B-5BE4-4F29-B684-1503169AB8CE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0A41F-2BD2-4FD3-AA9D-C223E9352A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08775" y="503450"/>
            <a:ext cx="7526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Amaranth"/>
              <a:buNone/>
              <a:defRPr sz="3000" b="1">
                <a:solidFill>
                  <a:schemeClr val="accent4"/>
                </a:solidFill>
                <a:latin typeface="Amaranth"/>
                <a:ea typeface="Amaranth"/>
                <a:cs typeface="Amaranth"/>
                <a:sym typeface="Amarant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8775" y="1484700"/>
            <a:ext cx="7526400" cy="30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●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○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BeeZee"/>
              <a:buChar char="■"/>
              <a:defRPr sz="1500">
                <a:solidFill>
                  <a:schemeClr val="accent2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29925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51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9524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  <p:sldLayoutId id="2147483755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4350" y="785650"/>
            <a:ext cx="8115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ilda Display"/>
              <a:buNone/>
              <a:defRPr sz="4000">
                <a:solidFill>
                  <a:schemeClr val="dk1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4350" y="1783649"/>
            <a:ext cx="8115300" cy="26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1pPr>
            <a:lvl2pPr lvl="1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2pPr>
            <a:lvl3pPr lvl="2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3pPr>
            <a:lvl4pPr lvl="3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4pPr>
            <a:lvl5pPr lvl="4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5pPr>
            <a:lvl6pPr lvl="5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6pPr>
            <a:lvl7pPr lvl="6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7pPr>
            <a:lvl8pPr lvl="7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8pPr>
            <a:lvl9pPr lvl="8" algn="ctr" rtl="0">
              <a:buNone/>
              <a:defRPr sz="1200">
                <a:solidFill>
                  <a:schemeClr val="dk2"/>
                </a:solidFill>
                <a:latin typeface="Gilda Display"/>
                <a:ea typeface="Gilda Display"/>
                <a:cs typeface="Gilda Display"/>
                <a:sym typeface="Gilda Display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761039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238500" y="2228850"/>
            <a:ext cx="2667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802AE3-308E-4422-B79E-C651C1BCB1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0250" y="-2000250"/>
            <a:ext cx="5143500" cy="9144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6BE7ADC6-66A0-46C2-B52A-D252928C2B08}"/>
              </a:ext>
            </a:extLst>
          </p:cNvPr>
          <p:cNvGrpSpPr/>
          <p:nvPr userDrawn="1"/>
        </p:nvGrpSpPr>
        <p:grpSpPr>
          <a:xfrm>
            <a:off x="1" y="0"/>
            <a:ext cx="8827901" cy="4758198"/>
            <a:chOff x="1" y="0"/>
            <a:chExt cx="11770535" cy="634426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32F3D5-C14B-4C80-87BE-0D8BC7A51E4D}"/>
                </a:ext>
              </a:extLst>
            </p:cNvPr>
            <p:cNvSpPr/>
            <p:nvPr/>
          </p:nvSpPr>
          <p:spPr>
            <a:xfrm>
              <a:off x="421464" y="513735"/>
              <a:ext cx="11349072" cy="5830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559CF6B-7D31-46B7-B2C2-4176D0A55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65" t="8949" r="34237" b="80979"/>
            <a:stretch/>
          </p:blipFill>
          <p:spPr>
            <a:xfrm>
              <a:off x="1" y="0"/>
              <a:ext cx="3034293" cy="1317523"/>
            </a:xfrm>
            <a:prstGeom prst="rect">
              <a:avLst/>
            </a:prstGeom>
          </p:spPr>
        </p:pic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237DA5C-D2F7-4773-B6BF-731FDC646349}"/>
                </a:ext>
              </a:extLst>
            </p:cNvPr>
            <p:cNvSpPr/>
            <p:nvPr/>
          </p:nvSpPr>
          <p:spPr>
            <a:xfrm>
              <a:off x="11163106" y="0"/>
              <a:ext cx="350469" cy="1849289"/>
            </a:xfrm>
            <a:prstGeom prst="rect">
              <a:avLst/>
            </a:prstGeom>
            <a:solidFill>
              <a:srgbClr val="EF6838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zh-CN" altLang="en-US" sz="1500" dirty="0">
                  <a:solidFill>
                    <a:schemeClr val="bg1"/>
                  </a:solidFill>
                  <a:latin typeface="小白" panose="02010601030101010101" pitchFamily="2" charset="-122"/>
                  <a:ea typeface="小白" panose="02010601030101010101" pitchFamily="2" charset="-122"/>
                </a:rPr>
                <a:t>请输入标题</a:t>
              </a:r>
              <a:endParaRPr lang="en-US" sz="1500" dirty="0">
                <a:solidFill>
                  <a:schemeClr val="bg1"/>
                </a:solidFill>
                <a:latin typeface="小白" panose="02010601030101010101" pitchFamily="2" charset="-122"/>
                <a:ea typeface="小白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33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</p:sldLayoutIdLst>
  <mc:AlternateContent xmlns:mc="http://schemas.openxmlformats.org/markup-compatibility/2006" xmlns:p14="http://schemas.microsoft.com/office/powerpoint/2010/main">
    <mc:Choice Requires="p14">
      <p:transition spd="slow" p14:dur="3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7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7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83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83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4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</p:sldLayoutIdLst>
  <p:hf hdr="0" ftr="0" dt="0"/>
  <p:txStyles>
    <p:titleStyle>
      <a:lvl1pPr algn="ctr" defTabSz="914089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2" indent="-342782" algn="l" defTabSz="914089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696" indent="-285652" algn="l" defTabSz="914089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4" indent="-228522" algn="l" defTabSz="914089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7" indent="-228522" algn="l" defTabSz="914089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5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9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9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1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3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6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0" algn="l" defTabSz="9140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80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3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5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4767265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15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hf hdr="0" ftr="0" dt="0"/>
  <p:txStyles>
    <p:titleStyle>
      <a:lvl1pPr algn="ctr" defTabSz="914172" rtl="0" eaLnBrk="1" latinLnBrk="0" hangingPunct="1">
        <a:spcBef>
          <a:spcPct val="0"/>
        </a:spcBef>
        <a:buNone/>
        <a:defRPr sz="44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5" indent="-342815" algn="l" defTabSz="914172" rtl="0" eaLnBrk="1" latinLnBrk="0" hangingPunct="1">
        <a:spcBef>
          <a:spcPct val="20000"/>
        </a:spcBef>
        <a:buFont typeface="Arial" pitchFamily="34" charset="0"/>
        <a:buChar char="•"/>
        <a:defRPr sz="3224" kern="1200">
          <a:solidFill>
            <a:schemeClr val="tx1"/>
          </a:solidFill>
          <a:latin typeface="+mn-lt"/>
          <a:ea typeface="+mn-ea"/>
          <a:cs typeface="+mn-cs"/>
        </a:defRPr>
      </a:lvl1pPr>
      <a:lvl2pPr marL="742764" indent="-285679" algn="l" defTabSz="914172" rtl="0" eaLnBrk="1" latinLnBrk="0" hangingPunct="1">
        <a:spcBef>
          <a:spcPct val="20000"/>
        </a:spcBef>
        <a:buFont typeface="Arial" pitchFamily="34" charset="0"/>
        <a:buChar char="–"/>
        <a:defRPr sz="2849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4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3" algn="l" defTabSz="914172" rtl="0" eaLnBrk="1" latinLnBrk="0" hangingPunct="1">
        <a:spcBef>
          <a:spcPct val="20000"/>
        </a:spcBef>
        <a:buFont typeface="Arial" pitchFamily="34" charset="0"/>
        <a:buChar char="–"/>
        <a:defRPr sz="2024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5" indent="-228543" algn="l" defTabSz="914172" rtl="0" eaLnBrk="1" latinLnBrk="0" hangingPunct="1">
        <a:spcBef>
          <a:spcPct val="20000"/>
        </a:spcBef>
        <a:buFont typeface="Arial" pitchFamily="34" charset="0"/>
        <a:buChar char="»"/>
        <a:defRPr sz="2024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1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8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spcBef>
          <a:spcPct val="20000"/>
        </a:spcBef>
        <a:buFont typeface="Arial" pitchFamily="34" charset="0"/>
        <a:buChar char="•"/>
        <a:defRPr sz="20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png"/><Relationship Id="rId4" Type="http://schemas.openxmlformats.org/officeDocument/2006/relationships/image" Target="../media/image76.gif"/><Relationship Id="rId9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audio" Target="../media/audio2.wav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gif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slide" Target="slide31.xml"/><Relationship Id="rId18" Type="http://schemas.microsoft.com/office/2007/relationships/hdphoto" Target="../media/hdphoto5.wdp"/><Relationship Id="rId3" Type="http://schemas.microsoft.com/office/2007/relationships/hdphoto" Target="../media/hdphoto1.wdp"/><Relationship Id="rId21" Type="http://schemas.microsoft.com/office/2007/relationships/hdphoto" Target="../media/hdphoto6.wdp"/><Relationship Id="rId7" Type="http://schemas.openxmlformats.org/officeDocument/2006/relationships/image" Target="../media/image95.png"/><Relationship Id="rId12" Type="http://schemas.microsoft.com/office/2007/relationships/hdphoto" Target="../media/hdphoto3.wdp"/><Relationship Id="rId17" Type="http://schemas.openxmlformats.org/officeDocument/2006/relationships/image" Target="../media/image100.png"/><Relationship Id="rId25" Type="http://schemas.openxmlformats.org/officeDocument/2006/relationships/image" Target="../media/image103.gif"/><Relationship Id="rId2" Type="http://schemas.openxmlformats.org/officeDocument/2006/relationships/image" Target="../media/image92.png"/><Relationship Id="rId16" Type="http://schemas.openxmlformats.org/officeDocument/2006/relationships/slide" Target="slide34.xml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98.xml"/><Relationship Id="rId6" Type="http://schemas.microsoft.com/office/2007/relationships/hdphoto" Target="../media/hdphoto2.wdp"/><Relationship Id="rId11" Type="http://schemas.openxmlformats.org/officeDocument/2006/relationships/image" Target="../media/image98.png"/><Relationship Id="rId24" Type="http://schemas.microsoft.com/office/2007/relationships/hdphoto" Target="../media/hdphoto7.wdp"/><Relationship Id="rId5" Type="http://schemas.openxmlformats.org/officeDocument/2006/relationships/image" Target="../media/image94.png"/><Relationship Id="rId15" Type="http://schemas.microsoft.com/office/2007/relationships/hdphoto" Target="../media/hdphoto4.wdp"/><Relationship Id="rId23" Type="http://schemas.openxmlformats.org/officeDocument/2006/relationships/image" Target="../media/image102.png"/><Relationship Id="rId10" Type="http://schemas.openxmlformats.org/officeDocument/2006/relationships/slide" Target="slide33.xml"/><Relationship Id="rId19" Type="http://schemas.openxmlformats.org/officeDocument/2006/relationships/slide" Target="slide32.xml"/><Relationship Id="rId4" Type="http://schemas.openxmlformats.org/officeDocument/2006/relationships/image" Target="../media/image93.png"/><Relationship Id="rId9" Type="http://schemas.openxmlformats.org/officeDocument/2006/relationships/image" Target="../media/image97.gif"/><Relationship Id="rId14" Type="http://schemas.openxmlformats.org/officeDocument/2006/relationships/image" Target="../media/image99.png"/><Relationship Id="rId22" Type="http://schemas.openxmlformats.org/officeDocument/2006/relationships/slide" Target="slide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13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image" Target="../media/image96.png"/><Relationship Id="rId18" Type="http://schemas.openxmlformats.org/officeDocument/2006/relationships/image" Target="../media/image97.gif"/><Relationship Id="rId3" Type="http://schemas.microsoft.com/office/2007/relationships/hdphoto" Target="../media/hdphoto8.wdp"/><Relationship Id="rId21" Type="http://schemas.microsoft.com/office/2007/relationships/hdphoto" Target="../media/hdphoto4.wdp"/><Relationship Id="rId7" Type="http://schemas.openxmlformats.org/officeDocument/2006/relationships/image" Target="../media/image110.gif"/><Relationship Id="rId12" Type="http://schemas.openxmlformats.org/officeDocument/2006/relationships/image" Target="../media/image95.png"/><Relationship Id="rId17" Type="http://schemas.openxmlformats.org/officeDocument/2006/relationships/image" Target="../media/image114.jpg"/><Relationship Id="rId2" Type="http://schemas.openxmlformats.org/officeDocument/2006/relationships/image" Target="../media/image107.png"/><Relationship Id="rId16" Type="http://schemas.openxmlformats.org/officeDocument/2006/relationships/slide" Target="slide2.xml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9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09.png"/><Relationship Id="rId15" Type="http://schemas.microsoft.com/office/2007/relationships/hdphoto" Target="../media/hdphoto10.wdp"/><Relationship Id="rId10" Type="http://schemas.openxmlformats.org/officeDocument/2006/relationships/image" Target="../media/image94.png"/><Relationship Id="rId19" Type="http://schemas.openxmlformats.org/officeDocument/2006/relationships/image" Target="../media/image103.gif"/><Relationship Id="rId4" Type="http://schemas.openxmlformats.org/officeDocument/2006/relationships/image" Target="../media/image108.jpg"/><Relationship Id="rId9" Type="http://schemas.openxmlformats.org/officeDocument/2006/relationships/image" Target="../media/image112.gif"/><Relationship Id="rId14" Type="http://schemas.openxmlformats.org/officeDocument/2006/relationships/image" Target="../media/image113.png"/><Relationship Id="rId22" Type="http://schemas.openxmlformats.org/officeDocument/2006/relationships/slide" Target="slide2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image" Target="../media/image96.png"/><Relationship Id="rId18" Type="http://schemas.openxmlformats.org/officeDocument/2006/relationships/image" Target="../media/image97.gif"/><Relationship Id="rId3" Type="http://schemas.microsoft.com/office/2007/relationships/hdphoto" Target="../media/hdphoto8.wdp"/><Relationship Id="rId21" Type="http://schemas.microsoft.com/office/2007/relationships/hdphoto" Target="../media/hdphoto6.wdp"/><Relationship Id="rId7" Type="http://schemas.openxmlformats.org/officeDocument/2006/relationships/image" Target="../media/image110.gif"/><Relationship Id="rId12" Type="http://schemas.openxmlformats.org/officeDocument/2006/relationships/image" Target="../media/image95.png"/><Relationship Id="rId17" Type="http://schemas.openxmlformats.org/officeDocument/2006/relationships/image" Target="../media/image114.jpg"/><Relationship Id="rId2" Type="http://schemas.openxmlformats.org/officeDocument/2006/relationships/image" Target="../media/image107.png"/><Relationship Id="rId16" Type="http://schemas.openxmlformats.org/officeDocument/2006/relationships/slide" Target="slide27.xml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9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09.png"/><Relationship Id="rId15" Type="http://schemas.microsoft.com/office/2007/relationships/hdphoto" Target="../media/hdphoto10.wdp"/><Relationship Id="rId10" Type="http://schemas.openxmlformats.org/officeDocument/2006/relationships/image" Target="../media/image94.png"/><Relationship Id="rId19" Type="http://schemas.openxmlformats.org/officeDocument/2006/relationships/image" Target="../media/image103.gif"/><Relationship Id="rId4" Type="http://schemas.openxmlformats.org/officeDocument/2006/relationships/image" Target="../media/image108.jpg"/><Relationship Id="rId9" Type="http://schemas.openxmlformats.org/officeDocument/2006/relationships/image" Target="../media/image112.gif"/><Relationship Id="rId14" Type="http://schemas.openxmlformats.org/officeDocument/2006/relationships/image" Target="../media/image1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image" Target="../media/image96.png"/><Relationship Id="rId18" Type="http://schemas.openxmlformats.org/officeDocument/2006/relationships/image" Target="../media/image97.gif"/><Relationship Id="rId3" Type="http://schemas.microsoft.com/office/2007/relationships/hdphoto" Target="../media/hdphoto8.wdp"/><Relationship Id="rId21" Type="http://schemas.microsoft.com/office/2007/relationships/hdphoto" Target="../media/hdphoto3.wdp"/><Relationship Id="rId7" Type="http://schemas.openxmlformats.org/officeDocument/2006/relationships/image" Target="../media/image110.gif"/><Relationship Id="rId12" Type="http://schemas.openxmlformats.org/officeDocument/2006/relationships/image" Target="../media/image95.png"/><Relationship Id="rId17" Type="http://schemas.openxmlformats.org/officeDocument/2006/relationships/image" Target="../media/image114.jpg"/><Relationship Id="rId2" Type="http://schemas.openxmlformats.org/officeDocument/2006/relationships/image" Target="../media/image107.png"/><Relationship Id="rId16" Type="http://schemas.openxmlformats.org/officeDocument/2006/relationships/slide" Target="slide2.xml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9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09.png"/><Relationship Id="rId15" Type="http://schemas.microsoft.com/office/2007/relationships/hdphoto" Target="../media/hdphoto10.wdp"/><Relationship Id="rId10" Type="http://schemas.openxmlformats.org/officeDocument/2006/relationships/image" Target="../media/image94.png"/><Relationship Id="rId19" Type="http://schemas.openxmlformats.org/officeDocument/2006/relationships/image" Target="../media/image103.gif"/><Relationship Id="rId4" Type="http://schemas.openxmlformats.org/officeDocument/2006/relationships/image" Target="../media/image108.jpg"/><Relationship Id="rId9" Type="http://schemas.openxmlformats.org/officeDocument/2006/relationships/image" Target="../media/image112.gif"/><Relationship Id="rId14" Type="http://schemas.openxmlformats.org/officeDocument/2006/relationships/image" Target="../media/image113.png"/><Relationship Id="rId22" Type="http://schemas.openxmlformats.org/officeDocument/2006/relationships/slide" Target="slide2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image" Target="../media/image96.png"/><Relationship Id="rId18" Type="http://schemas.openxmlformats.org/officeDocument/2006/relationships/image" Target="../media/image97.gif"/><Relationship Id="rId3" Type="http://schemas.microsoft.com/office/2007/relationships/hdphoto" Target="../media/hdphoto8.wdp"/><Relationship Id="rId21" Type="http://schemas.microsoft.com/office/2007/relationships/hdphoto" Target="../media/hdphoto5.wdp"/><Relationship Id="rId7" Type="http://schemas.openxmlformats.org/officeDocument/2006/relationships/image" Target="../media/image110.gif"/><Relationship Id="rId12" Type="http://schemas.openxmlformats.org/officeDocument/2006/relationships/image" Target="../media/image95.png"/><Relationship Id="rId17" Type="http://schemas.openxmlformats.org/officeDocument/2006/relationships/image" Target="../media/image114.jpg"/><Relationship Id="rId2" Type="http://schemas.openxmlformats.org/officeDocument/2006/relationships/image" Target="../media/image107.png"/><Relationship Id="rId16" Type="http://schemas.openxmlformats.org/officeDocument/2006/relationships/slide" Target="slide2.xml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9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09.png"/><Relationship Id="rId15" Type="http://schemas.microsoft.com/office/2007/relationships/hdphoto" Target="../media/hdphoto10.wdp"/><Relationship Id="rId10" Type="http://schemas.openxmlformats.org/officeDocument/2006/relationships/image" Target="../media/image94.png"/><Relationship Id="rId19" Type="http://schemas.openxmlformats.org/officeDocument/2006/relationships/image" Target="../media/image103.gif"/><Relationship Id="rId4" Type="http://schemas.openxmlformats.org/officeDocument/2006/relationships/image" Target="../media/image108.jpg"/><Relationship Id="rId9" Type="http://schemas.openxmlformats.org/officeDocument/2006/relationships/image" Target="../media/image112.gif"/><Relationship Id="rId14" Type="http://schemas.openxmlformats.org/officeDocument/2006/relationships/image" Target="../media/image113.png"/><Relationship Id="rId22" Type="http://schemas.openxmlformats.org/officeDocument/2006/relationships/slide" Target="slide2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13" Type="http://schemas.openxmlformats.org/officeDocument/2006/relationships/image" Target="../media/image96.png"/><Relationship Id="rId18" Type="http://schemas.openxmlformats.org/officeDocument/2006/relationships/image" Target="../media/image97.gif"/><Relationship Id="rId3" Type="http://schemas.microsoft.com/office/2007/relationships/hdphoto" Target="../media/hdphoto8.wdp"/><Relationship Id="rId21" Type="http://schemas.microsoft.com/office/2007/relationships/hdphoto" Target="../media/hdphoto7.wdp"/><Relationship Id="rId7" Type="http://schemas.openxmlformats.org/officeDocument/2006/relationships/image" Target="../media/image110.gif"/><Relationship Id="rId12" Type="http://schemas.openxmlformats.org/officeDocument/2006/relationships/image" Target="../media/image95.png"/><Relationship Id="rId17" Type="http://schemas.openxmlformats.org/officeDocument/2006/relationships/image" Target="../media/image114.jpg"/><Relationship Id="rId2" Type="http://schemas.openxmlformats.org/officeDocument/2006/relationships/image" Target="../media/image107.png"/><Relationship Id="rId16" Type="http://schemas.openxmlformats.org/officeDocument/2006/relationships/slide" Target="slide2.xml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98.xml"/><Relationship Id="rId6" Type="http://schemas.microsoft.com/office/2007/relationships/hdphoto" Target="../media/hdphoto9.wdp"/><Relationship Id="rId11" Type="http://schemas.microsoft.com/office/2007/relationships/hdphoto" Target="../media/hdphoto2.wdp"/><Relationship Id="rId5" Type="http://schemas.openxmlformats.org/officeDocument/2006/relationships/image" Target="../media/image109.png"/><Relationship Id="rId15" Type="http://schemas.microsoft.com/office/2007/relationships/hdphoto" Target="../media/hdphoto10.wdp"/><Relationship Id="rId10" Type="http://schemas.openxmlformats.org/officeDocument/2006/relationships/image" Target="../media/image94.png"/><Relationship Id="rId19" Type="http://schemas.openxmlformats.org/officeDocument/2006/relationships/image" Target="../media/image103.gif"/><Relationship Id="rId4" Type="http://schemas.openxmlformats.org/officeDocument/2006/relationships/image" Target="../media/image108.jpg"/><Relationship Id="rId9" Type="http://schemas.openxmlformats.org/officeDocument/2006/relationships/image" Target="../media/image112.gif"/><Relationship Id="rId14" Type="http://schemas.openxmlformats.org/officeDocument/2006/relationships/image" Target="../media/image113.png"/><Relationship Id="rId22" Type="http://schemas.openxmlformats.org/officeDocument/2006/relationships/slide" Target="slide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8.emf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image" Target="../media/image52.svg"/><Relationship Id="rId17" Type="http://schemas.openxmlformats.org/officeDocument/2006/relationships/image" Target="../media/image52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6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50.emf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6.png"/><Relationship Id="rId14" Type="http://schemas.openxmlformats.org/officeDocument/2006/relationships/image" Target="../media/image4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AA6C79-250F-471C-BE66-A72ADDFD70DC}"/>
              </a:ext>
            </a:extLst>
          </p:cNvPr>
          <p:cNvSpPr/>
          <p:nvPr/>
        </p:nvSpPr>
        <p:spPr>
          <a:xfrm>
            <a:off x="1951732" y="1815117"/>
            <a:ext cx="524053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46144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EF79C16-D3B9-014B-AB5B-390F047F5D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5" b="18184"/>
          <a:stretch/>
        </p:blipFill>
        <p:spPr bwMode="auto">
          <a:xfrm>
            <a:off x="-1" y="489098"/>
            <a:ext cx="3030279" cy="205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C8AE98-D2EC-6645-B00A-4E5E35624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041" y="164543"/>
            <a:ext cx="2593683" cy="25936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52B864-D127-0E49-9622-BFF62DE44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0799" y="205490"/>
            <a:ext cx="2553199" cy="23662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B81A12-AFE0-DD4F-A3F3-C79CD2D033F9}"/>
              </a:ext>
            </a:extLst>
          </p:cNvPr>
          <p:cNvSpPr txBox="1"/>
          <p:nvPr/>
        </p:nvSpPr>
        <p:spPr>
          <a:xfrm>
            <a:off x="7028121" y="2758226"/>
            <a:ext cx="21158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8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 giục vua Chăm pa đánh lên từ phía nam.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8C7AD5-DF74-E043-BD1B-3D2AF8C240CF}"/>
              </a:ext>
            </a:extLst>
          </p:cNvPr>
          <p:cNvSpPr/>
          <p:nvPr/>
        </p:nvSpPr>
        <p:spPr>
          <a:xfrm>
            <a:off x="3631755" y="2662395"/>
            <a:ext cx="27319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cản việc trao đổi, buôn bán giữa hai nước, dụ dỗ các tù trưởng dân tộc.</a:t>
            </a:r>
            <a:endParaRPr lang="en-VN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0CE1D9-D236-9B4A-BAEE-2CAAB72799E4}"/>
              </a:ext>
            </a:extLst>
          </p:cNvPr>
          <p:cNvSpPr/>
          <p:nvPr/>
        </p:nvSpPr>
        <p:spPr>
          <a:xfrm>
            <a:off x="0" y="2571750"/>
            <a:ext cx="31331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dựng những căn cứ quân sự, hậu cần gần biên giới, làm nơi xuất phát trực tiếp cho các đạo quân xâm lược.</a:t>
            </a:r>
            <a:endParaRPr lang="en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7495CD-8152-F651-456D-C1687EB5C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3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vietnamchampa1_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457950" cy="5143500"/>
          </a:xfrm>
          <a:prstGeom prst="rect">
            <a:avLst/>
          </a:prstGeom>
          <a:noFill/>
        </p:spPr>
      </p:pic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568698" y="2674811"/>
            <a:ext cx="2204754" cy="628650"/>
          </a:xfrm>
          <a:prstGeom prst="wedgeRoundRectCallout">
            <a:avLst>
              <a:gd name="adj1" fmla="val -97557"/>
              <a:gd name="adj2" fmla="val -9769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– Pa</a:t>
            </a:r>
          </a:p>
          <a:p>
            <a:pPr algn="ctr" defTabSz="685800">
              <a:buClrTx/>
            </a:pP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phía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43012" name="AutoShape 4"/>
          <p:cNvSpPr>
            <a:spLocks noChangeArrowheads="1"/>
          </p:cNvSpPr>
          <p:nvPr/>
        </p:nvSpPr>
        <p:spPr bwMode="auto">
          <a:xfrm>
            <a:off x="6345367" y="236518"/>
            <a:ext cx="1714500" cy="514350"/>
          </a:xfrm>
          <a:prstGeom prst="wedgeRoundRectCallout">
            <a:avLst>
              <a:gd name="adj1" fmla="val -62721"/>
              <a:gd name="adj2" fmla="val -63539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18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Tống</a:t>
            </a:r>
            <a:endParaRPr lang="en-US" sz="18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3014" name="AutoShape 6"/>
          <p:cNvSpPr>
            <a:spLocks noChangeArrowheads="1"/>
          </p:cNvSpPr>
          <p:nvPr/>
        </p:nvSpPr>
        <p:spPr bwMode="auto">
          <a:xfrm rot="10800000">
            <a:off x="537976" y="280955"/>
            <a:ext cx="2057400" cy="571500"/>
          </a:xfrm>
          <a:prstGeom prst="wedgeRoundRectCallout">
            <a:avLst>
              <a:gd name="adj1" fmla="val -58247"/>
              <a:gd name="adj2" fmla="val 15108"/>
              <a:gd name="adj3" fmla="val 16667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/>
          <a:lstStyle/>
          <a:p>
            <a:pPr algn="ctr" defTabSz="685800">
              <a:buClrTx/>
            </a:pPr>
            <a:r>
              <a:rPr lang="en-US" sz="27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7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endParaRPr lang="en-US" sz="2700" b="1" kern="1200" dirty="0">
              <a:solidFill>
                <a:srgbClr val="FF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72" y="4189393"/>
            <a:ext cx="4115511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hiểm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quyết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xâm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lược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2800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29872" y="-14386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880075" y="-73715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39161" y="87868"/>
            <a:ext cx="4074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</a:pPr>
            <a:r>
              <a:rPr lang="en-US" sz="2400" kern="1200" dirty="0">
                <a:solidFill>
                  <a:srgbClr val="FF0000"/>
                </a:solidFill>
                <a:highlight>
                  <a:srgbClr val="00FFFF"/>
                </a:highlight>
                <a:latin typeface="Times New Roman" pitchFamily="18" charset="0"/>
                <a:ea typeface="+mn-ea"/>
                <a:cs typeface="Times New Roman" pitchFamily="18" charset="0"/>
              </a:rPr>
              <a:t>X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2D8897-1CF3-AF4C-9F3A-E1A97B1BDE22}"/>
              </a:ext>
            </a:extLst>
          </p:cNvPr>
          <p:cNvGrpSpPr/>
          <p:nvPr/>
        </p:nvGrpSpPr>
        <p:grpSpPr>
          <a:xfrm>
            <a:off x="-87199" y="2064347"/>
            <a:ext cx="3679574" cy="1509518"/>
            <a:chOff x="-104271" y="2487428"/>
            <a:chExt cx="3679574" cy="1509518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A04A4B12-D5D7-1041-8AED-0BE1DED4FA8A}"/>
                </a:ext>
              </a:extLst>
            </p:cNvPr>
            <p:cNvSpPr/>
            <p:nvPr/>
          </p:nvSpPr>
          <p:spPr>
            <a:xfrm>
              <a:off x="0" y="2487428"/>
              <a:ext cx="3575303" cy="1509518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-104271" y="2571750"/>
              <a:ext cx="357530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Em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có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nhận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xét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gì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về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âm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mưu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xâm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lược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của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nhà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800" kern="1200" dirty="0" err="1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Tống</a:t>
              </a:r>
              <a:r>
                <a:rPr lang="en-US" sz="2800" kern="1200" dirty="0">
                  <a:solidFill>
                    <a:prstClr val="black"/>
                  </a:solidFill>
                  <a:latin typeface="Times New Roman" pitchFamily="18" charset="0"/>
                  <a:ea typeface="+mn-ea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4" name="Down Arrow 3">
            <a:extLst>
              <a:ext uri="{FF2B5EF4-FFF2-40B4-BE49-F238E27FC236}">
                <a16:creationId xmlns:a16="http://schemas.microsoft.com/office/drawing/2014/main" id="{A72C9BB0-A1C1-AE4F-8916-92EC09FF7C75}"/>
              </a:ext>
            </a:extLst>
          </p:cNvPr>
          <p:cNvSpPr/>
          <p:nvPr/>
        </p:nvSpPr>
        <p:spPr>
          <a:xfrm rot="8035378">
            <a:off x="3239022" y="1534661"/>
            <a:ext cx="209289" cy="613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9DE68346-4106-1948-A474-BA667BB473E2}"/>
              </a:ext>
            </a:extLst>
          </p:cNvPr>
          <p:cNvSpPr/>
          <p:nvPr/>
        </p:nvSpPr>
        <p:spPr>
          <a:xfrm rot="7259818">
            <a:off x="3995007" y="1976493"/>
            <a:ext cx="209289" cy="6139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CD31158-5F7D-334B-8E67-FD7854DB8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161" y="2439968"/>
            <a:ext cx="533090" cy="495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B42E69-414B-C9CC-A102-73580A8C3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5000">
        <p:random/>
      </p:transition>
    </mc:Choice>
    <mc:Fallback xmlns="">
      <p:transition spd="slow" advTm="1505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2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430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430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30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430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0" dur="1000"/>
                                            <p:tgtEl>
                                              <p:spTgt spid="430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3" presetClass="entr" presetSubtype="16" repeatCount="indefinite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3" presetClass="entr" presetSubtype="16" repeatCount="indefinite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repeatCount="5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4" repeatCount="5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011" grpId="0" animBg="1"/>
          <p:bldP spid="43012" grpId="0" animBg="1"/>
          <p:bldP spid="43014" grpId="0" animBg="1"/>
          <p:bldP spid="12" grpId="0" animBg="1"/>
          <p:bldP spid="13" grpId="0"/>
          <p:bldP spid="17" grpId="0"/>
          <p:bldP spid="18" grpId="0"/>
          <p:bldP spid="4" grpId="0" animBg="1"/>
          <p:bldP spid="1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2BB4EB-3205-414C-A031-8CAA86FB8DAB}"/>
              </a:ext>
            </a:extLst>
          </p:cNvPr>
          <p:cNvGrpSpPr/>
          <p:nvPr/>
        </p:nvGrpSpPr>
        <p:grpSpPr>
          <a:xfrm>
            <a:off x="1943100" y="423434"/>
            <a:ext cx="6274274" cy="685800"/>
            <a:chOff x="2590800" y="564578"/>
            <a:chExt cx="8365698" cy="91440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12306-B569-924A-B7D8-0F8B7CD6E071}"/>
                </a:ext>
              </a:extLst>
            </p:cNvPr>
            <p:cNvGrpSpPr/>
            <p:nvPr/>
          </p:nvGrpSpPr>
          <p:grpSpPr>
            <a:xfrm>
              <a:off x="2590800" y="564578"/>
              <a:ext cx="8365698" cy="914400"/>
              <a:chOff x="2594342" y="446567"/>
              <a:chExt cx="7895403" cy="914400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C7B9C70-3420-234E-AE56-7E5946EB1514}"/>
                  </a:ext>
                </a:extLst>
              </p:cNvPr>
              <p:cNvSpPr/>
              <p:nvPr/>
            </p:nvSpPr>
            <p:spPr>
              <a:xfrm>
                <a:off x="2594342" y="446567"/>
                <a:ext cx="7895403" cy="914400"/>
              </a:xfrm>
              <a:prstGeom prst="roundRect">
                <a:avLst/>
              </a:prstGeom>
              <a:noFill/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VN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890D57-8E14-3141-85E5-3A79B2F3C654}"/>
                  </a:ext>
                </a:extLst>
              </p:cNvPr>
              <p:cNvSpPr/>
              <p:nvPr/>
            </p:nvSpPr>
            <p:spPr>
              <a:xfrm>
                <a:off x="4053955" y="580602"/>
                <a:ext cx="598740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</a:t>
                </a:r>
                <a:r>
                  <a:rPr lang="en-VN" sz="2700" kern="12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 là người lãnh đạo khởi nghĩa?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2719089" y="708538"/>
              <a:ext cx="1133645" cy="64633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700" b="1" kern="120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Who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10ABDB7-C430-F24B-9D1A-ED9F9DA2C42A}"/>
              </a:ext>
            </a:extLst>
          </p:cNvPr>
          <p:cNvSpPr/>
          <p:nvPr/>
        </p:nvSpPr>
        <p:spPr>
          <a:xfrm>
            <a:off x="4006182" y="1429991"/>
            <a:ext cx="4041235" cy="74635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4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lang="en-US" sz="44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44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endParaRPr lang="en-US" sz="4400" b="1" kern="12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473BEB4-D629-5446-9486-1E02714EB92B}"/>
              </a:ext>
            </a:extLst>
          </p:cNvPr>
          <p:cNvSpPr/>
          <p:nvPr/>
        </p:nvSpPr>
        <p:spPr>
          <a:xfrm>
            <a:off x="3605785" y="2643025"/>
            <a:ext cx="5020056" cy="1200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VN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sự hiểu biết của em về biết </a:t>
            </a:r>
            <a:r>
              <a:rPr 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1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VN" sz="2400" b="1" kern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FF474-CEF2-FDA1-F1AB-7748C2C48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97" r="30646"/>
          <a:stretch/>
        </p:blipFill>
        <p:spPr>
          <a:xfrm>
            <a:off x="454537" y="1031791"/>
            <a:ext cx="2977126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1F4B3B-FF35-9C71-F7B4-0B5F02441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Google Shape;1388;p57"/>
          <p:cNvSpPr/>
          <p:nvPr/>
        </p:nvSpPr>
        <p:spPr>
          <a:xfrm>
            <a:off x="3282842" y="642383"/>
            <a:ext cx="2440500" cy="450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7" name="Google Shape;1387;p57"/>
          <p:cNvSpPr/>
          <p:nvPr/>
        </p:nvSpPr>
        <p:spPr>
          <a:xfrm>
            <a:off x="5951709" y="642383"/>
            <a:ext cx="2440500" cy="45011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9" name="Google Shape;1389;p57"/>
          <p:cNvSpPr/>
          <p:nvPr/>
        </p:nvSpPr>
        <p:spPr>
          <a:xfrm>
            <a:off x="613974" y="642383"/>
            <a:ext cx="2440500" cy="45011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0" name="Google Shape;1390;p57"/>
          <p:cNvSpPr txBox="1">
            <a:spLocks noGrp="1"/>
          </p:cNvSpPr>
          <p:nvPr>
            <p:ph type="title"/>
          </p:nvPr>
        </p:nvSpPr>
        <p:spPr>
          <a:xfrm>
            <a:off x="331790" y="24082"/>
            <a:ext cx="770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CHUẨN BỊ CỦA NHÀ LÝ</a:t>
            </a:r>
          </a:p>
        </p:txBody>
      </p:sp>
      <p:sp>
        <p:nvSpPr>
          <p:cNvPr id="1392" name="Google Shape;1392;p57"/>
          <p:cNvSpPr txBox="1">
            <a:spLocks noGrp="1"/>
          </p:cNvSpPr>
          <p:nvPr>
            <p:ph type="subTitle" idx="2"/>
          </p:nvPr>
        </p:nvSpPr>
        <p:spPr>
          <a:xfrm>
            <a:off x="747883" y="2571750"/>
            <a:ext cx="2145785" cy="14097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Cử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Thường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Kiệt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tổng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chỉ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huy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4" name="Google Shape;1394;p57"/>
          <p:cNvSpPr txBox="1">
            <a:spLocks noGrp="1"/>
          </p:cNvSpPr>
          <p:nvPr>
            <p:ph type="subTitle" idx="4"/>
          </p:nvPr>
        </p:nvSpPr>
        <p:spPr>
          <a:xfrm>
            <a:off x="3389025" y="2692010"/>
            <a:ext cx="2125124" cy="21728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Tx/>
              <a:buSzTx/>
            </a:pP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canh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phòng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tuyển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cuộc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quấy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endParaRPr lang="en-US" sz="24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96" name="Google Shape;1396;p57"/>
          <p:cNvSpPr txBox="1">
            <a:spLocks noGrp="1"/>
          </p:cNvSpPr>
          <p:nvPr>
            <p:ph type="subTitle" idx="6"/>
          </p:nvPr>
        </p:nvSpPr>
        <p:spPr>
          <a:xfrm>
            <a:off x="6018047" y="2610043"/>
            <a:ext cx="2259175" cy="23925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Tông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Tường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Kiệt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chỉ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huy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5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đạo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Pa -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Vua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Chăm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lang="en-US" sz="24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97" name="Google Shape;1397;p57"/>
          <p:cNvSpPr txBox="1">
            <a:spLocks noGrp="1"/>
          </p:cNvSpPr>
          <p:nvPr>
            <p:ph type="title" idx="7"/>
          </p:nvPr>
        </p:nvSpPr>
        <p:spPr>
          <a:xfrm>
            <a:off x="1421240" y="733586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01</a:t>
            </a:r>
            <a:endParaRPr sz="4400" b="1" dirty="0"/>
          </a:p>
        </p:txBody>
      </p:sp>
      <p:sp>
        <p:nvSpPr>
          <p:cNvPr id="1398" name="Google Shape;1398;p57"/>
          <p:cNvSpPr txBox="1">
            <a:spLocks noGrp="1"/>
          </p:cNvSpPr>
          <p:nvPr>
            <p:ph type="title" idx="8"/>
          </p:nvPr>
        </p:nvSpPr>
        <p:spPr>
          <a:xfrm>
            <a:off x="4052702" y="733586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02</a:t>
            </a:r>
            <a:endParaRPr sz="4400" b="1" dirty="0"/>
          </a:p>
        </p:txBody>
      </p:sp>
      <p:sp>
        <p:nvSpPr>
          <p:cNvPr id="1399" name="Google Shape;1399;p57"/>
          <p:cNvSpPr txBox="1">
            <a:spLocks noGrp="1"/>
          </p:cNvSpPr>
          <p:nvPr>
            <p:ph type="title" idx="9"/>
          </p:nvPr>
        </p:nvSpPr>
        <p:spPr>
          <a:xfrm>
            <a:off x="7411509" y="667642"/>
            <a:ext cx="9807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03</a:t>
            </a:r>
            <a:endParaRPr sz="4400" b="1" dirty="0"/>
          </a:p>
        </p:txBody>
      </p:sp>
      <p:pic>
        <p:nvPicPr>
          <p:cNvPr id="1466" name="Google Shape;1466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46263">
            <a:off x="8222319" y="3544863"/>
            <a:ext cx="1528934" cy="176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3C6703-7C36-5647-A747-4017C6D5C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047" y="1505292"/>
            <a:ext cx="1403778" cy="1073111"/>
          </a:xfrm>
          <a:prstGeom prst="roundRect">
            <a:avLst>
              <a:gd name="adj" fmla="val 7394"/>
            </a:avLst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7F964FC5-88FA-1D49-B8B3-A51E294C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484" y="1194440"/>
            <a:ext cx="2479857" cy="1412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4766B6-7891-9747-B065-BAFBA7ABB9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410" r="8862" b="14748"/>
          <a:stretch/>
        </p:blipFill>
        <p:spPr>
          <a:xfrm>
            <a:off x="6018047" y="528776"/>
            <a:ext cx="2183675" cy="2049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0B23C5-72E5-604E-D1A2-CF1812838E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2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 tmFilter="0,0; .5, 1; 1, 1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8" grpId="0" animBg="1"/>
          <p:bldP spid="1387" grpId="0" animBg="1"/>
          <p:bldP spid="1389" grpId="0" animBg="1"/>
          <p:bldP spid="1390" grpId="0"/>
          <p:bldP spid="1392" grpId="0" build="p"/>
          <p:bldP spid="1394" grpId="0" build="p"/>
          <p:bldP spid="1396" grpId="0" build="p"/>
          <p:bldP spid="1397" grpId="0"/>
          <p:bldP spid="1398" grpId="0"/>
          <p:bldP spid="139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 tmFilter="0,0; .5, 1; 1, 1"/>
                                            <p:tgtEl>
                                              <p:spTgt spid="139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3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 tmFilter="0,0; .5, 1; 1, 1"/>
                                            <p:tgtEl>
                                              <p:spTgt spid="139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3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 tmFilter="0,0; .5, 1; 1, 1"/>
                                            <p:tgtEl>
                                              <p:spTgt spid="139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88" grpId="0" animBg="1"/>
          <p:bldP spid="1387" grpId="0" animBg="1"/>
          <p:bldP spid="1389" grpId="0" animBg="1"/>
          <p:bldP spid="1390" grpId="0"/>
          <p:bldP spid="1392" grpId="0" build="p"/>
          <p:bldP spid="1394" grpId="0" build="p"/>
          <p:bldP spid="1396" grpId="0" build="p"/>
          <p:bldP spid="1397" grpId="0"/>
          <p:bldP spid="1398" grpId="0"/>
          <p:bldP spid="139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9E762E-25BA-814B-9EFC-9800C47E0C98}"/>
              </a:ext>
            </a:extLst>
          </p:cNvPr>
          <p:cNvSpPr/>
          <p:nvPr/>
        </p:nvSpPr>
        <p:spPr>
          <a:xfrm>
            <a:off x="3642409" y="896744"/>
            <a:ext cx="54545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Lý Thường Kiệt (1019-1105) tên thật là Ngô Tuấn, tự là Thường Kiệt. Sau được ban quốc tính họ Lý, bèn lấy tên tự.</a:t>
            </a:r>
            <a:endParaRPr lang="en-VN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00D9DF-91BB-2E47-8BFB-224D42C38BE5}"/>
              </a:ext>
            </a:extLst>
          </p:cNvPr>
          <p:cNvSpPr/>
          <p:nvPr/>
        </p:nvSpPr>
        <p:spPr>
          <a:xfrm>
            <a:off x="3689497" y="2070573"/>
            <a:ext cx="545450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tuổi, ông được sung vào ngạch thị vệ để hầu vua, giữ chức Hoàng môn chi hậu, và được thăng dần lên chức Đô tri, trông coi mọi việc trong cung..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3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VN" sz="2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565672-2A7B-7547-A7C5-CCBD760CB26F}"/>
              </a:ext>
            </a:extLst>
          </p:cNvPr>
          <p:cNvSpPr/>
          <p:nvPr/>
        </p:nvSpPr>
        <p:spPr>
          <a:xfrm>
            <a:off x="3689494" y="4000926"/>
            <a:ext cx="5454505" cy="707886"/>
          </a:xfrm>
          <a:prstGeom prst="rect">
            <a:avLst/>
          </a:prstGeom>
          <a:solidFill>
            <a:srgbClr val="FCF1E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 có nhiều công lao trong việc chống Tống bình Chiêm, đóng góp xây dựng đất nước phồn vinh.</a:t>
            </a:r>
            <a:endParaRPr lang="en-V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0E011F-40AF-4C44-8873-CF2FBEADFE44}"/>
              </a:ext>
            </a:extLst>
          </p:cNvPr>
          <p:cNvSpPr/>
          <p:nvPr/>
        </p:nvSpPr>
        <p:spPr>
          <a:xfrm>
            <a:off x="3581659" y="-83778"/>
            <a:ext cx="5468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Lý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T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hường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 Black" panose="02000603080000090004" pitchFamily="2" charset="77"/>
              </a:rPr>
              <a:t>Kiệt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Snell Roundhand Black" panose="02000603080000090004" pitchFamily="2" charset="77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126EC26-C208-7B4B-B03D-A74494925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5375"/>
          <a:stretch/>
        </p:blipFill>
        <p:spPr bwMode="auto">
          <a:xfrm>
            <a:off x="-138224" y="-1"/>
            <a:ext cx="3827721" cy="45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A3FDF4-28C8-7769-A117-83DF66507374}"/>
              </a:ext>
            </a:extLst>
          </p:cNvPr>
          <p:cNvSpPr/>
          <p:nvPr/>
        </p:nvSpPr>
        <p:spPr>
          <a:xfrm>
            <a:off x="407033" y="4642485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minh hoạ Lý Thường Kiệt </a:t>
            </a:r>
            <a:endParaRPr lang="en-VN" sz="1200" i="1" dirty="0"/>
          </a:p>
        </p:txBody>
      </p:sp>
    </p:spTree>
    <p:extLst>
      <p:ext uri="{BB962C8B-B14F-4D97-AF65-F5344CB8AC3E}">
        <p14:creationId xmlns:p14="http://schemas.microsoft.com/office/powerpoint/2010/main" val="297362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 animBg="1"/>
          <p:bldP spid="6" grpId="0"/>
          <p:bldP spid="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Đền thờ Thái úy Lý Thường Kiệt | Yên Phong, Bắc Ninh - YouTube">
            <a:extLst>
              <a:ext uri="{FF2B5EF4-FFF2-40B4-BE49-F238E27FC236}">
                <a16:creationId xmlns:a16="http://schemas.microsoft.com/office/drawing/2014/main" id="{9EFF4BC1-427A-0344-A4E5-9822655B8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1DCE4D-A04E-79BD-5CD4-38FDB5765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5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Lịch sử Champa từ sơ khai đến cuối thế kỉ XV | Nghiên Cứu Lịch Sử">
            <a:extLst>
              <a:ext uri="{FF2B5EF4-FFF2-40B4-BE49-F238E27FC236}">
                <a16:creationId xmlns:a16="http://schemas.microsoft.com/office/drawing/2014/main" id="{500B51F4-5060-2642-A84B-A410EF5E4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hămpa - Đại Việt, những cuộc chiến tranh giữa hai thế lực đầy tham vọng.">
            <a:extLst>
              <a:ext uri="{FF2B5EF4-FFF2-40B4-BE49-F238E27FC236}">
                <a16:creationId xmlns:a16="http://schemas.microsoft.com/office/drawing/2014/main" id="{470ACF8C-758E-B041-BB38-34062CCC6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15400A-0939-1E49-8031-DC495D31C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3024" y="0"/>
            <a:ext cx="9217024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BBB0B7-3E68-E946-9C16-EDF3898A2E95}"/>
              </a:ext>
            </a:extLst>
          </p:cNvPr>
          <p:cNvSpPr txBox="1"/>
          <p:nvPr/>
        </p:nvSpPr>
        <p:spPr>
          <a:xfrm>
            <a:off x="2542032" y="0"/>
            <a:ext cx="66019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minh hoạ cuộc chiến giữa Đại Việt và Chăm-pa</a:t>
            </a:r>
          </a:p>
        </p:txBody>
      </p:sp>
    </p:spTree>
    <p:extLst>
      <p:ext uri="{BB962C8B-B14F-4D97-AF65-F5344CB8AC3E}">
        <p14:creationId xmlns:p14="http://schemas.microsoft.com/office/powerpoint/2010/main" val="34724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9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2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1507958" y="345832"/>
            <a:ext cx="6231762" cy="1065218"/>
            <a:chOff x="2180729" y="446567"/>
            <a:chExt cx="8309016" cy="14202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180729" y="446567"/>
              <a:ext cx="8309016" cy="142029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936505" y="502224"/>
              <a:ext cx="6471203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Khi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quân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đánh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thành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Ung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Liêm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Châu</a:t>
              </a:r>
              <a:r>
                <a:rPr lang="en-US" sz="2800" b="1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86E93C-4269-9B4E-892E-380FF2FB22B6}"/>
              </a:ext>
            </a:extLst>
          </p:cNvPr>
          <p:cNvSpPr/>
          <p:nvPr/>
        </p:nvSpPr>
        <p:spPr>
          <a:xfrm>
            <a:off x="1701460" y="537616"/>
            <a:ext cx="1318311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When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73A2DB-31E6-284F-9DAA-63DBEBAD3F01}"/>
              </a:ext>
            </a:extLst>
          </p:cNvPr>
          <p:cNvSpPr/>
          <p:nvPr/>
        </p:nvSpPr>
        <p:spPr>
          <a:xfrm>
            <a:off x="185744" y="1891380"/>
            <a:ext cx="4349744" cy="173124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10/1075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Lý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Kiệt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vạn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quân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chia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700" b="1" kern="120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Tống</a:t>
            </a:r>
            <a:r>
              <a:rPr lang="en-US" sz="27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A847E8-74AB-AB1D-FD72-A3754E7515D2}"/>
              </a:ext>
            </a:extLst>
          </p:cNvPr>
          <p:cNvGrpSpPr/>
          <p:nvPr/>
        </p:nvGrpSpPr>
        <p:grpSpPr>
          <a:xfrm>
            <a:off x="4424358" y="1604211"/>
            <a:ext cx="4572000" cy="3529541"/>
            <a:chOff x="4424358" y="1604211"/>
            <a:chExt cx="4572000" cy="352954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4F3309E-A9D0-69F7-288C-6C357CBE8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5487" y="1604211"/>
              <a:ext cx="4349743" cy="31517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F9DCD1-4D0E-CAD2-A9B3-A5A14E11D95C}"/>
                </a:ext>
              </a:extLst>
            </p:cNvPr>
            <p:cNvSpPr txBox="1"/>
            <p:nvPr/>
          </p:nvSpPr>
          <p:spPr>
            <a:xfrm>
              <a:off x="4424358" y="4764420"/>
              <a:ext cx="457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quân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1800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Ung </a:t>
              </a:r>
              <a:r>
                <a:rPr lang="en-US" sz="1800" i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Châu</a:t>
              </a:r>
              <a:endParaRPr 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03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>
            <a:extLst>
              <a:ext uri="{FF2B5EF4-FFF2-40B4-BE49-F238E27FC236}">
                <a16:creationId xmlns:a16="http://schemas.microsoft.com/office/drawing/2014/main" id="{E7E64052-7ACF-4342-A6E9-1ACC76861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7"/>
          <a:stretch/>
        </p:blipFill>
        <p:spPr bwMode="auto">
          <a:xfrm>
            <a:off x="-213353" y="-138223"/>
            <a:ext cx="3127375" cy="496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44FEE59-E669-7340-8635-2CC56C3416E3}"/>
              </a:ext>
            </a:extLst>
          </p:cNvPr>
          <p:cNvSpPr/>
          <p:nvPr/>
        </p:nvSpPr>
        <p:spPr>
          <a:xfrm>
            <a:off x="2519632" y="0"/>
            <a:ext cx="55082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Tiên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phát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chế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 </a:t>
            </a:r>
            <a:r>
              <a:rPr lang="en-US" sz="5400" b="0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</a:rPr>
              <a:t>nhân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F3F890-214D-7244-8478-875EF5A146BD}"/>
              </a:ext>
            </a:extLst>
          </p:cNvPr>
          <p:cNvSpPr/>
          <p:nvPr/>
        </p:nvSpPr>
        <p:spPr>
          <a:xfrm>
            <a:off x="2816213" y="799943"/>
            <a:ext cx="53094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(ra tay trước để khống chế kẻ địch)</a:t>
            </a:r>
            <a:endParaRPr lang="en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D3F6C4-A36E-E94C-92B5-A4C01646DA3A}"/>
              </a:ext>
            </a:extLst>
          </p:cNvPr>
          <p:cNvGrpSpPr/>
          <p:nvPr/>
        </p:nvGrpSpPr>
        <p:grpSpPr>
          <a:xfrm>
            <a:off x="3239169" y="1503281"/>
            <a:ext cx="4497572" cy="1239649"/>
            <a:chOff x="3402419" y="3103908"/>
            <a:chExt cx="4497572" cy="1239649"/>
          </a:xfrm>
        </p:grpSpPr>
        <p:sp>
          <p:nvSpPr>
            <p:cNvPr id="24" name="Terminator 23">
              <a:extLst>
                <a:ext uri="{FF2B5EF4-FFF2-40B4-BE49-F238E27FC236}">
                  <a16:creationId xmlns:a16="http://schemas.microsoft.com/office/drawing/2014/main" id="{39290A81-242D-6147-8917-AAFB727EFD25}"/>
                </a:ext>
              </a:extLst>
            </p:cNvPr>
            <p:cNvSpPr/>
            <p:nvPr/>
          </p:nvSpPr>
          <p:spPr>
            <a:xfrm>
              <a:off x="3402419" y="3103908"/>
              <a:ext cx="4497572" cy="1239649"/>
            </a:xfrm>
            <a:prstGeom prst="flowChartTerminator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70ECDAC-8E33-6143-B5A4-836D72C0E97F}"/>
                </a:ext>
              </a:extLst>
            </p:cNvPr>
            <p:cNvSpPr/>
            <p:nvPr/>
          </p:nvSpPr>
          <p:spPr>
            <a:xfrm>
              <a:off x="3631018" y="3143228"/>
              <a:ext cx="40403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"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Ngồi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yên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đợi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giặc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đem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đánh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chặn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mạnh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 err="1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giặc</a:t>
              </a:r>
              <a:r>
                <a:rPr lang="en-US" sz="2400" i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" </a:t>
              </a:r>
            </a:p>
          </p:txBody>
        </p:sp>
      </p:grpSp>
      <p:sp>
        <p:nvSpPr>
          <p:cNvPr id="107" name="Rectangle 3">
            <a:extLst>
              <a:ext uri="{FF2B5EF4-FFF2-40B4-BE49-F238E27FC236}">
                <a16:creationId xmlns:a16="http://schemas.microsoft.com/office/drawing/2014/main" id="{392DB289-1552-FB40-BD48-3BDEF9550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4993" y="3158618"/>
            <a:ext cx="4792878" cy="1323439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trương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độc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đáo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sáng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tạo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nhằm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giành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chủ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tiêu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hao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ngay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lúc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chưa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hành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chiến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xâm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lược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B8CD1F-510B-D545-00F6-31E6C443E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6" dur="10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07" grpId="0" build="allAtOnce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6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9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 prLst="gradientSize: 0.1">
                                          <p:cBhvr>
                                            <p:cTn id="26" dur="1000"/>
                                            <p:tgtEl>
                                              <p:spTgt spid="10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1" grpId="0"/>
          <p:bldP spid="107" grpId="0" build="allAtOnce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AutoShape 4" descr="data:image/png;base64,iVBORw0KGgoAAAANSUhEUgAABaAAAAQ4CAIAAABwgOwFAAAACXBIWXMAABYlAAAWJQFJUiTwAAAgAElEQVR42uzc244kSZLm909E1cw9DplV1YepGcywSXCXhyteELzd5+Gz8BH4InwJEuATEJxZDqe3j1WZlRHhbqYiwgs1j6xegAR3OSDGgf8PfdHIivT0MDdTFf1U1K2qBAAAAAAAcM+cSwAAAAAAAO4d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/T/sx+2/55IBAAAAAID/P9T/+P/+Z+ngAAAAAAAAd4+AAwAAAAAA3D0CDgAAAAAAcPcIOAAAAAAAwN0j4AAAAAAAAHePgAMAAAAAANw9Ag4AAAAAAHD3CDgAAAAAAMDd6/9cL/SPn/+HviyyfHl728Z16f3UHiS1UrMe++jWrPtQStq1DVfmWMqaeaZLUnmXXy97VXt6enr98iJpXXtfl3289WWRxbquP376o6RTb+627eP8+GBaXq8XSct6zswqM7NmzcwkKXKMYaq29E1uzSVpDzN7XJfX19d+Wl/eXiW523I+jYiq8qbWWjOXdH19O59OY89lWdWXyzUklak1i9gXty8vn755/iDJW15e38wrQ2UerUnao6pkZiWvqqjjjdWIvnj3ljm66uHhQVJze327nNann15eK8bj46OkdWnX63WM0VprVpkpaWx7Va3reV3XbdteXn6SdDqdPn/+9PL2WlUVNcbIbZd0fbvsl2uOGLFv+/62v0m6jl3NT73tn748nk/rukoaGVuM3vv59Lwsy9P6KKmqTOrdl1NfTr6svXuTZG/59PhoZq/76+l0aosk7dv28HDaLm9V5e5lJiki0829V9VJbqV5b1RVLzMzVVWVpOt+8d7dfVgNRbrZ/Om0Nnz1pfdeVXtsksyszCJCbplpTZKu1+uy9sz03mukbSZpaevIUPPWLD1ba5K2uJaiNasqM1vtlFGSxkhJqTCXmc0fbjXfRmZmRLi7pIeHh23bRuayLNu2mTVJi69VFQopzKs1syxJEdVsjbTKVq3Zcpa0V37+8vLTpx//9le/Wrt1k6SsbdQuS3mVKcMllZtbtypltZQpJTXZdVxlWVWprKowk2R1Tl/cHn56u/zud7/72//0bySdzv0tflpPZcp+0WJdUq9WVZlDkprmL3vd0qxlqbVlbT7GbrFJ6mtLXy7btblaaxVDkrsv3sYY8xOcV8bMRmnf91S5+2p2u3hpZmrdzFI1767W2hjDu82/Pl9h37c0VXO5efV521s2M+vzk4/ax1XSGNu6rg/rwxhj36O6JKXXrui29N4r277vkpq1dV2v1733fuptjHHdLrd/VBF791qWViZJ+76PqNZamWfm0/lp/mGr5u4WWVVekhQq8yXmTVwl1XzGzczMlMPMlMcd7lmS3Lrchvd5J8vNXGO7mtnaT/NTsFFVFfvelsVc1/kR9F6m8ba31qw3a0qFpFCUyTxjH4/n9fXLT5JOreeIU1/W1q8jrtYkVWtNLcaooYfTqfsiadu23DczMy81SSqLedd1UxsjM5ufqpmksaeaW9P1ei0/HpAqG2NYeGvL0lbzJmlUSHJlRc5fXJK8yqyqwhWjvLe+nuZ7iH08nFYfl9btUjXvmVVrl9mQpOwuac/dqno3d9+1veQuKVOP9cFTrbXeLVSS9vGWVd7s7e3F3Xtfj2srz8zYMyrX58eIkGRhqzdLyxFRJXdJ2bSNfT0v3dt2fVvnM97scrlUZVuXtfVt28YYkvppXZZ1H6PcaoTSJC1la8i3kW9b7WO/XOdtLzO5Ddlw2fksqT8/ZHd/ONlio3IfY95FblWWW4Y1y30oUtK6LKe+5BZjjNbPmZofW6Zadkm1xbK6pO7XrN1tMbO6TUAyi9zdfYzt6ekhIt7ervMGy1RVSCnX/OE0SeYlK7fSuS+SxhhRWc3Dc7caLkndm4+0SFVvbZmfeUSl1BdfrcW+NZfL5kjberfWLtuQtfmAyLJqjBrm0Ze2LE3SuF6adUvLrRRq1o+R1iyrhaeZVZ+XQFttmakWS+uRo5VL6q01WTOv0MvlassqKczcu7ubMmLc3sDovZuVWVN5RB1TWHjIf/vDT3/+9MWaff/995K+/e5jxB6xL6vvb1/mBa9xdcX5tDSLcd1aStKjHpu1kbVllGkco59576mKSrM6xi5TWoVq218/Pq379dLbkyS3dX/Lylytee4Pa5OkjKpKWcUa1spO855RbvM/SbJ2DK1pWVW+WFWN3DOPZ9xdVaURD7VW5KwEwmTr2nrfM7Ztk7TaYrcJ2ec9LKk8fWRdy9K0tLZK8lrqGN2jFKUx/1prpvCIaL62dXl7e5mj37wfqo5h833wPB6r3t01b7mskNnpvFyue0VJan5y9RjVtCzLYqXIXZJyk0K2Z23lYa1LavYc1TQiIhY75rtU7PturZlZ1Jh30an1qhrbnqpa+1CqXJIvvbUlM20oMz3jmEFUpShJVmlztqqzlth2NffejurCqtK2itaaNR9xmzS9Z2bvXTl67FLNi5DNUjEiJN1Kka7IZquljW3Mi3ZaH9rib/UWGhU5P5qWMrO19977vu+995EpaZZMZhYqeb1PuBW2tt5rycz5efnipRiWVZGqeq/402TpcyL2dY7eUjudTrEPxeitKULSsjYzu2zDe2veLxFz+ouSq/riVTXGNj/93nsMm+/nuLuUspRUFXKbA7Wq995nVWDVW2uWNt/X7ebM9/9fpjQVq72fuV0tlWmOTrc/kB9XKkNRVdVtPrbWPBWjVOlRx11UNaqqFF3l7jmrrNZWX9I0Ru4Z7l3S0vqD1uvb21a7nywXk3QZ16FUc1NrrWmXpGa++qI9VBGVm2Zp6k2tpVyLyxR2FISttW6ROeJ6TFGSVS7efLNyy9M62pA04s0smq2VPfbVwyUt4/r09PD7Lz/pF3/1b/Phf/5f/tf+xz9K+jf/7X/z8fG8dL29/vjt88N2eZPkJhtl1tx7lh2Dn5m1Xm193Zc/v25/+OEHSb/9849b1un5+fn58Rffffjl85OkVpdF22qbK3pLU8b+Jumhe8RuWrz3smXsc/jNeSmqqqzmwzjLs5Qkj1jW9Sypq8Z+1R5u2UoRe2smyZqXtbCKsnDNesxN8fb5vCwW2vfjo3Hr7ou7b2OY1zEk5p5jk8Vcoi7mc/gty967dYsIxTFWx7A0mflQpVf4fI/e1PJF3ZbWrHw+zCWlW5mZxTie9DGqypduzSMiTf/dv/mf/mUFHLnn0J5VEeFqfqzUlCnlqJHZTKERu6Rhma2qMtxNNWeUHNWW89OHx0yPsZ8eVkn7fh2XXS29/LK9VsWyLJLKynrzqi+vF/nuvc95Okvbvq/r6qZt3+YYt6xLd9sj2tKv16ukp4fHH//05xjLw8PD6+vrHEmX81lmknwxqzleS9KIYVe5e1Rub2+XfcxJztK2t9fzqZvZdVwl+ciocV7O2fTy8rI+fphjSFb21tvSTW2U5pPZ1zUilu6t9evb5cuPP86hYVmWH3/40/V6zczt7adZ4m/b1cqWpf/ud7+LfZd0uVy2bTMzlX358uXT5x8l/fK7b19eXi6XS0S498fzw/PDo6Sld+3hZr37x4fzdx+eJbW19YfTeVkfWnOrI/qxo84wa2b2/PhBUkVaVnm1bvIsS2VJ2vS2LEtZ9urux++1bZeI/bwuxwB0K3MqMsoy87ycbmNozYTClDLN2bP3rmYymWQy5VErNOuttYzc9z2rsmL+8HzArtfrus5F9FEGtTbX7Tlnvupqrfni1txySHksrXs7JvKSub2/QlU9PT/tY9v3fa6N09S99dZaa5k5n8x3Rx1pNtfAVaWmWTVmVtOxvHevzIoyLx/7VdLbPiL28/lcikxPz5+/Wqmqyhc/pp5U1fwzteaSzH1chiRv8ubuPv+tSKssWT6dH87n85/+8GdJv/j1x3ZuY1yfHx+1bxp13N5W7m5WmbnFJsmtldLVXHOAPQrliLhsm8rtWNMef9hkM+KZEcackNz7sixlMjONlGRWrTUzK/e5qD9K4DhqxBkQzFfITDWvKkXtsftxna2Zl0mZvXXZctRAx3RbZnZ72eEpt1neeJ8z+MjI7dSWHLnPRXuZpG4tY4zrdv7wYKbSUXSu5ta8SlF13AYRbl5VWamsdkwbrVTuJnlmZNasANzcZpFapTpWX8efKLLcvHwO/FaV0XvvvVv5HKYW7y6bZXfe/npaKEuWEbIaSqn5HBIzI/bszaJqZm1lrVQhGzXzD0mqiJEZETY0zG3xef/3de29l+KyXyR565JGjcv12lO9NbnNT3zPsEqXtdbeS6Vbld/MLPIYIvYc7j6DQnMrxTEaSN5bqYZFRLSZlMnSzKrc3d36HGSqyiLK3fx9wRMVrszsZiXzufop2X7ZLcrdIjwUx4pI4c3W9VwVP3u41FpztabKCLu9/+Mzat6lcpPUeivL7k2WNSI0JLVa3OR9iRF7Vm+tHUW59st1i9FkbVYKUiuzyLHtL58/v/z4ufc+1wPb2NV8fXx6eH5alz7fQFuWNIuI/et620KZOay7ScuyzOwptv3tuh9Rvh3PXW8nl5lk1nKRe0lqp0VRs5qpkMzfy1vvliOu+5aZMykr6/JyaxFpt4tQKmWNqpay0shjudXUtowms967zywj1tZTUel1u9rzzUVUeElp1t4XHDPxrIqsI3duzcvXJsu0qrFtIakvfWlrrzZ85HVG7krLNoPFrFRoVuoul8pL5RGRlXPxHBFVkjez1nt/vV6PsK9lmzec2TEvSLFdR6VluXe3dd6cVZGR/8nf/t3T8+c//vGPv/2nf5T04w8P33778en5IUf0vmbu81aUWqVb69YsY0jaclvbquatefkMqFVV1pqNobLmvSolXcfWmp9Opw+nh9jfFnuMa0lau5csok4P69jyuuf7g1cpWaXSdJ23cDdLs3+vTpupwbZd53zic/hyO4IP6xlZc/g1ubvMqqrJTn2RNKtUu41jx/NSbl6ZZjLdyhtVmh3juUzvC2az5nNqq1C04xVuAUembhmx3ufT25/YccuZm/s+9ttHJpO73LopaozhOkZLq7pFeSZrM56IjDL3uW9RRxBQqvnLmn1dCofKjn+7mqzMy3xuKiiyIjJkdUsAR5SVN7nZyJg3ksmuY2vuzT0zY4487mquEbepvN4fhMwcY1iM5kc5VKYqZR1P97zyy7JkyJXmc4w54oAxxhabdfV2ZIVWx0y677uZVVVFzD9Z2iK3iojIWT8vy1JuFVkV7kddFBFZI+benB314byLzH1pPfNYpbi7Zmpi5q1lpt2e/fneXJX9WJfKUvPOvz107xfhdmf5rbKamwIjM828jvnmGAFoQv+P43ULqer/8acs3uvbykyl1dxMO26DKq8aqkrlvE2PZ6d8Thy3z1SheL2+VsSxfXJbF2SlTG5uKZ/jv3lGutRaM/l8asqtWWvmVj438mY4GxG9PCoi0l1HlZVVqpMtEbGPfS4WKlOepT1GRLSxDUnraf38+taW9TLyd//ut2Pb/4v/7DeSPj4/Ni/zPC29qpbeJK2tD4334egYXM3MyirPPf7qm4fvvn2U9P1f/+rT6+WPP3767T/923/4+8t//V/+K0mPJ//VN4+n00Pul+t27WbdH+ZQeV5OM+u8XPZ9OyLddV1r/ialuo1jpbK0kCo3O9bvphiqWJdusyidu6RZsuHW5OVq49heKrdespTc3eaHIYuIlFpbcka0knuvHt3a/Bgj5szoVbVHucrMb8+vVNnMZdZNYcegGorK6n1tqcwo2dwi7Ut3WUSUqrc2txkiho4ixtztX1wHh8stTcqm5s0X77eFVnp5pJXkVt27pNZ6eo0a2/5qS1/O65zbxthVMusjt+OpqNF7Pz0uy7KMN6sWOoL8ysy2nsz3LKvWJL1et1H5eH7oy2J13OsxojKu+7jsm65bWxdJL9cXLbZXjpcv67rMLZpt36Mya6z97KaR++zg6N23/XrsK7fWrElqS2utWTvv+2bNrvtFkinHGKOi9+U69vb2July2a7X69gzM6/X7e3tbduOLYLL5fUY9zNz7JLe3t6+fPmSs+5qTXXU6FIube3d933/1Xe/kPTx48fW6u3ttbXl777/5X/1n/9G0ri8df/rdT3P5f3S+qmtcyfh1NusVMqPqSGr0tPMIiJizICjLYukbeyZ0czj+nrkHZWziCkbe+5zmXFuD2Nse4zLdpHWmUk9PDys6xL7bnZbi0qW5WZyb5qlTL2vS6sUdmzczXSpquRqZiWLiLleXVqzOhb8ZtZblzR7PSSN3N833nvvI/beu7tnuR9j0xIRc9/4fSfk7OuoIZVl1V/MmVaW+3bdY3sfss273GKGJrMSklLK2xK97C/yjubNvUbFDHFuBdOosta6N99n1btfqvJ0XmreBXbbh/WyIyPWXP9XZaVVREW2VPhtSem9LEt5FBeaHRyqSFeZ5TfffPPnH/80766HZS1p2/aeR/ZkKjN3mytIP/Igb5Vm7q25WVkz3foybERrNl/fbn0ZW4zFrZ/Wfd+PPRaVmcxdaVXHh2jWj10p+1rI1u2S+qwCb+u6zPTmXsqcUcvchGzNrCIrc9SYQ3k3r6y54SAd/TKLrJdXlmL4+5KuTFFr83GUXzaDgG4trdKap8Wt6jVr5qaSqly3viM/9vVn3WY12wGqJJ/xi9ncj51zjLtLWSrz43K15iXliMho+61klGbvWes2B1JJEaOtq3uTmfJ9R8uq4rT0iIhKMztWlu7XUREh95zdR9LSepXCPMrKfY5dGcPKVmvl8tJsB3CZmyozKt5v76/3sx3Fx3wcWrPMjFBr7ec/aGblJllkHjetSTknQ69bcZtVWWOZa5a5O6eYm/9yi9hVadbet/OHwhRNbemLx60+C0XEqEhFHemXnU+LQmky19xzaK3Ni5GZVf7+OLfmblZNGelzd3++bM4GHMVtu/L6dpldSKa0OtYYXaay1nvGPvZ93NpzlmVZl9PZW3OvEbWHpNy2t59eXz59vnx5iVHr+STptDyfm/fTen54Wp8f/bRIimb7LCGVXprrz9ZaVewVkZVj9GWZsdo196pq6+ruOXdYbw1CmWVKM4WbpG1sUbtnuXum3PP2GFYoLxX72GRVrSSlRslalXXTbe9o/toZafMjzTkayMwW87RS2dyLVllWRqbkVrdWpm59Likz3X12Ih77H0or727y5t1nbJG5V4Xmnnjskpb2EKrIERXmx0q7VFvt3k5zdDyGPrPm7X0fMuvnQeqs8GRm66lLsrbMpiUzM9dMusbIZeleofwamLr3ar5We/ny+fvvvvurb7/9p9/9k6Tf//EPf3h7ff3weD6v62mZl+vhfOpulzFGmPtpZvTu5W0LWYaqdCz05It57tGqFrmrS1rSIqtVV5Py3K1dXi+S/NQfsvZRZ1t+yn03l2aPm8vlmap9sZj7AdLiRxNY/TyFf48MXLLut+2HMpm7X8d1Rq7e+7Ku1X37OqRr6V6RVnOOcHsPBN2XtmQOpevowqijlbA0W2c0Q8zSDCYq52Zju62UKnNW8/XeA/i+S/E+8szawKsiyrr7LAdDVWnWZdr3bV2WI6VwMzfzZWansiZp36oU7m7mlvY+IPTet9jM/C/DILXuLpWV2+1GkipLWceWqs97JmwmdO5WlnlkGVnZZkfqvs/YZe5DzEZUd/db26NLKbkrMjNr/gqVkaU8FjjHJ+g1J6Vqbtbbe0azxTbGWHq3W53z/nFn5tJ6RMyPMquqymRzhTnz9Nbc1I57w4/bZh9767e2mttQb8fy7uv0fYwQdlxPd6/bBsacIOaH/t4PqzmuVMxRy+22Ek5r1tw039txtY/fxZW3/KnmyrzmTvD/XYeCf41OyEH+w1s86rY3M2OmmrmtW5bPkWcmXu5VZVUqzTZwL5lMZu7mmnmpIiJTvXlfvVrORoQ+H8PmMSoi+rLMv77tu5dknlUxC7/yTM1tFTfz5kd2KfXeXN57b81mB0eO8FJXj7HP2kaSN2vW59i3rP1l2yTt8mirn9fXy/Xv//f/7ZsP3/zm7/5G0mltY1wyYz31Ma5dPjcRzeeaLN/v5PKWVaptiVeXrX6S1Lp9+Ob83YflF989XCr+4f/8h3l7f3x6+Jtf/OIXT09Py/PJl9VLksdbKhTKzLWt58fTe59rVlZFVR3phDW5R5lrduB9mc9C1d6kyrCSW7o1SVbHJNzVs45N1qjSelKlTNaWxdfZqzOUJo9U6Cim3CVbNDvoxy32aE1qVRU5d6GOxWSWTObmZuWyZdYtZt60mrs8SluMGQhY+J45tv39yc3MyMoqs5I3c/8XF3Dsla1amVtvs/AZMQ+IhFtPRWZYtLnanFctY1vWc9YouaRlXS/jet1G7+ZLfzidbinA2+WyvV0v23ZdliMxautyuWyLrOTyI+QblefzeRvj2P+cHYmtlbL3/nxaQ8du5365fvz4wcq+fP4kaW4nte7dPMJcue/75fVlXv4me3w4vXx5ef3zn697vLxeJL1eLlXZe9+ubxVjv77MYfrl5eX19fXh4aFKl0+v8xLMrexlOc0dznmrrMtR4afCzD4+PUj6m1//yl0Z8fBwWpZlhpRW1drRtvfNN9/McGG/jqg8r6fTw1mpub38+tl770tfzWzse5PN/smK8BpHY4b7bFhNKcYIlataP/bkZZGZrUb31prN2GXW/WZq5moyt9khnNtw6+u6qFVf21yr7Pu279tpWebceXxeMrm3vphUI22WLMd/rcqoqrI55LWozFRrzcr8Vp621q5vm6Uty2K9vW/Gzga5dV1ba9d9mwOZ4thc6kubSUCa9gzl7OfPVJMUuflt19HNZDFru3lmZdu2OgpTf38OZ/On1bGfPrsGjiW625yovbeaZ1g8c59D4e3UxhjNF3eZV435Gult1r5S5nzhY+fMjgEZeyUAACAASURBVFrK5su6WVuqd42oyGOgVbWljxr2Hp8f9aUvrfWlvb7tH58fR+6S3i5fwsc33z5frxdP70d+16qOysfd50a0TLulHQNWytV0VKK5VPlx4mNd+/vvNTKW5nKbjbjKsrkfn1ZxNKHM6OFozr/VrO+B0byM7xXnvPGi0qRuarObTi0zVcqqsW3q/149annro+3eU2OMjAivmtvmbR6N2YdLMyOLGLNHqff2/PC815ZZNY//tHbkDnNr3WfB7mYleZm5mb0301YcW9E/6+XJo/4rb1qO3TZZZWaWR43MMh2hz5yXQ9fst9hunoSqUlVmjVmutfQsWSur9JJ377ODQ+rmKbPyTM072WYnnXmOuVt79C231ta+KDTGmK0WJUXkddvMazmd5LXt1xnDn9Zz1zxGlO/L+Mzcxp6Z8fU8TrMjeRiluQiam8CVsuNe1lxCR6gqhs0jYzljBblls8qRYx7q+Vk71dzG67ey28sra1TWyLKjfp0LrsqS6r2inZGfySpnVf/19JCkzMiItfdZA5kUdZzLMPl8apZzNzOX4rpZjHUWYZl1vV7eXn3pT31J5RyWW1SrPSJiz7U3GyXpy4+ffvzxx9j2Zemnx2V3l/T84fn5+bmvS5inaZt9eXv00zp3hbsf+9vN24hQ1vm0vrxcR9Y80TNXMvOzsFtUNHevxtjdu8tm6GFrjZQrW2vlt9Wfm7mihjWTq7X+s2oj0mxxi8wji3Yzb5JHVTvKH123zWXn89mt3q7b/NG+LnvMg57Dmh09Aubu3s1S6e1YYd1exmfPalocDT6RkXtZ+UwdZgml2rbr2MKyVuutLZKijm28tFQ7UkyzMlnpWI/azxb2OX8P91DNsM89q2zEmLFd7EPSvl/c1tZac8+smOfgcnTvvZ+f1mV/+5KZv/rwQdIvv/l42a5//vTjH373R7nNZvuPHz/+4rtv13U9PT24++tll5RtxAxA56muY5/B0tyr7dtmUWubhyCaVWXUvg1fF5V8brXt5arVFWMrHWcusjXZUoqqtIqhiySr7mo6Nui+7pe6Se5rX8Y8vZJHlDxyuLdlaa2v8yJU5TxpkRExxrEuzbmBe+ut+PqERuvNXRVeObvzmlmbR4Zba5k+84Wvj15lZi7L6X2RPMf+93R15t0/7+OYt0FFRmWa/OgSU2ZYlavmacaIfZYHssoMb7dl8nxAWp+BQXN3O6JVk8u9QvrLPKjsNltlud92HDw1zzrJmkyzm0mm2Zxk5bJ55ats6Wvrfb7ULFNzjNa99z5/2yPoajMsNnev9BojNc/Jph2rRXtfqlWkZdpxPeuIByrL5lkefw8d/OiGmzsHx8N1/K3jXy8ru+xXScvSl9nLVP7ziKS1Jq+j6eJn/SZuJWWNshmYyjUD4kh1f89uzCqq+rqoucz9aOxVqhRjn0fKbzXeERiVfX3DlnMuOPpErL/nrcfQfmxN/Txoz/f9s1n7cT7lP4LdCp1bwFFuR6A0S8dSDa8qs9YsQxWzpqoYc5PIvbXjI1JVpcaQ1xiVo6wk5SxYlEobYz+1060Uida6uVflEWLOA/6RJc14Y+ZuY4/M47Dz+2ShKimtN6twHXGMWffZk2Uy1cPjKilKaaeh9sPLly+fPv/r3/zm8dQkVW6Vu2n03i5jnyPtvtdsZHBvc9Kc7ROzR+r5edn3PcY8SetP/fF5XR79Ye/t4/lfSfrDDz9++vTp7/+Pf/qtL989f/z+u19/83CW9HR6qP0tY5fqtBydUxnjsl9ba6VQ3VrVmlzNarYutv2Ib7J7s6ZZJHTXMfrJj8Otlc1nmSVVuXvEnAtupw2tLMqaje1advRz6ThqPZ+8vscsiRf3o50qpcz33Nn8aEeb5/pn031Z6eXLp6fzU1u662gYz1zcvS09M2ebj6vPjHfukP1LDDguVYuXdZe8lOMoF5VqISs1s5Ze+1xvj5LbKH88nV9fX1/eNklNWaXui3zNyM8/vc1Y/XrdvcnMTYuqn87rcRYozdTcVccGvHJsY5OpxRgxxn6LJzKHSeb9y+Xt06dPR2mY4WpW8cMPP8xTvj/+9Hk9L3OavV6v2/XtmNTH+PGPf+htPT89PT59MO+SXl7eXl9fq+Ljh6fmmqcNHx7Pp/PDx3X98OFDt+X8d+s89t99aa3NJUf3pc21lvtle+u991Pf9332gKzr+vj4sG+X0/L1AOrRRJq573tcvvSjj7e2se+vl9i+rP0016W9VeW27WHHlHzbY/Hoy1pRlXvlrTCZYUOEr6d5pk3Svh9nXM2q9n3xZQ5kWZH7GLOxwHImir0/zNV7zhk0j+5H86ryiii1o8M55jOaTTZ3aY5pyZSKrFEV7zs+e8495MpUZcxzyRW579Ha0kx+Oy8Qla0d2wLbfp2HkuYcH7FHRPfFbsd63eW9mfWIfW6wb9u2rt2tVKFq8xnVEUjWw8MpFRFxJEqxz3+otRb7OKLiGmr1fgppzqTz3EFVxRiZKT/OzVnzfdutyaUxhlVIOi1ebvODMrsdGz06uOvoWL5e51/3WblHVqQdo5jC3Kyp2cx6599sblp86bZ0mezx/CDpur9+/vT6+Pi4Lucm89sZ1/m1IlZRatmbpNYXxZCrNPYY7po3bWSaTBk2N3OrHWWumzV/u16OnaFZfJTPbvi6DVhzp83d37vI5xHyfu4RUXHkR7cdvDoW67OCm894RGZaVp9dGEd942ZSczObLYTHYT8za14Ze+ZcCS2tudnPjxLv8zJGdOvWlOGyI4P0nDvYairrrcaYt4Zy3k7u7vNko0XG2DxU1o6zD7Ovr+bWorlba8csVVmlNKu+NLmPY3fUvbVUjNxjHzM/a9ZLkanK1B6zqd29lHXNa1qaNWWNcdtJG6nIdmzwuSRPt1q69b2izbZwKXO++145a4a45UnHhqT7TF/y1rHimaWyuJW37b1LeOZwMx3w2ZtllSW3eRDU51Gz0tFfc2TGbqq0mqfilDlGSDJvXRZWWT5XFPNNRdP81N3yNnnLmrXZjeZH+Guzk/n90NPXRkeTrPc1c1QdLztHmGYls4z3do2jWb31ptu3frRmvXnuY4yxmJ1mp1vUdd+2Tz9V1bb0cpsP6Yho7l6KPb//9a8eHp4knR9P3yzfnZ4fl3XdthGbSXp8fD6dz1GZ+55V1hdJJ1vG7QxJREYOSRkWEbGPD0/PmzfT0VOQt5RwjDFvyGOXyUynpUo5jqM31bzmwGvKfF+jjKryZuv5ZMrW2vwvsaU1a+apHLkfSYSW1pqalypGjpbSMWdEjarZXFqS5tLLLEaWMvy2lZ4ZWZpdMJHb+5mgNm+kqrFd6/1beJp5d3OPiJRL2kZWZpq8+ZyFjnzEbRvbz3uObl/0U3O0zMzbptS865dSq4q5LjU3zf5Es+59Wedzt1aWbJRaReVISZWzR25vaqqMOuLslD8up/Ovv//+++9//PTpus+spP3xT59///vfPz6ef/Ob3zw8P0tan8+pulwu2xhWt1aBrG72+PCwS9eIt9xnwWnNbdGwcm0asZznF5G8mtt66pfti/xYyFktaXP5XnZb6YWyuYW+hoxz5eCudhwfCJN9bVhImblZOz+try+XedAytuHuEeXuc7vIsmazo2ZFZnkLq8qyXK7bmvOWtc3kwuYmwG0v/WebEyN+1jNv9Zeb8ceOhXubaZxkmZJnlZnf7ji5+/ygs8J7c1kdDT4xv+nLrKosIyVZVykiwvV1aR1VbrecvR1BfGZkpiLMrFm3VM5TNik3t2ZVVjGblWYlahFhc6b247Dq0luV5dFK6seFze3UH+ap5/l1IRbldltK5nxjfjvrpHl/2rE/LTt+wKpiZOUR7HmaWu8my8h5iMB9fm+bjv81b7f+dZUr1NTUbJ1fm+Lm7t18fi3X/MfWdX0fcv/iQG6pbhfwCF9s1gGWM145zjEo5xOxNNnXzr7VZhuMLMv9/Xi0Vcp9nkO5JdFqppqFkanV7e4yucrNZPnzbENHjDUbqkkp/j98PYe+HsOYh3bdTM1b3p7StGqZRyOmz+9SGfPrBef54tZKzW47Cm7nVVlZ4/2VZ4v3PKybETPsKzVvrZ9Wc/W6ValyKa3S6mhWnOf+5j8+h5ljY0KqUUPpvo/a5vwnaaRu7V9Zr59PTx8lbeWvI79c7R9/98Pz09O3j2erOQJva6scw+WuY26NfdhxINRmW+7tlE2k75/zbc9rt2V+OdSjdwv163Xf+jenR0l/89dPP/3y17/94cff/+nTv3t5+6w/P345Sfqrbz5+OJ0eTufF98u4+PxSNqWdLMyqlkrNQ7irtWbullm+VfV2PpYbMrdSS2WNijl8zQ3powOz4qimZJZZioqRGtHX4xuyqnxEV/RjT0xuMzhWtyYrOzY4u5lXKSvm3t9RJLrP0NKsSUdbVkVYRm/DfDc35ZgHSK0dKabLb8frjm9fqqrYRvzzBZL/bAHHVlE5e+dCke894Vb+ur8tvizdKus69jkGtaVLFqMeH55nRLdtI0et69rULtvl8jq75rZ93z9+8+yuz6+Xl59ex/4gSTGqxueX18+fP7++vs5u/9fX123bxhbrujYduzFZw0rX6/Xl7bWfH+ZXeDRVjLFdro+n8/sZwmVtsqdmajPMPn07u1hrG//6r/96WZZ95B65nB7nQYzje8gie28Zs9Mhe++tLeV2uVxmU5DLunVJcR1jDFN2zW8J3ZbI3mJV70tb2nmW+q+ff/jwePKozPTbWGDyeV+22/dYeWl1qXe5eY5jPqsclc01L+M8RzAr0YhdFXWcBZiLWG+2WHopS8cuVsbeln584egWvb1/c5ONuV9WVsr3LqYx9lBs22VkrOsi6fywnk6nvO4hs/L3/skZ7WepW8ujCPOqlM2V7m3qNevV3msPr1svWup8PpvNbXXdjgDkcZbHKkbM0a137309ugMUc+ff/Ot07D6/G0FrrfNohrLmUzsHX6Vm+Ti7do/RbR5JmHsst9O/UV/PVrjfNhsjW2+RVTVP+x7PyLK0GrNfNyuPVf/Duqo3V9rI2zx+a4PNLFW5nU6L5tqlurLM3Re7XS173TZv3uZhkBh5fKHpbqG362jLw9v1bf70Nx++fduuf/7T51989+Hx9JhjO3qspGVZmvXKoya+beBkabaIt7x9OZmVW2vrskTme8wkt5mvfC2FzVzNfR6Y/Ho4037mffSYNff7mvnWt1zu3lubJ5qPrachVc3vsZw/M99VqHrM+OBodA/FjL569xhH7BKmMp3Op23b5lmMuG0vRAyFpHQ/Rq/MLB3bRzo2vuSVZabyMivzccQu/xd777IsWXKl5/3r4r53xLlkZlWhgQJAokmJNBMHegU9gB5Ez6QH0JgPoKHGkslMsm4T2VRfAXTdKzNPROzt7mstDZbvOFmkmsZu0ow9QA3KgELhnMiIHX751/9//5gAGA+ICs2fwBQjiIg176K5JfeB8CJMInugH85tVS2lunsM7zZhXcPdh7NbPm0AhM0jwABJJuQzYUce4mASdgIgPN2eHhDSDkdwOolMzBEjWSEImf4g3kevSxUhC3f3WpbM/zi89yYi9wPEDCLlVO1IKk0HTcx54+RXTYfTCI/8Pt+fAlY+BJNINpNEkFYhdthB0UXaYI3hbtG3dD8qcc60cx1I1qCHqeYMiRB8eA9eZ8JEJcLiILYQBQOiFB7zSpM+E6C7+fyPuF4vS1UNEnZy7NcLgP3Dy8uPH4rj44cPza2cVju0SGZe6wL3r0Z/fH4G8PDm6c27d6jalcSXdSgAmFxHSxcMhKeNlvhI74XbRAXlYFNVrXUlZubjApaqwpTCXwfdFLUWuN/GPm+wI2I0h0rgDmYgYoLDYilq5mE2zV+9qxQScMBBeX9jjcNtAYi0YQDqWjmw2YBDSj7jGGNoWQzJ3iGeXwQi94iBsCDymIrSIjUHcyAsypbLT8CDwsgnM1zyeCAiy6IMTlp24kKkaAonLJwhMncwnBACISY9dLWME870S+9Lna6faU6J1FWmVw4R7sMdzLzWkg9Pzv+YXYButu8NAHRZTitE9m6//PLLDx8vqa6eHp6W00Pv/etvf/z23/w7APX8oOuynNbzeT0/PR5HEQrGd3sTXbgi3DIiyhHE7OwSJuy6FADNPITLIvveRcrMGNJIplsgSIRQc021Ow7jk4tpfhty3WaeUVEhhtZc8+3Qk1lFNdkyHD7moTmQuV1w0maPCXnAe1cWgA8hwwliNgUOgAk/cduJMDMfr4QzuJQx7DvaaaobIq9wHIr8kSluTYuTCAHRHRREflgHMlmYQvnrj435rUGLfjdDB00VZgoHBxgk9wK+r293mzfNU1GkdyPZYRHDiChYXr0n3TzI8gXnJ95t7KPLKKUUPhIWqclSJIjKRO/Wm3zZdDhEcoKSyQBYRHdLUAJJSdNTigtFZBJ/Y/4QYclo2130zVdYRKVo/q7crLtbIsnSk369ddyl7EPgYOKEKt2vfzE8BaCIGMMIExOWeZt0D97jnx5OCBA4Qg53RkSaFj3Ar4CVKeMOd2ORn9y94yeX8J/aD/wnYkf8IaLyn23oiDnXIae5EQQsLMKP8yqSdGb5r83vMmJ+8b0u6xhDg0nqPIrAzIwcympsd0pOnoDb6AieERUOmSczJiQMKwDUpYjIyOvSfYUhIuJMqurx2FrUOUURE7ns1x8A+PLG9fG68V/8/uvffPmL54eVfQfAbELo4TaaUOSZ1keoKoIc4T6VzXzGQr2civGIFolWGH1T69pGkWqRtN1lPZ2WUs+nx68vH3/3zXdff/0tgH/yq19/9vTw5edPX7w5nU6nsNxoTTj3wXACT4+qUPKAEKPHel5zGd/bZvDTaQGw3S6gV4fm/NodU8NEBCg4mEdgUB55EQGHK5MSLzP8E7tHIAYwHJ8uU+E+LZiUsLIJLRYWkeDMhQJuZuYPD2cArd8OApESxXAfvcMJuSJZDpV5DubjH5/AsZxPzGDEGMOs25H5YdAws95alwMngWDY6H2Mf/unv3t6ekr9eNu2PKmHuZnl5t17//brb1TZvL+8vFyvl4fzCuC8KMG3re2tMfO6rgAeHh4E2F5e6vm8rictCqDWcy3FfWxtl/X0xRdf5ENQWG7XaxH9/N3bfOtv26XWmnUSzDxhKEDf9vNpXZbletvev1xYFgClFopwNwEwWo6DxhgMFNb9unHvlLtUwDGYuTCxIMZAS0xdrMsCjo/vf7jt19PDGcD56XGpfH35gDDmeefPVD+DWNh6O2DgTIg8NFBEXqhO67K1HQi4tdHhE+JSqyoLBWcUwSipPz4F9WCbChpyeJbxB6GZf1ZOb1qqgUSc/jLkgFFVmZc2et42xzB3X1iJSJju+msQ4GGOqnqXJ5JSNF1QucvCEEJpJfNguYNwcDqdWrck4R04usy3socxQ2b2DFK0970UAXgcxBMbPsY0j5R6fw9diFRoBiWmXZ9SomIlEdGkMNJ09/TemXmO77rLHbRzZC7G8FJKwg1qrQHLpbBKrXVmXEXuY1hPT5abBew4NGaMYUTeyo71IvKe7y40GU6sEkQOlgCl2TmVneEezWO6VvI5WU6nz99+/rtvfs+g8xfnNB9K5k/m4CunaxMhByVikDHRZHBEdxEJDxIm5tHb9EqAug2tJUNYM4eZTlcQxbhTLVj430sI54hJMljPnLHa11PvpNfGHWN5P7UH0fTxEnI3HW4EVC7HKMcJEFXopK8HCMJeMMzdQ4R9pklDiODhA3LMET3NTkwI79Yy5ELExBye3ETLQaybaypMd8/fNEmJIAKRUDq6z98AsiAii5Qu4BRwE2ItjAMRJ6IeZj4OvFYA0KAAkVab25DfP7IMNRzOi3RahiPA4RQRPvdpFgoMd4sIpnnqZQ7bE8o63ANRdGIvzYcTm3mVeaNwG0GeFvTkHE+bIgtRQqb8eAdydaJXshkwEIEoJGMMYZAgyRpEIUwOkqhOyKXYGSRMPqe9a14Lg8LcHR5OQfkOuI2BYM0r2aSyRiQYBQwQgZn9sAJFmHIKjnw8chRAj2Hdj7cQosQZ/UXst9t3334L4PLDe2rjzenhVPTtw/P5+SmZONu27fturbet//j9dx8uHwC8tS9KPG0So/C6nH+2fJ5SmAWoqIBm3iy/SociyphfOhFhDpi2faf8wGN6wokpKETF+7QHW9vdvZwlwn30pS4AlFRiAFycXwNBDAK2bdOHk+27W09NSsxq5TBipYgYiTIJgodjEIRV5repiHmkB4rKfGjHiOT2MHPaa3K+ndgGi+yfmlJyhJl7tM7My0K7GYARxszOMuDEWpMgPpyD3OdNy2ekyDhkxt9ocnxzyeF8A3PGe/dImzs4mcnzeBqOZGGat9YOc3ssWszSVjjnAbnhhXuPtixlqZpOJg8P21uP623Hdsnj+Ol8fnxcz2vN/eLh8RnA7755//Hj+Ovf/e6yXyF8elgzzPL8/Pj09PT4eH58eMhpeRtdS9FaMPYP3//t47Lelgpgtz5InNBUV5bp9vMR0XMuBtKgU/pNCERk6UG7N4BhIE3hYAIozVsx8zzkBou5pmnlUgojJdTZgFSE75Ex93GEbEDzHstEr7AMPmJ8AhKWwzw+dUMWIuKeKPdjA830vh8XFaVECzMwrxPuyOgMiCRZDXmQmAl5AmLfb5/ejZmVstChZ6OTpb8iwi0spvmLPhWD6O4PAohIWVK4PFI24T4SKAE+cM5MHCRAwPw4TgkXdw8ii4DZ/dBCNtw9ESRVj+ynewzjUoowprcN7MnwlrS03rEX+blE+ET2zjyn5yjijj6dMughFWVYBccmf5elc6WdMxszOEHmYIkSv5rpP/ok64S5j9+ViElj5RJsOU84IMueDUEOA0J1Hg8kwj18Lq2aS+JrRvVw++UffX4i8anKMh/ag8v2B7vGf2EOaS6k/kmcnEKTcz/tAAeg6Z4y4wOpMzf68OHmGOnEcfd9dNgodaZlzXo6dItI1ZI+dBsjf9q+76w1DSPiWTpwxLVUdKr8AxyY2eAjQjWfjeBwJWdUADsX9wJipbYuW7+8ADA7o8rf/vDxNvTLn//iaSnYLrlKRIAlmwFetTYCT+fGveyJOWARsV+HOQQKgFSIC5w1Yiklr2yXvcXePltOb3/9sz/WX3718eNvv/0WwN98/e1vLz++Hy+/2J9+/ubxQQVAQdSIUy0RFuEyW4EofaUezCjZW+ach0hqzYks6J4f9BwYUABHcDwgSpWpoJB7zNVPBJaAv0+cdrO+iA00fMxDdYLMGQ64ZV7pPquOCLiBmeYVgJTY+t4s3AJQzdviTDOoWvdMnImAKDIfF8L//5Llf12B45u//p3HGH3btuvoe4x+n1xHp+12683uU3pm3vf9/ccP67oS0WjTslhrvfOQnp6eAKylSvQq5fHp+cvP3+77nqH756eHPPc8Pz8z8+12y53DzGqtPsadgJj8sKLMtQzmNjqAhVbyWOn8/Pi4XS9rrWmiY4rdOhFVLhxGGUZt28e2tWVxUBWWmvH4fds28ng4rW3fpgLt5q1tZvu+n89nOzipEaRcStGq0jFyarEuSx+bE86rLusTMlE2WthYqnKwapUqueXs+55x61vrx1KeFkAjPwyRQLQhI7holdIx+t44JJ8qt8FxBwHmCUMIkRWQRJT6gip7jNY6g1Q1izZyEieQ+Km0xow+3Gwk//u+fxeW0Qc8ROZx3XLcQZPQnn4TNxB7wIkp1T8A+z5m2tcx0zR0LJbirW9mJkKfHkGG9QhLN0cOUTWGu5dSIqYtX2QR1hx1ms9pJwsyjsN8t4TOSULCCfFTt14CWSOilHKfMh3ohzxIpCo3TqdTzEABDxup6w0NENkwgFU1L+1jtGFICAAd0fQUetydmDnuEQ8KsEXQlJBTDUQOb4MhDCFO5GSwh8tpffxwvVU99QCA3uzdm89+eP9x39sw1NyNlJh6swFzhORpiUMsSI6nhZjztudkBdR65xAqqvMOrEE0Z9EzSpJuQAgxOcaImB2Bktw4y6TJIWQcgXzNstvjwIT7G+seB9KJkMGhZjjqIERkpliagWbBzRijjx4+SikQ/fRzbK3lB/ep55ZFStFum7JOBn6EMkTYvI9+lOBKyalveGKVdDIOzBUMFidym3/eIBCxj8EECsrhJ6EwBiyGD666JGworPd9dEcU1QrJ/g6yAQdIRQjzeE3M4UHFEeY9xgzSC1Ho5NUFU87fmsWw4RJGGSkiIH3vAIWRgbIuDU4hSx15gSACJmYl37GlrnvbRngaKDhS6eDejQ45JvIokMJfTL5m0UqIADlHZO46GRzmzDzGQOFVS6rhBcyMYSG1+CxKAqtzKRWdByh8Sqtm1t16d0hhSSQQTeXU6bAf3I/d+cUvpaRUm/eBO0DHzHJJFNYQeI9hTUQSSyFOGNZHpzba9bK9XAAUli/+6POx7e/evH387G0IZ7FIvHljrX98/8HWxjxdJHtE9PH8+OyPxQa9XK9AAs5ZRBw07qTDA9o6o8I0AfLuNmxMH1BEDq9YhQlwNzNVzY9mt733TstAOMNPogAKUAbFcaS8N9EAEBuq1XdjM5nXKtIWQQEDuZdpIvXRO8JDC444TJKVqQgRDUz4zbSbp4Mm7q5+g/XojSiY1QnZ/Wdm3obvQwht7zlpkFLr+QEiko0XeWSs3FrrzU2aHjgbBhlCJGEcBzIgkK7pcM/813xJYAIFk6iIEKxNem7WkboPt2NCHlt0TsRy8OTPe0fMrWnYFj4TPR5E7rWUdX3abb4K4mi3l+vtKiKn02lZ3gH4/Ge/3Lp99+MPv//mq+/e//D+hw8Avv3mey4aEc9v3zw9PU3ksMrz2zfnp0dyeyyPT8vDzgag14ig7sH6do8oyY/wHrEDnaUAnPeBcFprZbT0oB2UUM/UdFoJhltiV4f7vPyaaV3SpB5hvXd4hLkQZTH8pDYS6va92gAAIABJREFU9XB3P8qH8kwtSe7MIrB7zmKCrw8DgFm/SwmHayOn8eGTkEMyD+g0MuM5J/WvGvfBytUcLLXWCJ4cLndnxryA5ZRFSt6vxpRIuigr6RxFfrIvfHpXvwO24O5k99VjnrzcEwp1pzD6JxaqMc3zSOOVqppZG11C75tgTu/uybIUvs090kI4Iyav+BhmZqNpkTC3RKFnjmNylg7Pmn9SzpL5tU/65o5/HvdBQkTk+Xk5VWUdMCUpZeJyh7VaK5TyCvOKzQqSCcGYoG4iI4iqCoX7eOW2IKX0+ZsnDMuMgt2zG4V0AkeYs0+dws3uJcTHQ5I2T/5JHuUTJes/krbgP0A4/kEaxx1lcu9CnJHg/If59EaAMzBt+0gezSzLy6djjrqVIUwUA8FI7HJqJZKtQIL5b74eFIlKmRUQma4c3h2kQndlpY1emSZF+LUBHRAa3roNCpvAJtR8DDvCgBSd9yi3bn/2F3/57t27X/3iC7t+X2ZzdlCyLTyI5ahTnUPGjNlOuDu8m8PiXE+7S+py3RzWKDgwmMvYs4MCD2V1scvtQ4A/U3341c8B/PpXX/72q6+/+/qb73/40Pfx9nQC8OZcn5dandidzQRHXBiI4PBY6jJ7/eClVItxuW0kcToveeUxt+x6JyI+pElyM+sqx0qRCWsGJ5rLwz3GPTeQuEa+z8vAFkSkKhG8w8xnT9VS1dzDfQwPOsLU2bpFJMKiBaz5g8bwMXoYYoDKDP2F+2iWOu5/QQYHxd/LDUL/09/1v/wv//p//O7bb2qhbbs+PaxC/ObpAbOPaiEiJlXVMqegcwd9fPvk5Cr1zhrMq6Pc2y7mfNWK6rpWANZ6moWQFaD5QNunWyb5sN6nwlJF050oS91hbQwAhRjmwlREc5vJ2/L93chH10du/13WGoSteYCX8ylF6bZt7rZq8dHv3RxFNIjnbyzpa+phqKI66xPu6gBvbRvhUAmal5cgMe/nstho4XTnV6cRmUXavqfjKweYdHiEkiZXAuEOYik63Ftrmd1alqW1xqAIp6PD18K7GatETttmLZmLZJ0YhDil/infwIKDJJsdA4BEPSzSFDSPTQSMvYU5POhwRqlqmxzK5Vwf973nWUeUnMysB3uKX+6uWn0YgskpAlXzNBZa1+FmZjHHgEn6jfyvw9qdvp46F4Kv1+udX1XKQkQ2PO3NAETDh6nOqg4KzqWQg7t3lMg7QE7w3KeUUEoJP/Ao5IlD770TRSLTvBNAWhXwrd0SmZ4HptFsWRbl0ntPhCGrEEX3DmApxccxSyHvvROzSMlxZQQF1N3J/D6Kue3bbr6u61IkfPjouUkIM4JFlmFuUdKWnm0al/324f3Lsixv354APJ3Fxk2zBnL3pZ7ShkPKoOY0iEJI88wWzVeV6ZVQqcsCoMP33hIkNuc/gBILKcXRE3xA6eiIctwFjvz7sEbCzBg+7t+mdKyNMUqp+ciNjnnUzprQZf7nbsNGOIFZJwFrdCWMcDMDS34EIHF3kXKfFOUKk8aHMGcPwewl8RhjtFLUyS+XSyoRUmo3D2Itp+GxH/6gWgTmulQPMguSAsA9zAzmwrywCDsACQ9rMA9yK2UONn0QBQsN7zaOpQOkWlsb+/X2sJxq5rpv23p62IG9dS3CoIwaLaWK0O12Y6URfpQiqRG6W0p2fR8JIskm49OyMmtefoioiob5GIMFynNK732IUHfzMKI4bCz58Ukpi0rZtgagD2dB77sUWdd6u14BFBeYj4hs5IypvpEhOF8GrGqZJb7dFCRl2VvEfYZZ4nK55FG5MPVtB3AqNReodX3Y9327NQB1LVLEYGOWX5TUuSyo1pqSVpHZUDN6izAWuKHWtbUMWxmpBGDeIyzfcN87B06s47qtrM+nBwDj1m2MMK/rYoTbvuX1aVmWyoRhj3UlnjVY1761yk3pQ9+4rNGnzkXCXAuxXvvux/99tF5rLUJba33sie1kRt9bIRYREKXAkSVJFGFmSiQ+0z42BgWKUDihNQDrwMdvv7eBZVn6QSOOiH2/laI/vv8+2ZbJT12WZbu10+nESsv5lMLN8nAup/MeEUW30ammFWgWBpHI6XTK2/Ll44tyYdIQcczwcCEp7jaa+5AiodhuFwAa8vLN9/5x5/AIS4BgqevDm7enN2+a+wDV8wOAre2sahZmnZnnjd09ZwDgKOBt21LgOJ1OM1IBaSP5aAjlIPGsY1X23hKwMlmYTvcJlVlPBmRGBsglPXHMWlVA3bylQXee2NyD5g/PcuVgintpEAcSI0W1DxghRHvYy/UG4MP11rqN4X/xl3/1+6++Yy0AZKndrFssWh5P5zdP5zdvVwBv3z2e15P3ceLzF2/fse0AbPugfFUZxCi6AiuA/TYqR2VK9lB+mbJ7/uHhlH3eucikiCgi+75bOGtJyJyPZmZVCwWs94xQVeXc+EhkkDUfSXhZlqW9XGopOWRKv2SiM3Oh0COPZtZFmYjCBhGlTh1MSYtgUkeMkUbI4UfJqLyK6Wze+xiTK3xkIqznq5WUOebvGjlySBmR047axqVWXXQhorDXbFpKFRFhhxeAzSKC4Um2Fik+qSthSST4pJWJZ/MbmfVswQOgSx17uydf5k6Xj/rxFx8u3cSEJ0K1aD2q047MJgX67ECx1td1ZVES3nq7th1AWU+qykQ+DDZV/mySysvg7Cs5Kl0tfIxBwlKlUZ+IlgRi2F0RA3GYe8g8GaaU3HuHoZQyWhpb5oM0PKu7iBk2xt1EkkTbcl4DfLtcAZxVyeaRr42eH24t52bW9lHKApI+cTZMRFvfSlkE+mnY5O/oT/H/gDYKdv2DXPH3ljeYzfvcLsOZeT2vPty7H+3OvPeNhcDU9+3V2W1GHqpKKo7oPSHNBq6sJMQefcJ3woSLqrZmmXhI7SBlM4MBnKeLMhsTXYiFEWE5ANn2vZSaoN3C69S9hhsc6uaN9rYsZwDXJlRWMxOyGBtqBfBDLF9d43/93/73//5f/Xf/6ldvP6uO9gJAMeNakrpnpHE1grjoYma6aMpmrd+kcNv3hSuDPt62aTslklIeTqfry0eeyEJl0DAYMXTpES03MZYe9MO1//VXX//w8fr0/Azgn/zyjz5/PK2xPcL99uEx71ZOSWp9fPP2x5ePWQkKou6tewcHKZOgW0t6Tu/7GGNZFkK01nIksID73og429wAtG1n1oe6tm0XovT5gqm11ty4qBLnBdNHX9fVX8PpSNnisrd1PbGIjQ4fafRTRnh3xIjBUvLVBnjvHR5Z+r5fbwCezg8x7Hr5mP6OUsq//B/+9d/5XMb//F/BwYG9/fzdu//mn/2mFlqq7NdLOS51RZdED2ZD2CSdAA5r0QeQy9wYQQSlMWwQA0n2mjx0uHOLjY6LZS1LUCgRyCPCYMePnSwG4emEDAwPsxGDBi2FJSd1yUgKjxYHpMnjlZyX43HM5nZqbadSalWPmV81MyBqEUKI0jHYyKozAwsJ9v0GYF0rF2nbvu2jiCrNTZFLDQ5E1Kq3vueOaDaOiKwgIov3EuFFJATXcppuWTZyh83ZyMzGt12zChMjECKSEZWIe6kPBx+DKFgWHPQ+SikHbowjMFkbjDzd1jnjgnmHB5TzGOfNmZWZ2xitb/kVqqUwUESdHMclFsdJV1W23hL3lQUTTuEO90wfo9ZFWLOonqYdLuszbN93ktzw5Ehymo3u7lp4jHE/A40xzEylishxJZslHWYeDi0CoKgYGmXWyIwImf7K404fPdscas1XXnIO3Fpb6umuWeRdcW63HgDWsrh773lwHfcMSxypqxEWETkvVWXAQXKPiH865GFSMIff5UhkQ6oI1Wk7UulDCzPCEn5J91iytLYTF2bYmJUrWuqqdat162MfAHDyGYhlIoLEkT9ObGdY9N6AobQC0FIJWUoYcU+c0ZyqZXne1ObpaNKL8GOIerRdHTT4ow42R45EEcRh4Yf5JQdcZm7W5g0EDNUw731YeDJDMpiNYFKRCWmBknJCF8Qhs5ek2xjDcutKxYTlCJ4ErA8thRHzHJkRiRw/1MWm7chJFODhMZsIACdcxxCRZgZw6zOGVsriAdViEbubHi5tdhZmLRJm+SB19953UVprbTrj/SFy2du6nuvTw9Z6aAVQ3zyMYAvZx/AsRiUCcLOhQVQ1p+bH187y+O/ubnoUSxHzctBzx93I3Vo7juF8z8Cn/WhZlmaBV4r+7A7qvSPmmuwjiiwQszHGvolZmjLCoSBSBVNee1wgKhEwophkPpqBc4ejB0tEtLEnfm+0tq6nyqREH/sVQC0cgO1GaGcpek4HB40wZhVyt/AZWEifRBY6zCoVAMM8k1ciGGPkqJ+FSinMGLuF+8IKoHlXx0KsrNHGtV0AtH0Pg7v/+P7j7iPoPnI1MhezEsSBzE7KqrEWYyjH+ngiKgA8ZB82fEe1hCzNoTrhdrtkLbnWkgej4X24zf4dYCR65lUudGVJFqY6KqS37XK9WutiAeD24ebXHaQb3/qY6HIL3/e9F/Jto9MJbqMFALpZu93o1sJ8nGpK761eUGtUffzs3efv3uw+AFxHC8SyVlXtreU84LSsgtLNmlkQ5D5SA5TFKSyGDaQ2yk7M3Mcgg/dtRvzKKLSclodlKeTRrjcATBIIihApIkdFnxkCTh7mEM4lMcWyYUaAmw03P1rriDmzZVkEe+SaRmvNDSIyf0I59b0RQ1SYdC4BoHC00Vk6yCnLmwGDB2yMBnAwebRJRjyomGEHrnYkiYZBIsy6CoDH9Q1YEPLPf/1rd2o9AGzDrrft/cfL5XJ7eX99/837v/7zPwPg0Zfzclofn05fPD+++dnnnwF4fuSH03rW8bCKdcu3KwxbG15k5pmPW3ROL1S1934XeYNirgZM7k7H5fY+MFDVvLr0fac8XX1iCN/3/Xa5vnl4JEL+2Py8VJWDJ/IiKAsIzCJDcjkUztUvIiwJhXEHkU7ARs+FZsw5rjEhLLHSmYS/v9Q712MyhrMsmUB0pCdEABQqQIwxGFRYs9ev+wzvskhhBcXd7kKAqGTqfPKteDoHHBE0JXIzczchlqJyeAfSqPgq4offd71PMu1Hoifus2em19s70wyjRJboAjg9nJl539pw23rbbQAgzYKDoIDcrTHxWseeFtf5StzcPVfGT0CSFkEWAy6vEy+Ec4SbhZtF1VdNwcxEhEiONAnLnRrtr39SZvqkDPh4K8ZgD5EqQopXL4kcmSMtdY4kCK/lsn/fv/6A3viH/nV/bPL4Td7vORSRu905iOhugmMSmStGj2ERkdmo/I4rLd3N3MfYGXeAD9xs75a9YLmHhoclCzuj+Xa0DTIzKOvq8AmH0hHJng+Z4QjycEZdar/Z6fFpGsbbbWUUESfp+maTBcAe+qf/9v/8+WfP//zLzwpaVYmR2d6jc42ZIHlh6TbO58dwcFE/uPUiMoaJJPsaS45jwx2hCB89YFR5cgCJiUIB5ijES15Ru4/g8/nh+Z/+8V9988PXH34A8De/+9uXx9Mv3j0YY+WyQfK6HjZaG/TxQ++3FBalalGC5UW3h2NOa0aIiLD0FiKiegZgo730nQlVC5OmvFukRkS3aB5g7G4AlBW1JkqQWHLWS0zuPnoL91orhmXXXlXBLHF3MkyHKQjOoCCUCBo96STdzTipYwdCYd93mOetKo6++39cERXyWLVUYXbrt73frnKaVXaMYW5u4YCaTpQanAiLsh4IGqXpTkwwkZQyH+s7GjcMTmUCly0ZmnMXmZcqB7j1VkohmRenDoeAQBAER9IWiTnI3ZwoSJEi+t7b3VM584kJXWPBMDIvwkHY+gBAZoWFg4py1oUdKd/wcAKTaE4MiAMI0pnmZBaeFWLgIj5CKkez/I0BZ+JhYAIT51PVzYggAljEYVoJkCfeiVkgIAMgtQhxgLtbEEhkHBtOgFQoAuaTMhfEzclsEKIcpxlLvnyAEXL/h4ct00mO22lu6j3dH8xMkAThSLY4OYQo8W8ZvgaCBcw8uudEiSZmPYj4yLIgEk/nlKgan+AquBkmr4ju7CgKFFGuaK3d04DZ32HmwrQsS7JmQeB00kpydWZddn7WBnMC0bTQU4QjlGbVps9pIYc7QZjpet1yyM/MFELsCXLPm14p6eBngUjhTxzCKKXApz1pWsb7IJoZlNd2N2YGG2aJi5QFs3CcIWE+4pgdOUb2XYebZeXnFK8iudGFCUw5xCQPZeJlaW1cbh/sXgDpFO4shSSrT/JQOO420XvjBUnxMQjTjZBL/AjP1ow+RnbTHlM1i2EiUmrJN9aOEox711z+sVU1hc6s/DzALYTpbyt3hzMFC6snUEDK0bnsNA3yHqPbdHVNcHS3YX0SNFhlWYtHtNZIZsgcQB8tInTRAhKWfm8v0qoq5i6l5nC1j0k+RDhmUgNt9PfbxQittXU9q2r+STTi9nJhoip6Pi3ZZSMk3WyEgxjdyuw/WsSCfUTPlDkBeHh+Y5eXwbDwRpbWwT1gg2h52EvZ3YxCK6dvqPUmiKUqDNFb6hsCLGlBByxjTT5EVZgs/O4SD8fW96LK0MRiZIMSZ0sRqZIHXq3XST12M+KJy3cPISpatq1x95K6yTbcTESWUgKc5fPmxkUHBZg47/bE+e1QApFY98CkiCmwaqlOyyCmWEwASIdtI7a93TpURpZrnpcRrkvl7Bf+ZNAXsx0t61JiCj+eC1AgaD4eQhwQh2qhDjQD8LYu+8dLu7Sx7bfLli6Ybds4WFncfSDuUXyCs4WE37ZWWHwZAJrtjWJ5eqCi77+/vn33MwBaVxJqBGIqpU5aKiGY9tlvAjrwxhaRE2M6/nY/+sODidki5TO1wN7tcm0fPo626QgA9eYnUhCPYQESrTk2F2KzflrO5/Uco+e1rJayUF3rsl8u/tLBDmBcWpSd12UbrCH6eAKwhDKFhArYuudQbj0vCLUIcj8200MyZW77cLYdng3TDDqdHkJ2ajs3jG4Zpet62bSe3jyxqvUNgJxO3jq0KAlPgRRG1PomNVn+h/s9kB2TzPPInR+NiDgi2c3uznMvy+r0kouNT9Rres0kI4GzQlgkV1mzTmxEB0vT0yXkCCql2Ay59Hth552FDAlQeqkHbMIpC6uU5Xq9PdRTgD6ODUBx/OztQ/nF527kXl8u76/bNwBGbM3Gh0v77vv+N199+//81e8B/PJXP/unv3n7hZTbbTwWLicCEPuYPBLKLq5ZZgNHH7uqegyOgzJKFAiQqygIs/eUGQQfFkRCUzJYas0bxXAXktNSMy4+RmNmH+ZHlE+qFJaUL9NmOc+tHiR0d/AVLXOqlP6FVMNpiuBERPoTOob7ZO8Tc5jF7AsgoQnriEwHTv8ORCTAZkYHTTlEIiz1grjHXoKHOx0s7burgg+yMjH7kUaJzEkwTbzq6zqThX58t0vEkWydE+/Zbe8/YWynAnIXPjDZKBOvhqP4OnBoKRjmSlzX5VTLOsat7XlQ7mOvWjhP0XxwOcyTPUTEqsdkqA2LbDsiN09xJdOFZkZORzUs3HxCu4ffQa2qmth4Fr3fhI+4CiVIo5aSFexEIdMCjNeKNEfQcISw8kEetemu0ggw5qZg4cxUROKnkeG/03eQw/aJFf7DX//gZIr9e+8gEQkJ5PUYN1tCCRZhASLc9i2/41mUcVQ/5yJjZV3ILCT7Lw9dMtgtfILT+SC8xMyNE2XttCoLT8JwIoCOMIveQ3B35KfDAerDjbTR4n0D8LDyoqNbexlle/z8e1MAf/Lv/vLW4tfvHj4/kbTRrlednbITQBxETnM+p6QRsfW91rrve/4uXXjf91p1iwaPRSsA6Y5AhUSzNfjep22IIdnsHEyUQ18KV48lfK0qnz+s2gF8/eOPf/U337z/+Obnf/TFZ49n6Q3AA2EpZVHufqulMW0AYkiWoxGwSGHVhRYAextKMFDfBxVO9s1ts/L47Eyj+8s2uM8GKBEdIbacosg+F2pnC+++hNaHVZa09W0xN0dihjBxNsKqDHR3SS1yfhbmuRszcwB92DHOJOFpzc7D52gmXKRWcwTD/xFCRlVLrTUHyIUKnZa8AapyzDu4c9BhWGWGREQ3N8PRJ5yFP7NZkO5ja0CmKk/5/gHoPFvNU0ib3zciYnJyCBCRRbEzFrgIqewxxwvH8udBDE4iNzwP2sSUdZwRkyNNEFCz4cOYOc+RRYoQ+2gFmnV0qXYbwogiIOE5DrrtG9xVj2oSmks8PCw8COnTNsvfRczsyOCoY55SiITBFBH94EdQZGdNhLlTyASD1ZnBtHAGMx2VmRjDmBTkIyLNEtm3EICKMLN/YuqbGg9Nm8AYo/cegIiyisNsvjAJ80FDVfl0OqraYb25R3Y3HTPGFGXgMLr3ZQZ7b+7OnKXXnGmjwjl3zC/D1KSYJMyIAj6cptIPDlESkdbapwHa5K7nELR7mzKTTyzWXUeIYMBZkiLBsFd3YwACLFqYNV9M7+buwkVUt6258z24O4FMxxCmt1ZrTQKFVvHXE4BICAQ5Rkv/+dg2ESmn2noXkU++2hzmZjHMJ2ZVVFhUlcLg0WzLq3VyOpiIRUiOVFcOWFicwOSzcoVZKNhRRV/fBMCTVekGzMCCSGk2AkMqqq4OwpiqXJ4202Li3e85N29DQDx/JAhQYuPI8rC0Qyff3mZ2j+6YnlqrmDkQyPDR0frp6X8vy7Lk7+1bD3eAqtSAZT1zMEluh2ALnyQkovwWM4iFEn+lomB6eXkRKSJCiHyS8+BVVb03gcZRZMjMHtSNHJIK9PCodWGV23Xftlu6qS/79mINyrfrnsHvOOZyH1/ePz08fvP+h3bbzuczgLdv3z4+PJRSwoFho1/mJsdESr01Es5/c993KdojBmJ9OGdS+re//7p3+/23Pz6cnx7O67qU52UB8LCu51pWhu2NR5tNt4gybwtOKo08UYVojVglQnRecvbtlhBhQvgYg3miPbIX2YxBoKOkHU4UzFk5hTQakI8wBzmZj97yAqhdeHen3vcRQZZU2nCrcnrzlOm8cSz17j4CZr1obeGss0mOtv7x62/fv78waD94eDRciCSoU8jbBwCP+sUIJ5UUs+mog51hPdU7bed1SIVszY1c6AjR2haBRRj72D+8ALi8vLz/9ke0sZaVEkMOnHRF0Ha9ns/nVWRre28dgAozeIzx/PhMHnl/G2Ng38G7i/XRv//YAZyensrTWc4LCg/AMtUMTotmDrhG69PAX3hdV8mv232/ScGWoQbuvWY++rZfvv9xu7xUC3XEPgCcUFbWHhSkdVnLwymJkQ9MUjhgRXS/3vLXMbDF3rqd1nPbt1LqXL+L9PD33/9w6+3tl38EYHnzKIy9dYaoSLpYY1j2chaRkDmoG6NJ0JI5I1123/q0vMbzw5M+tuulKUoOXIM0tn798T2JnN4+rRnXCrcwBAeoj05zSBBjjFpzekCJVGju5BEEEiZiHDfmJB/SYSNNvwkYzFpKEdBdCPBhJEwMN+9muaIuugioR2gpxDmDnG4mEUnA0+uPTbgNzUHocb+lmP2CIHhW/wxH2HZS1biplPObuYObbf12GQNan57qeHd+AEC6djfjuvXz9xf77mUH8Luvv/o//u8/++Ld+i9+8wt7rCcMAKty1ZWGB5yD4kgpBOwQx0NkEl+SzjNhUnbU/R6T9hQ4p3NWNcxz/h8H+6sUrct5v17uWYxjD3UzH2OIlGkQBESKigSGO8y7Z9G4z9k+s3BEQk+m7ZRIRIOOmURW7NAkNN3T2nTUari7EB9gi+xSzUPI7FwPhBKDyMPHeKVfKzOr7vu+73vOFdcyzRyJKY7XEtujTA1039xrmgQ90gkyX9W8rt8bT+lT78bha/jJzDw3Dgo/ehlhSQkkkDKF3P/NMUZ2ER0pYEnqsmUE5gjO5A6Yq8org4OJaNo0PCbUNSfk7uQwjiwbh7srF2Z2WMLaMn8aDAtzdwvPGs7gWWORc4lPnoSgwHAzG8TTSllErMENLgmrthybi/CynFobdxL5GINImdR/ihH9TyAR/sG+8Z+VT8kv1J2EctfpsnwtQS6OWVJlEXq0GoHBxEXEIpyHHVZK74PIiekTj5ULKbNMQBdh7vi5saWKMaehSai7e0j5sAozQSDBwsKaXx8nBGK/XpeHp715xlrfPp9o7ABMysvQf/M3XwP4+rsP/+0f/7NfPtiCbVm575SaqbBIYXfLJWJeN4RHDJCbd4fFrPA7xpPkboPTGDiCDOIY1oUnF8lAI9yyrdYHEwrK/LHWxm0npbe1Pv7ROwCPi/wV+e+++mZrtv/iF88PK4Dl8eR2a91Ga2/fPMRBrokgH95s0FAhnfWx2geEiHRlltItAGyOS1MpvDjgY8kv47oGcw+7mLXm72/ZU4vn9SwSPiC+LLWk0w2I9HSO4e4j2wx7eJgHQrWWIjkSDruXBWiGG3JXyCILBrgU1ZqZIpBce1hEWU5b2//RCRzDAS0gIWESF5QMAvUxWDUnFxGcNwd3m1b20Bgxi3dBxExBlPL8gbUBEwIUFEFOnMz/iD4NADYiXhsoQaFFtIjbxJ94pCGXeDZTJPgzm+iIg2fFBaBajx2aZ35l4uhEONSILZhmrFFElMXCyTxidr5MjcYiD/vL0xmAee/Z0CGIyIqYGYlsrZVS9r0X0XwVpdZwMAtn23qOnphEJCjMXI5lXZiyRj7viqnRGNFwMxCLMHM/BgwkYjZCmJj4kI5SbBNiCfK0SACgLF6loxU+izbIslpI5r0pP51FdXRDUPaETjDysNaG0AR/z2lMLmGwgBnsYJUhyLPHXFAnrCEv3McWHrBp8aFZUzdNNvndDrMWI7acUeTaZG7EqlrDsW1bBsvDuo+pPN/PFiLcxgDypk1ByKILJmKSvm0raxFNzzMHt+ERNJo9PT5nfiEDIxHhI5RRagXQd3d3c+tmTgaahhdVtd3y1zFN5GRSyAUdNpT0AAAgAElEQVSU5otPb18ACxPx3AxgAZmrQ/Ar7DjHX9MmGLOg1MyGhRROqBvnJuEO62Ek4XAf08kGDgsfwQKfrkJhFodzMIUyxp3W5QHhGed5BfnMXoR0PieMIIE7TLy3tre+ynliaWly5u/eAREJp9Qpc8fiA6ZpFuaBtKF3S/EosVWhUor6UceDWerp5J6eRqo1RneEMBFzrhLX22VvLSIeHoow9tuW3/F1XZnZ9kY2nGY6o5vBHIGWuJtEsQS2ve8fXn788YOZpSnjtK7PD+/q+eRjnJZ1jDFREaeH57Iw87nWy+W67TuA77//8fv3H9Z1PS/rl599FgkVard8uEFybwW/Xq6oCi29je3l1tqWoIpVyq+/+Nnp9EAe148fvvn6OwAfVb94fl7fPcvWGbYgpWRSEMzdhkdf3zwAuNp0YY0Izu5nYAwDcQ3y9MRhqnVxmKdnPQ4d4bJwkBDTMFtKbqiZnh88vO+3jx8uAMoNvrV9790NwQk3ctWo8ricaWGoZOfKPe+d7vFh5pokYFlDt/fX8d3HRUrvW55qKomy+BhOwacKQCI6OEM5Ds/HiCgbY1yYPSx5AwCyFJmIgp2O1tIwI/Po1sbwl0t7/wJgcVp3D+OzluYxkr0q2t2e3rw7n89S9Jy9uRn/Afnot8v15fpxLTU9ESUwbt29F1UeGwDr4a0VfxJlhGei2FlsQFULa3c7AmuzScT2La0ps6abxCPYwR5i4ZcdwPb9j/v379Fb1cKAR14ntLsNsJ5Op+dnfjgDQFUUYhFICLE8PSKZU/to+HF7uXy4fMTo55xoqWDYrbeX260SrVsDUJ8JCDMjg8isyRhjhEewkFBkXB+I3gspsSxaQpgP6l9EsLBKLaRsnWw6n8cY4+a+bRyPaRO42VAhErKw3ltGf3OrMuvCJMyZkcy5UJAESR8jPrUz852IiEoT4O19OJhmis2OnKYdicA+V9QMWXJEZB2nxFHaIkfRQxymAHcPm5OoCNhEQgwjBhMpiQjp3cZvAm/7yzZGhshKWYRIi5xX/fjydVU9J2oEY7NtRGOxtuDnX/4SwC++fPd//Un8/vd/XXUpv/nSlgJg2HhbSvg14EX0bjQQkcwRiBBPSB483M2Gdwy/b+7h+d0xIsZRZJaZCyHVwoZoewfg+xAlS0+r6sGhHK0dF6BjO3s1swABu3sb3RAxc45ExPNma6QpotBwT0uWIzichIcbHXvoQdacu5H7zP05TU+liASQ7M/DPArywGyfmwaKQ4bAKxxqQsqPxpT8xDkjjVMapsnPJmGaFccHzS3gTGFu5nGHpzKxvWb9kMfTVzdJFtY5p8MoZlMsoMwifPRGWx+9DVgHz9tmZRZiKohhr4j9NCMnKxXej2WKVFT13ooyqwNRmFkE4R6fqAkRQSIKfX3NR9+wmeWULe+9SfgWVsDHGKlxi1JwhIW5MWEy45ghPMzIKRt278INMX1KV82IOk3B615yncSQ/4iP4w8axX+C7/5Q1f/D/2l2ht87vYB5SMs583ROgSXrFUHCuKPoh5mNNv2eEwfGEq+KyRG2iox0IkpZbMwjLeWXwMN8pBEPgFlLVL2Spm890lrYM5WFiBg0M24eBlCiQRuszAoq692Xh88uH8af/sWf/8n/+1sA//Jf/Obdefni0dvtQwgvpZJPikLAI4n2szwAHLwsp/W89t7X0+JHEcy6rh6DIUPvdJIwckP0AIhppq0iYXQz6QMfGgCaooWp2CoosHwBy+P5i/U3j3L+/Y8ff/vbry6ffwbAizLsVLWun/35x170DGAtq4h0jd323jz2+PD+ksvX7XZprS3reV3XGTUqDySiwRcb/WK+7QB8XN5//Pj9x/f1tJryZdsBXPe2sK5S356ff/nzt28eCMAqeHM+EW7e2yIASxyNTBERZPPC/f+x9269lmTXld6YlxURe59z8lJVLFJsSi1KguWWGi3AfnDD8IN/gf+4XwzYRkvulsSLSIrFrKzMc9k7Ita8+GGu2JkUhHa3jZZooIsvRKIqsfc5EWvNyxjfGFhu1JabE8wDU02I6h3c0tIsBMDu6BkJPT28pnn55mc/+50bcPTuUrq9MD/8SwBUJNyLjR0U9cuLyDq2hBEyAK2RmXBPqlgNGZHjZc+OpBHPPgIOwhNE6XyIAMcsPDK6pSiBKgkcWVLLDINKK39pI85MJiohSSGIRNjSkSBnJNJzJPeSR2WxlOTh9sYz6TTFvmVmLSHrMmYt52b2bS/ddRPtbgWJuBGwLAJM0zQVBma9XAFIUjcXbnUK1N2pxImkBFMiq24Es1Ai2OEpRAX8X61XWttn9xCOCQUhkz0lcIOBc5H6IxPh0Q+rG5R4LJm8hnk0qSaRh1kEeASAcYrwsPvbTdVPaK2RhQjhSDhnkSDUD9Qq3aiIsE0pDlzDCDwPdze3TI+sCdZIU591iYjMSPfxGBAxJ1iUiFQqBy4zhZWZzd27DfrD7TkhupUymSnSCBnD3E6lLyUhliYiESgaAgBQm1S756CsVbnGKCBIhNXjBEDgnCHEzhmD5sIA+mbKmuYelkJtOMPnTLfdWptZJKwarXQ3t06izCqFaRhpNYHwG6Rjhlo4cXmPDsn98asvJisjD8QmpXeEEIIBsx2AO6kEKDnjFijInsQV2tm7rR5cyk9hUW3unkmlxRgmbZGin7aD1l7YzrqflmW5oek4+fAl3V5b2rbtlmSRdNg+SZhTVffdrPtoLJOVhTLK7mjdABTTZBSaxCM1b9tVFcKB7NVgA0JyknY6nfZ9z81OooWVTc/cO6erChG0YHKqVNG7KgQu4vS6bpeXde8rAXen86tXrwCcz+c9XSGO1G5k4wlfwkkoKN989ZX83lRYwXffffjw+Hy5btd1d8Kb+zsA96/u2T1sL2O5bVsJWza309zWfvnlz35xPp0A/PB7X5/a8jCdcw8z2+fzh3fvAHz89t37d9+9CL99eCALNiu3jyYpMweCcV5fARV3LsSajJzm2uzJtKzbrgSQWB64r2FEH3UnHa1a1IgawRl9My0zCzMFcUC15c7PLy8AeKVmRE7NKZlzLN7ZHLT2euWbsN/yYTgHujwr/BGJmMCnYMr5Yb4r0ZBMurDmbmG2LEqF4MrCZIqH3+rf5GOSK1Jonk+uqwNdpOBtW+uxb0zR/fL+gz0+tX2kPssayk2Ntr2X3Prh4U0on9++dQ4hXZrMh6cyPZB+eXpe7u+jplfrRox5njhSWar4vm79ua8BP82t6amCfkLZLATEzA3gNpXUIjP7tmtkAhSfnIOc4AQHtaSXj08Aru8fW4+WwpszBq0WiTWSZjm9fljevMp5AmCNQ/lxW+usn5ZpYgGwOOU8Ty8XWO/bSkdjPE3Tfea5d0wKFQBb70nEKsnUDx4NM4+YFWY/xOdckZ/MCL9er51NphkACzZzJlmm2Z6uNJrY4MaS2LeX6/M88V2NRlUbBB6RnHwM3XiZY9/KSfXbBnJ4EbWPldPhqxoAnnZahq01o6SbYAyYHDzSi+AqcoR6wCPSzHp01YGjHoSszHBE+DzPKqWQ/5SHRTS2gsUIi8xyJgt92kQrYT5N6YeALjuYgYi+v351zhyKMNt7etcWzP4gcvn2pwC+fPPD//l/+Lf/x19++e/+6i8j9c//7I8BiJhT1VFKMjJrIBBWQva+1Z3lI5cXN+blrNPtALdDhUp5JNEMvSKrKrn3ISRKgYJUVXBs6tydKESakhZ84XCaBBDlqGXmz6z0Izb+tiiuYuk2wffDz4jh9nDSIQe4AUGIiCBmO5UPlWBmzKQqoKE3VFVEhrm7TzodLK30w1wzT6cKhkeE9c5IVfGa94xgvgELykwMoE1lW4JKSsnD6tLNjKgUi59HxtBNr5EjLKrGyMPPQkxBdc58ptbmiNvxW3mrqqrgPHjnFBETixPxUR4U8S1juEu8rJGAgD1HtkntNwBwWICBuP3Yyzp+W4ZFhOSnQF+M3JZBT6v3i6QUk7TbLiVfl4kZGcQlaqchSh+KUhKRNgqkbuHo0T9b1KOsXrdz+/+V2+K/2lX+s/85ACsHSoiiUPpmNs9T9fZZ3RDTzWA1VEIsiM9mYZzHpsFv8XkjkYAogyPCLW8BwbfiPMLdrC1li4thg6GbuLvoaOJIt6oAqfpt4lTmxvry/AiSh1evy1Vqoldv/+6nv/jVu+t/84c/AvCnP/r+V3dyxounFjXfVy/neIQRQ1W1cbqNUTV2oaWAIDdqcmtS+J5iP1UXFMrGzNM8DIDDuVOwvEzP5BQ4RlCRzszYu+9bJRVMjIXyj3749d3d3a8fnz588w2Ab9/9/XKeXr+5m3Se9S53AuD78+Vy2a6b771agPfvPwC4v793y23bRD6W4xLAcrd0vzhF7nuY1dChYhw8oDrdnU73p1cAni/XfTcz+269+rv88EIAvv7yfrlvyJ1Zz/OEtHXtANq8gMkTjMiw+iWJiDKtfc0wkMjw1fINv7iZTzQBgE7uSF12md+9f/zf//YX/8vv2oDj279/9zDP9vrNNJEIFFK6tYna7utgXB1hH0g0plZNb/WotTSJXpo35RZDaxSZ4xYsZ6Xtdc+q1BUJJs7PiE0Oy+xBogV8rmYpAhwJkGSFDGuAqB44Gv9mRKYVLlhGYuiBGjWAp+YkjizG+JbZvasQ+JOMi7leY8oUYr5cLgB0EiGuEDSLlDZKMWXm1iZtQkw5HLkcqVlR8jUxOU6J0Z7VdZgAOFiKs0WpNGYWChJtCdRARGm8hPCYkmV3hGsmN6khbRWLwXycQoeskbxyDw54ao1u6FaODPWBRwZRbeR43EnCQoyILsKgT5HyY9meRoJh5icVaeSZ6ciol61VpI4hmUVAzKQMYN8cCAF55brXJpl5aiqqJaG3ozK7Iammaa4FdaXWiQgRu48kpIjQqUVYJAVxSetq8tjd59Y4Yh8sRhDnNE3MLKLbun7KtCcIKEUiRv5iqVJBECUfjSED8O7KCnCmwbNeCgZFwsNJf2tDkkB4cqaxTXMbO+dxuFeC7PhdNBUWASgIfjQ/AJOE2U5EcjiV4EEQQlCGqg6JdboykotIH3U2hXdCMnmkFdFN8tMrZu5lNhn+YS7gHpnt2lrRhSNi3bdK15vbbH0b86CswAGwfJ7GN8JNS+I0jNAQImEIw6l4q8Ck0UQRRpnXy8VtrdeD+bYAzJocxbZLdxLu4bR7Ha/a0ObJny/r81Nans/nwuds24bMaZ5jVqdBHlWVnpnISO4Rz48v9WlZ9Yv7r+7PZwal14LaZmTs15bJSLlJhLrV3MlfXtZ8cRCAL9+8/fLtV0/X9f3z41/98u+++PINgK9fPbye5pOQcIPbqG4t2JItm9Md6T1PANrm9v79vn+4fPtx2zZikO0AviCcTm9aE9/2MPeiXWQmUTFWifLdT38BgCYm4WDRZW6ns57PAGReuLySVAojPrroCES4ITI5b4XLZ8gYHq6lJIJQ9kkU0rgAyZddgpc20zx7Dn5VACJ8pycnAanR4NF0t8hExnmag8IQAPq65UZ8db6Y9ysPjEhPdgXBj8HygK+rJ5dzFp/wQy4ipfe7DTW8GqLkyvm8Ef5i6+vTy/r4LJdNkgHoDk4WB3XPzZf7E4Av33zZF7VXpw3mgeQx/8owDw+z5fWrL1/dXz88AfjmZz+ny35/99A847oVBVe8I/YrHKdpnrSQVQwiZSAo8SkMwqMgalVUMQ9mD4HBqZENhJ6x7gBo7RP4TloOxxABeMG+EU5zo/O8KUwGK7HD9kbJBI8rfKq9nCc3yfvT/f0XZrZdr8UHPbXZMwTRM2qA50rBQP1sD5LlbetXesl6ESYRdopu5QvANGJQNDkiTvPMdw9P336oS9AyQezhl+cnF3q1CIBowjM7IasBG9nGrizSGkXegp+HjhrJJZo7NsyZgTiQUMisUz1SQMSVGBY+vOVR+xSq5NMaRLi7WXifVYWlFtGH3CMDFf9EA4k9WjKISKRVztGi44N5eD+W5MVT4TbVFGDgnhJKwqzOtG9JUO/jCy96Yu7dnuH2/S9+AOCX3/x0fvWH//oP/+Tj++tPf/FLvnsP4E9//L27uJ6ZlSUxBhltYmbe9jXc64wsTFig0kyFiZgG/ToyOKNuJTsyUCOQlp57WVbrDxs3OfTkN+cjjjxXJIdV8ueNVJGZURGndd2oMJKy8DiRg5OtGl5ORmamz7nUmSEl9x2ZuJVfSQKu3uMYhjgPqmVlusWNjnHro2hwKBPgcBClMpcPPwYs89AVjkkXjNLhtXRLIMdt9ak6unkzKJFmVfkgkeMrAMQjt+tTI0/4JAJmSiYfJhc5DCeeUbbrkvlEebbMD4+MNG3bvmY6JbJsIwdbvT6hNq6fWCDMvJ5yAh+Ee8/o/yAr9/Y7jfB/oOBgZiFEHIHrTDfWuIfzOJU/HcJlN4ph8B/xc0mD1frZoCoOEF8cJRbFZ7j6TxMx+kfFGp/FrOTNU/T/D67nf0xtQf+k34FIAP58MJSZBWgrD9T4TJwgLg1RZm5HVIdyJQr5bTJVx1sp40BUoog6/SIj49PWsOaG5XHWNo1RCCMRAFOW2ne8bjq1zKQBmz/gibWu3nfs67TMSANwRXtG+8nPP/7NN49fvnrzb/7oRwDEHu+wbJcLiBDxdL2K3+K0klDm7pBWaX28rltNUsx3P/jB+74nIkSS9Oo16JmCskdM2jKCLQGIJ5Exc8+xk6su5d7XRdRDX8ydmutSjMWn/iTSfv+ru+89LL/4zbcAfvH372ylb757er58I3QoA7r1bVfg7nx+WM4i8q/+4IdlhX51d2bmbtvL9VrdaLdd6ZX5vvkUQtPSANzd3b0+35+WxS+bMlelzW2ieX7p209/+cu/+/WvQxYA/CzLspxYzjIFC7nzgCi5iCAH1J7zCFIUbi4ZGen1ojIIlQkgtLQz6QKAZWbjj5v94j/89Ce//NV18985BcfD6by0KXdbw0VcFTeQMjcFE0HCByyDE0IiejgYS2lRuv66rMIHd524MnxvKqlxw7kls5Imk9Ih87O0jNZmZr2N2wnkGZ7OxL6NtLOcqpdCcGRgUJR88AOTDsINjxOUBczUK7FsGou6ddulZ1MacpQqS2uCKBDSZT4D8N6dc5pmMHXfM7OS7a7bRkTdTYh991r+c2hrsu5OyEK41CIhwohIm6SN8RgoaiuS5k5UOxrv1uYpmdwSnKLDO2bWJxaEeTdi0tRRaWWW9DZ5JB0HQFxW0EzKEoaUr4ZERFq1FMfggygNQSQphykuEb770BkSl08MQZQUgUiwHgENQZrEUVOY4bKJzIjY3ZhyYoWWRhTmvfRpIkyk5nutcfrqpiaqllFKSzCDzC2ROC9n61cAnhRhBk8aqDcALLXbJgpSEAsf8PNu5kI5NZ0OZI5bFCglM4hwAMNz21aOVGU+ZCzT3at1XcN71QW6nHRuZdJb911ASpSZ1otnBrAI0bpuqlrUn0m5eBujeqscAbDOE1T6qATq1qF939okTOqjPtBPTFiipqost+gfUgiBOGb2UqRPG2YQLBnutlEf6nfKYDORkNZ4mqosvO5937P3gdCLQ51GkeKBiHy5XG+yjqp5+r7vtpzmo/gggFOSiGrMlJbzPDPpLf7mcOs5Adt2TQ+atbKrokfCMpwQnDmYJe5p6eZr772P5Ih4WW3ddjcRmZdzSZO3vq/b5h6n00lZnn/1bRW4p9Np1vaC5+nh5ELz3V2Nx7xnJ+/J161vfQdwPt/N8zS3iZF9u4R1APfLiQxMPC/NzPZCbQ2LKXFCm2piG6hX50lwmpLOef7Rdb8AeP/4KPevzm/eMGjfrlbPfGZ4fvfrb14+Pr5Ge0gGsP/q2+3dR7vYAnn7cOeEp72PYgN9fb7OywJimmegzjfa0nK37Pu5zQB4j+u+BZzvkwJWmc3Ldn7zRjw9upmDTbjVM+PuEwvAnjkCKTKJpKRX82kaZhYE4Kt3clB3WR1ASyJHkCsENsJlZGnL+eTRezFmWKpyYqrKX2zvMk5lJGzSKc5zPq2c9vbhDOBpvXDEPM1wX/u+XVcA896TI+vkZhlmAe+BZBUzOxIrtVrrzDqUfNvX+2UGoN1fvvuwffdBN5+okY04d+HGkCaTnWR+9QBgfv3QJV+i83km0Ga9pwOYZk2lvnq4LaxoAmBaTpqqEPS9QSugdJmnYH1hQnfuzvNwoVlNeUiUtA/30M4qk7Zch6awSvuCRNRGfF+3ge/NrN2AcsvwvQeAbIxGdL/EedpkeI6okQeCIEqYJmXJiufMnYAUfre/3N2fsp4Z0R7YNpOp8YAwIoUhZOERqcr1iu3bLkGZ3iOTSbQBUBL3/bpe7l49zErauIAyESDh5f7kW9/gi4wADkZ2j33beNnrGFy9TzmV7kBYYwxsOxD3y2m9XuA3ngJFBDKEpjCPHKbQkmSoqnBTHT5hjx6ODIeRD6p47auLZEp0qNoMVR6Up5BuESTlJE1QEEf3Iyt99PPJiRz9dri3o02OyONfqGRrNTPvKSiyLyPYIpKkdN1+nIiTMoIkMQvy+gjgzUk/fPi1vuL/7t/8+fq/2U9/8ncAXt/PpweU19m3HhUcSAtEN3cRaSpT4/Baq0CI92SPfFnXWuhFRBLmmQmgIKpFkYdUZw6I0lwJZZCCIdUWdrCBmUkFiShOKVHxmYiIBX5MGcaci7nGeWZ1baFmatat4BGkAzJdx1GkSSPIoK6UsoEqPjkhrY3feCYJs0rSoSAAdvNpmmQi6hYR5aQmElYiiHtBHyqCpBIiS8BGzDxU+/A4xv2cg2rZVFTk6OjGV2iTbm4HNJVuHew47DySSi17jDiyGIoo/99w9lMSURDisDe31pTFiZpQhIwFDEkZXo+/7MBsEklrIrJtXVWVBlDf3bhp00ZSMDL0Tu7OydBEHlW3p4tjH7xI5nG5R7qykjI6xQgxZBYQZ3h2t1nHLGPr3aO7e2uNgfABNG2TVnaPmdUfIiuejwmfonCYtYZfVYv+13/+af6pudINKFPjdVVlGWJyAFk4PWGKqMSDweouUrGZmXliyASmtve1tYmEK2Tw0Hk5SxMZyVM37UYV8uXNry0aNebkCFCEgke/EBHwOlWIR+RKYbkv63Z/d3da8N3LRwBP/e7dxn/1s19Pd6/+7E//aNqfATy0XD++55lIaHNT5gqubkzaJCLWdXXv09SqSiQis/10urvNfKdpWvs666wsLKgqMQBH1v/v+3YuSFkGEzORUqVP1+oW59a2dTNk0ymStyJhNX14uId57+vC+NMffR/Al/ev1tBLz+5xXR8f7hcA96ezEC+qp3kRStv7+TRX2TBpZtqe/e3bk3z/FYC+XcUykGhCTY0cwL7vFD73lSkEWTukvm5uzw/L8uPfe/Pq1fLzX34L4PHj9Z3K91+fZ5XL3iWsTLhP12dVVuLMYB9CeFOOBCllxWoP1AAlCZgS/NJRISyp4mgfLuv/9Tc/eXpe/+3/+D8B/+vv1oBjInpzfzfNGhFO8DCaBMDGmZkq0q0j/LRoSYK99zDfjHSaizdmkcQTp4MGABTAPLU6WKtu6GMXNziFZSKJ4DofOUXbHBHJ9AkaAHNkSlKaMs9twpHuSURKSipbZSAxaBLNQkcATD7cpDER++6EVBEaPghr9Y4T40hsiRzeAUq3Hid9ALC56iTJ2GMnESdjOABZFJHdu6U00tZOAMjRNyduk6qlFYYaQh6ZYQwKGsk6tu22hXKbdE7HvpZ2gCNCZJ7PcyB362VDADJkSBuIyKXKZGFwRHLSvu1DSMaICBJJdYjW8KmvXSKUmT2rBxnzpr6rcFU8ZpZ8qy9NRHbL1lrNN3p3d3fLdp662zLNADRbdssIARvoed0ATMucSh7s4SpC6eu6Drwl/NL7xDLP89RO9WZGjIDG7kZH+GuYue+S7I425lzZOXqGBdCkmreI3t2FSEgpI9xqIV++p2TeI/T4vto4My0MGYHKDC02ZDRhzuDISQXAy/oCgLo3kKRMrFvVCk1274s26gnzurBJaE33SGbO9Xo3IMwmjplou1xVpM5cnZbdureGpslcQxpLh+rmPbMrMRHFiGhiFUJqZbuMs/g0scDTFTHjmmsHIB8NmZJxWa+9Th9A23RqjX3vfVvT9PXd9OahRD/azpC2+ra0pZ0XAP16sS1mYP/wePnwoWaIQuSWIs0cG+fp6y8BTK/vPczD0USkzLqw7JTB6evlRefpvExb7DUV3vdNSKSx+eXQL4KIgjy7aYSvOwBfr7732CO6mQ0rp6aGBYId+Xy9fPKFAaflzBckAhcbZNtrPO3dOS5za6/ufvPL9wDe/OD7fL67bNu177qc3rx6PXR3jVUqHKRrUVVjU57N/OlpJWFtWlyhqtJEWw8Lz1kFALf0vM4UX72ZWqfvnhzAenl+96tvnt49vvniy7a058sLgP3yvAhefv1u2fZFl/7tIwCxeOt5JyoiL77KspyXN1Ud3rfTet3efPH1irxSAvi4Xp4vV2ValPHycicNwPO7b96c7+Z5ujw/xfbCcwOwPT71CO93cncnTJBWlJnd9mWemwlI9rnVEHPam5rFQBNCtTQRu6fTqSnLdNl1IwAnXlw8mLvbDJ5EAWy7UbdOsTfOBqRXEnLxACNoAi/LvK4vAGSa3GOlbrkuzPu2AdAmsfVtM068bJvYHYD7Nu8UJGLbvpymmtiuu8vUgNytU619qw1OJwdZgCEzb7EBWILt8Sk+vpxk8nUvtggoSdn2vu/r+euv5h98BeC72TZhgpKnwy1HEoFzJmVMEG7bdZ+WBcDp9even7oT03RZn5fTBGB3g4iAtpd1eesVL/fYNzAsw21VbgMuLMogWCg3L+VJSvFofO/OpG1xxreP7wG8PS1+7WvGQuJJaBMAZt+9U2abxRqVNOZEuQifRVLycd1ebC8/wjw3sUgib/reXpaii+W+Xa4NfCI29/xhkjYAACAASURBVMLKWkY4WJiYa5oLgFhkaTXhnWTSAW0JTHReXr2su2eE4WF5DYCt9+v2Ec/TmeiN2nUDcCa+PF/naf7y/Pb92p8vOwB+fd4yW8TEQoTilwVoi96cKlws+shm7qs1opNKRLTp/Lxe61/ezbqFTLzvu3DxiVNEwWKRGV7Ms2me932vaX2bxnS4m5/OM7w10svlcj7fj3ehTQA+fnhSbQza1h3AMk3ruj68uieibnY+LwA47XJ9Oc93Ly8bCZ8f7gE8P18yYrXOrBmM4dpTsz0J0zJt7tu2acFcTu3p6eOrh3Nrd6ttHQHA0c/3zeVjXj7+8Q/f+v4C4Fc/+buv//xfUvPT3Diupf0T0NPaQ05tkuv6bNt1aQUJnjZHZktq1LZSHIg0IkIvu/i487cInSYlNrM4sluJeg/vCIBZeGoLgAzv5kKkTR0dNDwuNdYUIVUV0s36aEiiM6gy5uqk992VeG5T71t6Rlo5Yadl6tat0liqjU9n4tYaEr33SaehqpjKZxqWwRgbT3fbrKe5KovqngZAhShShD6jaoCZBWTmq63J7UaZ6X1HpIgI2CNH9jlrdzffmQmcNTexDGoLlUMbgw18LN5y3TdpaiVVRqo0Zg5iSgSyEAbFEOVGIsROSa1mJbs5Mwckw0cuelBQhufgHHkcxi6NwHpdpzZHZJWUGanclDitb5dd2wmApCgrEwrhUULI2mRUTpBw1rbJvbNAGMwTyGqTzMLgLMy57+wYSmHfHMl3dwsQ+77LgBRQtxeCtMYRY86VKTfEEwApvHGSmxO3HI6I/H+SM3wmOvhPED18ntr7D/78v4Ro4j8i07j5rf6zPuf/pw/zj3NY6/XLrGjtwSFWJHx3buJpPpRTZfcrDCf3bdOBT4uEJ4dMhWJiAAaQNsuMvex7rfgsRJScEbn7Wi9ea00mzkxPd0T1QMhsrIFyrlNrMoJY0oDCo1emQQ2I1ZL17i3PWLff1BE98d2//z//mlh+/C9//+1CS3cAU3dos4oQYU0fwrqmE8vBcyNRnQGoNtsjovdtZxW38keHtGk3o54za+nF7eVlPp2Wu9O2X7WFUTWYwawqJCLsgKPvDsBNzCfRSamwcQRAgkr8kubTNHVbAby+4+8ty+6RmW+/+F41d9a77R2+EbZGzCcOWwEoZ6ldGnnsl+zjCmhQRKA7hbUIAGciBqeZ9/3mHhLNNcyuL4vy13Pr8wOA33z8+PHjd3d3dDefiASOp5e12GEQYl8nhipbKoB1is36qSG7SY5rVGVpy3k3WpM/RqflHsDTar/8xc+//c13X7x6/d//2V/88KuvfucUHHpwtkglYJt52SDa0iKKXK5OB2ATrgXhp4pArzkCRGpe65RFP0d6ciASYQ4m/i0nJwWy/lctrmVSRgGlamg0ZGxMgz3jYyps4UkQFRL+lD1FY+ydBwbHxuwwI4IRQnVFDdpl5c+5O30SyXHN4CnBKetaz1+JH91gkEiO3UcWKbEwGEEIHoqrlIppi+xBcQu1VWX37GZIH1poGixvMCOG2MSiAwl0TyA5jkxZ0kqicQZFxLE+CZCCKi5zoEU67ZFp4bubIIvHC+YaoyaRMJMM58uky/Xy0s1aa9o+5bA0FlZZ11XBJW4p/khT9fCpDS9GmMODs5Ss4+oyShIC841GVk0RN+5J55NqSnZz24css80pbNEBriCD7boycmJG2P64UhEQk5oSMUc4wostxgQizgg3Y0Sm40iJY5UKZ7tlkw0DjpCwrt3o4I2JMJlhN7deF0ZpIKY1hbjve0d4jVQbSWPL4Ixb9rtlOECTNksC+/MLgMvTC8KFctu2U5vK0OPTvBL44aG9fR061ZaJVTZ/rg+jPGK3SnlLYDPvPW7i7WlWIg638E1j25+fAOxPsq9by9zDYlaaG4CXtb/fdrW8Py8h+fTh47K9BTC9edVtDWqOsBg8AhHhQO7b/vy8PT7OOagrZBxY3WmDn99+UQ4sFpXGJuIRNUD0jOu23k3nZVlkauZZkkIRXpaFksyMYljWMzP2Hbtx77719eMzgO3xmQ2Ttpl0SakZzfNlE5FJGqmQ6NE5MBE9Pz+v1+1uXl7f3c/DErztbmBFyvayVnTr07fftd17ps76xZs3u1kV6OQFVd0JPlKrI/ZtYxadWlDu2QtoIyI6Ne8xhC7RS2ZltjqS0AT0xXkp7fnH7z5++O754+PPvXFmB9Aovz7Pp4BuXdZsngCmZDaw5+7bDprbXelNVKc35zdCk4MzCXOrwaZ//LC9PEfyvS7r+/cAlnY3c8PemwMMW3spiV6+/bCApvMdWGzkW4OqBPEIgqfUOz45yEBEkLS+DV1eRCAM3h1z4ixLfVn3dHYOzHFYFM36vp4aY2ZSRWSlmdIh7hZpFINkFma7+9ZXcKRQYY6ZI5BFUhJplXtanzYpWGARWhdQa0EJ0OFWwPFpOaM2KmmImrBszy+02RSkEcKtIEpwNFFlbadJlzkmAnARv5KfeBIVEnXbNt8A7B4i0hYNJ5kUg2kdq3UKnZnacorS0zJD1H3vm9u2V8aqEB35B3Qo5w+tHIFIVCg4bagja8NM+74/Pr/UeGKazpzdr9tmTkF1DRY5OZAdsWHMQKcgSQoPatomgU51xO19RU9wQiTD9s0AzKzneZ5aK7tlWRR33yNApCztNvhm5W5dGre2SDVrIw4c3aJnhUlxycfSIZRBvMbeZazTpZ4zg113zFyxJFOp1r1ozCjCXCk3zayJrOta7oO5talJOp6fn1RbN6sjfOvGOmXUvIAOhh4nEO6RN3Mfeu8i7fHx42lq7r7t17I0h1lk9O06tRZAdwPwdF2naUomnSd4cIz48NN5EZGtryBULEgjtHkipfk0PV2u/vIMYJ4WJO1bzCyt0Y2T2ubJ4Q5T5p2j92vhwKZJu5uHN52u+wuA8+nucb1uT9d5evOj7z307XsA/vI//PVf/+yXf/LH33/3eJltb94BdMfDF1+/bPtuO0GSxijBumfJUAnTNJXhvKSolWpX8MfqXNydBAEHkmrRSkkZbZo8gnJ4QCJK9HAEK9CRvDAAdJlBB6AORWfr4ZRQhhyDvcpDmabJ0sbVrBxhoOjeRaepkKHEMuh+JMlxk/QiCzTBw3d5CChEwQxKM7/lsldVQ0QAD3BWjWyYAdqREX5DLJdCkgKUeZiSlCKDAhy3tpFTslj24QHw0Zwf2iBSHgi6zME7PVI1+WhlwzLYykrDNctILxfVUJTULrC445mJINBh+hg/ATqCcg7HFZsSF2qKtGFAaqS+IGfhV0dan0AiI8q+SgPFAoS7exa19IgFjJ5epsWQJoNTRuQol1MqccUurPvuGUQBtFsKcD0tBbBDflaZDxvRP51HI/OfAVIan2Hj/9ktKp+zMH6bbZQ3sl5h6+FR0CshLg66KDGjpIREcWCdxUoMlfTJxUWUFMhyWx4acMrIjLQISx5wdzgFWCF5kHtuGy9mVhruw3r3FJLEaXjZLou01QXA3797//j4+KM/+pPvf3E/0XWuQUYTcDhlIogr7f14qZKZeZ7nT6DJzTihxPLJ/DSmcSKtkQpYycoCBuuexEhSKRLWvvdubj2UWwUbDb4J6ySzqiZR732EPYVTukjDpNI4++hbOdeWDs6n754+5WkSKREzNwVzHc5HgBdS+FMeNmVOXDwhUA6wERNxwr1PTTOdpHDpnJxKAPue8i++9xbA3v039uHXj1dCe7vow0B8IbmrJJx6BDw+1TDCGSFtaSyxdQBb5Nr94rKSxHz6xa/fA/jbn//dfl1//MMf/tmPf3w3yeXxV79zA45A9vAeLjLafl+t+vCiRjVR1cnNR/FGVeHgc55Q8Rsy8hgjwNyH+8SMhJlhNmIskaXdoxoYjmowk4UOn0nhlCpia9TC+ZkEq7VGRBE4XNmfbH6DhTOeiUAmRiziuKep9IvMZsbHbUQEikrFAoFKr0WUrSklECFNLAeLu3ywzIyghHc/BiTIsliocg1cuvmg2iBAEsfTQ0IQTmXiYTln4yJjZ1jBLw9bcpkYUXf/qHpzUK83t8ionGQCH8lLrKpjfEpIkh49I4mEkisMj6clRcK9h9PBHShzKWV430mkkI+WMamoyrqbpRfuy7sLEbHEyLc2AL6bqhYQxfbgCFgHgHnq4Z4hluK5lD0+gd2s97bMSpiGipWAVK7pmSxQAOa2d5uUtQmx1rPXMcinRCTaiNWMAHgYIoglA5FHBnAOfbKILssy4HkRab4+v1w/PuW6ls+oCInp7CyXbb1LZ3ldqgo0KUVS8lBs9TBjmlklMbGua5ECP2YYZfRty3nJPQBA22NY2/ZX82R6bM8ErI7x6DJAMZbhI6iVhOj2GCTYU5MEvCSLAYCaU48J4CTr5OEA7nhKZobPxtb3HptPTwA2o+nNhJkLKzXORyAIuxtRsahq2qJVDAlxNKkHJjOFhVj8iOs9SLECYZB4YHevr+ZGxGzuKk2V6zHwfcfqvDvvuX77oi8rAFlDoZMRwpNQNoq3y52ez9NpSeFkGWZKICLu3jy8fHhsLOq+X9bSIi3CrK3Du7k2BfDu1988iLz9+ms6nyYdm6e1jxwy9xQeUP44LlpRtfTdcjSxNM7YW2DeDaPrSA3JwDJPAKb7+X5avv/F1x1hjCrcr48fztb9eSXepy2q1eOyOqtkUDsv57dv+W4pd8MuxETXdd9I9mpBKUJhHOvW2frmO4DXJ0mhfTOmCjJ3AE1kW/v+sp13k9Y8QVoQ3PAwIUmE2dCfm2XLJGZiShsebzoA+J4BEpmLXBUEFxFR1pQyfTRlmWfKJM9kp4OpTokCJJt1F9dBMsZ50pcaOXuU5UFYrFpcAreJJgXQj4QsUoq0zHYoSHdUPRHFBqzSDBxUdKCWpAUFfHnRbgLRgAivtg3eE4MSjugwZAdg0pzpcX1iY1ZhpQqKJwY8zI2CmooUVJupwySTWRrxul0B6NKYmSBjzFo7MVBjdSrc5YDk8MHv8zQmDcLRgEF10iQyPy131p4BvDy+vJJZqKkSefRuda1MEuxOZtp0/KC8198T226NIVQ95MR8npSRa/cZc12uGiQkuXpEV6IKjfOMDc6BrEiJgZrH7j5Pqix+AIyqro0IgjQRBOUYcISAJNH3PqdGdbaG83LXky5u8zzXizd4IjnWshWmVsmcksSQdBSejSC7mZDMy0lVd+v7bgB6307TJAki9N71+H2VkZCSWFpJY6z7Zpf705kpe++l+py0fbxe7k7ngE3TtO02KgFhViGPbVsnaWUdtBxBHod6rj5AZ8HL+tKmaT5NOGIyruu1yXTZLudlqaJl66uzivLclqenZyZuU6uiU1u7XJ49dh/lMQgxA9mYJ9rDf/S9LwA8PX382198k5n/+g9/cD7N2J4BLKfFrPfrhZlFZkkdC/lxWXjClecjMyuHdfSwyuMWHomBiB4NNpU/Z2RYHbmStViCwY583rFUTyCGlSrLeSjEAz7nuOVoEDgyzUz1E4u0UMElhxdpR6aejfzySslj+qzljswk1VvAeWuzthbWh7Xykz+EMwhV3oQdO3wwT8gMt+z9E9qcbujNCUdBlgwKySy6SOXfSfccT/+NUVpxJ0SDEvqJUkERISBiCssCwTGLZ4RZRDDr8Cx7VFYLJ+L2JTKKDzpiAEdRHRmJRGNJj1uq7meNdNbodFxOpXOsGzzo876ak5NyfK/6PQeFeSXz1A7JR55AFsZV+DB8kVL9B6CaVhTcPYMARtINnHF75P7Rfvu/xNzhH9Vu/LPMOP7BKOGfm8Hxj/xYhoWq0TH8oiLe1iNEn0xYx7a7+Efjbwque55yeADH75QyMwjMI2iJi1Tsngk6sKIe4emF9oBwEI30t+gkRQD0iKgxR5ZdBnLdLeb7lRqAn/3qb1XiR1+evzqJP17KnQFw8aMzgygrDbrAn2EpIq3pLYDc3eWY2kYOBkwyFNKKCBT5OWLfMoFQbdW0lvtsjI2oQvoqe1sszM1ZhARyUHIynVjLeXMQ9DPSiCFC4GnMKkERAXMPi82YudSg7l4fW8pTOYB7QcyEKEDOGHfWSQcmlc+230UepqB09POdAPiDP/n93/yN/c2vn+j8fZbzvn339akB4H1X5z2WTOkHvq2FcHA4vWxdmvM0A6CTroHv1u1q/jc/++m3370AOC13f/EX/+pffHXv1w/ry/Pb19Pv3IBD2vhHtYhZudkGwHYrM8jpdDrNSxUrZWHdbQeLHNIsVAxW1XIYk+KsRPqiGzCRMvVbMGRdt0IxMKXIojQTRVIOzw+PZCJGxdHHMUQ/HFzuebO9fFo4fB4bRoR0HvKNI96FbqnmwjwsD4NdEUXGEisAYV2kEUinFE7UlGc4PDEijga2p7R5KnAoU6FG9+2ahGlpEO27De9uUJIHR1LGMBZAuULXOViySog4ErwyGMny6bt7RpUa4RHhoqNcEsoASYIj6EiZFVAQugdTBkao4fV6baoicr1ewvZlWWo12vdra60RS6K21oqk6L72dPNb3jWX83XIXkrIo6TMxMqcrRF823zbAVSDtXZrgYe21HKgX3fvnRLxfF37Vn/tNKmIbH0v1qvNBsB6mPVU1mXGNLIzuDVDZiSEwNVpHBG+nk3VwiyiXLJZh6yHUWZ6FegKYLf18Xn9+FEtW50sa889Iihb833Fq4d2XJmbda4IKqBy3YmzWCK29zvSbgSALTQYkWzcKCaZALhoT8yq53m5IMNL8aWAREZxZcslPvBamQWib60NII5buAvQdNo3990AaJIGnVV7xuq5FndAo7ES0RQy8USU/mIANn86nd/IDJFm5IPJV2E8KqXEKbokwtKDSVXopNORPcSRYztFRGXlz9BGrSe8JlkkpcdO0G4mMgXl1p1Kf+6QlO3jx5dv3p8h5ygb5D2DzWzvxiIyzwDO3/tCH87ttDijR9poPKKwNa/P01mnl+++W9cLgOU8TSS993meGtMuBGAPv5+X8zylSu1Uy6TDDGLkYBkOqNW8zBRp6QGXieWo2Cx7AjpO2gEkZ9aRqBdeRAbbO6U+LGcHrtGbUBn0Xt59F98+3nmcUgbYC9mabpt54+nuNN+fcZ7rqFw9Ac9TY9FKEjX3+X453014vvj7x5zGwHRneAYiWmg1CZ7EbV43t8s2TYvM4yAMcKS3adrDM8aVGcRZim9KVb0FwhMxSiOWYzxs8albMrMacBicCsneAB5QsTELq6PQOgw8a2GY5qZCSqJ8/A1CkswV5XKDCpchKIjbpPu+x8HeQwcR4Rbt5XTMK8ehPomQ9eqpOhGDGohiaMdEGjObhZnlvmPfAUSINL1/87Dv+9Y320dQkQgJs5K4bTgo1UhnRkZsFpYhKqU+KDNVm6catddXaKpTULUCA2NWsXl1sCP9qKKUJybiALGItHm5B3D5+J4Xjd22bT+16e68AFj3zSFpKRaSXPliFFlssN2NPBhUN+ZZW9tj/ficZq21sHI1J7e2W9+tyzwNmZjSxGKRHpZ02/iFcqt51w1wmJkVZYPS6yWNUHBPRjKyJV0ueys1sgONI9I9W5tL9ItARgqY80jWBog4SIqz2NpURZt7ZGL3Lk1X74nhGF+WpVSyrbV16/OiR40+cuQpRhITg5ZpvqxXUJxOp7qaL+tVVfd9J9De+9p7/Xc6tYK87Os2z4tvW9FJPM3NHG7ddASy5rKcfCtrz9jz72ZggNOjk54mnQCwQZrsfbVLZyJhLiBN72s4efTTNIG8Pm2/rK1NIrLHHtf11fIawH/74z80XX7ys5++nZdXf/xDbQlgy6C+HysPIW55ox2xa7q5m9PYjOZvtZRDh0GDXcPMN6hmZiA5LSiPJSzARQXMSE9UgjsdgFdCHvEgtxKrALqZDCIbr41T5HW35TTbeAggTTx6KkvVJD6uGniMrPqgQ0E/gi3HZB/juzSdK66PuQj0VWjy3k2pcluoFMGBEBmjnUmmfaTqlaijHm8iklsMShbJlChyJNkxCVEc6NB/2MrWqfVZ6Awf4wDOiIEirggcoirhjl8NcdYfgcJpDNgpw0U1K79z1Lf135CwZn4KHERyRkYkUSbJ8VvOWrZVvxPH+sHMqhgWkhgFkoy0OZCCdQBNMUS+IGSkoXK+lYVEORFpiDSL8TxVs5ulNjk+VR5hsf8c7f1vU1TxTzNP+V1Aiv6na0y4fkfVRuV4v4gSRJmDJMCCIw6JbjiY/G1JyKfe6maXAX+ao2Y6mDMJclAXA8fJxJ/9cEQasSelg+RImCYEZScyJnm0uzUVwLdPzz/6gx+8mpz3D5nmJVbiCMrMlHIwH2+led7wqAO+XscIEUDp8ZmMJQuSGxFpI61aVTM9wzLDzErooKoFCBOSQdUpj2Fa9z16yCSTTKPpsvTo5DUrsSN2ipiixstMNKgCY6Z4uOpEbtiUf+QJJ1haZAgamG7zKCUmyaRIQh6jzqgDghOEfX8C8OrtD7588/abj9cPz/3uDJFppwCwgDXZaTLigFa139xzd+FzWxZHvr9eB0RJ2s/evf/pT3+FaH/y4z8G8Pu/93sTzC7f3p/QWNft4+/cgMOys7Kogp0y5zaN27d3CPXe+2ZC1mjI1xMUIMpR79wYYOVYEVDFrdXOfMwymHGI6MJCiUVkaCZyqPqUxT046RYoNFbFiUiY2/C5ETwjj9zNJC1BAaRYUyhlJh00AS6TS2QySpLA/zd77xZr25aV5/2ttd7HGPOyLnufOmdXnaJuXIqqopAdYxMi2wRBrCh2CgdbjmIFWRGKnIAUW1EkRBQJxYlQXkExD7GRlVjYEIQtLiZ2gv0A5mJMuJhbUReqqCrqnFPnttfea805x+i9t9by0PqYex8MCEUYyhLroaSzamntueYco4/e//b/30/kTtaMXdglRvcgUlJTZyIwOkGjN+C2LrYFur+HJB3i7LT6E/uBV4TNqoXjERCQEwkl96ipJwAKa27wFriRnhol7hBiC7W1oyIESEJmrsG5iXXH+nMlZ9HWTUyxFDG5FwW0i0QMShF0UzdlsKsCGNNmkgw4Sa6qQ/ywOlUdOO/GDQHzMgOYIHaaS2lpGo05no9CKURfi+rZPpBycodD4NysHOfl0R2AyrzUFqtD9dN8WGJvN6Q0bbe3x9vjPMc2aJqGKWVrFU2JKOzraRzApHAjduG0vwCwu3cvjYMammuDkZt3XFaXYC0GFZ1IKkSw6HCBYV37hJir0tKS0eQAsEE2rwOxEHtK25TjQiqtcSLJwuZmLdjoSeK6NzYXQhBepFp2YsdoMlqqcwVA2ZiMDdQsykwAZE/jOKr17ls/1xM6E7G6p86C7RxfmJJwBoYzqrCql+bqRBCm5Cv7prZ6LCmnnBOKe4yClebXH22IZLfhzMvZOEWdSiWgIe4adS0NcE+wvLbarJxRZkopRSzbzNVitxbw/Bw36amWU2mcIYmmddRV58Px5nG5ucNSKXHq21OvWuemJrK/us73LwG0603dDGXIFVZNbX2gujMpCw+cRsI88TWAZy4up5SXuzuoMfPRFMCDd3zOwfHoeLBWxosLuHY0NIHicGXmbd0JCSl589ZNlNzNGqufRv1sxE2UUmreyDFKl9vZ3ZtTmc2cXDkJgHp7WF57uD0texm3zrFpnt1ba8w8jpu824IpLnsfEjvDpTY01gjJNGs5pZETabb9wG0PYHnlFXKeSLxUrE2QxXyXs1bFrKLuzUsYHckHSeLh6vJoDUzGieDwBiOhUP1VlaPfFb5oO9USdoBY3axprRqUhErObinkZyZD7xcwZktkRsmp1YqoPwwyMSinxEbaHTTOFrj+5j4kijJUqrViSMz53OIWPS/ddu5Ea5qPnbvbzkkoBZ54u90f5KhozlKXkqOl1YicGc4O09b7d5vymMpyZObNkM1aFFJ4i1owyoAvtRwXAMvpSHFmMHXzzeUu/CZLq014mjZ53CBaOZrG4YpjtmrnchcKEFVpqu692xhozVxdnPMwYrsDsOTbpk7EkgZe9zobye4+z9UfHUUkTUPsE8FSS80EZm5LiYu5+PH4+u2rL7w8chbiZamx0F1cXTb4ocw05otnFMDm6kI2o1ozrZSkE6lBOefWmroTS/BZWmsOFkmunRSe+2rP1DwROdiKTrIJd402NHPOw7TdW4qaQBaQMMVhta9dCodrNXMdx82ynAAUQ0q5WXm8LMy8LMt+v48/YTkcLi4uSinox7fu+gELmbdm0d+RUnrttVfuPfPMZju++vprMbefthtmAVCX0gAZU0gU5mitbjf7PI5uFk4xzqnWxcyGYSilBNrDHMdTMSaWRExX964BLKdSShESaW2pcxhezHSTpmgAzZJUS5guUxIiYqW8Gep86rsLrTnn0/EWNO7zVqgB0JQ/963vvHl4+NDHX7y+vn723hbA4fjo/n6icJySqHm3AQKZSNwIarUF6CFGRRRZDPZVUaLmzdyJAkMZlUYgs8QJzrZuZAgEoubWufBnjzQ5qKvD0NZ8nVcF2MoTM9v6zSFlUy+1qrd4AkQCJMrQWzN04d4FvLbmkQZxow+f4O5CiYiEgh/hTuvYGesq4TCD9Xoi9n4SYweFJSXl5EYW+SPqTHqo01otp+ZRnR7LZP+1TBG3cdCZC34+OOWcrbaY7vZrEG4KJ5NgOMWLiGdNCMHeT4xOnuBkaqsWIAICe/z3Gqx1hStiR8ss5+kdnMPuCXZ21jCahUvsPGTmHiKotQYCHOjylXUOb7ZYP9FLZ0Ac82FTyBOiCYtI0FgNGj2atcaci4lAxOuwkPtQ2fn3h4jxO7snfp8Fjs9OUeO3fKO6xUnPBkMyf9KZFUm2mHEEIzYOQebaI/xEqvR0CobWR96qjbp46hW0q0HqDBBQJ+YngBUz6y0GwNPFP8Qsw+5YLz7xyg0Az/ntn/NgY6e02DCOfQkSdUeyQUgbHVQrRyt5Chi0hwkxptqJWEKqMwNTViiYTQAAIABJREFU7pWLwVQAWT/IrH8XnZuSzp9vg7da2VtKiTlFHMYBzuzqTm7Um7yaqZM7jEVa64l4kRx+LYfWVlfROVxjuoZQVo4vEcsTbmssiWBuqgozEDlFO2fP5cEySRSHxQgfqx0vEQ7lAODuxU88yLt67+rjv/FJqc/s3/7gteUWwPM8CvmAluAL9z9Zic2JhUrRNu5OaQDwsU+/8okXfw3mb33+7Z/7ljftswPYpZvMala9WcmSNhefdQLH0opCib210tywahkyjhtOp7K01upcNbwD4kNi4WSufZELqGCcKVV13fIS0GxtDTLTVcQ+S9FRqLt+s/uaQhTo3cNwKPlaT/ab3G4xOjj/Kn/KTHj+PhOgvXS5dyUCDAnEmju586qAk5uYtQiZRXyr+kKJkqdYFMiROiUhTqMRaZOnnCMKaubN1Cg69oYBwuauzWRNryViF0nEoZ904cbU1ZzY0FvV+xxAJAlpK6pP6dMUlCGCO5l1koh7JmKQQNi7F5p6uaNrLVYcROGWH6ah3D42b0w0GqwcADStVuvxMG+nSbUGLT+lpKqt1MvnnhWHcd8oNFNT7a0H6+MfMDI1uJVW7o6nhw8BiMGqjXliljIXXWrPxSVtpbjQdjeFA9O0otWBsBlHIrq5O8SSyw5zI04FupwWAK3Z5pn7PGZJycgc3H00wRM4V1CurjMSDqy0EMf/O6YsVhbn2jyrejUAmUZ2FlAi2eZxSKzho9GWwsTEaOdGIUqJQEaJxdR7pcXcVINgKuQ6xEDJacx5SjkxslPAMvLQx8HNDdQLEM8uQXcurZG7eC+Kowidw4eUPDGAwSleNhmFSxbAdneRUzr4o/nu1t0HGTr+q3h9+IiIhqbD5S4nArC0WtysaCuViQZmACMlE4Okxqze+2VEQYl6Fnp1LZtZbY1lGIaxlFbnuTQD8Ph4LK3wKGS6z/l6GABgLsebx3mu17sLnmtI0Gptaa2J5MutXF/QxRaAXYyLQNGirnItWiaG76apzafj3Aw27jcAZJMdxKPs0hYivCwANhcXqNWGpNOALMdS+sMgDhtI6h5hKxEJwxrEowTrTDkOOXQlWsQjhtwpGdy91RKdL6NFJbMlImIEm9fULlO+t73cFtP5FDZ15HTSysxpTNNm04iCNUjizWDWsMkAkQqAkXnkRLVKpv0z1zExePXhq+QkLEoE7XtWMpS5Sk4ZiRGNBg2ACfI4elEiy6mL0WLUe3rMiLitDdAwia7QCgt84ICUnAKxzuyIUYZQGoaYA5swvM9nnakx4EbC4l28ErgVTdHkaZ0gi6bwvhUmohTqALF74zd2CqoqO3qnozOvR45g/rG5g9VqrEhpu+Xtph2WqjxrN1WulBVXU58LnQqAtIxposPpxDmLCBPHZkUYqKrLkj214zw/DEbMgZuzZCPiLLdLCdqSprTZby/uXU+bXTnvgVozOAm7a3f1ibPDiJppterow3OOgl6Dc55204AE4O61x3e3d4PTfjOAeXm8xPJLavXxvJAna3m36Sw34QHIw2Cgo5Z6WgBwc1nanrKoJOmpTjfzWQ0tEQ1pCDFaRFLOpqjrkXKV80nVYZ6zxGmQ4GraWhNKbta3qEAiwImb1VIz0jBMcext6say2W6nzVanEcBCzkHQgbt5dKA09eo2yHBalnHg0H2qtrvlNG12yDQMw/GVeS6hxCJMpnM5SU6tw0GMnIXcYrdH3TKz2+1ee+WV62eud7tds+hSxTyfhmHI41BKcaJ+VCuaxuHx6fDKS5+53F9c7HYxlFNVFqRB8phSB7XSkHNp9TOvvPQrH/7VEBbv37//rnd97qnNMCPhabsJjOXjw13OMk6ZHc30OB9CgEuSnbCU2tSGVTZm8kzu0MzWljsAo+w3kC9817s+9uv+C7/80Xe+880A3vbm+0czOO/S4I7m3Q1KQGKCcJZc2/l51/11eMKhAgvQ4K7xUTy1oWKGGAzrZgzcnaI9quLcQRgEInJycjfqZ2DvsT1NeILtIKI8DkpBsk3ejWYOFneFM8i70drD+ithyA0fWWAvybtLJRFbgOrNJEfgnXw9frDknNmbuVGMRFekmgW8E7U9feyO/hQigaxZ0/C6k4SCEwYV9k5/w9Pdseuc+eljbe+wN1tcyf2NHerqZCKCtPZGN+eon3clt3DvSmfrEEGiHBZPUkWMNzb4PjGUOINFdX1piAmZvuGcb7QWHT5RXCm0NmdfSwTJ1wUwumeZVuIe3J16Epz6lpJW1ihJrOFnhh1BzgfV3x8uxm+naDDzH1RE5Q9c8qBe5/ybdaWuVvpqDAeYBBTz/rZGqFqc5ZiZSFdvTyfE/iaWag+7xb/l6xkd3AeuvnYaSFzYrGt91VoQWUAhcIAo9gTn7FVS5NuSPv7CawCee9OzuylvlsOWvNkSN0V1c/fkQoQEd3iNXg/vC5EpbGXYBbG43+2OEPTVrTQDQSSdG6DOc3rJo6E30UQVd1gUz1SEOPGlJCQx3V9DnfBxHM1aStyarS+AVBGZBIOtjmDnCNiombcCJI48o5yrcM7vtjB5tOAIEVH4az0anAihsfQFJT4SDf8j3b++AHC8Lbs8Xklu8+FuPh3mMu6uABzmOyGlVsAOgcc7w2Px9HipnPev3s6/9NGPA3jl5nD/wTNvf/7Bg/v7LZ9GOwEYUDIDQtW9mdvv3Z3+eyZwTNsxJSZyYRJid+kDeXYFtuNUudbakU5LW8zydhpIbW2DgsFBZITIa0aJZk6s/uQAr6pxfkuSzCkSf44ndZWu/dH7lKsqRoNMnJUrBxVlvf1WY2TnRzI/WWjCiBj+hVYtEcXe/WznIyN2CtN7rzlkIjP2YKG7opf89QG6mqq11i1IIgkODyktRS4HZqZWHRxjgNhvCSd1b9r6gxBr9IpZYsTSdyEhWnRdw4ltXSKZOWDfT/JjgKm5AcTZydU65NRaMxV3zLMQc6e3GpI43MtiWgPlBeD2ldv5uMRosVsQ15KnWutt6ndXz6RFTc10x9cXtCaKmqoZUkqgfgTNOch0lM0STLQDCDfGojKowt0MnEYANGXLUgVHazIlDv24sZ2KN22tseFi2saKVEvJwLgRNrqdC4DT4zuapmG4zDk3MtW1zcFc1URSzB/joq3aYr1g5lZLOBrMkJqJY5uGkSz8F7oUZzZnFdVBnCQWssCYmRm5Z5ZOnFZXdMZ7rTX+rZSSuLH6CPZqsZI25+QkoFaqS8/owmKO1XM/kTla+U8eDXYBKOzxButG1VqX+EknArsSK6zC47R8qm13da2NjnVR+DQNnYFfT1Tdb25LrUPicTfFMcNNTbWVYtXIQr+zFPQ391YKrfcUiFpT00bScc1wViKnZJyWcjrcHUIPqoqcpsR0uH390XxDKQPYG7bKYoTjIu5R2V3gSvAssp18N84jA8CUi1WYExOp6mkBUE8LaVscaHVgZo34OR7e3R5u79pp2Y0TMxdzAOXFF7CdNs/cB9Pjw+12t+/7yNrg2E6jAbMVAEmkRIZuZdM94XLEdIKZ1rEeOXsn+NHFdtuHA83NWtVGkuC+nAoAPR31dEqWuVk9LUHbkokGGR4dTmPNAxzs0TbGQ661VriqIiX0xk0CVfjiqCnlulLKqRrgOQ++lte6pOYs48TD2NR9APWNiDZvBCPuoOJQBj1kCKYwcgNgTxAWMCdyWULLtqU19VidMqRXuxEcbK2pJlNSxNMazNIIDmfzvJK8kqOcTm5mzckpzBrxnOAkIgROWQYAzjmxc0pB1Y1deWsKcNgiKMDQcXzqY1Uz06q9g7CwpMuL1qwdirku4bR0Eo8XXOlU9fGpAxAND64vmrc6L2VeonRgHEdqVo61HY9tXuKHs/ogOSM1IOXhUZ0BpGnaXO53967GqwsTiWJgSDqnlM9nIgreklNtZRUuAx3qzJxIDDIX3U47AA/e9rZHL7+83N7enE7bcdhcbAGUwwIwqdfDoh7/iSwpD1LmJQ2pwZdlCSyWqOfmOx6WpQnxmEYA1WpdWqGWttNmf7G9vAJgktThJCml5ubhuPFOi4ogAHUze4qosASp2/pCB/NMXJf58WuPWtXGDqCaF1UeB5mmar0y0J2MqHNlfWV0kQvIWSSP7mTdAjbU4zzm/OGPf+T1119/7xe+J45lArq5ee2H/9k//aIvft9b3/a21tGMkV0yiohsz1XVw+Hwv//dv/v48Ojrv+Ebru5fAVjqMu22tTUyXmqDRm4ZhzI/e3n1Mz/7L37w+3/gP//Lf/m9X/iFMX8jYZJO1449KyiX6n/vu77nB/+vH/zQRz61NAB473sf/Fd/9eu/8iu+IrEcDofeA8wIIux8OHqrz73pweHhDYDHx8NmszWW6sjj2OoCgJhLKdtpagbTU0iru2kztzbev8j8jp/+Vz/3qx/5dQAyTs/spuvd5aktGSpMEkYBQ7ioRAZXO09KicIMAPdeYsJIfQrERLye0wlOQdsJY2sHh0YmxdxZnqbyrVPZtfzxnGtgZrbginblRt3iUBHhZQClVWJ21wiWdxaGwc3JQN5NA+szEBRBLyMTXmVQB3qOhuhJZp6ZzTVe71pyHxlhZ6JlqX21CVRQ3HsQZu5I1BACoAHAsD5J0kRMq6GCz6kcOh8ggTdACygLEYnbk8JXOx8sz6FptwCS9qhnL1FZ9/RBALV+DCPiSAG/gWHRufxnzErPmJjDnxo8rMpLfnoE2He/4R0JwxKdkS3u7mA4mZOFMshgRrJmzMyUIqEybrYd6NC3w3x+D1nkLLL8Pjg4fss0yr8WoPg3qGJ81ho6/LeS4eJUEuOakOHcLeCh63gS58U5PmIJ9FjgBcOM/uRSdHLph7i1kMj7Q47d3Rsb92iuiABcoeoO613lQkyxEjB4DcbGLyyaZuWXXr05nhTA8+99a2JP0ASvtUVBpDNpMLPYSYjBdk7EhM08EdNK7idSM2ERZmLOwSXQRqaxBpwJB82tNROhJOIGiY1EGiApZ4uLWZvXZVnjaRReDxHpdVOunEgXf1plIwfMWcAibWkxACFnEEWXGTsT0fnWYe+Vj75KjebEzA7tmzvy9ebi4Bu7ewrjLFlfyy0QRAuAy5TS3c1Voy+43n/otdd//eO/Mb/1eQCeBxedfBHXRh7D5wY6INm0/9QnX3z5xVcCw/fF73jbO97+lu3I5DNsqe0IoHnJJEMaEzFrnyB+dgkc4yjmbSnHxJRTaq0FUDfa1IfNdhgGolqrApjr4u7jlKP6O+YIDnBOQty560HUkwxXd08pubupc45LLWlrbiFFpXMG26JLCiB6euXqjozzcMDUzirGudD+DHz6TQpuYhTlmHH09TtgTM5EHh3da2xp5Y8SIIgWn9JKyPO8crPj1wqRqtbzuCMkPa2lFB5kGAZW7kdr09Kqu0/TtCzLar90Jhe4mXqQGwBQYmKwUEpOXFXX/toWPJskJEIRjjCzqpohm3FDqnHoWuZFj0edZz0cM3EMqKuqD0LMtS3W6igpuie8mDgnYZvnosopxfFJ3R20nMowDEOKqZrCwUla1WyWOgqIPAh7OZF5K7ULN2CYkjlapVpzUwAj0YRsS3U3EY75mzcdr/b3nr3n2/TweBfi6z5fbkB6ezy9+no5LP0AyUweVnWIYaBesdD7yQhVWys1iwPILOxCIilnuEdPbWtNzeKCmaZJbe4rSDWoJYM00lkjZCFpaK01VXUyeJzrhiEdtTX3BJbc2QelFK3VmUnJzQOXuN9fpNJorhm8tLk3dZm5s5m5FiOJFEN/rmA9EPH6dHFyoKlmSZkFpgDqadZWOWUZhrAgxyrYwvghKSex2NvlrEOWi93O32TzfDwdAq3PwiP8dDjWpWC3G8cJgLsYMUuzlJ1TGJRYHS4McrWTLlc5AxjG1NKgc22tDpyDImlMNpM2Na9382Kqm+0OwOXm8vJyf7x9/cHFnud5fvV1AMvLr8nxNDltONfTkXM80LiaNlcRDJPwJgM4tLJoFcfE7Ib5dARwevjY51nUB2YntKUEv24aBiuV3I+PHy1VN/sLALfLMdtVvrgY9rjcX0QJsUCWucA9S3LuEQBJCczVa0TDOJ2ZeR5+QPJBvN/O8SRzghAtyzJ2w8tg5K2VnGi/meLfev1la/MCkTFly7maAljKUoiGzYBE4a2OrYJ5LV6NqNQ2jZIdMQpOOeVRYK0tp/lw7M9pbYthkmxOsSbLMNBmTLutJSnWiIY0MIBStZSSOBGRu/ZqtKUK0SDTMA5F29BnLBbKRTJYTghGqYmgx8tFxNeRhbbGxaiqCCt57yQKPrlBHMlRWwVQT/X0+mM9nibzQXqNSzMFOQs7A0MK2dqTCCdiLrWmlPqmXI2TwJ0gnZrnK8NINaA1xW0zDgBq87TfJ6MTHlMeanC/j8vEKWXOQk6sx4CB3y7H42svzNur3TaPYkZRY3nUdlpOh4MuCu2J9UGGadhAUUprjM3VBYB0sZ32W9qOBZiXU9x3aTsVV+7W+h6yPZvIiCgnobV3wN0ZyUlaMLGtANjvd9fpLe149fKnPvVoWTQlAIOwyEbYmJtWszIDqMCYxFRVUFUN3rtRlqLqPE4sUmNWBEgehs24GfN0ud3ev6qJABy16LHQkJxhutbExsZCBrVq5nJu/hNRVTEKCn5YMIJYWZdyc3Oz46xxbkvJiceLC95vC3rJmjqTwajT0Liv6uKEu/l0dXXVSjscTgC2u/3+4npu7R98/w/8xL/4yW//X//m5zz3ZgAD00//9E//jf/pW775f/7md777C8vpGKcvh6paYhJJPf7c2jBNf/YD/9Hf/PZv/+CHP/gn//SfivhpsDaOhxMxSc7jZgtgrra/vPjox37t+37gh7/6q796u98DmI/HnAmup9NBsszHGp/CK6+9/t3f8w9uD4/+m7/+X7/08osAfuiHfug7//53Pf/829/9eZ8vachjBvDss8/Odf7Zn//Z7/u+f/jvfukf/w++6vnL+88E/XS/vzTDo4c3WlogXjbDdHz0iHYypASmSBZUPQ7uVuzZi+nLvuSP/MIHPwjgV375Q+9/33tTHlBtEuwT5SEBIDVtBQYjN3TWrAGJSM6sSo+aNmumZtrhyl2lMoaYUxJmIsSM08gQAGKTlMLDDcCNiUDG7hotJQFPFWZVdWUCre4DKqWAuarmJCHHq3oamC2Zgck86A9mriBykZQzn5bl6Zx/DDAZ1MPFws1aKYXYMwvzWlbSLIuomkPXVpGOg18pKJI6UtrXWlM1Q+fKBTye2HCeicDVpu2AJ9Zke5pBcH5553cyTj4ppbL0HV1wiGGucFr9Fxp/thA5jGzlWwXH05jd3dZXaLGtVdVxHJ4ycUj82NMxcFCi7v8kdz0fryURvO+TfU2dBPCIkM4yk0Z3IRGveIK4FEWEmUwJRGCKoKUbmZ3zS30yQGtM+Tcd7887+X+jGsf5S9UfPqoAPv3ifDgqgM+8Ul54afkDslI8BanA71+TDK3Q6PNbvjouQNwxDavu1tW3J76bXmG0Hr7OlFE3CnVzDZP4SuhAt1M98Tr12wTrvxUoepCZWqB6uI9pOySX3vBBOrFDFpOXH85Bg/6Rj774k1SlzgIDdaupE5nZilKzCFuHOeXBc/LgQQbR/Wu6vkgA3vymwZvRmJ4+S3LrkKyiTUCBZo+5dzQrwbqOUGv10pZW4x5X6z1c0zB2QhnROI7xR9SKcIs/LcB1wUhylmSjPjF5qWF1rRKFD2tFknVv3Pp7mCSzrhb+p5YdwExSgppz5PRJIm/mZuatlvDRZPec0oNpc1P18e3h9YePAdx/8/NHcXcXbs39qAbg1OqjY/vQRz98vD0+d3X5xe/+PABve9O9pKUuj6Zdenya4+QueSci2rQuJTtlSZ91AkdtC6DuSiyONo1DiNjFNeWkWh0sQswZQErbVuvt7aPNOKjSprs6zdklp+Wkgs4NFRHh3Foz85iwRI8aDcISKBv4uu4Ty9mhZKvoEHpYVfNWweSt9OMusZkty5JSiklyK9XMenCA03kxNYVITpIVnnOal276VTOR1LyaGbjHxQkuiZm5aolfJYkkcUrS5gr3QXobX1Nl5j7E5hVvllNmqloP84lZViIUhmGA8zKXJNIZua1YaZySLqUc7zqwCklSLnZCypvd3tH72HPOzmRmibm0OuRtbOPGlEittTaMQ8gxt4e7w8OHoyMv1Zp1tgj8dDxKTjnx4LR1sjoDGHlwV9VKIpRz6erVkVPa7HbDRC4c5/CBJKVEKS9apnGrvR6JReQ0l6WUTVp3D02HLAa0pYi5OKZxAyAVjX2CwoPUB2Act3k7FLFhMwJVPBKA4ub78f6Q5DO//mnpgiiYWWs9Ho+83UzTBsDJfRpHWgER1OP54ABtWTvNJbZEABLloG2llGqtQ0pB6BxGvjnOmJcND91qYcQsnOjYClFeVLurTRKZQxJAFdAaYz0OJ7yjVqsh9tWyyLFkhbOoeVo50pIz5wQRIm9aIiolkkUk+EA4t882VdWUprksxTAkBpCHzGTa9HA4qGpcya3oLo+uZGbOAw8ZAI2DJpGLcTfm482j4+EWqgAup0m0DtWptfra46CfTvtRiZhkNvd1TsWg1gJqKpeXlzH7aq1ptA6EfN6tsAJOc1Gb2+PHj5+9vrzY7wEU52VZGL4dkvi0u7oE8JmXXxk5bVI6PrwZUw5qIIYx51yYnKDe5vkEYBFcXOwzgZoR06koADvMA7DcHi92+0SgpXt2kvLIombNZHe5X0oDcD3tME5oNQl5llOtAJY2C3kSWZbF4NHYEj1HxCQi2iFtdB5i5JTJydT6IDciA5Raq1FIAGDRBbBxHJwwzycqLf4sXOyWx+XkbjkjFJaBLcxX2h4fbje7K5ERwFxmc3CSPBC0RREMO+rpkEQmgbV6PNwBoKYAGdMcQ4HdCMCGpAP7mC/uXbnYQtohCZJYWNXCRh73wrjdmlmtWvXEOcWazA4Is5A7qlnaTgBgxas2cwHV3iiBlORwd1S2VPfj9cVuk1OKYQiW0urSBh43wjgpgHY3l9vDfHtMaRKRUHk2FxeL6u0yj9dX+wfP2JgiF6NubDaO41m2HoYBYHVzAzuwPtRj1hHbtyH1uaIQu8B3uzGPy+F4ePgIgGuaT+UijZvNRVtKK0tsgMrpMFyM88O7w/w6EbV5iXPOfrur87Lb7En4eHuMGJqzNLPN5dV4udP9CIC3Ux4HEyowTjn2W81U3ZwpgUG0HuraWhgCqDm0D5R6MyuZc96kmHscmyJhuNw+/97PP93eHm8eA6inpqBFS1VOEgRbsHliPp4KMTc1Z8/TACBNyWorRBWek2y2E4Bhuxl2G9mMKnRXa+jyebdJiU+1AL7ZhVEO5VTdaMy5FHWhQAWVw3GYxt6nlrKWarUC4JzLfLq7u9tsNtR4YQfQ2LfXV/tnn7HNqNxmLwDSMDqjmpK5rSONiEcNm01zd+rOxGZQod3V9cc/9emPfvQ39heX8f1h3My1LIoGQuLD6Qhgu92q4969+4OkF194YTtOAI7z8cGDZ9/1ns979q1voUSUE4BlObpwSumZZ56pVav68XjsaI/a0jA5cHPz+KWXXgLgqk3L/atLyWlZ5u12D4Bs87Ff++SnPvmZb/ym//ab/8b/ePP4IYD3vuf9P/ETP0FgJ350e7x76RbA9/7DH+BENzev/+A/+sfPPXjLS6+89ou/8kEA11f3X3t488lf/8Rb3/yWL/mj/86z964BHG4fT7sLyam2GvhLAKA25XY6nEbePLvNX/z57wLw4Y9/8md//hff8tY3v/X5Bw/u7Y4olwMBmHjQ04GjQJ46AiMYZ2yoqiBfCVkmQiIZzE9OywYnY0ktnFNppXW0GjPJmHgFWx29Vo/igN7npcDSaluKyEhPdrcuOQdvqLUGObvEu78gpRyahZsCkUyBWdRSPjkSh3VcVcMkW600b9OQzBqTx/ag1cKcFF6tuUd2E0wcHL7Az0d8rB9UCMMwCKVzB5/FbC26MRl9XwdZTvPFbjPXmYGYAM3zHHpfSH7nbBc5eA3+cPfOrgBDJjwV23ACiTiRu/kahyFySWmeFwNnoXXm1y0nWZKrqbrEGI9saQuzx8wpVnVVTVnISc1Skhg/zPPcvOWcqVdTDADUalUdhiEckJHabksh9lDPQ76IKVLRRkaSBmJ2rMHtEs+CJ9LG7+BxeBr8///P4PA7+CY+88p886i9+nr9uV98/Pi2/fKHDr/L33nvHv7w69+ir0/fzL8tQbLh9vZ3+3u+9I9uri7k3Z+7u76Se1fypvspKP5mBmZf93jTMBq8NQNxbPV5TCknIiraWmsgiVUiFqg8TmZW1ui9O6rpMEy1apYh0gDsvN/sVfVwd8pTT6MLMTGciCzgyzlIZwwSSdFr+GRHKuxkzL2OgFYVSUCUUof1nW8Waw6wsDjCVb20hTGaQ42ff+7Babj71U98AsALMl1eXFxvrqchGepLr7wE4Nc/8WuvvnZz7/7nfNF73/mON13sUAFg/sw08G7CvMzJCbIFAE+uyGzGJ66nxJ99Do6L3W4YkzAyk2sr2uK9urjYhQxvIIOvOT1h8sR+PB7TMHAXh7gV9bLAHCmFiF+0SeW2ntKZ6CxIExFzCpxnW5MF5p5FYt96pu+eR6ZJpFkLakBw3ePZGc8t8hCb4zEZg9Zu0oNHHIRMLYJnpdTQ4MOA2hdQVmFhhpm2VoYxdu36tPxseKLI2BPyR9+Oe0ByRchZUoqK9WAIgCCJ2ODWAIg7u/nx1A537XhXwACOzYr7tL+4vv9MWMdWtr/EexC6fmgZ7q6tIVQPbSFiyjikzUhLQ8KQMOZooLTsm3Ec2bTc3eVmISWU06mXQZkyp/v3rwGMl5ec8wI0hzPFCZCI8jCmISu8eInR01JKscY5jSzJzUvrYXdp7A6BNHI1K9EPquQJWQaRplrDzKYK84HkdDoJEYe+sNRF8u7kAAAgAElEQVTbw9GQuLWgW8XRmomGaaquS6vjuAPw7LPPtc2ozGpGHrJXHH6IU1ImVXvKlkmBPg5/Lq2aL4NEMnEWSrHVGGWY5+VUS2MMvJE1+1Rag4iuxIH0RHCNQjvdjkOwAFwYwrWURJzG4bDMAFpmjy47d049qETMzc2t47+cOwKNk4CFoh2TEaZfJlDKzpzVZvPYwSQGzK2ZM1uxY50ByP6qAASVcRjvX6XDbXn0OBQ8W9rFuGmgu5vbIKJfv+W5cbvRWkceTnpb5gpAkLNkDKm4V22ycigrKYls0obFA2p4Oh18ul9UYbrdbvfbqYtq2qrXzF6ttlZycAdEKmrRxkNOeepDsJSqVSE1rQzfjyOAZb5LcGu2HO6SYbvfAMj0DFezaYpm0FFSvTsBsFLNSITIoMfKZgBKM+PTtJusqeXapc8kQ5KckoAWbdVbJDmzJHJt3rpz+CnjsUbh2Rp/jq1tdEqb9XgnSTKvRkZEZxzptNlgt/HZFgWJxL77ZDaXZbvdVtNyuMMjzqThDyIiXXSUgczotEQaNiMNZqdHjx6/+MpkAiCdxxcKJaRxBJD2GxMpsLv5pANR5kQZwJR9yKmeZpCR04qqig4c5pzOwAs3s1IbN+KcNuPu3jUA0ltXb6WpWQJFzVBKMpHcHcuij8rdUaZhmoYICdZWT6dlMc4QDUtXaanaxcXFQNm01RakwNKY6Hq3efYeXWwWAYDFmq+PRjPTtiYNOQXyK57dZ/goO4QZhKYtkDrVOW7vtBnzmHfRm3Modjp5wbEUdYuOnnHIML69vYPAm2ZJOY2dzdTs7rho45xzVFYMOdN2s83DtNnINOBiAnBbTvNykmmgnPTMh0qCZvE8OBs34sZR1UA5RL/86j5gVW+mJMTyxN9r8EQiaR8tKnqsQsSqGzeCRQMUVWWz/eUVgEVb8xanF+bY7kgeJ5bEWeKyJxEXajA4cXIAJhEvcjerrc+c1Q1uYV+Tc4UkUZakqtq0gdKQox2ZSr29vT0t82a3WW6XMG/yOEzXF8PVvg5pYHUeAJysMYiisBfUbR2tLdp4GB3qtU3DZg1BJDNIGpCQxun1h48A3L+8Wua6LACJEh+WAuDFz7zysY997IVP/ca7P+/d73//+8KeeXF99c9+5Ed/5md/+qWXX37LW5//gve9B8Cf/vIvf/HlF7/3u//PZy+feenTL/3Ij/3zr/yqPwPgz33gAw/e8jnLUlPCP/4n/8+3fuu3Aijz8S/9xb/4V772P9tsx3Gcwlpy//LednNxeXnxkz/1M9/xHX/nfe9/L4D/5Gv+0tf8hf/00cOb1vCJT3z6277t2wD83L/6lXHE7mJzXPTf+5Nf8egw/7W//o0A3vOeL/iNF1483Z3e8uDNf+0bvv5rPvABAMuygKDeI1fxcG9eSl0upi1Jm5fl2W0CsHn35378pVc//frrxXTaff71fvva6QbA9ZAyUE/zxW7vZkG7CORZCJvcs2UosdUhQtcO5ElygT3g19QjRZG+pciYPFkVXV0pdiMODVU+Gn0gIeL5Oc9Ya3V3MCVhP2d43aKgRzX4mehiyVMAtafHntS3cB4YYEVzMiJh6emkeAHBrTi7Gvv/mrmrA27BevdzxsTM4vBAlDu+gj1gnupt7Uapo0gXLNZd3/mO6HvCNz4sesUQPxE1KDoq3nhg7+8SEUmWfiqxZjpuN26k3nhV0kUEhtZa/GtPogFEZm6tGVHfo4LW+hJzpyfWEumfllnX6Nu6Zw33TABowe7kulquxs32/BuiXVzdYF7D80jpHEuB8+/emHBeEn+ToeN3H/14fNs+9onjxz5x+qmfvfmNF5bfUra4vgaAzaZf9sOAfxsAoH/49Xv5pdop57VGcxpubgDgX/78CcAP//O780++9wumd3/e9I7PyZ/7junygt8YrALcU2+kc1cjosxiFD2Y/WzyZMLK9NT1zLENeOLUtvWWNIN1G4w1I3ORnGRQ9WU5xvN9GIZYIc4ohpgpckqlLUF4DA6UiEChLRKilFYEUmuFmRIxcRcrKYkhOYSJB+E3bYa3PfMMgFdff/1wLDeb/elw9+ILn7J6B+D5B9d//P3v3+/ubYe8kTb4AmCg5malWWkuaesanvPePi5G8kbExGeLwGGtiEHEtVWtRcj7A8nFvFFkmNcqLEky5tQIzFya3t7eARg2Yx4Gd6JEZpbTsPqjInIYBdr9Q1UtEBYorbDOvq1dy7uYkp8Tn8TResDMokGIPZuVbbXJIS6+yMK4t/PZI/NAIgYmUK31ybosVC14k30OIEIOKPSM0Q4zXrPWTZIitHa6d7tWh32uWCwnYjJyN/VgfUYGykzQmJnco4aTDW1py91tPR4wl0gUT5eXQnJ1cX2x2y9qzhy5/VpLRFQMts4WMI5ji3iYolqLJP94tR+mLE3z3CZOAXFw9ybYDEM9HOrh0Erp1msmEjaWk9ZallGuAWw3UxXmPJC5MXS9XT0nS2JmWiGcALjV0mwcc0rJ59k1BkedvRr7Em/aw0pqlS1CGMws8c1qfFKMtd3OlZ0GjsNqu70jxVA1O0kXFxYzGzfTsNmlMeWLPYBht/EhVbfWGhjMHFEOcyP2qDN0XWVO6dbMvi0yB9CaJw27Fzft+h0B1JApcRIYQcH9QIIkXF01NlKJu/7qzuopJTHEVJDm+TINKq0CUKNhCNcSxhEpIwulbjsxd+sOwUhd0RqAYhH25iQC63NUc2OYm6JoaL1x0Yq6WwDbKBZ1d+c8RAHdZthdPHP/EHbWVlhYVZlkQtZjAzC/eiPPYL/fntRh3UhboeBgCMYkylZNj82grnCPS3G/vXhkXJux+W47TtMQgrcQNTMkb2iOFpHL4WJXaj3NOuR0VE3dCmRQ0zrrw5txzGNX0LnMJ3ennCQlDAxgnIbtMOhpyYpBMTl/5lOfBtCORy+WmUcWMwujGXmr1SZOcK+18hBVCN5MoTa7K3lN52iYoPWa5ydt0wYSeDCTqXukCUxgM7WmZx4eiCjlCBtl9KomcU773XxYjncnQUdpuvDAk5WGOMyoefSV7LdDHpwpiWWWHmdtbnU53T06PLrB3SnpBgCXNSTLnIeUpglA3mxeePHF8epiuLoceXCzdpxjZbdNAP1SIIcAtNj5G7IBTnE7E1yDp0Wcpk2+igeMtJzb4aRLqWV1tlZdtJEgO5FWO9Xit1g7GqDOMjbvy7IuRTgN06SKCrVxik83b8d8saOL/UmwBBsyJ1hjIoGYnxMTRCAI98pVP6d/LTxkiRM51GOTwUbmiSCDMFPUFY+N2p5ma8cDlTYN/aFZZppGykNaloUcwzACGNMAMA3T/uJqGKbwmxBLGjKngcZhccv9NyQSknGQlN21xL1eGifW6L+NuB4AIkNT1QFDb9FaO7OcXWHuVrwXhKUsyKSmasrEiLthM6pzTjSC0BS1CxymlcxFZBoHztJ6hErNrGqj3XbNW6IFOYW8WCukKY9hlW9uzhS0xbAO5MzkdE5lxx3aGIGjZ5CqullknZZHj15+7ZVye7y+vORBQrbOA9fMd16Xsuggi9bObQnQGnfSYf8IqXdtevPNMIVY483L0sxAlD704Y+989m3APiVX/7wq68+HCZaajPIaw8fA/hfvuVbfumXfjULvOGv/pdf93X/xdcB+PCvfez7/9EP/diP//ib3/zmn/ipf/nsTzwA8NV//ms+/slP/b3v/N4d81d+xVddbC+/67u+B4B5+jP/4Z9r1VSxLPVrv/avAPin//c/+e7v+Z4v//f/1J/4E1/y+PFNLHS3t3df/MV/5AMf+MB3fvff/9Ef/dH3ftF7APzZ//gDX/ZlX/a+97zvcDh8x9/+P375l34VwH//Td/43HPP/q3v+NuvvP7KW59/58NHN3UGgKXa3/rf/s6vfeQj3/Tf/Q8//mM/9TV//i9E6EPdKYOIkdYIrdI4pWHgpG0zIZgN17txHJ8ft5uf+eAHHx9PX/D5b7+/G2Khuz8MaajNlPPYahQwqYNSBEhX9J25hRuc3BidIKvsMSVSuMiK1XBYs1DOzdpT7DB2d7fGRM4cBltnAnuiJCSqusaXkqPXMZ4dDUAHCgo4RjhBVwl91Tsb8PyjdI6CRCly2D2YwEIW9Hrv3cYgEx6wNoL1KB/UQdzt9sFrgiQyd7MGhlBqrXbgYpRAUhT+cTdlCGotkenoc7gkrXncI1FGgrXpzHvThFm0PnUdRFcQR/8KV9p5RmYr4yDeAT2PyxBVhdSLJP1puD5EpDUzszSM1nqJCYNioxx1fF24yYklgdFLdwB2BphTfFgN/gbdxyzCyH0WGCBX6hASX1MWfGa2/mvnGftdYil+m8LR3+JrXvSDHz78wq88/sn/9+bxra4+Sty7h/0e2y1y/kMV4w+/3vAlgthkj2P/zv375wsPpWCesSy4u8MHPzJ/8CPdHnK55y/9Y/sv/WP7d7w1D0Ov7OyKiZlXj5RWZEfO13UkBpiJ1m/2bhpVRqCa1/vdPdpC44ASC6pqg1EQpEqz2CgmTqFrrCXcMdsGmZMzeRD6VhSHRcGNq2paPXRaW/itGSbj2gYlZAq0Mpjfz+b3NnEzf+ylF+YZu832+Xtvev65zwPw/LO7kXQ/5lqOrqX7MlJerBklCAnnKBplb4kBb0LgPFjfjH02CRw6t2kYtlOuZWGRaRqip7DWxcyZ1GCqxr2ChJjICdv95WE+zY8fAdBmKcPdh2Gw1bmXiMEukhlEDree3Q2de+3g4c6NY050Bvyuc0UiX7vOVWvfBaZ0TihRp313E05/SKgGO3NV3Lv3YanzZrMD4OxEdDqdzJSZo+ieiEopZpZF8oo4f/K8lV4/hv7Cgn+4Vhh3Ii5H5rFpMSfKT0wexJQSxw4eAFqd725PNzesPqyPHqu2v7qaxrGUVrQN0xh/Wqk2pEGE3FrOeV7q6uAwI2Hnqtrr3FnydrthlrkN+sQcyOScEkoxYqoe21OIuIGHzJwKqLkDKEwns5ykkRtzFynVjVGhqo20sQvWYuCoJnHVKaW4VQjU3MnZvbl7xBlSSsbcTIs26X3U4Gbz47t6uJsHP7YS7bNjFsx1XgoaSM1FAGzGKY/DdLnfXl/LfnMiAvC41abUE90EXmEZrq2pdrbRuTrensQO3frGSM2aujlUtbjnXkTjwpBhqsmrA65BDiBtrFnW/nqPtmC0OBxMOU/Fg/NHauOQF6lwcoZMwVB0JUjiJJm4+4AiAevU8RywqJHqPg5iERFy1tjGWQMxgt0EWdG8iNy2IBHn6L5q5kqMIS2lqLbxch/vwfEzn0nDeLq9y5z3u10wo28fHQ9OmzTUuRJRV4XVW2tOhEHymM9tPjWKLeBEGjrCOE56MFXjxDkLQeENwJBHDv4f/3/svWvMZWlannc/h3ettfd3qK9OfRymZxoGBhg8CTgeD7GHAc8EgmQsYqJYiRViy/hsGf/xARQiRbIUJT+CsAc7UWI7IcjkCDhIyDCAISCwOdgcgueIYTw93TPd1VX11fftvdZ63+d58uN5966yFaI4HsX86P2rp7qn6qu993oP93Pf193BYwC2Fxe0elsfkoeq+KEyqUg5pWgOPNpnuOL86TurAcw6KovsrQFo1Go4q8ig3MKWdrXfAZAWEjADKNraTk5OAEzBXHQ7ndRSFjlEnSPcfW4WEaaUZP5SSqxOQQKBSK5MnenU/bdxgMA+5pO7YxhKVzk5LMw9uT6UamO0GM7ParUVqEvt9iJgUiGLrY5NsOzX3bICmB/udDOylLY2ZpXO9omo9dGD++Ht1uk5z7nyWDMTEVVFKbnzzfM8TcN+nl995dMXd2+eX5xlZ2erS1sMhZxA0Zvq3aL1oId7s7wPFB2YnailgyBUAGxv3eCh8Mmm7ua2W9M86bU1y9GgshOi18e6N5BHUFNqjsziEZEzxTCAaRxOM/kSA2Ez8DRUkcVbIrOKCtrjlLsc1i4KhLlZA5GQPD5AZPUCk1u2JiIKB3RtZgynyKVje3OrIKrm66k4VKjv/bvNsKHNdlqXOu/2WYU86MikRFSrganrFCoNZAQvWm293nVB/+Rka+HN/TiNtNbKWNI8GL3aGAnnQxYWRG+kBFATdIggiuDwZFpn1SXDG/hwumpC7jaWYRS1ObpWOA1oA+DVzAtDaM02JWUpBU3mMAL1lYS6fw1FFH1VNzOnYGF5Ar9NGdEOOySpo5sr3cKMy1BE0Zplyc528/wLL6C1kZWpLLn6sQ7nZyYELmUasuLBrIF7HpUPlQ3Mqhwtp2TE/d12iggBh3ME/8U//xd1MQC+rqeb7XwdQXrj4s5f/+v/NYBf+sUP/eW//J9+3ouf++3f/u0f+M6/8W999dcCYB2ffe5z/ofv/p4v+W1f/Je+9Vv/u7/1PwL41Euf3g5ny4x3/85//du+7T9Z1vb7fv83APjIRz7mRpeXjyLwFV/x3m/91m8B8MKbPudP/Ilv/vCHPvqud73LHRmKLqUE+Bu/8Rvf8dve8V3f/d2/8qv/J4Bf/MUPfemXvfM//8/+i83m5EP/+CPf8Pv/AIA/9kf/FDN//Nd+46984K/ef/1qHLcpab3/K7/6/V/1/rPp9PbNcziRS5oPkt8HDpXSh0JsRGh179VPNpul7gDYfn/r5Ka+6emTi/Of/5Vf/ujHf/3tL74ZwOZ8+6j6iYwq2K/LIcMFcgcTU8dqpnbPzJnF6JzNw5YIODMJUeY0vb8SxC/82JIQsMPOJbIe6qIQQWleONhhH++8QJbKZbC3ezpUvRk6wuxA76ZOVeuXirQ0EafPNzVfIcnG+yev0z3crnEkgKZ+d9xhwQF4PjjEyr1kykkQ1bqg45btuyS5fiNII6zWWsrg7imQqOpqa949jqigx17e6H3WOHI98bgS5VDWK3GQM46UBCZW5d1+ERHmnltZWpXWihSRDu7p0CimoiMRqkVhORROJnHfj3BZAKqc+hAzxwEjFQdIKjNae6KakDkcbsGi87wc/l6U4j4RcSJH/59EjH+x1MmTZsnfTNf429/7qX/6Ur9/bjZ49lmcn2MccZj0vfF64/Uv9iLCOHbh46mnustjWXB5iQcP/IM/cfnBn7gE8EWfP33NV1184ds20yR5WIoIEAcxGOB+HzTrbs2Ix3UnR3rwESKJJxqXBVm+2U8yYYB5DSPiYRhw0EbNrNYK5CjRM15HRIWLKpl7mmSX8CzdVFA8iT5+4sk6kIwjaA0WDgtfJuM7gwA4f+tzd2/fbKHTsBnDs/x1oGrzlULE1oR456TTHQGWUpjUas1xLCMQzhxCXM0/W5/UZ03gCAtfvVLzlq7GbmZbWx2GiZg9wALp/XZEAQZlRfzJ9ixV/Ovr/VLnmzcuTjbbdZ7RjzJIazQHAeSkx2tZRDQE4P2621WGvOm5P14Bw5q5e9HHBqCk0iTcMz883UyPEaQEkn6Mc1iiTz0bJ3LrSrFe+v+/b6jUdykHhEu60qdB+s4F93A7NnUxAkaHvsKkWrsHcQiKhlM38oGVjEiZmGHROU9e23x1vVzttjoMUlbrX5TttBHSZW0iHI6EFAiotcadFNg79ty9NRcCMymLDQxgqYZwJYFIPez0JFzDzVuFs8gwDNJbY7S6A8paiKiJADBRKVopKhNpd5aGWDARiIPIOKMNFqE6lFJ8qQIZy5AXKnoiBnY85TBxGQdU4+biHRVI5stuv/OK7eix5p+1LhhqqLtWICIz89PpGbPudvNV3BvijE9Pc+Tb3FgLaRZWeweGQdy8toVFRLijxiw/3JxBdNK7UwsyF2pAA1Ln6rdgqx5BSgNzyb/OvDJByCAcAfRglFNYIS5Oo8WZDgBCjT3CXFRlGva1AdhZs9bgBrgFUxwgNYggji7l0aFeK/vkmoak7nu0wBkYTLVWnzMC4IMUZnEn90jLz1Lt8vp6KGdNaT+vZ0PZ3rwAsOwf7e8/oMLUfJnXjFApsFzvXv7kS1aNgrUMAAhmbo4QERoG6c8mzExYt8Pgtl+XBcC8+trGiNiOm6LW6p4TXiNDsmoUIOZYK4Bps5Vzv57Bc21rzdqauizMPAk3Czy4XucFQF1XOdnwoDMFD6UzKRzrvBtY5rYs+6YtvBqAkUcFBGQIA1k2GoIcVFub13Vmy3dWmUtmmdybYElJq1ldjAOilI1baRSHhzLTobv3AC1mZrYgKCllCyfM6xruHuS1QOPgBNGT7UaLnpys+7leXQFYdtd1vz8JgYBB1A6l9C2iunBd5wpDbl1KrMq0BoLqbAUDgBAKUAPMW9vXpC0uRJiGpdYVOF3PKbjfISEwqx1l1+GppMLGEcGsza3/tHkKd3KCAwYHsI6FeDtst2Wutq/pHQj3aV5qrb1TlHvdozDMarPwMtXmm3HqX1qVMo0OjKdTChxr2Aqvwi5eimpSjerKRNGsSwbRk/Rpa/fwjGv1xrUgggPRvLrVnIJSFsYJGVxJg3OZatWs1Qp35d47EQVxPuzqSgxMYyDjVgiCWWViHrWZtY7Y5CBeW1O2IG6LAxiAiKi1znUFkRQFsBkHd88ZuRzsigxkDe3agkAMQacDumUbAkUpJT0ga6vMUJaiotA8QtVorTqhhbujlyu7aJRgllpdBMFh2lXIUGnk7s7kehBZjv72jGoeXOKesJDj4D2clEs0zwLy1GHDW7iz0H6/i3Hk6NfdYTtN5yfsHmuLQBYw1fAVtliAuEC8t2ulEie5BNvhyxbIiF0UGbLZSlmDadicaggZvfDsW+6/9AqAZ5974fXXX2fgqdvPPHp49Q9/9hcBfOk7v/Rrv/r3Pv3006/fu/ypH//Zn/77Pw/gm7/5m+/effbB5eVf/cB/87GPfmK7nQC8/uqjCBTmZ5960+e99fM/+vGPJ6x+2S9taRc37rCUmxd3rx7tAWy3p8OA6+sdM6/ruhlOcjW+vr566vadd7/73V/xlV/5f/zUTwD4wR/8ux/84I/+8i/90pe845337t2/efMuAGt0eX31+W/7IuXyT3/tk5/3eS+iAcBTF7cvX7u/KeON7dmD1+5pJGm1UHi+C9VaPndBoNbgsIiGyENLKa5Y5lqfPz+hL/yCj/yTT3zso78OYP/U7c956iZt9PLyUoRKWgtZAra2pgjlvnZxIK0A6Z6gXoItjFZUgwIe1tbuow7vaP8UE7kbVw3hYQIwqBuXIji49IljHJnEGf7NLN+B92GI8ABrcSDJ6BGRBUlJN2xW+WDBaOHknamRg0ER8TA/qIqPyXxEXZEBR7T8qTwsyImFnrhAZ99KZDkmPPlB7vBmkfXZ5r2hLEwYni7hJytHmSw8sSbWLcnGmfphJhCojx/4yXYSdPdvXdajj5goOnWFmVUMS9oFpbM84YCDCMEsx9tLT7eIWHA8UR1rZh6NYXywj2VQyD2I1dzy5HaIXvo4lsORujdfOAGhMFHSOKpiyZKMJ7t0gM9SUUh+jo8bcAEAr95bf/BHXv27P3Yv/+dTT+H8HKenEHnjev7G67P/KgWl4PQUzz0HM1xd4fISv/qR+Vc/8gqAr/+3b/6uf+Ps1m3tBU+cJVTdv9bCsvy898j0HBwTcg7c99q8OAsI5AkGOJ45lDiI3SJgzHqo2+UM3gYnF4kAqGs64MFZa1a7OEtUWITIpBdqMpEO5ZiT7RgHgUcVhzJHQ0CKjACulkdvvX1OZajzEvuV1qxpi+1U4ItoDMSpsDQLcljAnGTsZQ/BCAa3EEICk37LCRxP33pqKiPcBh1BSoQEEA7Tph00XqVevBrmBHePZZ112kxTP7P6vG/V9/t9+vYfL46U1b8gQrbxzXXmQo99jz0mY44opSTq6cmti5jTG5IX/sx2HouCj4nNA3o68nN93F5hjYWVmXhoUfM6QaIJi6q1dl388Btmeir/rHEqROxeg3rdew48VTW1LAQfbUxdvoigYAYpdV9QbzxsRujCzVpnq40BBZHHQAXA2cXtcnLmzKRKRee6trUBKFNZ1zmiR2kSzEFEqqzQWE2KRindgV8XcxcmVu0wcGGz5vBqWTOkJSM5PITVVtEiUMScuyt/HFerllON1uELKaMQfLvZLK3mX7a/Y2yIJNogWkC7LJUa0iERZ625IzQLiHsNGg9TIdnsyE63p8mhqPtZ0CboyBaLpaZWd/Nuv79i25PjcnPj2WcA3HjmrjeAQB6trQFDP1oREcGcRVT00GMcOHTcH3rfcrbCLELCXuNgV2kkAMNg1uo677VuAWyUq0Vwjyvkn+Vm7DGSx265utwjARYWra7ci4+7LzSUSQUs6UE9MtVzsSTqc8J8IiiVjiA3O36x08xkLaJaO4y/gom1KFG1nB91SevB/nrc6snFORhr2KQFwMndO/eXnbtTq7XWMdmlqrXZUvci7BaJuZHuv5UGeDPp7F4IBCylaPOan9dUxja3Vn2aJqUllkeJm7VocAO5O5hkNQcwFNXz88lAu0bzEvsVwLrbRdggOpC36Nabq1cf+IOHIQxlqMhQcpZORHOz9XpP1W+fXGw3pwDEqO2XhpBxAnNKdcSq00BlGKbNqLZ6h0trpIGXyPvX0MPJIzHxytKiHTCQJqTM8rjN7wlLrYiEU+YqG5ET9TxdT2KhmbcIjKVMN4dqfn0KoD68rI+uMK81R6nKSmM+CwCZhTuKlLwwhzUiPjk9r16vm00jA9BpUKGI8LoiPJejTZGr1qZpI5uNbqcavp8zKBQu0mB8aFTsi63nXdlZSobLWmtpIBJVFAkaAewQohhUWVmGIQMLArHakpeZlOI85Us2cTNF2Sxr00MrEwlXt8VaHcscFSlpixjCWlPV3BQYHDiYyQ9yEhEZAYFBFMLM3YRCQDiqVQqDZpssyAOcdQAUsLR1eIblhLkwqayWGS6Mw6bOsYtWuPggqXiKaFtqi5jGUfr8BK5soKXZ2kKFhmnIBS2jasmr7vmOoSz7mWAq0sNNQBrt3MKNO/zvgE93bxTh4VqnOVMAACAASURBVGb9ABEcR1pQbdZbuqdCyuERcGbO586EmGVuLQqHZGLt4E2NMO7wxp66CrAj+1RJuNfO5RIjfVQQHYhAAmrIHutuZcolqHA5PT3NNroMYVUPX5dCJMpEvcjTvNWAg4izx7cByFXwGDg4IBf7dkbmg5R5bj0JyDJw8bVSw7d9y3/8tufeDGDdXX/Xd33XRz/2MZHy0idfefDqQwBv/T2ftyztM5+59/TTz+lY7t17AODTn37t27/jAz/wAz/w4osv3rhxY10CwKjbi4uLaLQZNtFw//7DPKG06qen55th46sxa37iRYd1hZmdnpwza34Vh2n64R/+4E/99E/9yT/zJ1988S1/9Ju+Kd+ZH/3RHxvH8amnntlsTu7fv5+iydnZ+csvf6atce/V19/1Zb99kgLgtZdfvX1+8evVzsaN76s6AGhQZieb2bGcnuGFFEQ2jiZ9VM3RYr2azOvD6xdvPzPyix/5xEsAPvnSq2Z2/gUvbm6NbCunYGrNLAZmkTCzVI1lkMclrDhwJYJEhDyYwCyGf56G4N4i+hXUEE4OIRICd4oHE5H3/mYn8MFLexDlwaydZMmcWkAPpPQuhmAQRIKynZaOLR5kFuFORB75RTrYH1IWodTomY0gEXTQbvqQJZxy0QB18kd+P528xy3DDNwNFIWPRX4HzpoLOI1gyUHLTzyphHlWTP0uaw6GYVBVELfqh7yEZ7qk3+R7tDAPKJyFzPn3ckeYiQ6ZUkk5SVUz91JrHYscd58DwSQArrUm2PX4r1hykXQAopoXL4I/njYxg9mb0dHh0t2KzM4cBoigp4r4seHCKfrUkCD/koUgvxmA49V76/d838s/83MP06/x5jfj5OSN7Mkbr/9fsy03buDGDbzpTbi8xEsv4Xt/8P73/uD93/mlp//e1925dVvT/+1u3lqPI/Q6Gj9KgP3amoJc9HgdkeZTmQ9iv656FBmkqJnVascLZnbnllKC8XgNYQIopxFByDKscmhU9AhmtgNEKTtrm5shuoeg+zmzCt7CjVABnJQB7Xq3e72t66aMwygA6rzu9su0pTyYdGMga1GVoKVWjrU7jeEUzkw5jnpMgfitI3DAqa0W0VyJyCiOfx9pNe/xj3vmwyPchTgJnYcGEN9sNsM41nW9vLw6mTYARHhg5ewsChAoD2fuLiFMEfBjxunQjnWMriQGMiOFIsRCbIeO9yfDKflqB/rAsZO8lyoDDkspXQZJ/HsGXlQ1wnKylL6QnPqmuJ8tx8oIJvfGypmsYO13yPx5OXCsUmdWIoFBgiXYVwdQsUZYiIcZuy91BbB7dNVsHbVwgIHTzbZHAOYFqlC26nk9yEfo9PSUKIRRaz2CWhnktRUn3689Lk6ulDelLPaSw5yslw+1tXqzBBDWvQXEODxIinb7dxCzKpGj+dFJGCERCg5ENt0DKFwgYtXDUEBH52phiQjzVs2O7e4W3twsgghGlNzvYbsZb56N28FspmlINti4tmGpsq9xec0NmvwLdx54OBmvJK7Q9m0FUOY9j72PPcucDj3e2YKiysQ4dABTMCuCHH6sGfZwsOg42bhG1Ew5gZ0ooss0/ujRQxMCMN3YEjOTkXpxycfYa4vVAbKr/eXLr457ByCOaG1UrUTrarIdAZyfTnRx4uNo/T7R66xAmXZCCiK5EgkIhGEcs52uW1ApiMiZVbUxsRYA4gQmN1AZWPp9e9xu5oGurCHadDqt824fBmA6227u3lrpAdu+RClUAKy2EmEcxwg3atYF4MMxyH1ZloHO8vvJYIvwZmGW99JheyK73bxe9byxWxkZQPOVCCFSvQ0qtTCAZRDVwnRTz3x//1Imy6vaur9a4OQVFAMLgJubk+v93s3Dfb3eX9c1H4QyDvNu8doY/HCJvNQ1Q2tmiOv1gRTRdQUwbTdKo68z2uAH/DAH0IxWI4+inINoI3JR92OzWl9YlHQoxVZPel6fnCfQTSAQ9+hjRyGIMrPmnC4zTWXY7ZdgnlQEPJ1uAZyNY9y4SFG1tabeDX2GcIM7iBYSnWTsg3cOGXQzcA1P4q8OpQizh1slChknADpOVeXe5eVrl5cPbAee+GQAIKVYXdwcyH24+4sN1MwBH8twcHB0ZBCRABISABavRAgHMZFSpk4Y3Ng5WLQER7M1C308rAiXMi4NsR0WDwBDYRJezTGWBWGrHd5YHSLm3cLWhkNb8IJoKYzGYyGJOe1vbOg4gMNE0dzNok3T5JSgh2D2QGakemVh3S8iQtQ9pTUOak4hGYf9fN0Cj280Ks4Ugatlr6o1mXwIHQpl69eBoRXuR4X3uA15M4IjIg7K2UFHyNBlIRIiycmMshhFuDHQ6ipjATDKQBEwkIfXjpwci5QIDihBS2leAbRwMHMW0NS6Lqv0TC+r6nbcrvtdwKQbeTJhFUIEptSDBAgnalmV2RnPJCKQLJ6AHehYFAESkTStIPrgONyZjFSpAObEDmAxM2IiqW6+eHSOCUcY8k18Ir2vIkh4ULUCBlDXCnDbL+tuffbOM+ebs41OAIjrs08/R8EwfO5bPvfi4iaAV1565eb5zdbahz/00TbXd3zJOwF8/9/5gb/9Xd/zrd/2bd/yF/7in/2zf/Yn/97PAOAol/evC4axjNdXV3dv3TmZTvKwR5DLy8thHO/evZuly3ltNota6zRN824GcHH3TrPl7/zAD5aN/JFv+qabd24D+Lmf/dm2xjRNFxcXL7zpc/7B3/9ZAD//8//w/OLG9/5v3//0U8981Xu+4tc+/FFqDqCA226+fX5x/9VX3/zMsykEkPmh+pgpXDroJ6gtZtrGaWncH9vVtF6db6Zbm80rr718US7e/pa3AvhHH/rohz/+SSN8/lufPycr+e0isLAwC/WmQQAa7BFEIsSP88LBzKjrUoqkYyx/sbm3FCII9kQfZK876UdZBqBSMllJcaROoLW1CPchEEBZq9fnEbBoxH1FzcM5M5t7rU1VOyYVXcNg5ewQQZfKvIh6cDzRzwpK1l26HbqGG6k5kwTa8SLt5plQzpFVZMsPae6/KbCm0Yuow8DtiZuDuY/jptZq4UyPv8nSbeph1sIcnc6ehg/KsVdqS6MWd6d+jjoAd80s3SUIpki9lY4ZMSJzz0tLmlnWddWSvhXL8CMRCwUzlaIR5ofzmIj0mAnnGRCSg70wM0thqx9FQBkXJxO37tLq5/COb++2/H/xmoTHzJHfzMQB4Kf+wf3v/Jv/FMDNm3j++cf0hDdeb7z+lSRZUunY7/Hyy/iZX7j6mV+4+pN/6Nkv/x03gqm1NevnSimITJr2YUoq1HQAEVLEod7EzEOImcha9I5LYk6HnAxhLQyZBjCz6Na3TIt7egtE1ZMTyZQNkiQcYdl6zSqZuTP3YVQArVmSeQCoDC3QvHGIg8NbEo7Xq0s9GbfTYMOwLmv2Ruo4TuNQ207gT1j4iAFhTIWp7Yukf9ndnbQE0Rps+ll7bj9rAsd+mT1CWFLJLapLrWk0aG7uYOZSRA45HGYEiQJ1WbPcM8zKUEYdHq5zre1RbQDaNNG4KaI4hksyTlKYlThRtBEHzEUmPQOM4xkoIkEbQhzL2vKymqt8gjaO58tSJN0xT9TqPB66unsL3w7lOBistQasrubuqo+NBmZGAlU9fHsKYGAhYUJYJx50JLVVIxKlwh3U590DTgSO1jkmKziEiZlaa+3RNYD54SPar0U25HDl7ekpAB43xgzham2/2w/bTRkVwG5/TdMUYc5YljUpCRHBEkG+3Z5dXl629A5MkrS8Wvf72jMIYQiODReBtGbu4Mwvqk3DOLjvyU1LPpm7umAHKUPAWA5RUgGJsEhwPNpddXrrqB5oy8oePJbcPMmYiqDmcxl0YHQTMEpZW/VmDuKiAHQcYjPFyTiUafbOobxx+2Rb/fJTr+wvr0aB1txZgy3qWltUI5dxBeD7drItc2sOqA5BnqxBRwhrRAM4nSMHX08v/oRwHEpZIaLbqS1ri1hbA7ChYV3267rXoeggy9Ie3bsPYFmW4WRT4SQLj2P6TWOtNq+wQI16vdw8uQGgBF9dPiLVUNUiyVCczrZ6cbaWaAzVHFej1iqUR/zH7tN+qAh2b221I6VZysGXJEqsyVC05nszjhDVGEoiXWksm5NhZ+vD6x3fOANrW2cAxrK5cae4gB9ht9a15hg2iMN4GAdYfxgt24sEC9EKp3HMN7bW2Yli2Dqwri0nq6OQz/uoa8DcwTly9BARJzRn0UFG7xdII9oMtOFJeEjTyukYD7TV2RszQrZbAPtlLZsNCZkZSKZpm5e31lrZlrFMZjbv13zEx814dnGDVE4HLtNgywpgnCZsdJZwJoTlETxAXX1IG3C//pETL1493ESDj6VcylJmu6ZgjgNdLZyZ8ypgcI/OSRUQE3l+4ZoDODud8hkM4f26JIJRhiKqTCdwF0sw93F0UFRK4XJ1+Sg3v5PN2KJVqzoIj+U6s2mIZi2swkREaFAAq1INbwNVcYbvokloivpJgqEgOySgmLlEYTVlifXAS1JVJqPqZC3WNefAifiBcwTzgQbqNrelCIfB3cGBbUmTUg1bokGljGMPiFJra1utTduNuw+bKfUFb01EigySPmygtmYqAUIkPtoOcwztGddsi8x9AcQ9cBrGfhw7MzMFgnrlQB5TVCUC3r1byJAOZTczIKUwkA9ORBiCAUOMQ+nlQeGsMtDg7kycEMci6oh5np0wTT0dWVtjZjO3aGQ9Ca8szCxCEUg8FOExf0e5E1XTVcfKreU6RjoIl03+VEpK8ISQhAWApS7k4ohx3IgI0HnM6T08Ooz8EIdJ007yHvuEnLoDB2bHTg0ic4R5FQdFb+QQKUwxlmFd28B9Jg4gYMwg+L6uhaW7WL2CVYvW1QPI6GIpJfdWd7i3/BxEmDnB1W1erbACWJc2DKOtFc18mQemV15+GcDN87NSCjM/eO2BOL/ny98L4Id+6Ie+73/5O3efvvOd3/GBt7/9i7/yd70XwI/+6N+jkIHKxz/8a//o534x85jLfrlz547kNL/ZdjrZPbwGcPPkjlTa0FhCdw+vRyoAxjIwcOPGjevrXZ1rVmPee/W13/1vvudr3vdV3/e//sAHP/jBtVYA19f2+37v19y9dXv/6PIP/Uf/4V/5jg8A+OY//adUdXt68sf/8B/5nOee/+Q/+Sd5ZT8/O2trtWW5ffPWWDpkhpmTp6nEIO643BBrJqouZX/Y8c/OT+LRzDBbrm9symYzjhgA/I53vuMTn3n5Y7/24U/+xse+6HPf8uytCwC3b54pYln2q/nAsjk9ze3m4KzkOAAdAiYkHtwMEfUIQYsIJiEWUkndLudY3f/VWvW+ThZ1zecOxMdnzD31cXdHax2PlaZrgMKZmY4VA0T589RaD70tsIgwZyWGRHS7ndPR1Mtm1kGYliJC/k70JBcDDveW2bx22GGZGJLFBH48Zxo4LbpE1K1qQ8mTZNQKUI9rASJkhmVZVTXDm0qixEzU1rqstYxTbhfSY8Ls7k9URLXW/OBB7udJ7lHHUJWiBxW11Yhg5VLKvF+JSDshhVptgIpKNGt1OWRMsp0QZjgUwVj/02ERdDChUNKO3cKD2aUfPAKkklmVg3STV6OMNjER/cs0QMYTyeV/7hcj4gN/4xM//XMPVfH2t78hbbzx+i302mzw4ovY7/GRj+A7/+bLv/DLj/7UNz3f3JZlATDoeMi+pw+SHhvfDMyQQwLLvZFJCInwsi65qqtIM2sGESEBHI9vowAxOAIcCbzjkb1CNCmSPQ2QyGdidjNVbdlI4K4yVK8NJCzJ52IhD7JGlcBMJCxFANw9u3i4u4o6g6VZzaucclnWeZoGFjBpnqZaW9damUJV3VvOFy083CkQecjkz1qQ7LMmcOimzLZMZRQlYVlt5TyyGoQozcGtNSoEQAdtdSF2uE8byaWcVHJjPDs7tcmyq+b6+vre5bLdbrcnZwCqp10CY6G1zQSoKqduAIT3vqtxKMtykMfGsZTiHh4HNGbaBEphZgpfW10PA1snN/gwDsxqZpq8Dw+gMMdI1JZe555HvWhgUCoCAKxVoihFiNC8npydPpbyPJ2EUTg1L7i3YVATWZaFiwwDAZjXmZmHzeDNrHoeLstARlQjKFyCfG4Atqbqw2BwgqmsaZAGh2iLNq/rMA0s2O92yF5egxnMY9SJDsZOq2uAHsxXshmGtMpba/Ma7CgEVjvc30YScUcNCnalOT+rDZbl0TlNZdBX99d0XgCc33xmz27N2J2ta0QutFpdwgphezZlFH8NY8emaDBZi6WnvOjRvN+InG5Pad35sKm2B1Ai5HrZEBlxlLIEAdi1xlJ4mJwjpGb8eN88zGOztc3Vw+uHF2UEUJxqXQVya7spda2PFgDDxqjM1hqmUSapHkiZSbiaCQ21tXDn/Bogrq6vAWy323VZM3a1GTVUtnpTxuHRvfvz5SUAbytpjDJFRJubBGVQqMXS9m2Fr1bDLNOrG9WCaKu78cXJ+fWSaC4eLs4ua12xnp7fPrl5CsAmrQMqw2FBuV6BgKWuHMzgbOrJ9tlGQekr4zikfI7gt0buNZCPw0aHue03J5uFcG37tRAAtmWzuTEuePXeA3dcnJ3GcAKgguJ6Pj+97cJX/Gq7XvqT61OQLg06nVWtAMDmTNXQfMQgGDcAlrB13d26fbt5rQIuU06SC+Ktz9yKZa+jcjm93Pf8ETzcfSyDNyskANZ1URIh7M2hxnn5mc5Pz4q1xgyvbdnPAPTGqaqSR5tnrj6WAmDQksto2oNZZciaCSZDQKVJhBzx1HD2YFvhCORuRKI8DDIMVuvVUqkRAB2ZmeBNiijLvC7JxCmDgKoL5VZSei7azRo5Wtjc+ow7OLgccPeHEEFti2QFdmDYTHlAv4zgIDKy5iwsUrI3WlWllGW1XZsxDcQEYMdRW3MJpeZmyCpTlXX1xjSeTBZ2ve4ARBXzkM14U2/92m988k0nJ+fbEwC7Vk/GE6dlYAZ5tSWNBioyYrBqhUpbrbu0RnY2ksZq1AxAca2zOahoEVBvVRKMk3Dh2hozQeRQYkJCAwdFwKzmFDRbKrc6SVCztHuDWcJiXpZBi6ju0gACHsrm0e5aVR6784h28zyVQUSUOKePORRtrYkqnOrSsntnbeYt6lzHMpFHGkRdGOStmpmVcRglh/Me1V0s7zBaSrZF1nkhA4tsR53n+ZA/R60rF81sTD1YQJlkHCYumkwcAEtdizKLgEiERCYA67zU1qbNSVhzr/XII0CeaVhE2tJ2+ysAp6enuddIKbVV0QKgVpvKtNS9gkglFbFBCzgAavN+miZm2e/7PUfLsLvej0XhkRFgVirD6F6rGVD3yx7AMAypu2TkLr+HzUx0YEaQSxHrnV80ltGr2X4pqQel/CTMzNXWpXmo5NdjHMeIMF8HCTe0ZQWwHadlt0zTZIhlWZK3FdH8sJnqUKoTgFV8nITcTkVPWNpud+vs5iErGuFtIqK1/cFv+AMAHrzy+rf+hb9089bNt7zlLV//9V+/1QnAF7z1c3/3u778A//ld/ytv/bf3rlz6+L0DMDVg4fPP/30F37+26ZposDV6w++9Au+BMBzz77w4BOvvnjnhXd/8bvOsB1NAdw+u/nu3/5lG53uv3avqBYuAB7t90/fevrP/ek/93lvefHHf/InlnUF8J73vOfrvu7rnnv22fXq6mvf977nbt4C8P3f/797i/e///2/7Z3vfPTgvhb8mT/9xwG844vffv3o0qz+oT/8jc8//+yrr78KYBiUWda6uBsFpxRihuANtFBdp2gl8asGnobqzRANDfEo7Y1bos996vTO5m0vffozH/7EK598/QrA87dvPX/rxtmgYzDMxy5Ihbs3M1UqpaR3oK01RE0noxij0/JHJjKOEDOuxkZRKfeFGIYiDGtF5DD9R1MdrTVyHgcFHQgazb0Fs7BI632uEJEIC7g3M28Apmmqa5vGLYSduJQxT3QIG1U5vO1mothuUuxzz25jhIimmzWU5nl1RymF0BVAIXN2uMFVdYoWxyYDYbVmu3k3jmPmiHfLEubbadpsNt46LDBaGLEDLDiGpplorYsWbeCAHw2PHk5OhVjLSCS5bYcnmQkiDOromdoWElFJB1VPsJKAgRIQMFVLCLQoiaRtGCaWUzoAokKk1cMNXIaSm340OkzRau2sWXNPWzElsDu3MIvaVoQQMQsOGn0qLFnI/VjHCBxkICL//+LdwNG78X/L7Mhf/MRL+5/+uYdnZ3jb294IpLzx+i0qc7zjHfj4x/EzP3f1tV+7v/sUbU5OAYzjVOe6LLthGLhotlkTgzwi6yNEyjimsFibt0CAhu2JWwUwexOV5CE2ayYeYofnorc9MkufNDt5tHEYba2t1TExZyq21ohotUp0+yHgc20Ot6Bmnk15SzUlVuKiGq3OvvbkS/MyajWLum5EhLOdI7bj9vr6OluwDjaCQsPQWptrFaJ92sRCiREuzDwRmX/WIKP0/74+GgDoj/1m/+Ynf+jfvXX7YhwHYiNU86V74dwOxWDUWitlBCBC+3XhwDiViGjeMwhBIiI922mp97S6tGbGZRiniUTDVwDk15NycmK9ddFLsiKMCESPuRilqKr1Wd0hCRJgCkkUfFgu5TqUFr4uVYdRSL227NEkJ+FMnXSIRh67kyytw3DEWUeEkx1dvs2OZex+9Fj2IR/QWg+Zr+taSsl/3q9VRFgJHtQ6Kz6IjbC6kXnZLfMrrwGYHuw2RkK8eqvb8ez55wDIzVsLYLC1VVKRIlY7HGQzjHAyM7OaUU4WOLXWnHhgErdkXhozkkcH0SwtKiKDky62e/kz1595ddtIE2wBU8e5qUfc15je+jyA8pZnP3P98FTHEx04cF0XAFdoUYQo3OxU9FCGxCTMUoIpwEfaFlkbGzbN670Hu5dfw+U1gMEwgJlkcV+IarZ+3r559vwzbdI9u0y9qoNbo/1qj672r91vrz84awxgAKo5iLyUvTXebABcPPf89s6dPWEVmMZizVDzthlhDAcCHkfPTlbkDNM4ljEzybbWQjxSQbVlt4/9DoCuS9aO2tzgpFryxCbjdDnvFl8dIUJjunMj2FoYymbLoj1qXnR7cuZCJlLOT6wAQGVgYFYyRFbTA6h1GcYTQ0RzMyN7HI5Ii4GZZS12X/LIiUhbPPj1V4ZGAM5OtvM8M3xuZqXIyQZAuXWLTravz/PD3Z5V/NCc99TJjXFXN2beHvryKOGp4hxLsQYuA2uYzACCWwh7iMdEg+IUAGjkq6vdyclJMzeQygCgtgC4NWdS0VyRWo+GuQGeFtn+OINEJHFo0Sw5lMLclhUeo5ZcE9KFq6oKDjMKzjhMqiTz9T4DCyRcsvyVkFHD1apL/8SdPMiDwunx0crMyLNRmNwPBcAiJHy9zDKUYRrXVtPLI0XzOI4IQZ/AsQXcOZyYG+ucZ3HyaZqIYq0LzPOWMmpZlrWUEczXy5qRojKM67ywSV3XwsLc56hMUUpBIlS8W5FFqFmNMGE3xrw6gDJtLFazqoUiIuuumNWcxmn72uuPHjx8dOvOMzoMObMtoqeDWl2nTdnNj/IKen11RQ23z2+1uX/BmLmhzu2KhqANrGXYahtVFKEiYY3R4amGkCKrW5AH0zEeqMQRpKwRIYc4oVVnZuVy7MY6QgGTgpT3mSA4y/Vun4mSY+5jXZYjp6O1lgKHMLu7sjjM2Cm7UVqPu4oUDhwbFtL9ERFFey+VO1m0ldcIE+dCnN8E8vy0Y9purva7DopQCaa07G3HKZ0pAqKkjYkS0WOzHlyUgiN6kRvcPZxExGBP7te9y4A7GTTfQxFpnqZC9WMVnamqtnVV5WEotS0A4Nadia0Nw6Sqy1LzdyjD2NbqrRHRkXfLhd1bPRRAdLdLEqwOVSmpV47j2MwSwZ1kJfIQUgXBIxOIiWFqblCRwhC+enippTM1DtoUHQ5bIMhuN+fMamn10NtiIsLBqsP1fu6nCx2WpRYpP/zDP3L18PJ973vfyUlSzONTn/rUj/z4j773ve99+xd+yeWDawC//uu/8RM/+RNB/t73vvf2U3dz8L6u6yuf+vQ//tUP3b1z54ve8UXJxTg5217cvvjYhz90cbJ54c1vQqP8HS7v71584cW1+W6+brbeevoWgN3yUEdpbTXUuszb8QTAeuXb7bkI6TicnZ1YGICrqyuzuixVVb35ZtgAuDi/WWt9/bX7u/kaI85vXXQZoK27R1csoMD5+enDhw/TJZYmjo45yIsxoVqoKoWZ1T43JyehYRjmtTooePBuixhYdG24d737jdcuX753D8C62z9969Zbnn/+1ul28Mo2A5gKpkLe1nXZM/M0bvsj5uQkcBuxFrRcjtBgjZtrJYaKccrWUInIrnSh3HCJY5ChrYYaDEZNnLO4A0zDMIBormt+YbiwCLV1IepmOlFtqw3DlHD59B8BKEyqShzuLaxnmVu4Dqqq67rOuzkf52k8ZebcfM16LasOQuyZ5C08uPVdYLWWPTJL60PUHjU1Z+Y0KGW4zCgqKZgkPMzRISDBRaToXOfHYCaPEqQhEgiHgYg7F6O6uSfhPtLIzNm9kv7zJ1MbDnJSGQjeHelMEW7RmJmLmhl15gjXjgCSCMvzmBBEhDoqrqYphJmzBohIACbowdhCXVb5rfH67/+nl/7uj917xzve8G688fot/VoW/Mqv4Pe89/zf+fqbCaQZoATxaDJIUDSbc/zAjKgt66o63o/EiRAcMDnY2QjCRZnFzJqZhyWUR7RnQnFosM6MmLWWdshmlstXxhEAzPt94W5/a+GiSipgIuGMBoe7qnIEM4e3dV2HQQF4a35cL1gTnposAnfAfLXWj6mM9BY8kZMAB0dEdonk8vJF7/2ff3Mf13/1r8DB0ZtWzeAtUM2rdDpzaBZ3OcUhSpQjqiCz2g6cnPDf8QAAIABJREFUdTQ3Ig82IqFAKUO+R5OMLXxe6vXV1TiOp6dbAG1trFxrrS2mMpWEStTm5sMwtLYKSfYmgIIjmKgl+YMeQzc6hoN6EinvUSKuLAJu3IchRFjXtR0P1pp7Z/lnKKSHoKMQH+FYebo81LNDJY+DiclHBGVyB2D3DlFLAGW2AJQ40LwiGCxgCifznrwF4EHcUY6pj3hEbY0Ll6LGIEGaUETkwdWjosqBllNTYBBlVhEDcQ4K8g9jEQbICR6dpJ2zg7WGe2FRoUhK6EG2cQKp6FCOHm/N95V5wgCgkZgQM1Nxq6s+Ec40swiKHhyDmY0i3lowgckY08kGgLS4frSbpsHBIJJNATCcTjTI3JZWeChjXupaXSNciuo0tWFwJgBLrUsEC4uyE1/XGcB879N3NgOm0kAtgovkOxMMltKWlVniMHgRZhrHrHZ7/GQykwgRCavIljbZkFptfxKrt7mKiUjZLxVAhdcmzQdWGaZhLApA3JJrHOPgiJyuclGMm3EcSIsJZR1P80YeCpaA14Om5qjLmueerPg5mEDdPVQLM1y7wy0QLCAmUXnmhTfRGgCmsZy6j1oawphNBcBr11e2zgPT2WZaW72e94sZgFfn5dZ4ZkKqGx2GbH2GBzcoKxcFR1jpP63kMU1ZpWbzqwxTsQggQlnyHtNgRYv0NmcPICfnHFjchmHoHX5ZNNsNtNbaKqADRb9T/Vt40ZIk3Xmtiy8KIiYOWXMzcGZQVWdGBDxahttbuLsTMwuBO3zHER4eBGEh6RIPNVj1IBIWiuiJd+aj3Tq/Ff0/zoLSfq49UP4pUTw93p1PLsg74T4oZb+DJCWlFIuweqi4LrLOGEYlDkZoEWrdnUxCZSj7/T4OfuYAO3nAEdb6tBsRlSkc0ZoBnoZA1cGrA7zZnJzfuP2Lv/yrd+4+DeDOnTvrsq8aoubC0ABwvVw51u3pyfV6qVS49GNuVIRLGHGVRNhSvnWQDIE7OQAlJqbdft/CSRjCnRTeTWi9rPBw+4ogB3cC67GtOckLjgi3dsA0lFLG0Zi71J13YISqKiyhS48X/0gDKEhE/KC8tNZUCxBgyjV5LMW8snA4OcI7eZOXVnUUEAXczKhX1WoItdZaOIhEk0qSWokLIsIOXUsc3junD2shRKT1Ei529xSdmZVYzIz+mTKHntakQ1NyjlDrskJYiCkwlmGxCsBg7un27zjDHmLLUnb3jN8eJTzUGu4R2RDRux6O21yqJ13lj2BmISVKEjaUCOSq2nP7acOpLSLKMNRlNQQLFxmARKpEC5eg8/OLjpxkmNf8OY+CToRnrDPTOv1zzA+0QUTMLF2Qqnp1tSOi973vq0YtV1dXeeBb1uX555/9D/7gvx8R9x+8WhcH8MILb/qW9/x5Enzyk5+8ur48OTsHMFZ587v+tXe968uEmZg9PgfAg8v7Og7v/vLf8fC1T7e2tqW96YVnAFzf3O+WB6fnZ3o2rGs82n8awGrr7fNbta3e2tN3b6+zAbi4e7LbLbvrHc1cl6s8SNRaW2tENJTy6Hq3u3qUSVV4UNS7d28/2D/c76624wRg3l35/8Xeu/3alqX3Qb/vMuZca+2zz6VOVXV39aUaG9px2yRcQiIEWARhC2EpEhII/gAkHkBICB5QHuAJIaS88IICIiYS4oFIICEchOMkxLFCIDKRMe643W53u7vdl6quU+e291przvFdePjGXHu3Ix7i9EMjnal6KJ2zz95rzznHGN/3+34X77t5d3V19fLVi7niw9NpA6DN12J9EtHV1ZWZrWsn4ZL5FAjCJFc77ZGRUvK27kaOmeStabr+9DvvP30C4JsfPP/Gdz785vd/571PfuIffv/Tn3ryCMByetay79T3okgtwa/l1JgBH9qwqiqJXbODrCdSG6a5JG/uCF9zcTZIDtMqL3nxNngcaazMFYHkzlKjr0opynVdiHKaFTYwtUB2t8IBtW06YsTqluYl/7jsEhlwi4w7s6Q778ykoLiYeuZgS5GnZ1ABcGm+9i4ijYU3rx9pLTku4SzlEZbhZbzDxMS0iRSDIZSkaHxR5FByQkgECIqeWXeDieu883Bmrgje0nmXCBTbr8DMydkXI6QQLv5xmZkemQhYuI+FIyJecX8ZEXeB2lHR4lW7jdKx917WzZccJYArU/ZHhyrx6rVfX79BN95cP+rXPOP6Gh+/6Lyd3ebWVEaKE2JTo0RmVoXslkNmTinTVA6JIqOeJBBFBsbOIyybm/KofyID4FIc15S9vvKSUe1DdUjTNA1MpCavIsnkGQkUZlGJB8nUw4WgU+MqX8ERngkWIdJNY4gE1nMN8PKSdIsimycihp49R6xVZT/9MDcV/eE9trnUIsRC3Dhim3T5VlHdK84oWMBQBhFTjdRalV9IARNTjYM0SbTNwgSJiOh2vj0CmObiMaYI73ZDCdLXE5IF4kEqWnWkh1Vdm0FWHoE1XhgHvjNxiVlt7YGsvK+oF6OcpcBl1Xmp8LDZlA6hSub9UO4aaq3rWjO9HCktXKlqVLlpmw9Ibn7428S1jCokoiD/eoOZiSYSVfY4zXXwEJutYKYmY0pcwYHRhWfSeuEGpZvgMomwCrPqCKFEkpt7QoWDhpeXkDApKKRMxmkoX6hcfIMKqBp3j8kBE5BMpGPGMptVU3q8uRXmtpuLA2J9DaLdbupEOUIZy+E7IhE52Kq18Ox0tqAl7LYvoz9Y+3x91VmPy/lkI2+SwyYOUTHO1Y2t/PZtEp72u1icD6f1uAJgNGeW3TRfHYqiAQBt6nDVKSk9OqWPAsQ6pYzF7xvB554doJnV/8hubsSItHQSUmkAMkXneaYWi8GFk+N0qir/3befGnnBqYUAksXExE1tJsfwDSpaE82ioj2sCr4qV7xbIhg0leSe6Ta8hMOIrKDsCyZ6ccyteQ4yY+O+hY659/FsquyiYFrWfl6PJSKbprYTnT0M8+NHD47nE4BXL1+/WG+upt1h3kMJ3gFYP9MU80yAg6l3BtCdRSogdVXiHLPoVJ0IlOXklkU2SURQbW2ewNDSE8EDMvz1RwkmF0iRQHLJWA3L8HAYAsNbf76al949ohwne/Xb6UTCbeLWMhBmfaCQRFOb5mldTmVQiYrsRo5BO8v5fB6foRwEyzx5WG0oiEklacCmsjnSR2a11kmbtT0oBieZPLz2FlCs65qZrU0NbONNjsryygjGMML2voLS4ZbGlT1NCcDTMpJUwIhML1M3AjiR6Yhw3+32dRNHtE7tjRhHl7Ku5z5JWxf7sfc//9tf/V0A5+Py5K1redCI6fvPPrx6+ACAzBriPMvip8iRNqKYeJKdHgzphmrOZZagGObQdOFflDEWEbOIkA7+JBE1aUTUzz3LpbJGAltWWWxpI0m4JClcODtC5N5BURkoVX7HdhJdeB8FFw7ud2ZFjo7db/uJvv307XGhAp2W87INKqSOZCp2D4/vYBmVAnc8nXRqZRW0nG6LSJ/E4T6SxuH1rdMdvLUKAvL0MM7GzIUHMUN4IAgD/Nk4nHd+2Pd+TUGFjuUkahJbXeKVc1LYAQAdtcXFwdQwsi3JK3siQy7cpfAyX6jHcTm2kKmqwnLxLxSR1YzGl4zJx8i8bJrrWptnoeHztOtmZ+/eXQgaw/Sk1g3LfaX9ODFBocIbHZIFRMrhvcnIkXl985IImd52u95tt59ricnKp+XITVWZiB48ugJwPB6/8Y3fWfpZVR9cz3XiHx7MHz377qOHT86nk7mv/Qxgf7V7fXPz2g0eO9XD9e75q++XrImUnh2PmXG4ntfbWwDX1w+OywtR7suynM5lIp5hTHF1mAK5Lre5VuE0TVfzsizLcprntptb7ahFx3j96vl8pQH3WAC0Jvt5Op5uI/1w2G0lLFXWcs1dfKuP3XtmFL9ma+DlYikVAQJtDtyUGUSYmHmSR/s9gLeevPvOJ9//za9983e//eFx7fmFzwF4/+mT5fix9/NMlVlaD1cyXbAienr68PxUkKRkeAiYSaUQNE8nT2IP5LYhBJf6+BJ4NxBMJV3W1SNShp0zg83MzFQLjKj3MIm1qkyptLs6uyOSIhEeFDwcO5m1QEVm3u12xaZmlt7dulWOSWynpbtVbG0ic7MD48oBVGXmy7qrpSGbvTGNjFWViCKIg4aKIyvrxVho4i09ERSErBwtEElWJB0IBE5OkSQRqYlrj573dr/LPgmwaxJl5aEBEKn5nYzPhqidRsGbSR07xo6UFACHe/EyRxAzEkmVVV0eiNisT+lHTAqi+qZ9fnP9/+BSBRXBYZhlJFOu1iMSnDT6oHT3kY94dwgmPMC1qEcXG3VemzuShJgw71p9h02THswbtFFeRcWElcGar5F7new1vq3NMwjmVrhw0121jLWZRO9JYKnSD20WX9eSs9ZWWYc+J1brWvi0bhSByEy3zLYh0WNYAk7+gdyPHyGAY6SikoukKDyGtaFZ3+12o8uy9OgAYOy9kwhTgSICwJgMjkghqMrx5lRFYXhfjguxPrl+cHtaPv74GYDrh1fzYScQbZMn9/MCwHoednvr3Y2EaCQ1Fpswk8KZWm4bdDUMw6V+pG/VY95CPi7vRAwn8Miorr+Q9UR6RnqKSE2S3TvloNB3t+KVCJQruDITwURUlSUlmRkx1RB4RJAQIglZoAZfjhCBEGXLdNFTfWgPZa4YTu9WFneTqITVK9R9zcxC+5lZmhYMI02rPu6VKyFa5/FFsk7Dpr4oF1JnICUY5Jm9dwaKyuuUmVgSlLkS2iVfIELb7D1yc+WjIAaHu1WQEYbxZwXBCoiIY9Ceq/ZPJ+Kp7R4+2Fc/ee5tvkriuR+EMqrAnZsJQcGE7mtFDwjAqpnU9of9E28PAaAM9hOewE75at4BaFf7o5lMEpQczjKamRxjYiFiIs4tKf7iE7mbp2oS3H01Sw+KZCLfAFdVSWkexARhFX0A4ArsjDYk94vbOpjqqqnoZE6YShLssZzX4KSZ0qjo3CxMjPDuZpOOrYE9D4eDZYS5hV04/EmZyHArO7/hQ1kNXSCQ1Jo8PIzdTeQ2wnr3IadFa0IZ0ddYV1bdPbiaWjH819NSpmR6wG43NQAk5HHs0iNcWKOmu8wQZnFiS4SfAGBdLYOATKYIZ46NXV8qkPCKAi9hnhAie+8/YLw0qsmcJsUWREfpJFARrm69XEgiPMOjduSNyhtJhAwzj0wKRG3QgUQ6uQ060mBwlLk1LCOTCgoREa6uTxibprgYTEIU6VXyjrPHjUp4U+Kgas4jQTBHwAJbOZ+UQRGZUkYcAsDNRKQvFpm73VQC7OV8ZGnV11gYcmxX4PQ0T+PGyRXSCVEecYfBSVFUi0KciUiHMpMA9NWEZZ73H3/86vrh4/3+8JNf+AkAX//61wnrq5ffe++zn3z41pMyXyCiAN32U4qxaB/scZtkJ23mntad0aovjrQgRsb9eWlETNNECAKD+OI9l8RIVILVBTUua9yAW3TZfJFql+N7aWoytdV6pieyrLUKYa9cBrNVVe8SnhlESIoAuvXKSyNCEALpGUxSU4ul94QrK5IvyIJqm+YW6RHOkHLAAbD0tVb8mh1JWkw7JCIzvRQsQ0RQ9ufIjIx7cQlEZOZENE2tPpVlDFIoUZaFDI1An3EeJTKy2CJNpuKhhEfoCLa8AMcibL5uAIcCWJalEIcL7ajG70Ry6t29X/xE6zE0mlW1bG4ouRJbLKyURACkeRbkM4ZRtFE7o/de3Hj3MjIDcoS5iGosdYgh04mTtMTAmya0rJ3DMlnK77V4TyNZglqTQvrM1sPhQe/95uZVodKvX76sWmJ/aLW6l+V8u5wBnM/nBw+v2jR1t6bZ+wLg9uY4T21ZXpn3w9VVf1mT/0is06QKXU4np3h5+6rW3eOnj68OV22S733v93WnAF4vz3dtWhd/+5237bQu5wXA1fV+jZ4IFia+gH0ZfRUkUewPh3qLbl7dALi+uobw4mdtejqdsEX3XR/2x+NxyZGGxgxHhgUxa5PhFLvG6fb11dWVXu3WdR0nyJitsK2dWbmCkYrU4CCkMJ2Xk8cJgO74/Xef7K8efPUbv//BR9//tV//TQDP3nvy3pMHn3r8JLyvx1OTBNCUonfShdADXEJgMaoBVkpkUNUO9XAZpKxB5HDmUipZmfhL0iV9do2YJFRVpCVTWZaYOTPmae/RvYL1AI9sjUc8K3IdOXcoNdDwnsrBsSoah7IC5cw2qilOVN0Td/ptKEsghZgyL5PFagPmNiVhXdd6FSNDiFiEEu4+bCmIwp0v1qVF3QXDaxGTsI4TJByonQqZRjoMdyM8kSRgYpYRm3D5iAV2uvvx9vb//MVfPv3Gb+B4jOPp3Sdvf/rd9z79uc996vPvz1e70/l8s9y8OL+48dvcOQ6YH13vHl8/effTT95975f/6pfe+cTn3n33HU8qe5LaXnKoooJZAPaKQa9lh5GJwBlv+tU315vr7/tKUKK4xkGjNKLCbPku5B6RCTDzNAkAjwICgrmmg3FhaVWLikQmNrNwGwHPVXfVPCNyRETLcLgbxwpxZhAzNkPT3rtVXjYTq/pW6CZx0Wkx8t5qjJRehUlCtgq8iob9/grhmRmlvk/PRM261mWhLVMpIiqB/kcU4JjneZqmhKlCFOYXI7SsadjFl/pChahALDcjGACj3AazXErdIjODyInNI8zn1h4/egTg9nTT3SeZdrudEsqQSSeedvvb1x0ikTTiE6PIdJFJLBzDNRM8issL4xnF2DHOSZWSyFbeSuHjuVexmzn0+VVbiEiYq2rlg5aQSTdof8R/0MaIDni6qhb37xJZXJjZRniJMs8iSG4GXOPID1BG09Faw3PX2txaX8+2rN57/XMhyvRu3aNja7SSKdK7dYFMMuFiBs406eTF1axB5ZiyjOHA6AojCFmuudEYgSKGrL62pmvA0rLtpsO+2gw7LgCm3QzbYgtE9tMc6VVB/sBAdVAet/iPTK+IZqLpwWHXpuvycPV88XoRbVet6X4q44BTLMGx2CpzIwxTQAW5ETzbpFdP3mpbMwAKMzNbkym1AVgRJhThIVQQ48iiEwJ4DR9dQSUkcUE/yQnZGAHFLpZJlfhCp+4gZ2aVaEC6UmYNypoeb0+tqQg5taxmTzlYwLl2y80XJoVSOJiCKZV7DwCTMilnFwoHU81Zenq6J1XV1YYR/MZ83rWpkINh5iJc08sIrJFNBYAzMOmyLKZgSBkftNYiQiJ5VgM4+qQM4Mnjh22xVzenZy9fvtbzW4+vAez3SqpetAPlGCQUdiLmBBxEZWeTNjTMAskkJtm4tTL6WITZQMUoIJTlTHYhT5VHfZWY7llj88LnBj5NP6Cbq7at1mM9r8xg0SREJIvMW6LQuq7uLioFctUZBAhRAhQR8zwCKSiBJFUpiXPtMVkaN48LxjS2iyRUcUw5ILxiNXP157wMW9nSP8u6Glhq5uwZTNqtg3JuU+VSuXVpEOWZmxmxoOIzrEz6BZkIJKcXUJgZCeNh2meXe7h1R1wmdX1dpknd7OGDKzdn5kcPHwD4yT/yhdNy++Wvfum7H33nn/qTf4LbDIBFrq52DL+9ebWuK4lfDtRdMZgqIREIP2WGk3NBKfesTEQ1LWKwuMbMNj1y211r+5WKD9l4lVvM4Z0XRWkcAEgmUYpoZWPRxjMffXuEKrvnpY3fzDXcvY+4qExm3OOIVmc7wiITUWaB1Xg01R4BYgEzc1z6cESC2zyt7igPWuURjxrWREu1kRUDRxv/Y7jogZUkpIghQ3dgFhGk0t0uARAXvNLMLuPcsZoGaQhpXi2RUiaSB98d9ydCzFwZH/df2pLhaJk7MG3Iy93QuL5YVbcgmtx84BGO5DszwYFSqXByZBH9RZg3FLI7glhaa6pTmbmYrQknYSK4X4JvWFXLrfnC2SFORIbn1DSZ6wPsd7Mq9x7zri2nM/N0OOwAsJBHuK1gPhz26/EE4OmTh9N+sui59EgzXwAcDgd4CUjp5Ytntcn0jsweGazT4fpwXM4Pn14DODy6Pp6PH778KMimq/b48WMA3/nW7x/arrHc3r5GzyePnwC4efnKzFprLNkwGILaOCJmnSPitBxLr9TmxkSLn+FYbJl4t9/kny9evHj48OHhatd73xBARpF6MmWLzwBla2Pgbzy81VWmdLceqpMSI1BOZwJkBCKYIvtSsPW5vz6eTg+mq5/+/HtvXc3f+NY3AXz5d775wfXh+ac/8d47b+12s9b7CXI7N1FSQkrxID0hl5DRWD0js/iwQTpNTQXiFD39QmbOTOYmIhga3gs5ywu8GHBnVZXJ4RhhqJREkhljn+cRNBuZEUpSoUjbtIakr75YZx4Z0gWRrOu62+2ZudtqVmY0JMoZZm6NtU6B+mBV43W3CxU3Iri6lPwBzTIKjGMW6EbdIoCT0LsRBvWm0nAdIBQTrwxLEDRiWWSzELrUTrUJHI+nr33ld7/7ta/dfOubcl7i9mS3tx+tub5enj17/o1vfJMaH5fzyZZjnlbp7ZHMj+dHn3j70fkdag+mB2+5Rw6jqUJVeASqYCPLbWQP5BhGvrneXG+uf0CAI3MQySOcVSZpQWHuA58NJ6JJlOiCayJ6FLWiEdmmWeaakXPw2PGi0gkvVVIxM+r/zQ18Fzx6sVOomZMUUVVGt9IybTP3dR8uae4+eBiIsDuiKzMXteTyJwnKSCZOcGbwcFOWRBAp8V0lVsZlwlQZ0oH8Yd3mHxrA0W3RXv1hGrJOiPqswzOCCBiSdRGBWAWtu0ekYVNQg4lTiGje5HRCfDgczn1d1kWn+enTpwDimXd3Mzufz2FZ5ekkunYHNdUp3VZb6/EzCQWSUrYyNBMXAWFmFn++BlAR0ROUZL2rFFWRd7sdCXvGRcBcvB0zU6Egv2g4q9LjhKrG3SHHdc4RcRqqf0uPdDCEiMytDnoCE5Ir2T7yEnZbj7yyPNs8AXA5W7iEiAhFLDdHAHl1zFkUyonWNLXmFWCmXZuygUIoh0m4EiMR3XywWga3JTCAPVZZjr2Y28oUynrYHZ482hHV1GKXMWtra4RQHHay3wMgYVU997WBObKKgKBoVNmNkNa2kfOw9IsMIDYjCS6NdzW6Tfk2y7RM2qPrJO7pHV6eDp1SOYUZSOGRzZZeI1OoKInenI8bSJkkxG0SkXJUOa827Q9reIJYJMKLO4Akc7MoF+MxePeoDjJVdXH3i/eeCEtJFapEAAsiYMzUwMQeaZYAGDFdH8AcTGAUfrVkru7pvbXm3quCYQxaaXfr7jrLQKkY0diSg9KLnUvoy8JlNMfKWxFWNztZmISIwDHUeuULiFy6FRvi3Nf9pKYlfiNkADifj1RYIBGIz6djWZk40dXhwFDqZ1usJo19xbSzaZfgEuLXU6hw6xiQST0aURGJozNYtNJtaynJ6NtIOGJQZohEhJQy0+NOF10uS0GRIyoXY4YdyAjZuEhswWGDMkFUKyjD3Z11DKPIg3wkm7BFRug89xzgbGWFjgTy4VgBGuI5CosBdgABByDakpCRQFC9HiAGpff7xu5OIiwglI7v0r8xa6krwxM6KOVE1FS7rxdVlCpHRGzHW0T4RkKJSHePDEujMlT2zHCQl5/0aMIjW9Nyy88cahqRJiJM8vz5i0eP3zotx+XUa4uTxj/xk1/47//Hv/hXf/VvPn7rLQAPHz/+5HuffOedJ28/fYx+fPzgCsCuScbqEGWFNGECcO5GCK5uFcPkud5NISHyTBLwJfFyUh1bKKOAxeLVZ6YQWmvjRnoAUozpyCg7Z7IeYa1JhEdcvrCzoDxcSl86EGdCJoKyAKmLHo2ZrQczr77W85qkRBmRCRKpl3MAbcLMytXSVGKxtGSKTJmabWopgDkywwakUidIemYZs3DEUC/VW9omzUwL100GX6hELRTJjWKUiCh7jBSWsgGTSTKTIU0VQaOqYLYcr+19Ho2ZTdNUaGbBKBv8FJk579pGY6pXkdd1DSuWJZVqb0hHvVgzG0QSEQHWVqBIQSFKmj6yLVV1cK8iOBDw3hd3rxG3pYNc7hnKXiQqQbp1s1ZCPCKKdPMVJANF5YhwbkLKhweH0+k0lQoMKUosahl9uZ11rg+2LEvAM5O2IizM99P+5uZGRTDPu8MewNLPq6+ZcVpO+6sr5/joxQsAv/43f+WX/7e/9tWvfVUaf/79z/7LP/ezAP7oF3/qeFr2Mivx/rAfu7pAiRPuXhJo3sivdlo7MzsGppZAjUxaa4e2P6+nQiEPh0PZRDGpw7aQVCIIc4AoPGO0xphac1v76r2v0uY6hbuFrV2IqbX0QYRpjVmoZjEsiFwBHBj7Ft39vOpn9vr0J/4RAB++/NTvfP33fu23vvXp5+vnPv3uJ946ANhrmrQE5gYwZzcA1G2gapkGI87QkT5ICrCrkwA1J+BkHqZBTCOteHTU7lY0okI5hZkT7kYkEWiig/hUW4pK7721cQZFmll5f44KvihOa5bj3cjSuiiOfyAddlSJmxMHgpIvBvOsmplhzpvyusxuy9ejtTkHDGpax++YVdWshQAOpFmI1LmKHD8JxmmUHj4mahSeVvSpi9M2b40EEZ3O6+99+Svf/X9+fb/0/eJ2PK83x5PdfuzPiIWUe/rtel7TbQo68NU7++tPXH/ifP4EsLt+68HTJZPCMixZSVgDZVc3eBxD5j+Ks8uD4bzQOd5cb6431x8G39j6LBmgaLkyDeyekssyWFBjDADuQ/4WgfRRTW1K0DKwi4y0OhxrbyIeMc+b8yPf71WHwlqI2Jb1fkg2DTMFMjPrvWTjSUB4EpXH1hrGW3Z1bUel6B8OdKBKka/NsDjFyjJ4JlWJVjGWFsVLZfYMc/+RAzi2Mh0X6HeU4yJpfpk7DZmukvUSjtI29YJsutzo2Xuv+iMiunUwich+vw/Q+XwEcDjsqw47HZfnz58XwHE4HOZ5J8KrIpKJAAAgAElEQVSiLTKWtUorFuZElmRlgydCgYysYPP7zisDfa/pbZkCCiw6UxtH0PZrYlhMV/E9aB0XjTQJ13ik+uN6lQZvZbRdd9OvCzBffIF9mzKIc9zJS56eUma36cEVgPPN6dXHLw7hh8OhmZ9ujwDovPDuSkSUWZsa+amfAaDHsbuQNiglSx20qunh5hbJKhtdZbz1hVPcxBEA85zFeH8wH2bdC/eK7tvtiWhyUNNbxG2BNOvCKpqS5kmQKi4ZNX5k1Uyvs1OYq3elyAo7BHBaFwFNTSKB5FSuwTUxcxMiKdsTlNsWpaj2qps3lniZEpBIMK/InBVAcoLZuvW+KGfTIpuQIc+9s8gsM0AFVDAlEMXoibggdEhAiVtrvfdNEE6esZyXotxP+/JToOW09N4leCJpImP6JIDQ2db0ZBWqpMMwJzBYVdy7dwOQzKpT7Rer9avrA4DFuhffXjkifUyD2swjZKT3LsQVTTJPOrXdmO7msEusfTNpm0zXYgwh4fDitlHl15OQKKJbt+CpzW3qvNV8fX1y/fDR4fGrlzevXj4H8PLFq2kXV9e7/X6fLNWlRJQhKE+YROTmnLXwWdSRjQjCNXg/L2cmZdZJFJSeViW6M5NgY9nxnZVa5qZfKD4cpJyEPTMCIsVoyO5S3K1IYmoiABpLarqnEieTu1caTpoD3KYGEmQUepVR8E5NF0csyDzPk7YMsnV1t+HCK231KAPOKKc9GkwxZU7SamtHA0lUIHpt7rq5NNX+01rjHH7+zFRVuDut52XazQDmaTqd10DKtBNiR2xavCQagnAptU5Nd6k8K0EkYVzyOibJdDNnzmKLlKHy7avXV1eH2+OLm+NtWVVN++nP/8Jf+NP/6r/yj/+Tf+y/+HN//vXf/RIAc+yuDp798+9/+k///M/xZz4FYHp0jR4BA4TSs7jg5dTPXF5599lbRTSIQPAgu2kW6XFssvf7jSyH4C0wxXNkCtRk0/lCXqB6Q7hcZO99n1oLZtvKFd7saSAiFS4Qpa5AMnO3gXOVgUK4EZHqPJj2Vt4uSUQYGzjX3AOZ3Y2Ta8xb6D9HTq0lsWdceDT1aUFSZqn1aphZm7SMBqriKRCBgpg5trtROMJlULzb7cojRojNjYia6Lqu9SaTSkYGHJj+gFDo4ixjZrSNHxoXUlqCGrrQEi/PIi81Dcq7NC5/Gp46CTLL62cr1yiR53XZTTMyl3UdgCMnqE755bB5PHMiQZnuTpefFhcT30I3fahIibKxnE/naXeQmQAcb9dgmuf5eLydVEExTL6anJZz78v19fXt7Wk8XOIAqbYi0tSaXNd113ZmxqQM1Nmqs+ymKcJZ+fZ0uj0vf+Wv/yqAP/cLv/Ds+au2b/3Yf+vv/v7/9Wu/AeDf+7f/nX/xZ35mWW33YO+etzevAOx03+aZiLqb9aVop42bTI0ilnVlkqL1nZZFVed5do/W2n7ebdwBKgN8Jt3vr169fl26yxrSgau+RE0vOEGRDAgxBuvYM9F2MzxYFfDIzdczo3vPCJ1RiULpi/WcMe2mq73qKwOAR5/7rHD79kcfvTre/uZXvvb9p08AfPa9tw9t8s4mREIF+kp08a5JlKmbsxiA7pnsmU4WmSmlZyQSkEXFQ9vIAwIFWIgvYXO1UZPqfpqP6+IbOYsikYjI+ia2rkVdEZY1veS3CV/PlVMrzDIfKiJqGaxb0nmeT6fTbrdT1UsoKXM0adzIV+NLLb8Vt5lZj2Ns4wkzE+ZpmmjE8ZgIA0FUKrWLJbZHUqZnKjbnaSCciSkj0yJE+dI2jCnrvdBDIirM2rudb4/Ly5d0tlidzys7paV3M1/XtDV8sd4RPiU6RfOc8PDp2YZSjT2z/hNI8URglOk0HH8pBlrMF4wG9zor4I1K5c315vrDX5WA1vuiu1lEarQvQkTkqxc5tHi+kTTPOyYOM5VGI2qivPWERyI0OO7E/hER4Uw6ZK2MMcS9V0hcCoD9NF9oYpkp8zRvQdr1hw3DO7+JZroxyne5n3tywqkSrLYqtNpWsfS0XjOcmhryoMOP3Oux0TFDJR30w4uJ/aEBHA+fPDJbWxNWKo7NxRYOxFStkediZwDz3PbTvCyLZ2hrtJF7mTkyk52Fuo9vwsIRYRZJIK65IALBjKbaRJpy5dtVPXd7c7y+vpZJue0A8K6B0krJj9wodmThQjy16ULHEFFWSSL3mLSxqpsDmHW2CFCEe4Rvz3tdrItIJTLWmJeYlKRGYdo0R6aXFITB0u6fjkRx/eBRutd0qw5agYQHAWlmsUHm2kQpCKs7i7SHVyj6wdo9UHKO6AHg9vj66mo2JYOxKClNuv1QkixOhGhxNcNcmFRnO50nbW2oTpZuVnbZr4+3OXLRVp7mTLQH+35eUmQ+lOUM98U8ghg5tUpsOSPBvK5ruE+k+92u2LGr9d57Ilm4ftnYeAqX8F0AFA5mdxDgBE+vNBzRyXJIUnlob+ERfTlrkwSW07nW8H4+iMh67t5XVs2JAZivDuwOk4Quy+LWAbRp5+ZNZxIFhGms/YgQngPOxODxxkxNKLJ86Zfl3Ir2zJyRAJMKRGsXWHq0JgqiIAoQcblhWjfvNXZLs7X60takNU2nzGiimrJJG8AqyFTi0YTIoLwQcyLMax5F5/PKpK01pPe1y24MlE6nk4iEu2eoTgCkqdnq5irCPIKBJ20lyQbCzczOAMqmRYmnWXp67+dy1mg69TX67Y3I9OTBfLV7AuDlq7w9vrx5ddq1Bz2icQMwK8GtydRYe1+naS4CyOq2P1wV3yJHnJXWxytFdJX7ALp3X86tNSCZx0DJ3d09qOKotKreMJ/nOYsPAFRE68yCC29/mzZFupmFJ6s2nRtJXx0Ai4q0UsmBB+nE3aki/yLcrezokGw93BPgeX9VNe/qrsMNgusT7sZrz+fzmZnP5/PFs7pe3d69tabCJS4rFE9EmTnTSwehrQ3fHJHctggEJp08mCLhGEaZI+e1H2/P+3lW0qEMD1dmESWYJ9dTyODeVyJ6cPXYvdfZSUTH4/Gtpw8/fPaRZ1/WV3/9V/4KgJ/9l372n/jjf+TVzQd/4k/+8U9/7j9aOgB8/OL2gw8/OlwfzPv+wfyX/9qvAPhT/8w//c6jR2krC5Fz0cRYWUTcjIKFOQc1hnrvxKKq6WkWA1wlLsoJN2VqG8BBShwZNRzo7gUzAdzdkJxMOnPNF5mzXF7O53Nux6Qta2HrEZFMBauRJ9EIVujdY+kAdJrLNiIi5nkejVYTdwchI3r0Ii+QSqYTNSJx70RDDuDI3vs0TWauk/ggDGZrDYmIXu/5RumUQryRgwaeyN57IlprrbW6h9aNk8OzTdNpXS5+STXAn+edspxOp0rKKP78+GUv7pIinCFE7n75vW5evd7v93WcZabqdAE4YnMFX5ZBFOq9ew8R3e93FxrjuhhT2YVM94sBViqwEZGi031RCQBzjxzsA2bJCstVSoy8IU+bJgVRLcBK2GGSdV2ZNRPes3QQ3WKaVJu05hX+UnSqSIAaNwrENOmynAAsa0zTFCKvX7/ezwd2uegF1rWzivdeYFbTZqvv54NbREKLJuBFurLKpv32dz78L/+r/wbAqecnP/vjr2+OrHa9n55//H0Af+EX/uKPf+YL/9hP/+SynJEhc6tKtEeyZAoLD8xitUFdbLu9QGqNT7XXBZhp7X2eJqKoG04Qt0wO6jS2zTAfSj0i0hoaCWE9ndODRFW1iksLMLOo9liNUqQC0+DIDDM4Z0xMlVcV4Fx9sU65aJPrqQG4uX3+Y5989N67jz74+Pm3vvOdb3zzWwC++70PPvH06XtPnz643glGAtTDw7S8+lglBamk6TitAQCtGaL7WbjD3PoMADwR00StXEJq+w135lRRlLERjWFYuLfWGDxNLa2IcuzuQlL0D9oYpqABZBMhovB8WLcmbcxOt1Fiwolot5szI23wrsq9rXw9uBDiDWTvZsw8wKbCl2MwRKqeqQUiTSOXTA93DzCXZVUjEnjKJJAxAINAiInSI0PAqr5tldwmqggVoqFOds9M5sp11XDvx3Penpfb5Yr0QJrggHuGdbNwFB3DPXr2Yz+/XvoSKOxLNIkJQhCzSnsMlNQmC8QBQcoxCBsScznF3lxvrjfXH+YianN5DIMTrTURckLp7ArQj3DyKF5tnbCRxEzbyDxz8NTSPRKQoOSMjHLj6r231qY29d4zqSZYlbskMmzdCyB2dw8b/FZgczDIiDDrnjFNEw8LuxCRJtKXU6bPTYqqPKmYd+uhwq2phQE4r2emicIRxPekbZnZzdx9d5irbxUVVu1uy7JcIJ4fOQbHPM/LelpX2x/m3qPq5sPVvjCaRhzEG3rEVa3W8DAHjyNO53NJ8UWkDx0RBJJMwpKEyKEaGoniIG16oP2QrAeShUSCcDoe64TY9/28m5h1UslY6z5nhPeEQFlUldIAnE8rbyKUUrTi4hW/vQ0XgnHRR5m5sWRmHw5YppWCnljOvbQk2JI4RLTqvLuhVtJ9+TQ2/raAgtg3/TNEnNDN4F1EDocDgPltosz11e1p6d49mgDoy6LLKRXQHOQkmQZF2dzrpIXX7xUZFkHhyuK91y2VJkS5hhEwTVPGMCdLAk+69DUlb3IRKACKynBhZzjCZGO1FKrP5Jllb1ZmHtxUCJRezicWzkQiqqoWo2ie5znH2B00pqxcpAb3ygZBpBdRPEDIKD7FXRPbLRCRKSLS9EwdwApzt6QQYhBZxX+cklvLRHqRt7JWBA0vy14ythi9IpX8gZgSuyqXiJmTSYVKLGAxBBNBniCPBDGPOCiQN20RYQii1IpBEbLoZuvqvpu0QmeKMW7rGvBkaGsAevjaV2bezROBygy/d9vtdn31aqIoB3hU8+rqW9LtdFoAyLrq1KSgX4rNSD05N+93kYACsOMRnKhkE5JhpgGE+dU89+59uTEqCze88/Zb+9v545evvv/hy6dPnxak5hmHaSLEugR4rgYerCS4i4LaeK9lgpBApCGCtppPqanK3wt4E90RieuVa61h83XrFRPgvSlrUy7ZYtWGjDZN63n1CDK78PG4KA+l8Lg/pBrwgpSx/aBi0eb55F7OSSVgmUXAzCCzXshLExpuJiKqakN6g8wMFHnPEJdp4eg3NhUHClwBgiqoNod5ao+uumNwPRwe0E+vH+SWzEy4UK8TcGFiqkhcRK0ept5rI5JNHBE3p5sHj3YffP/Ff/vf/ddf+d0vA/i5n/+Zn/v5f+7Zi+cWr977zJN5/xDAh99/vTtMpO2n/+g/+pXf/lIvzg633/7q13/svc/Oux0DdcjNNN/ZRlwsk0V2u51XUAYYytVYMjOVY79nUN6ln2xDyx/wUinXG0Zu8Gimi1Kmw+OCIzOz0CBPigizXjQmnsHbfHg0J/eGBxl054t0oYUnb/T1TEDxgw7nAG2ehUTkfkmAFa9wA9re3Ut8I21y+kEIqxTqWNdVWCedAex2CsfqVrYLLJtFi1nv/bxagRr3xzLDLWg7QeK+R8ZIvrwjo16qnLEtm2Ek3NCFuEFECLrMky/rTrZR9n1uzth8SEQkt4weiigCzlitY2rkloFGbRKyHOLN9EiEu5m1aS7+BUIAdg+CqOjQIJi7RyW2I+/RKmmsr0hQa4UOjLRp5mLcbMbfHBFJxJDk5LKrSC42Xz3x4ZNdUgMIMXaHB7/4i3/peNsBHN569/sf3EQKYzq6fOqdHwfw27/1lV/9G//Hn/pnf+bb3/r6PMnwU0gk0j38Bwx3JcIsoOXMUKw6ojqOIiLM09eLeqi1qWY567pKKxudymRPEgaiNpluMWkL8hI/VRR06f8qdbW26NhMI5ORpbXqURQ8B0USmICIXOEG4HqeOp0J+bm3r99754vPXt4A+Prvfevb3/rus29+cP3W48On3nr85BoAHXbK1/vJEN0tGFlrHDyHIijgBqadTAA8ZTi5R8bFsI05PVZfa+UWpbdNUqlSQuR9iKom1XqtQcQJvXjlIiOoclwuJwBFOBzEFd98/32u0VTcHUDMm0SL4g+St/9eM7whUM+8LJMNKvJSEWFABJGFXAix0Ebr8BRKpNXfXlhaY51Krd8tei8K3aiRAANkHqvleQ3GsCMmaZSNJ+JMYiOs3Dsseq4nSwNDVaamM7eWTHln9PwHmRr/nz1awe1vrjfXm+vvV6KSlX498ISSPVf2UUWnjY2oNMKETTSNuMsLGFnURJLRu1eAusytndfzvfOdMwmB3PiPNT0nIla5JOglQpin1i6jiHRP88pFFeKk0Y9zJCodESTbEImRKlImRCpKsTlkIbk8yvKyVwxba2V294saRZl6eNmM/xCVbz80gIMol2UhJtXWzVhlPx1GaRXITJUqT7N4hpFRPVXGxV8zV1uIaGq7ix4yIgKVFNAGH2eE1qh7N19gBuE2CYCJFSw3OBErCS/dith/etVV9cF+JxRzdZU6ZZJHLKut3UuzBHBERpKSMCttY7UkiVjDnFVAudr2SESJqFdMw8jmTBZh5rTRowIQSSCAGJaIeS8SIqJa60tKcAErNTdgjJcytiI4Uo7ntc0NACahq70v63lZLnT3Ns/JBCKWxmC/g05SSLPcKfjSFybgGaQ6Rdy5BFRxnJnwEYVTrhOH3c4zeNa+epkfhMVOJzCb9TX7gPzB4SFCwpxJZZZB5gEQsRDcRhTCNAkzR5q55b0628wyqgQEUFH3SDLGPi9WtZeRb9EruCVd0t0ywqlCEISsr/d+ryg/zqo8MrhiHseNsJGiIsTIsli/RL4gXMCUYK7WaRORZULAI8W6SJ9EDGdQZjDoXhEQyM5CLclzy+5BJDwomoptFhggsBIlu0e6p0SxjkmUEtQdHhU2rdrMI9LY75JwsEVb1sfju78YvH5lSU+5pGeCMsrUkZgagGwVMEfl+ysiyZWAm2ZmfUF6IIqrNdN+nveHfb7sNx98+OzR42sAbz1+bOERObXJzFDJr1Jl1LBepktu38VVIIej7dAQCjOzgCwvpsXlgZTurk1Hlk2kB3jEWGpIlDRsTViYqpLIMLMLj/A2T9XV5KVOI3bk6r7Z9I2e37vDIRU8uNm8BQ/9vG00X1VFZHoQ485yscRlTAnSeWIRGZ92MBuIKHzU/XeGjuG0pViX/hwF1YmOaSOXzC2CynRzxA/11ZFoUytb1eFA4UjvURQJwqbrThLN9LV3IqqRb7rNh/n5q2eq+KW//It/5//+2//Zn/1PAFw/bhav9w+853O38+nlSwDzfPWZzz398le+/ku/9Je++MUv/mv/+r8B4Jf/l//1b/2NX/mP/4P/8NR9L+3ho8cAbm9vmcQzKEmStmgtD0KbdhWxrsQ8fFsiA0mICtatPpwptrTLQYUYTihZLJ6I0acxkTAixiIS4ntEwiw0eRjN1PfNpHprwDqcAkGRFSwVETTuYm7xE3k5ey+9tN9pM8ZfcCnkVMz62KZYI7LI9pmpCQCGiHAkKgSaN4vli2opY7hWi4BIiMXTt7mKFcCRWzd1QcmHWmSE1w6r13QfZqZlAhqlOplE2ul0qmjMTCpvUQCiraj1ZetTO66AqHIWkrae/y7jrdzdB1mj3NW1jKg2c5NIETF3YRYaubjpa4SzCwto82FQ1tZ0tQxzYlT2tjuFZThEWLgxKYAea2bPKGxgY7sKI2qO4IVt1RcnUkmZ2dIq/bNgrIGzAjQaUlBShlMyJ6NSp+rMSaJkFhJpv/f13xeeASj2/vr27U99djmdJeLm2QrganqUXSPocHiQGG7lkppJ7mlb0h8AGvZv6X6X/ltvqWWkhxJLa7pZRTAkIlia6LRBb0hG1ruxqRjCPUioevTYDD6FM8nDt/d2CxsWBsiHJk/KKsdJswVSUsrryACsy63O04F5teNOD/tHewCPfvzzN59499n3Pnp2c/rSl76RPAH44vuf+Yc+9Xh/wOvjd6+VZnh9WwpKiKOtOTF5qWV15NWOM7E2VXPn4WuLHD7d421zh7J0t8ITGZSgTDBRE42wsZjgte7J78zvCsseoCuVs2d9NZXn0XAGxSZsxxjGZPTYEqNrBY1xV7UZKko0sMULQMAVYZUOsHBZiId7ZpS4jiSi+9AZUUuk5bAEGgl/oEGAdhDTmEm413QsIsKDk0b+myPcLFN5UplmVeIpmKFqnMc4n/K0+NrPASPlqelunvfg4jbfi4/5g/mv98CODQV5Q+B4c725/kE6Zs8oyiGKko0huazikxiyMdEyfTPxqSxniLD3cMnL4iS6o13Uv6JkBGUGApxcsDUTJ2LxICLVtvmvI5iE2LrPrZXdBoRUFEw9vC9r23CVsjsaYv7YDpGEqBDII5z60NtuxVI1ixfrsWo5alRcm2f1VJcpF354+dM/NIDjdDq1SXQzNiG6M2oql7jwZBkybHMXJmZFICJYFFtwQ+WFm9k8zTWiSR9e95WlV0wbAggK8hG9AB8U96B55kC0Jof9DGBZbVl6eJ5Pp9Px9dQYwG63O+xmkeZhSEirfAS49wQFwRyE1KIUEpjFwmAAUz3ROh8HroasQONJBZHrunLyvNvdHm8A7HZ7ZkFEzbWEpTzPsvfCcZIgdxF9mRsW4hnjkHOhCuAByW4uQeQZXR89eHx1WE9dyt8f8MPsStyUlRzhlpdpZHoALELEVB1gIiAgQl+8bfz5bpYUU9PItHWtuoozhMVtUWVwTPupwircrIeD0pWJZHsvs9pYEm40Imk9No/fzMajs84ca6AK9OHExlxyLFWtLGivsjshE69LB6rJKWf7M6JsF+8MMiOGsimZVu+8xYI04nTP7pnQSmpUMjewEvm4IYWicQgTfJjAF85KQ0oTlNndt+RVBIIgzKloyjxIsK3US5QZARvDDvbevc2zNgn3YpEgSUTmublF5PBkzUyk109X1diwT04goUnYBi5CtNiqyghfe2fm4i0jwtcgkPWFma+vrqpxOi+LWdeJE7aZ4G55v4jI9Oyj5G0CRF/TwxUhY88iUXT4biKZdudlBdDXhfVwODxou6sXL19+/PJF9R7vPn07hW9W202TFqaLoISlp0dSDAQrM1G2qwlKERo3nKhEM6Dh71takupXe7eIUQUSqMa+Xu681XdNk8MTBKJM92FzEyISFU9aaEhpnUpDx+RmiRj9droQ1b4bFxeTypgNAzjChjM/08QtIrz3TLRp0mkM/9d1rciSyChOWTgTQguw2HKEkijCym1XeCjxIrt7z6AgVPtRBS+zRl8n1bjHL9OmkUFMgcSdQXdsTrGZSPcVgDlERIR7NZA1Tlec1qNO/D/9z//D3/47//uf/c//08+8/y4AbRl8RJ4P+/n2+PE8XwNIcif85E996rvfe/7d7/1edXo/8y/88zevX//7f+bP/Lv/5r/1x774U6+Ot6PEnwRrpIhqi36ZGMAyVjOAtNLbC+tjEmZ4EkbAQZGlPXod3bXEfEORSt1GY41PYcZErA2Ii+clJwrccAs3H32OCmTMELLbYEAEgXmSyTOKRPL/svduobZt65nQ919a633MOdda+37OTs6uUzFa5GgJSl3MxVJKCiJUpdQUgsEqIWrEB0tKXwQNilDgi+CLb4oiPtSDFIIvgkhBTJG8mKpUnWilbieXnZzLvq/bHKP39l98+FsfcyUqJJCHA1mDzWaz9lpz9dF76639//d/F0yX8pkhMuVOs1AgCIdZgpjpCnMIJMvwPGdT5WZu1lonFRtbL3cq4tbUj6hHm81tHCwMZORB7GQkFXmVlRM4WtMUYZ2y+Ty6scMwiJIOCGLsFkU9Yr4yOHoriiyFh8GZqLQYRBSVx0kgopLJFHG+AGUVzSNpaI4iKGnKj+DhU8xVf1ce5EdEZi69R4TtM5WsFasxfFy2JsvMNGMSVmYniJtPWhy1afqBvAIxKqy8BlxbJxyZ6OVhRtz6QoANn5aoLBns4enMQLk/MDGEJH24R0xPeCYKC2ES4oRMXgkhMwQ4X7b1jfWf+SM/9PVf/AaAx/0J3j5tT61TW5m7dAD0SL72fX/o2afPz5d7PXGbdD+N3ZO4NUFituHsTfvSeexjjHFgFjKjpolEWwJjXPOPeMpheX4FcBKlhUeGKM0cZeb9xeW0nkRlH2Mzq5KXRUQAD27MJHUnc4riUkhD+167X2RWpD1nIOpsbUqNKdIZyXZf++SN8peetK+c3r2n5Qf08SfPHcDHv/HR//Fzf+fd7zm9/+7p7Vt659TXyXLe4S2CDL0XxngQjyICXOSjmN9LREkQIOIiZoe5hRMFlyny4Y9eg8ZSsz/wiQrmI75mTpfuD5lMyTV8iMn0ACAszJLJdVsCng4wmKn3PmyemBVpKICqiErGASxW5SGCRE0mbfPeyJMDiQOxtXBKqKbM3GObncMxbCAWlea21VNgYiKhIqLnA5ssJ5qnTCRZWYtFPQKDhURIWChZ0WRQutPw2Nx8CzhLqlJT6dc+JA/Y4v81QX1oV54+ffrs6VOPa0xS4v/jj7w6sJiPoX70sqxPHj2+vbl53eC+/vx+/jBTYymF3eTgVgdDMd2UqUwho5D4B4AjooQKGXOMmeTc0LNB0t328z6diTimcRh4ltRFWWTpXGmx87wVEALugxIGVHPHmWnGqpLw4VRObSSTRObF+p7ez0RCVXX6GH6V0JJwJ6MjAmsiMVHh6AhKlLgyQZKQ+paJyTf4rgI4indKArMtM+Wo7ZgZSRWTSznPMyHthXdXHV+8FCYhrpktJbKO5LieybCYtmwAzKJ6YWIkl5s8IspcTfZ9IJUlAKzMp5uVoO6+rkt5lJ43G+bVovTeb3plHzKQIqRMaU4hNbPNdCXJgzo4LQzLS5VQtNuiry/LDE7ziCSsp7JpoAJuep+2keYPWXcleObEkQi4M/PmkQwC0+QgMSXIE5FERE0AbCDqQqeey07S6w5wUwsPpSTaLQCpfiADyJi9OtDkvisAACAASURBVGWyAXAY2IkaOYZ7nUjaZYqfkadl2S6jOoSFadt2XXTsQ5ep8F+XNQJGECXmdowQjfMwg0yfGNAsIFRIFuaKA6wcnORkYb4mBsVD6ZzpZjYlyqpEyCO4fo6dwZmREE/Qq953IkmwMLO93BDSzW0QsrGITtdPc+NijjBZuMW4ntbFK8pAxswi9cq3DwiLtPYKDUcQyQFlKURs8GDARgwfQZVgfxz7zME+PK/UrFKhhw/lHgf/jFH9/lRWx4NRH2iOErOYABTRF7UY7qFNVXUcZmyn06miN9xzbBcA6SrMEPEwNDqCDECAEogkkFXInu3skq2JrF2cOBtnK01JjH0hpsjt+cuSx/ebzsTn7QLpf/D7vu/Tz74D4MPf/NAz3nvvHVnk/nLuNZoGWKgLkeqVlBElnOLKhKUr+fdAo8ORgXw1UqFqWhsPDQmyEiVDdXoThCDKqjCCy/S3zpKE7yMzRdv1JieIWZQJvlFOw0ilEG0iFAGPUXtXU05Sj0GgZe1F8nJ3eApIWIMCTHaIJuZQkOE+nSYICA9hZZD5YJ0XllpcN2KaRxc8RJkas7SYMbxIT5GU2qcihg2uVq1JOkYYkSDhV/SKUoiIQTnH5owAObGQprnFpJQQMf3i3/qbv/hLf/Mn/o2f+Ed/4Psv4xmA4CGaS2vMeOPR+uL+OQDi7ea07O6nm/3u8eNf+9VvAbj4zU/+Oz/5/V/94Kf/8n/6b//rf/5HfviHAdw9eqMrD8Nug47MAJ/of6QQk0KkptkZlBbuzqwHswQEKhJg5d96zhwBZclDqWRTPQRCMRqmc3g9gsnWBKuKyrwJhYxMWpm0CmByppnn+sqQ0keQsgppJcBPsgncXVaamhFi22dQN7Mikpm6tBk+byV3oEq1L2VQb7Udp7ld/SlqhlONN+lxW3LKJSIjMxIURz5cIZkVPioHPScigtIzIqKmInmYFKrqlevR+xIRp/V0pRxdj2x3G2MIk6rmROXioAUREY04cFiasAsRTSeImNhP2ZHgiIJm5jCfuc6HgXdk8oyx5taWObrPCsGR1rrqZGnt+6baRTjCbMwmtrFoX7d9SBfKKF5fgooZKb1j+G4bcQPQtCPSDCqs2raxA3AMIYmwbd+IsrVlPvg43pFjJSRFeeC+dffGZ9/65E//qR/N0QD81b/6v95//OLx47cwfHvx9M333gTwU//WT/0LP/wn2H1d1s3Pp9MC4PLyEiOJpLWGq64qQpizgpxy0sSEOKulnEkWJNoAtL7UDfF9ABi+V+dJAuaS/s25PxNx786SDn9ItZ8at6YqqogckQDcIiNEpC+nzSe3hck4gjIqu6+gskiM3Ss2WcJyDABr5s3N3RD6fJzbqu+98RYA/cof/uZnH3zj8+/89b/3d7/33ds//MF7X2kKYMVgToGnV05XFYREVKHbAYop5RCJnBE9IrLWIToT2ODhIkoPCqmsuck+hmi9aCiVK5hQG0jlCEyJbh4ivpgLUqhg63yQXF27dyq+uE44e5pAz5SCg8c03CJCaU5oDqSSiBplTi/Ah30lidLG4IMMlebBpNoClE4Vg0UAJStzGeHXEdB7xR7NGriyW8t0u4vetBNTAxSkzBLEwyngSOFUGCcFBpERBVHSxG+J/v9pGXm96m/+5ocvvvicKcrTO8sytebIhEQ5JblynU7pGbq2vp6kd5L22XPs+5dub/7A6xb39ef3t0YFiiula7rtpCBBBSXOEJOMqbF9BTtEItMCOELWMs33MHJiRj803cwthkW4yIJDaE9EktRaLzszP5IBuVwBEr7bjIkFuTmBRJiJ5yiRpORy1ZKI8Az6TA4CEgW3Tv+gSAZUBJFB7FXTklDlIiIROT2xSdwjPSh+iz38dxHAsazN3ZfemfuL8z1Tq8byfD5jRtTQ1fNMip4dSRnEB7BdmbqREd5Ypkmee8KFGqrkrQQFQKWZxW47eSYnyCfRhdjGRnPIHwDGPgBuegrk48ePK4ngfD6P7WIWEemX/bxvAG5ubjJi7QurVEDYgXnlsAHBjPygq6p5F5HhiCMCB0xgJpU62mZAOiHdgCyKAwVdae0ZPiGP48e6ezKlUNAcPwBQqpJx3oAZhkrYQUG0C6PJsMnqt0xOKsaqiIAbgLChMkP7gqOahGAHOYO7LpkPtKDMNNszEyxVwYgqzBtx7KOc0I8OkLMJyC0q1a7c+8Lc17WbW400avIfEZ4uTDb2pgpgbX1P32xzM1Et8nnpYAkhQpktj2GAiIxtR82o06uxlNZIlRIskj6TCJgItY4oIDz9xoZHeBdpqkQ5HRAJxMmMZEda4gpwUILTM7M8T6vK5MzwDM4kyMOUKJkymUhiljXCHG7hFhlowiqlsx1mIjVr8aSZHFGwBQNNdNgeNn03m7YSWO377mkA2tJVW2YOc7NxTV812yvmEGBBFbQIhgiFJxVN7cptKUm2UMq0C4h0TiGmKWyYSIQmYSCUlalLKFuBNE6Rp2UBwF6zQjRqIHl0ujlHbC9f3N7eAnjnrbc//exjEfrS229F2qSfJSiyYEyiSUkYJW9mYkhNricxLwJe+8NMr3oFAiMRUZEDU4P7zGtQksrUSIqMsN05vDVde6/FuW1b10oiKJX75M+VIKyJgizm1NrTKYBwhI8K2pgoCdUCjIO/7xkPDOe40r8ZLFIaimt6FkTMrAxj8SormIiJIzIw6izICah1oVfsD4psnenXFn2idfXOkuh0nQAQnnAOJHMCXiN6Rx5xgxjDKrhnbevTF8+/9k/844/fvjs9kucvn8kSEwRM3K63L5+/WNa5aJoi2DjG97z/ZLP26acdwOdffPT2k8c/+M/+0X/zp/7C//lzP/+VD74M4Pu+/2u3T96gpoHhfBU11GtdswD2jEps4QRlhnthBFeriKyMba4YkazdoKzDibn3jjH7bZpOWvkQRYbSRWZNxZOowCNmjqh84ZymssVNyJLT1ZZ+5VOke8DrrarMmim5d3flSsmZXKDZ8LCAyKfkpLdGw3fzXFo7iDxw+DWT+4EATmASVSWSCrTftyHSlmWJHJVYMhPKQKpax8H1h1zRivlqHJBvyVZEJA9xHJFMRgAhszwQpuSBWFTTxt5FHVffMcpEmF0TNx9GSkFXBUGx6zMjUALg2Zhp/e2VmfVbxK2UCUq+nPc6VizDffM0ICBRpLbr+mcm4UMnjPCwiOBUDxyOEgxwOJAQEpFWrAoR9TAhaaTXJjbCwZGczGChJkfTS4ZEDC97GQAkRayjZ188XZa7995c/pU/82cBfPmdD37+537hV/7+r2735x/6Ez/8r/74jwH4ga999cXl83EOnOL27nQ+nwGQsVR554MSbcbEspsFUbjT9RguPgUomfaxaWsildIXFa8TGa21uGxzKEekykkxD+6p+2OvjLdjn5lZN2nEhCTKa+wnIUGVg15SB4AJwkEJykgSPiwnd0/PaK1pX+pB2r69PN9n8KkJ4YvnT78NIOjuzbu3vnz35d+83P/axx+9/+X13YUBcOyUG2FnKKEVjUVal94402JY2hX4BnEWZ4fCDrJJIpi1JoHVe0ul+WR6GigiyOO68AnJBAJjAnQeryjXosgaZU16vAgPQzsiKi7cfKtqeTBFeAUbEZEcHYWkwp2Ya7MeZpf7bZzva8U7T+wpkJSpoM66XzYVBUiEdw9i1t4scOqndV1KbkVUKdfCRxJzenh4JblmZoZP5VhAmyxtyRD3ypbVkgx7EsCUOhOnjCiYgiln2N/vgFMfAJ4/++LNG3l0WsL3SIsSEHPWP8G+b9uwfW26dPb0Efbk7bfe+vKTm8dvtJs3vv43fvP+85ev29vXn9/vApVjglebPRElkVddJFcqF5l7a+3B+TFjTo4tLZ1zlj0Oz/QJdWPOPlV6CFkUNFrSCJRn81WFMHfaiCayLMt+2TjReHqNbzQmTYyuqPOBFScRIwDzqseQFhHJTQjkMyQ7pDUPpyySwwSdHQFOMNVkpCpqLkCAwETfjRKVbdtu7k7uNsa2rl1EymSUmVUbfM5Op3Y3wyL2cWGRxi0OYtyRHejZpnvZKIdXCm3IzKCJuzMJUQq4+Jk1O3J3s31ZljHcR0lzEZFLW5kR+36+f1FRJjd9NZkF07bv95eXAD799FNmfnT7GLiJEZKzEPNwRKgoikAgk74eSa2pEDVuE6PZfR9nM6ugvYLbSYk40x+Mo6o8ba3V9A9mgRlenyQk3Dp7oLKOAYSPTEiCCn3Iw1A9EcwJSqaK2zFPT68SjxJCXIs1ucTbFumBEZIAqj3NSBuj63JIVHaLQSSE3HerukraQonWcLnccxOLUcPD837ufQWVpaWX0y8Re1hY1pSjZkckUvkUjRWW02uWRIibLg6LiO1ymbX4dASZXmPHLuBAtiaF3vBstDQCYwzfPTzrD0grfIiZ0VrDPp0UWZmEzD18XD17rIRPwhFOORPyKobgMnYKEpmsY55aZyOSY8aLpPlyEirhMg7GLyyCWFpfVXkbG2ZKH/WuopI2yziLFIFwG9ue7tNsMHIMjzDLAJPO/J1099I71GC5yOce+3rqoeHDbNIXKnlx94OOXr7EzLpt58xcT6dx/K8YGeFlDZM0oZDW+ma72XBKIUgYggGwZxNMs0OeKEwE3DdmWVVenF+UXOvu7u58Pn/++VMief/dd3K7VJ/DkWJJ9dfN3SAtU8EkXIy8Gs0LRzbN2IP8cIyuiXwCzKRXNxtmdFEl9hiEUWoUIyKV1pYce8SkIjNJqX5KkgPMTUCJlCUohu2FjtX3CnIpei1NUnBEZI5ydCizuMLvmKX8gsFJPMVXtVmNMZjZR/B85dI9nP1qVwnAbUeUPWbk4azfpeWcYTqS6NDjlPVrhCdceeoYLBJAb82Gs9JVoJFzXCnMPA5/zd1GZ2pNKbjkBstN+/rP/uI3fv3v/2s/8ecsXz55cnu/Py0qgQiZX5ZTV+2jTBhTzudzUoQPXZ68/c4dgG/++hdPnz79g9/7wR/7oT/+1T/wvlIH8O1PPl5ubxuL+WjT1HayEjENrnYbUajB0hprAytzxRwck/MkiIqQNq5EDEsr7VpbiKTpYd+T4ZGer/hfltQ+kw6D54k7SxOqeLYYeZiedBaIZqXwEpc4rkoKc0tLKkdDgJgIbGbuLsxJPGWScGEnElC4T8dH7Y1EL3uG+em2S39FoZpOlK2SYjF9ct0s3LUtE8jQekuciIQ4Odu0omQRKZpcvgJRJxd9kq7b7+VyQaZn6VOmy7Wn7TYq6jsixhjXzBclbdLdBmS6C4uU1S4Vliq15mZGc2RGRl7xt2Rxz/I8q1bTzYhoWRY383145JVyWPpFcyfM5GxJYUlkEnEXPXAuqZR3Acm08kFEWBoEJKDM4lsIkYRcAdHGcnVgdfeixfownmSiqTAUEVGqXF43l6aUyMiMKA0xFXIVuZ56wpnoy19+C8CP/ek/9c/9yA+tsrz15M1T708//QiAiN/dLBfcC/F2v80cFmSFmpnZBOaAiNi2Mc1cc774tb3UbtUWHe7n/VL3uvdFhK55NwUETO5bEAVdC6ThyUosEkHhA8AYoQxlHcMb+Kr3Zp4Q3jYuUbjv5Kjiej1TZTmsta5c6tERaQXlqWrsufsu8EenBNDi/Ll97k4JeTHEeKUWAHiHZGSSChNo9+krhAiPYbYXD7cQRmZlFSSb2W6FlLmAlkWI4GPyQ1U1r2K98u6auj94Jh0ePRXBS5F0ZWUeLmPJTHM7yitpVCDM7JYR0delOLDHpjrqBGFuZvuBhmQ5anl4OD76zkf/99e//q1f/9BteJFkKCOn1ywSvTVE9qWrys1pba3d3t09efPNtq7r6dEP/KF/rEg39WySs0C4Q6BHzMIqyRTuvhuZU00HLMxjGwkJbezI3WKkO2eCyImZBSwQIWVuxIpkJP9O6vz7ly9/45f/gcSWY48YkZbpnp7VAXF6WMAf3Sx3tx1CqXj/qx8st7KclgWPhF/3tq8/rz+HnVrtSMpV6zg8/SjLiVjcLJgdMmHZoxxKd2c+JCoAcbYuzOzuY3h5fPbea1MKKqqXA2i9jZEzpI+n7465E3PvjQm+ze13WiYztaZtWeywQS0Ja8VfEqKADxEZIyxCnaGTAxhlYjSSkcFScMyICISQMElmHvELnBnuSeG/h/SN30uAoy9LjWIA+Bhhe5vOGkuajeFWY/GieyyNicJpfXSz+7CtqkCl4DH2RRuA+3EGcLpd932X1rZ9f3m+f+Pxk8l02HdQyqHcl5TjRFwySFjyELP0zpQ8YmOOuOzcJlEnzSAsqtnEvNWCeHG+fPbs+f15v7256bpUi04JJnFPFmIW7VP4OjYT0v18aW2ZdH8jkd51KWA9YcVPdvdywOpt9czLeasSxC2EdTmt7r6PbVZgjUbY6XQiopfP76uVfXR711juX9yzSg0Ybx49QnF9Msd5Ig4svJ3vGbSsfXIGS8+UVmMYATFpHpieOcfu7pbQmITnWhXEwutyV7zrUfO7yGzrDgueUQAkNHznpsLI5JqDWrmuMi+04pCmZ1JR790dWfNaIEYyRES4BcUom4YgLZ9LQ2ZSTMJSevSlmTtRqEj1xmO/hJcRPUTatf6wYdJ4aUtm2qGgLtPN6W15uDwwwsY+Lrb0VZdemFYS7walpTWJCJqkdthuntFWjcSI6Q9EvShkYe4T+HCQiMqSRGm47Ftd1eObJxFh5kxM0LYogPN2ISFmco9TW7e64ebr7Q1Scj8T57HjuJASUXqwU2XOCUE8eZSAzwhoFVfp28efffrGkzd16WP4y8sGYF1Tlz5s37YtMws34YZ9t902i1HmcwBObUmCJaloay2DbBQp2olYWU79ptrFg8a/O0F6e/N2vaTXPXj73Xe3b+fHX9zLen97ywAaZ9shwZLiNovLwaDWNo8u6KJ2GUWHa22NsBRKGZmeeOD3EjFSVj1dLnvxMrQ1IEaY0M7lY8TrsDj1tbW+X7ZtJICu5MSXMOkKoojD2x9UYRzJ5QkcADydaYYlqUYVsiWdEHAhhpNJJMokRPLychbmIBs2akuxMR49unMPYx/7AMCQdV1lmgVG5lV/RJxXmUV5N0wXTB/BaZXZUQq93tvz5/en2zUi9m0HsK7LGO57NO3n+/Ojm1sAY8sIKJO2to0hywrgsl2W0xpMX7x4sdy0Tz//BMC3Pv3we7/6npy20y31092LF5+dbhuAi12S4LCE+NDALQDb0HuHPtvtQtHefHQL4GO+Hxt/9NnT5dHtP/0jP/izP/PXAfzyL/zSW2+/A/K7R+u9bWuJAUmUFz8bs0oys1cbrcpJHCPPYVefaWGWRhRhcLNtjwHALqP33pdeKtMuRXcyj0sFXRBVKFIlmIRHzlmredkZkCzlPssAuV2tndKtCVtGVFT1ZKSPTIIQiHccaru2jDBSSooBy44qVvxIkfJpposISncGqaiZHXZ+QUTCICb3cUTHCzOPIqFEStHytXgQuao0WiqTC4BHmg0R0WXNY/RcwFDmbHRrA9csMJzCByhbKyMb58aehok2TDREiTPIbYjqblt5OpS2hVlbW3wfBzkxQOk5S65Chxk0bDRdVdXMfBRdsSnzedsoIVKs1RJolC9URuwQW3Q62pg5Zb3UfA1DTYJFmEdO3L4EWzsLb+M+SeprOGVXdc/9vHVRZkYUoBPSJCL2GIl5b+nwZyTRPWxq7pbVtj0ymIkbwx9OEAtjld32oOmX1NflS9/TGrHgxRih61b7JHd07pdxsXAnA/Dk5jFPxyEMH9MUiCngScxKeWTpNWkTcsjc06hN9gGhRNpMxVsNAtBlAYWdB1H2vs5HA8olj92JpqkQnDIFwuwMOWwsISIQpggwOT2wgUikRAdMIk0ALI3NfYQTUpiOgJs035JYlMdxWsnYH+vNrckS/XR7k0qLGoBlG7Kz8LKHuVCc6mrDxiC3RiiVEIDdnIkv987C4FaM2qWvjWUfFyCIIVOwPEq9G0mqfXerORYRWUZhIiIiyVe2HBJh5jWIPFJmMpMQTbnKgDCHFgUP4Yx44H0oKWmaWSIqnvl8vjfz3rsQzIzAX3z+2S9//f/6xi/90svPP71/9kU9+T2xTykX1pvl9u720d3N40e377779lc/+N533rn9ge//nv7ozb/9d77BNSwxeNVMLkpE0uqtESFz3y4jPJCwfag5IhEIzzHishsJgnoAY/ioKBkCHCzEyQJhUpbOLL+znowB3L+8/6W//be2p5/mvqfvERYxzEeUmbmAGCR4843TG2+cdG2yNtF4+8tPHr/xhsDltTfp68/rDwCiOAZ0cURMNCKaszcMd9v31ppFjKM8aKKF3KoqqRQOez6fVbsQ75strUXGFDZCIyNgwpRZoYvYDJlsZpnRWgkfa3C/b3sgSJbmM5x+UMVo7E5KxlFDcQ4u+nL5b1ebj0wRtoh1XcEyxss6W+/vLzeybmMPQvU7nWSEc3BLcfcZTGGZBJXGZdF1Vex+9wAcunSWkuEywFfTVPfBYGHESE+bSs4gEdEmm48Rs8+ppDdBqaA31kOjq0QCVu69Jc3A0crru4qLfSIr8EwpqsXhSlg9JycTWK7SgkyebBsTyspEuHv0ZLkZ5/vtctmePX/JuDxa7wDc3d5QDpYUoYgpKkaGB9yytUUgPgG2aNLm/6dYlhWAuwHkllHZGWDtrYCAQF72zcz60m4f3dXVbrax0vn8skFXrREN+9jATbsm82GhP4kJwhCeK98wVLUJZWbYAKCtA2jCQVFHbMwhPZKTMim5uCQPwFlWE8fD/IFSjgBxwt1hBwN/1RbzeT/QigREzDaCqLS6DzZg9WJ7Qg+xd5Ri/DC9L9XJlepClSZz/AQiirTqtOmgOav2pmqjEK0yyZuc8utAcl6AChBuHpkyR6OcDmZoCjMjqG4NiyKhKulh+0Q0uyozH2EOR4alVPzs3lj4gaWegiRSolRmymMIGdSlZwzK35KtaBEImpqNGl5VXJO5B5Yuh1NxRpFrHBF5+Kvx2Ky307K03bZ9WOQGQHp76+23mSUzLTznwCrNdlC21tK8nFB294hQba21TIIVK94ywCxUMYqZNeevOtMzdjczy8PFlghLb5FFxXUAI2jty9tvv/vN73zy977xax989S0Ab97diOr5MhCxtKW08bAxLVTcRoabZfVUSUSy2w5NEaEZhuoRSB8EXOxC1ACwTFmg+S4CrTEsyxgI82BRaTSJLb5biFJmUAnWy9o2hZIjE62cEau+Z1Duw5mMj/euIpMjkolEuG7s2DdhSozqWhsLL0vR2lnUjrSL1rgADmaG85Ej82rUKLlHZoHuqPCWipemmLyncAtP28e6nsY22qIUAmDbxpMnT87nMzwWbfu2VeuyNmWJzz759O7NJ/f39wBu7m6fvXz26MmdZPvwmx/+tZ/53wB89tlHP/qjf/KP/NF/8u7R8vTZJ33lbT8DsLETs+WF0CWpbrinx7Cwcd5fEPnt3QnAl95799u/+czCvvLBl03G1/6prwF47+33/9rP/O/b/vLHf/xfurpBp8epnVJCCATOnFr6KPORBt8Nx70t19+sR2f70hiA3iyU03PRh80QYvLWJXIvyOlYMCWUAx89zJzZbpgPRdgjC2aKmJ4XnKBjyVl4hUEzcwbN49+NwnvTMWJPa9xq+M8sFD7GaG1Jigw5OiriTIAroPfKGU2iIk9dE332y25mSVCwHxEkMW0RFooHgn3tRV7pmFfv8WJB1s+8ZmxHRmTA0inpyJBiZdAIJyIGk7A8xD1leZEkZ7kjBefUSeVDyIKZeVhSsJKoFCxoZshWe/qRCn+wrzyoFCY0QZ4sa1/W1pKbeu6FyhGlSKvU3pwBz5yU09OErskmCeRuQ4Svzgth7kghba0JHqRtD5m4wlf6A2ea2dgt0q5ObtvYgQwkcxkeza0DHpuNVVtQQL0GaObmIzdnClp1gZZFFIa7jZFM63JzWspW3IiYif0YkR3E1TkcM59VUx0EnMyKi5+JUEcGZeUUJyICVCnCHiM8hQSMtJgx4QlqzcwQ8QqRM9PDzJelu/u+j+lvtTYwRWTJhI8IbyWaIS+R0584My2GZwBBKTmZDgSmCDjCIhUzpTt943FZ0u18BvDs/gxgBd+i75dd1ran15Fdb6KkKJLjMAGB1CrGTJyZU5GCt+utvHowlcSkWCmVTI+CIcE6dRxR+PLaVwKSwGBRrRSVimVHRu23tVwNrCwinTlq8PAKg2M6cl7PBUxPnEz4tPwhIEZuZzbrMX02G7AQeaY79OKIy2SL39zw+SL73hKdiREz3iUrBkgAcj8ooiARefr06W/8yq8+/da3xuefjzHIY14cMZWroDQSJbCkiFtgFBjpSLfwzdN/18PS9Lw83/ZnG5vDPNzc3QIxzfghCm0Au+VuzbNv5/c3exHYSEIZryGO15/Xn2LiJ01HcCIKZc6kPI6Artp7H7YJS16955g8QRmO1DqSjnMkgzIzHISDsZhcpkIlxfOayHoqrW1Z0s1sL0bVsrTM3Pc9jFQjCggmqAhV0ENGVW7urimdmgjX4T4jUBG99wCNMZL8oO03T4uo1MFJKS3fRIpMS3hqTZq1yKFIykDG71329O8ZwBHDKKf9tbIANKdCEWYuIiDPqCn+DEMlJopUzCKMA42qjMrwaYhnY4ATZpTUtYfNHlJ4insx4wbyWpk5XskEw0M7KiIUlHyYOxLlDAmj3hTA2M8R0RftvcNiv4x9XAB89tm5L8yK3jU51WeU3PAArOvC03wO6TCfz4eF5qgQeTTUvA2DR00Ge+8xhgg1lUS+ON+X0ocoT9TSLIm0JAAFZzARc2aFqEC03LMISE+bvvLsSlAhRpnW05yqESORNV0hOWZ9ZWYLVfV9YkSlQy0a/77vc8hTWJLQvLEHviYi7j6tvA7N/HATkQgwM0VeTzTKMqLPwLzYuPqccX5ucgAAIABJREFUcDGoHMCytms+QlpGxORxCY2ZO1N1DR1UXqTH5OzQdb+gLDAGUeNK833fR32vKrWL73pEqM5lWaT0UvSQqu1mPseVyaqqCM9MYhTrODnHGGkWjWbAaAkWIEQswkKcNTepGUhyJlUDI2illEsmRPXwmIQC4ZJrMUhZ5pvEXNsfgYRYjvC2vi55ROsdDos1O55Drd5WrbaQZd8viRARM3+IfJuheRyTh41RAaJEmWl79ecEQFQluNyApHTq9RQoVfnZi+eaa1HVE+Bsb9zdZlL/nO6fngFoMNab03pjLrYbuddWLsQON1BQOnu191IE6XQlVeY8ClxP4+SAD4+la81m4QlGihpHicjCjSFZeDZN/sd0WCyuL1Fp3adcECXj4CJuHAUrmRlRcuOrosQ83L2xsHQcKrbWyUaoaq3canfNBjP7gYxMd+vkiODKHs39miJc3Op5tvBDDKGHpQXnNRSkZCNduN3vF+29moRtu9/3/bxts5Gbnj4RiS4inXqXsw8A5/3l3eOb++3lr/36r/wP/+N/9/TZJwD+0n/wFx8/WlTp/v7FteMCsK6r5Vj6jRuF2b69nFIjSRKiaKyknADefKN/8rE/ffriS1/Cnvdvvf0IQLzcT4/0r/y3f+Vb3/7Vv/Tv/YfloqvUtm2r0z1pYdIMLTEq2g74si6Uxw4fSZQslCTXX+xdSwSn0uzwa+xLK8Otcnm5BpkVQXMyy1Ra3du5D6XXICUflkdWn0QzxsX2rbz4iCR5/s4pXGcCz5BpzmsjjTweH4402cyKFmZmVCxI7XpHkhQf1srZljVpNzO36QZNJMqiTWzba3OY4h3kkVlG12wUdz981+tbZCnUpraIKI6ePzLNjGZkJr3qCMMCpHTu/sB0qAPFCRQUBQSXa7VHuFuE04x8kwTXtsxXWKGcc5FuQ/iAWGauljERqUprMTW/IcKqPdORJEXPGYMF8FJo8XEwlQN3ADVVmqcVASzVFtOhibrGumXAM6l8Okm03K2E2vUdt83WU48IoZkpM19G5kYQkYWonDGPiUCChJPHPoqA0BqnISlYiJl3CwBsyVrHApgnQYmu28IrT2H+m1NFYSmHGWd9+appmJBhAHxYIJelqYrF1BkJg7PwwhTK6TtDHECGX/aNVKgfhrvIiEyi3ruZ6Svhv5zMgvCszK+IIOGmQiyc5eALi4xkozUy0/epXpJFIHfg9x6t/+Cb5/P9/XhzATCyaIAUEcxEPqE6TREiiYoomY26uScjyQFP3g4eDU+/KzoADtAsPwJJaK0dMdtevm8lKEuZhNwyRWKmuSqrbvQZG6TEfkSEuDvIAxlpSVQHU0Q+8KgfBi3TZB0+SytE+D5iO/MYPVIIQgiQEVvEsIQbNs8IMPHdPZ/Puu8tZ0T7gX89lDTXhWHumfns6bPnn3zyVo5vbpd9DLmSu6nif7IADiYRQEDDLDw90zPM3Payl/7dAQ4RcXlx2Z/tLZLMYx/uYZj5c0LQBdqA9DF2VwyO82eX8SJyJ4lWiWSv+9vXn9/vAEcNJ/UI4oi5U+EVX4xrD3t98d2dUZRuukq8y5EdRGAJIm6tdq8xhoddt47rv5dl2bbNMkirLYWFV9AHq5Bw7ck1nwNqu/TqSyocgVoHcXXTNf8Yw4AkhkeJVSsWHRBBuGpT1TL/iQjmnIcL4xU5jFXaOzMX1+O7C+DYtq2lEIHmRV/Dp6YEnZmBuAbNl8nf/K01UUmSctpj5JWTMYyUzGtGxdWRAli6RpZlFohIrp7VFbCicm0nSpg02wnyKy2zjLGLulzKRhDChtvofV2WZZW2nfe6/qTc3WNEEsRtsnmZwLoP594ndYjcY1ikiLTW8jLFw40FTF6LV7j4C8NsD+/au3Jm2Jg0llPv6dFZG+ucgHl2UYDP26brMqNV+OpT4yCeCam2TzNSZtXufgQBzSB5YeYgCbJqCzPBQpk5wmfgJfFDDu7ECCapQwqKYgAHjcqs3NeJCAe1tV5UkVk3T8NIOnT3Oc1HUHF/aZWHTEQtpz751bf6Sr0ml4KGCqSoZeDuYWlmPP0Lq8QPd2MhYpgZd603M9IYIGpEhwuO57RjTC6oZH4F94hwGg7nAxOpBcygRIrMBAfKZOY43tIJZ1LSdHmkV6sTmq5m4T5IjvVJ5B4e0egBqa2Wqf6g+wzB5qQgoigXVS6XdSDa0iNsHwYh7UsVYWYxhoGCiIT0GvaRSRE5xsiIyUiXZmbuse+79DYBoMMQKI7usZaHFt0tD6PHKZjY67et62oRxXs7EW82iPOt29Pd+v4nn30M4HK27fLi7hRvrI+W1itwexWNsJkUmE4y3eZ337imvoOQPpdPRCfhriDdt6j+bYxtcJ5uuvTFcx9lMWAmQk2UEuFx2M6FaslJQEQkMx68WlyizHzYditTU0SEkoh6X49ZXy1Muto9ttZaa+4XYuw2QFmgw77vrbXyucz04iKlh3s04qZSFpuzdqyR/ETqHy4gZ4gIyk5SRJhVub+8v4jqFQZtWC7jcnO7RsS2bf10AmDbJcn3MW4erZ9+8RHaCsAQv/aNX/kbv/gLP/fzP/vWW4//i//4LwN46+27t958/O3v/Lo2Pd3cnrdz+bYQ0dgHoVW5Pw0yc6hob6uq6qIEA9BbfO/77/zDf/jxhx9++KUPTqMHgEdv9n/5z/2LX/ngvf/sp//z/Yyf/o/+k9pRI6mLJhKZSTJDUt1BFmSdmDCBITNT4tYaKInyCr5cAQgiKaq8MGfuREKljCvMglAZ8AFkRJN5qCNmPxlm+qCke5BBXdNGSsiayAgLHLkPWtleUbbBV6pggS+qGj7bqDn8h4AS07TlCr4TIgMPtpvuob2xQoIy8xpBIiyNNdgrEWtivq+wwK5X+9tKollKcZbBqjAH6DD+DDPrfbnOBuqwqMNamFkFYYe7WXmLodwqJulSmEmSyTxz6h4haJX7cvhkHM/ruKoSH00uD2aYLhG5Z1lCqPKx8stUoXYkC6fM5BCAaI6rU6ScUx3H3KeJgJmIYxgJX2/L8R/lgDrH15yAUHlwEHOZSgSzTwHe4XaMGRkuItcsGBxIP0MaC7OaP1SiIqJdgrG7bdsFQGchd0Fl4/0WNwIzm6rmevGnAm6yYJLlisCZjbREAFrR78h0UWEmUDAllAAoJAJdmWiZamogiq3TdNu2xqzSqsyK4zewQGjOFcMrFJ1UlY+2VHvLaTAUZYNfQJuDjNUzNbNKBBaVbI9F3n+8PhJ88q1vbW/+IwDuiWR/+njtz8cma4eNUr8SKmyMIqLwQSiPfcyI5hyJ/UDEKr63EaY03efqnVtl730OoQ6vjRnOhQK+4WVrTMHKR9wqF3Wlztx6pS1rTheewYygnHSPdJr0cs7MclZiyfAqgfLw9M20gX3cqC63N424EY2gEeSBWMoBZPSgtjlfhm6eL7dn3/5YLh67H3KYPOghxeabAZBVfUW4EqWbuzP3ZWlEYmaenDPn0bJGGyxMwsRSkUyRYZ6V9pr5Owc5KAGHpJxUFYHUoCiRGiGZsaosnSiCzrGln8P3Zx73iSFMC3Mj7K/729ef15+DmQUR3mwP86U1EXmwB4qogc6V0l7ETGUR1sAkk5aVEpHUVsY8NZVmnonW+bcRGMcYY3hEtD5HAkXREGkirSbcV35o7ZwClK0AkXBKztHK7FOKgrHte2aFe1DlxJnvjRR5uDUfhe5DVv2RfBkot7Kgpvxq4MV3D8AhXHQ+zqvt2JFtSRmMFKbArC4jPBHMMsbOrFylRrmIzuZcHVG/COKMIEBIs6wOqxkqMk/WqT7l1sSkGvPIpKmYyESEZboIVW9/oGhRxda1qehNUogoPDYkTosCuL1bn5/vdzMb+2XsNbVorSlpk8gR1h/cp2oRRqIyZ6tmHTECaYEkcFOtCTOjKRPzedtEubInbAzfN0p0bo3FworBITMwIg6sHJmooE2ibE2rL72/34nII6jqd+I4mMBdG0p7imkoRVQCVK5Bx7UK9DDzMnycrTVFJSlnjRyVpCgzl+0+M1sKs5CWxBMaJEfeRObROeCBhi1dpnjEsgJ0mSSRVVy6OTMrt7kMrnIsIhEpNbuX3R8wi2PIvo/W2sxLseHuizYRNo9tu5/IZWtEhy8gTYMYDM+oTjVxFBBgRESkEWdbdBoi+CjTnZq6VcogESlzqmZmOvHh2YZkeCCRxBXY+FBmMdd3mjeByW1PS1cpR7HqPeoBMvO+b0tvV+Z8pdXz0TkEwtxISZqCp1638Iibu0r5ZcJ0Rc2wuquVlcdXMlSQ2YCjGZX1HWsFmjgzCknhVzedMA++IjsQ9vDhe+99u2xSDhp9xbzYiIjHp1sAL86Xjz//4pOPv3j3jXe+/NY72hYAF7M0B4WZORlkzhsDINJxcTh8eE1SRUmbiJBnilKVeklBzKlM3Nxnog8LaY32PIE5yw0SZkSmG5KcD6oXFd6ZQUmqdI00YqQIVdldKT9jQFUaNYAtnA+dVHk0Tjd+PkKySQnzZSn8rJY9IpODUoIwockyes30jKPAPk7Bxg2CVzDjQFgMSEhjxyipUeSIEaXs87TnL58BWHoTkXHZ+3py+PnyDMB57P/z//I/PX/57J//kz/8Z37sR5+8UTvP5fMvvnN7t0bsz57fg5O0TTCCcP/iHqnCclq1HmtrTYk3y05ToEfqj56sb75198lnn+47740ALKfwzD/2x3/wv/yv/uu/+O/++//NO/89gJ/8C39+7Hs/rRFEcFBiBldnOJg14Ex+xPx4IHKKDaJ8bd1MpYvIvhnAIn3yZTJFBUTDo3pIEkWZcimbjTCTY2arjZUYyHgl14OZQVyZrFeD3ggLinxI1prLM0uGBwXgBzcwkzKpTKL5aHdrbgywA11KSSelqkQmSK775H05NIlW6MtcG7ufx7i5uRnucKdpRZNXyAB0fRcJoOtSqV88b5u7izRVLrocgAkNWA1hPDNqXzlyWHLsNsLlON9L1oWKCspJUHIPVmnaSSZPYQzrTFRdcKImCmFeVL7WhBlRru91eZUjDx5j0JFQY+5cHhCJYtXVhLz2TMLRl1IKSab7Kw8mM4v85ZlWj/ta+RFVvA0z96UD2Pfh7kEginIuAbD2PsYGj6zKDJOLy8ocHA6p7eI4W5OcgpihqhV8UzRGJQGzqoqcAPhmI9IRE2Sp9RlwT4sgEaY4pgAVCQwKWtuqB6cCQWlp6cTcVS6H0Y+IZMa+j4hpkMkcSJ0QXoTlXJwEEHy9WTxzG6M6dhEBxRjDB3qTg4eY4VbjozyCq0V0pLt5BXtxhZiASNihQMATXmZyzd2F7h8xffDOkw8/+ujD77wN4PTekxtue6aTUEIqxCRDSWXWu5MjTZO22ECemEbAgqR0ojIhPminCaby3SEimBl0mrASPcBqBWkJdI4cJksiD9KD5PSvyWszQMIkXCwvZNS39gpNUyl+1YGcJ0WFa1WhEkKc5hh+ty5v9r6wdNLLyMuovCzdt/P58hLpbQ85u+yRL7fPP/yWffrM2ukg+MTxpseVNLQsvQa8D+Jed1G5aTcY2LfhpCnk4eY7BKrKLFL/hABGUd6gjvxd8ikSHCLcb/tpaWAZ5B5myACSBeva+iLbuGyXs+/YRu7PMu8TJswLcwO9Bjhef15/EJjREGlREINF0OGOzQwIDc+a7R8R7A+Fivv0RSDiKD+5wEjLSmYF0ulgiXrR5eoPPnvxvPeVVfZhtam21lkxxvAxVPWgYJcgjoJShLa9rMeYic0skCISScXsW9dlD8/SzlCRVZEOBmF2T1Yd/eTTEUVEiS2KKy0iIhpMkVbSh+8ugOMKEaFCE1+ZJpVLX43Y8zpHbawiYwzknN5NZ/RjaFZdiog4jtj1CGWeswibRmvwzCMfrk6pUkVex+kTkhcRIQgQOvnJgAhL4UgEAPu2k3DTzqxpYTbrSKG8e3zbTbmp+9itnAIpRqTD0s+X8lUEM/dFAYztcj5Tv07GkMVEdAINA291W0RoWZS1gfKy+2SsOJ3Kiy6zrO+y0UHM7n6Yp8ox3S0v+eI9VPE5YrgnJRMkDmNClhZRVCSr4hIUJGAGkrVPQkHdt2kal7MWT06mZOKogBAc4JFIhXpc/WWvJWb9kN82VJxBLW5VVyUFqxS55zqBrDaSiScx5EhAjMxjwMIPhKvJAqLc/h/23i1Wtyw9z3q/w5hz/muvfahjV3VVdXW7y3bbnXaDDTgHsBUIQlEURbI5JLlAQogr4CKRQuACIpC44gZuQFyECEKEiESwFGHJISIWERZymvjQ6pPb3W13dVW167Br770O/z/nGN/3cfGNMdcqGzlG8kVb3v9NV1XvvQ7/P+eYY7zf+z6vue+7GQOcOIjz5/RhUs7+QuzlheGUwJEs1NiLOCXPuNTjAuEGYK1rGKQoiYR5n54xiQiIzIwIN3buXiTnQezRr9X8BpNyhMqU0RWIMocabMg/3TQWEemCsW1NH2y6jIJG7VO+A84OZpBHtObNap5pypwmpkJE2jspYJVYMja8pTcEgDW/QYoMB02GiYjShZ4x7FRlnFkgHBHVeoKaBBwEwfV6HfuM3Rs7RIUoWtgLDx4AOL9T5+lweXntjvc/fLTOBwD3D4eihUnCghBKBEntxoQVUw7QKW0CyapvrdXNSKYE44syVMy9uoG7vKbugvBaAV7KkqJea+1mqxpOIr3gORsaw0EB3ASt06CUt4P0LhtW7VvYbdsPObTVzSMYVkqB9hs2/25GxRja/fLcL1Gzmr0WGD0FRCTcteLdnxweNZxjb1zOeJnPZ3Jx8TgE06Qp/Qjk4urxpPPZ+VmWvz7/wrOXl5fvvvvd3/rgt5574dm//Tf/FoB/7S/+6z/5J//4xz/x8mc/+4Prdv3o0XvpPgvfXn7phcvLejgUnUo+fadp2lrbto1ZVYuOAJQowZ3hYTas0b5uFy+9cpcP7YOH7733wQnAG5/6+OXlxcT6uX/q8//Jf/af/q3//n8A8Plf/uyP/ciPItVPMqZ0LaK3K4AFTYhKfo5MvcJorCoAWnVEY6bWGnMqxlmjkONjihaJaUgpM3JM7c6qnPqCNSUW4kw9jrAWiIizLsTHytOsO7vT6N4jC+LuOWmP7F3SBYNydGNDI+/KOzKDRhzci2ZJHJYaKJgw0vV9qaKbCT9nDiOopdVq4FdvmwD2U9luFvudVvC9jmf3NqqqV9vtCRy8pxSzOMYRmcVjEXBQuEeLLrWCSUgk+0abdQQRQYSF0A9gvYJkPIWZs21qN0GgAyV2zjuAZu4+l6LMFpFZkvmwVDfvRRmj4zocQZlpYOrxoR7uyQeDeW8L2e9oWCKFbvfaqkjysMfjAQwZJ0N23zcScIRQjxI2bj21QZQ96DHqmbsfxN2qkUrGJHsPa45d+CMV0aWUlLd3Qb+PzjLlyMmnGc9dr0QsRaVKitEi3Ny8tYzv9UcwiXukfNP1VhGPVs0ow9Xs3sZULVBYRCTq5tLBFiFE6SUZ78zpdErrzO0AVHgvUs3FObpiS+4htJ6RvvHKi4+ePP6Nb78N4GN3z5+Zzy7WJ3zv7tbqmdTxaAvAg0Hen3DurW/biODIlm5yRxDLVCQHZ7HftnuLtiOCb8Vs3If/NJuznai78m6KzyxAUFKQ75fBCKPDo4H786D7vEiTyzPuNbhTZH5WZF9OOEiCpuAFPLtMxBT5kwhzqexKzdEEVIxxtNOj6+rvbculv/zyLfsYBfFtixaPFYBunlP9CvVIYSylHpg73JI7mJeTOCMYHtaa1drWdQfl/F5eTDSJikwHnZeAuDA5iXN4wIlRRITYrW4reAtuoJP7dY1jwxbkt6zdT19PX3+I7RsiMuyorqqZ7MsYPgAuXKZiqxMzqWjf7Ye7h7uFg2SUrKm7u8W+3Pk4N6XrK7yjhTLPUgqYNIelGXJsrY3lLbkGN3MOs9rCYd2JL6Ic1Ly5d99XVkOImwhFyLoencthyemmW61zmRBosJvmGCaA89x0s38ZxmWKYVf8nhI4+nTFEdFYiEY2kQAmhDUSZeIWbf+AfRwe9tEZg9ME7ehH9mmeW6skHEBtdZJ5FHyyUJ+BeHQjX99UjQHU7Y0CM6ty9ZpMit6OFlDVFn3kOxfZWtu2E7NqsMY4+1B4NIPNZZ5mkS0LgamhVW/37t1rW7O1ExDmMhsZGuCRQFMuIFFHhGgQbWYJwXpyeUWEO3fiMM8cUfOyDlnODqjNtsoROncjbr9Gi7rZ2MiGCAmxe1jbkuhORZnIEeZWmIkpmQ4ipUWYm7sR9+FhdD9A54ntRL0RUjDas7sAp6AXzeMGcTJNU/5UrWWeE7seQSQjTRz7JDHlmNrWvJmT0RjkjjzYDT3SvXm1aHDyTreBZU2LcGpYuf+P7mNpqhqRIS8UUZMWYWbO3K0HVlv1EC4iypyNRUh0hohGULdLdd0kOOBwj0YkwwkfEGKGRSP0TRhLR/hEBPUfqu8mjfLUGggfh438giFKqpwGM1HyIBZBhcGESq5ZLVN5AWXpigYnP8XcIzPt3b5O4hyb1eYGhCSY1v14PBKKmVHp6pUN/aLWdV6mMTQGCNntCop8uwnpKLshQdDQijpchNTdGo0BYHAQpMgkad1Ha6226s1EioSfLh8DINbnzpZ70/LwycX7H3z4AT4EcP/+/efuny9KQlSozKWk1lttAxWduE85/eYkF62aNxHxmgIDKcvmVs10klGZE0SR+jaD+tkAY3jXubeU59WgTDwKRe3ZrcwfkcDzDCrZyxsBZwoLT3B8RqXCmVm0v1Ex3mdGIuiYhWSkK/OnpUTfmceAxUr2TxOYNJWySJne3cx2gUOEWCiiruYolQAuPda0bZsufPHkkYsVLgD+0Re+8HM/93O/9rWvfPrTn/4L/+af/7Ef/zyAO/fKT/zkH3v34Xcffvhb00EOd5NDHAi9vHxkZnfv3bu8uto6q48vr6+feea5bOg0qyOwQEyNUMN62WRtFeHz2friS2fX33r8wXsnAN/iD3/g02+crtca1z/wR77vL/0HfxmANLk+1fmOk1mSDfrjnSIPAG4ezKn9C8Q93NwJRL0+aahOTZVp2B9UNdgAjiCw5EMzi1rzvMvMpUj2vNo60LnhxLKzD26fcm38R3Nzb1BKQmZfDbjLGWD6SKoO4QjlLmd0gSOIiCTTcIY9K7ELW/nLIrw3p7Sbg5ZwX/Sut1MCNmh8gRuNte0/gI1gSkKTCABlmoz71LoHTCCwHjDsMtztSF2E6kSwFDhE2NPpZ7YPMFQmkVIN69ZaIJVFnQoD4a3jD2Qo0cxplXGPQOR728mrxETEoqnK9ZtonPb3kleYhxlk/7XQz9UBpzTO3EhCIE8D/zAqdkBmCopElDX2NAIyycnOG7S11kneZBFRfWxaGGihUYB2cwwmv60O509bZDJ3jwaEu2+bAShcvOeKhsd36Ez5to+hDTQ9EyBmrnWNCG/9uKukjnBrqNmci2rNDCSQor7TyIRjWFcivDPCOBBMiM1WkSxXGRYMgEWWaTpa6xmTXnKN/lwcfSUMVtVO3erbuQA5bNU0p1quY8LMCxNRvHK48+jVl7/2m+8BePOdd8+fXQ6qhZbGMWXPCyyNVMODlMuvKyAEMwoj4WnoYQxXYXIMw8utOYq7l3nKPuza1owrigiJdMxwu5nQEHXjU0odoOxYptFSVD2IUYLC3YIgXPbYSL8ARuPVuHG6/EwBChLiAuGG9BtbOLuUUEoGlAliAlSJZy923S4fXrTrbT07nD//vA9tlIcNZ38KH4/bPM9pWBERArvDzFs1GkNdYvbox5ZwB4OYFCJNPN05Vtt2qserrBD+vQscs2rRMnOZHcykiIlZqKv2oAhzqaDN1TADUs2uNrta41hRnwI4nr6evpKm1PXuYAgLg8zMw4aKSl06v2WdHtxwDidkAxwgrK2uHhBRApFoErLMPQ9TCVXMupMAlmXZmpubqJBnxLtSeP4ZVc2DSaLuHWFmbiGl3D5Qe1f2I3f71dqI69ruMnH3pFL4cDqPKbM5AdLLwnoep5lboDBRL4v43hI4VDWxSnuzyW6kyTexZGEbfDgGo5kl1Go38IPImnutFu5joB0GUQmDG2hS2zYAExFT39ruMUWKsXe4hfTLZ4O7O7GF9Qdb30X1eUsSViKIAVIVZm7sbn1sYk1VT+ZtW1u0HCipTsIkc1GIKCXunoiKpgOWivR8CAuyPwUqPM1zeMmR1DxXa63ZB9ePDmW6f/9+nqlaNQk4k1OXx8bhliJiDxXX2jwaMwkxS59BbrYxTdERqhlSzxG3Hq+vLZpQdqDnYTUC5ojwylLSp2BdQHEzp0AmsBmZdonIYRb3GWCrdZ9vu/VrfXde3HZtxA7UgLFIIkuS0JvIsTKYFOkR7RA7loyD5x/ebIt9JjMEDjK4e5nOtq1bH8skHNFaBYIpPKUfxsQl0NNfHKkjCHkH0Fo0GDITRJIXUtaOMqns1hIi8VqdogMsVJtZvmk6hq4s++YbTDna6kpZ9NSPI6j1A6RsdaMAc/HmNFL3EVFrUu46FDbBgGYGo6BebOmE5kairCXNTgNZx9ZiXubr62szu2HuOmlhkbPY80fcBZE9cXdzVIsw6/2s3c5C1MKDKYSjddZghDc0WKjq1tY8a6nIVDTcKaww6ukEYFoOSjwVXZ5//t69ew8vLgFc1/XtDx+eL+UOy/k0T0uhXiHp1vqANNw7PYdCQKxlIg6PrW4AGkiiIGdcwZ5FMHXTeSosmUY26+NWLVPLTAf1c1BXu0EqBKNmNSUSVWVw/gDMXMes21rrg1bhzNxZhDAx02ldQRTRBY6iU5qb+oGt9cJjGYc0HurVfuU3g6HtyNiEzojcIP1SVucJV1ePn3vuuSdPHr3/8CGAy+P1+++//8YbP/B3f/ZnfvELX1imQ36FBw8e/PDnf+j111+vtv6xP/HjAKK0+UxfXp5/fPF+D/lcAAAgAElEQVQhyGs9AphKofCr08X9+8+Y2bqu82EB8OTJZSnz8bgSkVJFnp+dCAhubpW5jIOQ3zmfnhw/WA53P/GJjxPNAB4+fPKN3/itj714f431uZcfvPbaawD+57/xt2dMf/pf+lPwyiBVzdiIgAESIkDgvVU8l6MIEKMUHbER3rbNLOZ5dse2VgBl0iDkCDMtH33CwETCk5a1578agPV0EtAyT/nhtg4paOnC7rhHA4D5bKYtKhzZacZ7LRSb9dUjIrZtzQspP6+M0iThxd0jyK1LGoXK8JUlkNYhowMlsNZNCAwR9JQNIhDW8isz73pKa9WGfebGftarSaIza5kAbKu5O9ONlpGD92RwuLvVluWXednLMD/CeTydYVbd2zjoZhDD0mppEGZJkZRJLJqbIQzcrX0kKVubMnfoTf8tvAMwpLR6axLNaK2ZNdVyOCwA1q02a61VRmEpuy8vIorq2lZrLd9DVRURC9+2TVlv7xH7tEMgXKL11hv3bB6JtCJ2a6OUCEN/XvTVmyHEUbiEYcd5BkeqzF2FTxxY9xOFFnVCNkxvYZmcjVtOjfztT6dTmsIG/CgvGxsD+5o214mZi0I4I1h5JZzWU4QtyyRK4b1/F05EjVmJFa1tWcEe3tUclvQZ5X1XVBloW73erkop3UvolCFeMEgoz/aLFnA4otZmteWuYypl0mKtHUTCZEybuuVlAqbYXnvumYePrwG89eZ3ztb7n/zEK1erq3ChcTUE4KYQSSJ6rpMUxTXcqDnJlLakFiJezNcIR/9eyPsn6aTpoMYNDkxEBEPXK6xxCz6RU4kkaLe2CfG+LezuHtUielGvSPqzNWmm7snisHTBRAQjdwUxQopUsgbbQB6UXWl5qzNzsLgKJlAwkTTertZgtuaN+M7QMqKzRWgn5QPYqqUfg5mVe4Q2PKy5+GAGg5gpZd6EOIlQkAizZcOju1vzuuK3+Wz/SQczJVIiBSSInCSgyAkzE9zCrAU34gYJZJIzTtWuNrs6ea2IpxaOp68/7K+IsNqqbWnWCCEJiohdzQ+mHCi42U6vkD3hwTx23/1p4t79hszdItpj6RHwtDwSgJqjCMnevS2NIcuyMKLWmmecobDEsOdH7CV0RARKESRhSTku2lqt1kRpWRaB5D7KrE1aamyBGNVY+U/hBAK31nj0aapTS68ywr8HHRzkplJY2dzhIUVKyVx0K5OeTqd9l9/fuwz+ImQqaeD0ZubGU2FmQtTtCODi6lKnYhEI6FSqtTSKb9u6TDpwj1H7qGdilbVuyf/bthOA8/MzM0twYHh0ViJLrXXdNlVVVWPN51ayPKPZgAv2w7m3tUggKoUP2QwTqTfXwOaeu7VSVIWDnAOAndbrtDlIbgs82hbgrrwRTfeWe0+eXF5cXKHGVFYAh/mMRcxd5pmCUl8gj9zzOKF5LfOE0Xc4l0KEaJ1fKGUGU1hAmJibOXUMGLNIIBAI6p0r1WvGhoXYbFjlOdE3EqDwls/5ogp3S7giwc1iDJ/c/XTcAAiXkQyHu9e6np2dSdEclFnbVBXMMCPiyDtwwCmzuu9Ut7yHMy7r7kIu0u8Wd4fwtm5L0Xmea9tyltIdGWaHec59YWubRRug0+5UTxKPWZi76pQNJq213Z+Z11I2+Fo0b206zGa2bWvvBgKbmSrdu3d+cX211XVfBdKVLVIGy80zA8LMFo2k76LMGiwJHmRWuwBLXjRDVTYtS4IVr69XkTJNkxCIg3wUHkeUUnJwh352smmeLk9HUZqWG6ysijC7malOsLHYIbKjUVXNcJsM0um7TLm4qOpaN2Vxd2ZR1fX6mJdHuksswCLRPFe3BKqSCsylm1Ap4MRMbmbGmndo44bwFuRnKvrsMwAer9eXV1fHuq31eEXHq+v17DADmJYZzEYe4SA6nJ0BiLYaKNqqqj5Up0KSp9KDLOaRp8qi6g63RlCD7Yb+WisxuXkqO31Ua6biBIGZqu4wgh1PE9GZ1dM8WXpbJCPQnhFEirV5ox5WkqJTjvIiSIkzPNmzkRn/CSMQB07VcpUoWk6nEwWJyFrX3XFzdqfDTe/dvwvg8ePHTqjbNi3zL//q//N//sOf/+yP/BEAb7zxxj/4+b//2uuvvPr6i/ee/8nP/fDnAHzmM59Zlun8/Px0On33/XdaXOdg/+GHj1lx57w0W5kdwOl0XZSXZb68fGJm83KWz9rz8/PHF1fnh/N1XUnyxu1TZ3PPriXuuFxs69UyEahqWV599VUAZ2fbt7/z9nG9/uEfegMUb737bQA/+uOf/843vvNr3/r6D7/xmeuLy/Pze7Y1AEVKWGvbWnhJrEO/ScOEi8O3tZnnjV8SQhkwIi490GOi6k5mHh5pClFVR+SKpNp39gDmZVEQPEDMKRYCIqxlJpLWLMLy6joej0QhzJ6AzG49IItw7/UiRKQy5XE3DQ4jStOH/97MLGYtRNQXNAQRaSGQVvTcaQtfysQUXs2i+7nCvTYLlvnsbPObiEqedWtdj8dVVXu4Lxmi5OburYvO83xoGZlzT+RQahbLsqhqay1ZyzJ8djnzFZG11lwhiYqq5kHLo+mcrTdgliLanGvtde9c4K2VqWyniuBJBQkhuz46gQnNbFmmPIvWuqqKR2zriUNSwustWSrCIdx9vN5qdlFrVntmnzcTI2qCrjG6xOJmEfM0wvCNBrSDq9M3YbVFhKqMKy3/JLk7Kanq6XQtRZGF9yphaNXDPCiBaj1fYeiUmPzWTDRNk3mtZrlmAmit18v4rUhgqrGTai7RcyKQmM0sOprHA3y4c8g793h9cvd5mvb6i3lZiEMmqXWF8DLPAI6nVYRaOBGVw3y6eNwtTuEEFC4RPu1Jn2YRkEAE6rrlQ5CCAE5lylvQJABOxxOYpOhUFmjUugLZANDOBPXqCQDROd+Rum1HNy5KYc/dvf/Dr78CQFp9+/0PHq/bsx9/5dnn7k5L6rAWtQmZByaiiQmAtVqY6uk6gifRDBI7KaE0j97p3p9affxj7ubOXVfsJqYw8whlmbUA2E7bpDMJWzSnHvgND9sqE5lZo5tRDdB7ljKP1q1PRCzSWhOUeZ5P16fhOVdmRpjnLMg9IjIpy0EcrMFph+VgDg5oYTjc3NvWrp5cF8Thzp1lOQNh30skBB24gYFqYfNqrQlLEekW04jwQIDACETvu9EIMYvw4JwXUUeVdEmU/v+fzJp5a0EtjKK25kFkkZAPRmSduYGDuRd/B6r7sbaLaz9ueKpvPH09fQEUltna3n7lwcw+DmIQ1qn0LpUx1bbq7tYpPwGVTkkTkWWZO15wUM+TFC4gi6AgGr4zZq7WlLlw2cd77jFNi4OHiRC5le0MBESeu/vOPmHlAEkfdReCKoOcslI0kHtahFmrxAHKWggIa3DCAs0tEvk3T4cnp0tD3Dk/38xvwIvfOwIHM3uYm4FiL/hAf0L3QwIR59uUPW3HbQXTPB9Kr1bhVIUmlTJN6X7vlXruHr2OJN0HrBDlulnKGaNJlFtrmWjd+8kT/gek/l7WtqalXISYtFUPtzx4VDcnF2T7uyhxPlNrWHhjkCg4yJJz6pZRBAovhMGAMXIiATEFSEp6Nb3FZk4WES5ByMnkNC3H41GJX37xZW/26NEjAB+2Jw+eOT/MKEqkw2W9Ns/jEPGe8iWScGrNnCyzNgAaZfsuvHsae5aDBcEUxhHWwrNx00c+pVYjloymd99NGFPw2Pmne7a1xioyFRmp5mrbHlln3HDyut+hWz37KdphYWFmZZnHNaPZlpcyR+7wSDQfvXvspXA3UHCG8sNrrc3aOGgpM19drYk6AGDeLBozJU81Cx0DET1un2JH7DZxJRKRpPxQS0o5ROR4fWIhLYWGFylzH1dXV4fzO/s7s08I7SZslZS/bg/28GFjiQz1WP7ZW/2DIlK3dCjT7b14M/NoZZgsmBCBxPdyz/lwNVuWBRzremqtLUtnAVxeXj548Cwz7emhMb7DntYDEDVc+LYDFsDpdBr3LCXD7OY2R3gfPUcbbZFSlBlmzd2zMUcZCAI5pIAcdetW5jAiZTB7TEoAzkQevPSx1trx6vrJo0dvvf9+HrTu3jm/c/d8OpvXemLYvCw5zqxeCTKXudVjLq+qakS2WUOVUrQUAApyq60aEFzKXrm1z9iFCcLZG50PEmbWaYFbq6koGQVUp07f2G1HzYlIS4mIrdZ06KkMkAFzB6mMb8fMRJLjeySTp89uyb3nqsazhIsKi+yY1WnW4/EoQqL8zrvvADhMc23b177xlV/4xf/rS1/64vMvPPMj8jkAr7z20p//iz99uFv+9J/9l7dWz8/upJjy5OL9x6d353l+8Nxy2q6Q8cdCxAYywAfBkLy1eZ4Ph0OtzbxLP1LKM888w8GllKLd44AwQAglKEQg+SWECGQQDxD69XPn/Oz1T772tV/74q9+8aufeO3lw+EAoDw/vf3Wd/7G//jf/fSf+ak/+s/+c621XOjW9eiOw3I3F7K29YqHQEZDCGh7o3NaNbM2O1uQHbxtW/IVrVnHUKpEhLUWDIqwXssKAlm28TJl+UJ3OLnfbl3NZSrCrJlHI4hMCmAuk5TpeDymXF2zKn642+hW2dstO6GpMgFbEjrIM1UJJrDvfsOMLZk38nBJYwulBLxZtd7G3cMpu0B5O5KZYx93V2LVCcC6bXudBG4VpmYWIyIyd8B8E74F0GraVpMlZbXWjNeR04B9SnSeuFnGJAB3NtuISpa2pAlRjYKJgObWWtuGZdXCZZQEpeIDgIWEmCkMTKN997BMNc2e1gL9BiEnhzs5Sa5LPQ15uxLP0ksyfKbdlzYKwkhyxr27UPd3oBJJfwYmxkUBcITlhpJZM0SAvnJ6kNxq3nEwJdgpkGIFpmneg1BZ/rV7BKZpumHLI90rhmARySRUPhwbkROcUFuL4aMEeS4qW6vuTsOe6eGJbrdW04S4P6vaVjnA415gIhkVIs1HgjU5HtmbEUg+yrLcad7Mva4tojPfJ9VD4bpeFnijklKyEJN2Wyx5qxcfPLPcBfDPfO4H3/ruB1/75m98+M1vH08vxovnAJ69t7TtpBYPDstWV68bgLPlUNdreCOXLG8eYZgU47Cfz3lkVqVzV3pQyCm902CQu5/qNYAi89ZWOMmkRGze55xlmZVhtf1/9pguy2KITCmm44iIvNo2OExE1NW1fY4URA4OZEYyeRxpN5FgDkZQULSAmVtYg8dS7rJOh+WjsRcCPtIf3B/c7r1SIZXg2M2+7AF3J3bVEsFh7oGMjVMilHHDEYzfG2f06urqeH19urz0Wr01cAtj8m71BTGKkLBbuDk5hFiCNOFOp7pdXl8/fLxeXYcenh5un77+kL84p4zoq312j7o775FM4Q4dG/c7eoNelw9y+rg7NTLN0N0c0QvjJRAiREkq4N1B0YeavrMyewiu1rp3qw8nvqeEbx0NQTvwKCJ8a+mMzrQvcQgxaCxT1ZptRCbMxP18tNbVDSIlgdzD6QxVjWrrcQuiMk3few4OFbOGcKGPtMJQoJSJiJnULGEX0DIxo3hvPE17cO92h1S3unmHAoSnoT/xCMyc9kUGg8jCW2tEwsPYU2tNl/5+TaT5E4FoBu1kxxilbxRGQftWlpyy5UuImJDYbVjLZi1ySWsRemOLUDB7oJupkSxREbEwR7tzfuhzYHdxOIFYrZ+44c1gLiTzVORwllft5eX18Xg0JyIrInOZACzTwozWWvXmEbllzF8z35Ce3R/3TvpTEWMPDXhHxJtT0CC6RB6y3Wutqn3KFEB47q7AiJwrhkjzBnLVWUup1k7rut8DDKF0iXbFxNOh2VrrZXIAmAwOAoS3bdu34/M8p8FbRPLEXtdTUhKYOSJ7QIem6JH3nrXWD/lKmVBKSWtA1T0tqDnSKKmpjSDT8HLvBXuJUbOPTim6yoBIQaH38jARq5rfKs3hHPWMv9jpaGae9bfMRO5E3bwdXHIg5u6+e92JhKifugcqordbp5lr1xqoByIcQHZoK7PZJiIssMYkOvewHJVepusYg7qEhmYDQO5iAYioFBWYu9teKBjBIha+I1S1TLtQlVdXC8+NO+AcYeZ0K5SUV55wOn4zfQCHOYcyszm7F2MASrxdHlH4/GyZ54+d7t9fr1cA9bS+//BRXNDzLz53tpxnEr5t9sy9u9HWJxcXh2XJn7a1BhKhlD+506WFCErUP819F7dPcSPAHp1qTETO4L2lOGsmwBBmhblZN4wHU4RRsnGZ8zgBuDVD0g+JCLtmEBxsda+e7UUAffjMyIxDroHJMSWi5Djmf1wO0+FsOp2uBXLajgC+/JVf/dKXv/x//MN/8H1vfN+/++//e5/85GvH0wUAmem1T31cJ7m4eKiTPHzyGIDDs7eCJ9NpgvfqChYnDvfm0XQ4blKy2amTe8ZwyILBLFlpUdumKOHiCPPqcQRAwR4ETEyE2FQrgDLz4e7566dPf/Urv8549P2ffh3Ak+M7L77y3CuffOmv/83/9p/+0c+eP3ju+vEVgGW+s56CMIE8Ys+6E2uuMM1ByRoM8gQMm5lI1+zyQxVmot58BkChJEAaOBO0Y7tmDutaSVeoERFuKRAPok72uxJzieyfyuW2RYvqzYQoAt76R0YQgD1CCycupiuevVXEPCJB1Al/aQinADyP1pNw7mDyydLl6fTNMAez8w3CO/cz3YevlGf+9OKlp4yH9hqd0CwECgqM41Pvs2RmkgzWYqBB8ktNs045967HbOPmASjFgIwiiNiJgiSPf+5ECZDWUtbjKWPGLBIRLN311vMdQe5I1aaI7qc0d8+WNEbsHy5LJh8gg2ktyFhrhLe46aZ3g3WQBPeePYzi89jVPHMAqkRMrTaOlHhkyGd7r3bvwEqhwRyelR9jj9FaQzpNQBHWTZdBHCl03iRkdvb5rl/n2buIWm1Zv5R70yxK5VRhlZysp1WIpqWkpYKFk2CfjzNvYWY+xvyq2kDhmUSwNMnCPN+kdtpYJIOvfSaxp0q726zLPvlTIQbNMxhBghtjTf6yVhu7MVFwyQ2xUIgiQj1iIkxa1jgBOFl7+WPPzef3fvOtt99886133gaA7/vEa594+cVp0evT9SJ0ONwBcH314TLNHUBOPdMUoER/egQNGs0+ZqCwxtg2k4416b47SbBXrQAmncfswUDU/GYAw1ycCN5ht/1CdY+Aa+9NvLFt9jhnsNyg8m62EL1OOgY4P5BcvoRwD1G7tW3zuqHxJMty5/zuvcOdc54XYh6UkL3GPvZdTCklDarw8K2RQ0kEQllHAMmDDgjBQgQV9oBba1HDnYQivLVWt207nWwIpr/Ly8x+7ctf+eaXvvT2l79Wry7ViAAR5kJgh7n3Ur/o0GkmVZ2y5rC10+Xlh+++a0UfVkwvfvzp+fbp6+nLrY0nS6R5MgecfdTBVK07gluM4jMmEQnzhD3lwjMVzRR8BFRZlRPYdOvRzwDlA7GIXNXG+jswAjmSMadbGdjchRF1sM9wiTnQ4NS9iDEA4bnKyW/3e5VJ0s0lifk3crgwlVJgNJwpjZlF+rlj+R4UOJg5KXCs+WHE7S1UnhXr+EA9U4gqWoo7eoiROFs2m7dWrQ/l3PMsAVCW8fZKQniedUkFwZ1AaJbbtRykDFhmlFKoU0tLDmOVspEtI9x+Op3yuB5JUYSnzTefjowoqjVapMm35fyckn/RrOqAAno0EDyaRdvaKkIAmo/diSiFwTNygmY26QxQ3U404f6Du3ngv7x6VG21tq0e29QAxB2a55m0SJAAKft5a0EsJKBwj3xbmMWD0QtPJSzyWBYtU+yhzMFZHA8G5/Ctb2huXZR5AwLUXcc7R4MJTDHSDalNeO8mudk054ee8fI88wciZ78i0hrZOGMw1wyViEh+L2Xa3QQpW/SuezOz2K2V++1Za3XDtByI6GZMj0SBQqQDZYlIiZwoCETRC6iVlNjdagvApfT2ivxey7wct2NrlngeYQp3VT1flm3bdrbI3oJhZp3JOg7Q/c8wyehldO9f3N0o8u5zgiBYNcsV+dbcJmtop86kGDy8KLSfMTLN22wjp5J5pSEenZ0tA1OE2wzFbmcJ5KfQhp3HYXYL7MfMdV1VNTeLyRTYWvXBuAkEdS4Gh6G1rUw55ewlxGlWdTKrnvqIJ/OFycK9+kwCYCJtdbMWVnia58Oz9/0+ALTr0+l0evfRwzfffOuwTK++/BIAnebrU0VrOp0FkPO3js8RFpJApG+5WmiRMhdy6rClEUOwaOHNSfbHAKe93NCsMWd7KEQKQ9zdmtVai84AiihE3b2e1r18UQpHHuvoNmCpi9211YzCjblcTmpbIEqZLKmuLkFQFguzZnnXTDMf1ytRkoIWK6kB+JUv/fJXv/rlf/vf+bd+4k/+xDP3z6+3y2fkDMDWjsH1er0ibXfvH2pNZTOI4rher7Yer7zk9IyYYHmEoR12GEHE27ZFM1LRMke2Wde0bs2DPcnjOReAOsKpdnSFm0MoRFSYtykpvEUvL4+vffzFZ+8/++tf/9bXv/4dAD/4xivnr5af+gvLF7/4S3/tP/+P/8v/4r+SeQJwfVwJcyYmUhfAoBUGwz3cvTeQwXORadYiIpk+zUJVidkRLF2lSoGNyyQi2dWa+IK8E/qjfYi+AfMeYue9Qjhv5VziIhJVhNYM7BwoYBC8Z1ygU4mItdaPrKUeTGQDCGWx3UQb3KtbDNNBytbJ+qLWF1437zQf8izGHmuO4aagpPeL2VaJaC5TJxzVesu5sIunfHuh7rEO9yE6JByUx+/kXcsgiXA3BLrCy8SU7TZBZeKOy+WYJu3IgFtdMMJs7socEhwdN96xWe5watFGw4Io9gbcHKojocvcBaDkAiFgDifJkIMPRczZ+jt/qpsS70iRdEaQgFRSjjUYhQTBImjvA+rJJoSHRW/qZJZ8UIoIFwV3RobDpAPtg7RvBmP8XskAyR9gXesQWC2NG3ukaM2VVjoYvyQHGQREs0aKW36irnErbob8NjhBQPROuJy05T3S2tk8ATAPeLBDs6iJ+ObhFcEEDw4Qhrw1TDoC9hTZmjWAmKGsAkreR1gzdxUVEafillUvzkQW7mGihWDWNgDsPC/Lcw/uMH38mbvnX//WbwD4ta//xvGyfvYz3z8prtar7FQiniosOqsoQDv9Z9Dlqcsy5i68p6tCh+RAHcJNIsKgmDQ3aWXWNHfYAIcF7FQNHt4ag+RWU1uyY7YWUlSGyzUvJA6epglex6yDEhc1kmtpvegnAzhgBhlw4ggz27a6+bahTWWZl+XO3Xtn5+c4HDam2w6O3Vi06yg9adWaGWDxEYGD1K3BWxicmwipqEecttZsDTcIwt2qbdu2nk7h9k9UN9bT+u2vf/1bX/jC1Tvvtasr6IIIFhJlEKVM7AiK7ELvAsccQQikwPHeexe1PVruPPfcS7/vZ8WvfePqO++cnp6Zn77+oLyyvDtPhmUqIEJq37tXq3m493CKdSa35NIUYFBdt8xOZlLS3ZtHTkmHRxUwzxkMMAwHYPiGhEbbaENjdo8cM+9HD3d3N5Dn9iJZ483hzcNcIAJSVadd82XAUxPZtXJRnZfpVNdq3Vqo80QaAnHEnTtnx+MJwFZPRFSkgCmI0xXyvSVwRPhIK+QEaIxzhS8vL6eySJH9DGwWZnWrzWMgoHKYU8PdSWSedaunXMoZwd12muLB1qcpxCBomazFuq0AJEDCy3xwd4/eBmK1KEtuTll1G6zBRCUiiNA/ZuIgBCPDBRSBfGoWlSglalo2+8xWsngE6QORrNvpzkBC4unWugGw1s+6EpS50TSGFBWOylIcsZ0utlyfWQ+HZXJxX7y23J4+enyhejwcDmUprOJtS1dFBFUPynYDymH4lCNKglPpD30AiEa3not703IMmCI+imHLn5YCMvdSj22t7r61FYpg7jETy8kk41YhbCeMDXtCbyz01rwxs7BOU7HNALRoHNzCI/Z5SBdNkFMFSu6r5HHAHUV0GBDGwNUjAttpZSn5FRzJ+3dSZta2tv1kS0xdjqEUaAg9RLPvp33YhrLlhFU7L5ADieLbts2GXSHj/R4ZAM5jFUSFQgIwdPVn2CI4IkesAYzp2egqaW5hgO1O1LyPrNcq5ZudJQvpSM30tPfW5IgoRVi5bhsAt1DVLAfZKyd7KljAoGlacs9czTbfHMEirNr9yb1hgi2IQOapMiES6kJBTIW0pzYERMQxWa1EkWR+tyRQGFFUa2Wa85dtASYCw8hziM3i5wdxxDGs1uNWTzmlL5PMy507z9z/xre++eTx5cX5FYCzeXKBgkmktgrRDDEZotZqCNVJO/coAko9qdSvLnfLxuqUIpNO1y+OgJkxKTGnbhPVEZYTy6nIzY4zwY3b1rx2P2EEOIiZIEQUTkNWCxEJVRHZGbQOR5qGI8DcvAJwB4ThvrY1IqYyAThu181rYdFZ/s7/8jOf+tTrAP7cT/2ZP/Hwx9/4zBubP3n3ww+DWrMVQJno/v27jy+uQO3yeDECXwC5k8/Tsq4N1MaQvwlTVkjko8tqq9UEQkVJpVMSAVGel0NbWw/dpRfJlbQgRICpnFXfUqZMpZ7JAwZfAcTaqHqAnrn74osvPP+NX/82gK989c3P/ODrn/z+1/+jv/ZX/upf/g//67/+3/zZf+XfAHBveTApjFsyxjvXargKiIgLZwDK44YenUpb/ilnCTeQq3ZjSljLnYM344ymewCwLNcSIQpGdKKNhXtw5FNBOspBpLVuKMhTfR7Xpei6nvoCZN5dWklPMLMtv3vX7kd4NUj6c0FId6EhTfd5dR2PRxQocZfZgdz6CPO6nuKWuLv3ZhORWdtD+yml3SbITEUBCUQy1cdfj4yWMHPgo6kcYo5gZqvNOu+ZZy1mlYNBuULmdqZPd0Sz1QJuPslk1bwZuremt50R4LV7c/IhyMwcknakfd0AACAASURBVP2q29bByUVFmeHhqFnGfLPIgODh3q2t2QoiU3EKCuqeuIggzzptq+7U03w5DE/DP6KX0jqMqNtSqpmOrAqTMoeZ6SC6i7CFO0I7xyByHSYIKQcDLajf99DUwuhGPsoHbsqc6RDJw3KY1fVYWBlE3uERNDCQzVtwcNDIM+4PKSfqLfLM7FaZSGRq3pkpjiDR/J0FxNl0G5KtvJPO2fKTsw5HgNmJAnuEq4NkwD19e3teFRbVLRCZJRRi0skhYKFQhgHgqExsYINTmJtLGICzwlts9bQ+O+mLr710djgAePud9956653ry8tPvfrq/btLcmiX6Qx+nU6FtIkC8LDwIPBvA9GNpnNCYJqm/H89vIjkNcMUyzKlzBSgXoDDyEpyBEXr1VgEt8HCH89ecLCQ8p5g6hwKipDdYRrM+bj3cCYOhICVRDAK6/fhbbjXzdwwyhC0lGmez8/PP/bSS/KxZ9+WbdQQZstSpLjcI2+9ZSa24+nx5TGaH+Y7kxe2dLqBWSahFtGsBmjhOf2D7tYDYQEKnC6PD997uJ7W38XAcTwef/Ob33zywfvbk0eoG3kTAG62bZWznqfXJOW7SMnFaY5wYUzMcFxfXFt5zIbrB/Ss/74VqZjFF79y8T/9r+985+0VwMsvPz04P339wXgRgZVKdNZPc0OEEjPIRriVmMJTHh9xcriTM5GIbNuxG8/dglIB50DUzYY+22/rXAC7R5XTxL1H6+mjXg/KTUpf1XOWLAxm6wNXD+T6BiFOilw+OvMBjcAYeIODmbU5mrmZ9aGyCCHcvbXmVGgcD/tmgARRT8fj95zA4e7EwRitmfC+pwti2keXfSpHYAhPBDD5iKbTyFzkX0tqd/Q5jwfAUNpZJeNMzeSO3VCQBoF2uwwi/wsLSinT4dAuLlKAX4oSKDmuh7nzUB0AGfWnmneXMsvWa3+JmTqqGwxD9XbQZQ+IApYGaBIuWhydvccxEk3ePSF9gfbKBBbOjWfqQQCm+UAeNlk2g+SJ+uL6Ckcq85RbqMPhsExqNcHy/fAkotSspjPaHeE90SPEIIvmDvdeNJs8hqBxdh0zzL6R6P8TeZWISO7gt9aCOD8Fpsywczc09XK17EztpBUZ9xV3Jg2Tax6TMswkViFlmqY+BzYTEYrIIUlEJEpH5yk2Z+ZmzczGjeHhXIr2yufcb4U4qWUPikXPYnhqXP2QnztOD2MnZk4/eTNDD2aXIrrVWrTwbmMJqEgAddsoDVWjMW7YlSM9O3Hj8bZEqufnMy51IYrbrQd58km8cA6vGMIsOzG0v7HjX/MCSv5F+sZVNXMvHANoF/kGtDBJBNt+yYFIZIqINExNSoktCHICNfSfnJkzGd5qa63JaFggDzP3FsrRtRkjZiixW7Bwj6zDgsDMQSyiOdZzF3e3EGJx9ZoRcrj7JiL3SnHCyT3h0mbYTObDg09/6o2Li4vLJ48AfPjBw0+99urhznLx+MO754dIvZI8M0194G15Li0WUWtlEE9TZmQMblZJbx0VMo4UHA5rUZYJ3I+7Rg2eULgbS3lrWRIMVZ1ESfcpX9/a7jaH/Vhwu4lzXwWJGEybbatXjLpKCwoKLcpKABadr9f6j/7xL37ms99//5nzKAbg0z/0qeVtlqlSrOfnZ9fH093Dkke133r/zWdfeH7bsNXaz/wsEayiQdKal9zNWw04UfeydcImOzsRBzM7wXq0eiAqfPMWJDyKbosHRTSnbDjrXdQAKYLYzY3gACax+8/ePTZ7/OS7n3zttbt37wL41V/94j/+lS997rOv/9gf/Rf+0l/5q//bz/zsd777FoDve/3MI7Qc2hZlrPRO6O+cQFkTHZ22NXeXXvB0c84xdxYU0e6hr9lKRt6aM990iOQhEEEIFlbul0eM7uy9n4sD2ZMpQhTjzAoOcyZKW1+Ek2XlltMwlN6+wYejjT086cJahEncPU/bMc5Okxbh0gN24+BBGKOVW9CfvYQ7Ywh9+D/PfKvoJG1HZsEcO62jr047hSeCOp2nD8aDyBAaMO93EzPn+DoDEXvde+/sEGbhMflvTHNGFHMo1GXr7OeKSKWvRSbsCveYgC7zATdwEOOkv3aeUU/57k60roaDSKVTgZio33c58k7RiH1Ay9ISmIzk5p4nZg8nmKiAsuGiS07WjFmJXAc6OoitmVlIRDMjIu7ybkl0S/PGTsplD0IaMgUWNsJWuypH4bvDNCKmedq7affk455MvPHr7cEWZoqe7R2ZmiTeE/cwHrcWEBfQpAX9YEwMBAi9l6NjWQMI4aBo8Fy988bvIgfBAjzumjQCMZz2lnkgiCsIrhK9l4oSh08ZtAyR0YlY1zKXZ+ap1bauly/cPQPw4O6n7x6WN99886vf+MYnP/Haa68+nxbXM5nIrRCY+6aJGBwZMpfb94ETsupekqHTvUgeTH2hYEzd+eynegKRTEVYdrzUtMzp4yPv+J49rO7Z6hicNVgg19+xpOdVusvfydwsrIVFg4RAQygigoW11p0ORCIgLdM8z3fOzz/2sY9NH3/hvYdv3e42CcTvbKZj5u20PvngkVc/zGdTYwGR9ymRaIm2ndZTBHEBMSPCrHkm3AIUWK+OH777wXb9uzk4tnW9/OD9V86nR+TYVramCHKzdd3Ye3kSKw0vGGW8OyLLKVUcFtdPrk9gat7KEr8fLSqn1X/277/3v//8+08uLaWNF17AKLJ8+nr6+gPwYu7icc6kOUBKiN7+3ld7C1Vx7vbMSAseE4gOh0MHM7VGREFQJWapteb5VYmDiRlFFB7RUtMlVbUxmdiljT7eCGLu3GUipqDcArh7aA6PKZgYnAtIuHcTXzRhVRUH0qWeXyEYp9UMApYcVDcLc4NHIbo6HSfRMYBBwHLdzhH+95jAgVAiQvo3wMLdURg+z7NIMQcCWfkpQkHQSS1arTWbI5RKKcUJZjWN4gA0mHrVDUBB0V3xwQiCubM7s8pUALBoVny7uQ4Qpqqu64qACBE8FSeR7A+HuZEbdmBkZEd6JPhgXFVuXtyzgYLzynA3ihg1cn3jBWZmcWpEJKpbS22b8/SVtpGsatuVfIIhXBTLNOfm8nhcYeoGAmfX4zIdtlaP67rW09pqXbc0qVrMnSLOnP+Q856SzbT9Vsl+OBZiR09mjmdwP+V3qD5374XjJmzaY8bhYCrzFIRq1tw6nB9MwXHL87z7XbOvN0ZnATHRUK8Y6JZLYvOO6SLvEP55KbuRxLL+CLUfuY3cPU3pmUZx8/Bg1TLP0Yvsc+KZfcweEb3dAJ4rxgCC5ifbktRHJHmz3zqCdrexuydaTCiEWJlDxIcLJmEhHTlG/ejireaIyTyIuGi3ltRakS10tz8y7zjiLnkEPhpRkaQBYZzHbCBLu+uEEBEimt7Yj3T0Zr692Y4wZObojjM5Xh/zbJLEtH6AcOtUNhULn8d2RHXKn7OUQqxWNyCYEf1XsIwWK93ITOYMBLOAlZwiR4gubJWcoezKJwoAm29TAbWN11WY74o0JQAnwurx4Qfvz8u988M5mQM4XhyfPLksKvN8IJbsX0zLN6swM4wsQ2SSp8S83CWJgBHhUX2zSLzIUOUQ4FAGB4HAYwcpnLhgSERMU/Y3bSAwZzY78ntt20nK1KeCIMFNKS8BAokk/ncLwP5ccShlNLHIFORmUbSI0qkeAdS6/sL//Qs/83f/zp+6+Bd/+l/9c/nLPr54eO/BmdHl+R29vPxumbX6Kf/w+d358ZP3CVrm5d7Zs2kpPJ1Ozcw85sPdsC0VJSVW4tbcbxglpFLCm5k3970T0bwd21aAZitVJZkBEKsjml8HOdvSaypiBjz4hGhMKKwA2nF1k+3U7t197li/e+/BOYAf/+Of/3s/9/O/9CvR1rPP/sg///LLP3C8eALgS1//pU9/6g2W+4uLsAj1pSMMnmE7c9AwVVpLcAP1WsmuAjBxhLWWFxGk5yUz9IN9I54ekNo8wv5f9t7t17Y0Pe963sM3xpxzrb2rdlV1dR3cB9uh7cQxso2IDbZAskAJElKCIBICgQyWcsU9gv8FReLMRYjVQJQoJsRBpG3a7gTsjt0Hm7hd3dV12FX7sNaac4zvPXDxfmOs3YAQCUZqm1qSW+3de6+15pxjjO89PM/voUmK9JBcvn4CU8Z4/hdGU4iVVSBVVbinI8pWFspCm1iBiIgmbYXMTNlsUOkRFqQgjHbXg6hEFiSyKVUiTvMJyW7me44DEInFXFWDoqJwh26oaoxMwmAY8QCAIQKcW1a6e6kgYzfmoAA04KZFMgPIRjL7fUpuY5Gt2a5x80bW3vQXxIkAgyg3VjhxBrEEnEEDxpxwi2KpMFNmKvkowpLSQRnz4TAqtr66hTBPKpMMmZh7d8+AM3MtPwAwIonMekjmkCSASoqZqBbLNi59RIi0DZAzWMjgYU4mIhbmvC/4EOGeSYMGKqJ70Nje/W52yNh2U4OFZRlMXIPszOBwAIt7wgdQZXvyVN6KMPsemYExTQBJY3Esfe1cQhIi914fd2VdA5DyZYGUuILC63Dva68/b9piGU4l8nSPwavAGKHVZe+JHtnEN2fluBGGVHFLYBURUVEqrsPQ7HiK6RzAHC6DLZKRkSAlBnOE1Xc6Tppk6+XSjA7HB+kXAJn62c+8/tprj775e7//zW99q8MBvP3WKwgRJ0tysqlmT56SnEhujcqtsnHNY6s+3dadzZGRGZYRhOGBZSGq/OWxBdqRQ/XwgOy57DlcY0Qk3PaCkJhIact3i91MHW5EQiKPHz/+/W/83re++rWbDx9Pqi1JPametSVNz9ylFI4MJDHN8+F0OCpxWtWWddGO32EMVSv62uo26Zeb28sHj32143wQjNS9Hkk0ptP1bDTrzCLExzYL4OKXm/MH337vw9vn9O63n+nh8dPnx+sH0pSFqcIXaMwtKPyK7aHODxq/dJzb3C6TqLOMsJYxAivjdWaNomhz+USm9zXsdlGd2jER9P+y0fjg8fpf/dJ3v/TrTwCo4gd/EI8egeiTfvmTrz9SFhWgR6/njKoyg5MjgvJ+iFn+d4YMVXtNbLcvlTHPD+ExqiYWoQjaZFxcRzaRECOoCAAS7ObjNN/C2lHbAibekX9btRwRbsgaT9CIXUcdlIwNarVBgxij0aqihVFdQNtqjLJ6gBgZcFunkSiaIlRmwLLYfd8NOBSkpIyEMxAK2YCL6L0HCMnJ1Mo2kmF9je4Jz4yqV5jYMjKSSA6qJXvOFCrFS2TyBkAHksCQjMyg1nTL1+DLZbm6ulqWJX1Q3w6nK4/u3s0Ql7uqhbVJoShF2d3Xyx2AeZ7hcc8jyyw/i7lrm+sFYKt6w5OVmfhsay0oAKhKEGg0+KhFbqEmq8grHci9FwNeqpzLZV2WMwBtM2fGugxm1tYDM9ODq/larjzjg48eA3j8+GNVFaHT4RjHI3vtnDFrE1VGELyHbd4ZCUl4EBfZffxiCKxuleBbqxsiCljUppG5CHNVjdG2kmZG/Tls4E6G4Zr2ffXokC2tZMNBHpnua++uGRPPAJKzQjFVuWijNaSMLOctq9absQBYl36cjkKcyB0M0SN6N3Ynse5WwmlSYSZWidiZcoMbR0StzURDMGomtAE+ysQwuAwl2Aasu2TURSuU5qs5RGTfl2ZkIomrWBolbzHACtQ/LD8bVGxqh0CWGqKGLNVfV7p1enilVMCY2UvzjGmfH+12XCSDN+lwkmd4eBna9/AgYWXWCEeMTokFOZaxNE1TX32XegaCmbk13dRMvfeQSHMiVtUaq8Wo0qgSfEfX2LdNY3IGlfg8PDySkaKJGG0FZXJqeQIKrw7A3CblpAw3MjiLV6skYPDLD07drbE8fPgQwNOb5eJ0OffjlH7uo93VQ1CGXcK66tSaAFhsrahdHmj9HS2Z4V4iGQLTQAxwwVah7BmV7hnuACsLIYE8n8/1Ieqs4OolfDAXVfbhUZXJW8J0RJSu27NE80BmuJtHX8NTOca0kS1iXS8TprT++PGHAP7G3/zrv/GVX/tX/uJf+PwPfebDj7778KUTAJ31vDzXabm59DZJSve1A5hOc1/96urKPCPyfL4FYBY6HaZpulyW1tp4qNLAW7h3BLUKv+jh4kQcCDANKSMgrO7rBLh35ZHImhBL981eMcpWknALX0DepKk2AHqgzJjmlrRALks/A2B69Wd+5s/8xpe/dnvJ46Pjn/ixL/zW3/sygN/53X/wuc//wO0d2nRtmGgkQDXmtNXW1TxGSFBjsiBKUBNOGrBbrns4unn3tTEBmA+TsmS6uzGrsGBor9y3+nzttgERBJvmqtRoACBFpBzt/S6iYpab83NVVp1IUGP67MOfKVIEzLLXcSCZVaSB6Xy+qa6ywOlEUmkItWDpq2da752JhOu3glnPHnJQh/+fU+KHZqSY6uYF1wDgGERqYgokRVZY7C4H2HVkJRkdgqzhGqVw16bD8NW7rSsJRCiTMKhSYCJPwCNf5B+5N7nXINSfLN1q4jiSmHY7THnakrzSGWr4wFlc3h4eS1GBxvScEsRlLYR1t+hORaLd4Kk1TUqvlncIgoHYMo9KKblF0kpxdjhJlWvm672LCkmaG5zKEqzJzFCWRgx4Eo0JdUZGMEtTdfa6ZsItkzYKOFdojBXWi6CEzPCRsCOttRp6MoPHrqViYpOIp3aIHjxo1sI5YEzFmRt1Sw1P08N7Dre2IJ1SVViIzzVHIK7+uqR5yWBLAKkM2RmzIQO+QnVDObKM2Bh5KyylAcnN7sQEyroCM706cwMyEJxJQMWaFCetm0ieVN3jcnczH69rFH+2u4cvHT73g2/85ldvvvnuYwDy4MHbr51AazNnyFCpKiFZICmbE3IAZMI9M3MNE251BNS7FAlRYtYBJ6GYW4vMpfck32eI67o2UU6wDCHPhnRJdz8oBQkN6woKWJPpqirlgXe3CKIQwXff/e6v/g+/8t5Xv3a12oOmzSFI8s3r6elJXt1/ZiKDk4gO8+F4OMLDLhfESKhBOZ24ruHcU+3r6F/uzncfPJa1H6ZDmoPM4eFOIKHMhJAAWPtagbKqx5bcqV+enb+zfvvmW/05WV4d+eHVg1cevfzaK6cH14fj4XQ8PDhenU7H68Ph1OYpD+LrSejR6aDHmafGKxrARbsqtQvICxpQrjEIMWdaOtYlw9dpcvV7/PY/hhvlm//w7i//59/+g+9cADx4gLfewvX1J53yJ19/RAccGS8IMFUV4Oi2ixOrZK2UMdqlFkBmdndELEuvvzlNkyOXZUGkQBkjBoWAdLPuXL6HiG3fg3CnmmPXUgTC6cTELLllikVlPDMrK5A27nMvdGMCxMI59uIZGWGxIpCeNL4tI5Ai5Tgc35cYSlpJXDtNrGLXik7FPDzm318DjhaUixFDag6B7ajOIOEIY1aizXCO9EQPY/F5GvySdESUUYfW1Uc0I6X3dVDNicE8HQ4Alm6UMrcZnH4v1OxCWC9nYe7bgmW1TswZaHMzW8NXAD024gOxNJ6G2Ts8K7q8BYvDq8Jus5boJDPDh2OipOnJ0Vozs2JxR/YCWCoyY9TCrAj3SBRFrPe+dAMwEYtOq3l0m6dj4RKtx2HS8FAC7UevV9KtNjk01tdeegTguc7ruqbj2dPzzfPl+vohgKaHpcfp2IR9XW6nxofjEcDlfGNVgjJneA0rhFSS2NMQPXJkhRApqTBlmJuf1zsAU2takpjMSSUivC8ABIekauPqzsRuoFiWRafSA/cqu5MAreAa9Cw2pGemaBJReN9XhRRcqyVSiPB8YABNp0M7uHum7m0GS5uPCuFUBDJGUptxQppQynK+1OypNQWTb2zBjf0rh3a4ubkpUU8Pr3FMaxzprU1mFuFOvo0ekxKZcTgclmUBAMfcZsoI60Qox8TdsmgTZRWSTCrSZmmUsmzpiRqMVANJwkwID0WiRnVc1C4HyHKZ26GGDm4pLGDqvdc70FqjyERK0xqzDJ8Oa5pz07miMXxsC+c2JeJyubhRcTFEKJDbEn4YiqPHJBMnJ+AWZla9VgTqAcrMy3JbP2s6HjIrFkE9gqOmjQJfPYPhQlICOZEmh/QMW0OxLaKjCBYUNRAWHnvF1VWS2sIIs+XWZwA3MZ/muTV6qbmvdw4GcJdTCjd2+GW1C8atPVMVvSDCPV9AVVsTd49eAN3hI0tYxThF2Nb8QDhKjCfCUaNVwUgm3xwOAFI0kojFzecmQhQ2gIK2rO1wKDH5GtVm5NXVPF9dm6eBLksHcL67OV0fPdcPPvruV77y5f/p7/4KgKnxv/uL/+ZP/zM/RZoWa4gD6HGRyVl5WS0zmZpOpxq5ukeEqzTmkd/RFN5vKeTYmq13Vvcd4dgaAOHSnKGUU2bmgGes1uF8LGQska3GDGYGufkdgNWcVafpsCxnkO9OB6aUdmRySi7rTWPq7gu1pJCjnQ4MIFZ79ZVHP/GTP/47v/11Obw5PXjp7c+9CeDPv/4v/93//ktvfeqNP/0jPzbNUwWy3t7etdaSU5maaOkywrsKB7T3zix1WJh5mjGzgJJhNaOwiwpRYjoIUVGWakkO80hikUaU5mPtrCICyQjy0C0hR5QjwrwLRHRIzCz8eH2tKpfLwrkRQzKZ+ebmhqYx6gKQAYIqaTjCXefDPl/gDfI60AkZ1qMdZgbS/N5el6wqbrb2y3w6DpmAu4q4e2utgfvo3gOlNlRa3S/nOwAvX790uVyirxAu6u3u3yRzESFwU617vOLfAsiAaKtnV5NpuppuzzeXu2U+TmOxbJjnCeSFXykmxaXfqapHJ6HV+hg6E2mbI12mClMLrgx1ThDaYXb3dCuq96Ss2jKz21K+klq8d3dEenr02DySKqAmkpQsWsaZy9prPBfIpXfOMk/Vn3jvPQiNWqMTNn9lpCNsdd9UdabzMfJC7Akc5xoj9yaIiMN89NW726hwQD0pLB1FVxqIbqqVD7O7l/lVZFBCAsmJseN2X9dlbnMRtWvoTEpN52QB+2W9JMh6AEhLBjOJmyOoeOfrZYkM914D1opsZhVZV1gvU2w1/G6dk6WpJzwyNxgvgRMMhLJgXQ/HGYBlLmHM3K331Vsr9EyDZ3BQItLro5lUHOTLUroDH1CGlkzEVLDevlyUFIAIr4sxbNbjLOxep9VyPNwYPX/90aPP/dBnf/13nwL48tff06u3Pt3oerEHx/lMAHDbO3m8dH3VzRCdysIM5wGEbdwOQZw61eslyOEwr0u/LMZTQ80vE0Gj1t8Rm8ptEum9976OcaeymcExt0bhaYsW/YqxdAskqRpR3XfDpwYiit4vzz58fPvhR6fpoDJzZcdWEk35giOjKhwuo09at9ub28fvf3hrvV+196jfLJYAiVT6VqaH+9Tq4ZNh/uT99z965zv9oycn0kNKCSg8h0i1fiAxIVAG6FbMoZRI7xdbV3tu54/tjIPSk2l9/mx5/vz08Op4mK9Ox/V0stNxPRyWeZZIdH/++HFcLtRNPCv2QZhBDawEiaSNnEZIMIkQ1aK4e5ilWAo34kEJ+Udyo/ydL330S3/t/afPDcDrr+P11zHPn/TIn3z9Uf4qWB0NAeAIe2oaUQlamKYjmSX3QHqvBhDTpEx0Pp+baMM0Ot+gqTXMcHfKVCpsAzjyMLcVtK7LNE3t0AB07x55kEZE7nm+vQCIbtM0nU4nAMFRgCJPR66ersTEFXFdXMRoWhP1dVeyg+Lq+urZ0+fUpqlNt+el2kYRTl/SVo8oXp40JSJtkHZYzpca8RyPV8y8riuRRID1D81s9ocHGe02LMLlELj3Ko9cX89BTN8dSMoKcgiGGA8IJ09QcsTQRDAoWQF7cd0EYJ4O7r6uK1FK423kw+59GEWGgBBma8KBXJbzJtG9N9XHILUngLm1DDIr+ENUkiMG8SuXpSN9nmfaHc4CnaakgBaIH+mZEe4RZUypPs0pY6xr6oduOZrJxESBkv1sVMICTPZwRB/CECYRBaoLttK7Xs3HRw9eZpWb29unT58+ffoUgKpF5Ev9+ODBxHogjj46q4TbfDpOor27VRJkGpOqKis7RnptuHe4EBNRMk3ToQo+s+DKyUunRG0tlDUzIwzB+7ou0yKi9kl7dq2KRJl+wlUabbuRNPfwkmuUJSSNiMGsmQ7HPubcGfjjDZSq46ikyJ4GBMaGPLt7YMh9i2NC1AsuAJb9QsrMs/examtNfUSEeNrSXVuFFmxuFOaywGUCHgKp18UiQDBzKXcATHPzkfopnOTmhWhprfXuaVHZFYPpEA4HExoRCdNmj6/HWSb5RjcUbpDMpBiI0wBg0REEBBu4rBH1MXhu0Ta5ByWWwHZkZWamLQA4uDbJm067BizEoHSLAHGpr7kMC4QUkWnSHoOi72Ee6Z5ILg9OFbJpjixu3thAjoCZcBQ9aQhQNns5SyKFpRapCoBgy61wW7pPxwcAQvP5eeHrqZ/vJFaZD6XgcCpVuWFTqrt1ZqUol89wlo2tspcS7N6F6JUqQs6Y9jeBEsjgzcVz4BnAagaqnj4jY4u/zbu7y/Xp1Fpb14W20l+YZRKPWN0sen1kxweHJ7dPbz94Tsyn65cHDw/xW7/1v779ubfeff87f/tXfvnP/PQ/BeAv/Pl/6XA1Jdbz+S5gclAA7cAQ6cvCzKwtczTnKlJKIRG5XC4Cr+1uMplZZrCgbhDPuPT1oO1wODCoZk+XvhAkygMlwipV+UeYVsIqIhEYYbnBg5k4MbONJVuvKzKFzceZzUL1mHNBwjM7AMYKLMeDvPTq1be/++3rBzJPDOA0P/y1X/vSKw9e+cl/8ieJ+aMnH5cI5SV9qKptar0vtDlNSqaQFaM4kn1giycTNWkTV45yUNh6WS/ndnqITBr7UPDIVuAtdWsYKrtHIpRYVKoF6peFiUPH4L5QmlQzlPLG8z1DsNQfkzYh3pchtB03mSnSnHvdC2UapBQiULsxngAAIABJREFUKi2SgJ29yFChw4Glqod57n0R3nKUNj9/aRuBWN1kWDKbZ1iEZYJpOtaegEQkU0pTsD9Rmfl8Po+A6k2Bb2YRMalSUHTrA4IbIoKsEBPecAY5OBesBMamX8souDIREXRIDwrz3X3NjITvT2CMBGIe+Z+b4qOY5ZlZRB4zdneG1Hg6R2kxqU5EZNHhtFl5YaiYEp50XtfVNzcHN5apIc3ChdpQABS1OohlJOIx69ovBTzhTe5XP1GY+nIWkQZZy8EKbtIC7N5zi1utN3ldV2ZV4gJzpEYKGISioJa9YqOHRpg7YuNHDqgmxjGnm49Gs5ZjEqCS5wzmWYBL1Fy/qK3zPGeMQN2hAVSqwky1RaaHjxh4gFxYpbGwqC0rgNWDhAvt4bFlkydR5n791W2zhEWEmxW/uV6PRyKdUO7JLAIDAAoCKALWIxlSy4P1JnFzvDqq8BuvPXr79gTgnQ8++MY3vv3oR97g6bT0JSYBcHV1xS7Pb29FhBHl76NBfeVITqTo8JEhkpF2WYhIW6taKJAkooxMBrLIMgzKdKqUnhyKS6oAJ5KpNXigCgDACcoMlSRxWIE5AkkkYyAZpkStEgVzjBwLGkSsos3MMwzE9Xu42+Wyfvje45u785n8FvYx+62mAc5kER7BAGcqS3nZG4jXNT9+3m4Xno6qs9tWZHKRmLNSZACERYkJmRhe6P4ABVmwheUaZh/d9Q/ef8aqU5OD8nHSU5PjJKe5PTxePTienj9+evvx0357jsU4hYW1qehMrBYIT0TkSDmGSqU+mq3RKTrFwUllYvlHCID84PH6P/7qx3/lv32v3Cif+QxefRUinzTHn3z90VdwBBAjEbaM86U59AE4hrCt1r1bYMCk61FfAmxW0RDBC4ZKDH1cMk9b2BMlRAnEJAgZh35zNjN3MPNxOgIIDSKKgMN3Wh8zkurhnSUFGLWBezJUmLj6imIzxbIsJNWJjwC2aZrWvkwMbtqAUSVat0ghDi7t4Tjux7CGxOMfV+X1/+mAA1Lb1woRsNKXlhZ0z+wIZGw8y9xSMJBMY42wa/XvO67vVfV4YDjG5+lQg/gIKzz0OOnDRCTTN8UuVjdmJNNi6+FwGF00UaDC5ZMIQwKS28gc1SON8yw8pybMvVTFvNGtI9LdPXpuQapMhJSa02PL7yFhs1F/MxPuVcGemckpVGSPUe44KJjTM9PHMK+1Qq+H52FuNUwporf33phfffSwREGr883N3WW5c7tk9LnJ6XQAIHLVZvaIJSBlRAbCOyJYxftKPCYslbAmIyTIp3kGYBUEw4LMcCgz6wHA5bIU0V2IRTcVa4KYascDxyjca5YTgarpB36VRMrUAyEuBccaVjaMkmOF34e0D+JXSa0wEvsKiFgxNRWcEOWfjhRhEZ1U9krRkSAhGfyLwviRNOb6Jin1l5kkyk1/b3KpQOnSEnsSeBTTEZvUdPTEFaGKiLRwRIKG2r901571JxsLwMO6ByWNHEoH0NOIuaFlpq29FQ+ShbfYFBHZOCYgYoqaLFYw3T3VvBwTAS6nUhn2SRiM1nRfvIMClBFBW1z2fKgRr8cIINxBp13rjhYmePRaO9cIpVIKWDaBWfmNS3g21ppeQKWeBGYpIg+TpEex4rME6zvjDURQljnOy3GaATAul8ulTUc7m/DI5Y0060bmjZVZapwkKkSyB3De+wxBgRFcvQ84CJVwR31ZBzt3M914Jtxze/LUbRsAg4THpwDKV15+mJlh7jDdzDtLX6lAhXpYL4Mg+PXf+/oX/7svfv3rv917f++D93/qp34CwL//H/4HX/3a3//f3vmdP/fn/mzGv/qzP/fTABJ2Pj9P0On66NlXLADO67Kuy2FSIVVuvfcN7UECighOphiRFu5Ow8cUmVQnSnezi108uBHTfWazsFQTziKttQGbiH46zBFLpifdP8AjIrdp49YPcKbTljZZq3uLDALahVOjt/TSARnl+XS6+sxbn/qH71w+/ujuhz/3KQB+Pv+zP/ez/8l/9J999NGTP/WjP/bs2e8DeOPTby2Xy9XV1e3Tm8uyNtk6vYZ7h1fNJS0Oh0OygDN1THOEiHWWmTLJzRE2ILjMUmV+OVq1VD+aHjyWKOXaGLQFLeXaBuYkGqiWZLByTQxHZUAoOVVlOW2Pru+xtm43YyQCNekeYGuIkLuRNBG2Esopq7Z1DRXRFIpMusf37Cp6Gka2gSNlJtkNJndrFqxKlDaoRMGPWCVpJDZVZUFSqXCt6Kyly2NmnbRBe+fIrDs3okJYyu5nRPfOF8Swlm7xH+QZ7r0eoJtXF/W2jWgvbrSVcZnBxMxiZn3tAB6cHrCIckNmdeAAWFSbuLt5IFLGaFWiXJfCGZCm4PtCsEhNRBQFGxqFSE2ox4TFI5gqYJiD7oPA64217kghYmyBrABX2hvv0/DICKcR7KeVvBbsKA0gBdFwsOYLdU7er/e+J9B3579ScdtQ1FsaASc7Lh+1RR/HyunUzGKQU8p/qhRRYuJOzCJUwNcKcy0XXSb1OmG1QaUyzUdeO0ZkL14YDe/lqacxNxYeI5aMiNB6SzhVuTxcBEzTVJNC5VGKUMiFZslm5+WBth998wRA18M3vv57P/TqG6++9TLncz/fAFhvbh49fO26zT3XiOw5/rkSM2UjakCGX2rAoa2DPXtr3DSWuzsAwkdVZWQpiRDbZxgRHkrMWwBzegpBVdgpQ5GGge8JImFpYPU++FYCYQgz0t16IEmSqfzwkeEIRwakeKX30V6aGezhqz9/evP85vbZen6+3j2L9VleOmUnWISX7JvQwEo8gQ/MM/GceSCZndeZw+qqQGFxMgM7EIuGsAIBSuIkDmLiKfVI0+q+hvfLconFkYJsnMqYGJPgMMmjBw9fvn7gF4uz5cUlSEgkWVIEihSKpAjKMeilLPm6IKhCq5wyk0rB8f8EmPG13739K//Ne1/92g2A4xGf/Syurj4BbXzy9cdIwAEIaaHNiSszMQjg3AZ4kenBkAgvtB8A7wEpyrf7lgVl5gV2zMoLH2JqZKbwnlvqOzqKUfEFITrVX6g6DkCaYz/CKmE0MiMso2wWqB6QIhIE4i0CNXq/WxfVVmu/KjAicLm76EExivABnquHLm05CQBi6UQ0HeYyFSb/od3qf3gDDh6MEKJEZGzYZ7OVWSHMFUW+vd0RkdmJa6Vwf64PqAFRhcxXJ06cpfPNGIrCZb2o6jzPERJpL+rPC0Ow2ZBREmBhiVBmHZjW0d8WOILLUryaMzORJCDg5CFAjwxQHo5zekkxCMCkzTPWde3RiVml9vlKBAZx3K/oB6B2mDbv35nMtBKVbvyVegd6BktzgMHFbQvaFvEJX4ZRuenEkrauSjkdGkkrOZ/yCZHhfr6xu7X3ythTefToZeK6JwaoT5SQ7tHDQmTz4FLycGJEwkAlD65BjQShlRJ7dC/h7pSeQhS6oz2YGSXNdY8SkXImBygYlB6bu77YB2X+GWX3zsyPQCJ2XoYjRaXySmq/t9VYRVf1QG4DUWIIKAlCzDRkDWlDqkPF/6zrsAANEVH+FK1VMKgWgOEJ353kidxy95L3GBcLj7DkFB2jq25WNdz5fKbE4XAoRFzvHSxKWijAYYfhlsRhfW4HpizmGZJLdwCgtbl2REROJEIlDRpzTmZWmnIk3Pn+ZCCAWctvz8x1p0dY0oAMaJOau2Umj8625n1jqBzhEV4L8kgb7Bs4RMP7uKQ3SFKBSyOq9L7fDxMJUUbkdo1bZmzG+C2EpbKlwIFC+0c9+DyDwE0nkCpHWDWxXRta01gSzMUx6cvdGtGAWadgWXqli0+BNPfxwrat9W66rp9G0E1aJaPlxLg+Sap3SMtwz1lnADK1BAmSgWS492qFL+ZNVZvm0KQlAKOcD/Pd3d2lr1dXx6/8vS8D+I//07/8qddf+Xd+8Rf+5J/6J54/f/b3/5evAHjnO7/7c//cP3253Hne/uw//zN9uS1h+eF6Zo7IvsalOvbpMB2vjlgtM2XMBun/0G+01qpGX9c1I6ZpEpHVVj0IAGktHWEj/2OEzrSWSUySfYDg6pgswK2ZUf3PMh5TgUzvERt+cEzTtNYRzCN609cuFKDCLR0YE8bk+MLI40FfffnVd/7gnddfuwbA1v+Nf/vf+uJf/Wu/+qX/+bNv/+DV6QGAm5vbuR0ef/jkNB9UWisPF0JFiagCuWmEX8A3FYB3q80/kKra2oyeGEC/kfYa4ASlZ82gACgXOXHwsXd0uWVocgWo1SCjHLE0mNmjYhgPLgzszq6VeGHHku7mVLk5MXJExyNuTMqOx6OZQVggTvsbi+Np9ogm4jmm4eWAH4DJ1nb9BQmLCAklUNaGMfAY/c4eE86ZOc9zaQ1qV78pLomZLfomkBkw43o6d1smbmNe7JFU6o+BQFJikgShdgy5zyyQmcEbanpD28YmBCFVrT8ksszSvMQmQxtFRkXb9C22mrBGqIdVCt12xUZwsnBmlqxgy6FPjxgvBDmPUJjRBQojM4vf7u73ESeFFihmCoSIRXi1Epi0uhL6asnR2gREWU3DHZHKTXVicA1TYmeIDHDVkAIRcUSQ6HauwjMznICIot4itw1KAJXUDYzPi4g4KTm5cl4H1j4jBmImYjxyx+Q9s6heIqJjrOaVCsygwLiS2ySkenc5O3JuI5oHGx+38nHGeedh7qJKA95O25RqhJ0va2ceAw6ARFsGPI0IJ5kA8NzCVl+y20WE337wMoB87aVn73762+/ena7p9Zf0qtZFfU33IYEhqvqkTJOSydkpva8+EEgFjU2BZGCt5RYRSQGv3CmS9/MuCd1pIgINmZo5i5DVKQ+QjBzicI/golE5VKUUykysxE5EFUPvGLI3QxgiqGiccCCZWcHM0ERW9KCdey17ptApbE4mOFHMWVF7LEwFh27MB1ZNoK/pZuu6BBOUqED/VCnMjHKkEYO4lheAMHO22mlcCWmbLtEv3mfElaRnZDhFcIYExAGLi52f3oUEa7K6NG0CkWxwjoyK1UVCimpVzRsYQciqvmptMx5B/zc9hHv+6m88+eLfeL9iXx89wptv4nj8pB3+5OuPn0OFlVqaA5CGiKBIUlameEEKyqrZU1UrKG71dWw3E7aYbNVYDDxTRgQJW5F6fEA0EmUr3MidgTpteQtnMTMiad+bQlTHR2W+JsiGIFd01kzvvYfbNE3SZHQWRgleuk/TNFLkrZLSCe62hbgzaWsISzPLLW/OMwTlugjLkPj+G3DorOu6ejoTy8gNHB9lt17V1gvZECmb04CCtvALivDw9AhQVCFLlBDUm1wHff3dZVko0VqTbZiAAZDXMv4B4+CpwqasvOFUbti6SphJhYGRMqiTlmbVzCychIfikNnMhEBBlF6+lYLJK5gw7au5iOEN3hY+G7+QkZFDpbxtW4KAbSmU8JHywJmgTsnTtEejRbiHI5OQyiN1XdIZfFDOTErvS2ER89AOqs1X5+S++uoBoF/s/Q+evfrqo9PVtCx3sZZFipU5zI7zodbgozrMKPptU+593FGBYq1xJUrUnXa8OplZeC+OQjV7CWJmgYCSaSSbhDvCa3wvqhiOHk9QaQd87W4B4Op4jTJRVLvMA2NFmd5LBHvffY2Ql02pOzbJI6k0EOQetMXUe2QSWBng6kw4Kd2maSIiTqtxy/ZWBNKJkvaIphyNOJCyty5gT0+qgWfUAZ+WWU6tkdDCudlJmFNFE9mt7yk/qlLwP/M+TD1C4Vkr9L0hT0uQlzenhmVDEF5+2+ogeG/eKYHeTaSVt2iYQSJBFFQIjPuIOyJsEZIB4HJZa4qk2gAyc2wuGxFx7zUJECUA2jjBRIxMj8AYVFEiQYN0eGovQgeL+hHma91xTJSl+EBu9HqACSC4hKVIq3BsWy8Prg+WlhlWsNDR4JJW1GVkgWNL2lCRAZKgF9CMYU6bq4C3eRBASTTrtFsikQxJJqrbtB7xlbeXmU2lJkMlE3CPHGZJYxUaz31/cvv06upqOduXfv1Lb/3AmwD+0r/3l15//ZUf/hOfv3n+8Vs/8PLnf/hTAN774IO33n4DRM+eP7G8u9gtgGCdm662WCx6bJYO4Ob2VpgfXT3o5zUzZQvhJlCmMWtF/NZMjRmePUvpw3x3WQG0eRJVVa0jdlh1hN2Ci7qcIWkjVmkzG5ZaJbcczR4ZkSzkG3BXWXIkYTq2weLcZqIwPgeBoTmMR6ulK7lQe/Tyw29+8/IH77wL4As//PmQ/Bf+7M//rb/1t3/+5//FypA6Ho/LuRPk7u4yz62eSNigKr16rQGPIEoFQoR5ZDrDvYeV5kAwEp/qZFEQ88CTDnpOd/PV04NUG0nJOhbvCHOn4YvZ4s9LeWDRhdR3J11tTkTSQ1X3gOfiSSPTrbPUHtgJTJlMoDEVhCMvl7ua4TJraVPXdb0EnU6nis+gzJoyc/IYLJq3NiE7AAuj5ExyS4vxlDjIjCTfBBf1SKm5ZCDr18sc0a2lZk9p2touPBmeO1VRErQc2OyhtmJm264TYlrdlJRZiIraCWZiYm20rhdVZqFNr5AjbzWpYtHK0iNKmekWxFK5WhZZ8aqUDJZBJxEN4u7BKixSvKfVbZA1IkS0PKf1S0prTGEWvRvyXJqd0fTWp9mXenTo9fWg1RNtFwwxKYGcmVN2wiYAHx6HkRO9CQZHyFoNVsZzz5PHSB73eaJCZiajGBgXt6cRiXyvIr+OxS3lfBgQxoim/nHK9ixLWzvARXSuj8mRVWlwY3D6vhmKJECIVRtRu729q1OVkz2JRDLzcrkAUBn7gJHbfF/qEDcC35PzkiiJRiYuEpv4mYihkZbBSCLzpcwuWECg46mBUu0OwOuH9vk3PvON997/zu2xvTQ3XQBcnQ5g8t57dqgMwamIpnCpaS0ibD6eAKzIbqGqSX31aPMEoC9h4fUU36Ux5cklsFQC3Zi7MUOYNYFuJhPXGjNA1rt1Z2WAdskME9BEWQtfRUEIGq644CFzDIohvGECZ1IpyDPSe0QmERrJnGpQBfV0JVHSGloykRIr88zKmd0swty8h4mKMoMpyu6dJYHMYRwfJyzqZSokQSptVjRbJXiGJyHSLT3TMFqTJIObXy7LxI21MXGjxlAKzuELragXYmbQiAirjBomFm4UZaNM85T7+vd7vp49t1/+O493N8qbb+LTn/7EjfLJ1x/fAUcSggrrFpSJSE8RwVapcjInc0JAAhlcOXEVLZvq2s81kghkbJLSfCFTPDASHl/sOoeyQ8ZYv/ZDCa/ML5ENMA1EeOxZacxrJRIQSbYkJJtHrulZYg0inudI9m7TNM3zOHAfXl/DLiMme9A6KmssgJzaVAecDQMmxwsQ9O87BUeR+ogyCTzwapCBlhgRaDFWNPU0xIA1jGy2Qpn4eByPaikyY0vHqRlG1c1FlVsjrRjf29bCRKetz6taPIcghzViX1BTSXkzM7aAUh4hcSwiybT7aBhEyN6NR6JPaTV7EjXVxrT6SLCPDIBKelgLqP3FqiqNPfkQQBMw1CAU3XxXPhMoQFKmjiFm7hnJCQYJ8dRkXGkRxTJk4cNU+40Ahfe1d1OZ5uvWPQAs3W7unn/45Pnposdj0zYBsFjNTYgiQjYIiFZXyUi4x4hhK9Vh7waoCjFQsnZKEGJskIZgFszcWrPFmKpiqmqe3XvJn1S0esWwsJHuR/dJSJtoZlxWkBwTCq+Mul1vvP+ngFCOj2QAAnUKQMqgrlM9BdAyA4ld2wNAUYuszAwD0ViNRgYz994LWLivHRJpDnjwBBuKAEjTBGUWNr4mstx7rwEcUASEAUfIgcbwF9PglRksjdV2x0RjAD1WIppk9tUBFPhYGJ5suUX0mTkBTlkVZOL/ckkyJDNACasJ5PYCEAe0STBegLSPhm5cg2OGyAWQT3AQkWz5ymYeYSoTXuDs1GBx248NokMlD27DlN3/U8jmerRvLkBiQXOPcGptvllWAJJ2dTh0j7LOizIAbZNksoXZutN/JJHM46Xxtt11S8C9VnyUW+kv3GrWLW0iM7MtmTiZGJUgWfw/IdqMaSxDPAFhurp+9PGzp3d3d/NxDsJyuZRyCuAOf3b39Cu/+euvvvHzAH7ip3782fPHHz9573jS9x6/8+DhEcCnPn39/O6xiDx4OD958uRTr79WY1xQLP0uKI7tOGZMsNPhynt4j6AUwc70KVBCZvbeB//veIjOPRxImRqHAejhZtGIjZm2CJQaXwJZgrbBXKjDkkbrFSMlAcRTphfTwLYD9QUXADKTOADMbQIcEPMquoeliNwnlWzR5vbqq4/e+/A5gC984fThkw9+9Md/5L/+L3/pq1/96p/8wp8GcL5b3nrj7SdPnlxdHTJdeCqhY/GJKtykGg9mpVSPCAcJzXIAEKLwQPoYU7HwMJcxRVIS4z7vU7BFmmDv4iAipe8mJmy0rUgkZSDTnIQjRr/LIhsg4t5ikPDMe53LwEuxcmRu7+4wTEVKU6iu60qEQl1U2vbxOD9/flvnX3lcq6kW4u6r89jPtNaSyTPSg5mLr+mrC41aZ/BitynRan0cT0QlxhnPK8nKztoCmMTdk5OYWWWDNPPY8Iyni29PA9sW+fcP6n29sf3oMs3R7mazvtS4iZmBFhQ9XInrSs7M7BlgZd5PYSYlhIhIIxap2/aFfUNuTKtNMlkvjXmedaK2+aoyMwVJRG0SAJN7eICJSV9QxrN7eP041YqHq06+6UycZp0o23i7NCLS3CwrN/N7vSRMNJ52OwAFrCDa8mkoPGhUMJRIR4l+mXc5zf78JH5hVD0yAsGUju35t5lZkCBEYSvj3mZCVe24e/RJ5zKy6dQMuY9U9gtmn7kUrQIAOUnTyHIg9loClOspMjL9eJgLU1WDVBClDnHc0lcAhzYddV4jevZuF15XAA+nVz/9yoNvvPvO+09vH715da0zAFgP86lpub/IFgDUu4I0SSOICb6tQcwQxty6hQPT6QSA9tUIE8AjAApJqOVkunfbBm1EJdWkZKr6C3WGsmWAMmXAwMYJmx7CzMRcXt2xj+Mh0iYGJBLF8qpnDBEzMVgrgYkSAjrx3Lg5R9TuoYzNVFkEyUHltQQURAJBgolrourmsclgzdzCESTJEysRhwfgxGgiI94VkRROmoREBgcQ9V9LBVS5wEKsYATXSHjz/+/TM5TPdMxhMNLlT02t093Sl+7Pbu7my/Ji5QPgW98+f/Gvf1Cxr8cj3njjk9jXT77++H8lwKQj7px6cboqu402g/auAI2IQiDV5qPofoG0kSFVavot5Q2QGp2XJqIKvO3wdXdi5S2Tfs9hqb31OGfveyumsaGX0BqFDPqkNCVhT1utA1CZpNB5JUsvyaT5NPH5Ytp4lmb1UAryIaptip1fwRHRe+9h/GKD9v0z4LisZzMjoiy9JW21XX1OO616s5Ju3EZG8tZWFdFqqu1GFUCxRW1HrQQwJu5KSpE9emQUj7bUB2ZOrCLsPiwPvKWUM6VAsfmEK7iciICoz9vXnkyqU/lc3L1qVhVBOHHh97edR8QAOEVwQrdvS1tuFhFVKJ2mWy2fpJIHKysWqlpgTwt2901EKjTerJRyIpQalTMt0ul2uS0YgSonE/G09O7uw2SbEUkIzFNreoykWAyAUr58eOWjJx89/vj2YZweXh/rcCJPEl17qEgZvQgEAbiSX6yYFEnEDmVGQigpuZzwy/mc6Vww1u2FM1fbM/wm98U0HIjv8aJT6RbrKmikAqD7HnMYmYVipbFxLXhLeUs31fG2hGFiyjG92nJBiMGbUQgla6112gsTMQui8L4svXOjLcA5VTWjA7X7T+xqG+YkCkKMwLYsK4lFsQmH7DlsxHcQbYr3TVpW/69uDA63lSDK4hbhmVuBy8yZlJGLLeW7pr3aImqteQ5AwJYMM26r7aWNz4K2xdnmW6FNpH1/h0ZgE7AP9o2Itsa7a11krEwz4YhAKlF9q+EWdHcP4UaUg0pBSBu3dWn4a+RRbjViibhPNtnMwlwOPWyZWDGEMEgZ6QBNhTg9SduBQoIH5qbi9DwSlHUlqxA2BseObqlyvQY348W+4I+j5OjhL6RwBxIBokCgsqi1NayXfglb3cjrMUVEYZDg1trhcHx2vqlM2dNLD+5ub3/5V/7myy8//Iv/+r/26msPAHz45N3rB4fl/OxIp4cvz+t6V9fGw5dOt7e3z+/uHrx8enb78faczGma0MgxQi5Xs7y7O/Ghokq9zGTjs5Yya+egHlcfkwM/iKzJ5mI9I3u6p7dtGR6ZLNmjJyW3ey0xgygyvtdqwYOYmczctju60DeEAkiNb+DuJVQiS0RHxdNQMIHDFAS+vP7pV37n6xcA731w+wOfalcP2y/84i985nOfk6YArq+vb8938/HQrYtSDfsSkePA7pm02dBIhGucXbms2LHNQTmca7x7XCNTiETUMwp7LCoqwokwd7O6ErTNZWqgTY92P6pgXs0Cnpuyj4jcjYjSw8xqH6KqHtGL6duGMC9oWA+ZhEFbBPeO+5WIqLU5gKZarSBBYvOxURISqqqkuzKRlIUl6wiWkfMdyU2UeIyo9lqn944BpRIW0fHooABIZT2v6T7RNGxNORYN3UbMBITD4O4NJNghoSzcalxeTzAAgcgYbNFt0lFbpmAqCR8icviEOS2t/mHyUE5lprlRIpg5eYtzj4xQ5ciIbXOALRN3F/oNSoLIan1dV53kdDz2iwGQGtJnZFaiymjCMwzMTOpbom3xV0Z/m5F5vy6rUF0qhRPGOT7im+r/hnWQBVIHSRl2dv2atDkze/f9ySwiJQZhriTa3EaIZcgqiuQYHxPfWylpADIECSLJgZsuJxdikEEjMjgHAJ6Z4BnmPSydROsTn916Lf+IsnJYrHeuzWJmuXr21dRaTJNdgDdOP2LiqstHrnmGhSfVe4tKRTLmeZ77cterqVuZAAAgAElEQVTXuxQNNACq+fbrhzc/PP2D9967etQevHkCwPM191iiU5s8OrwDNa0nyESqQpJEVXZz+FHS3SjAchUxlejHvedmydmck8XIF3NzBNoGcyEs4RGp0xSedQvnBreiDMTI+2Om0q8V9khAhZMiULFZwTnMUYEYLumh+hZWJo4t3JHBB9KTMoTAY9tZcshwd3MkNJkBoTay35OEpElbow8zJxfUvYIBIWDOjaWVoSzCmuNiEKDVgqEYHoRkFC/fIkO0iSrGYAYeoKKRlddqS4CsEv2+5qBUaTzJGR7L+bLas9u768sSQxGWv/nbz/+Lv/ru7kZ5/fVPYl8/+fr/jYIDRMJUDjt4bEuWYlgA0AqfCicVx2hmAfaEmU1bUvjeU0ed4SqI3JflBZDahrmjbyWysve6D1324GiEUUGxtt2tstDW5Ba4tId7xJ6NlckjP5SQ7kI6t8mWtfSwmdQX1Hw8d58pjX9buv7RRmUQwRFEqcqs348MDmbVJkIE7/dQjFoL328YdqVlZmZO7RCBjThaW4XY1OJ1ut/3iXXqMxSALVZZlQQpi/22HOOyoLtbLViaNCLJsKDacQ7IgqeFOSvN0zTcR5nmXobCDITZVhjpZV3mNgmo954jd62xai3KiEeUXdW13q2Hs+fWWpKCjUHMJU7ZE0DgiAGFNwLtSx4W4oyR5AZIRRsmzNfT4VTqhru7uyC044FVeo8VHQBTKyKvMBjWI6rCvjoeHPmKvPz06cdPnn3clzsAr7z80nS4inXRdiBkGbcSnh7Jnii9JOpC5EQTZZZKHWsje4JAGI7W8Eqt84QVcTcDPYqvlpkWBgqm0n3XtdEAr/YxcyDZu3vjgTTL+rRobAy4SV1acm/kzpIemMUuxKpbutASzFLGmX2ZBcI+I6REt7XmBeMDhZVEmUWqHM/Y/fPMzK3NRBROlQdhXlSeiAhsu3REqkiNJIloEh1zEw8m8TF3G9uddV0JMc9cL8rGXG/0RWFutl3JrRGzm4tQUy4c0br2pLEGBhIb4X6jzW3C6aGcSoCrxq46vd7kWoMXSHkjodA0TWXOB/h/Z+/dYjVL0/uu/3N41/q+vXdVV/V090z3nN3ucXuMcezxkUBQJCSQiBSMYrggkDg2IKRcABE3cIEUIUVAQAKZSCCBIyeOnCBCEgULE0RAkcCRHBFPbNkz9ng8h56ZnulDdVXt/X1rvc+Bi+dda+8Zwg20xEjurdFI3VNTVfvba73vc/j/f//jcapPrPeuMjGXs5034HFUVVMjzr03HrOS4p6xDgk+C5PU3HIXSI+wHlg9VKMGikx2YWImj7XecSHY2v04qRx0PpQDa+1Wa3fFDhqAmxOVI2fvqaCqLAhzJhp8yRgpKkQU7hYGzq1/00z3rBsC/bzuIj9mtIKY+tBIr4td3X9g1346nYjo/sP7AN558uiv/83//pf/7v/+kz/1xw6XHHQG8Nzz97qdru610/nxPIO4AzhcTku/SbKg4s5szglAJ0nCsqw0Ao/n8/XN1dWFHkbsdAmXWJuMyDGwSrU016dTpB0OBwivfS0CkWfMqkrs3ZKpiY5WkDlrJquKffyUKCFlTaNrGlLxFjY4DlTPzMD0sqjOMjSSsL4qC6VSBrITa5lZSEmIYW64eebBhU73AJxOcI73vfDg8lPP3rx1qs7heJwBluREpvkIdwT2EVVElFKdCeWXqQ3/kF96IF1F0guXW/gUBKUgWUVVbpZ1w21EY8EGMB7shrF/HwfObjcASEQqhOhO4YKIMDNE9t61lcKoEWe9HfM81+KFa7qRTASmoQXiJM/o7irSM8+nM4B5nlV1OfcmU73yt7m8vEeGDXIN7aabzOi2eAA4VP+89mVZImwErzKXA8jKk4m93WV3M7PLy8vldEq6xRWDoaokY+igIu4UEVnusKH2V1CMqRmSN0BMIJHwsEzaR4jMLKzEcIai1c2YCXfLHCaaPQZ+sD1rnr3/tkEAevd0iw0Qs58tIrKua43VVLXOtESYDdFlblKTpNvErsx0hIBKwjDyoTNFGgknZ1/XDCp9jWo5LlJVw86lbfSKv2FlIuS4W5l48zANYUQ1146cpsnC1x0Y3GjMP+DCOT67oYljQhJnZBY2i3ng7OsD3gZlRLfz6xhUWkISMrwdDsuy9G6xBoBZlEEqAua1W8lsLWNxA9Ca0BaGuitxYsO6l7GLECM1ZxNPMBhghRSRItPGFJI5zMDETYikmwGw8/keHwhxUDlcXa2PAeB8esrH+R/5xEtf+tU33vzGW1+dHEB79urqmcvl+rFnMPM8M4CWs5afMGCRqrzeXAM4KB10OltEsvOhr9X4x6BvNKpbvoSizNzNPC2J2lQwmskz+rqua39wuDA7W4n4dDBtimhm3kdxcMcnK0SNqIiaibG12P5pszANQU9E2rfIyMeSN2rmUB6Tmk9V0UsqwoCDQSEkyqLSGFCMdV8mZZInAVlsdEcsmU1YeNrHvPWr68jLO4cYAggwavwtEZSe6ZAxqqEdSxYotxYVNjXhHpULxYF0jzWyAxY49Zg8146/+j+8/rf+tzceP3EAL76I559Ha+/1vO99/d7yqESE+RlAm2pHGEmocnN0McPuRRhaCqhqDS51aspTX5btTc2IGDMR7/Vytv38R8pmya49waxtqL18WzGyFJT0bueuKkRkvnrvdYNQBBMy3FYEvGhftWfy1S+OPE1TP61F+yamMJvnNnqympuIEpHZamYX07EUweWuc2SmJG3qzm+rAUcRpyxdWNo8mY1imoWnebplsN0S6YS5YF2ig1sJC3N3ZWmNz8sNgFlaAShFNTPX1abC3cu0ns7JycOdVIJEU9WIXM5nlnY4HLbxFtBauq/npf6lEAeYGwV5elQPrMVB3YSATIWEQnivFDGPJMqNxZLLsoyMhhw8WAUTpzaGI8LacGxG7yZTYxFzV1UfyTrj79xam6Zpg0p4axM5MqyihLbOAUp8PB69e9O5OqJuvnYjJWrTMHsvq0gT5kxf+ykyS8xc2oCLYyO+xKO+nhcAb7759uXF4ep4cXPux2niVnLoNbITFxsDNZ9LD2Zx9/PpNMs0T1PJ9ZWFiDNz1vbO9dO6NZVlWc9Lt3meWXV07BmkApBH+rru6ncaW9bS0BCAi8vLwbvkzUYEL024956ZrbWIqCTRavDKmFAAzqojaZAEqHzqAEjqomewuI9ZTM014AEQuGBsY6KZmfXj22kyQxNEXUQiuU0TgIMIS/Y4R9zRH0MQiaBGSlwWp2G39rUTVe/Eo24eGDBsrVrhV0ecCrMyYzrsXMzIzN4tPSsFc5oaXHnMX8EqwwxCmKa2rAYixDCYDDNOD1FeluW2xxCt8omZD4eLXebNzJeXU2ms6ide7GZiNc+AyZYh0kqSTWxmBXDdDF9IwC0KepKeKsIsvXcQHUYIcZiFoDwEAshmjAKxgm2xa9LjfJgA3L86vPPk8VsxP/++Z6JHryahTUmWSWjiboO9l4wYH34lX1aFSUT1ZAhRay37OPcr53ZZ1jbrXb8ig0hlV/ufbk6T8jRNSNc9zAPMCFuMEueb03TRltM1gP/mZ/+rv/PLf+en/9U/8ep3f/zBw0NiBZB0JlmY/GIq/w8DWJYzsXDjmWWxXhvI7ahhEhHipZ+rzbu4uASJ+RB4F+unr0v1D5Ru7iMWpKmv1s1Ypx2wSkHuXkcZAbaBFbkpKDJoXVfZslGEWIQjauw+VGnmq6pOom7dPPbh0RjRVs7HcDEgIiSEgoCUSjZRpMd6vtHDJcPni2ldAeBmzQh/9vl7n/nia3/9r/3ij/9zPwHg/R94jkDLzXlqLRElEBJt63qepolUlLTGZ9a9wLrCJEph1foaAJ7EMkU0o1hCIOLWWsEFunktqGcVYOBX946dmZdl8TBVhegmSaPuZuEilRg23vFpmi4Px9PplB4iRf2AmRHnfDx69GVdaxxTXaeAkJS+dbBEZiVO4SYTHTbeU/I0Tb27iBym+RaTLuLdVNXdS8QREbtCcu/z66Vo3CLCffykRCiTS0tQapTq+c2MtbXWKlDz5nQNoJte3bu3ruvNzc3h8tBvFgDreq5e3T1FZNrmI0ju3aS11nSkdAtN2s7nE0mzjEYoqquZnU6LSDscDu5OI6VinEW1FS/JW2uNqMmYs2U1xlwk12q590ODRjJOa42SOXf1GbHQ8Xj0tGVd62bsbpAqLVYRqU+mm6lOSVRShTq7kEmkIrTYIsJBOcKkOdMCiG5r4zGcRSYzV97U0Ilu7FJiqdjmfZyUmafTwiLTNJUOouZ0RGlW9JYhwcis2CyA6dCmOsO73yb71CqitCJhmRmJhPCtXYhSmlp51pQL5kJBbo5MJhXR0gYKaD40UKx9e/jLM9y7qkxT6+71w1VpOjVHLsuC3LdzQQzm5mFAzPOhfmS9e2stQL33aZIc8S557p2IaM3lyUlxBHB5KTfLNy74+Knv/MhvfvHLn/57/wDA547y0vsePHN5MWn76Ac/2PupyihiCsT5dHMxz+GrHggAh61LFzkcprmz9Lpwrc+izNnXfrho26sUEdaXRYTMUzQBXJ9WmVpQHC8nJ2uz5DqKNBGiDCRmlU04k5XbVfs6IdoiQ4YAY8dAb0bMASJLRKSXWPdWILZPNxLEDB5i7iQJCSZuqgQYOClmbU2Vg4f+A5KoF4dKTUOsiayEZm1HnWak19SPIjmgOeCnGAYnhAMBZgFxJIUjjNyyGPKBYWcLZCA8I8shSBRp6SBRJvKEma+RKwgBt+NX33z5b/+cAq+r4uMfxzPPvAfaeO/r96RFJdNy9WptzIAoSf7m2cTqJk1X67X9mA5z7RfPp3VubekrtzaSyLAhvSmSSBtXd5OcAQcPYldNXqdJbXVHllNvD+dyN3fnaWLl3MTpZXZ299vgbU4hssKjUxJQuLomPF82ylzWE20pogzSJubnQOQm7AtPTiamNonZWmWqqmY6zM06mPDunQnv2oDDzKZpiqwtrqtqbDrYTV0DIvLbxDVmZuKpRkrlWCAiUeYtVnaMvCl2qXzmhl1gpurCKZipSsYcgpHhMtjWXJWRToCwjPl6ZHj05AE35M2jW57RohImUmqF6SZyG9uWI5vHPKBTq91U/VlLdgExJTMJDRMy71e+uYdXnAe2nIVbE0F9RJFuVvuEJlpPYfee5qkTEXkO0GW4rW6RSaIjowagxpSciGK/M1NylT5s3vsCJD1z/yKOBwA3T0/vPHpy/fT88P7DntTqk2HJyKjvovF2eTsTM5MwT6IMpjQAHLBMovRu8zRV5yAiNWlKQndb66dPqSoijTIt9sTNyLBkEtniQQBLg2MnKRCoHGXENE1TdNs1GvtJsQuFipMaxkEUEfWijFWeV3SmUAXSm9f6wtdSvtS3N3TvoCSmXUR6d4RXSI7wgdXwMHZYdndnDMh8rXEGw6KWNn677zq0CVLzlwQwtZZgdxfWegLr+Qw4JzeZWmvn69MmiSeuc5C8ylBbwV6SFhFJEJXoq6/GbDWwiRxe99vdpmEnIG5y8cwg0PhgW2vu7pZW/SHrBq3UrBzhMuUMrXyEj33yjtbfX5Zqn6r7ElAEslsEIrMIMmEOD5oOIi0zu3svtbO21trSzw5vHNOkAO7fk8xczucvfflr9+9fVe+hUGRP6jQzCFZnd8njk2oVP97BGA7GoVzZAqmIRFRYxZNUeRcQYcNZ707+1pps+t363gEg+eLialnt8dMnh6v587/7uT//8z8L4I133viP/6P/4JPf+6o0vP3o68QG4HA8sjnSRDhjAAMTnPAEcc1+dcBN5nkWnRZbeq/0Roi21trpvEhwhTjut1QQGreocC9C9dvgTcOzdezIBCg9PI2ZZWvjfZvQ1XSjOqVEZiRBBrWOZCvAtyd8O5PvPE7o5jU1nuYmm8zK08tcsa62rtbQTk/e8cur83rz/Ps/AOCttx+d1znz5n3PPfjJn/5jv/3bvwNg/oo8++xz9+7dj25NWqVUeMY0TZ5xc3Nz/8Ez67nXJxPh3Ng97eZU9/rl5WW17huX91ZeVESG8hhuKM3cxhW031wlZ2FWHkFT24EwWpfB/hn4nm4muSewALe50Ul3hBBALYCLAem3t1VU2gBudWbDZVMde/1xA81ltiwLEUlTbgqn/aRKJnHswSiUcB9BS/u7sAd8ZURlSYz8C+b69RGuLEVkiK3WSf4mwsiIpN3Olu3044iggMhgp5f5orV27mtEkAwhH7OKEEHCETF6/kl4NS6z8Q7aHGodD+LU8cxWGqsxa1AVBRvGMitrvLhpsYO3KmwrKZg5bJQiZW9OGv+piaJn8EBT3DJV+BZXn+69Ji+Z0fsCCvc+Hw+IXaPqXvJEbOfJrqyJiIxbtFOOzLUdHj8+TCIhrOs6zzokooqJWmkDT6e+nRIbpB13eFG1n4mqEFDR3clp4UUqoQTvQW+3t5UQt1qgldajNC5lrqzKqTwP5Wjd4s9FWSjDiw9T9SlDiAIUEdfX19Ok46xWnqaDB2Lp69JVp3H/alLwhAYjol6byUmz9+v3H473v/NjX3vuAYAvfvW1z33hteh9Jn3td7/20Q+/COADz7/vxtemeby6QnpGDK8SE2URfTslt83BKpzH+fDEH6+nc32zqno8zqWsDrL6FJsyE1bvtpzn5koKsnHmkxCXV1S2SL7wsC996Su/+9nf+fynf+P6zbeUSIi42PRMEZkRDEi55omYMoDN+I6KL95yfZjBXIuJQGbCM7ZfAsrY8r95TK8y4AhkBlEpf1OEtE0JODLKsQtKgoVleITX31CIKmWFN0NVZlBk1nykok+Ki8eVhCLgjS5CgzNCBOYhTR7By1lnADxwuvjw2x/5Q31+Htcj9vU9N8p7X7+nBxyUAS8d4uF4LEUDpYsqY6y1MnM6zHVH24hTiIjo7gjrFJWnmUyVllSXiPv4bWsvfqto3lWfwu7ucHhsnEreFNxBRPjmPPsSG27jeICJ0sjdwcjcdYLeO4Mbc0qNbBCZQmhTK7ViMTjCy7Ysk6iTbXv987jymIJiSxn4dhpw1OcoSR45CA670mbLqtwJ9Pt+zCp2NcenrMyZHG77Nma3G6SDWXjTumcgaMg963S98yOhrHn4DgMohCvF3KaBpusGN2TxQ4fgjkUqrKRWJFK775KJCyclmES1gAjuLsLzPC/LksgYvIGyxmYyBaUXvB2VRrnjW7bgPXdVrRyKzA0DySCwmYMTm0NEWaC1xOXAoEsChI3IvvcVSSBKoZEO47DqByxShSjDE2068FxC8XaSm4h8/fXXRWSeG4Dj1cV8nFjFB9emRnFSGcvRnYOmxqXODWfqnRlhNk3T+byR5yIS9QrsjDpiKTB+atHCgAjziEGmk4EIJaIR2Z4jGUfucGhqNmQFXgGYkLVSyKi+bltoj7cOmcVkLddxFvQDe7UZVRcrcRCwad1BSoU/j710HKD1ihjYXVfb/zwu9+EESdrNWDRGdANsxoKEwzI3cRiVBd2iUuc2VxSQXHU2IuvTHr64xhB4rNZ7LaiPOlXrFeFlaxsSYZX0jcw/Cr7RWVVnEttcb1QriRwDQHS3LYyy/GGD+xqZrJKVeVBiVYAgKqjUA6nsCiAzy//vGaK8nM4AtIkHeXqCCeRjXJVNVLkJi0cMYiZK+VoEn0h4BTJcTI3vXZ5Yrq+vraNGP8383tWhzYeeq/V+0MIHpoBLLbOjDZIHa9LTKvB7P0uFSbjNM0iwh1+AglRrClOpTKSKsHoA+vYcZiatqyUuLi6++o3X/uJf/POXVwcAf/Lf/Hdf+OCzj5+8eTjyNI0DqS9PzJcmHFnXxYCblPQ3KlePBIAH1u5k6+od4LkeA+HwYObWFD3TRluYTIyYJl0tc4vPGJMFH5KEEUtGQiyZkenwSN5lAklE4BoG63ZYl1g+a4blGy8xExJlG+RdfVYyJSKixhVc3aYZ3SkGLSeGOS9EqHEzhExtpvb+l14A8Kv/55d6f/bywNORvvDaF3/25/5LAK+8/Oq//W/9qafXb3uP4zzv3jQHkfC9Z67OyzK1GcD16Ua1KaTppDLVLXtz/YSSWaW1GuHyTimOCCZqTaZpssqQynQPZSZhvdXhG90mqGwIodukVackJq3EYjNHgJKatKQxvSKiGMdGWIYUShOiLFz5YkE1OLBIVgkkk+wcq/2rh0eEVHe1mQeJWbcRyPbJJOWAQw2cGIWZhRkzGut4vzyyHD013MWInm41xPfovevxOCoYM/PVt61OwTiJSCCDa1Q6uDp/c6BGc4OWVAgRJ83z3Dsis/4sIZLNYZGOwRViJqRsxrJxC6YrI6JECVH3JgsFYN2jgBTbj6YOtIqJpcw9uLT3NZDSmIikbbIO5oKM1gh/NywMJmhiI01UXHSdA+N9qgdBRFhqtJsjTRUlNva9Kxz3AmVkBmK/4GhbzNQsZXu8N7yUapDuXM+ICIrBf8h9/j5IqUxMwE7r8PSarZCMdDCHExXbPViESXJM3qsSkjqNhPYVkWc6MzGGjkaYwj0Dsc21atBWWNn0SKCy7SsgvES7CZamewzhuoxY32maa2LAhVah1kwJ5tIBePhifNTDMaOjPffSSwBe+eCH3l5vnjx58taXXl9uli99+RGAm4U/+pGXphke15zGW4a6kVAkEhErxXB4JfT0ZMGC7Dkfmg4VofXTWSLrdtQNAsVEs0hx1CFBW4pv9QtE5E43NzdAhcHzl7/4xb/9i7/05mc+//CM+yQyrChUF5Bn6DZG3AuL/FZr/pD+bADrgVHKjJHargwuaAhkGFYQ6fWgJgI0cCwi2g5TAktfIqCi9WStbuGWbhBVVS6ixu2Ao2hlI5sBScWFJWJI8IAhIve3HVTIXGEw36pQMrOTfvXq4599/h8zvQTwwgt44QXM87vcKy4L3nkHjx5BFd/xHe/1zu99fbt/mdU13VW2yK1C1+XIWBha7Qqey7QI3ZdtKtIYJt8C6x0DDiL4lr3qVoMJvmM8ISKmwSmTbeHlWXGW4NyV9PsmaHgaRn4koYKZCl6ZidrdioiFJ0JlYkHFliGTWEcCfWvViIWjDwntLZtvYAeUWoqD38WP+t2zqBDZumZG0Sp77/sqeIhbNkbGtvlhVHW4mUULfALvAQ+3+pW32SJUjEWqNcctFzZ53/ZvjWeBKXm36WLQm4i1fLAwCkfy2K3FXhcxM+KbcCG3SnWqlduAg5AKeWUVZhA2q8XwUXo6POpnzxuCofrtfcfSVIkLtdEpY+tsmZMiI7utHcXy1NaYkYG1Rm4ybB1NMlF5b6P+oGGGrEVwIjDmB+6sIk3NM8wqWOT+/avL40V0f+7hc0+fPn369DGAN954g4Tn43T//tXVvYux2Oz9Zl0QNrPSNAXxmN1kBWUGWGrSsJvHtsSbWyJuxsDNbBf37XAxMymyEAyUCgJB76isRyHYlzVzvLH1u9arW4GmwJgmCivAW5hdTDoBiOxhbm6AsAilAGgiOgnXgKPmpLcvuFDkHW3NnhBhGcSiY/TDLELE6s4J20Z1mpHlAsh0JsphsGdV7r1nEKnUozj+UZiq9t1YsxjRQunhh/mATcmUWflNsXewBcNLuNc3vKWZinCmb6mm46lgZkrenO2xDeVo+ITi9lWqdf22oMVYL0a1Yrfvwe0hmFQLU7fCCm65yJmJYexqrUXv3lOK5yrbT4GHXp2IZh0EFo8Myyr9iQg+REOT8nT/4urexboMhvN6Xq7JGYepadJc5W04mpQ6iMy9b+vWWtHvJOAC47u7eQQ6qkcIH0JxGaMyMyu1iogksrVZ+eCxDtJEJDFfP3r0xqNvHC7kx/6JH/3Ix14C8LGPvwQxnFM0JtEapFJGm441lIsotD5Yh3lqmyOVTCzdO9CJSKexyo5Mi+BtprnP2jIR4b13LitKjKxcbKBiJPVean9u2ojT/VYMtZN36wrUHUvFVVmTbR6fvdcaLolNCrSlWBJz5UaNfqYmd0Qg0k3VbwqJNebpeIqcDi2fGIAnN09Op+NzVxc++0sffu5f+zf+OIB/50/9eyTx03/iX3/w8JlJ26NHj0oGdXFx9fjx45ubm2malj5kXJeXF+eb8+l0PYs2bBYAR2Z2M8d4pKt9ir4ys5JCiEK2iWRFmtZBuntBc49PG+d3IhON2NOJSEV4yP1q9bnHZhAAH56JHGEWxTEhZqo7gJNGaaOCZLEaJsW+YPcgdqT5QAffuuGK61Q/Dhmyo10ymYlKYmbVSlmq8dMOyt55JUjGBu8gHnThdscZL0qsSpmlhan5wkjCyMw7EnwRWVdrra1my3Jq8wHA8Tj38PP5dDzOwH5ig+p9KnkcstxSZsEM1QmcsU09mHRqjdrUe0/vNXoWYSXx6jt3wMGuuKiwiq0QrGOrgjGIdVBC7lR+d+sN3j6EUpVimxlkhtl6+xmOP8eIORFEmvlNFeddoxBVwtw+aL7z33Xa3JF1bALGlEmbENc425YOyd0LVj8x0nEcF1U7MKhvFlGRwEnRh0E4Ej4qDWIB+VAfbI5c96TtM2GiiIQDlFuBS6old2Ua9FAA3b2bHQ8H3uVJw+sw5HuXl5fTrLVbMjNfh9X0IK2Xg4moxj9MkM3d5hwXx2eW1dlOyiFBAMxxIXTv4XOfePbFb3zj7c9/9WsAfvdLX0ebX3z/g0thWpf7Ta3GTOacVMN3ir7JGOfpcKki0pQSvS/l9FyWBQQhNFHy3OeJExNP02qVAT/WUTzUMeQxlluRJjT3ZXn65pvLo7dZr5oIIylj6B9qGLAlxVVZSqDay2wEjk0sUf/Z7ufMYEAG0wOD1Dd+03CER4l2Pb3kQRmAhXSzJHIEhFRVWDMivbaACKRFVOR1ladjohjEGzA4wb5JmxK7mmPgvjY6SLECRmVHSTd69eX7n/yt53+kFHAffhHve9+76UZZFlxf49EjvP32t/77d32A8t7Xe1/v7pJZs14AACAASURBVDzuyRM8fCibQAun883ujgyPjaHF2JH/W6NU5UprSpVqJqO+GnS9WlsK32677zRZIz9cmGKL1t4OczMrrcfdiNZvEhjmwMzDgpKLNihZk9TbKNlShDIRaf2JKizr9aqqmYTqCzLLy1b5kmMUMkSHkllz4/z2s6isfTuemSHKAAeAqU3eLTw8KCNYNzNI6TSJSWmTWIOQkcQi+xoh4Zw1qqi5MbsFAJ5EdCLKhLEOiwq7RARjwO53mnfdl8kDhISyN7KQCqve1mcJqW1FjnXlPlZPShJBpO3hGUFm/bwu8/FAdwYcZYBI98xovFXYqMY0w+GcXuEsqkMj7C6UJSItgH+TQ6Tv2KlweHoEPE1Id047EdctVYR3ACQc0d2DLATEQlrliOi6mrKKaAchHECgIxyEMLt3dXzmwVWJoK5PN09vrt94+9Fb7zy+vLwEcHl5PFzeSw+YLQblEG0AunUV6d0mbRZWFXb3YNFKoklsaTglXGaedLKl35ES7AG1qPB5617lDjPTCJxDtbu3Q6gttbQQX1WLD+VNKUhvl6zpsY4mISxBgNCmBY6yMGCD2u+Whagbv2IXNi8MfHDfiHTv/riIwkksuxMkgzzDMyugR/eYQOEsgCQTCw+lukiJUOb5eF4H7LDbEpVdwsTJtyPCiIRbWsJyw2qs60rz2PfGZodJ+A7n233sYWDVqqwYm/qgIOz18mGM6NrURhxs8QCYqdVsuQWSkgL9tgHDCIsUaXs6sltUGq6ZGdHcdB9p8Z5iIrez0TE1UZnm4/B7hxMRY9Jq/ca0eQ0HSWs6ZdKzD58BcFpu3nzzzZsnT1/8wAvzfJ8GJ3UZA6nMCsAbJ1X4pFKfZeRYyhVuVEr3e6d7YQx/CgOxuRaZVVXN1mVd6um8Wc5rj2eeuf83/tJf/ejLH/qn/uk/cLM+BtDjmsmv7rfr66ceKNCDZ3i3zNQC1dFo+iOoXBSyRRpFGDMrC5h69PV0KpFXa40q+hTBZXIAmNmCbFm1sYrUrG3pnThFFRlmVgEemiKJiEyPXY5YO0bebeKZdDvj5T0J4haoWX6+CLrDkAbF6pHmO++jBoVMMmsz4uChwEoEOc2tmS3ZfLEbAOAo6cHVvfnqcr7/8JMA/rOf+TN/+t//M5/77c/+K//yH3/hfS985CMfq7fma9/42oMHz0rLZVlqls3Mb7/95twOk4r1Xvq7qTUIr9ZH58W5SagjKAhJ1M6nZQAyRViE6gbYKJCqSiOKIimxz5c5YihJhJRG/eBpIBbwua97PxIYUvTa8utABRFnCepro78lByVKSLjv7WvKaWkplXbF2QtLZJXPYLam8g42Wq1TQlX3PO9II0ptwjUcqfE0UWtaZ5gXSrnab23Vs5j3dR0jPCpda/SaTdgyvp1WMUYkAhS0iJV676RQkkjfcbnMpMpPnjyJbWCB2xT5RMikbUSfZJQO3ty3mTPA4KxTU8xtuxk9MlTnEm9s+rP6VAYJsrwYdW63NhMlSZEDfCj7o7Jjb3GQIuLe3R1BzCOJphi7XhnZ2wl2KzK1jLBUuROLy6SCpAjYoHW2kZU2YKgJwHErD9mHjJWBTUQ1gsRoisEkREwBMzezqhmQNCBWJEExfkM3Ek7AwiNjV/xg04QqccSdcFmSTIpwWx3jWFZmUGT5RYegEkJb4g8z108/SZhXJWqqSNoVUu71HQ3X6pYBjMNhouRMWk4n8tETJ0VQJrEDPhw9vK6d0CYlomEah/AsBEmsNw+vpuOrrwD4B7/1O7/zu18+nU4vf/iFGZfG3CQAmJ/gXSZhIsTg5K2R1A433hsLkEsPAMd7R1l7wkgGNmh8C+bMFU6XSTHc6RQiKiLuSZTPPHOvTFiL9QRm4QuVWVmZKuOqtrNCIxptA3KMkrYKuEQOvL5grGJzl5kmMkRk0pYMh4NJlInhaR4e6R4WbuE9PDy8VsHZKQwk0nSa5oMcpqk1N4+eSVnTvNWtwm8jwsKZSFm4sqTL0gLum1Ro8KJwq4BlYB/f1F351vHFzz/4vq/c/y4AxyM++EHcv//uxL72jpsbPH6Mr3/99l9+z3dd/eDvu//qK5enc/zpP/u5L3wBr7zyXsrse1/fpl/u+MIXAOAP/pPPTG2krZOnIEuSWPrPvevMiixhrpFB71YBm3u6ArZgxLs5d7Zlyg72gt86+huxM1EtGEULxBPIpBTVvnSl2xBZp0IVR+YYxEeGRyirCHPyrhQGSESDwoM8oWWzIOmR83ysUNvlvNY4pk0HgMw8cuwXaydXJRXtNuhvqwEHgHmegSz1y6CGAFumiXtgrwmqt9wyzYbnolOiiPcMFa2JSaQLMbNmQKQhOcg3f1FyQfq2snuE+srR3eN2/VW7dBIwdEN8i1QuXBJ81JdIIq3BuFd6y65GhnvX2w0Mjy0ak3uQCqFGFkOknUhwMpB++8wFcQZVMSK3gzEC0Lgxo1TH4RGWwhCeiMcV597rkRWRjAHvgFfkXgrASOcoDSoomSHBcufT5szgxkFImkTr+zqfrjPzOB96795XMwHAKofDgVVu1qV3+8rX3wDw3HPve3DvvjATSYR3z4MCgCWYxYBWsZTDDLqFUJRmZyQh9TDLcChvCY8Q2dhZuGP62L6UmHSMHnYV0/Y6DTl0dcvbvnTcwxFU/TaRaOPezxiOI1KAhZCDSFdMAK+KwgMxiKRVVQxrFY0Zx1iajIctRhZD/bVve7wCc3jWBI0YPKyzYysXIU0zqYfXZyRTo6DFuqQlHJLD87I/vemSdZCJqnokHB4x7CGEDXsxaPljAMSkjd1yhAjGHR1K5lBObb1HbmjCPex3i6FhImKqcUDVOIZCkmV5trfOdjtSqW/4BwCRLDzIpmYA1swxuCFCJG0JvhRZImomzrAxjEgSlcayWCIwVuSUIIsk96BqX4GmF31ZT+f18ePl6lLvHQ8AFJF96eZgkqnNqiWt6n0PjvWI4CG6ESFlZk/bN/CixFtn0KR8/ijQ9LIsy3IKiuLtn5bzb37mM+0o/+If/YnjhT547mo6Vyb0WRqdTqtoTofD4EesydyIU1V9HXtzBjzdPYfifSiUpPCoXI15XYfJDFIpWoFipDNg0tZET8vZux1aqzNNiJhIic2dIg/TNCblZn1dI0xExqJe+Lwu2KOgdtNcHYHalPDNqsjIpNJPFQFRlIga3M0tMzIHLrf+2t29U4wIEnFiJW7mSRMv3lkmAJdXx3v37rldn2ixxS4P9wH84I9+/3/+X/wnP/tf/9z/+Ld+8Z//w3/kVz/99wA8974XPvTSh1977Usvv/zKNE31IT558uTQJlESkGbDBksKh4VfzEdi5KD+1aJYkAgqlEC9zoi1hB7JQvs5No4gGFJ1qGFuM1xAgZFTgeo1E9l4CxwAsp4rChISGhCvoq+ER53Z40BjpswIU1bdBKzugYj0W0jE5pwbf8PI9BgawBz7VCgzb7Ps1dYtmjTh20lbCx8bdtKwTZQ1sFVjn7PrBbqv4yataJLtwhViBicGdsQjEr6uZ9XpcJhKj3p984RVp1l7T6J5T6jh5MIZMaSvY2yh3CqmBxZKKlORX6136z2BYN6qC4vV1uPFXGKxEfe+rZXgIdRu4aOAEmOkAPcS8TFRJIGgoknILW8lwpgoSr2w3+7h5cWoD+H2Oqi1Gd/qoYZkCYwR7W13H6S7Gii/c+vd2Z7d3t1KTbCFfbA0koQzqbadtiGBW0xZbYAcOBwOvffeO/GIsWeWemFnbVk5t5uOZgsYI4RvJWsyE2fRrIa9WJld3M1hsO3/rsxCzZdTvUcRt+6tYqkSp3sMJBkLAkKZCXNHbkyfsKAw4iAOagA6sRMfJk3rT588jRQA88W9xny6uQagJA+v7gF4+aMflMZvPXoabt/50ZeaoyxUEEq/YVKVXLmDFcA5CMRuNDWap1YlvjF3IpVmaTLqMkyH2cw8bV1XVsVt2u7IQSWKvV548423Xn/9jde/+OU8nw+EiakxSaD2ZUUMrRTiEpJvCLkB5LijFr51rVCROZIYrBCFbJuXYuuWr8vW6N0Wt+7uHj4knCDL7BmccmD3QAa6e6Ude3rCKMCeQjKNUJfKQSEFMYjBVVFxgjc9Z8lOdm5IGZAokaCv3Hv1t5/74SfzcwAePsSLL+J4fNeGGm+9hU2Xhg+9NP/IDzz4wd93/4MfOOx0PAA/9oMP/o9fefTpT+PVV9/Tcbz39W33dTrhs5+FGX7oUxcffEmBrMNnnjQzvVsgmbUNaSG6e0aV31sZVlveyIw0H4x/FXGGm9UY1sxExmadt1KcQeC7+R4xGFHb+nmPY9tBErtIm/dQcCBCaIjzxbJQACN8oO70wqb6qKacPJDUsoEqNLMOT44IswrYtlFCsADk6Um8O3C/nSwqVbJUYnvlb+dYIFfY22Btbi6G4jt74aP3O34IXm/rgIhgvp3n8OYfNrMkENgis+ddr/K31ArFqd2qviE1zoxkiqT0ElvsuQ913zIxV5wmAIseme5eLRBvU2wRmXne/r5jG1MQykK97+FgO8ql0P27sLPaeBZmGlOe9MgouL7sJtsoF6uItrau646jY2ahBKVsMcOLdQjPolNZKx1b/GEedPYyTKXH1o2LsKocL3VZltN5AWApMh8uLy9lnk9Lf4YYwNrjy195XZSee/jw4nDhfXlyWgEcpIGJRSxcVIbaiBNM3gtFNvaQTJoeEZ7dlVu1ZFIumszYKm8AczvUDZyIirXJreazzMggZBHgqi1kpW3fJTRejExkOJgGUX+XftbOFXdUxCXAoG+1zFDkePAyY9ebl7onIyN6zakEghH6UqOVMjRUmHyVQbE/HmUSl61EGEOrHNkop9OJKMs9xCpmZoVoi+GyEREBgYKTaYuDrVJbRDwzImlfD7IQc6aVBRvsAJoQM8JKwtq3Hw25e60Bd1m19YWIhJtwG42ceckfwJQUTJDbxN9I8gpDMbMS5DAzQE3aMKlZEUMWUlHVgjbL5vZrk5Q7LAuTVA6RLGC7UkrEoMkQ7KAcjBURltYdwOFw+MD7n3/77Zu3Hz1Zzrh88WLT7++pBtsMlJhVLJyIwSXW3Y4vktvmpP4lCycQRsmNxbb/1awWfTwf5tNyAvCZ3/rNX/pffunl7/qO7/n+V97/gQen9R1tCWCa25ObR1dXF+7ebXn69CkAYr26uooI64mkDbgLEBPF7vPaxsAZbpnMKvUYlPaawO5e7ZrbUn2himQYJxA57sIEg0qp0URlmPW2CA/mpiMWJAYorj6XO16nyhBMLm3O+CnsJJvMHUwLZhEoM0ZI2LDXRXf0Wiy4bSkqTRtS18VD3fJ8c5MAWpPWmncXjfvPXp6f3gC4fvv6Yy9/9M/+p//hX/oL/+33/+D3/ZVf+CsAHj1+/NJLL/3Mn/uZT3739/7QD/3Ic8+9AODjH/3Yo7feuL5+QhaX88VBD7UnN7gw1n4OJgjXgDjc0zsBvuTlxf0SCng3d3dKKU6JVBLzijsOnDpRRbZpd6KQoiOAPMEkNcVLpmJw+C4AAYGpZvcMohwTl2raAZAQE3fjHUCBrZFiZsvsbpHUiDdpSYlJKKyPo74mnlkzyg2THkV/8IyQvDUGWu8U5MNJcDtsJggQhzaJELeRIhyQC1UI7238EDKU+DKyNBEBJ87unQVN5qI4uxspuWcBTWqijZHfke5Bybr5MoRFuEKsmVkmaQCWHu49M1g2NRHAgHJLj+AxE63RNJCDe0QSERVLG0wJ0MiN2d7xUrMJT61ZeAle6tJRFtTkJmw45iIo0ywbEWIP5HZEJPEGQa/YaRDqEuEk4XFQ+i1JNHlbwNSpwncDtgXMwiXrGFrIjZgelclJMk9TKfuIJMN9o9pvTB8PJAkLdGQFAu5O4ZwpxJERuH08yiw35EE1h/USWgYQxREtTRlQBTJ2n1FSVpo6GBUeDYB05mJRSalvsF03MFuTRFmYuQqXgBM8YWeG8+R5CSCJdcrHN485+Hh5VeLK9fyEz3E1acxy3dfTk68AuHc4vPKxD33+y1/7/Be/Rnr5wv0LfuECwD1BUqeQQHhORkcANl8sSXKYn56ezuFcQXU3NzpPZ1/SU6UQbjjqNIKco4ZgcTcBfUB8mOtU//znPv/rv/L3X//sb/dHj+YIRSpQ3bePemYMBmhLwrmdddGt9y+jtByjaCw2vnKrrQqGWLhsg25pa9jZzuf1ZDHmyrV7EWAFFiRFdj+fl07rNUiQWbeDREqIpszUwG1inSrjJ4mDyDcMPu1BkgSiBGU5TyMpwYChff75T/3Wi/94/bIXX8T73///yY3ijtMJjx/j0SOcTt801PieV68++qHjYf6H9z9/8qc+8v3fe+/P/eyXfu3X8PAhPvjB98Yc7319u4w2vvrVYaf6qZ98/w//wMG7kQyKQkRQJAIRQcJlls1EpoMYCeRYijBIiYURkeFRtKOqmM0MsrMuB6eMtn5nb4cjAozYnaV1DbIWCRBMJDyCDiJlZzvyOI4CuaGj4Za1Y6nrzC0rBCEiSm4fIBWNxbsbqbQ2VVVfghKR5pYVCFBW6ST0sARVYMO314CDEut5EZAyM3HvvZqXdpjX9Vwa11IS1KXuSAILKMC6gzkS7h2Z7j7Aij0YjKSIdEvAqtwUPQx8YwRQdOrRxpifM4kgBeimUb2DmJd1EbThTfDIArjziAh2dyADopwkjZiLyedJxRtP+NjeA6v1iBBVs/V2NrZhPzAo3FPtoxIGZOROEYm9N/ASDyQ23JcDKiIFyxhbeqaS8rr33HoyrfXKPkz30e6WKjUzpe7IIUIRM9M2R/q6nusv3FSAWNbr3tFau3f/CoB5rBHeVyU+THp19f4q8d98880nT5684W/eu3fv4nC898wDAL4uwZSQxe1yOvSbGwAqagFuGmtfe5cqZBGUaBBhWS22SjqTYiCumMeNXh+QuQ+yLPbakMbvI3frwtGUBrFsKZgk7k5Z7HAaAaXVpFtIEtMQ8MvgLY4TxcJp+217+MV8tPSIO5rSEm65h2fBNFlZUOJaz93XoC14Y18UBJd43+5aDba01fdb4XnadD2fbnklHmaWQcJNtA1TvUcQeXQPz8SY7ILWfiYi0pokjrlauC9eYTG1JJJtdiu1qPRNDs3jk/cksIxIRS0oWphbDBJH4WBY1/DdvLAPMYttqtx2F99wa2VwIqzPTQAsy8AL1cfIrdX4tjQkYQ6m3RmYiPR+PrsSq3A94VGdIWX0aKrWFxR/sOxRkbb0p+cVACQnEWnc3fs60KuiJCTL2lWVIUlD/lAjRovOTGNODhBJwN1d6/tvVXHyCkvPHnl6ev3rv/FrAP7Cz//8p37s+378j/yzMvn1+R2PM4sBCOjFxUWlXUibry7vAyDRCOu937t37/rJ08HmVIFoSb7dfZw87sf5oPPBvXt0yj1eisBMESwiPjrwiJimiYubHbk/M0ScGZQ4HKZ1NQDKycytNaaUNgga0U1IpIKZy0M4zrRAvVBgd+82BhyTVrZ3CG9R0FaJsUNVNzbX5hml7siMBUWR7Bxhk14GA4qmh+vrJwCachMSUha/vn6nWwK4unfv7cevP37y1o/+/h+Qyf7QH/5nANxcn3/9M5/mKX7l7//dv/zf/cKDe/cBvPrqq6+8/MonXv7OT7zyCs90Ol+XdJxJmQUZRIW2qUM6oK3opxY2/s5KrFPZGlezWG17QVKZLZBhW9QFeeYkypxR99P+XTNRYvU+vFyApXt6cnJUbnQdPgXMHlYg2ogM3ESCPFb0MQVwjAuftSgq1GRjmbhTOQ5UK6+KEk2Vgb6snNDWytHZo6d5RpJK7fMRaRY1qCnXxWYugEcPSnJ3SLFveu9JcTgc0uN0fV23M43CS5KSth6YIMFr/aDdvebTx/kgIqfzzeFwKIUFD7sfN2Ud0VDoy92QVKph4pjyD9MUMUlgjJOEeZ6nblFmlIBUTZMFNUkkkiJvzUlETEM2eFpXAKkaGRyZqelWI4PCpopIEwFVVw8QBrAN1HT2DaOelozkqm22OoRLU8FAorZiALJXclYm0wA5jI0Wnc9n5XYnAmUb4HhY9BpXARBCIs2iJHjjxgyCUxmliwlVz+f5vI6Jodu6dABma2OphRMN9GmJLr1aeFHh1tbTCsArCm3Lsa6HduneRMoeKxvtpASKh+ORBXVt1QQwknt0Tg73viwqAmCaptZakXHWfjMfrvZyvkj7lhHDOwnvZ1JmaOdBjJKJD01F6XG/YeTVoQGwTLX4xEc/cj7ZV7/2DbOH9x48A6AdDsG9FkcLK+klgKcuX3jta+vp8eN33vzIRz70oQ98AIAv61Xj1c5MOaVW5teZo/elKbFg7cZNi8hEG5ik7tPaob319bde+43fvPnyV/jmZgJPQGGm8tYpXfqrHWjxf2du3EGfD6kEGNRYmrRIt5JyUUaEWxhZx7r4evblZIszQmpEzdtQhIufT+TmsazdPCp6liMlsqE1aFIKWFlYRSAcoOFPTGzp1XWhM2gjvWUgr+fnvvT8j37t4XeXG+UDH8DDh/8v7SH/0KHG/XvyB/7gg3/0k/defeXq/2mo8S1fv/+HH37i5ctf+Gtf/eVfeeftt0diy+Xle6aV977+f/jKxOPHeO218Uj/8Kfu/8SPP/f8C5OtSzgl56wTgKePn7TWRESZK2upKrzGAlEAPvzomxYjOaLfHba6m/UuqTqraBu/Q8IyyFNIy5FQG0qeouDfDLpN1YsSJeTuZ9lcLeHpGSljoUvMDOKI6q1G3Lu7Wzh57bO5gOsiMuvcKPxsZsN4YBmr9dbaxcVF7x3rxnEXBhNbZUe8ax6Vd23AEYsTEVQzeVmMiMtwHqtPMi22VFrmsqwASKXNk1tONBeVvQqQuUlY9mWd56l+SHM7cJRWdqAE5mLXqQZyXRfVJgqLdci8Y13MLi/uUSbLSNZxxDTNZl1vEVnskEKBU2LbhICFVYUgFXG6O1YnnsqEkRmGPuTrQZ4dICIdMFgzmSYm7bYsa6c2D4ExCzHVOnlxqxZ0Oszmq1kPZD3dAIQmgNe+smgTHYIfr1S5BJE2vq2v06PC3jYSJCyr0Y9h+jDeJHy2eC8n5zQNLbF1CESEGkHZKm8liyDvbtYIB6qlcTx3/+rB1eXNzc2jt95+R955fHkB4PJiEqHDNEHa29c3Q+uuuvbz3BoxxXIqh8gkk5DAwzKmw7F0y5FxmNr19dNNH6UAlrOrTqyBSJWWZoUBa60RVUCATW0IebqvSGYVSL3247qkhBIXXdxpiHtlakwIS0ouuRQz995XPzuHNGXd8yCsqYYtYXY4TMuy1FJOVc/LMs/zLirytFJogFKEBrMnnRJMnIAH+TbQURVSgXfzbp5jAKetxg2tzZOosAA4nU4cOByOlUF5tnN1KZWGC+/DEF0d0ZSe51yHK77mNQQKj7kdM0i2UDfvgSDhCSLTdFGFe/d1miYPu1luVPc8Ql6XrtJEqK8rQVQqN8e1SWZFsA7DQYbVc8RgUikUYnqwknKsvpqf53YJYJoO3Z0gotPavQ81dc6iHimszJwbcLdxc8/0TqyijaYJQO96fe6kMR8OPfrxOFXPf7OejlftWX7m9W+889VvvAHgYy8+k+4qqm2K4biGkkREZss1awVbr1iPzszE1O8QJUZjA3RE7+tY0evUE8wSFNen0//0P/+vAL7ruz/5L/3Rf4GndT5Qm8LOSw0CZlxYNw+oHObD5ZMnTwC0mQ7H1iY6nZ/IUXwJAOd+nvlIJGmu3HbVkBJzwisRo/LMw5a+dtYSwrTWDnmoJ+F0fXOYZiLqvdeSe57nHu7hzLJYr6fLoquINgmHW9bRIdKUKJl672ZRNy5GRMJCwnBQDuwxEWHQ7JxFJQaW4v9i701ibUuzO6//Wuv79j7n3OY18ZpoMppsnenKtDNlp52ke8syKtsll+iKKlESqJgwASYgEJMSSEgMGSAGMEFVQiAhxISyCgvjclG2U3IZ4ypn2s4mso3IaF689253zt7fahisb+97I5xuChikIK9SqYgX77573jl7f3s1///vD8+mWGqtnDpJyMHbZUTwTDzVVC1NdVOqC6iIgjT40TtvAXjh3r3DdDnyxBRcSGAAFPu6o02RzRFrXJzcrrlSeP+Hnv9P/7O/fXx8/MYbb/3Df/AbAH7t137td//p4x/98U9/4Suff/r4ySc/8UkA//A3fvNnf/bn7z/z3NXlFIFCfNhPAE5Pjg+Hg9k8DFUx55kcLrXWedbduHUv+Vxg4WneR9CwGV1sajMACqrj2OYmZeCALpQcZjaYwTPKRFOL5MqMgYsE+WRk+Sl43RQSEiqttZQC1VoLaWt7MPmseUwJybSfNydHM81cmTyUu7IvJUkBRsSmjL0umZ1BmygrlYJ5VPUA1coRcXXoZMdhGCwomMxstx27VoXcXOswtKnlUABAKeyO+TARyXbcdTtMEJa0LV7CPljEXGWoQgILCQZQQyREo1pzEsiSto5MEuKgiP3VvNls+q2HYO5zugwmGcexqXNASiHqHpmptWhXZdzQMkru5VFqQTvmOUzndJmJCFpzd6Y+Ip9s3m22rU1Xh8ta66pt2W6PLi8vI2i73docACbbd/1mFIdyLKx4R+UKB3tQrKsIC+rcdHfN6jAM+aimIJeFBRMRwLCpYXD1lAdLrUMZzULd4J72ucXWinEoQImIZDMTSEoBqoVm8noXk4qYw92I+q6lsjBIROb9PAwDEV9eXgLYHO0gjuBJJziidFY3iwzmbdYIQslPYTgcDgGtm7EL+rJ3pziEixGI0ynkpsFUSlFVuNc6JmHYTOe5lVKGYTg62tq0B1CEg3n2YIMICA1AkCb8x8I1+oyvCM+BcO0mvbwZWzvmuHW0+/j7X/jC1/yLX/nKZZsAfOQD7z89fSa8sSDIzy4bgG+89uiPv/AlvXr76HR8w3TaHAF4+fjObBZSW4eSOgAAIABJREFUKOykbtUrgEdXbdgdDXxJhEBVsC02NGERYW86Hdpm3AEoRGVuozmJHJEMObzMiBymClILd7/OV0sXU1fDlf6rTjmc49zWMjFxPhbdzEJnyzAka7BGOmNqMbdoVlA2ZdwMw2YYNsP2aLvbbctmlDqY2XTYX11enZ1dXF3uKRAaemh2aBFmEQKuVATMLo4QZ3EU9Np4ccVFZ5ECCjw6euXVBz9+tXmQbpQHD/7vxL5G4HDA+TmePMH5+fVQ4yd+9s7HP3b0/pfGW6d1+Z1uiMIc/q5JxXdEET64t/23/80P/PVfPvy9//Wtv//rb//RHwHAgwc4PcXx8f+boNPvfX3v60+b1l1cvAsW88u/dOeznzl57sFRay2aVSmBKCS5HwziIAaLmzm87ySYp2mSSAwGcl+ViWfW3DQKh9T+UBDEduz1OTOHpcO6MMVss6kNY1laHnHErG0YhgjvcB1Ca1OVgqBlqA1VFUl1pxE4V4mDDMkRskhmeY2sHqtwRGYXTIdDbuvLyEQ+DJsWs85TLr4kI7O9eUyQ4JrDUybJXaOkDv27bsAx1pqG9iJSagmm6LF5WnvYNgX5UkeGmbjDvQ0yZE2g8zybJlnDfcVAOvdEspIZJMka1IiMC8cNX2s+WzebgQXWLDSBCBlJrxYuxMlpZ0itIzy0qVC3pifSLwCDusLRczS5L4MWJvtCZAiicKvDlplbAMDcc1zIrav20TEjFEEw5P/lqz20w6oQCqeMbufcUVEEW/PIyHoPFaFcBDE6kt3h4R5OBsgi9RSuuTvPUFusy2gEJKQyB5u3rt7loCy+SQwW6dZuKiCSOpZShnE/XQKwWYVkt9sc77bbcXh6fnF5fgFArbTWtuPm5ORWkV1WuleztxYtpkE4ZOgmW6qI3B3Q5TRLzaxfPzu/dI+T4zHAU26ZvFs6M4aIrp3e4eTw1Kr06yNz6SjksJ9Ear32niFgBBfCvrXcfREVhDOXyrUTTxAQjnBwONTWAGYhMxXIZqxN507RF1bVUkprLZdgWEPSOk4m1uzYcPNMjs8M2SW2NldDwpVk4faH5WUgItP+sCLuS6nW1B2bTU3SRO4zmWgYhgHD8rOCiiecGD2cL2XD3MkmTkx9S2/N3MLY3b2iRkcou/tMhcZxK3UBmq5YNQj1zMQcW5ipdase3GxeLXxVSps0CFhSn0FwtcK83W5p4c93YRwRF8nPS4iFOebmea8unP8gKozN0XaeVeeWet+gWkQcPs/z5dXFZjcCCKlVoIGj3Xh6evzGa68DOD0qz967A+b94Wog0QCAdjhkWhXz4ldKsZWIL0PrG1QX54ChR/r227kdjo6OpjZv6va3f+e33nr7bQB/69/6d7bHpcVVM4fRZjdk79PapG7DsDGNeepD9zbNwu7R6iD7aY4lwdddyS2JnjloS6t8TtZXOKWJDFGlDhZBFK21LP1VNbE773E39FBJggWE+mxeEwxkWFFVETFpK6V0PM0q4ufgkmiI6Iy9NGKIFJGI0ubW8atFpJZSKhFRkR53FUTBGFjdCjSbHHIihcakdWzOl9M8lKxuN1WCQLUWkEXHW4bNbXLzGYQaZQNg2Mp2W3dHJeJw95ntv/Sv/gKAf+Ff/oXf+s3f/fDHXp7a2ez11ddfBfA//sr/8D//L7/yY5/96Z/5qZ978X2vCBeeGoCzs/PNZjNZHG82ED0cDMDl1dkWJ+OwMcSsbbvbArB5TgJW7i2XtwuHw56IEQoqXDq5ODLrCA4hNc2x826zYWabm2kjoqEOOQhAxOXlpbtvtttxO6RGz4KDbRgGJunhRyTj6enjizOMKLWWsT+151ldrTCo1ojOE6U+uIsMKmtmAIpHkcGoqTYiGrebpRSzcMlz9DBNif8chqEKRCgG6YHrNxx8ks6//MsuuhVwAfNi0FONvodij84LMfQ6JsjUFJrnSeHKAjJ401L4ZhqLubOgSEkISNOUZbEhED0yhlGSzbQGIa/3L7muwbH9qiPKIy0Rr7vdDsDemoU6QgRSujg2pyUihYjnec7sobyJmqk3K8XrMuQWIpFCEY5rCu9NCUksB0uVwd3Vm7o79ZMnnRcCAnuEtS44CIBF6jiONl3JIhE1V3dHdMZp1xJn7myYE4h7aHQRPszN3BEhtCD00d0N3p1W/R0zMxEhiEOoMiVporvSKHVPfQGoyXlCPus7EWaR5ARxB0sAN5fmNa21nG9CgdikLSKGWjg9XNYsYOisuTAFMLuyVBFhprAObHL3pFeo6mYcx7Qvhc7Tvp2/c1I2H335+e3R7g++/CqAr3z9Gx/40Aff//4XPfTb3/7W40ePAVxd+vd/7PtefP4zT6/O/vGXXv3ia+8AuPeh+7uhSJz7vG/OhAGA1CHg2pzYZgPSOQWASD1AkRFE52fn2nQ6HER1dB9EtlzGrnAJB4QZlEA+X1OP4QFm5EY0aXBZOpgjgkFCJCyFRYgznl7d5pgnzDN0hjVqSk1ZUZjrsL213Z3sjk6Pjk53p3dOT26f7o6Pd7tta/b47OnjR483bz16+vgsLHyy/fn+wHtYWAtlb2xCHX9fkr5FECZ4htz2R4Fy+cbdj796/zOt7NKN8swz/8w2kP3+vUMNAJ/59O1PfeLkwx84un9vyDv6PUkKsZjE/7yhSUeYPLi3+df/2ot/7Zef+8IXL/+7/+lb33htym5zu8Xt2zg9xTjiRkjU976+9/X/6Ks1TNN7JUjf/9HNP//ztz72fVsKBdx8CvNgpmBzt2VDWKQGk4arm5lF6ykn7t1V+SeucCKSUji316ZB1JPjNRDmwzAut0wQSR2kLODFtII4EGERloiu1GfXWuHuTZestwiK1ItxQFDW2zBjAkh4TfuyiIgQooioUqjnAoiZ7du+p9JWBjDUSgUOIwrVea02Yeio+CWX/btrwAFB5C4oX92yBzWLCDVSoYxn7NraTJ1vzTFwMhTn2Rui1lr4mhi65qshUzThneKhStlZUna5nUCdIAZVVfWOWiklozKEiBlEfa/ITN1VS7E2NtlNeFaJxEt+rbgrC4OQGSldfMtFRLL/WDzzkWDFWkoRSbBiijcWYsIypgDmwyGz1pI8FV23SAvOPRUlWRcKUZhZ03lcwhf7Ne697KQF8GnhqprseGa65jUK5VNDl3zQfIpEONylRDaQY0i4m7VczhxvNgAoDvM82wQZxlvHR7vNNhuw/XS4nK/253q4eAfgcRwB3L59enx05/LyIspAhThmZLpQ9Ftuc3JrP12lcWvcHg/DcHV11drcOweQR2bgWE/164mwoKBgdrcI6s1PUjQCtRThPqRcKq5I1kpKWNJBDApCEEWm56oqFZg2AkW4qi8mF2pNq3Ct9eziLPeKxDRN03a73e/3WEjy1E1Ci9g4PXXhGftGgiLiRH3zwwH3xDeQIPOgcq7EwqaNJNtbqBkzDcOgzad5XnfpK/hzFUgDzpy4QLm50yCiUkoSQnOttiyLuJTi7q215Cmoaq2VSRAezjmeCA+GILjDGqiTGqizhij4BsskR5EwcOLPOsdGQ+e5cZEVA4kb8ZZZuq2NB4BSSh7ry1mM8BhHYXZTpeUbiVh1VrPdZhw3A7ImpBJKZawvPHwwXe0BvPnobG727IOHw+b46vJpVtJHY5ltrkNSp53VkzzHEHFMzTPsbsFTCyMKwdkjiMaeZRtQ88PlxeGNN7/+wQ+/D8AL73vQ8NhggE9X863bx3nEh1ktPM9XRFVCTo+OARwOVzA77C+qVYdkIJEs4aMZNpH+EirkCQ8EmCmTbt01CURmVlimadqkudGsjCnkDZCDFj4D9+vU3YGclJF6uioyq6iPiTtlKljZk+OwXkv9s6NYPhrK6erCSOqbCHQXHrmbaWr1B3evBTorUGrZAXDyYMqcQfLy9ptv5872zulmKK3EJlyDuiq+cHFOhoUzcx36PKe1+eKg3rS1lro2N/zwpz8xzxef/KHvj4jXv/UGgP/4P/mPvvqlb/7dv/Pf/4Nf/7W/+a/9rb/0fR9P5dStk9sXVxcnJyf76VBqf9xUKWMd8h7fX1xkC8uyPnNmQ6QZCgHzKHnudp3DAoCgrmcIinSwew/mMhCYiMgATIf9rJZni5OWfsnBrJWBpGK/v8qhiXtsNrvtdkQRC08fR1ogubKrT9M8lpqiofS4hFkIgxGLSAoL7nptHhJ4k7DMzqhcbs+IaG0Sqe6e0/CIEMg6+7vJ9iaiJZQhTWQWCOIO1LruTxDEbKZcM8E6AJga3AtK6v/7kcZBEWpKRCySL6ClYyKv2jWkunecCE0xUZ48WcYl8CifozlEzLReX7v37vQMz36SoqO+A6HTLCCPaE3zpB3GSsLzPDssbZXdlJQxbTeis/s7k+aOSPJ8AKiFKOmNCFrvUDgR6ax5Mi9cjxSQBhE5wmNBRwtn8Euyo7prz71DRvvpfGMglXynVYtMHSya+otEpAM47OdhGIJMdR7rpo/qujAnTxBapk7B3IPq18R3WhDgefB3584S/spMwzj4gnIopZIxmzGDmEN6rF04mBDMWBZLJSjMmbgwO/o0BwiCE8cYXDUUmmbGUovBjwudnNwZx3G3HQB8/e0333n8+q9/5Q/Oz56cjOP7HtwH8AMfeunevWMaK8q945P5rXeeAHh8iOOB7kKlavBBKZUpGwVFCDSYRUqv3MxMNTw8B/1f/OOvvPbq19760lek6cBlU2R0lkhxN9y6DIIzTDq3BmsJTwsJrHtUcmgUQpQR5yJkNk9NZ5vnmGfME+bGHoXHzfb05M54uj2+fXx8++T2vVu37946unV8dHq0OdqMu82w2dbtxgL76XB1cXXx5Ozy7GK62B/yf+f7iydn5++ctYuDXbVoaEpusIj0lZW+qyGA9sPpVx9++msPfghAKXj/i7h1659BDfEdU13/uR++/alPnHzkg0f3nxluqjKGOszzvF7zy1SLhmFjawD2n+aUp75Yzbp4HPHJjx/94F/68H7WP/rS5T/5/OVv/c7T11+311/PSxEnJzg+xm6HWjEM33OyfO/rLyo+mmccDpgmXFy866o+PeEf+6mjH/rU5uWX6vHpACJVn2cH0Il3a4zgMgsupRiCQEWuXYrh6dTg9BLepFMviMnuIl6CWkuKL9dUUDNzN2ZiyWTJ3lZ7vzly/51Fi3FEwFjKNE357bXW7mRhzta+lxC5BJDuIc1OkIjCvfVHM2qSBEE2q3U+2zVEQkTWMPseFRecjHAiDsHNCPbvlgFHRJBAWCxcm3r0KA0uxbx12oREb0El9acgiBt6XiYXomBmBrkbXWfId2I9bmTLA8adZudrpAURU4gu+5ZSOuywP9yZ1CwV+IyMJ4hahQGz1iXW+RmEZ2nESxkXvVUQ98l6NoqxUClDayoiNy6/vr4uxM0PAJgD5Byk4fBg7mVcKSXXN5HXG3rdHBok8HChoJXi6JrTvnmel8pMeuAoKMvHFDObN/KAQPh6WwBPK36E6xKfC8CJUUGtWb4wALXAnaM1bZO7W0pAwYUpvNlkIjJygVQAFbKrJ4fDfHZ2dnV1aHsDsL88BPnxrWOLIKI2TQDIwUSkMMSj87My9NX9U726ffs2SR3rLu+reVbtiC0OOHF3ZGW2hQQtEAJC58Z1KT4ig0cQ1mNLERTs3TgDD1NOXUNoAiM9vNaBwVwI5KaR2MwqcjW3LthZpldi/TAa6ki8IuLiRvjLcqmZ5kSOU4uzgFKdQmpORiIWtAcj8hvVlTOmGOmZ6j9dl4d6PuYTm7oGx5bCC2B1DQ8AFg6/dU1Ev0ECIUwR4aErG1JENrsdcVxeXnJgHLfZhIuUpJnAQ+T6r1lr9abeLP1NfVLmoaqS2/sUZIW7IWOf3N91Zq138YrS5EV607GO2Rx7kMc0Te4oQ83uJeX0xFEhdaiL2cqDXKcw0s1Gnn/uIYBvfuv1tx4/lTo8fPZe1BqkALzy3OYyjjFbREpR8k4njxhYZrfVAQ8PMJgCmZwy73OwXaS0ef/2W99+6eXnP/b9HwSw3dU2o5Rx3NSLizNH5+2Dw0nHzWAK0zbPfV9Kpj2pcY3myXOKrp8B6Ci7NaCE8pjK2Za3lhO7Nc2BM/0knyWJKgYo6UTMQaDo6+KbmVN0o6bLAVNEcDCWFjRHpO4Gcmbpq2DKKl/NbBzH/MTdEdNsCC4iwom5cXVCVImJLExyNWo+EQyliFSh8ek7ZzXHT7tK2uBkCPC1FGjp7qhWmeerbqhBAI2LHm0yERVXVwf187kpaGLm23c2AF56+bkPfeCVj37sI7/xv/3m3/m7/9Vnf+Qn//Jf/iUADx/eD3KzNgyDx5wELK3eWmvtSQSVUqR0HeEa89T8BjU5TGT06CndaQ3ILpcYFsZDP+oP7ZB6HGLW1hKTPm6GmGaunH6i7KnmNonI3CaXkLGUJYTVFEI0t0YiVUqeCfNhIuGhDNvtdjW5MhOJGJyEinASNAJQm81SehYLaYKYmVLBxnzjrlTV2cyGgd9TV62pVSlqWLYC14ckEjnJxCSUm6GeI0PoIFMWqVxoQaK6RRQhZg6HZYJsMJhCwykE1NoC7gldIRfX5wmTN31XbB5xC8vPS2ol71DtzulcgAKHQ0eDSckT2swsa4Aq0uZkCcVahJUiCXBFoVJKkQVeY0adGoFVReLuSde42Y3lf+UiBTk67hMxd1fVsQ5DKSHp70CmxkaEuBl5T9VlYhZ3WtVm6yCDqIDczfp1qE7EgHMii5aczyU9t7OrskibJ12GUOTW6cILmVRubA7RiadMkUnSfdgXanMOaq/RJMvsjIjS49kX+PNE3hPQ961Jx8qSlBIRzT0MObaSUpuFBLEFLVuEVLuEeSGBRdM9AEcZh1qA8Ma6rzZ/8IUHAB48e+eNd95+/Pg25vnhrTsvPbwHYIh9s/3FVdvt7r/88MU3Xj8D8Oq3375zdO/Y/VaRKDG3BqA5sYxSRjeUUng5afPc0whBCOT1b73+1pe+2L79Rm06ctkRVQMpevKR55vPDGJhmL13QUmd3MPX0bC518kZB2Zr+3Y5R1PYjDZhNkKp43C8ufvcg2eef/DwfQ8fvPDw/nP37j17//jWydHpiVRGYaoV44hSIsKbtsur6eLq6aMn54+fTBeH6WL/+te/+frXvvXo9bcff/uxXU56CEvhay9GwcA7R8//ny/93Pnufsof/uJIiwxAefToXe3fFq9/5kfu/fzPf/97AlDe/Y3tJisRSxJza43/9B+89gvrP0RKpoEg34z41CeOf+gHb/0bf+P5p2f65a/uv/zq5ed+9+ybr803X146bgDcvt3lHvkSvjf7+P+n0yRL79aQ3s0nTwDgPRcMgI9+ZPPRj+w+8OLwykv19i0BoDD1lksjs7bElgVxgCg4skJKNaFGXzWVUtiun7nXatzluM5fiwARqbZr0Pu7Zx9ZHuSfmQ/otW3kMjAwUDAFCzvl6jQc3to8DLTeQQ6zcCZILTq3pSKFu5ubUHZ1sT5H1jWJLDUtE2v4svEKTUOOBZZ5zVrwR1qb413l6HfXgINFckUDB3UjaU/KYIEjC47+QHXANEmqY2uahzrXkrmowRFE2mXhke1gySCrrsQBCxXJT11sqXWI8vEfRFhNBA539KRYtdaD6CERwSy1DtmCYiEm9houRBfHgbkSiYWpZiZijksKwBkaJ9wjCbNQylRyp76cYEZQmDZLNCT1ZJ1xHMMpLC9QWXkv7m0chsO8b65pxyIOCq8sw1BWpH9HpQUs1R/5lhcuIUTEhahwX6flRiBItUWPPs1GSwMLOM3UtHfsGbJeaxHpP24YNuCqqqoarhAlrgAqDWMZNtt6JBu9HbPOAJ6cP3l6eXGxv6hj8WVQV2WotZYQAJf7CxlqViqHw9XF5aHWujna5SRiGAYnSieORxhcem6OLZOq9wzss3B0N1/iE1F4gZIsKtzW1M0HGYTZvFdMqGThjhSEBNyx8OQoPBfR23FLy0hllMEthmEzz/P1OIzW5+ty3wZAsWghzE27OVyoMGXlikV7RnA4PIKLTNOUCOUyDgg+zLOqjuPo6utBRkSFBLVbVKSyky/Y5GS15OvxtMaZWbivfm+DeXTuhi+GhVIZwSxVWIQrADeuZUj8JyIPJ+szMeIIJhhdn0cRjAiyyJzdWDuQUkcRwXWOTFA6+CKPR7mhAKNwT0F4foyllGDMzUSudU9OhDwFKObDlEocEZmbD1xaxP78bHfrNoBnX3j28dMnZ/tLfVNvn+xSpn55UCmDhqh1BGN3hjcVRynVPEjQpyFhZqBAONy9MgO4PBw2m824qc89++CZe7d+9Vf/PoDz6Z0f+ekfmOY9OMpQgyOPr8LhYRCEB3MHB9Qi4a2OtUUrtVpP2DWWSkyqStHxH93L0wXplC4kMJWhwMHMMJc6JACi1upq1xuAuP4UUiTt1G0jDmZhFqHr0GW4eZitP7Qwe9/PC4dZGCEKL/Og9KDDTNMytipxzFzBVIqkgE6VhCXr/fCxqSBZsN5qGQEMsmt7OzmuADaFsLeI4JJoaVuvDQCW8RTStS1Epto8GlBTlFGqwac6EvFs7tl97Q9PZBxf/uCzf/XuL7zygZffeev81a9/CcBXvvblj3z4Y3du3SoQd8yHPjEUkTZNpZS6G3Nuoqo5aaXglUNJHABbpFNQIyLVniAnYnc0t0LLQibdlMKu0cyKKQDTtj8cnGLWxrWk87EOpZmVzahm4zBenF9mVbEZjw6HQymDBIOwZuwwwiWEyFZXp1BQmDsxe5r0gLDZAa4FRIHF5BoAczNTVYBLKakiaTqldkBVhcoCSEZ4VjO8LpTWYGlfSrQ+8iAqOS8hSO+BKTyIaaiDhieKC0CppbDAMOuE4HWrQznfYuFVEMY8tQb3YczPvl8bgwxuVjijW8tioXImIUGtVZX8XRUCp8MxR+SZ2ltySeXBixkkKapZYeRYsLVmeXTHezXDnaIlMs/zTV1bT5te5Q83vjMDV9AdJj4USYlQ/2TzHmNmYoQ5eY5+ZFn7pbqtv9pFeNLryNR5heeSo08kfQn/ZiaiJYuN1mfuOI5BELdFTpdha/mZe0pRAGyG6otAkQiyYPzR8kH/rrj3PO9TtnmzBVU3JziJpZUHcOIlhIZX1gMzF76O1ev0NOZIf4xG3ZSgAcDcLEwjNLwF21aoTRcABooX79364LPP+DzRoe1oBlDnq12RYRjP0e5vdrc3A4BvP37nTO8+w8Pk89xm61UmuaszcakgD18ytzzAxMTMlZhb04snT+L8gqaZLQqXzANa87uYOIjdwty5kzduTDfSTxg9SiX/hXKChLCA8xx1Np9nUwx0fLwbb+1O7969df+ZO8/ev/3s/WeevXdy984bF1evfuV1KW+VWliYmMEczEipkXtkNmPTNs86zTrrvDuSl1/ejUded9Pji/3jK72aFdo0puCnJx/68nM/M9cjAA8e4MGDP9+N8h1TXY+mRw8vv+DnX3nryZef++QHP/mxf+WlF7Z/ZmNp4zhGxNXVVd7Nm81GRKZpovKn9j9pr+t+zFTvhhHLsmyWXBAH/PhUfvAHjn/gE9u/+leeiYg33prOL/Dokf7u758/PWuf/8P9d2xi/+RXjkK+9/X/gS/Vdxmm/uyvz3z6+PiYX3mp3rs/3rld7t8bnCAgm6ey7DiFugsjx+7rkjIiHGrGEVGWIi2C1LOwzZwsW0/Lhdlvy4Q6AApij/DwQgUdgUQLuhvCnPTJnIMQQVNnkRHszlzYndxtzYBf8VURUSqv20c1HYbESHlPhIqkjGUl0FlEN4pGYjA8qAfwRUTMpqWUNfzawjllDMLRludyEDm5ecoDcjf2XabgYDIzmIGJa2UiRA9DFeGu343ebUqwRRCxiKg691CPgSLcFRFEUZblcN9kLzCJbsW0KRbcxLtKjW5pYWZJgIVlVFs4UeZT5uM/hmEQFFVldGPC4TABoCIigkhGVLqhUhXvGXhR64iEhDta054h37tKIQp3MjViX/QXnmeugCCSqfW5pckoxry60mIAiojZXQmeipR8CKo74K1FrlgBhEXaYZl7IdiVGk5MJMQZhL5uC9KYkC7X3taY9dGSJBWll4xVSk4ZmXG03eXNpm5wZXiRUmtJ84w2VtNQH4dyVAb1AcDR8fji8Pz55VmUayfFMAxVKgeYi7vnSqfDegnn5+dn55eLE6Qw81CFCda6vhOAuo3M2UBn/Z1jNY5o6u4KyuER1gmOu0ZY7biNPgPKymOxmZGFAe4kPfnSM8nNC3GYKvEwDKvmVkTmWWu9Foyt+/MlPjaWux05eEG3QeXAk63NXV0ifI1BDnVFrYOIJJ0kW4LKNWec+TuzKnX3WrjWLl4IMxCSWuyLP/u6tu5pC9fCDhFmJLHF65JscnV1xVJrHUspbU67gRAKQMzBBA/NH8cQnRsRjWVwMvdkcJiI1FpULYIiMls7QCyJ2TPrnJLlfem27XwYiFjTQizSh5XLJIvcvWZKpSPVyCAJGLhnX5Wlp7I2D9vhuGyenB8ECmAzyMnpTjiuri4uLs5uHZ8AuHvn1jAOqlPISEwhnEhUNc3kPC7X7huzAIWwkBD1OAhst0cRcbw9PfMnYvbw/rMA7t663VpgkIur/WZTyD0/EUIULtM0CQ8sSKvSMJSmUkq5vNjvdiXzd1cvYq6Rb+5XQd4jhdbRJvfVaLZ5a0eRV0sXESxnol/rDJFZMg5KsAp63mfcGBf2yzV667EKIBFws7YsjiWH+8weQdKXA2SRCGYQeixUWBBB54mDgcGa5NgrImQos0UozVetnI7ZT4pIQT2EErAE6Lq79xiW0Hw90zwD2GwHAqu2uV0COOi8KSeVq/lcatfDPH3ylsh4tLs9bvmzP/ZDJ8f3fuXv/SqAz//TL7zygZe//dbVM8/cP9mcTIdDzo42Rxu5IWTAwkMREQiP3Bm6qQg1s2Vf4akwklIcPpvWoZjEywG9AAAgAElEQVSbry0OSTOFUxnq4oMDaWumMtTd0dHb77wF4Hxvtcq9+3cvnp5dzQcZNwB8aoYgqbXWqVkSEwCM40DCbnE4HGhN7gU08tliiQgDcHU4bLdbFszzIeC9eyeZ55m5mBkRVOfsB9LhSMJkyDZuuQzy8fquWUZWP4LudgFAAp8jCOGgCOGSH6K5I6Dam621mUmF4DJ7EADmHh5ByAl9blG5FFINWM77VmVsKcW0j/s7kwKRv44u/F+DxomYYwnlPBm2AMzb4dBs0dnlNePmzEiRwo0iWNUtT2N31+VSXAULcUNUH3GdsXdzK+Uws0xEX0sXX0sXX6dUqXzhAKEMEq49qMhJlnyqDElfaqLoVlVJnikCktHfhTgi47Sw6qHWE2MV8ZlZ2mz8hvcwj+sOiViq3h6lm4VoGACOEFDOZDPQPhWm6TdU1c1mM01T/gnjOKb4KyJqHfO71DXcM+ElFvWbq+W/5hFFi/qMgjSCSyVw3qqFIkwzok5tDwizAtiwhGm0PbW5Eg0oAHabsemkvq8tnpHh5Xu3AfzRozfffHr58rO3Lmfb6zSOBcCOhnk/q3ktJEK4VimhsBCXPATU2tOzp/XiYjM1Ci4EAS34vi4SApfZmqulESURSfSedc1ifCVksZJzQ3eeMMym0xTzsN2e3N/de/7hw5devPf8c6cP7p3cu3ty9w6G8atf/PqD979cCJ0r1a+6lRTGTZUIGVmoqu7OTPD4/O/8E6Hxanwy+9tTnO998+jOJ966/xNp4nju/p8T+5oBKI8fv2uocTI9ev7iy3cuv7G5ejNK6FAetUteF1B/5tc4jq21iNhucw7CuX8exzE1jN9Jv+Frg7DcU7GitCAkhTNs4l3APgjIH94fn39W6MP0Y5+5tdzL9PiJBuwb3zocDgHgjTfmb742rTw47zuJnlZh4YgexwbOlE2nzHy6zpuL3py+awMRfWAZtHQbWT3+SfJCF5L3LRpdO3UCHhmrFrwcJyCm6EZsp8VMHQFQsaBguZwmABeXV8fHR5uhknvhkJ4L7ETRgyNj/SnLgDKtqjf16gtM98Zgd+lu3wtTIKYMofeVYRfeh6G4vh36e5X/XXrv7etfO0eCfYC4Kg7WWKKlt37XDbCUwYvw+obSOY2KS26QL57z5x4ODx9WAu4/U27fFgB3bzM8SFjDHZEbGjCpqZuTE+TaDQpA1cmb+5qQXZzaMrANI87XzEXEeu23dmEiTOSx5Gf1xrbHC0aECVfmdzEo8/1ehvj9HheRVOb2fiE8xweqytzDB5m5QzocskBGZ1MEBdhzd1xyVVZ6yNUNrw2APN6rMDO72tplq80EERIWXq7MiAgNE7oWPN68TYiu/SzfRQMOdbPI9DKGIxXROV8w9c4PC1pS4ImDSxkcfNPKm2FlhQghC7y9wGOeZw0norJEG7hrWD7JE8TRl41rqlkQ2vKJ5mOSaOn30vMDWLi6Iax0Dlpkkb26D/ofCzbTjIkPrP+192bhuUjriNDsrYkFfTqBVa5DhahU6mshtKYJFFhV0OuZ1aaZJaTI6sgVhlpM07QOOOApVRIOlmsLVnh4cKLjb94tKWxJ0QclnKZQCXR+YSStIa/1UszMNcx9tv1SGoYwFREimM7maV0ZmCqxeZipzm0CYIyy2Wy3EuTN+uBGJBGXQQgBnx7t0oKgqrO2e/fuXVzu33n6JDE5m81mGI5ZeG4TxY12NxMYYwWQgyhoMR4TwHWNWbUIu2mKHkp1ZrcceHWSYmvzZrehQkRUuOuoAbDzZhwP+3nxcneSnjtgsDDmBTIKpnzkROJTlsPIoy9l+sbT1gMoi/d1KkbdAwEiKkPNfWVrjRl1HKlxRgjl1poNa3ZJ/plqFl39neFuC4yDIs+dJIYtQ7F+4jl8bUjA1ExZo5QhUF0jFTcMCTUKSBEY0gnPwlASEUYQuq/a3cFBwcS8skGSC5MFAy1sXaboT6KgdL6kqH5SrcNYZAioSCAjSJnV7EZybhYfSkRC/XZe0KcNcG+NqexGnuZLAOZWIm6fbgr7W289OrMrAEM9urqybR1qKSJkYc0OfXpFbjEFF0ifChpCQFRESIixv5ryiX51ub99+7TSkRN/9MM/AOC3f+8fPdq/86M/9cnN4FJU7ao/4RpCqJaRuRwup9QHXR2UGZXGYXvs3i/v4HD3sCAiKd0skBYJdzIzx6LOsDCzIsKBgDedF8mM5c63WSZjXI84kgAUkWsDOIXnbtAsIjMTsI7S0vJ2PSz2nNbBI0y1I2MgRAXBiULMTyG7jYhw8jW6wp0r1zabSA3aWHD2GO4qlW1uFk6GXd3mNEQQUghzyGpKt96DRURyoNPJn8/WwzS3No1jBTBuBzYQobUWGhn4cvuZY1dcXT4eh9NZ7clFfPYnfxTAhz/ywX/0W5/76pe/+jf++t882R3XYQNAZ9vvp1CTQvAYxgHA3qwvHCKIaBwzuKdos4ALMTxUtQObSrGw0EmkBMG69qo77AgM0BtvvAHg2WcfPnj47PnV5dnVxeWTd373938PwPnl5Y//xGf/99/+3AdefuXy8vL0+A6AO6e328GHzTjPzcJIiEsXkWqbiaQO1/HMOUfoWvrmeBf5cpEkXddDwcylcmYAr716Vk79euhlJIKknysRnRKdC4kl7DLlVOT5MRU3ExDXHiASbknPLYWHuiR5WeR1W0qF6TKld/dI4oZZLM9F40pACYK6dT9OHqGBLAYX2wtExJE5P958meNTJ1KleaZDQoMpsOa8ZjHtQJKkF4/xEv4KqlIilUqxjgwyDtTNfP2dcYOxsH7NOuWjFpRDhB7m10fAwCp4IWEQDBYe3EU3PSS701ICiP6Gd1dsBq0vthqPkGQ/hDMRCd0cYtZacwXXh3dcu6Yj2ZILvufGXIhXHKkvnmHz5q3Xx1JIorg7FkhZikcyawum3mYs6cgRhOBwMthizO14qPTOrB6ZFBtlbdyP+oT4EofIZJ67moEkEChkoMmUh/4cF2vhVEXqbjSzs/OnAHgzatPNhjYb38/7V043AL71tH7r249ePH3fne0tlRDOMgAD2FmStUcLeJkDno6/CLcoUjfjyFLYckGSny0h4DlfdkdYjoo6sDMHHIvcIPL3eEI986x1Cwepox1oOmDmI7m9Oz155tad5+7ff9/zz77y0v3nnz965m6Mm9cenz25eJs22/sPH2xrgetKss9XnZOvwzylw3Q1P4rIbHrnfc/u97NtRxuff+3Rs29cPZvujBdewOnpd7ZmfMdU10Gv3vf0Dx+cf/HW/GgML6Dm3txNCjMJcyFh/IVaF1Xdbo8ePnyY//rGG2/s9/taaxcg4jv8KYuEXlPBnea7fnS4AoOTOVksGyBQBDzCSpWlc4csHePdO+IRd+8cpYgvox4ZMY5jStv66UcIz65MUjBIEHhQYkxY0lmWx0iOLzdDz0bM44lIRCScw20tZph7cEAwpQ64WbqMOztoCbZpeQ3NikKSHSiZuauTe0UIE4NTWaiAS3CdITbs5jIA+Nz/8Qfb46OXnrt/LL6NdiQBgOar7dA3wWmrSPmkRaeVrx0sAyIiGRpKAHPqaLgIMTdvrkoRC16KwzmcPDRxeEuTxczslhFVckP75mbm1k5KBaCtERcuEulgtSVYBDQMAwm31jScus7XVXW32aSsbNkoRHPLOhYaWSePdSMi3tIoGNM8Ry6VStYXHjcQRrmMjAA5hUdSkwHKc2+oFej6C3cnFlO3aGks6I0Al3DPOQ8tZzVTwUqcjMj3QEQieH0ir0bmhe4ELsuiOrwDPj2RbcjXsFZxHLyuP9yXBA8Pihs6Xxb0bAdOfFq6dJnZQ9fGOcKAAHcL/FolMiLcu1Efy7QxICIklYoE+oQaIFM1C0SUZXdLIBHJv0hfTny3DTgMIaUgpGnTFsJSakldhqkSkQgiIgs+MyXiYMw6Z5WFDEM1A9xAlmXJouBQVQRJSbVMd++wEILyYb/0sVSkLvV5LESo3FImOby/d4SiqmGW6aQdcl6rZcpOUGvNvd8DZmacyx0moGmapZv0SPkMBFkZiglS6JoRLIrwgJk6IwDP9SOBiCuxE4QQHv0XwWY6l1oCrt1p77XWYahuBlpvtSU1A0LBvQz1lI4icn5rvmRA8jwrETM4r62sYDxc1WodfJl/5+7DDEGUUo6Ff5EeAkv3bMZnEDBUUtdQozLsNpxXwnR1Ngxi4SJdxUoIMxNEJRbEvN+n/2iz2dRRHBTbOoz3ADx+ev706VNmnB7tpI5t3qfwmIjmWUsNd2s253O6JOCNyE2JBIuAwtWST0KE9HcQCUIQQVyCmZKWD5umRoXneV+ZiohPLd8E4SpSA8ird32CLlGIZd1opYWembKMz6GbMIeHh5dSiADrz1QHhxk4B+/J4Miw+mDmWVvKYHM4dnnYw1BK0WVdySJmpu6l9HABElH3PEFMlRhLBElP33jPiHf9RRYkZDRHWuSsGqaatv8A3Nw1aGXpLU+pBPu5O8hTQEG1ulubWym1awIAYQFJrGJsxs2Tuufdom/qKoubHexg4U5AV7gxlzKrcpFSMvMHral7ixxfM5smTcA3m7GZXu3PRGryKY5q5aE2i7rbnr7vpatDA/Dk8UUOFreb8fR4O1YuPAAoQ/VQCA7eSqnZ1akRMZmXMBeu2apR4LiezJOVunWjShOAXb31X/7n//Wbb//SL/6VnzaZQTaMI4A2R5jsGzaD8MB5VpgaRA6NmhVEW/Kh2c3d/Kb3mLMDoShFYjFAeY5Usycgdu+UGVUlplgiV7DY/0UkB0sWbn1dzCCycDOVQlwqeiKGRyCXGTn+X646JDozwcb50bhTxkyYOa5Hrp5tipHn36sSMZthIIyOqk0BTFBQm/cXptVs3g1HJ8MdAKS12bn5JMK1lrw+zYw4lSjmC67FPNQ0wj1CypCkWFdX9UFQh1EKIdtduLludjJPl7Xsrq4en57cAVC2+slPf9/ZxRv//n/47/7cT/7iL//ivwhgu9k1nQsLi6zzYZEC+Dz3B0kGU4mEqm1qJQ+AyEOt5ZEyDJUch8Nh3G6w+OOm6XB0dPTaN795eXm+21QA/+1/8d+8/c6T0zu3WrgDJ3dOAPzwj/7weERfevXzr3zwhVe/+aXP/ebvADg9PvWG+/fvb7bjZrv95Kc+FYfUPJbtbjsdrna8ESq8EI51ss045gIsDTXjMJg3ChrHMdBtgwjKxU7GXmKhltUqIpLHmpmtYZbZoQnzusJvrZEARG7WrKUwZJqnvFS4kFnMvuq5iAqPXJlhSwBzKQVE7jFpC2192EeQUqSIhq9WFHVkwHl+ZQbKPM+ttVBj7lu7fnYBFn5oc0eELLs77kBMUHiPsmOphZk53GwxVDKRhXlPZqd8rAixVCIKMHS2lTLWzbARBNKFSNpxbplXssye3JyTHkkMWO+WiYiojmP+Zu3frs6UGPVmZtrGvO+yE6NwC2FZHD1VpPSFvydEHAENV2bKWyPWKVW4e/LXKaKDroX7J5vHQp/Lo2ObbibULI8/drjOniLZUoSZKxc1bdYyNFp9vmZHqQ5SqPu9DeCh1nCoa/98iYUFIFVzVbrm4QWIzCwQ3N3NoWFOpG4leIHMMlyD4CVKodm702cAM1G0pgYu5fhkl805Sgmfi8dm0vef3AFw/tzzv/+Nb/7jP/raR7/vxdtHp9z2AKbJR5Mqo8fk8xSu6NT5ElTVA+7MPNbh9uktO9sbLqF5SpAHR8A9zMKsBQWT1FKWkQOI6DrzNAP6nDqZyyOQVdhsPl/R/grTnZNbD1+5f/f5+7cfPHjmuecfvPTC3YfPbe/ceXI1P/rGm0e37hwdH1ubGoIR10qJ6PciQEPdRg7t+yitiJATPf/SS1/91slv/F578+3uvHjuOWy33wGsmKmub799PdSoevni2R8/2H/z1vQG5otmSuBgNiRKzxd+P8mCFV+20E7X0z96z3Sj1mqmr7/+2tqnlSKtTRDEughGhEXaV800lSnB1VwDlqX3kvJmob7oerF0euE2E5HDA1jXexnJaRrEsUZm5m3OfdDvmXhY63A4HJjFTcex9tDocA8ry3JrnTQZe4CC3Ei73rbD0VzNs2EuK1LBgyJDIGnZj4pIOcwzB6P0v8g8N6ksNAoN5ABdAeDamNSJDNWIw1g9ABRxkKnbZnt8OV8d9gcA9x/c+8OvfPnW0Xj64C4DV4dzANzmUtnc3B0ySCUAs5OlhsKjcicFUNehJXaKfIlVmltzciLKgVHa63TGWI8Mvur+FkdnT+cyM3u30IxAlSWNYZ48fu2qSKKSFamHz64M9kyNpOhuVuH9PKdKvK8EOdw9bQTc6Y1orak6BxGkiPBWpp7dBmFy95gnAzLok/Og7PWvYWlFBykQ4mBhSZFRhBMgeaQyZTPbh8k5SgiEd+KeWnTNXriILJECLZ3Z/cyMNVKazYMYN0nFKw3UVW+CP3NF0dq8CnWZS4Qwy1A3IpyjEG0OUYIA4aDcQoGW+9XBxfI9NHMWFu4yRms3VNhmuWVZFYJMYFAwN9MIr0uAQ14wIhIW60bgvWuY7zoFh1llZuGMk1k/mwivtaa2+dpISSRShHgsvAbKuqeNKEfZ1/kpnDe5Q+emsPzNdVNz6pGjpv6OWMKrQlVz3phtfJIyiIJZepYebBgGClbVdSsYEcyRcykmkcIJz7PwUqjZ5B4iXJbw4cJcSmmHvJP5WvnGTM7muewEgrkWQbFoFLSyBJk5U0xY9JpkKSKIoQ4cgIC55gtw9+jDlz52wTLFIPIwzz3ndty6O1Jey+AFI+JGwmMmI6RBIM9iJq4lgijYM4SSRNzQ3BnkRN7vQC8MzxIKDEQzBTAOhQSlikixZlnil1oH5jZPJBDmtGOFQTwGiISFtZEMgMGo+VAGjRiFtptNbnev9tPrb77x9auLD77//bdOTlyn7HOOjk+EMM17uCUYPwDzACKnVKtKkTlEpBYGkJ6LCE5ZUASjMzFQZZTKBhuHLdwoKF0b8CglAch6Q4Ss/VEt4t0pBfdIML2FrpoItRCp4CA3pgLq8QQkhVal2bpTA8Nd55moSZG1c1BP3EaZW7tWBCaViNBFyoC5EwuTBMHIVyMDIeUovizf8gVch2UErP/tjDLcpxSEdrP3uhVhQYQGjJZsI9PWPYY5tU09rYW5C1XmguWdASlT8QjzdrTN5CpbEgoB81xEE6HU6u4ErnVwwkFbdi9BkCIgMuoDYM7wcAKkNG09w4aKhzGzUFhMubrfirgapfSB5fjOCYD7z9ybPYLw2re+/cVXX9V5Ojk9BnD31qmIcOWj26czKLMn1GU3DChlOr8Mt7EOAIZSwiMzlYZhc+fOXQA/81M/R8PwH/ztf+/+7Vs/8mMfB0vdbADs24SgMoxOQUUy5yI4iAVUGWzu0fJe6KJKJqznu2pT1USl3LAAcJg191KKNaWliTUzo/6MIWFZsmxyshsRRFx6UBFLKRHmApa+qVWzypINbV4z65ylzW2zKe6YtPXmRySN4ma62g0qjxEBWKb85LcPI8yDfbD2fzH3bsG6Zdd913+MMeda32Vfzjl9zulz6Xu3Wi1FLVuRLMeyJF8e7GAgluxwCTiUy8GhjIvLA0VBkcRUQsUUFUiAggceICQhReFyjG9gTBwRWzaWLd/iWHe3+qZWn/s5+/J931pzjjF4GHOtvSXgXf3U1XX67L2/vdac4/L///7xuUWxUpkw1t041q73ddffuXUM4KnrNyBs7IvFYhi2Y2mQ5txJjVzJriOJaU48RWyW3DW+hy6vqBNAzAavFrMY2AyGUc7aL11pC2B1KIeXL//ou37oo9/57X/53//JP/gnfwjgr/xHf2XZL4uqlbrsl5vtNji+0mWyAkZO3YSR4nEcRRZqQ2KhlMJht9ttttttStnI+j7ff/gAwGLRfeo3f+vFd77wyqufv3Xnq9//se8D8C//8Pc//dSze4cH2zoaNLiGj04esdR/9Uc+zs77F9/z7R95P4D1cu+VP37t05/+3bduv6Zu3/193/E3/+bfjMHHD378B37mf/3Z7/rod73j+RdPj07jw93fOyi7gSE66mpvDWA7bMzBEr/btjZpze20nGHmqnUWbiRiVY3T7TzwLDbUYY/Piz5nGWtZrBZUJWbZi7wUwqh1HMa+XzZBJWy3G3yw5aKLRORmwuoERJEhlGS6xx3VTKueZRVPI9HdbheXYHzbwzCweod0jnQR/KFWeuau8ynqtiXChLLPfGrgQ35hQZQIQYpQhrl5JUlJZKxDXJeJ2f9fYdJnI2NmwKWJflPkLtc65twv+mBOVWtaGEwc+zDnkKtNkFSeXDatb0iJ3XTa6zgzMyU3Dbp+m2yCQ6nOE4KeQ4wFmyaVk9RCmCYIXBsjR8L0ObBy29bErJwxx1SfcxVZSolSrk5zsRci10Qp7lAGRao6d1TGaubxeFjMu9VqUQfi0o/i0NXJYmEx6d49tGZBjWnBtFUiZkeIZWwyxhEwdoKxoiaKfgSMiK2NsVHN0gMYak3SjcOu1JKZlmkE8OLlg0X/3Kdf+eInf+N3/8RzT3zwpXcAgJ0U3Vhxs7rI2SfjQJIMZ4fBSVjIceHwwu7+8QnuuanF9wxXgznUJrWORHACZiZ5VLkNdeSNWQI3hznUUauPo++wRL/sDx4/uPL01StPXr949dqFx69dunaVF8u3Hhzduncsi+Wzzz1jZuM4xq/Szt3gKaWQNre1YpP7QWGn1X7hl+/98iceHB8rgOvXceXK14SnzkONr0t1vfzos489+qP9zdsrGxJaSVsm9IWrCcHBoUsmczdnUCIup8Mbr7x2cPHC5ccfu3jxwjyFOb+DmZVTMeAmiCQSTg5VaLxfoaTQscTX1lqiN05ZnGBGTkbkudl1ZRgKd8xg5xlY5u7GHB2lTCR7H8cw74gkEmlnWuyxjDwLOyhi0dtVS+SKMo4tzbootJoQYG7sLb9JQuDm0KH6mUKcKHFq6U0+WVC4PQgRC0CTJaqoWzXuJBHb/BC1EAwHw1EBFNu4F5KuGpdqabFyNgAuXmqpqqdHpV88tr8+ALDPK8ibb929d2F/yZ0vugygz2LQ1HcBHIzvQMQYDE4M1LLNkSDhqDUGpnH82vlMcRHJwpEhBoCylF1tmdM0L7rStOWy+T9Gg2NmQmBO2nbdyeGKJt6WCY206JbDMGyHAcK5b54LNa1qHWdu491oAZRIyBluPMWmurUdnFmMGRD9XanVzalhp2A0pXXVmnMOfj7NFHazWq1LnXobWxPYraVUmLaIzDJqk1eHlJqa5DzOdq2jqvYTXM8NnGQ3bLquS5LrDOaIMRvRMJY5+o2mCyUkfrHxitMgpSSJmWluqE3dXImojGqt2iczFmEzCHO4HK2Uop7juqFmS2KhNhaxuImocbvKEN0/Edm0GwMj5X6M8NNJxC2gqB7NLHE6T96hyVr9jTjg0FIYIBFyDw/59Bpb7jqblXKzVsc5rKQMprMf0gDnxClxHUtTnwI8JfWRc8gyU07bQc005yycZs0YqN2VPPPCmEPNHiV+AD7PJV+QBSsuvhYnVTWrMQ6ISXikcBqzAcwNrBFfptYawhyenFdsFkKh8IBMClI2Mxi5EbHkto0hYagGY7J1fVE1BT4Q4AiCIa/DMLiTO5k6c+OMEFFUaUbNwBfruPbtwZ0bmLC6ZRbTtsHRsxpIiL1qocnaYAZTD3rM3P1E0odIzH8I8Nz1AKo5jU4W37Y0FiZTklxUQ5IdizIomDhxYiNOMwKeiIynJEV4BZA4rZb95YuXbpd6+/adOo4XDw9Cf/7o0dHeciFpkQHzAkCLMlFKKcrEOfDSpwQjgsRCSjgzJGpRZo5z0GDmWsdxtV6UgjqUHMjJqiLmEtquPHn5IkqEqyHwBTGcjpllTHwas6e2XGgmqJtNs65k5B5WC54R4n7Gh7OE9pyLCLecVwnq5OxPS8ztYYuJGFGl5gIlIrg0WCxpvC8wAtEUjhiWdApb8+TpBMxBBm23ftS5IhJLUVU110kwEpJJAzkiw6cNfVJ2N4t50wwlMXAFE7OMtUzzSg6h8Vx2C7Opcuw3tNQwtQKcmUQwRSFO890YRbftUIuUJjIzJyVqHD4AVJ0V2YUFLo4IFCTnLEXt6tWDixfXJycnm9MtgIdH21prSt2XX7/TLxddlwAM45aBvdVitVpdPDxYrteBrqm7ba0lwxmupLGb/a7v/J5/7c995j/7yb/1E3/t33vp5Wcf3D8CIHl9eHi43Q1q1eGYeY1gcyJOyRnt9o2SkKaaqG0tFosFM5dSRq0Rby5CI4gdiYU7mUN2JeWUUqPbUHxsYCcKYAlRSiksgSFnV7VzeAWAPCxmwnH30yTsjDeiggiTZpLIwoCpWjhN5Sk7nNoM14SZZvMCezYDobb/KBJzkPXeUoguXjq8c+sIwHZX0kKEpZjWWqOU4SwGdxIQinrbhkzrC2bRluYOT3CnUU3NhLzpuUwJYJHlOpsZ2NR2APpF2o2b4eT0HS89/Vf/+k/8/M/8EoCv3HrthedftFJJ0q7s+lWkaWoAjCKCrXknJeWcSxm0DEasqqFfCL7ApQuH23F769YtTg7gf/6pn/793/30Pyff97Ef/P67999OSwVwcO3iaA/fvPP2bhyWq1UsXQ2ju+9GAnDxscOT4y2Azbj7kx986aX3PjtW++IXv/hoc/vP/MA/A2DZLT7/ymc++4U//N9/6Rd+/C/+2Aff/6cAdKnfDaeJchmLVWugPo7BtlVFysJTB2mqlISdCaxWvCFdQl5IIT2wprbglDrzmJV55IzGk3lyelJKhvB2O8ahulx07UyDl3EbDb90qZNEiKeO582PU0sQn2dqE4nCzw8CpvuRU0rjbjg9PgFQx7K/WifjRBxejpjfGZM7EoXTuJ32IRaDuTBLapFbkJjjeJfOlFMiourMzFnOYDTUhhpFVb61hc4AACAASURBVCSnSUrZlgiuoaVqBXEdzUyIcp+Z2LW0+849wFhzInjshAOhPVtWOcRUzVfLJCmGmCJZSBye+uRGNeawtbp7yolFzOtQh7BXhHXXQU4c/Rsxq7mZJpZQtbYSaTKmBY59Qkc0NBiDdLaNsNexWNhyiCTkADEUibJhptKCiDTF7IN0RmvGgAbCGla7tsJRa+pTO2/AVisGcMoeFLD4LQiTUXYmktilG6oCiZ3dBQLnFu/CUj0YwCZKrfYbLfeLQp1J5Z6BAcDKT5886NO73/n7n/nCV798//c3XwZw7WB5/bE9lPsHewuqY9hImw2BOMwLzJRzunDx0vHthxsWt2IEda+waqgGneBfMItTnhzMIsxw06pGiBUFMwsoTD4B8aheBx/WB3t71/evPn310s0rl24+fvn6zYPLV1cXLt66v3nljds5r65cvRqDDGbWEkO0Oacg7Ekc0435snj9K7uf+6V7//dvH4Ub5dlncfHimRvl/zPV9cbRF66dvHqwfSvpsbrWAE+A1KzUaoTAmpo6wiUS2XkOM/NaoZaIT+4++r1f+/Tdew++9SPfevHwcP49z+gFAixelthtAAHaUrWqRTHpowYAsFJjUWrWBINn5jtzTDTlxNJ1nYi0dVDDt9GUXxhVmU5afUpddiOzStQYvd4Cm6O8OdND5dzVsXQpl92w6hcA6lCZGe7qcV80BX6EQ7o5JZ580EoU8dRMzrN6i1pzSETu1uRjqmoWlgEQYRi2UePFy9rljomar8uEOLH0zF08evGSV/JCvjw46K2rw+LuvSMAl555Pi2++Pbduy8+8zSSxB9V26bEtZTEqOY27mbpLmoNHt9UpAT4SM2cWc4lTkQscqN48LkhtTvN8Mu2rm8yH5nbw9n7wMRTUQ9FE6BGMz9zQMZSiDnnXN3GcQyotkHdSdIcdR91DnszgBhDYprf3EwWoSHOlFp0ZssKmK4kstkMMhtm231jFW4yrwQmQD6A6sWNmEkny0aDsMRCfIrO3O1Ou+WCWZaLPk9HPZFut1szR2YwxeRI1eE2x1v57NojcxKelhAxRI2ixd3LqGZtm9inDj6BnKZiJufMlIiIE4tIPEjq5hHRIJS4oeKYmxvA3IRzKCKj6ojKh4hkijNz16EWI46l1JRiRjn3VnUcx76X827ZUAPFjP0bbsCRmn9kEl6dgdaDmmHN0EtnyU/qVatFTlszXXAcJZhjzGqtESqWUjd1dowZTD/lHcbzdH7wMxufopImYncLY22oKoZhYEjOeV6BwkFC7q7VU88Embg14Xr1s+cnuJtRWEgORPxkHq5ELqFy5i7mc1UbVodB5DgPnj0HGGsUMSZSBZnTNHWLPL/483OAbiziBNJWR2QAdsOQkkSBZBJE0gnUh3ZQzyZEBA9CNQh5E9rDI7PyfFdJJIEznX39ITcat+oEdUsWNWuap3EiSZjdm7SJQjfAmdjd5x+BmJkTuWqtroHwQAHnC4f7y0V3//79W2/f3m22AB6/cjV3q+KwsZr6JMFIxARnA4SFMDfDSbVoMSJtoodkDrEmlRZpWHtoLaEpYFCdHWWUTFGtOIFIWnKPt9CW9qTxxGmDEoGlqbKbOy4Q9ByL9YZmtHkJT3RuO6lELJIdYyPRRoCItauXiGIiVmuFBb/UzYwtRBlMRGceFj6TfPmkSJ5r9JRSInZzLUX6phmOuOFzV4bNHsh5aEgT4orInayauymjaWyTCFPYTZ2Iq7dj12JJIiLM21iGZ86S4hxgzPb+UIm2rzG/FywiORcdW4M25TvGh2queWqTaHr5MPOMW98uIpwTVfJBt4hAWUksab1I3f7+hYNVGaOAsGGn7nTnwQN3m2w5HTPc6N7dB3du3e77HsDlSxcO9/e65TILTAcPtb+JKX/8Y/+SYrvd2LK/IJ3Hivv4+Lhb9Opwb5ibqTvXKQi9aYZngdv5qXbOeXZNT5go9qqU0iwcm7Mncs5DLTnnYRia2D7FFkrCMGzaBvbqZl6D8u3Tb7zUmnOOe7GUMqVjRt4wcu5ylhl5RYSuCwE8zwfvrIQUkTjVSxmJhB1MkBke4SjFmBKDatleu3rx7p0jAF9+8/Vnnj8Yi47jmIkD9efQcRxS4pTSlP7QjjymFAfjFNjZIGERdDHptCl20cvl+v79+3Ua61QfWcjMTnYP3vnuZ27e/AsA3nzjqz/3i//gQ9/y4auXH3drcarxRYPsoKbHm2MAKXUM5C71eUFEw26n7gD61VIsv33n7dTJ/Yd3/oe/87cBvPHWq3/+h/7ci+9+/u6Dt/p12vkRgFq8lLK3t9fvLd11V0YAqbNSSt/1Znayu7fc3wOw242vvvn51d7+gwePrt28BPObT7wI4Ojo2DH+2//Ov/GzP/Pzf+u/+i/+7A/8iwD+wg//6P27D6xg1a9W+3vxGFQr0/XUwrbiGVRtVVoMvWdtYBtj8ddANFNq405mjjygqrq3v9o/PCx1IOE+Lxoup+5SlzPnsUbqN7qOJHPVmqMMmOQPzFwNtVRzdZY2hyVKIs5G07U7QdGmfet0W4nIouvrbqhObs30p3Br7OjwrzojTWN6j7W+SBuU0TQKNz6jgbZE9TAYuE6fhrbM5a8Ja2hNOyabvc+RtGSSUow8SjgfiUO5p23MTfOn7WdRXFMB4429xs6SuvD2yhT+3eUcRsVonGdf/vzBmqnEeGLCPkxjdJhptB9zR8toBQbMIqwufsxApfq5Hzalqf52dmvKKYKBxMIBRM0gUd1VvVQTtvOZMnSWqH52dp3PXpFzQMtic+4yY5psJuJQZQmxi7UNucHYxYPR4bFWMY+PGnBTBUUSDZIZhDvJSZPXcgqgc1uYXpLFB1581xc//8YbX74NYLx+eOHyYd8vKjsDmbKdUf3ag6qqiVNerXa592ZfIwOpQz1E+zQJjWOI7Y3AOO0AnAJ34sQTZZIMpEYKdmbZf2z/8aevXX36+mM3ry0uXNxyN56q1ONbd0+Iu2effdqFx3GEhF0xMcisfbDh52KCu+euH8fx8186/e///ltvfGUAsL+PGzewt/f/O9S4enCyf/KlS0evX7r9lWSeqit5ZWISdo5Wy9xGreZIXWYSd0V7FFqX6AZSY/dMsj3evvm5VzdjvfbEzSuPX1mvV/v7e19btDfoGPNE7SSOCjwIqfEsR7XcRoKglJL5WQRYWG+qqU25YKu8jCqRvYmdvTG8KC7WWtqfTF2fc67Fhqru3sABMseE+ddZaYJSNBdzcYqwh8I/xoRx7oAh4LAkx0Ob5revVWthjHWHW5DliKgluzsASylPnA4N+RsxWNhj7mwtu0A4saRwvqecx2ELYHBPafnopNy5fU9o7+DxpwDcuXMnVAPhpI6frhTtRMZxlD4zfBK1JUSIJBNJy0loPBwiJ1QPr+ZE+mxjo+jGG1JHsJhWJjOhWePP5FCSnyNGpekoqz7r7+gsqnw602qp4dd2U5sJcNx+WSEfn7j7MiFZQ4jXvtOcWRr6R81iyw5VhXBKiSnN77uGplGkF5nTWE2VgZw7x9lDS+QO5UmrErKj0KZRE+CcgeD71TLnXHZDLaql4fz7nKIzVdVI8Ys1sKvbVOxNeVdR+9JMpjkfNHsecTSFMDIROdTVJ6JZIiI11Dq65/jlqtXG2BIAJmeaABERIiMK5Ee7mM6tyuZvg8yNkrRYljmNYfqrzkp9nsdh50jO31ADjvVy5e5uYo3EfYba1Smtw7z6VC1BSR05Z2vPXLCEDW6uZFyFMPOfhQPkpmQeL/wYpQJzVTcbp0nBhG+dOvNJ2s1hN53580zkTorIk5ioWkwggSuRC0im48zAVUeDcbu92l+cWCa7u58rLySmOSIyKdkcZkyUUg78J89Qo5knArcICI10RDURgSHY6Q4wpZh35NyCeQI479ZWtDapVVjgydp8sQkSYepJmAwswlO+gHkd62jmOQdLwc8KqzaXqfP01ckEkfgLh0Wr1i0yI486mtXE4QSGE3abbaz4YgUXcBQWMSZXLRNOCW4MJNfoomUCIIP9+PQkSX7i+o1bfOve3bvx/RzuXeoXebncY3Et0a8OtVayGiDIlonrLswM0ea4sTglSat7wORUW+akZUksC6u16zp0HjvMRb8Ya3GKA0XLLJUUEcnMXMowy6uqqXkNYU8J5J6wxgiGUMMQFIsmdqIp494pTlKDJ2HJiWCqDVFPREFgbezA1E8irjZwU9UJ5GO8lAjVFZaZgWwlUrYbHrpZOazF0DGErXmAAy9DjenSnC+Swm7uIGvV73TZOLuTsmN+xcMjTfA4T2SOF4Upw1AihDKKFQeTg1iY04w4YpCIpC6DiF29FgAVaqVB+OZqnMDmFkNHJ48ulkHV6Rx6rCXUWnWDKmCmFMovodQRxIfddrvdVvMuLwEcrA9sSe5+89qVk81pxGdUqykxMz948ODB0aPj42MA47i7dy8vl/2liwfLZe/ccq/Fabsr//qP/Phv/Nav/O7vfPblb34HgKGeLJYJXK0qOVPE4kYNjkIE0yZCCWqGq82sprg2xt1gVUkCExAVTA00KU29/ag1HKbOVEohauHHzZ0ZLDSA3KMKFATPyfgcjJyZui6JJGdSCyhkDKrczLvUSXBAqE79W4uqrqXWOcTHQ5VDZi0yhpAIxGICZ2kDPlcBdLFYPXq4WSzWl68cHl5aAXh0fHw6rlerNenWGlUWtWqtlbmLQXZsrSe9Pc0tccipUs6egJK4WSsiGQLFtB4fM/Ni0eA1J9uNal3v71mhe0dvP3HjOQCf+fwffunVz73vm755O6ytUtA69vs1gKGM7mrePJIpIaU0bLcWzkHT00f3o9hY7q0fHj34/Ctf+K//m//y+Xc+DeA//k/+8kvveq7r5P7d28W3SArAk8HKqKelaN/nLoWterdeduO46ZaLzWZ7cvcEwHrvIPW83R09dnlvt9uKyKOHbwPou8U73/VM5v4dLz7/xBNP/PW/+t9G2f3RD333zZtP9cvVwwfHMZUTSkTmjS3vNMlos7CbE0l4hrOk5lGPWy4yLFrQicTkCEQsslytAJyenp5sNqFmMLOqY9NsJpycHIFFnVLqw5aVu1RLGXe7kBFPXTRVi/hS1OleYCInwHlC42IaOhvMoNqnPn6JW9sOwyBAhBWfZ3yam1MjgLbYUSInRgxCXKm9uc0EUZ2EZ1+tz+dVcJQwRSNXVTdigtEc2daScd0wjg0OlTtRbW4ORtMTkOnkT3X3Ru+LfUISieXHFDTeiPiJELFZMcokg6lqKUZJR+26BYBEUs3GceTE/SJPtEUKlmoI6eZ9PnMSyTCnyA/wRl1lYieFe5amqQ2eIQGJmLkpwjKL5y6OJvW2mBQSc9bY1RqVmIybmSkZm1GkVzSJqJt5DQIkgaOx5CnaJuYf1WfYLatqoOlT26UTG7waUfWZNcvuHNx4TOfB9PKTc2xRpuYndbmMxZ1Y0nY4jSle13cy7IaTcrC6tv+Ol167cAvAH9/68mfeeP1dzzymu80SUA4ZyORumCwmVasXHWsdas0OSkkoVZvFazByGFjilxhpFlDT2KBykIdjme1wqFNYjnWxv9w/OLj6xI1rTz9x9akbV568eevY7r29A5nTUcrdY49dTinF2IVzcncrY0TDtjAdt1KrCHaj/eon3vrpX7x9NLlRHnsMzNhs8MYbXxOA8t537X3wT1546fnlejW++eqrX/3i4Vd/O22/Wt0gUw8rQiJiZOqItbq3kc0ZVENAU1QICJRJOkmdQVxtZ/dvP/rsZ7589fql97z7xbPNP4OZUkrEMUttBDpmSBLOefQyjcnAoE66IEObn8ONEVpLyT5FAaRxqNz2dh4mXHNnIRC1IR03hp27Roh0hDQ784QI4EndNgEb3VVdOOlYEmcrTVELJ3JLzCxNMmnNFwdhKWWYs6inhpDix/GWqK2uqPAUAY02gUNqodTgBaEe6rtE5M6iFnqvePETuWiFeq1mpydjXq8BlKHeu7d56yt333zjq7tdvXz9qwBq1/eEZ599OkNtV3K471msWOaUOM+z13ZskROJOUL+0HDCkphJ4eZf03bNrkZqoY0xdCNmYp759D6Hcaj6OS5Bm/rYtJydhwIU0rLpn5yzm5Vx54QsqcsS5ndVr7XCwI7JCk2RSwSgz21kHMJMiDnD3BkWSyBTJYgzxzzbJxEfCZrtjCyODgpNo7K6sUgs4WNv6kE8sNpYs22BpwEStnOihngCHTZTnLok7s6czGDw6K2EpZTShkpTcIyfyw91q2ZILKFtqaYppVABhwKu1gqFEBvUrE7Cf3dCrQZnpzINHWIKFWEWs83T2aIEkGZGSym8ojnnxWLRzFxeZ39cDUf+DMp0H8cxCv7zfTozR3d8PnvoG2jAMTFgmYmMQkCuU85F1BhqeraqFRZuIK7S/KUS8z9qWPLp8e1SJyLjYKqjMKe+A7CzGrS5WkedQihxFiz8tXOg4A+bMaUQ8EOQc47do4NE8pQL2KhdAJtOOYWuksVhZGpeXZv0OoAzpdTIGIkfgZ1mDmgpwzQ4JEmUOzGzoUZi4hSF5B4smGkzKWEwiwdosht4zNimf3ie27kJkbE3VVLXJwicTIOBYBa1QjXjKu7IrZX6ugfIXDGt6IUYBAG0hd0DIvPKNztMtUHdgzKsWtlj4d5KRme4VycCWTg8hMQIqkVNOeU2kVaoq9W4nJrIzR3MEAoMFW5cv77oewDbzXDn7sOu6/YPlnv7i0gfTJlctZQSqtH47au6EANGxEnypOOKHBRm8FSYAeQ5i5AMQw3A+OhNFuHFY6SBSUwUBd+co9kExm4KBXEij8CgsHA7GcfeCyaT+Dmmfm13xdS2TOqQuE1FS4OukTRbE4f6rtR5uyWh6iZC1XmENAt8vu59JOKu67JILRZGA3NkFk5cdQjdnYA8znbyeXwX+a/xlzvTHP2jHholkHBH+WxjZUSQWsyZopxnYSIyVDWrXvuunziUUyYNTxnaRGIAkVU1gtG54GdoyD1oyiEjgFk8GFGGZmAhDwFNUCfbDlNcW3vkxB6FAjMIVocR1fqUu0oUJMvtozJWsNi4EcJykQCMlUYdutTfvHH1iSevDcUBPHz48Pbt2w8enY7VDg73lsseQM5pt9s+/8KLu+H4dIM7X3rzXe99EUBH7hije2TwbKFigLgQRaBD6ypDeBkus3myvtlsSil936eUpuUVziVEYoZOt512TrtxEJEWBcqsE2huXkBNhszQbZ359fq+r7VWLQB1XZeki19UKY2AUEobVdNk/lctilYj8rnTyczgCcCi693VvIgXBk+SOBHuBbJYLBaLtN09evKpawCG18Yvvfrme19+kcltOKk1UnUX/SKbNQFk/FwRHDjp823KA8JQBxL2gNH4pC4O58hQl8tluFIBrNfLo+NHu+HUjVf7B3cevAXgve976bnnnvnUr/3OJz/5yR/4/n8hcOL3791drVYskvu04Jw8Hlo9OT3NQrlPtdpm2KzWq8jDPtmcfuX2Wz/3Cz/74e/40L/17/4YAEr10el92epop6t+EeE4TpQ4D0MptSyXOX7jY3Fz7fp8cvRIcvf49asAhqGcnuxE+OTo3mq9IPdSRwCl2nC0s4Iurz/28X9+0a8A/Oav/9Y7Xnz7hRff9fDo+PDiYRlia81wDgH4vEJhImYeRwv+t7vPsHfVArKUJXQTs8KoaXNEHj16BGC5tw7Q8G7cxvMTQOtHD29vdqf7Fy5efezKdlMA3L//4PRU1v0iTbf7pF5oYFrJya0Nj+YHdX4yZwZNYKtm8CdFnSnkVokk0sHgZCzJOdD6sMme5sawcGPA20kXMswWdjuBw1SVuTuLXqYmeyEiUp1VEud1iI7w9PG063PVQkTuMh9nYpA23AaDWvYmkcLJJiK9nROpAjAKdWFqcQwtByua/9DRNNNlW2e32IXQTkZvH6DV+RuOpjylxFNO4cRHM7LYvkzLJXODnf9ho0Cat20y7d+auJ7YoDK70EmcyJpyoUnwqhmRwD3SfEOULmc3l8/5qjMnPpgpMnk5PUQPMW3TNsbN7W9wg2Oum+OqkKg/Pc4TFi2oC8qZ0s4SsU1KovHq6nBbTw4W+08+eQXAV4Zbn3v9tdUyPX/tcrUToSkNMyp2s+ilzc1qHWsdayVzsBDnNqxhkDlB42dhSQSbeM7mAHNELoLQxOeh/DAyI1vury5cv3jlieuPP/XklSduPHbj+ptfuH14+bGbN264WkpJcqozq9vM4GMtEbg+zbns9t3dL/3Ko1/+xIMYy169ir7HMOBznzsbajx1s//QBw5ffmn97JPrxVIinFJ9efHiNz31zNO/8tW7D3/7C9wcNrPFRhQzTIEmdXBr19hJiN2dPRo7zkI9UgakGlXvvE+0vH//6OR0Q0T7e8sJaB0lMSbSQuyu4+BSIg92mVWtTonMzGrVeSLZ3BzU1gaYlwdmTNJJB2llOUOJoG5elXOaDYalaq1VJKeUspztYGxKCZaU4rPVWq1ql6WqZREt9Syr08MGKtTGIsaB72ZAPGZP5FDVFq4FuJE1Mp0buUzI2Tn2mZnJnZjhHh1sROEUG7q8hqQYWydPTB6xBkKUKbEsALz++mtf+vJb12888YFve3EcNmGp3oxjl9ITlw9Zh4VQakZ7crM+5ahx40dQi7VYD2HXEje+mmWWKZz+jIHXbBJ+Fnw7J93ONCf4mTehdcuubjydBq0KdJuW/G03SJgiYUP/m3Kq02WhtYbOyxOY0xRW1Y5SooAqxi3Wi0THXqIHnBvGeBIahxsRYTFrQBzgmUUdfnYT1FqtahRzLVXX1d0YRE5G1tBj6lNgeZwBwUzAMBR373MSkUo8L+nHccy5j589Hu/YO0Irs1Qd243MTEkShaikfA0WFzKL8WftbUjziJ2l6YOilYxwhOib4h5nYnd1GNASY2pVVQaUEGMmOh8Yf1YhoG3yYp2rZtN4MbJxFMRd10FnVbITUcyDvk7E9w0DGR1LrbV59SnNWV9E3nVdI81McyAmioK+1PGcD4IZbG7sEFCwf9XqaEgpQYnMIc0HIUQB42BmA1o6ESigFWZMPnnxnRnCxLFCPe/TC0fnvCSKLCihFH9JyJGiRGZHYoZg1uS0/51mK0f8nWwEh4tjzu3j1tdEzGLxqtIJgJZMpMYMmll/3hobd49EzFnwFFpRVZuCsigu/vZOTX+wevXWGYribNvZYvlidjgVOqAI4i2Y0F7N4eZG7izteEiZrVBMW4VFrcSrStXJYa5MbE6lqeKp6xkcwOKpRrEat7cLe05tBF7F66huZ3u6aTi1t147+OTo5PDw8Prj1wCcbsbtTu/cvvf6G28v+nTh4grA5ccuLLrOHVBnynam/09urlUlgdsjYRQrX4WV9sFyolqrs4Ncg1osBGAYtkZuTkySJzl0exgUtVZOdE6rTyLi5G4t48ZdtSWcw+CJJcacVUeHG8DTrRD+YeeYxp650ImZSFJKxJxS2unQBqJCROAYnsTwNdQcAIvMALxz+jR2J7dYiULQuC3u7jqNucgnx6ETNV16bYkGTWc6xavDrI51JPLMQpyj5yaDQBgk3OyAUXQqw2FgCDXgf5B34iw7r6MjQm0h4G7iyBFYwwCjWnwfzaGKsHpJnKmN8OJgSSBTHycjH7Z6Cm+Kqvm91+pWymKxGMvA7jlzIPGIMJADdVc2DKRuBYDEvI4wDMNYqjsSgMVi9fi1m0cnm+OTR2+8da9f9gAuHK4vHawfHh+llL7ne//Ma2/809/59B8A+OYPPINETAYX9qVrGOxBXBM5kfrEZIUFMzDmVX4eRiAUNpDpmCIA2O12fd9P2OrmYKrmzInISDI1xrjDvXHLvc63UWOlELnrNIkWIymm7pQki6SWrEEsZmVUkEXGZ5xSqgqvBiWSaTZ6ln1IaLhEeDZ1xwipTmSWG66R0uZ0169WVYej40erwxsAFuvFG6/dun3n0ZV9yo3UDpacch7Lto6FiFKKRmtkZmaBKrMvuh7AaFrHIUl2mGkD2IdW2swWi4W773a75hpd9ctlTwIzlGHD0gPI3SLvxFj/7t/7H+/euvcXf/TfBPDYlUvRTJY6jOPkuVhkSWLw7bBJqVuuF/Hd/vqnfv2tt9/+8Hd828d+8OMf/e4PdSsBUOoJuJZhtzzoNuMpU47f47Jf1LLLicexRUEf7l08OTkx8UW/hKSHD49CBdOv1tuTo/UyjcNJltx3LfeOQIO7o3Z9/+6XXwLw+OM3y2if+MefeP/7P3i62w6bAcCl9aGZthd8dmuzz4NRJplziKeis8Gb0OaV0vovpuqW+j72NtthlxLfuXd7vV4H/eEf/+o/+qF/5c/+01//J6+98db7P/DB5559EcALL7zw8P6j3cmpOyis1fG1iEW9xgLn3C0wayvONj/mLNznrKqwtt1lj/nvYFodFoBzQ9BSmanpEacJtTU9BRGlGPegqrIwC6xqiDEADLsdmcURbVabRto9NMPMCTgjRXjws8iIKHcSDo6Yu03Cb6PpmIKTVXgswUN2RLEkUArLs2PGfnlzAsJVpdG+QeCcsxmEZ09uy/MLquNc3dZaQRwJ9TPjwKvXqh7R4zLFBKomZvdgaczVvIUQpi2YW+51iTAvuMMmTA9ctZL0zuQRZQ6wkINJ2NVIss9chliAC7sZzCOtl4mJ3SxMZoHRa/Hqcf/SbPI3N3MQUhLVIpEh7S4ixhSmu3DIAujiJlKYoDJpqgBO6bTvczdSX7PyfoguxwJV1fERKWs+4fUKwDtefubWb99/5SuPnrn5AmCKbdwsiYGoRQERgLyUOmotrgyv7jS9aU29EDO1qUQj4vBTMSE1p2uQ5ogiONmNe86L/vDKxatP3rhy4+bFKzdWB5cp7yvuQ63rulqrA7XWoZTGjBd2sr7PquowJv78l7Y/9bP3/uhz2/OF+u3b7V+ec+CdgAAAIABJREFUvNl/2/v33/eegxeeXfdZJnQFzdkf7bIQDpAX2tFhsGhcOe4iRvx4UTvEv3DgXRk0pX1TBvWSOwfZqGMdNjsYp7z+0hu3CXjfu5+Zaz9VFQkXW/RLYSKr1Qr3Kc6lliXmGm1znsiozVkWFrPmVAMYfbek6gyiSSpvxCLsWomc/YzCS9Re5/OAKvO2jLAJBR6iNlVTbguJVopYyIfZXVzR6PLx4Tl5VErcygAoqrY7lAmlCcbjoI73sWmwmSjlpKrsVkqdey6wj6VaHYkd1gjeTg6uzgUEou70WAEcnyS1w2eff9+Fi6thuC8YAJCaD4PokMj2Ets4AhCK3QCXog4G5SbDt6kx4daQEKK1AsiDM9JISUEtNKuu7JjtJCJiFpNNzJiFhtuAwVzmIwLUpmPMc3RAG4qbe7Aq5y5GLREboWgdxgKAjVKfRJLNbvaptyJ3Zq5lAsCJ0JkWz4m8T3mKgrYmhiVwW2eSexMWntOmRD9LnKVaw/wLU5LkZO6QSVMMaqExHpb2iTjc972qmnEpRUuNPQGD+gQCURJzNAsVhDkl4rYJaDZ5BzxyHc+HmOScSdjMdmNVbbEM3FyLFq1AI3+ZEXliqVbNvKGjIcxsrmbVXbuGR3GYmoGZkmRww8B0XWdm41iJKHVTEIyOw1g4dVGRNyUmmEliX+ITedSh7QVxhzi+ARkcQRQzr+os7MQNsSlnE1mhSdzAQWdQq0XBFAlPicUdZK6mMF8ulwC22+0wDKoaYCpnn7LfoRqnsAhxk9ESclS3ZG4zCqiBHc0qJwpGrqkPw44oLxYLIhp3Q7jNw3SXc45VdUMrA8MwSCfMwsQUIu0priJ3nar6JKPisFiCCJxz7DdSKcXMdmWMlUsfA5ShmFlVlbD2+pm8FhyBcy2JoBUQRCll5pZTM2EvZ22eAlAyo+phCeE29QwVqVVn55hph2vD3ZNIzlK1adebmq4G2ytcgoEjhamWWigxAaolkDOr1b6rUSJhMavDWNuLkYRTMqsTgQ3VK8yEU0qyKyPn1MJAQo7sPDVuyMQE3u62OfXLvivDbthuAKz29nPuibC/XW23pw8engDYbccLh/uLLsPAiYIn6k0DR2QE8/hW1U1AgLhZrRpHU059HQcn406qKjGHLOhke9L3SwoP2eR7mohUNBuuARQrKYsIqTusdQVm3qDSEbWFNA/pZ7bFuQGHc6DHtRJPE7rwDRIBGGoBz7F55lXVnEFx8JtbKcpJmJLjDHc/2Vm9lFKtzAyOLmczq6XM83VQfKHwOQfeLKbvLWXKWZi52Rk9LZcNvMdo+kniuH97KjpqPbMLEpFISiwim6NTABy3PzUWY+UCwNWo69yicmCRUDihOqnWTAGB1xBrqDs3BzBE2gbS3WMao4qzPQJXA6OO5MygFlLFDHMUZ0ciduh2NwJQLe6+WCyWPY1ayIfQGaoWMWTpeLKSOzwvFut+cWFv/eDRw+PNKYCjo5PT0+Orj18m5IcPH/yf//CTn/69fwjgb7z8H67W2WoVYVjz/5AjCVGqDFQ1a7liJNLGVu4tsseJ+9Wy6zqAd5ttiAyFWJJE9tOcidMGHLWSSO57cOsAA6WRck9mtVQ0tC3PYyD3CWrGVGudUkFRax2mLE9311K7lFJqEQkVZ3qKs8mLu7qzO0k3y3iHulMtYE8iMQaNHXtA+nRUSnZwIZ+WuwDW++nJJ5+6dft4nS5e3FuR7ADshhMuIHiIBeJo0lIo5yzdSCTC4a2oZp2klDpHLdqcv8IpGEejju6+Xq5CsLo73UCQJQ/jmLvcpw7AdnMExvf+6e+8fvXKf/qT//krf+mPAXz42779sccee/LJp5955pl+uaynp0HVOjjcC+XdFz/3+U996lMvvvMdAFJPeeFPPf/EjeeunmwfWon7e/Sy2ztcnRzfW++tKxzAbhhLKcO4Pdy7QO6bk9O4BBeL1Waz4ZQTp7TIkYm7G8f1ek16ul6uDN4iCWFO6lwjC+zylT0Azz///M//3C999jNfev8Hv+V4c7K32ovz3xXmlhux73waH1JiY9Tq5/SiKYmUWrVa7KkSpeqR+eCxNQ31+OHh4aNHDz7xf/3KtWuPv/DOFwC8/vqrp7vNK69/+ad/+md+8f/43/p+DeCjH/nOd7/4rj/x0ruPTjfLbtnnLqUurgAzNzct1bzE4cPMFMsEnRj3gHDIMZp8V9tmtRolThK3vU/7ADEKo1dDI/uE/aquUIqqvJGwaoybS4S2QOOt6VP7ZKonjm0egRgsWas2lvosiGgBW1y9cUxSFxb0UmtJxCkLABuqqxVYCfVBI6F4BM+TEXnDNksiBnk1m9LrZ81U8F/GcYDzct2ycl3jDldo07kvF8tiSVVr1Vrb6CpRiiO4mgnOgE3WnK4JUKs1vhZxaol254SBDkgQTMzi85nxQJIcFvmIzUQwg7/j+og+3InBHnI7Nas+NpKUU/XY0tN8hbkSJ45Gsflq4eTKKZHArbEYyMk5BbvC4ArkCWHbxOVoLsg41aXrdSy7opJyS7pTpNyP426xXnCP0+ERgEv7j+8tFnfujrdP6xPLyGN3AJWMSeEa6bbuPtYyai0wASra+jJUT+dW2nRunu9OYAITWZudtYGcmztMeukP+sMrlx5/8sbl6zcvXb3RHRxQWqmxjkW9WR4oSeoWuetCTpVzPj09PTk5+eRvPPj7P3X/6OjrwwhWS/nQtxy8993rF57tL17MSToOvOU4kWUblZSZm0Y1UBBf03C0lGjFpPZpDfzX/EsU+zHviE6De5ZMRg4tdTjdkdE7XnjPsy+/E8D21mcb19CcRQxa6zCHEzHDyUB+enKyWK5CZJ1YwGx1LGUE+ikvw0NFLpmhElGrrMSZqxcrI9UWjUcp3AOWc6/aaB1MknMOR268WQ05ySlEta7q2rRIMIKZFkrz2gCoESkCjmiYacvLTHA3KMZhSNaEcrVWLQZphVbjLnsmRiJmMDmHYJCZE0mtRdWLlhb2R5xzgmetLEgWmY8coRUVKHB21UW3ArC/d2X72kM1Oj4+TnQiNAAYHp1c3N/XYczCpO5WAeQuj7tBDaUoZ2mgH4WZkbObs+RJEQ2mttONSVOTNggnzgqFh0GvITA0rhAYEcdkU8SD5jAJV6dYCIeZMwmYvSVJf435hSeIj5sNtbjrYrVcLnOK+bIpuxFFHI/NvuVpgC7DsAsdZRIiYvM4STwEBm1uEnneHvGeLYel1hpSi5n5ONbCoJS7JN1Yd/Hluj6llGot1XXOxLUZRjQN3hvBXWsdS5dSOAdDnjMMQxm2q+VezrmUsh2GENN2i6UwqznT5CeHuZkSC9I0faP4EMituhG3xqQFprjB1J1kAmUG75+EutSpahRpwsTMJQTDztOoMMcYyw3SZfdaxnpOzAgz1aox1Ymy3MyDidJeJZKcmigPE3OwAWuAauYV9VyS4zdMioobmERIspjVYqVJLaQ3VY88T234CZAL4GzLVbfb7eJSt1qyJFn043bHIB3DWN62E+ZKLCZ+Om4ALPpV5mxVrToTL7u9qOLc1VQTESjMgdAAlwr6JE4aJO1tGTixu57ujheLVvIaKHU93Iay45hOUhNBYaRpDGeMbsLYOJhGrSCeR8jk6CWRYxi21KK5VaHqKpxyn9Qtkhe4ExgtopKaJaBWiWQ3lFDtTjHO1eHkosXgSVppKNVq5di6TxMWVhaqtfpYc79081J2gUQnYrViGtTM1NIrzHe7saJKJ2laGnOSnNkUtbYxtlYwdX3Hrqqmc60wbHd9yl2Xinkxo44BKKgWdTURIkQcDAQinMh83G3XB6vT7SY+wpyzV0ao1GpDiLn6ElTHMTOxhOIV25MHBs1J+gv9/kF/erIGcLob7j/c1Xp0/drVQiLZAPhQh1rYTJjJPTCQLBGszSLCXTqXSbZQjuB03pYSTmPvl8rSk8BcW2w5QBrpD+rGxCwOYJm7lNjNTVUgMdQLwYSpAZRzD1Apcc+lWqtIcsUwjm2qzSzE7hp4rWn9JS7Jp21qaBc9cd0Wciy6BHOZmRTVBMmVFERTz6+uIKRO4sqfXG001soA55RACm0h4Q5xGHkiidnTQrLCS62AZ8qmLVQSDBgTzKoWaynCnQiYdjpQSiAKOzwLUxInC4bCarEEUIcxJU4sWsoiyZxyJiKb3TaoomOtwQORlLWiGJEkkRQQDa9jfCZEPI67GQqoRmCnJH2EWgFN/Zkk5KhTLR/LByKSoSoJYqRFWdxsazUxpU40pjwwYa9lm7RmztEV9t1yLKMBKfHiwv6VgzWA0zK8eufWvT9+87nnnsuL/W9+/wf/9t/77wC88oXXvvdPf+TWrTcBmQ2qKXdIm0qVGZ0samm+KrXacFA5xW/BgLGU7TAKJGXpgnGjZrVEMZFYQsrY7jMBgKI1KuVJm6muI8GZjBBRdpHLw+NQg1Uek46UuxTLL2KHNweTyHKx3J0cd4mJKJJWjHBwcKBmj44eTE4WqFUjyiwKhWCnWwAioJzGQcw6V4/M5tUikzFTDyiwAVXOALBcLy7J5c/+0at3Fn5wcGC2AZByzSx1qwu54GqSRwD93p5Bh5OT5LlLixb/UWovne3UKpI1GEHHKY4BszqOo2mJ7HVyImNUyci6GweqAPrcs7nRyQc/8vLfuPHXPvGPfhXAb//Ob2w344/96I+/9tbrb7721Q984E8B+NRv/u7e/vrk9P5v/uav37t/5/7924823wrgh3/kz3fr950Ot52d8hgfQp+4X/DJ5gFg7DWEhIJSS91bL9QGsubv2O3Gvu9z7iN4L6qlnFMS3mxOEqjAwVQbyKEwnLMbynLRlboDMNYHH/rwN73n5Zd+6/c+mWT1/m/+FgDbcsoB6yNjTpOiQbUYSNWcJSXMAAgkylbMnRd5NWx3APb3V0dHR6WUg/X+ZrMp2kKRvvLWa3/3f/o7t269lfJ7X169E8Bf+on/4Hhz/JHv/ui3f+eH33jjK5/97GcB/OEfffof/Mz/8uFv+/DH/tmPP/PUc7Wi7xcAIuixAx+fHKeM5XrR5gt9shGrxbJW2+12AKRjZm44JNUYGfRdLl6UiHJmUIi8vER2N1ydRIZx1+pR88TSdb2WSpJCKd4vV661lJGZ1arWAqDPnDOZ2a7sRHLuuwDpm9msgnPShnae9JO1mMKmSkCGsqu1iBAWEiW+JmGHg7llLMelID1TrebuE2oDpQxE3uXUiVjRrusiHUkNXdeZE1NyeBnGlqOcZclpGLZVaxx04/aoioAJjCwcqzotlZ0Xfbdzgytznpq9PIzblJITW981poOzM3mg5NwjCIylcRqdHOylUVdo0aU+J3cvRrONRaGlmHS5qCtocuyLMMNqEsopWQkBxW65XvfCR0cbIorlVh3VVKmQUGJuHKuURN1LKWQoqIFIcIKXqnCR1OVu2a13w6ZNw4XGcZeIl13iMaI3aKzVk0sHsTGolaoyEtteZ+Lj5uGlxV4YJA6N7q+WD9yuqy5FNuMJgH65GMoOsKp2elpUfRhLreoONR9KgQk4K6iam3nzJYVcKHgb7eakWUBJkYNOqF5HlNV6dXjlwv6Vw73HLqwuHPR7+6++/eCte18+GeuVxy8VrZaIu3yy3VS4DqcA/uDXfvXV1++9+scXXvni5a8rzr/nuy+87z0Xn31ieXhAnCKOp6XRo2YzpCg+dQheY8STt459N4zjsCm7hLRAYoRyhUyj4Q1DfoL/P8y9a+xu23XW94wx5lzrfd//de999rZPzvEtiR3VDolDLiYKCUFcA01JGhIpSWMqhVIaqoa2tJX4ALQCWrVV1VZVpUYI8oVrVAqEhNRu0hQVx9ACUW0nJDTG9rF9bvvsy//yvmvNOccY/TDmWv/XfOhnnw+WtbUv//ey5uUZz/N7nBHox3iJtIbRgXDDQogSyUBCzlatzc0VUaNjXb1iYZEx7Q+3Zt6HkcGQIXX3UTYb2UYp3s3h5uR0y0PKya02rQZg3J5WckpU2u2Yh3pTAVzf3qQXRqTuouc8hFGiVHenQUa3nrlA75HItdZW6ijc2T5uiTOLFDdrLX5RCCfb0zZPZa6b7UA5FBabWhnSSIwyz7Hlb7fbplrqNGw2LlRLXQHJE2pUBO6nabFtRnmFJMoM7qOOprP2JlqBtF7kPDQVYdrw4MaHXgfLJjaVW7EyDqeklseldVVou8kDl/nZG2cXWwB0us3Mlbm1ojIM4xZA0eI5O6UhD6WUQGENY+5pPhB7nrsiZttdIvhhOrj7OG5i9RNKrkBjsswLEKe3E8MTJ1fT2vkdg0jTwvDoM+33bXOGm3srRoOsRTZRynv8/QQTjTnJ4ILWSmjNmYjhdS6SN4bKAVFiVqsiMk37cTsuWcLm5omJGa4K59ZqdIY1NW0tDUMiqrX0+wKxa88ddihjTkqYzHcibqwWtals7u7CxDnnOKGlpRs66gfQzU0wp/PTM3cPH14ca1ureZMp0e3tNYAhDoRmrg0Q0zYOqdsfjIY0CAsUSQZ3T5G3sipCtWrOUrV1S6ZpU81jhlpTz9FvQskUm2ETtVaxjVq14tXJhJMIpz7fYyHJgxdtMeIKYeJkO87zDDiEinbUZkDiWNiR1r4VV1hTBkEos+iKjoYYQa360sP4Zcbg4Ch6dnZlJhFaWJVWizJz4hR+zCVKqjCDWJ9bAq02axpeF3dPKQecMnU0izk7c8d5TmUGuBt+jMJlHR0zQtzF07iY9uYWC89M1HOKUEpCSCEcRktV7LXS8UJxjQq7qbmS91TNUiZHHs42MxvGMR7sWms9VGueic0AWfocCLH4N9W6KIpxoT1myXZ0MNgSh4YedpUFByyhJIVnWFI2g7fqVIU9bgiESLQCgijyIO9LRspCEgWBQc7pky4lagZtWsP15CqUKFH8s62XA7EIg5Iz2KktBQUCijt5jLNWVdcIbL6gRpbYiPS+wjJNtcyhly/driza29s5LYMsau5Q1QXqW3IWcydiTuN2l0MemKbSDvYbn/3co/sX9++dA9iMI6s6kYhL6jWHzU3rbHChQRY+aLhdzMygTvDleU1ps0nZppLALEhLU1RvPzFLKa/GmTib8pFrWVtjCpVXjrnBAJIMzEwOpwX4rN6ouXt4nVahOioA4u2VBUxHwhxMPl3upWaJEkGcvBlh4X5TkqVgwmXltoCtaWtqrixiy7wzkEUURAvFWs0di4+S3vHDldBltwCYS/exhz3T1NwiJatwKyUNOaVU5xIrjchaScPMEb6AJwITi0DY3Zt1YmAiVdVMwzIl0qX73dkXPIf0ql2HK2At5oS2wMmYwRIjqRXQLRTPXXgIdWkdBxOBe83tElmPcEcCCDaGTWA+kDkTE+VhzJRGADzzI3r05PrmlS988Rs++P5v+MbfcnnvAYDr23Z7W0r1YeCU0WsdbbJ5nzYYx7Hu62KVZIn6ElPV2vrDQKHSGpn68lOtWcoY+BBjaYZyMiMahmTu1Vv/cjmbtfDyLEdGZ++fHy3vjLAcDhMzi2QRUe+OsmZ6c3t1tt1Zq62XsMDM9vt9yvlkd7baAZo7zKopNyf0mlgnJRjxQDSCmizoO4cOsvO4FfKcEwEYLJmn87PL588Pt4ezs9MefGU3cbbm5BILmrq5KwvB2Ko5t5hNcECFq5kZq/QMl7lqzYMkkaixXQ2rsTTvNsPt/roLjinv99fNynu++sX3fPUPA9hfl1/+p59611d/xd//xV969tb1G298EcBP/+2/9Ruf+Y3Nls4vdt/x277t27/9R9NIAB4/e/WF8Z6LNatIliPfkcFsqbHCmnb/WlxzI16p1p+FlBJB3K3VSM1GErAY9a6NqkZG3SOeWYRhasJXt0/jK6fNLy53V9e3H/nozzx9vn/Xu94B4G2Xb6tzPd2dEeitJ09OdycAzk5ObqfblMTdayu+/AxEyZqWVklkHMYmFcBrr702jjmN6emzNyWni8sTAP/w//r4T/zE//Tw0b0//G99+H3vf+92mwFc3Ty+fPjg/MHJMAzf9M1f/z3++wG89trrv/R/fvxwqMXnn/3oz77/fR94x0vvjKNwSsmb7sYNb+j29gbAOG73+70gKWvOKaTgad6fnJyIDIfD7VTLJo0ARhEyUguie4d2xzyRsTaGdyqQhMmcoGbWNBRi7gjKBG0Ej03I2APW6+CqhUz6AJAXpzEc3vMkC/4iwbnOdUHzIqcxjyOxmutUZgAjZ5aBTcs0GWxMm/jL5mYR4fUlTWNmoKivVaLhbrorggWHJCJ92NiaNSJ2M2Xy2NtKU4URkpo2BXcYs6SUtptNJMDjkBSGLnAiERfSVrXL8RDq2j1ZJ+oxyJksaH3Lk+/hPbFDYiaz3KtbXdWqWnOTNJDwUkm7dPGCiDziutZYvZEGSovWLF6kgTqhMJCTZIG1sFb1rni7e3WYEkVXmhGAqc1McNfEgCKG4ScymJDKwbhJc29x+GN1950odBhZo4YTtztJj6+e3bRZR2065bT03znULAoRmai20po6SM1KbeSNkxhRUzNzDiOkmVnzGGeGw9PD9Q5Cr1JxQvNW0fLJcPno8vyFy9P7F9uLs83J6ePf+EIxOT3bmdnNftrdO3cZrg7P/tef//m//Nf+KoAnr+b3v+9PrefxBw9fvXzw5u/5He/9xq97zzZdtsmHIQN3bevdVc2JiEAKIPHA3KHTYd0P2bq53dZpoLEyD4giSVc1o+7jFE69XDrGbUSBKabgHhDcnNwZlIgzJUC8eZ1aK61TZtfEF3trLY9DaxYmRMCHnEWkaCHmgAqpeBZhxtQKvA55iDtj1TZrY2O1xoiSQWzHrZo5k/dgi6+8j4A4iuR48BenbWefnQybuJqWFgUdBA1sUIDSyJvSwstb+jsIzmomvHpwYdYCMFT790rX1tKjntqqc3SjDMypTLWYjilHXKuUaTuMrbU0Dlk2IXcSSc5Zp9rmYubby1MALafnh33enu4SPXt6m8fx6voWwP7m2SbjcPXW9hyP7p3Xm6cANumUqQq5g1prcUhzsLk1awJZjxnHrRxmNEhe8EME9mEYDE5CKYojNaiqGDmLSJwXS2vM3HFd3EGhAXWJoQ7gcy0x6gY4kRAJuC991Rs7ry0qtjB9cs7u2vl32qgjY0kkt2U5XeL5jRgGk8yKcgf5cAUlRHUNKOhMqmruJJEO7iB2EbFmLMTM4I4ei35ZMiutLny0CESSWiOisPyvYYK7s3QkrKIIGWQerW39Cc2DRKwYZEw9maXaOxS1NiX0/rt+MQxbtB6n1KtqbbVZJULwblWrRktEXKo1VleFolXrVpwOSiOh5GSIXD1SDCQam+QUppv1a397ey0iOYm7i0E78dQc3mqFezrSc5lZiLOEFB7bCqtq0aZaJQ3jkL/sBI6lr9Fhhig/V1+6LY1JGATuSc44Vjq7ObHk2KUU3tzYFMIgCjK/L7U6Dg5fU0wmU0qmEOHEAvco0ia4SGqt4Bgt052AsoZKAg8jxLaKi0cIrkgpB5ujF6e75yGZE8yJeCkW8WiudveQNuNmC/dw4E9lHvLYUx9h5weT5IDBrHs8ApO2XEHj6a3N4BYtY/07gV6ySwt/pZo2b+HpVbfwKeRhE3Ge2FC58/JhrpGaIUbXWo7WrE0emjeLXjFzEnM1MoK1uE6srCZ3Boy5l0Uzx2lxaWCJkvCFkhAyivd/kpiYBU5SW2GTuIQDKTZaeIfdB3kexESRX0UQlzPLOI6lNNNCbFGhPG5yOxvmefziF8qTp9elNAAPX7h/st2Yzmq1eQk1YwGQunq7q1n2tjlJolw0Tpjd/oBmVWvytXekmyX6hHP5yxaHvy1HzyWDsKzCa6b0GPwZdkRQZ+vHFZrJ4/sZ2nxrLUCkwYhrtfYWld5PXF0tFEAzWzKORuSLESzASEFbIzfteYTgUq9IYFkts7TyU1eQdWeLLJHs9X/dHU4c/eG+ajEmIlE+IpE/6qt5YpYVOZmSRGt9nINYcrQAwDmlAcKtK/W8Zi6JFeHxoxVafFSdHVK4dEkSvRkmImwHs6i/PU7S9ToREYGwuvcVCUpg5tRa5QrvBbbUNTjImum4vb0edyfb7bifyv4wd7dukkf3z5zaP/vV//fjH7/6zGf/+f2HLwN4+d0f8HRKwxOVQjxDDMAgRC6k5Ae2VuP7KSmF9697eCgsss0Q9Feo9VyY9KLjFAFRLJRQh5tbMx/G7Gax7TFb4pRz9CZItNYNK6DU4093T2aWxMxO3lox6iRRtlBKXY9BwrVqM4KmlIrWjkQNt6q7EIswUcc0EAspkbhwE4kUm0MT0kggV3HkYMIloc3g9+5tX/nM42k6v7yIoihSc2bRqrKYpbU5C0TEwc0XxookdyViSgLt27+DWTjAHJzIzBc3cjK4m4mI5LT0+UEyb3YjOFUvtUwAzu9dfu1vem+Z5j/wvb+7Hvwzn/ksgB/88PdsNsNLLz968aVHxD6McjhcA7id9qen2yfXTx0tU1yp+p2ImZ2SLXJgsE6YWZsRYSnlHVq1KC6NvsMQh91tGFImrtrMbN0FzLq2uNlsYpw+5N08z2fn2x/+N37gP/yP/uSf+tN/EsB/+ef+m4eXD6+urjfD9m1vezFO7U+fX2+3Y21zt6Qvb24YHhNk2O2u9zdxqTs5P9ntNs+unkmmVz7/6Y9//GMAfuEXf/4bv/Eb/u0/9kcu750c5hvODQAN9cnz1/Mmv/l0n1k2mw2As8vT3/37vlMLfulj//ezqzeHnTy9ehxOzIuzy6KFU9biLFsAQ94MGa01I3367Onp6SmA3HKbpwYk5mFI1C0JFnlvwFYScWT+gwOtboD1U6904FaM0eJpQlr4qZ3JtdRVdpqztPUiTxQwfIKlaDvv/soAfxIBachLntGYOUKv6obOLg3GRe9EW5P8KVFrCjP2jvQzcDQVuUMYCkcYzVLMVFSI4ygBQDWOys7MOUtAuhbcAAAgAElEQVQPZs/W5jbuxjwMYZ6Np6bWen1z06Pvta6Mtw4v8ADs2wI9iTobODqZX7USM3NAx5cABjOWwE4WiRdr8GYKjZq5HljsufFVWfG+mhMnVTfylAZ3r7WvSJs0LnPOgHJCTcGduZ6IfG1gDciJ6VxKznmpPQBLlwG1ttCXmRgW8QkmQuqg6+zOlWDm2+3Jdd3HanDv3oV+7vUh0+50U5896TyvqRLlDQ/Si115Psy11tAje36k/1B911ivdui/0hlageCPDD9FjIydhDbnu/NH984eXpw8OMu70ZiKtvP79y/uXQI4Ob24uZ0fP3v8V37qf/6bf+en9/sDgPsP3nZbPvX06tevpk+0+oUXnp4BmKevf/HRj37VOy8OZZ9GWXAfcGd2iZ5xo6iejJg53B1CaWmMJk5gdmEjVFiSxDGBbz377QsV0MxhiJdjhmYWLncj15CcbKnG0Fanebo9lEMJwcIiE+quaq21cZO1dS+Sw+s0e0rzPJ+eXPT6W2vuWmerdWbyRiZD7uc7GDkLJXKOGALlqIZmPopReDdyBrFFes9FPwIBxCI01+p21NKlGi+q0yVbNavCnDLf6SaSQN2slJZ7mnXoKJuZDLmj7TySyP3GISJaS2S0mZOxN4UhZYn2gC0SlXkmg0gHH2QxIVSfd2enZbbD4QaAFc8pq+JaibYP922YAg+ph5fefvHCWUa5ocy77eVaCSkigNeep+5UAQ5Twx1qKKi+fT4dQyxib623IQfqKI6iZrB48Ll34PZ7gSRrSu6yaD/dHU0AU1MN9GngaVyWYqXgzbrACUYMAVE4euKoHBDQzhBdJm3RvNbMVjII3DInmGdJtc1dfIprZkfKwOGpB9mMiKJEr6rGLDDnMQ6ZTvCFMrmcvrRoRad2rtMjOi5tDdDenU60FqaC14uDWTArkQfpoeOjPM7yh2zJ8YUe5631S03EHRbCMlerOWf1lpIsTeSDlULm5Mc14fC40Gr8TLbsgkS8fLcpVBRnZhKBajNdQ6D725vdbhfgFQLH8UTNJCTOFaUbq7k52I0gQwoRs9VmZMyUUiZia/XLkcFxN1Lo/y3wc6Q+IyWKC3N0UBBLcydK8UanPMQf4iwp5/31TVxdhMmJzU3A4XdZAmzFFBbql0b94VJgE9TfDvzn9XvGlJaUbu80dl9m1l0LDIaKLTAsXopFxFUD3tlPQWGr8DaOoy6rW0qJhclBzdZF08iNYmraA/P952k9WBsrAPfKWHJ4XDyiDnNl28TWmISjja/M5q4pkwwSE6mesFJKIolJmxItcOnWAhVMC99lgZOTM6U0wDkeYqbGC8xnxcUzsYcjk3TpXVuIuEv6Tog70zSke++DDlr2yWhvYYAs57gDxzx9+c2hyCbESUhJYFAi8DJqI3MyJW+mNUB9acMjbzZDppdefP31N68PBQA/vS663W2HlLk0k1YBDDnzmK1Sa+amy+Pm83wwVydPIplzxM/UmcxVlXqftq513GCklI4IsrwM8cTdW68Ki+yfrtveXQd1Suu38W5YBxjRwNJpVn0OQDHTW7vXKNAbzLWam/UaF4NpFaE4NTs6fBdqCqzB1HCCmbuAUkokubbZj/D4x3i/2PNiPz5iAIf1SXrhQjwddwAoiIjXsgKQiWjcbtbzhHUgArtHhM+XxQBOKK3akqLhIJRh7e42sxK41OXiTx047x4fCjlIheKm6hQLtHij3rPgQD/DxRrUv6Mhs8c0JkDwRqZQ6qw1Iu65UHOzUMDjNGClzA7LuW9om814Vab756ff/u3f8pGPfvTnPvKRf/V7vg/A/Ycvv3U953Gncmt2K9wADDImH3VKOpunNQbZIjwZy1d3aZkHKJGZxeHBeYq3rjur9U5rW3JIh/3ktLKQoe7KyhAi+f9hN7l7UEubaV+Hl09BROZahIK5eMctDubi2kuSUhKRRQ6xUK/EEplkYvYmaMgKgMLpV0tKKWx53TvgELaTbY4cDnWwopOBhVHBqRNDwARmZ4oqgxUIN89zSkOYpyK30lobsohQay7MAX+JUoxuLBOZaola65yzmSk0kZi1w7QHMO1vTnZnechOE7KdXSQA7/uaD7zw8P7zqyec5qvr5/s3b05PdwCGUa6u32IhGIEWIIw2J09EItk9oMAwh3Ov0EJn16HWSBFSECtTzmHgb9WyZCHuV5H+elFbgTkz78ZdmRuA/f4m5935xfD13/iBn/gL/+OP/dF/D8Cf+8//7J/48f/4nS+/6+b5zc1+SsQA8jgYKFTdjpSQjgcO3Ws/HziJpHBpzW89e5MTPX365sO3X1zv3wLwXd/9O3/kwz801/2T56+enO9K3QM4vxin2mRg4sTM0BnA7X5KaTMdym/+5q/9yq989y//40/8i0+/AuB7/rXv5ZHaXLY5t4aT7SmAm9tr1yaJUuLNdjSvAIYh7feTqm/HTU69Dc3VovVrLY/EkWYLIndjWRjkMUIw5UQsyRZMfnMlr9SxCbHfJWbhNABsrRO1oxbK3TPlsF3epbUBMxC1cditq6Wq1ja71zyk7bgBMB3qocyJeNhu4tkB0NCGYZRuJl27jWXl2Ll71eYL7agrBcREPAwp4hWm1awxuUjuTmAvu81JzoOpl9asLatE8P30SzhQzMzO6mpqeRy69dIIFuxA6fMGrKTU3sW2CkIc35ojr+LaOhH7yMpSISB5L8Q1s14wwCmYkbG3xhMahtngJIMZtAT0YARqpYgILffwpcrh2OoChyeSIWXzVsocuzO8gl2HJtSo+x37WbHV2uN/1J0am80GZrXOw8lZu6Xw8NepQh26tBI1m6aplGJRq059dzliI4aK0Y2vDr/7ogZxQJgkKm4NAtmk7cXJ+aP7Zy9cnNw/422uUDVLKZ2cnMUUpDb8zM989O/97M9rS5f3Xwbw5K3nz/d/fTxJjW/P7714dfUcwC/8wsdefPTSH/rhH3rh/uU8H4TEPW7dnMKTzEZLU7iyuYKYsuReEwPwmJGEx+zGzdwScUrWFBYuDusI65ijrJYEWDMnFhaOWs2QPwIX0FqdD4fpZj8f5joFmT71y49qkGVavQ13D8ynOg2b8eLeyTzP/ZN1DV/eMAwIc2Ks5+DExHBGEuceVoVB48Yu62EszmZ37RJHSl/sL+603x9ia8vDaAQtVa0tKwPMAbOUEieZSlmrqYg58lzrdhlqdUppbjXKzqMDK/6L929MmaM2wUyIx2HLpLYcO4btYKZObao1tT7XNPNamnk9NCFJCHXAkWWjSntjyacVeOVznwXwxuuvvPc97zrJVmo93Ewnu6GjmbT18/wSFog1J06ACr3rkTk6CtLqMrbSoB7nAWHXtpiCmYib6vGBIezSgd2L035UtDLx+lWK35opiWR3osWN1asUvHNbhdh6FeOCwe7vfO85MjMRhnksKd2rLNELJuzojFIikBND4wQF9ILIzAAZdSrTMdiOiEy1etPVKxHmfoQnqAPyHR3jv07+/Et9wSultJmZeUqSc1YFHZm4u3joOJ6SElHOwoLwKUYFTAjccQaLlI2ZqXruhbh9t0pJUkqMOFtLBPSMefFGH3UU9CMx90BAeFhykpxJWCNTmVIcUfjARFRKaa0N45gpAgXaXNNiCFin4M4w6gShhX4NdqQkIlJrLUt+/8tI4PA7+PbaBcRLEzm5WhRqLEZFcidTJ869bwLYjFu1WqZZgLTeJ3Wp+SKx6FkMi7JZU3XFOl8F0OBknhLHlZv6x88Ae4PBwB05Q5AQONYNPpRL64G/hSW+zIpVazN1ddDyRyjaTGO0q0lGAEmkHKYyzcmFU8L6wHB49jxk+x5SNWciRphrl0/fgrqaFW25haGvCw6wVO7R36YtDPginHJi7RhL96hT6s9vHFaYkpkSCMRrX3nkF8yB0t2K8V2PdSP2A/f1G0gAe5+Jc4+N1KjSJRYWCfARyMgALeoO8pXI7Xctbk7LLuXQWLUQ4mHEqiOS6X0g7R0s71xLZSAJGbS1CUA9NJLalMc8vPDC/XmuAPbT4Y0nz8/OtheXp0PelrkCSM5E7KyUjJfjhzeNt5id2YQ6vh2m1QykzY5JbGbuyiQi4t4LfQOjFlQ8Mw092NxWaUOW/+I3V22LcoxFver7oqoCPEi3JJhT1dbmEgUQK+Rt8Yb0xJK4AErsfS521LBIwXQwgy+3aK1GREKZ8+pBjV2+X2V7jQA4MBjRzdaZF3H5YaEUDffkvGjYIQVQLK9TOcRLGIeh1jrPhyGN4dxWhjuaGpzcnFpH2NbawEzo3YF+94Z7zO54sQ727hg4CJyHbj5s3VtOzu59LJA4qwbHnHzZp51ISHoZ49HrYibvL4f7Ftdnk7LQd3wuBwC7kw2AuZZxHNJmDFPlzeFmu9l84Y1X0zh86Fs/+Ilf/SdpEADDyYXiiqiINMhtKNNqEJNkp0RQ7IOopKrsqceFHNr0TvRfW+WFlo6xEAS5zzeEAeTokbWqqrxYLQLmpK2r8kunoHFfofk4SBU9Nk4YhsEoDJOxs1LOgxq8rT1Fq8VHsiH6VnoflVozdVAUi2XexfZFaEQWbiwjgFKLGnZqIZ9GiCDJMKQmoBgSdr8ri0imlIh5cXUykWtzUyVJ6HJPk5xYhF2ITNeDQrg63SRScdGtsHzICjV4pG+cAuXrRedxHC/u7wBMt/Ozq9fvXT50P2zPNg94C+B6fl2fXJuV6ydXl5fn909PQndWm+dyS3nIOTs6wVXNiMEiTFHLmgC0UlqLsSYbabQMttZyzhxjbtzZNFxVGeZQU+aObTI4QUhoSLmUEg/jbnd2OBzU5Obq5r1f887/7r//rwH8+I/9Jz/xl37iwz/44Xe89E6Dzq2Tz0EuQ65a4uQdkJcgXqmjqI/bzX6+BTCVm9oOLu2//R/+q3//P/jjP/Th7wujG2QiKpfnu6IHeAVwO91IGqZ5zwwHxVFHSEA1jTaO1N7aN57+7s/9LwBefe2VH/t3/l1XVGvPn07hSnvnO98xZrm6fjLkXMsU+Wcy3WwGcm7Ny6HkiIZRNlMmtghEmx+VxVMMCHhZ/YTAwcFlJlhQh017PUowmnh58psbt+ZOqmvbYdTxqEWhQq83ApIBCKJHW1Casapqa+ZVmBBd6ZLVmJiZUxS+9qdJjcHmWGj9CMSGU/xsbqpx5WZhqBMTiErrOTZ3Z/eo0yKhtSs9sVvrm9KyAUmw67susLYPxqIajYnazRoWjAanlBLIV3eeCLGQhcjcZ7PuRqOkHg7qnk1LKZF7ljS3ea3IMTBI4oWoNsTSkcQVbiG1gKIDRVIrambRMbEs1KyOGB7yEmIPwwRxDFbo6GLZWhgByMi7WUNkJOHGkznI+lsRryXKQVutAcRpYIbtMt88e/b4Wduan4YnV5mKkzYmTZxU27S/LWU2NwQ9WfpZgomcwdFjE+Uay2nPrbd3C5OIOHuzoq48pOE0bc9PdvfOtvfONvfPlTetY7kt1oRxe/LF11/5uz/9kZvrev7g0f5QASCdqPr+Zg+hJ0+mi5NLALeHN//m3/6Zb/3QN42/6X0CIhrZhpDDzblHf6A8jmFoV3hOmRKVUrtvlEyGvLs446nUQ23kyuRCLuQGdfOoJWIxmMVMpqeNnTlA4DEH61pPgphRO9TD9f5wvd9f7wHItq0YyOkwi8js/Xoiwo30tmDjiAelZxBImDGkrG7NfCoTgJwG4WS1ESUSjj0ooAZi4tGnvljwGZnBiEHOEVoyGtlNGycJz07UnjITCam3oALnzGbMiaLz5WiURRaBucW9G+mMjlFsDStDd1FY5lrJLU7gYpH1d6jp0pyt3lJKKQ/TNBlht9kAMCulXrPkySuRnZ1sAUxFr67n4fSFYTz/4lvPHj958vobbwB49Oj8HW8/a7dvbjmVNOz3BcBuw00LnJfOml5xHcaB1Ui4FsMzJ6I4oQV32VNK7qhaHC4QXWU9pggsrXbpqKHwkBO6vABncyJnuDqYlowkEbizyxdWEXOsO+5hEV+pcsGnU6uq5JZo7UbharHWLVWmgIDU3DUW/btxj8INcZ9k0+CkDnBWNXSmW9SCmIOJ1PxOCli9WOEPQtdNzGy5PEFtPfJ3WDWByCG+GOFrbUQYhkEVcb2vlVR1GFMwSvtm0WNN3ZYSq7qkFHTsFccWwATVZmYpjeqDWSQiIFmi+TJc2P2vNRcweQ/jd7kT7mokLMwQDri7E6mb1tZUeRmCAhiGTUpDsxrNRb3PxwAjsB71lnZxnJjNfT/vQ5dMY4a2prVqIWDRPb6cBI67vswY8DILd4NWOYQlLNpheghc1Zsbj2LW+xF8FDKr2sJXn/qHpA4OaII67oi4qhwccEmyhj7cHKZhjupGgPDeBB8M1pSSxWWASKJe2Jd25XUcGmeAdTjTvKU8CgX21ZbGzEgWsGotrYb6aTn3Fszugo38iMbwE+ZCTERa6r80asLS9ixEhoh9GLnzsqwALM4iqZlF0Ubq6PhWmqbUTyplJqFE3j1BuuB/QZRYPGwBR/mUENahHlW1HSJptTUFheTKi4kpeizZncy8LzrExOB4K7zrRM7kqsIckl3nRwDuMHSf5uJ3DZsTL906SzANcS+NjJKtFgZhZBYktLrQ5mDCQUTAbpM22wHAtm4eP3782puPrw6HFy7PTvM21hh1s1rD2R6T1Wp12J5wYwsvae3riGt1M+LkzkfmBep1N+7rftZ9BNWIghPPx7O+eCKOf3PsHHSk38b/SSxoDvPljG4hC495AHftaTVicE7gbiGxZJlzELkXzSuGkI6F3rz+W9Fv31pzqISp+shL0jtTjl6XLVHtdbLB3B22br7AV9dkpvWTQc8seUzLzUxy6pkxSgQXybwcxAGQZKiitymTLGJY84hoeVyUaBGGFsgordtJGKu4e55XrRDojbWhtoa5hgK8xN4jgnHAFWIDq2lmQe96whr5DCfxHCmwnAGMY3by2/3z/m7D67w/P93+5F/+i1//TR/8I3/0w//ol/8JgF/757/24jsenOVsNLJnIAcbjHkUHUPNPCoKvHsnw6t57Ji4y94shRGEL3lyiKLzBzFTOtIQLYKRRELrtmx3+IDjgGhEKYLVs8IC4/eUUtKSOIja1PBujOPYL5TmwbuJgLksGD1yCKFa9Vo6n6U63KKNyDioEvFBCSOOpw6yUnT5yBJIKAmW0lAlEELMgiyG99baMG6s3+o456EPjrTWOps1BwckvzsKATOoKpKE9NNKyTnnLGY2TfuQeHab7Qtvu2+1zvPc9BAHo4dvv39zcwXS0/Ox+WE+tH48zens8oQkHebiRncuGI9kn0V3Vf+81I0t9koa/PgLEN6C2rolOM7QFnUYi7GO4gLFIGFrfcgzl9uLe5ef+/yrzOnm9q2v/pp3Aviz/8V/+pGf/d8pYa6H0qaQ/rcnm1IKsXOSlJK7teikqJ7SsB2TzbVaragA/rdf/MiTp69/9x/4ru/9g989ntH9+6dxjHt++zgNQm0272Gr3XYosxFssx33+5t+XkwjUIzpMD974W2nv+f3fufDh/cB/MW/8JM/+CN/8NGDt19f7X//7/vXf+SH/00AH/ulv/+1X/v+Mh3KmE9PtpvNabcie7B7nF1iGm5hDE3RRrmi/dfvM1afcF/fzGut1AuYqReIdGoYH7nq3Emam4ONun4XyU5G8tZATLxs2SxEpE7H/oWgVuXEZolh5TABUAyxTU/lQI5luJJ6NFoDyNUXuUhEujsYTsuFoIuDRI7SaveoEiUKBI/rwgVPkstUk7KIpNT/XXefa3HzpU9kLQbuBZDMbOrRamcU5zJkEV3M1ZFIwKI19CGWEcjNPdGXxPVTSrxuQCtpP4g/oBAT9WhcqVZbc1pcjCmlNk/kIPaYevYprJO7D0OA67gH5k1LsTWK6ncgiWilYuIU092cswkxJbTma68uEwxZRITaVIbNGDe9Icnb79/bXz1XO7fh5LZqRNt3nEYZ3Qo7VG2/38/zZKYsQx6GLAOIg1EBj1MfWISEzJv2CZrFtVGIsnAj06oKzbthd7nbnp8MZ9vh4nS4d16atNlJRDhaEjCOm0998tdee+3N83sPnz+9cUqhbO6na6RRhqS39XYPAGfnb3t29cXPfv6VD33r1x9ub8PMDwCNTcEws2qogV0PiZvIE2E/HaJbcJrnNOTLRw/KW8/Kocyuo2m0wBjjyE9Hi/cLkVjwCGUIufLqmRTIyCM866T769vr59dXz64AnJ2kOAoAmEod0yDjWMwAjMOwOT2ptVai3Xas5QBgrnty0zpthjEN45DHPhAVzsK1apIkLGHTU5djw+OqlHWDucjac3FnBSIoMKQUi+pUC5hYeEzZrcU2ZzFscGvNHOoez5S7W+obq9lRfl9VibmpxhGCF7pEa63L17UBSOMItzoXd9qMQ/wNpU5MFFdKFhq3WwBzsVZlHIaUdrXqodfHypDHm9v2xes3Pv/mWzfT1bvf8RKAD7zrwdb3envDm5PN0EvN3es6T+Ijq/vq4Y0S3DWbTETMZEt1IxNxInYBUmQ3hggKqbkbcRYWXnpJtEdrw9xBRzVeDGhcehfVAqpugdETWbUEAYV8HFJCGC6iuBpwgGVZ7NnJPALj3UG8tDI5AS3ossvxVeHkrQsciPKAPpowcmIhcDcbw92d0VHQvS5KWOHarKdAPGiPNW6cYbal4yIq9yUYSItTWNbx0h2hY6EsrZ7oozmri4SDw5ctzJcT1N0naIvVlzm10paaTmaItpmZjGx19gmLmS2cBF6G7d1wIY4AvbVWa6uxUwzDwEsDaZi5RCRiEN0twuxZ2K1LSJ1gECFxVzhJ37LVG46EsH/pJX95QEYt+jPNQ+lg5sXml0NhcsYy8lWNvaa7ztcxLN/VW3YauZmhr0HQuTq4E1VMWUhYHNp0SYOaR/xNEq3eRVq+Q+RO1JZoegJKICVa0+74xZrF7XdCWzA0LHADScjvtkwt+sRPRLpnzFtOacwDOVb+sAPUr5sQEQLVHr4lJun5Ul++W2BmUm3uxujtPsRsiC1SeoFojEjMmqK1aoZe5mSJwO7kzZcLscaaR90W2t1k3ZUh0czM0WkWtA52mLmxktMCBXQ30F3CZQ0cemKhKCp0S8tf26oOktWdqZeNdZ5lwEOBOEI5DGoxO3PvAoeZdnZO/3x98dx6SoA3MqFI4gGZc5axkQuT2RzPyMlmsAfnc6v723KFQrsRAG1Symww1Zmol2A7eSkt3GnCTORRBirMROKQ3i58lJhw6saTZRnqKQtd7Li99A7r98Sa3QlnOYfbiO/QR6oAK7VdSr4QTcyigotSSpJTKzW+SKUVhI+X+79IQJfarao2ok5lc49oZMTnVgtJCi24KxqrOycSgNyvo91bYqvgEsXnHQfjFhEquPW/gYidvbkJU9MWT64zzfPB3cdNdlfm3PeYoB4IRcIw5vY5Z4M3V2IS6T58qGcRNpMjPcjRZRciandtl11Ed4+WoIjIhoc4jsa+7p0eUeBIP/eX26vX17X1SOWJZGmvK48xV9Nycnq6nw6llfPLCwBXT5/83C/8/Ld822/57u/+HU9unzx4lD74wfcA+PVPf7Z9/vYrXnpwtuPteB6ar3FqnitYod4bjcCLDQ0eVg2Pa6H0O4zLXWLTKIk2gMSVWmvkPVRscFV1iiv/Eg5TmMUcpUW8MzoRzAxud2+LGRgi4hTFyB4nn5xFJM9zUfe0dAdCGc7k8OaUKBy5pkbEgQsF9WmMzc3cU4+ZahikzTj4c+rVqBItT5PnsufHrz/bbbfbcXS/BUCUCblWTZSbG0uHDhKBk6Q+gI1ngWstMc0lIu+cdgkhVYSNkLl3yNfeLM5RXT9stnHEr7U2tZzzMOTuINWK4tEdLp0ihSfPXg/ta9yM7hh4E1W1T58/u76+3p6eDePOocJD1zLKrKqR0rMlTiiSAk65qlRpZGtt9S2vJv+UgrVN5Gx30nmQRnpQaNhkAFnSW09ev//gDOCmPk9XAN7+0v0/9KM/9MqnP/83fuqv/fiP/fHT7Ulcs7F0m7Mwk0R9eNOq82FuTCl/4lO//A/+wf8B4J/+8j/6ju/8UMXtb/9dv1VRrItfddzxXCevtN2NMSklwziOmM3axGibk7G7QtRrsUOZkoxe52/60NcBeP8H/vynP/2Zp4+vXn/t8Utf8ZVvPnkFwF/56z/5Z/6VP/MP//HHfuUTn/z+7//+F+4/BLAdN60aA8IBLomRAjhJ+L7gkL6xRqyh7+UMrz2uReH1Dd3SFhBauDy9BTKtP/iScySJAnYTNhwjS+BEzCEm9vR1X0SbqXCftQi63pKFtJYgKymq8xBk7lXgSISlx77Z2pRItjRGe6+e5z4nUDNmdqbmNi6yRZRZeIwle9vIIDLCA+tjxdpCgqE8jr2TRUs84631JSH2krY0SnBOTEIitAxgXDXolGASkfBfBDaolmLMrn1IIJlD7FZTZ08ioHVRNTNQBI2jl1f7wV218hJrLXViBomAyNy6WC29dKxOhUHh9ei7IFyERFJZ8gKbYRSRVoq7kfQH/2Y+EHPjSVsRQ1gmCW6uVhxMrtrmAqCpnA7jyw/ufe71V4vmi/Ozur8BQCjmpZl5beHrnA77WmaCEVPKKaXUTfFJyCG+WPYp2CXw5mGGBQXcHHBr2pR0u92eXJxvznfD6ZhOt+l0p5NDW0qZIPOhADg/5y984VVqJk4jp9kBYP/mm3L/Qp316sD5xK0CEB7KZL/yq/8s5++dmUV627mzs4EcieDwVku/csNcqzG59d25tipDOn/h3rP94QYmroO1BAKThxmuG7bZ+wZNDhiRMYmQMsV5Lg49Qpwpq0mdyu3V7f56f3tzC+AknQKo5maWNqf7Uua53NzcRAXJ6cl5rXz/4rTU2xgSuOdap5vrPc54y6MI5TQsdaoMtpGTARZxz0HIKOyJq8TG6A6FTMRE4R0DyBxm3mwwq5AAACAASURBVOGZR4pn5MNIhJjIoluwZklNizYnYvTKT3X3JFH55CFfpoSqrdUaFlcKkouqkcUNn1xBZMFxdCFyFiWKwVAcixM7TDWU03iciwK8bbKbDEYpTChDGtT4lVe++LnHt9hs3vPyy1/58n0A4s+fP33jbMiw0oi5Fzw7p9AEjYSWK63JwCwgchbEPY6JQ4UhJ2gHyQPeWusRB4ipLe0FMfx1hzZfCtuJiZLEc+D94CVEDDJzDgrvcst1gztJKKG2gCqOvMZG0SEOVV3HNIvSESMihYyBMkjdUyYwyyxVm/ldVUc/Wjoseiu6E92820bYtNf9CsfXfpE2jgM75GbNaZFcvRF6uD5Ybl23NnQqU5fMO7FhEDEzbyoi/YTjLaVU65wS6+KDCaSJmWdZaB93RqHIpyQA0TsWOsjhcADTWjpT55JZzJmchYUWhZccpkZLZnxBcHB4cquZbIY4VANGieOi4dYRpyxszRNx5lxNF3B+Jjo2+a2ILzhc3bNIj/k4JOiWejfm+TITOO62LlvF0eVSl4NrvUo7YTtMSVSNqDeJuqozDSkPw2CmvMyywjIe6xHM4tdzZsnMyCF/dgQGCzNZUxwlC7ybGJk8GDRt1SNVrVVrrcUy1C9m/V7jdykbQinF7tIax0RSmmrJY6S+UWudSxlTTizNulKL1tzNm9fWQvqKweBmGBfYuNLd7Adk3WMZk5sVaBpIeCfEMu0WvxXiotDgcsE80RiBFgaZtcVBNLToCvGe6Y/FJajytoRjsaJHQipeVKrWWtA0A0cnR212PDKZtdZYiYce9yDzEFZseQ+FWGmh6JpLnKvc3HUljMRTwUlcidhJCFDS5boLba0mYuHRXVI8V851LlM9pJzHcYiB5zzf7Ibtu19+6fq6TPvpyZtXAOTB5fnFhgW1tWYeLphhI2QJIA5qJlrXVlEd2J5cHKZaa+sadk6rMU7vrtacUvLeKtMjzbWVxfL3Jd8WEQkLWSQRjpZXTkRWjdBna5lZnZppK6WUXg8WH0QIpccFN3rXZX30MKopev7QvT+SOaUuL1qz2pZd6m5BWXf01dO0Bi/XKCaTLD9/H7+JSHikovWmB2qEr6+fc5LNME5T6TB8mDdnRjQUhi1fsqSUA/4AuMjCAzajaPTpylq3Xru3Y2Jrt1q4Nm1mBu5FLUIClmi3SX0nxmL/1GXwead8U1htI3SzFM0GNQ39aB/GVBlkkMROPm6HZ9fPAPydn/1b/8+nPjme43d913d81dkjo/3lZQLwnne/+NnPfeHVVyq/9PBke8F8CuAw72+LQpukwH7GjkjerHkTSmAK/3xrbXGIUNUW5w9hFiGS5Nb9OL3ggDmJ8MBx7jwyYII8srGoVPtC3TROButEy9211uD3mFkMVRaaQCWiEOz3+z0ALSEBDLG5dmOdaTCuOnzOW796sEvKBvhScW2NiIemVsy8++82AEzl9nZ+/fU3X3zpfHeyYcwAmNWdapk5p/WnVTMWDDJApNW4+yCFzyMlIlZ1q77WzYxpxF2Bl8Vazcw5CaCccou7fS3uPmQJu0RfPHOOfKmq8majzQCUqV1cnjPz8+dPt9vttL+J/eH83mXejNNcVwvQyoQ2Mx7S6upkTkmSiJS5s8Q68nkYVOOdROwU8WWvtcU4y6wHmGM7iK6lnPN+fxs9xpuTTSkHTnlqNY1bAGfnw+XFo3l/+4Gve28e8XMf/XsAvvmbP/TwhUdRiHPbymYzbIcRAIk+efrWk2dv/dWf+huf/LVPfPO3/GYA/9mf/9PveNfDm/2z5tP+cBX00zxmZtapnp6d3dxcBecP6q3OwdkRkXDwPb96No7bPAyb7cnV84nF53IN4OLy7Nt+67cMaXjr8dMnb91EZfIf+/E/fHP71hdf+9wnf/UTH/sTH/uB7/sBAL/9t/3O+5cPNuPJfCjTYZ9liNO8x6WCbA0sBNHE3GMY4KCAL6SkZGQGgTCxybF3yRd7ZlcHHOxuDogjNqBSisMgKTNTxEnCY9jRHctxZVFIW6tulthoKUkjFvUolRdXq71xmZIMS0R5hYk4MYipde41rdYe6wKxrGH+lUXvTtVslVyskginlGk5DZc2N3O2hVEn3YHf7qBUaG5humFKLCIkXTiGAUg53OxRjRsMUhQDVHPOwqxo604UrhCCt1YoURzcvampKjyG0d61Jyd2CSO8WghtpWmmHJKrtV5REJS1VYm+W6MsoFcxZOaOonSzavvDQYg2m7E73ZyRhSk7VJwkZQDiOYoMmJjypqv85pcnmxfvnX/x1Vc/8Sv/4oPvf995zgB2W9P5GnVOknYnOzeb573VMgAiJEJ9LhWXhBA4IvrYD/AhvwXhmo1IK6q1WosOGDfj6cX59nSXNoMMgsykkOwAwRBe5vlQYH66OzsZNrc3zzfDBsD46G3XV89BhuEkUb+6TLcTOc5OzpNsBHuKCRWgbkyUhBMJI2lrANJmA7agRA9JdBgAlFI5592982dvPj5AoVWcBkoDiQvDhViwoDLj+qeACzmJClWCEZRBQiTCIEIztXo7ydXNfJi0KoDPv/YYwLNnz273k6peXV0RSax+pyfnzPzs2bO3P7h8/7vf+eDiFEDeXBgS8W0edykN0zQFsKO1phJxcC+1RtN59coaxx4c54VV+31ktfURUedTSiZCKSUOupJTr+qojcmZFk9BIi1Qq0PedgmywYFalYjUtMudOVdtsapTkmPD+FFTCXfTujmopuzktZUaJmJBZkraatC3rvaHeEBSPgFt5qaqejaMAJ4+23/qk7/+xtPbr3j3+975Ve8hbqh7AEVvH9y/TLDr59fjLh0OM4BxkGDAh/iu2nFpOefAnahqbz+8OwQGSdABVLVaCtiHITmzmcVHFkoaEdUyr1frlAZY7IikZr0kW9A3sI5/X8eEwhTJZz7GaZsZA87s3lOleQjXcFNVR2cOMkFElIiYi6rI3YU5S9LafJl4EVmnbfZQWffrtWZmAa5G8IPj7JclEZkrRXVKL2BgIiI1E/Ba9seMIO59ycn8GIBIvZZLyGUYYuC32r1bn3N8iftjBY6O47ifp2NKWhywlz/VyYA552mamCilIWfpcUgWoiYiKaW1pTXY/8eS/eroUW3NNCc+znCp+jzPiSXe8M0wzIdp5dp0OoR7axWu7NCVgsch6wpBD3NH52zyhsmn/VwO+yzDyWn6shM44o13oBWt81xrHVOcFVK/Jh0FT8LRVE2HPEylhqSqtcmQhpRbqU1r79EGBkl1LjmPDEoph6PbyFup0YZARDFcnQ/TWuN6B2VxrrUSpc1mrFaSdKV2HDdRxbdyH+MPTrWO4yjEpZQYyqnWlJJZDUtnz4kF9hrIOZNjJTMPQ0rMcCP2zvAwlyQpp7qidED9VBE3zy5oBjODiAjWMksvMO2RGY4mJ0rSqaixkZuqKiWKW6VW92bEEGIB0TguCnRLOTWz/v70qo5K5iK56wshb7OREEs3GkW9TzUlyimlZu7uSVIPj41j0yIum82Gldbj+Ha7bU21E4YcwOnpyfP9Ta11HMfNLoVlN6K45o0pNa2ZQ5tndUN1srBS9IIDwDjnkMa0edSn5zTOdcpgeLNim3EMa0zTQqCTxLuzs+dVATx58qyU3eW9XZIT86IWKinI3VobkqTEbj6mMb4z++lwOBxY0vn5ecy7jJ2Zp3nOOa+KA8CqSha8lrtIiGoNs5Z5WxeOzWYT9VmSmJlMQ/UILHkbhqGWKbgDEBgsrqCbYVhxpJvNxszM4qoTYwSF+ziOIjzXsrTWIAW5Bjzmwb1/NEVL7OWqEZ7U9SS6Au2o93eU8JvFNGyz2cQD1ZqxcO9QdKvWAAw0pMSttaomIvPcGRy73a60enNzE2z8btmicA4jpd4kSuzTdJjqlFIahtxaiZ1jGHJvOkCI6IHCJpHu7Zrm2/jaE4l5YyFJ4osJxdRSNzb7KtOYWfv/mHu3WMuy6zzvH2PMudbae59z6nK6qru6q5tqSpRkk7pQlzBIHNnWPWbMRLJgKbHiRIEVOYojJ0EEBHbiJxsBcnk1YMu0BSEPeQlkGIrtvCRGYCuRI4uxLYoW7+xLVXd11+1c9l5rzTnGyMOYa53TRN5DkCD40FV9zt7rMuY//v/7SxHJkWZm5vjA4wVvZll4HMc2rDCllAw+z/PQ9anvAIzjfrcZLsdLgz4/O/+VT/8NAL/3hc/+wn/y89/2sY9M+pxLzkPOUgF802svnOz6Bw+ePHl0Pl6UV+6/BCClXe4xTQfzea7EagB2fRfZNnOUsRwfHwOYtcZWU8Pv57ZqTB7rF+a+7xM37/o0TZKTkdUltJ9SSpwJYq4wiybsnDP3qdbqarI8MJ2QsziTWo1Nb5w9KpQp5a4vpewP03a7BbAZMoPKNOWc53GK6YdTWm01zBxq2nQYmWk/jiwiwnOpAJQSM6mB+46k348jcQLw7Nn87oO3X73/0sv3T2D7hXnZ4qa11pVSTikR01hm4S5JilA0iPuuSd6qHs6IuLan+RDBk0Ie3RNdF65aF5GyfFy571wNjlpMiFtVObiWGjfjYT/GDTZsd+ZcS025n+ba9UNMGOfnl27IeajFdic3Li8vG/mZiInnee667jBO0Ri9dE6ndaxJKYFIa3UrMEg7v3nIMdM0ERGnIWaeUtSdKTM71VrjXnDyqoWF3DVlqE0A0tA/e/7w3mu377/6o//rb/y9X//1vwPgn3zmH//kT/7U669/M2c8ef/xjRvHz58/BdDnfLE///Tf+hvdrvul//zP/sAP/KsAuh6X+2e7o4FY+00XGLN5ns0s9d1hKpy6cKZkioc250TVpnmcAWy6jdZioGl/6FKXFtr3OJ1fXD6HQSRzN929exvA3ZePHr3z+FM/+ck/+dM/9Y/+4W/96t/8NQCf/d3f/9l/59994cYLN09uHR0dtfRoqZITObnzOE0h0DColNpvhmk8iFDKOfpra50FvNsdi6HWGqMV84o+Cx1hgSXVGqg89zZjD8MQIUsCo5GJpcmHy+gc1Y8rvBbM7iWis+3OTQJHdSM0fJ1qE7XDfcC5FUhNZaxzUbgaDf12cW5ri6KbAj4FP7vryFytcBKiFN6WgLjEC5eZ459UVRBVL0YNgh6vNhgpMTOXWj1DhgSAjEspBuOwgZgB2KbBTKPqap7m0OtF+s1mY6WOUyHYWh4xTxVkLtz3fXVrhaARZTWPlFCL1tZiVkOy61MO2aVMU9+nWosZ5U6CJjZZrVaYW+i91ZkTWFKXO1U/zGNKOZbkCocZmDbb3TzP4dIaq5obmPthm8BeHUC1SkYg1mnuFptWglutt/p0/4UXPv+VR/dfmu98+CaAy+dfO05VBF5sPx5KLdN44FoYJMHbWJCszCxOyZBixGru7KVLxZfMaPFitWhxSv1mOLpxPBxv8qbjLkFonKezi4lArh4fAjmfntxKLlxBsxsKAAPlbhPPybIfNx0B2G7zheKVl17tqJ9H7Xc8jnsA27yptQCEBFdsUgZQ5rmHcE4EMhbedADKVCSn/uYJD/1MzlrFyaMdIYD6LGD2qMxgtvB0CBOTCoPdHEGeATM5MbGbzuNEl/vxMJZpBvDgzXfbley4ffPWq6/c3+2OV6qFqr7/+Ol8cfHFL3ztvZMjAC+99trxyc0bp0iJtTp7immqFMcGm83m8HwsWriTllTylQTnV6lPsyh6OxwOoXOllKoBTkKs0UChsRLQnLMTap2JllUosaqWMgUiCa1AhLyR1zIlifvr4mJKKaW+O8zTMAxxWGjLp+opJSGuZqElpCQOLeVSXPu8IRsA1OI6zZJEMl+WyXMHYHd0OpZUqDOa333/wecePgTw9NGTW0c3P/H937M7Phk2PI1TyHVdl6f5UKDD8Q5k/aZhKWqdnQCOXEnjuJvVnLpl5Ksxq+cuQb2UOfVdtTbqd10nmUWkNDWHW2Q40kDx/m32Cre5RrCDqK1wFOpm5JFyl8UzD+Lox5SVVdeywkSJGzZlKYh0NyemrusyLZH8lW1R51XSiqa9eZ5bH+WCF65ea1VEKZvaXOd4truLqcPm1ZBVyizEVmZaDl8tj2Nk5qnJDeum0EspQ+76ro+1UCOLu0vKy5KypYDnMppZEHkbRbXJcDzPNTZM15wEOs9zJ+2nCuS/U7N8EjU+YNfFa9phzqCoKxKhaZo2/YbM6zTHX1trnQ3BmE8pRQKr1so5MUfhqIbVoh2WzSXCgtZ+hRI6jlrXddNY8lX2yoaUQGsVJ6qbmkuXUzfwVEOHrdXcapeHk92RK+IZ9Y0lcLRXIBkzS9cxN1jLOFaAU8rxwc1htneTRCmleZrIPUZh4YYNJvdOUoiv4kREmQmwnGQVtBRUDZnZtYVZlooHEFpva2P7i7j7POt+v0/91z3drho9o9GwHYFqNdB6/bXiSubQVtbAeYRM2BFVjdcFNgIYjVgmRL40tgQEeF07xL0X1+X63ms7mwZ5v+6OwXIFN+L78qdoJbqrerxhnNWJyHUt3GQ4ggAYw1UwxpPkJIGziI2r1gqYeLyPWsESkTAxCQthQTMYgHEew5YpIli+mmqm8zTkjhLbVEJn3U+j1aKq8zwSWGuJ7C4ROAJF0iz60boHcwbD3WCtaJaFOJNXOJvNAYAQqUzeZSECSau/TRbSxQxyI7l18zgw/u+99/7Tp09ffPnFzXY7ThOAoWOQksC5VhCZTYtGw9Tl3KlZsAYASJ9SSlIrEdW64idwDajBa3zp+sLtuj9is9mUUsLpEL6PKFulZYhcIDPhSoBrkzmWHpm4wLCeiCwBauYelummMjZ3jC9vqXaIrcX2+71I7vtcpon8yqyxuq5Wy4m7d12Xcy6ljOMYN84wbIVTQ7VcMaQbRh3XCAIeCwpmStks9jpwj2YWYmaQRbDLnSDoqIN8oHpGa3WjHAcYWHMzhT+QnBpAp9WGhi09mKAaKAGkBs0kYnKhK4tScwcT+2LWaLENLQQ6OtmdnZ213SxLlxIzz/MY90LX5UdP3zPoWw/f+u/+h/82PoP/8r/+5T/43d+SdzTNF47CXHuJcrb9reNN/9r9tx+89/Zbjx4/vQBwfGN3+uItyUxEgwxxDp8LuXKX8qbr+86svTubzMgMojiRIfxuVtWi4AC6MrSMWFgC1xlXl6vVMsM8MUtK4zh/wLOzdP0sDDBlZgs/+AIFDBxA1SIiXd8+8LmMTEnNWHUFhVhr9qFgeUTQjBPcTc1NyUERzihWHGzo+u5kf5j3YzOY/P6/+PLL916/c/uIqQh7MC+jgTASU+oKzkusKU4N6bpXJWZWIByvfr0eSNXN1IyWwjVbMG/OOS/oP6dlbaSqUa7ZbzoiScmZ2ZzirDgVnetCH0/Jl+ZdSVnVqwGSLi4vtRiAfug2Xb68OINZ1FiGY7YZcIi+rox5vROZVimbrxA50tgyRmjhBhjx0thCHn/AGdEjAkCyO8zKYTrsv+Pj35a7nwDwD//Bb/6Fv/jLd+7cvXV66u5/6S/9pb/79/4OgHF/+NQnP/Wpn/jjH//Ed964vcuZAFxcPjWfWHI1PRwuI+tEBG2Lalm5ccwp0vlmgK3ds6rqqpNwEiHh9g5SrcTW913f59SbYw+AJd2+syV0u83NH/nxH3r99dcB/LW/+um/8t/85T/3i7/00T/wMaCtCm8cH1+c7/ujbRj6xnkG0Ke8Oz66vLxMKRFzSolza/nxqg2Eyal5HmHMzNJ82iGeJulIoqGARLjtgUtxt8yiroGzXFdtADhlMANyLfkCWmy6IefMh6CfGIXVPQJrqgqNwjWgpeHUnQmJJQsbBBS+1FZMpqVGBPrKwaEmkllQWiId/WY7Xh6setFayaJCuHoVFqJArri7hxBARo3GnKTVuQHmVrQqNEOIPLezIptp9EFmIYorOUad1mNy9SohoupO7qVo9dokPOLGcyW63o+YWBzVzFULllt0KiOMQAysiWM3VHfqUramawYGxVXV4JITLwWKzOxEohLB0rau77tqVn2aqxk8efsnmRgliC7cKo1c2fVmn14+vf3wnfGdd5/fvcUAOoIlFsZUNaUc3w7DOQsECq1eY2TEgoGJILZZ1aCsZpbI8DgprLoVVE+eBumP+t3Jdnu03R5tc04w/fxnv/bozfM+b2/fuNl3XTzlvuNjH3vtpZcfvvPei6cvPL3YA3h6OXLX66RD36HTo23kIC4+9u0f+c4/8LGLs30nA7T1YoIqs3ljRrBO7RCbOmGSuVqtrYtaUs65291Im6OjbruhUVVR4OwmLJSERCAchh4oebh7hCmLEZzcGCaExJ4FTMiJwMTsJONhfv7kDMC3ff/rAG7ePEkpVS05ZyY5TOO6iD69cSKGx28/urjYA3jrwbMPDfd2w9Z1gmqixCkvdn0b9aCKtGD+q5ZEso5qQnKdgPdBSJk71I2bQL7UDLVmH1pelK2T2JjWSWxl6JobqaPW6uzXK0hYuOu665ie4Am1f7tTdLIqg9yIjWHEldo85tvN9s2HD/rjDTYdpAeg3D+7HC8O+wcP33r+5HHwbu69fP+b7r9y+8ZJnad6+fioY8TRYJ4dLl2X+qxaI5QUDsCosF1dUfFb11mJiIXXJauqRlRtJY+G6UzVzYqCVOPLhzuctDV1UwNyuqpwaqjmtWE6coNESaSB/ZpZozobu1nrA4SI8DV4BwlnToFHIfLAA9LKj1Azs6KzO9I1D4iruqrBU0qNzcEuKRFL9RqqdJDUOcJjYZJstX7IklpVEHvoLe3tHHJqqWuPF3MTSUsppZQ1asqOYlamaZ2xo4Ovmd2uATg+EIFZOamxVvdQx7CaxBcGaRsbpC3m63r5XbvCiUHxVa7zRkqp1lZOz7yYtSlgVO3rW4mWzcajjghExnBVaugssRZtjCd3aWniJdoMmKLYPJWRRvR58OUwSxAzlKIwWjha31AtKiwOa4ULiFUwLyidBHixcjWygQ3uqmTGocm1fJEHhoKImkrqbnGw18Jgj2Ef4ERknpLMc40IzNLHU1nYVRrm95rTxsw8uLhAyPZ2zZ69PLmsjW6gtBCGUszZS0siXbPxxMVRFsiCEDNMQ5LEFby9aHUn6XIkdYNZFm5GSldkgTilEDFg1Y2XmC7A7sYsIjLVab3uVxiBO7V2mFar/gEc7geOoEG6XkZ/C9OBOVNq9fWG6mbmiRMz6RyJntS+LyKDmUboDifHu3me57GM4xgkBQD90OecyzSnnFk5efy1tR+yT2ABC0mfY0GdUnLQPE+wRgPaDbu1RNpaJ13rbzclIIHhXNRL4wMRM0fAnwPMwarJTDLn7AarIgCG4aTv+8ePnzx4+/Hp6a3bpzcAOJVqe+Yad2GW1Kh+FcK5FlOvFRoaTVevhLyrAl0sPU3u8bJqLSp0Ffdg5oisaynDpjNSjUK5lgUVASss1I3VwMZO1mLPhmuZr1ar3gCc0ABDqprrioaKI7+5ybWFUWhtQAsfqTbXMXOYZyNZ0Eo0mVnN5lqYmZOAyVvEw73W5TxrawtaSDZ934OMAr5gRs5DHpZMYJyojdjbf53aX0Rhfpb4xIT4qu+RhSimiGU1Gul0OCGg09e6zcwotQLpwOwpPF5XJNRSRCTegHymTm6+SnhRS5hzutxfxDtxs9vsD4dxHkUSCcVMsOlyf9T988/+00//6qc/8ge/+S/8V38RALq61yf2/DAMAxElcKgR5+dnKW2Ph90rL53m3L/z3hMAn/3cF/NX0517t+69ePvkxVsXzx7HMevk6KSO0/l+3HR5muYwhJvDowgKFE0N5m7qZmQwAwWpc4HyVLIlHi/tcg07qFAvhKHPV2hjousZCgBTsa97uTZUkGAuBYmcPBo3rVqce+dau9T8XO7tOG3EgIXkP2S2yMs6mLj9CjSBdJprj6HWrozzF77wBQCnt1+8eaMbNpOjCulSuAVaUtzhGmhBPuborBA0fyaB5nkGLCah6zpy8kULU1toWyH7sZKVWoPqSo4uZcmJ3KHUJGpFbHeZYm+BdRlu0aZEVE2lNYxmErJqFsJdFgBzUUnJWLouz+OEKJMW9ZDIRVq+C+3t4GzLAbqBwcxKCI66crY/OJfnxZBlpligwNHkCGAuZzlvNt1wqYdvev3e933PxwH80A//kTe+9tZv/ub/mbvhS1/60lwuP/mpHwcw7vc3b598z+3v2Oxkms/GuYSVd9hlSa3xbrk8mCne+HwNEsah6ptrJAYiws3k7joMWzNTLS2QKGAhR53mM0myP1y28E7q52mez6Z+c/TRj387gP/oz//CZ/7v/+flD7385sM37tw+vXvnxbgX0kYuD4fNZgPB9mgTMeOxjJSIE6vqWEaqzZfRIB3EzLS4qWPQbE+zsNEaarMdg9zb5ZJZ2iUTX+7y9AuFNAYDWvjE1Mrg3by26FzYqSSpFXdHkhwtyLH7Eg5JwJa5nx1MnDhN6moWV1efE0diNOBzoeS6Vqsgc1zZjKuq5GzQ+PHWpQgRwZRF4qdaHSum5rHBABR6ddhbEQtLa5h51VpFMpOExZWcYT63v9D52rInUdcgyiatOSwCPRFHh3lTIiixtL4uXzqVJKAwLEvfxOpmFSaoqTVaiLsptVxAkk6hy++FNY8Mbq8bnSYnco5YOLyhv2BaIqUolFo7mJrO+9z1tzfDS6enb7/zzuWrHYDjFzbPL89o2w+7XZ2MF2Y5Z1oFDg68wEowjcneq5ODFqeHxULTi9eCCoH00u/67cl2e7zd7DY5C9yevPv0Q3devX37jnb93Fqn6+v3X/tTP/0zv/LXf/XBu49unr4EgPrdpDVDatlvN51OZwBOb25/6t/8t+6//Or+fMq5q2Xt7nGS0MqFmYZhA+AwT+OhkKjkvsvbYHyO09wNw1HKm6OjvNmYTTqWAidYB0mJSSRa7QM1GqOJCCGLu2l8yHGbJwYzcoq+HIDHcT57egbg3s2PAJim/eHsMGw6W9XT/AAAIABJREFUUiFmGse4l0wzqosMr7z40tv+GMBX3nh44+W7/UaIPANMJOgAZK5GI7lzRupSXMllrpzI3cnDX3MlMcRFIleJ4bh6zQPMBvNWNyTV1I1YQE611Lg8hEAkzIZlu0YUoVOOQbzBfaM63TzmrnYzmhMQncfBMlnZkBy9CIhoWEw4dHF5efrC3dphMj9UA/DozYe//6UHTx4/3w35/isvvvLSSwBOdlsqh/3l0+NOTjaYpkvJCUDNeVaaDV41QdNi+/QP0iuWOxREzkzCTexzhbvGCVbRQD+0wO+9aQ4LAM7iABgNwg0BbmZAlSjAvjo3xn98Ooy87IQJSGH45KzuVqgtOOHuXlShunagLDH6KExYqzzhUI6KEW4O/Wg4iGK8vu/LoQSjVEhAjVKRu760tj5ZG5po7a8VgVsWCRWgLlBRNrresLE8/SiwKcFib04iYVeK89dqLYl1b6OsQq6nURZTfP5AmtJi5G6NonCGN8xHSC2NuGYtBORqRLzS5Rjcqsfd89qSzV69Fiu8NOaQe6PkEpia0zkCJiAQqTcbWoxD7StXK1Ei0n4uo+ouHs/i9qgXT+RwB9nqeAkOO2oJ3vw3nsDRoqHE5jW2DXHGTpnDJ7jEt5amQ5iZLvzRBgyL0cOuBCnElZdSKqWE4tBaD0wYEoyH6xmneJmFL8IXCa1du7lzrtf/4XU6XOaPHIe0WivM1yQnU651ZoZQWh8EwfpuG2A1v1I8QoB0UKuFYGGBGCGlpG5U2g6x7Q/XLW27MZjYjdyb/HL1HGGWnHM1ixKdYHJEw5Nzu2cILEQBE27yR1NKUS2CZ8KtnGjFeqkZJC9AUxKstRnWGO+cRKurKqfgI7ikRlRKLOgiCSBrcOMwTTBzg/kc2zPARCSJi4jOZb3ZiIUA5tR1OY6arWSutbd6awcFmNM0VhGRjlJKrnMTBN3Ic9j7mujgTPBMMFJjHzZbAM8uxls3j2/fvv21Nx88eOfdKBW79/IppywMr5OapdR4+VXdWdQjCd9+r9XpsCbfVpDycsBTXxxfEAZLHIxExBez3zRNtVYiEVBLVzpczc1chFlXW6aIsLNeaaZXX0vM1utgzcTxyok6oeuV3Qtk0WvI0pR2u56Iplpi23b9LrheCx8JvUAPRA5iSX5ZiiwtqJ1kgZQYsJRS1XlNoceNGRvFUsrQbSJ6w2EzCZNhM2k35L4pzKzLQ7vCFUKkVRlXNS5+TfleG87jt1ZVuEtD6LYgDBq7166d2KVFxyxOgPGycSainEJuP7pxsgLkpcuHw+Ew7WOH+bUHXz07e/76t3zoxz/5w5/4Q/9y3hGAs/1ZGhRCw5DmsehcmtiXWMSmcrEbtt/8oZdfe+01AO89f/ro6Xvvvvfgt776pbfunH70274VAOf+/KIMSSSJwuI4sd6A62us3QoOTp2ZCdzcLcQbUzdDHAmWq5QdlZp3S1lZlte/Q1XpmmWg1hoAsKUD9moEUTMJ/r8Wzn2Is13XKSy8clcaEzHW2iOi4MahNcwzFnaPWHZKavz8cjo/o4cPnt68cRfAt37L/eMTG/dPVZXJlyW/URzbyISpHUFNHdBiAqPcN4GDoOrxyy985/WIkcDmrrxizEKL5wBmCdrjxLMIA1rVdXEHaQMnGtyX1pssHadIidtCcGiyNZGkLp1fXKzOKWaaq3o853oOV3ZMwKtI0TIXtSJMW5LaVvn6T0sUymnDMNOCtbfmRFgMxmZEHjRdAoCuT5mRkg9DGqeL9x8/BHB0vPmXPvHdP/gD/9pex6997WvzPL/y8qsAhr5/+uS5OVXfi1jkdCS5upYyseDoeFvLMoQF4/Ja76mZcSvSCR5bIyt1xE7kTu5kMF7UVXcvdaq1bnbbsB+lBGFw1ckqqjPNAF548ehP/wf/9m//1u/8+t/+2//pf/yfPXj0NoAhd8fHN/KQ3n/6Xtd1gbVyU8nMTNVr7vN4mEsZg3nWSWbm4qFVrGdgdvNWtWYlHLPwgM5wKSUu2r7vI5YfS2a1NtxJw8F6scrk8dcuLgYr5hHnBrDZ9DEEF51UmVLcGqLW1O5o327TejViWHQXUrsShBmNje+rwzQe1KswHf+ucRzzMLhH0xy5MQBRclc1JV6WIU3+YGdamsaNdDkCiyQWhmMhqoY6E41LYKZF4a+mtVZzZwGDASSQc0xLxJmT0jr6U2D1w5belrbgHJRvDyNag14LwQguruatqY66nHMWwHixB1GrACCBcE46L7LOsqUMDGtYr9U8ddlbi/DaxQx3b06PpWiOhNwqqvUyvHbvlqT6/ruPAPicXnn5doW9++zipRfugn3o0JtsuiFBqlY4CbsACioaVkVzU4eJsHQdkRM5zE20VptrmVGrWN952ki/6/pN13ddSokaDd2IQeTh8Iw31x//5B/TUX/tf/yfvvboXQC125zcvjlQ9+67j6daXnnlNoAf+9E/8q//yA8f9buU2V2dIOH6cROCc1wYdJiCmJYk5eI+zdWIOXUAUn9ElDb9drM52u6Oi4rbxAam5MTVYQ3eGQ3KbnB1K+qBl7ZAesMnLYd5LMaX5hNRTcyJq1mIBamOAIT15GSocxGinCT3qXHc2UedYZZEjo9vACj06Ol+2h77kdchCea2yYAn4iTJJbGbx6msVssc/aLX++A46G+xtrzeohKjEBGZ1SZbgIXY4apWa232aldKwu2c2XQTjvZobZcTxUjMVMp0nW62WpyWFwAJN+41zA0GsJMXR5RQ1GiR7frz/YVyfvDkCYDf/fyXu+H4I9/64Zfv3Lp1fBSG3CwuLDmlQXS6PCNwuMMSS40+18k5WzR52cKDWR8p65uoGQcIbboga1MuR0Zv4bWHAIrgZbTUXnQ1RlEGmuTVZgyHi6TFRQlQXCIeNWG0euTdzMisVPN4AXmUTdZWTOkL5i/3HQvMzEox4rWhTECSc6xw/GoD0zz2RZtXWp2iIVUgMLgiIbeOTKf1iYWVfWoVUb3n7fESoSRnpJy1lacA5sxC3IqcGtpvLiEecBSgLT+YqbYGA/e19uvrMuPrnnK9Vpm6r/P4xxi8+u4jyZ5SUm//pwVPUuOLXc/IuLt6dVd14RBuCFeLRqIw2bIzi4A4KmbN27CXApLqPpXihGgVJWJKZBXqiBRSzEKZOiIi4fB9tOmWmdeiD3zjQUZLrQ5Q4kgcqFaNXZ+6V6SUgkg31wLAtBJ7YoKZLM4XWKtCdGKHz2VhKGoJXVyEiRENFWaWWMhciOdpCgaHq0tQcxe6eIzCZs3+YMu+pV1G10wQ1w+QqupqDbETP0OplBKxswPtHm4XfNGqbutrkpZmSRZpZsCcSCkyCRo4ZgmsoLtZlATHhqKdYhTC7GbeFJJG+cFaWRoElyuLSrqqgzCPu9IdUZqyXP7hMYhfux0BmVopezAXnRtbhGuzOxtajQpxAtfGkSYxr/Fvm6dJRJhTzplaBTBKKVOZ+9wVnauVbj0kOFetWdjBC5nZKXza6jm1Z5PO2u79xdQUo7BrpbabTURiUTQbspgbWEC8/BFzqFVTm5WYUwHQsV/unw2bo5dfOVVM7z99N8BL91+9J7lnEqtz0aVxM1NKUsqMa56x0KOCqV9rXRhFiYiaq5fDTw9WdiIjU3chYr7qPZrmkY2iR3YxMztxK77Ckv4NyDERieu1+JJfN7Ct8+KK7icHvMVntNYwtpAAtgyCzVfiVmpa0B6RfXJiEDhxGDidKAVFEmOtdVo2P+HlEWbzgDM1fEOsyFx9BX8Ks6tpqSI5S9fagpni5lJSM2venCjTpVS9msIXyV+ra5QTBY5pee9eoSg4N3orhODsjNp+j8BQE4nkKN3g6x/dtf0BVhWcmUGYDqVfQJJnZ+f9bru/uCAizny+Pwfw7PLsN/7+r/+Hf/bPfOpPfPJ8PH98/hDAsJGUQcTTYTRDLbXMwaXHPB9Ojk/286TlOUsP4KXT49s3uru3No/eP3nzjYdf/NJDAPfunN554aa6uZZ+M4zTDMC9pswL9R2hiDFn4hSfJLs1B2BbG0sKBjghzKJMEKFoDTYt8dhKmd1Q55mIu65b8VRhhVNTkAckrE0xZsMwjPPEHGJWnHeUGJJI1dfaSCYKuONaCzKXEvm1IKNbo09lo44kn58dPve5N09vv/hNr90DMI3nQgf4KAGFaai/qMU0MEDexT6qgiBGhYmZUgTWvFpiFmYhVni8ZWvQlbVIWiq54xxe273pzGbO5M1VR+AQBoSWaiqrUcYWkID224EYoFpUyZ0XvbLWygROyYzPLy/jqrt37x4LtNo46WboW7zWMdfS1BOz8DEF3PS6f3URK9MqtbjTskCjWAUDXMrU+GrMIhzmECHmOK1qJaJpmvphyELT4RJAqYez8yeHcTw9PT2+mYH87OIdAPmQzDxnGYa+6hiWjflQ1Iq7RlCZeOksCPb10m7ddHOaIWARLOdSDaYi8WE/dl3XdUNL0umspiTc56EUXRD0blZcNDG5jRGvuHP/xvn5o5MXhj/zi//+l974wnuPngD4/o9/X7FCKSPR7RduHS73sajIfX769Gnf98yZMyXKAIQSR5JHrS6t5GEmQHO2dbCl834hYpO3TmVXU9d5nqnnQF3C1/eCtxIqb9N8RFKrqxO4S13olQVELJAKcaOoVjGFGhwKo0TUmnsskRtVdXhiAXOcXqbDPh4BQeSJN2YSrtSOavEXthrQ+DUITsvONMZSrWScOa094tbSJXGis0hmubqAkgiBqtZoVVRiIpe87MGXcgCFsYjDmZo6sPqIDA6OOtR1QIqiI2HmZsEwdQ3Is2Apf3VzhoDJFWZLtMJJjBlyGPeRiwWwGBPc3FRLnwdfBoFGLDINrRzAbtiAWa3MarbUhCdmTwnFPcIIWQCkTgBXxuD17o185/T+F774LwB89SsPmbv7r7zY7YZHTy8MNmQaKG/6XpTqobYiMiJ3qFkt1UpNwkmEs0ifoz/WrLpoZStUZy8q7p3Lhvtd7je57zqWDAhYknQsUsnag86Rhefx4sd+6A9bLf/zb/xdAF958v7Txw+p6AvHR69/+MM/+ZN/DMAP/tAfUpvnaQLllBIJB2xCy2gh+pDCk7axp0spsYPUHFASADPNBt70281mt90ejwW1QMyZBOZaTasu14F79EHCSim1+FK0SSQcB+nifLBUKEEoCat77Kg7qdHS3XMnbG6zz4ViK8NiCtbChFr2OW8B9Lvd2TTdZVFUNmUXN2ltOGATg3qtNeT1PvXkcK/e1m5pASs2NHCcEtqTNgk1QB5ALR8BFk6JSLQUKEKAY+LMDHNdhJO1Vi84UCLSDNrNOkXXq99D3/b27AEJRUu3mYHYkQ3JlzJUAxuly2mqNLz7+NmXv/o2gNPT049+53fcONqUs6ed75vROHdsZRrP+l6222GuGut01YA1xDaqBFRbtZEsRCQgm+sbf8nZrc+OJqubMouEdcrUliKBJvDndrLg6HtyKKzlVhbJ24382sIpeqMcMKeWsoyevwDXgikOXfENRbcug2Ox9wEK5FVqZgEemZub2bo8lghwq1opxRqYvBOWlDjs/3WuHeVln0REzSHeqmrNa6nEIGZHa/QkMFGi1vayKDcU22Vm5kSiQV10U7OAjURoMw6Ym5Tc3ayaLae5mDTcA0x7La4SSdXK3BxDi0rV/jjs2srEK7m31ilo40B5ZbBBOUWp87IIIqgrsSvaYkfh0YAepo+0CPe0kCUjptDOkozEYvBAsUQ3FsHJReEMZl9eDCCYeaSU3K1ZsF1cEPhq8v/PWf3/Z4Ej3LOBHY4W6HhNmtXg9JZSmm4NsER9tBNRTjmWHmY2R1GaiIhE1Q2EhXNYPw0KglENxyMH9dZRq6JfNVGmpZ62HX5Sipd3OPBtLVW+1rW7ChzXqBNXE8O6UReW9bOnBUZtsYbjxd0FDxOP+1I4RGRMVb20Li6+XmgMRxJZ9F+4uVWVxAEqjWvCHG3dPV9VeBhZdDLjCnIMkLYnJ0CMtAox7PFUWpw067OAVWts+7Q1yamZOuI65hrkUa9XejO71fa7xOuwRN8nt1SR5DRkSiylzCSrA8PMap8kZ0nSqxMAcXGjUk1Vp2kKv2tEkhQukNCKG9CUHcwOD2Byi+SkRICHp9QrNwO8UTQzGdgxjyOAvt+SlP38VHL/ymuneUsAHjx4KO/m4+Pdjd0upx5WrE7xMSo8lhOHuWWCui6FABwRlQV8wKsuRkQxheWctWmR8VpvDjdhdmJ3T5TWuzj8eGCpbuDFo3ztAv4AQplCWSaDy8Je8rWzlmitkFxZyqrKnEIBVPVpHEEsCyb26/bDV6451cPhsLQ5cK01BpGcmWDMalZVGx87vpTFNEEfZDuDmfuUm1RszSTCDZfdsvFYKuOJJLrFYsJ2eOoI0GUdGNNCUytUtYl9RuD4s1SrhS5YrIg0EWR1aS0MDvsA1GDduBrlbqjV9tMlAJZMRJwzoL/9W//kH//2PwLwJ3/mT/y5X/rF88PTQsPxrf75+SWAbrNzQ519nsvtGzd5x+P+EkDuZDzMF5fP4ZISzaUAsOnCCfduH929feveix/+57/3OQDPf//LjI+8+MKJWdlfHpo80TrkIr+00LacGBzpyMamiE1yAlyyJHWLnWq7DJxYZIkProagiN3Gy5tWVhGB2OGNE2kA2JOTqUcbXKPn7eexlJKawHRlGgKTGzQ0uwWOEtGORZwNZwqb9bD0xhtf3uzyd338W3W6AKBFy+Fi2JCqMaXQ2qJ9PCBB5kqe13shpS5z7lIu2rwepkpwCJk1eXjxsLGpL43B/sFoqx/GEUvPBSLS45Y4R8+GmzF5CvTvkigOA92ss5kJCJJ9ue/UwOBhu1XigLlcHsYuieTOa5nmmltntl13Wnkz8DdgdmIJ7+G6lo//jVjBNSy7fV1VEzMbGOrWbM9xBnZmLnWuEPbmU9vtNu5+fGNDYvv9PqW03XXxMVadhu3R5eEi8jkAUkbH/dI+ptcupAaEb5FHRBcJI5xU0VQOmHmp6l5ZsoOrRg0YPL4TaqXI7WTLTuQQWJnNwV0C8Oz8nU1/dPf+zUzbz3zmM7/y138VwI/+4I/9/M//wvPnz0/vnp5dPveqAI6PjmYdj0+2IHny7AmzdN0AQBKjNQzZ+hZuHumm3V+JSjmHo9C7rosPuWpx1y7LWKaUcsopRkwtcQ1ITll1aTsnVjh7TAiwFaNOiYRT6sBkUTQGB0tTpx2x22Qh8UBI4VDmbmigmYrq7okI7tM8B4q4lDJXlbV3yTmCorOqmQduNA45RNFcmNZc3pL7U0K6YtA05cU8cn/u5LrkvVWEAVGE901bUIl4EVV9FUZpqXO6/sFGS6Ib2JUVQgEi8ZZPdihF7SzMoIBAGAJfMGdRMDhbx5wWEZbZ4nzrjuqmpcQVGSpL1yU1S5KUNBJMIkKwDL5KQ5ozQRIrqJpZvICykBBDOyhIOfn9l+4A6HL/5S+/f3FpH/6mV37vt/73/fsPu+RCcLG52lhnr2AqHMW91V3NVcVYlBOSaGJC1B/BtNhcdLZkMkg6Sv1xHo76PGTuBOTRDqGOYjZbm/36vpMktU53757+zE//xI/8Gz8K4MuP3vn8l7/88o07N3bbl166eefuzVDe33/yXh6GftPtx5GBCCwUtUQMYYYoRCkBqGAvZsSGVImmuQJ4dHY2VTu6cXN7dJy32+kwVRmL1bkWq9VqDJXXYHxwdS+uBWqxf2ImFSc2EqSeui53g2y225Oj3HfxDR7252FC3PbCiD3HyrBLwmxSk4jVGqi44Wj3dP+cutumZrN1LEYJQLHoaClcUYuC+sADVz1E5+XXoQ1CRV8fQSvYS92ZPCXWWQMMJ5QJrMyScwiL7CaJrKrpTNHYDaipw1JK7YUbTV5kTsTgNs5q22Va3F9E6gB5x9EtWN3YZABRbQIILPNUtTu6QSN/9c3Ps3QAvuu7vmvY8fnzBzuvKIqqAKrnntOmE3W3MqtTfOPhjYcZReYf68uiEQZpKfhYxeoWu1vTbeyw5T1ufLUZbRKwApzoWvEqCM7EWLNaQmGOIl/fHUzESItZvnWKmoWTpssdMY8Rjl6sJrJEiRbgXSMNM3Nai7HiRVnVms1iiVMSBU4ld91SLWtmWmZlIaFUUS3MbnHabhaUZvr1lrJiIhewtr08kZGza71CXSASLm4wV/eGiSwF7CwSfXBeNcbmtt9uKhkt9vbWgLtSYK4dHjksJNfev8TLrjFMt9ejCZGnbC6SCBK7R5h9OUsCMKpE6SoMzteqSIl86OJ0Fh+gmtWoZGrTi1Zqw6qllEqdogCBSN0ETh9sjaRoW3FveUZ3N9jXuVm/sQSOvt9M06HUalVJhAjS3LkJ4FKKtZxIjpttrlbK3OW89Gd/ANao3swLkXwoWkhQdE6J4/pLxDBnpqImksnWRkP9+gy5MAFmcAqpIDbJdn1EW4+CKSVVW9tA46c1sySdcCIiq3WxVbQlQ6CM2rBiFmnxtp+P5mGfA6NhoekygswsIlYV7gCt3AHz1lsJDotUQ46BJM45kSsOyDkTE4mrG1rHcCKO7erCT5VlqjAWIdPYpzVZJIxJ6pShUKy9MxzHE9Ilo6vqBrCgugkTBDUCzC1ZT12XnBBahrYJ18GU+86ttm0uIWeB+TzPU2kRA4Izp75nmOfcA1AvcembVwKFqtXkJ4nzQ9LqFrE06toGyaszwszsrG5OLCwdIbvksOx2G765688PF9X41ukAIPX3nz4enz2ZtAy3b24Tc/UJgGCuDk6SUy5Lhd6aflpwznRVjewWh8O2ABSxOFgscKYQPqJUydUkHpottN+++6oKwZoW9PZ10IrxXzWm5sRYUEBEUWjqIsIiESp2ZlroNoT2r7BwjDsTUdW6tqis6t6K8FDVaJwahiHyKa1m1SynkCTMrE3VxB5d6LUUEbG2M1ZBA+gWRghSEnCIoH5cvQzCHG6JJOdktY3jnXQuBi7E7IZ2sGyfRat/XlKg4a/tPGaTODpy24/CGFc9yLz+H2py2IKaaCqPuHtOPYCcuD8aIPgH/8f/9r/8/d9gUQBfe+ur9179nhvDMaWyHw/cA8DleHlzd6OUqZqVUhyl2AQg00Csx5vd5cVkegi71tB17s7FxnIYutPv/M7vA/B7//R3fucz/+xf+cT33L93+uzxw+PdJogTwqQaK+XVGEpG1lwz10w9Vwmm+FrjKeFOaN+pGQLUUkohEmYh4lLKoqxfXQMtB9GOoM7CtVa1ymih0HmepRviyw3Zd6mFWnvPl3QliYOUirtn792iJnaolr/4ha9+5Stf+aN/9AfUHqtdAiAq26Gf5wMnIm7FUjBiuAUJgxrTMVTy69pcvJLrlajYPhaBMCd3h1UyJ2mQudg5kLvW2qcMWWKDVWutWor6PEkom515RZQjkKE1SZt7Up2ZE9Nix20XJJlVTsONGzfKXAE8fvpsN2yOj3YiXSmHcNsJIRqFwgUTLQC+3OScJCi7zWlvIPJaNapPl2vY3ElhDr3WdChu5k5xQA5hLGWutTamdZyUgfPzp1HSfH55dufOnanONTo1AEl8eTiLbU1cHuHNDoBryGGLwdgazRXWHn9MBnWouhcrHCEEFmcypX4YVHWqGhJnykQkVed5qmzLRCVgUedarJhHbBvU8axn3eb4ra9+5Xu//+PCGcBf+cv//X6af+7nfu5yvHz27MndF+4AuDxcMHNiGad9pBxLyzMiURYWlgS/ynQs7xe7zm1ZJFdbw7YwchCnNOlswWNb1CXG6r/lVeCgSGDUOtcpwLQb6myhKpO3y9vNIW1aVfMakSJm4cQEZlyUvS32xsTkDubG4VvI4qpaYnkXTuNg5znHmypsxL4QvigRzKGlOjVysxE0sCMsbDV+l4jecOhZaAnW+ECMTLXxMwG4RN12XMFt7pelshdw5hR1b3GTSmBTVVVrUF3JyNSYqA1o3I5Hy56WiTzKvx0LfVy12LycUihq7FvlvLWnQ+slBJlDKExa0HmklFJKWdLqx1IvMBLOzAzyGt8sKeDmCpp78lLGbToG8OEPfbvkx2+89ebl/iv89u/S+Ts5OxEKymz1ch7nKR7YRA52SJhwFYDbHOqaS0u+O9iNLSXeDV1/nPvjfjju8yZTFodbKVW9GFelQjUGN2ffXz4/Hrbj9Gya6wt3bwE4evkjH//+j22sP5xdbAZ599GbAM7P9Nbpzf14+ezZk24zzEWjWEQhIlnj1xSulABMhvOLy3fef/z46bPLwxjLrbOz55vL6cbtW5sbx2m7wflFYcxadZq1llrn9ra9Elxd3Qu0oFG+iJghTmKQvOGjPvcnR8PueHfjpN/2EUdt3GUkSlTHoFN3KUkgh9UAT7FfQakAdjePP//5r8y+22BSNUbfLBgsBqqmPQmnxNZ2J+G8a5DRNg00WNjy1luVYnMPolsSUHhy0UZxTyTe8pGQ5uFqTOvFkBC+ZyFmgy9hAXMCMyjIjVcE4tbcGYV4KbX6N7Vs1ruQwqvUeAd6141qn/viG2PFRz/60fAbPn3/zdsnOR8OQyc8JADTWHSecu7dYJSqL5gboswRFiDx3MIgCWqGaLhcvsI4SxAMdMWrikMoEzNx9WVZxBwPMne6fuYC+DqKIh4a7WgWwerIwl+7ZkLqamx1ZlVX+FyKc+MaOQGNfO6t/iYyQSmq00342urflZlYsGxzG4xHRIjEQN3QL0uyEr2EOTgaaJBRSGKReMxAG5YCrTTTGGSrRgNHuJnDDOi0jMRwI3N19+jWUNV4Klhtc8o1HrPH0Q0wXPM1E4QptcMF4GGdVQcqLV9NKHThtjDSNWInImY1sg6+uHJEWEhqrdF2tPpGw5odBUJYOr90iZ0m6ZZ8NwhoEBt3apxTVA2mLNzNBSEQK5zcUxIo2/KISHHS93BG2oo1cFd4YM9CF/1Ga1GpszBL17s3YOK6kqqBKmz6vGJJAAAgAElEQVR02xIfHgN91zGRBqIQqO4EcUKpVVUjzJJM+77XopIAc6EW+wwRKIuM09R1fcSxmLnWsNHmsFcAiIspqKWeZMmxywrCWEWymHgCa9/UhOie0DmlpKiqrrXE8YG1dSIm7qK2BIBbjZhlBKpmLS3zmVIEZeMAOZURwKbvJ1WNnldu4iUTRRqWKGEhGJM3yoBZ7VO/6HMIh2cxXZk7IsmtGpAil+DaEmFkZGxmBhKRIGgQJfNqlpp9+Bq7gYiqmbv3fQIwzzUc2ATPkrN0XioAqlH82ZLhDSYEMPOhzEzochcsHwK8osKmab8ZTjxIgUwI6hNjOoxFY5NMFqdUtRbXJbsKfMPi6SqNSxK/VJCQjZbXP5qgzkbcOt6TTNMetfY9zTUCVTg9uXmUbz9898nF830n3WbjAZWilFgwj7XLnFMXD2XVUsoEGJEYNQRRU19DNmCCEIBSZ3PnlGIedWtUGudK0gU1pKWdAEcb/pxi57coUl7XGF6w8SyMbwxzq1pjOiHl3bDTWoOsRiTOTfD2EIA5q+k0h6aWh2FQ9XGeIO1gu9JwuSVIgzOH3WYTdso6zymlKNB1b42VqlWtEIfWRu4KiAO5GxpNYC6SRYjmsZTaZHRKYetkEBXTqE/UVoaqOfciUuexvS+FhLhaJKnajE7mRk5GUKfUt2WhGoSzJHctdY4ji3RibVhxSLoqS4FDYmLR6it0zUQyEamhqKe4kKyenT39v377N//ar/zV7/vEd//pf+9PAbhxe3d+8eT2nZPihy5zrEeYedyPmWW320XFQzN/ERn88rAnkd1mU6ZQB8b9xcUw9Dlt53J58+QFAN/1sY999nf/2Re+9EbXdSdHR4f5HMCQ2EyrVXWFUGw72SLryoCDVJGXuYLNVNU0ELWrXh6PDjJfNgmlTEQ+DJ0bjfMUN1Tq8jxVTkKQaDeui47uxGCGi6rFFUrE/WbXS9pfjms9gbtDHMxgIpFGxjV2dUU1qHOOb3bWVEoqM33v937vjRu923niCUCXyGcb8uCszkbhKQM5TIggmchtcRUzs86l+EQOr+2c0/UbYqMW+WrbszgKkq/Pk9hakzvmqtM0Q1JcM5kRJX+JZS1FWjzz7lrj1LVmAYkoJSaiOs8xC+YcLzU6XD7vNtt2IWmF28X+cjtsE3dDH1dtKaVUrRbxq8WoNu73OefEvEbLgrmc1hIctnbWJIvQnjuvrTe1VjdqrdVkV+Zx99wPOhcY9Zs+VKrcyTgfbp/eHOt+zTmmlJiSq1Wd3XV9L6TEFnrrMokGJK9alVjU0eLNF1KvxVxtitabPjEJm0K1EnHOvHBhzSm8Y5lTH4NU9UPRwoKcRRcuBpBcqOrhxXs3d5sXTk//MIDNbvu3Pv1r/8Uv/3ki+tmf/dkX7twE8IWvfv7+K689fu/JK6+8+uq9V/b7/eX5oel6wrkTd6vaHklEJClcuHKtwibXqYRkMc9jYaxSSK0l910tOs9Fon+RiYnNvM5z321Cya2mYDIBN6UgjjSkWmpRI2MRW/hKicgbOnQBl3IShhBnYpHsTkG/LmqACZiTdJshiL+572IXx6CUu1ZeWKqJOJyu0gOIfjIrteu6ea5YQi7MXKoxc5akOoYbOWqe4GSq8EbF8hYxa0Y8SnlZYrmEH8SW2Ms1YBTnVGvV0oghOWVwiL3NrKHwSIaFM7pFF4UYsdohogV91+YTF+rUgoOJnLNTaK+e40cKSYE1NqK1VidXrQC2280CHTBdA+0gYZpLka4ncEwczjCBWaApq8CHoQcwuW1PTr71ox999/Fbt/r9k650W/Hi7EA1y6pVa1D0ACYkkBKZeiRGHSQMJxIiYpJEnGQ47na3t0enu81Jn7dCGUZVlapB3S11lhKTd33rRzi+uaOxsMi2k7Pz9+J8zN3w5Gw8Ho588u3xpvUb2EiJTo5uqFsZq7YhjcFSixZVznmSBODpxfj+4/Oz87HfHN196d5utwNw+ez58zfe5k3fHe82t29MZZ61epd9f9D5/2Xu3WJt27LzrL9d+hhzzjXXXvu+9zlVpy6usl12lS9lA7EqCcSAItmSBSiALAcUSMJDuEgYHpB4AAkpQjygSEF5QCJSFAQyKEgIUCwlEhchHCUyFvhaV1edU+e29zln39Zac44xem+t8dD6mGvHeUaq81APS+fUWnPMMfro/W////0zGiEirYDCwsK5/ht5o/DeXJIePgnIeHbr4t6j/cXd7f7W7vzWxcXF/mKXKMQ82l9fXyszwErs6zjX3Fo0JhWWxChenG9fvPz4cHy4G9gIRqjTDECGQYiFhzIoN65HAKjTDGoh3u1y6/uyM1nMVLVvqhFmvFizFsI0tbUuhDLgGRnGT5X/bLvToHAwiLsrLoVCOi5H1YGZ028ebgRiCCgYii4girCEcPo7sPpgMthT4BZJ6BQAPpSrYyNuH3/89FOP3vj8px4BePnyg/0wnI9DLFO7vh7HLYBtKa4SEdVts9uzWfKzW5tEZDNshNmWepgnAAq2sHS0vSZPEFGqU2QI6dbynilW5WXpg09IplFu/L/97oqWTz4RhWd2A7VZRFoSiop0uExvivNpblK4pyxVEknt7uF0Ehf6fnj1MqQ0xiq1hnuD0yk/AZZst4jwsMiToBCDWYTANB2O+YUlnJE8j0IO75ovC4jhzb2Zh0EZQBGiLqSGr9tmUOraEczh3c7EnnwshIuHrzJsB4RYh+j13IeyEMMtcqbYpxoUALc29zPBTUDb3O11SBoIGQNxytSLdbkwC7sCgwwRkVpG9vjkv+buuSTm+TRNo1hps2HRrJkZCTO0H3tpRYflWCvWXl4mMJxg4bpKXcJcWAfatGaZD+tkhnV4xszaG+WiGrxZkKdY/QMncGhurmEpUVoz6wRBL6XM86wsWbS72nrY3IjlFARFpGOKiGgYynZ71vfigUGLEtMw2rKk9bl5DeKlRdmKeyfGMPNmN9Zaa2sB43W8nIof3DxuOmXzZlJVRLY8QJjrsoQbi2jRea6H41XWBBpXJ3ICNHKFFdZE60fzxHf33W2hvH/cLeFvu2GwCA7kq9cbvDqAKkaQYSNEFNZLB4JJVc15mipRbLdbAEV4WZZmJkqXh1fj2Ovl8uU9AqS8Wpg8t0o6lHmeQZ7gIh0KKAFghHCr82ra0nHYdt6M99okEAPBILC3OvXyC4BJCLRMMyI0BMBuHJZpttZYhZTXciAsrXJR5nI4Tnn/n407h03HZbPZL801/U5hdZkCpmPZ7ktugJqfLHPCzEKUO7bFFiECMYePhdbqx2PHBqm0ZsdpyYWsrKihSO8p0GwhJpWB3QmdNIFl2Qh/5o1H73/w9N1333nwxv279/YAqg0WS9GYqm90s9QDAK/LWBJcT8PmVuqszVubj82PQhCsPd6wIuy2hDdVJYrkyeVHZiUiDovkm7kHwp3AhZtb5nQKD3VelmUqLKWUNA1y9hMSZbIw/x+LqFVnlFI2ETFPc1eri9ZaxR3UPHxt1SYOHoZhabWxLdYAiPNYBk0lqDZIPrYt58TKysxuyEFsNd+e747TpXsj7Z0B2+325eUiUphHF+piShFWevnyJQcuLi7mjiW05lbdmLSMQx7Da52LKuDNZuGhSNrWMJTSvLqD8wiRdmiCpiPSAZOebrOmOkSrICsSK1XDrw+vNrt9rTYUyT3UPE09C2YNZSDOLToCXK3VWlWHIE+SxdNPPvx/f/e3/of/8df+6X/mH/9z//q/Mm4SGNawV0LbSKltGTNfUxsoilKt1aIxaQ+iB5OUah5hMV93IZwhgzrobFSlw3L9LoAC/aHPff477zz9zrsff/Wn3sgWla1sHGZSm4StbNRNBKxWD2JWEVX1jlJbiIcAWLl5C0oz83h1dTWIMoiV880xbjdmdnW4jAhZu/QO00F4ALguxqVEhKcOu90GeZCaz4TIEXPRrTtHbtGBvFwR0aKBAlqa23RsAHZ8weyHNnPRRpzGq0rlnQ8+Et1+5tOfLfKCcdyODmC6PojvPEhHuj4ehrH0AFQQgtvsu92eenAmwiqL12pL42E46wJ3vVJhczSvacoAh0WTwmPZTNNUbyruiEAiOm5Ks2gpuUri0IuQLnN3+RGHFCXYvEyquuUNgKmacpGxGFUijLvSVcJwgg1l2JTd5eXlfiMANuX82fNXZTwrw87adDxeA9gWcDgLz/NcypgY4EAIVFngNh0PvecoMI7bastmswHQUM2mFI+ImDAOMgjjeDwmuWY37ph1mg6OpZQ+gSSW5smBslxPxu3g7nOt424cy7gsS2pSc63uNqq0ZQZ5GXJ6E0trMpR8s7j0RsNwM7IkMZ9Ov+BQp8XqdqXJTMvRzMZxGxSH47zfneVfe7bZTsdrEWEd3Ox6OaxTEFfyMjBBcn9chPOd6xLH6YUFA/jyT//QX/5P/8O//3/+g9/8zf/7j/3cV7/+7d8H8Df+m//6P/6P/pPf+M1/8N3/7m/9/J/4p7Zl8+M/+hMAzne35uXIzPN8NBiPnI0hoqXOVUCKkvVq2+1ZO86lKKWCu44rnSiyK7EPzfqJxMyEdBg3rfVqYSYW4cM0LdY2m6ErUlE9SJWdNJODafVoy7LZbMqZtNZSR9BxgMU8L4t5sJhT7qZICxdu0dybCJF0EhgL4OFtIRHJ2jIEvFGyOzzWSWwEhAtXD+FMEvcRt1Aa/VzKJnEbbgEEvB8LUvhe2qRciiCy5ahPIJuZKxe3iLV2upOKCcThbfHW+svRPCSYmZgNmX2DaNGhHNsUpJthe5p7L8uiyvn3rOEddrdWG3toGfNZXqqBg3QM97lWEeHTy6LI0maHWbSEVjpVkI+b3TzPvdIYGESvrw+77S0HDEQDAdCBZ1vmCHIuMXroIY4AYijnD/aV5cWH88MzLXsd9sWrS6iRDUYh4AVuHYyWhrJGaBWbkbYbVmUVUuWiogNz4e355taDWxcPLzYXGxopxJpPS1iNNiEubT5j7M/2z55/BEDZSctmLPNy3A5n2+gGkbocZUO+swqbjxOAsUiwV2+qAgseBLl3Cmnu2+1+OU4NZW4FwHfffg/RPvvWDz24c0sFUScAL+p8YMwUst/eenQfwrIZD1dX0/VhOU51mSOiiJQyjONQhrEMRYcSQp3/lLKHCLMEybjdn9++tzu/2J7tx+2ZaGcfOq9yowUJezWQe20ArubjeLYLrtDtx8+n88efAcAvX90aaDqa7u+41XmGSM5a5iGKOY6HmTxG2iQYIifnwzAkNz1/VVE1q0whHAmwaBaiyqSVbQE5SZ4AC2EoEmHL3MA8nu0ALC2Qp7qA+OpDN2sIVqlcu38RKwmwVWaJcM95VZLldQh4tQU8kCuAthz3JSQWMO+G7ZMJAGYT+Pj9d967ezZ85uE2rp4A2JNNM47PF22+GbcpCy6tWkB10GGY52NE5JNbhJnJrbUarfbSri7dNANHKSXPYd3DDrGoRKh1zmu4HYbwhqCRy7omD3NbImIYdWnVgdz7ZbQ2SycowFAAgzLYIsysWV1S4M6Jb3Lkshap+3yZWmsexiSxctZYsnQ2WiPzfl5p0zwMWnRba51bP9sTsZkJVSJybut6UhEFwW2xwqX1mnAahoFFam2Zr29LJn2MzM2rKEYqHYdfG5diFkGhMoy7TarGZi2NJeBwW4uBWWFwD2YaEvBZ59QdvCUOVvtkfanJZicSLpqIxiz1goSh8Ukij3Uz7E5k1k2GzCI5wQKRFO4lJhYCYlY4ITgb618ersdNGcfRCVdXV7mjcPdajRwDlTrVtEyOw8aBqc1ugOrUau7Jx8SmtqVZ9bXnjYsaJUdKarNBh3wHeQuLKsy591gVFmSLs7t1HGnYYgsHUsc+zXl/kFpU6pKRxvwYJx0hEevj2AfF3biomg3Myb5esRZCohyRgK5USVvzsjJdCeDoR5oQLNYWWzhYpEgvW6WULbrg/xo61JByCrWwU+ZHumzZ5bDXiRs918R9cYL0KMtqvF47ToiISE+glohoFJy7ZEVWmbbWLIWV5HqUlMbzA5p5lsJLr0uIIERQ0SEici2u2bckaGaldEpCNnDBYe6MLhKxlHCLsCBhJeJ+LGTxJHpE9Aa0nklDREQpQ0RQSsXePDJlEtkJd4rGmTsFRwStXMNMW5AqiJbV6Z5Lmxk4SX1dvSyR8QiSWucUOHQo5D7V1tpCbsmbURoiLBw93s+UbuRRxKNFWPRKBetUeSEizMdjrJbYWAvxIqxZg5Z/qFLRAOuYBqZorarqo4f3iOKjjz5a2gzg7t3bjhK+DMyZgQKwTETw/dmtw2FejksmQRzu0RAc7KdyI+EUit1712D3tnB0gg6Rc/fPpSGQWYQHitpHbdXNceMtiptMWnr/WFlOXVt5RwMBRuHS40ccRKSDLsfJLfa7TZJrjsejSBMuUTjPPuyEQGsWOSVMZd2qDluipH9D1tK7YSzTdJDChYYIy8jlVKcy6NXhWssYwOZsl9/Ee+9+/87FrfsXd1+8eJ4wYRkKC6slkqaeel6WZYE3ZWFmEjrVu4STWxKn4+QI68VgIRHGeW/szw+Hq6Ue79zdz8vltBw7ZrXwYboOEmt0gqSqshAfr48k5XC4zt+1258tzXcXZ21e5umw0z0AHekb3/rtf/mXf+mf+NrPjttwP+YzLhoMY7AgbF5SXJCiFHwyivuqB1Vz7T3W/WligZYizCDbFLNjA6DYPX74sOHs97/9Ox9+VO7f3uZ+i+BO1aIfNwAMLoOIk1lYrc7MQgpAdCAO52CGcprkUK0xsyHCvDXP9xkCwqzqLWEKXW7XbKVp4dzd+x1sCUP1BR6s2uXC1uZ55iG/juSYgojZo4UHvIhqUQAaqiLQs4Mdj3PVEgBeXh5fvDq8+egxM9e6kF9TbkHMijCTEtmpEbaPfMEI1ObdAwjXkpRNCVBKdV59M0jzxR2sVMrQ2T+tEUVts3ml6D0XmfWJ4IhgIe4I53SHCAn3CTbg3iKcCNzbeAhAwQAXkRbB4eZhPcoRRmFOjRznZ2N29DDH3dt3Pnl5/dEnzz/71hvXzw8ArqeDiIS13W4/TZPIkM9CcKSCKSJrob2tjWBGFN2KlwBvt2CFEhWcinuYmOBDEQ1eJ5Pi3li0jCpNcjlarLm327dvB+xwOETEOGzzgptREebwgOUCbuGGIPfW2tLa+uSWkJ7tWqzxmlSRzONmWLIXviRZi8y8FBIhWY3QGZzxAKmoUPcosauECDl3r0d3EMACAYphM+Y9fzaWP/8Xf+WrX/3xccOf/aFPAfhzf/5fLbvy7OUnf/i97/76//Trj++98Tf/+t8AMF6M0/E4TVOty7AdUgH0iOYwb9lSlFtPWbKHjfBa2IkjmnlrltRjwUpWJYgIBUWzUYc0eM/N4DGKZlo9d9iiHJRk5cRx9pdFSPoRcVrlmlsgQhkeUgYP67wP8lqXrMpm0BpRqXAosZB4tjwAixuNZW1/WC2/JEJg5nmes12+o5GCsx3IauO15C/f9bIiIlP6QXAuCMEQEqxbJiFZjkufSYi8HprL5UKZWfpus9bak1jCsHzkrEUm3bh7NYHCxKVw9Kun2g2H7l7rQuYRhTR1ZHgzSIB7geVaSOERkb3JLbqYYsscTM1Bopuyef7yEsCBfH9+9/o4S9GIWNKgCoUOJBROJGU7nmVY6e33P3j/o69f19Yan93e3Xl0+9H8MGpIyHxYDpeHOjVbyA29iCEQjqVGW2K7pe2WVEmFtHApqoW50Hi+Ob936+7ju2cXO9kwxFsszWMJv5qOvDsbLs6ffvx0t92mLYOVl6gOr2iZOokGuG13w8vjq1KKbjcADq0pF9kNV/Oy22wHwjzNADbjti7+4uq42eyuDvb73/02gMXw5v2752c7CZO6kDUAZwpEe/vD77+YLmMrw92zs5HKcbudjnWubVmCUuAo4zCUMupQiiqUE5pOHV4nTAwWHcbN9mzYDOOGpVizeWkGRIs+yVOWOi8cVBfjMgDg1pxVNsPktLu49+GTpwC++Z2v391t753fUdLDcnTDmAdUUimFWII4uBeoBxIz12+8vCcz08dcwpswtGeaPMPswkqszVvyRB3WWsvingASV8ekCVa31pBkHEAYYxlrbdkAtALkOkvP3YZx0/cG1WprATKkr1qbCQDdbBUTt+VwfYCz6i0Ag+yvDvPLF68+fe/89lnBcpUFfDsZbVmKDAT3zolgyo7HzE1Hp0tSsIODwh2+rgevgVE5IqlQoGBizii/MPo1jFa9kjmnHJXe21q9LYYIMbPIfdqp3uvkl+UVwR9EEBmIrAu2YBAFIk0QOBE0qGX+LszRUfSxhomi58H721k1TSAOMAvngTtixQxSBum65Gph8AzcbbiX9WYlGxEJHLXWHppjRphnxb30BZpEcphqLaoban/frcdxo9MZpOM7iJVUOb8DB1G6UvqxNxIale2cRGjuecDpDjiAlYjzAJCvyx7RSSS8KK9Q2EasEE63eJ/vCpEBkbue/uUqq5kdDovTDdIhIpRYRHw2gfTwi4GIh2FM/MMwjLn9rh7kLdJFspbStbYYZxCsm+tXG51R3vzUHRyvR6pbOPsN7t/JBeIc8QPI4GiBTAGRWQ7a1xm7NQvVEu61tfzwQkSOWFPa+fX3oiISIs8ellWJkJtaAJLe+yirh6ljwm/eqIkvvnnLkquwRNLh1l4cBzNzh1TRiT+f28oMg4hQ3uux9jYwk7DkVsOznpHzIHmqsM4yKu8V0HqzPc0/rLU2DGtcp2MpAQ+W07Yg3ENZiDkivFMSnIk5txltOe1uV7oov6bFeAu0wGKeWlhfHZxKGa3HgeKPFBFVb3+k8RdwEhKRDpCP6EKCw92hHSbUzIiJSRoFWi8ulULGbNXgThxrNMCQzM/X+p9FhFjF28nLCkDHdIthPVqs0T7ugPYEBfUbiTVWB1Duqk88ISFOtvCSz3Da1ns8vzMpRES0XB8mM3r44P7uevveh+8AePXyk89//rPCI0scjq9unZ8B2J/dORwO8F2RYpjRvfquHOGFWYTSawwLYwa5ErlQok86BIJJPIGJq2+pF7hCShvdTq+TIKeihVRPWnuwr1FxESFbAUIccG+ItOj1k0Cmf5V48UBEv5NTN3SRjc7HI8R7UsnBQaWUdKoBuD40EUn0wDgWOM3zDMCnOZtsrC7H6Wq/360IG1aVMsirq+ukWthSHz16o83TsxevRJXWWTSYRDg8FbferFlEIJJkE2Kyjvg2d5BoEDxavw6UJkJy8uPx8PDBOYCXL1+OY5Fh+PDpB4tN9x7e6XJnrfcePrg+TNfXxzz+tVp34347jJdXL15cv3z06FGfAbaqxsTx4I377/3WH/4vf/u/B/CLv/Sn/81/6y9O9ereg9tTvc5cZfPGTLXOzFyGTkQvMqwNF6lCn8Q+iBDCkozjHRUBUaKInI2M2wGATwivD+/f/r2v11dXx8cP7gCo8yvAQ0mYycKtptmEmFudg7oT+6Z/kcBM03RYB0dothQZIlKOo2ackSKiAAai5qsnU0SZtbU2ll4ym1cm/0hEIwSDo8O03d0WC2Usbqs/Cd4MTBKAdDKDLXNUxohoICqJe7y+fhFhZ2fbvF4iY6LjnFuwWAstUoZdrtUiA7G05sQ3VTh5wlLRwhEh69ikJhiRmUQ46z/meYbHdruVwiAh77hEdydyysgJkXPrXVW9EuUkS4KJmi20Nh/17JEgvHltuVwS5U4EGYThQG01m48BEA+b7TZeHl9evnrx6vzW2RkAXyTC4FF0nLGGXXXgiFYXClKUPmC36sbuXiRBG81yWNdnAZbU+e7S8liWKSJUWaUDEbiUeVrMG6l6FhECTMwqJDzPU3axl7W92z1aNFFxP/HiSBipmg8ra1tJg6MxIRAdA4UueDBzSMRaE0tCLETirWUI09bm7LxcZllQxeusPshBHBykyUxJPDAhyWTkBmDQAYyPP3nvyz/5hU9evsoT9M/+Yz/99OmLX/mVX/73/93P/Iu/9C/9qT/+83fu3MlVopQhEPuz2zXmdRMWcDohgaIH9CzbAzrTYQX9kMM9SlER5qwlWluozOpUbeM9Vt3awpAyFi79cJNW5IgAhNyJu/1BlDjKGk6Jvsgscw42M6HltnZvK9dmxFxKoRVBb2YUxEWF5KYXnsCJH+bEua0tmMKSuyiicHRyQUCKckRrRoVz4hpZ4QgmgsFby5AjtVYjAkWE1z4IMLMSmdCNuuHdyZ3ds0hd+pSWCndmle4gucGIgMis9XrXwgiCOXEePPuBxMlJMoTW8VTJjzR3ZRWVQbTHjWsddIC6I1i11sgR4jRNIWNznq4rbS7yh88O0/E48cxLnZIGPWy2UsZmsSyVVF68+P7x+hLAixfP7ty5+OL9x3fvvXH+3v1xMz56/AgN7OzV6mxeA0bknESeFDhq81aN0QhG7ETOQipMgmDXrW7ON7s7+4u752XU7A1McObV5fXvfP3b5Wx/6869w/UlAIUMMrJ7SDsuiX1FzQDybLQAw7bqAODJqxfH5fr2/mw/jvXV8azI4AKAazAPZbd7ZfGtD9+9vH4G4M1Hj998fGujEcvkYewGYCzl3r2Ly1fPypYevHkbfh6WeNRmbuaJr+pJFCFmRkKl4wQLJO5AGhFidTfmCdIc5GwWLdzNHie3JYhYhlLGurjxAMCFA9vj4p88e/7B+3+YC9p09epHvvjZc7BdT1uW27f3fj2ny5Ui3MKaB/XkC4mKCjO5hyF0PYC1ahFRtFiLNPJQUF1yUyuIEO9sHTIyr8zImuc8myzLzJtNyTJfatY9II6o4YWdfYU/KBOXPievtvR8B+ckFNqxzXB0wv3cpo1KY26GqgXA9eJPP35hxPcePhARqgkpU1aZWghxAoU7aChPQh4RiWb3bs3O3vC1cXqN3ZXunnF+rbQre5cl0wndLQhCVLCwUm48SlEu4QAJZjyUfFMAACAASURBVDJQyCrUUjh3BxdOJSoekevJiXIYEZZMzCCsMZmWrECCkCY9voM63M08YGbmK7m/DHoquySKE4RRuLgnpJWyKDf6MBvM1FrjPslDoGUhthLNLV6H+idONbrG0pmsIoKImgPmPs8kh1EPnfEJOBJrt0UOs0Euyn34DcBpWhYAg46qvfL6tCsG90G728r2640tFEyqiOi08EgqTCbFgGqmJ/yCEEX/r/OHWeTcmkH47OwsOTtWW2uW+NHO+FudmEW1RZh3I7w3c2vkxrR2vkfk5LLnwV87yiXnAYII83WQdvL25YAp1aETiTaRUQr5gRM4sPIPRE7xy77JTxistdZao2zKCIJBhFXUo629j/mlRhqc+tBDVLWsF859TZeHg5mHQV+vsKbVHJX3+rq89hul1irCvQMnbgCQ9FqLSnI3ThUqK5ujehjyTxPOpdCj5vAp4XKrZJCf3VPC9DVoJIJTlUO/11ezw0kceS1UFa211pms+U3TUidqlAGqEx41P2mXA3GqngVT5yusI5FeIQmwWyPqgB9m7myz1k4znoDlnLkTy6yufydHpKYJIs+WVgoIEwmjs0vXsFx0aTbLw1ehKqPvvtmMfXe7VM9EsfRW+FO/0qkXOq2DPe8XnYpyGhNJ9nm0lm+SPtFqLcCjFvQvNFmSdLra3WcPUHhrbTuWaQETHty/y+IAPvrkw3fffuf+vXt3b99mHdLZMMqGEcuM7W5/Pc3kFYCTeUR4ieAIJ75ptowI8lS/bgAQdoNT8fyOmHFiKGPtzYkAZxMhUZ49stjSABEKStG6TztVyZ3g+d9nnSYirFVjqiIqJ1pyi5yHW/ighTW6tL/SRiNsqg3A9uwMTMuxzi2zxdxbnxnjZhewQbfjRnPWd5ynWuude3d1GB7udx8//Tht3sd5gseoQ7NaigKwlgWMwqynx9YsBhlAbrXVaugkXJCEu4M1MmBmuRQ6UTjYKIaz4eNXTzMatoR71PtvPGi+/O4f/DaAew9vg9mf0zRXkfLxsxdpCnj6UVy+evEzP/PTf/83/t43v/N7kp5GUTd869vf+MJnP/OVL3/p5dUnAI7L5Vc+/fmXx2eH+dJhqZdTDRGurebUpa/vaw043MGxmi1A0f0p+ao8gS9FKMxbq0HYbnYAZIr5cDne3t2+uPXq5TQtPfHOAQkeWJzIfe1CJyzLUkYtZSCSNB+aVw6mNWV6gtqr6vEwpTe9iw5wochT5GnlESGzuixzlsWeGmfNFxHZDqU1Tx4iABpHCyd4MBHYU4z2BqDw2LN4ebJVWqy2xQi6HfbHQwXw5MmTMpzphs0XFRrKFj7l53VQC/OKMpTe4KjFzGqt2+2WiPoOpKU7wIiEOXgtsXK3XCJq7djwWk25p92Z7ZQazaU+YDnbSBamSOnZVGq11RNXrLXW26m9m3tTaxYheC6uKx+YUo/GsD1blpa+jDJsWuN79x7I1fV77703vvUQwGbcLNOsg05LLaVkTLIPcMgBiaA0ixoFZbM5BAjmIa8MwZrkpCdsjd6QR0SNCNBNVzqt9XuttaBT9wQDfrLJMHeCrBsSkJ19hbSyJWld07Iptm8BYz3eEHWMSHAmQhEc6Pa3PBjke22tVLtJVudHcG/epYRs8vIIykKxbg9mRXCWjHZroQUBocvHL9+/uHP/6lABzMvl2W58NR1/7df+28ePH//CL/xCLh2t+X6/bW1hlqjCme8gzztBRYm6mELCzYxynBuRIfB84xT31lpzMFYTChGyvJBtmg6bze7UtEgQhgdo0NIrhNN1yIB7boUFZIRam1nVPNIDzapEGQu308ymJNu1eLRUC9qynCyT3L8yYpGBBEDJvFggmtEKq+/swMBGSx4teu4DkhNSJoLHOp06bSGEgDRVMUtYc4CDHbTMNbPlqjCzrHs6tWjlTUVEy9JeZ+P3DrKgMMshUEQgbC15by1PLFRgnhb2U6WiIUhYx0E0pKOI+mp30v5Pe8IbhLw7RR9umZmDBlJoqV4Swfjhx5ff+/73rg9Xic/OB4FQmMW8gOnycH1+vv3iZx8D+PIXP/vgYi/EtWG8f+fizu3wICM2IifkeMuZIcxC4OwONmvNap3nOs8RLdCIwAwnNzQqpFstZ0M52+ioJOTZxEi02+0uD8u3vvv2W299+nw7AhDZudJ8PBCURIbNBsBhOtpsOxlu3zl/+6NP/uC7bwP4+Op6u9s/un/n1lY/d/8eMW02CuDFy8umHOPmnQ8+fPbq+q1PPQTw6P7F+Y7r8Yg2F10TkZvxi59/K/fUIF+n/AbvL4Rg4XV7QwEi0SwWpJuxY65OonTaAJP2c1QLj+g1W2Fo8HAqgzTEdFwALNDl0N794OPL46G6f+rNxwC+eOtzD+7dvrr6xG0Kimk6bNOvh8Zu1JzMnWDcAQHLspSiiVrkskkZ1oyIOBrce144wlozEGgQmEvgBkFOKqfujnSpj0WF3FvOAHi1qqmoOFNI8+5fC2ViDjYnq27cGbppIjaEB9xjkkx6onmEKZfdfmrFZQRwdVi+9+67X/jcp3Znm/nw4lZhANvCdZlH4cSJ+alUQVIRtBRMV4ZFdERkNz+s4C7S4AxEJOQyFVuEuWU0vSvUYGZnX0lLGSdHOjHcwJG26JuPlpyqhEbm6FZ1OGHiT8NIQzhirlWF+59q/XRDSZLqL1z8kUrB06ltddt1YujK6yNAKMfIsnr5+/ST3VZzjcEJyhEgp2DmVtuaYOIbOEsn14Qtxqrp5c+7Q1SSbe9ma2HAShyNcLeItWaOmagLGSLirxUmes9Vo62ltqx0OtydjoYtPBM7IlJrTZ6/kEZGKS2LNSmFb0lDNDMXdusgWBAVkQhzgspQ25T3TN8naD7LnTwNohZuaTlZcbBERP1F5Y5OohhEwlF7eoFWuyXS32nrl/L6yfcf6YLl1/0dP3ACh0hxa2CoKEfUWpND1sntRAQRJu6tHBZBgxQiMDQf+B4tObnt1z4gYkVYUgeae09ykhMxkrFL/Hpziigxd+r7qiYiwq1W1W3uYIKDiDzrCajXwQaRR2TrJk6tr+vT0pfvwGmDG9mP6c5dPgAxSuTo0jkw5xxgHDOKFk7KRVhu5D0Gk3h4mK9ZEmJQcnqp1y9lA3UEI8IG7bR859zRdspmd+AXZRUG9TKJ6JXdIGrt1JC7yjEJM/fGsm58UnzyHA75a9eBeos1S6xUuBPyY43zaP+hM7tvtKQ3cxU4DHB6TehJ45/DAskRovVkUsMgEE7OtWqKL6TS5ikLI6lTQbCqiElS7GmNfk5IThAhT7DeUxvOAfJAr+RwCof7+WZn4dbqpx49BLA/G7/1nW9/+OSTgN6/u7dWAby6PI48iGge/9YWj2BQEIWRrxKPh3MwHGEA5a2s+Z5clkVHZeqDw5wdUaoYpC5ZsH3zUDX36s59KxAeiQNARMt7Q0QLi0nS5Sns1NlGwQxD6Zj6FWing6qaL6qc2So4yLIMBy36U1NtIRVnlHEAk1nN1prtuLm6vmbmw/Xlxe39q1fPAQyb8uHT9/763/yvtrv9T/zUz37tj30tD6uiw6DleD1dnJ9P09UaLFyRSyc5jJByXmtOVAV8kueYtXVFDb0RFp6z9DSAZSDuanl1OBzu3Ln4e7/5W2986vE7730XwH/+X/ytaTkej/P5rYtXV4ds3/zVX/3Vy5fPf+M3/q/Hn7r7d/+3v/3Nb39rWuZczbebs+N0/ZNf+tLDx/u/9G//BQDjmX7r7a9v90Mp3FrNzH1wcGF2BqGFT3UBIHV1e4VljCiLG5JcparMNz4vimDO46pYRI5GCbwbRKien41/+M7Tz7z1OQC3dyPZwvBC7MSeMWMjc7CeXPTdUh59mG+vr6VMSlkaH8JD8b7TqM1NiFkS15kNTKFMzZDNDwjOOYNKjKO4MQnXdUFgzp5aMLNbr10g0q6+NCOkmRegGrDWXIYd0f7pkycALi+vf+RH3xpGMlwTavUW1VKtY9VhKMflJRXNB6RFa96cGsRJwGlxai0C7irwFd6VbMshjGptERjLHsC4JTOrS7Sprbiv5LYAwSQSYTT0DRQz91AJegMR1voZCunbll6oaRGkXAKeYNW8NtWru0d42Qy11jKU3OqZ2WYznAe9evH8vScfArh399YgGmZhttto17J9AUyFVdisrsUTIIE75nnmU0QLSNO/ka3YsP4RynbofH/rwZl5WiirT5h9fVsZYp7ncRyJRZmttnmZASiXQUeQT63KCQ/e7MThFpE+I1q7sE/db5lnJBLz5h7upjr0OlhwrnLVKzzyzD+IJmhbRZtbH/8ThVDOGjn6BM+sITLO+frq4cRR7XB+Z//85Yf78wcAXjx7hRj35/sf+9KXuJZxHPP+uLh9t7VGVJ4/uywDJVKHiK0ZU7dko5tzLY+laeLoqnXkkiqlSLV6Wsc8YmlL9kFCmLIVApJ20eYV0sURX1rkOY+Qzez5K92NPIRy8J0qv6WUEO7C5aZ5Ye0StOrzvCSwKQ1eCcYvpZyI6QOnHmexxrJyuYCHFl2WBd7bcBjU3MJATK2ZduczhZNFACYiWSxFGhpDZOg6fJ2XBpNux2E9J1lvxPAIDw8ftSRW7/XcirVwdDmyhelqoInwSMGUTiOTcFhCtRFOUZSZe53C2ohFkrGEnAbnRsCbGTcXRASTrz/13e7W9dIgw7DZvfPeEwDvffDu2a3zNz/95mar49AbpuuEeW6D7PbnFxf3Lw5XL5bDcwDi0/GTjzZjWSYbGf9//3P71q1Ht754tOV3fvcP8nh//+7dO+f7Mp4TaD7Mx2MDME3BrB++98E7773/9Pnl47c+D+BnfvLL1b1N0+Fw+exynrfDkA8yjzrsnr26/vjZy/1298bDewDOSqBeo06FaKNDktEJ4S1IsozDwak9BTGEqdYQkKwp4ByAdXIRWAufPDuejkzvFQmqgweyXzmtHf3eaAZgbtVZM/NGunn14vDuR8/ffOvTjx/eHhUA7myKtGlvsdmeTfV4nK4rHQGI2YaHgSTAHj77km7rzTgwS11abR5eO2suWEsJcwTLahMuTNE9BllX0VUDEaVo3irDSq/c8jRuWHiqnCeKiDJTZKAubQJhFJ5OqbLpbT5WzSqBBRB2KXQdczZekcirw0Tl9sFoqgHgo+cvF/OHDx9GTIj+KHh1r1RUHdKg/br3Hgb3noeOk4Ei31mBm1u2NVIm8m4c9rgB5/dwvjH1OVzvd28IGSh3mbUtaU09RX6im8GjL6WOeK0wxcwiLMwjQqm75gNk5iJFpPQVFYHov8JPzKxg4nRtyGnMCaDWhZlXu5Cf8hG11k3ZZIr8dMB0s7Ag8nEYrVqOhIU5h8q25otPyxQzB+fRs4dBWk22tJlbHtn6ZB/W2sIoPW1hCWlKgaEfwtxbhk899yxchkI3hSmnRGSvd+n966kYrD+0Fi4I4ZuBrmhfDnNQXUrxU/rBXdNGs4IgIrITXc1snus81zyDDEMRkJudto45PK61BqUCgtNxnol6fDWw9mzm8k5MxGuePQGqZhbhdNpIkPcDnBvLKpfhprYvT7U/cAIH5SEE2eBxoxHkFckck4j0ltb1qJ0RcVlR3mlCzm3ZSe+Pm0bMtNskcoatmXvNQYGuYZDWWjc0+ul8Hh3oqtqW6muSP7/p11tUXr+zqRcmnw6LSMH5VIqXzPlYLT3rTIwYzpDVay+n5Mt6Y3HOsjru/uafk4GCmKSIbAaJiJRIAjYMA3PXz06X5SRh3sxLI598qWZJdFwTZWg1t6GSHQzrAkGAODcg1qEvM1Nk1epr55numA1AnCE96VrDo/WBDLj3e3uEu2rJYEasKOxuoCCvS+8MUikObhZJ4lEpPfrFkbBiCItQJIyNQpTTIYPVZZ3bIBHJFF8+V0rMOSEIFHDi8i2cokN3VHuqiRkBTMtMQcNmG7VeXb7M9O+P/vCPvPv+s3fe/RD+4OHdO3kTkIoUmpZrLdxQThG/IIl0E2csENk9SMGipEw9oEHB1T13yU7eV/3+wKPWaq1v+Lic5loMkpxodaTQmt/rvyvdGR7ExMQNnsIHCZXee2IIRpZ9uNXmeRfVeSHr6RjuaR3lCOp+19rcwNFHSRKJHL+cXp6fX8zz/PEnT7b78vtf/70sQr59+9b7T945v7jzV//aX/nmN78J4Jd/+c/a7K15s/bi1auxyGq9Kem7A+L04NdaRbrCJVRiHY1GpxKs9Ma1/TUAQ2xGOdYZwHG+/sO3v/Xl/Y/9H7/xv37px370T/zJnwNQ6fiFL3zh6UefTNPCqu9/+AGANz/14NaPf/7xG3e2e/knf/5r/9q/8WfvPXyQ79S5GsO5tadP3uchAFwenp/f3lWbg53YenG1IO/5nIcnfoKZfanMSkSDFkswDkABC8+6u3X2n/B2VhYiBaK3/HARtuPhxe3zs2bl6hgA7t7ecp3Y3Koxd50rAAvfbrcRvcq3gwmVHeZueM2oCVCtNRO2rTUuvX8jKBxGcTPYMCMB5QEpu9AyuSoiEWStiY5wr90DYtYaEWmRyebsn9cyeLPWWq1NdRhEANR2BFR4IN5dHv2jp68A7Pfnjx7fDxyBCVQD3UFGNGTmUJU9mtmpFN1Fqdns1XvPKVwgOR9YZzydYSAyErH7aUZEEc2saTrp9XU1nAFqYeJk3QBP1jwCypnZ4STIKilBQMLSa1wsGjOHgYLAfhpThFlGbA+Hg4Dc5vWdosvUwvDw4cNnz58AuLqeb9/emrftUGpdRAPAMk1CYFa6KRlECxdQs6aiGRXkvgNICdwDMYylu7TC4OkQ5wTS51+bgxXr06JVJCAyM6JI4GRuxEopQjwvDUKQtcWde70u3HXtVhVmB4oIXoPwB4GYa4UbzEOk78wo93srOeKUZcivWCjcW/6GfDRuZDvvE5SbzUB4rL1pQDSfZuNhq/N8BLDdbalt/tpf/S//1J/807/4i784X9YEmpITQ8Zx3G63GchIRaKF5av85D7oJx4SspvRoTtgcMc4DGjwVpOiQUGWO1Zi5n7PqGqQV2u1zrySKggO5yDvXQ6nghM34XzLZk45Xc9dymAeiSgJ3A4EpcMiRCRfuDwoEaf24dQ3V621cchuIKLXtlgB6ylwMzekRLIeTV15INXVjsq9s9JBhBwvE5yYwaSqMC+cYHwiolK0y2yrSdbMzFpS/UX6rrfvyz2EVUTsNHVB7go8L2Iunqrkbq1lm0I2nYu5pSCegyucynBUUwIqcjoC6ck5khxcADroMI6L+6G1j588eXX5AsCti/0P//AX3CZGE/LCBQCNpU0erhullx+8L4qdMoBRtzZVFTK1NnwteAvgejLdXtTgBR7A9XQNYDeUx7tzOx5rnYOcOLfI1eJgPpWBSGjo2pNEUzOxVjCzzoJXBKA6/8SXfmQBX9d5M4zPX7wAcH11PNy/e7E/V5bLF1fPnj0D8PyTF+bVvd25d/dPfuWnHz56E8D1sS7VbG/f+MYn337x7ld/5ieH3Q7Acrh8+4Mn3/vuO/uLix/53Oc2PAGIZcKgo5CCMuaRO9IilAdRnFxa/RAbQ9FAJ9y7e6RpIJGiK9o2+vw25ahI9BcJo9dWhBD68CDMibRwtcZFBikAXMps7Vjr3YcPh/Ny/fwJAD3aJtpZkQ2xEco4dK9EbZQDs0zMZSqKEUBDuFBYpwQi/fsB81DilcJrRbQhIouFb+A1Bb1jyig8t8pLmygkgkSolDH/xblVt5ZjrpsOo55H10EKQ3ofkJARMQeTuzdzX/IlKJsafFXns80o4/js+SsAb7/99ltvvrHdDLRc39pveboGUKdaeAsPGVQQtPZCnXIAgdPRJOeluWA5IgUYZFHBqoxIWUNkBBmUlwa6CZNQjlGDydHXSSgNMsKjP49+Q4dMssbrQ/te7YQucHSng0oEtXAmsTUTmgf+nCiLdDbHugDgNB997eDpaREqRTKJ7K3N1S0rOyhSdF6jMdn402sMe3qXOaESzH21Xk3WkRyf/ruFZSjIL8wdp8slzOCxDCKSkfMMwGaFPBGlKwSUmwpvLUsObV2aOC9sulFOmto6MLuxq5DkuxIqUqepXxB3EfF+boWslT4UIA9Di2jAeoezLMsCJtXh9OvyQLG4ZSPOzR3DeeIOJcowY4ICLAJh5MG9AbtP/W9sNdkaub7jnFD45LKx0288dcSetgH/SJrhByei0lmdlAk97oIAKGC10Vr52yMP8HQS5u6KuqvidApw95bAf3e34DjhGLkLpUEcFI4kjnXjnCMsnD26BbIPXggeIszDMM3L2mQHirQM3UxW+61mmTXl1joJYigFzkQUBoPFWlAazL2H5eQIcAIcmaORU8txv2kEbGYgz5Vo1BIRSGwPKDVUBJOEm0fu3VMQjQ5jsdXSmYZbkXWSd9NvRx5hhGYhIkFMvarDCNnitfb6vCaRuDvJSTrpNc5pZDuZS5s3wMMpPS+dqOdm1VRJBsGJrJgbGXOzRtShX8h0M1N4ZNrlH3KaRaw94uhmSFtRICQZoFjqMohaWLbtpEJhZmBh0WrNvVGcOJyOcAlYUIbmmzXiyKJeVcWaXjrM02bcIXyeroko58McvD0/e/C4XE3LkyeXOQreb4uh1qgNx7rQqnYnncrdHd4r1ouqrCFoCiakKRlMNJYxJ2PCJV3WXpt10ddb8xybk0qeRIiIlWp6kYRBUa2lJzy1avfmzSi4JBJylaWUVYRauDtF9PmyI5ucwpPKwT1YRB4R1r/rVACVbWlOIQ7R2J9tc4758uXLb3zn9377t3/7O9/81p/5M//Co8d3AVxNlz/xUz/6H3z+33vjzc/8nb/7v/9nf/mvAPjSj33lq1/5GSLZ7USI804WBoIt7QM9ZI5wY1CRkvjYG4sTgRDCAGcVwGrvcgqCuT1//lyHkgzdX/87//Orw0d/6d/5C6pUBgHwz/3zv7jb7cqwmee639w62hHAJ598Iko/97WvXl29/Pl/9o/vz3eHacpPPey2DEKzT7119+rqEsCmlCALtutpHgbF+rI5pcxaa5vNkOeZuU5JGCUiYVnfHMiQQhaSr25PcrcaHsyQUzEwWsVUl9t37ty5++iT5xOAN+5v2GMwhLVggPvg3d02Qe7pZwystoRs2BmGwiKJniGPukTRLWrMUy0SudKm1OiRCfEuOs+zi4g1lFJA0uqSpL1WjYJEEUFJuxDKVHFQw8hF8lDH6soBsUCQZnMrj1nkvj82ffbx9fXVAuAzn/8MqDmuC88qVWBps2IXW9zdZZDqjajL1kWoaFmW2bzqZpNPqLAIiXn2VkTa38wnUipa3BFWASy1RkQpImTEeWRyADWMECABqBqox3QlvHiYNUJY1wGCmBVQz5ziiltSVasmREk57DtsBDOLaJiXUfOHFo2YbHEnPTs/T3fP5dVLujzsd1vzaHXZlNx1V3dvVrNerAPVa81WDBZRStdJ9AGbWXQrX3/d5Fu1hRGJouShMmNHp0qHbgdQKePQWvNauZSiuqZKkZkgFAX1h5GCVFQgDhPSPt1VFuJEWCRpYd3OU3gahJAE3ForaeLfqxBzcEIrnYJJUrcW6iQ0SgVj7WTJDzuUIX0q4RE3LkuG+Ga/meYjYePLAuDF88v9eO8rX/nJw+VhUza7O/sTNY0htdbNuF3qpNzh/OhBe7g3rKaMTGPlROL0bsq/53g8OpzW8j8mHscxAcnLVJdlyrVrGIaUMgpL/oK8LQlpFF3tCZxjCdekaHuStinf1Mopp2ItAggSJoBIxlFtWvKlHw5HFgav7BuEtyx8CXldfnIKp2pLRmg69piYOHRty86EYPSxLWXiXdY4oZkDnP+77nBIiObjEX6zPeXseBJEyDI3Ic5MUPrWEaEsWgTZ5AUnyinIGmABOI+dkRZa9nWDEJRnQj9RtzIknKhXM7Nqr2PqunRlZNlRPS81hMtYj9PTJ++fX9wCcP/+3Viu9ptSl9oOx8YMYKu7QlTt2K6uzghsSLnQrVEZjBFFKhbqgC1jJzGWYCrjTkYA+2G4ev7hjoPcapvLWADs91vz8fJ62g5jay3bpiJMQEwKgnsjWV69egHg/v1Hy9W0050w3vrxH/vg6VMA33/y9Pvvvv87L14AeHT34e39BYAvfP7BOA5lL83bRtXnVwDi8rDVYTzbP7xz65vfe/b//N43ro+HZMSc7bYPH9z79ONHt0ftD6N5ARflOi8eSz/3QlQ1C7bdvVe/WVCIR2w2Y7XWlsz+hCShARIruRxAtRphK3bAs1FiaRbe/zV0hn9ullprzf4/5t48aNc1K+u71lr3/Qzv+37Tns4++wzdnD7QgHQ33dKiKVEGEUjAAQ2ggKjBAQuKBEOMsSpGjZpURc0gmNIkpVYqISXahiGIGExAC+imaWzouTndfYZ9zp6/4R2e57nve638se7n/b62zH/+wfnnTLv2/t7huYdrXdfvMtVSRsfew0K0pqUHD94I7fV+2QNo87hQZs3b9elQRuniatUBmKggW4buD0keh1nvdqSeMCe3NNTVzDPXQdysoQAHJtNcEpEQ6hElg6CexgmkRXMC0MaQydKUsxqUJDaOfggBZdxVf6CvySaawUIxtsOYgs/tWYhNxAxT0jypUr8EoNKO2ULfKHUp4cnDJwAi8XN3ngrIjYBhVbYmCsHjCUps/vSVkkF7vobC9sS9OaNm++JziFBkqQjt/d3KYGwgYtA+Y475FkPMwzh6u6ffUb0kW1PRPDdDEVV2hs2Pp6tEIRIFmvtfUU+ETISsXj05g5drxQAxBceRml/ozGBKFf0DAJEl5+wQ6xhmscYQQzC1nDMYs7xL9V5WK6X3F3Yz9V4nI0JVQ6xeRM19ip4nMpK53ptm3AbVoCYFCWGOqLjhU1BVkqrDkkYJIg2ZViFY6y923pyZ31BkFqRQCkxN5+uzCIkIG6pATpcRMAMFFr+JuFuDXZZUKkXdVfK+ggAAIABJREFUQzHrjAgSOAZVbWLrBDorSkBkQTUs+msv3p51lQxaX5G3nxSrdHap6BYiQlE/HlhtZVazonQZIyKiJrQgT7TtfdwMiLn3h/jXo8ARQphfv15m8KyUpCyI1KrmGYgdYowpjb6keIzH1BtmYTAJM0UCsFk/qFHK+R1xV4+7NvbJKy/dvsq2KCmXUkw4hNA1bTU+uSw3fznceesm9r3X4Ir2z1qUQQWXZBEJolZVqFIKZt0OWlRViEipeCO9KdTathXIXrTzPy6l5ICS/Z/lb6CIg3O0a1o/Q+Wc1dR3mv0J2zeMajmpJSzk3jSgjsqrG7l81ma/z9oRcbYkwa6+5KLJzHzs0zRNrTJVH5b6e8u1oC6xy7T+0edavsCBOaesJROZmxGq+5dMrTRhkcfkza9EZmzVQuZDKqUQgpAYm5+E/TszpiGElSeiJVQ/XkkoqiFIjLGU4mB8MyEtfuxjEfcnO4nTjGCEPZ/F0PftZr1p+8Wy76Yxh7Ymxk/PTiku3vzCCy//2iuvvf4QwJ3bR32bOChEVcnUJ1qBmJkKkFCnBlAtSpKzagGpMhc3LimRSMw5G6EJwe8DuykDFmNjIkCelyGUog7xZqkzz7ZrAIzjzoq2XawrYCpsRg5/rNiUGbkUYk4TB4GSt7SSAkEscBqLVQoWXFtSVR/zeqp5TIM0sV926+3Fyy9/5vHZwzfuvgbgYx/7yLgd+65bHPbtMrzzXe8CkMp2LNvu8AZx+h1f/dvf/4u/DODH/q8fe8vnfN6yW5KwWmqqII2SsyqCUAjB1e5hmERIrbiniQL7dhKgxpTSwELADF8ynrc2bvvu7t1XAfz3P/DfHhx2zzz/1Oogpryt5HOzu68/aGJrhNeGT12/ebNeIK08fnJKZLEJL7/y2tG1EwC7NHE+L6U0FGFFdfLWgyZy3k6LRZdS8k0xxmhmTdPknIdhmJ+vEppoRUvJ6rXVuQDwKkaz+tS7+8DXgVJK1tw0i3G7BWBTWPZhEQRdbLvD+w/PAKyf7zuUYMpmxhV1pbCkqkOOYsRCOi8dVOnlm+3WuAI7gjQS443jWwy+uLi4GM8AcOOF8+aLx36y2kTxj6OYBmJVAbBYdtCS8khEqsWFqqbtmTlPo+ZCgB9wkyUSNglKYSqmKQEIVEDBgN2QL9Ybj4u/8MKbhukRkQVRpmIle4cUMwzZyKZpylaaJgIQMmb/tiSixp1PZAYLWrhkNaifqwRMIecyljTG2HqLilN32i6O2w2sqGZvJkuThtDEEIVDKZWWz6HlskNyXEVCvVp3IDazrEpcgTXZUiOhwjEEhMprdBqzCJGIaanOFBgyIjcGOz89C6EDcHZ2/+zx7oU3vakgBeZCGcCiWw7jxg8koWk5xNqIwRYCTcNg0QJh7wHMyH4NH8fR1+q2jWbB1fmSaw9X24RSSgxt6GLJtXjbj1NtK6OWK3hpFNWW27ZtM7PCXF2Fh6J9JmG1AsxL/mBmWdPcA6eEYGRGMQYgxMDOvqnQkxkON++D1ratiSoszs1QrtHAXAO9GubfnyoFcyM3mAtYlaM0TbcA8Gsf++hHfvWnv/0PfCflZhimcXvRx84/x9249aYY0kuFhLRC97OWWtkGm1KKQMONsbG7sYhRLBBnsiCBTLPH0EpSR/AUjdJUlgohxkiz291fbBvakrTkbCBFBfWRgU0da+qcMjdDeQps/47Nm76BaqF7nB1GOeeSKn6i2CXaKefM5kX2c01tPWtbzhlOr5ldqyJCZMUwTV74CGaJMTKHPe0LwDCmXFRLno8c1SRVsrWhdUaXv9g5IExE1LbtbBet0ryx1z3m2Hh1q82LJItUUYzIclZmjpGLojYlqXGQ2DZlu4uRaV5+r+beTdXNs9JIiLFoSmUykuJVi02kpj9fbx4+eaA2HB89BeBgEfOwwzgtmC0Gd9UhbRjSNtxwnLZjScW4ATCVJItW2dCEXDKXCUC/iMP2nDj2YUGkh0cHAMbNRdfB0hAi96tFKhnAxdkTJe27xfpiG0JoQl9PbrnKOqHjXTnvj7wke1i0ENaQqFycH3l50J3b12+cuBPzeHlkUwbQS9s04Xw8Wy1jGkbvQDlcEJCEx+uH3ee/+MK9R48OVwduSr9xcnjr2pGUzJpiEADjRGIgqJWRWDxeRyLDboIE08t7DrFf/v1SWkvoYwyRgynlrNOUmigpm0vMQGERPz/P5t/kkGMx97T7vbQQtJSp6drR1A1KEvKNG4e3Hh++8fpnTHZvunMLwDANAdpoCZH72I5l2u7Ws0egaYIoUzb1TKUVeur27WG3S1PWnL0HtKAEjjllIWEOZQYGk4h3RUWQgh0amIlTUQGWEh0oDCAn5cgSgyAEaurMr+QplxgDvKbA9ZFUUi5cDByDx5pRr/Q5GgmbNCZI6uGyYNna0N97eHb/8cXDNx4CeO7ZZxaBg5VAulmfnvQdAGkaNQNTKdlmCnsuBiYRYQaBtSTQJWlLoaZ+VPCLRXTyJubeE7dgwzSb5ZIwO+nYm0bMgkiU1s//0zBNYxKQFsS2gcCNZqjUCXFU8ywPSy5TqHmKanhUUyJR3981+aiPL0GVRFLoCnKy3vC8g1bEIeK+9IUQrOR9B3DTdL5FqPkQovIGzQicLWtT689pmpKaSSNMyKV4dgaXVoLLTL3fgNRKVvUfwofBqmaacwUCzPJuCM5qLaX0fefEd1/0UiouLvjPUCpPoPa8zjuj+hBlf731EY6qatFshbzHBzDDVDJzkCaqah4HqnNWDiKoAdPKBySuJXI552EaXeAYx7EJsWnbnFJkwXxHBiOEUEynaeqavjqDYGzwM6k5BAvIuTC7Kap+mdxdziGMabhK1piBBuyTQrr65Zz3Dv112KLCJNM0mZYQQpDg92QfDDYhihC0aElN8PoM1uwXBs0orixECankUipcs0yVoJEthxDEETKOKQbUOHIEzXXBl6GyvFh0uRTTvC9/NfNLrXeq6j4OUyNDV7Z5M+MgRt7eWvXXaZoajjnnoipN9NhSKnm5WuU8mRXVOnip81sRjxC0IWLOfriswMx7ixqUoMSgNjbbYeNHxuXhgaY8TVON9vgPpmX+YS9HSQcHBymlkooLPbFpAKSUvVyWhVNKqlacEeBVfFqdaMJ75S8rNBAbKn1VZwsAGdN8mZyGQRVt27qOALCDu7lpvE1pHMdAgSr/1TQAQN/30zR4+0Zso0hIWoR5t935Y0eVpQBnSDstwn3mhUqMMZUJYLUJwGq1mIZRRCTIlFMZc30LQQwedkPTNP5nHR8dpe3gYv0lHecSaekAnvpODrttbIJpGncaQuNTplJSG2UoW2nCnWef/dSvvQTg7usPnnv+KA1r1Skly4kAXDu6FSQMu6FtOAZxjcYKih/clTTbNIy++a1Wh2YmYmolJw8V1TroXIrmHEJ0AW6aBjPyC1TOkwTf+abA0neN5kIw9mmnUNv1KaWUM0du+s77vYlBzCSsgESuvnotLrB6/a7TH9I4HBwuYQVq3WpxenYGYHF08Pj8ye78Yex4vTv/J//0xz1d+eKLb/nS3/iuZ5999tatWymNbzz4DABuTKLtxiEVJuu+9Q/9QQAf/uCvPXr0YHGnc3ujeziH3c5UVCGNjGOtiY0x+hPTtm117nl+TQsB47T24m4xAbDeDUJBQtht16/fe/0HfvBvALjz/NN//E98x8mNxZTPUt52oQMwDWV10BDBwIvlgekWAGzSkpvILJrS+uh4kfIaQLdod8OQS2460pQ9I6MoY54k8pQTcaVsABxEpjGratM0e0c6Sq3y8mG1r2neyqGkjlmp+Kgm+ArUBVkPWy+NFjLNSZGmYXd0ePzodANgO0yrVWPT1LbtdlhzyAC4WwRBwyEIpVTR7gCGYZjKtDo8WI/bKK0zMhf94tOf/MzP/j+/8NT120/debo/ar17QkQ2m4smhlKKYxFLNhHa7YYQF8w8jsO8+0ouqTi6nOCDONOJKTRMueSUklsNm+Uima2nSdqOWNZn5wBWTa8lmPHD0ycX27O3fO7zALbDoyYmLQNrZhiyOqqdqbRd2G7HNjZcauSta1oi2222BwdH282Qdh5w6AgsHFhCCIvdsAFwdnoaF7Htu91mVIRajGKcUyLKoe0A3e12ToWQNqw3Yw5FmsDS+EczDEMUzpQI7jv1yknfSkouRVjGPPhCMkxbqjT+1HUN+yVht4udmE2qOo6jfz0W/WrcTGBGLsN6+KH3/ASAf/wjPzFuxi9++xf9oW/9/W//ordsk+OczahRmCEOQw1imLRkxSz3y8W43Tk2Zx7+u9WLur4fpx2AVOBRUAJzbML8xpZSpmliMuG2wuodwjpl5orBcn+vqWrSYqUEWJlTG6VM09R4EEBr3fs0TS75Swgi4qM6ES5ZRWQcRxEJ3NbLgOWSchuiiJBhLo3TkjIReX7Y30MhYZDHPXKqGFTPnYqQ56U93h+CpJJzQdMeXDwZrh/fAPDD/8ePDBv98i+9+6ZnXoBa0zT1jE3a962ZDeMWRTlU3D0RNW1jpAl59pnmtm1L0Wma9sdrM8deGTMXLWT1iBwJqkVTcQNp23f7ELiihBAgHDBf6iCelyZchr3deJVSYoOfGZhIHGjuh9/9GLZms90hn2XOkjSN+49wla/ZdW1Jk9l+IApvrvMxSSo5lxzmIWANiRARQqwBSUqpeIktuLoImblv+oIyTVOeMgf3r0U2qBa+Ykp3KLVQ9OoBM3WPaghBIqeUSEvKZZpGABKDEbmYogoPJRbNwiHnzEZgjv7YsqSSnTFfTMVqCp1IzCynnFLq285PAhLD+fl5t+iLUSoa2h7A+WRpKGNKD548eubp2yfHHYBxfbpqWlHjUoIxOXmazKCpDMOYl91BzuzEJWoETJPlUrzBRAFMmiSo5ZGUGoH5MqWjhlFjmaYRu3GxWAFol6txHHPhRlYwtVRtfd6FYWWLEEySu3PHtI3UUkkth+36bHVwBEAiwxD6TkLYnD1edEsAiw7D5jRiu4jtmMZaysA2DiVit1rw0fG129ePhaMLHOO0sbSLraTdpnGyBXQYtk2Uro+73aakEUDaltB0KQ1m0jb9OLppyI4ODtkKoDKn6DWXCQpjIokxEnMatr6qhLZLaVSYwZ6szwF0q4NhtztaHqYhX5yd3Tg59oU05bHtQyrDME4IHYDItlufvfj8M1rGR/feOF62AJ7q26J50gTD6mAxne6sSHWRRLImjuNUIHffuAvgZ/7Fzz55/PDk8Oitb/28d7zjHW0TAex2Q+xjCIJMBUUacVaRMKZpXB52u92oaoQWwOk4cWw4qwhr0UXbA7gYTvuwmMYSJQ6bIUpTrRGBjSybEoTdh26l74Jw2O0umtjPKYYCiWCaSk5Q5SahAYDSoOijR6cvf/q1Kenb3vp5AJ5+9ulxOJWUgGnZd3WcGVAyqxZQJlI/1scuFkVKSTNCZHcVVCEXpmrETFxD/bvNVvPEEGZASwUcEhtKjE3O43a7dim5k9j3bWzibhq5qdV+zKEUCyGsVitWSynNHCgv8GBVLTPTAUKB2IvWzGzuaveItzGjpELB/6tO09Q0TRNkGKYYqisEuaiW/TC1TvKIQGSaXYHZH/JVMwokMFuNVxuMhbRYKUm41sOxsQgTUDR5M4s/OLkUl++nKRPV+Hx2FUzp0iADlDIvqqWQVZoJ1Ks0rAmxjU2uwQXyH4xI2rZlqve7aZrCzFomrYVZqlZS9v2XiX1gNmWISAwNmWqeZrQCojBzUIDUQgiwy+RLztngaktwWY0YuUxGEkJIefImGmZJKTUx5pxR9vFPlFKyXhLBRSSnKU1JGMyctb63XdeVWRah+RN3III0kWA6f17CJEI5T6UUBmqaxu+DVfyiKwnrXzcChxmJiJci5qxmhfdEB3gl5FwwMdcGMYNi2M+c9zB/gHKZ9og3IhAVIvGOIa5mISEQ1Jg5hMZPZmX+i5kNPHtrIXOPse5xHh66UPOO7r0BZM/k0dnphP3f9jUcc/DpUtW7KlARoFbcbB8/y2RLM5Z8/7V26E5oorexzD2vajT7jmgerc3KRtu2fuArZco5O2Z/mqZpzACavneFxV9xztmft30rzRzJuVqCDfX2jv//4JOIzGFCN8rmkjwlW65A0S9NKGxmbJoLkQQqs5qiZCVrUeWZSsjeI7cvlAGQcu66Zr1et30T+2aYNg5BVJRUJoWstxd936+uHfqt7N6D+7FvIFCpWbuL9XrZ9dvz9UHbT2Wkmb3HzAQ2K8z1R00phRioRsXUkKu1VQ2al6vuYnchYXXnztMAXn3lk2cX7bXr3Uc/+pH3vOc9/oZ/8+//jlu3bh90i8PD67vd2azfhTJZKsZmRNJ1nV/v1+ttCIHIDDam+g2nQAbKOUOJ2VzLCN7mCHN2vP+2RXXumHE8rWsxmstk5ruK2fxFKaqaUm09tPpdTaVAC3NFHlqeAJxcv7ZZn0rg9e58mzZnF6cAfupnfvJdX/ruj378Yx/+8K9827d/y9vf8Ru+7Mt+C4A3v+mZadw2IQDTpLtCU92i2CjqarmYRjk+WVSKfhNFhAIFhPV67dt/E9ucNeecc/EbQgis5qjBkqq+GR3UNE7bpqWiw3Y7+Syl65pi+urrd9fbix/4wf/h6NoRgP/0z35fbHQ3ncEySxqnCUCMfRAtCi2TYZY7g0ZmLZMBoLzvDCqqLNYIG5nxXOhjlw2LNLdRW61J8iSnzOZ2tTl8rqqa5rqfwESkVuF/frLx2aaZ5aQF5kcrGQ1auqYhiUSy2ewAiJxIZEo0jmPXLbiNAC6GgZiV4r702oNRHJlJhjT1y0Wa8vXrNwH8/b/3v/2DH3rPay9r3+Dbvu33fOef+qMApnEXG7RtTwZFvjjf7BXAEKJZDhTiovWQYCpDKrtsiczaEN10SmTTNAoRES2XvXsinpydJqbu4HhEuVhvLTQACi12Yzq/ePzplz998+b1mzc6AKrbKEUVrIZCsOhUvzGPTWNmaRx1sVpO48aPGk0TDLrdrkuhvl+6kusgcUCJYlWHl8tmFZ6cPdZEq9Uq7fwcmYkwTVNDPIy7k5Ojx0/OAISA0AXhmEspU/GVbbloL9anXRMUFGKzrzLt2kXSJIGMcggEoFuuHj9+3DRN3/eUucxkrNB0Y5r6rmmlMTNCdOwlS79ctK+/8srf/Nt/94d/5FcBvP2db779+bf/6T/8+Zc+/tG/9tf+0tve/iYAm/XDphEAZ5tt3x2M3vuQym44OzhcDMPQLdqcK8MojWVKJcbIqkQ1qBJCEI6akZMWS77WL/rowVhS8/45AKI6pCkyWS5TKgLhGWwhHCPzkIfLDZdZQHBUYC71Hh5DzjmVrKocg+8nWVXViOoBazYvxBgYIWrKZX9Hxx4CQsxcSp5BfVxK8em9+ziqvsBcE+LYRzZKLpolkspyce1f/r/vBXD3lfvf813f98Kb3jJuc9s2cxl83bPnqnGbUd/7chnVbMkygClPy+XS0xS0D6iop0pIhEyLqbqcPcHMTMAikqa0r5wHE5koqev3APJuDCzCLZiIagFTsVJKSppYEK5UAzioQtVAwoR/44lvH02dod3VZu9Ozpwn2//3+mepmVFBLRvi2u+cs/dkkkgQkTnMVI2Z0zQpah6n7aKSweARQ+HLUlj3eXqfwKVwU4exiTnozFb3drMYWmnDMI5Xh3tzQaIXhAUQOb1OkeEmr4BSjIySFmKuMKeSYV5VC2ba7Db+O3WLnoNMOU+KEGQ9JADUnqwvzu8/Oju+cX11uPTlvWtDGiei4GzDCg4UM87GCRGTpWJUOyPULMGgRQvmeVWtmhAVm9gImFzmAoGDBJAp++GiuINTIrSEEMbdtqbYYiQqFso4DTmm+U5VmEpkqOuN4wZAjHLraHm2OR+2U98GoY0vv10jmC7yLmhORyfHAM7OLkLk3XDedytLm9YIZQKAcdeYKWdWi41sdxsAbSMoeUy7oiYNDcMOQOw6Ig1BcsH5cNY3CwCr/mC32+U0Nk0wqzZ1N1hdTdTHrvVx0W6YiNUF/rZbOMW8WTYXm7ODfrU6aM4vHgNom9j2Tc4TN+HoaLkZJgBUdNl1Bv6c557ZlfKxj30EQHnm6c955qnV8eLs4RvYlq7rKuww05A1T0N3cPCxj3/yP/mz/xmAT3zy5VtPHZ6dnR8cdH/yT/zxr/rtXw5g0falJDW2YrFt/Hwikc/Oz7mj3Thw0yTVx6enAB5mo9Aedt2qWQjlzXDqkeEhjaA4DEMber8lBJbdNCzbxZjTMCXPwZHmYgoUCZjSDlKtMWOyYUqha0OzGFKZLADYDunjv/KhR/cevPmZN73tC144Pj4EQNO6l9KwipZSypT9ao2UGWRNUEMmic4q03qZKl5BUOeODgVRB/lVjm8bo6PJzWAotfyCjc3IStvFtovubSlTStPEIYpIUbrkwSmX4uIsmxI7NkW1pLqYl9myxx4/gKmWPW3B6wGMaRzHUipkmo3MTEsyYSJyshJz2JPy/zVwgw+5r6A66/oZOaqDjh3nVNH3IsSa68EP5nAz8nhAKZ9lMOQrfwGg4n3H9SY4Hx2zmcGESjFiVbqaAzUFMbyx3g227mVTzeXS2Cv7q9n+AdqDSK7CKeYbokELw9OCrkFAIhsRFEQc55egpaQ0GThGg2ilnwZne+p+pd2/jUFlXxOrqqZF/ZujpOLV8jYXCXv6MpqFOsX3shUi3oNaiyZLo04KY3hfBCKLQ7JLKfzZHK5SqdH8b7FL5d+ewEFsFEpJ0MJCMUSvTTKzENizG8y1Rsg/MBEJTcxzAVguRSSEEFQ156ppKTm+S9TdDmYu9jQSCUwKS2nPyVNS53uKCImojrO3NghLKamRQLFaqFJKlksIjqLHHt/IFOfEmu57Tx0iFoJQkFBmF42Zt9Fe9pLsOeAgm+G9MPPG65r0Jb7aTlLMSikcm1CbXACmEMSM6shjhhLvsyp+q6lbKrPIZfLF5lAjwaC4RHLWtqHPfobM4O2mWnGDdZajlWeDue9SmLhOowuIQL61IxALe+snk+5Jqywi2XSu2m0BZJQKpcslxhgqdhtehnCVhMIM7xwFlfW4SWVyGlDSqT/sj1YH9+7de/DojdPNEwCvvfb6OE1Pl+diaBe0GLYDgNViNUzj6vBAx7I6OLnYbT0uXv1dWqRmM1FMgxB7+bKzcQrVGmOy87N7FrvVcrHbJQC7MX3ypVd/7Z//q1/50C/cvnM0DFsAH/jIe3/byVccHBzcf/T4eNU5zU7LFDnGKCQiCNv1Zi68ZMBray3nXLnELETIpjFG75Xedx6bKoO6pnXHjS8AqPCsmklWgubMHIgpq3OabM9Sqe4krogTT8oFAYWwm0av8wQbB15vz9548NpP/tRP/Muf/zkAh9dOnn/xzhe/8wtu3TlaHLZf/7u/9mDZATg9v9d38Xw7aiGQkDiww0yysK43T/rFzTdeewTgY5/8xPHBjeULy2FzNk6TKPngqNbiGInUOkIR2W22y2XfL7uUUs7Zoz5qRbnERqapSGBvLR1yTiWHwP/7D/2vd+7c+s4/+UcA9ItmMzy6dm11dn5/uWw2mzUA4ggSgxZNsFngYLCEKY0Nc2yIA2um2mxCBoJZ8YJ67B3VCIGYmTXXTHKt/7ZSUxseUSEmEgi8xHJuAmcRNljOOuV6Zu36nog2m80wDO3hYp73jnlKTd+TCIRPzy9cdiGixWppI3u4wo08sW0uLs7atg3CXdd57N8FmVJy4Ca23Wt33wDwK7/6oW/5g9/6tV/99d/9J7/3F977/j/1vd8FYJg2KSlgOU9tF1v3XzTNer3uFzIMQ0FSszpcFSOxzWbTNA0Jxt3kZvuGJMSm5Hy+2bVdB6Bd9GQ05LLOqZAcHF4DkC+alHcf/8SHj47bz3nLre3udQCLJlAunAtbaLkBoRKqSwIyNzTspilRwVhDjpNRECffX2wvKgOMZLFqUs5Zd0fXDgAMaXt6cZ+CtbHfjRf+2B4cHATi3bDdnG+Wq8XF9lGmEUDfxzzo4yePV8trMbauVzJrbICQ0lR2myFIByC23WYaWJTN2jZeXFwAGJ/sFovFmKaxJEC268FH/ctVe3b+xHg5akpDOjk8BpCaGMPy4nz7qZde7pv2L/357wTw73/Lt5OFn/ldP/1TP/XjP/XPfvKtX/iHAdx46vrp2cPddnzq9nNMXVefZR1GXm9Oo8lunPbG0L49XB0dlFLGcbcZzoACoIdQsJxomjKR+URhnEwCe5pybykPLI0EMgWRu0traILIihVVJjKq+UEhjiyRWHPJQr4HRXM39xQ4Cs2uuOIwS0QJwzAY11AqkUWWVPQqZNQXKCJqhMax0Owi3B8uzYxqI4x66ENVY4yz1K4hdCT9w/sXx8vlj7znJwB84Vvf9mW/+cuH7cQQMkjgS7yZqrg3glHytF8nSykkCCHUm61ZSY5ABBEp3EwqxGZMpN6osqeSV7kzhDBNueh+LHM1t2xuaSSDKStszwtnYiVZhAhSujI1saKBhAS5mO3hfXR5jtgPvlA5u+b7vc697M0c+dmDPB0qxqguYTfAziMcApFC+TK9QyKhmEFJSLzlJ9dTqOZSjGWuLTPLxXepfYkXMxsR2PP8MDIfVHhzk5mBHC6+5wXsexxRauxfY2iYBWAyx+WAKQQnF+TLk0wqBShROIoEFqOa05ly4hCk7SiNBcFj91OiN55shinfeeZO7KjU9gwhhimZcQKqFMEMUBEyptFgzFqHJWBkK8UMIoTi7VpMrOTtxTrWuQ5g2iBEYihYU93HyYKgKZQVVTpiIQuWSxIhaWLZTn3sAaRctpuEtg0SAsswbABQZkvENvasTYDPvRXjbhxWnVyc32/75eMn9/3CH5vu+Gi52WzLpIt24VwMMpEQUtGpTESl6SKAKW+JNDRI05QNTq0SadbbM5AE6ZousBiAQTfdMFhnAAAgAElEQVQI2jdNGjP/a82dZIr5+up3/iaa0m7MHAKRPTk7B9AdNtvthovqelzE9tZTJwAuLi7GNOSsgULJeRr9GLDNyl2/unl09HCzbpoOwMt3H3Rdt+ntoG9yGaXM2HiKTdMgyq9+9CP/zV/77z79qdcAfMPXf/23/qFved/7fv5v/Y9/84f/0T+889RtAO/+ki958ODBweIgjWoEd0AradN3Y9kZG1lKmZQFwPU7d7a5bC62jzYDCVVnd1Gz0jdtt+x4ZJ1qeUzf9FOmGA9gycMs0GJcgEAifb84u/BG8LY7OBTEqWBMlpJ++uWXATx69MSSvfPt73z29lNBSHQAAEuRSyAlLaVoqqBrzmSRWTX5ejQPYEBQMqDU27Y/4grzvsIr8wz2fsP9JLl6PTxE4s/YbIRnJh/4QNzcDVIjEhjnrI4Aq+6DnLHv1pqLFBVKbKTmnc22T65AQVRKAqxezyqPmVBUUJHYzOz1jQ7gMcs0t7RCidWrJvaA5GrMJwdRuCMMmQgCM/LQX8EMLyUhghgKLo11DlcmZhEODsNiE79J1a1OqzXG1V6mEFiUL0sVzCyXjAKF1qpdIscMUYVbGYAyWyScn2/zKDpcGfLvG6/nMfylhqIKVcxbk7dzXoU/Ss3vzCUmMQqRKnk9rFxhwDoeoVLca2CcOZAo0XzrrKN9reiROlbJ2fHSRUSihHr7KFastKEdcyItbsgFMQFC5lDueQ13iEwtJ/31KHBM2USEhJUnM9UZY6PIBNJS9uHbfZaJqXaDzuUCDp7lq/xLIXa7uBDUnJBT9YXALMTJ6yfcVBO5aRrGvmOS93Adx3sXHV03kdp67Q1A5aq7YT5Ugcgh5D6u9EddQi0unSken+16mC0eHrzAnFAtn/V/54KYWq2HkrSI1dNQMeUgyGI+BdvPNKAeZnNXsCcePfbiz5IPw4mQjOpI6rNpw/6nX6WTGIEU9m8yblzGnn07ZKrkZ3NcqGkFLvr43qVc2o8QQ9vk3c7pwpXSlLXWFVVSziUiuDpEDJ5QhWmQsN2uN+M2NNQsms3uAsBrd195+TOvvvd9P/+JT3yibVsnhzdd9+f/wl/8yX/2oyF27373lzbSAlgcrIjgxc9n6wtp21mlsplry+xqYozOq3MZWa3MBaUELqtlV4SKbRYrBnB0cvBDP/zjn3jpQ9/0LV/3Db/7K9abJwBe/vTdn3v/z37hC+948U1veXJ2enx45BNIoaAF22F3sDwkYe8i7dtOVUlASiJSe2tYwBxADNnH7fxLaKrMHIm1ok/hYfG9CWj/YdUmx5xNKzA/hODYtuLCvDjLC8QkgQmUMznP/P6jh8LTr3z4A//z//K33vkl7/pz//n3A7j97DOPnjw+ubl69s3vWG/O1Kb7Dx8AuHbtcEprY22aBUtwR2JGgqYCaxbtG2+8cXR0B8Af+2N/bP14WK/XfRMiwxIu82J0yVLysjEiUxRVZKRJJ39oQwzLbrHbnS0WbVY73ZwBODg6/qX3/SuJ4Zv+wDcS683bRwCenN3vl7zbXbSdpDR56GOaiiKBQEKOkvLHNuXijS0sRDw/zmauvnqk0xeZUrvAyZFOVx4lOJ9TLbtDr5QSQqvzzgoEzFeSuYeBpFJyMAxTzllEjq/d2Ezb8/NzAL2FbrEc8nS6OTO7eXLt2L8Gm90GNPWMKdcandiGnKdu0QvVeianw1IgCHPgrMUM0kQA3/Xd3/M5z33ej/2f/+T+w9M//Ee+bbNd+4bKwhI8YFL9hOfrJ23bjzol5K7tRHjUEYAFLpq71UEpVhC6gwUAy3q2GeKkXddZoM0EABzjpLabSr88ptiuzyYAL33k5ddeee2552/+pt/0BTmfJh/K2WgFrKHhuOhWKZXduAHAoduMO2PuuwMwrGwAjHkbhZrYpZxDWHZd70v3mM7GXHKedrud++e75WLBR7FpNEuQ9vig9QPMsF3fuP70Znu6mzZRQtcvAUzJzi/Wb37z5wKyORsTTQC2uzVLGaapaVqmZrm6DkC4PWrCOK3v3Xt5N8miXQK4de2ZbR7CuC2mm11aLK/5h7sdtm13NI7lcLGKEl599SGAGBaHhzKO9M53/dbf+/v+yGYsAFJGHvHN3/jtX/c1X//Rj3/gUy/dBdAu6Nlnb3MYXnnt4tHDV/yTbTrpFnTtZEUhmmm/bByt//KnXm67g2GTDOOLb72tNs7bSu0lkJg9cbsdtgvqggQiSnlSrS6DJsTKsa5t6H6/Z2UzNWLyCEl1VbDf52xvY8xayny9Z8AHSqRFYpOLuYPD99YYgqaUxdzKtO+i29sQzCiExp8m9xf4r9yzb/aBDp/mzYiuItKoNU/ffv7nf+b97/25XwLw577/L1ihNOS+iXNtc2WIMoFDjAiq6g+Iokghv1G7gLJH6M9miNrgTuq4Gs6l1Eo3YjdmMrOQEBFTuJLRIG9OI65iB7F4h0l2obrY3ArlExTax9W94r2gKBhGVimpPnTzhDvzbIcmnpcds6SpVFODStMV/62ujD0dgOyc8D2JM8YYREpJKRW60lOuqgYLQULg0AYA47TzDh8h0xkqRGASIi0evdHL75Pnsb1KMvspvwkhcJOnUUveTaNH+cggRMbs89a9cpSGwUoRjmbGPr9VRTFzGOp8svKLDYsSsTCxRLd7rNdbqPUHnUeIYrsC8Pobj4fNcO3ajbZtoSOEAAzTdNgvbacKIpsVFq+bIlJisDBHqacgDQ48MghCnu2oRKH23yJV3x9QsgiaACmqvl1SBgmgOo2JA4W2AaBcMuXMvJ4203YK3E7ZW+R7Rts0C6hpzuxZJFOytFq0U5mmvPMnODSSctlO48nNGzG29+7dB3By7dY4pJwToF0fYkvT+c5XxSauhK2VBiHu0hrAWMYoLCyhb5er1fV4G8DZ+uLm8Q1VbDabku1i2ABogxysVk8enR50S4EQrrYQ1kIcEn9SsFlfsMjxybV20Yvw0y0BGNJ6N1wcdIvt+cWj+/dMJwDjmPruoG2afnmUC27fOfbt8sGjJyGQ6dRIeP7Z5wG8933vf/HFFxZHyzSd5mlcxF4n+EpbiIZxMrNv/MZv/Ct/+a8D+I3vene24R3vfOe73/3u+w/uOiCTRU6uXyPjaydH5+cXnk3OZofXjhMWT9ZPztfrVXt93A6O9kjcIC5j38aw81v4ycHRk9NH5xfbo66hSQ+6JYCxTE3TbrfjYrWESfZED0uIks1SziWtQ7sEkDWuz7ccloXi6/cevvLqXYkBwFMn15+98/Ttm9fysJnGbeOh6ZzElNXMmCnuqcdCLDFwTrB6hTBV8jnZXKux/1yECCxGsDmRPk3DHnSEy1OlksGouENtJv76+VOt+KPnYd0mENPcYh1EapUYEYgk1LIBl3fFiu9Ofgisw1+SfRMi7y1pVgJLYGJyNTF4i9ZVI8P+H+rFW6ub9VIgnitySWrQ3lnO9ctZz2kgV9KJCyzU5CXNQMmZFzqb9PdyvKkZKqY0upGXap6gpi2IPKHjh8km7qvlvTnA1QaXGbCn5tVj/5UG0v2/7ucBtXJl7lepeAhBcJi9ZcN+Xa/aBjvMfm6oSSlNnrplmasS2L/kLBSI95sQw2EukrSkybcV9ivhvEnVT2Q2X1jt7rnyGflWbvnSNX9ZivHZuA0iVtQN4NedwHG2HhbLrm9aApc0TVqzeQwe0+QJon1VjH+7KUhKBVSbma1eg326cCnFkR+99pMB11OGnYZmL4Vc1e2Kai6Z5uEAGatZKW6hLHPvrqfDCpFrc7iiupF7LYXt0hdKomZF/R5XewSs5NnXUHMWZnDbJ3ldyXyn4toQA/K87hXTB3MoankupC0oMUYhF7OuToHIT5aeOZtFvaLFvD3EpO6yvNeACJffI1jW5FrmPv2rM96YiPZeldruBGIwg7PNRRtM2V+mgWrxVj05uosl77+UptDiYhzPqgeKwuphrpRiltyWWTRVA1i1xaJpmmEYQuCDo9WTs4eZJHYRwPnm/B//2D986vbNP/Dt33TnmWcWyw7A+cXF237jW6/dPnz9jQe/9IFffPnTrwL4vu/+04t+uT3bttJ0fe9ryZQSYMyswsXUf/7QxJRGkIIgdcrn8QEP9O6I427Y3L9/7pvnl/ymd7717S9+wdvfRm23ak8APB/Ddrfr+/aDH/7lL/zct3qtb5pKCM3x4ZGqppRiDH6WNVKwleLbVLVglHpHkClnVXgZSpBgqlOeSlGytG/eYmKQZehepmVmX4Zcpd7D+RnkMzE1BcFoPqx7sM+kX/ZnZ6cAtsP6pZc+9Hf//t/5nV/3Vb/vm373tZvXAEgbnxluDsPw6PT0+GhVtN7PFbumI6IgHHMy5+wosoO0myhPP/30//SD/wDA+eP8u77m9z5z63ZJpe8a5xp6cNpg5PwkzW7d6pddKWk37ArMqPgvHncA6cGqP1+vifn1h28AWF47yDx98EMf+A//o+/+zMuffHJ+D8Bzzz91fvEoqxJKTsnvwMTmrT0cWaQawjVlQJum8ZlnSRWckb18kYWDEhF0DpepmmlxKFbSPc7G5XGyItWVRQU2dzySzKYwz6HknGPbxBjrMsUOKVJV5Jz98hKkGcbxouzC4ohYt+tTAKY3Q2CYhb7jrj09PwMQVLOVYX0RpSHDOI7+0g4WSwDjNE1FjRBiC+CZO7c/8fFf+8Ef+Nu/46u+5qt/x9dMaQuAeAQ4SGOt5Jz75bJm5pk322kcRzUxonFSANHETEqxGNpRRbX1cPvxU0+N47gbxtg0jn1pQnvYrY5CqyavvH7/ox95CcDJ4dNf+AUnzz13dHH+WGjdNwxASoocmAMKTUMaxlQ4uLdFc7daHQracVpvbQcAOoKRDaoBkOPVNf/KDWcXTy5Ouz4eXj96cO8cwC5ZjMuU2kf3T1995TO79Qjg5OSkbeTGzeNh3F67fjikqekcB1M2F/zPf/oXNuvRkr3w4jMAbt9ZTjkVU+JmO+IDv/xLAE6fbF67++r1a93Xfs1XXpyf/p0f/NsAdluFyZ033/nN/86XvvjWF4jIRcwg/f17u/f88D/61Q9+qG+7p289BeA7vv0PP3j82l/9K3/9/CIR2nE7Adisx7Y7fvz4cWhpuZJHZ3cBfPO3fcP3/5n/+P79u9/5R7/n1bsPnfXeNGh7fOVXvPsv/8U/u14/PD1/dOPm0wD+xg/9vZ/8yV/UhK/7d3/LX/qrf3qcTl1QIyNQBBsw+Q5SLXVavHvP0/VGgZljYLd1mJlfbpkDi4TQMuWkdfrku0bO2c1L3l5kZmQcg3hLS1UiCIHBakImZL69ViKAKkTcpOm/2EdG/js3zSxbWHXXAmpWZtHBSSD11O5iSs5FzQcf4b0/976v/G1fDeBrv+prpk0+6FcxStYktC94VrbAzFWeqUdsZal6pVk1/ZppE2Oh2n9ZrdHIVhtDnIBuVwfXBZZLNqaK3CL3SfhMQH3IkXImAByCROJY5oiKwTa7bQjcRGncVafm3bUwHwbUYI6PPEi9Qnsfdcbc6+dKk8dSqKB8lmETtWb+qoFUal+7+HWdDGZFvKnN2Pss/MtTxrFSnGQ/B9pfM+bhoRfQYF8MVbmoaRr3g0FVKYasiS4TNjB4G5IqTPfzFa/iI45BSrb5loLgg2gJKdXvRmwbZhTNU55cnApzbYOBNuNUiLJhOF8DuHj08ObB0e1rJ5YGEZQ0B86J3GoL9U8OBIMxrAHIu1/cPMNWAWpiRvMkmsz/rygVMqqd5mDPQbKQG9NnaoBayWRlnJJn40dNFvTaU9dPlk+XnN/4zOtaCMB6HDXpNHo3kzSLDkDbNgXTZnOxG8fYtT4p6PvF7TvPn6/PAOy2u+XhDQCPH50L8WoVm67ZDLsQ2uWtEwB5ymePzzYX28P+oFsu2mXjR+XVog8hbM43P/feDzqkOTTd6nC3WCyOj49XR812cw5g3F3sxvXBQc+F9/U2RI7V5xrGhrqH//DkGsdw78GD1z9y7/z8/GJz7sTJp2/fPFz0N0+O27b3asLl6lARX3390WZ7N7bLfvkQwHa7vXZ8VNRsCqE9aEMH4P69J7/4/g9+wec/fX76yptuHduKVnwAwLIQM+n01M2bX/GVv/OjH74L4Ed+9J92K+lX8eZTd77oi77o4YPXXbhZhjZKc7a+GNO0SxnAG/fv3f/go4OT1flw9qbn3pxLNVFfbCftmu16ePDaa2Fz76gdAZzt7l27fvjUjTtDTqFUjrua5pwbimXIOeekThlbIIZSSlLLBdKsAEBjyeOjR2evvPr6bkq3rt+4cf0EwDNP3zKdLp48aBrruxopMh0p+Pkh7senQDZTsiIkNk9UTMlgAiFSwpXCwnp90Pk5Uo/X8X6cNt+la5qbdA/yBJCmSUuJEpoQUy5UDcJWnQ1mfu73E52fb4vnpF15qqoxAGUS5jkHQftRsVG1cPpUhYTcTKbF/JBZf0JxC3ylKLp/mZWsmCLnq/mOUoyvGOi8NBdeClCUq+VH/LmsVUg83yWDVBiEaSkqGqqNBaielLnsgwVmWvKUs4YQYFXsYxHvQAQkVIieluKV5BBDLjnPEhKDaokN0b7ujFEveFVtgPcN1Xfi6upJENQSDACslQhZr8aqmnIqc7tWFFYrTnjQuq0IkRB5v80cIC1KZAxjMM81LkQGNgHNKfKy/86AiVmY2KDFEftqBirDGJrI0mTPBGlm8uekgOcgD7GIePGOQpOWX4cCx247Tn3X9V1o26YJ5PbFnEeCUGBAjet9fd4AKRdjJq/oA7KpKsocu6hNeEREhcCEovs0BZGgXhQtxMZVimwVz6mqzpb3HrlSCkgocCAGXcK9xXOk82M8TdPlacA/+0qRKe1i6TJbKcVfhG/w++f/ShLEW3QIsDDXNe3dDVfXEVU1QmxbwIrl/XlLUVewfY+mWlZVmvtKXKqstBGwiFipcZZU9m6RcPUHM7Ny5eG/rL3jqt3uQa17O6yvCrPMSQaIu5PIRSWb09pM4MJqxeo8X4tO+wJaEOleqAIQyGzfL05XwinzQvzkyZO2jcl4fXoeG3npMy/94i+/F8CX/fYv++7v/a7VYf/2L3qbu5tc9Xjtjc8sjw+++Jm3ndy49h98xx8HsDm/+C/+3H+ZSpp26caNW8M4XVn1gpkVTTVZwLpfJWbAUqW6muliuXjj4d120X/4o+8HMCT+5j/4HRny/g+894Mf+eRzz90EcHh48LX/3lf/8i988Ed//D0fee5zv//7/gyAIU1PnjzZjUO/6LdnG5h1sdl/8dURgfv4dDElE2GRSFRFJ2fEkBoTBwq++iogLMbmLW0+mzXTGRFDIYQ9iVZVTZWgZIW0tmqDaqkTTB8/fuy4xGs3r9170P/Or/vKr/rq3yqtuWSwHXaHJ8cF+eh4MQznIVKIPi20lEeAoVAl178kEjFrytvdbtkefOpTnwJQxu7Ft3zuuNkCZU9L9q1UJJSkOnc9hsgikpFMScQIbFnr9inxfLs7Orn2+uuv/bOf/r8BvO+X3/97vvEbXnjrM288fvnw+qLxcVDeTGl3eLgadtOiP1xvdn7qzVayAUZh/1wLk3HWbFZijID53pPSpEYlT94mUN9DI38/nRHoXXrzncGbt/ZXC1HvniYIB5b63E05qyoHMbPNZjel5ECm0HbTlDanZ03LeRg9OxNj24ReRc7OnvR9C2Cx6JvGhvPTNE6Hh7cldABEdssuNId9G3vVsj6/cDFfjQBNJYfQDFPyqdrj07Pj6zf+yn/1X7/9N7wLNqyHl/0N99zBNLq8GAEcn9w2iCKYcSo5pURclbW2a4btbnmwAsvFZgvg4vEGUrrYxHgw5NKFAwCPnqxf/syHP/mJlz/x8Ze2u3Rych3AV3zVzXd98RcfRLx6/8nx8cHp49cBrGLMOnUhlpKGkrPSUAjAL/zsez/z2l1DUza63Z1+3uffAPAlv/kLiSll6dprP/6jP/0vfvbnANz4/5h702hPrqvKc59z742I//SmfDkrU/NgzYNtWZIleZLlCTAeMBjTGKqgKJuxGGsVDVXdUBQuKKCBokyZNuABFwhky6MsW7YkW5YlWZallJVSasw538s3/4eIuPee0x9uxMuE1b1Wf+AD+TFXZr587x9xh332/u2t05dcfubb3vHmteHS8cUVY/sAjhzb+OynP3n/1x85+NwxX2N9ddPJjy3z+P63v/YNb3ztpZe/ZDKeACDKH3zoGx/43Q+yYu+u+Z/9mZ8AcMFFL11YGWWdIiiXJT74ob8B8MS+Z8YbuPHGc299/Zt27z6f0Qfwsb/6Sl4gMt70PQf/z9/+92UYb4xGAHbuOPOuOz/7kY/cTREq+IVfeCWA8y56ycPfeuy++5+VCBliU6lXWsiLbjkewiIB5h77znNVlSlNHXjqJLtOt9MHMBytTkp/550PvfmNj9/6+utPLL7YKaYA7N9/cHkReY6VlUoih7buhJCTJti5iPqk5Mag4isiY8naZumAxJhqsBobRTuJjUGFIowYkDWN3YOSU++0LSx13aXk8ynTJTOJpnKVVJeWNIJkmgshJLLDZuP95lgsDRg26WjJu2GtTUP+9LWaOzwz4NoNLAuBbJ7/xL/6KZSNc9iyyZyt69plTKYphmQQCzbdl3U1SXurzbJkPkVbhUPGxKibJs3mVNCeFw2RCsc2ToJmeEUSGyNGwuxt9viFtvy1m+epDpA4FUc040KCyfPEXGpQWQwDKJM1TDCM1ou5OTFLx/VkKEjwK6WgGpXV2KaqKSG60mlqsyIyHRuSvdg2y0DTNQ4RSyZEIbNpSUgWb4jGhKMLEmyKsbedf2iwEuxM+pZZ9RSbLJISiJ1lY5JO5CXWoZYYiqzodPMUuxPRENUjRCWysJw1oz9jkaC5COnIYI0VEjYkJNGGTUudsayBBc13NxyPAGTdAWw2KkOnP7U+WTt48BCArsnP3jZHJHUIRebKyRBAr9+vq4qhCmqBY60ZSokIEtOsmZuhLhGxUZF0mkmqB2lEsx3bmG5EIDCJxmY0TALAGQajDnWesa/JsgPAubvvG/d//eEHSl+Wo/GN1177ule9GkDmOtZAI8jw4eNH7//mAwBOLB6PpLNz07fccsuWzuD4oaMAvnTXXQePHrPd4tjJ41t6Uy+96koAV1xy8Rm7doJpOBrVIn/2oQ89/+LBRPS/6rLLX3fzq3tFZ1KP15cmAFyv8+T+A5/9zOdPHFt49tkXJmWdKB69bh+Gzz5n72WXXHjTja8AcOklF0zqCTm4AIE9redIgZiGLGlaDeDAgQNf+upXPvP5Lzz/wkFVpAGwdZga5Nu3zN7wimtedfMN5597Xmrj6Q/mDh5Z+IM//tNjx04MxxsArrzi0j/6gw90u1lZedGY8LHfuP+hJ/c/XvQmF1+488d++G03XnO91AygLoNVW+RdNeGjf/3RD/zu/wSwtj4e+6EvN7pT2ft/+iff+r1vApDnxezM3NrymnNZwe7E4kkAf/gnf/rAt77h+tlZ55/9K7/0q7O7t2dZemjFuYJc/OyX7r7vUx9bXzwEYOeZ3R9499t+7D0/HkbeFtmkLFNaViSmGkEoOdtJt8qqVM56bqo7XN7Q4ACcXF4/evS4+NjtdnfunN61bWuR3rvJsAqT3KHIjUqVLixJelW1ECVjG71YlTQ26Ye24JGaa3ya2alhTmm+5lBDKimVoZueNQJIg8ipu0NaYFnFe5GUnbfEYDJkiVhD3VBq0MSRknEjUnPOjOIb3AZEpCE3G+vUe1HdHFu3Ny1VkVRv2NSpqmapqkECtd52ah33p1MqNhPxieX0T34TUFH1wTdwUFLreNOJr9wOAsGSxtpMhkwQ37onTgGDpL2exBiNaQbPCUDkmKPE2NTBngoKiQZSIyrM8M0qF0Vj04HaDtob+mp7DzrdvNDQJP/xhntq5s6cegqSKpHMeohirUnLlGgkUiKN0KiSBr3WMDeqltFNkwXBGFZiTiWxSQ8iJVZShQiDmpE2Um33KUtBal1UEWLiZNnbNNoQGWaJmzYF2mRZGsPOuVM37sbXkOx+pynf/3IEDpt1QvSjcVV73/E+c00bDatmziVXVPgn1vqoZFwUMQlGYBwxYvRpkiCnit/JmMbjibZjqcgyiRANydrZHPHlVL6X2LY6VJp2M5EwcZOR1Yh2fk7cFLUi1aXqaS+5NJicGDUqGcs4vV89RGaj2rQtbmJK04rGaXgOmMRT3WSrtqdJgcaQXn71XhIKJD39IgLiVIQBALEpg20Oa3pKjzRsjDHaPj0x1K1olyqm22VEtan0azWm9lYPS21rsjR91+mfVj61mmjCEzUR65AoIenDbdcqapq0ASVEJWNaG0q6xBqjqhIjg2EpCYcJTSKIIdSb3+vc3MzKykqRdSpfv3j0aCVlt98F0J/qXHHeRULx6ImDg5nBaDRKbWGz89NlXQ0nq2eevesP/vj3ALz/J37uzz/0wV/9d/9+4+TG8upKkXeaPA6TQMFk2KajbpRomESjqhAIaGMjYMNkiFeWlmmVLr3sfAAbk6oMS1Uwu8/a8+zzzz3z3AkA55+7Y2nxqc6Ab33zzf/lN/+I1QJ4/8/+zNzc3NLCovZESAxTQ2YW3xjiiKSNHzEbhYYozjlGQ5OLPiCClKxxzlhp4oKn0kbKpySkZDQgqCHmzeadBFhhCqIKbQpKDUcoFBHiiuzoocMA7vjMXd/71ltecsWbiWuXSZorbulPLS4vbt22LcZKtIqivU4GwNdjYxGDgMQY15i0jYRYhxDm5naoz/K8A2BmZuf87PyLy88UXRPr0mR5816AjDEx6Gaw0DCqUImGGH0MQdAIHzCsqkWn98hjj3/mM3csLi0AuGL6koXV4zt3bYGpbSYb41UAvX6nP90dj8ZZloNcjGUqDVUSJQg0tJw/jWoMey8gNSBBU+SWNCcB+7pOJYYpCMogZhaFCLIGrQAA4B4AACAASURBVJ/UDW3VjdZZRixKba3l5imfkk2j3+/3+jOb+1YdpNfNZ2fmgLC6sgRAxuKyLDKfWFtbXh5df90rAMxOyXBtadDv+CpUdewUPQB1HC2fXCrywWhYxRBUddu2+TTpSo0qo/G42x889/wRAEcPLm6Z2XneWRc/8q1Hez2z44wMQEGWLRNsXaHb7X7lyw8CePHg8YOHjven5q3tCmjvnrMGMzOt4Gg31hfu/fq9y6tre885F8A1117rQ7M3V+Pq0Ye/DeCb9zxw/NAqPDAB5bxrzw4Af/Oxj59zwa5/9d53Xnf9ZdVIuq4PIGNyzlSTMgXs825/bWUE4I/+5H9++/ETYQ2oAcbVr5gF8GszP3v5ZReGIGJmPvGJLz7wtacBbN/DlVz/lre6ELJer//oI08D+G+/92dPPrEwWQLlyNhqGQBkXZtl6Bb9j3/ky498a99v/85/3L13F4Bed/rZA0frGrPT/UcfOTkeJiR7DjWgXKmzZdu2xYUSwHADAF58cWltXWYH/de95vsBPPi1gwsnVmoNd9/5yI03fenNb31dOts9sW//XV98YNDZVlX+VTdd++bv/X4Aamh5Yy0Cs7NnVs6fv7cP4Ibrry2Kuf7U7NL6cmeQdWYAYMv26SNHTzz73OGs12d0qjq9tr2ZuWzp0MKnPnXnlVdealx3fTgBECUruuRrVJ7ZZNQCJJiZjSVSmyV1AiGyNbbRoDenMcoxRo2RjHHWKSFKUzsaJAoiQk3cFI2nkFuURmVohAAiIfHiWcCM3Jk0+4oCx4ZUM2tcigD4yhmbNqbTyWopPwZVY1UlbBpxk8AhIgK1phFlg/cEY4xJQYv014MHs/3kP9x+xUVXnbFtL4DhxrCXdctqbBp8eOuHTifAGEnJGFNLCg8Hx84YpgbIxwAy61LbK0GZSdrhaLo0xBAJxoBwqgYlxUaImZpPgRqQtjJYmhB4ajmpQxREUGhC0VAybLNMQh1DPIU1F5V0ybeO0ITmVNqhRLPLx5a90wTdN2PwRKRBUi2ittQVVqRwiiGOEoNI6gdNp1jVyIYT/yNdKYxNZxAGkNoTDaUoSVPV20LGmva09uRLTYgdysTEZNgY5uR4by0nabKFhtQGNZYVTCAlaWIuhBBrREg0GlogGhuJIQps4ZJvCEAVak7BKQORmLlCWzMREdksG5f10eMLjg2A3XODOaejycgadapqkhIRvXpNU+7TDK1GGWoJQqIMCYlfoEaNi9AIz4yE5oV6ikKaZq2sagAEQDkqPBkwIaJO4Qgma0SM7XTUVmUA0O/OvfjM4b/963/odLtro+GgU7zle94IIIxqBA21dHuD4WT8t7d/EsC+pw8AmNu99RWvvXVbZ06xBuC+Lz28b/9TQ1aQR5QvfvluAL/2Sz83v3N+dX1jama2XJt8+vNfOnrkWOODFvM9b36LxBApdPoDAJ/74pfv/cq9d3/5fkSwzQnJ9J6PNiqQLiw88Z1H9z3y8LcA/OAPvvWWV98YY+TIhCbZltStZiQLGOPu/foDAP7qox978KF9AmSFCTGR+BBqrkZmlav/9YnPPvrIYz/90+8DcMmlVyrZKurhYwtF0QnjdQBHFw5Hrks/HtfB2KybdwFsrI2c7YzHy/v2P3nwyOHspk45To+Mq4ZVptY4/vKdXzx2dBEAbCEwczt3LR8/eucXvvTqm24EMDXoHF84kdncT8peb2CcA7D/wNOitLpeHzx0hI2xxqRjDwU7GtcR5tnnD08qn3aQIyeOjsqKXDauRoNi0ECmna3rmgUG7DIbkj2nDjUZrfOq0uHYPvvdpwEsL56cnZ46Y/f2uZnpbmYyFzBJzCnfyQhGxuO1PDeDQQ/AhvgYKaqwWAZS+sMSK4tls0l42MT1pfJpVaFTju9kMydQmpg3wUAoRxGVzW5XqJCIgDl4ERHKuC2lJoaBCqNplifSKEGVQKk2RFwL11MVNsScaPhNcTWYKUrKIbbrJCmSRqhM1NKNU8WlIDZmeZwG4UwZbcg/ooHGGEMIyub0kbOCGwqBNn4qFRKASFzTKQmNbaKGKBn02iKYxFGgdI9N/LXk6SBiQxCNzYXJWdI0XzTOuTQkSH9MJCb1JjSgeiVrFKIaRZSYUkl2UhCgTaVX+y1w4jDQ6aiBtlEr4bfRGvegUKEY0yLZ7EEiIZXOMLMlTpugdSZUZZKktIlbJkRS6rV0LYkAhlk1SojMMIZr3ayWT1w0nzad9CCJhASy2yzyTQd7w5atiYrYVNGBmDUKLGdZdqrziwBDoo33h635FydwzM3PxBh9XZaj8YkTiyHU/V4njbhjsz2LaDxdYGNF5pz3Pmnzhq1pYH7RoEGLgdmwMcYRkYIDt3GPdEhTFpEQm9A+MeV5XpaltdYSV3UFIHqxbJitQjlnTu5FJmMNSIJEbbLtQNSE5oQoSImbEwyxjocbxllnOgBSoEZEqhCVvSWOpywpjT+ClFTJ+1Sp1XBlGiW1jdkYoipEoRhj9KFyzVPdPJcGhtoaoWbqIsQcudUyDJv09kqIqTA5iUSnfCIim6VHRLCgxgIkkro2BEpKwnBsaDPDJ5tV57p5hFJVpSQBiBBMOxSKXjR6BYuooB1msDXNQI99rNMJhtmoSgiBDGtoQkmtXYKiBssu1VzVIQxmp3ysQ6i/es+Xr3zZ5e/9sfcAWFo5cXL1GLF0BnZSbwjVALpTWS3DEIPLaHHp8DnnngHg13/zV3/rNz5w3bWvvPLSl/nK2+SMal5LEZEss+m1jKGB8qgKs6VNAdgQGfZ1vWPb9t/7b79/y5tuAXDj626OVKu1fUdb5geLiwsATi4t79qxZX7QP3vvOXt3nvtzP/0LAMZ++G9/6qdcYZSDza2EGJDQAyqCzBUwJtUKttf4xB9hInLNqdc1HeGK6CUxWcWLRiUYpQhthYwIVQqiSB2HxA1ktBFqWL1KjK0O3oTlqhBKjUXPAti2cy5KOT0zO57UQWsyAsCLzs/PxFCOxhv9ThGlHg7Xk5TgQxkQoc6arNEQFZHIumx5eXnr3GwKLFQ2BhVX5EGqzRhY2oeszYgVJFGqpJgphIwYx4Zs5ePK8gqAFw4ePH78+GP79m2Mh+ecc9Zbvu89AK5+2ZXD0bIxcFlWheHM7FTibpZ1PZiZHg6HZTnMOp2GqArDUAILUWM+J1WCzYsQQi3q68gx3QAp7xW5taPxOrUOY9UIDsQpVRZ9Slc2hVBiLDbdZyKARCKGcGQNGhPYz0sMoiHgO9/ev3//M88/dxDA0aPH19eGW7dvO/+Cs88854wrLrsEwFx/aliVbrqvpv7U7X//F3/+YQC9bLxti/m1X/w3e/fsPn50JSl9Hrpwcu03//f/sLjgz9jVf/0tr37XO9+Zas9FQrrUxaB/8/F/AHDXnQ9urGCyAUN461uv/63//PMJR1eOalBU5IPpXXd/9UMA/v62uzfWYSziBtDBj7z3PTe/5mYAqeT1wW9++xtff3RS6qQsANz06tn5bVucc8eOnvy/P/inz3z3eQAYVr3BwMKUPPK1P/LCUQDZAE/te+6//M7v/tZ/+pVXXndlbnMAvqzZwRirwKQad4telvcAPPPsiSzPZvbOZyGzJn7nO4cAfPMbT15yyeVQcdmgquiss3ckOSbUHQkd0u4zB1743Q/8dwAHvrvoqHP+hTuvvuaKa666eseO3QBOHFu44447Xnjh2bnZ2WcPnPj72z73G//x1wEYS71ef+Mkts8MoENrOgBCTYP+lipUkzoMup3UEQjNO4V94fnVbXM76zKeffY5AN7xjnf8/u/9yez8juPPrf/lhz9x65tuJckB3PHJu5564kVI77xz9v7wu9+ddvrxeLh161YNmPg4GU9607sA/O5//c/WFGoswZYYjcNJACeXT6yuD48fPeZL6XVzywCwZ8/ZJxYOI8OXvnj/29/2fTe/5opjxxcB9LozoT7hV/3M1HamrO2BK0MomyyHkqILQE1WFF0WjDeGflIqCwDLlIy9RCQhCNJ5Mm1YZI1NTXibs5rY/JtKLYjKGJOg1yJwzpya6qg660IImbWnmvAKQ0RZZtOJswWhqfdVe4AzsWE7imEhRz6QCiX+qzUkwROJMoLW2qSXdTyBoWzp5Ma+x5/c/ZozN0OOGRuGVlVNRKldC5z0Dm+MMZkpTAEApTBZKEWJIYQUnMky61xaYFlNk8RMhg6FllWdOWeMSedIFQURs03usAb8iRR0SIKDSxtj6k0TUsOGjYstDZQkEhlDNssSoQ0ME2sfQtMQsFnZRulGQmyYmdvWUm4GYMpsuDnCQNQYppASrKY9ILEhVko81DpEz5wDyFKZgpASWWcbNKFEZlZuACUt6j91qIU0oUAb9mHlGCIzKzUFwFGaiG0agkZtIv1FnruiIMmIqPYh/bjYsDFsjQsqMcYmuhiUwRpixo6JHecNFjFQHWqNalxy5KCcBAB51zJxUCHxnV436V8+Kig7ePTY8wcP3/TyawHMOwrliMQXLgvedzMHwJdV4WxdVZysK+BN4QaqojCanNstuy3dDanNDjWNco3XXsHaPgbKIorIqtrQXknIWgiJ+KrIOqvrKwA6g2kNZKmze9e5G8/sG5d1p9MBsLCwNN2bcbBExK57dHEFwGDrVs7N+sa6CjFMXQHAM88dH8zsBKQY5N3cHj74NIDbbv/c1ddcNTVdCHyErq5szG/ZDWBtZfnE4vHRZBzLMDWz5Y67vwTggx/6q7r0s3NbQq27tu/etfMsAGfuPSdG3b//u8+/8PRgKtv3+FMAbjOfvOG6l89NDaIXQ8xwyedL5IkoIora/U8e+L/+9EMADh45fM4FZx87dnTPnr1vuPVN/e40gOMHFx765jc3hsszu6aeeebw337i0wDe974zr7jynHqM8Ubd6c9Ob9kGoJZyoxzPDXJjTJZlJp8CsLGxXtf1mWef/+yTj/uaRdykngDomEFuC5B859HvPvnk893+AECnv6WOZQhlZ2rLkweee+yJ7wJ41Suv63WL8XoZIm3pzYwPLwHYGIWsM1MUWF5bsZlTCo2qJmQMbZvf4evoq+A1by1RrvIS2FXtvSBUPsty7xGJFSaBVKLpuKK/sj56+rkXVlfX0xn7/PMuOHPPLovgOHQzq75kDgA6eT6qh7EORW5j8Ilp7VymxkAQAymfNj9vIJFMbNpzn0IVpCHFDUCgZApLi3s6xzfQv5ASEKIMcFuLrqrBKzuku3FmbYpd++CzjLIsYzRWu9hy/pJesgkzFhEmZXYMqDbVhDH6TlZI7RuZIAkxhtgYTR2u1pA0lYtsmBQRUYl92hRio1ZsQhI3QRXMEKF0MU7xutTamcLgpJTcrExiQQkdnWW2xcNrE94BQTRqbPwLqWwLxjnLzHW6RECcM9ZabdIlslnvpart0qENcrgVf5Ub5mMzrZbgfQRi0h1aWhFvGgZtU4trYhsAOd2Jn+RpMiRR0gybjWFDaXkiUSJKFd1BRCEEJVBE0xoWVaw1TlkJEpvQHJESq4FNEwxqtB8NUVWFHbv2AL8pKkWVGCPYZk3zTZ6g+9pUNDQUqqRdpEbeTpGYElyNJ3XwQSIzN/oRJYEmBAEZdmz/xQkcykNrOctsrzOYme75qjkrlJOwtLzU7RZgzXJT5KnFJLGyVBEz27ZnxagAwxhoqOsscwAsRCTUpbA1AaSwSWqNtSc2jU9is1SZoCqWEX3lMi5sBsAHb9hYNlVdRtssDXlRVMErwTkXQkx+hBiDRiEFsxooaVBLADJrCpdNKi910LbpXcFgyjtFNSnJNCqp92FqerCyvlZ0et77RLMTX08mkzzPrbXeV6wN9dpYtspltWGM6fWK9OgEFdUYNBpLjk1TZSehrZ+hCKTO0WSPNM0sxST/fEzrF3ErdDZlvcaYICGKpnUs2ShjEGJ2xoRQkjTIMfEhvWOGrLaAIuNsMnRIjElbTSmpPM9DCCIRhqWR8SASVClzhaiAqQFvGCZSEolQk47OQFX5hD4W4dwVCegQFQpVknE12vfdR69+2UWj4RIAawNlUSl4qdSQbc6swXB0pKFeH0xNxboCcM3Lr7z8qssefPTbO3ef28t7KXtiKDJZYkDV17W1DMDZjJnLsgwRee7YcJsMDwZsHbPQkReO16MAYFD0T64tdGasL0dnnVPk3T6A5cVhb22qmxkO/mU3X/Vb//XfA/jAb39gdjZ/+9t/oJ/NrK2u9Lrd9DkWRV6NPEjqygfRxD4A07AaSjoUKbU1nJvAfGI2aX2Ey9PRyoFj1JY8ausYiNhaZmtVQpS4mVhRFcoswSbfXaKQBO83xuuPPPFIEole+/ob81yBmKqyE7ktiI91hShT/Q4h+BDIOgDDsmITjHOTSSx9mRf99C7UUhmbO1soIet1ABw+fGRpYy0mVwkSXR6WjMmbsVsIdWrdMwSi4EO9tra664zdd3zmjosuugjAysrqY48/etbZu1/6slsuu+yytHWNR0uZYQONlYfoxtow+cSstZWv805R2ThJ6PIQrLUwNqioIhG8YJ0XCUBkzo3rzuTeJxDa2G/4Ts/mbqqug6UCgI8V0dia4OO6zV1iuRFnhkEcQT62bxgJdSyCSC0iauDs6sZa2g8Wl1c+f8cXP3PbnQcPIP0QQplGHEcpf7Q/h3e9+xYA733vD+aDHMaRlXvvvQelBWCCn58tVt7De7b3popqUk4ADLbNH1t46pFv+9lpHNg/fOnldT+bBVD7Dcs0Ho9mpwff2ffM/fc/BuDkIjRk1mUG1Ve+cv++x98I4NrrLp3UK8Z1CHkZOoePjQFsrOOcc3ctLizXqkS0vLB8wbl7AcxtOzfL8eR3H1pdjHNbzpisMoDLzjt/dltx/MTixz7/uWefOFzYOQCzZ3SuuuziN936ujN2b33mmX0PPPAAgPvu/eb6cCwTfOr2T15z5YXczQFMqmhsR2EBeK1Mli8eWgAwGkLV5L0+x2CAucEAwF133v/6W2/euXtH8JPJeH11eRnA7FSxdHQ8le1cOH7iU7d/7ql9iwC6bqpv565/6St+8Vf/t/mtg8xNA1jf8FddfenHP/aJtbW1bdtnzjtvz8mFkwB6A15ZPIEAhB4BG+MJgKI7WDq6aJyZ688fO7o4WR8C4BCqYTU9QKgmbMU5D+Btb3vNw9964H/dds9Z5+3dt+/gHbffe9WVLwfwmU/eY5DPz03/8Lu+58Jzd0RaTyWpK8sbyEC5p360vRzAsZVjWaEh1OUkTs8OIlYB+PLEttktZ+/cnkXK4VbXTgL4kV/5xQNPP//hD/3ZqPa3/d2nX37dBYNeH8D6WpnZae16qU09kdQvYF2s6o1SgzG9fY8f+7vbPgfgqQMvZDY/84xtP/TOt5935m5LHoBjP9PvaWoBDB7gvMgBsHXJcMuGta2yUxEDY509vfGKiIw1liyUm7AFIKKWodE3Tl5VAFP9XnNCsiw+Esi5htVdxzoiWpt5b1JLBenEsW9sgZIzWQAs5Zap/qSs6lhNz02fXF4BUOT9Fw8er0blD7zjR8vhKFGqSRFCcI5DHYssDyHUEw+g6Lpagsu48qPSj1NOxxgnPsG5KHcmy01ztJPQ9oU0o0JrTLKuWGcCCcg0EzxjrMmCFyKyxClzkSZRxGotq0pZh4bxTMSUWgDKJEiJiIboCksgloYbGiUhPNNhWho/QIr/MBNRkFhVZVOSEoJx1qQRbZQUBWIiVU8MEpXgg2jru6YYta4nRbcAitRfWNdlZk2W58ONMRjOdQBY50QkxpqZbaMNochcXVOTQ0ejfZDCGuIAwxQV0vxgTVkHIup1e+W4cs4FCgBiiEj4VWhRdH0Z0voJIkgQDarRtHhXJlFSZjXEvq6TQm/ZxeghVTUOZHsAevlMLcnS6o2NbBss93g8Utdb2Vg/eOjEWedelA+mAfhqDaRsjRIMqC5TT60ESLpvpF63NkaW/DIqZKV1UTIUWkMTn7SFHzQT6RRjUUJ72dMI5eDVEBnbSUKARDZsVAlMtjEGYjA9U/pQhsDGZVkBiQD6naJfZBuTMVw/SOaKWQCVHxdkQ5S4sT4/NXguXZxc5pWF6OTRk7Nbt87OnAlg374XHnts/403X1zVS9G72aktq0vjFFjw9Ua/36Fiy4Hnjvz97XcBOHbs5Bk7d4/rjZdffdWv/+p/OHfv+YmHsLiwfM/X7vvrj3z4hUMHtm/dAWA0LJ986pmbbrihHk4MOcSsLSItg5SR0Z3e+qnP3fP8oXUAM3NnvXjk+Hlnn/VHf/j75515QRxHAFmdfeaOz/6Pv/yLw8cOQ3rVmADU69rTwcDMcCiG4xBSY4vGSVBr+ytLy8oBrgJgs+jr8XClk+eDWPYzN+XyAKCsh5nrqNp7vv7Y0YWJJwdgfnr6XW/+0Y9+/CPk8sny6GtffwDAy665wtdlrzsrbBbWqsADAL3pvSurC5kjMHkEodLXAUAHs33nMkK/0wcXPjRhkHoiVSTk3RGnGCucoPLQYmplPNFAApMcHEuHnj98+NhwOLzw/PP27NwJYH667ycbUo2KnFzwIj6d8qpQOecsW1VxLkvvXTmpUvDcWcuMtE6GEFQQoxaOQwypZ8AHr1BjrJJ0On3vqwYhqZJl2WQysdaCWuS51NY5VU2QRNOmCMuyLFB0sg4z13WdhAA11itCXSlpiNVpaGSTqEAMarDHSD1TSqRMqqlRiLiqqsxk1kHh0//KGBOVfPCBomMjLV2YiSIkUlAyZCwAMlYag4M1BI0xATuYWEWM4eQqCaeKJ0HWpJbpPDVMMxiSgFOTyaRxuBszHg+dywfdQUpMNCOroMZak5kIDRoTRIFIDRvva9WYd3ppeOxjiKrG5hbE2vZpmiRwK1mCIm1hZDjGCEKe5apRgg8xpNF+FaK1li177+EjgG7hAITaG+a0VyaRSBKYVCIbU4fQIFrZMRoVBxRT4aCAYiSPmC4WSeVJ9hiJsfY+aVObo0eFcKTCZa7oNE9X8AEqTJ6QSohjDERGwDFGMpatq9vMhLVWYqzrkhSuJW8BqH2ZMLZJJCIi7mYiEkQgWuR5mt3GKMFDmXPXwT/fr382gcOwZ2YDJWbHruOylsiA/tR0FBmO1ifjOl0nDEuv1+l2ihjEi7TcbY4QUskNd7uFNC1uElUZqmIlCaopPKYUoxeoaJCm7iDVmVIbsWgjFZpufGyTZYga9K6PIQRRJg2SPvvcZRpFY1QRMkTNmD+5xjSz1mZZHXyKXpXVxDm3vLzc6RTluNy6dSuAhZOLqxurvcFgXNaGaGVlCcCO7dtTW3jqyHBFlpYMUTbMmcmVEEOY+CbxbiyREVEJUdN11zlnLUmEyiZLqCWKpbY3baYNztkIVZUkQyhCe+gMzMmdoaTStrZrMheywjhDTaGxSQ3NXr20DvzIIKEgPkafcn3pR1uh8SkRSQt/QKqV3oxkb7bWgVMASAVq276VdORKtdXpc4oiDK5jfecXP7tz19aXXHZRi02J3k/Ugpm1NZ1BREkV2u3ldTUu8ikAKubt73yrrzLjnECbxpYotS+JTPNFY0hEXwLnWZER6rouS08Nk4+VxBi7uLAEyKWXXgqAJTL7arye5Twux7u2TwOoNuLhw4d9VU9186yIN7/+xjSpe2rfk0srJ+pQzk7PGkKdAFQTMSaLqsRkiBpCZ1Rrba/Xq8YlM1oGfiRFZjNDTECa1KU1QUlAJNS4jk0qYCRF0mipYago1Is3xtWT2jmXkvAxBh/roNXTB7774b/88x//ifcAqOqN2S2zEbWPHlK7PPXLGMAIgqoSmNkqp9C7jUqWM+ucJxMaVyQxd5nNeORnBsV5518IYN9jX9j/9JPnnn3OcDQsLPdcAYAijcfDZE7T1qGXFW519WTQ+qFvPXitfRkQ1oYrAK67/qU3v/ras87ePp6sjibj4AEgdxZGfPQh1FnHGM7SGVMIdQwQIjZ50QXg61LBGk2IEomSxdq5zFEqd6hGE78xDGkMS1SQcjVBOdnI806WFwByl0etySBoEC/OdAFATNtyEFQaQ6MRqnyZ524cKsrMpK66UzMAntr/7If+x4e/8ZUnbcDWueLi8y4FMDe7fTSaHD58+PjS8c5U9tEP3wXg5OLqL//mL+foHjm2MD2YHdU1gOn+XDVa6/e21BNvmQa9TsJYDodxMMjzbHrx2II1g5npbQCee/bEYNpasqsrw698+f6jh0sAs7PzO+bPHq6PfLm2uHDkC5//MoBrX3G1wAyHG71+f3U43FivAGQdN9oIM/2tEwRm3H/f/Q8/+AoA7/qh16+MlkbrGwgYrwiHMYCpzsAPV+6568tf+OTntw7OWTi8BODiay7/+Z/5yXPP3bN1y+CV1130sqsvAXDVZS//5sMP9vv15Veeba0dlxMAxuZR4FxeVuNut69CmckAzE51VlayjdXyLa9/3cMPfqOcKIAnnzh8730P/Mz7f2pluSKiVN26srReuD6pCyXddefXUqViKHkjrP3rf/2evKhW1lemensAzM/v3ja/5xXX3qAqRH5cLb1w8LsA9u7dOTczbciuLVcimN+6NbEEREl8nEyqmamZFD8WH/v9zux0MRyOpwcunTZ8mPzIj/7QQ488M6nqqX7nd377j53tAVg6MZkeTL/h9a++4borikxXNiYAHM/lpiDGpBxa5144dBzAT//sL28Mj2Y5O+75MN66PQfwMz/7b3dt39vv9iTEjbW1ONoAsGP7/MUXXfaxj340s/H+ex76zqP7r7zySgDj0aSua2Oy9fVhkU8trR0D4IoQhazr3P7JL/7tJ+5+av8aABjoOh7tHXn8sQM/+WPv/p43vAYA4jixoLkpEJUYbYNzo9RsJdDT+4Pon9RsEVEzq6LEZ2v3pv9vCnpr1miMykGl4QIBZE1C3xGLUlRVAYtGFQZQ1ZUiVNWELK0N15JknPc6w7XhX3zw469/3ffdcO11YgAgM8Z2r/u1iAAAIABJREFUOxx1Mhpb7iK2Hnoh8cGjjCIASzuuRBSQOMObFX11CMbZsqpEUBRFugyEICRqrRtXY2XSrBl0paO9KBjwLZbQEhtSBUkMUSTdH5jBTEwmldmjUQdijFFCZIWcqp6lTTZK45pJLhICaVQiw6DMJudzEEOkQbUtAE5DtqgiTMzMKg2iSxRKzIoqBO9tEGnd3xwVPio7F4WbKgTvNz0mCI33NnrRCIgSkaAJ4aY4ZGqbVm1SsQK2LFCuSh+D2NZwTokxlqK4SsblDXMqBjbsrFXlEEsAIXhnXUg8T2pSlukbS+QXgaabXmOW0abNoarjuIoArJsejsP+p57ds3fvtu3b/SSp4dDW0bkpTyiU1bS9OZsJ8CZYtNlkt/kUs/6/jPhwOmDu1B9u/rqAUoJ18z1iY8ajMsln/f6gLEsRdbYTvK6vjRJ33hKXo7EI+t3euIxroyoVV/uyGhRdq7GebJTVOLGI82IwGa2cc+FLjPDCiWMAJLrb/uHTl199xo7tW1dP1jODueOH1wD42te+7PV6TrZ94Qt/8+ijTwPYufvc40cPnnfWnve978d3bh/U9TIAUutsfcMrrrr4JWcury9lPQNAUW/bOTccV5mzMUhyRxqotQ4cmWnp5Oqzzx6xbgpAFUzt9dY3vWF+68yJhaO2BIBZO3PT9dftPHvvoRNHRKvpfg9AYXJEqkZlbrts8rXxOoDtZ8wWnT4h37ljb296x8Lyerr+GdbJpKo2grX92psyegBZJ2OXHT26dOfdX6thy+EIwMuvv+4n3/f+v//0pw+/eBSgb+97EsCTB567+KILxz56tf3OoA4TAGtrHijKyZizXCKK6Wm/ugRgZWl5zm6dmZ8y5DApaWYAQEtINGR7G+vrIw1WGEBey7gsl/zG9PbtnaJ38IUXARx64ZBjs2fP7nP27iGJVgKAaricQ50FxcBQZ4jSOqPpVY0i0Nhwba21KZwuEhjcxGGMETADQoBpjOREJOk4DfUxBm3MXwYaRZ3LiEhDrEMFoNPv+hhiHWIMypZiSNpop9NJEJ9NBwE727STQqNK40ViQ2SZrYhAlYjTuVy8RkSQWsukaGSLEI3JEo6Y2bYucgaIjMuM01MvkcQYSSUl3HzU02tTuMFxtC0qsWZmhaiSQDfLQkCGSNWw3WR2xCgtI8Nam35cbCgrckO2ClXwIVV3tXULGkJIqNSGtKqRYLQNazSWDLYqEqG+8pYbp5ukvVNJU8NKgywhVdHU9WSgqpZTuMhFpE+arDZEm8p7X1XOOUmOMdF/BKKilLXRBnHPCuVNx2XDu4XCpqZOhTaxIiKKUaJKW9HaRFJIAZEQNFDzdMXN+nHRIOLatmAB+6oalxUR5Z1mMF+WZZZlTEpkmCg9HiwK0wheiiY3kJLpqUmMhGrPTVAIZK0l4lN9mv+iBI7oxwpWGFa2XDDZFKThoJl1ZExuTR2q8WQIYLhRiierzhg6ZXQEnGFnEs4sJBstaQQiYDgBEmMbiLWqGkEwhphsU8qVahOabnjdRIvHGIXYGNrsS4tRk4sJ8RTBpa5rCJFGY0iZtCW9xxiNZlBb18HHmA5hRa+7sbGWF/mkKmdmp0aTYfrsfKhXV5ddkQvzlu1zABaXjuWusMaISO4sC3WzTvpyGiUGg9RsZuzmTp9ZG6MPImnKZNkQGS/RS0gnsnaTFCKD0/batrmn4UEmbn5aMrIsk0SJQ9MZvkmjrGPI2WY2a6p6GrACK1OKIuupsLEhUqbGjSw+aKrFJoJs4oCImYOPxhhIUyirAKfPOpVNcEq8K6XVT+Pm2Y4NiPTkyYVjx4689e1v3rptdjxZA8AZ2Dh2bIxp/FHNT0CJISJsOMQawMawuualVz7y4JPLS8cuOO9CrSYAnHHKFIOKV0jrLkMUFRYiWFJ21iZCm2qofAlHx5dOTPxwflsPAJkyNxrZTEZVN++k6OzeM7Yd46VjR17IztpTxe7GyXUA51xw0YUXXHzPPfcURfGmN7x5tDGyyAGQzQxZQBQe0JgkLbakXE8qw2RMCvQgijKRMcSEEEIbrhcyzIZjChYSNc1EaduRKKopDNW8kiEmIck552OdNgNn+dlnXvirv/7QLa9/1U2vuR6AsVL7iWjVHeQiJtm5Kx+MMUpO1ETEoMQoGq2vJs1yUSNA0hfYGBERJZfx008f7PUGAK688sqHHn5wafHk1Vde0e112ZcAJqN1V3R88N1ufzKZbKyPAdiSRfB3t/3d/qceO+Os7e989/emzhfv67wwC2uHRWoQc+YAkFW2hshlMJWv0v/WGJvSVE1FixoAvd5WX4eyijHEKDre8ADW1k6ura1Z5l6na60VH0KQZH2q6zCerO/aMx9X1yytA9i6ZXpmpkM8UqWs6LKksx0rYrNwnK7wGisiRN5w1Dr6oQFw713fvOeuJ7dOz2qpb7n1zT/wtrcDeMlFFxdF8dDDj/7Gf/o/Dh071i16AD51+0OvesP+m950K+nMeEjQHICvRWO0GQn7crSRWuIdzY1LqSua7g3ieCEEJ8n1Y41XgXWHnzvx4ENPVBUAdDv1r//GL91+2+13fvazzuGrX7kfwHt+9NCO3XM+iMi4rqpU0VeP/Jpfv+EVN01Nzdx5552l3/j0pz8P4MbXXNnvd/3YwCOKdmY7APrFNBn71Tvv82MYx6hHAG557bXnn791PDx2vD62Y37rdddcC+CKy171c1lusTGU44eO7k+0XWdsUWR1XScmlfrQ5PN97Gb56sm1a66+/tqXXvtz7/83AObO6H7q9i+86wd+iOHquk6qh6ory9Iau++xA0uLcaa/FcCxk8dvfOUVea9cHy13B/3P33k3gPEGb6zXQWKvbw8fffqCi3a+4U2vBhBRLS4tx3HIt/XZIN2pQMFl5FyWFe7owaW19XUA3f5UXdXMfeemgsSmGNjrZZdd9oM/9I4/+MP/Pjs7qCpOk588z3ft2n7LrTdt3zUf4rA9ieaqRgOYaWpqy4sHTgJ4cd8LsC1bh7DnfAvgvT+mRT6zuLjkJ+Xus/YcGS0DWF078cY33nrxJece2P/0yaPVP9z2hVde/9o0Mq39uqPB7Owske1k0wAmk+W5+e3ffOiJj3zoC0eOTvbuPgfAicXV3hkd1vKZp5b+/M8/evH5FwK45KKzyzDqdrqQYJmUKXUlRo1IFR2qoFPoqNMFjtNQZw3gguj/b7Xb6QgxA8qtExEllsoLQir0UU7xEFZuuBSm0xGjmo3zIlvf8FWpANxsvu/RJxyZPTv3TPemfFkBmHhfWJdZ1+sNnGXn2lJD5hh9akqFaWBbqtKkEvlUcyoDpMzKDLJwhlzyUWrqJ+VMWdsDYnsGYSR/RxtyRNu8eEoPkrRmMKgF3AMQNtrebZLC0Zi00x8wCaWfUvIAUVRIUEpNVsrJAdcMCETADaQsBrHExlhDnALjm5YEZs4yMsbUISRDdWZs8F5ZjTGEpp4g6e/GuZSPaYsAgqoyW2ZGW1vQskaMhKgNyBWilOpdvfdMvHkeSz82apsp25JgTbAkFRA3bghiC2OhAdy0FTaRTIlwplQFZ61oUnYzZ5hqjcpmooY7OYBRbV48sTiYmd01P7dlKi83RqmFavN/sPnRoEG58Wm/88/zq6XLo8k8tgRagKMPMQRtzTW+jlAKQSDsa2SuD2CjXk01xComcx1osue48XA17+jpxZmZtT4EhHj5xS+54bpX/s5v/xaAwWDwrYcfe+Lx5+a37B5MDdbWx6Imta1XZRwOR7M9eeSRRzVkAChmIti2fXbr9u7K8MUkx2RZvm3XGb3BfJRdc1vny8S6YH366ac31teyItuEpzanSrVFVjz3wuGjh48nXoaywld7z9xVx3EZqrn+dPIOhHJy1csuvmH25VU9Sh/N6rGTot5a9qHKNE+P/Nry2sc+8ok9W+bhaXndr6wNASwtLDGzMYTMBNBwUkfOABw7ubp3z9y3n/juwUMvnnnRxS8+fQDAFS+/mjKcc8Hew4e/m03NHTl0GMA9D37r7IsuPbpwkqi3y22ZhADAujyEwJz3cvYlrY852AGA/syAbMcHZK5A1klEBspNWcXa06Qm4tyIAcAu6/TsLAIyriR0Bx0AF1109pbBVM+5jGujMYQxACNSFNYofF15IUOuAU+G2PRGStJ4te1RVlGBMulmXoyjRBEhUbbmVDkjSYiRbTqQtK1JxDFqZrMYYzJLAZAQYwgQzbKMyGya9YgIiD561c3EhCaiBFuD9qxOqglHAVEQt8yjBIFgViBKO3EDwcQYY1RWQgvmSGFFa6wS6lA1mqNJ+F6xTG05EdJNQTcF9Hap3MRORzklRjb3viApaH96bxSzMUxElNwTIom0aqIPRJRlWbr0UdNSKc2quIlEDXFz5U+XCDYAQUSdc8nC0WQJVRVqQODGUAaBhKgqgaNJHX/aQB6DSoza1Nc0oFbxMbo8T9VUCb8kTa8UC7NowGYFxGZLg3LqTAFgTNPIm+4UvInzVCFNwILTJhfSUBTTsLkROFRTldep0kZnkvJlmay1RZY3yQMmItIoqlFaJqYyO3ZkoiSEQbP9q6afrAgrJ9RmDGlPMUSsiG2Zzr8kgSNnJuLEMHQaLHMLnhVAIBFSF9b0Z7cAqLt9X9ery+sR6E9N9bud5uFJLSTiRcq8IVYKNc+xMWRsAw5v0J9AU7bcPqyqQJ5laSaS/BfWEaCKYExW1SlHj5bYyVGFqckJO86ChIbdyQyIJIENzMhiVDbkrEltN2sbJzudYjIZvXjwudH+4WQ0TppZt9vbtnOXdW5ubks5Wk0BV7ZUVVW/N4hVKKs6SQnOFjFGESViIqZk7GQFOYme1ak2yElRBSJBDWPzsRSJUYVjNMRoH2+RKDEqIretQ4rT8TTtfGXzdZUoUV3mwJTmNpKwcwCEhdolI0HD2UGVmCxxemmCeEApamrEkIZWSgqDNPknTYJT8lWlwU1UhJY3pqJEMCbxkyMAa2l17eR99311MN2/6NKLRqP1mS0DAOvDVQVHZYnJC5NQQMIMjdEaC4nMEcBUL4u+Iq6Go5PLKzMzeQ+AGiZ1QGyINkkygDFsQhAfaxUCq6S2Z3gQrY8m93zj3utuvnrbri6A1bVjhtWQcZ0ecc6+BsBWztg9tXVLceTI8cWTi/NbtgHYNr+DIS+78brhcP3DH//L7XM7brn5jSl9A4Ez1jqKMaSbUmYMiKu65syIeERKLh4GR6kqH2KMqXZUIWyZnVEV8VBtzL0mXUOYYxQmsqZhYRqWGKNjU9flMHWzcbjva1/5yj13/+C73/qqN7xSTA2g081rP2YWYZlUE6kUgMsKEeOBIFY0E4VrkGMAd8pKqmpc+QqU0F6uHIfhRi2RpnpTF192AYBLL33J8sLqoReO/uVH/nr5xIkffdf3A7j44gvW10ZBZFJPxKhHDeCuL3318ce/deEl5/67X/v5mbneOKx2eulrTUoRcakYW4UjgADV5O0yxNbE5tkGs1Wmuqon/w9zbx5u21WVeb9jzDlXs5vT3/7e9AlpCOlDEpoEBCJRQFFjIKawo2wKbHiwA2z5lCoURfGz6rPEkkalsCwRUQKCNAl9AungJuTe5N7cm9ufbu+z915rzTnHqD/m2udetOp56qmv/vD+lZznnLPPXnutOecY431/b1WHZgRA6jUJGkRBxmV5XpYAtm/ZumNpS+asNaxRQohJveWKDGKqMInw1prjx1YBPHnw4MXlTvJ1jASybcYEpVGKTrdWC8CqkSC+GZuMNjZWuzPbv3LfPgDvffffd3huY5n2bN/2kz/+2l7fAji59nhe5lfdeP4rv/87fv6Nbzv73PMB1P6pP/2Tv/n2V/74iWNPa1xIZqtAzdLiUtAmK4vxxPuQOpssQethHUoCjOVeUioW3XJcr2so/vqvP/XgA0eT4/GGG268+fnXrZw49OEP/vd+b3awOgHwX/7kr376jT9qnRW/MdtbSkF0GblYEQK/9dd+/dCBA/sPPHnPp78I4L998CM/9m//rR9bCnnmTPq1LPLkgScfuO+xxdmlUyeWt+/eAeAFL7hB4qDfc7/zH37v8b1HCLMAYMtGG7Kj3Wd3f/S1d8zumAFQjUYYR42xKLLxuO51nFQewNrJZtfO2bWjT28MVn7grtvf/8ErAex/Yu+j3zj5h3/wvjf8zOsZRfSU2mzdng0yOnXilJ8g5haAtZ1O1+44a8vaxmjSTN73/vcAePihw2hyr56JIo+vvmbPrd/+AgAamNSQdcwcPGrfAKiaWlkDvNW4vrHiQ8pb6bJzmSuzvDQ0Tt23MudJfeoH7nz5eGPjXb//7i3bdg5XBwB27Nrxtn//y5desruuV0SaoigABE8UDRr0+72N5eVrr78MwKvueKXLmywzdSXOUX8OAGZn+5NqVBSZ7Vo2wRYE4IknH1tdO/6zb3j9G17/izprP3n3Q3959T8CWJzfdihbho++bqRBaBRAYXoceu//zx8/+PVqbmn3wUdXABTduXGDuh7t2LrzwP4jH/7IpwFcfMmlXpqgRiBCxIlLlUJBJEKSc5j+Z/XetxiDpyWc/O+cEzZbAJtjMZO8HEow0NaImQti2+pWibEBAM28ihKJF8u9Xn8WwH2fe+zef7r/rjt+/Karrjt57Hiv2wMQ1aephmGeNDW0ZfJRbKdVzlolSp33tjmR7N0hRbSByaiPhSsIVgOS68SogRqV2Mm7XrwIYtDWWZ3Go6oMnuLQSdIhRIkMp+6AgxWVKAiIKi2Kn9iYzDQSoUrTU7tuXnchJQnTiZaBUWjQaNg6w+mbOYn6vIJh2LYAQCB4YY1KNM0RbK2PKuKsy7I8eEnWRbaWTCqirFJLdW1B4EQiEkJMHKgQFBAmCyaoaStbMDP5EGMIxC2oO0Q1zjq2ImKYAU2wQIVAlSFQxBCTSxFE6b5LElHrLICiyIIPzI7IRlJKqXwqTGxzN6ibosiN1gDE1yy1NOQF0ZaRy7WxB7DvwMH52blzd2wzfhzWxp32o2E9I8ThzDbE/8p+/T9TZPxvNzhw+v21vSBNDFptgu91e4NRBaAeNUZtzkWYiDOdsuwON0YA1JIiei9sNYQmudMn44k1rmmGeRtYmEaMiOL9ZHLkqYO3/87bv/n1BwD87Yc+3O8s/e7vvPvyZz7HueLUygYlBdza6u6zdxpXnlw+sbZysld2AaydGlg2V1z+rNm5OQlNNQoAfuFNbz106IQI6uCdsymVyVj8xE/80Ete/EIZj6zNkj3DqA2+CUF7M/3h6qQeNJIgNerJMVmxufSM8fUQwCiOuou9tcmRI4PGGk38V85joKoKEyWp67rT6Seh2Xv++L2lcbEKxvR8BIBtu3a26UGEJw499dWvP5o0qtu37vzyg4++54N/XSwuHj1x7Kwrnwlgbbjy5fs/+4rvfulXH7x/Mt6gbBHA33/iS9c+/0XnX3DBxsCvex84ByCmHA9GWe7yYJrGLo/iciUA8m5/MGlwas0QQRmp/vKG1DlbZiUZN6vRAGiiVhI5p/FoYDTOFhZAt+sK8twMcoYFXNYGLTEUBGvzKNLEaFNYXgzGGsuGhIKGhAMzpKlZQARWcHLHCRiskOQfbNqy1iSFQ2ZtFBFpY7AsG++9IVPXjZtGU/mqbqNRNeWstMkDGqOq2pQvqdM0Bqi1hpkItl2mhLTFBIm1zpBJu0DmHEFEQgyyGWhKTMYY70WiGIOpR0aiSqohfN2kDzHLbETQIKyIgjR0BCEmIYNEUYFGmm4oIFaarrwJlAYDsCSofZubgFS4qIpoZOb0B/goRGSNBbMxtLkrWWtUVYN6iWeGhoiqc46ZEk6uhaO2fGkjaetM3NA2bpc1QlMcrLXGGJnSoxTaxjIIXOYSaimqtDkYIC6yJvmiN5V9rbBPGaKE0xGQmyQRVYlJ0gMynG6eaSxgBKABhjnCpOitTUC+ITY2GSA259mi2nK1yXLjawBRmckAWuR5Zp0FJw9X4VyM4mNkNsxG2hgXDaqWjBJUQmpGp5c0xEzgaTkvqUugQZRB3DaC/3VZVIJpH62oREIUzDRu1fuq2+tbYyrfaPAAMkv9sq+zs8dW19aHo/G4BtDvd4vSNRJJgjPsNaQHO3WnCApRi3QGAxHH1GMLAVNqKxOl4DNmjlHSCSazjggatA1KoikFxzoi0hgNu+nQIyYmjQrFoIq2Q+aciQF5mdW+qkMl8ABWh6f+4R/vPXLksHPGZWbH1m0Ajhw/unv3nt5i/oXPfvkZz7hk32MHAJx3zvmv+M5XDJbX19aHvbyrYgw7AOrThkdMBoTTwytRo0TkLLUdPgQlgmFy1gbEqfUjDXpSy6IVZVhmRVRlw8yEKG2LY5NOT1MGe/rhGFQ0RgGIN7+TjLHEqhRVJymQQlumMBQqGqfGbDvN7EgaZZkeIECUBFcERrKfpXBmBbMxxiaER4rkZGZijCeTNDJaW12t/Ojq664oeteGUHf6RULUuCKLhsAUYwRRspk5ZwgSQ2OtiU2VZtF53g2qg/UTe7/xxdnb+os7LwSgYjXRb1IYlbRTdxXNnCOG9z6x3AHEaGs/znr51ddcmXfqE6cOALBOy7JE5CzvjCufGwXAzotUxVxZdveMxvylL34VwPzc4oUXnd9dWihnus+69sqf/9mfv+/+rwH4lV/6DYs81to04kx7MmEViVXOAFHTNElzmznHhKiRmJKNPJXWQilnUJVawVfUmGDVaaJ3RvXBzMaHCVnTNOPZ+T6Affu/DhP+7Y//myuuu+zU+DizAGiCtxlXvtlYHxJxr+wlW2BUVmJyveBpdWMwHhwHsLGx0QSINGxrYknE/n5vYaa/bXZmqd+br8aDubkOgI31tS1LW591+XmjQXz7b/3OW37tlwH8wTt/tz87n+XZcDRcXj75rj96F4Adu7f89C++ruwZ69RkqJvRsK4AlGW+NhjaIue0d07Bb624URNnN9maOPpYTarxuKp9tFAAC/1u4azJcmKzOekiAhuOvoIEIpSFSfbIiCBQa2HIFWUnz8cARmMymXG2dI6MccHzVCQVFQIIT31ZSsTGWFvUWmVZt3DdvQ8/DmDlaHX+ObsPHDn4PS9/eXems7ZxCMDS1nJ9eHJQ18+8ck9/pqwnEcBo5H3IN4Y2NjN+UpSuCyBWK+PRpNvrDUdrNmvFa41MkjPdkoUQEefOAaiascuKj37s8x/+0OcsFhMb7PZXvkpC8x233vqpl37pnz7+qc5sB8Bf/9dP3nLLLTe/6Orh6KhDEyY1gF5Zrjw9sFxs37b4mte86s1v+bWMCwC/+9t//JJve9menedq8MRNr88AZmY7eV5KhLOdEAdekv95NAlWYcjZ/fsPd7sK4NDR/bXfmFvkp4/o61//Y6nd2e12m/GGQtbXVvO8dNYZtQA6OaqNEWJ94uS++SV63evuAvCGN/7C0tzWD7z/o5dcePVcb+dJswpgImOiCfPoskuf0SlMPaoAdIvuAw/sfeyxA+deNCc6TJlKrHNf/uLXf+6Nb5qfn33qwJh1vnTb0tRxaXGris8KBbC+WgFglIY7TT3p98qTx0+OhhHA/JwZLa9deNHZWSaqjWACIEhjrJufm3vxt930n/7wz8qsf2ztKIDznnPtDTdeceT4o2UhTdXEkOJ4K0vEip4r1kcnZmcB4N+99o6hPynQ3PYt8SSeBHDo6aeWT50k1tmZzmD9VFIv7NqxbX3tRL9T3vlvfvAP3vYOkcU3/+LvA3AudLLecDKyhhbmemvrk5QYsLG+3nWLvWL7Qn+HowbAaCNM6nHm+qFmFZTlDICyNycj38AzUSQOMaoJ02fEMLHGf9bd+Oc13qYP8TS3HuBvrR31X9R79C/qx0QcypxLWemRSBBVyRKpxmAEQO2lCr5TdIusbBp/9PAJAO98x59cdsEN3/mi71xdXusWnaSC1CjMYGsVyFwRY7Tp18aYGZfCa2NsGc9JR2mMyaw1ZJJQQqKATPSRmDNXpNZNU3kDZGUetZaQUPgxDbVSmjQUGkM6s6Y0FYopmqktSJJEGgQmuwnvVNI04CBRGLQmHTJMiSctlfdKmsZ62morTeJYTZJMq81rt+nUjGkECrEixRuAnHGtTCBKjNJUNTER4Ew2BeY7SPBNY9ilD82ykeR9baMEEto8MWIhMfV5NyUPJtFIMM1fNCQKUeU8swZGouepfynGyKRJLD3V26Z4YGtzm9ISgTQFSaYV9SG0dHkVkWCTYgZqTPLI+EZUKY9U+tg5tTI+ub4OYPu2+e1b5jIZdws4T4knHVmjCEioJW7omXdvez9PpfJn2FX+D/9xC95rB6FtO57IMMoii8FnCSurRhs4yQvKQxOstSZTAOsrK50894RGR9bpeDQAUHY7mcmbjeUYY2x8qmekkcwVTlAYDZP1H3nNDwD40r1fOn7i5MkTy7/3e+/91V/5f2YXdh5/+gQAUM5cDtYnGdv5xd7J9WFCkq2O/PKpNWu6h48sLy3sArC45dy9jy3PzC32y/LAwcf6fQLw9KFDVb0OHVmnHKM0TdJfW2KFYTGl64S69WlS7k4tewlBVIfjwVynB8A4PrZ8ZG7rtnPP2j2pNkLtAYzDaFwPm9iIBCOqdQSwZdvS69/05j5n8525eiLHjp8A8MEPfegb+x41XceZu/iZl511wYWf+dS9AI4cH95zzxce/eZT5JgMZub6APr9/IlvPrwxbPbsOn/v3n2UzQIYL6++78//6jd+89eKOeu6nWJSABh56i/sqUanNiaDynN0tpjPAdRV3dRSzM47VVRNMdMDUFHWL3oba+ujcW0KsMkAZGBLGkfjGctzndwhALC+MlJZrgpn1DcaNxttLio3opHYWpuTSTEDStAYALEEtu1dGtMUXShOx3vGGEvWOBYIVKbGcWViZ6zGFGyiqcnOzERJOkQhSrcoUx3kTGpFRJHYplcwaZt5T14jkv+IOM8K3R7xAAAgAElEQVQyjVI3Ddtp0Pi07E/Jcr5pUidXJCnHyVlnTJ4meU3TkGPimPx3oNNEUlHNskyzopUBBmVlkDUKw5SYAEEhCTGRpktTJSCTMcwEDppcGS2vGhCzKRPbtJmRVYoxqJfAraUurbdsDSu0qqq0AliITl/Me58KKMscQkhXUiS2hEQlYwxbI2oi2vRPEFK0irRx422shCEOCUaYerWp8GyaoiiMZQ2qQtPMCzjn2khvptZgcnonFmiMbbqiSY6GzUDPtKqrxCjCDGJInBptlGAcJyr2mfu4QqG+8ZsZKNN4lNbKmTpiRGSIYYyvA4sa085TJYgqjJIIjDEtZFTEN0JMIorp/Dt1aAwRGyu+vWmtMcawEEKMDGWj//oaHFpa2GkU1un0eDahLByZEH1lWW1mp9tc00SdW5hdWR9V4zEAGsO4fpHnJAihMmnPSzoEMm0wiDaaRHpM1loREY2nkTmAioYYiQhKqVZUIlGKEkkkS6nWgA9N+8CLWGNSyaQk1rrMWGuNF++Db+8JJgGCwGujFJpQJYXztp0LO3bP33Dj9SLh7D1npQ/v8OHDbM2Os7acOL720CN7Abzpl3/l8NPHX/W935/lZRB0+z1fJ6sbJLbBdGTQpsa0flfHyipTVSdIiVRFoii3o4y0QKTbURKmK2kgRUFQVZ+kpSmpBEaSdeuMyZtITD2LqMLpDgdCjBpRTVOdzwjsYSSOF5SmgmRO/GKa9hJ1GmUXhZQ0RD1DQBJDUJUss4Y4NRgssUiIGhkkIul3bt26dOR4vby8fOmuC3v9TpbzpBoA8BqQW1iTAu3awQja3FwD6nW6bTkxqfJ8Zm6+98jXH/yul32v4bxtNpMQiYQYQkx8sIwzlRAkKsFaZju13ihBzb2fvefqK5/likk68PV6neF4WNiZarRmOE/Ia8tU5KQcATOzZf55z7sJwNceeuTJpw7u3LF9x5alG3fufMc73/FjP/pTAObm5l79fT8411kqXZ8Alxoc8N6viwbSwlBKpwYrNMVAMROQVILKJEpeYspga6dnokFDWlaYWZXilESdDmh1Myk7+Uf+4W8AzC11v/O7bxtP1tfHqy4D5waAr2tyLisym1km0/50CGADtlF5MAkr65XUIe2pZ+3cYaz0ZigvOIXSB08QE0MYDJ7udcrgVwCUHYleJsPjl1509Zve8rM//qM/kXLmf/L1rxuNRktbF9XFa2+8AsCNz7t+x1lbTq4cLTvluB53Znq1rwBQ1iHbsMlEOXptYgDgbJnneYxxMhqVpRtNxgDG46ppGlXNXLEwO9fvlQAyrkkbiU1Mcw8zxSJCTRYTwg1AEyKA2kdm61yXXO/k8moSvGzdtkRETQgSotQht4nwokk0qCoSI1NM1zlqZKZqomyNb2iyUScknrNg1iiNK4ypAaCWusG4m1uv66PhcH52e1oQ+/2uRBoOJoYzas9ATrXOXEmmDs0o0WQMm43BkCUaFcPSKW3dbKT3snxq7WN3f7oZMSjbuecsAE988+Cf7t9r4fr5bLeYNxoBjIb4+Ec/e9NzrjFk60kTGwXQTKIrZ53l4XD5xpuuvvjiCx585OE0GHzPu98XPaHQjWqV7G4Aw9GgNzPX7c+dXB5s27H72IFvAHhs3+O3XXLDsaefuOu1r3z1q1+9sZ4BeNUdr5NAw/XxzEw/d2UqkgeDQcZijVFiEYggsZmIEEJgI7NzpLp63XWXAXjhzc//0N98cXF+9++9/f8r8zlLnYRi27K4kEGveNbF27fMrZ5QAItbdiyvPf2ud77n9T97x/Ydizt2nQ0gs3Mnj45zW26sh35vgWIvNDmAplq9+MKLezOkMu71Oh/48w8DOOfss553y7NFm8cfP3j33/1Tr2wTFvq97PLLLyLUZH0idIrUTBKaocZqptc1aEHXPoyGG6eyXKNUysG6DIC1iGHS68IRZruzK8dXAfzOH7yrnqybzOWmO6pGhscAbnzeDTdd/8yvfGmvr32el2lPKHK3Y9u2jfXJs6+74rxnXrqyMp6uqs1sv1g/+c3FpblJtZJnabA4yZx79rMv//hH7z1yeP/MzFYAhXWOcpuxn6zt3rX15pufn45Jq+srna7Ls1bulZ4JYxNOv40M3NxopsXet7Y5RNuxj0xPkfS/5U/Z/I8WiZ/26PSzRqCewZYsaZ4nvpZrYqiIXAjNcGP50OFjALYubbvkGc+sx96P695MPx2hjDFkEDW5F40oiSEAwccUP5/OrO1RJAV4JorP9K837KKKiBDSBNJMNzuICLOxxhG1ayVz8qMwDKK0GpAUm0gpi40pqbSbyhMYlilxR86wuDXSkIJFW0AECSfTMkk6PZ/ph2vl0zFKCJs1OQMiJEGTcJUBNsYwWNpsj/azIwXUORvbIS0BINEYAiFNYqcxsVBSTcd3e/pTM22YTAvBPi0ONczQKGgbB9ZwjDGGxphEEkk6DqRaiImMMZ5IWr/3tCukaQqZHMdtFmaIAVFSpZdS9iT6ApZ8o9YDIGcjWXC3rvLBRlxdXu91LYA9Sz1t1nLLoRZHM2EaGQDy/1yyoSl2Uc6kaWz2ODb9Nf8nCg6djpD1TMGIbtJw0+QfUXplj0GxgQGvrS2HOAEQqVKGK7K6GQzXV9KZoVcUg/XjnaJIRU1m85SADlINcbI+WF05MTc7A+D27/2+//if3t0vlx5+cN99X364U84qLwMITagmcXFhW24727csfem+BwHs2rl7oPZr9z04GY23bl1aXjkO4Cde90O/8OY3HTu+8tbfeNvq6rrENPND48dZZpumMmoUSdWfp2F+aPzSwvxF55174OmjU748P334GFMG2NG4AeBVy07//q89PNhYN0ZTB3D7/Pbn3HBut9ttYjOXZZPRGgA/nrzw+c/b0l8oKOOGT5xaBfChv/kHaVD0M6lXAbWOb7nlBQCOHV155IE/lYpQ11zyI/d/BcCb7/kklGD6XO5Gk6tXAJzPHXx0/32fv/ea5z6HbJzUEwBZXk5GDVOJTI6trFy1bWF09DiA9bXV7VvO6Tg9efwwSNJtX9eVUWkmG/08Y+erapgUAXmWLZZlppJJg7oCQGHiKGqoQ6PWcWrjkjXGWYmJMmiMcbEJ06w9BUSgxrQPrsSQBBb6LwxQ7bk9BDt1exERW+t9VFVjrOWkvQoJRWRt5v20tBEJkoD0mVAbgyISBJpIxhBN1SoxxeglREhk2GnmAcUYW/oDUoRqu7ZbMpqYBWhDTIhawzsnvkCCzUmL00/8oES89j5YNoYSnrPN2Dap1QpiZg1toFcaYE+9HjoNZoSqiGpaPDE1HqoqE4GRhCRTVpEkH4eqMjFZoyEmPJ8ypV6yqqZrm8wpqqoxbjYC2nHbZiJ2u0kqQxLb4ky1WMrEotbAeDrjVkJMIeKb/pcQo0yNIaBpDJZu9mKjimwu1IaZYFPUJlE7zw4xJtAjNGV2TznTUdg4hgHT6fauBFUlVojoFFLETGnOOt0cIdEbsgZECWcSfGtdIWYySiIxBAradvkNG4reA8pkU5pPCjJOU3A2bSI4nSGUozax919biooaVSOSaKwBkGkojg/wloxC2LCihTtattblqjo717WOAYxGo8Fgg2b7uctUwjRMNd0iEFWKHmpaFauIsSadObQFjyLG6H0DUFI6tQenM/5ZdikkQtvmZnu/tVkhaf6j2jRN5as6jCmVwcg6ne7K+qpSCKj3HdgL4LP3fvrNb/kF7yvvfeaKoycOASg6+cx8Ma6rhS29br9z11l3Atixc+d73/2+++677xfe8HMd122aJhnRwWxzx5YiSxMq31peueiUUot6FUkrIQyng1n0UrOzuinxJZk+YC3IJ7l+FQJYgFUDTZ/MTfHVdGXAFF6mohKZeJpGjaipWmbmKkXtQlMfIfFymNqeKCuUTjNv0hd9q1hrM0Tb0yFtHmuZ2VJIKw55HyNa6m/Kuah8U3Tyx5/Yd8Gl5/RmuqPxSq/fB7CysSyxJmMNG56e6gwl4gLVVcVkkuczGhWN11137Z+++/37n9h34e4rAdTjqvGjLLe5s9a51A+KgVxWhNAoAlgn1WRSNQCc7fR6vZMnjh0/Vtz03GeeWjsMYFxXZBiOtIlCdepzkTUKnWyM8qKvMul2LICLL7nw6MlTBw4eXFtZPmf3rsuvuuKtv/UWAO98xx9u3bL7xmtvOW/3bJj4etwAKFxqspLGaMlMFUaacHciEmNMQgmyTlSDRDAZY1O0SpCGoCKnXdmpqxQlMHPVTNaHa2I7WccBWNw6P/EbtkNFxzUI42oDQL/TDyI+eFUt86KqawA5W8MmgseNXx3WdSPbl5YA7N6xSISqHhgbSCOpT7O+LCeCCd6STup6DMBZ5Fluetj39Ndm55fe+AtvAPCWN/36+/7yfVdffeV7PvBnd951x10/fBeAlcGJ9WpAGUa+Npkd+yRYgZdm3MTh8okYhcnmeULQ+8TozbLsyJFjKcc7c6Y/OzPTm7XOGTJp5hB8ZY0kKVMIIbXbLTMbBkUVn0oAl+UA8ihBIKpVVU0mk7TCzs/Pbmwslx2T50VVNdxmNSXQB9qOayspVyUpi04jMh7LwkLvrD3nAMhyMBNxPHToYFEUYQ2JbxJE14ejx/fvc67tNnZ75bff9tLBaLyytmpYh2urABa6znGxfGqwtN0Nh77TKQD4SvY9tr9bdGM9Lhx2bV+sq41UpTy698m9D+0r8yXL/cMHDgF46y/9KizgUZrent3npSCDrVu2ffxjn37ND95+0aWLk3FoqgigLHtS++3btyqaLNc77/yer/3c/QBmZjqf+Pg/seQ7t+4+cvxYmggXRVFV4xe84Pn/7S8+QjOhv7QA4Lff/rs2+4lbbr6+U3QczY9WDQCK0i86puBQ+/mZ+cavp30673QtIc/zjeHYGBskAggBcwvdSTWYny02BifKggG8/GW33f2Rr+Y2m4wn68vLmc4CKLu9zGaD0Xqsw4/+yGve8ycfBXDkyJE6Vp+7975Ty0++4EXPOfesZwBQLR+473FSu2Pb9mPHDlvi3DoAyyujqy6/9KXffsvdH7tn165zHn7gMQC/+eu/e877dw+GK+trwwNPHmmaACB3/LJX3PrCm2+YjNfK0nMWAVRNhVAvbd9dFmZjONi6dfvcXAHgrD3brImjuipzw4yU+pwVSqZZmuuJbyjKIw/uBfC1L+/Nu2gaqIctEs0Ad7z6mzde87zCOGkqm+dzrV19YlDNzuYg+5Jbb/6TP/7LJHPt9crJpIZE0spww6YBUBTs6/EtN1+1787b/uIv/vuxY/sAlG6uqqpO1yxuKe589feef95ZAE6dPDo72z9y9ODsXK/IHauE1u9twWToWyq9M2zMZ5IF9H8OHdgMt/tfcEY35x/t/yYNIKiFLygBDGkA2GASEypnmG63EVldXmPOdu46B8DP/PQtTz124sTREwvzs6PhBqwBkJe5EqpmUnTKKniNwlN6nwGJakqpj63J0bB1EG28xBhSK9nlWahr63IiFmkr9rxwwUvdTAqbW2YwtzwvkRCChEitQSWlD0aIRI2GrDXtHl0UmSoJkRqaDhQQVZnVGAONCZ+XRgURUSAqaok2T6IiwiDjrCEjm6YPVU7nfj6dWmrYhGbsiQxIIqQFdZOP2gTf7/eruo4xOJdtnpiddRZW0G49bQmhcM4ZNrHxAKJgM7yQTHsFBAm/FVv5TBtjb2OMITSWM5EQY0x8KUOsKoBhczqTPrnck+o7SWwAOHZ1XUejMWoIYTOZWGLQGBxTiCIplM/lQs5rvlHriVOrhct2LM4ByGWysNAfrq5oJFdmieNuOPIZrA0+oyzE/1X6xj9rSP2LL2qIkjnn2yhR2ba40MnyWDf9sn/q+Mn9+54EcPH5W5vxhmFTluUjDz/YzYo0Cq4nzXl7tvW7vc1Cy4IyMhlzv9dZnO2fWl4GcP21V3/qonsfeHjvaODf9a7/uDYYJMGIz/NO2auqejAavOTF3/aV+x4FYODm+0tHDh//oz/6T6++83t27t4BYHZ+oSy39mb6y8vLAM/ObAFw4OB6aDRzblQPnMvSH2AsVxK8b0LwC/Oz115zxaGjRxL+rNfpfvaTn3vprS/ZtnN3no7ZjdzzmXve8mtvPX5yrSiwdWEGwBte9zMvemEvxlhmZbfIB8MIoFfka8unquV1bnSuOyuBAVTjCUcuTA5QNR50MjuqBcADX/nq0cMn52aXolSVH0jCyhJDHLiQDd/ZdnaYjACQDuuVU5//xKcuvuxiipzWussuOv+hLz6UlW5jMP7MPV+87LpLl7ZuAdDP56v10b1f+Mo3H35gx9ZF9SMA2xcXLzzv3F2Ls+PQRDS9DqVA2YJjEScIPhM2rZ5KSIXAeeGMaXmok6oJleescFneiE4mk0LaUB4mKIGp1TgD8D5Vu0zExhhuY0E4qsYQyFAIbYpKm6DHpopN+7yIAKjrejMAK4SUVAoox1ArkSWnSRwNKGnSDsCQYUruIRUJPrAiy7Jkqk+StBhjmsClpTJNvMqytNaGAO+bJHlIqjSokDUGBqop9jGVKgR47xPHNNk3MmKQapTNzmLbLEjCuNRlaL85IkJAGqHEm80UBhSGmY3Cp7N0CFBlS0SU53mbotK0FyTGmNmMmW3OqUSNUCJyzHGTcNG+0+QI58TdjG2aqvimYua0Jrc0UYWBMWaaykCUIrSNMZENB03alrIsnbGJBmemoniZzpinfKBvBXWrWMfp80rbGdQk23RCb7QQJTJMJgHjNldaVWVF28qgb9nc8zyPPsQpOtokvT9IAZcZANW48cGzdc45EiXR4JsUiFkUBTMZY3TqUpxm4mgCi5hWgp3kzyCilOCTWlradusEbSX6r03BYR2g1lpj1TcqEpN1ylnrxYfQABzRJuTa3JJQiJ6sYZh+v5vu1LXVQbfbt8TWdW1CaWo0RkII3td5XrLN0iPEYPGSkn45FS2AIYLREISUc5elvT6EEKMa4860/ibiZpRoeVOhgLque2WnqiaqOjs3u7xWpx4LWRpVG8wyHK9/45sPzW+ZAfA93//yKqyH6NlyUK8cAEyq2lrLRoNEU7jcKoDXvPbOa6698rd/6+1vfduvvPr77rzmymsnMQDouHJSVf25ngqCSki4r8xVTV26clJNcpunTT00vt/rLi8vl72SrEnASGYGURQJvmE1LplQYNLQxVoDw8w8rRwimKBq2YjEzRLRsh1NxmRaauvmEUpEiIy1WZbib2MUCSlWreWYJhgbM5NJ8PLNliqzSY9cEwJP4+WIKc/zdLSt6zp9ka2x1qq0J84kSYgxeu/vvPPOoycOjEYjdmZjYyMZ88QgIEJhrUnUtKqqDKllY5xD0NQhJsrqUBfl7BVXX/H5z3/+6oufD2B+ZsGC89xWk5E1eTefBVDXwTfisizGylgYiUnG+vgTjx8+fPiO7/3urAjD9aGzOQBYo9qM47g70/V18E0FQGvtdHpZv/SNl3pgbQFgZjYv+rvWT/Uf/cbepqqe9czLb73tZQBW18aTdc+FXRuvZ3CdFMpIoqGx7MC0aWNP0GwRCMEaJB1NkMS4oyjim3bbcC43qnUzIULm7MZgmBV58hBOqiogHnj64P7PPfayV7wEwM49CxuTFdjYoKrqcXpq6soHDWqErKl9kxZHx0ZU1oZr6mbHdV32+/2ZEkA1GYCEOIQmEMcEhAnShHpQFAUbiaHJjE8PI4GK3BnSul55zi3PBvC2d/zm3R//mFr99pfdyrkZ+0kCdI+aKs8zZfUqUBqN6wQE9d4bYkMMQTWqphWWEQ3VeLx7585k4bYM45whRGlEeVPhlvjeWZEz23GSibk0ylCNKhIDi81SYnG0eSFihutDiCwtLQJQhDzPIY2vYSlPa0XtvWEuO6XC1rVP5y1nMx90OKpd3ukS6qY+97yzASwsFJPJqNfr7XvywKPf3L/rrO0A1kfHrZ0LXu+++wvWlOm0/bJXfOcdd3z/SpUxy56zl4406wC6Zba+fuILn//aq37gtvnebHq+9n7z0JOPHp0t56RuLjhv9zMuPJtEAYRGP/Wxe6QxC/3Z4SDkBgDOv+icwfrR0hYZz29srKQKcKbfP3jo+D2f/sJNN772ieWD0hCA0pUn6+FguOqywE11w41XPfOyCwHsffTxrpsdDVAWHQ7FTDkDgIJkJrzmrlc8+fijX3/4YLfbBXDoyVNv+bnf+rYX3XzVFVfXE3v0wAqAxZm5EMLK4NTWpYWNwYg4AMiyYjgcWkJZlllRpPg1AHnXwqmw37plITaTJgiAq6+47ObnXf+xj31+dmYxesm6BCAM6thEVhea0Su/62XkZwD82Xs+ePR4XY1HX7hn/+c+s791SjugRtHphbqqmvXtO66GrAEIfn379qVf+sU3GC4+8ckvJMbo3oeffPj+J2EBBQS79swD+L7bv+vbXnzT7l1bg6xrDCmOp1t0q1ETYsMmXH3teXu//vj27VsAnHvuNmaxRKJBNII8AB8GTJPLLz//gfufKguXZ3MAfFkvLMwx82hcdbp5b4YA3PTsm0LdzM/2n/ec60+eOl6U8wDOO3tr9IMiaxbP3/7Slz5nsLby8EOPTTkLo9tuu+M1P/TKEEedjgUAbYyVrTuKf/dTr9q+a+Z97/0rAMcOrnZns2ddddF3f8+3P/u5VzrbJDpaUfC+xx+bme1edvElNsvSospsJxuToihCqOrgO3mRDmEhNiJiDJ3pTJnOBhyznu6hJ7gdndEWMcn9LEwENgSS1kauU9ekARmCAxA9Zzb6sJJboZiy2iEEI6qwW7fsObjvxMf+4fMArrzAXfnMa6hpxuNq04kZoSrCzoYYm1CrakiZGsYatllGsQmNj67stLMWMpm1dT1iY8tuL9UeIBOhBGEiJZ/UWCC1mVFVY1zQsLm1GWOY0DQNg1OZQSoJ75+02YniYTljtkRWEGOMLTe0TToBE/u6SQqQwrkoGppgjQGJIZfW6sFg4IzpdruhDnVdZS2bSTVEL57ZFkWZrvl4vOEySzTl4J9OfCFruWkq64yyqZsJgMxknU5BiqqqlDYRhjZpQKMPRJi2d5WZIRRCzKxJrWgyDJCIOMtZlifvT+Wr4L1tQwTUZa1weTomoZhS7lvXjREfLLG1JsaQGh+TSZ3neVM1xlCn6LZCd18TwxhuqnHR646jAJgEiS4Lao8cP1pNqgvP2d0vAKA0NFldNhFKZjyZGJsDYNYYVFWoZaWn03T8F9qN0wXF/5++h6pu4hE3ncJJ306wAMoita0nl1926VVXPuuxx55cmJk9dPDQe//LBwC8+vbvuOzSCzSYf/i7u+/5zL1IcZ6C3NgXPP8FS0tb1tfXEyahyDLWSDHEqlJfTTbWAWzdsvvm5z7v8X2HQO7QgSPstCwsgI2NoCIa1LG58fpnv+C53wDwiU9+hjVz2v2Hv717+eSRF932fADbd+7Ii6WVU1U9qSQaQgdA7opeMa/eqrJEpOiKqhqXZe6ca/y4LGeuve6Krz38EID9B5+Yn5k/sP/wf/itdz7/5pvT+z385KG/+9uPMMpz9swcPfbU+ec+A8D5513kfbDWNk0tMW5bXABQOGugZWFdTmXGk7EAyI01cJ2sY0CxGs2UdrQyAPDJj95tPXJxouH7vu+OSy4/OwUCEOa+eWB5GLOHH9n74L2fA9AxPBk1e7/84OrTR/rFTM84AC9+7rVrjx9Y3RjAlg/e/8g73/57L3zhzQDqkX79a48++KX7ZzomZzmxfBzAK1/50mufdWkzXJvtdyaTSSuG8o0lmIDMOguj4qeIQCVjG6Eiy9okaaDIS3KZj6IhYBpumJwWTEyEqKJtBqQJQaIKKRlj0tiyna4wqWruihjidLE1IjCgEIISC4cUCEBExmVQ9Lp9HxoAlqhT9mBYoEHbrS3EWFc+L1wSCqQqutURRwkhkGmHrAzNrAMl7bAyU5aV0ypaWi0JU9vHVGHLydlHRGlox0QGVlXFe0SxyeaTgYLEIJaMMSYNsWKMGsHGpJGqIU7vVywbYwyb5HppGQTGMHOUNk+mTSRoaxYHZhGk5deaLC3F1qaQaPK+mVKiOQGhDXP62RCCM7auayEVIA3mjTExhpZioropf0gtfNWYyk8AddNkWeYyVzWTJkRjWp+IBonRM5FlI6H1Tk4NOFZVDRtfN2kXTle1qsfM5FynnRM3gQWWDQyH0EwLMU7RisSaZfkZOHyjghCCUDt5ZmY2LjV6QGgbDG1bipKrPy31zjmyoChRvAVbZ4q8jbNNMpYEEE2uImutsVw1dXItnsY5w5i0aSrqukqiIWsdESQE76Mr8n91DQ42GqP3qiSiJMTJIIIQgkCtcwnzm1IVYxBnjHPOk4SqVnIAut1yMq5HGxMpil7hUjiQYYggSTFFgsQW4kI2J1hmiVEltnOPpA4wrCoUpsNVmcqTQtAYfULEpSeCpylo6WBXZtlotOGcM5nZGA3IsM3TTq957ryMH39y7998+K9e++OvAbD77K2jar3TKZpqkud5blMjAMpB2+j5OssMgENPP3beM3b8zu//5of+298eW3nqG/vsOXvOB9Cb6cz1Z4aj0cbGRt7rJIWvD8LMg40NSyQkCT8Ropw4dXJpaakO9WA4YLM5SmNDsJYROTUpyzwnFYnRRzUk4NPm2yhS1WMIZdnpXo+oFFmerolMexYG7L0PIZhp/HIL0QESdIC1HeRJjIn/cKYwmbglnaS2RWtya6E1EbB5nm+MR6n0IGvCeBI1GsdJQVr76pOf/tShI/t/6IfvDDFKrKJUAIo8F/HMyobNdCQiERKiJ0mt5dSWdnkWJEbxL37JC37jl9/x+S9+DsAN19zU7dJoPOl1us6VG2sjAEXeCyHU3pPjIJVxlGKNPvyRv53p95ZPnbtt+0zRLerT8b1mOFobnBrM9mesSxISg6TtVlhS3/YmI5ts210Q4kgAACAASURBVPYFwoWnji4/9NAjO7bvBPCK7/oeQ9n7/uzPr3nW9Zdc8IxxPQIAkyGYsuhV9cbmNEZVJSKEADAbE0Kr5kgXvuXQbyY8GXbOBYnj8ZgMRw0pB04ITaw+c++nujP5iZWjAPK+t4WGUOUdZ2HbNVQslD17IkrZAQBCXbm82y2LdS9VE2Zn5nOXJPgj26qjUm6AbQXVFAz5xldM2CQV+ar2qI1xWaczHJ8C8MyrL866xji7sLDQ6XUiCQA1tihyY3jiR6ura8PhMN2K/d7stm3bCtvC8xN6yZBlaxgkiIYRpdkciKXJsWqrEk9w6qgavURpSzImaxkqQU2KGyakiATiEFFN/NraoDfTT+1qCZ4pkCUI+xBJ6+nYJKyvj0Ehc53UgoxRFKyqVVXFoIP1o+edswfAzTc/779+4B8vv/TiQ4ee+sVf/NUfee2dAK665vLDhw+97/1/sX/v8fmZLTt37gRwzdXXHTt2bP/xaueubd9/+21/9of/L4Cega+zP/6j//z4vq8/+5ornjpwCMCXvvTwU/uPl9qdn5u54/bv2LK0mISKj+994huPPNbJO6PB6qtvv+v2O14GYGlrv6kH3aJbj+m//uWHfvv3fh/AwpZzZmc7n/jHT91513du37671bbk3YWl+W07lkyhgxMnF+Z3vuK7bwVw5A+fzrNMHc92e+NhNpNUJOPBeGP1vLMW3/BTP/L2t/3xo3ufAFDXODGO7/vP//Tn5p+4RQaDhaJXznHVNXOTjZHrhAR073a7o+FqjJkqNzGkNJzFrXMryytbts13Szfb7z2+fx+AHTvPe81rXn7/V780Ga+wdaeW1wHkZdi+fWs1niwuza2uDF744usAnH/B2e957wceePirzCdFkmEOdYXdF+wp8s7uXVuuuuaS664/n+wIwOysHVfL/f7cG9/4ky996a2f/+J9AB597Bura2sQmp2dff7Nz33Wsy4DcPEz9mRF9M2aMbXLKHU2Y4xF0RkM1vpz5U++7oetKZ0zAMoOt98QlFhHkzUAG6PBrt0LP/Uzr+3YPZ1yfjwZpNrHOZeUvTNzvXG1DGBuvjsenzr77K2/8qtvmJnpNX6EBKXTCdNkff3p885f/MEffnk1iQD27D53y9KcNRPBcoyn2uRUlxs2Ekf9fnnbdzzn6qsvBSCVXZhbnJvv2lyEJuAKgLUaG3/D9dcQ0fz8fGKCtUO/IBLEGMfSendDCAo1xlibUpbjdMMlEVRVlbwM03MVpyiWTeVeKxecTt5k+jy2Xm7VIDHLytFoktolzuRkWUUKV5AwgHEdYdh2TB257OyemzsHgLWOVZihDKUWM6cag0oLtmZuM1dbv4FSiiJgOy35jUQKDGILorTIRKQ8tuT2lvbQzMpKBMTofWymPvPk5GhfiqlNykhhZlAQA2zZSZIkMNuEXmPmactAJIqkPwti0p+aLAykSeZbV3VC6nTL0hgTvfc+pPSZdtTGbI2RiND4tKpnzoBEEaNoDCE1F9jZzFpQi6qLiOIFQBMrZhiQiljnWl00SBM7j4jQijVUJMnRLaszVnJMk+AVkPSOpgFncM6pkPc+KzshhGTmZsOANjFCIVPHfG4sWWOMacOpplkMKUgmtcbao2OMBkZY2dLGeBRtAcAjF8q++cSBjcFoz47tuY02XcAoFFPog40SEvmr5LbXtrnbbr6Wqv7fl2/o6aP9ZgcQBENWJLJMiXoaOmX+mjtf9e9/+53HV07N9Bb+/m8/DeDh+x+Y6xcry2sx2CDdjLKUIXLbrbfe/r231+N6ox51ijJFyXS7c6MNpxIkxH63k2h3z7np+o/83ceeOnKydNYVbJ0C6GQ2s843lYONPvybO18NYDyovvH1B4PYOujdf//Zj979WQC9WQyH6HTmHC8+4/xLVpePA4iVIJp60pSuK0HrFP5NzGVHmSSEqh7edMM1p1aWAfzFBz549OTRbtb7/D1f+cTH7zFTRcDS3GLdhOPHTt747GvvevVdAHbvPuvI4aPMfNkzLl4bDQejDQDzfZ7tlSzqxxPOra9rAHP9mU5WVBujjrWzZQE/+fK99wA4cuDA7q07nnz64LOvu/pX3/ymUX0KQFbOHFvB2Zeiu23rZz/92cfv/xwAGlYzJh8+fer4E4cvOe+i7lwJYNeLbyyH44987JPfOOY3jqx+5fATX/nEZwEgGEw826xjiDg896ZrAbzspbfu3LY4rkaFhsy2a4dG6RV5Iw3gSVv7nnM2WQeIqApgkwPIbUu45yi5snGOpj3f6RBRUysurWnWZqd9Y9jkxZAqh9A4Z9uA0uni7JwriiJBHE4/TS0Qk5PIPcUgasqUjpLk7cnjoEKUUANTlAwnQ7xq1fgzLVtkoErfmgKeQk+UUldB2oaOCpTbRkDb3kVKHYC19vTTpyxp2KmCMKXibGJspqKG9H5TJoq2bn1qsZ3EAKp6XGTOGJNSumGQZRkzN94bmKBt30RUrbVJ5B6jZ4kAkmxQYlLUtMsEM3vvVZUNW+Z2/t1KHDaXkakZUFtTDDFi9JsfjQQSEYhEcEtcktYhY4wRprbahRJRnmfe+83cnBZfakzhMu+rTQiIRGKySZ1hjGlBp0k3NN1zp7p9btN+vyVrQhLilHF6VUxQRhJVEYHGOm4yOCyIiIIPoWmmQxFDRNZaldiElg0iqo2PpAw6fWOIhLSqAzGG2L4Wu9QPc84FlTSo/tfV4Ag69tFDoyEYAps2VFyiBIkKJiERtK20CBg2CjWi4lsJaFY6Y6qqKfOOikl7X2YM1KebmRlRW2HINKKOREhE2iQikzRdp71SSEuOCoiINaWRtsyeoEECETlud/QYYhIgDYfDEKuFrYtkFcCplZOZM8vLJz7xyY/d8sLnLmyZBVA3Q+sooB5V6+z6lIb8FIlgMzbWcIyj8SkA/bn++vDpfn/mpS9/wcEnnvr6Q4+4wgLY9+RjS4vbL7zgkj1bz/HeJ7TMwYMHF5cWZhbnNtZW61h1yy4AB9M05uiJ471eh4hNm9vUKsrSI5XCjTJrE7W4pcSppICiEIO1VtOyAW5deUmSbAwZEyRi2ji0/4O5Nw+6LTvL+573fdfawznnG+/U3bfnllqtoTULIQEamGwGS0wCy0yVCDGUgzEhCUlVQioVO8SFiUliJ0VcwQGTgB1jAYrDVBRDQEhCE0hCSK1Wd9++3bfv+A1n2nuv9b5v/lj7nNtQVrnikAr3z77V3/3O2XuvvdbzPs/v4VBUT/dNpk5ABYMCM3fzsT0e5kyjK+d5j5AzU87qMOZYEnSlZ4iISVjdyrHQzBxet42TJ+sXqzmA6XTyyU9+PNn6nvvuWffHTAFe0MrRNBvM1dQ3SF4Fcyhe95wzBSnDK6bayR5+5OGv+tq/0k4igOyJQ7Mz210vV2Zc8g5j+sbArovlItT8Mz/7MwCeefbJ7/97f6cJq6aVAboq0UEimUpoawTP1pcFp+IAA9SEKEYrRh4219Rz5XfecUaMLz35zGOfeQJA+/K93d3Jix99pN7jeofXpbrVrY57t26t6lZExoY8lKoOFPocS3Ful1ESk9Ft95q756zMITC5OwfquvVImw/0W7/7m6HGV/zVt9774EUAoVaE5ElT1hBERuJ0BLmzE5FYjDaS+cl00rTHg/V9EpHApafcuOSgrPigpfDkyBNUg7CIFHqOWWl0txA4VNz1CwB9v3j1a1987frNTz/2OZL4wAMPFErOepVuHN2YL46rKpw9PDw42CsCcBp6TWt3h1HZHxMEJEQMdncl5I3F2phJhH3jfpQYGEw65tHGbPxY5s5MVAJOJDWAEE0pDHnlTrPJdDqJAFxz4d+YO2OUfkKh0Fg2yxxRZP9EYMQMn07C8fExcSwckO/8jm+7dmXx4Q9/fDrd+djHPv63vv8/AHDX3Xdqps8+/uz5gzvjIJ/77BMAfuIn/rvuH/2jr/7Gd73uNa99wxtfko6/CsAv/OwvPPfMZTyHJx7/hZ9KvyBhpOXfeeGOMwdnv+xLv/ArvuzNO7PJ6elNAB/76CdObi5O53jw/ke+4Ru/4sUvuRvAtetPnz3b9P2qmoS3feNb/9l7fg7Apz79yYP9uFrOP/nJT736VTt3XLwDwIc+9Jk77ryrs1WvK46O0L31LW8A8Lu/+Tu//Zsf36ma5fFzO3vVw/efB9Bw4rQkC6975Yt/+h//j//LT/0zAH/0R5+4euW5K1eedYdwPZtOATz84H0X7z7/4CP3vuTRB9tJLA6p5Apg92A3DSoSuqErD+n3fO+/u1hYFamqw3J1enA4AbBYP/voq+74r3/8B6btWbdqdbIGcMedh7u7NuR1wyH7aTubAvjKr/qCN3/ZGx9//PH58tp6vSaUHWH1yIseZeYqaKj6k/mT169/DkDbskioQnfHnTt33f2ar337F4+WH4SjG7cmk8nOzuza9csAzBYkPYc+BtuuqORwtVW/2tuffu3b3tryLCMBuHbzOXjSpKA8ndUSDEAe9Oy5vfvvuTCt7sp9jnUNYMhLU7TtJCdDgNoOgKPjG6eLdQjVffcfzma7OU8AXHnuaVULQYNQPc0X7wnXrp4CuH7zEyLnzp6dDv2tunayCICtcZJkg3k+OBvvuOtBALXPLOV1N1+nBSEFHkWHnIfzZ8/knF0NamOoU70KsU9DKQQdSzE2xPyUNKVUuo1dUWSMGGumsD3FuWzeNBuDZDIFNudJ97J1vo2pA5h8yPOiGgeOmntmIlCf3LrCITsTgx/l43nX/9Enr7zqtW8FcDaS+5IoMrOPFCu4mcHKCioSi4l6q7yYlmpCQRnYBbbsph5jVQgCY9aaeVTkaVRpSnCGQXnIZXdeiNQOqCoThVDkINumMUtCfguZyzkX/92gCTJGMs1sGIamiiUeNJakmZODORBRjFGH8ZRSVRWD+r7PKVVVZRspgVmYOGufk5Wji0QxOBE4MHMg31qktXxRFMpOqTA4xhd0CMFcfRwFl4lG2MJHxigycbZMwqoaqwBgSAnkUDZzt1w6X7I6B4lVHViSKtFoq0tqWYm5grCrplRcMBkAZS2nu0JNroo4RSQcRGjzvWrJ1YamSqu+bQ8BwOvrx4u87s8dTu+7+8D65VgsYgEuzEzk6v2Y+vR64zf1/y8Ujc+XUtmCrt2dWKg4ydWKpz1baqrw8kdf/N3v+o7fed/7f/P/+n3LLYAbz3TX7bjXxAiVyO7eBMA7v+mbv/07vnlac4x+7szun37yswAefODuj3/8k0NavvZVr56fnFRtBUCH5fkzs69/21f9t//wJ1eni+Fk7egAHOw1Fy+cbWKsuE5dd+eFfQDvfte3ffCDL3rPL/6L609eqXhS2kwXN9E2O6ujZDg9vrms2QE8+shLzh+emTTtKq1EQGM2AurZDE7OpMvV0de9/asB7O7OfuE9v/Thj36oX/cTmYzvcWbkcN9dd7/0ZS9661ve8PBDLyyL6mTazKbtzmzy3NXLdSQAr3nFo93ytJE4aeNqfdIPGcD99128cv3m1aNnDnd3L54/PLMze/qxTwOYCp3ceO6l973gr3zZW7rF/GRxAmB1c35zOaHJ3np+/WWvvP9lj94H4PqfdtcvrV5w171/8gcf+Yov+uJJuwRQh+ob/uoXHc6a9/z2+37/Yx/xwOn0CEA9myRetYx77zj7+te9/Fve8TYAFy4ciGfWgXtuQywHY80hJvYYexvUEkkYKxFK+wdLLIGCktVSk2TsICYhSkXfKEkMjAf1jVOO00aqgGOckEtgyOZsLxslGaMyOwL/uci7BUvMgc3MYGO7pxXH9jbxwRuun9O4To8BvXGSTyBQCFu2ugAgCVTc1zKOotWUR/YomVkpQGChTT+zbP+trVgjIsm0bCujk0h0Z3j5yP7n4o0Fd/hnhARzN3KWjQ6rZlaFuMl6jENWMi8Mjud1hShxMRR6aa2uYyhARoCzGcbChvF/MaRAXLwbukkjmlkBWpTD/JY6uPGrjdpTIJQMi1IAg4kxYmXVdfwc2/pqNqYiE6mBSMqL0igngxFzsckUxL6zE9iKa8ZMR7I0fDz2Gj9vqaMtc2Rb7U5EziZEpYD8z0HEQwgGL3HdkZ9KRHAO5HlL5HKHMgUiN9dy94qIptGEOL6Wy068ODxJwiY/lYsfgY2D0Can/xekL/8/WuLpez7f33zuM//OkHrKJiKRICIldzoMOcSoPt5/THE0fEAAG7wzwrhAUrz63C3PfMeFCwIXNgBNhNtguY9RAEumVO4JC2X2lXPaFhFt9fgQQkGQjmEqS0xBAmnKG8APuXvSgUgCj5DRftVXdRARCsQBy/WCq4I349Vi8XP//GdPlje+87v++sG5GYBVfzrbmzh0WHdNM2EfW+IhzlyOdl7CAmnIMBlWOUhLHp+7fP25Z68D+NVf+c0PfuBjZw7PP/TgC8+fv+P8+fMA7rjz4uGZ/TMH+00dFyeL/enBaBMAnzlz5tq1a03blqXM3XNOrs7M5Fwq60rMgwoUmNngOY/coBjrnAfY6O8q14Ad2UuZ1xiIjSxCoVCIQhUL2XGMYmE8V5NjnAhZAWHCoXlbyc7CzHBxpxhvT5mYR6JP13WhrgCoJoNVTT1fnZCg9IB+9KMf/rl//rPf+u3f8lVf86VXr11qJ0GpLz09LnAoVKCAjXVQUUSEhqHruq6eTAGYC1McMlbLFGn2zGeOAexPDs+d2W/aKg+qg5NWAJrJ7mq16NJiuidc6R99/CP/8z/5aQDvfvf3veZVL9V0gysfgHVJF0eykCF9FdmGdcFiVVRHjzkbXDlwKvpxnCSX3LugijxdHPWffuwSgNVyeOChBx988P4PfuD3f/1f/dr3fPv3AjgzvcNWcXcyXS6vEuftnUxFuXMQUXHulUWABEZjrWFZWUIVcx6yDsxgplW3BMCRL11+6h/89//Nt37HN3/5V75l3t8EYFh3eT7drWOU3PWl6J5QO0GDOnu0ulIAqHLfq+ns4NKt4Y8/ffOhB+67Z28A0NDKxn0siKgqQwPPbp2EIntxcd7Cw/hXrgpvmr1SouYaThfr3b3Dq9ePnn3mufKu2tmZSvDZbDqZVsJehuFVHTynoe+YHM6b+kMmlFShDmktUqySBpiIhCBEXO75mhp3MiqW4FwsdoHBPJaZc4hJ3SUCGBTO8eaN+eK0u+euO9tZmap1LLnvOte6rSabhTyDVobkltVYfAqApVqnbJ6mU+r73i0M6wpAW138xB8/9d5f+vVf/OVfunnrxPOGTKCophXnEF1MFMCyW2G3evcP/+h9915848sO79prAPzBb77/137tNx67/NQzzz47v7XY3z0EcLh/56tf8aqvfOuXvP4NL5/uaq+nR6fXAbzvfe//7GNXblw/fc2rv/BL3vQGiQlAVVvTynro+852puc/8pHPALh+7ebe7uT49Oo99595wYse+dQnrwG4frM/nXfL4cZXfvUrdnd5WHbBWwA17R1fXc3q3aHrJzNZpxsADs5SM5OU+sXCUjfd370LQNvsPf30M6vFfP/wjCAWQtCZvZ29/dYkH82vLlbH9bTsq5agIUbp+76qd4beU64A3HXngzX2gJTy9evXn2qnEcDJ4oQkXLhwL1B3a91rDwAs1qfz+XXz9c2b1y9evJiSA0h9aKrD2Wy3bkCkAQ2AZFgt83q9Ju8Ny8k0DfkEgOaeKTKm65WGui7zsbqartfd4cH509NTzV3BG8c6syhTdqTCYwPg2RervpruurFATk8XBbTQNE3btkNeq3WhAUYiqZFW7BPtm3613t1zAP2wMA+Tdtb3adWvdnYbAOZDVVVMYbnI2IzNQ+Aq8JBzdjamEMeJ2fy0E6JzZ/aYs+URXVOH1ghO2eDzZZ8GA3A4PTMs14rUtIEjlYESCaomFvkyJ4QQxlmye13XwzB0Q18IgeNH8OIjyyml3dneZrspMdSlEUPTqDZWTZV0KFSgTcg2+WZQVhIZtmklH2e/gfq8nE5mAIZTSrkL7VoC56VM4x4A10B1vNIdy+Se7/zWH7vv3P0A3vX1b3zknvO554LJLvQ/IzNSYi69UjZWlCNyJQ5LRg4SsY07t+sGIdQxqqptlAB3V7hBtzM53jDeWKnkSkqKW83UEsxFRMjLtLBM0spabVsuhsciqRscGwOHmaWU6hBvu9RKXfymL7AKNW0yQWPewT1nu73Xdy+RxmEYzKxkZDgQRzMydna18nI3M3WYe8451FUIoXgDafzlmQDbON+L642kZmYoUsoAAri8wcEAUz1pi8BB7G0MQ9cnzRIjgFDV2WwYckpJwDGOvtG+T+7eTCYkvF6vy28bQsg5uyvy7ZOJ+4hcjTGKjCbtpJkcmdSi9Zmb5hyAxdIf/9yT+4d7Z89OmmhkfSxHryxkJBxAmvKq3PYhVEVr2PL8ygXnDVTlL1jawG1d43YSnjiKwDxyHPoMgFAZZLnK+4fnPvmnj//eBz529fo1AE899enF6Y29vd22nVw4f88XftEbAbziVS+fTutrN55u6tC29bNPPwvgDz/4saObp7OdnYdf9OArXvWwWQJALqrx1pF++MMf71POPqgvAOzO4sHB9HWveS1pMON+lQDs7By40aVLl56+/MTjjz/29LNPlW7L2c7+hTvuPnf2roODg7vvPg9gMvPU36hqauuWNieSDd/B3Ig5mApcAHQDQHL1xo3Lly+fzpfPXrlaVMgLFy686hWvPn9hf+hOzPvyxo+hPT1Op4t1M6lPTm8A2N+vpm0VQE0dSYfUBwBPPrWs2v16R7p8a/8wrJer688uARzu3xPD7HSxavfr2eFsPawBdIhaXaDp9PKNp5a3nj1QBXBeKpp35Gnpq4OzO/s7NYCWY0NTivtPn+RPPH7paHF09doVAOv58W4bH37gnvsuXrjvvvNMPYDVah4rCixMqDlWCACsVydLla9zl9VLubKT5Fxca1zHJmwaMXwY3KwUFGV4LmoGF9bGSK/cHu37vhcRgM0sciz+NYLknAm2peyVladwlMtqQCMqwkQEQqqlXKM4FLSsxyAys3Jid/dN66oWuufz4dEyBthprKkFnGDgkdO5kSEYJCIMyzmPy2YQF1Z4WeUK8RTA2I7HNKLXACk9HO5s5dcDgGyq+XZ5hY17qbEDtSyxttl8msHMptN26DpXHa2F5iklI1R1DSBvrBYGL1yhKKGuow190U3MoO5gIRqb+1R1d9KmlFiguqm4ZuScOcS+U5HiT4LA3dTdiTgQl0NrNhBJ+aqzG/MmhwIjh6qqm/M4BiDI9oKGzUpFzjlndhB5aMauBs1WdOCiwpjnknUn3iw7RluLDYBJ3SRTVd3+N6JRMbGsjNvoU3UviGsIl8XTN13m7GBQEBlvpGTqLrFKOa+HVDcNgNjUXde5qxC56zZRQUTCYOYmVuvVsmwPYlVBuLfsQIzxFa//xc+f+vvJ/x8cHLEKIOXgRMRKm6+3nC68GBSYS1wTRFBzg1JAIC56pBqqIMmdyM2GTeoJbsmhwdkdqr5ZBDCqdkRbs6e7lSO0eR7SGJE1M6DwOG9zuUYNbxMSLgWlB4d7ZrZYLHRI7axerRdlzVqeLN//vj+4cePaO975dcBY9jGZNOYZcKliNivuMhpnyGMH6tCty43SVpOe+qaddatu97AlPgPgXd/97d/4jq9/7DOfe9/vfeDSRx4vpoZ3f9d3f+jD78uuj77kpeR07tw5AKfHy4Odw+OTE2JW1bx9DRM7qaoG5qoOxRcNMzPkIZdbs7T4qIiBmIOZmunIvFFyN2FKKYUqEheHmwOjcajsvcraxFw6mkrL3fi8cXKYq6p5tu0lB5kh1lXOpu5625ZJqsksG1lpU2dxZvTDsh+Wk9nk1tEtAP/7v/z5e++/+wte/+r5/AQCiBXxclAtm5Ji9C3n5/KwuZpQiDHmPADY2dtfdVlzbndrDPTpz34cwJOfufzud3336dXFuTPnYluVIqXT01OQt5N6uZjvn529/w8+VG6k13zBo6fza5Mm9d4rh7IgqlCXBzcDc1u1uR/KilOW4GEYsg65TChTbtodtWG9OvHYN037ggcvAnjqmaufe+qzJrp7eObjn/rT/+rH/h6A/+QHf6TBTj4dqoqTqmsuG75KKie2XLi9/Qi3dCcwb3H0ABHnIalmM60mNbHVzXgs/PXf+JVz5/de/ooXD2lZvvDZTtudHA2DqlHAaJIitfGpNKeNadhNSZVgRW6FkeUBgHEigIjZbzc+kgPmUCIRt1L7CAKcpUhfatm0L24qeKwrSsPy/Nm9u+44C2CxWjlMtY+VVIE0d2QZgPYpa0cwHoulxpokd3VTkMUSOAGYyccm4yIJFddS504kAkiU8dXrlgnsUDWFUVIfz8bOFKXPebVa5dT36wEA0bpuAjuImDEaptSysFWNIMsqZ8tFLLdI7oGWp/ODw73FvBcyAH13/IpXPvzAA/f8jW/7+j/51B8/9thjRUO8954HD/fumNST/clEgwLAXtvH2fV588RjnzJtYjQAb/9rb/qmb/jKSzeuXrl6s1+kaTUD8MB9jzB5DDnp8WJ51NtiHOu98x0x7M7C/iItr159NvkSwGQqy/64nbVxKuvVrde/4aUAdmf7TRV7PTmeX1sne80XvBTA/t798yF98MPvu3l0fPb8xSbQ/GhZqknOHexPws5qeRIbny+XAFb9s2LsrPUUdQuEqwCOVs/ODvneh/YliCWOsQZwenLzaAX1nKxv96IEBTCsEqAGaiYNTFVzU0UAN25eWq/ybNIG793zkBTAzt7u0en8iacfD1LHWN86vQKgjiHb6vDM3oc++v5/+r/99Ne+/W0A7rxwf/Tq6rVbQz5xDJPJBABTNZ/n2WzfNZMM6IZsXbERNk01DCsEd8qrdApg2d9q2+mlZz4xnU6rmmruAUgwtZ4IIbBmG4YC+pFmUhs7iw19t7dXQxlAVU3ciIyapkm+3njaWBrwbQAAIABJREFUiGCgVDVhNm2LwtJOG7eYU5aKZlVbtvhOmrQXUcXQ1DMfh2+yWi+IqK5biWxlKgAcnpFADF6v110dm8h1QarnPEDUAzhQdAGw7k6bNkxiw4yMYWPg0KE3chZiZwSRDC31nAoadJ3M4wYkqaqAhRDq2DbNpMTIicaWuNVitVisylBuMmmchuKOpM0ssR+Suwf1GCMzhEeDL49GSzJLoF5Lo4TtTJrDFd1K3A3VDWmXANDTqqt2zr74Ax+ZX77a3rFfmMf3WDpyb7ca/GZo41x6v6x0kAaMrAUumXC+vXq5a3YCYnC38rZikbGbbyTG2WjZ1fJ5rDiUs+VSXEpEFNhNq7pJlABoyqpKYDBLGCd4eVB3Kv0JADSnsqBVFMXY3Eoco1hjnEAkqtp1XSVVGUKOabIQQozb8kJ3B7tmBXsIwqFwkZJ4MPWc81biKZslYVY1IgaN8DLzsrlWIm+bukDmoM87mZuP0WCR8VsZr62OW2rzNBBxYJFUWnX7zEHCZFpRYL9dyBolD5oHEjXvnEccGIwACUGYXbWEDHVIsQQAHVtHu4GExEgyuUm4cTQHcOP6iWU9f7A7qbE4vd5WBSZQaBXjENNAxeBJf/bPZm/C5ZX1r61D/n8N4C+bw0C3h+xwo5wGaaRsPmOQIGG2E2/cfObFjzzw4kcflVgDSP3i6Na1pq3vu/tijPXJYg7g6OTWjauXD8/smeuwXj/04P0AXvTQC86fu7Bc6+eefLyp6vliDWDaSEY+2K3e+c1v51BLgNMCgKO7deOau6tZ4FjNCjjglBkveOjgxQ+fw5e/vswCZ7t75tTnlJIC5toBMO9zNSmNpKqayEdwGLOQqHpWg2tTzwr0JCV75AUPvuF1r3FCWTo4htOj437dq3XtrC5aXs45Bsym9T333GOe+34fwHJ5fdpWZqZ5qKJMmwbAix65sHt4tmp5ubqxWF3HMLz2la8A4NQKV/N+3Xk/7+fHqwygmrbm/c1nrrCfvODuwxeeuwBgkmwHdbdY1rPw5KXH9toKQBDqFvPsuY3TR15w150PfPH+/g6Abn5KaT0Rv3blEoaUrAdQVxWQq6oa+r4bBpPC0BUnHkyTE0iKxwEsxByJQghQBW92MjAzBUOINiaD7f250Qw2z2BdJEJnw+aQb+quWbNQcPdxK0IkIRATzPV5dEkiqOaij2xDZBKib1CezFK8HuamrkzlLIBNGmVcG5150wxU/pLcXV2LLOKj8aRk4Lh4COh59AfdKLO0qabyTfh6i1Iut6Wpkqls0jTkxVfH25jDxoJtpRDBjdhHjN1I+UlJNQuNP0EcOeece4PWdb1Fn9KmiKIYWcZjI9zs9sUoHJCUUs6xSAzuXjooCoOJhAKDybdTOCMq+B4j8MgzJrPRviAg8nFT23V9VQUSzimTUajiyH/VTEQhBjhvFWoRISslWhvYMwo1o/xzFES2Zy5DqZOBF+8zQETZzSy7m5cw5igy8aYv3Ec1J3t2cychJstSZreAE1TVVJkI5MVdHqqgKbkrsTOPJ0HG2PNiAEjGXFUgMocTnPs+lQefJUhVEXNOGPKQNP+li6ikIbs6SGAwte29GCkYcV0JnItfq4y/SFCHSqHdMJRYYJSwM5sdHR8vVydNDBAFMKiRahHMDAwP4yMEBxkzE99W4m3s7wgppWEYypcbYyynILNcbvRy8cxzNg0hBClcXHRdx4ymqfrsqrqzv1MOzE888cTHP/FHr3z1y1/48ENdnpcXkgQ3N2ZWzW5WWjnquo6hNs9uSYRpfGwp9UMIAWQSqWklxj0ABwdnz7QX3vzmN3zfu79rvlo88cQTAO65574Ldx1cP7711JOXfuHn/+UP/sAPAfiiL/jiq89eD6EJsUqqtOn7YR6DKrR1/wo4iDupG4EJrGOJlFZVlVRhiKGKQuVxhWldNTllERErw9V8WyXFyDMnKRvITXMERmZZIBkjWuXYLbcVWVUta7e5blu4WcgIMfCQBwAxCguJ0EF7sB7W7/0/fxFA1YR3/o13uFvWvLM7SXlZPlnNYcjKFhxkNrKXxtok5MmkobEPHuthLTFWFKqmWR0PX/Sm1wF4/au/4OrVqxfO371Y9m0tsB4Aiw65b2LbhNlzV4+evPTM3ffeA8CoD7VZGIAMQtmxZXOGCQtlJwQfNjVbFbvDCLlEoMbMfKqDtbu15tR3w+HZCwCanfsvP3fzU3/6mQcffPg/+y9+9N//3r8N4F/92q++8+u+xTUhwjfsPSVXLuID1Mfmv+Ki21h17Xlti1TXrRqnfuiHVbYewJVnL924fuUbvuHt584dLNbHTkOhHMUYQvQYA2Xn0YlMVuDG7pqyKADkrucYATKFcAxSBywBeBpIKiIvxVWbtmBsttDYPoxaCnrgIYTII46ubZq+1zqyejZbmUYATD0Rqogg5m7wXEpSo1RNU6fUb/pKtm1NJYTFOds2X1rsRaZlFjdKdZZTCORjoZJtXOLCzFmdwCSjMYSdJbYS1lALQbhIJDa4egjCHoYh09gKaQByP8A5sng5Y6jGCuZOVTV0iTJ2Zg2AvlP3W3XNr3zlA2987UtHxd1zS62a96slPHnFAObEQ3X2/R+9FmOczipBD2BIt05O+r39nfvuffHQaUln7E799PSoz6t1Ot47mMRclaswpOXR0ckzw1Oz2S54vb/bAjhdX+eovSWnqp1NgyQATz39J47h7Pl9hMRmnc4BPHP0xNFJvnVya++AHDxov38wAdCtj3SguV+NkW/ePG5mADBtp9k7llBxhMW6jgBCS+t1f+XoCWZpm/3hNAGYVDGDkuVBh1aaRbcEQMHqutG0TnkQqmazKkgocMcYtO+77Llp6qEs4GjuvfPuZeqaWA3aX79+HUA3rNXSyXJx30Mv+Kmf+ad/5+/+KIB//D/91JBX4LR3UGfVEIciXp85t19X8ebNxbSq6pZqcwDzxWk2ZY5VE7thKIvMY48/HkK49+LdxMOtk5O93QmAxeJUAtV1LRSIvGBfhCg2cZlT0zQ+DCBkJQDcM3MlIpYTM0vdjOfSTAzkNCcIUTmmNprFKNcxcsTx8RxAqBmWnVDX0aEh1CP/wn0Yum7oL1w4Q1z3abWROI0gTR3Fw+YUayzkRCknzV5mKbruBlWzRIFiJeV6uYeRQmdQTZvYIYhV1brUrVdpMpmNJqltfV3O2zxwztkUIsGdRKJwBBCrph+WTu5MotDNGErhcGNVM/ONT7uKYWwIM4v16LmNlbv7Yo0q7tN0dtJ3ACZSzQ7vevrWzq/8xoeOVo2HPQDT9rC7cS1W003L+rg2kpdwLI2tcyWXqsbg4pG24kwGiFzIRKIQG267YzfUqdLStkkIclBNhUuhGPF7Bh/fxRK6rtt2cxQIDLnnXAD5cIWqEksAzDwNw3h0CWJEbg6SchU0K0ZHhYcgTFzWzzKbVVURKb6G5/epgSmEUEY4WtL1xM4mZSd+25WN2NTMTDSCvYtJhcFErmplmSpoTN80F5adABwgjzGijBHJtqWnq76bTHeCcLdeA+hzrjhEBHVanMxXq5WN+dhAEiSEqm2q6W63OgXAoPLbeGDaHKk8MMVgpTPAikUVxFXhqxthPaRbp6cA5svFA/feU9eVDstJ3ZCPmFLyZBAzqJuWbkKMejlukzHw+fqA/iL8G0bl26VYmmLG1cDdiSSGlNJ405KqdTE0aVgknVdVOLpxDUBVy4Xz+8PQXbnyJDMVKJuBdncr11xFcaFuuQAwaevHP/tpqXb29va6blHUlJzW7tLEcHLrSlJ2ZPVTAHUDEZnUk0z1crGeTASAI7klMizXvRsbBQDdqosxDnlYD3NHLnMOEapC3ff9bHfqbiWpanBNCWDhOjApcuHCxhDctFsePX1yvev7QqRWjGBhS51aH0IJwGZYX8fJ8dF1M5tNqsKdGfpVeWtL5MKAXKxuLPo5KBEn4WF/Z//k+BhA0/i8uxZnsfehg+6dvRNAl6HD6Z0HETq5sDd75vFPA9irmyXXbB6Wdm53t+tPABynddVMUl4l7SfN3tOXPvPYZzOAGnm/jed2JtM6uHku+hlTn7RPmYiUdfDCVneW6AibUmQuWgYTBMSOIaeysIggO9TMiFyYYyjUzBLxp7JtcS9bEScaWZ2j84ifz4yEoZQTbkEPRcoMIQw5jRszUJ+TW+ls3iCQQkhJzdKfeyLYmVBSJPbnklbEbJpvF2YVoI9ZqVbxjQeNiEo0ZVuqVdpany/ZPK+jmUDYkpLGRdqdGMJSNNCR9rFNQfp4iiZ+voQC2ra0MlIamJlA40pLXFUVBOX8fFu9JZTFzTWv1+tmlEEhwk4ksSIipvEUU8L7xEzkvsnmqyYyq0Zk4SiSMqMkm7crpJDkjHH7OhpexldqqIOIBIpFXh+/BeVSj2XZx2YT1bqqyjms9JWWVR+jpzuXjbHIVlAuSzgIYVt2bqURVsp6P+6KLZuxhWKR8fEVFllCCGAyyyWiIkLCzDFSyblgfL/DNZuW3zbGWD6Xqkox2DxPSi7EEXaQQ3MufliiwjclMEkMWwHuLxODIzGsODQcVjrMx+jrMAwFzc0b7dCyiohwU1V1t04URqjJZNIsl9J1yyo0pUtVU2J2ZtHxYRlFPvVE5ETC4ylrW6JbqndMZORjixDxWO0YRXSD5M1ZjbSYZkcUPNN6vRaRWIXTxRFVWK2WAO6//96v+Zqvme40RRTY358AyL50JxKuqgrOnscPq+pmni1bAlQA1LEdUk5Dn/tFjDFUsdCC5otbi+VRv+p3d/Ys+8W79wDcunXprot7d7/g7jvvufjBD37we77v+wD8/R/98S9+w5eYskg0H/fiBazDRd/REXILEuGIMTsnRtCUSlCIOTBzaWDeOKNGSqVIdKftXVUmNOoOQgkLOMEJCvPxHDnWJpGBy08rpckjGo0BDDmXWMrzhiTkTEwFYK4AsiYmzp7nJ6dd6sq3/da3vvlVr3rFk5cfnzYVYCn1JdwoIoEjXExhyUtjthBLYOGwWCwM2u5MAKxWy+luxeQni5tVmMTKAPzyr7z3wpmHdmZn92dnQDxoXxCITRtz7k8Xfc7+znd+e/ITAJefeeL8XTtdXnOEVLHijaRgRMa5GypxjChsycmcgBADS5FdoGbeIWmsayeViNPlZQDg3Tsvnu+zPPPs0e7k8LWvfxOA33nf7/21r/6KWhBpQoFKbARE2VKZbZIQjWeM21NH800gk0DKZC6g3vJk0mQnAHt7Oz/wt/+9VTc/PrrVTGUynQLodV5VwSmtV4vddsdt5FIEJqXbvYAAohAJL4fERFXVMKRM4aIEgxGLwWjzOnHLLmU7mYgEtkEfORkhEPP4mgZZIdRa27aL9TKlNYCdnXa1XjDD3QTUNNX47smmWUMUVTWH27Y9C8xECATXksAiJxLFODGIY0KVUnZ2xkgKoGITA6GqoudkxixxJIebmAXNtLu7P2la4g4AK5ObGQIBauW1QcxmrpaZg3AsOKus2TWpprqaLBfrKJXlBKBtwro/mu5Mrzz3JzlhZ7ID4NzZw0vXPqX9up3E9XIxPXMWwNVFtqaLcUJEjJx1DcDQhaBwv3rzpljYnc4AHB9d3T3YXabTvcgpnRhpefbV087e7tAbvM+6zioAYi3Jc9LEoVr1636RAJw9M01Gx6dX6mnk2HbdKYAup7Pn77vx/qP9s+dIAsiqmgBo6sEmlQ4YeJoGIgDzZT9kI4p7ewcxTK7empfR/fTggFtZr9c9BmmL5JrA6Jfr3vqgZCjjSl6tTyNT3/dVULCtF0sA08nedK9ZLBZ13YhUly9dBfDHH/9Y1unRyal5P5nGl7/iEQBnzu5O2gkoXLs2/5vf/x+XDcoHPvhRS+l1r3nUOQJ53a8BZOM6xpPFcjbbS6lLy764Y8wjqI5Vu+oG1Xjm7HkAKV36wR/8kR//+//567/wtau+K1rt7t5ZAOv1er3Os8l0Otsp2PAuDVlz9qFqxLPWsS5bQ1MztYxBqQ8YazgDiQi5J6PsxgD65GnQqp6oJ81W1P92Osn9AGFB7NZqmz1tVl6uhrNnDnK2rF25mWOknM1dReLW3wsB2EIMlssxvPSe1gQVFhFSTaWJTETqus7qZhsPFykAqZnI6yakYTy6b8vecs55GJi5rSfPIwvkEOrdnckosjMNqWMZMeyjTEAUSk1pKVhxFAi5kTJIiElk6DxIBiC+GDwdnn/g5ip281mgCQBW++hHL3/vf/gjR/0kVAc3jm4ACDRpeNc2fAce9W4IUVkpyAoXz0oy3BmxNI+ogYrB2Ik9CDE5yErTuZsnTQX9XnZj4y7cXM1DYPNsjk0iFgqFETN3XTdmLqSikVRE5p40AWhiW6Cj7s6Qsg+IxEE4d6ksayOUxB0kzKJwkcgiW263WdacjeBA+VzmJkwSY2lw3QzMIsjJXYIIxsNRzlnN3C1UVWH+lT3SeOIyJvZhWI96iJO5EYyK02O0ImdVZ2aDhhA67cdzjnAb2mTmhlhPAcRWTlerp5596vr1m6cnC1UXCWUIFKpmMpvWbUtsd5zfL5xph2VymJrlMth0qMG1zCCdbbPtdufB/ei0O9rgqPfP7O7sTd3VsrehZfQ8SskDwUGNgbNXRediVaE/EzV/fuD8XytSfP6ClX+jOOIjQJCJiGys9TVyYmEiyZpG3KNlIlmtTy7efX65Xh0fH2+mcbzq5ppSGlYhclEHhqRDUrfKNMQYm6q4Wa2qw6rrKYe2qSmUmfO8rkIehjrGKkRzVyrNOx1Mh47JIzmX+M9kKjmtzDSST3f2Uq4BdL126zTZrUMYun7gcoozEmq4qiwn0AiXBWOt5uZV5YGoaZqh60oVaF2FrusIdrjflod11a3np/NZM2vrkFKPbGXiZTaEMAkGEunWKwDtRChWMdaL1bzvU9lztJM2NtW665jBqBhSXFEp96FxVGm1OslSF1NwDM1um/ZrkcHzjZuHk2lpAOFgOvQ7ddMPXbFaHJy7Y57Xrjab8DKdMNdsCcDh3u6M6fTkxqypI4uPewZnqdStaWvVUc1xMiCzthHirgX7UsJ9INWchGHejSN6Nq9cHcYm4j4agB3uKEGAbWcmk+WxfFpiKFt3MyNQYAEoSFW4R+75+WEoVyuXLATp06Y4FrpFI6n72AdAtzk7cGdAzQGHlGM8KQp2tMTEyiITGGygkndgLhRmCPG26rN0eYz6l6q7Fx38NpSUiJjGI3p5QsdTm5CLgIZuo9GE26rEhvw8egDNzBSbXqTRxhdEih9lVI5YYoyVVKRF4hlbS4setNWOS50lGETsJJ7zVtwXkTGKKOyufhuf7USoJJiZai6+kvHlAiKSru8L1duVS/2qqeWcsoxEhXLC4pItKocIOAVxNXVTG0k9vvHTEXFxQowPo4iSunvWwcHjWJqcieEOsBfXyOb3HU95IgWPYmaFXWAK5rEDWEQoSAhBywjbt3wriIhUcWspKBtghZnnQIF5zLOwhxhjGruHt1AM3nbu3jYcqGpWQ/bAJMyB/9IJHHWo1Lgof6ZZYWUb5+6BWOHktkmoILMzmSMxt9skUs451k1VVatVMmLZDK/AYAmabNQxVQFkH0Lg4mm6Dd91J/L1ehljrOu41cuTFkSrdBstkISjVA4VkZxzobZWErYEhNnujrP+1u/8VvG6f/u3vbMb5n1eNW0cI2G9KSxlZa4CBx/1ciVSEa4omNmkmgE4OTkRiZPJhIi6rquauCmLnqSUdnarrj/Zmc5gawDtFNmXp4slRf+7P/ZfXrjwDwH88H/6Q3/rb/7Qm7/krbNmt65rJhnzOClT5CpE9zFLQkyGwZ00G3MIIZQmOYo+rLvZbEbR0tArRvlWlVJKLpT6oaDFRKRQwXLOJFvLGZzcaIyq8lifDM2FgznejjY6ptw2nNcYx523asrZs2awGxShdHP2DFy7ee39H/j9h1744Dd+89sALBYn125dmUxqEs05cxAuhlU3JrBwoGAjennUYoxSDJWzDymV33Y+P5WqEpFh6HfO7ABYDKe//973vPOd77p57WS1WjUNAIQI07Qzm6mH4VhX6/7u++8AcM/9Z67demJvfzLo4JrKfo/UTBFYqqryPDZaEWBmmZxD5BA092XZnk1mqV8P3VpVz565cPXmKQAKOfv6wh37e7tnn3js8ote9giA3/u93/3t93/gTW98IxsHMBUHheWsSZMyVSIxJ93I52AGyNhHgJ9whHtKicVCCE1TfeozjwH4vT/4rbd/w9seefEL5utjUC5tBeri0BCbZcrbrRttareISCgUh0I9aXu11PcVTXZC8MFyDQA7u+1yWHERKszHwSHcHU6IsVYb/YbOLMyBhMxdra4Lj2Ygor7vqKRBSYv6VsvWvqhALsuhO0II5adTMY0AvnlNmmndjHdX2VsISMexA2+XcjNTJ2aWcr2EQ1WBuc+ZHGyUSsVd6rOlW0c37j44Q57yUCJUoqr9ck1NE2Io2261QuCXEpIsUWeQxoopU0r97u6u2xgoXa5OmmljtpzuSE4OXwN47toTVeTJTnTtdifc6ykACbVZXty6NawXd168vzu6CSDWM8q27E5nu9NutVx2SwDzYcUpgTWprrru3LlzZXuas80Xt9pm5rDJXn2yugFgtlNXHCKqlKmqqrJ0rIelc0/RiSinfm9vBiB08cmnL3d9vuPincJGhPX8FED0qSKr5GxDcv2V9/4qgK4b/vq3fJvQzuVLN37pl3/+N37jNwA8d/X4hY+c/6Z3fN1b3/qWUIkjAzjtF1E4eW4mtZMVRFxdtyz1YnW6M5mWlqhiNBusWyxOd3Z2jo9vnTm8+N5f+nUA/+An3pMyYkQ/AAEve/QsgP/oh7//ZS+7f39///Ennv7QH370/gcfAvDJT/zRa175wi/98jecnt7a3Zu20x0ATT2FV4DM5/Mg6PqhuO129w+gDK9iqOoYblw9BvCSR14GxU//k3/x8AsfretatS/LVNvs1GEWg0uoyjioH/pQh7aKq+UiCihbO9kFoIPnfgiRWepVP4xUBZKSBSj2h5ITFom95xB43WsdQ9tMi+2IORRxeWdn1ndjYK2u+OBgtziTPFHBW4pE9wxjzQ6isl1Qz8tVZ2smjkMGyuNMJgKwO1GQqqxdBW8JIpAFEXdNngGQOtiJ+fBwn3nsZU+pTPm4yCJldtQ0FcBDn5N2gaOOHsBEUnr6eKzKAMLYb2Lr1FdV5R67lAHkdWLItJ1MZzPIyCrsFMmmUe/8yf/hf/0/3vuHO80+AD2+9qY3veXNr/6i6f75XvOdOwwgp5RVKLiTbYFi4wYNUqZapSp1HJQxOUtZtG0khqiZIZh6QcmPefVYV89j75WW8EL0YLOc1JhRtAyD9/2617GtnMdUhQ9pcPdQxSBVGCO0YA6lREYIVdUAqJiIkJO6um/ofRgbFpmIhmGYtZM8elRzUaOYue/729BKqqoqqnpKnW42zZtxrunzjhNOwsLZir2ZN6MOIXO1RJZD2EhaxFAxZTMqWGYABoUqIOomkTXZiHPmKgOrPhFXIQiA09Pl5cuXT+YLZn7ZS186nU5L23rXdX1KTjJfLq4+d620cuztzmazyWw2rQKTUxmiGtGqH+0+xRFTOJZmacg6n89Xi+W5M/sALt51R7dat20DhG61mrVyG0EIJzYxUvD4WkH+t4HY/Ztkjs/3xywTQDBAPCcAqpmZwdKtc1tX5bA6rJeTqhIhzR2hi8HbSV1uhJwTcYoVh8DDsC6Xxk2JOUochkETSsiFiCbTZt11ICksZJFIRJNp260TDH1aU8gAKBK5D7qOUrczMWcAyfOyX03riitZ9SvNGcCk3TGv5ie3qOpiHN3+w6CRxENQaD/02TMACZUIgYOqdt2qltBUdan7RdQQ2Nwp6PHxLQChrSc7dV1VQ+p7XZdtqiCCZbVaVNVEVZumArBcnlZVXC6X7aTl4MtuDSDlpfbDan0ym81iqNOgHIugHxfDHERuQwzVtIkAJnXd0Goixuz1tC6V0lUVCNq0MQ1djAIKAFbrdWcpTqrUrasQ46zG7gSArpZGoWkDFQpI1QAwTW3bdNqlbKthvXGzck7DrGrHA+FY5EoiAspmJoFTzgCGIUGYJTCQTNPgNcctysRMXQ3kXp5Q9xij9WZwmBeFIuUMK086F9TlxjsghVaTs2bNHGSMmUcGE9fknSslAJ4MIAlSdjeFzu7J3dVGain7ZjNmCmKYIUgszxcJCwcvKObSe1BWexEhHp3dRCPgXdXMaIy7jybwbWk0E6WCdQcM7hQM6qrJaHsMHvFN7kpEZJtqEzLLuUgnWw5jKZgJYkkBFBhiaZwdt6dAGG1HsC6paoxRaKQsb6e/5hmp+A1jGczknMmJIIoxoEegGJq6qgTkG8i0qTk7kxDx9iXCzAawC0cxcuRNyXoVzdw9lyxM2TqOTTdOltXMm6YuYT0iSqYSWLadNQ4RkfKNbCrPtpUu5lBVNxljQKV9uLwZbQS9sMsYtGHnwoUtIw33bJpU+6EvbfE55yEp5RxjLHmWMhevqppKF4u7l30FIOJtFbXYZ+x2q9SW1VLHkIcSBqdJ0yTVbljnlKu/hDWxaehFCERqGQFEY7dlyv2snVREQ78mjNU+WjJWKSWa17OmxDsdlFKSUDmGmzfXdb0HADyhIIAyJ4YGaC6l9PR/M/fm0bpdZZnv875zzrXW1+z2tOk70kFCQmdoQwwgCGJotEDUKkXvtalr1bUZt0qtuuqtGnZVlqUo8SIOC3uRAqQJKFJA6AIEIiAhCelIc3Jyzt777L2/bq0153zf+8e71ndO1Kpb9w7/MH+cccYZJ/vs/a215nqb5/k9AMETCcEkN52Tx3mQQqnNqetzlIkcswNTkmhgMImpqoqcJOecW1kZrwGYTqdFUcTUNIt2MttLaK+++qkATu0eb9OpUOUcY9Zkc9YiVIs2qgh7XGR/AAAgAElEQVTIg7xSso+TSNvYpNQE7yfzCYBQBWavmlWlqgrNKTgGEOPCOWs4cx33DazlS81ZOFDOrYbFT/ybfwngvIvO/e3f/F2R9PKXvbKpYzEaAXDeJck5JjHel63gnKQoADt2nkmTmDi2CAUXpFlSjuQ6Olpso2SpqiJJhMIVvktCyq0y+UFYygRsxmlEyZSSaOe8Iq8qCoIynV6AEGXJRAxCzF0xkVUWi7qqSiVR9lEigIcfO/aRWz/83Bd8w4EjG1v7xy++8mwA5154ScYCyAL1BHLOcETsOOdMnmLbgtlmVUVRsAoHtvQp6ybYOWZHHFQkanQDBfCCFz/7lg9+4rN3fO68IxeMBgOVSRfNjVwvZlVY2d8/dt99Dxw85ykAGmmqUZWBEKq2bc0VEpxrpRXJSlT4jvexrEdN8pBam5sEmzcBKLisF83qYAVAnaQI0XH2jp/6zPMSFgBuesPrd+Pg+G44f3OVXet1AoCoIa6ZwRIosXcD29SJttCUJZnUGUDhIJAkuSr9ZPdU3dI5550N4JLtJym3s3ZCLiunhQXBQJ1zWGDkxtPZfsd25oqVHLwHi6JuIoCyoChZEg6NVh9r9mieaN0BWChVK6tts5C2LYh817YJC7kQMij2AWCWTk6qpGAiMa4hqUDKMqhmdqbzgmaNKapXEvIcnAtNNHtahC9Z1CI/TU3tnS0HhEhzij0vWpz3AGvKDLZLU/ggAPsi+GI2q1OyoMTR3mSxceCgL70P5an9vd3dfct+r2N7aH20OqTc7Jv3GwJV9YNKNaXYutJekypwKYsygvf2CcSchDQhuWKgrDElm1uHcmCHQ5JGmch7AOWwEJGFZOe8YG5rvdIN1lcO7R77wpH1IfkmF3MAC/UKrqoKkkMhi6YGUKxVUrg6ZhFyYTCb1LaUdoQQXB2nriwytBxVllmAFtBcqDoOzlUAGqIm5EAjF0PhmOo5gJDpkYd21zbPOnBwZW/3gXNXVmM2lJoM1tZanoVi8OCD9/3xn7wHwCtefsOgqo49sPurv3jze99z+wUXrwC4+Lyzv3Dbsc9+/C2/8qvrL3n5c+t2CmA0Hm+MVprUqOre3iz4IYCcC+fC0aPrII0xzqbzYjw2zk4OmKX5YOzm9WxvtwWQWvzbf/tDV1/75MW8+cxnPvebN/8pgPe9+y+vu+5H9/d3X/OaV514/NQnb/0sgKdec8Xrv/s7NGBnbz6ZydHD5wCILT3wwF2HDm84n4ilzfNFSwDuuffB7ePTo4cu8K565KEHn/nMpwHYOLD2tGuf9vnP3nfyeLzgYrZPoAiV5JwaSZJVEjkB4INmaZmK0pcMcoFms5k1JCEEc2JUVbUEa0nKLoSyGDdNYxNhaVvnqWlnjinH1MlKRZg8k5BqTnPfrTISO1EgRhER56lnOqR+OYxF05iGv27jfIHdyf7q2mZZjU2noC6KRtYiNlRV49imPrAT7DJIlExb3uWDZk1MDJGcYmG1Hfu2be3ESdplkdbtzGTB5bByhPl8avMFH0oRaeoaPa6fEMlplOwZpKouWLs7XFmNC7n3qw8dPXr2BZdcyn4VwJzLRx+Z3vzLf/r5Ox4c4fAaewAvfeUrXv+ab95cGzz++LG1jQ3TQu89fmw0qnJuwbp0i9OyC7WqWzp9bBGCkbmZswvO3hYcQkrJuZBypuBtelVWpdk9ZrNZjmltvGJfr6nn3hd1FmaXc7LirKoKVxSLtmVGESrrwxfzuiqHdV17V1gXascJe68pEZxI7rIDQzGfT0NV1bNmWFV2UA+qMuU25TqnZlQOm3qOPjsgSSYXUlZRcnxaUi5RJIoj8sEBiLFx8IX3i3peDcpF3cDgH57r2HYmFz8w901KiXLyyN6JZ7ZFhcCnpKl1w/FKKNxsvgvAOwklmmbufaFZCougomqyqHPlZ4LRoJosWgBf+vJXx6PRVVc8uQyOcnKkZVAAq2Ewm5OyO7Ry+JyDG9u7ewB2J7uPPnIy62NVUa6vr2+srFpzXpVDX/gkGaFbPrWL+c7ezonHH3PE5xw+eHBzA4CLzYCTNBN2KEqN0nbS+s6rKE4xcGfeFPq3ZhzSxVP8vVoMe92Q9kQDom4d2hX0etomSURd29OlIHOgkNoYyFqLbkQeU+OcI8d1yrabLQdDUQFlJAneJUnWyZfFIEVR5bKoYmy6+jnllZUVERFJjjs8SsrIOUmS4TBQH4QD8m2UppmFslws9opRJShsaUclMWTebBM5qyWccw0rSRoWIeamGjkAs8UW+yDcenLBF+3cfFVUjsO8mbigRdEHlBJSmwbDwfbW3ng4jnV0gwDAsYCZPBaLaQgrUjkAjSzKaqyunDd1ORpwZ4Ba8Tyo22nm5ANiWpjl2YdKtF00U9ZBnTKAlfXhYjopB8EFN51PCVZTY7LYL4aujYtD47Xt3cWakbapqTyxJNGUNA2GHkCsF5bDXOcmcFA24DoNfEXwoSqyaN1EZsvedlkjvFoSfYpTc9nUdc4q5Knyox45SUgpSSTNRMqFhV9IlNoUzZp7wp2mnFoHsmQN8c7mC+S6fZFjryo2rQ0hpKYtfdk0TayjrYuKEGxK672f13O7OcsydMYxB8mijlvJ9uBQAHs0uU6usY69oBDb3KaompaY0qRJVYm9gkXE8GXc1//IyNKpWZFABUofFjHFGKuibBcNgOFK5dglSaKacuwyxb13FGJM6sh7HztktThARRQZKbE9O64PhGVl6oQKtvnPffPvXSFOAcScwY4Dq2aIira9PIFSEucDgDpGANJG5z07UkVKyYTGRBRCOSi7fGvvnX0FG3BYMwntck8zEGP0vrCRby9LIA/KjSpTVjAHAM4VBkCRrNzPR2KMzOy8s+BGKtgY25rZe8+MlFtOqTQBBbMDyHFK4rkbTxBxY7s3EyuZ8s47yxpngMirdtvEJsWUEhE5x8rZYnElp9J5EEQJGb0bxd6M6oAobb/mR6IMiLAqU9sBWZi9I6Js3D2Y4RKxzcwM5Rhj7u9wcty2bc5q9O1uHMPqLacm5cWi6eJPHUPIKQqwiHAT/9ENOCRFUgcW2zB4YleYortQVUfsyVi9yzcEZwYzokTzd2TpMoSKMFS0jx3fAnDWWUeEtI5pWASJsqjrYWWpn2IDuaZuwFpVlS2I5vMmhCCimm0qDQdCZ9EHnEnIIJTUJGSqopJy1y1npFD6+WR2Yuf4Rz724euvfz6A5z7vWW3egaQsdZJMbWcQhbL3Pvcsrt5mJkvgcFKjiMFg4ATpvXPaOahJAIHFdTrzU5H3RDGvH1x5fOvh9dWDAL7tdd+yubbK2X/t3i8/+fKrptOJIZQH5ZBIc84x1qG091aC44IdsqFc4Gx1lmPwXpFFM7JwF4PcgXxJHXMf6ee6mZCaOqYHtWp3I7oQgmof/EwKB4Xk1OYc7Xtgx5oTkc7ni7W1tel8ZosMX3A1LKPER4898sWvfBHAwYObD3z9/rMvPPzil1y/sjZQtADaOAdl5czkMkSS2I6dEo3Ho5hTTA2xN2e4L5y1Hciy1JeqQpKSJhIX2FkVfsGlF5x3wdm3fPC9P/A9Pwzqcjqm89319fWmlq2txw8dOnDji78R5cx8++QQ2+y9QSjQue5dx+lRkv5wg2lPc85sLkMA4mKOJOpccMq5zUkWdifE3IZqMG+aMuCqay4D8LWvPbrIbhH9ZJHcgELwvSkuBfZMgLE/T6uklRREzhbRQkgph9Iv6rYoipM7xyeLHQDnXXDuaHWcpVVuIdmA2KLihC0XeXV1rSMntdo0c25z4NLRIJQVgHk7JU+j8UBSPrCy0sTWEAMSc6uRkR0zk+tAwpZMllXYjrFOZW3KN5ehkg2tr6TaZZ+pKpZ+McRc+hKgpmlj1mUcUl3Xw0FpVs9l+Jaqec4VNq8BiNk7VlDOpznb8/m8LEtVrevGcWCzvCUo+fvveyjm1LbtrF6sr68DWBkPh7k8/+wjupiG3uKqysrSxV1LysZtYTY1Y6cR5c75aeNriJBki1y0YCKJURFFo1AHChDLdJFMSNWAklhsQrW/vV8FHDo03t0/YY9tsg8sZ0CTtl0sGZKmqOwcBy+aY5bU9F48ZUaTF12aDcDEjohEvIA1w3UXzBfOOSq44oQstREQ9/fqQ+eeRSzVgOv51IsHUA4GdRuT13aRbr31CztbAPDc57wIMnjXO//ru99x+/d877f+zM/9GwBNPPWRWz/2tre9/TO3feFlr/xGQgDw0EMnPvnw51Nqh4Py2muvTb3YZDabfXX71J133gng/PPPffozrgFQx2ToaF/5zZVDjJG9om644YZnPf2aDPfsb3j+zW/+UwDjwWbhhrMY3/Ou9/3Vh2697+7jAOpFfOc7PvDSl7/o8OGL/93P/vxdX/kagMOHD9/++XurAf7Fj377d7zh24jKW2/9FID/9B/ecs+XcdGFbm1lfTHbfdNv/CqASy+85Prrb3z3O+64/bNfvuzKZ+zvTAEMQghM3nskmJa1iwcCHDFAzm4534e/kyVxylKXycxG49OsTAV3Gt0uNI+IiLvpMJNXzaTcg7GXFmi1/WRKqQdz2gKHocwM74q6bsySM1pZTyjqJovWmxurAJpZfeTQwcV83xfUxLnJvEMoJfYuGOpi7QAoO0clOYeMXgiMZaymShaNVjiKQfWziCTt5cHsXZsTaTbBmUH4hQiaPcEXXpSRxfAieU4Pf/3kRedc+qZff8uddz+obhVAuXLe41txf86EcuDoh3/k+wFc//QnnXrsrhPbe6uD0B4/EZUBVMU45qZPu/s7jalCn2D/RWd8UIF21bxTR0RtjCbHtfFEkuyI9vYmw2pQDAeTvT3z1VZV0TSLohwqoDEvZREiaovBNkVjQxbVsE2pGAyY3TIflAvXNIthOfTe59ih1Hb3T5FzTTNbP7g+nS/UqSGiV1ZHzWy+Oh7F5nTbDCKLpBXnqlEVF3UnnNYO1MI97j5LdOwZbjgcLncPzOzLalQVMUYRkLrO95c1MA/LYHlkneoouKryC6CNNVywdXps2pR5UK2KQHJ3SjdNQ54z1FXF9t7usYePA1hb2zj3nLOcwio3SbVaae7DqCB1pCQ55QvPOxfAoj1Sx7ppmul0OplMjj96AsB0f3LgwOGiLKPkJtY2JAoFH9jYPHz44LAIq8PhwCy0kgTZXi9Kqk8EBzhBF7rWKb//fzBEWSSDtC/fTi85lxIfZnaWlylIKdmGI6pSL6WJ7UI7aAKpuiyRKCxl+VkRiMiE8Z5jRurcQ56DIkPBUI9Oe+tijCKpKAqATIDspWB2OUdJnSOma11MEUBKHrPFbLy2BoDgF/Xu2ecdIaJ777+fXQlgWA45eFeEyWyuKfuCAXDFBB2tjBb1DOwWbQQwGo2i1MrapgaMxWJhqk/vuV7Mjh45sL8/3Tywvpg3AMbj8WS2v6gX6mQeo0V6L+q9/cVE23TkyKH92TGTANTz2hMOHzn80ENfCy5Zn7a2cWQ+n6tTAk/mk2o4ALC1tXXw4KbENJvNBtUwZ7UA8pzjyZNb1XDAzC7r5rppIkRiVKhoyllMWqiSFNQCRJi3DXsLfvYExHkjBHaBcqYlnVwzkQqUWChYRQpiJSEiJ1ktlMIXoSwDtLPIdU2d5JwzQwAuitATA71xK+w89xa4BZxJ2QM6KWgnoHNM3jFB+8mmEAhCDmC1bjlmsspQiUTV5BsAoiRpIwtACazc/1jEyoBQ1i4UBeShokmyxW0b2sORU+2IxSEU1jHFpm1b4kHliLMitu36aA1AG9NsMk85V8MyVAX3sgJmMqHEcgLY/WpsOye5c82R2ApcxAl5rgzdICKmDe9MDdKNHxWslBUw7KXl1So5Zs6Wl2SjGe+kVxx0KDWADOKfDeHccUY7N7WhiayB6kMkSDXnKCJKXRCMA6tARMTJshkkIjgCiB0zc+iGzrHNKcWayRMROVeE0qQtACErq/Gte3dRSim23hcgWOFkdF4i0pzBTD37RkSYfOlZBG1bG3eFlAIHM1gmzV0TYbk3xI4DcXeemABSkT2xtB3ANQQfJcYcFVyWZRe2bhM+CIOyEkPQuaWyvWmNldNd1u43HUd8iURddspLmBeThzLDBVcQZ/6Hi4n9h0tRCcG4Mkv0Y5dXwtAs3gd1dppTx9FhVkbOmmOyQ8RxIMKoLLwv3IIfe+wxALuTcmNtRZlmTVsWvlxZaWIDYNHGwYBDUbiOE+NtlFVyQBYlCz/LXSAtG/NGQMtRfc657SjGmtvU2Ifeto0gw6dPfPIjp3YfH60XAE5Ntoqqo5cznLMMZFWGqJDmTEuyl11jKxCJQtBleK2q2szgjIDPnjfDDOloAkQE5wDVlNdWR7HZB/DIycef94JrCzf+rTe9ta7rKy+9BkABx5Sm0+nG+uqRs44cP34cQJsiOe8CO3iRzGBTxybJolE1E5L3vvQ2sERqoxFSch9mR8rZkjAUpzPnmGNOKSURtUGvJQKOBkPNaamn7ShIrMxcVpVA5/XceExlCHd86Y6TJx9/+NGHv3LPXYNRBeC1r331//KD33/+BUfrZjJfpMEwdG08mwoDGbQkpDDzdDo1MBVzX5mlDBFiVivzLSeJDCmmRugwFtHRw5v/5HWv/ZWff/Ozn/nsZ1zzVOtG1jc2FovFbN6MVtf+yx/+fjnmb3vDKwDkvMhQIJOSI3UdW0Sp8+5q/5xCwI6dak6dnLDL6ElNUlUfglNu29RdcO8dY29/Zzhem81nm6uHAexsH6e2ne5vPbIPPbrBhQcgKJWUPDvyEiVp3UeRKwkRPJHrfliREIJzKIqijXE4HP6rn/4xAC99+Td+9/e+PsbIQTh0sb6Q06Ky+d7c4KWBqaycY6aM3IoJr7x3GlNRpjrNqvHa1rGdauYBrJUhp7ooQiB10inPOgcjUZdqRKfjuxwTmS6vh4fYp8fMQhQMqmSRrSGISICDo4524QpDOqnm3nXS/3VLIob0CqOYc1YBRDlwv+Zqq6qKMefUMmH/1BTA9vZum4SZXShGw2q8Um1ubloS53Q6TbENzAKxF56IEKtlkHWwJlOmGGUw5z5B0tynSuRENLaZpLQBB5BiisoRFD17u5EEIHKexfZmoBIA8fie++73xeLQkQ1N9WhlE4AXB7MCkQYuqSgARHEKJqHCYAAx2wUlYucYzGXhRbXLw1YQi2VTKiGmBkCinHNL7BQe7CBmtipSyrHNTd1WzoFadAk1LDEXYTidTt/3no9deO5lAK696sXzSf3JT945XufvfeMb7Wna39t67gue/uSnXKVg78K99x4D8B9+5T/fccexWOPAQfxvP/Ka173+NbYKeceffeitN79rPkMIOHr2yg/88HcAeNE3vWAwGLbNYrJXlyo5eQDNAu98+3s/d9vtWzvTe+6+r2AH4OUve+3q+Mhnbvv8b/7a71xwwRWv+z++H8Av/vIv/cK/f9s3vvCmrOG/fejzs30AuPH6m77pxa9+882//pu/9mcvufF1dSx++ed/F0Bs3dt+/xdOPn7qP/7SL57a0rYRAK3mS590edPgkWOPjsobdkPoGWDCziPbqknNWC5QRTYHlOvz0siRnZCSe28uEJyzHDioLnEGp4H5fPo86frYnr2G080YdZTKKLlPATPys71QiHgZDUYqwXFMaWdn+9jDjwMoeH3v1Oz8i9ans0fWNwexngOY1+14sNG2JtOLithZHoQJBTNDRSh1Sx4SZhWNzqmI2rvV2USGVCWAWIQBsLBjZWSzdTOS2YSBwKRJNDWaYkIhAD77yTs+dMtH/6+f/ndPueJpOydltHoEwGDl4GUXVRsHzybiMhRPvfJcADunjjvvB8UB1Rx1Yi+mUPp5veirVV4u3M+k4i2xb7ZqX4bCcC9OtG1hFaplvFoSmdVzXwRynHOuhkO7iDnnZrrIMYZQ+FCafCxmiCAUVVkO9qdT0mikidzG0vv5YuFAJjCeN/MQvGqaTKYiYsFnRVFEiSJ5b7Jrem0Aa2tri3pmqlLNPB6PTdXbSvaeQxUkSxs7/RpAWWLbts54Y2wq8QLk6yYXhU/SWqSREsU6NjEWRRGb6NDlsFiUQN2kZlEXxdhM4E7BPotKSrVShxtv26xCfrCac1bOForUpJnzRc4Qco98/SGrsS685IJBVVSEFOfDwrcqZiSEJhBn5Zw1i0z2LL+cy9IPV4Zro0oObZrzpW3b7e29oiiyCGhoM+6ycocPHhqPBovJxBMb8V2z2UC6eAf9f6uPTz9vZ8zC/sf/5c6fQv0tpv0DuJy9YxnczqejH1QJ3jnyLretncmhKJQkpRSCY+mYKQKJOUO77CFmx3K6RITidOMEOGLVTAATSR8FKCLGlRQRgFxP9LcAp9Qm78rpbO9P/vjtAJpYf8/3/dO3/s7vT6b7L33pS4cjNszQ9smTH/lvf3X0wKEXvuD6ueVlRsl5VpXDRduM1laHK0MAMcXZZOE9k+OUk40n0KbhcNi26dT+SVI+uXPcTFjapIy8vr7+0Y/f+r5b3v+MZ10L4Fte9VKWOByuvOV3fvuRx776Yz/6EwBcQR943/tP7W7/4A+8cbbYMkPlqb0dIlcOOOdmtDKwj/je+x78pV/61ec8+xtuuummWDchOGu5ifHZz9xx/PGTr7zpVQcOHY7tvBfSKoMMPmwXzAV23dCZ8MSOysZBIHVK3K24icDQTEzLDMHlqWIScentumb4FQMWyHISjaUXo59lk4KtqLQ7sgsFL2wlITlLSh0u1y6rVU7UL1SNQUrMTU65f9dIB7kzuzHHNrrgzYBPPjivKTdNrJMtRbx3xB2wCP0YtA9AgRhYoBu0qYJBIh3kGACXpUH5mLmqKma2JjqEEEIZU0oSU0p2dPgipCjeB0BTTsutsKExzXe8zL3uqYjsjM/Rp2svP3xLWrVUDot37CvzJWfC4jitmg0APFFKKWVR1aIoTK4oKUPUZkysQtQtb5nQCa66XzqfTlmWFhhDRIWz5shJ0hgbG2TbtTY5Q4+DpWw1gxLBLUfup/+yQkWyCog8B2tYcs45J+e8c47I9Yh99cTKlFUY3gj3EE0izHBKokhZVVLX+TpHhJwzJXVdjBhSykSiRKB+PGEREiTOUehBDV2CrpJz/ITAKQgZsYqVhM7MwO7XP3xGhosxqpc0FjCDSNk8pb0UjmCDe9N6LA/Sf0wDjj6xrM810NNQdlsUd+6pbtxNymQYK8rdu9M7D3Xk2TkSCWefcxTAia2tyfTUkSOHqzLMY8MEY7k5IJNz5F3h2rad1cauy1VRGtDrjCMrW6A6UYfRtnxV0cTsoEIEewxEZDge7M1Offlvvri1c/y1r3vV0bMPAKiGASxKmZgd61Jg5gRZs4mI+XRWNDt2lvTh++npcnalT0x+WnZ3BDVdvSqpahVKZWoX8/F4AMCzTmcnV4byqte+7J47H/m13/wVAFde+tTvesN3r26szqf7Dz709dFoAGA0XBEREraQJxVZciAZiJqI1MJZO0uwg2h2vlTlZYoZkVtKi205wEaAFGGwC86z65wnktu2ZuayKETICiNr/HLOvvRN0zx+4lEAdTu/6JLzbvvcRx8+9ujzr7/u2c97DoCDhzbH40qR4s5+UbKduT4YGPl0xWG3R2CetQtiduwJYklyEhUkS7KQtfFiTj04D1KmuaEExoMbXvi8z37y9p3dxzIuP3byBICDm6vlcHBgZfNTn/rCV+/+8je9/AZL3KxlXhaF5tjTep5w7FrS+BPKo17dZ+Z2B5dAIllESKGs3HXsyCSjYaGUUzs/cfwhAD/wxu8+/kiiGCbb21s7220uAWweGI9XRpLiPEbHCKQAgjnZxYL6nA2k2pQyxHmXJSph0S4uvOgiAFdd89Ss4stgB2zHroOB50gVxGU3nFYVjaSZuHDeM3UjrSZN29Qo3HDkReN0lgBsHtqEJFsoxthK/5JSJoMAO2JbLzAzKzETO4LFowDZoHECUmFmMzqFEJSlbduumGNexhP44GJjw53TbqCOnk0uZ1lOD23k2L01LcuGXY5NzhqCc+wXCwVQFcXKSrG+vtHEuLKyQkR1s7CzfFiGpp1577UnJ4EESqqiJF3adJ/j/bfAcgJyXDhmAaWorDBzAZHLAi6cqgAdKZDgnMvsPHs0TWQ3ArBY4NFjx88+d2O0omWo7FSRtqYskrMCHGADe2afstqMlkAucJe9bmZPZMdecjf1gChSRsyscACxEeZSSm3OiiwlDQHLsimGw+H29nZO50fiAPW9PocdqerO1qm779r6l//8NQAG1cG7vvLXd99z3xVPvvLQWQdm9SkAG4eG3jO7oiiGk8nkwQcfBnDo4PlvfetPak4/83P/+ld/5Z3f9YbvA/DoI4/+4s+/67KLD//h7/32/Q/c++M/9uNv/6P3Arj+edfX0+nq6nhcVXWdDB6wujb6vd/7g719IAIe1z7tKWZr2tuZnXvORb/+n9986aVXtwsA+PBf3frRj9/aTsPG+vrkFK684hIA3/fGH7rkgos+/Fef+ItbPi1x9Z4777z/7gjgX/zv/+yV3/rtEP3Upz71F+//mMCGTUU1HJYVYoxzacBG6CyqqiK1yWM22ZJyQdCUNasYxJ7OgA52sLQeupZVrfRzREpqfan2VUW/Rcln9uT/PZyhDcS7c8kgC0lTSjELd6pjlzRXVTFaGXvnjs13TSZ28uTJV776unPPP7ttd43AUw6qvcn+oFo1sgDBUX8gQEhE2Qm01ygBzpND6DiXudfhkzV7ApDCEAP2QVFwEJHck4xTzszcNuK5apr0B3/4RwCe/pTnfs93fv9iml/58td+203fNxiuA5jWCyUkle1TW1VR7u8+CoBSWh0NY84x59HKAcOjzOaTUBRZ/9ZY4+8MOJbN4RkgSftNmyL3S6dFU2sfLmA0x5iS77NU92ZTSXltbW0RU5Q252zjJ+ccMeWc6umeD33GKiRpWyzhz78AACAASURBVEcoSQJmTdutH3xR1/NhWTH7eVPb6Sei1EUb8OrqKoC93Z3Ch+BdM286YL7FTjdNZrSzSQhlVRX2hBAbTgPMCsqmHQi+BLmocVgWqRbDHJoFvfChaSJARVH0H0ID4nIwKqqxagjdEqhtc+s8h5KhKcYawHA4Tm0QdSAPrg2iJE6jJPKDRx58tG3TxRdeBGB9dW022SvGo3YxbdXs9x0XI0NFxPkwLivTeVl7kyUiJs88HJYAeFwdPXggZ21iG4IzzWbKUSTubU/LEFKKBjt0pMy0TNqi/86MQ594V/x/Q3CQO4MnuhQG8TK7t4/6UuOUWYXgiEiyIaDIcb9dg1LXQnFwnUpLUpakWdkpBMqsHbigW40uf9NvNbxoJ621/bBzTrI671NK6GP1LEkH4JRpMBzdedcdN//WWwH89P/5U6vrh27/3Jfef8uH9ifzN3zXdwGoBkWT4s2/9fs3fcuNr3rVq6JplJSYfUoSHG3v7dqXLUOoyvHOzpYIjh493EoEMJ1PEJvReNTkxdp4dT6vbQuVJa6ur3MI99734Ptu+di9Dz4I4NInX3rpFZePxyvv+cD79ybH/tVP/xQARH//w/elGCPSbDE9sHkIQIpg59rcMNN0vrsy3gBQ1/KBD37y6U971trqgT095SjPF3tmeRsM1m55/5+cd/4lr3jFNzfNPoCV0SA1NQmzgvo5gmN23lusRxFK82rZuLMqSyjFnAiulxsoEZsmYznmCiHElAD13nvvqQP8ieQsbCaLrmboltsMIkqxE/DbTQBlFcvO06WooRuRd+oDNswNpSxQUUmkWNqgmJU5WeNrbHV2Fgtt6sCqqrp7RrPEZBVpQc4WMJoyebZ/bjlfWHI6+4gQI03kZaNX14uyS9V1pB3xgYkkd5hqgXpXkGMFEZMdU3VdE4JNakyH2IP7lEhTirScKFiwswXBwGnqh5IWbcWsBJHuebbh/vKBXg77smofZENPSIGhJ6yZtd/Odr+hbvhJ3LlTlknnnc4xi6pkJSKXu4JQc5QYowuuW1cvMwlEiMDcZWCpKnqykjFTrCr25ESgKs5jOUkg23W7YGWeQfQEXZoEB0fkYIEvCqeUUlq0JnDx9gpSMWS1ajbzXJcs4coiiWRF1i4grPu2iWLTFqWzs6tpFjmnoiqdc3XT5ewonYZdLu+QM8e7ZxTksGxxF1xfI1tfAGZWUSLKWbvdhEJEHCOQxxl5F/+IBhw2SrfZBRGIldR1ZiH7fJX7IaOZHVlUPHsGvMF1QClHw6xBo/FmBsOwfWqnbuvzzj+nKIoYk4XxMHPTtou26apG9gAyOAqlrARy7GDINBXNURlwXlVNLcJwkoWcI8C5fmaBvD/ZBcunb/v4JZdfdMVTnjRb7APwZQC5lFLOrf0kndqTPVurLemMmaooSAQxRQe/bIztBjJ7w1IvysxMnsBKql3IKhOons9s6GE4OtHaVxQqXd0cHDnvwKVPvhDALR94z5e+8sVXf+urn3bttcOVMXfND+ecF4tFFQpPXqj7bp1TXzhtNYqk1C6NQt47EEdkFXTZTyQppb7S7aKw+wqQGY7hmMgmOpKSAZNFkgi6QxOcU055sb17KuXaKHd/9s4//e7v+Y5v/85X1+1i4+AByxaq475rG2g6cHA1prp7dJ2dViQiNkK07yEyrYzGKSVNmlJ25pn0pEo5ZeeWTGGwAsRq6HjVg5sHjHnmnP+WV75kUKx88Su3jwYBwB1f+szOzk6b822f+fxVT736+hufQ5xsWdc0s6rw3rEI2TF0htUWSq4PM+9CuXpmmzfWLMM5ArIk1p5/DNHovN/Z2xmP1g6ur9/2qa8AeODuW88/eu3VT37moZXho48/enJ7H4Ary2K4oo5jjA7iui0ogngoSB2DUz8Dcs7lnENRlC7c/em7J9M9AOeee/bKykiojppzjmZRYWbPTOQYbhTGCQlAlrmiEUSzHZqnToSCL5WjZ7DHxsG1/XoXQIrEBElZk0iMBnry/bsfBkCmLolAkNCr7HNH0hZ0lFAoYG+gwI5BSRL3ED50/WHnaiY+vQxRJVIS0ZSSaLbarpeQsKpqltShy7VpGiJyLmhONgFcX1+vquFsNhMBIxNIc2c8GZRObHMD6iO1nFmvLXfdNJGm0vxbvZOoaiSiwia3KrmrbBhWc6hCtBPd2Doua9TMGSHHAODRYzvj8fisc0ZltSDVxTQCcEiUo2ZSVXCX9qhgVXGM1NZJtCr8ki4pIsQUY8ya5TQrm5icEzgKXbIonDqviDm3qWfvZZVDm5uPnHh8by8eXBs2sbGgbj8QSe36eO2xR7+ODHP0WBD1/nRaDqkaYdYsACzaPalldeVoEXzcyy++8UUAbrjhprvvue+LX/picGOWNi3OAvDut79Xavz4j/7ElVdecO21l33xC5/+jTe9A8CjD8yuedqTpvNt4bQ6Hm5tPw5gOpv95E/98GWXX7x1cvfkyZ03/frNAN76lv/76c/4+bWV1bu/fMfvvPX3HnnwcQCPHDsR4HdOTg+sHXSK884+C8DquJpM90aDMRSMkXcrdkNedsVVqrq7e7Ku5ynBGi1GmQRRUI2q5ZIp5RRjhKS2bZWkk8Y6EYLzpQpxN6XQJTvNpmD2fulyXrN47z1xr+ayI0qWcYB/f5TDE6GGCmL23pH9K7P5PMbI5JnZ+xBTNlOS9x7kUk5ra6PRaAPAyjid3Nr93OfvJb4qhGIwCACqKoRKFLUqa3ZM3PMyhChlZFACiRUJRM6RJzimICRkjDoVFcl5AZecY3HmmfeORips0pRl3SOiTMWgKHLi2z/9iVve/ZcADg8vvuwF1+SG40zn7f6O7gHwHpP5qWrsXaybRleHAwDBD+tF0pSDK+o2p5i6uScgRqvXJ/AUlpEyT5hFnvHZpt6DTUQppaZp2rY9U/QbY3Se4IMBDXxZ+Irr3EwXE+99CMEO1TY1qhp86QvnnO7v7wOIyXPhExbKGoKzXZ8sWlUhlnk78y7YS7ZpGgVXw8GibXJqDMHY1PW0nYyKalCW1XCwWCzU/KPBr62Nd3Z32tTkRTRiiCcOjsGgQApIFHOCsPd7s6lOVVJbFr7LFkDOGUVR5SxJzcaOULBn16a4qGslb7J2iyYg7wHPnG2mllLDjtt2St4ByZZJvqzahPlUTxzbu+Sii9dXNgHM9heOi3qeqjCU3JR+0B1+ZAneqsLk0M4nfSniHSRTElGNAiCCGhEoS8o5ebHFpqYQ3KB0ZoO1x8MxOZBYT7nUluPvH3PQf8fRZOvwv/uHnRmXWQQ9oNAqIreMAHhiZS/LP8winl0WCda19qGMKQkctzmVFHwXYOQ0M7xjR977NveZBxnsbJ0O7qNCn/jj6BKNb22DAEsTsSn57CUILj/y0Y+bNewlL37ZQ19/LGXPjPe9/0PPuu55AK677lkpo4lY3zgwqxsj9QwGo0XTMvNobW1vMtmd7gGoUrG2tnLOhRdundzdm7WmgD546FDTTk9unxhUxfGdxzyHshgByFG2d7c3N46kSOPB8KGvHwdwywc/9M8vvXQ6r8tqUMbh9s4ugFHlnv/C57exOb71+OFDmyd2tgGUbs1nzTkmraeL/ZW1DQAHDp2jQBtpfzKfTGYpz8m1AGixePrTnsP4g/e/7y+/6ZtePBwwAMk1csp2FvXrk0RUMrU5BWeDXRs62yaAiVnVtamLTHYwW60xzsVMy6VjDp5JOpVxv2RnUI6p+4K6HL6KLS81i0VjQszB56BQUSHijs3XoRNCCN47q4rr2FahiJIzFJ0HxQYcJFDnHU7nFSp12g5La6Kldtb+N7JUZiUAScDcxSCKpic8NZIYostPxrJFlZRQFB0Zl7UTfhNRFrTtYjgcW/UYc7IgbXKuW2CXRdukpKLQpMkvk25VbWVI3CWbmK+EFAQVSIf3tfkHE9hefx0FNWYx706XB96FfRAIOWf2JmGIp8dMjoyosMyrsmFQv5ggtipLxNoH7bIMu+JfzthQx77OlKQiwsrUU6JV1QhuyBDpgmNyzrkbashyt91p2kipj57pwBxCRJSaVlWV+pUqmVqTRMgXoVseiHbdRhsdUREKMVisZs2qogR25O3fYjbvjMKGNOwMlkEK7eyW3SDabp7AjslrbpauKCgUmYmJmToSB87UpJj+aHnNzhg8dU2leXVN5dr/jW47Z5Cb9A8m4PgHtaiciRx36Of1FvZ7xhjMNlqAEjkTatkVFYmaFOzZu4KRPQE4a/3w2trq1s72ia2t8XhcVdWsSSZKLH0IRWXX0jvriTWmltgxOeau0tGcQGrPv2ZQH08tmhgsdNqv6AiCxd333DWZT17wwm9fNPPR6tAMsaNxlXJr4cZL1z07RdakkmP3jvHe24TOjjx7VJbLri78+AxhAhHZJlb7WZop2NZXh/NmQdRtLaqqFFFQJJ8uufysSy/7JwBe9OIbbv6N3/7F//jvX/aSl9/wwhsPHz5sytgQQpaY1RfBI3WZsuxY1Po0MDsTi5oLTAEVEghJv8/PIIaJQHw/FSaiJEqiOSaALA+VRauiADCv66xSjcb2Zeu2geONA+vvee87L3/yZQD+1x9643AlHD5yoEmL6XymKQFYWRkvFjOV1hcD1Wj6eTU6ZTdQ4TMHhPVsHoIrygHHaMvVM8SZvgeng0HaPcSA5LqZA9AUydfXPv3y8WD9Yx/7uHACcO9DX7v77rvPP+/C13/na57z/OeQz/uTbQCDFe+c0yzqn9B7LK9j7t0o5qEwKIP50ABwVued9y5LshcStC/OmAvPZXCQdGBtDOAt7/8vP/KDz1gZFG3bnnX40PbePoATJ09NFvXBQxujaoy4MNuI6859thlBH6kl3vmYk4gmxMceP2YH99Gzz2pTTGiNMmjvGOccEeWkOadFHe3eCKX4wI45J40STYEPkrLyUdtFPUtxb21zfOKBEwCm83Z97InMMFcGS3MARYkCAx52eypR1dQrMZiShagxERF7J/l08ZlUPHEIwQYlomrmWzDV9YIdLVknS1m+0S08eVucm6UcKstcAAAxtew4uBBjbOq6qoZ2H+3ubplssqmnzrmV8aBLlEgNO9YsAnVLKTKJ9if4UrajZ2QcdLeHUtOKd955dl4E2YAyIiqacnKAA7tuVU5EDgqkDKA6uT0F8PAje+ece2R1LZdFSy3bbJS17V695oAg13ew7Al1U6sIkTPtlWQlQgihkUhEBgl3zjkQZTHURxtbawi8L4gdUWRRw4aL1udfeNakWdxz58Obz7zEO8lY2OpdOA8w2Nk6lSPs0hDp0bMOFSX29reU1D5bF9C27V133VOV49XV8b1f+xqAt7/jQ5/7/JevevJlpRuTtgO/ASA1hURc+qSnzGbz1Lbr6+u2H5pNapKKpGjadnBwOBwObeH7La98+dVXX+kxVNAnPv4pAH/x/tum09lf//UXfuzHfvbGb7z+537mZwG87ff+6I9//8/PO+tsFpGMgxtDAI5zVVEZyBXw3nM/Mjhx4kSMcX9/77777xmNUVYjALXELBBgZW2FgzfBi/cle9LMReGX7mUlUaYkKgQ+s7bqCymxsNIz2ipHzMxOtZuNki53Nfif2y33+C6yZJPpdJpSGg1XqqoKZSVTixbOkkEkTd3CsQkKDh7dXNlc39hac35tOtlWo6sUwTtmNjSTdCFYAJEqCSEDGegC4jquga2/hLyrbKuRpE1JVBU+9NJrZrJ8U2fUfANGOkmOq5z4nq/e/+v/6c0vvv6bATzzmuuaWVopNxApCIlGAOOylITKSXY0nS8CewB7u5MijKrRWFOu66Z03uDZMbcg7s9++R9HeJ7BaeqzUUIQkTYniUT9Ax5jHA6HZVlmiSnn5SbQ9hjD8YADF0XV2eNns5wzM0SlbdOBAxtWvM7r2WKx4OBHoyrWLQD2lGI7HAzati2KYKPkUzuTwWiYBCnK33zlK7d/5jYAL7rxxisuuzxwmE2mTR2Hw2E5HgI4tX9qb7Jft00IIeZkXyFJLr3L0tjszIKKMhYcckQSUe+ROXejZPYx5aZZZEWMjSWUrQwqH8oUJbMkWnT5XCjgnIjWizlTXBlVABaz+XDoRSPYC3IjCYDHuInpwa8/sr62ubm5aQSBmNqiCCQiktk+vdzaSxDOg6lNLcXG4jNYNZASIbEFn3RrPWaUIah6Um3b2joTsDdtFGnXvbF2qGlmcuzy8qITSE9vpE8v1/7nol7P/EMSU4g8gbZm75plyoN0AVs47UJXlZTNbW7xc8v+zTvXNjlTp7/LxtNh6V6YPTa+e7h6zIfpvCz7TzQVRUGA9MtF808WZVA53XIkyczEITzw4EN/8cEPf/MrXgagGo7nbT6xdSqU44cfPvGnb/+vAJ7z3OfFFpKRMlZWN3ZPTQG8+723vOtd73rg61+/9LIrv+uf/dOrrr4SwEOPPfbnN785xjyfzr/0pb+58srLAXzDs5/51a/ecfvnb7v66qtf/a03Xf2Up3Zw32F56tTMh0FMGK6sx1wDuO3Tn7/xRfe96MZXTGfNdLbYOHAQQLPgj33ik6Nh+azrnv43d931tt99G4Bzj170lS/feXLr2Ddcd81LXnbDRRdfAeDxE9sC/8Uv3/nlf/2TX7j9c8+67qmves1LAJx37iXnHb3kyVde89GPf3A+n5eDDKBeTFYHGznmMyw8PSAW4OBjSjYyLry3cDQiqrzPTW3vCxaFUxtRaX9xm9SxlmOMElOMjTnOfGCFgHnZ6ZHm5bpbpJ/5whGByBk3xhHVxlkIzmwIDpTOuOWSSjIVj3dmDbae09p4+4G6jNecTUPEimbR2P3piJ0jdl4kxZSle2S85iUTsJe2iVq66bII71bCIlA409q77jsVpRxb82T5UNoWkAMzs+acNWWYAwfOOe+NoabLB8TGPIZU6wGFoDPPatXcSTV0qb7IUKWOKX2Ge4KJxGYE7JaiJ3+Gdwze+64Ly0+gBHRfOIs6S8g16dPp06MbXzIRWJQ8PIjMvGPpLS5wm6NXPlPCsFxvL98grnvrmxild5UujytLHFyGmDALSVmWQtw2HVejCAFEdWwpuHnd2IFShsJzEGfiNcdOuymPZPtciXzoGIs0bxbtUq9jPNqsENUci6JIqduGBu/Ie5NhFN7boaoEaDYFGzP/vXaS5c9unXDOWUiWhXSnFRISEebQ311MFLjThJ728P4jGnCwJ1Vo7gYNp0kT2jlQJKOHEkJARmXKWU7H0qTsu6dSnXf2WO7Pps67gwc2Hjt+4v7H7g9VaVXvgY01HdDAB/YsIilrl0OUMSjKziBtr0nXTYaYvIowOtt/ymDnkcHO2d/c2ztVDov773/gwIEDZ5111mS+bdlRVVXkHLOqDy4UXnPbCx5FkT2TIgVnWGMXs4pmF3zoPZCqKpKYwQwR88bTmcs6EVmab1WRc6sESW1wPjXJlKUqpIHKkc+pmUx2AZx38eabbv6Fj3z4tj9/5we++DdfvPTSywEcOnTo3LPOdkNyxD5wzJ3aRzRlzTlnVwTvObedJUdIFFT4KsnS/5YdcWffEj+fzwEkST0NCI7YkTc+eY61/RTeFwZg6sPwHDmeLyb3P/hgdg2AF7zoe0/tb+3NtpJEkAxXKwAxTslFX9Ci3a+KYDv2pq1VYIZAMzxaKyyS9/d219ZWiqJIKXW9s4gPJbnc5Q9D+g05RISUiUhTC2A8Kut6MRwO96bHr3vuNVsndwEcPHzT2eedOxqNUmqVpG4mTns5Elmvzeil42puBWU7+84wqgn7QEw5dcptJngKzhFIRaKSmjfKsZtMJsNhNZ/PNtfWYGlh8/nhzY2SaTLfW19d82UB4OFjcefUxIUibK6WPFCKne4O5MlELd0qhx0TUd3M2dPmoY1Hjh275LKLzZ0+a6aKll32wSa8YE8iEGgWqJCZGHPbeM2OE2vhGM6eVs1RamVkTU1qBqNNg8XW7Zpz3lMmx47FdxnpyrZegqD3JFtCqxl2lha2bCg4olB4XfYjBi5UYQsSV7HOAYymaaqytO1VX8KZAYlTiuxcpyQyMSc5k6jEfuzlgoODZuICBnbM0tbNbGN1zTzemnPqx8WORTXnTmrcUZqQoaqOTqOwbUe3fPH3byNAXVIlUUUER7C9kBwZoQCs0g19idWxEwmCcjKRRx/dAlAU4/W1IWMLaIIfBxjpXUSyLVty1izJOCpgEgK77vV+ptgSDM2q6KbGXcWTMmU7lBkAeU8IUFJtlVoODCBoWh3yuWcf/OpXt48/Wp93eFwNAoC63QfpPLWaOEeMBpVBapjiVVdfdMf/w9ybB9t2XeW93xhzzrXW7k57W+mql2XJsmVLlo0bgSzbwRjHNuBy3xFsAanASyV5JiEYSFIvQCBxgKJN4pc8mmDADvDANg4OOMIdYFu2ZFmWhXrpSrc79zS7WWvNOcd4f4y19jkXQl7yKq8K/eFySbfuPXfvtWbzje/7fXc+9Kd/cuetL3kxgJ3tUx/5yB/+ix/72Xe8403f9w///nv+/g8C+MxnHvjQf/rAjc95wZte/6YzvFMUAuDyKw8D+M8f+aMf+Mff/9AjX/vPH/uDy64EgMmqr+s6RRqUK22drf42eHz13q9NJqPdnfrzn//Cl750N4Abbro8NfRbH/rdwuO9//gHr7rsGgC//qu/CYXGxWB1FGs0zXkAqxOK7XbbboWAvb1TNzz7accuHgH48R/7iZOP3c+sDz+8E6i7pXguTp06VQ2wvr46ny/s2XBemqaxZcCztzyt8ULFhnIG3tKlkE3MHCWLdssmO3j2y6NSL2z0LtsLZQ1V+ksoiaUmbq8WdxUkg7GIVFVVFEXKuQsqkWtTDiEMh5WIbE/nAIpRqUShkAceeODSi09MRqsApjs7K5NRTLPgW/Y1+casaqIgVB0cRKNivyQCCEACPMyeyWAwwQlYcyA1J6Zro2jKydMyx8GqMQqESP3vfOjDV15y9Vve9HYAk3JjFFalcZyJUDvOABbzWWCJbVRKq5PR1vYOgJXxqojW820iV1WFuSrqJtpbCdIlQm2JRDgAUFiizfcT2r4z4jZ1XbsiWPLH8h3MXLeNebVcEex3qutFztkVjp1Od7dVaDAYAJhMVkajkYjs7u5654ejCYCt82dPnzs7mYxiTsJsQkA9nQ+ram+2y8xI1M7mhoGE0mA4XjTNh3/vo7/1oY8BOH3q1I/+Hz/GyiGU9qds704BtDGHYXH51VeHEKbTaVUM7NyS28XO1hSaNzYOjdc2APhQNpCLjm6AdDGbzs6fBZAIpS9BWD90aDAct229t3veSu8XTSJXjDcn87QTygCAcpkiclaglcxNFgDFaMClhjI27SyqT1oA2Do/29qazerFNdeckDyjwACGQ0g7JWbNCV6JXWoXABapLqpBKCry7OAqX1jBgaacUxtTVCL2wQ5YbZug6gTOc2lYcefIaZNqVk8g7o9SaqCEjjLYm6T+ilZXob8I3fjvyIoEKFhEHS1rhgAFsqKLjNG+eTcLWH0Idui17lUgWhdEN0hzDlBPnKGqao+canYKEEQkNin4YWenUtGsNqFzrqsmtMuPCi0TYEsbdc7OOdJ9UAMkiWouyuHOzt65nfNXXHGFVbMXYdg2mExWb3zujb/3u/8FwJve+IVjh44x4dzZ3fF44447PgfgX//kz11+5WVvets7PvLRP/hn//zHfuXXfgnA5rFjv/yB3wser3nlK657xjPvvvtuAJ/45KevedpFz7rhpi987vOU3S0vvO38+fMAhsPRaDQ5d25rOp3PZ/XNz38ugDs+/Ye/+3//wdve+rc3Ny568OFHfTEAMJvKL//qb9x047U/+MPv/S9/+IkPf/izADbX737prS/ZPHToN37z42Hob3vpq8x6MBpOPn/nF559w/W3vORlH/nwb1cjAPje77lhZfXQs59z8+999IMPPfzg1ddeDGAwLD2RxXZCUeScbAEnR469dNGmDllJzCQChQovz/DdbZoIykKd2T5JZqj1S0O6zAUTScpE6tjoJ/2QF4CQqEDEHkvS/VuAA0tP9C/YB+/F8vw5c0+1yL0TnJntMZAsNrLSnJY3dmhWFVKwilV62VOX2phyJAfvuQilPZ+LRYSoqhATFLlDqqlnB0c5Sx8sgCNiYqEsqjnD6s9zQcRISZjtYIYeNqFN3WbNrvDkUbeNHbfGg4kd7Zwn+x2oi4VYBHg/A04g7ugb3fsVc1YRZZsN7Wf8feD+giDozzwMMgtMlrzPeGYGxCZk3HPizb7CIFU4UgXl3p/LRHBd4VJ3UwOS5JSzqJJ3gXvupuvMOEYz6b/WrtRWRJKVKvaihrLaT2X3BUd+Sa7MIsuAhnPOoL8OvMzB2d/CkUrKFtDTDr+aQAK7nmiya1A/vNf+7A1SR449k2pneeuDF+RDcOw0J+pGp84ONXKAoEGsmkjUzKdsWY0losFYHr1yiC6ek9u+z0zt1GMwmW6d6ociZvEQVSLY+v/XrCY2RsvuLv+23WsMeO8NKsxMPaxFyfiRosF56zqCo6ooiNCmrJKzRgBr49GsqUno6Vdd3V6Wzp49N1vMAJw7c/aMSPDlZDJZGU16iocriiKnrICmuAxOmWXRZSX13XWLXNRo7abLv8LKysoTTz369V9/S3ZNkjhaGZk07oLT3u0nmtvUFV4WrnCODIVtkXvnXB0XMUaX/VKkTClZc/Oyxvmgdtg/kd0Om5I0TSMQ79m5kGIGMKomi7ap67kP3Ka2GhcA2ryzM4833XzdiRMnkKsP/97HAJy4+HgIrvJlYM8gyR0YWUTM/6aqOWtfYsrBkXMhppT73Zc6aYBUs4oOq8GyEcOmE5pF0cePmdu6dd5Xg4GqLmJaBvCU9PzuzgMPP/Di254HYNEu6jgtSpATIo1pbgSP0WjUNIvBoKgXix7eG0xPzTmToUP7A8RoZeKKEGPcm83NcOWLg7solwAAIABJREFUwMySudMXuziE5Jwkg9k7YFBVAOrFfGV1srN7hhCiYrxWAjhx5fG6rndnZ73nupkSi4ksi3bhiQVpmdk7wATKIkL+ApXRvllTuPtZawR1QUpLWAMIvuAhiKgYD4LzadGYF25cle18Ogwcm6nnAsDxY0fKndlsd35O+NjGmlcHQBEJIEcqoklMv3dMi8VsMpmQw1e/du/q2sqJy48B2NreHo4duwIUzRXbwdiI4Irggq+CjYOUlFyrAskETbBqzJLmTaqqasWHEEbwzkjpS5CSZhtFmKcuiiRyrKRLFkH/wJAwmFGUAUATEXOCKEj3P1iRMoS2boQkhKC5/2mpf3VB2q/FpojnnGNMKSUfuHc4B8dexeWkdVMDcIUXwqytNWXvvT2xqjIYhpTbup4XRVGW5d58amT7qqp2d/dGkxXJne9uScwhJu/9co+xNUX6f4yB71zIUBFVJKAxbZTZeV94HmZBliZ2zqkEOEiVpdw6f+7c1i6A6699WjUgoiipdU7admFOC4U4OGXrw7b5Hnn27WLBpIGdao5db4Kog0vqnFPJS8es2qvt2Cm48gCIXSYfU0xWHuEEQChkNjt72aUnpNFHHn4g6PplV2wCaJuZqISVwZHNo8MS89mezVGz1N/xHW/53//BP/+h9/7gO9/5twDs7m7//sc+Unh/803PP3v6fLNoAZw4Po6L+Qc/8B//9E8+W5XY3j4J4EUves7lV67/xE/8y5MnTz7w4L1f+MIj7/2hdwK46MThRXO+LMuiCDnnlGtTB979rr8/WUVdo17guusuBnD77d9x7NiRW2+99Y//6POv/7ZvPXHx5QDuu/e+1VWcevKRI5tXP+1KrIwCgFjvJMHaxF97zQowPXz4sve970cB/MufeN+v/NJvf/M333LTDVfec8+DBq1Mkj71qU8VFZ729Ktd8GYzUkKShKwHFC7kKMLkgl++8gdHGeZUsuffBkdeneZubrLscbhgRPw/wAVg5rZtpW9bt3t1jHFnZ2cwGi9PRd5qaZOEEMajCsC8no5Gq4MwHAz43JmTbTMHMBmt1nWxu70zHOXhivgiKwy27UiGgQYiNVTNAgYSYhAymfdIrJfdBc+p6ArAzE1puIIEO/X2ogN7qKq6z/zXz33xC1/+/n/wA0cPXwRgsdUoQxNVwxJoM0UAMSYKzMxZSQTj8UpnhFQtAucsqa3LYgCAQrlYLKjgpVb6357D04WhA7sqOAawu7u7vbd7/Phx730SsaqO0WRsu/xwMq7rem8xs3TbnXfe+dM//dNtatomKTuTrUUkhJKIFotZVYQzZ04BOHzs8Hd99+0vue22n/m5n7nzrruqEAAcXlv9e9/7PSvjUUpCcPYDbO8u/s37f+XUmdMnTz7+8EMPXHbFYQAvfNEtMcbtczuHNg7PZ00oC+uEm7fpk5/4w8dOPjZbzCeT1dRmAEeOHLr5xmceOrwyHoyV3Ve/9iCABx96dLfeq8bV3mx3WPhDq0MAz7j6ms2VsDNd3PGnd65vHCoLHg08gCOH1nLSs6fO1bmJNFvbWAfAGOVEo1EYVgOSMmYBsLuzp2i5iE1sXVhnXwE4e37vqdNbl19xcSg0tfPUYRocO5nPZxsba6trE+ewMwWAdnuRUs2eHFfBsVXtapsI4ohL74S6ypOkeTQaee9z02qKaiCqwFS4TIJWPXVxVhFhKBMrcorZeSd0oBO2/98edP0/fbi1mKJ3hW03VifRc/Vgz8wyJ2JBSTti5ZjKUJGClFWi8bfZk2axzDlUs5lhIcTOea85SZKcs7ceLlGjDXe/eX+kHI1LzmjbRrSzZzL7ej7LOfuiMHN0v6ooOVdV1Ze+dPdkuHrixEUAFs0cWs5ni0OHj7773bff/7WHAfz8z/zbd337u8pi6FyZMx3aOA7g/f/ul66/4brze7t/+rl7vvaZzxBbW19bDt1zn3Pjj/+rf7m3vXfbbS8DcMkll77/3//7o4c3n/fcm++7/9Ht87P1tSMdKMeXVbl65NhFu7Pd17zmWwAUg+L3P/KJ/+v//E3H1Wjo2sZqLkbj0UZWDMaTxVwMYfdNr3jVz/3cz/3ZZ//k4x//L/d8+f6yGhgLZnc+ffnfeOUv/OLPnjp55pOfvOOLd30FQFkMmf3hw4cF+vBjD1//nMsBNLNp4JTa5IIPBzENUCJaNI1zzhITTYrBqtkEdV1Xvuz3dxOxNVuQgdzy6xDJ3vuyLHtCp9ZNQ45EwOz2b+wXon8OchmJyJimg8I6XzhH6//2jrpYk4g45mQpCZH+gATDf3hAHaj7lawqEGnb1hCq9ngoFGYXImQV6fKMXkSUhAwDb2qZ2w/updgN7dR6vlShOqyG83phlz4f2E7sOeemaYzYNB6PQ1HOm0XOIhLNNb+2tpIaTSmxg7MeGmscdF7kgt3PKLmdq0LUF6VFCrUDhfAB0QhWfdUhLZYCBzGDfeljE3Pu2jrMZ60qf2l32FcDiTpiSKetEGXsj7wUEHYCTSqe3BI2R8rcRWlkeQxYXgr2DwZqqHrjAh9IdpgiINkSKAf/k4gsFgvq8mogopRaQJwjUamKEgAFYzcLqRrCs8toE5SZmFQhkpblht57CJKoxLxMW5ehcM6pivddZtmWuBCCA7UxGarWCsMsY25kxk6jMSOerX37NRpCIsysbHGN3rNjRBrmHC8wfWh3WFUQ/bUTOPpokqiqKDtQJ+0wi2hsWhUSU6IBF7x2K7VQztb0wY5ibCVHYu+KYKel1Cx8FlU085njsDFeGXR9k7JYzObz+qmTJx+pW0NzdY2PkwkA5zkYF52RczScQ0ls534mzanlQRHIzZuZL0zOnH72Tz554rJj3/DyF9Vxlx2cZwB1uyBP5FxWJVFf2DE321WtKIJdPwC0uVXN3rN3LH1e03ujLHPbtkb9MXInOZ8ks9qapX2S008mk9hOkTVKgtoPtmBmOKQURRsD/GjU3Z0tj8llVxxrFvw3X/uNAE4+fvJjH//I4bVDr37Va3bO7oyHI4tctm3dNtHIlCIoywHQIVdjjAKuyoHt0xLTcFhBNDYL732XSjVYkGlt4OC7lta6njM5EWXyTdukKCZsD1aG83p2+vRpYr74kksAZI0cGE4Lz6LJThkuFKqpCB6aq6oDnkkUZprVtaoOR2MRsUFuVZXEmlXaelENB/YGxaxI0a7W1jFi8xnpgrnOMYkmAEXJWeNw5KC0N9stizGAc1tPpZSGkyEokSR2aPIcgCXpnHOAFFWw7aRto4nszOy8t48rxlwUxWI2HwwGnl0PN1FDaFv9B1H//js/m86JyDOStkePHAGgWc6cOnVk9YgDJYmaFcCkGvHqyjZ469T5IhcXHzkEIDd7qKhpF85RGPrpdA7Al74AS4oxprIsv/lvvopDAjCd7RbDsUMsKyZ2ls8HiLxTUNs23IuvqiSJiH0Inh1JTgCi5Bhb1NQmDUXRigwnY4v9i0xijsF5aMegLQpfDiqjhNoS1amcbP3eTlXq1iDnalm2bG7eHmtiJt5O1eKulKtbXp0TER98v+J3cwzvfVGErusxeBHRlE0K6eDtIWXNbWoHZcXMBhMtQ8GMNrXDyZCZY4odoc1z1lwNBwZlM+9JluxAwXtD29iZgIhCWYrIom289770AHLTsE9VNaxn86ZpJpPC6n6bOkkOUahpmmJIlujZ2ZutrB1tF8PzZ+v773t08/ARACtroQxtFQrV2NRTT5bAQvCDEMK8nmURm6y2CW3TDApvnbxt20HLQuHJOwWSJoZalI6JFV21gHIXRtWchVGUFWnret2EkIsitvWZo0fG8731e77ytbo9AeCqa0/M9s7Ppu3xoydyws7WeQCSmvGoeMYzrnzPe975/n/7gff+w5+yernrrjv8Xe/+rmc94/rC4y1veD2An//Z//Dud37HkaOTG64/srq+cu9X/gTAi15464/96A//ws+//zc/+B8H4/L7vv/2b3ndawBM1lxTb3GRYvKB/ctf9mKDHYLanPNwNLn66muvedp1AJ79nGfO5jsvf/ltgd0f//Gnrr/2WQBuv/1tp08+efTwGpP803/y3kHpAbT1wgV+wxte89pve/V4iEcevCfFGsBP/eRPXnL8sqoavvbVr1lfHQyGle2+f/pnn37ms6658upLdrafqKqB4f8KH8jyPuQMXV4URRNbBZU+MGgJHlbVjLw/DiR3AeHswvv2wWPdAbFD/yoHh4h475cQ0y616jiUxd7ejo36naMYQSpF4ReLeVmNAZQrw3m9gDabG9XKeLx1egrg/BYkDYriorrZWi1HUZ80AS74kmm8M1WnxfrayvbOKQBlFQZVMZsuHGXmwg4rWVtILCtEiXU7Nx8l5eClGg7KRT0rCraGhZ3p3qBYv/fLD/zKL//6i57/9c9+1k3NrAYwGU00sQtuvtitqrpNcwCuLHxZzNs2i+N+eEUZpJJSG0JJzltIR9lFld2zW2sbG6PBoGns2N2GEAK7GGPXer4fHnZ2m0DuaG0bGxtrmxvdeY7IdK75fF5UZUppOp1axgtAWVXs3Gc++xXHcMx1FDvMeFc455q2cQSGGDXtscf37r7roTe/5Tvv+OMvfumerwQSAJce30yCJiY7Rhse5fy59gO/9qEmtlHi8aMbf/fv/l0AL37hC+q6PXLkWD1viP10Xk/W1gFsTae/+aHfvusr98YMib1XTvD9/+i7v/O73/noQw+eOLH+pS/fB+Cf/8iPN9a6WAEZNz7jOICf+Vf/ajRZ/9KXH/jhf/ajZ8/tOYc3v/GVAH7oB94zn7X/8Td+6Y7Pfub01lP26AVfXn/9dX/ne95x9ZWXS6o2Vy8C8IlPfO6Xfvnf7cyfuP7Zz3rX7X/v2mdcCuDDH/vtX/3ArzksJpPwule/4htf9hLAetu1GpYf/djv33HHHVzQRScOA3juzTe+4IUv3t2dFsHNpouCglUSepEYow0PjHHgQFmFjcOvzH3HdqyjMtnpugdjdZg6kDJzh8AD5MCktwtG468wbtD+OH0/eEj7L2rhCyjndEEMDdBlSURKHSRbkWPs8OSDwcAaYWKM7Mn887FNUPUhZGRm6g7hXa0ynPfeF02b7fkMZeGcM4FDcucIMxPrX8D7qeaqqpiRoVBYDDlJZvY7u1vj8dpsOp/OpxubawBWVyennpzOZovhZHLLLbd80ze+EsAHf/1Dv/OfPjyu1sbD9XNndp99w/MA/NEd//X73vP9X7rny+e2ZqPRumQjqTiicmPjkPdc1/PRcAyAMq8M1xfztDI+6nkQW57uNVaP2NSt5DrnXHh/6aUnAHzHO2//5B13/tT7fn5r5/SoWsmNzffCdLsZD1Y0icMoxQDg2NET0535yujw5sZxQjGftwAGo6FCL73iEgFigg9D0QZAE3UwGpXDMgOnz54aDMcAFtOZCIqiUEJd13YYG4XCUDuh8ESEpAd1ZMO7pRiLsrSzZB3nqsqFA9jUTxF474uiMMGrn8ZjMBg0sYHmnKR7NrKmlApfqmrM0e6rpQtEpCJdaQ53o/I2NiEEM2EG76ye02JNVSgzJKXse3SCpCgpi2JtstK0CzNKMIPhzfkQ8/59W6BZxVhLlkcM3mfzI/QdnxYia2Ojqt57H9hO9Vmzd86RZ+/atu3Yq6wMR64bf3rv4ToIHbhzuRI7ez6n02ngqigKM0d3GyNxSilL6swpdj3cN844dp0J3XvvioKISKymtXsX2laMIfIXxKOUUoZIir2zHN00LknO2db5zlAJJIm2L0vOHIp9drzpLL1GkVXAysEXFJS6TKf5bpSUWbNlpQHvfWAnIqwofefnMriykZ6hqtq94wTP7M29BYJJCaoac8pRyrIsiqIbbsXW0AfEbtHUvXuxT4Y6R6I5tq6w3yETWzJEXeHsQ2iaZhiGqW2TqPeBuZctDDmq5g7vjDzWe51FnOvIo8hSxwhgUFWqKimXPizP8JJSCKFta/t4RTTl9kBFgywnn/b/B+W47xMAEXW9c9C/ji0qBpLoAe+sWVK2nnmFsoGjD3Rq9VMUUCg6UrG0reRoxTbSNs70W7OeEzN7cxm4amCMt+Gg3FjX+ayeTue21td1PZ/PT5/bGo0Gw+HQZIuiKAbD0jknbUtOc4x2JRuOB9Pptq+CK2hr55QRK7/uhc8LQ9T1lEpN0s5nCwCjlRGxr5t5l7oki5hGUi6KMqYsiiR6EEqlEB9c24HQLtBuD3x5QuRUc07dtdl+Tc5SVCODEtmGKlCQOBA5Cq5sF3MA3lebh1al9dPFOdbBRSfWAbRxmtH8m/f/wng8fOktL906s23jL01iuX8V+wqoS3IIKSiL5pz3GRwps8L6klLbi2zmcDeAVkp90gzkOMW8s7PjQmHpoSa2u7u75aD40l13XXzi+KEjm+ZomKyMzu+eqpxXyR3ElEjENLHOZAqg9CHnDmlmYxB7tezlJ3IgkT6Ax57JsaimDpEqXTWmUXM0Z1GV1igtom1KIsTEGS7ZejGYDIiTaOsDLUt+AOc8xyalpKS85OTZR5Bz5j54RXBFUVjLac7ZINJ9hk+6Q1DWLgchSbICGtvFZGPzxIkTAJDTA/ff99wbnrt15nQ1qsyEvmjmk2LSOH947ch0Z7bl9gBsrAxByZUSY922zWBc2rmqcJ48xZgOHdp4/y9/6JKrjgN445u/9cy5x733OUcsE0bEJnQrQTR2YGxCV7bD4rTtr7vqyyILgcqYtWkbgyEPhpWBY0SEVARWvd6lRSm4g82pyyefmbsvqGtwAZNxGWl5yvTes3bU7k628D6EkFNrUkjfCCvLDcw53u/WVsNFqSTNLADa1LqSR6NRSklz9mXo/JuqzMg5p9zRvAxk3dXwal7mxexHss2b0ae9RMhxWZa5o6UqgHJQtrkVbUzBgbIZyCSTc2XbJl8Uvshnz58CMF5dqZvUNMWjjz0ZwuDI4XUAw6GQNJJyCIFL3dvaBjCoJqRMtKxw7ldt4gOuy44KJATNWURc4aQ3OkpM/UrLjthkl5hTztFnr+LgyGxiSRaO2RXeqTtxYi3gxKOPPgFg1sSbn3tDPTt/3bXXP+fZV9z1xbttSL+Y7V11xYn1b33li59/y4MPPQ5AE1/7jKevro1DmVJsv/EVtwK44tIrQgiXXXrElzh9+vRosg7A+/ZFL77xxpveF2OEsq8ccQQwm+0IzZBYGxfr9nWv/yYA73jn65u88N4xiiZF63OdTne3z58+euzwd77r7d/1rm+3Rvrd+c7acP3Rxx70nF776m8mJAAnn3o8I9/6DS/KkLNbO48/ce5Xf/nfAdjbTd/+9u+8/2sP33XXfa945QuuuvIEgM99/nMnn3jq+/7hW5tmVte1iV/eBTHPlKr2ehD7AOUsiYTEeiM7FHFWVSG44JfxYHuw6X/VFOHAuEn1wOGy34hzjt57RwiFDx4AFvUiUGavhY8eOhgBwDSmvb294IfDyWRr6/Ta4Y2UPYC6pUOTi0eDoq13dvfOVsMVACrznd3dlfFqahF8ZQ0LhKzmfSVhFvJk91KfKaU0GlQ70/PVcASgLKp6loowuvE5z3/6lc8oiqrZ2wMQNVZF6VyopSbfeboFuc6xzlmFPJN3oROdRb06z17JK9kMkxV+OF6p6zq1bdcd6wtVSSk75yxOfMG4bIk02N+Ul77ofYNxbFoQJsNRa4hZYG9vbzAY3P7ut+1s1yqhbvOX7voygN3pTEQuvmjtsksvYojFiNbWV579rOeePbPn3Kjwq2Ww4oaqXsTVyWixWKQYR+PDAPZmtag7cvSS3b3zm5uHb7nlGwCsrYwWe/O93VlwhfNc8KBJCcDO3vzc1i45Px4OVHg0WgVw5vTJz3/x7rPndrgM6vxdd98LoF7oxrFD4nTWLii3W9szADG7qpzMZnlru1nbPLJ9/vTJp84A8K4ihwcfeerhR84UY9cuMoCq5E/+8Ref/bwrrrrm0r2dxcUXrQHY2m4/f+f9wxVsz774tnf6c+dmAL78lfsfuv9h8IJp/oKbnmn1t7PpdFINizC8974Hfvejn8iKtUME4Mprnu5caOpMOZah6h9mNqY4KyvYhImk8I4F6vI+1BmiiQQZ9sr///TP8jAnfdySouwTf41j2sdUrf/OkGoxxpjicmU2TjoJAay5h2ejNyUeEFmyCEQliwMJgVzISToynarvoNds86qUkgr110LXS6skKjGaO6grTbAB/yiXReFTjJPBeLIyBKAS5/P5+vr6mdOP725vv+5bXgfgjo9/+tGHHt/bmRWuOHb42Pve9wsAfuqnf/qqa0/8wPe/9zd+4/c+8vsfK0MFIGXU86YIZVUU9WJmIs7qZGMxq82IQdlPRodEagCqrWZkpNS0bapN5b/umuu/6WXf+KlPfmFre+vEVesaAWAxjYEHkjQ1mhoEGgJYX1mv5wtkIimm24vVsdmLtAwcHMVmEWMcj9Zm8ycBrK8feuihh5wj50GkJoM6F0j3a9jwlzwUDvtNsQz+y+14gn5wJZJ6A4UN6SVJXdeBqTI6lcpisXDBMVs1hh4EPaQkIYTuAs8d2dF2DRGYrYGzkmFHRV0mc/tZ4RYpHBGcs4qdJCI5Q0Szxra1AUxwntmctpmIiyJQr7wbAKS78Hc39iw5Z80MsINxfBmkyqZ3MNjOtB7B7gzUm3PRj5uWpefMvo02z+9Rp3TglELeTnF6gSpn1/y0VBwuAGz3I1WbNknOzByYAjtzmB+YrO9/m3YWMnyGuRI6O5VoURSub2PozVnL0jx1zG4ZcIaKwpEYOauXSCiLKAiUlDgvYRlwTCqpgeROdDCLUOducG3d7NNfSbpuCbDdFVK0hJR1b6YDhg+Ta3VfzVQ1AASyhK6/DA6weVwXLennWDlHcuycy2RKcIdHyTk7IiVSSDfxUvV275ZMfTFF59Q2vjgHsWeeOr8YlFXT8jTS1WBlXaZyLFXdv3ZM3Hf0dEUzXUdnd9J2IeecJXl/QcrhrxNk1DvLrFpYN0u24RUZecKaLRhC3Vdia00IjjtpHsxM3jPUrkF21smiHgxmzZmyeiLTt9rUhuB9EcblYG110vV1CRZNXbexaZqdvV2rYauqavPQofF4XFAARQPyTec7ZVWEAc/r3WpUnDp3EsA9933l+S+86dCxQ37I5LMwhY6pnmMt5gCizF2UiEsmTy5kTex56Wlnj5Tapmm893bzkA5M0b2DIrmLOos6RxbrctRVIRC5lJJkJccgKLe2+0HU4s45SlcdrKYiNTG1TMk7BXDZ1cf+1mVvm892fvx9/2JlOHrR19166skzVh/brSkKZoclCKebJl5wbl5GLYi6jGvXjtMvI6Jdwn84quxW38Ro0oaVoZaDIkq66+4vPvPZ12weWgdw9txjE194z+wopuV9m/omZMtg2HrmkmQ71NpvaFiKDFURZ54xI3J1VQQcpe0WrC4uyDbzUVWVpF05iGMGcYZKUbqiZAApS1WgruuM5L1HvySZp84Fr6rSX2KJnHNOhcws0GONQarBEWmWaKUDKMoi5UgCZu9BUXJKZCu2c2E+nx9e32ja+szpcwBe/+bX3fjcZ5/beqooOMd6vLoGQOexXszWR6NU+pOzxc72HoDJcAACVEJRQLsJpKZct01RFSm1ovkFL/q6TDWA02eeiqkGENPMkRSDCoDzTlWE4ApHWWg/OBccB2Z1/fBKRJ0r5nNhH5Tcol0ka+ty8IEpOYYSeTaNhAhEviwMjKxLWBV1IRbnuixY9wjZQn1ggBZjJs/esao6uGWrURuzI/4L8WkoK+VlZGMJ/iZykvfbxQ14PhwMcs6Sc1c1EluTohTSAWI7Aye4P0CrdH9oCEFzF74j73tZupui55zb1jZ0OA/yolBzlkApmTSZtfC+KHxGbvNsOBkCaEWIB48+dv6pp3ave8blxw+vAmBMvc+pUYEOSqfjAYCcLNMtxqPplmxVMwYY1pKWXQL9Cxw4EBN39DBRsWbawAy7FoqknHJmR8Jgr+IA5CTsm7LwbWg31ssybO5MtwGcemLvzydPXX7RMJTFK7/5Nb/4i78I4N577rviqsM726dHo/L66y954c03WchzupjOFzuhoEWzMGjFM591YjQaMZBVViaXT2dzAE+desx775w7fvFGcOH87rnZbBfAcOCKci1LLIfV7vY0yTaA3dnOvJl772NOOan2oNbNw4P5YuuB6RnvvfUNFz7s7jzpAqvoyZOPqkRDQrayOHnyoTa3cH7jUPnWt34rgJ9837/93r/zjy675Ohb3/Rtb3n7q20AeP+f3/NNr7zlG259wXDoh+P16d4WgDAooayIRl3q3ZeyxJGhL30FrN9RwX38tTPEugtLHP5H9u//xhCDHKvoAShZX8mjYjh9AJAIEutn8QSy1xZtCGz3dudodaUA4EHzed0sZIi1elGd35LB+DCA7Z3pZz/zp5Urn3Hd0UEl5j7wpXe+nE6ng2K1qRNzgZ49o2qWK2XyABwVBYVmMU8FjcfDRRMBkAYRIoS3vPnbF7uLU0+cHlcDM4bMp1OkxXg8qtvdaCc2YnLsC5cERGzgGGcYaSIrne5uDpzVScnlfJ5TFDskO+diyjln75yp4gd6VaS7w/B+l8bBEOLy/1TVcG82res2q1ocJrX52JHjP/ojP5LaoAgPPfLEK7/5bwJoY/Lenzt37qd/6l/ffNOzDEs0m+09eeb0Y48+EfwgCxkhrq7bGDPYu1DG1B2FRV2bNEatm+RCsXnoEIC97XOSswgJKQlC8AoPoHBF3SSC925w+dOuefSRJwHkBl/92gOnTp952jWXP/7Eybu/fB+AarQ2qDYGk3Fz9kmhOrX2qFaDwebuXhYdlMNN7O60kQEoFVVZqg4khjKspjQF4P1KOcJHP/pHf+Plr1wZn9iZNgCSlsCoKP3e7mI8PrI3FQBnz87hxkcPHzpz9oFF05bVEMB0Z7dupKrnAR2yAAAgAElEQVQGT57aWT90pByEk6efsIPTosmeC89FTghW79IxNDwxqXO5+24ymHJSEvEEaxsRIVVr1f1vKhPdgaV/efj/i4Z4YK+RjjbonPe8v8S6ftOzVjy3vAyrquPgnDMT4nw+HxQj79lpTr1xdanUQPdD8F1HhHXtQdl76UooIaRZxRY+17EAejAAu4NTBDu5ZCjtM2mUSIvCM2Nzc5OIHn34AQBXXHHZ6so4sBsNqnY+u+jwUQBvecMbf+1Xfj3mRKKjavC5z/wZgGuuuuYd73jj29729g9+4MOSM6LawIyFWNkDGysraREBrIxW1ibrItLOYjEYDPywbhKANs7KoljfODQclAyIga5TfMXLXv7Yg0+eO3dy4KthGABoQeNqEJt2dTQelyNbPFeGI6+EJIhS0DCgADDf3ZHYBg+VBFUIjas1ALs78831zflizztcdsmlprxIBpj2mxr66laBiiiJJO4WVXPgO+cYTqwjr7v7gpiYHVhJu85OFwpbMYqiKFxXVyKqznuIMPu+Xb5PozOJqmc21VWUutufIwYRaw9yVtUsopJ0WUXMzDmJqhCB+z/Lg533DNKY1EDRBqlhTTGCwEyuD1MnUTCpGFUMPT5i/xzOTH8ZRbO0dZCQmp4CMHUlPdLpFMYi9cxMnWHEqnSzXcWX6CPukOkQ0Z4kyjl479jZk7ycAgh1c5sDr7BqJlE1BELnsD7Qr8LswMuXS102DIc1n3T1MUTknBUn93WsUI26JCv0VQVZiEWZSdFdJ7q+TrGiSxZ0H6KKimZVdQxiMjCHI9WcVDLBEXdngywCZAax9iZlMlMwW9uNY0dCByogQm4z+jT0kmpBEAM+dFdR1T5G0wHPfffJOHLMgXNOSbMdIB272EYi54ljzstaKCJW1iUVZf+IY4nsvunWOec5AGKy2vIHM/2OKDtHRemds4cWXbMhkaMlMSL3wldXnmXPoXlbyME5v+wk/uvXopLFbsK67LRw3DtQWA9Yc628Cir1bGb/ugqeSNumVWTnfX9pUYWQkIpCMrG3RDCygFJWkazEZLGRoghFOVwll5ViznvzWRey3d6NMW+Mx7vNbH00BJBRL2IbKp9bUYeHn3gIwJfvvetpz7pyU9c0Z++RU7Jz6WxeBz+uBmNibdo2awIQwgDArGkZHDiY0EoQ51kktbEFxIdq6d4xcfFgIqsXO7rnfRlbyqIptxx86OtdFKIKFkBQuKKjdiu1MQI8ngxUqY1Ta/EcDta+53/77t3tnR/6pz/4Ez/2visvu6Zfwqw8Rain+2v/hRmpyHyhjNzlDKx5yfFBPyd1FiIbW2Je1yISQmDvOHTOPV+EQagef/D+9c21yWSUY2tSSNMsnDdFnPtwLHckoQPQL1Vyzglx1sTMQsv52zLKSIZw6ZBOZPIhA13BUSR1VtOoTP2hJCUrRaUsCuSUuprDlGJMNTM7IjHNuou6paIoco7LWtCu24Vdx9XovUgxxmW8wvl9AgWyMiuxp372TkJgX/jQ5na+N7VRz8tf8ZJTj5w9dfqp659+dXB+d3cbwHi07oljzAq9/LKLTp06A+CJp548cnTTeZeaZjQom2bPBpulK4jYO3fy3JNXX311izmAra2tI0dXQ1COiTR11Q+qKaWowoyCu94HhQdIsqm/edlyJ7mNkR0UXmOMFskxKyblKER9TR5yzi0kcBfF1ANQog7/2T/J3Ldd2g5BfdkYkQnVwoxlGqWJddM0g7I6aCgmOBCI2DnXp2E6kRhiHS0ItpQXvk2LetGYlp8MUa7qnJOY4Diwgz9YcKWdYiDazaKZFRRjJMPNWCmj1S60bcrJF4G7CrjYAUQJUJbsdOn6IajLMdZNU09WVgCkGtNpuu/+Bw6tHz52ZC2EFkDb7qjT3IhHSC5ZWUkkzomM6GBXPbvReueh0u9rSz81LaHu1Ffwgtkp566yypI35gEhz0jZkZbG4CBkCoAsPBMoTlZH1z/zGgAPP7T75199kPPm8OlPe+Wrvu3OL34NwL33PnT4yMpwGJrFniaxh1aViPJotdqbn89ZuzI8rdmFvZ29vdl0MpmEogBQSGZWZj1//klAnOfx2LpINadWYmqA8XgU2xmA2WJejSqFLOppWQysdECVfHBZlJyWZZfkF8qhcIaCWp0MY90AIM6cZTgsZ620KWbRm59/PYD/8O9/dj5F6VfLMsBNnzz5IICbn3vD3/jGb9ibz86cPbm2Puz/Cuwc2IYLcN1Sz5xS4v5uTNRBK8EMqAnJ2p8grd/nf0kO9C+nuPudJS+nUhaKFk2q2sYagOfkyMVIMWYUFIoAYDgm9hBpH370zw8dWyt08OST2wDObzef/tQ9H/3wR/7e977zXe/8lpOn7wUwGkGyFl2fl2qPXrYzlogkIUgAQK5wLnh2bT0fTYZl6QBIKuaJPvqRj1914vrbbrltdVhJ21jIcTgaO67ats3EVltjC4j3jsVgMmqhOaeGC1WBdo8yGe6Vqmro+8xdzsoKIr9koHBff0joaIH9pXrfwUEKpeUFku6796vHL76o8GFvNh2urABAWZ46deqpp55KbXBcrq2tbGysAXjkscebFkcPH5pMBqdPPWGfDEOCo3Iw9N6n2azaWAWQUva+UCVmLgo3XzQAQjVoo7ZRmiaGEOz7svPqaLTiyLVxkVstBh16wJHPWfd2Fy/4uq9n3Ang3OkzJ584/fBjj7/glud94o7PPPzo4wBSLC656KrR6vjRJ8+0TR6srQGAeskuRco5NA3lTBbg1kQ5a4pEYeKoGlUOwKBcHQ6HD97zwB/8wafe/bf+jgXOZ4u5C4MYkSTd99U/v+SSpwM4fOgYhDkEqVuBDkZD6+lYzNoV8juL9uzOfI3GswUAUOdsUgeUg0Ed604fBBx5IrvDdatUVkDFA8yeOp5oS2DnvFWQd+u/7gvd/x2j1P8rgsNqIM01vMTId3MewtJF2Msg9msv2OlMt12aT3PS7HIIzpFPOXXaP+0nApbLNxFxcOzsrKciYvVDJATVLGoasVHnnXPOsXPBpsS9K94F50RbyUmF7ELCzEAiRY7xumue3jbN6VNPAdjcWJWYz506fezi0bAq4kIAPP/m533xz+48f/bJtfFovrvz9KuuBPCVe+7+k09/6nd+6z/dd98TV1x0yeknHgdw9PihQKCc5rtTJ90HW3DRLOqyHAyKkSd/+qnTmxvDfnSJZj7b29ktGIv5HoC0WDzn+utuu+UF933lC+10PiorAFMsAumwKJ2iYGIkq8hZn4xPy2mvuj5ZW+zMAHiRALSzBWcdhsCS7VEoqPBED9x/36AIJ46fsHrmzMnws1n3nfI2zmFiVziLIZjhEc5ww8ERN03sqxLEGVIB2XNfp01sK4zZ5awkSDSVvohtWpYndpKFEpS997p/BYhC5MmzcaX7E3DPsc8icKLWDe+IhVRyzhCnbqlPeOdCCEkv3BREjKOJC9z+djxQNSxLb2dhBikriYhatFI75Y7U6O+dPCw5d2pFURRdC7LKhRZ1th1TO24rHEj6/9pZZPfLRDtzR3ed6ZQR6jHb1KMJe+Ims3eFTRxFhD059l1xqhXNESvv35zRl1fs/xEgFZLOspGXVg5mL7BEURZReKuhMMOO6ZBdPaJjIuezSu5UKVOH2SzGRShUknZ9F9kImqZF2RSNTFBgAkQlLw1ioi4nZQc+4PtgZufEOTvZ9loGqV2d2aTQ7nqoy3WLsJ+wI8fOWQu9HJheZ+98cJ7IceS+856suiebZZ24T+9QzFlyRma6oLOm6164oGmhr5Vkd6HTDd7Gjgfrue3QsozeaFcLbM9+pr+GDA5z0TjHPnhlQoxmsUtI1M25RJcVXV2IgLiDcvTM2I7LCHB3hWbnFZpTVtIQPEDoqhngwTkrcoTARIeMuYKbmEJZFUW1PhkBCKDt3d35zt5iZ+eK48fgAgAqB/P5ricuR8O7v/rlP/vC5wG85OUvu+5ZzxSK83a6Ol5JTbKEiAtF3SgxkXMxJ0Gwvh4Fkt27s7PqXkfq2DkXikK85ywXBsPYmjlSVzRL3UTKeyciTXeyIQDqQQ5gNjWHWUmM8kPBu7ZpTZb2ReDCqWjWZFdrLv32zqnKDb/j9rc99vBjv/u7v/OG170VwImLr+gFTK/UOe6ylXFoLquwX6KtrIaYNigXL0db1IM899fiNkbnCKwxxQA7nSJLu7czO3ps87v/9u3T2flzW6cBbBwep3auyFWo2iTmn2QQBDYlyf3x3TnnfVG3KYmUZZVEYraLpW0x7JwxmWyK4pZlUR3vHBDJKspEnj0xsy+WzMsilC7H1LeCeUc5tQxiuJxUpAvSM3GUmEQUrP0fIUBWJbKBTqeLO6c5S3A+50yhs28ZaRlmJNPOXm11dk1shsMhKK+uDcaDFQD1lO57+O7drXpjc3h44/BiZoGa0mkJaceDUaa4sl4BePCh04PxaGNzbTFvPXWkCUZGxnQ6LVfK+++//4d/5Ife8e63ALj1Jc8vB5BcD4oA8rkbGsA5J+TQf+62c9n9WUSy5mXEJCeUxQCuUE8i3ZV7bW2NqI/V9XYqiU0SYXVWJ6zLzgJle8RB7Ds5RJTYPkSHriBHoYOq0hzNUgHq1kqCC77sNEHNnZQgJo86ItGlw6g3DzOI2atTANnlQKGp69IHT2ySVulDbiNEnSPnPJSiZAsPMTOTY1J1HSm1q8SEsL05rrDwkgVzTNczuV2UO/2/21ad48JyMzmneTv3pfcYnd9OAKrh5r1fvTdzuvraS4qydbQAMChIc2IfVkbjpjkfrZLDDbSrDLet30ouksp+pxpz33zav8J1XXvibvtfOkJVUr9KeA5gBO9yq5DO7O2D80HbOGfOypnVb26uAWAqg5P7HvhaG931T3vxe97zTwBMp6fKcn04ni3midSkUbDjOrZ1nPnSl4NyPq8BeOR5PSsGfqUYtu2siTMAvnBMPnCo60REhfPQaPUZjjEerp7fmtKwMCvv5uYmHLdtOxpO5vP5YDw2n5cI+VCqpDYl+8JEo/jMpLGOs5q6EpayIM5N0pXV4Ww+51Ds7tUAjmxsBBrP95JI8oU3Ln1ZVXW9G0ryGnJM9opJboL32tmV+4kWu5QSqUGdhAhdxK9LYSkfKI69cML8P5MvvfAXp5QNX9r7QnUpnWd0I5rAYck2I0afp40EeB6o80ydhVW0JRePXXQEPs7rrbxTWJfBFZdf89Y3X4+4+ocf/8rLX/rajc2rAdT142tr4+nO2cIzey+5Q+oQJ0JSzZLZPJsqTkWHVcWVn9azeSsAdrbnmytXvfa1b0BdVOXK1rkz46owQFXWNkURxWA4jtoAiCmltjXUn+ZoHshWyXMAK7tOH+38c0zI5ELwhJzafvpGTGTYtr9w46WeYLL81w6U+iXLTCiB2ROTYm9ndzqfFd70oNHqeCW3MTatK2nn/Gw+3wYwGoec06LZLkIeDmhnZ8eu3OVoxCU39dQEZABFObBT5950ylQawEgyeR+snFJVm6a2nylJbJpF4cvC8axufBEB5LqVnB3cYlHfeMNN7YwB3P3FLzX17kMPPURE9957b9NEAJzL2255aZPbT/zxp5G6zaIM1d7ONPgSGewDpKtLLEORmnrn/K4m1ZxPXHQCwPNvvvWDv/VB8OATf/iFV73y9OWXTgAMhsxeiELB5ROPP/qCr7sVwPNveu5v/doH9vb2QOoKHyUCWF1fAaZchsF4Mq+bgQ460w9npRbUpEQqyYannjgIWGG8QOO2ZAhBuRed973QXY2UOu14eBd8nfpX1aIsXyX+7ygc+7WU5hq3yTC7tm55CWI34FdHre76K6wfwTknWXPOZusYjYr5dG7nlqzLNgfYVsNEKSXTJ9h1kQVRaXJSJFeUBmWTlAD2IZBw7CIAzjLDNjk/MDCTlCUlYWUSmwABGcxo62ZjbXN9ZXXr7GkAe7tbu+f1ta9+TTlczGe7Q7cO4Mjmyite9pIrThw5cdHhc6efetPrvw1AGfyn/+wPrrzmmlte+NIz57ZSPQOwUl38tje84bprnxYX84L9u9/5LgCHDx89d+r0cDh8yxteT0Ikke0jkppyMZ/tPePaa97x9rceWlsFMCwoKN92y83Ib9fQLvZ2AUhq3/j616xtlA/d/8DhjdG73vpmAJccP/zk44+keu/b3/bG4ag6/9RpAEfXNm7/9rdfc/mV060tifTaV32TVcI54sL5P7/vq8EVx49eZKkNqBI56eq8lyVVbCV9TdNQv5vmrCqijhRJmH0IXaUFCTO0i0JzF6BuoytCSmk+n3vPZRnsIj6v54FdztnAZqa8xzYyeSup3TcJqWRk9HN4278zlKECVaIu12/kr36uuW/WlKzKAsoCcGeK6NThELwvUkptTJ3TwapT92+ZZpDvbLyqmnMyBhOYyFNRFDZo72QC6mwajv3ykTNrnPRK+//D3JsH27ZdZ33fGGPOtdZuzjm3ee/e++57fnqNWquxjSzJsmx1gA1INIVNiA0mDp0hEAMBU0kRUkUqpDNVSYpQRQJUwIGEkGBMF0OETRPTCGFZlmTLeupe393+NHvvteYcY+SPMdc+98mGSlJU4vfH++NJde85e681m2983+8za03jM2DeJbUW5KYnW5OSab4Kqmr4WQj3uSHd2DluxIGcaGOwWNW1Ojk5zSGvYDrsJ4vxE5C7C1dVJ8lzyN0D0d3W+VCuIjAiHJ+AqbJ0+xYVIjVVcsTgUyS5BfRESfYe7oj6u5vrNFkNVSV1qRcWdraq3lpGjIKiOY8AQwswJ0IYU9zd1VuskoyZZP6/nw+lKea2+8ZrCoiD76dcp5vN3MAgtWqtyqlZvbRWLwZROE9a46Fh5R1V89oLm2m7enucZiObW5dRUzR3cnuYL2x2fLdV01W1k86brOZENE1F4UIe3MZmfGsEVo+pocdxWjp1L6b/+lpi/7W2qJi7E2pxYlbE14AKF+xpWOfHNW49K2mxWN5P8RiGoVrZTuNsvFYndo6hGZF71RInG2FmVxaiNLdFAmAaFsNYdHN6J8Djy8XqcH397vHJ7Rs3b96+hyCE52Qy7Mru9p2bf/vvfuyBh78GwLve+15Id3J2Bpbt5NWkXwwApl25ePGKOxTeSxdkje1UiFjykkHuGpI/bBqnKu7CKaXWDhOEQnfDTJvYVyW7V6YkQkTSqn0MEE4DEwHmXr3JxxY+C7fSAMjubgpVnbQ6EiUBMAx86crSRzm8uPx3fs/vOLunw7IHUOrYd4uIiQYCM/ZpZqg7OKJlYWokcw25oJqlHGdWm5u8XzMhyUMmhjOkI0ONPQbu0tGP/PUffs/73vnkk6+riPaNulr0Sn56etxJPx8yYl4zVxrFl6jwLGaTKUiEmUIpExOAyIjdAQl7uJqSUZg+iOeGRUX0FMSQRNDawl2R08KdIsQS4UwrU9d1cAmjxmx7g5OYGZjO+ToNwxERHt/zh/cCVhw7ZjlTyEEk8JQI1hLydrhaI9XN9mysnrAAcOnKle/6zd/xuc9+6U/9t3/6A+/9wHf+2t8IYHe6Pb575/DCEctYqq7WCwBXr1+5efteNb724CXYzrSEQUqIj9YHaZlffPGFBy5ffN/73guAyE5OjuFTl4yFWsCEhFPKSdxZvLxGHLhvMwPAlFNKOS8VeVOmO3duB2Dl6Ogo+13mrnpl5ti8jHI86rOf4ByJ7NSq77wpY97SVoBRbG1wd/USi547lVoma6veHtx4X2iz5ZqYkrsrNdCPG3E8otSWx1JK7jpjJQcTBwypS/ns7KxLuW2x7vMmDWYkSgRFag1QtVYz58BAVx2GZZtamHWLgZnHMo11xsR4Mj2/07ajsPhYR8mWMideb0cF8PTTd1+9cfy173jz0QO8FC3bEwC5Y5AIB7HMopVJNZhVyVqS26IKR+HMqc1k5j4fbXRrz3GUaScoawVJ8aGHLY4jihQgrjYAzUwK6pJUlKo7o071GEDfd6974tJEV556+umTe/273vlNABJfZrq9G29U3a2XRyVqp6Gr9XB3c1MyEzT0Tum6s7PTnDOLFd/1XQ9gGLqz041Ahq4nIqi5VgAdS2JB1QuHh1O17e4UgHOvOx1LWR2sU17avJWM09h1XUqsZp3EalApqVqdfMyp69fDbLzq1csLL744rJZ13HbdEsDZ5vY03lp0BynLdns36pNQrBderIbNuDNtmzeDzKqpmqnP16TExqDMMhtogigMMjKYM+j80AUjyN7EcV+S//8FF+Dn16+EOzSltN9WGn/eve/7oP+4O7EzS0qJuBSLLGEZet5tbly4PNQ7+tLLzzx49WEAq9Xl5WL14Q9/+Mc/Jt/3O//wH/zDvwnAN77za47v3ci5c+dSSrOrUMyxzYmZE0L6R3JVMO7evUs5Df0SgK75z/6ZH3r9o1//rre/z5SGYZn6OAIUrYXAktNk7gEFdWVDR6yqWjVOzWpmuYKZhWC079zNTiktatXS7sXBEQURWKTW6f4lulEn2wJ1/p428AGoXTKY3/zmN7v7drsNZjmAu7fvJMnD0A/r/vR0myTHS1pOtsPQEWrV7VS4BaNWq65Pt0+Pt7uz9YULu80WgC7zZrPpuofcXZL0ixWAs7MbfbfgJOuDo9SlZlcp24PDlY+S3ODKpq2/vFR2HKwOt2f3+m715ONvBDBuSrfqv/jFL6qWL3zhC12OHd/f/Q3v/PyXv6hnm+5wCH15vVhut2fLoeO+r7UC7dBZy3a5GA4PVplQd9trlx8E8H2/43f9k3/88S985ey5Z27+2I9/7Lf/tocBgLdlOh2GB0z10UceeujaRQDbzQm0lh31B5c/8c8/9cf+4/8UwCNXHzo9GYUOP/O5LyD1FeLhh92OuzK5e2KYFpIgF4DRnNE2+8yMHAQhju622vZWDbN8DGCaIf61QqLRL9yE8n+HgmM0t1CGHySWzAAzzocVoni9X+OoqrUGcJRbfxYDSF1HMjnxOQICsHhlzNi5ekP6OVMmcqawRgVHIwzw6s5RUM/t3JJSKmWstczl5dFlhloqCTN3mbo2LkpQLUQ0bsbrV69/8P0f+Bf//OMAnv3Kr7589KY/8Pt+//HmadVJ6wjgygMXP/Krvv03fMdHX3n5i7uzO5ePHgTwh/7A91P32y9eu/rKC2cAbh+/EPrIH/ujf2TcberupMuL7/utvxPAydmZY2O1/hvf+R1WFT7Cw55Tc+pR8aEPvv9b3//uadwC2Jzc7rl78vErTzz+G6vbyekpgHWfftv3/kaQbY5PvuEdb/nm93w9gLPT47PjO5cvLL/vt/6WzXYsUwXwuoeu/wd/8Afu3r2dQAr73u/57t1UANTJXnru2Z/59Gc++L4PXL105d7xjdDuqyk3DWgmtc0ysYikmRcW/Kz9uc5tn1jydvAzjw7SIMiWUsZxrHVKafBZ8IKwsEQgIXyUlVr33L5rs+0YBLgaIxE7t4JSJxiFtkc+k0EU7uZzUnUfLEe0aCnIWm4VJLSnDNVaww7SAhoN/qLU4q2wGijQ0OxCD2s2AbNABDbUBbsxJwqGaK17B18sp2YG4iDC7I9qbQymts/9QauIgCUlspmOFCWnqfHUmkuXSSi111v2y0LVgDyKeyihkYhnR93jgVtUvfmx95S0PTYCRCklwl52mQ01TIwMstZf28Jfka22uRi0hVS9ySR8fpn1kAUwb0zhASGtWmsNidytgolhBoMbRRPu3ubJ5FAHcnyPEBEuYxURgez7VjCXs9VatR2q+X7g3Z5amCWJpFpHBiWWmH+Y63LoGLJ3ysdn6O6uEHJVigXYiIkY7MznNDHV+DtN1SQRE80KYBwy20NeZ2DH3jluBm5PF7UyIvcQDQMg0Pe9ke3GjWpV/cUncDRApqlO6sKS074ePKQJ8bC2NgcAWYts7Cu7p3GMgVt1nUqRodvvOEHcVa9uFufCTCkRV61uxuQWtcxeJac6eZK07GScDEAdN15Lx7hwdPTlLz0/jgzgwuVVv1q+/NKNn/j4PzvZ1O/6yK8DcOWhR1+88RJkKZlu3Do+Ob2zXi8A3Ltzb9o9z86ck2TWZkyy1A3DoutT7pKsFx2ALJ0Vhbswm/re1TMr99SCZI022mR+s6ABdfGaVEzmoxPIsnkCwJYIHYEESlzzYog/Z9Ja1JgSqItT4G7abLanGesLl6689R1v+eLPPvu3/vbfAPBrPvLr+TDl3JOcBz85iRNF0XFMXQAk5uZRuy9yakyGJva9ZqJYCjlgJWeppu4FwG63NXLVst1tlquhuAE4294ZQP0qb7fxJvA+9RLxdSaJdb+6qzpRJBltn7WrtSagRrh0fjFUnQjs8KrBF4g1C67kMENVG2fJ3gpS8TI5kXiNwbsyoUvZVKoXpoRgVrsxMxF8PhO3IwtTuK5sBmF2qXO1iklV+5RLYwK7SOZwxJm38A9ghFIKk45l52r9agHg1p1XEh/KQO98zzf+qT/zZ27fOgPwvd/9Wy5cODSfgDLVDScHcPX6peOtv3Lr3uFyfbjo63gPAHEhSa++8uql65efe+65N7zhDfEglXpK5DknIYVbjJcr1IGiamaLBNI6MzikHSytxlcsbIhQhvBuN7340vOPvO6NcYoqOiaUqRQAOTpEzKqpKfqUndoVLrrkI2Ma21hMLFqO6NyCCFMUKkSUhVNOpg0K5eQhcu8Lic61AxY0FUua/E/nvRKNRaDKQl3KZApHOBpg3qXcR6u8OUFysx8QHKUUYe+yhOoxleKGruvIeaolJq5OMKuE1Pc9c3tt+26x3SiZk5SUCQpHKD4VVLqOJlWr3W5rAJ7+yovXH3780cevwO86bd1GAHULkR6kJ8fH4Tc+ny8LcU1ELhyf4ehWATE4v9bMFy9Fl3um+aAcww0iZiI0B+dcIhsbuZGXdtwqkjkn5NpG3zsALifg9Ja3P37xwYd++uNPLz7XAbj64ELk9kMPqb0v+KoAACAASURBVAhVPYu0klUUK5y8G0Q9JgBIXbekA0cppRg0EEhdl3y5hJJX96Iwz9wDkLzQstuenqVuCXFJYTsauz4j8VTOOKc4Qqm7i1Y4C1gsdt2iozqVqsYYUpdTD+DkdMPM1evRxSvVaqKWcYTb0YWV1+o29UOL+G225ejihZOTO2pYri/Ec8dQs6KqKQmDZ4CWxqmioTfmx65Z2pn2uOl/+T/8C4I2/hXyR8pS3Uz3o+C48LDPzOP4ZPhc+8AcllZ4che4wJ1oBJCy5qHmnO/cu3v5gXXRzfG9V0L27ZK9/o3Xbrz6ti986bN/6S/+ZQCPP/F9V6+srZwy59xxhLFVJzWqIAKn1LnFK8bb7el6sSLHtBtl6AFcvvTQ3/qbP/qh93Xvf/evOD3dHS071RGAaxnHnbCxd8UtppSMnCh1nqpPVUdjA6DJkAnuVeK07wA6E4IwcUNkfzWQFTx/I/vE+VcBzPZ6EDmcMVsLsd1sJCUi2u12JWDhzIvFQtV0mvo87Eo9Wh8BuHPn3p079554/OHT45MnH70+bTYA6lRW6yO38ex0WyaLKc7Z2UZVS5mGYWBqTJ/tdiSSaaqlFFXdTlsAZ8d3h5TZu3EqA4vMEt6y65OTiTDLqy/feP/73g/gcH1Ysf3Cz33+s5/+9I2XX4m41qULD77+ycd/8pMfh5ckKWQX+NjnA2IzL5vtMXwSUQDj9ngxYOg4Ce3OTkM6f/0Tj33w/R/6/Oc+tzub/v6P/+j3/tu/FgD4FJhgxJAnn3ikSxOAl194ijoIDSD67Kee+uxP/gyAbkjTzmBLeBouPrDdjj4CwKXL1y4cXXnh5pey6KJfzBq5mxpHWBXNl+4tt0IwbWN1IBEXdncjz/GF3a//7ee4+8QK+fwq+WsoG78gwqMd1ej8gQlDh8BTJ2Jz6yc0urdjHB7TXXet1WqtSc45ebvdLncdiNTVAY5Jcsssmzn2SX6OxZ3gTMKJ5p4LJnASGEUgLm5EUcPwVfUEbpERSKSWpJtzta6qBC+lLPvuwx/84J/4r38UwBee+rnr3/yOk3v3JFPX5556ADdvvHjp4NKm2tG6d6fwgNy+9Yr0uxs3Xz455gsXLy8yA7A+2zSOZ6dutZydLhbraJtarnsiF667cdMll2QAVktxKpvTk9U6Dat+d3IXgCsWh13R091Ucne47DsAXe9T3YksNpsNr6yEFHJ892C1Tqy3brzY51VgNZjZRi2bKRFP21N2Y+oAXDq88Ff+1796MKz/re/+nmlXtVYAq/Xy7HQnLI294C3kGON+mqsu50fnXOBgby2thPPxOFEAGSAitVpKqeuS5GQ2xZ/Q970YNeV3lsBEhNiLlRg2tBOHK81Wft7bpee/icDg2TetGrFon4lLmDuJ1YlJSimRGhhy13iPxHpfNPJ8swktJDyP9xUgpJRmO70501RLlvtaEcJ25FStStjg7ltX959YwMtYOmcFmZmq1fvyXw2RbnT+i7bIe/tJGgufwUTsRDDdx9DcLJQHI3KrzSmMeCtpnpD5/rqdJBGVfTYiTAckSTiXfVgX3DhZ5GASyg0Pbxb2sBQPTXwLVZlIiEmcmMj3kFFOKZmVlJmztHmhO6zAwPA4jVFzLyBa3EUkII8bHWeAS93vVkTupgaPfOt+x4+iiEDpxWOr5jLfLuEg92bu5kDHinnwWZqU7xorD5k3VWbOzFFrAWkEDd7PAHLO4Uzxqs7sbqbKxJCWAwoKiXodp7HrU6Tvg5vadQO0krXZAYLT55WZuy7FkIAlnZOwCF9V5fuLReAQEclJ59yFVwUwlSmlnKLJhzzkMYcTgxwp8XlDrwDg6tXcU9+1zQDuRFkkAGmu1goUzZmcmROYmMLUoEXNkHN2c+Eki9z8rnUSoaOj9Rve+Mann3sewNa219Lll2/efvqZF978lreG8e/H/v4/GGs0wrqTnZ7dvXjxCMDBar1YpD71zjROVafo37Jxd3Z67/T07PjoYP3o9asA+gsrl+RuSOyMiGMR9lPodtNulFACmM1Ra03EqeU7dDftuNdYXsVT05gpCYOdiK0N5aAi4kRFCURdlwEUHxf9QCZVd5zz4cXl1779TXG73+zOBlBG9vBQNzzxnPFEA3sRE0DEJCzuHvD2KCYMW6ZHhOwcxjZUnWqdik7VFcAzz3z5i08/9S3f+p6r1y+dnt2BKIALhweb6e72dBzywJwjfEYOd1Q3NhgFVAvMXKuScCKq1UiQOId2kyTN3RHsM7EEEqFIBqVZm2dqICQ3bYaXlDojmFd16zMHlbBWLdW6PpIvQiSRdTJVSkTEGoY0RM5EKCUiIaLcdQHoJmE3VTeDU2pJpWnSLJ6J1E3rRPM3blal83GcDtZHTB5wx663Oo2ve+zaww//2keuPfSDf/y/AvBzn/307/ldv/vK1Utlu1seHh1PZwBQ0usev/7U5579mS98/mvf+MR6sQJwvLmzZj+8fPFnn/rZ5196/lf8+m8Ps0axslwPgsm1wNr9RySrSLCc2ZXO2Q0JICi7zCdETyn3213ph/XQL22ii0dLAF2uXh3gWNZadXASNxXh+wjfs0krim9gZDIz4PaBCoqtk9hS7rSMU9VeeK8aOKHrOq0lxO1Zt3AjYmsbhtBcE6jkUcLQSi0gIuNuXC56Z4bWWDRL1YPVKirTVS2JSGr47t1YxrH0CZ44duKpViLukwgEtcQxqBv6qerubFNKkZzitGK1sqHWKQl1KTtmBCwKkW93OlpXJ//Kl14F0OfFW9/yJqs3hm4qu+3hehnq1zQaM0RouTyInnlKlISTZGVtqhOgltRK7HiqKoA3Ac2ZpJ2B5imPNZBwTHU8pwygVldVSjx0nFJSbW1nnSymaSeZF7nfFovDdL/gXVGn6cnHrmSkT/3UZwGcbo/e/Z6vvX327MGqB1m8TbnDdjxbHy6KjllaZv7s7AQK84nZF4tVlH8fH58Oqc8pT7WYG1OrAp3KyNBhGIxJrS6XCwDb8XQzjquD9TiOZdw2n4JRlmQ2qVLOKXi66nWzLevFWrpUx2keDmAxLE63p9NU1evekOXsp2d3D1frs9PTxBwJLGYed6cHy8VmnLxMscjkTqapEFHfD0S03YwRQ8vSVbW4d+1rUowsoGTWEOJtwhz/o+GrTHD/So3jfrtHnLIJgb0/D3VGGgUmzI0qb0acnMiA6hYOI6s1p8RBhYvmOEBrxc6KlqPDg812fN0jD71y4xaAWzdeGgZ98MH+W7717bvtcx/9Ne8FsBxGne4xE7OMu7H13lUaq1cCp05kMEoAVGl9eOF4c7Jcr+rmTCAAvvzFp8nkV37br7x25cGnj79A3AdrMOdEtDAkIu4gXbyMVetUCqmqARRClYgiiboxw2adIg5EXmuXEicuZQRgWkFwsqLGlJmZWuQtbs1KzVVrX0UYZad9sWiYyXNKCSnPaS9T1WKd5DJNQ7c4Ob4LgEyXQ1/HSTKfnJ2moQOw22zvnZ5kTkfriy++eBxp7QrtV8t7p/f6IY/jlrenoaJORa9evHzv7iuLfrh04RBAst1uu+mcSMHsBA3BlLu8mXzUkcnv3H7xTW9+DMDrHrv+mc+98PKtzV/8n3/4pRu3tRYAH/rg+5547OHTk7s5Z91N024H4O7du9euPFzrhGmzvnw0naaQfZcHh9vNdOOVV5KgjhZH5Tqd/PIPv+9jf/dHX7r17Cc/8dQXv/gCgG5Yg8nMGDbtzoSianct8Jz7e/dOH7hy/dKFBYBnnn46ZVl0DwzrC3eOT5arg2l7C4BW3my2brQ6PLDa3BJqtWhYNsmaWA2GxaXUCYYGrWfpOjZvk16b8b0WRqt4odibiWOmaINf6zyNUB+99tU7tx3uLT8UGQI2FK1xXZ3vRSxExCxErSKt64a+p1JKrRPqHFl3JkpaY+VhzhzoP3ClltOUme0H9WpFI/Mo0sclgci7PLhT2Y3mHgpgrZVIwl1ba40FXIhzl9VqMYNPsUo4SLVIzvBaprNf9ks/+MlPfQjAc19+dv3L8/HJHc7e5053I4ALRyurxVm349lqdbA9O43etLHqdnt2dOGK+2bcbQAMfd6c3QNsPaxqBawCWC373Xh3te5PT+4FCzN3AmA3qRPWq+U0bTe7zXLZAVixbMfjYdkdLFelIDUvp3ZdKlNZLnohi7vxweGKmXa7zbAYmHiQHEvf5uR4vV4DtloM6q14cpp2Dv2e3/KbLl68SOax+Ow2OyKBQGY1bT9Jdve+6/bgg2oGKBEx57gfUusIUIMLe7BAi1YAu5OTYbU+yAfjuNVa5uA5vCo4MTO0MUojL0Aiut32fU9zBsHMzc0qjGNjip4BcwJYyI2ImkAQ0URqNXOxk6QgjDrAVEqxBgfMZqimCcg5R8nr7NE9t5e2aSupmY2whCQsCc0LWlRNgcTOFCB5JkpC4RIVymFTOn+hApPKrLUdzKLH1p0IbXKZUirs4BQCXwhJzq0GKB77eSk2QtwyAHOe79uQRI6ibladQLP+Yk3vE79P4GRCdRNmpWaNMSh1iSAG89qQVcwMiHl1A5ETt09mBuw0GTOeLq2aO7Hgsc4NO25G5Mx5GktKKX4qN4/akcQ55xxBjD0IJpoMfTaehX/H3U2dAE5he4CpwpyInVRmAYgowdUcuRssSILVI33FM/8h/NTVqze4qZK5R0cPoG6uDfNqs9WdmVNmLXWOwETlotZqYGVO4rP2xAKwVY+cSUjkUIgIFITKlEIC5EDekiRzI51/A/HokiTMbURwszLtQortOP8/Nbf+fwQZVVWhFD114s0F1HVLZnY1r2WGN4EIptVUnZKq5mEAkIY87qZSq6RETGfbMwBd16WUVRXmWZJzm9OnlEopwVT3qjkNALq8GEu1imq6XHebcQNgKrv1ejXpNE53LC2uP34NwLPPfOVjP/7JzXjy7ne/+/BoEUveern4mksPDKteMUF8uXqDZAZQpylzAhieRDrhPiIMqqaqx8f3truTF194HsDLL9eHH7l2dLQ60dGnskgDAC/RxmqJuEupmoEjwqc2LwfOVBu1xYYugbqo2g2NMImaba16SlzG0ZocGMyJtuR64xsnpkQkYHcuDz5yqYIA/J2/96PvfdcH3vDgtbqtibgEeS7lcXcqWdxrlzm0p1J35JSl87Y4p73RwrSCjZjidhgHdwaP213uWW26c+8mgB/5G//LsOq++Vu+gUUlkeoEYLcpnAhETFRK00+HYUjZt9vJ7wMXVa+QoB8wMQlJvG+ySF3CbrdTrQyEWU4SOTznxMxVpxnshCQEJjN1aBe10nUkQqk1dwmMGkwKIea0GXeEAEfNiE1XL5ZzdrV9O4sVq2jZAUoypGVLMZAzc+76rZbtbgugXwzKpqWI5MWi10nHcQtAsnCWVLsyForaXoBBieq0uz3w+ld92/ve8vrHAPxHf/SP/ZE//gPf//3f/8SbnlgNtD05AXB48fD49NbV11186vN3f/Irn7/20IMAXv/o9bO7t+7cfPkv//X/7dE3ve7RNzwaqY1t2S15oTYSSkNuA9uxdOt+s9vkxGSWOAHIxB5Zjdi+Y0ZUsNmcpS6PRU9uy5AevHJxCQB6W4hd07IXYo3DNEiHjs2Kw0rVePFz7oSk1kqkOefRYwqamNnNaq2qrdty0feqSkngXppyIYGVghGbZGJjzEVuVt2msgt6Oeb8kRUTl046Im/QlkUurKe7LTN3icMsKuTbadv3fR1rKSV1XfPsqLtjuVz2iVQbISz3nUhygpKlRaYa6CYs8qLrulKKldmNpaPAukVySjqpl7bQMStRrv2Rj8tXb0137m4AvONtTyxT2Y5bq2XdrXSKTi8DqJpyot00evMuMglXK6FFRQSsgnY7XfZm1SUnkVZlExtQrbopZdH1s9e9dCln5lprKWU+PcuiX7q71TLV1i/DiQlCkDKZiGaScAp69ZXkWqZaXr7yEH19fhjAP/v4V27/w0996wfeeVJPE84GrgCS1jQT3RPZNG0BZBnc4UjMbbyA+Vsc6xZOnIlnwbTnTJSmWjbjLvfJQ5Xz3rROUzVDltQuJ8xG7MQFdZp2bfIj6WBY6qTEtlwtYuZQy7jZ3FkMg5kZ5+j8iBPb0OVxtxXhLvdT+xY0uoEHZjcLoU3LyA5AdtuJk3DXh/JerDLHkkZ7X0Di3Dw+FAyJcwK8h0ZBZPcRAva+9f2fwERmRt6QxvMZrrVw7UZllmjiLGWs0ygiztDaEoLstNmpO5nZtNW+lXMNYHafnNXUYzVIWLODrNg09llcpwcuXARwMBzdvr179ks/denBBz7y0XesljsAWs+gY2Y2ncxLlARxSl/58kupH649dFAc/dAB2I7bgZa76mrVyQ7WFwD87CtP+Q5Hw3J3cmu99Drei3d/HIu65E5YxCrKGKYsZunV1dihmAKs2AsZCSV3Y085d4HQZc9EUsrorMzBn4+NzCjlqtR36xdefAnAF5/6woc/+K3TtLOyS50QpXmub/cV+u4zeqRwAZ1szlarFYBxHDvuiZi0CJy9djAAq76jRGq1X/YT6aZOAIbVYjJPnI5Wh1LogQcuAfjKcy++dPvG69/6dc+/8GxOq8tHKwA37t7ebLdwMvXr166c3r0dhVllU4+WF8fNKLpRGzEQgOO62WiStFS/03W75XoL4Pqjlz/z1KrKg//jX/k/2Oqw7gE8/uQ16ov51sp0OBxO2wpA8nC2Pc0dZRI923qRvrsAYKpy++7ZtSsPPPP0i0n6Zvebbjzx2Prd3/i2v/LXvoLh4n/2n/8lAA8//DV5ebUUTVQItVWwp1TLVCfFVL79l33ku7/71wPwqRL65XDlv/gTf/LvfOzv1QxQAnB2spnGulqtap1gEn6TbjGw8Ga77bhz4UBp9n1npqpKTJabo4FAMCKDNIBTG3SA5oqt8PXN71VwJbXZyDm8A2aac2aWsAqGRm+qEZIVIW8VVOiT1Gpi3gkNfaqWAGy3W6uW+4GIxtI8j1ZKVIblnGn2vQuxcHIn9aReYzicMhNJNWNxc4v7mxBq1RmY6ALKuY8XpNiYU59TIvDMYowSLfKYS3kBoA4r06g1dVlRWwmLsyTUOi2GDvW07M5+7/f9HgDbaXz55S8vVkuIbDabjnOsJ8KJhbv1ejStUgBstOReLgxHcFW1OKaOkxFJSqIaNKixfVxDrqbdIFonT/HhgHjlZo4qieBc6w7Alih1rAy1WryGlYCJE3fgsh13Q9exZAC7epZzHg7Xm81myDmGD0oqA7tXhRsxkUSRn1D9lR/9tnEcu8Sq2smiGXEkzDxG1Oh+dd+OVxvxNR4bVTWvrFBnTrm0xkMlDqKYYyY+THWS0gCZHUs8M1YrBJtxm1LnRNtx2nMuzYpDyTXAYWoWZOjUd0RkpUaIq89ZVbVOTqhW4vRrVrqum6aRSbo+RTNxnUbj5AQyW68W7fRrLkSS+haNx/7Z5+g0iWhqS38IOLEnLoAXRA4uKZNI5TRORqZ9SgAGAmzakRYxVON2c+SZPpNagC7O6iLb3Sa6CwiIauESj7+rgInTXGOvIpQSj+O273OrRcHs2gCnLDTL8a4N+ubw6nXfX0bBtycyb1+NxyDMvGghSdy16tZprO6lTzllRlEAOo1xkky5U9XdOC2X6/BeMXGfO1OtU4moRU55GiejhtZuTh64w7VMWbKbt5boJqFKda2mLGkGCadSRqZusVyWMk67CiB32Wo1c6Lk7iiN3p2IqWOtBofMZBBVVQeRFEcM5zgRm8MqWv1OK6lMRCAYDAInD2wVS66Tp74ToJSxFc1mhtluN3ZdKpPOk2Y3F6YknKAeSKDNeJIASTzVUg3rtGhAFqMsSUjQU50scHUAUFmtEElKKV6QSUvVBg+qqjOfmOAwNVJiafPgX3QMjmmakrRpeWYJ7XAqpUvJowKJvEnvBCEy5oCENaqKkQugVE2DsLov32pYmggj/DzF3X0eBRPD2dyHYbk5PYuU14Wjw1dvvjQs0rBYT6NSrQDe8rYnn3n+515+9rmP/poPX7t6udoOAHEFTRYNj6RONQbySYzJAJZILFj8tAKDmz146bBaf7juAbzwynNf/NLT165fe+ihqxCdBSonEmExK2aeJLXhPwW3NIuQMMfvUOpoVVlEJO2jpYFlZJAI5bzcTSOAWicikZwEqKaqFcBqcXB2diaJzMquTKbpZHMTwI/87b/68COPve0d37DbTEQ0DAOA3e6MiURkM265yymK01kaDsjZzFuICpFqFmID+1yqhTpaKcrMxyd3u4H/0v/0QwBeeeWFf+8P/4ELl9bDKjE3F1zErthCPvSu7wCYljJVIXBi1TKX00aFEgNKJsVKW6BdA2njsQnpbA8TiW5db2CCOOA2E50ISTPGsYSxg6CzQGNm7OxuTOYx/Wa0SkIGObLI/vZSTKFWUc2s1tomyQQnmHvsl2395Zm9VKeJHGZzMZhHSRdTdw4HsepcXGsn9eaNZx5/8hqA//4v/Dd//i/80Em5/Q//ybOXH7j2jre/C8DdezcODq7eO91ce/SBz3/pK8/evAng2Reef+sjV5G6x9745vd9+JvScjibTgFcuLicyllHSkSJkiL2bw1ViBPpVvdkZoCggsZHDFMGCTCVzdBfSLxiG8ruDAC6sx59q9+ZMc4swhxbi4lQ2HNqrQFjY7jZDBUXvq+YCvvS8haVd74fwcWU4gtphYlz9VSbkxD2tWLMTOJs3Aq44gRjjQoUyradj89tt9ux0JAXRGwaThNjJsCnWtzPb6Dm7qrtGZgx0a1KxpF4BmCQ1TK6AsRwESCSEOZQ+DRxsf7lV19Zr9cADlepjvfWvdRqWqpQAtBlNrOpllorhFssyzQxNXy6W/xH6YdV7jEWEY/lcS+ES5dDaIZwAu3Rd5ih/XumSSkaBx1mbpx4d7USBLU4G9FcO9enTgl3N8d5KQ88tATwrve+49OfeeZv/O//6Jd+8JsvLNNU7wIYx5ODZarTSEbSpygoJQ+bD4fJIajdDDI2ZgYZiNRb+aqSCgsEw7KfdNptwytR2+Ctqimy5DgDYc7GE9juIwgSlMwtgF6AEBnBTSXJ/X3YElsKEcyraTxdkdSyUmEGtUC9JpZErEIgAsn5BkQguHrVqnuyUqIEh1k8LLzPe+P+0hGfDTdRtPJVk+T4o5xeg6OLHnSNNhxv9GvJIuJuxVQyS+O3RwKbwJxSii4GtUnV4RM8Mad2PCU3VTJmcSZz4VZxN2Qccd/hzp3nl4uzxeISgJzciEFx2KLWNpW6y5eu3rx37ytPP4eUH7x2FcDlowfPjneHFy5N9rKzEGUAr75888LB5YeuXCevmVRRYyA/9EuDGExVM+V4FGdvBYME3MxfmXJQ2UEwbcuIqQGlS4Crm3qD5LmIVHNVLYWMJk4DgEuXr55uxsQWX/ovCKK8H5pea10sVpe7bhPMNuI+503Z5DyolktH6+/5Td8F4D/5wR984Mrl1Wq53W5V1y21B4zbcXlw9Ms/9OFP/4ufO7l9D8BycfDn/uyff+j673/4katu+eMf/wSAv/bDf/3SxQe61A+pf9OTrw/RuezGxeLg7t3Tw+W6lrOxTKnsAEweSv9AwMEyQzcAvund7/yJj3/++NaIotTRQUoA3vued929d3u32wnyajiKg9mFSw8ujo6ee+lldeu71dDtTk8mAIv1Zdw81WJD7o63GsvUnbsvm0+/+iPf/o9+4hMv3bv30z/1FQBf+tItkmVP2jERPIiqUGNJdSqcu/Vq+fjXPAKAqgkvdmOX4NDSy2ITc8Vx6nO+eeN0WF1MjDjmjZttHvp+udhNY901+rWrcXzdDqaov4GfXx6cvMkZ98VSjBzqdt7s0AbBUIDP694Ro+/7E37MLJ3UcYwqQAAJDkOCD6lLruH7a1ZlYiIytCqT5hslcqtWdY4eABIZKGZiM7J9oRu7uVetRWuYJmtsnI79ABktkFiJ4FbdieHn+TO36mpeYXqfVGosBlT1Peq7I2JYXIfHvu+Hrm8DQphjIkByF65kEcq9qNmuqrsGqzt1YhocxwngLgRTZiOQke2MeX+NUHWzYsyUuuSu7bRvTI2F7YzGok8EZq4GhRmCNQcy0VJ5JgrFYplS4kQk1A19rSXiS2QNuNYiTXE+BBSTs6WMnITJzeZhuFt0i9xfBR2uCEP09e6tOXBnhC93PuGICMhCH3EJsDREojU26Jvn/TpgJrKplvOOVaJaK7Evuh7WIMcRFFVV1CoiEAkjObkbNI5i+33N3VWLB9DCWxKkG3KiNGmNvysSCwoQLEBz7t5FajgSpO4chHy0CrzgedVAm7mxhoOD3KBslZF9LrVVdXZPRomJpAF1wPdbS+JRj6hFcD0igBaIrqLKXTKOU6a3lgBulUAxlw3JwFypXe/MHdMYsDmmufeEUkdK1UpT/9WirbklSgGCEFHqEqpXR5gpKqBQBqtbTyKBF+SWO7M4wIvsez3MrWh1NUNLRHr1nHMxNateNa7h4fAwMxgxKBIGxHHHnYtOIlfbrDds7l7MnVKKwgpnCBGk0VFt7hqEqbkpEc8o1rjgCBFVnadrDnHE6kHsiVLcJRXuZiAkCcqD7xkxTg2AN+dtIdRq4lJKLadJyRCHeTJD842yMLNw6vs+glB73opWr1XdGEJhaotOjChH0Vr3fFuS1F5tlsh5qCqDxFgIZKT/ymTv/z8CB5MwSXz0cMbMtjFDUQeMQTT3JoDcKZE4ESdrXTUGFRERCgJCLA2q6mpocB3srxnOBEru+2YP2390cB7HsZTSjhqq6/V6uRxOd+M0nt26cw/Arade/cAH3vVt3/6eg8N+HF+JGIWwqxe3IolSFgPC+6dWmYghUWMTi2ZMyxJzHXcgunhwCCDJYy+/8sruxO7KtFh264UA0LIxrQfLhZqrjqlrFZIiYu5uSuA92Cp7FhYDp5TIm4cnpn/RHpa4MwzQxwAAIABJREFUKWGtbMn9/k16Kju1IqBadbHuhYcn3/gEgMefeOSff+KffOv7Pnh2tr184dJiaAUcZ2f3lutldmOWsLGoVVNl8qDxh5nZzjuKKEo62/Y9dJtxlztx4T/95/67z3/5KQB/6Ad+/ze88+uPT+84m8Ii9l/NEhNziux6n7s4xtVpXA0LlmRW98gSVQWIU8zJ6oxxhrqnvusoqWrRhvMUZribqgjNXGP1+R7Fkvc988Q0d4f4jFNiAoW9seFg9pQHJ63KjZ9MmEnuCSQsZeZFE0hIAiEtIikNcS8NaHOtlY3ub/CKsiEiY26XdZao6YInv3j14Ma95wF0i8Vv+M0fFR7+5t/82M2brz777NMA/v4/+Ge/5J3f9Oa3fN0jr3/0xisv37m3jRa3H/tbX/zdv+u3vf0bv+XylYeMt7FXj9PpogcVEvQJuXW/17GOp+qVKSdyaUZfBM/KCMQc58hxN6V+MHiXmDj4I21tzexVg73CczyyXbNFMiE1Br46kefMxKhe0iyiz97dcz5rxOCjfD6gUHMNW1RzZTAztDk4BBSewEClNEgSRfmiRUplRnnPCMavgjXyTNU2dyPuQtjWotuz7WJI92WwKd4yo9cchWP4Qn7ekkVEbmIEYnKnsJU3cJS7E3a73a1bN17/2OsALBbZ9YygOQHWnpY4p0Y8Z48loplaZGY2n9pjMMIiVYuq5pzjkkBECh/HcWZDnKcbbO9onTWaWENEaN+mHp1loTr5ffWzgTHbTVPfd0O/PLl7C8DBevXWtz70yU98+eP/+JPv/IY3PXBxAQByhzrYmEhYRyZt2yRxC8cG17DBtSWpVZhzG0baXgBwt5xTnY/ywgHIai1w5xhgsBEEpDQn8NH6zLy9eudlVaoWUxS3RqvfU0LAPI7j/BmKmSqIJBEa2kMIYI4DgpO3Q2dU+zFpbffqFtdqKenaiJvxfJ7fpfn83xQaSUtU8fnwKlyxZqam89WLiITHTWFhU1VzAF2fOKVSJq/K3M25FWppO1U311IAJOoUrurMnEj2EKhaNafosnPzmFZCKC8HSXkFnxZDPz8eGo+hEItIeG4z+OqVB4bV8s7xyelud+vWDQCbk831B6/fvHfn4qVe3Da7EcBf/eEfefzJJ8G82WyzJOHW/Ty3XHpOiamVz2mzcbGIzNTFPVDGic67QAOyqGZgl8RWaA9vZ2YzWh8s4UkuXQBwtF4BmlJiYvP6VcTzr5KZhmEYx/H4+G6Qj+O/BEHt7Ozk8OjiSy+98J3f+R0AHnr44T/07/9ArSOA5XK52ZwCWCyWPp3du3v7W9773p/+8Gd+/B/+IwB9Xn38//ypH/h9/+Gb3vT6UuxTn/w8gNs3jH146stPfdd3/rpved8HCDl4ZImcWU43mwxaHV1aHVwAwHy6WCwXaThBnk5GjATgsauP8UQLWjzwyBtv33j+9dcfA/D2N7yjbqzLKwOPkw2HCwC3T3b9oV64dt3TUEl2xXdTPEgHfbfcbQsjCXfbsQIYFuvN9u6b3vL2N77xTS/+xD8dDnsAt555blgvx92EXPpueRQ/FYTULh0evPTSzfHkbJE6ALduvcK0y90l1AmYLh4s79ysAJZ9h6KHy5Wr1Rq7Cpi5lGJmqcuLvo8J0DiOLTh2X78r3ScW/nxo6NygQriPIJvmpvl2EwZSSjGLJ9n7zGtYt8ii1Ly9kt7sZ0J6HgYh5igtcA9j/KzIe2TADPCZYi5aTXISAjiVFi5r1+MsIrVN/pk5+JWNI8A0H1FahUSbPOwFUwvsYiXyyKqAUa2klECkuqdjRvK/yaZ7ZqTCzcyqC6WUkk6+b/UwD+W0C3tLrRa16wiQ5IxPUDiZSyKPIsn5ewpdWWjfTNIiIfd1f3iYaVQ1GjfjPd6fx0xViH1e/mI/qrVGxU2jP8QEvUkLBEaUmDCcCJJFhFytFZTABWSQAJ/MZAEWgInbTjfnVoQJRGrqarU2KpCIuEHdQM5NKAtPxEzrnMOEyiC4iFC7+LW91VRhBDnHkAvYCRGX0DCjzX2TTElykGIc5yECiIirmWm4z0SECSg1+HjUWBKARSoVjBmH255kZwIzSevRQ2hv5PCfV7DMLH3mTJSsAOCiRiYikjONTDOppMUivcXYQ7uppVBc9Yhy15W529iFCD5jTWhPyI53bU8ggSHEPFcHcUTJQvAyC5yozMcJxNBGHQG1mS8RIIhVgxGZ19bsTlmEIGReaonzgEhqXctxzeSWljV3ENgMZJJ5D0yFhDuMda7PFRE3rVqFks/k0XgsI4Z23lmjBZAZDtv63c+zQySBh5kTqE5EAhCx7xmiZK1yg4CmH4IAMyc3BrGwiMyK1syCZZL5RGrmaFG7YB7NvxchSWJn9lbHQ/Nlr0W0rC1oTlA3SmKqVTVec0liZk7MIvvP0B3MYjFQ3rNUJJilzEAnKe5xrgYRSg3ZbvqLL6ISR/Oc+1qr1hgqBk+ui9IsDtXQZvEyYowQFqraJDTJHZmTS0piMyQPHmUacQeW/aVonsCcq/XqVSQz89n2tO/7ODSfnp6u18Pp6WY7bZeL5U9/+gsAPvGJf7pc/NK3f90bp+msyw6pAErZpSEKvSo855Ti9a3jxF0mLwAzMs/MWyKCJIJUszJtAKyGxdc8/LqXXrzx6ot3Dg6Xh489AMC51KmYQThX25F5Jyl+NTIzeNys55ywELGFVDw3ZgeaxjSM/dqO5UkUXsexIUG59T50XQKs1O2w6Mq4O7pwEcBv/t5/87/843/yMz/zqXe+411nJ6dl2gJYLvp+uVB4StkJPmON2+GBnKilDRsuMlqr/JzTJl0eNydnZff3fuzvPvP8s//u7/u9AL72bW++ffcGd1TqtBftnIw5c2J1TQZEtME1s0Q6Ys9CD44nQIkFzkGYi9H9dtqCUtpH8ubNL4q+zjsxPWDRHvv6vl9b1UL3JyLZX03n3JozhRejFcHEaUBtf9/eg5SIKL22yKiV4zhiO/QptvDGoxLmGHgGUEZV29R9/8cyMWGiyc0vPXQI4Pj4uFZLST7y0W87OZ4+9VOfA/DqK8/80P/wyYOjB7/2rV9/8+bp+ugagA9/6P2f+ulhTPzEm96a++qs/bACIKZ1OsuWosyrvXEE19qRc61CzO1eON8kidz3v5gyak5SdbS6Y6GhXwGYxnveg1GJhGDa7sBO5AGXiXvf/QYNhc6bbPSo+P5x/Wrdx9sFZv9GByk6+qoau7SqetMwdP5qhCQGfREB2LeHzVKFm7Vgefz5KaVStJTiRpLiuDlf6ZkwL+t7g0kjudk8vhMhIqu6Z3STRYpL2s8PCeNxJXInTt1muy11t1oP0VOUO9qNJ+tl72hNSXPNtnBOzBwHBbZWKU9EOeX9O16nss79zKyifaO723k5+d6jNBOzqG/VCYi/aG/ooFk7brdq1Zmm1jKuUx05s4mfnZ1w+yuOH37oKv+St/3kxz/31M8907/9YQCXLqy25SynQZCm7RSJYqsqIjNYbc8YZzBbDR4wCTd4HsjcXa3q6EkkRIfJSoCZ97/mXuAAQd183gJiVhltU/vMRzvWmxVTg+97goRY97LCrObw/GR6GCwaOsGjeT4OibFY0bnVII4fdH8nvJkx+WsJsNzghu50/+rh5+yA+WWkqmW/DjfsDEzQtdpIs3PGm1Ej4dPcABI/6r46qjqA5bCAKyWGz82b9+kFkRquViNBDVLirme+fu1BIodNDZxMxvDQILou6MIVTOuDJXdp2I5n2w2Ak+Pjl0yOLizvHN+F+4svPw/gzW/7uoeO3rzbTozSrxKBpt34fzH3rjHXbVd933+MMedaa+/n9t7P1T4X42OMsU0MxsFAwA64DQhTmQJtKVVDadQqkapUVaVEqpSvVdMofGn7IVUrlVaKlKqiEoGUhjYkDThFJgICOYBv5/j4PZf3vJfnffZlrTnHGP0w5lp7H+Mk9Jv9wT4+l+fs/ey15xyX///3nwcczuKU2JZ33eLGyF0bUBioOsV8QTgTSxOCOYhorGOXWJIEuLSqmhNgiVgI1TQWZV232jx+OCkSu1oJKuG/6D+bzWa9XnddF3PbOVOpdl236vv9fntxcTapAfjRf+PT129e/3v/1y+vh4HMN48fA+ilW/V92W5uXL/2M3/+p0MT8Uv/x69clfz7v/2FL/7hlzdXNQTGpKerIf2bn/7Rf+snf/zsbB2/geHkdLvZXZzeruNESNO4LY8exWu4OD27++pXTvPw7J2n9w8uAXzLi9/0be99/z/83GcfVLL9+Knv/SSAZGm3LRfXbq/SxXaq77p2GwD3J5q6rWI4u7DUDafnt594GsB2O9XCVomRi20iLqoab3bTe7/pqR/+4R/5h//PZzswgCefeMZ0rEDOSSDr/hTA/mpDrmdDf1/SjfOzi9UawBvjnklvXX/6bJ2uDetEHjjnXthUu9T5vrnrW91ca845SXrlS1+6uroC8N73vW/5thIR/Ylr0WOuytxm+JEYyhsDWP1490BE0dLH8d4eQ3OYa7HQmLX5RAu7CFGJH84lN9eg38icWG/V3FUjn5uWOoKJmU3r4ZYxq1pLXAGOAy4x2gzA1RStD885e5vaMDMFWcnJ1ExYPHKgQ0fJngLNSNSvhjqVGgBvppCQmlkti5OO2qtnTinHZaFTQdeJCHFeWBVaDMxENHTD3nYlMGdd4pySkZlVr7lpgb829akdTdXmzRktuSQxfp1KJSbVZqhMKZnqVEtcWD5XaHPcZBSm7fArVswsEbuZm0lbe0q7n4/QmI3bRkvqtr+zmov711NDM3rVSq6UhGamA3Pyhk/3Bpdv7HRlp5wzM4/TFOdwPFRaa59y+2SFBaKwYupVK7u0HjSGQ+wUUd9+SHU5Su1ZDnAzyywJHOmaBhB7NWOAiEspy+KwDf4cbnPmF7GbO4OcmdrQgeaudokljUTaCivkbtQ5+RKDiMgDCQ1M1IFYUlEawjmSa7tOKSKSDujTSCOMZd/CWYt/UFp8ShN5YV7xOhEVNxzNFxADFidws6GBHK6qEY81q9BZRNxJtWqtMVVIjPkVksdU0dsayd0VGs3CnCFS9lPJOXMSnz/xuO6raeo6bpfvXHXEoNFp+QhakeC0/NUmWm9wQTmKpzn8I8uAY1k8kSHLsY/Dg8QfkU9tvCvsLXCTZpMroih2VSJnZvEccMDgEKiaqjXLs1SA0ZIxGqmVGXFIpmD/m8YMulX1NPMQl8+LAsjsRAdueuuezIW5SbeaoIEtQty/ASGj4ST3FI2HkVsYaZgkukZvy+EQa1j0IWouwgtcB85NmqUIHB0huHssEDfFzG2bqorAYYALc3jSIj9nKjV3kjuJefnZ+my3e7zZbq7dPP+N3/wnf++XfwHA933/x9/73mf2+/tn54OWq5wD91hzl4i8TKbTDtY1GW2XM8HN3ZQodo7zpevqTkPqJo3J5X6Vz5669WSyh9urTSRiXFxb9QOrO5Mys5apLZCrEVEmEc4i7TJQK2pq8EnJq7YZtqQZ6qZJZGnOXauqmjtzcInRpwy4wlOfq9fNuN/vC4APfOtLL7z47M//L//DE3furLuz1K0B7Mb9atWraq0WhOSIBeFZuW1W5/lA01LHge4+60XJJq/7cft4f/WJH/zE8+99HsDk427anK/W7kYyd/HGRlbMVDVR2m22cYh0OWkpqlUk6RK8aj4HYni4k450egqvRJRTN4Os66gGN3IOaQyZw4wIbqbweLrUKcg+IOIs1hI3LeY1DmfwOwYZ4JxZvQZLDHPwh5mbaSDoFrUYHKqqZswKIEHcnSl7TuyAzL0iQr5I1YrDwjNP5gxyolILJdKxADAx7hxJVfcs+v73PwfgY9/+4Vdffe2zv/Gbv/fPPrvZ6EvfTADe8+Kd7tp3/u7nXx69PPfcE33urh68DWA9+K1rtzYPHimRegtQ7LqOWEFUTM20JaKBW4iYO8Bxwp6dri6vNpxoLNtaT72WJlxyVlWCMTER87x3Z04dCXGqzV6ElNgB9QJTIg+vdegsDmP7+Xg/joMNdOJyf0+6P07qnQ9TUJJaSuMFkhOgHKRHX2ICCSCfNaGHIAUqRUNJFNlmAEpRJ16fnQNVrYRwSYRbmE4UNK2+NSMysjaIbqmlYOqofZgEEpA2AaS1Ac007Ve9AHAdgSmRwYtXkpmaVkoZa2HTlDi8TmbVOfIuZSm73d3FzCwMCGa22+3aSnDoT05OxnGM787Xg1bG3WVMTDCHmpnwIQMrcgyIIqEjPpRUrXiCm+630+lJD4B725erOzef+M6Pfvif/tbvvPKVtwB0q7UQTjKJJBEPGa3WvTPMyBDM7hh+iRM4parzIoMb9pigoj6VKgGtbfm3VXJeVnkhDAmZt7k5t5GBpOSjJYqFa5NxEVESYvcaTLcZBEVBvI0SKg/xan1OGY7BbptXxqiUDASyFtYbE1UzjSacCC1czdQdR7FtS1zUIhbwr6EbYqnY571NmdS05JxDr151MsDJU8pMTCzU7DCsquxIue84jdY2rkUrnM2M0NAztRpREmZ3WkJYCEhCpgUzbozjoSUXFiZM0zaSJgH0SRJT7H3dXQJFxBjLyF0HU2bcvHkdwNCv3nrzUfX9U0+dD8Nwef8hgJ/6d3+6PDoZzU5Sqsak1ZSie+lI1CarqjqFx5CJzH2uuuaqV43JU0pd7gAOZkopdV8q2CuM5+30sjc21P24UyNwWfTnajV2/3PTtfQL79BxpJS2262I7Pf71eokupS+76dpJBgxbXdXsWq4+5VXP/5dH/um9z7/xr27Xm6s+gHAtNuuh5Ob1689frR9/vmnf/qnfgLAx//0d//j3/j1z3/h9672l+M4XpzfBPD0My9+6s9+6oMf+tah86E3SRXANG6IfD9t4H6yTuT84OE9AFbLJz7x3W9/9a0TuuqJ3r57F8BFP/y5T3xf2W0l78/Xw8c/8lEAVw8ep4uLYX3xvg98aLvfnF2/CeDN+48unrzdrc+eePbZhw+urt28dePmEwAePrpK0r/7XS985ZW3Xnr+m198z3sB7MfKefjCF7988+bNj3zow5/7rc/F2lkx3rpx/f0vvbhen077CcAq9TfW51/94pfO191p17351dcAJGjfDZn1bN3pePn6Kw/f9cQtAF7KKqWrq82KV8K55ZczHVfGLbNTpMaD6oAfsmDpj6Um448F6MybIRCzNxmeYU5wNDJzU2iaB4vRN5hqTinP4gWrJiIRmWnmsZ2M4tPURIQSuSFqM+IY9BMTW22s0LG6c651FJfg7M/HsJl5KROYgurlQLE2nSSiadqn1DUqUMxrTdmb3oQkESAggJbrsjGGnQhEkYgZdygLk0RwqRMCD5n6TlIarU6lmDVZRJ+73HU6jtM0zcs1iGS3WY8REXst6DRiJMzboR7sHMRMnhDLuyWFfI4gORyFbZHhYHNqKg83JWemJKLaXMB9ztVpmtRdwYtolIhiZtyCwuLEbhP8nC2WWTN4Sx0gafhankn1zLFWIVDwJ+b61oXiw6auRQRYVI7CAqdZ/sAwNyenaD3mqESlWktm9jnrd3ErRI8d6D1Ti9E+c7yHSNqOX7Aftui0SJymUooQx60UC12GNFTcYi5mcjUhotjQ22KTmbtjA6Flb5uhwpQJUFOekb0IQly0zGgibsBDSVpNUpv1zbdMi+FI0kLc2RGoNTerZYoMeIGxuakriJznfxfUzDyxpBnbSSChxC2qtQFxVIs7iTDFXAnep76lvx0iWNrzFVl+wlmI3AzzVwNGbqaqXc5ROqpXJpYs3tCnjYlTAwXq70AL1zKZGQlSSj5bgwNDy8yAgTmeLoM63GLygrYp4USSY+SElA4VnTUngsWUZg5/jXlHcLW86TrcYSEU5uPYsMjgCe0YvCXdKtwoDE9Hmb6Ovs86qRt4dlYdhNiq7jNmNfLanQ1urpChzVHMzFSaYrQ9tDFHszZUWtBirKrmCnZhwiGaVxOIAKtl1q+1rV4EDs/U/G+wFBUzUy0Ap8zCzVE2limlFGNAorlmtVDzxbxKguWZKE4KAWLV3gyTzAwP+AYfO+iMLITufAgN1dS7V805qdeoOFPiUkrf59defeWX/u4vfPhDLwH4kR/6gRu3zx8+eDMlQ86Prx4CGIZu2pdOupyEnPb7vXAGsOoHhinMQpQf3zdvZ9JUNXm3Wl8AcEvTOJ6s1/1Tt1+/h6+89hYApdu3rp+6bdS067NrDUlznwdfhHbzPZCYvKUovXPhefR/bXFYuUtOKUzmrTnkq6srZx+GwR2nZ0Pkb0imH/r0p/7Wf/s/femVz3/vxz85Xo0RRTnV4oqcAkmoi5UxEr/NbJHJAALnJlZCs4Jux13q5N7dt378Jz9z7+HdJ566BeDR5f2LayeTjcQ6X2oARenvMCNGy5pOkiVpqWaW0mHMGc1DBIkvUh13P12vFWqK44XMHIDCIsINEWo838hkFsxLEULInYnY2+5Va82SvkY1MLc0StTyn5cVTWwwdDa/LUmNDIqlY53K0qwm4iTiZq4272w9wN3trmv2PKeWO8S56+ZYR+qGBGeutV/hmSefDjLIu9995+Pf9e1mvO4vHlztAbx278FL3/Lcnncv/8Hv33/42ofe/8L1izsApt29u29cnq9XILVaQqyRk6h6JtGqy1J9ZnQzMxlqEwTCTMecB7ARTWrj5moH4OaNG6iXBKfYzx8SX3nJ1wsnvzPcVU19vhKwCJ9m68fyyYbOyw+f5kGCnii11U1IGPUdcd/UUAdMzjAYgZoKA8ICJtca8SqxPVtqTHe4BQa/0Q3iLM75wD5YjqvmDUnN8haneU455xxzhDKpMDlJKEoJ2hYgYCeutaact/tNbhFiY5l2J4Gr4GHRIhlhSBKF2/Idl4atbhKP1pCnZFNlLPnTh6VBrXVJ/FrKuPg6h3BjeTvxN5sZZQKQuKu15pxDtBk/J+4eItqPG2c+W61bABiVToRod+vWxXu+6fm7b74G4I23861rJx1crAxdV0tkkTIzPCSf7JG3AiZ3Sl32Ap8FAvNylVNisJBzfJviv6kjIph67GMcDnWFqeuC8HBjrq6iiLc8p44JMQlDW770oRgiMnPyQ3poExo1dj5Mmio89l5kDvd3HlNxGS3PcxP3ppRM8TVb5/nv96NDFTNgyI+kkDEc4eNDKag3TG4Wy8h4JEy1EkkirrXGuoYM8+rr8OhOU00pqu13QAdYUqlTbJIXET+7kY+GTG4pBeUJwnCrZiGl4ansAUgaUuLU5aJVqiYJv4PceeLW/fv3792/f7o+u37jFoD/7ud+/oUnPvRjn/6Jq3tv1ISOJKVw9EgcsE00y+1QJRI1I/bFITJPmWOD1DZ1zMRu3JOZFq1hpUyZcxIzs6IpZWIKm+RU63roSnESI5/X8QhW/tdRpJ6dnX35y19+6623vvM7/3Q4Jh49enT9+oXWSVX7fgjQqTq99uqXh5PhyTtPaKlhVrWqWi2zrXop49W7n30SwDe98N6f/LHPvHn/rrueXzt7/PgxgLPzG7vd7tHl28K2PunGNghW6aSULTM/2m76k3XHBuBmXv0H//6/ffv8puzfvn/3Kz7tQ3n3Ez/6Qz/xmU9f3BquHt6v20h3pqvt9hOf/OTHv+cHXnntlZe/8M8AfO63fuvB1f0bt2799b/xN8per5+t99tHAPa7CaX87M/+7I995if3Pl3cOQegxPtpunf31fPT0//8L//lN177apC/xmm7m3a37pxY1Te+ehfA933P99w4ufGlV79wcT68/33vurz/NoDzszWR27T5nu/6DrUpdfT00zcAPPv0U+N+3+dOkLUaJWklb0q1VDC/8Nzz0Tksy+f/v/85/qeW64aOEjHNjMwFhz8f+qy4fRgtlc/MlhGnu5MkNCxl7Nkjhs5nuCO5WduEy3ySBLIB79i9k7WcqyxCIhE1otZmr4EGmKZxbqucyIXAFCSLOQso7rLQBXi0u/Dw4s3223kQzAwmYauRbC3v+CUwM3NU4GElrlrUjKxFywcWJEgHIhKJQs5UTVWtqgbyJn5m0TrH0waqlZv+/FBWYZmutoRBmkO+ZhUhE4WMIb7yIgSl0N/rPKWKpFIzuGsYSNuEWiQlzpK0ViOLAqWYKR19Cn6Q+ZhVOorNWaprYUkimAM+UZU8EosPP0GYi6mwmJNTWV4tUY2AM6I2IjfzcRzZ0XUd7OD9dDcIU0sowYH3EQt5jwrn6MmJEIuZE6GqYBbmRCxo8FRhcWLE9X2slqXWm4ZwJfJl6gzSQFPyzSMSAjNbaAdbJl1mkkw6eUgwjqplGFNiIcDDXNZ8vRSigHk6YGq1KhRgQprDm8OBQnyk9InHABSTEltUqO1yZK61hpaj8VXCCOJ0pEBH04C4UQPGAU6R/NFJ6rou6oqggjUbhptZJJksHhKjYJ7E7z8RGR2LKZZpeM5ZS/064AbwkVGlEdwWmVj88zoLSwNyPLvAbM50wtcIzSK+xOohhBjLrMTachhLcG5z2s0HndOq7ycvpRQ381Z8LkpeT4zYrjFzjUo41G5el7ty2bdFO7NYjVTrokReyOoG5aY8rYcPtxkJDW2kFZM3L6ZK78iO+0YZcKQspRjICc7EIhIjVSMLvZ7Dl/KyhWxH4uihEKQwo0UorM1faTM1s9QG/G1LQ0kki1UFuzNFcoSSsVDXZ3Pfj/t4fh48eODud1977df+0a8++eSNH/vMp6OCffutN4eBH9x/+/xiPXRDDLANnliEM7FObqEiUVJOiawTWDDp2gweTuRn5+tSFNhFmEwpk/mmT6e3bl+8dfUYwN27j7qUzlfJfd93YqjRpGURUypK5urSCN5gFYJTMoJRI04Rw2FKRpkr9Oh8dJbEzCHHaiBM4VrGkD8RJaQgMmxe+uYXf/Y/+vPn6/W9B2+gEIAbF7eqqqv3XfI50UrNzTRU39yiw2ddNbPKSY/9AAAgAElEQVQFlXw+Rnbjtl+nz/7mr7/16LlP/evf+8abXwVw6/a17fTYrEpyYo+zS5hLUailxDDv+txAve6SEy/QpviyCbl7dUO7e0J6d8jWcnezPYBSiJ3dLPeJZ6mZmsONRQDxQ8DBrPKK8PPme5f2VLmTezxp8xCdRURD84UmFDc3pvC40WyOCIqH8cLrjFpnMk9gSRagoKb5c7Ua7yq21XHisIOIzW23G4McfnVVLi7WV48f9Tk98cSNt15/FcDp+uzxCDUehtXV7l68r+s3+70+/MD7nk3YvPX6G5/77d95zwsvAHju2ad9emQ0EjYgNQ+286mqAmzFZDjI+YgYLosTA8C0nU6GnhIzZH2Sr984v3//AYDzs1sJvZs7nFi9WUzbZJfVFzZYDKIEIM4eTIOjPalWtBSgBQ3dMrFEFbOF78AoNat2UA1Hgo9HgxGfI45MEDPYqfmlzUJvMrsKzCLQJ3ZNPGfKqmuZSu4H4rmQjSJgLgt89rguchIz8xlJxSwWzi51Q7FWdLIjcU5q2zarBUA1iydidTDmIHGCu+csnKT9NubJhUOPeU7R0nAYEAg55xaDwjzWstvtAiG81AoiklKyGmKNRSZwUKLG+3IoCVqcsVVVW65Mg0ovjx496k/XHfUAtrsp9eT6yK2867kb22kH4PU3pvVw8+LaVPWxGwg1xtYGN69mRpTnbwhXb54jThlwDzm0KbkQSZ/yvtTjuxNGMM8phTTVnMJ21BBWpmH9XUtvBtew0DbFr7VZAsfFM++BDybTWmpOacnDBjjYnLM+ydwd6mQHm7IQgyDhyaKZVzq7gRikViIJHEeq33lpWY/QLYuKe66BigkzRFTVYjtEqaV3O0I8FWd1LSWEptO+LGSKxElSatMrBdnhaDUz5nB8tJRNdw3aYvQePJvL4Ar39Wrd/D6A26SmDg0eSDxjpYKI6rR31ZQlQNddFq948s7t+w/v7qmeXz8D8Ge+//su8rteffXV6ydDNe4zB++olEpEKTPcxWVGCHs4U9L8oSzZuqpeykQkSfrwSMLMSA2aaPESmqq6VpY2FfE5eaK6amMWu6A/oE8OM45ll4CHDx8++eSTd+7cCccEEd2+ffvq6jKJp8Rj2TbdKOTatXN3H+u022zjfXXCpZbRysn6dOSJfQ9g3Na7jx+Y19Qzex+I0LfvXbprTp4zX14+DGnM6dmqlOKJV6t+s6lqYzDwV4NAy7h9+zRN1y56DhqXTk5XTml39XgYaBt6rj5p1X59Nl3u+1X66Hf+KQDS+W68MvDm8u2hPzk96UKiPE6bdeo+/Kc+OAyrbZ0ebN4G8KXX/uiVr7x658bzF8PJRbf6we/5rnhmOGG0adKr19/84m6zAfCB9734be//AGced5eXl69r3QLou7Tdbnfbx9/xkW/9cz/8Kenk8tEbAKay2189uji5sMljow2gTFOfkvT9fr+fNpv4KnVd1+p+f4cIauke7B3Jr0d/fBB9BqmawMxo8GkiMi0E4jb4iANJXC2xWNXJAq8M5sSSVTUSbIPsG+FB5E6QuKCsTlEuEKIzJHfnkHVIngKJQAiKG47bD2LyBtg0C5E5QclMD0BobQcgiR/ksOoaoBmipfZTcydhi4jNtpVp3CVFrZWPzDullBC0k3A0zQCmaTI1iysjcywI3Y2IueWw0jweCO5Z9eAVNmNCi4FJxDEA8qPdZxP5z+EXmXOALzw+iTlVNzz4ZCTUCglbhMxEpkqzhbABldxDIZtiDmuUcw4ziM/YEq2V0zpOkOILo8vdVWuNTFPReXJkPnsInHQmuMJavaKmOMxoyDwO5qrN/8KSiJlSijVYnFpO7uQGcvdSZ8+IJA+ylggBTr4d9wBy6lio1kqmIi3ZVlW7JJwaosUOACFTU6H8jolejLK5XS7zq2UCmA/uibh82YndZstOwwtS5JF7NbWZVkskAVhpNe58h7YvnHlQQNrjMdWx6zoiMnOeJSSx2Y5FNnmbbHJ8E80ddZ5EODHiCTOrJAfJpKqSNSRZUJRS5mW0sZwT4d6q1cJ0HtMc86BUO4u4NyeGNaRqk08ctvVwEm9oQg6JBDJ3qmqBAuFZujX7eeegs0Mur0eS9OwZqbWiNfzSwm2j3nIzOIduZpYQasxsZm7r4swKHmwAVqrbgUoe0lCDwxuFo/VOs5pifnNaKrkFgxZHZ6iZE4RFuIWYNIcUU8ixA02ioABBAIAKQoKXJasq4CkJWGqrijXFr5qIvPVW4UxhEEeB7XzANZAadCEhfmMNOFyru7JLVOrEHuvK9tmbM3jZWpvF+CJ4/sUrLajh1OW+75cDMXSDcWHknGOJtyBqDA4POW7o8apBd+Ou7/tp2l9cOwOwm3anq/U/+LXff3T59qd/7F9LqQKQpF5NVW/funW1fRymU1MFqFTb77ZO6HOOJ5ghtVa4iyRiuMZutjITZ7m8vMx9N0378C0Nq7Wqab0c1tefefZZAL/zu//85CSfPHUdLlNxKELVsxunECKJRGRoxHrVquri1spxWobN0aiUUpaVbzRCZlbdFsv96enJdtt2UNvtNqREeRj6yb/jY9/2i7/w93/7t3/3Mz/y4wDuP7zf98P56cXV5VVAdOfJ4oKFmv38s4PDm31OZ6Py47tv3v/kJ7//1pMX/SA38rVItBIhYs85LaPHROxc1D3nru5K6Hhrrftp7LrOCVqNc4osTKdoiZTMj70JU63E77AzxHc751x1WkiNqoqZnUHzZcAgb4Wvcc7xQ7osFod4m5TazMIOSUVStSWlItbdnXTxSLdxDEhVLcaWs+IrsRRmYe5yLgF+b5V77IpDn+Q698ZiIOKpWjeskgxADKnqzZs3y7R5+OjNGzdPAJSxlFqG1UnVjbp1nQCouq37XX96/ZtfeurO7dMvfumN33n5jwBs9vaBl57bja93kpIt8cxEYEmd5ELwGT/eRLxq4eOJ7suun19cbi9r2Z2ddE8/c+vVu58H4Ng/88QdqHAaJVmcRSJBWsW4H/uhE24ROzDKuSfJ7jTudzF0CLFmyHCOYaJR76WU3Glp73POpYxxAkTORc6SOQV+InJA22jeWysa9uZYNjrTnNg3b/DUIjB1GNbxbQpuXM7U933XdcwRMdG4VtXrYpWMfqbv+67v3F2nUkrBXK2mLG3NDzMvPLNcABn6bhzfHvp1o5O4nayH/f5SJJeqaZ6Xl1J240TTgeYgIotiSCTlY+5yw8vLosuNxzLPVg6dcRszGZvMrLbNpBKRBOxjlqtUq1H6lMAMs8TpZ2aTjgScnp8lT1o8oluhyLmQ78qUbt65DeC13/7K5U159xMnun84Fu0TAyhe3LzUaiCwC3Wz16x9MQdJLO0tmJo3jKVZqZw5THOGliu8Xp2WeF9BXRWk1BGr1wZU77oOirhSeXESz6p1cwc7H0swKIaNFEMiNZtqcXdhqWYWnvxE5kZqMeDgxTdBBBKjRY9FS3eNtsE7jPCII+JHaMmgQrifaV7atDnsfr9nZjcqs4im7/tI2YoalIiiKSpmOWcin6bp9PR0xr9TZAbE0C3eVxYOmicxErcqKlBZTKFAMSaWVrEF95Vrncw4fCtBgmfOTSVkBGCcymo42dXJoV2SsUwAVkOfIABfnF7c/eqbX/rDewBW6fa9t9986flvXp+e67jb1zrXYJI6gXgdp7AmAjAlMwMH0aY9JwZNKaUkQCWkqOGK2jjtTIxYnVMUh9M0uRrMu2FFbsTUDDUpj+MYyTWHpCTnuV6nY99DKWW9Xrctwiwe2Ww2zExk5ppSio63G/J+vw9I+brLkT64G/cATlenu80j4dy6uzr2eUgpT3W89/prp9dOAPh+5EQOU/jJ6RA/6tGjR6tVz8xXm0sRqXVKLAByx+PjffWxeu16CiFkGvjx7oqoe7x5nJOcnK8AbKbd6vzmH77y6u5qvLh29syztwB0Pd17+81qmEa6erz5g9//p9ARQGZkwhf8D/vV+tHmajNtAFga79x54tp6fdb311brV7/0cgB3r3aPV9dO+jWT1wjQvXxwr+wVDEchnvo+AbA6iZCj5E7u3fuq5BZO7zZdv35z3O3JpOu6qZYAuKrqbrcbVqt1zpu4LNz/RQ4UB/4l2g5b/BXzlHwZfLSUtmph7VDT+Q7iyWocwi2sB0hdBlMtpmaJpdYGuk4pEWL+GGTxFH9yznN2d4s8NiJC1fAosDero8d9xCSzcONIRSkgNtNgyQGQGH1DZzD67CBwhFRdoUvuA7EQ5lON5pdKVEoJcidmPWxswg0+aZ1KSa3KspT70A+61mhiuy55KSwsKRGatxfqTNT1yb0YENVXRGPEoKfW6kQ+EwRbMbYciED7+qi6BKcqWmtXKz2n4CpGr6imWusMYm7iWZqRRs31IaJ2ACJEW0FE1ECSTCJgNlMBtU+BIxumCsu8VMYxWltjJ2bNeCLCIFeLFj01Wqo7zIngVUM+5iwGtaqSGExxW8G967p4zWWqAZVIkmogBonUtFY18+MNzULWDM3I8iQv+4+cM5jqVIxMZ/NmXEUGh1kx1do2QzlA1dKeh32c1blj92WuZA2EBSdLObk2Q8RsIhOh4FxYk1zEwMDR/F9kM5FB9/ttTA9VS1SqYeAiRuOkHeB4mBNq2gZoAeL6ggABWMiNIpsvpcSUMJc9ISKucOhcCHpDBXIj0TZ5ZlUzV4+O/UhUFVvzqJTCcGVwkDGzWSsRF7RxUYW5iCRZ0oMOaPylMVFYOHcE1KU8BwtS13VCKQoSTtTmdLaQaI40m9aoakCbNrZKmIhZk/TcbsajN9KypVqJwt6ep8NQzHw/7phnP5S/w9aXc/b5mFKvVislSkmoS9oGHKWF8EZk4AG30X5+zhnCYZoupRhFCISrlaaNigFGPJOSKkXEtYUUK/6iM33DDTgSQ1IGgZgMXsp+HmSxAkULOyckLDNFc6u26laHBEfm2Atpqcws88IWzEGcjg4zdR2AWtW0SpJx2o9Fc04AJCfVwoxq5fzi9OrqEsCXXv3iG2/e/chHP/zuF2898+yt1Toa2IlFU8pare9WKTANqlPZE/Ew9EQ+lX0Ambo85EyqKHVya9uwbjitOu3HMeXe4NFplFKq71OXqpbNVvvhCQBPPfvM/fuvnw752adu6Lhxh1iJiWbVMee8m/Zd10XRmVIahtXjzZYgKaVZ6qOqNZKiRKSUqZWGs4l9yENatYR2r0gpm6nBuqGPTdc0lvX5oPv67ueeXOXzf/Trvwbg+vntb//Ix3b77VTL6fpMA/xpZlbPzk9LKbXWZuEeR9Oa+y4EY9VqWBa7LL/4d3/h49/9sTvPnF1dXa5PBMD9B/dOL1amqtDFi17M4S7EqmW16hvtSVgoFY0jmGq8ALC6W62cUq37VV7ZHJii0Mw5HoMhyENEqiU8Jw7rJIQh5sSRl8lM0zSGeznn1OeOxImoDcbd2ciIzY1AnHKcdMWUQbvdTiQt3+E4u2uxahZPY1NwxATXwdS28VqncCUu8jzVEtxOZ6q1dkO3RHv2fV93Y6111a8cEuOz05MTV91ebRhFhEoZY+0+rLPZZORgmjDF6JR1xO5ev0pdv3/6xSdsWAH4g698tT85u3Pek+jJWlw3AMpUneXh1WZYr/a7h8vmX6sXK3G+txWN1sebx3DPQsDu+vXV5LcBvPHmm26XT965PnSd2oalrcaLWpJAW0+zHcbd4Va9ZhD3uQewL9umqtUjJVsMlWeEdYiFlqsrs5B57jKEAeynsZhGApHMtu2ZeUWNVKQWX8acs6maWerSUsgOw1BrI0OJSNRA6g5VIrq8vDw7P4kDaRxHzszMaqUfeqjMyj0tpcCIWKLHqGXKktTgnHN3YHGrCkne7Lanp6eATKMByKe5lJ1wJtA0bbt+FS9ARGop6/V6HPdjLHOod/coTRYpZWJRh1dNOZHwYl2JuigkrOM4Btk+iu9a227E5jGoeskxzZR20ytcrWbO5l50GoZ1zPynqfRDv60bIKkqIwPo0hrJnEoZr05Orm2nDsBmC63Dbn+VrMAc3Ec1X7USo0vZwFMdAURK1AGE6Q3DxM5htGZOfU+lQSWqwQwewJ3a9orOzCAPWUq0f9VKHStDQlCEOKj7fnbweq01d201WqcSQ0mvSu4xvXKCWWBkYqDmC3xHmLucCAglqlUNuWjQyKrWqCpyu54iLIni/a5WK6IgQItZRDni6uoqp77runEsKeXwxu92+77viWR7tQmDJIBprKvVCm6l6GrVqZZ4tV3KwqJu6/VpKboA5N2dnIXoYEqPVaeZGSkvMBdlgRYdhtVU9gQJ23+tAehxYc5pSUNrYcluYYQOPba5e0rp6vEVpwaF1Tqy96VMJ/3qmaeefeurnwfwv//i337lD9/6uf/6v0md7Ld1dXby6MH9tshNPE57chNfPD6RVEeqqr6I3km1RgG/6HBiDI0M8yloBW3zX5XmvDWQWYuPpZS51njNXR0DgaQppdi6L51FNK5LDNOyVWPGkTgAoUqzMnXSkt14Hm/FxTFNexFheNWxBYh4cS1JKOWuBuKEa9VKAoHoZBHWzsMQH1dOfSlFUo7cnGm76/NKmuGzxfdU9X59UlG7xIp6OV4C0DRcjZeXm3unJ2c3bgxl9xBA3U0rNslJRW6eXMcT51PZAthvH4+7vRU1jGdn+frqNoDTa6uTs4uOBt97mR72PcWAI3WD0lQmHfrkOsXcftXnSorI42mZBZyZnZqT101TlHSS9/s9gT3xpDW69nhKh2Fw92macsuFdvpXOVC+/vjD7BhTHduyLudYudVpn4XCVsrzpwyzIXfF3Awpc78agrUx7vapy33Xjbtdyim+kqoqiYlIx7HrerXSrhtZPK05KB7hviyluFpo/w9eDXORpFqCZJ9TYlCoS4fcTaUlyPTrbhpHd89JvC769swNW24HC7O7qnZ9LloJrfuapmkcxyyyHlZWfaw1vgt96oOM2PVdKe08YUapMKtWtULjUzCrQ5/LOKkWzl18Xqq1tvWzEzehsZk7jJ1AQkRuDS9Vdcwt9dxSbukBcFatzClQdrPnouactURaKXGzDdqiplyvTtr5X9xUhWQYBiLajWNMV1NK01TdPUmXYmUHxDLiuHkOSqIzM0xEVGuoz6KgSimFEXXIQ2vkGWAKCgazdF2OAbFQCtPlkLsWBOZuqpwk5VRrLabtr7qP+zGA5+0FpKSlqCkM4RJqojatpA2FztRSVxJLAJA4pQUAZ2ZEqVZLqWZJ46jhBOnyUN3IHEzStZjY2PaLR4Ap2nehVhLpE4dcpVFvg3xoJsz9eh3DL91Pk07h1WDmSNECKKc+vkSqSuyNCz7Vfr1y932ZJCefCZ2SkDipWq01SRdYAKt1s9l0XcJMyTazsUwiklI2Qyg4qlVz4yTkrKo2j7qgRkmYCGpLAkOXu6Hvk7rVqqpaQlyDRGyzC7LxPjgwIsTM8zxOF4UmvNFGbeaJlmnKOQ99nyVZ0eakc04iAeA8zEokeTN3YDcFS5FAbO7xe14c1p0Im1rV+dA4LGCqukgQSWdtC1Er1NWbwpEOKuMuyYwfDj79LNGwFtXCzKoWy+pSavy7YmCkMpNK4ysW8x2PPASKWUzOgqDMkcNgtUyxBFqdmtXUd8S0223jkzk7OzGoajHyA9JeIySFiHg37VqpLxTXPCe4kH8DxsSqFjIyYkc1YpI2ImLm3TimlIKIFtaAvu/Jsd/vj2oIROJ5SO8Wb8+ymVyGl3W/j95YawumjlTykKKZmROuHj967bVXT85PAZyc9p//7Muf+IHvvnY7rU60G1qMi5kRR7yOzyNwMCWH1joRu8+l1X4sfd8bAexOXNvhouHXagdWi/9jZ2dB15NQejztAbzw4jOv0vTmWw86yqcnHZNRTDSxq6iAppVwos1mAiDuoui71fFUzE2XKM3YGxwZOuiYUx2aHzeagQitPHVoKaPk1cc+/tEv/tGrv/rzvwLg93735b/+X/7NZ558JqU0le1q1QN4+PDRndu3Hzy6r8Uurl0bd/v5ZkqcaL06e+Ot18/Pz/ZlC+DLr/zRP/nsP/7Yxz54suqs7q42CuD84jT6+RhjSRIAnNldw/YZO9JG9yU4Bduv5aLl1Ns4grnv+9VqJSLBp5wmhaGUEiV1PDPjONZao6k7ZLtIBmzultspsN/vK3xISd3G/T5+e0PuuBk0QoXe5IuCOe3p4HDBcjsGFeqPV13LdziKqpjXmplaE8eqN5pOPM/tw1UTEZFUp8IS+C443Ly6KzGBJbSxHPvn8DJRU9GQ1Qxyr9td6ROn1SnoJgAv/PLnv3DvZPjot73n0f4tVANw7XxNpqv16VT2KXXxHrxWdYkUbGuRxGAPUFQyYrUCstPTAUDK73r99Ud/9KU33vXus2FFncR9tkvcFfVuWHUZiSYAtRaYCDEolWoxelpEfcdP8rG/NCz3fqCva2hNVZVnA22E+RGhkxQLTyJZ9YMZtpsreJuTphbZnd1nzR5AFDbIoJqzu4diRaQJH1brPurCqLfW/eAiNtVpmjpJX1NJL3ZoB88yVCWQe5mHDizcMdHl5QOrHl5HVd2XPQF935+sz5pIqhQng3mthYhWqxWAsZbYEJJDS4naLhEzwHF9Nu+Mz4JCEFH4YKPUWKq6+PV2zRJcW1iguTX+ebO8qapWK6Z5ns2ZWTXOuXcl1rbRcgKRSaJsaaxTSqcApmJVSYIO6lTQwlNPTk/N7Gq3V6vDsGrK7anG6R3lTixXRZIb16JTNE7cgGHuiIvBqX2dp2ly95w6szqWMYZf6/VaVLQY3JbZ2Xa7ZWbqUkqpMRsWWAba28mzpCuUQdWNRZwPl06kAJkZHzn5hcSJ4UHsbxboWmhG5GK9HnxEHD6hrKm1jOMYA46u68waz2WappQsCr5aD+btw0dQm6u5lPEQL9eYXFio70dP5qzaJZv1JjYbdeuSmQCf+QIQopbXHpJ895r63l1neKqRStsFAeH7dyMIo9bMQix9TgAuL68GRsdZzWwsf/b7/gyAdbr4mX/vP/n8F/5g/f4PXo27rk+p64NrU4GqJsyE+c1YBN4UYmZpFMZaqzsxi3t1olZxKqkVMMxVrCXRCWZFDVFVU9Mg/uIIt0RomnYoKDIJzcD+J4E+tF/vH/sbydxgR0stm7dkTc0qIfczRB3eEM1MmUgjjxQtKlIocpnCOw2GpBlin1gSKNwFYYxMSYqVSS2vkxo20w5AkuGrd79MrKcnwjRa2QHo2IXA1faj5tylLp0MKwB8lhUOMEGsWCzrPBmzuY5MlhP1cbWVkawSlEHk2jaAUWaE4vmQm9bcRkykM575HVxd+rrGkz8ZZeNfChldysXjnepylZtZltZ+1NpIPS3KWqukFPl0Lfc0S3WrajJPipeAqvk5sgUARw5VDWb2vLQjNo84RmGWCP8iX2Y3y7iMmjnC3XWalLixh0rVWkriJCnYOzwf4NJQQTzLolXjYBQREa6zjqxRS2vp85DNoolqF25oHqndj4c6VkBG4WdMzKVM5sqgGecNZk4MYp+qkhH5wQqxVDVWLK6bNEsIxerCoaxTcZ9BGPOKPKAYTMEpt3e0AMwg3u+ncL5zS8uiBYjGOJARQn9xKJIls5X4VQx9jiNxmvaByWgT4aPctKgbhbOhjYnBcNcQiyzxtymlWs2CvOAWun6BVXd3LzBt6lGUFoZLTEwi8RFM1SJUvEwTmDinCHsK3yt7RC60vvQIyupVdYn7SSxtPksIiau5F1N1Y+ZglLcUngPR08w11v59zuqmZkRIKZG0OEvVEk5QnVPDaoOlN3Xb4h51pwh4JqLEOQqnWmtgChbCb5hwBSDylGSJ45mmSYiGYYiOb/6859dMBqZYHos2Ane07HQIVnKvGoHxnLkRNLRuNvVsWIecZbEu0hxXtoi85vLJXU1VqVBM+ZvI+hCp086QkPXVWmutVGcVOQJ/3vC0YViLKdzs8zoyqLo3Eq8jdF7Vau47EkQc5JEKZp+YgWZQCPtSu6zUYbZICxmo7Seyx3QGMDeOIifU4ss9joPLaUmzjlgJDfZnk3azQWFWI1POmu+bwa2vJD/m5S0dzZIR566Atu+jL4nXFNFDCuev6V6D4xcb9G+4mFiidjybKSpMIn8xfDsUInKagTHOQm2RRMfJfNDwEDJYZ+x5jLuNCAKrFqX5kE9KmVSVmJZckeAUuvurr3757/xv/+u3f8eHAfzgp77/L/6l/1ASel5N9e2G+Y0CAgrOAIUdi0SYyNwUVWCSnLzdZ8YOIyQRodqoQw6hJIOqon0f4WRmKAGlTkYUnrrxxvWzuh3feuux27U7d27krgLY1dr1VmxXfOqxDnJs159N04SqjSjVaAKh11LVQ8DSfEXBwWQ8M60kyDiR7kGziIiIVuvV48fb3dXWMf3Fv/QXAPz3f+t//Av/8c/8tf/ir33kgx/tJV9e7QAMJ3m7f5w6yTnbIot071fd/YcPH189LFYeXL49rBKAX/k/f+n93/Ke93/LS30vjq7qbim71+tVrbXWKdotEYr8sxlM3JaNzOwghWN+DDgJCnUpOdRVt7vN4ibVUr4mKjIuaavaDXmapr1NhyhQYgWJUB8khVwkHpTIyIwDa4YhxceLxaES+wKHt1DSVpPF09uljoVndUZkm7otEbONgOxOZlCn+GM6Wi+FqsDfsZIySKTM89RSWsnhTCRMKWoXxayzI1aDeY6bXsu26xLV/fnpuaVpuH4C4Pr6+Zdf/soXv/DaVPWD3/rszWunAO5v3+hZByIdS79OcY4o3MkU1dVhU0xO+iQwBUgSG1di7dcCYHW6Npx98ctfeOvB5dOr09KwFEkNVnToUqxuwi0vxCl1rrlqoWjORcyMHEkIsxaORGYEmMfHsfjXIitEmJYguyxJjN0Qs/w+R/BqEjCRDV2Ppg6YM8/mQJaZuglVNbIouepks1aHGpAAACAASURBVGdS3BHDMqtqYXkInT+1ENpwG87UQ44rPEgfIhUc2NYoH5o0Fa5q2q9Pd9uyXq+jA2w/M7x77lETmFXOKaWktdY5VrBL3PR6hNRu9lbJpRzQ7DDlHk6/mNDnnDPLkf8ZtKzx4wE1rzqBiHOaI1qp63siCmha6pt8LMNTl7fTLoHTfCJNMqqXOtZx79zndSjvrKiNSYiUcpfbdHiaNNTCnGSJQ3PtUgOwK1RVKUKRckdmtY5jqV3ig7NU3UgJHli/Bbsdd6qZxRS1i/9RmNHxvdswHW6RyxAwznA0wzzQlnOCILMQO5kpzUJJCetaw/wv0DURETN4yychOoo4ZeaT01NzDxeDiEhKgU8/PT97+PAhgJ7JwbkfzGy82oZRWdpmyVLu2rESWSdmKWdHqVaI2jpFVd1NWAAHN0TcXJCFfnpRXFdJbbCKw0C/RdMRMZjN2tC0yWWtsaWPoapE7BSS5hhI5Vqt1joMw36/11IArPqMqZ6tTx5dXl27OAsg+ntefO6ZZ2///V/95eefe1eX81RrLROAfliDzCeWlPrUtQ836slAHXqLeGhBjwiD+BLr6A2e5QxtATfsc3sNYg66VBxTNVFKktyJnGMBrTRrmjRYaHKEg/264w3+Wl0B2ZGOtVsMSixEkmqtZs6JgQAdxyQF70S7JY1QGRdOeT7QUGs1VSb2kIUHTZkEDrUUtr0QrqnIZO5IlHsTA/Bou9vst9euXdy6vmbXYNwMwuTmOg1EMKMakRBQas4Kd+pzR6pR4ZA7lLSqmo0a5GaAasT+RW8YucLGZo4jmh6WU8WxNGlzORtf4mgql6ncv3KuhHekqISf/+v/jS0ludGLGmeU7ChMYOlwFgQjRQMsKalbnMkuEiEs1MIpdCZQGMjCdEaExslrhU2wCLxpCp0NFR63zwGqvSQ0LzZ4dXfyJOIEV4sBN4CxtoYkRro0e2Bnvwo1u8QROjp0edM8i+EUthczq5woMuxrrSRctRiced6dN4zAkaMTIVabGHExtMmPB2zPSYgxx2kTomIhdzJYnoHeZdyraowp2TkQWm5gSSkl1RqxU3FdUuQ+wIAWJ0GzM6+a5dx7O34ppSTRVfBxsIhF8Li7F60xOEkc899qXkPfEQsYYohwkjBaLCB5r7WyMwmbGc2GaHPzNhZto+TE7BQwdXdrj0YSgXSFPFZ3UbeUqkwROxcOtwBOlUDHSorQKGMczTLaqPfAVNepQpgpEbum2QdRA5RKVPRga3V3QFLnkXIzt/cNnxc+pZbfUedpePTGLWfAXZnZTM2WdJ7oR5igzou5mJkCgdGuh/iFt5wyolAfhBQ0Ebe9MhEz11lmq7HWIixtfMOsorHDm301eCWBRyVKtGA1m7wiAKztQNM5AwX+x5Vffiz+TTmZuxODxFlIaCG0mLmbu/ocY0/zcEecc87d0AZSddIyTszsdBxB4jQPhY7A5odXQmj0EOamJ12sxPEoZ87xAVED/wEc2aM6P0pyDBQjblzZkBXzYXfoKdDHjVwTx705IR9Br4hi1wxeqB9OTW4ADYmTIDwnjZRMJDkdYmKh5hYr2KACzdtoM59P2kTiZLC41eZAopDzC4jJvH5tzNw3RIpKPHwEp9BENFqhUc0skxaYRPI2gGk/JmKiAJjNzSoWqCQtAHtQ7OHVPdby7UJMianGiC3ijxoMNkl6+Oj+r/6D//u9L73w7LufBjDpZji7eOWVL55fH0jmWqclfpOjECQmrIkVISkghFV7Sfdx1woj7khSs3DHOD2nSaubpzYedcAAtVLhY6yINldvDt362aefeHDv8dXjcRjGi5s9gO22rs4Tp04SqdJuDImdqZLamIQXnUKcCMu6+0AucFqWGQtpIrJmGAzGEr3GjFJ3XSfDyeri4gKaAfyVv/qf5SR/8+f+q3/nx3/q2z744RdefB7A2cXJa6985drNG/vN3oWRYjV6cvn4MQlJghvB9W//nf8ZwD9/+Xf+yl/9T59+5tY4bvt1GvIAYFc2KaXF9aOLPxMwjm9MK0CcSWLAYRpdXyNdmeWUrFR1L+MkwwAAYiH4JKL9fq+z4yuxhJsmutPjMbyqEqVJ90uBHsNmjmCHWNTPFgBmogUkaaZtOovjecqy+z2sg7wtasKrEmrVQ8A6c+vcG4VLYyEQcV9tWQdyuNXmIY1KdMahZTc2tS4NbW9jYzVVNyN26mLq2Z32nZDUdepks7siHQHcOF+/54Unz6/d+n9/83MY/MMfeA5Ax0PHBaC+79VKTGo5kYFMtdRRiIeUZ6AXqjqbIk08A+RH3Z1fu3l2/+zBg9efefpGJGWshxObVLK4WS2K9k4SI5vzvADx4xigCLebrWnNb7lYGRfMiscKg0TrLPeIfARthoX5qvCFTDGD5pGYp1qDz1zm0ViKvrplphkduhWLJidO5JA/mJmW9iNyzvMkwuIrJjg8bM7JtCr5POZtV73GGspk3E23rl+TuS/tu5y4ee5mhqKxBoYsBsEU1oZpmpZEHjTDGs/56n6M8o76+rjSnbmSLCJuNpXawPxM7qQGZ2Ra3gIpItQMRFRnvNq8n/Rmkg58A+0NBiOtBFbMoqK+kyw+jW5ZNNKLuvz/UfdmMZdl133ff6219zn33m+ouSdWT2yKpMRIJEUNVExRtCZEsZRIsmRLiuMg8EOSBwdR8hLYCBAEDhAkL3kNkMhyZMM2pMQKkCiI4GigJE4aOIrNSWS3unqq7qqvvunee87ea608rH3OvUVFhgMwiNLgU3Wxq757z9l7Df//76/u7JQXREahhS6lMMLcYeF0nUTWTkSck3nxSdIVbRDDGQxwbPvCvqe1qGrOKRxntRSCTASWGlXvcrlUK5syAuCcubZ45kQpsZgpM80PkrrH9d688W2HKeGNDez57JgPbTMxhDnnPNXNAbfjcazMnHM/OV+ISGq1k/tnrbNFRwStNgwl5xw4g9PT0y71qsqMUto+IGoIEXHYOJb5BYnnJ4RX7Lw/iWjlXYTPTeeVI7LoHlqbpJQiWnl+ljhJCKyq6byxZI45cJChJN7r1Wp5dnE5jnV5sGDmmGUfHx4ZyvryjIDVor+4PAPw+BO33vPeb3npzp9cv37lT1/40+T58PAQwJsn94loseiqOYrTDCkgEhJJMiPonUo7D4iZWkem7kygKCXN24jHpmBQWF70RNF1goKkB1FTqE/UqoZ/bZ7nfxlt7A7b8Wd1rDoDcTj1YbhLqeNQThVzxBNKsZOOFz+YL2bmEPKJSgs201q96zJNdg0HyNFGPmETBcZq3WIhxGP1lHJFD+DN+68fLJZXDladALXGhEXYqJq5LZdLi7GfNzp7Cq2Fo5ZNvPrCnEhICGBSCzKuEyDGjYHfPgonIxIye2j+EPS4fwEwjtyACD77Rlmu9xbLPtcATdEdhDyARQxWazGzlLpAIGn1zTjk3MeYulVNOduUSxX3RezYRSLZymUvznD/2pqrNTNr/fPkkJ9Jxg6ft+5tzWCWUkoiMC9DBXYCT2Z2M8JO2OXupjA3Up1PT7innERkfwY388LG2kw089RbVeEsfWpb+mbneegGCfYqM7NzsUZ/MKagMFiIIGKYHq9ki6Hy5XI5bgcA21ElWVBFVGvZjgA6WQoLM6PGl9L43e5uUNlrTIgolA5aI6OMJ+FpVa0iIpRsOqtNnYiCAhvYppkJnbOo2zg22XjuUoAY5i9renLayZkplZhqBLPHAFAWImrLrTC7iSQLgobGjp1zztUqKKKnGIBVw9RNWKltS+dcTMlp0XXFbbvdqjQpSiIWSeRGvkeiMSfyOLDCkqkNuE8EcW/sUhYxNSZKKbmpQmMvIpMXaHpHAKDoSESxH9a69SmdJ2UwsUJmoUQ8FcQ8mbliSkVElFMXxVutmhc9AB99DlLZE1aLuYVqhqeZVCuBoGESnMVfTqSm5koTao1g08HbpBCNQWsW+F51M215LJ1kzlJNYU7ThRdEp4eHpDsscSJ28sQSVCC02YjHw8dx0Ami7LRRaymBdkosksVTHsctJkj/1GI2Wbc/vM5sxwsE08s4aJsFxM3b+G0isdPdz82JCipnhotNyqlWODXoMHS3aY2CZYcyeRikTfsM4Hke5A8BaxOIheo4ydYmJoi5ExNNwywO3sqk1p+gqrGL8IhApQazNwoiy/xVGJodmOFMPi/n/gINOKwYmEk4cULgZ9uLwSKUHUyJiY0ULey7idVDxB8rmuBK0962nFzNIko3svMaEVetuGtwsIME2a6TlF557bV79978qZ/+sbd/81sBvHn/5bPze8sD7hcETjNJG05m5IBTrRH1rO7uLBQbY50a5q7P2+22qhGrwMG2a3ebrtsav4ooSRLOVUHEgYnoqtdh4H752KM3X3n1tRdeeOH65RGAR568ZrYttSyl67qepBEoiD1zLxHIGq4wDlJgN28s55qVPc5R0cneCXvIUjFl8+iolSHbrTHn7eUZgMXi4O/8Z//xb/zz3/rIb3/09lO3vvpbXwRwcHR4+4knTy5O3vfe7zy/WE+pN1Z07JbdzRtX/uCTf/ixj3z4wx/5TQA//hN/5Z3f/DbVMXc0jpuub6Ykg2/HgQgpZ27xGfEKqZKK88zVgpPFUQiJ7ktrhTk7nGjRd8vcCG0Xm3WTgBKpqk+IgTBMxq/nvpvV2rVWLcEtbPIncGA1XYijsW2hMBHR7CASbw0zOVOa9hJN7s7k4TNllFpDAkrQzCItVYy8yiz5YSJjZ4dPYFpVzV0nOYWqDa0Is8RCEkbWRt/1ME1IhorWOR0gKSq5MTGxoFnA4OyDVYLzUHp38gLALu8ddKvuietn7/qmP/nal1eHHYBvffuj2+0Dcu0T3HxKmQAxmDyRZJYcK8RqzNTCU3mg3ELjtFanxbXrh5tNqsX75Sp2C1qqV131vVqJ75F5qSAt7r4GWVTYszRjWkbtLj+fqu2vy+s1JkCrW1QQ2blNo4hyztFTNf822eXlJbNFr1itIBaTZlCbYdTxR4fIM6UUJaa7qVUiJOLMwlkAFNVSBy21ZZtOguc2lSCb9ytmJtEhJIhID6lhyUHyLp2t9fT+5aM3n2BRAFrVndRrqUOXF1P1UkspSBFj1uQPdSxaqkBi0k4+FfHu41homqbseMC085y3LBvVqI8n1ncCIJyNq8GNjIh28TTW2K7OVGxKa4K5ewhnzKr6CKD6hiV3cszUn57rVk8BZNHVMjHUlGqVKFpL8D7hZVuFPUturY2agNSU3FJumINt2caqR3Ii3guNI+IkbqTemlhz4pmfmmZUmFetQil+2JZ4Pd3swRMX4b1vrbrWur9eDk2hT0ax2JcSawsp36PQOSm8eoVDSKglJCDI+XFXbbbDHMrobpy7xbJfrnZC3812nTM7yWbcpu0WwNHRUSnhGPbQAgIg46qVjYhVvc4xsNEmqRsR1TpSy3PNIb1ojJBYm8DNVKE0C6wnTalzW+mgHYogYWevw2jVmVIz+sI1tnnOKaXgJZ2cPCjaYlyW/WoYLwGsz88WucudJO+GYXP37n0Ab33u2ne//9v/6T/6n08evP7kU7eHi+Hs9CLKBmaG2tHxgRAZNRN4Ma21siJ33BzvQ1VTmE9BMLsSzarGPTjDJN0JrDBSVfMpCAASNRwZ1RoN4+zJ//qY8H8RwzImPnPvEQ2sG8BqzRslXa/VNustJyGWi8s1gINuBSaCtQitOciTIs7clPbMQ+4MkRYNM0nopz+YJBM38Ze7qxGnRYZcXJZ7JxsAVeXqsk9mw+VFDoYpsC2jEPddV3R0J/P27nNbNXjoE0PVAgVVY2YjR5qyzNzcY9DFAE80OyZmghJRy+TC5P1uwpOHxhw2KTLoz6gz/qWmGPhzvS37YcuTSdYwXRiNs8DkROZshBmvok1cWcnBLLnLALrcb4btUGt4ExQmrYckU3coweBKE1Ca2F3VieemiuY9NvGOEZqFhOBeybnFuEHUavWQIJtZKSWU+cyRyOhjreZK0jzzbq4eZc8UzgVmEDnCM9+KFjJzreZJRLV0SUJJES1HpD2mlDQiM2uzNnShqfRmQ0uSUkRt+DweDY2wc1TOjU65qz2JpYxtRN51Xe4kZ5mQBD6r4s1qcBMEvF+vhlE9rmbm5ESm6mTbYWhTJFCtlRtAB6XWqQWoRuiIJQmhYUqdTN0klpNdDlVFrMTdVbXUWqjFTrMgMqtamcGTrn7SC4tbQ5I2oCm1EUzDt2n1EcZQgBpJFk7qPkd97GIyxWBkbhojr0mcGH+sU0vhap9p3y0VXktVN58rEhZJ6IVrY6eCmINGEfovwwS/nIdrZkztamMOPZzuQ0yppTcayGZRliFWB2KNPWYAinutVYyZU0sA0aZmKlrdKSQJwXQwopSSVY+3yYknHFhliTXftM/n5kn1wIoFhT36X2u2SnObLW/TPNssruL2MpCqB3BTiHaZLwRm3wXVOZmZGJMIVcCd2oiu6WjiXW4JvmADhBMnIW95rtaEdZYC2T4v0JmE2ci+zuQeYwSCWNOFwLwu+2xm4zh6lbCoQDAMg3AmiIFDpeLTQAHCWj0CN2ZGVfx4XjVNY1PXambaZLOxckNOuY0DqQnJNWShzE2U4LshdTzb8BR2S3KnJimI+dvsLiHyBgtOzGYMQInii6TQKTXAFU2ZnKK1aeIoPplqRg5x+QsYEyuciR2UEIJfmsbV6gYTESbRiXXX932iNG6HIBM1xSzUJ5hCC2gNb6QE+r1N5WP8tB3H6HCmvWsbutWJifLMW58dbQvg5qPX37j/8vGVXlEYqX3ZxA5XUyKwcFhRLMjqxERkKlU1+DyuySAEAcR9J59RqBbl5ETNqhdoGSYJpkomAFjbVjy7OciuXT3YlvUrr98FYGJXbhwsVzeqVtOa8jKY1crAqPsygcnXoLFJxlw5kMNjHdSoEBqvZYTyqukUDqSqIF8sejhvLzdXrx0DWK836voDP/iBtz3z9FNPPvMrv/IrADbj+a1Hrv+jf/hPPvrRj37o+3/o6tXrcRudXpx0Y7p3/5XjK4uLzfnP/dxfA/Cj/8YPnF+eZpFu0ftQQhVpFH0TODM7Ytfnqs6Vp3leKIGZ2ILTgYfA0VmImU1rHcbELWFRDJRkGIa2kZ5nTCwRuzPbEKLHs7aEijxzDMNGgPidpbTOIXU5NiRucT9NyszwD+yCJCfiv0iM03ZTWCIwz1rwOH1CjBHpZeHxbcYoIAqIuOQmv6J1qwPOfa3VdlkMDpYAQ8AtIKNtxyGZAtZNNf5WpQxkliHDULouHSwXAC6Goc/d6ckrzz15C3W898YbAF45Wjx+c7mpZ+p11fce6FNTwJwpkcApNpCdJ+EMV9PqOkBqLK8OUiplXK142ef7b55efeotANxKTrwZiwLqyZGjTwKZWSEuKU9iOn9owzxz4EKsRNNGpWEpdBrht9BimRdlbtGeNSJDDD0jvZK5eSu24wZ7JMJ9GkUMxfYB+6pFtcLJwbU0gxwxCQgpRTHDO7dL7GFTpF0096CZG8GrO8F7broMV1NTvjzbHD696Pv4eyZDUa+SxaHRkQpnDdA9M5HPZu/AbieWOtbAWxIJBYtE2PfcN5F/FBLlnHOaOtkmS2lrQG66JBKSzGRObbE5h7a0hHNtkEYhIvLELEDGpAgQd3JXcuO+z2++dg6g73KX0rA5Fc4OCchon/MwDKWWhOxm0WNkoW7RuZqbZQYlqY3+UJ3AKUvaoZGMZhI4q+oirwK+A6fFomNQ1SEWxZll5hN1XRe7jnE7kPCqX1wO61orE00Iw6gOHL6XTxAx0ta8k9gvZCdJuTXJrlUNl6mXUkqZybgplhVq6PtV05lvS3VKxIPpanl4dnYW0pIuUymb1cFBSimwssysVkFuXpjDvwAiT5lj477veo27kpkhrKPKngd+T+5HE/C/pb7tBb4EZBMuFkMNm7A+7rQZh066XegytXy6yHerxQD84R9+8oknn3r22ac3m0sza5zU4TKxd3mxGTa5P3zksVuRUvTMs285POo///xnv+d939t13dHBQYhTXH29Xj+4d3ZwuAgPV9cfJNdhGKqOXMlSw297tYiPjxYyqlhA2FvA7Gy98TDEUoRcti5FnMghJE7ubO1I8shYsUmbPc/UGH+eUHbi+s9pYnPnLtJOOq1WzZcHh5KzqlvxNhkhY5C30M0040hj1RxJihMzhZkpZzGroOblJpKm8BeS1DUpMlFRgxvnxenZ2cnJJYBHbl07WkmflLTkJFVLMMgX3XK1Sq1lc953vLrVmAk2R4kxuzk7yCo3MIckJjOCEAg2LeWEnKeZ4Dy4aC0+k+lDwa1hg5/U2tOEBd/Af1S13QsTWCfu3NpeCiRh6TNU1cwntHnXdSlFuoE3dLSPWqqAknBKXIu2iDFD1d2Wa06bms+H2LvEF6pm8ePaJBbysE4RNtutiCxyB0QVypOMkeaMhvCbVCvVVLUaE4BFQ+G4xZouHu9os1XdlJkpxy9KcBajwdZmlgkvBoQ4pUTTPIg5sVlKLBxC/XjFPHL63HaLYDcCObOkzLBI9YS6q0NDq0bsZgEZlZ6IvVZTLZxb/yYStbRRS6/brcEmCmsYomI35WASiLlFnndiYRiMUuJgG6UuAyigCM4r7lW1RRMa+tzFTJan2MxSxrkwMLNGdqAY9bErXC2nPLNkEjXH074koZparZwTTTk01VWrVSGtTfmyG8kRkXmXO29ZZhaj8zKMRuhkvrFhXk2d1BiUeUeT4WkMkSUBqOSmzY9DMYGeXNtxP5lbErF9bxc1eGY7ErtcyhjxAimlwLu5eikWcTPEDfTj3qbD7q6loj0wVIpqrSlBcuq6LhZOxJhrktljAnLyWdPcfrGainDXdaUN6NsgyQLJ6eDpTgeRgCwGyXvHhYio1cBjJeE5SbmUEmV62MAmRQWIPSbLansfV1yRBiLvIrqVIOwKVq++p3ncbLedpCwdEYlPym41qJGxTCkoxAyGwdyoepXcTaupyecIDwPz9Ck1ZyumDMEdv7zWWqZcp8TC2bxqDdfCQ8IQwUTI8mlKTtRMdlMBTgBxarsbgrfOV0P/ISTzAz5dhXF6tembx8wiQo9JmGTmTJnFNJZjVdystV4jqJskzb5/p5DCCDDS7keoBnevbZL1F23A0efeYMEbEqJpLQZr7CQ0OKu1VDwnMjMmZnJEwRl5WFadyd1bZB3D4UQO9lpKNU3czXdYNCqmTS+q3o6gk5OTT3zi49/2vncCGMrmxs2rYzk3M3huF5OIei1jpYTUmpTm4gJzjGiJl6HhH6uw9oF7DFkhAKIaUTpdyoDJ3JI18KglpqC51ct1t1g6+TBuj64cc3/z1bsC4I+f/+ozb3362WefJq7b8Wy7LgDET7ucrBZi4TaTg4A81F2qfcoyGUwnEb/PzB4imgUmTaAeU3ACERZ9vnf/BOabLQL4n0BC+KZvfuv9ew9+5m/8NID1evu5zz7/jne9/bd+47f/h//xF69fuwXg4ODgh374B3/2Z//63/sv//Mf/dEf+Q9//j946c5Xo1QZy3qxPNpsLlMWi3QYEMWp6mSuAYVyVSLDVGvGYJuZ1bSJjqmNoLMQg60q1NbrTZcl4I45sUlSb4pT29Njz71HHJrjOFqrV4gTq23jm4IZVXIjU52H6EkyMZurN4MpTWLPEEr4nBJKkmbZv8hEg2N2tVJqwU7/6dHdx0LF50IcLGRmEIZZYol+wFEjGHUoyikbItTDVEkVhKLWMkeJiF3QyDw16OtuftAlLcaSSuaNoclN2Yg2t6524/biHY/f+vyDMwAvfeX161ffdnD1eDOcZGrMS7BVV1h1SuwUmc19ElNA43quZjX0HpKy2ZrdDw+Wp/cvTg4vARwe9IteDg+Pax2JM6GPqkIxOConS8nhMuHZeM6Xif6tmZ9FJiWw78WCUKlVoQKJ4VFtQDIqY1H1qJbMcbnZCFHf9zPpihwiEhIOkWnZSxZJMSmLeWS9z3nDURFyKU0eLDnFGokomdmk9Qi/YjC02oXqjlrNLWhbbCqtfaatomihWuj4eBUKDjAkJ0MRgm6NvNFJ4sEOJUvLgWOZaak7FNMUjRwJc7EkmbmGAbOcPFi7FyQIpJN+3sFE3M6VKdmezb3UinnENu8cSjFDImJBs6hKZGPZOAyLxXJ9eQ7gYHnQ517VV4vl6VbPTs8AXDm+VgpnyrlPsLFshpA959TDS8tvs7GVgMmBSGHgh9bpoMhEhGI/OTtSNtQ0no2gosCI3dhpz7KB0INorSLc2KXVYC4SWtT27btbrdUMlIS8KUudzFTdgma9my+oG0nMydUM8eZmYQKp2jCU1epgOwbKIh2sVr//+3/4C7/wC5/77Eu5B4Dv+773/1s/9zPPPvvUOGyI2z7gYnspMd4tNTzPMXMRyWbV2bkTU68thYrgsACEMsdmUm1sRxsT2CfhksV7Rw+VRMFvocZNJrRBKiMlJkbOmSRF9wJ3JlFxN3YSZwHwxv2T20+91QxZpGzHEA11XSeZnaxfdJvtwLIA8Kcvv5QX/Pf+q//i9q23bs/r5uLy6vENAKcnZ6Z+9fja2dnZG3fv9YsM4GB1tFz1nHJiAnmEQWfhlJJTjVNrhvh2QuO2RMZepCBXVZCB3cg4NXVC8NujRmdQlq5h6UEiHMusvfT6P5eyMQ0FWL00CUZk5k2gx7AtDMPYL1d9t3zxzkvr9fbZZ58GUEplMXArUyIYxQjsolqJXLghgYJ5TchgMt36lN7iqA4xuHnHZJGjbKUyy2YYLu5dDtsaO4nj42uHUjsqBspCLA6g5r7rlxVUSo33QtrEQchNwEYw1ZgXJ04hPyysOqmZjILJSuRMzvbQxCcGNDQDMFpLBpDHX78hdciZAdv7VI129Kr/G5Dzw79n+m3GoH3h9SzDVtf21XB8oO4cliWfp+xgEFitfeBCLDkJS62V0ACfqlswLVImP3QyYAAAIABJREFUgjDcqhYCgEQRAGlwM48SHzBHiMadKGakEIqwZycyQxM4hO8+FFimdc5znV36RGTFJzlPw7HlRZ88tzZ+GGMfkIhgk2cZzoA29Y/GhUtELI0BKsJm6tMI2D26fSqlxCfHlDqBtJyU0ko1Fi1V1dwJMxXOEN7wyK1sDtyYo2oo9LzvWqVaogk2Nas5sfAspUQs5wxzFHRk5dLuB2iU66gSRTjyKaEaC3xXq25QLZkirJfj71NcFcoTcY8JplZMmTFdOjX6SXj8oS2Hdt/y6eoTmwkSrGszpnh+27bGuZklml9AiCi5mlX3TNLesKbpMTNmTPtYY5aoHzSsoU0y2WQ8ZBUgp9SGmGPhJEwJ3ECYqtWsmqLa4O6lBCXBWRozu4k3W/6AB4pmmlz5JFi0yUlmk2azZWbFleH76oOmllDhFNpGMJQac9YnbHzfJTjMmoNyWhCGUq2hamyOKyZUt2JK0uY4Gm8qh/xwYlJQIpqrGucpP6EFt0tM1SZNme/Oo/1e3eFu5o3bGEeEmINB4kKNORHvQtOuBqSkmRyZO0lRvqpqDDiSdFlySlQ2a4LMx5pZk/oEGHEfgNyozNaerpxSsMMTJ/O5SOOu6zZjaaKbPeygGTlCmhNzBGn7GDC8kregt8QsEck667kAAmq1GkxLmdkiTV5tru7EUyahxVjJ2aegQnYnEregMAlRjlauajVFyikxV2vdPwtbZVhglRt/OuYj6jWZMU1jppg8MsjJ3fCNg4yS+/+T4Tn9e3/ev7n7mb9lcIOCyYVCX4SJ9j9uR4BSyu2edmuBSRCZdIJu6q5BLDL3EJxWMzCK1VoLsa9WS3gCoEOXu86wMa/bcRNoLiCr6Z2XX/zaS1/81nc/e+uxIwD90o1GEFWtIjlSIZm51nE7bJg4d+K7HWbrvswAan04ORI4vAwurY4c6+iACLmpNPhLjKegWkF0uDoML9Q4FGKyCC+nVI0lLwFcrstrr7+xGcbcdTduXFscdCFm69izb0grK+XQG6uCqV/mUQeFNVsgJ2GBGqvzLB3MXZ1sYGojiFoclCsRhnEAsOiXEaeqRa0YU6qjMqfJNMTDVhf9ysGb9fbyfA3glddeuVxffPu3v/fBg5O+765fv3qxPgWQsnc9M8tYBiZpkkKRoWyNkDrZWz1FBoKxM8aUpQNQfDPWQVIWzkVbwdcvkmp1s07SFBgW8wU2CpSvMdCYN0RJcq1KxjOn18hZhBKbqkEDeCNtegZi6lJCM4kVmWwTcWrGTR+WpS5nh1Wt0TAzS9d3s1aozZ5Y3L0OxYxSSikzgGKFyE1NWIhJZ8IlUXNqGnVd1/rIqkIUjVrKPXHGZFwDTEiB5s4gjs09EVHxEKvDQZ3ksh0Scd+tnDian0K1aAHIx7ygW+tLBvCZL3z1wrfv/M63CW+P1Q+zAlB6wAzSBbOYbULe5lW0ZlUxQHmkzqPcIOKMRR0I3t+/f352dtFIwDbkTIu+Ozq6Elqkas6JOLOl0W1YBCNGVQgBSooCBYChUAKY3bOZEHJqFZtWH43cXIWbBKPxyMFaNedcS9O0M5N5ZRAx2VRIEnEAw5l361bOoqVGgTvbDplbnZI511J9LyHS3UPHGSNXVXUQnKpq6EnaRit1qmOykQDyw5am7tX7K1+9R7/94Y//xA9+99WlAyjlweKAKm1KKT0dhvy1Dlsi71IwH2kzbgAsFqtSCzlEmG2i94eqUOIipC7ntr7WhuEKeuuE9mjJILF4ZFrMuxwnAzTkuzH6kZSqluATCzXckReLzYsAGRpH5UUZ8+JQkdelW5crH/v48wCuHj7+Xe95boGvqQ2vnOSXXjuPWQaRMZVlj8cfPb5+pQcAXXex43M1gzO34RE8qopEws2UCDM3t5x6gMehtGxjUNViVoksFp+hIF1Ij+q1sT1bGp9HqLvBoH3u4qnbrrcMzymbVsByizj1auo8GHlKq23RGGJut2W5PNKiOaeI/HTX3HXqnJMM20vTbZciIKxTpc1Wq3O/WAViv474xMf+8J/98q/qcO1v/s0fW5cRwC/90q9dvb79az/9b377+741d65UAZSydaopzzy2LpQB5Gkch0XfvP/hsiHvmLMD7sWwjXCWWtUc8JTToqr1XQZQy0aYAva+q+Zb+EWjQahbibRIIREaS+klJe7MOwCKijSSiJcOvoD2AF548Wu3b19zWzcWOx/EOkhx6V7qiOXyOERDm40t+6PPf+4rv/Hrv/dXf/LnDrqriSJvuNdRAZbEQ10PpQIoA9WKxWK5Wi2IB9MtgK5jBkiFXQht9URemEhHdHmJOZeqGQTc4bUVFXFjxvZFIqSqXe5GJExERauqzj4jcwdZ6w3I90Z+TNQVjUGytbE1+Vhq7vqiYOoApLw6vxj/+I+/+Eef/MzJyekHPvA9AN7xzidvXF302HbJXHwzFADsq8wLHiyRcy4DRgCDFRAtsWSQS3GOMSyqkxFXMKjjlMu2tKJT/ezsfLMZrhxfOTw8jqEY2yjkZoVll3PBSXRHbZisFB5j0ybeaOse4wmB5MpzZ6TkSCB29mZQiIPWyY3I3Nsa1sFoCWnt06PGUolTabrlHvYC0deXo9GVxKnX0CdNUqnOJPGLasYBowQZLNKgZ2QvwUUSEUrMvwCFsyOHMr5qm3MRVy3BGY0yoJQWnW5mOctm25Kb526haRpmqgVzqVVNJSduYwKb5EXMwnExGZxJZhgtTYvoKceRaFq+TuMYuDfWowTMxW2ewwnJtII2gJzZHO46hfVGL2RMEQxZQpaUpHNzd8o51zJGzJBaZRLJSc2iVox5ZSKZVdLmO3ebaengwoTIFyMu5m6Bx+dZgKzj6PBY94Qyd+6pWKS66eSWBShJwoSCanThye6fSITa5oCaGdCJyYkUttluYifBSWYUQrP/gHQYM4uROSZ7h7CqRto30HKnpyQ3mY6PiZpLEJ7PgXZ+hkuUJTu01DE+n9wlklSrqXmSJqAzVXdNRBGOx1+nfBeuZkMZU9e1Kzu8uQ6ecBsiMpRRcmdqamDJYaE19y7nOl4Ic9TPRMQcFtcwwvkc6xQjtbjvJEtUEQYng5sTtd1ZxIcwSEhIRNthGv9a1EqxEuxVITZwrOhVtZSReL5zNYZ3RC16TERicFvNCS0bxak9zFoKC89ROAA8grACCA1kyXBoCJyIJB5sQKvGBN5a1mRrzh2kZrGjMm1YDeGYtVZCYw6H4D3+Z8WIOXM3kz7iBpmtYcRSa2VhJqYJZRzpn+6qZWCBTDiZNk5nMkItGnCrCFUIsOsuysQs5yREYzU3yNSiuntRa1A58n2WFhGCxoWG4ZVg98TAMd5SbgNJj7mBhmNXnShVdbhzSx+FuwqziAzD4JNWOsyGHJnE7rGHC69z1XDHELOE61m1qmoWoYhf4JnoX4Xm6yAeQ4E7OQkRmU9kWRchiFYvFUqEd3/gf//zPYr/3f8HCo7q5ORVYaaSEhFXjZD2yp4JLCJJpGn8hMBwpTpE8G5LEZP2jjkBnBKAzWb9yiuvLA4WZ+cPPv/5z167cnT78bcCePz62zSZd5tiF5R4NAXQ90tSefLpZ//gUx/9vY/d+bf/nZ8AcP/Bq8dXr5aKoWoi7VLcsg5Gn7sAmsaIMGYBHoRZmJsHMURApbpIDu6XT7F8VtUGXfZZbLqY2d19Y0VhQx25tefh64xwr8JMWjcAEuHJJ45IlicPzl96+ZVNMQBHV248dfsR6qDD2UF/OA4VQMd5uVycXd5DJmQZtca1kZg7TsImWhq+mFI1JJborYgmxXJVzimlvqmtuZl9iIy4clZmsxrqspQXNNppltQdWFoYgCeefVtOSc365cFms92OZ4fHPQDu6uX6IlFOSVQthLh1rJKFE4SpmsckgmPLaMSU4Ckeaxbvl5ET4erYjgVARlK4QZlS6jtXm3NMmETIa6nOxi3gxgSWWFiEtY1+WIjYVQf10cyCDyTdwg1mhSEw9kl+rKoRGBpLyhbv4gg9SECkcrLZdTodizLx452AxL2TEyduKsPgIzgnZmYrliadYZx6lAhWdOIGFaAZRGxEa9WIKGx+DnLS2ahWDcSS3Exrw9FtoLlLC8u5mlmjwdVkLOgWeaTRh/ur/gDAt3zTWz71pRd/+zc/+4HvfX9estl9ALnj9eXpcb5RRyvlglcAsK1jv1xePOB+daXvs2LYbh8AWOTUS96sT522Nx85eOTxK+GyubzYPHhw+vprJ6++cn/UAqDCKXXp4ODqrcceu/losTWAenm2WiwXXR7r5aqHpArg/snp0XI1aFVPLB0jWdNZ1ViWEAlNJH53qLrARBIjRfADsYNQtcZaKy6DcawE4RDDCYVz3mvdDkOXuKiSEYRjXrAZRzKIiGUHWVwcFhNtd44td90VQS0Bzq2txIUNNTNWlGqxwlpjXVkTeDl0ZUvbBMvVAKxLtZG2IMhCkWLamBbJxqGMxb2mrql7xlJiXJUNMiMSmoyoyUyra2QAxyIt0jZ3txRB3SKOg5Ng71JXLY0WNys0y5iTGIiIMkkbxpGIyLpsuMtOKUQ9sq3kNshm4HxJBy/fXwP4pucOWS7Pz0+7/gjpkcOrbwFw4+oRS91uT85OXz7f6MERAVh1q+goE2cD1VLiZ+t6cRvGMkp/YLrjT8OkFmX2iJoPx6l6AVnq0owlyilRbfJ/Q1MeWOyCkMyKGSpp226lREQsCcywGoVR0dhDenFbLK88dnQDwBqblYO8u3//zXtvvnn1SgfgxvWjl19/8/j6U8rdMh9mLisBgPPLB6UUMEot7mMxB3B89db3/8AP/+SP/dxSDj71qc+k1QrAX//Vf7fi8v7Zy+Nw8vrduzcfvQkAKQ/FXn/j5Nq1a+Po169cA2AFdbChbNXWfU7wfHmhAJb9kimZV/MqubKXySaZtUrOnU5ld9dlkEIR/O+dgsMJIK3BqkOfFm2UbDWRCwkzhYyWE7jzzXC56Jd1A1cB8Mj1x7ye90uoDY4uOq6xmjNA1K/6WraCDkDHfnzQ3b5968d/8kf+6FMf7bvDD37v9wMo20vPOFocnpydpL61EMvFddP8xt1798/Pjq/m1ZKjJ3NnqwJLXcpMAwC3UWDMwkQlhDQACcObZUBMVD04UImSE5ydhF2NIw4tAmclx0lgU5MAoikIpAUkTL231rrtcu+cLod1NClpsXDu1o7cryJt5DPPf60o33zy7T/5zvePg372c38E4PkX735L/8T1BalWYj24fgTgwf3CcFK4q3HrvkzALFDyomXcLA8P4nUeNkOl1B0emcvlxfro4BjAC1/5MqrefvzRR68e6TDI+KCxmSIykHeKFCJytV2nBp/UzDs0xk67tZOCkuyCadKOozGhXqkZ/KlNwbGfY743u9j5onaov7lhxo6fskdNjuO9/YFNctNyucEz78MBIxHODpgWp+j1IpaSYAZTBuXQ/mhgRCyyK2ZhP2Xucira8gKmah5kBtVKSNJPf09yp9jQzlBAMxem1CVUsCBCiB1Whom/MO+iARHWWnPOPIHJdRqmiFC0JvGfDRBbRI/m1CdkAMU1liXuzol0l6Qg1eFMqgEYQQr9vBsn3g+G9IZygg5K1J7tJAziqtXhOeeW5wofY/YXvkjYxIkgwJLMoScwczJnydEUjWWcnp7IwDVhoQkJQRHJ7C5MBI4aj6mL0Y95JWpBzikl85jyEyvHpK9oNXIiMnJngBicAagzavSA0Rk2ZZ8zU1DSCHEaGIEd0nfhhqcJkWHuapUEIjllGcfa0NGUupSjk48KPOUI11Qz6yXvUPSji1NmYbCHqHni9bCQmkZrQ0a1qFbNlDKSg6y0k5aImMUIDh/DklbHfrWqtRarABOnhstRU1MXUYoOBU2MBwgiRrdIPPZQMxNhFnEHRa6T1siIIwJsfkyDxUAe2U0tKa8pcNUt5Tylj8OtjiXY8JJylpYtUFzBnAQOZzQiqcWAVWA6Ta/UXVUTcZ87nrzcX6fhjTRWcRXJ6NKodahFJy2nSYphUHj6pl114Cgcak1M3RJ2QoOXtI6RpZoo8FIKOC1FUmouNJ0YqsTN7giQkyB5dYsczmkrEydgd9hVHSM/j4lz6oioqGkpi8Uyfq6iNtYqiVKXCfASwhCxGBYTkzQRiobTqkTqs8yx5ETsZrUWkaZmqtWZ2amPbR3P5koWYqjqtgzuLpkjloEhzLafpNbyXtyly6UUawlqTomQXVWzJBp2pzJJkzyqV/gQuCInr67sboSQ7ZORiIxlkyWl1IbRVg0WOeepzx15y8RVr9UclGTCd/7FsqgQc0piTOFT4NSSOGfSexZRs5h6eGhHNdR1LVvbASGJNYsTztfnAJYHqzsv/+lLr7z0lz7wXZ97/tOf+fQfiXcAsl9517ve9bZ33r797BNvf+c7Do9uALi4uFz0hy/defmDH/zQ4mAdaXwiNJb15Xo8ODgwwvRMhGsL2MN2As2AFM7lHU/OjJlbeUgtl4uJwK5qrubYZwWnnPtQYtUWjNJ1KRvZWJWwAwsv+r4UFeiV4wOSfHqxBnB+ef7CixePPXq94z45Dg6WALwM5+sHIlK1Lvo+DpyCAq0RRgCStoatNRgiIG/hFDr51zwsL/FUTmkgbQEy6qT4EkJKSU3VbVvGo4MlgPPN6bLr18M2UVodLtbrbUiUi21MxtRnq7VWXSxXsc1WN3eoQSuiDydOIHIlJU9i5g0FbCSbzSBiOR/0DdvpsEgidGJyptheRXiiiJAzXJvehDVJNxnOER5CCIjVrLqOIBdeTAhGjuQo2+MqcxJODDJVZWsxgQaMGghuF5HY28StqOpBAJm+cWtLFkIchPEMuFu48XVULUqJQtmRUsIESuQd13Cq8KpN/9EAXMUaZM9TFxHh4R2N2k589DFME+Ti0/baGJzy5dmWzQ86ZyoAvOve+twjr35m/Sdf/NMr73y6ZwdwtMyL5ZFVB3VXrzw1+iUAL28WG0BHw4a/8pWvDXVz4/oKwO3bj1xeXnL23HPKWu0yzNpHxwfHx1e6p99xcb7ebgcA63F44+Ts7hsP7t97+fXlvZsHCwBvefSRra7Ozi67rqt1w/UcwPJ4Be68mGkk+ar5FgDpQORG/bTfaZjlefs3js0UnTjtZIET4SUxCAKYqxFLl1IsPbxqv1wxVRhI2GqTvBJxlxITs6TQ1upk4o2InCnwWEJB2fLSqa2DUDUREhEJKXlqaSNiwJtv3L9x67HNxhZOANZbv3Pnzo23PHLrsZtnd0/eePkFAE+/5fHVIh2uVpvt+dnZg5uPPgLgcnPRVlUO0wlORomEeXZrTPpJn54rdU8iMg043DBr79tgkdN+pOjEcoOaT/uB3YFGRBDuqCMiG2uIa5bLBXK/Nrh1d1587fYTTwK4fuPo4vLBqj/eVvnkp/941BWA1cHi2acfe+qpR5968trl6R3YZWijyM2qTklyHGp3IqKUJSr7CXoqIrnjcRyretd1sbVGY7rLXloRhFLVIm03ZNiDhA+1iIjDi7X1ddgbx1qiSo0zJKUFpbwZ88d/7xOf+tSvj4UAHB4f3b9/v4z6fR98/1/+/u+43LwJYDNsAfpv/uv/9sWv3V3l/vL0QSID8MzTb/nX/vUffs93vnu8ONVK68sNgC9/4XNf/txLH/7nH//07//xdlMvhgpgcUDv+/Z3fvBD3/EjP/qBt9x+5mx9CkANx4eP/f3//p/9zoc/9vprF50AwDDg2acf/bt/9+ff+tx1LePx4c1PfPQjAP7hL/7yV75851ve9fR/+nd+/smnrw/jRRPbcw+QEOeUIrqVsjmcptFGm1wRSIQjD1B39nI3U/VS3NVXKyEuYZa24m6pDBtmDPUUgCRiWsKMBWpDtTcnXr+klJki814BbMfh9PxUtXzpy1/45Kf/4DOfev6rX/0qgJ/9qZ+5cePW1770lcXB4nLYXLl2Kxj4WtNjj94qdXP3jRf1qAcwJLl+5XrXL8t63G63fRekwKRWU5eZSIGZUhwRaBQEXeY04XtKrWouE0RwFjPH6m+H5p1YAEY77PzMaUkSbMImFC9Vh61Kv2DQdjt+7cWXARwfHV+7/kjfrYZhvHnt6tHRewF87ouffe3+6SPf/Oz6/M2OSSwD4A7bsukXVMwleShMExFTMoKZ5e5InWtodnhBTGXUOH9evnMHwGa9fuTajaPVwbBdOyFcDJH98Q2rE/9f+4cnEXljM00oxGkSwkRO3NTy0afNZ928bKfYJHMLStip4huAcBJaBNNBkACBCIjMg6i6i3WwcXYjcigwzc2MTLzZdJrhNCw+5DznJswE6+B8tbg0SZK6Jkafg7eY1G2ZEjOLyb4TqlZTr5xSqyVYUkpI5GoAxzjGak19B5Faq2rTesxh9GRO1koRIhbmCNso45hznjt5ZgmUceKsE+Yghg5usZJrDEV3DaqzJGlJ0m7OnDpxdx3rbm3e5BCBgW9SFyYHgRy0G22BQbEjbr4Mn04kwFSb7HfWtoR5RNUgcQuKUEpCROpWVatZapWbu1pYR6fE2bisM1Eg4jHHeQdmNTwwTZYvEVanbi6Mr78HmXTXLCDmOA4Lb2QbcJibto0CMU2Jn25umWRCfbfYMmeCQd2Epeu6kG0250skYE0R1+5O4zjxthoinagyJ8ASi1mdfjAPwkWFpZTAFDsS1UrsEYpUJ04qwDyZaGwyjQUR153MQnkdJw836un0hzTfYlhczAwR3Nt+At0ZMtpXHC+Htag2RBvVMitBpg9xnpubzF3ATXpgBuHW/qqbW2NNO8yqh1cX0AjlAUQkpRys09Dewme0fPb9MMqgI3sbQTbeLdS8xXruxVw3j334lGfh/zQ/IifiiZBZ2pyUU0oxuhKRLolECk9xIkpTL9kGpr5r7SNjIqUo+HX6FhrW2lEjpzI+gN3hA2LmMpawNicWxoTynb8F+H7S48OJKop9bqhRHdXM8l42JVoQWDKrs5I9jp/AiPjk+wOo/eykoBpPmjPBnZwBq7VOLGRoVXW4SHPY/UUbcNRawRJs0VpGTONbkUwTNdBVA60cZ5Gq9lkE8wvQHhmHV9KXX30FwCuvvfy2d7ztqeduP/b49Z/66R/723/7b9178wTAi19+9WMf+8Trb75w9ZH+n/zyP/7Wb/tOAG979tuGrd64ceNjn/jNu/e+9ON/9fsBPPbE0XZcr1ZJkjNTtH+qGgDZ/WDRGR4ZNfPuaDPPKW03Qy019V0jWWqFe9d1VgvThJ9VhxOnlBIEtK5DKJzhYlqtFgiYs8SxV0tiBjSBblw9CPDn3TdO7t6/9/wX/uTd7/5XKuF8GAAc9BLWNTLXUrtIQsq9mcVM2ohj16FeI0uKbJcaCCBTLrVSSFRa4xCZNUIEZ2KKKWjIHygZE0kGjTrGra8kiPMxUyUdvQC4vLzIHRdToeykpVpoGjfbkZPwQ2RmYmYyOJtiBFcA1VOYjd0IZI2WXy2RxDFRStEpvJ45qZYdY69xrcWdarVwU85jTnPS9kdzlKFx9YpIrTqO4+woyllC22bWfCrhRukpG6ho3Q/infpntn2jZjvr2cxiFkMpBlyuqnUvvn7GRnozH+6+oDi4TNpCCRCYexvmcggohRgTbZuJYsbkYg541VpHoZ6Zo7+LG4GQ+07cS3CkNhu9efPR73rfez79uS/eeem15565AuD04v7hYrEei1cQryJ9NvcdKF2u8eILL1UrNx+7SSkDuHv34okbB25UaBjqxRTc0JdxWwevUCK5fv0agEf6/uajmycuLu+fXZ6fnr/w1VcBvPryg9tPPffEU48ibwrudxK90wBluDB14QUV9j2pgjntMPxxI7ZWhC01520SEckcH29b0ffJFOa1EcUbINqEWVW1VrZITo9hkzBAJG19N6N5o2D1h3CDkSGak4QwMuyOkwwNbkaBWoqY2KoHy6UpU+6lzwDO7r2xXN28ev2pT/7R5+7euXP96BDA9avbJAdrHh185cq16EUTx+Ay5nxRf8EM5EYtPB7sLVS4pf+4N5oJYRdBwhxZRe06cfNZeM/cHj7hfSy5kU+OGKIkNOk1Y6vddV1hBi1q6e7dffn4+CqALN51eawont/y5DOKJYA33nz9S3/ylTsvf/Edzz1261oOeus4blEHAVVTSIr0JQBVC0hzv7CtCc39eJD2EGdbGDGmWGe2iMhp40dzd4URE3PCRMesEyJURMxqRNwF36TWqoS+4xK8pKpsOeerH/3IF//BL/76dht/LVAHH/CZTz//wQ99DyEDuDhff/lLX/vFX/jNcQtdN+E7gKefeeH7/vJfYRysL+9L3//uhz8J4Bd/4Z9+4dMntgVG9D3Fmv78nv7u7zz/W//n87/7e7/18//Jv//cO56JxYDr4tU7l5//zAUBIRFYLvDxO6//2v/62//Rz/+N7ViWi6tWewBf+PydccQXnn/x/Gx7sLravLvkbOJaSinABLthM9dEnCQzy4ywjWg6i7t3GhC4UaCkBGk7BJkIq8Mri/4RQf/Kqy+sN+eLJAC6bkHIbsapd/JKY0hj4MxBqMx80K3C3k+gxaL7gR/60Pd+8EP/4O//0kd+73cA/C+/+j89duvRd3/rt73nPe/+tve+6+LiAYA+p3Ggo+VVOG5du/bg9C4ATemSF6u+IzCJVAt9qBJMdWDW4haXoHk2bX1OSon2EHHemLrBQYx6yxpVh4mdbRJJ7TU27b2wmJ+TMbO6lqJpsQJgntTAnHVb77z02ht33wTw9HufWfSJqCwOoOVk2QHAM7efuPP6q5cj8+JmqRu7LAB6kULDIAaYuHCNep+ctQorsxrYJTSqW1Xi5KYX5xcnJyeXp2cAnnn6yVtXr202Gzdd9IuJJ6b4/88/M1rSHw5Umcoz36vFOXLPWrDe1BgLAiXokbo+sbQm/FDI7adKtS1mmfdJQ6PW4EH4pNWfotOwH8D80N/ZaS+xpa3Lgsq7PqrtAAAgAElEQVQyJcIGrEnm9IQ4zXaW+L1Gi2KvamZmtba4EJaUUmKIVa3VNHiN5uzAHpc95ooQQYml8CR4mUqi+BxEIv4CpahIYhYnkFCEftU6EoRTAmEYty1DcNEzwGjExhkxQJHNrqSgLhIWeFqzmdVaZ9q3cLgepkadZ8zZ9IjaFAPjFn1v13VmNgyXcVAvlwsWjOMI11BipvDREZk6E4nPqMhKRJzCptGmA2qac4iXgwsX35fGYSnhnQ7cI0mWTkSq1Vmhg9Ytp1D1krew3kbt+TrOcCyh2njl66DFiFolVCFwSinBUynFjfrVMqHu7l9Xhe6PV4ZhcPe+WzBTOHNhLak3RkchJg0Px2xnIGrDgmBeCMiIDbsdWwhUHZB54/bQBGOK8Gu4/VCBaSCHUyTy0g7Es5v+yN5SanrCVT1eEZqwsjQhRQXkExKbo/sKtuCEEXTAoEPRagb2yK2LdoYFHP8ftb3pgAekf7+Hnylvc5K0uRNxzuzuxXTcjLLHBprf0/1Atz0iyf4Rhs04iEhKk3+tqJnFW1AmrIYgqCIOU58SlIjF3f7skRjSDW+PQcueIiIWTU1lyHvcmbDjEU22pmhAiKjPXRWN5VYp0XV6HKqz7Cg+FjUlotgXKgwOIXJzVW0TQHdzZ5kyTWETx2l3jDNzRBSF/q1PiSKrpg3VxJkYIPB6vV12fRShZjBHEKzKN445/Q0bcHCSkN/HJVFN4yfvRMxc1aGm2vKEhUU4vE/m8xA3/HBOyjD3MEX/b//Hr33P+v3/6l/6Dunxvu9+D2N8+zv+L+reLVi37Lrr+48x5lxrfft+rn1On1aru9XdkqyLbdmSLCzFYIOMk2BCUdgBEyhTNlDhBSoUVAoq5C1FKi9JJalKVSoPCYaqQCo2F4GxiQGDbGMst2SrpZb6fj/Xvc++fN+31pxjjDyMub69W37Jg0iZ89S1pe6zv8uac1z+/9///QB+8Pf9Bz/+p/7Q8dmDh6cnO1d2omL7J7/whfv3jv/4j/+nr7766osvffkv/hd/BsC9B69VX+7tHky6Ju+iVyE3nrtW8tl7psbSWmt2hD0ZQEoRahMp1C1j2FXn9UJKkuLRqqYtygjuMdqYEwGLFtWSWdhtjiuzLg0QPV2PrtOwswvgysEi949Yyr/xla8/+dj1m9cvAVjp1OVOx3UisqnkhtfO1ljoXtzLvGoWIkTctBHNARMsuagJgmlkvOE1u7Y6lSg0pW4obu6ekklOjYIzZINSgnldlSodxT6r63ecaTXawd6OU314dAJglzuRbF7cATZCuFFiBK4OOx2Xw6IHwCWIRNtmVqfSyEmtd0uBWizque3fYDY5OViBps5y88l1KrXL/WbJE/F17h1cWJrqdxxH5pRzZ9UnHVODkJG6lTK5NhZ6jHiZPUnuJJvhfEXj5O4t18dsM8pulwd59RoDjkTsDrK46YSIutj1eQmbN212FnNSWTVbLIYYATUKr3mtNUa2myM6IO2uGtFn4Xj35FFSEFMIW9oJWzVJ6ruuLI+jh93d3jopq729rUeuX3r9jbcuX1oAGLYGuA4pS1osV7q7twPgZP3u1f1L8P7lF1/51Pd/5/ufuvnKq98A8O79u1zrlct9WvSTaUzqzZfgblj0i8TjalyPZwBsZUp2cLC4fGVntd4+vnodwAsvvPHCK2+tWR55dGtYbDEHXpt1siQ5qehUlKckBiCHBKkJE3zDlCKaQWjk86mt7okkmelsbESWBDI4mBlaY6rNzEPqbVIrGvdXzJUToaXJMpnZuSbCeZMvm3PfvJER3t4oawCgpAKHqxrVWpw4Rj8gr3W6evnqr917DtQbdQC6fr/W9XPPvfTam3efeeypx25eBXB8fO/atWsu9ez05NrVg+OjBwC2tgZY224KpzaV0wAyV2en8KdvJmXmZrZJmG8vQUKTiGq1CZTaGipcrjM+sB3dv4Pw53D35Wq53Q0d55Y3OY1rSoV3Vys+PV7dun4jwK+SeazD/ePqMty4+T4ANx9/9M6d149uv7pcntLBTqw3GEaJvaobhNTavgpqykxxRgklQ8QMKdCYWNayyWCuOSCpauQuzY4CZ5lqJaIkOaqlakpE3dBP0zrQYptihUUyYBGmR40bul6Xa7uPHd4v4xLXrz8aM6yDq3ur05Mv/+ZbL7/41vufugRgb2/v+ed/cfUQH/7gM++++c7B7h7qBOD+/XuL4eDwwXJ/95Ff+fUv/Y///d8C8MZrp7s7w/Unbnz2k9/3wQ9++PadBwB+47nfePGbX3Usf/PfvvE3/5v/4a//138VwNPPPqPa33nrdDrD448/e+iH4X8adtY//4//9ef/wOeeePLWakXjmgG8+zauXuXDe8Y+CAYrFKU/jFxhsJQinRk596pFQKGAa9sYU1W1VvgxhZky9LUkQkyUDCkGOt94/vDnv/Crb79194d+6Hs++B3XXQK+M8JEK5MM8ISZCa++rlXLOLm72CakUIdFlgRbr3/6z/3kZz/7/QBe+NoLb772+iuvvPhjf/wP//pv/upXvvxVAH/xL/y15195hR/xYdFtDd3e9q1Iw1ktp9XD+zs7uzs7O+ElKYYkolUlkBybFjhcrkJqRdWz5w1yj1l8LnPD6+AIwaBS642jitt4ns8X7yFrL3Xsus4lxbbQLXW590L37j54++13PvrRjwLYWnSmY+4ZWgkaXcOVna2Th7svv/jO448/hlKv7GwDmJZ3+k4mUhcIUucdACkguLFVplLyal09JQDb23tj1bv37t2/f79M062bjwC4cnDJVMdxXAxdPJshRf427sH+XY42/GK/cMExMw+LaRO4Oncps8dugw21iN2IYzAMuC2AKRQXZOYBAWvmnYhKMmaQbxKh3Wv44qRppNUaVBKSIreLNlTVJvAhq9qEIbM+gOf0tPgU1suRmYlk1stGVUlEXKva+bYT8e1MLJx6Y9cQimsdxxpOzSjQmnzYXCMn+jzniOfd8mY/D5mHde411gDapnWuYVdzmLY318BAhAyBvDkdSB3VAlBsDbkIEVJYqaWnLBt3RmsgSWt1dxKfqxduKVR+bo8iIou8T5ozU+YZR2ZJzE6M1HBLcQcL5zL764qpj1PIzkQk5zSD/AgOAQmxkZc5WX2jUPM5QAQQV9RaGZw5x4dgrnBnYaFUSkFuU7G4gN0MTPB2WUxRK4KYuZph7u1BLCxqptakKAEkVLgpMrM2UQYi0RxM6l60Nk1ozFba9oHP5UKmsfAL/OSGhFKmQvCcc8wnzJSch9wxJ4WXUs65okQVVE3NPTd8dWA3I2oqzYqAyAPkUD/ZJtpl5mUws2t7XUIkzJ5iQWix44wRnlmbxwWZTpgzJ4+lQhsIwluANVLfRWEwk0dJw42syueyH1+NazPLXWdWVcvm70oE0+qhygfI3aqVoiQsIvFrOBsL3FF1YocQXxh8MDNp3AMBsABtoPI2AzJlHqz/zmGEASl3ZhagH2YmTkROznDeGrajJFuPo5mxIGDw7WPWxiZGAw5hFqTHb+PudQZdB7xDidmMYxywSTaIX9Xd4+thqlaqu0fztUm6nWe61MJL53jmKAs50Zx9Y6GmZLD7Br99nu7dJGwtbCEhEUzNHeySWpzluFzv9BlujsYKCGeZO5mrk8XAlJHmVVxDpv6uG3Ckvis6mYKTpEAyzColkRQ4g81yNVESImd1r3O0WMx0vbHeAWUD8PJrL3//7/vM9RtX3VfDgu7dub+eHgJYr97c3t4uvjJaf+KTHz87MQBvvnH3q88/9+f+/D99/5M3fvQP//DZyXHUJn3uTAvIa3xoAafcIAP1PQrD+Iq0GMsm3uZSR8mC1G9WwTklOGutIYRvgWQxfzJ1cyMbhmGWzRt5S7hMQvHO7GzvjOOokyYoS5IIU0AZev7Qsx/857/8r158+bXYbW4lGjL2hh2fVjwfpGTVmVjEmOEaNjMWiJAryJWJ4U3TyIIsiZkjkma+kE0DgO0S5Ovoc+JMC5g/tXepHJ8ciUiXB3eSTopOADh1nPLZuFyPyuA5Go2Y2J2IneMaBsyrOJkp2BGx8IBW14phYDiZ1bj/BQRlc3OCk6Q0M/CJ3YuZwsPJQLN7KEUHaDNMkZhaZrSkzYSyVkupRZAm6cKwMGeGlVCoCqSUNuWBwMzInKlhqYhA5BsV9GbpFHPTzT/Hjp3nCJX4BaLbLKVsDqMLk9+wIvssO+TZ5Bu+O5+FYQgYXojQSDggeUpuCmZOWRAx8k1Gi0xUynpVp91uaC6e3PlYVA8fe/Tg+N7R819/HcD3ffqZri9ktUv9NOL2nYcAMMjxWgm7XX9J0vDg6FStA3D52uM7O33KNJazSdOwnSJfsKqKlLPlEcy7nAHkTpxQcGauSbrLV64A+OjHv+O1d+7fP7pPfTm4nJduAHr23dxlYsC1VliVjgGgE4czJXtPQxI5u3qhpoRWrbWmrq/FVHVesEywyGsW9/OYoZRSLSWJBDgsGPhZyMgcyMy1HUoQEUaT3V4c+WMWrPt8oDGD4ewcjmcilxTfcCPS9clysdharsetlABcvnL96M031yN/5tM/eHm3e/jgNoCTs3K8HPe2U1r0Z2dnwzDLjswNFtP8eHAdcNcaXsaZpXPRxx6i7OYMh7NQvqBTi/fQm780Yq9bASQibmbW9qVxmtFcL8aiTK0FQyL1jq27d++L2c1HrgLo8vp4eUpy+XQ6/erXvvHqW7cBPPa+GzdvXn36/Zd6XmZ96FNLme27fl2X/dABGNdTyGhTlymJqmXOwhx/Vy11cmURCJvVWA6EbVBE2EF07lFi4RqftVv020UrM/c5RRWTuHnm3Tw2/LVCdQpMtXN41rrlSt2FsADw9LPve3j84OF4YgW/9ZWvP/mBHwRglX/1i19OgvUSH/vIp95+8/XbDw4BnC6RZLh0cO3O4f3/7X/9O2++dgrg4ODSejn+yI/8wT/7Z//UE+97jHgA8MI3vvlf/bW//ku/9Es3bl76jV+//bf+j78L4L/97/7m8XHtF7v9sPvg/irLLgB42V7svvLSq7/wi1/8qZ/+U2qdWQIgGYRumtaJt6exUfRz1zcVDyjeoiaBISdrvc4muCE857EIVzQdfZvcAQxbLk+2FjsAFlsH0zq/8PzbP/En/sjurjjuzbQLURWvamiJ4NXRDQv3IiJaaowgPUI8un6alilL1dXHvutZAD/wez+zXq5eefGlg0t7++8Mn/sPvg/A7Ttv/Ktf/md/5k//2TKO+1f24h5fdAtxO63l5PhMVYftHgCngUilS0IwzMMvoWiK+r5fn65Abd8okBZSSKJatK2U2/UUUZ7c2r+o535HWF2MTUQaw28eLK5Wq+OT1dHh4Yee/eBjjz4K4PjhYRZPMNDE7GfLFYBOdm9evfSNN+689ebdp248ElroOpqwYQiPVd9jASCFAZti7zd0W63lXq6nu/fvHh0dLYbh8Udv7m/vBL6BtC6GLjHC5vct+SP/vv6Ze6CLToG5sG79ic9MjwBzxsTEsVFYGpEQ4t2jUFVITmaVFOoG4rm6kDAgUBKe17aY1BBFlhSt79WX8CyL88ytrYWqEwmnJkQGmCUl3XxPbKZuAV5rzTNNcEO18HmR6qnxIyLemRxEnCTxDGAKAtTF/+ycjaJNPdCE6+e+niZYa197VWVKBLDO4Rc5tcl4TPPDY66T0ub93ezncyjJPcBoc8i3Gti9OkUMbbtzHQarrrXFVjeGHQG8abEuTtXdfb1eM3PXDbGMbNyllGxjwxFGyPrb6AThnQSLeXUNGhs2EMZpmoRz24uH45i9ulo1Jpbc+rRaA0jUKryNe32OWCJmtqpBnY9ZwyzW8I3WmKS5GDb/Ovm5jmYjy4/kNWHruk7V1+t1S9JpB40I84UAXW9KVZbYtG+q0L7vvUxZUsRL2WS2aXoDMzTX+7OPgNw35StZNXIXYb+Ym2aUcwprV2x5rTE0nNi7lEqT6kBLJRIOkzZ9a2ZF+zo3QCA7IhrYgne3eZCEwqDhajV+0Zj7xBsx1hJ9Qeq7kNWkLGq1bgrCUKKYujdhprObVZ0sD/3FwzCuvKITM7cYZqJQ+AbOh6RrIy1vCOH4EDeShE1DcSHJq/1xsouCiBjzZc4pJZspaRxZQNwsWkzv2XVuHLUtKYY5sjWYz7Vs7hpqnQ1GcG5GODG7g/18DiWc3T1mwe3B4aTmMTbbnKubl8DMidPmy9Nw1GFdTvN02AjOcCLI5hdr/bK7w9gRaxUNsqm3tnPzNJrCXN2Quy705m3+2PK2eDN7+l004Fit18RuZlAHs3qbhJVS+mAsx1R11rChMoHc6yYzOZL8jAwkTrTY2Qawd7B/7fqlxU53985tOzxVWi9HB7C9u3t0eidn2b+8ZZUjs+CP/fgf+pEf+YO/+aUvPTy68wOf+8zt27cB3Ly1r1gD6KVfaWmDMJ6bRLjO8/jgM3httk0A3KjXVmulFFeXbDhkQmwsXr1WO9cZziZGEpIWETy5g4QlksbnzB6tE9z7LnVdrsBUVjF1G/JiuT75/T/w2eeff/7ll14H8Nitm1f2d4oLoXOo+OyuJEEkbAnn1ANwnfGWzImTaZuGmFcRNldzu7CzndzNqPMJzCnMO3O4osOTo54cnwDo+zQMQ0oJRONYrGoAY9xNSzGrDx8e7mxtb20PAMZxxQwWY7BvuEEgC2M0o19InLmExMRlIidnSdZcqjLDBJzZwbKJnYtZhqslSRGyA7IkidnGWmg+XxzqXt3NzYjE4z4Tpjk0LnU5xV2uUzOiI1Kdw8fXsErhegWYQy3CJJLc1J10jtSamQU2W+MUAHvKnMcyujdraBzxqt5FTKWjKQtCjyfCXKvV2QOOGMNEuJJZ3bSg4FZhk/Cc0yHwZjKPYxRzy62uQ8+6ru6LaeUAxtP1sNVzrlu8eOKJJ174+ssA7t5bPXZrbz3dXa3Wq7P+xZdeBvDdn/rw8UPcu7/a3t1z9qLTo7eeAOBWUM+SDGo7Uzk+fHAC4MHhIazcunFtq+tJq05LAGWqRtWoktTc75kPjcjw5P6b746vvfba2frqU09cDwFIwShWsqNjAoY44KrBSJsLcqOYoZl74t512Zrglpkkdx1BiaTr+vgeEsctZcQSQxOOrUD1WL2o+tyAxTBBVb1o4XN5TXMVpZTiQ3S32KvEJGCOAS8gMMMleVXQvLxiA7ROU587oMk6WOjx9z3x5DN7p6ul6bi/fw3AjRvX16vD0/XZwVZfx+OQUoQpKd4NCw0fQLU5+TY/1/k+iz/q5+9UBJO4RTY9t60ggYVjOe1zSjyImHOEdPG3Nhre972A2RuikpPkxbauhjffvvfk47d2OgA4vH/Xsow2IS8+8OwH798/BPD622+txvtP3tzd76eqx4MEUc9W05o5xRd+rtvBzD778TfRaDnnCmUBGOoqQdioHvjY2M1GL6qqlJgkM0cJsKnYdNIptZlm04WOy5WqRpxT6vpG1NN11w0np4eqoyS5fe8dAB//xDOPPf7Bn/3mC0j48le+/pM/+acBvPjSC8996cV6AqHuh37oh/+X//l/Wq9KPKAnJyfD9tZz/88//+K/fn5/7zKAw7sPH3v8xh/9sf8I6eFr7949O6sArl179A//0f/wH/3DX7r/YK2Kf/YLvwLg4dEqd8PxyYPx8CRd2f3oR78TwAefefbv/t2fMcUv/8vn/uCP/OitT3343uERgHGJdG1n0dPZmYNScOCczAmSkra60gDUcQoIkWqEuTPmFOSW5hCypfP8cVNVzoY0jlYB7F+++v2f+9jWNl27Ievy7tb2SWtTPLuSeXWBCwFQyOkyWg7APahbzGw+leLEaTEMp8vVg8NjAKcnRwCu3txnxu/5/u8xFQD/4hd//ef+wf957dLl/+RH/4iNY9QP01i3hu0kdHqyGov6agSQOk+CBAKxslXTzRORhCQzZSbj2cF0AQl3EfQQvMMIm4jFu9AmMTGsB3MMCBu0Z5mmCSSMHAp8q1OZ1nt7O5cv7dWyArC73U/j8vTo6NLB7pCSjlHhlMs7OzevXb5952i9dyDFAXSyqLquGjMijTX9MLGZr6Cj+2q52tm7dLZaAnjllZdX67ObN67euHaVCbWsAbBp3+XENE0TM6RLAKZpSt++MvH/y59GI/rWuQrjvbyqi5P9zbx4szCgi65Pm4GUaAkOG7+7mXc5NXnfe9M9IxAjtrvNKs8EsHkjdE3TBFIJ2ZiztumDAcjdYH4hTpaJL3AiBIILvj8iktgXzfDnzQsxa4nF7h5brg0pYx4EeKBHRWQWqAY7sHrV4gUpRXCDCDGEjVP4Q9p0IBCfECbnlivZGKKO4BLF02/QlhNB5PAyTY6NfwGBNTSb1zZWMEeEJmpmFleTRKGjFEragA7uRCl1ZpQ5RcM/Ves6IaJqmnOuU5lvFm9BDJEPE6Co1igRgxw8v+Xxcyum5NbiioVN3cwiwTC2V5KSkBi7KrOzEPscq8dga14Ypveugt1dq8ZFkCQ7oXgBwcp7wnwiBoIh8bo2s6FmK559rERCxCSJmDEPv6LNi48YF5YEjhYmMme6AQ5TEIUs3+voNh+V0TcSbDMycPdSyjAMHAbb0j7xnPNiGLT9N2lWmLqWClg1TSnF8oAhBIiTG5NhsywhCt/vJt0D7iAWpwB/24xaNnUjjne1idNdrdYKGIiYE1nb60Qr5+6UhBvBHxpRw8KhQIrHmQMbQTxN43u3hsUJlIhn2q4R5WYybYOkIXcbDb6rNVaqncNBQrLUQjk3tLu50pit7gwz11nCqXUxDABcWz5s5Lj4/NnNT7FdwDE3b81Uz/04bfqmhkQMWU/LNnFI6XzHOevBQhFjHjqpzaTJYmNADoHMfpxi7R0Te+/8XYicCGREjUHAJCKJEZDWNvWYJRgcnxFdsMPEW01EIWoWSg54datG5LQ5psDqbQMya9NawUBunFmEwiuaMnXckYGJbZarVFU1hnNLAW7FvEKQvOlO9NsXE/ttG3CM4zhsD33OJdbsG+cVUOvk1RxMm083siE4rgHfJNu7B05PlXD58uU4BH77q1/97A98b8rUdTKBhq0ewGp5tru/dXJ6xJWEMWx1AKiWS1e6P/Zj//EgdPveq/3iIH6xrs8nZ8fDIphkenH2dpHBMSs43jPT2jDDp2kSdp4n0HWcSLqu66rXzYp+HvFWNQOktP/J3C3wg03pFe9YmRhElM3crUXZ5USSGcXF9BMf+/jLr70G4N69ewlJ0C26xbg+6xMDSJ2QUCnTaJVzGoYewLqMzZ8JSiwGm9rrVQGqq6u6IPxUoed3V6JMRPMInJvxQU1Rt+N6hrr5NE0559BWSeoB9N3eg+OjJAPI9nb24yQ7Pj46ONgrdX2xoImhcXImSYWnEEpsd11CdzZO8Q6fLdcAtlIX3BaQqpuj/bbElNC5e41oyXbRqlu7Qec+ODRfpdbqgKouFuf65FprrZZzji/ANE3BjAwMT+LcisLg5SBT4xvNGPj5ezLLkzZUy5ky4+elc4x+u5QvRli3EilWP3Y+jwAgXYiK26AVjKiTSqkcGr9QjJpCqxlqaa6orksAqRarVaSFhoJUy8SJt3cW03Fh7gAsci+DlHrPil66fPPRRx8F8Pzzryz6Zy4d7J6uT4qWGCxK6q9evfrqK4djUUndzvYQp9Gbb7w1ndzNCdWx2Fls7QwAVis5O3uQhZ94340h5+iPy6hd30s3KCYQVtMJAKGy1Xfvv7Xf99079x9848UK4NaNS2krsU+dY8iJqYvjbYVqDiG4GWEzbG49CS7sTAAjSjGQNp1LvZyI3My8VmaOdRmZl1IISCkxJ5vjVElYEAEizt7AHDln1zbgyDlHMmU1DSnNeppmuDjqNPUdSNgZhYjdXEcA1dV8IJfjhw/N6uYJe3D3/te++eWz5YpRPvDUowC29vLlS/3Ozu7D07s3L++fHd4HIEk4xuWuk8KLxYADgAw8p6PZpriP7+E0TbFZCmrWRb/ouUkSvlEOX/x3obqh8s3ISVct1S1LFmn4hnHSSXw18eHRyUefevzywQLAb/32K5cefZR3Lr1z785Tj3/H4088BeD2vTduv/PNe3fPFteGIWnfpTDuqJKZjeOYmPqcMwjAWEupJBAD3DRirbqhm7Qa1Nlr8Ys2eHc1dTcNqtG6TJTUiSjx5vROKW3MzLE13ay445EnZq1KsYdlH7b748OT3PHu3uLo/hmAq9cOfvRH/9AXvvAP6xG+9G+/uloRgK889/LqjMH2A5/77Ieeefb27buPXLsJ4M69N5brkSDHx6f1DIvLuwAO6+FTH3jfMx989O07vy1Suq0MoPqDT3zyo1t7gPeXLu3cvn0XwFtv3/7wRz+0vbvgve7s5OHD04cA/sp/+Zd/5df+eX3t9IUX3vwnv/AvP/19v6cbMgBkjJMvV26ah35n1i2P5sbENWSnoXVS6/s+DqL4PretdchuVc3MyCPijpIYCEyl1J2dneOTQwCT3n/y2fc/+vjvkWHZL863rg6AXanKnJCnZltbO1qMXM2V2EKlrNXNyjAM43RStWztDQC2h8Xx0UMWOTs7SYlXSwXwqU9/5+d//+f+3v/1M9/36U9d2TvIuYvImGksjP6RRx4Za7l7/zaA0+Vqb2+HU3YRcGothKra5I4chdg5hkDdIxWWmTlyeSWSpZtJauOUb9d0yGajDrSZxTdORRJLysvof6Tb39tOfdf1PTNgU1zuQ8eL/b1puUTiPguA4pVSuXJ5sVyevfnW649evwrg0t5AiXJGwVhrmmYRIjiZsJsNO1uvv/nW3ft3AGwNw7PPPn2wv0tapvWymwnHVsvaKjNv2t3Q0v/7oNLw99Ao3Dcxh3Gnz3XYBSuLu7tHPazzWAREahbsicTiGzBhg2XwhmGoqimTdJkdPl8W8fEX0zIXcrF7IBGDm6qICM4N+ZvS0WfQQ/mpcKQAACAASURBVOyhiTngf7UR06WhBNQ3fv44bFNK0WWdawRUzYyJkiQXmVNx3UytGpi5hdQER/a8fy5e2utKvJnWzUXIOQQt5zRN0+YKMI11sI21OXbX0xSAicxca21hk8zMVCMaKeLugFKNEwt35CQis8TV+74HgDLlnLXUTVrPxRlWo1ZEw+xMzM390fpF77ouco7aco45DwPUQgsc7bqXUonEhYgyp5RSVI8i4dK2cI6Eg7SoppQIXIpNU2kq8pSYGc6J8jRNkY2QUpKUozkFeyklXlEQqWOhzSxdyxRvI49Qd15sIsIQxSwXqM48mw5ai+FGKQmzqLpWSynxuUwguidxV5vBHG0tqqraZjSzPmLOG6YZyCLtK5olMW2Up8Yuwgx3RaMNWVvDt81aqHuIhZgnrSBiaZ9KdTM4wYWo1sqb8CN1dWXmBn9NclHLnHMWkRCSRFkigTKZbVkb6EzQoDavqyiqG8fKsWvo6yRdSnWarE5FS+1zF0bmWivchRNTO/1IwSRdFnBDEbRxTNTuqmpoEZnOIXgUkalorSO3ARw2ooZqrX7YqIDj+bqY98TMibmUQF8h59z3fSzXpmmKKec4jqvVipP0fZ9SiqYjqNWqFkXseQS1RZ5bQpDFamPxhjxcsphZjGXdmu9hY0FoUiDzOhV3j/CMDVR7zokPJk28rkIXVNKhgI5fEoAiSPCRcyTO5I7qLca3OV9Y1CoZdYmdPb5IAsq9YGnEImixqqWowUSEpbcQEAMklCK0m6nWqdbyu27Asamf3L3UYkBMpglSaxUSAvkc+u2z+poTgX3TQeacOXdqWE+rmM994ru/57nnnnvnnc/vX+qPTx/u7ORGSUhUvS52FgYzrDmFhbuWld17cOZW6rTMXajpsqntbB+oG6hxaIXIrS7HkZk7Sc12RcQiZ2VFRF3uSmlz3XjwprLW6l1KbheSRMep+bdaPJJOM07G3WscIkIR1+WOUY3NU0w6aiXhGsPpmYBMDK3rbKmcTpb7m1cux1j7rXfuL8/8A08+IYsuMiYKj7nnUkvqE8CB9UjSmXliTklcXVVnG6SXMhp7zulsfebh0se0tRjIIeLTehWNMacYtZq5hwYzmBT7O7v3Dh/03WK1Gt966+1Ll68DWOxwPxycHD5Y9MM3vvHS4b07AB69dd13F+Q6radheytS0ExdEgmLugM8DBmArnS9PnZJnNNyfdbnFPtt93GcpgqnQeBc6hTq3EuXrpwul+7mtcQBur29qLXSnF8+Tqt4PgnipoGqWi/HefRoEfuKGafX9X0SWa2WzNz3PUPmYGpydzdPKRWtMcjvFp2ZTdPUdR1T2gjJRKR54QKHCTDzOI4MGoZFznkcxzji47gvpTCRmXXD0Kg/Im4OOCeJwXatOk0jQSSnxdDHh6haaq3FNDBN0Z80v2Kp5Ja6TCSxxiTGYrEg2LQeJQ9RnCnZNI5JrPp6sSjvf+IGgMN79+/fKZn31DQPdWs3Abh3fOf0+P7Jsr96/Qo8v/POnZdfeQHAw6Pbt65tXbt2jb1brasnB/CBZz/2yku/efX6lVJGNvZJAWwttmutqCzso9aUItv4eJBFJz0uLVT3335wAuCtt+8P77u8u70/nT4Yeim6XlUFYNupwk01x8g6+lKrVjVwkkSbQRMTbJqmyApbjmsAuecUu5FaRaXltIGky2QEoqJ1xpKDKZlrrCN4XtmWUtwp0suraZ1DPVJKYynMKX7eluGCtRY3cEqefCrrBgQlZdPdRb8ez0A7AE4fPlwe3792ae/WzUd3tobDozsA3r19V7rLZ8v1tf2t4+Pj7S4DSHBnMiIF3C1g4F1KRD5i1NmFEbii6C3DlrApZEVkPU3uPk3T7u6uzdYeqG9SA8M1ulwvDw46msmdRvM16VprzTkTodQxkq+Xo0/kb7/9oOu6/b00jYcADvYu5bRYaXm4PP7Kb3/5mQ88C+Dg8t5jt76LTt6h6T5zJWUAuc8A1lPp+mSmy9VpfO09pQDNlFoIzfgaCKRaS9WaRKZxbKWGQoZFzrlMU7yWLg+FZg98pEW14gPCrFpFOK6PeBijHEmdEFE84yJ8cno4LK6ZT0fvPuz3tgFM0/jdn/jY0OV1t3rztTvHhxXA6UM5umdg/PDnf+8j166mlMa1hSotyYIhX/va1+BYr5cAkPmR6zvVH+a+FD2O0eRjl2/dvftgZ2/76L4Oi53YPL1z++6zH/nQclybTiA6engbwP5B/9nPffLr33zOmX7u537+r/zVvySDxO29XE+ObJ5X0zjqGoDqigV9GtgJZDHXg5GpzfMsOr+pS6GWdh/hytZM4HBTXvSXTw6PtvcOAKTUlWktXSn1QQ9yXwCotdMp7ezsjfqw+kgzq6JWczNyE5EkTWdEcBEpdZVz55xLWQNYrUu/JVXX3YLNbFgwgEzyU3/+J3/91/7Cr/zqv/iTP/afnZ6uoj7OeWHgs+WJAfv7+wBWaz46OobR5csH/WIwSJQRQ9cHA6lMhahN7VPKZiiTVh1TSm0QkGI2beSxfmys+CQylcqSc+7DWB6ZaFmEPBOijuS2iLWpz24+EqVY3S/6nJiXx6d912uZQj5WfF3quNi+evnq4p3VyYMgqu5d69POqixBWyvXUQuA7bQQkXWd1pMe3nvr5Pjs2pUrAG7cvH50ePewrPe2h8Qewid2I/GIkTboTAzZBLt+m2mgm6yQ944a5y/P3FCF4zqAGXHMBsOolGJawkyRUjdrJYSpba2ZWXJQxmRar0WYU8fMYS+epskcIaDbuPMmrXOmO3EiVY1sLCcWYbC4RSpEu4WJmxNvAwWM8yfoxOcz3+hwQJK5jIUTz0pMHXIXVMINMXSqJaqQOGGaDd5svV4n4tRl5ib3CzTmxQXJLGkxZiRKLL62Gm/vNBYvdZEXfdfpNJs1XMMv4m4itNV3ACynWqvDa60cLB7AXFWVQe6ghOjzm5klpVpriPNdFMCi67rUrdfraVqnFCx7MFOSzjRGNpSka9ATArPAMNXGriaiUkrOuc9dLTW1Jwt1mpihxfq+V6vzBtw5JTIqpnDSueNlCAlHiF7IOtTDPOpVTbXOGpacc2bjaZrWZR2jivb9bM0habHYeHVdV8eSUw56RXw0pZQ61S4P43pMqeuEAUxa6qQQBMG7my/WxhacHTozuZlBVFWnUhjSstskmVnRCcJpxnbOsRQSgOdWT+ah67qpaik1BllxOcdIZVY0tAg9Zu5lKKU4LM174lqrmY7jOpGUWfCYUpIkZk7h4mQJ14aEPKQSGYuTUAIw0lRVwSzMWj3WNcSiaOgudZ2pE4HL8mm1HJhTIEslU87QGv4Ddwub5Gb8V2stpWy0RSTurswpEcckEUASSSmxd7VWKzVWUyklraV5fIwA9KmvY/Xq7EyGRTd4nccxTlrVvHYpdRJTfla3yTWqBZo7i1b2d10Gx/kfo6suD+M4hlfl7OwMQNclJ0zT5NR4GQDGUkLNlFLSWlu4ckowZ1DOXRmnVmEJqRkBwX2a9VzIfZeH3t1PV8saoYqAlZpSqmMlp83eM+c8TWqGrhsAi9bGzHLu4FgtS0rZN4hb82bDFKGZLK6lZnDXdc62Wq3iu9svBndSM2aISKnjBgAUEerTNMYhM38PJ4ZkSRbbRJ6jEjillMx8HFftHCbvJF1AvCG8BGY6qoKduwxgKw9FazWrOrlaWINDilvqFPPTCHL+XQYZZSaj6jXkJU3rD5hWmDWw4vl+RE1dUbotIZ6B/zVsS6QgV2gxAN/z3d97eHTn1Vdf/9je032/qGWadA1gMWyBoe6ljO6eRCPNoV+I6RkzSbIQhBOJGtjY3YpW22xiZpDP5oKJfX775eMRbVaOmlJSEzIKwWDDN8wKdjPzBreBiLDAjcwsAtsmrbVOIil3wsxWaiSEEwjatFg27yFqda1lQcNWv1jZFOO8m9evnhyvXn3t9oPD1ae/9+MpDwCOjl5DFiSqOg3dfqQnEocVTSFO3piU8XpTTtM0KrTruobdlkWxuj47WaRhMQyRgpmo447G02UeehFqehbQ4eHh7tbu0fHp9vbO/XuHf+Nv/E0A+5fe99M/9Z9fubT/Mz/7v//iP/3CH/j87wXw0z/1pxm0mqZa10GyaDt393Wd1lPxTFtbCwBZ0HVMXTobJ+mHqJeWq5OtRZ5smYZ+MjNFpwxg6PoHR0cBy2DnmJuMa2Uhd4zjFHONJi0lpNSLZKBu1jitedPYbDbCGcGZISSxQZnrNW6CK84ppdC7qmrTlOZcZu1AGwebxs/jUCilikjcTM3gOn/HlsslM+eu3/jfLHDPXbfSVawkAHggRlhArAwLSFKM2+k9/uq2eHfGTAmfZWdsNVgN7j6lIfocTclAosSqZ2E4f+rJ97/49Vemdfm+z3z37XsvHlzeB/Dia18/PLT97Y9/5MMffPW1b3zt61959NYugKef+tATj18mktNT6RYHr7z+BoB3333w6PuehCw5wa1EJq4ZajWdivEEscj6WvRdoqlUP9jppLu0KgXA2+/evrq/4DXf3NnNHa9PjjwrgMm1mC6QIw42bJB9l0WyWVUr01g3iAE4zMwttJKpGRNqcY3EEJo3dSCizE3CUzemYncR4czNtnqBPnWRR90+9ObMxHsY1EQg1tCVzgUssbPbztCT1jquA9CdxC/tLW7t3bp57Ym1TurvB3Dn+K23776i4+Hdd46evfVIuL3MlZxcvBrV6l4LAEUSockmCMjOC6/NMiSUmRvUaPwDM6/X63lH5BcTjjaF0dnZGaeUcgdzLVqnEhD7YRhKnUrR9Xrdbx9EVbEc+aVXXr969bJIiX3p9evXRx4myDMf/MDqUH/jS78GoN/yG9eGj73/8vWDvVSPQki8XlYl4iQsCRf44ezInEUEmDYCyg2qXiA0611T6kWkVitl7WZhBmRh13oxtXFWwTfDC13oKDayTHdfrZepD4jj4v7d0243Wl+MJ2fRAu/v7N64cf3BO8dHq9Vvf+UVAF9//lWMGHbo6aefeP21d8fV2Va/Fy/iYP+yQBhCCYtuAQBLnaa1e03ZKFE3bAF4+c2XzLenWrR2pyfr+HINw44blssVSLhLW9s9gJT193/++7/w8z97eDy++cbdv/Uzf+eJ978PQMo4PT25evDopStX1+t1zINyxwZ1MkoikgL3pevKIrMhZQOOSZsBn6qq17A9UxIhZpFptc6pn1ZLALRF1R6mnvKiW40rRgdAuevScHx6ojRJap6p9XoahgwnoSQzYAvwsKtPpSgRLPBbja0Urs5xXA3DDoA6jtcfOfj8D//gv/k3v/oTP/4T86rczUy9kHNOwjmCG3bcab2ajh6eyWq1e7ALYLE11FrHaV1hOS/YLTS3xeHtpiYjRBCYqSTizEIRxNVq7lxrHYYBnKbaRgbdsOXuVicGw6vbLPBlI4TQSvucwtGzWk5D16vqcrncWWyHzJN7gtWzs/v7e3t7H37it776AoC7z995/5NPSJe6PuXcR0+VJJ2cnL377u3D+0eLrr9+7crlS/sA1uvT+3duXzrY3d9KgDNamiZdtL6fpwD8O7So/E6zPShWyvYtP9+cThvscTx3pZSxrHO/PQv7g30W5mbdKDhKKXUMSFbf8jUcqnXSKufhhpuAswQjJ5PIUGSaoRLElBtH3MqGVHpR5GIEjcdhDnoMgHH7f5JvohYv9rpmzRilqizSQGZogQ611u2+V1Uyj5DQ+damYRjcjDm8yxFyq6FeMTPOzc1N1EIu1+u1Ti2/dr1ec04sOcrPzcUkIm1AY95SnazFT8a8gOagCnevNql6FFSOCkBdixaHeYNP8wZboG7uHvQKAFoLQSSlWIOfVzK+EX2AKM0bb18stjRVVZ3KlHJuknqguqk5kbeTB5xznkph5pRzvMm1TnH5kiDnXGelfSmFnFWViZ0QSIXgd6bcOdk4rsIx1W8vGCyS1dtA56KiJOeM5lqLGahOpuqVZ8b5eyxUF5TdF+M5AtQyVwIIo2i1adYv22amvKkZVHWqWoupW0o5JaH57wrEz4YHCECSh7uBLvjONsqRqkbzgxb1qLsnSsw8jWMUAB2LBgNTNYlkYQDKyecEH/Cs+oFXMxbykHOGVhpKTvHSUkpsF+JRjDaP+be8MxdlDkbN5mNszuLzbxvIZwGpahQSyT38YBororC5GbkbQZKIJGJQK8trFea+33J3K7N2gJw5wX0TyzLzaMzdrdSwXX2LhISZU+rilBCRqPbVLyQDtxzGGlV96J6IKLqAxLlLTb8cHoWUs7uvVisJXG4S6RIx11KUkLpuWHQAxrNTcZKWC3RRBk7uaE5o6to0pzUOLjI/IM3bL8xMDjdvWUvu1dXLROx1nn8x8/JsAlNKvKkSAzKqql2K6ovfQxhBm+m0thnODIPFyn/+3CXnRPBxnBQaG18QxrF0klG9KDBWAEY17GoRXx03o4eKyay5rL99k/lv24CjlJqSeEg9CQyP6WWN+wzMbSYQNA4xMydUAxPmaO4gJCiTJJHlyRLAwfb+93/mswe7V06PVzdvHZhLHPHTVNmZhMM4ZD6FkVIotSwJ4qjt4Ax4y0wu2uX+XJ8c+VC6QTSRuwo8EdSqB6cTKLUmZlOE2in55hmO/Eg7LzCYiCksoaGxih/GRqKqkxYyDzxk2/+4M5EIm1D7pE17EejEuqoqAPr+8tNPPgG788I3X/ty/9KHP3wLgOfubFxFgOw4RogKmEirOZxBQuzekKQWUZJk7mKg9XqMEV1OW1s7qY6ny2ndEAO1i2tJpFOt3FKKGcB6NQ253+53P/6R73rq8Q8B+Nmfe+4f/4O/dOUS+oynn3rkk5/4DIC+2zo9PZSufTQtUp6EUzImVB+2tlVHAFvJj08eTlOH3KduaxrXALaGfP/o9u6lvYLxbNKtbi8EL1vD9n7XHy9PmNPOsDuWEcDp6SkplVISZZEcZc1MHAUpo3oO4g2cQU4EuFWN2jQ+Am6+o9B3ZACddO6+Wi7Hqabc53YlMydZr9cnZ2cp8wYQ4O5QtaqVajNbGUSy8yymlXm6n1JKqZRS7VxnSMJgigFFZHqH+zggS4bITWnzGNnQH+bIbCYQXMjVubm4A/Tg7A6hLZbqumYZg7spMnjpkkvVpZACuHHtxoPbB6+9cufqlbev3zoQdwCf+OT31JqWD/dv33315ZdffPx97/uO77gBoOvHlMeHp8dT3c609+DhEYDx7tnBlSeKe89YT+NWGgCoTZFflaRjoag8dhY743I8W55Rr9uL/ScevwSg7/DWG+9e+sDTx8fL7X577ZOTAuAh22oyJXHKEnRluPs0FXYwRRXUxXrZ1IsaM0OSUBte2Pz+Z8kNeFZBaJhJtNou8pXNKDY3kdPdytAZH0tmti7r+MQ7FyKSLClnm9oYi1NH4gH3l2YvBLlDeavLi9TlhJBEDB2pyuG9d15/5c3tnUsH1y4DWFXN3dYjV7dvv75ar6fa5ygCqVU1rtDZ3uRCabHoIXzh5oVXd1D8cDO8qLV2XefuKXcbmFxcWnNGWyt5U4t/J1gTYMfaodZKIXBlkX5AXgBgbN+/d3J8evLd3/UdV65UTKcAdre3j4/WS1tfufH47iNXAhDw9jsvjWfHpDtCid3iYSxOnHNRd5Ik4iYzWp81Xm5OpucVm9HMQjBKnCMWJJqfEHXTXDXmnAE2q5tkPm8gTUs5k3lk5Wx04kQE+M7O1mpaAVitVnHLlnHKaVGMAJwcrRjy8Y995MVvvNTx/v/99/4RgJdefAVEt27det9jt7721a/3Qwq71snKxml1ulxevXLd10g8RKf58PB0dbZel2lYdGUUAI9ceeyXv/yV1dm0f3Cl1rozCIAbj9wk9NPSCL1VOjk9BPDunVc//ZmPfu4Hvvdv/+0vQOjv//1/8Cd/4k8AqCMW29u7u9ur9alaL8nDujhNpdZiyMxstslaphBMb/oQV4M5Z/HIfNrkUJAzE5NL50J+vCqBuTGHKkTk6rVbggzg7OyMyQX5+OxhLb6dtwD0XQ8NsEVkks/w6qaQjSq2feTEMQFxYk89AxXAyenp7vWDT376e/7O3/57X/ziFz/yke8EsD3sEwnVCC7mhrUnpJRu3rxyenp2sj47PDoFcLxab29vd/3CrE5qQq1zgJmr0cww2tnba/cvQA7VUuchZkqpKrGLFh+rhULKiVerVRnH/b4P2BhjI/qtwVw05S4LAGNRs35roVNd15aq7lQhBl2S8tnKPvaRZwA8PBlf+PqLW/1wcGlva6sfbQLw8PRkdXqWZbi6f+mR61dFiFEBdIxHrl852Nvps9RpPWeO2OzguADf+f/FXXKxx5sZn7QJGtkMW5q1zVpOiqQI3dSidWN0irzBeXbQuDDskRELoHH+ck6lWq3BOaMNXYWasZ+ZRb1usjo23YKhqIVYw2DeQGSE2IIqAYFbSiLnqv7qaogMvZBexmaIyXxzxvpsxDAQRYqtwy7K16tOpNIRXRgHsMPBcD6/KghsqgZ1d2kATjBRSgLFcr2GYpEWs03DCTp7qi5g8k2qFneXOXRGKAJkL6TVRl/nQZt2sxbqqVbVHTBOQiItAKTNrWIgnOewGxWWLvWrcrYJ64nr3iwCYpPVCjv3+4ABB52vBMhAdsGgFIs0IygauGcWIWaSQJaWvu9ibuPn30BxYogEW8TnROGLlswItXHTaqpu2kLxfA5SZVVrwpaUmFkNFmE6m+PrwkRvA0+N2m+2K/FFi4qIqNZz+Csxc4KTKYi4zYm46YXjowlvewh1W8bZBWYnQZoLO4Ke+HxGv1mYpxl1jwaA1WBltJLSWswiJQ4masMLemVKjoCJEs4JFRQGH58/GgAMz11KnKKF1s3DZcasNIcQf4vm63wANx/1IJ+xnRzpAH3ulNWi3Q0lpCQ4vFp0qZstYYqEgTjLgwaqNnllZuE5VUBNHcwiEQUzvxAmcYabXuAS6EXvSTMuzfqtlDpY2Rx0Oec2ymLe+M1FxE3bTtRok//sfL4bQ/NxpPhtqlew4zzQzWLC6K7Ae4xscHajSOqYG3Y3U7iFBDV6xnasBSD8XMsjsGqmBA5F0oYKpKohWG77ohYCzWCkLm2OLhiJCJFs0p1rNYWnvjPwVJXYc8gIPDwvHpKbNqJwMjPpOoVR1QYBgRFTmwgkbjeEGcIoFf0M+e+6Ace4WvP2VjQMRdWqUgvBJnYnU3fXOaCO2JMQcaqYNnghArOTkMApgSYFgMdvPX712sE//Kc/+72f+sj2Tk9ch60W2Z0EwhwpRRfumEKciNTN6pzo6hSnhdCF8JTGQCbSi2VNrTFA3cjRw3UfAkgmZp+ht3NYGRH5DDOKGY23O8HiZMFMvAv9Vab2n/U5uMoIDPcNSpBstT7bHvrdncXJeg1geXq42L7+zFNPDP3ON156UX0J4OmnD7q8WE9nmWQqU6wKPb6pmxkzN2UJiEOIZUSlGlMPwC2VidwEntW1yynA4YLcb3W1KkDLsxHA1s72/v6l5dl6f//y6clyZ3vvL//lvwLg6ae/+MVf+c2tIX3Xd33oM5/6zqeeuhFjpn7YmsqZdH3uhjAzJ1mkNAj6xZacrk6P7j8A0O9z7tjAKsmQt3a3AJzee+3y1etn0+nxep2GS1ORqztXAXz1t55/5Y039w72V6sRwJNPPgng5iM3Fot+SkuLXAxuTnvzypyInKmJIbzBfyP/V9t5LWJWSx0bynJ25ApIOIU7nXl2jTaaNGqtxDKrYIQINm+o4rjMqWt2080FNvOfZg5I/ZYrEwRJyeA2m/0o/Ltz0F07kRlzVd36N6ZgZRPA6k7saWOyNeS0UBsnW4fhfKxnfRarA7N0bIYVAKHTj3/08dPjk9/40r/95OI7dw8WAI6OHnBKi92D6c6DnZ308Y9+MHcrAGU6e3B6ev2R/5e5Nw+2LLvKO7+19t7n3OGNOVRm1pBVWZNKEqiQLNBoSUgCCTRh1EDLBhPY7jYRNGDaEba73WFH4+jBTXeEo7sjbJo/sLGwBUhCILAQIAkJhIQkhNBcUg3KGnJ+mW+6wzl7r7X6j7XPfa+AP+0IVdRfObx87957zln7W9/3+84ptr78yMVlVwCcO3cevJZzXmIZrI1pDCAvu8TExma2XHT1BUlFi03aUYmW88H6ZAogndvO+8vHH7v48IMXdvaWabqG1AHYXxymEFkohJRSqLtoyUWLig5jQXyWR5rIK9DrUEAsZH6OTzWaZAwQs6oygEhmrkkpM8fAksvqpHfsPSLfdK0e/qtqlSEzqZKzEQmSiPhSo+LwJI+atknJzIpkAGrddJwWC7mxnF38xiO780MA45PNg8+7c7GUuy/cf8dau7h1zf3z3nqhMI61iTwiBQ4Y5J4ViKQCophJK19mdaNbuRV6zccEjvoDhqF3h5iLqaomDob6/DZTkWKkRRHCaPcwA1iOxs9cefrEiRPtiB999JHtaQvg9JmHTqLd3dl9/NHHzp3Oz3/+cwBsbmB91K9PtCxnVJbaBADgJvdSnFhF7PFLJ8xlyaraDLh3X4YQkVE9VbjcKSKsxEbB69acNVu6th37tQzSYOwobzI1QyQ2Nt/24hhbyyCqeTCEl5MnT7apWS6XMTbQBIAsTMaTl77kxe/5td/gGN/9rl8HsLm5DrPvfPVrJtNGdKnWzxe73vmyWMy2JmuveuUrN078m50rNwCcOHn2C3/+xUe++vjL//pDV65fYowAlC58/vNf6jucOTF+8uLj3/dDrwVw26mT89lsc207hf2+705urwFg7pbLg7e+9fXv/+2PpnbyxS987Rd+/t8CWN8YSa83b13d3powFx8u1S0sWisUWWpSQEoB1edvNbrTinRgkQMze2fbAL7XJqBb5vXpGoDFsu9y2ThxshR7/BtX+6UBOH3iZJH5aAQpamaHB3MA4/FaYOa60RcMjcsgFVUP8oNXq+waQ/LxBAAAIABJREFUFoZZKWW8NgGwub1+MN87cfrE933/W4XEbXEhRagfERW1mwsmApXZbKaw0Xiy6DsA80XXq011ysD6dF1K79OBj4g551nXySJPRjVdn0IkEINl+Gx0PSg2WYOZhWacjQDc2NnZvbXXhrB5xxnSQDhqvHTzkZHlrvdlxnS6PjtcpKY1UNfl9c0NAGHKKXFZdotFZypmPYC1SfPXHv7WZy4+dXB95/Jij5sAYOPk5h23n90ab21M12C5zwuvXpuO23FikSy9NjGZW0EdpEkKIx4YB0NV2n+R/+gv1SUcv2E+e4trQ7uH0TFAFTNijCFFL7U1cAxEKSYKZqJSn55ebBxhUqyUHoOizwEmA/jP78nRdc5IsEBRq39BOfAoclF3yy8cB1N5KxQI4agZxX+oY+UXpuoqIFtQHPVfOOlQih4PMnia3FARpb5mSAEGiRxibJw+MMgTbEfr+nKsc0JW7QYVc8AcOIAoxmiBQpMc/GFALoXYIgceclU555CaktXMqAnwVkhSqmGcmHMufigCQkgcoxTLJYfqaiYKpGBnJbiPZpFLILYh5L+SyAegT165EupordkvdtX6cqnqfD4HzAlu2YUTNT9FMzNRhYyugFnHNfrAgSgW6c3kmEbPRMQhSY2wmItlTdOAtC/ZxzB/gnRdJ6KAR1CPTrNqhiG/Y6tvwJ+PFo67LZ5t+niWPWElo6+cSkcH+0H1CK6A2LOsoH6A8B5v58gdHXcH1WRlgHCbwGqqXOkQx0UEtwKFENy2QwYRCSmZ6NFCPjopXLNmAEWLVMBEGgxpvtep9lV/8DoKRSTTkNsaZDIBk5tWfCe/+lT/hdetzkhO7lQwx3r1qmMxUegIsS8qpgpmkIpoqOzC+kMcPaRq8IetFOehcDNAHkMwbwBhEpFKeGELIRC7tlmFRTIQqVqpCCbmFbLXUWu1fmYQOJb9wkUWIlLR40M+DD7UABiNRmbU50xA07YydGtIzm748WjMbHYAIPrnjrh2WyMdubNXib+BzeGv4XDPp+N3Y9e2FLUDOKSoxdwClgL7BSKKFImY+yyimY99fmIMqhrcRrKCFjMDpFLTMOpNyQMpxkuJ/GXMOUN1BSv1azxwUoFXQKEaXnQAJJUwkHGJzK9ogRVTFf3mY3DEdlXuwlUc95AkFymkBK3gH1Q+EhkZp6CDOkikgZir1Rwb7l2MdjjbfcFzHx61k8vP3Dx921Zq2ANsRtkbWA31LkNsZCxFlAaYph9mIIBb8qS+9OLLAXcN6sDrc0VbzMCmzOwbfrFYVGNsEofIwbL4bjYQgbloXkVvHA3AxIEpBd9hOTZWiajxy6/U+2xDYbiVa5HsvSS+mDYWpFBKSUwA1kZxPt816e+792zT4HNf+jMAkfODD97JMNE8SkzonRHvO2h3PMIqapeDa7Tc97rsdGN9E8B4vK6Cvuva0fakHc0XMwAsZW0y7Ut/cLiXczeebADgGA/nC1G9cfNmzmI23zpxO4Cf/Mmf/KmfHM1mt7pub23MO7eeBpAQBVbAeVlmt/Yfe/RJADmnfknLhYQQnve8+287tQ5gsdhpR/z0M5ff/ZsfvrrT3X7mDIA3v+47+M6tOG6Z+dq1xWc++elP/94fA/jzP/vyYYfDOWLEdIrt7XUAr3zFS773Td994d7bx+NguY+sAHJZkmlIiZljYkdew4xDYCZEznqEkgshFCHyqWV4SuWchSWkEJvYNI3PzcvlPISQmjiZbnicB4B6pN8sMBpujhwcMFGBiHthM8zNsTUHFGPbtkN/gYhKSimGoP7hg59EQghecadOF1PfQPqyTGs405i98BLGRF6QyMfR32pWHNZa9V3PdfIkttrPABDdGk3wrQ+f+tJXDh9/7OLt5+8CcOe9917budw0ebpusT3s+5uB3Oi4mSYbN2+URy9+5QtfefTsHecBbJ64I2eVXJ58/Jm7zmyujVoAWTpy2I0FKdSOktvX510ZTcZNQ7lbYFkARG3vufP0l7/42FceffKh514oglEbAWiZQa1pGuuRc9W2mzgKCBlZtTBIewGQPYjExMxFer++QqQYI8wkF7Hg+UCDSpbJZNIX9aL6QV01IiOGiESmITWHqpFyYObpdDpYQC1LsZJXELUQgpSeQxInyZo4nrY+kIvlZdfl3odW1dKM2tvPnT577oGDXUWTAMz4MOteLrcm48nurZ0pt461V7NMqGNvHIpRoH2WVY9dfahTxUdFZ6Aul9XRLcLMRTWmFAY9aNj9VliWP+W6rnfJRtVEsk/eKcSmacC26EpfIDwBcGuf9vb17vvuODzYufrUUweTBgBoQ3g9GC8Pu0vdU5oPAdy6dfX8c+5saT90XRNRWfdprEJFicVIJdqAijAiNTHJ0YvIaKV9B4OZQtSzpmrGCBwDQCKDlAzOOcPYIP7I9IBJTeKAQMRUO0tNFWoUAzOW/WLctk7mZYTl4uDWzrU2JlnSQHovDz3nrskIEWG6vekJsNTEl73kxf1idjjfUSCkAuDkbeOmtat7T585u/22t3zvr/3yRwBsbGwsevqlX3yX4e2nTp3yw+d7P/jr7/mPv377mbXr155+6KH73vSG1wIg7abjzeV8Jn2G6f7udQDjxm7dunr/hdvf+MbXvOc9/2l9bfL5P3kCwNmzZ/aXu+1Y+u7mqNnqZwpAOjX4Zu8YYj0Eyb0amqZhrMICwswqBXWSU89nFVNAI7Eos9pifwmgma7FNn74Qx9/72/8zqc/9cj+TQA4eTK8+U2v/+G/9Tc2t8ai860Ta26V01K99n5XQiUCVC/hs/He9TxpZO1kvHfoA98k93LbHWd+4h/8VJljMesBEBdylzIbVdI3AlsTWRldlti2JzbWAOzNDvf2D3M5bJrR/sFOm2oKfTk7vH79etd1Z8+dOX/+ztnyAKu5uxQIArEXo4Cdx5Vy3+8dzG7cugng+o0bo8n4tnvu1tr1QUP7EDlrIhFxSH0uK3lx0c1FDIkuXbsK4JHHHr345BPnTm6fO3Pm/gcfXHYHAAijyM1DF+6E+GYPADRYKdoQxqy7e7upqYsZLZ2KoBQEslLp7DBlY11ZN+yviJD8502mHLcnHIE5YAoh8PEl5NGRjCiGVSOgigjUQqyGXJPhxHK8zQLmC1VVEc1l6L0OIYCNwKrVoErgEBIRsXHRwisUPCkx2NuhhrVggAtsIRCv8jxD/XpQw1EUhYiYAzOBmib59A8gpkDixg4+4l7XknqYmbGtTg6aSwyUAquJY0QcA6lqvpOuCroaTIZVuZoGt6pRheZQM2rNqMauRcxHX4VYjSKxKqN6GFltyFuRKRFgMNE8nGaH82sIRIoSVDKAyJHAqpnIwMF9lNk7AplBKKVf8RSg0i/mDIiWin2xFTPVrFiMw0mJrBQhIqissqLkhRc1KXk8X2VEaEJc5YCkFF9GptCU0q8+30Qwwmrn6F9FTFWKDWXJDg4opaTUSH31bKj78UJecey0vyolZwMsQFRLzqM2rR6UrlMEDkTBnyA6GGiIaJUlMTOwQwpsVZnB8KHLYKZZPQNlbugIVKH1hLDq0dTiT61VpY8DWWGol5qunoxgEA/a2Uo1rmtaK6VUlpYvdTrt3VXtrYtBJNaDtImoDPVSLu5UnWWokzNRhbCapOBrS+Khidy0bn0CjtWLrIiyK8XHXygTCFVibhWNct/HGKvNQKvFwyhyrH1ARgSCqhWRIcujPvaEJoTEZpS1nu+YAsVgan/5NuhSFHHVLGAOHTMOpAYiyvUihU8gqm5UUX8XmONRQ8Wqgr3uVIhjtVpQYClFIYFiiAEiQztBMUKgwByM3DDllXYIIdbmlmF0J6IYWetPMbBrqHBQM5Sc1Y6SSsOd08llR9ku991QYNdNiuny8LBJycH5Xl+gvsIH9yUnQsUUwm097CbyoFRjrd6bwWJmAvOZoUnJwf+eTdMjBZCy9pXNVJcStZtJrTCHIdJIzKwEA8mq1PqbSuBYX18v0vc5m0l0qkH9UTRWU8HKEgyiGupzqyAq/y8wh2isBIL0yw4ANZyofc59D/2Hd7/z+q0r/+R//IciCwAhFQbVHnMK5HlFsaLFlEPww150KZ0dsgbhWFmDNLgzVqRuDL3W3omx+hVXqQPHWs+ptQxcVGGkZA63Xu3iUQuj2Jhy7VngGAJzYFDFMag5tLK2IZaSrVQpiwMFCikddnOIOig4UBmHkGkp3fVz5zbn8/ucXPDE4zef+8CdZIdm+/BiSQtGBpBCyDnUQ55puewRUCT0nXz18kUAube8LN0yLw/7xaJbLGYALly4+7Yzp9bXJ+duv3Pn5pX5ogdA3SIEGo/H3TK3LYeQ3v2eXwPw/vf/6cG+mC031tq3veX1r/uulwOYd72R5KJpNF3euvkff+X9AP70Tx+5/jRQcOr2jTe/6bX/8Kf+NoCYDhnY252/5z0fu76Lc2emAL7r1S9PzdbVa8/sL+1dv/qh3//AJ5ZXDwHs34QQpts43MPhHvZ3DwA89eTvP/boxf/5X/yT8WijlAz22pqeySJIC5iDu+mYIjG8SqoJ0VUPkUwUmTkxxRi1wrw932HeaZIHTHoIgYbPj6+kMCxKYbJSn6vYLEdz0nFd311COeemaVa2N7+X5VLAxj7WwK1JbApXQIf7ha4WKSuDdLBESsbmN83aKWsFRkYCaIytUQOAgwGB2GA9CbVuYw1S+psb282F+09fulIef+IpAPvz+dbJ9cW8hEgnT6/13a1+xgAO9pfzhVy+cXPWL1/wbd961z33AZgvuxs7h7euX7vy9M6ZE7d5rso4gE2hKSSejBNVBLowFrkPBEAjOgAxEFif+9C9H/7YZ6wdnz6ztlGpK5ssSzZGIAfRA+i1r5u6Yw7DquvFQERKQ5ufKAdEo6xGau7CNVBRLTnD3N0TrLLZqeS+ZA11q8SryreVWWPliQCFAYdety4xUGKy+hsUIKv+rRgjZw60qu0EpwjYlWuXb926FHVrb7EAoJMy072tLe7W2jGiS65kICqmhgDjOkGbY4TMO/aedbMytVJKiGklDbRt6wxOt5SlGOsJ1uzY2tBWQ5iZlVLIwDAXHSIH1RJCDKnJ0rSTkwAuXdwtmiaTce73z5+/J2oG0Caaq0Zqzp48d+tg50/+5OMAbj+3GYNot4TmtkmVgNuMYsGyy0XBImQi1ZeaGO437hHIybiVSY+gvmmRAW4SmEFFJKv4ZNg0jRWvmOZVj4CvZY+XO9aeOQurO3/TNF1llwYt/agZT8ZhY33svX2jMZdy8JyHzr/05d/6Bx985N57bgfwxDcePX/3uYdf+NDGNDWtTdeQcwdga3t68tTW/sHOdDJ9xzvetnN1CeAPPvJx4/xb7/vkH3/80xcu3Ld76xDAlWculYyDmzh3bvNHfviHXvOalwJQnc9mGihvro/MrE0GoG1sfZpGk42/8ZY3vv83freh9RMn1wAsD3MTQ+D+8uXHXvDClyy7FgCzkCXm4LOf2374+IFz5RmusXMX/gRawQFwu2/gvOjX1raMXMNNv/vBj/2v/8f/e/lppElVUa89Lb/07z749NOX/vE//m/Pn7/t1q0dAJPJJFLrS1xQhQqFwAw2s1Iy1DwLdbwUA4S+793pAEltEw53l7/wi780Tdtvf9sP1fYiYwZCoEg1NE8EpDhaX+PlsgwnvclkIhT7vojSjRs7ue8bCgDW1ybbJ8/l3B0cLj/3xS/fdfcdjohvY4qjKRuTkeVqoJsv+pvPXL167YYwTp46BeCeBx+KMVKkooWH4ozhIqJAFihwiDE2LnAYIUtWsicuXvz373wXgN/50B/mnPO8bKzje9/0XT/6wz8C4Pxd95L0mjMjJDaOnnBhlCxdXlg/HQX3kgMoWVKM1DSRkHMeimC9yxxD2ZetjOX/2f9byal/Qebw7SgPFYMrAsiQfrcjB1yAfw2FiFT7Q18UJiK5V4KKDezoIj0pKTgEdhQFEYlpKX3koGoDvUyJlDn6PVACqgE+sErJuXfx178BzWVwcBzVqXrfOrOziaojOPpec5DkmiauriRmRlQCG1XugzokNUB9Tq/36sJQtiAiRcXL40KMgVMlZhHV7VowRsAgc9iw5/edf33WA25/UDMOIYWgWiAu+SIyh9AuPcdOOCpN4OiePhGLzKEJK/SAZQdGwDUpl+rMqCiyWM3xBnawnB/P6o8f3KwmbZtKwcq84ASBQfGhaqFnaprGMz4e3zheWehAgeppZ+YQVEREdBifjpJQak1KNW5g9QNmfg2arZhTYmhiExOXvqtyTAil2iKOepIG+x7ENK18oMPvcSQurvXrSsJbrRNWdarHfuvI2xLAvbspQzXX1DWC6qqwA0BWE5EAzyLDmHyY4WH8OO7RYGao/QV/hP9EXuxipZ7tzSwMTj0//x8rzzZmlkCAeSUwBW/d8ScjwuBNFwJEyZVeqT9sIFKFFhE+8rxTcIQSOxUltc1fFkNXMKwmBmITG/RHv3P6w73PDheomGor5CxhGuwADCb2jixy9717iOoL756X4HtiUdOSDWwggP3EbgyXSq0IRfbrztQ/kObDNg13CWe+OAZjgCjUXt5SSoWdhUrr0CJFJQSOo9Y9xV0pueRAxDGsPLZ+sZuZFiGzyJzakeMfHcgNM9V6+fRdtiq++MVlA1/J73Wcc+cn3BBIqaYEfHht/FrosyvCfclG5BetP+JjjGAjMvcb5myroNlqKGJmWI3JkMM0h1NzVjEYR6bh2yslh8DO0AUscRVTnDoMqGLYsqKqfa7uHn1I2Gc8cK3U+2aDjBI5hJaCvygVHMCglBL8fSEM/BAyA6FSkVewFhd0Gf4eBQDzfn5i88TefPeeu+77wO9+4F3vevf3vf2NHmflIJxi4EA8dH2pDM1HicCr7YGxEIOZIgVvkI5cPzoiEmj465AYkxYysxBJRJwxK6IAw2BZ1aBl1SsmBqMQdXjraqm7Pz6sNg9HalNkgDybEIbEYy49g8ysSBFTrPrYmTrTvuSt8WawAOBw91bbps0N3pvv5WX33IceBNAv24uPPXPHqbtOnpj23bWYPGbcqJCCBolaKgdEJMUGsW2a8e7ujf/v5/8tgE9/6s8vPQOdAwZ0CBMAaEdYdrjv/u0f+ds/+Oa3vm48mQIQXYaIw9lCtXRdNxqNPvyRjwD46EcvYgE0SBFSli988QsAnDm3SYw0DgK6uT/78y8+AmDWYfNsu1xQSGvve+/vfferXwngFS8+FQNMmoMDTKcbpYwBEDank9uaw+V73vkf3vPuj1K/duHsCwC87hX3v/z137F1evMbjz/xh3/0sU996pMAFjN8/euPf/ITn37729+Upee6s5UAY2XJWhjhSGXXnLPiyDXHwGKxiImNuOs6LebjqRvVRJTI3LQPYDSaIPDh4WFf+ja1K6Ws3spFlazC2Kv90Hc8fFTVwTwejw8ODg5mh7FJR4DMSmnysqHB9WwwUc/UVfFkcHWqkonWPiAE5qSqhkwsIFph3pgpBEejjrU0AMhiKUq0ZBIp2jiJjcaLUizMNrY4Tba/+ugVAE8+famXO7e3NjfXb7vr3HS2e+3g1q6fc3Z2FmfOnN08vX7y3OmrO1cA3NqdpTjZubW/vn761Knbgb3K4oTk0itrZCy7OYDQpPH6KCsbEClaPwcQQ69RBfFbX/yiP/vcoxIvqDQATk3S+jjkTlIKqd46kYcgBgYPpx+fYoxG6v5PL2DqpSNDJA4x1Qa26rXhfrEMTYrRlz82VEiKiKSmHZr2MGwJzKCipe8razakhgPBjsVfQ4SZSl88HYtCVgaKLY3byWSyZkZLx3aaouHZYnHz5nx2a+/6zX0AO/kGT/UVr/gW5oYoOaOZCgjEXOoi71k3fjYl0aPqXNG6Y1FF9NAvYILIKUuOIbjt11U4FfPXkLAKLFee3EAqDU1MtVyt5L5kxJFx3D/MAC5f3tvaOJPLIlo+eeK2Bv7wi/Obe088erB56vb77rnn9nMbACaNbEzG3FOEQYs/p6Xv+0LMkYIRmGSwvFomGsUYi2YKtZ7Tipoaky9dq5eYA1Pwd19CCMMcqAyf7dkweIZLdVGRD5tqZM96kJdSxpOm4tYNAA4Od06dnD72xd3ZYQfg7NnNnZ0nJ+v5hS984IPv+8Ljjz4CoOvmL/q2V2xu0RLXU6N3nT/5zFNzABRTCGFre7K/t/Mt33Lnz/7sfw/gX/3f0/e//zcO57hyUa48/rUVKmG6jte//uE3vuFtb/+v3lrkCoDxhObLwwt3n/3sJ/8EBa99zYsASH+wnO+Z2YMPnn/dq1/1gff/MWsCIKUbtd36ut1xxzZBm9gCSCks+85USYlCQJVBxReCIplsyFWZae7H02kvxam4ngJjJL/ENqZbh/uL8dYJAI9dvPYL/+ZXrl7C2Ttuv359j9AAWD85Npn/7ge+cNupd/2zf/7TG+tbbt+VTqspW2tPLRUDV8AkMavVrQaBK/MlMMCHh4cAmjAlacbTyVve9tbtyRkrfKxJ1GpScJjFI2F375bGIMS1IDU0KaW+067rzp69w6QOGONR07ZJpOzu7u4e7Hz1a48C4EQb4+nm5nYKqV9Iv+h9T7G7u5fadvPk6XY6Wd9cB9CuTYgIeU5ZCcF5PX5b9l7eGFNf8mg8dgBQ1kVq45PPPPUr7/7l9/7WhwDE6UZa36R2n0f0rnf/Xq8dgB/7kR89d/rs9to2G5ViZSgdA0kc8agNKFlycWC5Kknpc86TdhJjgyMqNlUbqWGo7tX/ciyOlf57pHFUYwWvmsjMaCUprvoLV2JHCCQFIkKhORqs/yK+VEXgyfCUgg/oqipFaoiDPZTjjDBWAcTrPSpFiRQrfxAzrzaDtpKuvcIOcMhg7Y06stbDP8QGdWt6XSavOheVjp2IbGW0BqkfFgOFhpnUjJwhEvxU6Ql9Zy7WGxozzMAGpboDq65LMvFfM7UabiciMBmUjNyH7GkUZZa+UGhC4DoGVASY89cshFCjL4CUYoPPwzs1RIQip9gKLEvxirLYDCgfE29e8HSbiY85iDHYkIeqh3w2kBYpfu0H9vtScu6eH7HY/G/D3OaJVY6YGCSqKgNKIPg3UKAlEntDqRlsmLJAMGL/eFBQAq8yxS6Rhxh7ETULkd1IMtjaAog0q4isKGkGLbDV05COYW1U/dO7wlQfJTL+QlqkGh9WHOJhTeKH8Cq0FVH/IFG9GQ6LNAKOgvMrNqQ/mc10NfZUY1QMpATjahpVLWx17UHEsfaV9KUHUxtb/+L+sU/DpULmDBvHuoVAKJKHzEgddJuYtDJrrRqvCN5t7FqDwo4ndFY0kOFX4DkjBRNVy4ypAoF5AJmh3tzVL0wpCna3CAgR7rtgZ0VbPdmolqJqzLFNI9e71KyIxBDcO09DBYRfYcZHApCIBGI3Zx0vSfVXr6gwW6QVwAKO/SIiyWr1eCiSixGUg6qyrFCvQiEKRCBU5zSKzCCoFVEhqhVOJqRD468ZVgogYKX0jmCrFTtOyyIvhg1D1omZqYbyCFWVAIoKB07M3TIrWXJbNGE8HqeUurxULf4autjKBApuWLVVBYMCxBSo0lXYGCQMqhupShrxmDz/pSRjYHYnDkHNM7SkRuzFIsdwosTgqBwAEyPQN1+LynyxyKU3shiC5zCqOTZFE1MVFaOhjmtAV2qIHAYwfm02KcYIzJXYHDkcHsyI+Ttf9drrOzd++d/9+xe84HkAnvMtt9fPgz9kqMLPOXG39ILG4pUzYsXYmlETGZJz13fOAPOMgGrhGCu7IcsK3RxCQwNbOYVYxMxUSHRAOnF9+7X0SyX19sSau3M9WLUdjSplqs9ueGw5GirlTqToINIfP3L7PxFT6vriN4719fUi3exwP3Iaj8aRlgDOnT31+GMXn7p4Y2PjdqWYzctQnVRqUDImI4/nQBSEkfbSTGyyvnbxqZsArl5DE7B9+/bhQZ4dzP1fnu9g67bJ1cv7/+x/+vlHvvbof/fTPwZgc7MR6dbWJrksZ4vZZz//pce/cRlAE3DHA/c/ffnx1OATn3riM5/5MoB3/M037h1clZInG1tbW9tLT86iWRudtvkh99i9Nv/4Rz8D4EXPf8tofTwvulxgPaxJYQCUk1r63Ocffe97P9zi9NbGmYef+20Afuon/t5dD55u1zmX8h0vffjdv3YXAMldkDyN6w0TlLx33EJyLpjInJm9mltVi5TcW7WWOebXKAQdjdpIPJvN+q4banRaVagqpwTUKtBiiqIu4gK1os/MTAtEmTiGgdNebPVYcuGvFiEHWi6XWbI/SgYXSRGR1HBLLZEvn6FSuYDev1X7yYmYQmQuWqwmVBA5qJCo6QA4GhbXCAGwIllUSTr4j8BBmxEFJ2L7Oj2aln59YzxBsz/Htz3/PgBPXLz16KOPH548TXfdfupEc/bc+RMnTgMIaO6+MG6n04Xt7x7sPHPpSQDT6clRu9ak6dZaM5ls7N58BgDJgiasPrJQTOOJh3QMEM3s+4DcO+tzOondbH7+ngvNdOvTn/rcKF4AMCa3InSmRpyhvfNEYxhJwXI5j9GUvUhcQaRF+9wTEaWmjlCi5L6wYRWzMuO48NSX7O8CR2piwwn+YFJe0bM83lZMMZlMnEMJNVFRgWKVEx4Hi4bCJhYMR208xCHmTtg4xWnbjAD0y+td329tr915+3NS2KYwAtAnvXl4/cbNJ3f3FndsTGbdLoCEzKwAs4mtDjPMgUNZmS2JVi19FkITY9d1IQX/KHa5TyHmUmJK0vf18V8bbxFCAB/x2Ppu2bZtCk3psxbxFyGGSCEIaa9tocmlyzcBmOb77z9f5KpIGo3WAhYAlvnQuF8cHO7ufqMJ+Y471wFMGloe3JpICalVNyUDWqSJI1VpOCZOTDW6IipgCWRCxL47AVTMVBEQzb14Ps0HVRXNxJRSXSMslz2J97JxBQsCxCCmVZb1mNrq10h6AAAgAElEQVToG3gVkZs398ejKYDIKVBczvP3fs8b7jy9N2o2AXzbiy703W47Cq98xbf/5D9o5wcMYH1j8vrvfhnC4ur1J247O/2xv/OOktcB5Nxtb60t53NGXvY7mye2Afzcz/3Td/ytN/3RH376qSd3pYRueQjgnrvP3HffuVe96pVr0xPLbne0ZgAW8/0Y0w98/5u+69Vvybm77WwAcPXqxdtObWaT6Yh+5mf+/ve/5Qfz0gA0kWaLK2fOhbvvuWM+n/vLFUILE9US2Cux3W9oMUbyggaySg0QLLu+irP+QeLk86xBoNR1OaW2SWMAX3vkia986fpksrG7U8jWpRiAg8XixKl1yO4ffOQTP/PTP94kAZBGMRBHYoKTjzOA4uZ5slE7JqIysL0J3qLGgUNkkloFuowh5LzYP9z9xB/+2Quf/+0Azp+7m8zC0HGxOmMw80abepWFQUMAMO/ytWs3lof9+ngakmyub4zGXm7VldI3gc6e3Dq1PT1YbgO4ev3K/u7e/u4BFKXoqJ0AOLF54oEH7ndBNkSnvmAIrnET28i8okuqkhYFE1OU0s3ncwCWtO/7UZO+8tWvv+c9Hzpx6iSAg9wsOoXG9dF0+yx/6CN/BOCl3/7y+y/cfzDbb1MTKPrJKAAGU+v7Pk+aFlrVOZMcELhtm6aZzWZNbCpmj4bZdhDp/sqKWH32L/JfnWI5PqfqX6ZvMPMxgaMOMJHYjEiZQKR+2WbVyp0iolKy+D7frGljCMHAYkW6brhPeiaTjJ1EAZ/1/Y3OUqSvf51DHLejnDNRcMOIKXv3CjOYDIGJXUzRQBybhhglS0UzpERELvOZkR9IjIxAXmbMdCwbp+q4lxBqxbtLojUxJG5wcLddUQhErEJtqHpAxHLXU+DYNv4nPShtWjHPWs9OUrE4BOLIpNWA7OZzs1yK8Qohl7WIiJBJ4uCATDHtu8zUhBjjCiVAAib1cwORQFb7OX8fxVTEXF/IRRuOsU3BqOurv93vFaUUaEkhJt8UDByMkjNTWB3JamOLsgLFEFOVNpbLpfujAcy6hX/ZEIL/9G4PAZBVtQgRNTFwU3dIIqK5OEog5ywr/YuVmA2ihiKas/mXZaLSdSbUxAAvdIM0TVrJUi7m2mAiIyKx4tc2BS5qOWcxDYGkVJ+s+6oGbW6I3kjtyHMQWxxGSq+0p4E2O6BeyfzaNAGSEzcLQAQ1NanAbRdWHOhWu2NWQASCOKKNKjRZRAORMRUpREQejjh2sVaQTfCmglZMskoRUcIoNhhcKKssk8uFIK0VZlSPZBXn3IREMZPIYHVRET/wp3YUQiRRLUfQSlot2/xUAiWECgik+o4bu7bCGmT1zjJzg+hapQEL74719UUAwysEjrJWnCIZVLDIPZXg1W8xxsDBihXVUIUAsJf1BtCw5zATsaBa1GqnmA5eIqpm7CNDjVgh45TCqGm7rsudk/sRQmpG7aybz7ulp9OaZhSIRYQNKQQ55o+IiYFQyzeLDIREA3LfF4AwlEn7jOqftwGTrS46mVqbUr1XEwmMzGuYSE0Wi0pMdy1DqRuEM/iiHaR93xcrkxSe3RJYOSCruYsQmG3lClkRWyGapRBVqSuGUEoJcI2Y/TnOFNo2+XKFiILVJLU7hSFKIaJ2SEUwG0iKFu9P/WYTOIoVRI4BRqw0tJasSv6YpBQCxtXCZCLSNlH6LqRYATIiMFAIRkaRlt2hu8s2NtYPZocRzVu/5/u++qVH/6//7f8B8L//q3+6vtWMpm2WYlY5ZAhUcq+qvS6bmFas+CY1gSlnizG1MQ0keQlNaEI8KjBjmnfLEBIzL7M7/fzt1ybGUnolNNFFYUjpmW00aueLRdOOvDw5tiM1ViUp2jSjkt1yBjbWoib1iV8HpRiYWUxUlAnuWHEHZgixy1kV5A0gDFM2HRNHom42ewZAOxq94OG7Lz6+t3tL0nQ8Wh85PKJtm3YZUSSjKKzn7EDdtTjdO5hRWmgo13Z7AJvbF/pbs+c/+PD3/8Cb77nn7MXHvwzgU5/41G++7/emk/XT945++Z0fuvDAPQD+7t/5weXyipS87A448Qc/8iePX+y94+aNr3/dFx898YWvfilL/vjHvwjgu7/zr61P0YuuxRZK830A0MXoxPbdd58rN65f68ZbH/79TwB4xzvecvLuM1dnMyS0eazzDsDmeNx1i9/68McKtc2i3bt+81V/72EAD17YuHr9KyfCBk/TS17ynJe/5H8BkDAZGy9mV6/c+EJY6x110UNJG2NuRklL3zthLjUczfoCArdpBduLTVvEwBiPxylELT2A5eIgtU0bxvNu2XV5sjYF0OfsUbFRaggwrfNWiA0lcoaag51jYFX11uHIDNMQGUCfOw6JE7ehFUhqXMJj1SC5lK4fjUYesi3SqxhHwFBy9iGDOczn82a8Pm6aThb+i4uuozQqqiEk18j9xs1A7oqYTkZTFWTpPbtLoAAumVNIftuNVMaTsJzNisy0pHEkAA/ctb3RxKcu7Xzpi59/6KEHca4GTxJxCzq8df36/pW55rO3nQNw4sSdl57eh/CZ07cf7s/aOAbw5KXHbt26/LznP39tvLa7v9e2BGA6HpesDZCilWWXGhcmQcmaVpfLS9ubG9/x4gcuX7oJYLGMd9126tzWqW55PcQ5cw8g9xKImrg9Go+NDtSWPp6qiVmapGkIofQdgCa2ue8JFGMseeVq4SLCKaqZmhyrU82SBTEGbkopubiBk0MtvAIjeII6cSIKFMnMslQbb85ikmAIYSaajZLWFYeW0mfJm9undq7eyPcqAG4X40nLTHt7V2ezZw4XCmDj5JlLVy7v7N04f8fW5lpom/rXWUtUHlEUkSIuFhZqGhYz5lHT9AOzNqQIgwIhpQLzQgqBlFJCpGW/MNVWCUDDXGBixdRheAFAJz2lmE2ZI5jaduoWR4MtTG1z7WARtBtdvXIFQJu6k2v6jW/MJFs4P9rbuwwgtMvp1vjlL3vRzvX+0Uc+f4LvBHD2/Jh1RmzKTSH/BmFmJH0Lk75TkxSDA9JyEeQ+pBCUtFPYEO1mU81Fe1NmG/vhnFnawFlFuuL29bYZmwXfK6ka+bMzEJGpaYq8XC6z9E4uUBiphBBGo9ZQuS0ppOWsH8UTb3rj9/03P3Lv/v4hgNn8JgfJi+6+u+/7uf/zrS3WADx59RmjZWdXOciF+87+9Ve8ImENwOFifuPGk4mIQmyadHiwA2DRL1/yigde/ZoXAWtdB6gDCK3Pe10/P9jfiY2NxgygLyUE/vZvf/6ZU89lxnz5FIBnLj8SG7FiSz28+/yJ5z1059b6iWF41YP5lb3d60XN/Re7e/vrmxuz2UxFQyiOkYIamOAFTKLL5cIPKGmUDheHIaTEAbUlDOrbMtFm1M4XhbgBsL+3yAfY2pjOloQOk2YEYN6XvZ0bm2sjXfSHN/uzZzarWUOXlBwvZClNvWFBJGvpSykxhDgEzsUUMA7s2yAUAdCOxjdv7dxx54Pv+43/9As//85f/NfvBLDWTmc7e+tr61pk2S+a6RhAASUKoe9Tir1qLo7XLaUrF86cHXFsSKk/MNqrsSZIotQillLOnD0L4N6zZ3Zu3ZwtupRSOx55i1a/7NoY3fon0ntuBdLXlaawIqamWBAAuV9YJObpUjLHRNE9UsssMuXxJ//4C9JN8mIDQM49YCFOd68vNtfXl/sLAJ/+5Je+/00/kMajfrkAa9tWhnrRHmYCEgkg805Ev5WRIufcDCfAI3N9NTCvNnkE8JCrl+EP6SpiKcPmnRB4ZUlYpS/VzW1aLQnDoYkG3qSXZbikUkoJSFKkaBnAot7kW09no6aS9nIuuSgohDgS6ocRy7TkXLJxiEPg16f5oqKqIcVYJ2yQsSqgwY7swx7ah0DUJHDFje/s3FhfXx/FsWQrvcXY+rEscK0FDaHyiSuy1Mx5NKvRsVjtF1iWwly1UQqpZCmlcOJJM/HjBNgCMTNFd9/5yVZVVVJgcAhDuhnZS2sbNQMfCRxEpG67lZJC05XsB4nQpCYmoeM9rLF0yyY1tUzCU2aixCFw1KwL7fwNa9oUUgBUi/Z9j2wrOLoZlVIUFjj599W2YzPruhxCaJumsQAg9znGyAYt2qTQuvlcOo5RlVvmXLR0q7qQNgQYoVgxmNuO5otFCJRzl3OejqZ+3hYgBFZTMnCqcoyJpNTkUlSETf0CZHaUlZpwSGN/KjVtCIlny1nuc0pp3KS6Uc2FtTCHyBwirToySE1KIQqBk3/Uc18U0qRRGqXlcrnMMwABKYSUUoqV4yguYnI9l6tI6XKFpzajkWrw4AkPTG6AlWq/8Io7Ay2SSyR480U3O/TjRptaBBIzxDCAy3FwOI+BmqYxLaWUmtoI3HWdgDgExBhrnl1UpMu9Kyz1naXItdHDS4XrUb6YqJWYRhzZP9UASDmASU2kVP8AQIE5htAkM9OVoMQUyXv9dG8+H03G3mUWQKQKYylGxrEaYfyRrVnESP2UScSL2bIJkZkM4k48ro9nDU0yVZdgjSggeiYnq1UthiPg3JkMVYMpe7w0FjUDpTaxsZ++yYhDMBViTUAFdHqJmtVI19AoHIiRQlO0ILA7QP14TwTmBFVGqCWcStJ34Ji7Tld9wwiBk2RtmI1D9NgIc4wNjPu+1yGwbCYw9MuOAscYu5Jd4AgRzBHGnJJpFarGa6NSlHLvrv/a5Mgp5wzitm3IBhFTKvrVVxNM7M/W6XgNbKWUJkbVUnLnamMW6YuGlALHSh4VCSExB6bgDn0AXokTY1CVrus0NK7z1q7fXttRUtWhvpPZrECJQuLBklMMYhSoW/ZE5IegXHLg0DatBiUiH6pFpIKsTBk11vrNJXCEFESzWI1gmtWbC4Xgi+JaWWIVr0omWtBwIFBlzDrRxOUdE/+T0+na3t6eme3vH07X1v7rH/ib//xf/A8APvmJz37vW15bssTUxMSe/t3cWKMBkbB6SgViQB0p1+Vu1XLsWp2ZE3vFUZoOazFvHQMTrdC1cuS3rGKeliK6FFWDaNOMKurWCMRZ1YidgqOqKprAzWgUOWgu9dEFiKrjA0Koa1iI9rmPTVqbTCy3feeY9L5Jo5TGvZWu7Pu3cOLkhmlz+eLi0pVb9z20vsg+w/Fy2YWeRqEhjr1lX9OktpnvL/Oyi30v4L3DDOBwt9vApCztzW98w/ap8LKX3gvgla960fl77vmX//JfN/2UGB/47Y8C+J43vO7kybi7vzveaJ+5eOkzf/pEUQKwvr79E3//x9/1W7/8h3/8qRPbd/ze734MwI//6BvPvejemze7aERqo4YA5G56+cnr/+hn/9H73vern/js527cuAngN3/793/8OX83TtbQo+uXJ0ZTANrnnOWzn/vS4c3uno3tccJDD94JgGjeL/Y/+Dsfu5lnXY4BpwGMaau/cfDQ/Wee+4KtIks/PoU2Eo1ETCQTCflaks2MQiQDG1UQtXpXA5FCQwhNQxU/qqZacYZg8oNWhX77M0ClNpyRwgBLzv10Rbxp277vGTRqWiL0izmTVkYAwTSAjQgO08kqVFQVgSKU/JbnljWo2LMbyNhCztn7ya02flMWiU0SyRBNIepQD55i1K6T0sO4dah7DLkUEzbjnGvrOAcySCKkFFIIKRmA2aK78+zmbadPf/mRx7/+9a9fv3nrrvN3ANicTufzw288/pW4RrfddUc73QawPzuY7e2ePHlybW1ycLjrZMTtU3edvf3u0biFtkaND2FdUSslwNjzBX7T5LBYLsk4UB9pcerEeuTbAFy8eP2PPvmZ173yZWujifJsfXPqcUWVQKCcS0hDgBlyNJRLcbRY4BRD41d6KcVvMn6hLZbLGGPdGR7hqX0YMiX2qBAzK8iLJI2BPMjwZiAYjIdKJUMdaAKBmQSsbtpkEDAeJzOREtyjFFosyzzLxpVrV5+8dIV5CuDyZz+/uXXigQfu295MTWOHh9cAbK+z5mISDRKYPRdApLUg0fx/02NhVzEVFWbmUAF4pAZQMFBgyf2Amuc+CwUZjVpzplRWYi2l9H1HijxM40aKwPOlEK3lnG7c2AFw7/23jePc+vnlZy7fdcfW1omzAArtIAcSuu+ec4u9p0ZNATAKtWxQjQRstWK9aOlTCozqF63bp6Ag85FMldxc46c8L6xiIg++qmrXdRxAKXoTlk9LITaipg4o8YLqxGxuyGXmIxd67WszAyy1sUkjAN1CFMQUzfDM5Ud9qkitHR4eUAzjtfjUM18u/rViq5qFZ5PxWDVfuvJ1KxHAZDJtEkpeFOlisNQqgLV1eubpr4GbptkiNAk1B6c27/pDEJpRunlr1yk588Vife3EjZ3H9vb2UtsD2NyadmUGxLW1zVIOd/eu7+495jP6ZDJRy7ksNjc35/MZgLZN165d3tzc7nMXOMJPlaWno9jzCp2gUk3FGUhDU+cKDIksPSd2Wq07/1MY6bIPGmc3DgGsba+NJ+31S5fufPjk6a1Twfd1pQsBkdXIIjlwHGoOgmxNy5AV12owrqRFCSFMxmue79o8sdmX7mWvfNn7fvV3Dg4OAIzatqMofYb6tqq6cFV1gzjnQiE4SGXZ55TSxmQ6gSEvEFVCAdBbMRLVrDkg69WnLgIYra0F2Pb6JDZJYH0/B5C7ecQIzEHBRm4w5vrRDQFJTUWzUQ8gRDOKVvHiLNK7Va1NKYV0uLeEjhKtAWDbn65vLmd7uQOPY8AEwM7V/WCtGQICYKZOjKJR29TOQidDWt2yPrvBgY6bNf7KqTCABKuGhOpPKKa+w6x+KG8uBYGo9Bn17MFHRcvH6jx9snJWaC1u5MQcGcEA1QqJE1Xz3ICxqJnWulcePB1ZpZQhwTS4yN1K5NYSY85SQoqMIMUczJFSChRFLASyMhSoAyEQsVHtbJcmRgBraxOHXvWdMkfHdoq5HVeH8ojKoQRKakYOuayRgSFYUAwxNnqsIEZJ3XCuqmEQNESKFSfeDzO6Iec+hBTVihVYdJUqhGRMy/kixhh8s5VaIlNYzl0ppYlVvSoqpAENR8R+cFW0MUkI5O2KFCrakShGzqIxUEytw4rEiua8gkCAjtd8BI5hwKH62ByZCVJ83B16eZOZxRiVzN81b4sM7InHMMzYMDARGVipRgE8QckhcCQTZeFSSm0ObmNRiIiXfRyPPg31qyZWak5JNIUYOC2zePSSONTphYnNcu4abrwlJKD1yW3wXwJQJooczDxBxAAokeNG+7wkNkeTEDOYAkOFVaVJyTdempWil4yaiGW/g2m3uuhUqwtmYJSwmq0mN2I2ZpiaucPdK8OI2EQ9y3PU2GJmqiQiMOWVm8iUQmIYjHXVollPJNFJpdXwSHWmZYqBfbevw3vEJtlHS6nVvTEYE1sgs0DFdECQ8HzZOVl2MCOTF66LSNu27kUq6p27HIjYWZl+4RQDqVgx0lUexIDJeK10RURSCkouRneqFkJI9CyPmRIFGIOaEHsbVA9iMxgn85pwBoA+F4+lZimkNZkbQaoamcwIVukPVInWYiYxVm+jGkGKWFX9OLL1WidKsFIRMQoV8lW0EIGsEob9GeTYMoMQS+Bq5DE1Lf8/c28ebFl2nXV+a629z7nTm3LOrMysKaukKs0DRp6EBkuyZGOrbQcm1DTB1I0dZmho2s0s0WHAuCEwY2MwYbDD0NAGjNuWZYFn2ZIlyxpKKqmkqpJqzsr5Tffec/bea/Ufa5/znkxH/y39pcioeq/y3nP2XsP3/b7icbJjbqunJJu5/OQoSXrSTB1d78xgrk8X9X0fHZ1hlVrtJinikJOaDhMWYn/3WBpXJWtN6zNi5zSP2TgQkIWQfaQ1RO8SU2CREKEkVMYELrOsWkhNhL1+dlqqqkaRALEwxMwOGnNV9QO2VhiwYA2R+KPkuYVE7j7mcT4/xkoxlMlG58pX04AjUOlrGpyT3Y7WC0aqGodM1hGEgzKczHXnTC5gUkMpFRq0Xq/bthVqupz29/cvXbr8nvf8IQCrg1vrVdk5sUi2vn3r2mIxAzBp5MaN29NmztTAyGu7EIKhlFzGHOBRwVFQQ79jbMcnFaogQiFYDUyGo0HNuDrKnJ4VQGCmxmO06/1sgYVjXK/XVupmNQjHphGtP1+P1SijEXyMe6wxdav1rGWhKmxyMbZaSGndTCQNUabzWXv27Olr169aPuUnTmxrKpgDwsWoumBKWcw31fLe3k0OpzY25gD2b6TVetU0Tcvh6acev718GkCzMfn2P/z7f+oDH3jq8TuLdvLc47cAXH/u4J57737x6as83Xrk0ReffSbpegPA2SuXY4yvfe1rkbC/f1DWPYBf+9DHHnzgrqLU57RcLv2aLKKpO7xw+fS7v/Obf/ZXPigtAPz8Bz74B//Ee7QnRFBWtQ7A6dNnb928eev6wWTz5P7+4dbO1qX7zwJI6Dku/sWP/tRHPvtsnyrnIbTTnTj9zm97y+/9hj+1r5bKocPXYZZTJ5qnkXu3/ta6kcyguUahaynOkcpKDASuYya1kkvx9jjYwNDy4HTVvu8bpvEdLlA/SDHArYt6QoMZWVEtpSbaQdijp5iC1YINZsYKM5Oai05HGVEeicFxtP5KoJS7rMTMleBFEKIYm05L0RJC7B1HZzqNsU+9mvGIEiQqquaXfU7+qwSmWtjAIQy2O7TBitlkNnnJg5e3r8+/9MyzX3p8F8CVK1e2ppPLD9zDTWecNmcCYPfW7rUXnz5/4fL13euGrpmcAKDUzCZbonn3xgvbp7ZV/L82l2Q59U2MRK1rMlNOpkEkNAjrrgevTu1sAbC0s96/+bGPf/Shh+49d2Z7b/cQwKzhIGT5cNJynzpf3bvzsTKoLNehBzn1h0BkpDSQD4zAQTiIWUk5jzGwgRnCXZdGlhIRlYHt767tr0g+OwboFhgHIxCkUbBZGHhs2awLIU0nsru7mxMDsG6a+uXWfHNrGxdlevelBwFsb53PSVerO1r2uv0bzlmikkCqkoioskUBkhBYhIyHA0TGYJQKbyojAdHTMdypLAQ/EmkY7BTLKSX2P4Sa9kxFs5oFWGlr/OE6mNK6zNrJc1dveRjNvRfPRD7cnttVW3/5y9fvDncDCM2OMMUo7aTfPAeZdQAQGiGyMghSamgCl6I1XN1gWqGVIQTNxSVsZObIXv+3asweSRki8kiDCWbTuZGuahNeSkluLnP1q7+NWXPKvcZYrCo63A9pjrhBYaFrt14AsDHdnm0scqe576bTxe7uLoDpvImzaJQz9SX4cYLt04v9/eWsma5Xy9T1TTMLrg20LpeVITdNyKU/PKxi0a2tbaOwWnchwMoSQF9yKUViAa2kaSUnl7Yyc7FVr3uTjVr6x3ZyuLo9mUz6bo+oJVnXolMotgmW2gkvlzcWizmA5XJ/aysyr5uoRde+Xg5xOkSNAQOOxtFyLtiHCYBAYWgzWDWHqDdu3ZnNWgDvesfbf+KVP/fJjz1x192vunNnOdneBEDo+sPlxmZ465veNF+06/VNAO2UQIljNCIp1YjXZ3PW+sh7H2kCSgwjg8Yoy/U+gATtlbpu//Tp0yXbk098CcAbXva1xgThEAZX9pCwk4EMUqubkv393Z3FdozUMPcphyGqIxuiCCmBKbRh0Uaff3V9ziWVvuhQic7m0xonCMMgjSFCMbNcQpyCKIN0YOCbVgO5sPhc0D9HaPk9r3vNB97/IR/9iHJ3sCp9mcVpMOlWSwCvevjlpJZTclBhGQ4ZERby6AL3ow/63kG1bqbjAuZIxUEgO5p3DJKN4yeVzzwNQ6d3hAMEg6ptbTg6Bo4y4ThkIYTgMT1DjGIxhUi1ZOuY32FOpit07Grz+YY3sERWsVkhCIM8VJjM/wMELLHx8BSO5EPK5boPpG3TEBNEs1UdfikZxcUmpqqlEIB2OvE3nINMJzNfw3ZdL4HdvDBmIgR/C6BmsKOEXQUsm6EgxlhScj0fE2WiEEIIYlYNX6paCsNXkYMYiohEooRA4JGcGkREJFv1DozzPuZKmIwx9v26chwbIUEqfc7Zhn9FLXvb41eVI2aSFREufYpBeIgF0eqhoBBCTeAYagl1nJHbQFKuPTCzlZI9wvtYCKWEKGxKlLPHlmkkMtVcuuFVdsyjUFU7hKzmDTPHwCBjFYHpyDhgLdn5O54H7BMWrfJTA6oYvmSrdkWmUor7v8245KxaBpuYpuL+I5hEssoEHequ4DEr/jp57ChxMGjWApiIVFlffdoJ7OBa8pWXE7jZG5TRHXFUvwPyFQFD6hEKOjBTfIMC0qICKscwcN5iigjH4GKe6oRTg+qQBIqUUpC2wGomwxCa6rlpxFDNVmGicGLEQMEwXxUTk7AUBRGi1CCY1CWl+uwTkWuiipkVZYPUPxsSQIpa0ZwzN41mh91mz5RRqEEFRzP0osXIiEmo9sZaHMvjfA3ya2jofipQ5RhNvxTPto9iq96h4GAQQF7Y0Yjeh5AYk5Vjc9iKZZQKSDrmuiOr6JyRtO0J1jqIPJyt7iL7AmNWEvYuRgoXy2bFs9Ud7FYyimWQkuc3eU3bK1RDqDaT0dNX4fQYpVjVs5ZzLmpqTqaNR9HaJYcQyeD6CyOIMIYRc5Vnco0uEmEimJqrSEiVPBnXnP6rdZJrweN+jV1pgQIjhZbCxoG5Da1zJFKqU8IgorXwQghNztllah49WXsTHoa6VvExdflWlQFcK1KuUkHHIPmQCDRaIy0QhrXlV9OAwxdiCgOa3z37kHrrH8+gZuFiWnKO0oztxGDG86NBfMDRTCeHh4fTxTzmsu67N37jmwB84pHf+MVf+JW3vO0b5ptxc76YTMQrmxjFzIjEtOIMiGtEVkUBjb5uQKHHQT6lFJ85S92MDs4nK1EkG5tZyWMAAYtIcIdLv560UwDr1LtyiWBBOBc7WlmYaSmjJa8+EyImQM5939eLNoQQmkbUqT/z6Tiy+f0AACAASURBVMSnjDln1dy0wThnMwDr1SFKPHf27NUXn795887FuxcASlo2xIGRc59ypqYOhruuy+tdEcl9/oX/8vN+n53cOcHL/PlHH/uhv/2D3/IdX3/hZScBHJTD7Z3N8/ef/+zvPHfh1OVbV58EcPva7Y348uls8cK1Wz/zM/91uVdO7lwE8OCDD+/snHwgPPD6r3vtpz7+5HSyBeD9P/uLf+A7v7WdTQ+WfdelNLADJrPmmee/9Ja3vuHi3Ytnrx4A+NznnvvExz+/tXkBHZbL5cWLOwDa2GzNTsAaKwyoRHS5B7AIjUnYOX065Wd3TjWbly4BiHl686kXSBrwBCVqEV/yw8yyKtlgfnSWZH2Z9Fi6uDOQUbSvV1+9urSgVMh5qLOnoa1NKVGUyg2CgUh9VsdV39OVPjCrsH+tHMQDPvucAjc1UU8VA1WYQSLiqMVx2MwDG/X4aD9MpOs6UmqahgbpYCpmmpnMGCP20jOlyWudglSX4SAgSgC01+K1MIPICgxsWhRaOgC5z5Npq7YOnC6ePyHcP/fCCwA+86mPnj9/8YEHrswW9MxzXya7BWB/706QpNYtU97Z2bp0/gKA5596+pc+9pFg61nU6QZtndsBsLE9X0xmICoqRk2UCQAtq5yWbDadNk3g9boE7gDcdXZj1l75zGcfe+Ha9dOnX+qVWdcnk8zUOTbcWzJSLjCJdTjuUw/LUFXNdlymYVQd1D4hOkJ5xTCy68fuSYfPv/6B8DCHPXJFjlxoswxH4HM0rfgeQxYqqstTJza69bJbK4DFfKsrcrjWMJmc3ji9TAZgff3WFx793O6tF++5+8SJze7i5TmAlG8ELizRLBcLvhALVHkFegzJ5gr8yuD+SqQfDc+6KYJEN7QTuI1NKrxervzvNZnGdbecTtteTIvmlKcVl1hyp43Nu4P+qS9/+e7L5wFsbsh6ef30ybi8dO6zX3iemy0ADz54eT6T5Z3bj3/xU4n2phtbzg2VIcmMBrZ/CIGIPGC7QjHcTkLiKEoflHv7FiiwOFnLtNRShFkoTNRyLkZSEVymYLAZhboRdo2A5ZxSykGOwmWOQ0YLzJROnjoP4PCg29u7M4kbzXRqvA7TBGCt6+ms6fOy79fbJ0/sH6wBLLslCeXcM2Njc9F3qU+H/leLDZkJMwu10ykAnDhx6sbN213XT2abKe1LyN7/FsVkMtk9eLGAZtMdACWX9TqXkto2isjBvvOteomhy8uUchANEW0bagg0Vjl1zDybtV1/6OJtImuacOfOwWTaMAWnU+F4PnA9dnjAK/rTy8ajFEjVcp/S5taMLQBoFtM/86e+5+/9vX/52c88vr111mc0u/s3J9P+277tm/779/yB2bRxQ3FBomoXp+KbMNepETVE7vkf53LMPpczM3SpdxP4bD6VjFzCdL4ZQtg72B/9YqqqgWOIVmGHTGSpqIoo1bnker2en5mU3CeCWiEeRn4gEgYRF4sSXdtIglyld+qhWt6CBiYUGJQYXnEOtTjUchBhJZcBYvAORJEgwdWZTYilWx/s7b7h9a977Stf+TuPPAbg9PnzfUrNbCqE3B285J4HAHzTm98i4C4XX3aOYZNESKmklBhiVv1WVPm5dDxM4SvrMP5K9LsZiKvSomo9RmoPtIpTBiIvoSYRHC2BvNIdJyl2TMXAg72CFEaaNTFIAg8aXudRqBm1TTtyDYfzqfhT6i++UCAyl1a4sKjedxL9DfXQxto6uSsgl8gVL2xmORfVHEKIjYiI98ZE6LokHFSRS5/WTonuGkThYGY5V2+agcOQtemLDJdE+F1d35Cc3Z/sp5kwB5bkAYtjHhARG4rXwoCZtW0LEagBNYRFCapFXRahxU9vK0Wlcp+ZOaXsAQfCPFJax2Ig9z2zaxcs8pECkYii229UfTtGpj7PjiGoJ2QNFa/DJhTcSHCLt3+YgcX7bQynQdd15hTLgbppQsqkBievKA86BriG2x8kdhIfUchQqhMu89/VlWxFg0hkIRwLblDtU8KxFa6/9cXU+n7UZefcj423UyNrWF5hIjEyrWzqSjJWVSYhgg6JADzgFds2jutYb7+H32K5z6HaZERhmovCOAh7gWFHySlH8bfHp4mjusoAJsuqqmX4Q2aGQkHGpASywc/iAmHNMAueMVIVdGDDSMf1g4fdwVNT0uo+lEyZQ9HkowB/7wKziRQtbpzxmjaEwCCIt5Q2xP3CiGIILGJGjtXQkjNDWDhaCCEdKacEYCtggxD7t0DMwfFPTAU6BG0UGAVmgpRS85FjjCEgpzoCGOmS5scqKXSITqWi6ux9961WiSlTIBIQERWw+WPvW2Qr46KdxteWKRwFFQPCVZ/nENdU6iaMDMxCRmwgmA/FIEJmqaQyEHAH154/gUcTFgcRjD3d8bTs8clh5jCMd2EeYA8zGis3LYkNUDDXsWBw2k6xrEmkngZG5r8raWHm0ERXuebcH8c7VumWGbNwjeDQum7Xoq6+K1DVxI7GQ85FLalq0zSVjKtwJmsIknNmG4I1iIhpvEcGzY65jOD4fwATHX/djm9zB6DmEfTkq2jAUUoyK+xwfxC58wMAqcRYqA5s/POUIMTijSYNi4iRdFLbzgFpW4puLDazqUjcWEwOl3sAdjbPTtbtPG6u9m+187I8dK0E4mSS1sYOkaljTlKDf/ek7BWeMUkIHlynOXvD3zSNEQPsaq4j7j4CMYMI2VTVjjoHGtQ43MaJP3nLbllKIiuB4SGvqtp16wCKEiWKD0GHr9+zEQhMY2cbWWDo132XzZWWoNSlRJQjNzmvBziSzyGtbdvdOwfn79oAYCU7LhpmapmsRmaqqQg1TfPs48//4A/8u+0Td/k4hno7uTX75Mc+8bZ3vX6yMQdwY/fO8wcvJikgCsZ3nT4NYHve3lpdzVh/6ZlnP//FJ0UW00kE8LW/52tv39g97FYntk+nG588c9+9AD77yBMf/9jn3v7ONx6WVZDWvZECWa+XTUsnzsy//bve8c/++X8AkA7x4z/202/5tm/iOIfWMnS97iF09sSZ557bb9v2yae+/KnPPALgHe96w53ltb/wl//0H/q+259/7Jl/8Hd/HMAicCpLo7J/cJDEqGnqmgpCICinru7f4GI9qiusSmM1kFEI0eoUVU3q7ohIXahpNuRUiRCRhJi9hq1osWMJeqhfIjMbm5ISiJgC2Mka6kmG7HHCdaTqYG0RgZbjqd1+CBZTEXGVOBFFafxYybnK+XxH1K86sImw87H8FSulGAzCrjrxR9EXRFWP4AohNgYxEZOJFdfRRG41HXC0oKtc9MK5jdMnJwC+8MWnnn/m+eVhvnjpzGxxtl9n/8ruunxxOptPNuYi8qHf+DCA3Zs3WtjmbPrKhy7GCX3+6S8BKMyBJrOmyQXdMpuPpVHmk/k69ZpTkBiR3YovPFlM7VWve/g3PvKJz33+2Zc/9FIAZnu57M43wvJgT2hSs0LMxIwx7KeOYfQ8TexIok3qay1AHCiHgQeeUkopTSYTVM28lyWBhK0oVLkyxpnp6Lsb42C19P5b2IQBF6c1zCA1Wy42FqdP7zz3/HUAV7ZPxTB58umrqXDclP2DAwCSmma69fKXXWjl8HD/C+t9T5I2s6JKMCGDp10KCpfeyV1s4PGpUbfVmwP56yFjxgYRKdCillP2z8B3sOIbN9cnqwoZNJMZgzNK75BwywDHMH3iyef6bu/c+fsBpHw7p93pZPvsue1ON7/w2NMAPv5bn9haxLvOLs5dWNxz+dx8CgB5tQ6+mSHo8MwLcQgh94WNURtcGvcrg+Hfhjm+lXqDi6JqPVLRKG3JdNj1k6ZWqyQCg5DLIW0U6zGHpiERUSUd3Ey+bfZKo+Qm5wggZUym8251wLHcvH1758QCgOV+v09G1MxmewfrdW8Aln3XBOHcC5cQQkZRj5JhUyMiSSWv172bJj74C790/wNXHn74ZauuW2zEvYM7AGazhaHpkoKbZtL4EdGt+8XiRM656GrV2cbmGQDL1R6MicN0OldFztkjafu+D4E5SAghxri7uw9gsVioWaIymcw1V/ewGRXU8cXRzHRgf8GsBjn5J+9x9GrM1Hdd6m55BvCb3/I1k2b6H//jB37pF399te4AvObVV972tq9/93e87Z57Tt/ZfYGl8h26jAR2imWlZgYFzNhHDMVM/ehUkBEnNVUVMu8cdvf3QTGXsLMxadrw/PPPufichLv1OpcSp42zG7x8N0CNSbjvV56W0ggbcsmZqZASsRMoFLX1UaD3S59Fck4Sg7EMUg8QWc69ZYNaYK5RHcRE4EC5S6qpWFKqpgmmUIyFyErWlAG0MVgT+4Sd7Y3v+97/8Ud+9CcAfPxTnwkhdKas6dJd5773T/5xAHdfvIRUWgnGnmJTX1uPYSCrJONxCeQiDzKMTMBjLpXRM3eU/GAYM/lA5reG1YQIovqNw0OF2Zx9fhSr7NPhWg0D4BhVtUtdKYU5+LoySGQR7bLvuEdq4TDGMvEjuE4NSFHUMhgSfBEF1ayqpaQxlsY79pTLZDIhwnpVPVbz+QaR9KslqSWMGhYVP86CkDhQ3JmdUNUg1DRRQvBRQlYU1aK9u2Eqpw8GUuGgqsaokTRETBZ0tLNVaImpQouPYn2CM3zeA6PQeCgwTIlKVjJwiEOpjNr7aQHVN1QkEJFazjlny7GNPuXpS+/YL5GYs/Y5/fQP/bA+8cSZ+earX/Gal7/uNbcP7jy39/yyOYxnpifvviyLu5aHJ+aL+dg5mFlOKaeEojlnD0xpmoYJWpIxSdPquh8iLZBLARuT+pTBdRAKKEwcIwsYWInNFEwwrcZDhZmi+B9WKc1RY6Mw9dlLRfYGkUDs/dKwARUiMSsoTvGrUi9mWC4pJ2nacWPMgigxJU2aGmlCE8ana6it7VgryywiIB8GjAYPV8n2fe/LA3/WSynZNHpM8JDE7NxPNeNiRRRAbIKW4jkdx5NNKg9rgBCPayqjmj9CR/xeH5iqKlIqGITkMuRmjkBfHZ5eMt+pVdNclVlZUVXYcfuafwg6dtf1FijFXVdVG8hR1ax4Tp9ZndEwoYZFUrWvVU1ZYCaTbNmloEyBahebhw9vVGnBnxlTdUVJIIbBU7Ryrj+BFIQhAndw2RwLuE1Q8DBfpiFj1AezVoUwXEpR9SgRK47GQ80AHsECw4BbxuzVGh6vxlSjklGKljJ6KokGVLkNSFQUP5PrLLlOV10iV5+Bo4QdoE/JVJsm+HdTTFHMCcO+8+bIAEr2DGNm55lYdcb7PjXnrGQVrcDIQ4hyM5lU2C+TiPQ5p9yJSGgbV01mLVaUhFw1wZXbwlxR4iWlPAoOggQJQWEFlWfvoYEgE+ImxJqjocYMwQC9HkcVzjQzR27yV8xxXGNSBuzLYO+oEpXBOOOdeb1qjb4KFRxltJyNMKTx/7uV1OwoXeJ4otIw4csMCiEwCwmbT2SZmbmdTO7sH/iMeTabA7hw+tKd/fYX3v+L3/iW16KIP9bNrHW7oFmxKtRCdvEiTLW0sbE6blctxuKYDHYt9GC1JScw0RBmToBawVAX+iXnSjyARLjv+67rnfM0iY2SUrbV6lBiO970xYxyrhNwrp1S0mLJRKRt2zH8QlWZ0MRJrbYAEE1CY8pGylyPnhCZiEtJp06dWub+zu19AOdOz3S5z4KmbUrOvfb+ukQJbi27+657/4+/82fe+75/C0AwOzw8eM2bvv77/sR3nLoYX7h6FUDf2v6dmzdvXd+Yz9L6cL26DkCoslB/8b/8ZrfG2ZOndLkE8C9/9J//4A++t+eDZjbfPHsBGnx59Ysf/Og3v/Od87YltDJUYSklpSShvPltv/cn/91/AEBl8tlPPnnt9v9zcuMuW69XywMHvF158Mq3vOub/8kP/Mj2Q/do3/7rn/i/AJy7ePJlr3xYmuZhxMXGZ2/d/GEAcadpWto+tRkbIYkaileFZkpCrKzIqEMHmJoOGZM+q/Ydf4xRGsmZtYzcIKoZmsMCwUvhce7IHOsdYyioXuQCOHF6GtqUUs5Z2laIu5z8WZQYPeuzXod+7Jpnp1Ma5ZHHkupcG+C7dGYm4xhjFY8Y1/6NyEoiiDShWB6CYARmOfmgcfAqD3dwSVmIVHlc6xITg0CFoQCaYKtuGWBbG20GDlYH25szAK979UsfffTqjZurJ7549YEHH5xvbwM4cYKaeRuaicT4uUcfu337NoAH7r33FQ/dE3XdUK/IDz7wEIAbt27evr07O3umbdsAdgefhBgiAaral9KhqFTMuApZiJPzd515/JFnTm6fB3DmRDtpZznn0EzYwvAd8VCAFjKxMbldxKc5o0JKwlGrIKi28HEz6YB9z+SrcRJU49N0+GqOnd11rQagkMZGSlLPeSDALPl6nLgQZZb0kofu+8SnPg9guhnPXDidM89O7Nhk+sjHPwrgZfe+8uK5szvTsNo7uLN76+QZAzDbaHotOUmgGLltfIurnaaOpSGwgMRLCfekqHpRVHBUXFYVK1GVWwPT2IiwlgLNbVNtlDmnSDH3WRWhkaYNSRMA4jiZb9+8pi9cvX7XxdNNqwCKpelipobZvHngypnpZAHg+otbbH2U1antrRlrOtgF0DKpVfK8Twx9dBFCGFemYwXm+iMfJrNj031uAwOJMTHHw2UH4OaN3ZMnzmwuZintKldNpuYCkDmCpQwVJzwvILjJdVjnDEWnFSKBNKtVAXDq9F2p60XibNbON7bCkPaVLRMx0Fy9cef0qXMAWOLe3s2cHYFHIYQMn5KHkjGfb61Xed3tve9973UB3fve974+63wx29u/5mxdomLQ1bKfzjYDH63U7ty5E2Jz8dzdXUk3rx8A4GZ64sSs6Hp50GUtCnHQOkedzudpnW7dvNM0k82tEwAO95cxxsODw5TK1uYpn3MRqSe7OVhhtIeMGDwtHtA+LqhJgu3u3Tl54vTebgLAnPr1ra/7+ofe+MbXX7t+21F/xHbq1HZs9dr1Z+ebwe/HVddxnBAH32j54AaiKDmVHNlddUxDlGOBBjYFUSYfRi+aRZ8slPjs009vbm4uVwcArl69OqHQxshCqpq6NQDlYCTEkg1GvLe3D+Dk9g7BoggbsdUz2asoD61gDoC5vpeZUtace0IcTR9MIGLlUlUDqClapv4XmuTS9yVRMAANhEUs2Xq9EuK28Z2EtjEyQ6193Wtf8f1//s8A+Ohvf+JDv/nh29evvfEbv+6tb37TQy+5AiB3+8vDPGlrvGHNPrAizMwhxlpOjxo0T1QaDHP/nxkoI4R+AAMQhaqHPzrrjpuIaz1WPfwYbx4iYnGte6nmFK6JRRykzuXHWHOXvdp48mTX0nrmuplR9VUNmnCzUvLR6t9bLyEelqqjqdtIYoyjikRVIaFtqaRcBn2oH93FcuoTDXe3M3fqLQA4PC82pFp84l+zPIDs23UX+R+pVOwI5SbShugvi//YsYiNITiPwMxQQweG59uYg2hOZExcmW5Fk6qyee9aXQz+5FsxroPII5vk+E0tl6t/88P/MD73vN26s/fU1We+8PTP//wHbi33VzHN7ppefMXdDyc7d/+26IZphVMG5qxaipZSYg0s4BoLUkBB/AsikfEzTDkXywRy0ZCJeOGqqiRi1YsN13QUy2Rjy+fKdyHPzdESxKFRFqgG1VLW3HnWEotQbe5L7eoKisQQQvC4kCOd7ZhgyhVsB5iEYIyc+1JK5hwGuq9Z9gK71PxgELGqaanqoXFDLsT+cJZSQy693dDqXizMjUuiHJFARLG2zTpWbjRKmDwY3jcgNkwbPIQYRw3R+CLTUTIT52JmllzxXSNIxL0cw16GHBRdrQ2j2wuaLaspqGa11tUrOabCbMjvyKbINZHVo1L9oaVq4sJxtxsZoBnKxMPhUGdYVDQTDwFMViPOUBTEYwJxFbsVFM0mtekLoSlJSzG2illxlYHPWweIA9cZRt0/mhmqj+K4LVFpfDGZUBQgBfMQFAImC4yS9NiYdZz9HJ2OY4vu5BURIYPXEgwwSQGSGRsGiagWKyBjIglUfSxM/n4F4VIGr0tlL0JLCYHrgKMU5w7bqPcyAEh9XxSO+TQcnV1EQQw5G+xo90n1FdbxmxUWCsyQ0mfVwlqBCcbkKby+zpT6xDmeXmAQiYxRjsdk8E1JVbYWdz+pF8/VEW9EWg8lBnm4z+/CQhG+Qn5lVkA8vnfMRyOzI6PQoOao+/ivwhSVQkrBMTCqpsRwfBERpZRCCOTZzmHYl5bMozStZvwW0BF3O/XZU7jN8OKL18Fh5+SJ/f19b9U259sf/ciH/8WP/bOtzf/5277r7bcPrgK4fePGyVM7RiilUxuVe1m5MHMpRUQckuSIKV+mC8h/r2azAh+MmOcyurQEyFY4hqrEcaU6B3YAIbEZdat1TUNtggKhCYfrlb9XbnjXUkrOpWQf1Xstm7SUUoypOdrFmJmtV10bWsgYKa9mUNWsJU4p+g4zpdhobLht437PqQxvhRALsxCyerKS39khhPWy25hvve7Vr5+2/wnAnf1MRDdvXr/ywKUkN9ZxAmDZ7X/k13/riUefbLDY3mguPfASANuLRerpyS+8+JFf/xz303Ve3vryNQBX8YSq8QK6vhGn29vTLQCs7cd+6zOPfvZLr/maV6S1ITlNAE2MQuj6g3vuvvB1X/dqAD/7U587e/L0Y59+emexiUwnt3cAmKXd3Rff+PWv/Q8Pnvry04+dP3H2k7/zGID/5c+9993f+a57H7xvv1t96Dc/tj1fANjZ2Lh26/at2y9MFrLM2XTpCyBiIQOoh5kbhQIFP1xG6MmQ3gwOUZgVVGEFdaxAwqGUNA7RPSWuMjVsUA4ywQrMBUpOHEVf+mJFUYplM8k5h6rHZo+ChxHVSwp0lPfph8w4wLaq3zYd0/hSv3Y9W9/3serQ8qThKEFhUG2a5hgYWSSGYqalVMJQEPeWm1kIMWsHIBdfCZhbtDxqV0u/MZ/1JeXUh7YhXXXLDoBZe9/FM1sze/qFO089fWunNwCLne04oRCb5UH64qOPf8PXvg7ASx+4tH/76Sg5UUh9dmnMwe7erevX5yzYmC1mrcEpYrrs1zFKjKKqzSi91k4IsPLww/etd+Mzz74IoJXzfGLW5735xiLlQiOjLpiWnuGcqAAgI1ereillgCySxXpD+Bk9AFasGAm1bbvq++PH7oBnqxuhEZ2jqqrF9XTjDVHYUKqMvAphC9RgtBYOp0+eOHFiG8ALz99CmCy2zuycPrGb11kPAdx734V05/Bjv/1b1t/YWKT5YgEgwQyi1hY0oUQvoeKAj7Fhh+AiZWYICQmXkplqha3uVa0zDkjbVsGtaSnJzEcD2d8Fz24kkVIMYajReLru2yeevY44u+vSKYmeL9NYCMvDHASWb91/9xzAKx58OPfpcP/W5oZw2iWKlYuouaAuKl1CYiZkLMS5ZCsgrrShoqaKEFitB0Boh4tQPR2PmHMhAF9+6vnUN4srm4piORkFLxSEYx2vM9NQsw0fWCEyq5T0akAHAci37zy/uXESwK/80i+Xjift9Nq1G5PJbL1e1rI7IGu3sbVx5SUv+ciH3w+gndFDL72yOdsgi8tlJi5TTxFed//3v//pX/vVj7zj7d/aNrOtnTMAvv/7v//K3Vc+8egnQiyLRYWApG7V99a280c+9flHPvPJN33T6wFcunRxOpvt3ln+nb/7w1ev3fjWb30XgLsun/+xf/2TFy9e+H2/7/eRElPIhf3NTdmeePL5X//13/i5n/3AO9/5DgDv+e73zGZb6+7Gj/zIP3v9677+3e9+N4Cbu8+CSN35NsAjvXXK9UhkhykMKylWs+2dnf3DvWYyA2DaGy/jlNbrm/fcf3LWbgPYPTjo+4N1tyxYcVioJv8hQkKIQM512Vmr5JwzUIh1fHSr9prIFH2XWAOA+cZiuTwUlpK6P/JH/vCZxQUAu7u3262TYToRWNKig+fOhAuYYnOwPPCwpOl0KiI558hGSpqzd0chSiGKzBQFA+dbhNo2FoISI6sPx3JKs2bqMYXMlcNoWtTUVCioqYYQKFQCfDFkRUoptBP/e62Xh82k7fvShOmN3TuvetVDAF7z2ld9z5/8o5GpEcmpu3b1WSejr5b7pUAtMw+rRDXVLDGQp+2WYt4+EZEhSjAjs3xUTX9FCzDw+qiKImm4wgLRuFUzqwxI77N85WpmBO92K8SnuLCeatFcsWJN9KGhjkssHZbARDaw1T0+lt0ibmTDvpGZmWPSfuy6vWj2LTEH8RUig0Wk6zoRce0SgMPDw6I2nbTMpMIYHD2Kyu4zsxiiV7buislaNPWHB6vYCIDZbHJcIznu5EopJEPnYcdcbLWdKiGOymn1kXHNlRxGybUdHbrxOqAxMhIYJTWiUrWfhKzaBikF/sg50AHubQu8Lqltp25ITCn1mlyyfueZZ+W5q/O1hk5313d20+E6a9eWtjST0xvduqi3NQP9wYZZiYiIO2EHuTRAMUY1SimRP13ZiMiZl2PGpwemQhVFmSvaIxd14Wnu1wDYF4TkqvlhHw7EOjzKCEzEZimGxg9VJBJhr8MbqS7glDMJD6y0KrUgEBMbO+ei+IWrajlnCkwSSLJjfcfWlwdY8tAriilZtuQTSlSwol+NJRuRVL6y8TDIqzeES5yMDTCf6PGw/yCDwJjJFePemEQWjtKnQhV7cKSurMbhIS6X2AVuRECMAUDqSqUK+SDHimYbjUKBRMFaE3qrvw/1sjMQ+8bLURSFygAOq0+4o4pZAtiL2+puMLNIEmrSry96SUFCxanDx9wClk1LKW2MNUuyNktsoRIO68NcnIXuxhniI/WZusJpQNuCOfiLY0bMoU7DocdwGqh2M5jp6KIkM0NF26I6yooaw6M6yJ1uxYZtU3Wpq+VxSTlaVIqvVdwiK+J5VUBFmuqxvaNqE3XP9wAAIABJREFUyppYiASqpfZ3lRBjYGZUBocH0vinfFxa44cxmTGxU8g8/S2V7IJHM/OuJJuWkiYhigisAjlLyUQUAptFVaU60VIt5qNIgItpDNHtWhChqk4bVMn+TMDYVYHDSMiKppSAMlLYU+qbpmFyUVmONPH5CLxC0+xnhU883Qjtp6KH8rgcIXLsUvlKbQuNn38YdsajLIaIx97qq2vA4QZIGh5rGnD37omNMTpZaqRdlFKqONzsd0WseyfvD0rOmQNvLjZS0eXBIXuODACld779W774+KP/+B/885c8/MDl+84A2JjlvishSM4JXOe42RJ5LIJxl3oX9tfRPkGVcs5DCDmPiiY2Nw/b+Aodme6UBrZ/MEPOvYjE2Dh1tu/7lFcbWxuz2axPpSbimrEhNo2IqFoedEE+wfXx2HCwSgyRmsZPeX+v3ClBUVppV+v92XwLwLpLoim0tHuwt7d/eP8D9wJYLm+2phZsnbpV30lLnnuXUidm0+l0f3k4CZODO7cBaNkkKl1aHyz3pztx78YawAd/+Vd/5j//QpMwo9Av93//t3w7gIsXLxweLj/7iSfuvNhNsHlu++Rbv+v3etMwnYU4pzNnz//yf/2dxx97CsC5M+ef/vIXP/yhj/yeN7zWcvFTu0VhTfdfuXz9xgtG/R/7o38YwAd/+q/u3dk9s3WqXx8y+p2dKYCdrcXhwe17Lp36wb/1V977F/7mc88+eerESQCPf+G59/3V/1P9zg64dPEcgEc/8cUTWzhxcqPr91f9bod9AHHaNKFV1ZyTqvlh6jxoUXUasw7M9qoAVM05a87jWkatIKOUHBo5Dmo5hpKhMcPMiIwJA28/pa5pGrWQc4aWUWCcS8k5k7C3EzJMOEhNqYoJtQ62cynFL4mcfXuMEMJ6uZrNZoFCKWXStGNeUZSw7JeWuG0mmhTAsltPp9NJ05SUSylOQIwhkiEQWwjFNHlii/ubI/uwvkagNc3h8sBIOEi/3o/BNrdnAO7cXs03ZT7bnG6c/MKXnvnMZz4N4IGXXzlz/lTf55vXdi+cv3t74ySA1eEhKCssKbWTxcHhHoDT2ye22ubsqZOaV0FqTVC0kwCP8PDVFjT7RnESo7Vhf7l35f7Ln/74FwHcuLU3nZ2I03mXstraSgYQgzXsMQY0kbYqUxSpJM8bJzWOUhU3qn2fQhODiKBuztc5oZiIWC4ezHF8LG0K+wpK+nH6Rn02UkopFbLg1kr2sA+bKHGXUwzWdctXv/qlAH7zo49cu377wuWz11+8fvPgxomZAJjwemu72Xr1S6F7s1m/v7wFoOVGwoSbecm0SsnXCAjccFyv116TFdOqVCRyQHLqexYZH2xHPosIg9pmAiCnLqc1CAFiWkDFhVcpWzOZUpBb+7cZmWQCoKTmxs3V08/dunjxwmQqIXitEPf30mptk6bsLKRbvgAgYNL36eSprbw81G45n0UAWXKyevJ7nI3rQutnq2pFbUhzKKV4kPZ6vQocmKcA2AKQihXlYrk/d/4CgN/+2OdWS4VFkILUQ9pZSTWT65FEaNAmKEjVw6oEUkdaKfc+4gEwa2ePPvJ5AH/7f/+hP/dn/+KHP/Shf/pPfjanQevBsAIEvPntl37gb/3NH/gb/xDAiTP4qX//7w72DggSpJ1Ows3b1wA89tjnf+u3P331+t6//6n3f9d3fff/9pf/BoDzZ85+8Jd/7R/+o7//B9/z7W97+xu7bt9nvpPJ7PTJy//o7//kP/3H779w8TyA++596TPP3fhXP/Zv/9W//tC7/7vXXLh4F4C9vb1/8MO//LKXTd785nf6Z1mHmAojuXX74FOfeuz+Ky/9tV//KIBXvPxrXvvaV0/nW19++rlPfvwn3v6O31/tc+zbFRmf7VJszKgfL7hjQQAwUoncdUsAws1kGtb9jXbaXr3++UCNZ28fHnaLja0T8+11PvTZqLB0aR0EPr73U5NFiJiVxC9jsqPf6FlzRtNp64fP8mC/CUFz2dpcxHDrQ7/xawC+413fPYlN369Vc2ybxikkyofrjprZpJ0dXr/psHAybkJc7t9pJm1gTlk9vYKMa7FplIsKe2/Mqppchk/swEgx7tZrMwsURilfnWYS1qkzWNMGz1rqus6SCjUUxEhv374DIJfVyUkbguSSz50/fWf3BoAY2o3FgsG3d3fzqtvYnHnR3LbRH0UPRPDeqahSYRaYaUpp7FQDR/e91xy+/9//UTXW06icPe4//2+PMoOmPgUchadkTY5iDQN3YDwY0xB+4bWse4GOiFHs0vGKmVQdjScIIsysJNDkRiEXtSoha+Fcd33uGq1WGtVSjgpFM1t1HcNoWIk5XUJE2jaoZjdAeaLhZDJpmqbruiERPIcgMUZfVAwRHhRjxFCIf0VqDBMR9ateREb/j+tS1VNMmujmiiGn0/fv4iOn5XJp7CnyNt6tNabX76aanF23GwafMY0IoWrdr5VJSv3ectKjpbbldiqYts0+rdbLdTrUyJOmnVsvgSv7pqgWsxA5xtiv1qOTIqVEEBGxYn3fz5pYO8BSXATt6zcAucs2uJ2otttwr05gMZGxO/FhnA0/REtBjPUFKcoQy8ateFPXdV3TRCtGRCGESl0pWVVzMRsh7sc3w44jrfkdpe9zaJyL6pvVKtMSCPkkSevXRZDIkjX7lHDcV3mmQSk5SvBmNZeilofRiCUr9WYBa0kpZ80lhBCYPAHEUJiZYKpmHl1BFkmYDIyRwjA+SA5iO25DzpoNoABfwfpgMjBYGBSAyggLiEZMXmoeKYxEycx6dtuAZ1g5k7jUnvyI1JBzKYVYLGvWannoSq5POIOM6tQ4m5Y6PhgDnFhIpMouUp/9lxGEhlhlb4Nbtwwf9+YAPq9UJVKKMQKa+uxfmKs4V8uuaSY8CEOUoKrZEhFJvX1rjheRg0I8otKf8AyGGdVGrO6xLOWulPHgriMeVTMUf5D8NKiT9zLAI4Yn3FBAQmAJzsz1+kT63LGQGakWFxP58HCUew/k4EwkMUbNhdiOaxbGE/LI6OAUJyWSoUrxspyxPFy2rQjXRNgCCyE4s5m4IktKKVnNFCwMFhvsyaUUVjVyF/DR1KBp2mKaUlJNdfAtZAQza5r6wgI4XK1mqpNZy0GE2GFeAvFXoE/ZCEnLsBpRY/Kxl/csACiENjT9oKA8XjDXZ/ioFNHjjKFjPsuvJouKKuB1tZIWLbnmETTSrA/XbdtOp/NsGUDu1BG1bQharF5dxmaOIuIg7MGBKSXmEEIwSlnVjNStK8TT0Pyp7/mz7/ub1/6nP/an//4/+iEAd997RssarGp9E6NXgcRmVoQnh+vVrJUmtAAsp9z1FKPByNA2UwBakg3PvRmJxGqoE2HSXNQHnzTY/of7W31fBCAEUsshBCHOmv3FDk0bJZCaZvPxbWyC25aOoCqDec/HmSFGVaSSfDxG3OTcaU6RlIZzsGmalLuUD+OE866uuh5AbMmY+pyJaDafJ+R11wNIfRGGdmk6XSxv58bHTEjTzfmzzz39v/6lv3791jO3V3sAvvDEzUnE9nS7pek3veUb3vCGr/G/7J2bB7/z4c9sNzvPP3PjG9/5jr/2V/4CgBPbG31ZLhbNzb29y+c/8N6/+rcB5MyLjea3Pvrh23e+23J66MFLAJ59stvZWNy8+cLd99+/e/365Ut3Afiu7/yWf/PjH5hvb9659sK5U4uLl7cBrPvbZ8+fOLj6wpu+4RU/+i//3o/+0x//lf/yYQDdYZ5yJOHZ1ryUxIUBvOubv/E1r3rpG97w0qLrGIg86D7U/EyCgM21iyklkLrSNfnSDQjCwqHKrYlijGNppVYaCY6RcwTGom3rlGG94radVBi4dRlZi49mtU49BDBmlGIgCjH449HlFGPjm7G2bbVP/sMnk4mvzkYKr6pKdKY14qQdAD864znUmHk+n3tp2Pe9NJRzDiIQ6dZr37xPp9OhMJDYNP4olqKBpcsplaxGoW2G8W1OuUBYhl2KiBGZUQaRIRFjudr3yG4Jh4erg7NnLjWLu/DFXQBPfPFT166dvHLfyxbznflkCZq4iBU0y7n78hPPR8K9F08BWMxnzYmFsBkToY+iAIyKCB0s95iDFTTSNCEC6FYdg0IMDZV2gfvuOwfgC499qcuHL3/lvSa9quwfLgGc3J72uQsqLhCuOBtDoGBWCAQKNftKqZEmW79erTc2NrIWt8ROmigiXUrjBTPS+FJKqXSNBP+xDqwebbfHekJu21CSquZClHOFnrSTlkxTfxiakK0DcPHS2Sefen5/bz5bCPZ2X3/lEoBNXoqZTruNzZ1Ol70PZ6mZLE422Hj8iceWu9fvOb8DYEOEOcwXk77v2zZa6tfrzlXHIco69V6e0rAz73vvnahtJ4cHhwBi4BBQSjFFlbICphbDPCVhktDMwqQvCABu3tbHv3id0Fy+fInlqlf2KcnygJ566kaM+rKXnhE5AEChW0xjsdsSNZLkfgmgBOZASlh3K1Btk9iQU9eEVkAkZEMPGWM0oow8nbXdqncJjoRAVqKoiKy6tDw4BHDhwuWrz+6uV9q0YNLl/gGAjfnW/n4nkZmlDHbeEDkX6/sE4ZRKy21taYyaZmK5lIytjQu/8DM/CeDmi/mtb3rrbDI5d/pMSe1/+s8/B+D555//nu/94+fv2p5vTPZurtEDQCxnDm6F6exMbAMT7e3fDGEO4NKlB/7iX3rfA/e/4guffzpnO3nyEoDnXnjxV3/tt3/lV6/+D39kMZvuHOxmrxUELeWJ5W0UiJ0GkNcb7/+5n/vRH/nQG9/00Pd975+/ePEuAJ/+9KcFaOTcekWzRbs67PwdDw2v1vne+1/y1977A/fdc98zzz4HYHlwcLjsT5/ZfOvbvumv/6WfeOSRzwF4+BUX9ncPprNWXJsmI9TdAXvIVohG34j3sWaWTWrF15d1lNhMolE3mbOTa7t+1c6m1HCnfVFN5HAylkBFl57g7lwM7XjaCjNZ0lw0xuAjrZQySwyhSSmBa2io5tTG2GnZ3lgc7u/PJy2ArcW8dJkEbRNBqOEaEqbTpshsuepTKpNmCmAamn69nsQGQJd6ItbiU7k8ZIdYDK1Z594EgEMQZu5zyevkmZ1MQU1NnTXOg3m4mBkJmVqfcuWABCmpmJYY42p5uO5XvlVbLpftdE5E6/XBYqN1Wcfu3gFDmbmZiNq6Lj1LCSEEilWqBEhoRGq4TC6lmU5pOHwcLVlKNjP3XHhrcbSyFhdrwDS3TeuOd/8HVM1zOn7XmMNrYmZh5ul0Wn3sVtkfqqpJu9S5HJWZFb6PGX6OyGwyMSKJoeqWAWKLIoECjIk4M47JUYfzk9mrXxFx9KazB3xCnUqetm3ukyYtKG7PFg5MbhclU3+IwMwVFmBkhpRK0wS/ZPu+Xy6XOef5fD58CCXn2kiojpgGcV16LkVi9H8SpBJC36dxuONCejNjj54gYpHU1yvbuLq/PF0FQNf35rJzJhkc3LmyvaxpI6VsR+B5IzUtpcAysnOv60iiaIxtCE1UUDFKkMBNmDXNpjYtyl7X39A1NzydNNPDVQkhuIJDUx+ZRWJO5emnn9/f34fB4Dk1pOSxFNBcSJhYzp0+s7O1Vb2Enm0f6ihnGhth8WJJjFhBhpJybIPv/Eopnv5uahJDKcn/Yb/NY4wSJfe5xiOmtTFpKQTytq0ua5gJpevX08k81RSVnJJO21nu+9jIcrkEMJ3NSKTPXdO2QfjwcH/atIP0lnNREX8ApgDWy1XkdtpOUu5SSn6FEVRzBT3mYtE3/6RNbNbrpQiBiYmWee2iBmZIZM2l79eJq0+kaQIRrbuVJXV9kAh33YokEjh1nTuPitlsNkvdOqUUuGZE5LoJBgiBkP9f5t782Zfsqu5ce+9zMvM73PHNQ72apKqSSkITxWRLWIgZZEBqDI1agdvYyCYgsN2AaegGrIYGg3HQjna4w9E2tsGAgQaJoRFiaCOBwICEpkJDqape1RvqDffd8Ttk5jln7/7hnPzeK/wPSFGKqHgV8e7wzTzD2mt91jBsy553GNXOwyj1CUDUIL5iZgcJKeb0EIi60APWLtvxdNSHAGBtvNYtg6qyOCJKoVvF0Pq+J05E1FT1su2zMJmgUlV91ylx6rpC9Wap6ib7UI4bGMSYue+TpZjhEZnXT0QwzUsHRT2O4eRpBRVbGhG5ulTgOJGs31lSMq6r6uTpNw8hiMl7H0LwOWBihVZaOyciUS1fMJ1zMfPdS2w4rxJc13UShnEMIefR8gRP4EVk2c5XwfOu781oNBopcj1NGpg4pinGmMyGKak79vauRI3MRUpJxfsuhGXfAxD2lXhVVVgKwwJCxVidWzmFXDaXhhT6vvduVFVVSFogekaqWte1iJmqlcSZZKQOEZmazz13Zm3fwsh7Z0R934/qpvCSelXVynkdyI9149u+A7MCSiitdmRGcJUn4ZQSFer8SC0t2qUIg5BCAECVsKO271iIiZxzeSPOtqMi7kCL78dIVZ1zZlo5zrpJSlJV1XK5TCnhOC9WAlt0Mp7/GSVwDLmdtBppClbmbcovbUohF0dRNlDklBjiidARregvNFBM8jQ7o1my6gygJne4f3Dx/ovf9z3/6z/7Fz/6Q9//owDe8tY3fclXvk7DYlSNZvPDetIAqCo/my+Wi857v1JJbfCJ5VaUE2DwYwn/GPBTQM3IL8jwKsKQiCyl3GKIEzjl1Pd913ecI4g2iIcrrNCQOEgxhhhZXe2lCIogYVm2LbMz4tI+K2TGee/PQIGM1AOUvfmaZos5FU4+Gzi7C2IyBXk/AjBuqvneMoZ0arJu6ejhhy4D+OAHn5nND+6l+MyzT9MAf6pHiDOMavet3/K3v/wrXj/aCAAmG9X1v7x6787NvXu7L7r/0qtf/ojnFsC1m1erMd++19XN5LWv+6wv+dLPBvCn//VDD7/osq9w5+6Nlz3+8Kte+RIAj9zvT21vrK1Xs/ne5voacw3gzW/+ss9+9RM3b92o2K5c3NracgD6eLS3G8Yjbpd3H3xw61/81Nuf+ssbAD720adDpxcvXRLPZ86eeuihB/Lofjrlw8Mbne6scBuWACWYA3lGYUPCwZRijETGROQKkiqGdJwHG5ZmZga5EALYRKhusr6Qkyk0nUwwrBeAhhiMMjeXcyCo8t5SMlXneGgM5EL2YokpFTDNwLXK/lgGY+hRTrDsScvEnhMTNiisi8ERY4XFyiuLEzjRzC3OxC/VYIEy6hx8MhcHpmCgcs9Jpgym7F3MqeaQoloidpSPHEMyzqB7h7e3T12Yz18g05c/eg7A5DpeuHV0/epz5889url1Zv9gCYClaurpkx/5xCc++tSjD12RS9sAXK6XS30Iy5iSr7LJMB3OltWoqatRaIMFzZVUIj4mWxzMyTXedae3HYCDc2t3dm59+CPdlQcvXbx4djyZAIAt1WapJwUtu2V2LVnGURl7YXKSXVqqmvoAZs9Cat2yzZe9qqmdczFGsFgqyroSMkVscPiWQVb++HJ1dDGhpFQVw1qucC4OjkAGMJuOG9dpIPQALl/ePlrMb1x7/tFHHviCV312ao8AUD8Do/J0596dZbRzlx8AMOvS1ev3bt/6+Cc//hHpj6bjVwHYfuB8387NrI8xO25Gk3E+WrV91y/b8do0xtKEnMeGecayWCwGV50alMWyS7eIeppLvyQGqprJPCxSEgCLBR8d9o+8+IFTG+5o1jnfAAizGDt76IFHnnzywx/8yJOf87mPAiCvbZhR5ImrzcG5GkCInZAbus0KfsgMOfycAajOOStuOw3JUozi4nGYU8lUQQo2oYIT96429SlCPVTVuRGAxTwHuHJqoOAMTAzgPCRMKa0GuSF0IqTJ6mr9+tV7v/Yr7wHw5jd/Vd8tX/XKx7/sS754duTf8SvvAuCp/to3ft2LHjt/Z+fm81fvWu8BLPbsHb/8e09+/ANbp9df//rXv+KVj0/W1gHcvnPwx3/0h2//of/z/Nn7X/3qz75w/j4ATz9949d/7d1NjX/3b3/WMb/65a8pE0/mxWIhXANgGwP4rd98z4++/T8+/vIr3/md33nh4llL/TAChZfNn/7p//w7v/sbT3z2533TW74BwH33bc1n7ewIv/2u3/l/fumXn3jiCQCve93rPv8LXjMejV/2spcR412/9XsAXvOab12IpNIZKavI28mB0l+dnBjDXOXrelDKTBMoEptUtlwsAFTNmqFaLPuoOl6b+moMoOvnIUbPPh/uvQ1Is663FOrKJdUVhV4TkiZBmVHPjg4BbJ3a3Lm719Tr93Z2vviL/sZadRrARz/4yXNb56pKUoh9DL7wrTSZGsvyaOHZ1ZmGEEJDPBqNaka7SGDLfmzvxEhSMg1pGfvxyOdUqWoyhTIxuxx5UIVzVUqJNJNXbfVqZ/M8kRnzsKgWZ3Gy6Jt6XdZL66dzqqakxGroh7bKRGoiAMHlySqDRbx3mZdUGlKEUSoA1LmKKOX7asYwrUo9YH2+OlZVparLro0xeqnz3T6GnANPqyDGyjzrXJVt4fTfcIWcZ7JjO8/xqWxoBMj9X8457+u8dPR937atxkRKTo4bMVQ1pmhmKVrGveTHvm+7eeohVkmVu6jZuNOYcseqWd6Y8sLlnGNjIirpoRgz5aD2niz3ZkFTHhflglgQyfDnKc8GY4zMxx23g3tMVU9SA5DT5jRcXYYooq70o5XZPq/2OrTeluG/asb89F1HRagSNWSK+CrM0vf9/t5+noeZwQ3XA0pRVQnmR7UfcjSk5rmMOjQlUdNk42o0cpOkTlwz65TIoxdrmaOQsmrsug5OCliROX/oV59++oFzmzEuEoLB4LXtF0SpcmRjeuDxRyebF/743c9srr+s6DUoDp1xM+r7XmMiK0+8FxHmLLH1scuClCUwOAatqsZ733XLvNrXrooxtm3r2de+ztFF87GP/WjU9H2/aJfFUNCHZjxWmKsqctLPljn0oapqkdicVDRiAIuu97Ubr633sRuPJuXLAbHvQopVVeXGruGhrSzZ0dERsU2n465dAOiXPalNJmtqpjocqpkokYgww8jMreJeeatPGYOY4Xi19zGFEAIRVeM6/wgphey4DqFfdguvxd0TYy/eNeNRu1gWEhxz3/dgqutaDUTka5/fUO9F2FJMPNAlY9+3bZtgzWgs3uXnYdG2TTMGxY21zd3dnQyPnLetkFRV5ZzLGMFlO88vTl1XvqpDSPk+D6C11HifUkhJzVI5C9WNJgNTKakd9gRNeZFLzjsplJOTpqpsSEmfRvmBYTjoKlmKiRlDlGxA7IOJJYOPBrWx9FHkFoWUjcaZKqrUxZC9v6WAvAuuds5xSj6GLl+3m8p5VzNzLmRakdqIMrgnrSAguSIEg2fNuwLyoBwnZyMypVJAbgnee1BS2CpqlA+HzC4kA0rY04xCCIP5yLIe5dln7DHle2y+YgyHNPEuwdq+y6uNd8KMvg9OjE9kpm1ISDlXygfyjUMNXdcRSe0rFKBJaZeBWSqNFkiZIUkZmTSEe/KHx5RSiinFYcgKWtX3Ips7AI2mRiCzLoQ+dgVFTJYlk9zeWG7ZMWlK4ioWXu0geUUlouVyWZdSiGMex8n96DNL4ChPjEJVhZ3guG7RQF5cZgivIDYRKQatSGwAa5W28JLJpbgaMqiZqRCB2Az5jG6x297a3Lm9c/bUhW//B//4Xb/zawDWJmdv3Ty4cGndtJ9M1pJFAIujufhqPmvPnDkbuz7LfqUPMu+Hw2dvSjA2pRhTISrlM0GmPxsKN7vgA6HQLMyzDP4wzudFzgSjHDsnmKpqTEP/WP6Ry9WUmQtmsjS3WQghJQMUjlFY8SB27MDijYur01dErN7b2vooaMg7elCqfK0sMSqYqtplD/9i2fmqGY/qrusc48UPX8iW3Rs379bVpBY3HtUXzpwCcGZr87EHH3nD615/6cLlF+4+20wyIq49dWr8trd9k8fW+bOXLp3dPDy6CkDqEC2Op6MQ9lyV/vcf/y4AjjaMeGfvOlyomvQDP/APAWyuPdDND3cPPs4SgyKfzF760ouv/euvBqVp7R3sqLsN4M7uCxH9xvpa38V2vru+NnrN5zwM4LWf/yoGDhYHbb+cTqf37r0AoA/9fNElnfmxMgM59m+i6s08wRFbn47Kb9vzkDimAbeZxAkPddCrgTxTbomWkELXdTbEVl2uJtFUiaNiAU0WS9hqVapiSVNK2WpRzqMFblq0jGz5kaEnSIcYYu4EOdkOa0jMyJt3JgCtYpbH6UgdLIFqmVl1jFOyUj9d5EK1mGNiJEmDHZt+ISTkhJRyQrUc6RjM5JwrYybAoM247sMhU9yajvId+MUXt7bHm09+4tazy6cuXH6oIwB48lPXlvu3ndkTTzxx+cwarMvvAuUsAZkB2WGdlPxoSiSLZbREUOpjBDCuak8ydRKipnQ4XRsBePzxSxsvjK7fuPP+93/w8OiBM2c3AZD2I19V4liQUp/36dD3CSYgydWKQ97cuYLd7vs+FRcjVDWETlUdSUjJ6NgqmY+zRJTjnRqiZuGZiZlXlYpKg8EZSU2GFJJoNO9ctGAW8t7JSPdf2e77xdWnnr2wtpn5LM2Y1boOabJ5Kh7pJ566BeD2vcNrN64SLR966OLFrWptjQB0y8OKqe2j864aNUk1LwghRWbe3FxXgg1UKhZ2zjNziho0DPuZkqkTojJpzPcZSaBkHKJyAPGojw7AzZu7zvEDF8f9/Crxou0CgNhz46eXzl3w3n/i2Q8F2gJw/fmnxJan19aajbrtFZoAeHfcqJs7B7JzXgheWFMyjZrMhjIDSD4fgUVYeVC6mYzJkmPJR6vpeOL8Us05Xyedj5oGQDvvmLjUQAynW00Jx/QJjjHmnsLMsk2qjZ/u3L127XkAeOihh5qR3Nm5Wx9JN9s82Ds/j34jAAAgAElEQVQCQKj29w7v3I5J29q7bBN45qm7v/Czvxp5fvXa4fNX7/7EP//R6zfuAPinb//nf/TuFx5/9eXf+Z0P//t/++s/87PbALa3N2dHfVPjYHe2XITpdAyg7xaKZdvvCbcgvOtd7wLwgQ/+BRH++7/19W94wxMf+9SfNWvrADY3Kyd4z3/54LWbT62tb//cz77v9guHAP71v/lnu7s3fuD7f+IP3/PUm9702g9+4GMAfv/d7/up/+PHLpzfvP/Kw6dP1U998tkcLvbOmSXk6o0Bp82gGOKJ08WKZElErgtwqMofWlBbakqEPiG5xgPoQlQ1cuOxawDLriWAnIQ+BAuhrut8MIoxMuJoPE6hV06A5ZfUeQ5Rh3yrZqmubdvTp0/v785Twjve8Y7ffOfvA/iOt/3j9fFGiDQej5vas3gAXZuYmZy7d+8eLG2tTwGMPDuoxtRadFWdGzqyQCECEZdgTHmInc9SakZM4kRSvtRpxtzl6sRjKiHYKIOJSWkYayRDJiQnS2QogQUgaAohwHnhQRyRaBpzb72BYzGGFJ3JSE1XaJKMwTYiiCCEASPiHArskMmQ1xPTGCwSkffiXEnpd10nnOmN+lcgvgM+00iKlyf3aK56GE6wtFk484xK2ESDss+WZWaUBkoyMDM7iWYaUo5a5HMbE0QcsxIkWxLEuxC61EUwV1UtJSyaiQYUcwn3CcIoiit/+AYsMUQcWUpMg/RuSkaOXWbJO+9XNRNcDax+EpJUiKY5JWfgYjkeRlP5uR9yHFnAZgOpRTNHtOrugXEmMykQNa5ULgZJHpUbADTjkXaBmLMckDeha89f+79+4if3bl2PfR8UvUG829peP729+dhjL/qcz/+8ZZJXvOqzcv4orcpnEyxpaFtENdgytItItfn5ogseiOxVPGpxI5GFadlpM+Awy5qf/NjHfu8X/zx1y5iWIXRwBrHNzebU2bXN86dOXZhubJ0hMnFDJ4jKCvuiMUGVzHiAY0JNU+zQR0u1qzKPzLtKHFSxt7c3mjSrEJOIsEOIQTvNr5hJ6lJ0msQ7S5bLWbgSE0PSru8yEgXAaDKaHR6apel0enA4K3I80eHewbJrF+18c2MynU40BQDTUWOqTlyOvmW7H8Br47VchRNSzC/IZG1CRjGoEXnvU8xPl4UQXC0p9SGluq54qHVgI1aDmgySVhbPWIQFijTPPQNm7Hy7XHhfr29uFLvKcj5bLohoPB5Fjal4bMfsqO9j27Zd6KtmXGDGUV3lYRrbzldSuyZ/CqPRyFX1/tGsiyHLE5vb2+Px+GhxsL+/Gw35eMsgYkmKsOyIrO975wTAOLfzdsHMVCHHZNw+dMum9oixZOqpA0gMUUuTywq/KgQT5wT5HR1wBLndOZdg8gpUzMRMsqpKUNOUWiJX2LrD/Duff7ouQGg1217lF7LgWED4YMt1EWpEkqUfEmbPJBAR75jLAZ5Ute+DkRiVY3ku1swg4cpVGe3BuX6XkP/eNICMyogkrxB0DDYKKbIYHYPbs7aNZElcJeKsEAxIFVa0jGKLHkoqzJJlH/cAbC5VycUZkBvQnXNCnoUprXr9xDs2IygKnm9lNHasFKMSUInr2y4DhnHClXmsGrApLGUMVpYnUlQ1xywnjgHGxiwkpXCBCwUZRmAhJmGYY5/3u7brsqnLgUUgVT7mMzMni7m9qHLlMuuE3KQ5OjpafVfEyK21qqWr+DNO4JBhQAQ14mPe78rKKJ7JSU7XZ1ZNDKGqRidz7ARePQo6JFwyvKSqqhhjCCl7Nb33i8XCe7dYtBvTrb/5Vf8dgDYc/sxP//TXvenLz1xch/T1NI8y1vxo1Ixof39/3FTHCy5zlhWylH9yolXav6hknCifEEhLUXvJkmTGuDA5DNpNYauIZ2Zflwq0FTSHhp9xVcPmvc8LDfPx3TiEIOIgrAqjNJBXsmUDtav7FAts2dS0bUbNqPJ37t4DcN/5ybLvS3197iHLL0EQ76TvO2bvnX3Xd30bgKraIGmIvZcqdu2Vs+cAdIsjCsbJnn32qc1TldE8350eeey+13zOZ9V+O3Z66/lrZy5sAWhtd//wgJybjptku1x5AFU1Hk/W105fubd/62i24zYMwI0bn2hGVVWT81n4VQCuCQeHz7Ok56/fcS5VjQdQj8cCmc0OzWyyNpkv7x52ewXcbXE8HnddN1sih6WX86PNzWnXG3HMUxIACWSa/atkRDHp0PFKK3vOcXEPGxE54kFkGMZWzpxnUutSn42OZsmRCymwkfMysH69d5YIbNABBt51vRCYhCHErDpwDmPKCnfTNKHvNYShF1qZi486j7IzoT4rIydrYgUiItkIOiwNYiGpqkYzpQjFsVztGOxIWMiGevDyM3pJZlRa4ocdJUdGh+r24lnILwWVM58TMRFDdNRTChw9gO3R1qhaCz1f213euPnMZGMLwPkLl8LGxlptD1xYi4s7kloAyLolg51XpuznavtA5ok49WncjHzDqR/MhzEJJCI6TqrZNlw/cOX05ub29Ru3Pv6xTx0engWwMakvXjgzGTVdvyBoyM7YqmFk8dsspsyazRu294ViMB6Py/xNU0rBO2emFjNRGE4kaCiOrRC5NG6eoCVlCTOvVykSZa8Eopov7HFRMyesiKbFddz3s421s48/9uAf/Jc/+cuPfepljz+at5Od3d226+7uXb96dXfZKYDRdO2RF734wvnm1AZNfVge7QDQ1DXjdatrAH2Kfd+uJgl93/Z9SsOAaJVOL6WrzPm9U40EMxFwVm5zkaePURMnNZovwnRrq92fA7h1Z+fRhx8aj9o+HNSjuk8ZHdrfun391s2DU+cvb25f+uSz9wBcv3rz1JTlvFSuFpHMSWXtyGIyi6arZ8sVoAGZEpImJKyQvWRgDlZStnlNdFQmKWY2XxwAkIpM6fCwm2y4ZRsqLiNWK68gOV9KGWMhQbBU5Z3SVPBmpsRUMdV/+Id/trYOAJfuu8JOpuvjw9lhzVtX7n8YwMc/+dTG9impwtHBYjxey+m2cVW//Qd/5JWf+9jfe9u3/Pav/cU/+Z6jZlID+Lqv+cb/+btf/brP/bL/8HP/6Tu+7R/98R//VwA//PZ/+nmf+9fe+au/+/Yf/LYnXvOqjNljjiK8sbbmPDvGr/zSewE0E2jAe9/7vq/46lczQs51m9LIV9tXzvziz//7y1cuvelrvvF3f+3DALqfouvP7bzvj5763u/5h9/3fd977blnALzylV/w6+/8za/6qteOm/709pmPfezjAGazWT4GnZyN5PXQD7+orL2u7rdEIqg1Uj76J1VjsCBajClNJ2sAkolFn5Lv5vHu3TvLcACgcnRqe3NjY4MZbdvm5dexhBi6bjZtfObd5uSLeEkEhUYLBJd5uZbs4OAAVJ85c2a6vvkXH/oIgGY8nmyut4tln8etFAGkiPH62vPXrsXQnTt7Zm0yAqD9MmnU1HvhnFAtR5GY8kBbGORcbvs2thA1weqUkYhc0MBJ8/EgszPzbHYA2kWYkZGqFB20/AYppiDldAiLmkyFBFJocKQF3WgWASm1qWpmGQRmzJKjzgSJpgIh55gV6FYJ1jx4y8Cm/I53XRc1OeequiaiZd9lBlPtJYsgq0xKZk65wb2Y16uh4HOoFzohcKwcHKspqKoKKJukkErtiCNmVyH/FMWoinxkZ8qCsh0/XZS//yqZpaBZ5HaZWUoud32fhBS44aKDcqrBqpKJpcyXc6kFszBTjH2KmgdOxybc4auX+QbZcD/5tEbDk52ag3HacmFK1FDiBEMnhcWkqqISMweqrlZ9N845HcbOkjPw6bjGU1UPb93o7+xIimIkiaLa0c7+xuV5deH02aa+3QE6sBXVyDmBXH3u2s0PfijMZhwTHJN4gpDzrpYuzGLS0KfYRSIWcewH6iMhxaRmdV0vjxa3n73juhC6Za9KhFGN5WZ3b3fRHoTuXqgerLNWNTTHlQeg67pszV5RVvPzEU3ZV54cc5WTue2iIyImVzdNSClfn9oYtO9qcVXT+GFI01nnMVoezpjZs8tPjat8NPVNbXnkW9gNuraxgZj29/fVqBlPANzd3/35X/iFd737t+/t3jt3bvub3vINX/LFXwSA3GRxMHcuTMZrIs1y0QGYTDa6tleCb2oS9ewALLuFY++cJ/KrHaiqfQh9MlXCaFTPlvMs8DEzrEySUoo5uSwiMWpKSUDsPJUJNynTdGtjMW/b+cz7Ql1pKqcpdaEfT8eHh4cA9g8ORpNx1fjlUnOqNKIYzUCUQooW3QDjdFU9WyzX69qYNrY23//+9wP41Xe+86mnntraXn/t6z73C/7a55/a2M77mmOqqoqMCRDxWeBg5hA6IhqPxylZyDYB743gfS0syjaaVPnAICKhj7n6j1dPNTFMRQSrqvWhl7BAYVXrYTcp2BRmEKWhkNXM1CKbrOKQRLk5WGNIooDLBA1x5BIFqK3I/cQ89NcmgjBptlOpDdEBG5ZUIIYUY5x3/Wg0cc5lMqkmzR6xqqoyaAYF+NUaoWkaVe1Cn3H4KSUkkHPiSiX5cAUxUwIfIy3y2TspHGdfrxtmOVDVfO/IJpTMcTuxutIqmduFPsYe5rz3w45sRuoqD6XYd/nkZrH8urOKulrJNaiZ1eKIyELME6W8hWW5QFb9R4XZnoDMjbZBqDoRxcizBzgwMUNJybC6g0CNhI1FYbZqRRDORrmMfpETPSg8DE+GoD1SSk09+itQpyKbAjaA/z/TIKPFImhJ2ZjLJBgajR1ijMngqBoGnpGYqsazOIuDd8WOyd4K5YFsZGrEnPciWMr3wK7rK8++qpd9Vznv6g0AYb//G6/7ig9+4JN3fvfGG7/uy1504RKAnd07aDs/8s5VGaWet2QiIssCR4GycNn0hUTyrHEQLwdRkvnE+a/8k07AzFOK2bgSYokeYWg7IqgjR8XXagDavpPK573E8vQHoMH6YYCuFL6SHYimOnJVXZXGJmHrugV52lifXnvuGoCHr3xOuzxU1aZpwLbs2loqAGvr9eJwv2ZXVdJ1y9OnxgDa2C3beddpR7S9Ob118FEA8729iioxGZ+K9TTN2/1SuA2+dfsa7Nbmxlke8Z39HQCJ90drdYzpaG+naUCuBXCwvHtr946xgcJ4fZSoB7C+PSbDaLR2b/fWxtbp/b0ZAFeReBCnze26aiTvMUezdjRZq8CGxA5J23wUJiES3FvsTpp1GAXtAIzX3NHi3nhSx5R4oEASwJbYCFCNKIFzopAyWSfm6dNwrMFQyAwaakNFiJ30/QIC713epUKbjI2Zx3UT+s5JUSKAKldFGihLWqTkvDA5UoOZyNCDnWKWz4ouvgK/USTj1QHo5PEuvy+ZqKeqIXZ9T0LCzJVU5RIe4qpCi5ThMupMiDQrb8TFW5rLXsDCzM6XQYTkQZxatmSXvyfjkKEpJUNmsub/swXr+n5r4i1pHzIQJ1QcLl9a37p4+gNPPn37zhGA0ai+fO68s/nefGetjl7z7UEjmaqpCthrdqw4JalSsmU3B/HYJL84Ua2Lfeo79lLVhcwcliGpba+d3nz04c21yXPXngfwwvPX50fdfRcvpNhtrDd5xr7o50JJiJ0TlmKqtJhCio4ypzyrmeXOH0IQEYCYkCliLGxJ8kerQzSMaXDDaP5F8urdZ2L2PiW2xClnQZ2wqmr0tQQE2ALA9uZo0e1PRluf9bJHP/bx609fuw3g9PmNeeuffvbafNZeuPTA5Yv3Aagbd2Z71HcvdAd36jGmjQeAnmaHRybOOceCPkXPvhQDJw4xkiYRkdx2bpZN2k6885Jn7EQGiEFSXrQpV7Fw1Ja4gnokt1xUV5+7BqAeVZfu3wq46Ud2tOxG03UAp85sHBzZ9es7u1cXqCeLbgHgoQdfdfHsxIUj1QjSQq5pxFIxInGRgyAGVqhGNoCJRSybbshMNVoCZWxcD0DMCYOQA/MWbQmgbqbs3e7+0aUHJ0p123UAGt8gKRLTCU+nalLTXPXNzI2vsi/UUQ1lIQH4+Rs36gkB2Ng+M1v2XbJ6Mt27M5t3HYCj+aLtAkvVjNZmXWF7XH7g4qte88oL5zbXp+tQhA4vfvGDAL7yS8984M8/8T9+y7c8d/U6euSqI0vp9OappsJ9F+9/+IGHrl37JIC6ISgqN5kddKa4dLkC8B3f/p3v/q0//e1f/4PXvfaRr/q615I2ALSXvZ3+/ldefPDKS6ranz/zAOTDADS4D73/EzrDn73vw9/yzX//hZvXAIQWd2/dPdi7tz5du3zx4vNXrwM42N9f26BqiKmv0halPIKyW+H4Yc4zaopkJkObTnbSmJETwe7BPoCmPmvqbly707Zx2S/FGYCldUeHdzY2uo2Ntcl0lPHbMSwtuab2MQUCJw2ZdiHesXAyjUlNy419Ot3owyFR1Qc7debM9ulTAHo114xS18eUyLnKNwDmB7PdGzf39xebm5sbk0a7LiP0J6O665JaCqp5jLgSdGJYqmpS1SymKEIyhXFSBeUK9nzlzlhAItbhAm2kLKRJAYOWCg8Y0aBxNL4irNwi3gZZQY5pd1JYgWCUmjnAKPaJWZwbYIdBUwwg8+w0GZFQsSNlQTwXFSAD/yWvcSKGFGPKWrZzRdSACQ29jiScr6/ZV6/DfT1ZTJYA9sMM7zi3omQADSfZ2leldZvgvJSkRkoaIthbNgzmnZEopaiaYsgVKpSFAEuRmYmEyEJIksPtLJ7ZQBHHQgCYnDhOpSUxX15cnjiG3oGEaGgpLGZwJFjK3IrVnxbH+KpOwrGsxBqAUVyEmpI6MAgp6YmmQnKSKySV2dFgcfm0M7Rzq47VGOMgaqRCyBKfK0+llBehZg6HR+fH4zV2SbmLFJO1yyO/v6wOu4PnbiyqiQ1eCWERqRi0nLdblXRtu1HVMApJjaTtg3Njjq0YU7LURytTDB0m0ZKMLAeQE7ngN7gBfLJI0Al76dLihS52bdpXR1NS5CjKqtKbmZMpCTvnILLSQFmYIOps0XYZ9LC1thlSEvEhhaqpu7arfZ07xZMlz7KM7dEiFYqjJ3YcoaHr1saTHCKbLeeu8kfzI2NqmiZj1Hd3d7z3k6oZTZr5Ih4czQD8zH/8Tz/9M//5vvvOvPFrvuaP/+QP/9W/+tfz2SGAr/2bb9xeX2vbXmOsq2qZAGC5XLI4IZcs7O/vr6+NAESLRGLQ2HeqyKlYhvSaYmiTtskapHIrlCFXQYWbiYEf5FxdJ2hI2oYAIMSkqlXXee+bjUm+l8akKSYhZkcHR/tFzSeDUNDYhtY5F1Lv60n+a2fzOZtuTCejuu67jFoLdV3PF20zmvzJn/7ZD/zQDwK4eeveE0+8Yv/o6Md+/N+89a033vqWtwI4deqMRev7CCCfBPqBVZEMUG3b1ox81ZQmUYCca/s2xX402izTWGHyWYeWAbWNlKLGRJZiCjyQWfJjRtktpicvg8RMMNOkUQsNVEnZkIHf5fQLSSFmhBwNhfc0aAF5LcrqgGpOimh+lAWS++2zIZqJ1DTEoU61WDwqdkLCx1YHgsCJq45Te2wkTKXzgfOZamiPKp+0DgPRhOSbWjVBoxkNfyt77zxRWlXal7EhETMYimJCMVVkq36e6NtxIp6ZQ0xqURyVuG4M0Mh1U4pyhuN3cVCJV+1l8LbEUNjAIIpDpYClCDMisSwGUeEtKGnWo3IcEGWVN4bPOvug0TNJKR3PFp2chWEg5CIDAWnJ1Hvvk2XZxGDHQEmh5L2YJpjm418f+wwKgKbEK09JzoX5VTXVZyBk1DJcWhmcvXxlkpzE5ayRkdDQD5RFdIkx8oAajjHmX3c+iOQPr1QNZXEoczFgAKbr0y60i8WMfRX6npQBbKxtb2+fns+X73r37/35+z/8zX/vrQC+6o1ferA4WIZlVTWWlifKhxSKrNnnD4lYkimnlEc2JyC3RqY0dIOtoKpmMMoVnnriSYWZdXk6NKRsStwpW+VPKH+kmr96ijF3aggdQ57VVo3CQiCyZElDCq5AkuCFYkpGeuHc2aOjOYAPvP+jde0na9PpBq1Px81o00IHYG/3aFw5dtQu54R09+5z+RC37HVjezv1/eH8MPQLABun1hC5PZpNxrLo99lrzkZKPT51amPR9Yftzub2+YPZLgDyro+B1dejCfnFbLEPYNxccnXtqnrZHorv28USAFVN6sPR4lCcmy9mxAlA0iXA/Xw5mTaLrq3GEwBrW9vLRUgR4lzbtsSapfHRqF6kdlw1d+/coSRXLt8P4ODgQJyPSQ0uv7zZ9CusIpIQk9rQJ29DrNdWvXoDF4MFdAKonhkcWnKYgzt3eBWRYgxdb85li3XW8pRIVpFmcc4JK/epN4MboDtENK7rNvRd16kmKc+SikgKelLRyN9MSikh5Xnd4JozcA42FlVOkbJcQk6MCVowBwQytczTOqmSZg8SqwkpyncFRolQ0rB9l36ZpFETF6puOe5VLJp704kFuXQ5pHjQjKfL5fLK5c16JwC488L1fj6/dH5jXFsPzblRgxE4RERlsYZkBEA8zxfd9es3jw73z587ffH0OjLljlNVe9W+GbnYz/PbtL2+EYMcHe2xjB+6/9KFc2eyy+BTzzy7fzA/d+7c+qlzPToA4qNZH5KmELz3XjwABYc+aR9d7c3SslvmX049qsRUYZ6YxJXaxZjy+21mnqWoOd7niajayVVYiaGaWBxzFUP5r8xmFFVj3/XeY97OAEzWvJm1y6PLl0/vHs4/9dynAMj4sUcffWlAszicP/jgw0gBwPqanx/cGde2feps6A6z89C7sR/Zop0LOV9XyWLuXuVAZXgY+pMfeh545vRfyZeSM5PssE7QLH4lDUqJPGlAPVq/+tzh9Wv7AF7y8kfrqbbdYlL58fjU3l7u81teeejByy96lN3ap565dXBwCOD8uUuki939W+dPNRvTsaYFgBT6lEJisHPsJIcjNCWYVexMEnTV9gJjMLNj10cT53LIxQCRmog0EbN6lwAoY7I23T+YR91oRusxkx3ZxByE9K+8swxmxBid+FX3BEsmi7MZGdmiNwCuXm8mp/fv7rLzo7XNAAUQDJONjaghqkSjvYMjANunz/sK8/nRqc1TUMwPl3s7hwD+/rf9g794/1Nv/Oo3PfbISz70gb/IR/9xPdqcbi4P0S371IdcfyRO+85CjxiIDN/wDd8A4Nu/49u2Nx543x//wTve8Ruvf8Pn3XdxG8Dh3vOOsLWxFbtoZrODWQ5SjOvxtBnXDZHJyDWPPPwiAG/+mq/cOi3z+d5k5O68cC122cUTREbD/qUnGZMrDf2vlNJbCrENIs7xKF+TYy5eEQZXdQ5icDPr0nIZ1je3rmxfWdvIANpu995stlju7s+C2nSqWbgnNTUHSkKSQkzF2QF2YiAWT+TyUO7gcFY1o/lRPH/2VIjPElcASHw0Tsg91zhctAD25+1sNj9//pJjbuezDHnYmDZmKaY+uxVW4IA8wjNTZmLnYqm3zz2PQ4e3DelRkaF/L+W0rCJbBohNzUiT6tCOSYNpX5gLMT2HHx1HVWjKIexc1IiSyeXSMmhMDI1ayjcG36slTRZVY6dt3VSOhrloYYelYcx+nG/NMFEdtjAmSinlgjbnyqEiV7at6P0nE5FEuXiIhh2TTtI3jh0cIhn5QXR8kEX+zkkyNBWAIQJGuc6BxInkcpZeh3ksExHnj0GIh6Bc7mSkFV+zZP7MMo/MiVjRX2BKw78PkDIzgL332e4XV+mkwYqymi1rqXs/JjuuJO+U0iDFZsMjQh8B1kHY4NUtZqi2LYwAs8GoP/wO1YAiwlCZ02UDXDq1Nt6SOiWJ4s3oKJgPzAfh+pNPL86fh+bPGSLecaYSKsxiTCK1BmhSOHR934xG3vkqekoWu1b7NljyqVzNWUpfTN/3nmTdT077xnPvVA2xalwb5u1hl6DxXs9BnDj+9CqZbGxRGIsYEIZeXjYotKpHp9fWUwGZiS56X/lchzaajPMLsj7dGI1Gy/lib2+PRdY3N3LVXdst19bWDvb2jSmbf5ezw7VRvX3mdH5E82pQ15WIgCzjEq7fug3g9NlzP/ETP/KlX/7l9z9w6Xd+913vfe//N2qKoO8q34Bzo3COUDVVlYiSJWL2oyZ/LY1tQCSjLuh0ug7Lt6+Ovds+fUatW8zmnikTUgW5/4ucc7JKMAFd6I9mi2DqqrqZTgFsTqZV5ZbzRbdczttFVvmbqvbe1403Mz+I723bL9olMzdr48bV/UCXrEf1pGm07/qubReLPKhwdRNiWi671HZPfuwvH3joQQB/9++/7S1vect73vv7v/Bz/+H27Tu3bt0BUFeT9cl6H3uYOedhmsuzvaeU0mQ0Zua27WezGYB6fa1rW8AqVwnxvF3mUU3tGiMQ0+DtylE6Syk5RkoJPGwTfAJfKLY6E5UrcbZtHCcpBMVFOnQIDuic0Wi8cptm9xCXOSAnGUBHg7+AcwJ1SO2VybpZrnfI5oWoNvIVmFZSnWPJNXl931dVledV4oqzIOcPqrqCdpmRTELsGEzQwaVnbEpmYEhuJRvudzTQ2nl1hy2JZRyHUwasLBmgJWVS4jDOsYJhakzHS5ZzZUXLIx6AhDXD4VOqqqpcWJREhAyalAyVSE799GSZimHHDeLoU8hrLZFB1YZVl8oGGblkiLKgbwoTIzCZFAYTSCVKCb8M9pwVVsYJr0CtVjpEE2kJDa2Cyn3fiwiJWzUur4g5n07u/0wSOLLLsOASTwRPJMPz2VY/AzPnG5xFc+zzpSppolxnyHyyv9MxESEnVrx4IQOwWCy8l6ZycJKUXTPKadh7e7tf+Novv3L/i3/+F3/mB7//xwG8/wMf+vpvejN5PX1mTURiaIvxj0hjDgMXX2K288WQsVDOWAqq3dRJfr3D0MsIzQ0EZgAbW6mFJrCrVDUXZJQSFqzLU+gAACAASURBVIKQI6KVa8Cw+iWYqhLg6Dj2mW2ozCxcaslUkSlEFTvtgmZzLzNrqrzvNJzaXn/wyv0A7t3bW/a2c/327ONPj5rq/ksX7rt4GsD6ZD12+91svj6eEofTZ7YBtP2yVfTd0Wg02ts7cE0NoIN23dJVFKnlRpuKAUzcxtEi3TvYrScN17S0+byfAxDEyXic+jqG0FQuX+p2DvbMRrv7h/dduTCqR4cHMwCL2e7Ozo5w/+BDl5hRNw5AiuTg68p/6ENP/vJv/NJs2QL4xm/65le+4rOFVa3vQ+dFvBCAWbech65upgHyv/3TH/m7f+fvAfjrn/fX9/bv1c2ETAm95S50RBFix2rUJzMZ8Hm5uAmycj+aWVlhrdDXVouLiY0mPmgws77vAAhKjWvbtgNVFhaTMYGEjeykBSMNN2A71rl5+F+MIdd2FqYUi5GWPjp8GvUNBFBpyFuBb0mlqB+AGoQcI6eCYaZsg91CjZwgqVpaBc7zO6iZF5hPMMgcLMGgxBUvkuOTo7xCaFOQLc9trx8dtm3bb22eys1ni/nu+hpvbUzEN+NqA8DVuLu7c6v2et+VtSTWowfgVAls4kC+U7c8iAAOj7rrN24fHBxMJyPv13w9zRNRDYckShQhEk37RQtA1Dd+ujmuwHI0262qKYAr919e39p+9rnrf/nJ5z753AsvffQBAFfO1ZOKPUuIXUqRB5uVEVicr6qY+qKWA76pE5JnT4mYOSeJVI3ApEYEdrJSHottOx2DHsyUGRqjkheuc+FCkUEzuckiuIQu2nbf+zV4v4wHj73k/CIeAPjEJ590Ul88e/8L6cYLN65ub44AWFOTLkd+koL1/Xg03gLQp24239uYrnXdHD3ICa9q3mNIKVTiUkq5W42IRDyI1FQ1+QFdZ8pmBgfi8tomjUk6JlOybtnduTWfTs4AuHBxu7P99Y3tuzsH+7ePnn76FoBq2lx5cTXemKDr19fr1DsAu3fveu6YrBl5b22McwBqUjqLmC2WFnrWXJxCIFJLplaGPELmmJ1LITlyxgFATNGZCCpC5ZwGOwSg1q1vbd68tXP37sH2VmkZ7FLfYJQvnLay0eZBioAVLKRBS9O7EdRSSDxl8hn3gT656zdnh3O9e2/nysWL+7MjAKPJ+Lnnb953Zf306UsaemIPYH1zZNILN2IQwZntc3/w++8B8L73PPWjP/qD3/YPvvO97/mjn/13PzcdjwAI7N7OnbpCezQ/3L+nOiu2TozZ/NnT9zHRY4++CABT+6pXveSL3/CF7/yNP/i9d7/3pY+9HEAlDRS158nYLbvlZFRlXpN3ev9957uFveH1r/ve7/5HH/nLPwfwjnf8wmOPv1h11nf8LX/nb+3vHwJYX5vU3mlSYmahDKDNTte6qnJsR1VjCDnysFi0oZuf2hxZYrUIwMgZG8wbqYEdTwDMjsLebui6btz4ulKmFoBRO1n3zdpofni0s3v34EgAXDh/Zn261i5ntReDGIEk29qrpFCD934xmxMHAKO6mS+7yfoWiMlXcB5AM5kaS1BbLhfz+TwL+hvr2xcuXp6OxpQiQszc0JTC0eEeCa+tTcqCeoy+g2MSIRK/zFc1wDEROyIJIbBQvlNZTDnKCCp1EvmAbZaYDcmYpNxy8xpiaobYF+1AQJYANs4ItzKE5JWqUFBvgJXKL4ZSCnEFgaqrSkNsY3c4OzxVbWeJJMYog41UhiaC4/QHjqMlKSVmT4Ahqmr+0iKcdyZyomaEkpkn4dXdW1WztYTpWHnMyimAxXw+Ho/rqsrod41WTj3ORwiBEUtuJTMLV3DNlGKudGWW/HtVM2c8lKGmaEik4E8jzKXQY0iWliBKbsExy4pZ0XBBTGyJwCxCIYRh8JiBduUqouVequQcSFaYwzwSZTZhIaJocYXzzx6QlGIiRpIicSiciDIhRdWiX3RdZ7SaoJgURSrDLCxvJis7/YhqWqpqL1p7ZiLxtOZYlvcWL8gtHk29SCpfiyxlYjb7qjaj0MdGvbCAhY1i7J0TLw5moWvD/MjJpvf1AIBkImG2tm0d0cRVI/KeMG0qspQsxHbhO6uShp15ujf3zE4oab7eDPFz74q5H1ApD22w1Mfu+nO31SwLHEhYn24YcVU5Ixwu5rfuvDCYXCT0/dbm9vpk/dlrz+eJwv7RQe385sYGlOJyCaCq6/li8cyzz25sbFTe50v4xnjsvfe+MrNlF1/0okcAvOSln+Ub14Xw1KeeednLX/GKV7y8EgVw7+6dnZ2d6XjSjNbb5SJfAHd3d6fbm8tu0YzcdH1ysL+TQT+j0aSpRyEtDo4OmfL8I40no8VyOV/s39vZObd5NoPbFBRjZBDDSJAVTyP0UbmqNyZjrurZcgbg5vPXZvNDNq1ENtbXm8kYwKjyy+UyzntVbaqCIz174exisZjPl2q2d7TfjMbtss99f+e2T1fr051bL4QuZataoecIL5btG7/6a/6nf/K9AMbTiff+f3jrN3/9m7/2o09+MPYJgPMewtVopCGmFOtRXY9HAM6dOXXz5s2QYjtvnVT5D9t56+taHG1vbzjGnTu3cmxw3i6FKyEgoegIkNx2IMKOnLgS1+0z7etEDWoJ7ZWjIw+pa5AIDCAVthNGeGJmL8J2jCwtYLMVF8q7Qs7RJFKqiEE0LMuIKcY+EZH4JpOMDUipF1cFUz0hcAziQpbgtNQKA6nwiZMqF0YPCvhLAR3WSWZOKRiUiYQ9D8UaOVYQMhtkcAtSvmggEa2oQgpwjNES8tSwCMTRfO04V5MVHiAY5hyHricysmRcqndCCFFhZuN6nGKbdXPvHTORRgIc+3ywZ4M4AXNKOdky9HBlI5IhaeZHgfMIVi2zlaQkKklN7ThYFwF0of00iKxZzrNkC61jTywMGQSVfI0J7Ng56UL2G/JI6qTmnEumBXBibGbRgplxuUt/5kVUcu6DSyCKiooTU3ZlhpTCMhalpxZxlSWAisGvOBoGA61qjFRc/c45IoQ+EJEjp5R3RGM2di4lFfbZJpCUtja2u3l/+dyVH/q+H3788ZcB+PGf/Mmnn3rmbd/+redPnakqiaHPEcqKPMjU4KgEtpkoxKhIyJZ2x1mBVrWqGqXYh5j7klM2dzkn4lzsetJS70ZqbBhyDg5Bi9vf+VIsdULgKNdgwDnnXIH6Wopm1HWdMRtrDjDnoYxz7JxLUW0ghvShZy+pW9ZV9cDF0wAevHjOiJeG3cOD689fffa5548OZgAevHJ+Y72uJtLrfLHcu/GhZwCsb29q1Yir+1B5P1VuAbRhEeHFETy6vnU6BdAeLRL7ZlwfLfd/6/9992JGb33r3wYQ4kwNPLLFUX/7+TsvXL8N4J3v/L1ffcdH+hZf+EUPfevbvuE1n/MKALsHsx/+8R975KGH/5fv/e7FYh5TC2B9stXH2HXxox//+DPP3qgnEwD/9U8/+MpXfe6dndvTcV039Xx2KGsTAMzN1tbp+XK5sbUZYvyX//L/BvB5T7yBpCYiR6QJpcWNwOJArNBIqfIVgL6PKURmFjJoWV9EhDISGJYXluMZpljf9+xd4znF/HyapuC8I+dWtb6De3YQrWPJCcdgzCyu+v+Ze+9wza7qzPNda+99zpdvvpUlVZVyRJJBBNsCgwkGbMAGJ+i2jZm2B9oY056ecQ8wDu12u7ttT0PbfhzGxp7BjEO3AyYLECAhgSQkUCqVVDndVDd86Zyz916r/9jn+6pMP/PMv+jRH3qqrm46Ye/9rvf9vWkzN52lp3yjSMyyTFLPq/cmNzBs2QpNgOlMzBRUGGDjUsGSRiFSE+uK4XqixS41GCNGiRq0Pr/VO8tQJSxOPbo31lgiGOIopOkQHmMkMhNntV4izIGUrRVYNir17pmhxtBoNBJBo9kejovUnrW4OLe2tSa07RoLuxdnATiz/HgxWlk9n7VoacHZVpaACFBrTJuoNerHM6dXAZw6fa7ZaV958NorD+wNfrjV73dbCR/VKIK3edYfDHPrUktF2a8kjltNV4Vh7lhoDKC/07e2ccON1y3t2f/YNx4/dvwMgNWz/uD+hd27l43NotQXyRl2RDGUZVn6UBAlgCxCqMZlJZmxAjNVG0XI8DSefbnALP9UbI4xtBrOxykliqRWcjVF02fnZ7ZHW61WKwmLo/GWy6whLcvBjdcfAPCEXDh79nyrOdfr9ba2djYungcgPmvmeVHp2urG9mjQ7rYABArNHOePPWcR9u3dO9ubKcIIgPeVNabVymNVGmN0AliZIrKIqAqTGHwEwA5krItiAIw9QUMVRMWubfRH4/LgwYMA8kyqWF3cKeYXD/qR7N7bAzCKxQMPPnbdLYc73cZCex5dArC1vjqzONvKewY6Hg177RxAGSWQgSQ8k0zPb8baoixrPCHXt1+qZVNFrDysS7peDNFQjBQS3WriHpelxc6TWm1tDWbmZm3WS67hGKR+pIm0hh0iBfutTf1wISU1qlKJsnHwHdvau++KEAHgc/c+sGfv8sbW8Sv27105/UCqcYth/MgjDz39nNm778o9y9d4cQC2trbyBrGR4XBHAWi1MD8LoNnAX//lR2a7vU9+/BPGYX31PADR4pZbrjGEj/7Fh5f2/MS1Ny+lp0bKuNXfIFP4qMZWqUMqa1Y//rY3PfT1e/+vP/7I8+64HcDSwv4yQDCMYaeVm8yWsQKAYrBzx+03v+rVd/zmb7zvySe+/MjXHwDA1r/se39z9+7l4XDwlh99HdscwHC0bjIdDoeWyfClyb+11hdlOi6qaiqqqKpqPB6W4/6+3TPeex/GAMjk1uRqrCH2iuQ4cybvdXJfhkbThlCMxiMApfet1mKM0lyaaXf5/LkzAI4eeWKmOzs/O2fbPRhiGHYmDanKqqyCssub3awsCwCu1R6U20rZysbO2saODwpgbWOLqbm2thJ8OTMzs2fX7uTHDpUnDc3cBopJiyGRdrttMzMcDrMsY65ROcYZUgMJMYYYRJ2tYZMEJoUKpN7IGmNqV1QNduC635SEiRE4jZy4VrDr+byopkHmpa3dBEQZNNa4psvCftMyNWiyOqhESZW0eZ475ypmjMoowZhaTAkhRMtpT59RXh/O7SURQaQe/Rtjoo/GGEsuYWimRgZjQDBe/VTNN4ZSL0CMwcDU8fjLNprG1C1vyQKdom2GOYU3RUQktYZZzm1ahaHKTKRRRGzmqjIE9XU7gMlCkBiDKnxIpksEFjVkjNFJ3YnEmApUANZQ9z6nqIUq2LkpShPEiFBE0dTmqzxZHGFrsFrCSAOIGg0bNmoSeGtiwE+aCzOnCBsAy8Qgy0b4Ut9KfQIjYkYQEIEmBmRrbeacapQQ4gR2aMgoEBUxphoOqKpVdtFkYh0cizPGtRyPQrmxcnFxfqbVaDnnaOKOSUhFZ0272TFEEBAICoJ2Wq3R0Ls8c8YYNtYyCJap0cgSZKoovdGoTBqihCBlIYRq5Aco242GqpCHTTmdcRivXJQQo2Cil12ywCWcLFmTW5Mqt6QsfaV/9Icfvv8rXxmO+qm/6Z0/+67ZzG1v75xbXfnDP/2jx775KICt7eHyYvv7v+/1P/c/v3tze/gb/+F3AHzla/fPzvWuO3zNO97+k9dffagqSwCzM/NPPPH0n/7pR775zW+K+pfe/RIA7333O521xahq5G2OMZQBwH333/v7f/yHF9bXRsVocal3w/WHf+btbwUwP9NZWpgf9UeD/ijP2iePHwfwxx/+s8ePPm6beVEFUb9vzzyAf/Xedz//zoOnT53fvWv/R//f//rxT94D4Nz585xpiOOrD11xyw03/MgbfzgtAZYdwzDDGSinlATGZVTjKu+PfPOpz3/5C5//whcBnDx5RhVG0e22br7tlhe96C4Ad73wzoXZ2VaWk8iXvvyVz9zzWQCb29vdme73vOzuu7/rJd6PsyzrdWYB/Nmf/8V9X/miNXz14QOvfsUr7rj5VgDDQZG7Voh+YX65jP5D/+V3ATz+1JObm9udVr602PvJf/5jrmkBtHqN/sZOZvOMsljEz3zpC488+nBySXVnGy//nrt3LS45ymOVcIGmqPwXPvOlp48+bR2uvGIZwGte+QrHqhKJrKhKXaGnooGjkLHNrEm2JpcFr9NGIhGJJJPeyYQUkGkFiLEkVR1K0CjpfGfSpMMkPiDL1EBHDMTUv4qax5n6ASkpHKxIJ0FltuyyhpMIFalVHpjcNYoQ2ABcFw5Oh+uJNT5JltmqqlSEjYGIL8pU7YcJZkMRYxRMjBhZlkXxInHSojh9REysIhjJl23YpNWglkV8OdmTs4SoSsYYQ8aLT7KaF/JRgsBaTkB/7wNikoZqNsVkXsXsuNHIVOKk7ClG8SBLpAQWqU/ZImIpIYxYVSazPCJRYzhO+SXpS4CnlIakHImQxBBUkjElmzSeJPPBNFThbJ6ii6kMyxCzEpJ/jes8pc2MtbZMPi8Da5wfFTFqOSnQTbmHSXEvTzWBbyOBgxVVVRFgULvcarWbSSWSCBMINGHqGlXyMcy2Z4vROCXDjTFkKUhMRSdpiSpi4dg1m01rshBCRSHtH/JGg4AYNaqSIqMMAGWswgytirJgeuP3vRHA7rnlbzz+2MZz26fN+e5ebnUZgHOZCI3Lqt1uhIhaHlOxDScSonhmMCxZTpctzWAis4KjpWnwVSU2W3ksvZQ1MDIiKLHLGpWXxAJw1opIUElrp/c+6SmZy2OMWea891Vq9gIajQag5PJx5ZnRaOYAMtWyLEnAZMYx5ClhVZ/PYy8zMQxSM5AJwbZmSnHtTuN5t9+0trJ+4eQmgGMntxb3dZeWXIOLtZ3Vv/noxwB898teOX/wqvf/H7969/Nf+Y6f+lGvZwDEOO42lyXEiCDE/YIBNFqLg+GaRD8327v/vi+NB9nrXvX9ABZmuoPBVuisj1nPnNn50G/8OYBTpzZedOvVuV341D8+2N/40Af/5D8B4Lnm0bXtjDYWeleTLQflJoBQFh4jsdUdL3zem//Z27a3xwDWN7eiaqWjUrwzvVZvZjgqAQz6Zd5qhCh79nZe/oqXfui3/xbAs8+uXH24U45XhDV3JvVcBDgvblRKpMjOTnofgrPWWis+MChRJarSG6Ysy1KfnHGpuQ9evLUmRljKku8r+QxZUVWBQTIplCVllagSmI2BpjmwtVlVVRpinlvrHGJM2zgJtUVNVEOIaY7q8mZZeVVVFkLdsxWiMDMlbz0ZYluHGGOMtSJWG0CUJbmCmdnlmdPkpYQG74wj4hDUOmtdMjarj1EkigTOTCryJEMxSJSUwKrru0BcVD6zWTNvikgZSlNnpTgx+dQYQmWcS++sqixbmSPjwGEwOAeg25o9eOXCkefOPfXUifLqfeViBNBtNaBtP7QUWg9/9dGUL11c2rOwq3fgqj3GGPaI3j514giAWG1ee3h/JqIxi0xlshTmjci2Yi9WBBLCAECn3RiMS45uaab5ouffsrG+CWDl7IUvP3j0muuKg1fv73V742oEoKhClkYQHBXRNWqGXVFVre5s9BJCIZPEWZblMWiMlRLF2noOJRUISI1hL/W229psOCibeaOR5TFKDEV9FaJxjSzPMB5V1jbSxWXr2Egp28Km2+tubfYBHLpi3/GTm2cunN63b1dnrrO+tglg5eJmxu5rDz8hguW9u7ZDH8DMYm9c9Il5bmaebGM4Dog2OYwgsSwrQFw2mQ+HCJUUsDM2DyakfKmz6qAmxFhJ1CYAaxuixOQUcyePP24b3T37OgAQN3KiYXDDoW6NfG9hF4CFZsc2u6dPPEk0uu7Qvv3LiwAWegs50HC5ln1rsnEZABSIQcTazLGRGNPW0DlnjPEmsuMQIzONywjAsFWJhqhhFL5kbQAwpgklJVWURSrzA3JjNK8W592gXxLPDstNAN12XvmtjEUJIYS6Ot5akHhfujwrvI9shqm8x7YLz5uFHH342SidMEwPvrnzRS9icx2qgkf2rufdCGB1df6FL7gNbffcqdWnH3hsee81AA4eWtq6eHHXrsV9Vy2+8CUHyA5uv+NGAO9+14/+4R/8xS/9r++98YYrn3frUqeVqnYvPu+2Q69/w21nTh8/ffrkC77rBgBnL5y2TL1Z9Bb633FXe8/eLoDt7RU244NXL7z7PT/52Xs+/8RTRwC8+lXXfv8Pvfj66w4P+ucyi1tv2r29dQCA+OHy/MJ73/NT/6cbffxTn7rm2lkAP/+e99xw8zWV7xPnW+ON2lBgNQZkDSciVagXIALEB8tGQijLwnufosIz3fbCwlyic2a2to8FL1WsEFPFlEmBr3HwnVY2HuPixoV2t9VrzADoONZABpGpMDS4+tASgK3N5tr50enjq4St3GWtrs1bacnWABXYnbEHaaPRADBY39nZGa5fjH7Ejz/53O13vhjAV+5/5Obrbrhi757ZXZ1mXg+ZcoRoQEQSfPClybMaRGRMMRo3cqcqFLWeHTFbNiIagoKRkp5FNUruBcPWOPY+ApCqjDGmWYXE2sFBmNZ5IHXyUAoyqKmJDwRnavCWD2m/TjGKcy41qcQYmaYWudpGw8yZvYTZT81WVSiDeICzhtvb3A2pXz557qbum+Fo1MjzWnmXum0jGdproCkECiYXvU+/2CS+lr6QGNmwMTVPLp1NmMjkRuvCltq9kNrPCVJWYwAuM2QmMCkS0ZiGcjEGyxx9FT1SHIZr6rwCpFHJuSxFHQlVVdWPJzvbaEw4ZTGyiMRQxRq3wZSUnRiDzRppsqcK6zIVGheFMaiDhxqiCDMcsfdler2kOVYIEUyWmNiwrc3ugkrUBAC23pEaGAZHH6Cx0WjUfclRM5uRiPqQ542gMonJMJIayApVqY9P0doMEhjG2UYywDubESzAjAjxiVLAZCgqEDVCEeAkxjAY7oxQLV6xa25xWbPcOJfsqOKjQkEUYlUNigzWgCxZVVRVwcY0s3xcjKP3InE8Hg+HA9dqIrSSJMYqKmqt+8jv//HJhx7Lvbettm1yrKqxeBGvjGaWAbRx5uwj991X7L0inTKoRgHXslrKufgqFfzBsOvkHQ3m5JOn/EhhcgDPnDjW6jSzLKvG8td/9Q+f+Ox9Jl3bgBuvv/bNP/BGlADax06sARiWKNd3Qnm015vNMxuqEYAYpSzN1x4+tt3HqOgfOXYSgG2ZYjBsuV4YScs2isID+MTHP/PQ15+IzMh4fbh1+typl373HQDuvusFGspW3vBlZtBc3ygBfP4LX6W29i9seN8E4ukLGwAe+eaR22+9U4KMBsP7vvzg/Q8+BaTu9B1A1y5udmcWTLOZfrSqRG5s7kIIQ5dbqusR7XAkDz70td/+4O+cObvh6kkJMjQUtDOWez7zyGe/8FUA3/H8m97+U2+9+64XGsWTTz338U/dD8BbNDu487vubM1kYbzZsWBxAB68/+v3PvCoaeHIuWde8r13ZT0CsHVxB4W2GzPRNL7x9DO/9Z//C4DBaEjRGKgigPG2d7wBgB8ObNayttVf2Vla2PXUY8f/8q8+AWBHyhtu33vjiw7deNWhtaNlrzEPIHA1HI5+63c/fG59Heh/54tvBfC6173MxGhgo4/gTIkBlFI51txl6lWhvgzpD1udZhmDQr14a7KEUZcQVCAEZhLEmlUUFBIlhhTrSif2KkZWsjYziSkWJL39yKmxJoo3BJ/Og0rMxhqjqrHyUKSHkQMxq3O5jzGUPqmoUaNt5pY4ipJyEh14AgBTjYaRZiqhioasMRBVIhuVa2nbNbL0tWIk1vTWjTHUQUWmGGU6NyLmCDBznjfdxGqnIGMtRKuqSj4Ro4ZAjjnVUFRVlQ59WTfz0QfVdF+lz+Byo1FUFRK1zkEiIiorcYixGu6MMptPC0xFI7OyYWJo6kC0XEZxbIzNKl/UEq2yIStBJKrBJI0CUqUQ/gllOenkiKkyzIYqTAfAUWKqKDXGpA7g3GWWOHopikLI5FmqZUDpx1nOQVGMi6SmW5MJwMZVPhp2wdd2P7Km7vElRKm+HR0cTMRaU5uIFRPNe9J8o0FlgvQXGKMRg8FAJlgsotqkb61VxCi+7gEniSpRoyBOWApQ4xBElUhIMcH+KDMwKoo8d9WoDCUBuOX6W6+56tpjx579sz/66Jt+8pUzSzkAZ7J2u21t5n30vux0WzU7PdFlSZE6meueWHh4iVBLcJxuVjYgJlIpxwVNBi9Q1ohIUYmIaDQq0rWvpTslBYtqfVtn2TR3kIY29exIlAg2c6SSfEGscKyqWo7GLnNTmCYRszITMguQB5DZuD1eMY25hmtqGO1a6HVoBsCJM+dOnlvNZvY25npPHj39qU8dAfCmN/+Lbu/AQw+t98yznXft6o9XALAW3vtQxTL6mZkFogUAzaxbARc3L2xvFu/7N7++syHtfCGZw3qdzjnsBNi//7vPH3lqA8Bv/9avvu5133/hzPZL/vav77n/L8+cPQvg8P5bt/sou9kf/N5Hv3HkwZe+7EUAbrn1OptpWQ2OHzv5vg/8xzQave7am970Qz/w/Bdc/yd/+gdfuOfen/mffvZl3/VyAA89dM+v//ovvuud73jzW7776sPXDUYA8MADj1x7w0ttBMWoEZrcPYJANqgGFiOa8NbWZtZYVtSjLKqdURMIbD3DvCxzxWVZiShhgpoPMQXaQgwpzHxpUkcTYksUAJyxcTbGWAUfJBLRFK84Ho+dc8ScstBTskbdmTIha0RoqjFOw6H0JrXWcepjq4XthAg1ZOuKYUBAadwIBidPLpGKhnQwrFkztdWZJlx6vpzrM8nkc3oEYowaJ8TfZE6zjlRY6wbBCcJacrYCCTLiUAdy9iwvsDn4jadOPvroUwcOdgFcccV+Czp57NxwsyShW++8HUBvprGxufbMc6euvOpq69oPP/rNtQunAFyxZ3azXyzP9oxxZSjTQquUWWM9uCiGWYYQPQDvi4ZpGlN4qo3NwgAAIABJREFU75uW9u6aBbB7cWF2treydv7c/Y9ed/2hg1fuARBRqHpBAJm81R6NdtJD7pqtUEURaWaZxpqZUhs0mBL1qj4kmDrVKSzESFknA+Lc1RY+IXbkkjKtCEGInSKIlxAIQCQIQTkyS6z6nVY3vQ32h6UjR8/MzvaWdvUa2ZXJ2vrwV7/WaPVuuvnW2YX5Mo4BDKvhiRNr+xZnbW7T9De51i2zioQgLrM0gXVHwNR5fMPWpvZCw8bZ6CJMAEst3nu1wZewjRDdyurmnc+/OjE+JXhjaGlu9zceP/Hcse0smwdw9TU3HbzyUN6oQrXSaZs89wCcOA6SAYHTa83WlD6rGVlrDGCqUAKoijIEYzITGUHUGjL1OCXjCsSxJiMqXWYqEjLilMAOwFZ/2Gp1lhZbJ8+sXDi/tmvvAoB+f6Nls7EfKsFalzZbQSQGVeSjsbLJVcnlHQDHTq6uX+yvb446+cxdd93ZnW8COHnqmeU9s1uba912bnPznn/5E2ldMO1cOm3T7bHZfvvP/DSAV333daPR1vkL47e/45/91Nvf2shboawAvOkHX/vWH39Ls9ncu2fX2tra5voagDOnnj1w5eJv/OYHoq+qWGzvjADMzC36wq9unHnr217/5re8utXqALi4cbHdbrc7rR/+kTe9+vteORxXAJTir/zaL1XlcGf7/Fy3/da3/sA7/sVbU7XeTn/zplsOffjPfy+E6vyFswAWl+dBYTQurWXYIPX7Lq3MqlC+rEWFmCGSsILNZpMnxXtRPCQVklLaR5JVFpWUIUA9p9jeXNu994pWa/kbTx4Zlf2Z+TkA29uDldOrVx7cRXHorBBKALPdfL6zS33z4sawKIpitL29cxHAMAyLEIkbWSOPGopiDKDX64UQHXccd37wTT986MB1AFZPrZuo5XA7Y2pmWVUVAKQo2Sbgf+qdlQm3KxpLqupSD/vE85gqs2sGZVQAGRkCRV8RCVmTctEhVAYsKV3IankCfbg0rQShPskbZhGtylAUxXPHjt50040AssyNx+Nms5llWVWFmAqzOFk2kYo5Jt9tKDXWbmypofepZRH1gvb/+U+c/FyXQxMukSYUhjiEMLWkpdGlxsu4aSGm80ACv8VoDTg9uQSpYQvpp55gJ1KZIhsGJO16YYiYxHuT6mdrdkPqIycRYWO99+XEFGPYOeciFIoE8lOophgGsSVMa8/LcmyMIyZlSjn4GAVRBQJwVKbkiYia2OGpzJu4rmkDTRLvqJPxdfSGI1nK2EZQiiGDybJBJA0iqhwnvQ8kiVTUzHMEn0ZxpVdOKSFiM+EKMdfOExIoXc7J46gSgg8a0pLNQIOtrQGPiBJDDMpEMO1u9+ChQ9sLc1VVSZ1jT3AWheLCyTPtvJMXkcUS2JGMx8O5bmdY9mP0ECkGxeqZ8/uuWZh2/hLp9k7/iYcfHZ4+K/0deKmKkcKyNQFKxhCyjJUtrZ6+cFFpcXF3kvLtpK6SDQaj0SUgXYIoaSzF+yIG7yDNrbIPoFkUYx/Yuo9/4tOf+PhnOzNz4zAA8MLvuO4Xf/Ffz+Y9CWjkvSgZALKt2cWeFZ2fW1xfX282smTPMbY1GlOrsyTsE64lQGB12B9ZaRlnL5w9C+ArD37VNVoma4iJy0u7N1dP3fO5LwK46/Y7tBp1GjNlFfJGo9OdBxDFOeaZuTkys8y8snIEwFNPHd/ujxqN1uraxbPn14mbAPbu20/ZaHtntb+1ubZ+EY6SXmltZtlqrOFWCeEZQ3782Inf/b0/OXNmY/eeToJJvfD277n6iutjEb/8wFeObZzKexmAhx55PHcfvfXam/Ys7l5f7afB+dzi4s54I2t1S5FQ+dw1ti9WACy3KWs1Z7IdP2jOdDc2L9YnQOKdnWFlwic++dn+qASQ5W0nds/yrpXVc5/93L1vfNurAMzNd6UyO/1Rt9FuuvbG+la3uwAAdvTsyXPeaNDYzPLaa2xBMHlrrtEWIXv6woX0tRoZy0gUpMypwTeKGig4MXfrjh6OqKqqigGOiZkthXRqY7ZsKCEsY10MTApTV2QosdYGMVawIUPluFBq1LQaVhHRoOBonUlYofrNS8QKQ0xcb7EQEWPUEFmRZ1n6tN57RIFNVNHp3lWmdejAdPvtjTF5nufOxaAUgiSjvWisgUBgTtAFiEiUkFyndVgusboJiGKMQ92BkdpGUuELrDG2rtipA84hhNFoBCDV/SorsbGpEVu0dp4qExnEWGcDUmiaRFPznKKRZ6lyK6kwqqrMKp6mYXlRH+ojRIxa95cbRxoZoMScqiEeYDLW2Bhiam+Z0hKSqO1MTbmu0dSTtZAnoaRyMBLnGMYZOy2bjyohNS8o4uQFUk95wc6lPrVUqxqsZbZGNcYYag/gt5eDg6iGNSbZKbWJpPNb6igxhgRU2zLJEBvHsQjmMnKnSMrksE5xX+wMWU1wbBhG/caJNYGVpuD31L2iipmZmaIYDYfDBH/KMtvpdG677bZdBxZOrB65//77AbzhDW/IuG0tiMSQVuNR6iwQhqS8iRKhnsxAlNiAIxGiSL0iBqlUEKJTcuA0OWFmSX2vxMzsGjWKRzTEEJPRvdlsTg/SNCGvBBWbtM/6FMqZcwZa+XEiM1vHNsuIjLIpK18bjJk1xtTVnD5jiQqN0O5VVQyjzWGezc4uzAFgXrr3m6eOHNcr97zw45/9Rm++B+DmG15yYWfgAjp2VoMrBwwgb7UFHGIsK77n85/74hcfBlAW8ppXv/a7736JyOiDv/OfDuy66S1vPgyAXTkcbi7t2f/sxup9X3r0xutvAvDi77xrc+ds1jZv+fHvffkPXMc9B2Dt/KYjPPPk2T84/hfnNs997gtfBvD+X/pXr/m+V3z1a/f+u1/7w9787Mz8MoC//ZsvtBt77rrjO88dG33xnotv/REV5AC2toqjT/QHO0Sxc+jgDUkxeODhr77tJ+5utXrVqDTWJIOcUWEWI+rJkWEjBIAdMZOGWkpL/7ul2iChtZdswnSFISKXZWk/NIVQEBGYVDBVBMikN51J25v0bIuIIQap9z6qWGsnyRNkWWatTSC3aC/pC9Za+Djt8Euad6IusyH9p0VK9XxOL298TF8XqQBvYg8jX5SJdDCVY2peaZqsTWDOde0EkUx2ZrVLWSEhTitpkxjEylGUlQzXTPVQVWzIGOuLImu1Ox0HYDAqyAwX5zu333zo9MrMsPIAvv6N83fedpdrlXm8eMP118x0spStWNp/wFwcffmrz2xsrLXzcP31twG49uB8f2tlHDXPcxU3EY9ZhQzIR2O9Nm0DwHg8bDSQmVDEMqrUZZPGHLpydu+e5eeOnX7i0ePjfgVg//7ZZi4ZYxBDJmxcz1CdH4ZWzhhjrEzMZ8n+aECSuutTZluQyjuT/W9CVwERRHyMqXuJa+1MSBSJ8mS59j56DaJqYlRSL55dAKDSn5+fm+t1nnzsqdvvfN7C/CIAX+3MzS0sLy5dsXffoCi3N4YATp1+dm313DV7rs9IGKri6zYcY5KLVhQQW8di1U5IxSLqy6qsrfJMqlCxNDHVKUdncw8ej7yv4tLSkjHpN2MU2Njcnp2du+aa5aNHzwJ49LGHD1+zf//+2Vaz4cuLadjIIEiAyZ2zVRXT4pJbB8MaJPhoiWt0HsRaKyoxaIyqFC/v72BlIjf9xgQJPp0S9ybd6p2mE/HLu2bG1XDl/CmXCYClhbmiv527+axh7TRgqIFrQ7cJFZ87u7K6dhLA6sXNxV3LVx/atTg333PZ2972cgCf/uKnn37qVfv3tVVFgYPXzKfVd+DLzbjjNLvq8LzDAIB1ka1aF5vNZqfd3ljfFI4ATC4z880syza2VoIWMwsdAP3BdqudMaM53xkW/TKOEgPPsauqqpnFbre9dXEDQCNznJjoKBtN3rf/AIDN7aG1tjQuN7Qz2mKyHMbJNtybaYRQllXI8zxvOgAhFmUZnDN5w4VQIYbp22DC18YUXo1JsCfEMKXMJBQ8MUOFiGmScVKJMUqMSGB2ALv3LCs8CLfdev1wXJ05dRzAfV9+YN/ug4cPXRFiny3V/Fcx3SZFDVfsWwRQVr1B2QdQaWCXEzcENBpv18N/ZzPXUG/bbu6+z3/9d/7dbwH4hXf+4q6FxXY2I9WYIanxXYJWoUqzqWbeSES3AKhq5lwIoap8lmX10UwUqqm6lCDpqJY5x8zjohDE3Ln0KElNL4oxqOqkHYA14fQb1oYgMdTTGmWjk+rWQ4cOpTdt4tgluGOWNSYNefUkvCiKREwEkLksubvTCfx/5Kup6jQuMIUoXc5F+hYwm16WhzfGlL6c6t/W2rKqFFBEEVKut08kaWCvzBxlKoHx9FihqB1hZDjGKCrMTJMdsJI11pZxbK29DCZX++BU1fsIsLUTIGhSBIx1bNJBC4lUofXsZiqR1CWDIGa+tApSIKSuFqXLUkITOriJsfaAKFPqrBGJ08rYGMmSZbJexMfpL5CiRucckbByXaA+qTnIiYuiiFCuO1+YTS0hTQmCzKx1IRGmBngRYSNRVZJ/mfnEiZP3feIz7TzPAzhEVQmhqkQiBESdbm9hds5nznuf2kaUYJjJMEFPHnmunbeN87EUTsGRGIMvMzZNl/th9dw3jzy1cq5z9FSr1zOZy5xtuNypHuo1j2c8yAyVIt57RpY3QhBmwyYzII1x7fxmu9VdgJIBhFQ1lbhzIvEn7ptxLJhwmolMljcXdsoV05wBUETy4L//xKf/+MMfIdsUxdLiXgD/+n9538Lssg69NY3tYdXtzAEw6+e3tkZ75mfLEF3esHmqOGx2Z2aNzaoQylAGLQEUfuiYKDOtRq8K5mOfvgdAf1y6vHnni16yvHfXJz/xd1GzBx96AsCJs2vXXnXVsIpCzjVbWaMDoBJBMO1249A1154/fx4xA/D4N49e3BnuWlx44umzp86uJr7e7t2785Z5/IkBZBNA5fvGJEJZ11ijAaQuehOqdIc3/uavP3Zh5eLM7NzaxubbfuyHAXzgf/u3vebChWPnDx8++MEP/97JlRMArGJj5eLp587fdPh5ue1a0wHAaFdba8b0rJkZlRfOnNuYm70OQOFVorG2tbmzpZRXngC02/MmtDt58+mTZ+5/4GvWNgAsLC7fcu0tjz7ydXatze3hQ19/EsDdL31JHMlybzlsjEajYjQsUpwwzzvbW1uZdotBhKQWlHS88lJ5S0wuq4bjtJn0ZWltw9nMmCzxG0QjSVoOTIweqSkpc2rAZMAkNV2YJ9uhVC+tqSs6Ye+tsdFTitFN6js0ikCDybMocaJliM0MGFUMiCG9J2MUEqUamlcLlxPYnbKkgOBklYsaNBgY+idrXV2UQ0RVrLguAK7vZ4mB6yxbvSH06pPAZ4xJU+2kjJDWjjqadFFrlBijM/ZypPEk/U2p3ATTOlUi1agaJ4N/BAQLo6TJK5jqAuuwpGUSIxrTZ7BklFJEWqxxmASliVI6kqcc6PTdRhVihbIxJhn/mXlcDNMFUtUoyXAAZ9k6F8UTkZmMY0VCGnBGhMm8CkRS19HUGohMm6Qk1VVBJbUEKFnLIVTEl97RSY4xMNbaKQlFVERg1FD67Pztx+AgUZowrjghZJOrRxUxIbnM9IoSszFWlcjKtLUrxgiSxKBSpcnUuh5Pm4QbnxAuYoyp8ZuI4qT/Ii3zVVFmWbY4N5d4M96XZVk2W/nBKw8Pq8EH/uzfAzh3cv2Xf/n9/cGmoswbnDeztLswIBikBiCO9blRoWlRV2YVnSTKrDMWwUtRMfG0RYVAopJut+jDdGORdLsk4CUHR7JslFVBRJWvJnsgmTAd5BLknOvadiEhsnWpLYOtDTEKCVmX0Kcms5k14zBAwEKzyTHGahvA/Exz967F4ysrx8/v3Hvf0z/95h8D0GjObR473za5+uhHFakDEMoAkrzV/Mw/fuFDv/9/j0apVhqf+vSTH/rg3Otee/cjDz31lf6Jn3rbTwOwbpUjDYbFzna5eqF4wc17ASzsml/bOBGDb3WbPZubbgdAOZZqjL0zuz/4H36ntSu8+rVvAvA3f/WxH3rjj+zbffV73/2uN73lnz/z3FkAr3v9Dz9z5HRGC4tzh6xiefEqixYAqCNGZuYzO8fYzJttAGUIncZcvz+MgRUUjdR4M0kaFRut70Nmk9QpVrm83ZO0Vna5Buuk3D6lqt0QwpR5k8D1dfX0pEL4UtZaExhfau6MNZOCHr3Up8OcUA5hQlucgItiVVWW2BmTiErsfQhBRZjZTc4YZVmW3qccoHOuDhaKqiqb6bdRCxxT/fXyEmwNUQgGlIbbNTWTLlHTU1z5Ei+qrjDS6a9LRUWUQSC+nMmabt0sszEUKcSYGRUdQ3Sx12aeK6gF4Mz5raeOnNi/f+/Bw1flmXqtAFQQX8anjh7b3OofPHzousN7l3oWQEOLzu7m9mhTLYcybG3uABiPymI02LU4p6E4v7l2+OA+AFYNi49+m6HWcHrsvJd2NtvNm50brut2GudXzgK4cOHENddetbQ464yLsWg1GiZ9D8XYGSde0ghiypRSYjImpe29r5KDg1WZQZT6C9Nehz2E0n5aJAZNXEOCSUPjBNhLC1KmLkKJskgha9oyVADyLGMKh6/ae3Ft++yxc7k5CCDPsWvXrnJcPPTwAysXNtJFyBvmhsNXz7Y6eRYZ6qsi+gJA6WvBlF2mYtJWgxCISNWH6KNKrF8drGokkgobEJnUIaXNvF2MaHN7sLC0mye3x3gY2GinO7+0sOSl1WkvADhx8vSFc6e6rQWaxVzXwY/qV30IaoxzVFSSpp1sclZUPqiqm/DVKJLNs9IXIYqkDsMa4x0QOahGhTEgIwAMiyqlmL+qqUYeQKvV6Y9Hee6uunLpmWdPnD55PBG7l2YXrbVVqIZFYTMDoNXqRi+DwWhjZevCuZXBYJCcOM+7+aaZ+W7WtDGMY7n14z/6agDPnj5y8vjj113zQinHedNtbp8BUIax7bRt1phptHNqPrZxDsCp06NbbrjCh9HW9trOzjoRpWlM3myWfqv0CFU0hlyeA5iZbRV+WAwHtm9dw5kGAWDhRqPRbXe2Lm5XVZWnLb61IuJIs2ajPxhubV1IJM7RYKfVbpqozXbObLa21gEsL+0u/DiItF3Ty7jby5N3IIqPwVdVBCT9sGWIlx+YYw04F4nRgdODH1UTiFfrNgm+/LCd/sjY9FYJed4CMByO250eGbPTH8zNzrXbVwL40r1fWlpY7vXmC19F3UquEAmqsahK0eCJyFiZn2kBEKYAE4INIs2sY119Bs6z5tbGiOGvv+aqmTe/CUBuSKqCxRsmQ6jKKpECncsbmfUxusz42iMAVXLOee/TaGtqaqhP5kSqnM7GhsiwscZMaAz1KiCpMJYIyimjqICChFKlHWEigyZqjDHGOu7aVs1+lkBEVVWlF+lwOEyfNoSQdkHTGMVkMJmUC1xeZPMtBViXX4vLP+ZbPuzS39KlTzLVOKb6yGXDTPBkD5ZK6nQio0830JcLYspEQqpKyrUGyQl7Uavk9QKEpIwk24hYa9PSRkQx6GVMC637y7VebaA1BDdKcDYj1FUOk8IUMcYoqfiodeNooveJAiH6elM+tTeahCSVCHVJvaqUsxxKVVEGiWmwCUIoCyXLypZSASXSPo6IoFSWHgbpkGCMMZYSqnz6gyTAVppehFBjSoNEoggyxtQda8effe6Lf/W317RnrWjyaEaEoCqEIDGGeO7E6dWOGToVhgJMMMYYovPPnTpz9PgcMmHxKmniZ60bjYaNRoNse7xTHHnkibNhxy50dh26an55YXludu/C/Ey3s70e81B2rYkcM2KwVTU+CBHl7BhUFuPCj7qHMia6FFzSmJZRkKgkD78Jvm5ItZbYuK2hh+0grfjtzlcfeewjf/L/rG8NDhw4BC3f+wvvAbC8vFxVVcs6jbGVzwy2U1WHbbaaIKMwB6646uyZMwCaTbex2S+rMA4FGeStHABZcmw1ZKPKj6ryY5/+NADO7NbWxde85lUvePGL/u6//U2z1buwugrg819+4M4777y4dtGHYlyNE/swc63haNjo4jWvevl/+69/x5QDOHniwpnz52+86aanjn5sWPi08bvhumsF9OD9D4JMo5UzhZTtlaIoS1iw4SwEajU7AB76+vEjTx/rtOf74/XFxdlXvfaVADb76+sX1vfM7HrxXc9vLzfPrp8GIBTbzXymM+crjIa+LARAXjHymZ2dYGzv4MGbcm6O+w0Aw7FXoaoSrVCW2mjPAIiDGL3Y3N77pS+vrV9MVqDDhw+///0f+Pl3/8Izzx7dGfp/+IfPALj9ju/Yv7inf3HYyTPbzAXUHxapfK3TnkWwGknEiySHacYwvihjFaUqWr1m4s1XlShFNjFqiBPeboxxXEVbtxdzov9ExFQpzprqh3j6pgVqK1PKXDAzgpCxzEqmFo0TzkyibzgrWhc4MBsyNiJGhapmk+LWiSmJLpd008sznZZjjAk9phA2/C3Kb4INX2owTefKVNaZbCA0tXlBU9G1KmqbwhTSn47oIpftirlu4vqWN/OlF2w6sqXFPUZviNrttoiUiQoklIRcvWxmmXQW5yxIIZMdKSngRCc2AsVlxhCbjhLpNDEVHaaaQo0WStRU8JRMdPlak44n07WAeYp4TgAUKCCULIzpzCMTl0c+GYxA5dKVYmOiT5rA5OwPTvayyRetIypRIkVlJjZ1rfu3mcCBlARlAGRBpr4kiIS6PwREdUaUiDRoCJ5BqUqrHrXBMlmCJvZsclOn0ybVMwSZrooTRV5VY13GQwBTljkiqsoilGUy2DTzPJShPxjsmjvwa+/7dQDve/8v/e/lL3/gV3+pO7uwsXmuSQ5AFUbGkqVkNmQCJSRYIgpObfqTB4Ym15NlArxJyzulgI7UraV1fgsQiWnwn1hTUYKqeonMrILanEqJ6J04cPW+hC0Dksxg7U4mk18mSBRRlVQ52d7EmyzPUPVNlE7WkgL9sp9kyL275jbH1T/+45dGO7y0dADAqCqYUZXl1sWLjjjj1F4YvVSiBNt417v/5Q+9+S0A/v7vPvNzP/srx55bFeFud6bqV4mTklltOltEHffLENDqNAGMyi2TVVHHtmFmWt3IOYDt0+fgcfX1V918y3Wxtb6wCAD9/ri/WR3Yfe32Zvnud/7cA197NJmxRjsjaD7ckuhRjGh72E8fjGiLPq2tjDbWRmmVGg58gB17ZWVVTtcLCqtkSJU8VFOFcI2ujcEyE+pkAVRDnQnkmiJHdelRFE8xq2Kw09Q0NJVDs7OXbG+C2gJPKaKiAJxjEjXGpiFe6gxOFXeTN4MmTlIyUEy3jlLfR4AKU7LwavShBrzJJMulzDATnlMwzFQD+RObTSdspJjlWYxRTZ1XDFHKsrLGGGMkanrykge5TqYQmctm6cSXWqkvX07SWGMqbuR5TgyRqtnIhuOhxBJAZjii0FCR9S2mVrsF4I5brn7m2ZUnnjwqN1y/vGt+uDMAsHrh/Pnz5621L7jrll6n1XBhfXUbwNFHH+/2GqO47lpurjc/HtV17pU3xE2XuXFxwdlmIvIwl+NxP2rI8zwzGQCnTQmh9Ot5o3X4ivmZngPw7PFTzz634UNnfq45O5eN/Rb8EEDbZVKSeKJciJAGFKIh0ayYmUztCLCGSSKRqoQYfAqRGWeFmCY8wslVBIF50l0uETqBXRkiay0ZU6JgigDabR4NB02mF91xy8Nff3rl7DkAh67Zm+VUjIds4vx8Y2luFsDiwmy7RYPBCoI4JlLvrAHgUhUjmeG4VCWti3QMs9akFpEkqlrjDCxFhmpAJC0BKIyPjtDa2h7PzCwAUpUFgPWN7XanuTVc29o+Q+ge2H8IwO3Pu+mJJ75WjXfay7NNi5Bue6gahXoRBiRtwkJZmCxnBZE1xgEeQBk8vAezmVRXphvYV96IJSISIyRCSSKZblAygrUkSezLnZAN1plDB/dcOLcN4Lmjx85kK7v37J1dmCtKXDy/mkJhvgzipSqqXrN9040Hu90MQKebj8odikNHlWC0MJcD+Pl3vaPZ7VIUUjDFRPRtOFPGKihzDmvt7OwsgFazG2M0Vmfnm6paFEVZbQFot9tKUVUtwVrr4zDtFVyDO92FsizH42E1TuQCGuxst9vdTqdljClGo5RuTbOdna0dm2c1NVOl3bZl2Xc2zat1YXkeQERlMrWZVfa+qtKDK6qq4pwhUu9rgDyUiFnSiXfysEuIMaTk7+S8bXjiQ1QfQyKE1QV1jCxL7cKqqsGXAGZm2qUvi2LonCtGW+12F8Ab3/D6/oaWw4qtqXxst5sA1EVH6mxGQUajkWpwWTvxCMajcQg2z5uNRr6+cb6W/qtifmZ29fTq9sZgcXYWQPRjjbm1rMH70qeztzPGWjaWRYLGoPU8SnjyynJ50+WNyUCoUpna2bRGhAYBxJBhpmkdiTG2rCpKbttJ8gUsBGuVYww1755s8veKiKhn8Pb2oNvtTmWLRqPhva+qKslMeZ6PRiPvo3POGK7TiOKZWWvbxDRmYpLeMS1/+f/ZfRH9j/8tQlWI6eCd9HsfQh1ITHqH0uXdbVoLGjyNq18qnJ36ZJkscQipbAXT7VwVKuecIhLXibkoSPqOcy7LrKqmemYiMFvmBFwoJxMvJYCkHrdOKwaITCr3ISLHLh2ZhAKUY/Qp75KWLZ1kZ2IMyqlKOB1plBkiKhqjpiYIKx5KkdlYqhPHpABz8MGRJUvTBsvghdkC3Gq0ZLIAhxBiuDyE8k8dN5T+TfqyBolUOzAgIqTaIGuFNEjwwjZjtlpVeZ77YnzimRPffPrpc+Ot1TgeGymqaIEcps2mR3aWTT6zpFVtBlFEcka8JEd3asrNvBYXth87+xhBGwYdh17LHtp3wG8XYXucedto5C7vjnyERBHAGIDK8XBMoZFhBwPFAAAgAElEQVR1BIjQxAkkvVRjmWa2pPWoRkJUApETtqWSdQ0AW4Pxb//n39MyLu/ev7K68YNv+6FXvfKVAAbbJ0RLEZqZn9k8O85tItO1Btv9WIx++Vd+rdtBbnMAWxf9cGzZuXZuyrBThSodbL2CmGOUT37us+e3LqT32eKehVtvu2HProX9V+4/efxZ17IAPnHPPa/9/u+dn5nVnCmTyg/S8cm5vN/v33jDofuWZ9MVL71/5NFHX/q93/PgI4+Rca5JAF7+su967BvHoieQhljlDWo3MwD9USzKop01VW1VhPmlBQDQc2tr26MwGvmiO9c8cGAPANuSajTc3qHM6etf8wrTsgCGxXCws7O5ujXYGnXas9Y0AfgKzdbspz95b7kzXGzmTdvc2SQAW4Oha7aDgPIMnJFxAFY3N/YtHFxdu/j5ez/XaDR2Ni4COHz44G2333bw8KFvPPkMuPn4E08DOH/+wmJvz6gcz850Qab00dRPE6IEAtqN5pBHKQzYaeaxip1GZ7s/Lsoxo50+stlolyMFSdSohlMPDlSihtR4NamAkCqUkhD5ySotU9kizfnTzrPuho9RSQkMBSUPIBlmVggPi3FmsgSHUtUqhCCRiPM8S1hZCZFIjbUTt3HdxCxWiCht/1N/VZpQMhsFSCATX1XaaicXnmUTUzrPi7U2xSWCjyH6CbyfAcMakqWU6XItNo3A6sNsql4SEu8jGYNkplZlQoL+xEvN2WADEMgYMqShFgI0isS0ezTKoLpTPKpGgXxLTDG90nTqsauntACrkiiJINY6ycRVIFTn51MT7ARZKlO7d6qzjaLWZN77hEStRxrGGGIynGJZqXFSler030T6TnXI9QCYqc6EkmKSvsdlqQVmIIpqZEYSEI26miUlymC29G0ncGTWRZUY6v6YaSO7j4GsEVEkAvklhUolRLKUCsymT0WMkVRFUqUZAJYgItFaq6JRYtpvuZqsK6oaJU7r640x4/E4MVesMVMECxHZrCGKl774lQB++X36gV/9N//+3/7Hd/78T7PT9Y3NFFHJlLPMGkMMjlHShkkjYDlZBUWgMQDwEoKG6Mu2zWXSHZv0jqmlpfZW+TDxZdQqYNruxDrdZ4kIjurJD1REwKletz6yxhCjBmuydqsjUaw1Ndk6RSRAOk1Fq40VGCyiw8G4+d+Ze/Ngy7KrvPNba+19hnvvG/LlXJlVlVmTapRKA5JKE6I1ICEFGAQENsYEuA0O242jg27TTfTgjmjMFBhj1E03GNw0WEwyIJDUEoNKqCRA81Qaaq6srKyqnF6+9+50ztl7r9V/7HPueyXsbkf3P8o/KiozMt+999xz9l57re/7fa5eGxcAZtpMKj6+uflnD35cZLJx6CgAX1YJgSuMJ55Zl8slgHHJ4nh3Onvlfa999tLu//QTPwXgC597BBHXdhuharozPX7kdFX0mtu2mx86cXLkr4DQtgsAMTbXdq6ura098cS5ixcvnr3tbgDHt447xfq4mEy48SmTxcqy3J0u//g9//7Xf/3XXvzyl/yTf/SPAfzcv/zFlJbOuZAyXaU+Mb4eQDPvLOKZp5/5i498bHe+o8kBqMvNqGWySkqQGySjKg5sFlmUWHOwGRHnoB8vLj/n+Rr2Q282zhVDP7q3kGxFnj/oJxr6oKugDaRVMA6hPyGANGnS2Ocip/1iKISQRUkiclBhwdwneWbPPKkVzoEkxmQh5mXEE/uiAhPUMn45F4N53LXqFg/vtu/RhhhjSq73d6iqmog41x8GDkz/Ds7f+sknaBVmfED5LEykRsliH/LkRAiqaENLBsnGPtOUYsllUZTeyUL3ANx03cbhjcMf//RDjzz0mKbesXllZ3b69OlT1x0Z12U73336/Pa5xx4HYE06cvTGothkxxvrRx032XFWuJLgQwg33HiTK2oAqksYsTeNqhYlL2tqApvUHNJMu/bUiSMAxmubDz329FPnL126InfedV3pytpTDqjb3ZuujcaJloMDHDGlzAwWFh7cPURkUKhmNF/eahyLEatSNM1Hgn4akCyloJZExDvJVk5NgCVosi6qBMke13bB6jyR83T2+s0nzp8H8FDaufuFt5+9+SysLVnFIoDQzLt2tr5ekAVLkbRnaAHUdV0M6nyRuzN5lTVjEnZwTE77aBWjJERsrKodWZdj3JqWwWtNZzBZm4yubV8DMF0sXTHq1C48/dzOzrmLz14GcO+9L7z3ntvn0/O159hMKXd5mMmxahciXNHHLnRdFONkUNOu60Lu7Ro0Je88YEKc1/xe+sTMcMaiFjOGyciIiDLaCz4fzbquKQpOFtW6w5trghJAVY6fu7T9yKMPL7/UknDu5pR1VRVVPfYvuPW6SVUSOksNgLaZb05K49S1qRxXs2kL4GUvetGsbWfTK4WkxFoUDkCX1BSaJDU62532uCWltg2u6EJqiqIoSpRrIwBt23gnKaWq9F23zNVS1yVmns+nVVHW40oR+qXAc4wdzCjSYjEDcPz40d29ncoXxDEFXdvYBHBtZ89LMZ6MUohFVWpMWdvSdV1WVczn89G46s0RoVVV531eZIbHuc+NU8puFeq3YCKWrGejZJpTP9mJMSnBMz8vlJ4oR9mZDdMLS5Zi4VDXxWzRtM0cwOb6aLo9vXTp0sZWjv0UAKaxDU0hUNWqhJp17RQAWOqiprIy024531obZap8s1ya1ONR8Z5//3tf/uLjAH7if/xpq8f1aDyPTexi1suoo5RSTkhu2rR6q/2pfvBxHFBDkKqaEQ9n45RCZtqbUbLhb3JmbOVdlbO2Q7W3ZFdFFZo2hNCXkeyG7G2dTCZZuJS5jPmlRXrR5WKxGI/HVVU1TbNYNPkByU3wrAN4/qiQVgZGwIj+32u+r/k7+d/2zfF9kV0xeLkzdyqXKykLyZkkahqOKUOcV5arrWZUwkk15wfqQDxNyQpHKenz9DK6qnCw6teklGLUYavJfQoMAlVYz7rOnjt/MPsgB6+qpdyjc84B/W7OnAMBlNSyJaTXIUrG+Nsw182qOm7bQMJlVRpRDj7MZiUHE3JOnBjnCs363EcyUQINd0JcuTbNjAclTq4QTPd90+QEaswAmybNKx8itENqYYk4685dRSg8bLnbgGxsxUQbSXoYdeGkcDKSogDSfDrbnRVuLM6ZJQVKJ672UPLkCJWxlMX4WjPddKmLwWIn0ayJz0wvTPxojetSCnTcxWCJKq7A5ABLHSBqEeIMiDEwC7NyTygzUmLnvAi7IjPM1FEhharz9SSZ9O3Oce04kiLNNZru7Ow0zQxAXbjFYu6r6tKl58b1ydJXAEKbRpMNsfmH7v8oKXwehiYGJsdO3JwQ9uZt23YAirJu9pYlpKzG7/2TD+QtrJnP3/jmNxzanMTQvP61r/u1Rx9Z3zgE4KlnLn/g/vv/9nd9h4jA60C0MV+W0+lV4XjX7Wc/8N4/B8BevvTww5e2r37l0Ycjpc31GsCL7r37Lz/yhUKKTtXYuq6LvswHJe8r78Zm3IY5cQlguWhCsPX1TWrbsvRSEIBls+NrLk1Ta09fONdYB6AceYvmhetRWZYVUwEgRbDwJz7y0U989MMSkgciJgAma8eKolAkM4i4PDwg5xLj45/+5MOPPSx16UcFgNe+7lXXrl2+7bZbQH597cheuwPgLx74yKljp48dOrpYzMvxWNk5XwOISMv5bDyulTSk6PrJ0GQx3/Heg9R7r73/iIpR3S0byVnFmfjrmUjU52COvnIlAUNc6fJKnlMjh5DUYdqLXjeaklZulM/SMaVMyVFSAZGAEhn3A0LVVfaKZBXH1wgJDyKHRCSlFFJMMYpINjnmcTKLB6wXz+Yu6qDg4KGAzwPHVayYsMsp11lDwJAsLEtJD65FRMSD3GIIkOn96Qf3mv3iecA1sEhROKg17VK1P8p1wUAM48z7sB6NB1UyJECZ+zEDg0HK6swCD6K8zDUJIazW/7zmZztkvmLOud6cnkJKcYVHlQEynVUemcK82oP22x+x1+ZQfjEmO7Ck95kzmZiT3XjcowlB5MillFKMeROUHmhFoPyeV9E2kpDUsmrn60/B4YgzZ7QHKKbYPwTMMaWMDDAj7gOGCRCTpEhEWHluslKIlDBM4xXIzXImsoy64edJj3LNMZiOAJgwiThwkc+ioY3OOUvoQmvk23YK4HWv+aaf+cmf/YVf+tk/+P33fft3vm1z6xiAxXInQVQ5j2fJeqliIgSNJJ6ZhXrKnTgWYu08qbGu7gnZDw4emI4sECe5RxhCaLv+RnSFjzF6V6SUSND12TH5wdM8OUrD2Dzn6RZlube7yOIrEJmlXHgo5TkDRn5jOt1tkYjYc0G+ACcAYba3Vq6d3FhzXUqz9tihI1k/uT3bbgzRFoplTpkKunQlB+j7/+RPf+l//8077roTwG0vuPuzf/3MbNoyikMbh9vdeW7ysYuWsNybHzt8+M47jn/o/j8D8PTT3/2C21/w+OPnfvFf/dtHH33853/hFwFMDrswx8kTY43b8+XlbCKQgo4eP/L+D/xZ19q/+aVfe+KpxwG881/9fOp2F8urR45v6Mw+9ekHr7/hBIDPfepB0vjil9z9hre+7IG/fKCZtQAqt3bhqV0/qtU3zqJkxHeiRI4omnasxqjzFFRgLJxr30EAVuYFd5Bka++ndZzFNk6c2RD5me3HsXPOdSsKzoGgJSJeubQyZT2sJMS5YgyaohLUoMYDN0jJUjLOJMje5wVGpnjkw7YO6BARMSBqSppy/9gxa4iqBoI4yXKMVQZkF8IK8pIdgK4sWKTvf+sBjd9QpfVtHR2sKcwKS6ZD0SnZoNtXq/nzakowBcWuwzAFdc6V4pzn0E6bxbKYrANIutyqjr7pVS/8+GfPPfi5L970grMAbrn5tlGla6Mq7M33Ll69cO6p2jGAu1992/pGvbF2Y9OElPz82hLAoplvbq5XZeHqylGzN5sDIAQnbVl7ZkosFhlA6RySdmEuIke3xnvzaY4auev2s1/86qNXd3Yf+uqzZ284OT58CEDTNc43roJ2uSFuQ7c8G4xitJgHtqTJ1AQkzALJc2ARr4lzUBllKWT+l2xkqtrl0IZ+cYdajBpV2UpfZAlotwyV9+N1e/bS+euvP7YIBYAnLzz9yONy/Y0nhJtKWocWgFgaj1yIC7NEmmmEWW7qiBxcykhsIPaKRMlQWyFoxqQlDaTeC4OhptmYQCTkLKVIcDFp4YwpADi0eRiuWCvHr37NTdOd5ZNPPgng3OOP3HzTsXHlC9HQBraY10nvSyLEGH3ZL+leitzmt6SdRuu93AJGSikmJZ8181mBSY5YRMgk2srG1TNfQUboCc3OcwpNG1vniqizypUAbrnp1M233LA7my+WTbJ+lsLsqtKPq1K1QZo6TuWIMuxqudgmsrqsKOmonADYu7pHzldSFD4VfXg9Ukix4/WNo3BbT3z1yRxEt7a24VwyU18wIcXYBYq581Kuj2MXdnf3vPdZ1GBkhS9dVC9FCG0b+zPVqKq7LrRNM5lMstJhvpgd2li/dPm5yWQSYmyXMwCFZ8/QFMq6DCnEGPKCsLGxsbe3pxZG4zLGPnGtLIvc3Awh2MB2kIyFMWMzHSRFzMwi7FwuP5TQ2/GUiMU5B7XM10VPbegN0maWvXgxBu+LkGK7XDDU5bAnpPF4NFssly3VkzL1eEeLoUHqUtuVpSeyns0BLipRo6bpnMSsLGjms6Ko28X01hvviWE5rksAr3j5y549f3E+nxfew0multoQJSv4CTGGwYhBRJTNIJo0hGA9+Qs5wcpMPfdyFcDlmZzCwIZBsisilEdzGPpBxqoJauYwUDN6aWbP3GLOfeHctjCkxaKdTCbM7vz58wCm09kNN9ywtXUo1zNl0Rtj22Xjvc/jzoOgUB3omP8p3Y3/oFclV9lFWWbRcr5SzAzCQXfhqrXNzIH6L5p65Q4ZoElzApRzLntzRFhT75l3LM65qKlXqA5+4RUxJOs7VmVe9hc7x977edMBcNQzLMzyBV/ZJJmZILbKvVYygsKoKEpLffwdC3FmsglAaqpZ1a6WMvWPvbN9+S87eBBpQur5PljV2Zo0WsyCGjXOdp1o0JBIbMBtuF4ilGJMMT80+fSSAXrkJHdyxRG5fmSdYbcMkkSUCFQQi4I1UVK11HlxlpQ0TbguqypJEhAxaVKncETKI0vmC6+gpNFgi2WDSGNXsSkRRkVZMEySEdTlCxVTSqUvHdiC5INjSgojTfCFF2bmcr04tL373MWrO8fUHLEmzVqnbPOJqkiI0TilHFAt8KSi0aY7u6NRNdu7DODIjSf/i3/4w7/5q7/x2IPnRmX1vj/6/bvuOQHgLW988da4Cu0cJqnrmqYDsDZej9ZuTNZOH19fnwgSAQjNyBeHzj21PV/OoTSuJwAqP2ktxkif+9znHn70ycQM4PCxoy956b2IgdVOHj3puW4WCkBk9PFPfPZtb3vrSMrZbC+XInVdT2NHjgqvr//GV/6bX34XgJ29a89dvPjAxz66N7sW0vKeF74IwInjhy8+94wQ+7oUQCDdMgJgrUb1OiIxeeGQj7Jd18XQ+qLiwN67qnIAZvMdVSTxVrD3hSUB0LRzNozGYylobzbN3cxK3Hy5W22MCgq6WNQyDloDqCq3bFriiKAxal6mqkk9Xc4+9MD9RpYsvOylLwLwgtvOLJu9V736vvVf/u0rOxe5FgB/+sE/+ba3f8uidSVNxpvrrhw1UQGgTHBAEZdx3lGSHMXoiibGebNkZoHkyM+Y0MaU1Fg1JktxKA80QVV8/4xlWYcIyqpqY8hkutwUE+I+5sp6xfKBBUEMhiG4OiEps6N+GpFFXqoqzjvnY9DYdXXp+7jA3kxnKaVkml3AIpLVX0aqQA/eghqZpsSrrCvALJkag0TcyrUnkgXMSKtxYx+pCUVasRL6HUStb6CQRFttiGZKpuYqWbm2mdmEUw4w4N57wuiBx6oppgSyvOGKCA86VdUD7nXBip28j9vIe69xSpqFxv0SnTUTRBBOQy9ZY7d/8Qd4pUKJDQOwI7eZ8uwtpg5kuT/CzJmN0a/8RXmQ+jQYHN3QZhqAHCmBNNMh8mEmYQD85SuDHtp6UBjeX3kisoypTl93DY62bVNKELeSuGfzbVFUbdvx0PdafU88DLqNWVbKWOrNUczcwwtMVZUZTC5ZYFuZmtIKGZBHBPnqxxiLopjNZuJdP+TRXpuwtrYWOlqEJYDFtLnt1ju+93u+b3yofPKJC9fFYwDWNscMMlW1ZJqEkaUyjh0CwI4ImlI+l+YmXl+LMPKMPZnlRPisDuhzUjSGEDJIsm3bEHuheL57BJpSyrmGOSa29IWAQuwsab6WVVU5x00bLl+8RFz4quzDpFPK1Y9ayrmny+keq46r2tWlhXJnsac6A1BUBSid3DxEywUWraMCQOjs8PETTcSsaSHV8eNnAcy67WWcN037Uz/5m6941Ut+6zd+F8AXvvDQb/1v79tYPxS7NN255rWfewPeUcmuHBX47u/+1v/hx34FwH/1oz/2977/e5979tpH7v/yK19x76njZwCce+apI4ewu31hPKbpXr/ktGHZWXv73Xc8+ODDP/UTP3v5ygUAO1fSbXesXb32zB1333n01tO/9m/f9bvv+j8BWOquv+6ouMbXIG+TcQ3g7OkzX/7K4+MtvumOYzDl/sHI2gMShhD3TFZmqGVbcozRhg4FsWFo4urAReMe72sMWq1ZfpDjeu9j1JX2u4frZCu15YviWEgBUwOTF6fD8CojZpNGESlz+IVzbduqaoxdUfQivezvTSmRIpvJ0XdIQpZYy6DQc+INFEJYEf77qBRe+cNtxeYf/Oc2b5YjXw0dFuUhEy77GLPfoW9sM63wHMN2QqqqSJC+p9hFFTJigJ1z6CMDwF3bMYRAh9ZGHXcAmi5AVbW54+ymcHzy8UcB2JnrRyePCFdF5b7y9JdOHD324pfcDuDK/ClX6Ww20+RjiLkwmi92jx49bMrkmTg4eACT8VropuBGTYl83z/W1IZ2VItq2rt2LbvnNtePbE+377nrzBNPXfzSg48Wsl67jUy6P35kc7G8AjIMfS4Sccxm1sYQQ/KOezmggkSY3cqUZFFNheCEoRZVe1U5EbgQTsSwmNrQhswjYMCxeJEQNS+JJTzFCFmcPD66dO3ibbcdAxA4/fXHPzpd3nHH7WcjBecUQOmlCQuyzrEIsyXKFLGEyMwsnKwDUZ/cLmDpXQk5SGw1tWB2is40Zci5mKtHfne7USNh3yx2szn9xIkTl6/Nn3tu+8yNW2VZnr3xBgDL2Xa7mI1LhGYxqksLBKBrQlkUYDbSBOqWSwAMT0YivhRJiqx3JYdoMaV9umIvNxX2zjO7ECKgmYjOzCJkymqm2mVZx7gcdQFCVggbiVMC0C52VWxclWvjtWQSYj9SYFPVWQzzytNk7Ke72wBK7yzFejQKbRSDkM/KqVK4A6XYNbF/8NuAcnS0bXS2uKahO7K1BmBUS1FYl0xE2qYpS59n0V1olktOKdWj0pSydBPgrusAbmNrloYCAm3bFkXhZdK2beldvg47Ozve+6zzmi+afKASERJp25adFJXPcTyL5byqyxQ61QhofgOq+THnGHRI6+gZjlkipgSlldvS8qaZQ5Fd4fMVU1ieweessJyJOOhaZXXcjjFmza4r2EIKbQPAyWhtvZ43y93dXS7GeZ2sR6UrnJAJua6ds6TxZJJ/yKJp1Ww0LhFjbsCtjWtTvnRtd3d2dbGcnzhxLFuNkobCM5hiF/NbrTgbtLUQd4DsaESUUvLeOxGifuBoZkQy+ANpJdVNoJiimRqvzDsds9OUiECADN23wABsOp2SmojPLWYzijGtxpWDjqapqmoymTRN41xx5syZvNuklJbLhgje+55Ramk1XjOsuCf7Ioj/mFz3IPv5b3Y3VqPFlFJZltPpNBcSeTtzpTtIUMoTPFXte7grG/rwHmJMeQBjZmA2ygbv/pTiWIqi6LqmbzUNFXBRFP1vk8YYaRj9eF+sWFQ8bIIDtGKfA7Wa9+RxXz9eTom5jwBIMfU9kwiLeZe3qMpDYLtaiikZUwnHzHnGqMB4vJaQ9hbToCHz17wXTamQIqZkMSkdcNeTIzVmpv2ifDhLHCjc8/3W64OYM7AJRHBOoTkRR5iFqCIWcASBHQwwJZhagImRwciBi5zdxkaM/M89S0xSOF+6IkYllRw2T+yaGEovhfNEYE0jc5rFpHn0LCA4DSkaCzGIkqWoSuxUSUlIWMk1kKt7CwN58XlusaqFYAbjvsmVctUhXgqXuHB+sTsv18YAnnjokZe96MXxHc1Pf+XnqrJutPg/fuVXAdx0+p/ee9etqZX1ydHZIuT7eb433TyypmnxCz//zltvOrV7bQqgmVV7e/oPfuhH5olG5SguEoCLz2zXrhaq3v/eP2+7JJzzVvhDH7z/Q//Xh48dP3nhme1CRvkYZqqf+tSXH/rqky++8866nqRgAJpZ6yeu6dJ0b/ueO++58YZTAHYe3Ll8+dq/fucvGRLi8rWvug/AsaNHLCaoOZHpdHZk63izOweg4plltlyWhavrqqpyHHXa2JiEtkkpkdGlS1cAOK8kMu+mgnq8tl4VDsCx+vC1q5cvPv3s2vhI4as+6aPrVOMPfv/ffsPr73OJLcnlSy2A33jX733skx8nGJGzaH0zpQ07V6cf/+QnnONlu6zrAsC73vXv1qq15QKVLwopinIdwJVntv/qYw+85Q1vGo/X95ZTI9cmAzBiX07cbLGrrFLXi3kEUDStsiyauRQy3WnEZ0y1tZ2yExEh7SMtLEI1Zv6QEXKcdpdi1CjRxRgJLCBaJaeC1KImJeqrKQHFLon0D9UAtNZV07N0nn2/W7ExQ7xj7zjneScLK8xnBj2sFr28frbZdNnLrk3ELedL78u81PQhr6rZdpGHzfl1nXN5pcq5rePJqD/Jm5mZCOXO9UF+s6pBe3uGiOSjbk5+zefW/ANXzY7+fxyToW1bMvWFM0t9Aq6rGZJHYTHGnrfALCwpdYBg8ItZAhlILVlKmlzpV5zKnh449OIHhNzXbh5qyUhXB/+DW0bGROYr3F8B7aeczjk7QLNWMwaM93UGXdvm/jgxi4g5zuVBCMGLK8SttobVGQTQui5XZ5AMB+n10fj6s6h0XRyNRhBuu865YjIZLZoOwJUrV+p6VNc1gUMI1Ls8iZmrqooqZto17YD4js65EMNqyxfxMEuhg6qAklqGfzlXxBjzFck37iq8N6UwmYyippwkB3AmDrRtSyRra2MAe4tdMrzyla959sqF33n3u/7Wd7wdwGT95ul0trE+WpsUs/lV4mQcAbSx9cVGVLNkjjl33TSmyObYpdAx+m43ETknvUqFKVcwmoNxVCla4SvhlHNYcgWgyZg5DWeqEELpi8IXzTIycZmbl5aapjNgPB7HNHTWnTOzrm3FF2VZWBcBeGmixWAaI5tR7nrm91A4b5pe+/KX/ukff/irX3wMwD0vfkmyYv1QubMn/8v/+u7Z8hKAZy+du+kFN7/+jW/d2jr82MOXf+WXfwfAX9z/UQTd2b5SebexPl7s7OzNLgOoamM3tmDHjx5+8xtf99QPPQHgN971Z5/+1Ds14B3veN33fNd3Hd86DuDS5edefu8tG+tFwXzt0uwN3/hNAJbJ/Ji+5/u+q3Duc5/5/Avvvh3Af/kj3+vXyu2dyy975Uv+2Y/9+AMf+thL7jwD4K5bb5jtXbnxxo1FvPrlhz+f4gzA3/u73/Po00888fi58bH160+tY3k1m9uNQ9MuJqMyto1IkYeNMPbeAypCyAeqXiwHs8jkvPP5cQ1Nm2ecIWbSFq9gsQCarmVI7l7B+uYCM5tR7Nq8uBKBXY6S3YfeF0WhqinGrLPovcoxgpQFlsjMVm7nAZ4kvJJXAJAEx5EAACAASURBVGaImczsfdaVLJfL0nsRz4xMGMpvjIWWy6UvpG1b4X7567ogIq7wPY43RQDVgPGPMdZ13ZdrITrn8t/sus55z4OLW0TEM0ApppDvZGESZnYMjV3rpMj9zVpKM2OjEELIV0DE+VnSULk1OVP74jiAc89c9m5UuA1ZLsm5O+++vY1zAEUt825Z6vra+NC5cxcfe+IpANedOlqNJrGNIS2d6zlLXdeBSJMyFSlq6AIARRivjTSlGOO4qFl8BsRUPpHgljOHNRRPPnaFugmAu+881dmVeYyOQbDSZc0OzNKya+t6PJ9fy2gP5xyZs5hCTCwuiww1UW4TASh8tVjMqrrMutCua0rnM18wq6zrskwxppScK0WtzNG/iWPsCMksbWxIiwWA224/pQ4PfvkrFy89/fKX3nl8awJgb76cVHXbdr52bBJTylZPVQ2pc8ToNRR5/aSu61Rhqm27HE+KPi0oUYhRZQkJgnzelhAjUbGzt3v6xOlR5bL8e6dZrq1vXL2yfPLJ82duuP7UdScAPPv0PHbXyIrSeaQ205QzQ0uNnCsM5soKgESylCwGOM8s2u/TJl6SKhNpTEKUq42iKKDouqYq6y7FlCQ3HTDo2ojhC2Q2sxOuy1EGCOZDeOGI2Lpu1imR8855AD5TFRFJOieUQsj2uq7rGKIR42qy2JsSJwCjyisCUcMSxcFUAJCvp/OWq7Xtq1d2d5657xteDKCulzHuiWjXhqIoVFNe7Sfjde9913XsXOrZUGASIsnTFxAwJKAXXoRBLCnJQH+QsiyZWZO1baeJei8tHEGYswNUB8KxqeoqbObAGkWmJELZmDsEUgBZHbPi6ZiBJSZj6fspeRdVzbeIDMfs51HoaWD9ZFaFqjGLxiTE/YzdVJxubo2vbO9d3b523ckTALoOHq4NnScq6hEj9IHxOXAdiTh0scvL1KJtxqO18bguS3/16tXbb74+b2ExRiOMx2PELoONqrJMKaXQmakjziFZThwZmFzbhFxeu6EATUl7nUIIgy4v+xWNhZ1ncwQghjxrImER8fnjhhCsSwYrpEgIB8w7fe7gQfEFE4cQCJLL6yw76mVKICYStzIKZUtvJyKr3lGedToFpeHo/jdK1f8UWUd+JBeLRdGrRSjEFkC7DFVVwbn8xjTBOZ9lL1VR9keOLhGRd15TMuv9tqoqzMwcuyCE9fX1XDXn7sZKwn0wXU9EOGVDfj8z7JsszrmyyJMGI+1CIqLCFSFkPi6qqgLUF2Vrulwu81hobW1NNcY2k4j781FKyTkuyzLGzpux9K0UzqyKbKDXNIg1KMZedlFVVcgsZLI8pRPKaPDUK4JJFSmbw4WHkFRNxHDegznqMIUqXK/0NlO1Ig+xmNoYpAfD67knzz/yuQcrFgFFIoVlZZ0wIixq0ExtImZliWyslFGuwsLMBaqikNQ/7UauKItI6GJrQomIUnCgkijRoDWM7NhFUI72NRYFDGqIImKIZpbUtZpa8HTZtW2whMJ5oB8xhhA1WVX5ELtkvfgLSZOFsKSR1KU6NEsAlWNq22963as/+bpPPvCxv9yabD739DkA7/39D9xx5lYzWjZtWW6BAoBR4a1pJofLUeG7eeNMABzbOhqbnbBsKKop1qo8eyjW1o48/KVnP/XJz4/cepMCgN3L049e/KQHKVhRlsW6G20CIC6Wi8VHPvzpl9/zyulu3JgczZldqTPP3rOvyvL08eMAHnv8ydlu9+zTF0gKKYsX3nMPgGuXrlpSSyksO8d+ddAqiqLr2qoqmI3UFottAKdPHzl96uj5Zy9w5KsX965cnAG454W3TXevutFod2fxR7/3hw9++UsAxHVHj2y++hWvuntct23I88WqLBbbF++9+/b7XvnSxbWlp5HqGoB/91vvZqLNycbl57ZrqWOTARbu/e/7wN7u7MjJo7zkT/31xwF85EMfTgFCI+GtyWQ9p2+Uzn/2U1943X2vXisWyeLWsePCVWYR7m3H6bx1VX1pvqj8IQAyGc9Cc3nnynht4ko/WVsDQFK2oV2rJjGpMNdS5uGaGTNL10WjHuEZNZqiaRr2jhVG5CSrXLM82fIDmEUoImSQXKPC2X52xKAVbtuWzOUBIYxSF4jIe+nHe5qyhTCbI5idDSJZJXQpKsGoF8ILExkNHg0bcJuyAiHvqwZE8iKZy/ii6IX/IkIGTarWq0Ly2E/7ri6verIppZSiAc6zl2Hu6PoXyltCDmRUi0bE7HJW6qrLIyIhaorRzJzsoyUtRZ9HFAk6kD+cCClpgjgaCJ3inGOhEIIqRKR32RAnoxBi6UVEutDl5beqi67rELQoivxuQwjJbMWfHgJu+nlt7kTnnaKoSl9I6dx8Pm+bbjKZ9B0lYyeFuMztoDZlU1JkJudcDNF0FarV+zGZWWNKg1NehIwoSyB7j8LXVYNjNBqRk3ynKmxVvlRV5ZxLKZkqmeX1MaWk0TRLJjn3DSEiTrO2J7H0iobBg8T7vCuifbn+vjvYVmEWK2TAQUK4aTKzlLq4jADqwneGzujwxrF3fPvf2dnbBvD+997/DS+/ty5xud01bQ5tjfLMoemWFLtkbjUoGQa5w7B3wMZmVc4wD/ka3i+vnigaxrtkYCLPvTl/NUsxM+f8fgyb9aqWTi2lCAyUGyDjygBwDhAJjS/YmNqwNE3iGNo7r7puenhz6+XfcE/XdhcvXgHw2KNP3f/pD+5daR986KsPfuKryF7dgKNnP/uyb3jbP/mHP/qb7/rdd//OHwG4/rrrv+mt33zbrWems713fOe3pWavC1MAk63Dapi3Tdvtnjl76sf/+x8F8Na3v/n8U88eOXTdXXfdVTo9f/4RAFsbxT//5z82Inf+6cduOHX9j/83/y2AeeqI4613nPlnP/5PN9xkVBYA6hqPXXpqaiJF+Yr77jt94vQr7rkBwNY671x9Wovw3LVn//oTD3zH33ozgPU1ufns2cuz7S996dzW1ovWkgPQ0dQLXMUpgqnMAr1e6jrY9g6ucaqac2r6ngXQBUtRxQuxw/OBPivFV14HmWSVg8XcC+2YSDWappX01742wG/fGa4aDcbMzvu8lPTJxCJCzANSvu/povfLmFn2O0B6tXb2PxssppD3mPwIyPALgIiu7OIBcWXV67puICX3LXDKDuQQYkohhIz9X3Wjo2kyVUKeozKzauxCFCaY5JRWmOQZPRElWLatKmLqZpamJXVb9eYNJ9cBFONDX3roKeLilusOF2vj3eW0rBXAoouHDx+db+tH/+Qv5ovuuuuvA3D81PEmWox45vz5rS07cXSSGQej2jsed2FR15O9dheAiSlF1aQaFZoDtx1Z7W0Zdlwht910fUHrD3/lSQAhLu596RH4NZaYYrMMMVMznWeQLpfzyWSMga8mkJ69aH1meM7cQkKyHpiyUmASUYxdv3DlqQVBWaDoYiJDFrqbKlki46QxxdhpmzHAL3/x3UeOHv7Mpz977snnxsXNAOpisjtblMUoROpSYFAh+a5mdpbRRwbLh7Q8hyAkJiuLIeDWV0wSUgRFX3ofCUBIZERRU1VVRcnTvWuwKYCyvm7e2vr6xrknnvrite2zZ04CiN3uxsQ5pmUzq5jyw+FZGGKmOTQuq+ILMBI4c6OEYlIAQRXBYOpYnGOoZt9HAoRERJp2ZmTZhM/ZJWFqlszisKimTAcGJNcC+aZ1JGBThlFANs5YBnarFzPVEPtl2UsJYVNqmyTsB25u16Ym2cJXBFBOkYyJRpONK9vz7SvP3XzTKaI5ANOFL9WMLK7GOzT8l0V81yVVzcI642x7zD2GfrnI5HBVhaWUkqyMr+Kz4k/EWy+UUEKsXAHwMEHZV7ECZJZWKW69oQREJLRPI9eDc/6Dc5vejnFAL3ogWDr36g9CzjJxk//mjz2IG18sd6Wo1jYmu7u7V67uANjaPKSAkGeBmqkFDFt2MiVYCDZv5pnQWXluupbIdymOxuOsd122TVnX0Nh1nRKYfXZZqqkUPpeZw3YZmdkyCseelyeV5S3MzI7yuVdhxtpD6dPQYGCKIQIpRmUONDA4hCh/Kao52FMPRpD8P3QfBmTJqrw2TQCl3KTq+TV9rCIOmKItxuj5/9c466D+7uAfhhDsQKZAFlP0FInBGCvMOsTQkO174PMuYDYE5SaNQVMyQFdxLb2EBJm67Zk5zxUzg0PVUkpKlmtx7aPnKMNB8rsKIWRVoxchqvLzk/NoCvExRNPebZ4HmLl1QkQxDQXhwBbs92HJJGPtrOO8MXqXJ/+awAJmNrWgmd/d1wlmKZkyUwxJer2JJ1jXdVgJyPv+Vr7UbGYxl/imRV0BGjRaTPd/8IMP/N7vv6A6LKbKPiIazMFy7ydpjk0RYeeISTOWVVkym0Sdo6ghpqia1BQi1bhucwCToe06SlFc4Vmy1NuULeUYCDERyb0eMyb2zD0p3XIUjAK0WLaZhBqjitBgeSu7ZcP9Iro/tfbiCscFew5wXgCMylqbZjyefPe3f/tTTzx14bkLhyaHATxw/2fPnHzfD37f91flZN4sqooBpLCAop0LYprt7omVANinxd4MMUzKQrme78wBeBod3jz+sQf+4PKzl6pD62kRALz4znvHdVV57kIK0UUrLm/vAdhdXEN56P1/+Cff+qa3vOWb3vrlT57P1BUhattkCadPnr7rjjsA/Nmff2Rr4zBqLJY7r3jpS2+/+Q4A8715s5iV3lX1xqham+7uFUYAnFhMxmxFwU3T7u5cAnD6usOvesVL3vPey8X6kWcvn3v3u94D4Njh//zwkc1qMvmdd7/vX/yLd+Y7WcTOntl6zX2v6bquLOs8FhqTY3BolpeeuTDdXmyMj+XjxsZ4gwPiPBzaONLNuoIKALO9xYc+9JFRNYqdLqaLkFoAVenWtta7ltrGKIS1ahNAKfjsxx88//YLd73phduXr9x889ncBCxcXa1t/uEffPAFt919y60vEhsB2L68+1u//dvseDKpZ7Pnbr/jBQDWNzf3rlwOSRnkve+f/ETKkSHOudlsL89UyJF3DpxzJ40yumk/rYlVI1RpsE8IhlUuDbZTHpq8MXkp+uFxRhdl27hqfgMJPcyCiUnEVkSMLCgetBKDJTyFEByXQwvga2O2V1LlXopltIosrUfVoB2j58kZhg2QmQ/iNvpoFY2rWis3HQA7GLHUH3sNxInUWCzjLACErs2of5b9oPCUgqlKUSCpGaEfUQxLDLPzPfYehhBC7sJmOvVqBfZl4ZxjgaD/IFmj4b3vg2NyvBrtZ12vigElJeu1CGaW/RBGsKQR0TnHTlZqu9wrMUsaoxqtRiB5p3h+QhntU0swhBtksij3YVMHN5GvlwZHMkpdHA7eEoPmYmFSj7oupJgrNsnj9OyqUCUgD6VkaLirmiqUQHkV8CAmIkfRIjOLf17U8BDSvs/vVIvZeriKISPu6TE5Qi8HHITYhdQWVblIi+NHTu3tLQD8+q++6+mnn/mRf/rDJIWRXLr6XOkVwGQy6ZoEW70oBkOvGZSIlIb8doJBMzzWDDkXLT+CBO5zk4fqNLYh6/9BBNmPeTezrotOiId5S0rBlwWMU+rKsuyNp8bEVohpiovFIqddrlXZjU+F5uYpG/tsj5fazebXTp0+dvbmI4888lUA32Jvu+WGG37yf/7vrl1I3TKNxgJgsjGeL9rzTz57aGPrh37g77MUAN721m/ZWJOdqxdms6vf/NY3j4o4nV0DMO8W5Hk0KmaL+YVLj21uHAXw+je+usYomrXdfLZ7kbgDIM7W1yaV1PPdpu1m0Dwoay5dvnDs2DH4kNorl3ZnAGhmwYh546lzF77wmcfP3nBib34uJ7b4stnrFg899uWNzeotb7sPAGh3PJrcfPbsA5/97FPn9l508zqA2Ew17U1GVZp7MunrSAFlaCvJ6vlRVV8WFGNKKSZD1/XFihIzp2j57hkAMblgS6t4keyuFxHO0Uf75Z2pmmY3Lgsx51IrpUR5KeGDCUnGRI4lp0X1A9Ne/UrJLFlPsmQmIVGzwemd/c+UerwZABTi+oVMc5JCFtHSgRks5dApTVpURb6PEswxO+9XDpesEhzaiKbUUzxSSjmwmZhE+vxay3F3KRGEkM0qGTQCNTCRiYRMxoX5VAglx8l7jRlqVI52m5Nf+OqXnbvl0OkT57cvlS6zde3zn/ts2+juzvz0qeuvv/lWAPVItq9cu3pp96tfevTl33CyqrcAUOTF3jSleelp7MsiTwwKn0s79rn67Zl5YlSO3TI0MV05eXISwwkAl69eefwJXHdqTAhE5sTyPdN2nbgsVs8U2T4+IG9yBu3tjkxFURnYgjJTWZa9qTulwhd9rrP0B86kRszkyxQjUlDEYbM0InZceE5lPjqO6PLlx08eOfaaV973xc899KUvXABw6803jUYbPg8wuXEFxbgEELqmLEsTaFQSt5LlCwtYiaL4ngUjxImNyNSpMRl8X+L7glnUQlm52kczB2CWwmzRHDp0jCGf+dRfXbvyFIBT122eOn6mrph0RKETcnn5zkMWduydz4JwJks2FBOa0Mc3ZjUBp5Ri15lZJr178ZrQLObG8EVO2MWAvO1Z37kTkVLK+wlnPB56SJiGSGY5lSJfWIIRMRk4CZQUTnrqWM56iCHFgpxghXZKzChLD5YmZAFGqcZXr26bxlPXbVqaASC00OTYabaZMuelksH5wVEzIUeuZzPZweA46oFhqY+ozviefgtJ1h+3hZ1ITzIUKYiEkAgwiFFaKYGHTDHZj3wzJuLnFXaGgQq2H5mEPK7peyG8yp0jZmT0MuQgq72fG4OB1YLyNZOW3kcM6ojdZDLqum5vdwFgPDIhqquCHYfMRpUi42A8CZOLMa5lOQAgXtg70vKhRx5Wi4888lCWgm5MtjJEnMjy95VSIKLC9+iN/rgOVtAghd0vf1en/bx4aq8EzgJ8MhiQWPvrVhQFQKwu95PyR3XOOc9dTKvC90ApMmCY+7X9P9DsIBMm7idvw0zEMZNITN0qNHG4yEAu9Uz/PwbbWb6p9vnTTJTpG0PYufl+jipmxshFM3LVQUzMMEtEVHiX35gwuz7xlLKh/QAcKhnEwJR7baTZWbIPIyPed5zlWFlmslV+bS+uEZF+6TCtfJGNVUXRSwjbdhk09VkJZNITxFdjLXLOhxT3MbrZIt8nKRAAX1SaYGRSeO9dZsUJmReXupQ0prjydCZisWgpxdzGOhgDmSNRiCz32vZvs/zKA43LYiA2xzDPnvlQ5WpH1EUGeyYM8fJEghRz87CvFBOgaVxVxjAHLrkLi2Vahm4ZQquqKSK0aX1y+PDmYTbXLdo010XoCnAXO09cknfkFIyEg6Ev+eI5ZLRw/+0UkG7ZsLB4l5J1TQfrwxQqX1DP2GaGz0yxtl02C17uNhWXniOA649ucgzzne1bbrrhe77zO3/qp//l0fXrAUynl//0/Z+465aXfeu3vn13eknQAji2tW4IsZ3GptvYOpGDpULbrI3c2siHEAOklBrAuFh/5tzFBz78wGRUx7a57eyNAH72J37iprNnUpiPRqOkxYMPPf7z//pXADzwV+cPH9m8ur33+MOP8Ou/mTQB2NxYtwKx3du7OpvtNi+6514AJ4+ciNFGNJktr772FfcVKAHE1s7eeObhh75yZe/auBiXzqd2CSBYk5eTLnQpNllDXfriLW/8zz76wMefOv/s5ujYB97zEQDnHjt/7LrDl65dvHzp2i0333HhwgUARPNv+9Z33HDDTVevbntXjMsRgLVqNC9KMdS+sApeXL6R9q5sj6X2cLDq2OYJih7AZz75+UvPXrnhzE2XLl364R/84Te+6RsBNM2iLifzWefd5H3v+9P3/PEHAYgbLab45F9+8Y3f+Maq9i97yT33vfIVAD79+U+zjP/q/i/8THznzWfumM8CgM9/5vM7O7vra/VzTz95xz23f/Ob3gxgPp3ljiSDBBmOm0M9kGGVVVXl2zsfpkxhlggi4rIgi7OEAsmIVC3bSYRZel4E4rA3CcRgCSml5KXoQ+iCwqIUHtAQu97RDzVjMDnnkMdsmgBk5Rf1zQhdsf9tRRqmldIht/IRQmTH3DPjhYhgzI5T0hVEKbMwzPoAFd4/MVhGIuSe4NDgUDODJqLeUsRQNZglG1LY9y0h1hNUmSjrRgn5k3EPSM3A6Tz878M6Qf1nQYazsqO2bTJCQYaPKSLRsAp4smTiSJyoRhAof96ULGlew0PseR+OJc/ejATsaAjJzr0ZgFR7vlVG14cYhH3h/SqYL3/vKaTYn4lzI5hExJKt2BT762RulfIKXtl3vnJAjCq+7hocy7YDVMSLsKke5JkfxE19TSMtDTPePHEdbEummvK5NIFFHFlfmbl9cqwN8xm13OTuy5eDPZdev5jDV5nhnMvfUNsli0lAdVHPl+2tN70AwA/9wD/+mZ/7SQH96H/9j3bme3W1BptnFGVobXXQ5QEAtgJ/HATP7tN0hENvCwT3eeqUTbErJWcOLs0G+J5SPsAaGI6lz2QxI40JwkgIKVCf8EzOucL7qBrVMkonZ7OZsXclkYW2jb37i2JYxiTr63jr27/xfe/7OIC6sG95w6shNPbHzfjq1UsDSwVXr+2qxpD04qU9AB/60Hvryu66/cyoknptk7HMS46vq+nyWml05MhWCGm5mAN47vLTAl84Xi52vWs21isAzWI5mzdWbVHp5+22FDWAjfUxF25355munZeE3tnIhXYSgz760KPXnz5505mj4+oCgGXzbEEYj+vjRw7/g7//A7cdvxEAwp5Zuv708ZPPXf+lLz9xy+kXARj5UYjb0ASq45CIl5EEK67+gSw9XU2u2jbkIl5E2BeaDAO0OT/weQyUkftfY3ju72dLq6ExQM+Pxe4D/w5MUFd/aKoau+i990N4dUopaspJxGkAOuy/qNp+VhTnWaUxw3kZxFPqXNHrCFazzZhMeEC39W8va/Ocd0QUhhYPM2uG8rm+j9FbV6KSkRdP3hlTNlvFFKEQEbYBkQoYs1keWDORMed2jPM6YUSCsnYF7QCoXXfzjZvzxfq580/efNONx46d2rt2BcCynY8nW1uHxy+892hV19PZLoDnLu15V3cd16OtI0ePTWcLADWPhKvNydg5nU6vFaXPS4cmYybxTqOhl9IBMO0iGUF1MirvuPMUgO6Li8effKasbjh9ahJC6GILYOJc28W6KsrSNfOmkAoD93dgCmrKu5FChUwpJCiZ9y7/hNTFbFjOx9vM60rJiqIQ8SEkwdAvR0gGmDMj5qJyBKBb7Bxe31w209pVL777hQ999RyAz3/uobM3nTpxYpMdM6wJTWYfCKkrfDtbGthTMSSTqROQBbMgJORLAKG1pIFLgeMudNpmlcGYeAKynek29IQHL9oI4NzFJ5apxmZ15y2333j6aNdeA0C2gE6n09moJIp59IjcfYuahEzAA7cPSjkeKxfWknm9BFq2jS+KsqhD2y2XLYCIrpTKlUXSLivjsiU4WcrnC4DQp6YxkJdHJhKzsIrGpB7gncjiMKJhRy6m5LkSrlZmfoUpjIgUyGINEnKeIR4sCklwAJyfXHhmbz5b3nj6NNC5ImUgVtd2GTOfT2U9mFA1dJl86VctAB6UOzlVLsWuT8gbbPxZ9b3a/p1zZlknz3kATsRt2zIrZ2tDfyxcEb/YdAjw2qe494te39fMxdGw5x6UpA1t0FW6HKkBaswKwpAL9jd1HP+xXzqq3TI0jnltPImBACzmzdp4wuS62LahKwdeY4pGBHPaxcSwvLXlQd+yaXanu3/n+/5uzZsA5st5VdR1UYpQSjqkbxTZOczDt5BnLftUfHEx7mPbVLMOyPoWA/5v4t4tZrM0u+/6r7WeZ+/9vu93rvqqqs/d0z097Zm2Z5zx2ONDxgcSmRAgXIEgkQABiiBcgCKkXIAwF5GQIAqnm2AgwlJAIJEAMYkcX1iYGRs847Hn2DPd09XTx6rqOn2n93333s+z1uJi7f1VtWODYo2UVl90dZ3fb+/n8F///+8fp02wTGcyD25LtUkNdHN3m5Qdr2r6uM8F/NEks/1BUcP/oMYRfMr4hUMdFmERAiX3SzAU2OFMEX/Tof9jChz06PL/6L/xh4zILqUHZoYNk74ADhUjLrcz2kmC/oXgZcrU0ioiVTWwfJcffvxEZu77/tJyOO0+RETs8+TQ3DB7QwSkcxgqKhJU1Wq8i4gOL+bkPtYJTfVI4IjdPKeWLjdH5WrqrnECm6rE3MroYK+YQqk+LwXMjGmpQRg4iD2Ewdy00/WsjgTPWRgyjv0jzM2jr3dEwZASCEaOxPIr//V/+81f+wdd1S5TIoxjcYvp21ST68zQ8BRZfNCrZsfNjN3JxzpuvD/ZPNhoCTKqAxfu2+H+rQ9O4CTurdHCuv20WnWLFiyVvLgHwiOzERvc1ZKDDFQNLDGbSyyrdtmXCrfoTkvNFIxNKZVhJCJuRHyiCahbqWNV/skf/0z3jXTv4fcAPHH1Su237Wo59Nsv/NRPfvef/XN/7//4NQCJluLN3/nbv/rqq69ev358fHUPwHe/+9pYxk998sXd5cqG0kqkNtLJgzsHu83tuw/GYfPsE08BuHZ4/MUv/tb52Ql0bFr807/48wCef+bGvdvvHl/dGzYPT9f9q598/id+7FUA3/rmly8e3ttpF6994+unJ/cjz0g+bs77p288cbh/tD6/+PiLHwPwqVd+6De/+MWK4bnjJz7/mc9Cg0O03Ntdjn3P5rvdTuIcVeWqSqIOqjoSly638YJ87IWn/v2/8lf+5t/8W7/9O19u0wrA17/5bf6mmeioaPnsxvVjAD/7hT/1p372F/Z39tcXtruzsHEL4Pb7D68c7+0tdnVQqyOSBlJ6p2v3Fov1+rzo5srufn+xBvCl3/xS5vyd11/79Kc+/U/83M/9OFIlegAAIABJREFU+Gc/GwLfxemGKSfpbNDf/r9+F8C7t75/tDj+2le+8e1vfPvpp557+uln/62/+C8D+O9/pf2/v/LF07X8xt//rd9qvzwMBQBh8vD+iT/x6X/1X/kLr7z0IoCy3eytFjYOTBxA+Zm+mYlIq+fcRleUm0JCVyAHcZAvY/jPDLBQAttlLZ1DmRNHhuUjvaGiMyZzvlI5uToRXM3mglI4zIuGmWPSE6OvKtLlUbgZI5yUmqiIvlyeLwVKMyN6ZPcws6gLBMhML5eveYgoj9eFXIYDLk/x82rmxDFFxXxYtz9kKcYfbIQBMGgFORxaweqzl9MluqDd43Q9HWtUI2VfSmkDCyiTTkqc2BBWgHmemhRVxyJCeS4BVHWGMackMleYzpm+4Gg8xjcJzV3VieujCMJYgxhSSgnbew2eK1FAESZzGFMSgXsVv7z2Xn5oIlNDzeVmOtstf5CQ0T94T/v/++F/8Y/6nje+/M+nnKLzzx/rxQzZrGmaKYnKj8rPTL1JC1WdrvXskli9gqe23Tg0C7ErXGO8OXWe+eQvMjM1mqHZmJ7v3DTR2hhCQKgoSTgLj+M2mFLVtNQKISeJtosk8ubbb/53v/I3uhX+7X/nXzu82uVlXAt74QZOcwQsjCEzosyNmKdWoWBfqSZiTnkYNa6iscMxCO4yn8Om03CtUymAx2m+MnHiBEdOHPKhllFNI4USKc14UFKSzFzLUIYSb2tOjQOCsM+wqoURRrnmxor5ZtOcntCv/epvA3j55Rf/5BdeUayHak3Xxe0LJlkWxAmEYTT3DsDZ+frh+cnZ6cVmXQ73D4+O9le7LYDq58vdTOiBwoypc84bGNyGplFJI7wPYz9zzmnf1Pthk6UDMG5aB6WuyMIv+lNKCwCqqw9vb9964+5T15994bmnm27NzfsAEs59a93y6unYqZPQNmbCQsvNsLq93vvt3/3mwQ4D+NmfeGlf7pCfj9SwJAmZuVaiKW5Xa42zaUopCpDoMiI8qQfVnJSkurNPi5aqmmkSTkniIDWdRedXVKcAUQyNwZx49m7M9vVYGZU9Trf2CO8co6CZpfwoeeWubs1cDz7ZRB/TTtydIAivL4EZtZbJnNI0elmQcVkE4EF2dkoUzlKvIYHDzKD2KKczjgaf9CGm+KW0aEsZDmcDz4ZqaEyShUKv5SkBaBoOrWpjTjG1zhiXWhw+IqmlAUBBKnx03u+89sbJnbvrq0f7Lzx/A0CTto04kDbb7XbYhJiyWB10+ejrv/v2svPPfW7PygMAF/fH7dn66GB15agj2kSBSJQlMzExqU3BriYLMY99X1S71e5Fr4oFAMXud9+4dev2nZdfeeapp47qcA5AZEw0CmmXGDbzsIyYckrJCUVH8wJAPZkf1kqmJScsFilqhlzHLE6Yih6n7d+QcgbJuB0aUJMIgNKgrs65OqsmYQGQsg9lTKkhXm6H1PcC4PR8vP3hg/unD3d22yeu7924vts1FYDbFl7HYWjyMkkzy+A1J4P1qhtmAToAhmROyl7SKE7tEO/dcpv2v/XWB99+/eaf+fmfuSHjOK4BvHbvpMqyP6OzhydNo8dXOwBPPnWQaNhppfablib/ZJebnPOopWiZYd+ImyQ7CSWmKdVsTkZOwgqLEG7UMTBRQjatFK09QRczEBMLubhZnQ10LC4EZiSCBdWiukIY7AY1rdXjZaREIp4zN0INwBGTqWaBXneHUAqvJglx0mpjhVV0pbYAzk7TWzff39vb+fiLT5o+6BoHwGbutdZtSsIilw0RtaobNU1jINXqE3A6VvKYxlhcZBtJ6lAzmTCwMf/HI7sRaIa302S2oJpziuJzzIOO2f1Bj/kopt3zcmodbRwBwC6PCRxE5NW6diKxTT9L4mO3oILPv7LjI64N+0PjEHFXHEpfKlLeNc/nFwXAu++9/+LHnhfxJEXrpsuI23spFXDiVGs117ZNAC425223k2WpQ/6Nf/CV7akC+LN/+p8btyUTNznNLaVgysGXeXQ/D2/GDDSZj7OB2yDodLQ1aJhrpo75adxHwR3Qaim17mQaXFXMHW3qarUoETPl2SYzXW6Zo9PNZgUaoUMRzY+HSkqNMFSL1xKLvSRiRg3ZZe5tgnN115hDuv0jFal8xMFBUTSIuG/Pn4/Nw0y5PM2nlOBcdSTW2EGYhImg4X/NNlkiCDQFwoWmk4xrKdVYpE7Xg8tnb9bO2Kd96iPtg1Tdwsw41kruIiLwmPSGZbKUknN2p0BlzeErzjnBrQzjZJUnivxprTWlfJmPpumdm7IzUaw41lFyHrUaTESmeHxxidP5bF2cLznxhBAhuc8dZ9DEJCnYzY/kMyeRJGZcVMPTK0yZ3a2C8F/+0l99/ze/uDfiej7wkfoq42hkSEQuVBKrkxUidQFnllZyl/J6XG+873nsaVj7erC+2WtXBzv7h3v7RwfSLc4ePrh168N+Pehm1HVpLV1t9vfTTqupVWal6trDXFJpuJBR1aVSglNKJAmgCh6EH8C+3z/8F/7qv/4L/+QvxAHbpzIdRMBOJLv69IKol6G6tUUX/VCWS4pOPbWxbVqWZhxcRx6LAmhyW72cnt3tFun4+ODOndsATs/OrxxdWS3bNmdXy6mJjrO+Lw9PT1NO64uLbrUEsLOz+8EHH7gjJSyXEqah/d1jScl4617U3dBsty2AW3fuM9ems/P1hy+//In1mQE4ub9JlEoZbjy5n7Jk3gVw99aDYd0TdHcvdTttatvATzx82G/Wm1rOc1uvX192bQOAaQkTOJhMuGgZAdTitaSuub7e2Lvv3bp1/xaA9XDvbHOixFePr105OLx6tA/gyWsHkmjbj0Tdh7fP7z84A7DZXLQdPffc1dWu5EyJW6pLAG+89s6t9+/u7Ky6Ln3yU594eHYfwBtv3jRlA129cnjjiSuLxSQsqoI5u2EY/PXXPwDw4MFDSgNS/8JL15559plxC/IVgHHb3Lp9/82b333v1s17J+/s7i0BLBeH165eu3p88Pzzzx0e7EZHzmqxGPpNJmJy8inoxSmnnBUoZWSoBzqBSXJmZjX36m5zD1f0fDKRwFCDs2BTMSU7UzWdev2YhBMRiyerU4mVCCeCs4EcRLXqtP0Qm8eS4aCJRRgO6IhgkHkYHOJCKUzuhseuonFBG8cx53aWVkMNjxEFtFaPK2SSCG+JMMgvc+JVS0qJSS6npDHCL7WkyYU/D1gsZhYColkFGGFOVKEmQom5wgBsYcaSQGRgc3ECkCkxsWkQ6y0ufQqvWi2yjpjeGgeNWs1IcgYnNZs/GWNmkGkpRDRFHd2SgWAEcZ5kpqrmJClltRkqHFN2n1kkXpmmehpmLrVyzkS03QxTgal7Sokc0cmtM+SLkwhIVTHX1rBDVckhIpGmfySsTEAWOPyHfvp//aNTl3/jH4fA8dV/KaXE5FCDuYjIvJtGs4m61lqJHxWmkDFZsmokBEAxNo2MOlKySwkn52zVS1HxHJi5LE1YCmHuZEQwsvBlWLj63JrcOcvlREqrqTpzSmaY3EpGgp2d5enpaW47lzRVSBDOh5P/84u/fnBt+Sd/7nPSKYBhe9o2iQF63CLC7O7VlJMofL7thjXI2M05h2m5GtghxOTuakKBusRmezFNV5hzI/q4mRNiZjlNdDTXqqoeMj94YlxzZoHXwoQsKY5Q/RYiJNybDkFOi65ERxnL+XJnd9w2pXaL9gqAkwd3j4991HNuuvsPztq8ALC32us325RSu2jOLjZ5uQRwer5J3Wp3/+pmzTff+uDNt96+d+8egG6Zn7hxfO3K/tUre91iUvdb2SEHfID3nAqhAMjiOeex0nbYSka2BkCr+3U7tHuqjT8oXmUPwJ1b9sa33vrsJz9+/WDRb+7s7rOsDMB2OOlg2Xf6/qACWJwDIOm5H4wPH9ozd8+ar/7+dwB8/MkrP/5sK/Jg05xhgVwSADGOe/5URTyvTYGps1LNLDHNIByv5tIuhlIwU8QYZD6982b10hBORM7yuCG8WmHmINLH8Zfns11ovYJ4ly/zgbEoJ/eprcrdOScSNrNR67LtLqe75JM+Ok8gXSRN/Xzk+mjJCDU0gsTzvI6zmWl1MBnZ9L/dE3G/2eacZVKyp/oVzklyUtViOuMhsZKl1mo2ciLKs6nOFQjWyKT2KXysBcLOxFoWY6Cb8tgsq7TVHKa5bABQrbX48uAZdE997fUPvvatm3uHBwCeefLg6Ghx+/3v7yxzXib1DGBn98mbb569f3P8qZ/+bF9//8G9twDUbfPME8/duHZoWINOu2wA2hFWzISUtbczaWxqLS2MsUkpOfqCYhL0/sX5+e7Dc/vGt77+iVc+9omXngEwDvfJ1l02aJ+YSl8AJM6hQxnByY0rALXl2eZwvTaCJqq7iySiAJYNk22ZlMU8us2mklSqtXolsalPtfLW0ygNu5PWJJoB+GhdK03nQ9mebNajdwBSvupyZVPbr379G/duv3uw23zyh56LSHAdLoRd2ABLlxFXrfDCZqpWvQFAuXEuvY0De8vdTgmBY/d+v/M73/pOWtUf++GPH6zHOCvcquXueitleePa9SYP733wOoDr13cPdpvSX7RJeJwq0BPBzPoyOFlqJO5vxM5wmJABeknSTmByou2wcYI0eWZhGlNOcFJ1dwvSb5JIUigc5CFP5NySsZZCzjnnABmMuh1p62JwMeWZDJIyEru1OcG81jGsrZREUlK3oWqm5PPRisirqZJU7/qxA/Dd79xmSs8+e23RliatJYwhmtumUbvIDYUtL9i67lBDUG9qreqzyjN5EJUh0djSSFOLlVIoRWgu5AqrVlQrM+ecLyvDCNLkrDomntX0uZtaI/9MElO1WivIJCVJ9MgsZqQ2CRz2UaEC1VJKbc64nGhNF9TLu/pHhjz/UCzlkfFwnpTZZn3GlHO7PxY5vxgAvPP+ey8891TTEqGobdMMbGbKRBKhhuLb3DCA7XZdK8beD3dvvHPz/svPvwrg7rsnbe7EQK5N00zLVEF1b5tFnfr/ZK41qXGcrXV09yZNlDtVBVxEWECkU/2tophCYeBAmRAxSNzJFMUKJs6OmxevykgCoYlZhccEIHP32TsQ2YipqDiKnJu0YGa4qhYylXQZrKmljEYglinWCi7qVT2YJkGR+GNFVKaMSQgccRZX1UuJ4fJ9nAK/UCK9LGUmc3JWVQfTTDLmJDRdYx4ZA1U9LRclgB1TYSv5DMfxx2IyAC7bkZwpTCuj1sRgZtTCzHEWr7V2uTOzfqzu3nbL4NoOYy11IHfzOuMDQZBwObn7arV7OfUlCj0m/FkAsK0byqmUwklspnjUQbOIUIIaz53oU+yFwJTckuoEM04JWdisEiyWi7lfJklO8FS01lgSmVA2cPvSb/7WV//3vzt+93t7VZbWlgHVm1Ic6gS4UG2ScaLKVIwdraS2yWPpL8b1mW96GWmVl8e7V5688uQLT1576trhtaPdo/12d/fh6emd926d3nlwdu/05NaDh+9/qCdDM6RmlKWl1sRVR5intM3Uo1LVfZMc8R5JLGKgnulU8Nrprb/wn/ybX/jTPxvIvKnghlDK4GZd17Gz6VRAudn0RCSNdO0SygDGQZvFshaTRP16s+iak5MTAAf7R0MZm6YBbLvZBDh/UDOzRdO6e+Y8fb2qpsTmaqBSNL7i22FcLBaU3MZe+/X+zj6A9ZpImNtabD3WYW/3ytlpAiC8XK0WD8/uIPfdclEGAaAFXAq8ykK7rrs4KQBY5aBbrs/Pdpbt4NvllR0A909Oc3NwcbG2srl2fFR1SqCWkZu8hOnYr9uuxMyMQUytlZ31Rp1k98oCADc9Mrru8OLiYntxz60HkEAAE3ec8nrTRw1i2dbFshvHzVDO2pWR20quABgv7Gj/2oN798eyXe0uBxsB7Ozu9iNOz892Vu1i2Qzb0+lAqMypzZwvtv3e7iEApnRy+uDwyv7F9gGoChNZBnDvg/7w4Mmclu0y7V71zfYMwHaN9fnGMZqP0ScS0vZq2TGTMHQsk7nSPLUd5YZgDU9QXvVaLSa8LJSIOGyK7PN4TmAocShVqwxSLWBy4Uh9VDcCZ87k7HWKvEkicjOvRJaafHGxCe8Yc1L3GpRCkkv6g5mRGpFnnqrdrapqabocyInZulVn47/7fPOdBtbORFQdZG5aomRt8m5H5BD2OFFisj2yXEIl3FQIDvUANoFA7CQRkggVtdQB5owKcxYSwuAKYMvRX0XJJRlJmCCcxUAkzDCa8jiVzAFnAsz6CaLHkgxuYLA4ibrVEiec6cOYihC1xqPYEgdSRy+7aFgMk9yjjyUMooMsgkVlXMcV251SzmFvI8iEWkuJHBMiNFFcUaMPIS65PGXcQOa1VtijANF0jondZjbifeoLPxiB4wcWUQlyzMR6ZzgeXdViOmTTbv0oh8MsTBmMFNckIwi7KhMDEkseEZmpqpIIjOp8Nc05qRsQzVc8Tn4OAiUmmKHW6TrBNPnDyU1EtOrczbm9f+9e07aqmqdWyGSlp2qf//GfvHXn3V/7e7/x01/4HIArx0elXhhPFexzO6zDnRTMrKaXCX9mxjRp9KEv02VTmDMzEIb2eIC6rpub9uxxsK8wmxJHpXtkpZWYMjMX00vcF5Nr0aHfCjHaS7vUotZiVCRRaJ8xKOsWCxZdn22WywUTrS/uArh6dTmMdyjZdrvd3d2NA/bYb3OCjlsVW3WyHS4ALDvJHdXxfBz9xRevP/vc9ZvffwdAP9STk5PvfOfmatnu7Hb7+/sAnrixSiJHB1cuzh84p6j16sfNdhxT03Y7O8T19N4ZgP3UrPaWZ+t7iZducnZeANy9ffbE9Rv7e4tFZ42I2bbfRPHSksqo5l1LWy0ehVKGxaIdi8t4tswHT1y/DuB7b7333M6z14/3pa2Ki3BVsLQAqcHc5BIMBl2v15klplVx+AuoO0Dj2NeiIXxM91I1dbOqbduOtY9oYprf7eA+xDtsDncL8TuI5nNNoImICaD1Ee2CQSS1lJRyrFlGeOS59UcJl2kuOGX5PnL9YCEgFP3JnFJrjdVD51JbEWYSYueUio0RjyqluCR1WzWNmfWbbTyc1S2W+For3FNOU8/FoImJcks8RXKqm4A5p3EceeJJIhg75CacxAU+To+yVzcHGgYlSnEK3N1JF+d3N2fDi0/dOD298trrNwEsku2vnn7x2ZfOzu8eXemqCoCLdTl/eNJ1y1u3vl/8/OjK0wBe+synLs4ubt+/13U2ls1exwB2OKM6k0y1W/OIu9aaqSXn9Xaz2u8KKoD15mRntVudj46Pfvf3vhli35PXdtx6d3UznaYLMHbAqld3pjSbvSkzZTWBp9FHTrygKAAzr/EXx6hjVPJQmLDVM7OkXKxMjNjqlCwK5yPvIJIA7tfnymV3p90UAzDWi7Zdbcfxsz/yyulz13//a1997dvvAmib3d22pVwI5trHC8ISVFQSQKvnaJs3U1hKXEB9QbIGQNPsff+197XXp5890P4iN00I+df3d46Oj3yU2x+8V+pFQxVAy86m2/Wm290xq+F+TCmr1kSVRTiRTk/XNqWUpWFJ4CnoVK24OqcmJidJ2gmUWy0lNE1nPujEPYlHafa9JwkcaUPR5lmCRjYJAcXyqnU2dzbimJ8LJXKY+TiOzIGFKXGxj9G8wCs0zahmtwiANH3hs3Ufq+rVK1cPd3fIzrWW3AoAkka9RkmQVnedwrrOVGsdVVNKDp2I1BywDRPhxGnsSziBFK5QRoARbNLoyVMjQqxa5t4HBjCUvs2NwyP5CCDFdDzcFixWK4AybJ29QRMCaySoCdlV1Yq7E0/QK4IQoLFdmqVHQFKLOTmc/4DG8Yd5N/iR5EFTm3XXLrd9oVpJciD0u67bDkO7WrWZtJqOJQpiJGeCWDVKBtNxO0YRQCPSJbrz4fsf3Lr7q3/77wP46c///Mef/0Rq2mFTyC26AwuqpFytmEWON+SJcMFo+OzM6vwg4dKBDMdMuBdmz+DBiikm36ikMmiAvRtO0aMMUhhbgriwRw53nvOHVQDhbIvPZwJakzP5ZZq1AilUJiLMBhCtpm3bVTf3yc1tcf4kEBH+WIHkR7UuTk4ukMddxymlcRwj5TppN1YBTiJVi0yG2KjTJXevNgq3j/I4pKqqZVL52UEkrqbqsJl/wZfAGapaH/eHTw4RZs5pMg25EiUGFXeY6cxp9qTuxrDqiEBKKdWdRARmhAmnVVXhzgwRdndyC0+ZmyGAV0FdoTDxdU42OjHEoCFXknuTMjuruuEy/RkyH4h9GPq2WUQNltVSTFMSBpUycJ7GY6YKpviqBfpdmJq00jJ+7Utfqnfu7nGzI2yjmoLIhRlu09+XA7HHZMxuwiAp6/7hGr12tnN15/j5Z1549RMv/cjLQ9vKYpG7tmf0Tdssrz559Mzhydn69Pziwdntt9+9+603N7fO1qdjHWzhlIKymRLYasS3KJGkCp+Lb8ncRMSgb7/3/ocP7+/vrNIMf4nE3DgMqlrNQgFMbbNwzzkV3zptRFoALA6tTUrj2O/vLbUO168dAjg5O1ksFiy2s7Oz2umisXh/uYya8CxtrTWaGyizM+BYLbpSNJ6N3WZxdn6SWsniXdecn58CMF8INWUYJHNO7fn5eeJ9AMJ67/6tUrcHy2W/2daaAKwWq7ahUopk2m7XsV4tV8uhX692umHs21W33pwDWO2068267bA62Fctw1DabhUgArWBmdtV26Xcb84i+jjWfuzrzupI3cbNKYC6Od8MPcmDrutq3YZxNUWAUbgft21HKSkA6rzU9VgGImpSUq3hLnfO90/uHBztbzYuyZYsADbrs6rY2203F+fCbZ07m9t2WcZxcG1beXhyG0DbLnLH73/wdrds2k5yln7TA7h6beW1r+qbB9uTiwlTmnnVb/srh3vO6fz8fNHGRFZzzpv1xXLZdV0Xm8VQKslkcr7YnLdNmhvlApOfwA734DB6cKjgFoOs+fiamlwRXSHCKYcFmxRENA5jIoYE4YWqmaqKEIo3uZ19hSzuSVEDcAeKxkPmeI65mPIjNxUzhFBhNCkuBnMjMPOl1yzWfyaIwtnJSSOZlZsm6pbMTLXMsFhpmqZ6Va+XJmp3czdzZ5bog75klyYRA9m8EpuFdheLMsy92gggp1YZYtMJdaJ4xM6uRiTmU+eGwikxQGTULZaPqBYOU4OAmFISnS3MququIinIb5EOHsfa5ETMXmvsQZJS6MhN07hNRs4kEnEVYmLhyZIm2RwiMtSqqqvVSmhSclWn9GuWJBOmdLo3BWTUL+mVE0ydVPXS+urTRvoD60/5AQscsApwLRJZqeCWxfEnLEZZUp4RoaUUJiSWWgdnFI3pLptV4VzH0cwk1MRKKbcsrao7LEnoGjCBmVK0bVJKaABUco/+P0Zqm8CBDsPAzJml1pGaJsduZIWEc+o4JeY4ecDMcsLR3u565Lc2ow9p1R0DeOedD649u3p4cvto/wBkCQ6gjCW4sjrWJJNRolYDI6XMklV1MZW8OgM8Kfoy81xQSgiBDpDqpESIcN8PVmjVrQikRQEIN0RUxlJqaZo0OYisMvNqsZwJ3iFSDpKoFtTiTdu0MgUoGFlouegWWivcmg4AtuP9lDjlPNgIsjTVZMDHykReVFLaX+wC6IcyrHtJttdk07NW+DOvPA1gW/n8oi9FT05O3nvvve14BuDWh99MSa4e7R1f39tvF6MPALhtBVPHoVtd7DUAmi5vxnFsOtBCx3J250MAjddnrh/urGioG9Oxa1NODkD7vvHMOfV8OqLXkQG0krVmG7Gf/WC3HXsC8O6b5ebDYXn9mm0e7u8uPY0A2i6Pgz98cHJ4eJhzsojBO5qcYOwmFDdPNgCKvtYKS66eRNpYi92JRZAA2FCj3VMaUdVRxyySohhy6skAM6dGQFRmCCIn9urqJVJZYQVnkkTMzCSu6lHmFOe/zOLgCBrGq6SmRDS7cigqtcZxnCHGTmlq4hzVAHGiodTMOZ6uWqvVMJVZrUP4e1fdIizKYy2qGuUC23GIAq0EJk6lFBoVAOUKdqsqLsCUTWCwEspYnYWbFIGv4oWZcxYGiqp0LYC+Lzu55Wrn56dtbnPUQRFGCw27ws5fevZ4fX4O4N3vv1t7f/ljL3aLK+TbVdsAePv1+2W9zs0mN83h3jPR+vzaG2++8fpr5w8/vHH9cHNx/4njAwDP3nji6GBH+55QukXrmwFA9bFt2jpuVcbVYlmLRrxtucylnnSL9qWXn771wd3XvvkBgNVnPrG7cm5t1CHlbrFzGFjEiq2TQdksSEEQFh9KWTN116VZ3Fvfb7f3AQCb4/2m9hsFkBZxXXSxRlImL8MI6aOLmuBwcUuSGhYv5gDaNpm78wLIxSaOSW7I6sOdlKqe71w/WP7E57/2e98DcPONBx9/7vhof9FmV5F478YCUIZaS3Wx7KJTqVoRIRMmZaPO2msAvvK1d775zZuvvvryU3vLjreVHqYA+PUbNhHJ1w/8/LyGTtS6JcPh7h652eRkhZJV1EraNllSGrcDACQHWRnBQM4JFIaXwRnMbdMuq6EWTtQBIFGrpa9DSokSSwQ62eMSEm8EpAVA6om5Xa4mHRAEoOt2hnE0UhHKzKUogG2/YeauaapXdmTJZAyg9N6YSPLNtpflDrIAGLdny3ZZimxGWLv88N4tAIOW3b0VBiPDKi/ruAVgbZVEPrAWkOVEHN4pJxcQC8rYY3aEZUkGqnU0M0UJtJgSIal7qUzIeSYZKzOXakMZwnAUm4Ka12rmJaWU5hI1c5ATnIUIrlF5EsFGxtSYI7FWVKC6sEoiJ9E68S+cWCQTU9EyaklxHE+JKcU1zd1DD3K3mWLgeBSdFTc2ZQcRW4y5zKq6uDSbseaFQxIA7rrKXN3KsE3wlJYpWsksp8TO/WZ7IQmxtyYKjZlVAAAgAElEQVTO280wFjs63LPn5Zd/+ZcB/N7Xv/bX/tP/avf4Ks7W2+0WgX9n3+lSg9RvtlXrdN2tVVW7ponu0rad7DluBved5Y4ZhmFoZtNvajInJiMQigqAYaiBG2BEfjYuwTahWpm0qoFTaoJAP6UYos5znuHEnColScQxKVMtIGPhSj6WkkgANKkR4mpTf9YwbAC0iw5ujchYK5EY4f/bwMH+EePGZYFdP/aunlKKdEbgJ8BUtOa2UdWxDNOxhDlaUVjgdc5OqlXtnSBCNvf5pZTHOlr1RdtNYe+xTMqMGgHNdJCgUkqxQuyRDB3rNLKa2bVMRBENY5BVtfgDumscmoW34wZmwrlJXGOiAJbUEKh4FZFqZQ57Yxy3Zto1revoZSIjJg6WhplVnYh6SwMvEtdSE6YUcOamDjWKsfP8MqqWaG0109Xu8jJZPKJWLapO5M7gAG/BIOSBddWCqROXR3IHnT58SKcX+5UypcEd7iln7aubT+UmU37NGc7u5sNgoy42RfvDZ6+98rkfeeWznz1+4Tnf2Xn77Py5T7zsDjdiIqZ0CW6rtZ6dnH/xf/677y/fvvjg3um98/PTYUnYQ9PmJnOFjuqmSazJpZawXpKRwlgaJvof/sf/6Vwv/qk/84vHhwfL3M5PF6/aXSKOvox4vJumcbcJL0UGYNFlWFUtnTCpsnMdRgCLtgORkZ2sT92dmgkWm6XJIu6aElOeaiZKGQG62G4uE1WO0q2yWimlpqbNy/mlQ7DRIUSwknIwwi6WOy6yclgibloBkERdh7aVaqXNuemWU4RWutFMudmak7QhkSf2eFZzzjr0SgJAWqrFosF3U4pP5vQEeG6l2DpLiu0yY5GlMYda2d896MctgHUZu+WOmXpyZw6/+TgOSWTR5aZp+36tlgID6YlJ6HRcSyYzjTA+CxY5D6XPwrVYNL+aWRkdkojIGd3OItRphx4cHRCRWR1GJ24muVC2hJqzGSg6762WbiF92YBcEsemk1Iahp4EpRQTCyNAi1TdoIUEKcOitBGVCA0LnJITc2jmCNNmdVN34gmpY05ulZIIM4jCb2iqQonJuoZrnbzS7gQ0REmVmpziMRyHtamllJjIioGo6dpItw1lpMQ5ZdVJFGsbIedxHBdtV4vF7xUkizZ3RavI1G0YgU1mVFMzpJSi10nZYkSvbo7UNJOIydw0TSo6ljJOk7PMrjqWktIuiUzJXC0BMCB2chpLD6Afx0XbgjyTEHQc+rbJAAZ3qhS6AkFCQ2QnkiB5mFaPVb3NCYJSazUlaeIAr6WaIyWutWrpO+piBTtbXxBR2zRhrMhBZzc1cnZngvM0hdLRRGTZZCJUrYFfSDRhBwEMQ2FZTJ1L0GKWiCTRsL2YFh/jGb9K7h42AmbknC2uMI/10QRZvZQhpRQ3o+BuEpgEaeZJ/0D+kV/6pV/6R/jh/9Gv/lHfs/5LPxoyNDFLEgjHYWDigJpH2Z/V4mq1lGpqsCbnmG5N0r7WGU5LAQvAVKxiPmWBLz+mGuQCc3eF6qSOOSSlpjpKKaauaiKcc2aCW7AMDHAPoDinAKNcpka1FmKqqk9cv/HMs8/++q//xhvfvXl4Zb/bbfePdlXrMGy7piGipmmanN0xjiXlnHIjIuRcq2k1U6dJqnO4I/zpU5GnXdKwzCxmSuGeCn5MhJCEkk/EDxJOAHnMFplZwEzC5AicazyHNJ0Z2M2DIi+XnfORVjAlc3UoyEBGrMyMRCKNiKTIWpqFbZIpMUktqlXHsVgg+aBkhayQVeigtTQ57x/sLJfLp5586rnnnnvm6aebtjk7Ozu7OP3w7ocPHjwkkvV6WHR7wi0sM6dtvzVjMy7ORVnyTqn04Z37p/cflmF46sbxziKlpO4js3OCeCV3mLPlqlp44IZYkgi7ElQSN7XUhyenV46f2lu1m2F86933Do4Oj6/sbdanOTEgtVb3lKQRYffqVt1Na82pZc40xfGtuqq52qhau3bJQc0VpkDDhREgAtuzlSJ6f1gkIAvunpCEWZjdTV3N1eNxdgvvCAXUiKZgEQw1QD7CxCBmN48szERIjp9B07/EZG5zLyyiK9vcLqPpmIs1mYUgSYQgBLZazYzJmTnnxPGHnAXmCf/GxMJB5aUo8wvjWYCAmF2nFYqJbcY3sQiEwaRmxau6EhEzuXkkEYtqNR/VhNjVWdHlJhiL5p6bbA4ImyPnbnd39/jqQVW/c+f+ONre4b6j1+LjqKcPqpm+9MrxwZUd2PL1N965e/fk29/51mrVvfzyx555+okXX3iha9Lu7t56vUlNs7u7A7dxu22yEHjRdWTmVogdjMnaN2XZqrs5pyeffOG9N+9Y1WVuVysIa9dlNQsvmIE8LkPOqlZrUVUt5Lq42CRP15EPTKj6RiklPhdsMzsAZXZyEBSVauXRYc4tQ5wF0bLEEAfFwuXubduWWksp5kQcGStxNnLtBI3wqMXRtPnw8ODo7HTbMO2umqrnkk0yi4gxu7dJhFDHYQCSmpZapWv60dQ60M7vfPn1d9+/8/Wvv/HZH/3Rp27sHex6IxtC71QcldTZNCddNN41aDJ1rSSm+COGXuyEqbvKTSR82qSmRJwSgUgLxrGqDmZFtXDipmkjPI24jGsxU9NKDpBtN321SmxmSnMrW+wHDUligpurTg0Zbgyh8HeUOhVt2zTikcQpZWEEBgwQGBOYKTeS2dXgnLvzi4thGFeLdhhqbvek2b9/vn3z7XcvNpsnrl072F0t2Vl7puJsRFTFHWjB7AwTtajOgsfcYhqWJJHEJMRhIilqxWwUknjyHWYwxUSJMLgDWo2JhBNjqnCa7VquiE3VJp521K4buTtDKf5i8bWwWuLJVFPVJFnIQMoMRorEw7QmuJqPLJYzp8wsxCwAufGMMpy3XWdznZz7Xn0ao2VCZspEbt4DXqwfilWz1LZOkLxIOa03WydrmpyTgkwQlmYisAiDC6MmkWE7aDUza3LTNI0WvXp89WMvfPynfurz/8vf+d/+ny9/9emnP/bEk09/cPt2t1w40eHVg4vz8zL2btXcxjqWOqaUOCGwZWqVEwMVZCBPOQ/jmJtMLCAGMwuPpZxdXOTctN1yHMYgKzAFSsnYnSg+CIILuUCNmYklnjRVc0wr7f17D0x9GMrkDpn6bCZGCjGZqsOJSd0vGbeByGeWxMQiKSWeALRmaiD+SBXL/M8l/RqP81cAmr/1vZtvNk27u7cL0DAOgbFgpgBwTOnXKaYS3opohMXUAhdffsJUdyLETA5i5hBKonbV3a1qdW9yEweNS+KmeVQSpulci0d4OWamcEpbJXgSFpIoqko55yTRd0BAEspNFhYiiDAxx6fHTFPkKmznZOpqpu5WS7GqZipR7SBEMCcnEIPU4EYEEpIsOUtKLDC3R03DPptNgplaS6kgVlXVqlrNqk5sEiJhh3s8x8TuMHNmZvCcZxES+c5Xfhe37+ezIakYaDtYqSacUvBGmKswHFSNTGGlWL+2s3t6/srnX3r1Zz79yo9/5qXP/kh3/fp7ZxfPPf9MQJqZ58Nw9JW5OXnTtddffPaHf+bHfuLP/twm25vfeqNru6xOwAgtMGZuRVJOvZZqRg5XV3fe6U42mzfr6Ze//vub9flnPv3p/f09TjJsBqHk6qZxAjU3t8ni77WUxIlBBIyloGpOzIRaKk0cmmlZC4oqJ5IkLJMn3s211kv4+hS5zSKSIKReHV5q77CmyatVN4XheC6ZC68gsamDzN1y5pQ8bDk5ZQYxUa0DrLhXiy89caji1RSEsVQ1VVc1UzWi8Gh7rYVzSomJYa7uAxDzeGLJxELORMJgYhOJsjqLM2Fusnt1QlFzB6UkOfWlaFwP3NWMyE01JTIzOBHEwe4o0fsTD2tUmBIxswi7KZxYhDkRsTNHbReYFB67MCchYTWDObOYwTG3PJITm+NRc2rTCDEuj2FBo0uZp5fLTKtOlF+tMKNwQsmj1CKDhERIyGDuLMLMFpQOs9CDIRKweTA8xvQU02eCGc0QJSHJKTNHzoWEc+xQasPkRAALszgTsTtib5tOpcJx/OA09WYG6CtB3MwRpSVhE6BJ552DhZEnBV02Y07AJgt6orK7M6U45ZRS45OJ2Om8+BqIzDPAURpDc+BUzarWaGlzB4sQIjFnZoUlAVBnIhbiRCmKFH1uO1Nzipro4D4SGAxwSrmv6sRqU0cJhYZlJnO0xNUSSxKhqEcgJpDDQExCDq/z2T6S7+6BsPScmlhvzYwlMfOotaqpOaeQwhVmzJT4Mno/gcCC/RpPlLA4qFSrU9FHXIWNAWHMwcmgTsWVf8YMml35b771R6oQv/TP/GNwcIhILWqmU3uk2dRwXlWIYrcWotDocs7OiHi/zwUNcQ+Pe9/jm7dpPHlxIpwXTQInFkowN4WHIZDECeqQnC6ttWkaqaDrOgIFedTU4ojj9girMQxD02V2ztwY2Ze/8tX/7K/9FwD+0r/7b/y5V37x5P6H4rZaLuNXEOJhKNEz6kBohApqEouI2ZQ9mY4m7tH9Jyw+M95TYqJJaYHO9ZwkzCxZDBYmTEzwHDd3EnaaaoFAXms1czDx3FCTGgGQKAMmiaHuOmXxJZzxJngERjZ3t1KnhO7jhSCByXFTv4zBI16SSVa3CiB5rXWgcdTNJrcrtgrg6RsH167smuG9dz9466233nvrtchhPnn9iSuHVxfLZvfg+X64AGADLbqVM7//3tt3b987ONgHcP36MWw0G4XRNImpYvoryKAWQLTsHO0wanBiYwdSt8rsGwAvPnPlne9/93tvfPeZJz5X9VCxBTD05w3zarmj4zn5FDN2onFQEpap69fDnZtl0sLjaDsNrwzMzMSqGnT3IOqpx9ckEV0qBZ5S40xah/CE47JwRxiEMAxfnkTNLJBLKeWYuI7QqT8Os7LyWBlhuESiSIFlqvUO1D8lujy5qnoSHq2qIoZP08kSpqpNbmOVjxHBnNn5SO+DRujaiSUzLikJFEoLMMGlzXyu0cIl4I1zZnItNYg8U7VKdENMPCQKu4pqMarbcUztrvlgdnHt6hGAlJ7ruvadWx/237t49ZMvlEIAVrty/cnjxV5Rsw/eu/f++7cBPPv8Cy9+7MkbV/ahm1b6upcAnJ2u7969C7LDg1XOnlN4x4ZSB5moDuBY8QFzFqfEvNfI/s7yueePALz73s3dnSfbZmVZtZ6W8WyqbuSc0gKApAKeQua5Se0FxoyKgiS1TlMLEi7WC5nH7wY4htFMqMuNlDKEZSYs3TEnJlB4W6wqzDluzLEzxDPn7lBHqeOQSG7cOAZw+uDhm2+9fXT08v7RwmkDUwCscDUQJ2lUyMkA7O4f3js55XbPrPn+9+88uPcQwKd/+OWXPn7c8jrlDaO41sg4UGpUnUWZkbLHKJiZTB2qdbBLuKObswsz6xho0DwFs1teLJO7M+lU61O9lELUmmnOxIxhO8RCl1LDTrQQinYJgDiZeoAK3G2Rm+k5BEnKDKrFotjSFbmZyqABj0lIlPtEToGZXSdeUkqZWMltkaWoddICGI0K4azfcEo3b97smAA8cfVgQTUlUxsLxogohtu7aEwQU0oUZh6nCpgCZdTUpKl1wkDiKYnk0aqiXKYkGkEymFcKOlVmqbAElhAZprxDyBlG7samynHpFYo2Ewe874d4pOcqFbpsRwGg1hP5vEtcvq1aTZm1lJ4hKS9mbZQIrZmzGJHT1KobhBElVqL5m8ZasykTBbFVZ7JjcfLcpm0/dO0ifCXj2BM7i5OOHCI7AOuqjuSjmeXUdYtpayulkMi230havPrqqwD++l//z//D/+A//st/+d+7dvzEn//z/+Lnf/InAHz7299++slrt2/fOr5y9fja9Xi6+u14fn7etq1aySzFaikllqbVardA66CjTniUnZ0dCO0v9q2qjX3pLwDs7Ky0bH3y2U5ZJ3gmb8jVMRKIIXGPckeSBJBqKeMY/gVq8sSVJZpaAQECTJXMRRLLJXLYpoCsSAzBwiVORGrwx2DS/xDR1fkP46f5vF/knFKa0Jv/L3PvGmxbdt31/ccYc6619z7n3Pe93X379uv2S61362Fj2RII4TJgm2DsoNgGDAkUxsWjEsqVqmCScqBCqADlpByowsZ28fYHxYQiJmCwZckPlV5uuy2p27Kkfj9u3+d57L3WmnOMkQ9jrn2OTEi+8EEqVVdXS33OvmuvNdd4/P+/f2shUoqI1lazEYe+plmWyAK80kKdgRADxZkfD75DnWy+r2xLXYEj7O4ppZmL4ea1caNaLnL80hbPYYpYBgBIlEAYVclb+xk8vyzsJCFzrWjkQAOqWy+51iGEIz5HpztT0ZooSQ5rdwq5Yihcm4lMqM4RDBkNUBWCdiaPT7uNEmtFuUUgsYTfipOk5uEPUWoosRMRlVIiRLwFXpo5wd0v3XXP68svqR4VtdGoxDzY1QjCTEzTMHDOHffspqiKcYP11Xfc99C7Hn3sPW+7/OgTrx4Mr7905+qjD2fJpkbgMD+ZWYvhhLOwJz534YwYMvH7v+1D3WLxhY98PN2euFjHtCIyUlW7fXhAOZtD1QVEcB2njtNlP3NNpn/77z7+2CNv+o5v/7YIQ0X4WojSfNSrV3joimYgS7t/qM3LyPQk6pjhLR2jFUPcpmhwV/JtiuTx5I7MU5ht8yJ+qFaPF8FW0R4ATD9JOI4vJdaKW+ecOVp6XRvwzdHjLinlLJhPRiKkxClzrdM0TbUFQiMRh8JlblIoiNQ2C+4NDUDrMIcSJZam2Ip7w6yGang7jey6bhgG5lRrDS1YKHOpNgp1DJK3qLV2bVNQfuIftulnoHDjvRYpy2Zq7lGUYk5FaMFPLakCJxxn8Z7d8oNwIiikmQgoRZ8PD+RwiCqd4BLJ6GpazAKiFAGgzGwwonhPIXI33I2YnJGCdpTYHWHxFuGQULlWwFOKpLMWmBWXV1VphgdHqSk55y5XV621PXXhuTITan6CdiIRT3N1etJg6e5AjJgbum5r5RMRCG8TZ0VkGAZHuOFSy+SDElFKWSvUrAGb4p3hrWLn+TwJG4armwMkUftRRLhD4Ng+zgYEidPIHEH22NohNWyFfByj5u7WNhxouA0ROpmBcDIFJgiOksjmOHn39tLJXRZJ0Q7XYj0zkGZ8HECZmbSU2J4eA1wNzBKzCQQEOmYCboRKhHlXC42VUvsWt9oCdrfY2Jv9J4tQ+U854IgWXqMct+Pw+TiwIlF5+86gJMzESQ6nddDLt6sJZm6TKubj5Ij5fw1JAgBOieJ8J6ITaboOaNUkse1sVqJai5lRSm44rirAJDBz1/iWcfbs+Wka3F0oGeo73vrk9/3x7wPwo//b379y9dJ7v+FtORGZwksIzNyNGaljDU5sLN84EnlEiEM/yW2U3yi+THQyvJMlMj5tvoMQ2oz4ZNyc4VA14jhYLQgu8RcSFhE3imIrPE3MmGFpzQu6jQWNpKKTCSBmpjpllkjhZmbqhMxrLAW2Hym8XqhkDHAcOok8C4T41Arq6/VQAEjud1Z7d+4cPfTQ5UcefODWrQMA116/cXBnffP6V0oZz57bO3/xPIDlcnnttdc2m6NSx3Pnzj740P0AiNSsmk1ErsUrKmmNeogkpa5P7OOwcZsApJxIbNQh5VMXTp975bXXAOwt99786OUXXnz988+8fM/dp5arOJvMqpAL3JksPJ+JElIHFqPqVmEe0ysGAyfVEI0JLCRbztD8LXgjy1KkpwDAWArnFBNrM2ORYK0F4i6iCZh5+/MpUIFJgkLcvgXbRiYf+4HNXF3j1dMGH5KsOOKFRUrz1jfanqol1BYn5heI7VjEZP6O9CzzmdYxcw2YOYU7WFvEqZ/Mvm1MGTNlYjj5FpLPzJFCH2bs8MiklGxyI5OcDBY5F04unWBS4pKzjIcH5bACWPY7jz9+d3dGvvjll37lE7/+1sffDuCRhx6+c/D6MB2p0wsvvHDu3GkA73ryiZTqZnNUhgPYQZ+DiyHX3rihZdjZ7XYXnWMDoOjU9xFcDYSiIkZ4BIqVMtvtO69cvXoRwOHtG6+8crBYnep7Mh9Fhnh1sXdUMmCg4skbJJRdMhNptcKJqhGA4kRpgXGKRQCF2crJgcqWc1c3tXWbnAjs7s4m3ER6darMnKRzoOikJS4XREStutUkSTGRjwDuvXLpmc8/fbApl1Y7m82hTZGekFgJ7s7S9515BnB4NDDvWF39xlPPHq2ntz3xJgAPPngZuu92x21NVEwN89GhWlSLRdYPzWGNAnees+KPE9cA1qmYWdflRgAAxRNtbZSN4PlGOIIkIyK1gjZn6syMxN211tA3lXiuUhJ37OyE12kICRMhE1GwbySj+mBW3GVL4qx1cq3umhPDktYWX89cvJaqm5Rypn55+hyAW8MRlp0VunHzdqnjWx5/FMCpnmw8kJw9mbqGeZi0ylxBEwERwhglH4ydJTMzx1CqVHNWiniXqrkdHTFjT25azMM4Q0k6SZHmyu5BmiBGrVPRQilDg4FKAQyrRORkZlYqJW5nFxOYghwZd5fXIkLMyZycWq1RWbkqsdo0EfVEXhtDAzkJkZpPcJ8jaefwlBichUhbzZTMgqJawPHva586NmXUWsYiLbZsc6iZ+i65oQgoxYlUIz+mAlZKaaYPtmmackqr1WqaRuUE4JFHH/zJn/qxX/rFT/4fH/kXu3v9M8/+BoCf+zf/9w98/5/95Gc/ffP69fd/0wcuXrwLwOXLl6/e88jLL78oyKVOWXLXLQH4OHar5WSHXd8tF6ejYV6vBwaG9dEq9we3bu6uFgDKsJ9ScjJDiijiEOrDiZAgFm4PmSG4TuTVSimnd/eCoZhzjoA/B7yFJsa8MxQTxvOZ3WLW5hT5bXR36rL68Wj4q/Not3/z/2Vcue+++yK6zmeCfbRMDbPnzvNZHZs3Dxs5s89wKGMArm7QBqLCiajX9tab74aZoJzm8BqFc6QSi8hJBcq8oCQC2h1u23GzNwLH3HjE8CIW3y1miCUoVL6Ne5d2srCIuqeUZ06ZqKtqgSklSqmPx47jmvt2gNgK9a7rIjR9SxBnZpFEJKUaUeOnpsTuVErRkwhDVZ6Dok9mDpnCyTml6jAwSWcOSrAKYiaCU8izwe4gdVSl4h0u3HPXm7/+HY+/5x2vbhYvPP0a5/7tb3+rm9tYiYS5DVbI2qaERUSkmBs3vutdd1/6+t/7Pprqc//8Y2lyMSxEjGXUaai1SxkGciQiNYf6TurOG1245+ozb3zlN55+5jv+0HcE43NvuYCTtN8gAFDh5urapW727KNLHdRKKQySLE2XENWjcDVUrbXWYFmRWaTw8FagN0dIWtUmaeAcfZqR1VprKTBvGEtu4iGak7ZnoVD1MBk5m1nMlxc7O2Vaw0JE0voCK6FXSo4qLG0Rb9XhZkHxq5RkfsRCOUS1qJuHuyF+sbMDrvOjQFAjm3T0mHrMcTzjNJlZ3/c8c9xphv7GPSOSg7XMHNIH4/jRJ/rt0D0RUctGDHFZg9l7aKRqrVGwnbi3Cf9hDBMTgKkUU22qsRl/EJKNWc2R03G8qHqIeTm7RmceIgfaLt7bfkuYmBKRnQhO3c4TzJi8RVMLpygjLbRPMcswk/C8WSX2lFo2Vq3GkWktzJg3eXCCe1XVwiJxkqhZJmZCA5LGuybeWSf60Pa0uhvZLC47nju7RdTUMas7yN/NmUK2na7GFtNEzGbeNqKHpQ6sElSrufmFtJgzklhHCKftQbf9CYmYkwQdo6DpbnLqCWbF1Czlbhv6CLOW5y0Suekt7h0IhVQYuRoTio9vyy3pM87h2N1u78mGtWRKKal91asn3lagwLvP8fMKdWduWUtmWj00IMa8fWWYocYM1I6J597mokQnIiK/lgYc23HGdv6X23IgRtnuZqUUnWm0RITaks/n/moeo1qMJluSPMWOSqKDDJYFqiP0dWROPr+nDQZnpmJaSgmIbF6tUkpVp2masuS4pSJ7GW3cHGF4KGNZbwZmXu0uk5sbfe8f/WMAnn32mf/xr/71v/cP/tf77r378OBOBCwNm2m1s3DSoUxd14VHa0Kdhklr7fNCRKL9gyDudnJtpsKAFGg1N3FqUF/b7nGphQZTy6VA+6QkiVUdaN2yE1LqRKRUDVqHwyBIKZnXAOSEWEAkay3zvsXnFrTNO6w4+Bi6Rk4kJAZtD37MN9u+nsjJnULnZmNiHo8OKEnmdPZUD2BTDjfrg5S6aRx2lqfuv/8MgCtXzh3cOrx27dq167evv3HzxRdebfyqjLvvOX/lvrtWq66Ww8hbSRlM4jZpNWKS2CRn3pgClC1lr+xtrFtIlQlkm3F/2cco5PbV+892efHMl65vRn4kM4Dzp8/q4TCOpSMiR22Xi1iomhomN5UZe+nqUZQbNcVLu8ehClaYG7ZHHjOra3UjUMxZnVDdSL0EymgmDxmB3E9kcTcGBwjMliVpU3KgSwnC4WpilimYUrHbcguusrfboAh1COUJBSCwhLdc1b16Sl3XpQYD12Cm9l3uhmkjfDxXbh/VXebxhG/fDRLIqKjyXWsNMRkLxx84dsTuVK1KSjLz9qGtF4oabsb4GxGBydSDQpJTBrtkNh/ZsVp1QdsqZcjL3QcfPmMZT3/qxU98+vMAnJanTnUwSSmplatX7wYwTa9thnWyVVHdWZyKo2N9cPvSpUvnz++p2dG46VIDOixWi2GzaZPjBsmOWgGZYXXYyTaVQwBvfsvDn/7UCy++NOztXZRUzNaxeuKYApGBHDUSoDCWjSMrmZMbcXEAOBpsKrKkzDEMitRPsIqrYbIiXebmQqQ2/zYQz2kjAoEzOIrkaHWInJlMrevzMnWHR8VwBODihfOnz166tT+up1zMxVIE7yVJ5tULRmrg57w4a1N66te/OK39rY+/dWeXAZT1tSSHwkNmi0D5WPFcYjoAACAASURBVAV7NLpaBNTlLm77WszdwxulWnkWKIX3w43UW9kqWJG725GqC0lCBqCcCB1JZzaRBam7j/qHqVcfCQJqEEdTJ4KE25p5GI8iThvmIh3IyRBBdK4GNoYRSc4prvZU1GxiaWtqp3aOGat7iXJnc7DPEwHYQA4G9dz99osv33Pp3OndHgDXQyuHvuq5c9QwzCO7ENBJqJ0nd421ibMTOVhSZiYxy3HihzackggmrtSCwOAgaMRohiTNa8vbcjXM/Zu3V2qXxAzqc6R8GzIG3vhkn0DzbrnBjwnVHFqhSobaxhNUVIuAQUE7P/7X3Z0FhmpWzY4TN4jcvbi7lxDyZGZKQuaTe0Wr+zu3noXNJxEKrd9qsbgx3NFJlFKtZCCdvcrsxqk6lBib4TCWctJFpLf7Vs2khbl887d8w1vedtXMDg/WAD7wwfdRoldee/VXf/lXP/Iz/3J35xSAq1cfOXfu3GNvevxDH/rQ4eFhrZHggOeff/6RRx67fXv/8j1X6lBkdw/Acy9fKwcH73z8TaS173OORrfvRq3zaIPaiIGMXQFjoqA2n6BmVhgl4m6np7l0birjMPfMME4R4sQRwtWSs7mB6+1EN3I8+BYm5zmbHlslv2zVE/OS+j/YOPHW9JpS43ZN0xTuWnK4Qo9zb1yrmpklpAWHvpHgHmV3HJzWxrDVzSmyAOcZX7DQUg7Lemyqwz/CzFGNxB4qjlyr0VsKxzK3EX/RpU4J5jUa48SLWGE7GZhakxBJsezzfkiiaVE4h/sFmEyjnHcr3Nwxntr+C1oLmHKe7eIhV2nje55dKvHHMoiA2dyYOQY22y1o6FO2TUIpRSAMEmKtHjxpTgw4kwxjOZrG5I7URaQ8mbKIMLmruXXSRDRG6mLLczuPPvnEY+989+WHH3vx82+8991fHwDiuetgWPhJQ5YVHRdL4mmcJHy0ZgAu3XXxd33L+5/95x9duLF6hrhIiRdwCE/AydncxXm3W+SNPnr54Te/5z3X1q8bBMBysRPOuXDr8HzDuDkT19rMqjNDUWutIsLglNqCGlthvfO22ySiFFBYo2LHEyXAiTizhLwfQBlKpPz2fT9uphjZRjacVoM3XfEsHTVmdq3uNPPEoA7m5ORkRlsZG9Sb9KEkaQKloD3P2/u8Wq62q6laNYQGRC3qSIs1Ja5FHxLSEiOCQuPsDUoCyNzq9laJ4cIwFIDHqYpIKQpP7lNbg7mSCAgxAd/ut5iZhN29ztJZgIKw2YHjTrZSLaUYRTVZ06x5D9VVaE+kBZA7AqFCNsddN2wmhcc+wlQCx1OrqoJFakP+wYgNRm3ClVKy+SfQsWPOtn6WLMmMVR2BnQx/qgHqiZLVUhvvScm8FqjVxFlyH2dXuHiJpa2KRaKNUi1qhSO5KSKNzKTLZKTuGkiQhifxrdJn29tH3TvHLc23IkyrETM5VTeed3XHZvB50UckPuewkDQsnRBtVfEyz56SiJMQuZGom1DStk+lplAh4a2IhtmYJisNS4920MXB5zBmD4JGzHTgJCIEal9TpCK0O/ZYtUdEXb9w1+0t3Wx0WUSkbDbFNHpkTil1LMJE6Po+SJqxFuV0LDaJy5hlUasxITETJDaXpkoMVVU3Is5f5bLkeO3M2sZY5PBWTvg1N+CoM0EqcAmYBzYM+GxQNmtDr/mrMpZE1PbbM6g2hQAsZKUx0WFmj9NB0HEHwBjqldyZiX1mAZyYmMp8q03TmFlyikJhe1uDmWOagHlZPQybSxcurdfr69eunzp3lozi7fsXfuDP/4W//Jt/90f+/n/5p/7E/Q/cYxonbK+G4upkpFNqay7PKQxpanbcyjYV93yTbePoZ0kFQjUUGzwwkyj7HGMPRD3kHiCSJmHy2XHQFg4huc8CGDPmmtmi8zWrcfliljJXUYyYCPHxuW9WYpTpkQo/p/gAcIEYGp0n7kJLIqiVFn0+HDdlmGJBDaRFj2HSqRzWgwGAFev75cOP3XX1kXvJd1+7diO+hcWSzUdQSdmXvQCYpiEnTsJ1JCVPJJHR4CJHw2YsU0K3SF04CyafHJpzr6rDeNjnBqDlgnvvvbCudz3/4sspOYCdxy+xUynTaiGkEuWkEk21mLhBQcqUJTGAZAlkakWhJ7dkcQNvKfGxNgFRVKc063iJk7F7fE/RrczqwVkzz6YtBcU5fDESivR41EWEKJtNDt/uiJrCKSBtbq0wUyUYb9keONZsgqzrcpDk2niCIZKJaJw2AZGLvxjBalXTuUScB/bH9ZzGpCylRM4Ojcd81rYA0KqusJQzN1W8mbYkgkDNzFfAAl5YdMvb98Ojo9yJkY/D4XJ1erW3BHC4niY79Km7cteZs7/n8i9//CkAn/jMJ5988h1nz66s8vkLlyKNFX60u5T1gb3+yrVhPHjTE48COHN29/y5ZRIr0z4zQkIyKa2HTXsS3RzsTe2JIDiL206XgAIg5d1Tpy+8fu3owqWzd911yvQmgE4mYmOvxHASwxIAe8ee+r5fFwviV+pWAEoRta5qgSuLxdiDEzsTWJSos3kM6gBZk3KTYb7aVuo4jh4Kk6b9DqRO7bolGUjHnEcApW7uu//qq9dfubKR07t9N2UANkzc1b7LY+Wh8FgzgL0zFz7z2U+//tr1b/zG91+4ePqN178IIC+dselSYRJzZrT1AkhzThT2kuqz1aiN52qtItwMetrun5wTUJveBAlNgMyJ+padbAKXxKTBJHMSyY2VGDkn5rNzJ4TMk6kxCOqRx84CkS6lDiQiFNEVThLTWyIRkZbbRc3IPI31GGgTvjMiyQuh3Pfu3QKA+G7ZlOdefGUY7PITlxMqgCyWFw5xiJvCqgFITu46eCX2RLEgiVe1qwcOKqmNzVBpTKzm6l6ZWnFnFBN9F5KYgMWF1XEMkqhZY4C5QUS6nLXEY5Rar0hObCwhCuMY1ri1HHHieWQG7CwyjKommrVd8TCmxNM0CXfMgdKIUpgdajpVK+4aWadttcJGc+PdkKpeVNWsguoc8ifjiNQJXFeL5J4AMDozHo7qTp8z94gMFYBBqZOUe4eUqamscydmtNlsVI24c4RYj4m96q37HjhthuXiPgClPHZ4sP7w937nh7/nP3/jtTdev34DwLOff+bjv/yrk49/5MP/2Y/86P+yd/rU93739wD48X/447du3j44OLhzZ33u4t2r8/cAeP8Hft+HvuF9B6On4olWR+MmLqzkLgRycOY43p1BJZyLWyVC7EVKKTn3y8WCHDaHf1PDW87x2iHwFSGm4uTQqL62c6N43qMzyH0XVYI7af2q4cV2h/T/F6NitSpzYpZtWS8NFKV0HHYfQ3aeeSiijujKyFssorgQUfxDZ/fq201vmGTIoe6mNRbdRHxiPWi/46O2OjDW0dw2h3Xee4GadWUO6/Wwy/PM641NmamxgWlWiUd/EobOJFbaiCIJE7mQmFqLA2s/loidCK5zTqEwM7eYw3nlBjuxseNogDSQ38TO839aw1yVAEmZmImaHldSUlcID9M4aElmk7mRhH0gnkNmckdHrO4p8QClJV144NKj73zLlYefuHbHiHszCITQlLluZEFiJaY586VJXWrNnIW5xfGYmvvgdQ8QcxSFQcCJJfT4AmZwgrvTKi+Sr4eDzbe+7zs/8Id//51bzwI4vH09d13gPqzWmEsypZSSg4fNul8uYsAxTYNrzTlHlo0zImTNzdXIjQhO3MXJkaIgdg/M1/EIL56CKHaP1fUSz5DQtts/TgWCw6GljACWy15ESilmnlJ7tw7DkHNufIDGO4pbqZoRs4l4zgKgNms5mJJ0WWtr5GO8O6fv8Rxk2NCPEDe3iJOgUM/Bq1rR2s/ZVDy7vVpHHVKLlJoZxGjbAW3bBJBti8/w4zSELdy2HnMi87roF1z55OJ9u6D6HY8eEQUeZtveUyntCDLbLu3i1RCPQ1yQGHCYGVPMkuikybrtyZia+Ct8MF6NQk4evyv8TQytIIlLx5RI4K6JaTKXxgphl+B9eBKqTa5i7oAQEVVTU2vvIIFWdXcJ1BXm2FFHeM+PFRx+rFmYaqETthESictVq86TidludUIBHcbY+fC3NmtjAOKgyRxEOTy8cAKslmh6ZU4fV3MIE5kbmcywAvewd0Wfu91eVLNSxz5lThJzomrVtAKWcvYTVz7AJcxMjnEcT2jlZrLePFxIKVlVJ5CzUFORu3ukvTaZQgtMaVH3tRaWnFJuZz40mDChwYvKbXvg59QbwWtcWyXh6krqx+lrTOwpUBM0G9bmj3fybv8aG3BorcTthQSkxCne7FWVvCnemYNLhZyzk9Uax+/2aaW2pGMK2+f8zmN3hzVETMswS3A1DoCibk8lTzmVUjpJnJeRK6bT5JlyEneapsLHC2qF8tZAHhrUOzdvrVarvZ1dVF1Ivx5HAPfd88AP/bc/9NMf+afDYTm4NZxNewBSXk7j2ti6ZVKYlimE/X3X99Jp0XEc0aUIgDSjUP6YGW0tYdHrSswjEzXxp6jW1HCf1uRS2gLkHCi1xrqGhVmggV9w6vs+iL7RbBA7h6awDTiQUkdEIZKOfcWxA8idYDP3O7YTMPLA9gBNmUAxx7faaEhA1y3KVExlmLwUUiYAp89eyGknYXFQ16oeZpaxjlXHYeDNuvTdmb09AdB1aZyOyMfVqnOUYWjFZamkSo0HrdsGuuacTeFKps7HgB+AjAUEQx0B9DmrDoLV449dXQ/Tcy98DsDdd52+sAu3ysimtUs5hJaUWIUUMBM3bXsAAwFKWjFFGiNmKAm7EZOwtGRgIiPMauO5tmPUWt09ZQZ4mi3QzGwa8kqJlUhr6gLyVJXRyjgmcnOEGZMQN4wIVXfzmoiFpZEGCF7jTeaAt25nLk9FSFWtts6BKByaOpXSd6k2t5sFLJUszBMyJ1Ma2LntmBrjQ3LXZymBtjWcMPixHBPWbZ7fiUielUE0BwpSE526hYSkukmXOTPDVbWWIWY/yarwqmx02Vt/Wj/4e98C4Nd+80u//fyX7rdHd1c7Fy/edXBwDcDurh/tD8998frLL78+lNfOXegAXLl8qU7DMA5d8uiOmi2wFpG5ewe0cdoc0ETMStM07uwtALxx++i+B66sx+s3b/vpM7t7q/MAOjnM7q6ju7mnaksAtXZJdjp0ejRat2R0y9UegOl2P9W08EXosqwWAOZGGSTsMNUKrZEzDxaaDeczCYyqW3Ujm1dMgBkM5oRpmnwydhMeAAz1aLl7ev/5546m6YwsArRe60RSKLl6gqwEpwF87gsv/dYXn3v3u95x+lQ6uPPiudMZQO42Xo3ctRg8J0nz3qXkLsMXZRrqHIYKY0mJ3Os0Usct0htG4Fo2UQ5onMkxuHDSypM3IhKRU9KxrFW1qoSHMa6MWQHZMEyUcws6JVU6JDIBk7dhvxmVybROTpyzSNfMAtOIlLK5lXGIqjF4B7Wqmptzmh+coRZmFs4bi7YzARjWcufWeP3Vo/uv3N9RptZaG3e5UFFnJ4YSgD51ZrXYBDawEdN8fobgwojdbGqjT4GxFlvbdIfNd+QiADJx8+qVM1Lm43wxMZZwFvpX97ZiyjBm7maxa3EblQpLjJyOVx8kTRlGKgA2m40bw3pCCjZuc0oz5dQRhMFauWnK2FVHtVIrMbe4WZC510ieJqImVK9TC7clg0lggYoxg+ATbHSWOVmT+rxQ9WmamFRYG3TSDJXUplJHcOr75XyTVyfvFl2SPtJwhukGMxvVfnVuvR6u3XgNwHJx5sKlC3unu3GY3vr2h0u8Luvv/5Ovf/fHPvaxg821P/VnPuzA0fg6gA9+83sffODqYrHa2dn71FPP/MN/9q8BnD1399mL9/+Nv/Wj3/1HvuuJRx/Z7RnAjeuvLtDipU+EfFdAiaQqiDuOpScgxJy71EjOVJ1bpkZwIMkN3nSjbt7oyyBqb0ZmiDRSLDHbrHoLFXqt1WOm5FsP9vE24j9SCDbVZehWQmAyAy9TzCwaERezzIqSMwhgkcnGgCpkaRTV8O/N2914hXn7M86bSai5qwdKcC75t3L3Zr8+fke6h0u/GQ5aM1HNnbxR1ltmAVVTck+piRBVzXk2PjMXjdGqIROYihYGeQszgRO1ipPMdTbzd52aahuvb9esTEJeKIThTU2tQhTsU2iApduRqLF1iy8inCnOzZqdWHLObKHs8+pOROMwVnUt9QgjdTLUupJsatVUEogJGnlImOrUrbrLj185/8A9excuPfW559/5jidNzc0YEkYhhphBoQ083TSU1TUOAT4mOpE5cGtzsFP709zBvRZF4i4vHLOuIqw9VVOXltTThOFgGDflzs0bMeEDmSSGwas2X4w4QRwu3LHPWb8kkigloRQWZpvTCVFDmR9BA3NLYzP/Phh928U/BwZSm4i7kxw3w1hHodSKjFkHShyuB4tMw65L1NJzJOeMtgQKYm6oeWyuhVyY4EZwtZAORCHsZiFzxjSOjQNFJCKNaGMe46tQm88r3bmcC7UKA+oB541PAHjXJzMrM9cjpo25W7i7CJiIE88/MhERXE0VW827sJupVm2UyrZrUC2w3q0eW4OJtvvmWbgBii0yWsBqSLCJ57gOZpoHHM7EzAR2s+I1taGSgl2YWKjqSY9D+/JC1TxzNz2E3uy+TREncrUQNJu78wnnnRGcmFMThKkqtx6Nzdq40uFEMKvWclEpCgzpMhHlLCJCaOGbBDc1ImcRchgaLy9yL45Hots3awv5ltqMLIHwtbZZd0OzGJqpBcIT1rRtTAyQRvLrliUD16pWjdwlWPuAOIoqA+QksSm2rSwAx7tMjse5mJvBC0y82SFjedaE4mjRVSTSMkrY4ew0F+IsgAlERHQ7vSKapsqMRMyUmvrEXTWWVZRkNrnHxLQULUY9uTf4GkjiiXMPSXrMEDfMCSzqQ+wv42YjdU68xS/MhEc356o1i8yXi9y9ZUUTw/E1N+DY5izo/D01zW2pDOI0e2u2uqBglbd8Mj9OHZ/zrlqnxwziWmttsXDcdLAiMc+MWZo265cIM9ot3ppwMIe97PDowKnBw2cQhgb0qrmqmAGrtXaSiqmT97mL2fzdl6786T/5Z6ey+Rcf+Vff+oe+BcDe2SV1Ll0WTiwa8YduplZKM1w33kepBfNYutYq82ZS1SJWp70dESaCWsqYk3eJzRCgViFnTilRzvloc7gF3hCRVi1lStLHgGMowzRNkih5ajquhjKJMKQTWP4Tghc9obRs5SrBHVVtO4thgOHMTqqYT4exFkrc97tKvuwWN24fAHj66d/+zGef/tSnf2N399R73vOeb/yG9wI4c2ZRyxo+7e0l06EJQMidNonhrqWUSMFMmV2NnVLKksgMWqzZ6pYd90kGG9ZrYAIgC8ksUy059cO0SX0UUmWxWJRhKrr/xJvu//KXnwKw3hBOkzCZog6+3O0BVJvGcY2enbPBadYXyXY3YxonUVxDbcMqJqCZSdS2TDib8YZkPk0TC7p+BWYvJe6B6KvDfESz8sHJo2eoqiKNmeLutU5hyTOzxTIIf1ZrrTq5i6Rja6WksPB9FZvHoeY6bUqSrl90MY0ZhnGaqOu6fpHJ25DI3dojQk7HigYK5GrOyc3qqK3lRoqPdBLGlpKklBQOm0661eIyEozRUgbdU+zYLeyrjYdqOeeDwzs5553F0hQlhtBOu8vsxg6sy61Iw3vi8SuvvHb07LPPXn3g0asP3L1/+xDAc89/6eDmzYPb+crly4+9+W3MRwB0urPsU98tCXXcHOqokYlrLNp2+2IULSmcQGzEmNajpBTroJ3ds5JPnb8NdxyupUunAHhS9SP2EWTMkmQBgGVn/2Bd0Y0DUndaRFJaAbgz4Pad8dyF3QUn9mkIq1HVCPuFmzTwOtQtrGMKJTPVKGQDPZsCY9ay0N0A6/puHEeu6FIPrwB2d7K6UcpHmzJOXSygM0uXeBw361FkcUp1CeC11184e/b81YfvK+NtwRoWg+Bh0YuWWicX5tQtgtxZpiklrgXwtA1QnEpx165LOWezEidH1y3cfbMZAe64b0K8Acsze6vlOYaQdtNUAWyGO3XcgDklcggzdw2NyTAS7k6fOo3Uxyk11v3BTH1NGiRzAbDs9xY750DJzCrGSfcBTGXQyjll0KSqOe0A2Ns9k1Iax8LSu7sQih4CWG9uuTuhL1pduIwKwCa588bR1XsffeubHsx2cwECUMbbKfM4bTwl8pQ4A9hZnDWFJ1QfpnI4TRsLjAggkpNw0Qqn+AzL5VI6cRqcTmWketABQM1DGV03VY0YVScAw7DeWa0ItXq1Rn+DgaeqpnTxwhW3ROhme/9hqfvqThxibQlsGwdBPtLBopjuO/FFpou5P8XsaiMA58KMUtTdSxmivmnjBS9mtrdzKadlLI1VyzgdlnrkNDBDa3uCFv1iudzJua/FxnFq0kuq6hvzWmrJi9ZjLPqdhP70arfratfNY9CJACt6WNd3UupiJnVn/44k6pcdkZtX85BTkdog4kebN8ap9sseQMrTjVsvjeN49sz55176QtDRhs20t3f6/R987zDcfuKtD63Xhzdu3ADwx//Edy1398LJ/KZ3vOWTn/0CgHe/662XrzywLumpL7z24svDtLkN4Fu/9UN1c4uosBVAm32UtNVmxDR7uQH0iy5JJvNSSr9ctkxjdYVDqxKcLE5aZnHVxrQHlYaCk67rfF4txCaNk5RSwkifpNsOOND2DF+1O/2PmYbrTIgQkSiQpmnKOXddxzPu/qSqolZj8WIlNpPk5Kpe6klRQ+q66BUDJtIgC8wknro+Xg2tubKvAjzNUwuczH9x96p1yzVXN2Li3AW8SW2cBarOPP9AuBCnnFkJ8zVULanrAQ+IsZcQbwEsSDmJMCVPqh5Cg0k9CqoUSXPRP9e67eV+B/igKZQ5pZiSh0E1tDCllMx526jVWl0Qo6Wmr2Ri5sPDw2ksGdA5JkFY4C1AIhEnQt91RoaEvUun7nns/nMP3jWgODMnMWsq91AUEHNIIsmd528h7B0iQifwItHqpJ3l5IYui2LcjLXWvFiWqTKROSb3rktTnaj2ZmVzsL9//fZmfxM16fkze+ujw5yEhcwIs5fE3aaqfd/HLiekW4lFUUmdiCTNQYKgjFA7OmCBbzCK1R/CxDRzTGKrF9TGFCTLUtRdmbnrFloag9Dn7WBKyd1KbTKBzWZTywSgk95VG5sRiEYDCqfSsC2JXQ2wnMNDENNMjhs2wooT59l9WYuV8L/McUAI6UyzE24T442dTCucKc8Ai2EYXLVbJkuYxnV8qJw6VU05jZtBmN09bEqYkYIzUJ625ojqoQxHQ32HEUw17t4oqqPRCP17eNO2N7OFGcNVdSasGcX2dfucHm+sVWutDp09CC3IjJglhBmAoKU5RsOrXmNdJGAwZCtGaZxUtOG/wwyTT1uOm9bqfc/ezBa1mrumlNxQp+o5NeqiuZYaRCEH25Znzyw51F/ewAjAZtqYoYXUzPrrcBidPNC2iSXt50CA7Z3gvwN+ZGZWa2DpqgFWARQXckymvOhtToSpalQNpizSpTxOYV81r2rzECpzjhGeMJvVMAbzrA2PjWXuOvM6lhp5JYsuZ8o6lWIq8wrK4GReas0sInlL7LXQHTFT2GqatxGZhTxySH0LppWUU0plHOYUm9bUEFHOedkvxmhhUuTXVK2BCGgL9ZQlpwxJWs1sazwh1WqGolWonYpCc+zLV4lrfCszBPxrUcHRdR1mO011LVXjbdF1nWlJmclomiYrzY1Cgtx1pVQibPE2ZrWUEoFd1DcFRymllEKSU0oxUYpBB4EyCVWv4xQivU4SmZdhiJd6WBvAYnUqjt3VzlimOa+9mhsxE8cvndpjCS/TaO4azs9wcStOLfd2Vzt3Dm499vAT1169CeDZZ994y5OPn7qwOjo6yovE87aHibRUN+r7vjAATFojla2WKQlvAzg4icE2m02tFZJiQhF4UrexWIW1IIAudymlUsr+wcHu7m7rc7SoKki6riNICJOKFslJhIi5E9laTH2OVRNnqG3R7Kq6XC6FWURqqSGu6XI3lCmUWdtN0RyH552QMDWTlfi6jDvLU8Nk6/X04svXAfz4P/hnP/uzz9QNUPCPf+IT3/btTwL47/7KX7z33rNa98l1nPZjrZco9R3B3VSTUFBOzSxzjmEQsRy//Gop4ySi41gWvaQIOoEmTlqnOm6C/ABgqso5S6pEt4qtAuM/DJ6S+KTuPbg/OtoA6HakT+BFGlXY0zQcxAUvNnZdV+tksI1u4jXZSdf3PcBh+pi0Auhyn7qM2gCiM3uvrnYW6n64XseoLqd+9p02mHVKKbBYUSfVaikls9rQ0JLA5GRRHq2HYZblc596sxp2gDibbH5pOFStzmovA7Do+iZqnSXKRqZWoGxaWpIIc2AdSMQMTWWQQltIWqdaa7xvYgQ5lImpOVmaZMO9lOJMCFlU2HxSaognp1LKsuvjhmNmtQqWnHMTH2otBYt+l5lrAcyjh3T3cX2025/ZPzpYdp67DAA6PHD3XkZ6+umn1ptHHn/0QQDLnWXXvfL44xf3Vpn01s4qRYWd0liGg2maupT7xSJKqFrdQGbImapqdQUgmdV1LOvEycxKMQAj1lO9k5Z28fxD+7duJl4B2OnrmVOJmTfDvvuU2AAUWy9XqW6G5aIb6mBDHn0CsLN7vuitSQ1lWKQS9NM62bJbFURkJCIqDKaT1sxCkaAVW5GiRLMAzo+p/goHszsJIES3Dw4AyM7epbseLJ8f7txBuu+uOhYAmX2ahm7VsZL0y/0jAaCaH3n8YclTnQ53dl3j/wnWqcAkcSZOkajXQH3FYCwkQm0fk5I3KC2c3aLq3b99+65L92wOy2Zdd85f6BdLAMvl+X/7cz9/cOe2K+ogi8UCwN33nH3fNz25KfuTrm/evLl3Otf24QAAIABJREFUqh+nozYB1O4zn/zc66/qWPp2Siw2X/eBBxarZcLuNDqoB/CpX/vyS1/5zZxWgC5P8dd94+Mh7M/J3aFW3C2nFYCnPvvF577y6jTaYrFcrw/yAssdAvC+b3qbCHV5MdaCnLX2AN54/fozv/b0ol9d+/KXN4cvv+udVwG85c0Pvfb6V/bO76w3h53I+mAD4JMf/cVbNyZKy1Pnd97+5P2cKKaQIjRsikiCLe+5eP+XvvwqgJ/9lx/b2dlbb25zGsjBZQngrot3f+CD77u5f80xmpfcrQCcO3f2zv6tnGV//xA+RzywwHnv1NlP/Mqvv/DcG8KLGBcuVv7173vL7qlcdCLJoGPSeoSROzdP7zhMe8szn/nMbz3/leunTu0ebu5EESuJLt514b1f985pOtrZ7Vt3zSbEKS0+/otPrQ992ERlQ7/rG959/uLFqd6sZROjLq38ykt3fvPpT2vllLqYsf6+b/7dwOA2SOqWezuvv3YDwIWzjzx43+Vff+rzv/TRj585vdI66VQA7KxObYbDu6+c/z0ffN/NmzfHsgGwXJ0ep8NpmlarNGwGPkG1iMExJXKMACb13HeSaL2+vrOzjOkwiIruLxY5pXT9xsuS6PKV8wDGcbM+GnLq7+wPOzvn/+6P/jCAz33utZ/8yZ9APvVvPvobt28dDUc3AdxY+x/44Ls6LqdWxO5aNQYZ4zj2i16HygkCOjg6AHDm1Omuz+N6I4lBzZjo7sRBNERRjbgoM7B7KYW61PW5oxhbo9Y6DWPf9/EWiHM15ywihuruOeeZ8axbaf7JzdDJjdfc083G0jiCZSta1mkaAt2V5lKkunFOXYaSieSpjADGOnSSMiWP8S8xgHEsKQkncVdKaVv3E5FZVfX42AB0hhxH8EFKqYzT/H4XVXWUoXoonJ0JkbFa0VKVAXAys9BUW9U4eTKxm5tWomyw1Het4UeblbR6vYGEcyBOVGtKabHIiPPXLHIat7E1TDyOY0yUfJsVYqahyYZOZZJc8qIH0Pd99JBmJrNIttYKx2q1csX+/n4vHYB+tVRXdjvcvzOMw6LL3bI3pz5nYUqSzV29uFbhtOjz7eEgLfOZey6cunJh7767D9c81aLuIK5eM5hS1EhNy8xJqg5jZEiRp14y5TKpqXbctNI550sP3Lv50isb0wWLCRXVLuUyVgfV2NgnKaMTsKSFre3mazeuvfLG3ff0AA727+wss1vZDCWnvtGvTZeLBViLas553pNNRStLuL99MwwzA1HiDdvnrOpRqXY5IUnoXE6ic0Py0/e9WwsTSSkRSUw9zGyRQqrcBTJ8GAbAI94i+oI035bHEqcWJNya4dQaSDdmYk+ZTTHTrxUkIomcrGpKqfFNmGWeAIQGalaDVgsprnscPpKSQeGktbJz8wu455TKOEVcRgQtTVXdTLUQe611Z7FsH4KsjU38eIbYCJRBHCEKYXVLAsrZ4CRMsyYiZkaT2lhVZh+Etj8IeDuPC4dgSm50EkWshlLKzqJfLBZVp2hMYvQtzGowtjkWUGspnaSUGAKd6hwsws18ZidQ9AR3qxYM4Da4MbfqtevSVErfddFws2T3RCzMqWr7maVM3AJmUeukMwKpFOMkXo0cOdbegFbV6oYS13DGHjfVTy216xZz/AeZolqhOdQjSW5jUFUziGTmZHoyytDNjYhyXjRHca1WSlqQ68SUASz6jsRclYjIqe/aqb7oc1W1qsRk1XLaTlTFTatqoLtaBlWtxA10irlWD96fsKgqRc8TbggndTJ1cMpdirKcHc406aRugcYL7wLPrMvmj245wi6Uxs3UrKY5CUviCIicPU2xNAFzJHVCGsWJJPJ3HeZzKjHcA3R5sgcxD8aLhjWhdTEQdyThsMBvY7y+thQc4f43N9myJQCNlNfo7lIKLb8TVGtV77renXTmlxC5iBBTTGfjtRFKB045LGHxvDl7jCPnCHADoFOx2vSQgafbojHZzV1FZE7dbfnzNmd9xXCh2aChbKZzChuRndo9XWpNqbt06e5f/KV/B+DHfurHvv8v/ukPfsv7FWxcqHGeyE2ZiSEnebPxjBHy9gmZTWWz0PRkMgVcVUFGjjjI4lW6zV6ZpWgZ4MCAwTm8kV3XqVdVq3XiNpWVtqyekeMnQCQcmbVmlnMOWHH8unEciUUktz2bVzIXjoFjtK0KYF2Gfmf39tGdnHcP1vVH/95PAPjYx59PGYt+mdMSNv3r/+vXAJw/+4//2g//5aP9YWePuxQ2CEQktgNuxM3sATJqWwmex67WFoMuIb/Sghlg4Z4r4M5eHHDvZgiIExXBLeHpwoULAEolB6tbqZ5TF0b6aZo0T9Og6quUur7vZQuQ90Itr3smKs2LC3dXeBMAR83N5O7jMMRJ2iVWVQO21d5WjjRuNiKSGMwcQ6L51ym5iUjO3YzdLu4uwn3fdYgshjFWGQCP08gNERpeOGYRD7R5uzRN+KaqNAtWm7u1ydWMmwGPyNUhaD6XppQiYneN/6oVrxqHokjHwZmdt5jeAsSdmRXNphhfmapmFuG09Zc6jEgYbkSRHwZJzORmXt2IEqSFBzkBPBzeJvPeF+2XsZZU5a4edt+Xnn/js+sBwJvedP99D7316M5rauuLp/bWR68CWCyqTQOBlovMLLHTgHJOXTUmdpAEbK2NVuuYwWzkZGWqACYMRofOdrTel7TabAjANI7m46nTO9QZ3JWmGayvueeuYNLQXcXeuy+Vi1NiKq4JTZQO11q01uo6dX1qZRwEkZBHnLsOwGQTQhBbbRs2mSQlSWbKzGQO82Nnsgw7u3mzrndujXtWACx7AclYlPJqPUyHRwOA/YOjR3f3rB65rl0bq0hdkwgxRZBPjIhDCsTMLFnV3XSO9XIisMAMbh7I3r3dszdvHPT5zO751TjgJ37ynwL4hZ//9Gc++4X9W1guoSMip+PCJbz57Vf/6H/x7X/4O/9gl7SW4ezZMwBef/XVy3c9/sM//Oc+86mNFoS7UxnPvvCPatlPImp07szdAH7g+z987SWMAyA4fQGfffpnYuxytDla5rQZB1Ne9mcA/E9/7Qf//c/9djwTO7s4GnH2PAB84lM/NaEcHN5J/e6rr9588aWbAC6efuhXPvqLH//5X1YFHJfuAYCf/siPP/r4lYPh2mKx2FusvvDl5wF8z4f/ZyGMCjCe+vw/eeiRe69dfx7AOFrivfNn7/3C5577r77vj73+6gGALz57q04tSKzvUDcA0Pf40Le88y/9N3/ugYcvQv2VV14A8JXnnnnyybdgZxkouDgEHeZEIPnBH/yrLz1XDvZDpAjp8MwXf6bWWyzJsYUoaYhXad4vRkvWL/f+5t/4oY/9wpe9rd8QUtDLV+hTn/nool+VchQ1+lTGYb2+fM/Df+dv/e+//tnr66N2INx7pfs//9U/6VbTqTPdwcFtAPddeeTpp17+S3/+Rw7ugLld2E9++ndngUhfVW++fvj4g+8G8O9/4bP//V/5O6++dOPgzsGwQeJm+1BFv4IkfOd3fej7f+DPPHj1MoAbt79y9vyZo/XNg4PbuztnG2yoOqETAbND5mw1qGFKObupYwz1GXEND6DqlDvp+g4UGhC4QW1I7NO0b9MBgIcfOPu3//ZHX3jRwZeHylcefBTAj/+jn37lxd/66//Df33rla8kJpYM4OhwyH13cLThJAY9OFjffdcFAJujYaojBNM0eW0YP3CLBgSQeD7VzWcAS1NNbo3H0rYR7R9KTlvXdySwxkNqZtze63QSHff/VpDxVztZZquzz/RTO/ZcqCucwntP9v8w96bxtmVVleeYc6619znndq+PjogQCTAIO8ifUKKolIBNYQepSCqaamkhqWVRaVNY6i+7srKxq0wbAkws0VQUM1VASkQCEQUkRVAQEEQIiP7Fi/fue/fec87ea80568Nc+9wbVv2qvhIfb7x4ce+5e69mzDH+Q9uoLYFBgk39isUMCcwwqEWJCTbpek4pRtntoDJGEYO4e0wpjp19AWZyci9tUlIpfIBMIRHFXZHcnC3FoXzKJhDM1VXNSVqoiiBEGn+zEMM2tSwtAwqQmUeCiSHaSiDYrM26CdJ+/BNW1jYnY4FgvrVQb+OH1WoVf6zrOiKyYlO4PQ6llHOOFsyqZawDyfzw8GqtQ+p2ct9pRUcpO2VCcdYahj111WFY9+d2Tt94fn52J5/ZYS9GPo4jA7nvkkupLVyWckZC9PR1fR8hGrcg+1CigABERMjP33rTR+95cP9wvcs9ErsHDpXNCQJLQkJKyCw99dcOh0ceunT18tUbbmi8nzKuiTwlns07ttQiF5EtbY3rG1uHqznYoMacppeUYrYxupPR1G1pm+KPEwC4pk9NR5Q4MuimWCERb0pep6BBfB4a+SORLqdERFFK1YKo0lxTzO5oKUuHABYXsOhyAVBrTPGciEMm8ynr5EHBiAP6CdYskbA4CFNfIcWqS5LYMC0C7eUyd/I6vQgefvbEAjGY4kRL6+Yfm+z9JSbqzO4e4WIzTSmllLVdv4/VRpyoaAlfHlPwKDQKT9B6PbpNDc3xnTClruuCHmBT/N9AtVZKCeCcc6nNVU3h2VIQeepzmN2qqtUh58zkZjoh6piTeC3TJbm9YgkcyWk1i8cbrZ81uZpZbQWRsEYyAYGJvUk/UQBsZgj2cSteM1fNXcciJ3tkgisRv7h2IPQwELWW65y7wIgQkcik1apOHxdvBD6rkQBoh/xZ16t514ZAgILcWUSI1aelnsCN4m9R7RpOs37WMQOcqVbzqaXbnQUSJGbxdOIekVICk5/YQZyJ0RJbfBwR0BIKbE4yvTJlWEklh0g0rcmk2bWJYOLJ8MI4LlSO6enUHHSCVksthKXtkEqq7hGOaUkhz13XnO/Tu7p5trvUtFGapum1Vp9Qyp9qAodFEe7mScLUWhRYymjN2VCvA9Y11ALnsPoE2oCZowz3UZVGwYv2Y3Q5zEiNmBi0kcESkRHCdkgNGhhLjAkJiCgC7GilWgY30/bbbpKW0zExZaKDEKnqONatxdb+4f5tj7sDwC2PedzrX/v7X/rsZ3TdfKgl1NMuCQuxUkZHxKF6JM6BC5sOCm2BSym1hc/YiVvYT5oSwSLRR7AJ3odZSEttsRHmDcbWpnXQ3Q1B8EpT0+cUddP2FkzYXiQRuLpVg6pXtcm3b1GIwEQWnkxTRyz6zBytfkHflWxsSNk4/dm73/Oud38CwO7O3HX3YF/Lis+cOrWWEcBrf/uub//W5z/x9usvX7lvvjeflHWecHjN/Bv8YXKXcAO0eiQHkKX5NWpmJ2hjKJA7iYva6ETVoh0AbAJUxpAJi0UCcPny/mjnE+ViyJ202Cpql9KqVCanipRybccdq8YkIdu1JQscBQoMAqo1C0OtZpa6GYCqYxjJNmSm8CjGAtHeC0qJTxTpbayDZn1OZhZD1FiI+56MoNBNibUHmdgpU27lcMYayOtEcCad2uNaERe7kWNqbIneHCKrdVqJ0XKJMeHwTXa3taBvJPDN182j44qBQA8gs0ROe6glnCwAUpdP7itBt8am2g4gFm7pUIZTNXN1IlBqx1Y4mVXutHOwuR0NANJYpbf57tapvevybO/P3/tRAFf+/NpTn/KZj7mww8OV9XLd8wyAlqVwJTA7Q61GBkGJKZs3dY8gOUc/FoqtU5ckwExVAGQhTsPWNq0Pr+zMbzTsAnDLQ+mO1kfSgdMIjurWkZBmMlsYr5eulDjNAThG8PKoXOsWzhiZStiOSileKVEi0o0ESXBzL6q8Qc3zcZMRWYteMomQOCN1LOLkHM2UnnKfxgvX7zx4/0NaZvOtDgB46cbLYaSZ9N0ivPrL1eHezsz8MrzAsgTs0NldI3vrVuHKjd8+IxisuFZ4ewykZQ3dXYtj7/R5ABcvPtLn3Z3dG+6/9+qzvvSrHrwfAMoId2wtqAyOSrOuB3DpofXb3vKxt97173/h53/t99746p2d+siVj8Urtl75Ddd9utsHthb9ugwAdnZQ6tH2Hg0HB113KtJDp/b27v27q7Ne1lXPnJmFPfjg8Eru+sPl1b6XWX/qY3/3AIA3/8FHhZDS3L2sDisnXLkEAL/zu3/wXS/6lkcu7Z8+e/YXX/VffupfvBrAy17+v914ZsdXmPfgjIv3AcAPfP///qY/+i+Xr12CLkXLYrEAcOoU9i9h1u/k+Xpra/vBh+7lVAGk1G3Pz/7MT77y1//T6z7yocNA6tnYsecuJUnjOK7meQ5gvVy98ff+8g1veNEP/vDz/9k//19e94bXAXjk0ic/93M+y51Sl5mSTZlBEKW+e8xNj/3g+z4y73k9GICtXagKMVfTnFKTEOO6JtTALgFLmm298+3vedtbP5ZTSikN4xpA33XL1XjvJ/wP3/S25/7DL7z3gft2dnZit53PF0x5e+v0sL60mIUuL/fcvf43P/5zv/5rP/XR+//r1nYP4MqVR+B5WGGWaWu7n/Xr2NfKWPrcucn2/PyP/MhPAvjt37rrwfsPy2ozWW2joySdjbI6HH75lXf9yi/f9R9+/ocBvOCFz77n/vfv7PHpM3uPPHwtIjmzfi8xgY24gErkVoKQL4m0Hl/CpeERiIjW63VKaVzrZFWLfNOs1kqdAdjK9sr/+DMv/LYf+4v3f+z22//BYCsAn/WkO578lM+7eu1oGB1Mp3dPATA/RMK8y8UUbovt+dXDqwC6PMt9Wh4egX2sQ+tJYAZIJ/QSt5ZWbSi+dtI7dlg0gaPUYHnK5KkupcwW25seU6ZGIouSPTwqtjI1VTqf4C+6P7oOcDokqLvRJGerqzslTizJtQ1yE4vV+LqYW7uLJmkKiZrZ5iAbjPY1keSpcZMSi4hQMivDusxms2ZOmbwPKXPquvjOq6oziGCEUht8umtp9Pj+86aV2Z2q4Wg5MEQapTiKitphQkgm1Cupe2yGavCxhpyepJuQ4RMcKtAVwtFmsBlBERElYcZqWHtLwMDcUuqSJHIK32u7T5LVWoU4Z4n1cRyGJEKwYbV0V8lEAgYnkWxEVmAW6V/zul4fDTac2rv+zHVnZ3tbxfV9H/r49s5O7pKAGAxrLfKuFnwFg+qmnR4UUzkWFqSmiKm7+5mbrvdFd3CwZJOZZKbOhZG4mlMS6tKavGbuusSDj0O5tn9weOWAfQEgMaXcWS3mVutoGliN6E7yiDpNs9kwnMbjmTb6l7gTkSlMldDaFZNI9Ulr8IkaQC15HaS5pvFpSFfUJpTNalGngyM7AdSQk5yYg5RRbdMh6CxjKZwTI9D9rYwsUSeJVFWENfAf7FrN3SRoMraBTfAUr2gv1AmBI5YbtIFTOIOo/VJ8aiAKjo67pcScW77DqsMalKfqOCWkrAkOzHDfPPbVAG8JoTZjl0ztvm0yOfjUojeAGRzukrZlM7urNmj3sfwKcwIlkcmjAAF3qRt0ABjuVkNMcVVj0rhVNLqKq4gYTE3DpR6Lz6CjqXFKLOLVmhV0CsIown5hbSRMZlBJSVW9xdDgoKqAEXEKUEXAwRvq2tk3AgcHHzR+P61wikiEc0A3NwCISNWFwFEnEoozOxOTpNTkpcgvMwlLYkY1PR5xMokkdriZetPoY3LPKS3LQI0yg6qVqnU5xyQ+fuNOZu7sRCRBVmqY6lLA0UhN7m1VZoJIdjU31Vo91pnW1wEGy6ZfmZgZVc0MYn5c5s0pChZOsnWDWw+yuM014MOEmI2NM/w5BpoMOAZ2TrRhHrp7Y2djs6HzJDg68aZJDETkWlw1EK9ol5BmPzQ0Ogm5S9BSQn3jTz0GR9O/vSEPqZGPIMw6ljGii2YBoAr7PThpVSKTEzzbjclz478iNlWFRpnKhMKGkTlRlCMcl6hxkyh1M9twAQeaJX7T2sAHMvWEERohfBwLx/2VCU08synLlGYdu2LRbe/degrA057y9D95110H+0dbp/OwHiVZ3IjMnJUoYODTNN4nsk4UUmyEMRFxYjOr1vZOEg2gLhExpH1cNr1e1Jrbwt5Ta6UoJCKieP7J0TDm04yLjmuvT/ZxxITEXAJ7Vmsd1i22l/O8T9lAWo7BRRyVaqbExFP1U98tlqV6YU6z++69dHgAACNbWQ+JT2uxa5dtd+c6AGX9wP4jq8yzWTcnE6cT43y0WVMcoURCOgwAlcKMxVvWyZwIyBxVnO3WZwhkkUfNE8Cc3IlhjCFRH5/AxUculXph1u/aeigowUwJ5kVSAFxVeQq5cCLAnIUcOPGhTfK9b3JGx0FHaJZ0rLBOTpkNuD7OJSmlTbc2Pao2iWLGNfkJLaVETO5WVc2GRl0xKqUIqO9n8Z9P7WiTXQjCbf8OF2tWj7Vr00JI7gqy6PWZUPGt6conVxGczDQWpWOyb3SVhYHTLGqJmhephnDLx92DQN/3XdeRualKqziFu5LD1TZdYk4MU3aAU2Kh6f9VrNZa1LXr+o6olwRgJrS2cViPPLM7nvDYfr4D4D3v+9t3v/u9esd1n3bjnuoQWwSLSF6wo5iK83zehcARsD8icjUiZG6EdjLKKbFbVe9zBtDnfo3x1M784eVh1SP3HQBd3q3ul68OIljscDczAG7BtFf3UsdSuIb/3JAN3YDOO3Yr1kQkWAUZ55y7nOKsMJZiBMkpMWv1ENpyztHQEbK8NnprVCuUJNnMtJpb12J3fLS31937cfeac58ALA/3c2aXrMizbn7xkY8AmM87SUrQnHPiLvYTJndbIxPBqlZWjd4Zd6q1alm7q0i/6SNudwqz2Ww2jgXA6VPn69jd84nLX/6s5z70AJph3HJKNAyjKtjdxzWAJIDQbLF4/19d+rqv+ebfef3LU04h+S22965cXRGwWhbpGEDf27ha1i3u+t0yjN12AjCbzdyvGkRNV8t1i5ImEPl8Pj9aXuzz6T9927tDHkh5dxh0uodgawEAb3nzu573vOcO45A4Xd0/lC0AuHTxge1F1wvEZLmMQDH+6r0f+4l/87KXvOQFy6N7us5UVwD2r8J5sR7qbFuu7F+6cGPL5y9mZ//5j/70L/zsXV4xn+XVYXSBKRHWw1FHqAVRB+jgxFCzl/3Ca5755V/8Hd/+3QCIDh++eE+SrKh+onXL4Dnnw+UKDrcupxGAsJWiO9v9ejzcpLWZE7GB1MzMlSyy0/md73gPEYQXw7CKpWt5UFMnIH3LXW//yuc89eyZ8xF6r7UOw2DKzJ1WLMdgi3jfz1/zG3/8tC96xQte+OzD5QMATu9t9d3WOICd1uv1hQ4By3Abx4Izp2757u9+6Wte/S4AVsIx4l0PB0pBmjClatznU5LccO17v+dfA/jCL7nj7IXzq+HiOI6z2azvdgGUkQlCbMRkrphqywByVyKNKX2c9wLG1Rml3In4hh1Ta2FOoEqofSYAly4/cO7Gx/wPL/7Ghy7LrY+94w/f+AYAd3/kg7ffcSuxzefz7H71YAWg+piExnFw052dHSI62D8Mo82Vg8HN+r7XoW5QrzoxFGObaU2iwkxt4nPS/ZokubuItbiueSvVImeG6pRPJsIJP///T1bZj+9jG4Hj2PTBzITamryiggTqFRTiAMzgNTAJxsxhjNVqnBjMIjn6HNqfdBvHMefep066RrEyD0UjzA6bYZiqSiIWaVo2kYKsuY8aykqVqlaGwZwJsT1HYZA75b6zaRJspjGUJiL2kIE4TpwQYUqUwomp8SPM5r27D6qJOEooI3naziEnsAWTCSLwJRIPUgZS6iSnaGTkjdbbruIx5o1PpsZQykpJHbv4aANLZ0bOMg6lkvEsCZIOtipH1tnW2cWZ687s7m6vDpc57d5843lmwGwYRhhy7gFQ5lpHJ3AiIhpLiVamkMnaMbpBMB2gcxeu3z5zdv/qaj04c8A+4MJKikyUuWrxzDmz9hmcx+IP3vuQlptjG+1SN5qb1XEcTXnCMiq1ydRkGo05Cjcju3sb4TARU9yvAcJmCDRJV0H1qscubzMza1GXZklwZnFFDPOaIWcSMcNOFL+aRverVlRdEUDRqPIm99CCTiiDTkqmm5bOphU6xWTLokUjDoUcWPjgVIY9xwPYGcITeVRFMJm1GybAU1FdDMi1WKUkG+KDs7kqEwugtVCWk10SJynC7t51XSklpIS+78JVV01rnawNjWOi3iwDbnocZFNV95ivRyVQK3+11oUhPg35IyVEraR6U1RkZuaWCD5q2bixiIiJ4lZeao3QxFQ6zm4URsTJKczMKREXn8qYOT5dczKSqUXX2arVWgiScjJqeEtpRh5qx9l24t0UhUQlR5tqd93MXdVVTadFzzbKt6rmqGXgFFaO3HUxX0ytIIbDv0PRBjKZYkopqYl4DdlXa0VVg0PiSMkbxbmqMlC9ZkphQrGmxTAxu7XVeBwGTq3uV3wyR4BgTWHILJuObZ8mzaXW2NwbYdydPHwtm7o9wL1aiT47CVlNiKSloCfoL9S9tXpT3JYbBOREOTlt/EGNe6AgdjWdHIjs7hzoL8I0/lLAVR8F7DvefIhChYyZRDxI8eBtPHSfWgIHHaMdTNHA3ZtOBwq1YCplRHMqyqYhytzcahRoZ0kxykaAaeBo9vu292TODiNnr15rmTKbDEC9RvojFDlxFtC0RrWuVmKOmq72TrQWH3PAYe3DJgpXPBMxi7ofHi4X21taHMCsWzCyK/dprmlJ3Pr8TKtrUMeJwtU//XjCTASLthhgKGtiZ85EDvIg2wvAiauqGTmmc0n81OagYy4pWWVENEEQ93Wgyz3IA+UQkJjoqUqJDUZASzZSa3eLbZCSmJm2H7aJ6NXaoxniAsGHYQWv3GWi8KaAbV6XYyKe8Y6tkw8AkBbbRTNjK4NObc2vXbsPwIVzF/a2T13bPwSJFcRU2sOyyGARuLe/NG6BHHCKcHAIgBw+GLTgmCPH4VKrGUhauVOMl9kNQomchHxnpwegOlw78L06QA65AAAgAElEQVT5Fjqtfug0AOgJdfCMjiVZKTBuJ5gOasWN4Ez8KEdiPK193x8dHQW1u+u65XJZa+1TjqUkSxJKaqrF2i4ZNWAtErlhI23AuGyGokbSNNcGGUVsCJPVk1yC8gRiyNTtDUrwxv4Go1nUyOFOIZoxSajNBoOrWYXrxstExOEKDl2w2YsY4Qtp2cmp48mIq63bLoKTbl44XBJ3lKcOVjRsJqyMNXf9dDHGJNRugnZMzkxgppSYpkZ3Byj1ZElBo6+7FEaebMXNjHS8fOkjt15/M4BePuMDf/3hD/71x5f7p2977JmzezMANpaQ6quBu8xxyWFX9eSticDNKapbC6QSV4mcv/Q5cqc+LLdns+W8rocrAVZM6RTRrPpuVedhoFwAzLLpWJl6cwkIRGzfilx8VgWFrZaykBkA4TXIFOpaWaR51o1EOEty9oppKhj1tcwpBcu/ne3IHV6UwMjq8KbDrsnK7iLvLLbuu/fhvX4PQCJh8ZRmo+WrB6vDwwMAj3vsTaWMktF1M/ZUY2Qh5DwS2Fr9b3sSyKubxqLBaJufmtHUZVBrnaof8vbW3n/4P+68/36zir7rAYwYLtyw/Z3f+cJnPusZbPkP//AuAHe+4pcuPWzD1aPFdvfev7j4ut970wv/8dMBPPTg/rXD/cViQQRQjqDQtavY2zudu0FXZNrqww8PD8FgSsLjOCLaN+p4sDxab2/PHLy9ffpV/+dvAOi7XgsBeOxjb773vrtL8aNrAPCmN3ysz6dF5C//8j1/9qdv/4bnPhPAS773xS/+zu8lwnpQEukXGcBwuP6Zf/uK7/rW5zvNMBvC6A6COeW+KkZJo0gnsgXgvX/x0Zf9+7u8AMC4LjGL/8rnPOmlL/2nB0cX+5m94ffe9Buv+iMADz80kqDLuHYNL/m+77vrj14P4Mr+xfm8b+v9tDUSmWp1VzjPZ7xaRt8txoKunzstObFajd28jYrcVKOVqQewNb/wyle+loBhGCD1lsfeCODiQ1fWq5UkfvWvvfEnf/qlw9hqJlJKVaSU4sYi7WA0DqbVu4yf/slXfPO3PA/+yCb5CGA2W6itUo7XdindMkl+0x+85Tdf/S4fW3/6bHu2Hg+e/iVP/P4ffNE47p87dwHAy+/89d/5z3+6PLjqhcDKPQD86I/+r69+zcuOHniAuRdKRweHAHK3Q2zu1bTUY0x2coJZpaRh+GpfZIJI6nHt2sFYcPbMmWmQVZLMyrhmFlUGsHdq6+rV+2973KnP/8LbWOZH+zcB+MPX/9wvvvLSj/3AD9f1QLmP4fD1191w5eCBG28416V+tRpE5OLFBwE8cPGB22+/Y3V4pK7SySb2TxPqbeIIT/HSlpRmw7GbMmbP6GjDjQsoeEAcSylywna+cXxsKHjeLG/HAI7jg0dkh6f7pJGZGxMnaV6MaPnhLDAf6pCII3BuDglDuJorqMmdFoMk5hNka3NA533PzDF3aRz36RCfU4J70NNEJPWddNldx3GcXPRZmKsbeYwHYgvRnDOsxu5j030meqVTlzZjISMjRsD/hJnMN+UoBBFJJKRouVofBi1qZuQkKcdMvLSdMjnYJpgBs8fUodbapeNiqWoaJhSnuFmm8EqoWc6ZBOabGxExzN13e8pnFqS0Glc90WDj5eU6MW9tzWaz5K41r4+WqyFr3pPtM/P5fL5EgpqrEau5gWrKuetl8upYNW1piLgBRosCNE6x3lZvEGh369SZMxeGhw+ZRzithmGFMZK2w3oc12oMSnL58MpB7cY032asV+uxOICtvh/GUoomSczs4flHIhIHs6BO4xNvvMMQqpSdoxlAiDk7Exk04nYAbGwGmcTRF7cJs0QOg0UaOgEwZoiIQdn4WOBjImaKtLtZCicmXE2jJ9x5E9DmBGIROnGDiAbHBrnEplUwbvUxwXGZGLTqRq1V0DdiX3wv5O1ftKOQu5unlAEWpekSZELi7GI0joVaSzfHhUOYEpEnmbTNSV8LXOUmi517IknMMlUmExGq1VpJcjs0R8ONNy2nUTyOr6bG4YKYkL/MoiUEGSJv6Tp3WHU3MEM2Ul2IFvGnzDCBw9SMhJjIzMahJHQASFKUcZhFlXFuPh0jAQmTThPo6HWXxGbVHZHihzDMrRrD3SdvOxNDfIp1bIRaU3WiRImJPdIygEBEOARNeIMk2CT0/L2AgG1iew4zp+O6unYKIsgGOKpaJCUiSY27GF03anCRXM3iapNT52TaWt1ljCBe2GvciRIc5I2sITlgrz59O5sBv9damTnnLjSLRn41KqOWUsVa1pSchBKTxG0ipwyg1FFLdViX0kZy1VJz6lzNoZtIusa1JmRubwP1qJINRT3CSlORTJtNMgQbIyFNf0UgZ8P1A3V3CcDvpsLC6UQb8QlrIZOaVzeosfunnMAxedox9QlXmb71mGwTg5hDdVAP3GxVo02Mh4gRASRXn7zQ4ziqQbrMSVbjYOaLfhayhVqTiG2yGzEYwhTtEK6btmuHuyu7d13G1IQUEhYz41Ftl0B4/pWc1KalYTZzBra2tg4Pjnb2dgCcOX3u4MphXSs559R7K6So5GBB4kQkpYZkkMzMYY9uMEGWxBIJKyJqdZXCiYUCJUaTpBlY7DhbPFpRkiAnT8FecNyHOKV0XIiNE566E3OdSamVVtgek4zUamVNwJTylKYRuDLDLcpIJ4pHtR4sqes43XDuQgjQW7M+2bwMRtxpsToqgCc+8TPPnDrNKEMdNxoNO5w0CJcgR+u2qNSMD0LU1zo2s5+DCW7GSXz6eYWz8cjITpWmgrygQAmRVxFJZ87uANjeWVx86PD0zmJ3TkLurM15OEhKObFYKuQxXIZjNKtaPeaEmxrtmIc1AllzcCQislLJNecZRWd49b/XSR5am04n1MnV+aj52yRk2Gb/FlhYHprhvFZ2dF3HaBXlALrUxeo5yfYnQklAGVUkBKvoeqwhpjZ33/GfbPBItw3chNxATsQy2UEm6K9Vn7rBN18EEzZX4slaYqoppcwiIs1xQ9FHBvdqJ6yDU9oo8odaWwxSWFJOW6Wsh1JiTtWJE6Us3Syxz1XLwwBuPX/h9FNv/8hH84MXH/SEPLsFwJycymg+EgsgbcxVNaK8hMok7i4Wv+JEad5RV4iJtDHqVMXrTHRvJ7PUANOOmpi6vtsF5/WwX20JQHY6q8XRa2XmlFOb2Rq63O8dLC1RxVJsKwGYc+qkCo/jWKqPcaxJLCxC5kUrtAWgYB59KqEIxzcPIAq5ACbeEiHiEYCnKk5bi/mFM2fvu+f+6/YEwM237KpfqWSS5pf31/HMXH/dBa2XuSNB5NFaXS4zGwEsxM1GHzK8w3Lu3UFI08voME+dUCJ2t2A3rKuqv/zOVztgyqv1AOCWx87fdNdvPuYxZ9bDISp/zpO/HcDzXvBlX/LFzz/Yx1gEjp/4ty974bc9Mzp6utncCbVg1nV1jLOCLo/G7d5Xq9KlRcDkTp3eNTsahsGA7Z2do8M1gLXWU3vnDg6vnDl9/u3v+LOLD10BMAwKjDnh65//nDvvvLOMttiaA6h0dOcv/OqP/ej3/Ksf//FrV6686L//DgBudb1eO2jWbx8OB3qkEXHX1fCcL/+Gd/zZ6w/XH89pDqA6wFTKuGDknJfL8cbrbgbwxjf8RpdgviAZhqI///LvB/Bt3/H199378cfv3tLP8XlP/Z+/6fnfDuAbv+HbHOUlP/A90vnWbo7b13zWAaNWj885zrzCMlgxs67rVyvr8latEd7JpZTh4OpiBw52P4EKghNRkr7PewBe97tvXh/Bjfu+W5XhRS9+IYAfeem/YyEtvL2TX/s7b3ze859xZf9BAF2fRDhlns92tOLE6R/jgHvuxj96/nf/9uvuBHBwcFRK3d7G4dXl1JoKVR+H8fobb3j9a18Jg0jAfW29Ovi5V/zLL3za7fPtMp+fi1zVz935z77jOz/6D7/uxTfecMv3veRF63IRwLnztFxdm81mZVRC2tvbAzCMBhqdi9sIeEPlWe8wQxVmN5qGjT75AWm5XKrq9tbWpsQqgvhEFM1l69V6d6/7rf/8Wxdu+LTHf8YTnviEHQDf8s3PuvrwI11/9NO/8JPP+cqvue1xjwfw83f+8unr5pJQ137lkf0HH3zw3IXzAL7yy7/iytXLAObbW7VWmSrnw5PeljeLqUzb0NVNqx+7I5nrWCgfw//MzFRzL5RytMhsWE6udeMvONml4v+vZ7JHtwCoajhJq2qMWWuLxwvMohNEcocJYJGSMKhUV3P2ACuyUAIoJncRUYwqgID1RGY2MgibRgybiIknWZJh0owqhMQsJBP1X+I0Pdaa53MHCPVEkF4IYsRVTVVLcNbImJCImIida9Gm9HiwJM2JPfBCAWWsY9Ha9X2WdLRaAliPdWtr6+SRKaa4vAlTnTg4WVUzs2SRJA0oYKhXIhJY04Z168RrffNvvaqTlWa9uh4O90f3fXYkc3b4wMQkcHYtVPbOLrav29o6s+BedBg6kT6L1WJmOafE0m6bDskJSkMZAe+6uEDyWNZd1yFc5c3PxSJy4aabts6f1U/et3/tsK5WpaxbxwF88DpAFRBOim77/M175y+cvu6sJJ4tdmJSYa7uxJTahayB5CCMqkVNT+777ZxKIsLueZpVUchP7q0qo7khKC7exyZZM1Ot3JSLEi4YIlGrbg39NdkfiEBtdaJWkh0nE2diYq+t8URdjZhaTQNNcV2QOTO5G8y8Dd4bxRMBq4FOsA91ps37tkG2xxWRnKilrRu0o10A4e3YAxZiEFXWNMkTzgQ3SYkp8AdcI/eBzfGKQ1PYNIDIVGCs7ZJfQwb1CQ/36GEzBR4y3EyhSMaSZKaBVEuzmWutGl0EdHLZqLWmlEw9gGhEHn+bg0M8ij9b61idJLODFO0ML9LqqK1l3KVVgVa1uAfZVBqdYvZsgSjm9sG6cMqZrYYraqNsNjCwwRlcsfl6s2+4szbjqBIxt8SZbLJOm9IZZm4TdFYRIci6jO5IKZHLRqjyoGZOYlPjsIYJz6YqK2JmN7huGC2N9N1K7UPjbG243JIdbFGOHMQlHnUM9CZN0CAmELFIqqpULcyVWqvBw0UrkkMcZ2e0cmIWCIPLusSzGEw1xnQ5n1rPnaB2XAeEOO4xVzvWhs1dw+lscPdA88Ip4k2MDfGgPV3sHIm/6jUa5dSbuB9uFz5RFn7Sw3VsLfz/6j7/FBA4wuVCDAZvgnkb35RV9fZAw+BFq5VCEZTC1HsqMLdStNYas3SzCCAfU5Hj1ZrukMQx9m2IV7LWTynHEZWp/8ntGGnhDq1GJI1SOtYJf9ISfszs8A2seP/gmnDu+7mIXHr4EQBHB8vP/ewnXbr4yPbpLJ05B1xnYDdldi45c3i/ZfoEBAw3r9pu0Y1zUwK/E5uqWq3qubkxG1CXwE5RvU6upQUXWQB3c9UKkHCeGr+NhVLq5ISe0qQNIyZPLMdbkZkIewAbNg2+LY5FnUhla3tchCZaA5lP7fJHW4t+tb6Gimd88ZM//6m3AviTP/4E83yWr1/M88HVhx9/22MAfOM3fO3u3px52Jn1o9fpx3UzJ66SQO5RzQ3ArBgkGD/u/aRnA9yi1FwbFNpFFZ6STOpDKEoOh2hS64ny9iIDOH1699LDB+fP7ObrxkVfctLW7U0z8d7KIEQlAEiA+mBW4Qx3sEz1QK1vTETMateluCrrWJiRUt/lfKxN1hhcNPMqpB2tptehmJ2QmaBmWOReVccN4ojDvWlqZdrV6pTOhmlbXknEbDzBtOPjj8uZIdSayI+bmOPSRDaJGtMOAQ/vXet354a1DJteA4Ky0KLv43U2M22e9qDOekpdFOK2v3JavDrpphJbBnlrZzdsti5mTIZuN3gcuxmeidbjFYJwXrS6SiOvZlVLOdpbdGO9AmC1vDrn+c2Pma/s1N0Pjvc8+HcAvuhzbjqzyP2sJ65OGr9Zhgd3xo1yDBmqAsjcJU5iycB9nqZENs6YvQyd+M7OXDEAOFrruE7Vt/rcj8PW6jB6UzuCqvmquDkhU/tkjID5MKwzOZZDBwcw2rVFX3a3U2Jym/JaQm5uDi0K0/i0NQ4iro7sEzV5KpBbD3XMdQdApXV8MuokoOsunDm4cnD58hLA2XPbaUFqRqlbr5Zd1wNYLBZEV+KeEwy/qUkaqGTtRJqa1kaFyYRmXsl8g0EDpZC9vNYa4tHuznVv/9N3FAUz0mwBPgLwTd/6FTd/Wn/p0t/CqqrHMvXpj7/++S94xi++7K2J5sJ8dFDe+96PAbj55tNM/XpVUsI4jl1Qyqmm1LsP21u7w5rOnjsL4Nq1qwFAdcd6NS6CU1DL5f0DMyxmu5/8xP333rsE0M+2h/Xy9NmdZz77Ke/9qz95y5v/enk4AuAe//Vd7x/NF7P56cVs/5EHAXTdk06dPr8analG4BJAWQ/zefrbD1x5za+94Zu/65mfvOfDmHYLeFqvKmFxanfr/vuuAXjbW9+zXkLYVPWzn3z6a7726QAevPiB2VYuVed0Zlyub3/idQDe94E3SeZRBxKoDVf2LwHQus5ZCCxE1bFhKMb9sNbCCSnnogOA/f2j+aIfPTFXR8sEhYWVICAwhDwD+OhHHrq2D+F+tT54wmfv/jdf8EQAn/k5N37gffcvtravXtl/5zv/6vnf9FXRebxcHgiru19+5CjLXPIIYBwDndtntre95e7X/+7bATznq75sWN+9XqPrOtUhvI2M7U6uf/De+u53fcQVRuv4tJ/y+Y9/3tc/+zWv/qUv+4qni6TZPAEo+sjtn7V3/0NvXxbdylvreg1A9f2j5eVhGFPq+pSPlgcAcp9Ag/PSUYk6RhBwe1dUG0XEnGqNi1YmF6sM4MzpG1arFTAD0HXzQkWNmGZqiJaH+WJvHNZf+5wvv3r1INHh7iIBeNYznnh09aDU+z/vC2679XGnP3Hf3wD4T7/5y2fObZ0/f3Zv60wp2vf9133JcwGsx9Uv/8qrfuiHfujS5Ye7lPtoeZBOiBOTe8OcA4BkkQwm0+rTu7xpaldVV8X/w52bUkqqcRwSkaj1jb2bpzTfowvCeXOYoUefHacoOzmsavGJiQbysQ5mRnKcYQmeOBF3OWuN0UboaFFzC3vUcCtEHCdYl8Nx2Y/jqNVTSmUcTzTWu2odx1GEErNLMwOSNbKAqk7jQozjCGsN5WGUIIkTmo+qNtH7mFnCGqgGYvLmiyFiA9dqMYxlUiBY/Z06hbY7Ke/CnMZSTtJbzSzuu/G9C7Wit5S6Db9jgulHnVkFmUb93kQPKbXubi/np3gQGX3U9VgGkCMJ1dGFqO9ZEnd9ms/nFx579tRNu2mbiq+O1ivTpKWaVnev7sat95RTbmMzN6IGgrVgQMMdFX780BGzb8/2br7h7P4+Ft3RlWsYVjnn+XzezXrKYokpSUqdcz57/S1nr3vM3pmzWzs7agxgNax2trtaq8G1RucYXJidPVOt4/QRHjNuhCTkjHalMRdiDkuAG6ZqeXMC2NxBIJmw9wR16/veXcdxAEDNHkLRbcmTKSMqZ61V+bboisPhLi3FMD20Rh6BL28D1ak4FsKo5oD4RhuFArQhPNs03Gr0nJNc3+iLcHYY+cTxBSXiGv/TqTSUbQLlmOcuRSK+mDqUSFSrtxI9mwwFHDcdajOHhsaLLhedEiKTdEImSb2BdePwiPAHCGOiXUTdQqg8AvITxSIydQc0KxAlpgSMJ4Nam73/BHqn1bWoai3GHIPeYIKA3IWiUtTiapySGMgd0bcrEmc8UnP10c3IG4CWXOGNa2JeaVKOsAm2bwZurVgkfpBQOL0pm07uFob09t1OHmx3Z+EwmrmZiFgLLlGErI/Vus1KOB1lFQ5VmLEh3ruAmIBaG1HISdXNHC7EDKWq0IiAT+57OJwccZmtqmYG15bAmXIDRDSbL5brFWwCDJHMUuLUqWrmiSHtRHAmcQ+Kdg1VLmdJOVdD+Djil5ZY3NGIodQoRxbWJY6RfnPpVneeWqnNazxxiYWFLa7fIUy2y1HUpdAJLkdEq5NrMTMy84gvMcf6GvJ0U8MxtRBww+h+igocMWDH5NJsUfz5zKqOo4FaK1iitrRxTnoCKco4Jp2ESCk5wVnVCdpJquQhPbpzW9gyc+piR6xuYxlyziA/gRDfPIVcSmkOjnDfsIYXtD0QUUvY1j6a5E4o0SzPqqqTkVA/6wDceOONd3z2bbc+/qbD9cU8z21ADiWOuECcV6bcrBmZU45XIoXdqBgHComYRLiBYcxKFF80IHONJ7iRRyEkORzpBDFYtRpVZ1E9VWCqpYwV5LkhQduiIJQcBiamFKJscwsyRZY+vN8mGRKTlFhUHMA4Du6aMhNQVeEaRg8y1/Eg535YH9x43e4P/dMXAZinX33HOz507eGPr3P6gs9/2j96wdcCeMpT76j12nzu5krkRO0F80B6oTrYWkEDFVUbNecodZ8OZ1NOrHO41kmbRzVt8BYiCr+JUzWL3QkCkRHA7qn+kw9fvXo4bO0wILM4LZUyY1Rd1zKkLpkOaZJvc+5Jep+un9NUzWLhJJL5fCu+OKxXQCz0RaPBl3yoSkRd7t09Wvci2MJuEKZw1caPMOVE1mVk5jDSqJWxtsYNEYkIQEqJnWsdySW6lgCMRS1yoYH20GaMiG0598nd1WszZpCGvbhVOrX3jp2MHT6VrRxPJ9q9N8SYGgj6qoOZaans8FZVG1IccWKMNdbCfr7IXY4YSDETb/y7oIyTBZh8QyElg7MxGMEEjeczSmFYmFPvxgBKGVytAzNhPNyPnWPez2adcLcl/WO62fDxj98D4EN/99Djbj575vSMvHQy7iwkMk11qBTHaU/VDCXgeeY2FhuVmERUx/jhU0rL1UHVNFuk86e2AXQH+sh4qMNI6eys3yroAVQVsI9WR4Bzxxlj4MSNiEW6PerYqww2Aji4thq61WKB3CeU5qCwqmACsxAgEobbMpgRUouhNZnSzMhcWLwCVJnjvYSww1xZ5xdOleGGj/7N3QD6+xe3POEMMhWbHw1Xui7uMzXnDC+qI8HjkbMKNbiiJZXF4jfuMAHVWr2Kgdo1IwRgL6oFqH0fF8jZ7//+m9ZHEMawXoeo93XPe/a1o/ud1tIRVY11strVr3/+V//SK946rkaQXH7o6E3/19sAvPRHvndYaTdLxZClcc57hVYSz8MwEPLh8mA6uCNJ0rH2uY82vurjfN6ntLW/P/7UT7yimWDMQHb2Qv9F/+1nv+WPb3vzm/4q5+3oJPqjN7/3T9/27gfvu3ju9LmodSzDWEqZzRbrtQq196PvaLWq2/Puxf/kXz/1i594aveGZsfiJDCmCqAWe+iBfQB/8ef3d3lRSuWML/jCJ2/vCoCHHj6czU4/9OD+a3/7TxbzPdgIYBjWXZ4j4XB57fSZxX/31V8EYHk0ENjdjdzNrTnnmcyZWRKZYq1jCB85YxiGvEjL5X6Xt2N4RZSFEpGYoqhFL/sr7vxVrZDsucMNN575/Kd9LoDPffLjP/DX9w/DGsBrX/v73/s/vfC6GzoAOvhyuTx/era9tatWpmZ3sKyFOrdkWr79W/4VgHvv/7qd7VNmqGVNhMViDmBY66lT5/78j975ob95ZGd7vlytonrwy77iaYvF+OfvfevzvuFZH/u7ez70wQ9vuJjEMo5mKl1PAM6e77/g6U+eL7ZLKZwEY22OOVKL5YiqRyjTTE0ZqMZqCMi0CBPY4QzLWYaBl0cjgCRz16xW+5kUHRfbWwBWwyC03NmZW6H5Iq/X+wBOn+6vv7AjbF/9vC8tA+8vHcAv/crPfvrjbulSLmvb2d67fHW/aAXw0Y/87W2337p/8Mj73/++J37GHdpvA+CeZtLR5Nw9eUxikakQ6pgGKjmByLSNQ4RjeMsEL21qGTIoNNpviKaD6N8viKVjGwiCI+CbvPr0T+JUSmHneZ6Fe2tVKhHN+5mOmtubE/xFyX1OucGe1us1UWZOcQWc0ojmsJR781qrNnJ4tCxOsj4xax3jNy5CqZNg/XQTftWUnNiJ3Noik1JioajxOr5yUERNLPhr7XzMcFe3uNh7SqndPZyqI7pN4n4XTbd721tOcrRamiGlDoCzBvpBpu9nw7cKhn2emss3IwHV4u5TRhgsYOONPbOt2E5dP7tw87nPfModeqTD4bi6ttaBCQzDem1JbNZ5yjSfJ+rp9E1nrr/1As8w2HKtZHVLS+36PDkiEdXyANVS3L2TxCJTpMi6lLzCHabNyW+A5O5DH/6wbeH6O27eveV0Wa+1ak6p7/uun6csSuQMFuHcS7fo+23nenl4aLBbAcy2dtUHdwdlmnQEsNSq2VVE4Cchemxm5GCPwIm0tibT6qBjMiSEA0NggUg4tiqbJaG+S7Xa6I+yIjGLVUMrSTRyGBxWiSw52dQ9sSHOMU0dwEnGsRDBKjZhEnZSqzBuq1BAE6whOqkFsVKKGzunxMwpF9XjcIRXMyey0GXCzQSWKGph6EYsdLKNg6mUMVEGUEtxq5LJq/lYWXJjjqDFFchMbdNfa33fm6sW1zoeO2fBZp46qaqNQIcN8YICSdMiKnAzqxYvTgS+Ma6LEItEufrGUmuOcIvg7/V1xnTTp3IZYcm5B4ZSChGl1EV8U0sxN865neE4Us/ScVdKcRRGe3MzJ1XVqu7oJKeUI1OiVt2IiJNIEMSZCU4x52TQBKgFOXvVasonyzudACum0jqUpKWmQfC45XHgbFqfFHmX2MBmGv07HLzciGdQQyMxg5HInRwchD6AuFVz9imJ5NZe5GZQEqEEtzpq8Aca/trdTdUnQ1KlApgwi4ibeY2poRFjAI9DYeY+dZOnLNVq66P19mJhx1Y+gIxJIs03m3Vtgl6rmzJDklA7Pao1viuztO5kb6NFm/JZBCCBQRBJAFwTInjILImgXOuoE2E3ChiTdlEAACAASURBVJuJhJycY0C+8Wun4BVG0ideTSeqVWNzSfSosToRGWFj7v4UEjisaJ86MyumRFGE0rpClsM6s6QuuxNri5IKi3o1otmsi3VgvV4rOPdzr7pareJZz9y5w1U5wpzurc2UGDnBraqC3FrjpnVdcjdGqzHf9DaYkdXa56k7gmk1DMKpy3k9ND9h6nJAXNxUVZObNAiBmwCE6lXEQwa5/oZzv/SqO5/5ZV/y7K98xr0X7z5//R4AWvt6vQIs55STpHjWiwpZ12cSKlYgHGmUederdLVWdbe44AMGF3jXi6oSWii662aMdO3atVnXLxaLdRiQYJKSpCzRKmpjLOVMwkmEGBpM7wSgyzmivJkERHF5zlmkn6lVEHm1eOFrsQrNKRXTLNA6xH5K5AA1KoUncAfgaDnMunnfLXS5HFYH/+BzngDg3/34D/7Nh+7+mw/eff11Nz3pSU86f90pAMJHufNSV6AifVfreMyhYB6Hqm4kCUCf59DRvHLqyeo4Lmc5tjQe1TmJmfWZuykT1wlcS5BWF/0cwHo9ZOlMx36WzIZxWAN47Ked2V6cf+c73l3s0+/4jFuvLT8JYC5IvuwliXZWdT7jYmsAOlYvQgIRLmPZ2tqKaZIJq7mZCeeI3ghh1m9VHWopx3ObzIlRawWDQDb6VC5VuiRgVVdzCxdMbGA5p2pQ8jgF5izMaRgGIalVYxWwANmYC1kSaedFcJ/mVd1Ug68WdWVqNtZ1iawgUwtLh0gc0PLpfOyuBg4gU+QrAFSroa2AyIprrZsSeDIlR84ZavE9wNF1HZjUhpyJMeUzQQAJJGeUYblpvdlE/TfKkbqN4xrg3HVEAWxGdV2va06zsq7M626CjKo5+ZiEKfcoJeROqyp1tUt6+/X53PwxAP7yw5948AP3fOZtNz3upr3EdG3/YQCntiP0S0wZPGeR9bgEQOyzuQzrJdPcnGKCKCx91wHI0IxD1QFAnuVT1y0Olqt7H/jwbPsCZAvAYXGa7fEsExTsRk3czDJLKddqlsS6ncErgMFXM5G1XapYZXBcJzrpiFEjQsoaydtiNeWulGqlCrVA77zPpQxEfU8pJWOutRKA9VA7XqLjsWCxLWdvugXAB+9+YPcxt3Evs8X2Jx74i9N7AmBrB3Vd1XWrz3VYx5VoNp+PBQp3q+AKMmnPZ661MkbilNHFkF/daz1yXUmnWobo0STL27Nz3rpWPCYGh4dXWbaJk6Q86tHWog+Z6dKliwyQZFWlhO35TuTYU7axXu16aBm9hYo90UzL4WLBhwdL91MAtnd3DMtqdTZblOJB5l+vl7Ot+cHVw+VBv7zWaxkAGFVOuP6mUxWPfPXzvvg/vvz3ltcygFLEzP72Q3d3eauOevXKupUuo6it+r4bKl74j78awPv/8kN//f6PHqwqCD/+L3/2h37whwGw9Yn7Udd9B5EVc8wg0XdYHy63traW4ziWZXwyVXm+2Puzd779f/wnr4gMYxT35IRSwBk33Yqveu6XAFiXa7N8zpzJ15wohqjuIfVaqUsQujxbrw9jqLWY9etS/2/m3jRet6yqz/2PMeZca73vbs45VaeooimqpBUpFATEJlGj8d5cIigaETHqjcFeoxgw3GuuXeJVCaI0KoJ6gw3XqKiIBhtAMKEVFGlCAQUWVUVBteecvffbrDXnGCMfxlzvPpV7P+YD9Ykfv1O7zvvutWYzxn88z6IfVDVuYiJeyqjKXV7C00duvBXAyXGBY5q2+4e431VXmG0BfOu3PuMPX/3m9dEWwPFFfOyjH7nqmusBgEdJi+1oUz3OXcwQIHd45j//J29841/dfksx621TAPzYv33JU77qH0lCDFiqFQCSvPq6W3BKWJ1s+sUSQNH1dnOP0cVnftNXnrvi4Bde9Naf+cnfDzeW1gZVY26T3Z/zxOUb3vT7t93xkWGR1ptNSstoVKxWtndwzjstWqY6Aaj1IjmSm6R+sRhY2sBFrdNYTvqOVeuw6MgygNXRtDcsU8Zqc3fqWl+zjmVT1sJ91yVHHRZ7ANSSAatx9Hr30C0e+Zj7B86m6tFqowK55VO3LvcPik4APvtzH/qZj77+1a9+zTve+tdX3u/8ox5xHsD6ZLM3LG1b9/b2yHy13QTgVq1oCXukaFEAGpF1NwJZTJoDOeWgFJWpeso59zV6LdtCLAAXc0i6LGQc0leasWVgZzC7k1o1QhIGkDpJlMxMKIW5FlPrjmYkkEPNqk6zUy6n5AljHWudUtSys2WBQ2ut8VjGajCVyYU5cTcMUReYtEruciY1A/t6uwohd+rECaaVYN2QKbQL663B+2Evc1+tjTpaNVOPYQcjc5QdmECYqlZ35nZBleilU0PkUZ2hlSxJnLQa0LzXZLbdTtLlxbA3jmNODGA59JvNhmBu3gLeQJczM6xqqZqIiaThktQILJKJyKkJFMdaYy4s8BdxS+mkA/m1D7n2Adc+kAtzZVZmz4mzG0qZtpv1tF07iiRMmPoz3XDlfhqSQsE5MXfSiYu7SzSjarsPDCFTF65WIjXphJy6aVP7flDyyRUAp3R4dvH5TzxMmQFvusAolxggDCdVDQBcWhzcPeW7Tspm8ivPHFysJwDOiO4Lu6IoSVq0vVvScujWq+OUs+vsfYDAGebxMpth0gKgT7m6kiMn0e00l35qEA/TDPvf6R4A1GkEWfxqzFq9z8w4dzx3u1yN3BM7geGWcjPjzPNQ7mxEJTBSnUgMYc7IT1R3olBSOucU5XgiNytgZ0Ei1mp0mlEirQ3K4F6DTDfSZGYgcclR7tyqshBVZGHpqP0Xq1eqRJSyREENcaoozC7dcoHs63Hd7y8AoBY4GzERJemipOXu43rj0Jx6c26ji5Kn9Sg5JWJFazomZqsOZ2G4uZNphGo5nkzrhl66YdqOMeJNaqY1ZmFaCtjNqpG7qcFUAlAoje+wGdeWTLiLEIrVIoissVtphYAEQpKcksfQ/g5bX9xUnZBSjrVqGiuB+7QspQj1Wk4nQapPxXRIfRspArkHcT3mbxqrdRynTkRya++1SSF2JSWxagonlgSg6/fD050kM3PVKUymIHNTEBEmK9alZaMNgCUBRj5rEJkTIyi2Xm2KoqdkIU5kvlmtu77XGZAvORfodpw4t2iMmWUWARsRJzbladoCWB4OUxljYhpEQYtT8tTJNGkaFmYoHsOqaSymlYZ+X7W5fuMYb8HdMXM3nesLDnWrROTG3ITHwaRpsuFWguNw5VLOfa0tXRhPQyS1AY2XEV4iJsmppWiaX1ltpv/yqc4MYm61KjODOf5FLxqi+pSyMMfEcZKOIj/DvJ1qvmxa89OlwLHDemcWhcd04m4ezJnI2UxNCXPbWt2cbDtO4T90dwG8qpmnlEPGDpCraqkKRIkuPFWg8PVaQCBbSwTxQrFdVtpozyURWDi4mlGdlSCBGgvikdpsNjn3KTFAWlTLFLUMyXmqVVJXStFaDw73AGy2Jzd81mOuvfba1clm6JcX7r4EIA8EUEpdzlJLbZ/LHOxmsMZFb0Wv7XYiIjgJSMlmWbSFbIwo9oCdj0pTSpxEzSXlXTdmrGXXLoj6XHUTMFGQO8gakHzGHoYNvP0SqLRCQ/hx5bLwnZdanSyWPDcPUC9zCmRMog5AP6TtZkpZc87jOK7WFwDc/5pzD3/ol3zdU5+61e04juvNMYBat0pKbArzWmfEEYuwE0iyOLkkAOttSV0nlGstCdbnFF3nSStzDqqNmc5OOGdKzOSGWlR9G0GJ0OWO45r6HGSQ/f1hWtvDHnL9B9778fNnz19z/hyATsjqyshBu6ZanC8XLJ1C3ELzXWdo9tw6c68zIw6m8DYxGeBOdXN2EqFE7kRJCHP1NBoQHKR3apI+pzD7VtXWi67UdV3X99JmBWOnrxHGg5CQz0Eemh3Jybzu3C6SuKNurKOGCKs99gy4qakaSW4SeebEoaoz2k24uGnU0UOOp9rGrZnVHKDMzJk0oFAwM7VqqctGbcX13RiUG+AxmxbbPUJ4c6oDIHeKJluM2MzPKofSfhh6nvEZbt5nglOtE8+pH7hDTbzuJVlmidro4x776L9534c++tFPDIxrr+lzH9McRajC2FxWq03O/d7eAsB6e2G9vXhwsGdKZSxztNWPLp2Y15SEdWRMADL3SpT3FuXKgfo8ggBsT4xlzzgDa/KaKD4uJvNawvsgJL0GKEb2NvVkVBMOecnO6diAapjj3JwTp0QN0tMgeeGZNmMnc1szMzwByEgkRpg2Wg/OXPWAdCWAj3zijje95W8/7wufdO7MFXdfuPeBD3sAAPgU0NliJYwbrdnppGaqFVQd5q0LmggiSROEXCI35LBA9cekbjyEtVar2nVB9Tp9Eg+HqzYnF4rRVVded/HoIoBC1nf7zDJOpe/7oui6MPsWNaTE04TE6PseANGmlLJM6fjkwtCfiSGXe++5lDMYst1u4QdRMug7OT6+cP/7P+LnfuM/3XrzmPMy1BWuePazn3P7J+56wP2vG4bh+MIIgJBZ5E/++PVPe9r/+usf/J2f/ukXAPiaf/bkaVybOagOS1x5/hDA7/7Br//DL/rHd35qu1jsvfp3/vrhD/lzAIuhX2/WAGrFdrtl3hfuAWw32Ns7WK9P0gA3CcFNTntmOD5eHeyDfBlj/0yo06LvhmrHB3uHNRCMGc0TxxU7qhAE4NZTFGy3J3PwC5cuXVqeSbUipy4epGmKWeLlvfdefOhn3PCq33oZgOMj9P2CmU9OVt/9Xc++/bZYqB88TVgu92ut2832l1/2a1/2v/wcgOM77170h8ycEk+T5dyMs0940mc+93nfdcMjv2pv70DrAOCXfuHXrzy/XybAsFhyRH5AJWUahlQrYGm7iacLy+VCtXzmZz5iqhNRan6w2gtn2BZerbQ+6v7yKqY+pU6tpm4Yx4DvsBmZCojd9ODwDICjS6uUul7S1YfX3HrnHdINAMZpcqflwf5mdaEPypVLXGmmaSKvVbcQrtqC2SmLsMLMZxNzNSOhYa8jh+tmW9fRKoxdOuX+4EzajkdXXnUewMULF1ar7ec89lGvf/3rf/U/vvxHfvgnAFx97v7bzbjoOlUt2zEOEp7YVU2VwEQS2E7M9o2c006FME2Tltpn6VLexjSE4XLAStuXeVfROB1cnqfILNTykMSwHYSrep2vkSyg+DswnIOW5z6fu0AWPitTr1UntYbNUgMjxSyLNIR+IhmMaNIaveo58VhqwBeYh2FoX4LrOG5LHUWooxS4JSTpUk9E0zS5NwtA1+XttHE3hzN79D/C9wVgq1tn8qa4FoFU81pLCNdn9mpEA6k5/AIVETz1KgGL2F2tiTznrnnuoHMaQJg5JZ+mSbq+cUaJVdWrRr/TyOcB0gBpQa24JwAq7gY6/FKBGmDcZi9Hd4Um4kyUS1NF9uCu6wRSpjrdSUtgeb85FW/w0C+yzL+FCnchEuIo/RcYnDNL5gx4jPJwEiKqHhKNSjhtKgAMJwMZyEoFoD0mFxr29s/sUcL6whGAveTFCidJqVPIqAVA3ZaAMRAJkc5R+aDYkpubmVE7gVc3A6eQCYKaeWcy59p4ovMZJgCGggYDxYxzvlwz1w4tUMRb7RByIq7bqYk8mSklYlZ4lGPiJMuUiAjmMffNwk5Bqb0P2mNujlYYZW8H6+CPmLurGxpYYipjG/HoBN6yLbW6ViWrpoH68pZYJ4osrRfbqWdTSuRcinoFpzyOUwN4k5ibVh9ZU03t+gptemjozh0bGY0gcbQRkqpWndnJeKpj18e8O4iJjKvXUorNsgWeFTyLxYKZ1+M2no2u6wBPkohlVplOcbTu+35bpugokzMzJxYz06JWrZ22SeLt1/iV8i5sR1BzMptLWqoWAEvyZNqOjoSIBgTdIXgOLZXTggfMPBc4qKOdfzPGQHavc2NEzLK/qWiDyDJCPRPmNQFFLL2TREOz4ZA1oAaxs7eBPHJzA8W655iNnBXsrsYQWCutqqsSFFZNubb6Mpk3l4R6CI3jJl+1xENYdztQSJeV1U1YAsjRFGmkgJNk6NhkPW3F9TbTtEMdtbGbps+da3UgoMyLVewqZXb2TZvtfSw+DmFqME2PMm4Box8GItpMYzWNtXrSCqdEifmUYSQQZqlTBeaZADRaUzMlsfQphv7ydprIXPrcgf1/HoUj/U+sbpRSmgKzamAsAHjViKNjdnXHxszMicSItU7xsuWchJKZMSjlLvaSWivchdndQqw+z4KSCChYpOTcpHFCcybU53RXME8p2MLcMjxN9RRSS6LoWk9TmXSqzplZcjL1uK+6+bipi73hzP65Sxcuro9HALX4Qx/yyL/56/fee+neRz7mobW1XLHZjIdn9qZp8qq5mT7gzAavtZp7MB9neXXKYYdGa8Y03ZaapFTVWgzLXKt1qROSOO01ZBp8HsyTAMjXUoOqTRJmZZ6HUWmuN4VARuK7VdWcczPvnjrnpW021UNOEmG3lDIHVroiRA9dN9RanSzndHDmID7DtmxX93xqdXJLTj2ArmcA3SDOJUZ3Egsu4+GZu6q5t0ekau2lczV1S0KABEfKwd4ATo1mG9Oe8ZFirammAAZhrZWTFC1kPhADKNujw+Xewx/6gHs+dfHDH/zIFU+6XxSkGAuDO6u7kjE4JqgZktgbHU0vC+q1xdQwe+ACRAbimbkTy6uwEGBGzjmc6g29YTuyfTt0Rv1IjdiHlLkbWn+jqotInFc8MizuoIAJ6jz4SoBbcRcWEcllOmVdaLh1MQt3ASZKxG02n+ZcJnY2SrDvHoP2JBCRp1NEHBGVcZqrhDMuqwlDrdbaVObxRYWDOdR+zqePd2QN57SqG9Q9px4clY55kE1iMM9BRpjtWXz6F440aWSswihsJCnxwcAASMrn3/CgGz/48Q/8t4+uNldfd/15AEU3yx5cdehyQoVtAmzh2DpnQ08p2zSm1McKvR43gPV954RQ5KTcWx2HfnHFmUGJRgOA45NR6zZA1uaVgBZtdRStw7JzNWrDsRiGQSyDBSKobG1y2snhrkSO+/qDkVhAcPMGPGsahZilV20dEmIxdTNNIifbS2fOngXwBZ/3Wf/lbe94/3vfdefVnzy7f8XeYglAy8juYDPXxF6ickSTUQpcOoTpvrI6NUgioFaf5oEFc85WlZBWmy2AvT3PvW0LwnezvycAMl9xx10b+OHJavU7v/2qxz/+iQC+8PO/qJN7pokAMpskYbU6imdms94mWQgh0bntuAYw7BELxnG9XC7HjVYmAH23r3UrSYYhlbqZpg2AouP+8uzJpekdb303HFq3MRY19N1T/7dvP3sFjo6we3OGxbDZbj7832555zU3SurP7mUAF4/vGZZNLL1dI2cF8IAH9V/39V/20p//481qlTNe8PyXRf5i/+BgvRJTLIcrmRbTOMbLtF6NjmS1lDHDBgDT6Pv9cPaKfLyBYB2Ti30n4xrTqCSJMQgvAEyTpR6gCVRADsqntnPvmPaEYZhE2thBl/eZimkxzbFM1SoHBweljFddef62W+9639/dFH9SOK83hal72lO+tbYIFeqI6siyIN9+8hMnn7j1AoD9w7Pb7epwvwzD0h3T6ABSjwsX73jw9ee+7pmP/73ffncEwnLOP/nvXnqw3x0fTaXaZhNZDyp1c+nSpcSA77fEtIxaO6H9cXMpXbEYywXq4tQ6TtuRCElApQ1mq9Lx0brL/VRqwbTc2wcwrqblXp6mDYxS7ter6OcPsMW7/va9f/5nv/ixj90ZZ9bHPvaGL/2yJz3qhmvBnSGBBk45kMsVI8McyRwRYyGmLvXMWmtE5ecUjE5JuiRSx9bfZhZhckJeJK1u2816fRSs+L2D5bUPuu6Hf+SHv/97fvANb3g9gG96+jdvShk4lzLmLHWXuWVQQ83tlr9GsjQzn1kbKSVyMJPByRTksQUAofgwMlwm3otxccV9JJOMyxTnM5iJd0oFwJjSPKVoLbpqrlTmf4dgYJbQ90T5LOV8uWs2LpDOFGln0mjwRNGEzIwdKUmcNGKSwl3Jqc8DEam29q7kJJLcYVQcHkQzIwbVsGlRE5ACBjMUK4TE3i6ruw8eDazTkWeW01UUFOWFLifAQB6cqvgICjWrpWi4ItLcNAbMXM2Vc2orbgNCzBV86E4x1twfDYzAALJQGSuI5lt64wMQUUKaFZ5Bb03i4uHOo8S55XwbT8AB4sZSBLRqdSN14xhuipkLc1djr159jkGKkLOn+E7cXWvTu8xTBuG2SP0+gIK0KVaZ9vtFrZupVAC01wsbAjdBWCwWURETUpZUTe8zY85zV0NVujyfVBOzssUYR9rBWziOfM6+484wh+HDQODGDc0xBKTmdmrwZSeAjKLOHueVOCNRvCF0mV3IYQrvkxCJV208BWE31FqEiaxdT9iREUZheEg0INE5JyKzsgNAtBJJXGl0Nx+GxO1EGrNl7fjNzBHdV/L249F0wgpVZUjXdScB9GqmYXJTm6XLibg2YIH9D/JKYxdX4fYulGoOZe6c3GFmtUW6hFk4Q9xJyLuc4sptHM09q/OLU2sQtClqCW00TGPoHrCGmI1PzoTEnRO3Fay1acHUxMw7fl2tdZDewcpGAm9nyEZysOo7ROdlNxF2991bDHiUicxsZ5AibmpFmjMHTYZKUm2Krx7t8OkwJKaU0lS2DdgXBWFzIoZR0OYBKKl5jPf4TvtqZvCgs3DEIuIw2lr7vdAsYCIjOIjbmKHsoIogMp/Rzq2+PNbi5C5kSqatXa1QuBVTSmLWrqKJTL1W82wpFD5NotKyKCBuHN32ahO8QZcaIwbmoXKhBj9CS/20LmURabcVM6Xw2YaUOQmA1uCKaLYkm6s84jzT6ZnBtjvZG3UpRz2/AVajfqwWvsK5GhLmRPeptijIp2GCY+ewDcXDDi8K83jiiKht00wUrw55wuyFBjHIGhKXduQFEck5Bfk2McZYdiX5XNgFISQRkUxD3IUu8+66e8xM70DDEWQ0OFSreYIByH0uUw1x/ZxcCPhoGnKyAhSwU9ct4lm/Y7zjj17zn1fbSz/3C88/d9VhBIwPDs4AWiaF1dxs1QJu/Vd1gzdOFs3fCTHI2wTf7mgiIrXanKrgSHDscCG7vAwxzQIhn698c0UzNkbaTUNxYIhUldu91GNg1ayejkHe10I8lxh9p8ghJZ1DpKOvpRPp02ba1nFqbVjCVHX/cLlY7G02G0MFMFkp07rrkfsslHbC7eZdJSdwHBRSEnMtdSuglHKZpjiCiIiq80yHurzc4EZmnnOOc38o3HLOOefiHuCiuj0RobPLs497zKPf+ra/Oj46BNDnRJ4YlXmCm0FCm6Igr7aLIDWGVjDA25rLtFu5mWJnZm5lKiIwqJiWUuI3mKSL77bW6bJu28yliF96cSHuOQMwTqpqWuOoxw11ISISXY0KnbdJEpLq5q4+1/Ix25pz6jSUK7HsqoOdOCVyc6o4zYVGTICJL39rovJ12RkR7p5Z4gfqjDWLqm2o1Hfq+PYOQgjOzLXYZd6WaGnwDKi3WrXve0l5u93Wqu0UldN2uyWicVqLc5unBRVVckspVZuBu0RRLzEftRp8BLCELM4sF4956I1//4l3f+Cm4+IAHv2o68p2eybpdlovRZ3KZrsGkPtuGPbWm2lv6KXL3H716Bd75pVYmCV4HzCtZeLUD8KjrVgUwMDlaHOcZOg6N4VrjTIrE3WShNI4rTI44lSLvqeSzbN753N0y7xSBGtjU42JourGcHMIeBYtMTEkSRB2QLVYdAvDHqVWicuZg8XF9R0ADvYPv+BJj77r3s173/+Bw2W/NywAuBVmFXFylcThPa2mIolJyI3j0DcPnM91NXeMrbdJbu2579Qp+jbb7cm/fNY/f9WrXnPbx8GMk2MF8PMvfPlvvurlJyebJz7+Ky9dRNf9BoD/91Uv+4kf+1mAiQxcWHDd9Q8ML+PBweLo6EgrL5f7wTlnsvtddc2F49W4NdM89IcA9veuMLt7KpPpdEXOVbeRGa4FJ5fWf/nG9wujy4uYudtuN/0gxxfM1Pf2Fqv1psHzDvmWj9/7pr9827UPvubi0R0A+mGoOtWKg/1lWR9fvHgvgPX2zv/7+c/58I23vuHP/65MiJg3ix+vjsnFDKWOR0f1EY98KIBv+uanvPp33jBuVRV/+ca33Pz3dwB40IMf8vHb//5xn/vZf/nmn4MddPkqAE976resSFarLdy7bjGOFcBycYAWZTKQ3WeDdnHttILFZK57LBdnttNJ6g4IIi1sn9yno6O7rrxi/5671u98+ycAdBnbcT10Z5hx8d574qgjAibOshhrGfqD9/7tvbfcfAHAYx77QGAC1YsXLnW5i8Wj74p5Maxe9oqfuvnmp7/7HRcBlFoIOD6aum6Y6nYOlnqt05M+/wlf/KVPeONfvC8+Qpfzi37uVd/27d9yv/MPecmLfvGrvuopX/EVXwGgywvY4muf9qxLF5DnVWLRD2cOz936yduk55TSZnsSVo6+79U8oICbkxjePHj969/ykp9/6U0fqdaCbvirN9/0mtf+5+/47q//p0/+cq1a55aSJCLy3DPpQOTh5mhibfKAE4UTtyOybTGz6mpkzR0uiQzGul6f5L47OLsf3tODw8Xx0fixmz/66Bse9eVf/uXvete7APzAd3//9niznbY2lrOHZ6NHvdXCIhBx96oNopRSl1LarjfRst79tzyW11rRENV2qjX8/6Lm5wTi5Q2n5lBo3knbOTVijIKI2DnWNPUaDpQIyc56FxBxyEHTjMfjuP+00x21S7g5M9WZ+nnZuhGBlZmKqmXHohr6HCPi8TYpvHqN3ZWZI6C0HVftfCRClOY2JXSCOyfJ4NlrMTs/U0rMvBuAjWFuIiTiAAgCSEIwNTcnkrQb3nRmLqWkzCKtZOBtg3NmWix6rR6zvWZGnETarA7S+AAAIABJREFUZSsO7tFNcncmTkla1KIBI9D6y6eRcgdTKQXm0s57WVqS0Yzg2KWSQ5cuEltrHKpLmY3I5G4GnfWSBiajarOBssIZEdss5GaQ1FKU7clQRTGP8eSj0cdK1stkXsepEUO7vpRC4FJMCXk3CVKnJHC3Oh9K3T0FxotJ3cjsMnADtBpcMRsPu65HpDbjaMHtNEWEaZoSSTyM95GzmBGnUwhu9DbdlZipTbwq3NymMkUJo/W9k3gli6RGq0rsVD7hY7IZLemJhMLIxPBy2SWCgkRraNZHRMVLzWdDc+wLwgwWV4W74lQVx8yUM7UgcMtlOxmFFSGxNHBMjGFwCihj8PjjzCkiFBnPdr03FpqPJc1/wQICSQIR2AJ23lpxItIlVnVxix4SVHciaiOOY09mNjMWMbNJa3yxkc0X0FhqXiRv2WOdGRbUbFC1zvQcNqs7yWNESxQ1JAWgVljY3SuSpPvwW63uuuZdwCkvg4DQXMhoWiVyIol3ETOgkIhMLUJGu5dRa7BYNWeJ1bvqxKAUqRCgFktdE98ACgsybIS0wGTsgWAnAZvE4ZObRpBgrfEKBjtRInYmkM2CSEoszs5M6rEJzFwCFk6ZbCKhKD0IMvN8wUGd+4ZdM+p4da+NDEJEHC+/h7U1tYl4ILAaIqCdedJKmYZhYOZpFgLknA2YpkmIYoPY/daIyM3VSqI+DkiqOk2TEbo8UJfaIY3bVXzW9/CcNrQmi3HE5d/ZiRIzwxV8unQMw9I8JhKQ5xThp1OCgymsC5FZcm9VKwNpVVhTnTZvOaDuIBNhngnGVp1QiYnMTavkFDd7ARhU1VSLF6oxopJ8rkthl32JaH20AjhAPzuEMQJt0hjOIQqYnban3KCUJRDQWrUUjY/Qpw7uLLlOapWk7wAMGY946KP/zXN/+Ed//Ie/5qu+5d8//3kAvvhLngSaSlkv+8VUxtgmjYkTE9yJoe4sO5qmGsxKey5aOTiAoCG7na/yToklpTRN087EEdXNpuCgmXXMJJIi/GJaVWtjMpnvQqsh/t6tsGZGTbxKl/Nioz8/0w2TlqKuzs4QRnsJc5dXq9V0siXyrsupD6QTDcNQC5xUvVByALkXL2xUai2LnE/pOAQRFuFgf7eFmtygUaEHk9lcFY02Agjg9ol2iQNhB8XwzjiORD5OU8qS3akogP397mi1Mk+LtLc/LMoUMcUDm8YqnhNxkMW8pSrCm0UU3pI4HUpRFWJT41ncsxMfGYFmT6pwYkoa00lR2Gx/S47nr9UmXHaSpkxJHeNmisNZP+Qh50oMg+lcEmt2tBTabWtjPt7lbDaWaYxiUdOdsIjINE0i0qeeaNYEatFiRE65dbTm599ZJAaAAGTJZjaVaZqmhm1r3lPvgklpRmiHmFjuISIpFcz6KecYvZk9e9yOdXNVcpdYiqJQoAMZQuR6meJ5xo/Mm/o8XggmV59h10qgnBKYDJaMAGTizXR0/tze5xxet1a7/c4tAMPRdfc/119RdLxHebPIHDOxLEEC0qoTM5fgwjJ1Q2/KWqpwI5alxDJV9olYtDhlBbCfsR5PBpzJhFGnMk3VI72V+35RtLgRCc3zHSgVm633kjK7UZ0f+5hmjm6t787H6kbOFi0loBIAFK0dZWJKlDy64cTE7MS540vrC4mHiI8d7OVrrnlonfoPvvf9h3v7AIY8gkgEUGduvT53OBlJAPcqqPVIIlqSJTspqLbhCPLqBE3Mslzu33PPPQDML11xv6u6ASmDjGp1AH/6unf+0R++/slPfvK3/ct/8Qe//9rbbrsbwFP+6XfGB80d1Kerr6ave/pXA7jt9g9ec82DvuGZ/+w97/iPx6tVPB4n6/JTP/2zP/YTP1iKwhev/cM3AHjP3304d+j77uR4+qb//RnDcgCw3lw8d+bqX37Jr3gFWb/dVADLYWAey6iJlwZdr8ahFwBj0ZNjO3OwdJNzV5yXjQLou72gZpSiZIjAy2Lhd9z5kR963re9/a3fuzpuGmZ1TR3qpNKh6w08dsMI4IEPPhjLGgxy3HN3+ZmfejGAH/3x5z7ouoefv/JEeLjjk0eb1QJA16U7VxcB6fu02awiVyKc1S7rSdOceaLwuYBcUqfjBACD48M33ro4nFKnWj32wfXq5Oy5xd7hXpeXr/zVV8YPmCrglVjX23EYhqmEdgdMpjYBVIvs7w0veuErAfz6q16wlRMR6bqOSKLXt1qVvhtY/GR153d+79O/570vj611fYL9vXMnqxMQzpzpo768Hi8+5NoHPPKzrnrjG0ahCkCoO763/Ief/LUfet733Hn7yVXnH/DwhzwcwC2fuPOOT12sCmbUWiNNXWtV8+12OrtYWNV+TgRM4zoJkfG00bOHVwO48cbbf+HFv/nhm+rhQQc76Ic9APfc84mP3zz92it+79GPuuFh11+rtVQO/6IyubMQUoS95qF9idwus3AbBvQu90GVZs7S2idwg7l1Q+qX3Wq1KdFrYZaMs1ecKVoecO0D3/ueDwBYb1dTHZfdIku/nbYzvtyMiMFhINxZ3swQeMvdFlxKGccxZBDEvktlXC5+vY8b1sOS6P//vljgfwj97i4kkcc2IwKJCCUex80svzAPgA3gGppJ5JyrwcxFWGQ3DgMiF5FEXUw0BkEpWlqqKsQiHHEkM4O511CxiHIbBjSvkddLnOJDKCaJ6oRTm3QE3EQopdSNvmquoDCR1cqglHKSBDVtUowABXtT2Tb8xMQhuGigwjaanqK+FVqBaMqX6tAu5S4P5q5eYw7FzLh5N3fjHhBhhlutakHMAYA6FaEAaxtOe3YeIVCf+ztzK5tj7pRAUy2njUyJOUUh91AZKbRpR9jNqrdVwonAWQAnm+3OZu7kpqpFiC8Pt8R93xSqsh4NwL0bteVhvzyswKi21w8AKrg6FrkHwczH2iiSyW0vd0BjfbbcPbGIwJ3U4RRd3+hcG5kpJQm6ZRxfyWNPm3MJwZEJdGeGzLh0DblsTPK3e1fjYrChups7t0MHeYzGBFMzNSwRk2IqSmRdyvGOVzM45dy4e+1bkVZDYoe3OGVMrLTAgbNwA2u0I2JidmI4xyXWDapqDjOHgmfiZ3vBSbS2SbyqGuz/LiWmpmVtoFMLBWx81fGG1pRYRKwqc8tXqrcgkjDXqrFHCCVLZFBClIN2pFNzAwGutVT1om2stUl6iRnt9xWDe6nTUrfjWKcCQMBZUtdlzzaaNo8Kw92icOlOO1PSrgDh7sy7Y54aZrvvXDOQuSkY3cHT6Ko3saNqsx+0ymyw4+iyOQgRIo8IQLUZSAwXoiTZid2aeRPmcK1qtaLvMtqfRBIQcgvNuflcjJAYz3HsrEzCCWYzjZDR/D6tfDWVbTBq4xOYGcJQq+xWWgpTWgolEHitOkbscSPlxN5iUAFS6rqOyNlt9oRqymRGLKbzEc3DM0TwUPAS4tGppjCIsHBibu0x1Sh8SwP1ku1mXDgWFiduKXNjEU4EA4FCW5l20mKnYP7FMtgwziBVJ1bedX+JammG50YpEzAjscSsSrM7k6SU1IC5gvzpBxm1VryP+LS7ywzaVSiZg/yyAEUwUdxrFWk1VVVz5kTijFLKrrSjquY1+E+YJdIBXKT7qpsjyTeX23YJ/ChjaEhhm1SF2JVEgt/kc1ekma/DUxDiTCCEsml9vBaR5bCXeNeo8gddc/1LX/yyX3z5S573nJ8G8M3f+tSv+Mf/4Lrr7z+N1ZFKe3XNjYydOLXz0zyuE2IQIkiiHc0oSn5eNZ/6XLEro7rp7CpLMRRQSuHczCzjuAn6+mnEY14z4vtk2aEfIr3Fu7jX5ZXy2RSbttupxUojQUAJlzmAT05OKMnB3h5gpZST9QqAFlsMS6K8mVZj3bTJQAaRpcyJREuZ0TZoa6Jj0hqbtxMTdSJkqtVUUhf112mqzIww+1qbz2SOCi6SpGmaUtrFVWi9WQ3UdV0XCxbXuky0Gbd1rAysTwwA02GlewneCbNzVIoACHdaycxYTnU8hhiWFrUqnndVs11dg+Y3c+6ARY4mmMke2yRzapfY2e9DZESSRLwYUYoVhyGqVksRkcxSY0QWLtKIzW60K5ON40gtO0FD7hrQVNXM6XQUKHKGsBpFKkI7+bVKGWHGO8dncSai3VO3A4LWWttnjGOLz9ZShkXTZn79jBom2iFsHpynXRiEIZcZ17zv+mmaXGrXdWzSDF7unaSK0veZjHS++eWc2VHqFDGw0KmaawQ7MdsTbdrudfme8d5uOPuFT3rsBz50N4Cbb77bR/fCDzx/Rc7HUzlpOmr3MpWcs1klosjwm3rKjQlingJvzMxdlwAVmiYvpBOAZeqXMmQ/psl0XNVJFT0AyQtLHeCddH2ffSIA07ipBSdrHCwXQKUmP3YmBqrjlByYUufEs4DRdjQpB4XtVsIkGrtOxN6Z1uuTxaIP8txYjw6XV2hdi/H9zl8d09pdruNUQdVMJ0VAL81A7MxsaqUq2VzQiSWCKdZW59miplFE646Ojg4ODgBMdWu+efYPPuuH/vWvbFct/D6N+IZnPOcJj//Fr/7qr/m8J3zpB9//ey3ixFCFYzLFV37lU+ZEvazXJ1/8pU9ab16S0n60XEXo51/4urvvunjm8HySgxc+/1VNhinYjhMEj77hYTEHd/HIh+7cBz9ws1b0qesoChmXFM4JpYY1Nri0yBlDn46O1qv19NJXvPizbrgewKX1yVSNE3KWcWx3mDptyad/+A8f85x/8y0/8sOvXA4ZwHqrZhBB7rDdbvc7uXDxTgDf/wPf+YpfftU9dyMJxi1+97ffBOCP/vBNz/qOp6Wsi8Xi91/92g9/eA1g0TOJ7e31682qqJ85sw/gpr//yLmz18AJSPB5MGE+8Jw/f5Xqh3TEcgkARxfxZV/y9UaghFnDjMUACD7wod9Ksv/W//q3cbTrl7nWOk4XU4YCsYO5ggiuJ106nKqfHOuNH7gFwLQVN1qvT7quG8exm3nOTINbuuuuu77+67/mXe/4MIBfesmbcpaT1brLg6GsTgLb1p09vOZjt9z0rO94+stf/rqOFcBmtem67qUv+k9//No/u/a68z/7/FdceeVVAH7rt159+22biH6cPddfPJqZ1m7Lxb57VdXo5iURtVLrBOrdukV3AOB3f/s1N/7d3cNhd3SvDYv++GgEQHzmcE9u/Ju73vgXb7/hex+11nurjrGLVXcqvZG7I3yTblSpubJ2mbVpGlPuHDHkybHyWFUYSaLqJVtyr9GTKDqB2Fxvve22j9z0oSDY33rrrecOz/tkRQtK7aiLQQxzr+OkcD6dW9RpmqJqXK2yzrOEXWZQrRWujNPM3+UykVPshl/W7fcmhoj51d2AafyfRZXcYdRRPt2qAgnFIFjumuAASmYQYqYM2U0jtgT1/NewHT9IKMX9cz6eepje3T2G+3YdV4G4ibkX1XZG35GcanFvk/yLPrt7OzKVqjUGMSApM0uplHesorBFzF0TiYYJUCMIEaVbctTWeA7GnqomPu3nmxna1WNXTzK32PRrLcrMbbMwzCRL2uHPiBDErshsxpeg6n3ufCdt9TZHDYcRUkqmzSLsiuqRKOdYWJvCL8ClBHXTok3sEsqW9iO1dRQ4FAbV3dGOGTCzLImyuKXI7SCYkZxB4s5mpuCJegCTWF4ceO6maSoOzx2AtfmQFxNhghlRindVstvoSQiTcDs10eyUiWDLzhMfkxoiAnNJKVpTc3XDY1o1rqDhGg4Po+6+NdMIfItI0fsMTgaOJpK/gRUgEclZ2PVUjAwHc+b4ZnYk+DjnZxZ1BdqZORqKUWv7nRe+SD/20fvtHT72MY+74fGPu3By8RNHt6+7Vb7f4srrHix7Dzg+3t/fX8zi0ZagYHBiDptukvYqkcFMPUiP85lcIvPCiVNys1qqJLksUUvkhHnuOegRAS9oOk6glBo/TwB1bYe91Br5TmYWsayZzWGWOGfiqhaTuZxSVSWiruuMEC19j5a+GZhSSqxz+cqdHVnSZhp34E/QTu0MEUlzis/cVNXIosvVMiApS7BfUoNl+IzSiP1rVx9xVxEW4gkeMGZ33k1J7/6J0k/LqUF3QTZid5BIrhomYZ2zeu2lUW2DeFmIiLy6FgsN0CwjI3FWMnYCp4DzZpFdsXlX13NXa1puVddghJEIVSOQcKK5NRXQ1yiLkDCJyDxxFstJzP5Qu75pw4mUcEj57sPmnJjJZzxKjVO3NPxAtHh3Pt0o7VbD7D+ivu9dTeEppfhmZglOajrby5RbiGjI/M92HIm47xcaUvbZQqWw8FySqdlMhwdMkVInhjovU+5WmZjjCfc2ImBQVTUwM4ijpPXpVeCoVoVaeTWxkLVLnYhE/sdgFh3CsPYIkXEzd/OM+GkJeY+JtZ2NicGSE7vGnQdAUWduAvDZ/Nx2KaZkjrCNzY0XR9THvZVU56pt7E8ms6/bzKwokWRJKUjmQK0KK2S6t7fPzEeXjgCkvuv7YbKCmv6PH/rR6x7yGQDe/F/e8EWf9wUf/dAnHnzd/ZcHi820jtsXiUNiB4p6cDuVzPHLeHz18iCW1tr3fVSEJrOUkmo1U4fNCUzbFUyF2gigu1tVi2Jq++G0y0rE3q+qtRU7JLJJLULGcxG9eelA1OhTzJw4hQw+XsW4vnQ5q9lqtTKzocvLYQFgpZvj4+P9/UM13dtfxNG8+hbkpRRmZkuzcJsBaKlGWuc5Ck5kWog9UVJV851DhBqMeNeyCmAA8czEpFAZiYi7NjuRlphQWx0fL/cOK/sVZ/osfvttxwCuu76XLjm5gdjJdBsrWcagMThEYKKwA7harTWlLlBV91VnGRG5zLCqmBc1T5KJpdZppt76rLP13e+anKMqB3DOaZYEWSmjalT922SfadWi4OY/mccCsV0f7y32I6AenzqElyRtrKMhu+J/GAGUiHRmZblGsDZwHu1+vdmsu66LliYTJ07R1IJ5QDWEmdjbSE5Di2Oaiu8mVJmbYytW2dgIndw8MflljUZmlpxI667kH18CzaTcWXrb6pbmFCC4ILhiphaHy1xrDYEHE43Vhuzbuu66S4/4jEMAe6n7+M2333STdulqud9ZElOaQjRINZEl8mJkac6FapmAJgKMHnuxKonKNIkQ0QbKAIbkQz7R6tWqOPYWvXoPoNhYJ3FJOffkrZSgLpz3qy/VufpWUEPySjSB2JtWPWKZrHMxccafNUoTS1YHmcppt4RM1ckTJbFAFKNnctu4jgwat3Wz2QA4e+i1ToQRrqoWgS/1qtX6vufEMYYfnzpWdVUlYXCDZLmTpF44EbgfhotH9wI4PLOsuvmGb/zqt731Xa/6jfcELZ6BvsN73v2xd7/zBe5tO6zVJOeUdRynL/oHT/p3P/6Cur0LwN5wbrNaX3P11f/+Z77r3z7vl/aHBODk2DnhN/+ft+kUrMkzAVjhtJ4qnvHML/7yr/jCe+/9GIDzV97/9X/2rje/6X1d1222LQDyqBuu/pVf/4l+sHEjSfavvOKaH/uRnwHwW7/xZ9NYF8PZotPv/v4f/F+f/RwAuV8ulgcsGKcTAHWrAJb92TvKLR+66a+/79nPfNvb/+Z1r30fgGHI26nAsV5jb+9+fW9HFyuAvrOX/+pLvvarv88JkiC8D2B1PL7oBX/ACaYgaRaV42MDcLJagfHYz33YdroI4MzZg7YvW4/TMfwWhbzzzjtz6jjZemUAhM6q0v5+Xq2OcxriDDSuN9c8cNgfrv/j1/zFrbfcHdfCEcUcT/i8h/7iLz9/0rtZWk+sz+f+z+e+6E//5J3L/qqp+MdvvgTgT/749V/7jCeKpKIF3OJjiVHKwLjy/PmHfPJTF37wuf8KwDvf+f73/PXdxGkqgQceANSyKKUsF2fOnU0ve8X3fNu/+IV4bZPswRY3f/Tip26/9JY332QaN4rDc4dXXbh4G9guHo25B4CHP+JB43QSp/nzV1x5+ydvAyBD3yUpheDoumWQQd721ndxxt7i6u1qPW7hygDycLA+2eYl3vJf/+YHf+Db3EusD5JEXVTd4EYmEqPzJu2VM8y4RPNtVRURcDJXaoP0TkIgKnXyrbEQqjXQNedSLef8fd/3fZ/8+B1xZDw6Osq531/sOZeyHcMjCHe43mci1dyqomuD6DGenSR1KRYQhd4neeHEM4FqHkPHZQUQAvnpXbFdnsml2fiwU0jGfO7li7AT1NW0RGoxaBexigf8PI7oROFVQLUa5+OYP3FTZg0WUrt4A0YuIhZ4SJsPeZwYrKZmjeQZf8MkjMpQizckRgHiqLZrW8HUdAIJzGEUJjJm4ewR+I8mRFxiM0ilgasvQ0UYkQQ1KmxiuzRrHCp2/WFOndVa1aqOcy9mJpvsgoSgMN2WMpppTh2TmLWQrBBH7MKCFNvyhs1cw8wimOO0cSHhGAZsA4gRbjBrAymm7efOG6K7Gp2OspA1tW3aGTHmLvfcqxBQCgOfIo+KLfvWqXYLAJIS9f261Oi5FU4ANmQVrtvtONWUukWgXllgqFPpoWlWv3pQqWfjY/A7AdRxypISszu0Wp3GGCdsqUOQy24MxBwu0sVHw9w2Z9AcKmq7YWvTtyAvMwm1eQFTt9i7fKf1dYpoScssR+OdYPBJa+u3NMkrATg5Xr/yxS9Ot3/S77149PFP3frhW173uj+9d328yWX5wMWDHnPdZxW/+qFn2PdDaGCm7q2GGKM1AlYkVo8jFrlbeATYOaV5Q2/v/1S27CDZjYZxzPDDQW1WHh1SY5/W2nU5yoLVSmJJInCXOehlAWIlcvdJq0D6XUXSXJhEEkzj6sRwjv4IRa+0gVohUPVEnFKK9JmNFQ4zVFWmQAFAwHpaR7Jd5HB3JI4hfI2mnUTZIZbA1uy2uVZLzu4UTXEC1aZAYq7VIqwkzMRmZl7hgLfump6Ke6Me3V5hh5lye61Ap4PeEadSa5D+GYaPAF1Y6wWSNJxzZOt5hy7y0DWcYk3jz1n8K3BI+yUqzN0FQmxk0qrTHh1c2+FhAx3q7jBiCKiNLrpGAcW0FhEJTKnWApBwjtm8OTBgwTlo1TlvZ3huABIKTE7rDnJikuolSK7zUm/OztwITc67ZIBVre3C5zxjKJxTx8REUQ0OUbe4KwhG1r6RuJWZdbmLOnsLIFuJyTgiLLq+5RW0glmEFJCUPh0hozFJRhoyFNLLutl93zuhesX8LNbgCpp1zPEmtM2bKXCyRi396Eyuru6dUHXWcWqmLjudMWnjeIAbqbp0ETOj+VkX9wIIJ5mOy2mmwwzGKUg6IABTmRJ31HcezEunkABn6bxqn0XLNNba9xGgkFLMnfb3zl2859JTn/y1AD73cU8gbN/yV39558M/4zMf/bC9c31rsBjcweIIrFTjGlJiFkkU07c7/CSROME9pRSlLNXCzKG0GBbDZjMGw7nv+67PRGTqYfPrU/a5cH75JJWq5pxifS+mQU7OQ8+RDLPTgmgr2kUNDzwMyzbFEFExC/B1TgHCYWM2ZnbXXTVEQGcPDlV12qwTLS3qkKqpZ1cRkuKW5hLfrnPSpeQNuknTNALUD51OulqvBuljFdBqBE4pxVzi7KtnU59KzTm3wgF5rToMXa11KiUo0pKolsIu+/t81VVnPvjhYwCbbTpcdCHHNptMx5iIIF4KUdzojMxCjEQUocWgmVzOqggcDDMndADqWAFUBZMQURsMapXpIBq0AtechiVVrebkHJ5QoAqnQYSExnGMwddaa2TamFnIAtsJNQallKzUaTsitSakme0P+6W2ElC7okcBsWqtJgMbNbeLqnmQ7WaTTt/30bqcpmkudUcBJYGI5zlt8jprURphywktPUvkRKoa5cVY3dTNLRZGvjxe1PKZ5uO0AdFiOcTjt9muU+LtNJFRk/xBSilwZxYttfWTOBPVOMHsOmWeSBgsMo6bpEcDJgAPuGq/Tw9897ve/3fvG1cP23/wtcuOm70oy3LaTl2G1zL0i1i71qsNoNINZjanl41SMq8gSeJhjOuz9uOlTdnAdDHsLQ73wi9zdILVWK1SQbFaYjYSxH1/OG0PigbkOPreBjZC9ZbZ9WBTm1nVIil4JtHDZBcCWGsBKgvCjhm5XBBl6QiIKZu9vb3i2E4br9bnvF6tALgO8SJLYtP2+/JSx3HNmTNnknhk8myxqpJzTsk8aQnIqElH7l7qlghhotlu18Ow3I7HL37pf9jf+5nfeOXrY6pis4VISEBZq4YKYZo2nJE6vP3t73jcY5/4r579dADP+MZ/IuKrzZ3Pfs43pq4877m/AqBbYJqAimE43G6KaqBDRzi+9dv/0Qt//ifvvXhLyu3E/8lP3bUZMU3T3hmsVwDwtKd/2RMe94hb7rpx0R32/cHJ0YV//bxnAfjt/87cu8bstl13ff8xxpxzred5L/vd+9ydc+xzfKEJDjjOpU4QcRJCGwLBGMI9pqhFISSobYC0UstFRahcSiEVCCpoRSFFoCAhRHGApCRtkIqdJoSkcWLLufhyzvE5Pmfv/d6fZ6015xijH8Zcz97+wIdKSI0/WLKOz97v+zxrzTku///v//d/UAn76Qrsn/rML4Ub9s37D2/2tyYgd5aeWjpPdRiGcUPgqz/2X/6Bf/7PvxuAeYUhF4Bwc3NTxs3RcQFwffvGN3zjV33/P/zzf+KP/7c//4lr05uuMheCeymyLL2tpIRS8I53nP3R7/mub/rmr765/fz66MaSK0jMK7mGDGh5UKfd0sO1oH6b0ubm5hqwWgPHiDzwxcWlqn/yk78wzTV+BTWA8Z//sd//xe9++vzqdtxuAdze7J+8d/fbv/O3/8iPfGR38zpzHOr46Ec/+q2/+321VvAE8sDKpoTW2rTXq8vbcSP37p0A+ON/8rt/22/+E8RzStaamddg6E7z7WbDF1ef++C3/jpTAfDf/dm/9YufPE9ScqFp8nHYpuEZXqrBAAAgAElEQVQIwM2uXVxcjFuZqn31Vz/7R/+L7wDwvl/zZedXb56cHF3fXJyfnx8fH0dDaGbbzTHToC1H/3+0PbH5zf2uoXLZDos1AMuu3r13dP4A3iI2rcbwt+Skng96xXBMONSpqRvD02pYyDk5OQsMptoCO5dKgvlcF4c6MZRKyQBup4VFynj0yssv/8JPf+rXvu/9ALbD6X5fy7AB01yXsZRADTERsZjFpMBDIYWc53nebrebzaaPp1tbWhWR5iaP8X4PlZ/3ZQ117ujqUsAqqiege1jdDsR3Zol5ZYDPTE37OhHrtk5FZA0T5VAodoQHGYBpv5eUJJFZU9XeJBCoG/hJJPVZttXWWmseULaccxmHftpPOreZKW3KsGDf1dTCRTJl9i7ZiQwvEwRTjFPkp7Cx1xB6NOp7+oNqPQQXInwYshNTIMzQByxoS7MhHT7D6BwiM0FEFm2tKfMK/hTpyxiQO4VvH87BgYzJb2CzalWYljzknOe5xugnZLYeC248fjP2W084cxdpa2hqYVDV2mrgYHgVxcRS4TDKMjPYCkPpCnwYuRAbQmXD4ccxM3WuVcswqLP24QgvoL1h12xvmJsBsKEYeNZ53G4aDeGu34MWU6Pccq6c5kU73gs4StTqMkg7MFkZLut0Y3O86ePC2iSnIkmpkWPR7pZ17tQvZm6PWa4iY03WCjaiSKq1ENk/TiB8tMnnjsavzQP2LDmlxH1iZQTtbcKh3YjVUWstGI2rNIRA1oDzV1+RVz9/NFma7XK6uKy3U7N50EHL+NTJPKm5tNoCeSYivtqN4VBVTuLWVLWHYqzcDYKY9ZcuNpS11mVZMstmszk8tJGZ5WbeAtKJpvEhm2pz7/5oM3ViInSGWujNDQ6XnMzIbCYy9LmTqLVwmZNR9MZVLZUQJE5LazFFSSJmJpJgXlvr8iDHSqUN0g31LizUv8zxORw2ef0TfgznxyAhInWDN/TBiIW8wYnRFT0Hj7x1mumqKSaLHW088wfIYxwvqj2RZ13oqhrMaIWl8iFl0s3cdchS6yOhWZIiklwx2yK9b4KTEWBMgD/yE9QlYhwin6hrrBwwb66qjalvgGqt7KwuTL5moziBjS3aT6sWkpmSR7XwK7FT5wl01llkz2eRLBHZobDEaI+wBDEJQiCBrLZFW1+FMWcRA2ptGvN6gCSFWwogU4shioiAPRQ3h/p5TZntOrW69AVkM9dpEhmY2SE9NRaP5DVMzOLr4IXmeRbJeOxMjrFRjwGdZwD7/TwebR00z3N277SkX26Q0RBDtdbmeT7gG8IZlVLqS4eYs4b6NjFBYK6rvpYopg0aR1bcfCSSSnaGK5zJVKMB00Wrhi+mM2kEKaXk1lqtqjWXCBsrXbaw1JJSrw3dEour1nlJKXWHVVAPyYUSAgLcdVOgzFdXVwzKOa9RYeZuQrLs2zx1VMBbnn7bbnf+De//5s++/Ivf97f+/pe8510Afuvv+i3nlw+Pjo730y0L11q7ONaVhVurOSfqdBhstqO761RLSfOyj0c4Riph6lGt8bbmXMx0WWpKyVofS6eUApew3+/LUGrtfj8zje96nmcIx/g8Bmnxhgt1crhRiHHSdjOQQ1dNhGrV1nIamJmsX9VmXnIxs6VWIhrLAGA42tRaCTjabt37NFAkuXvibPHrtJ4KRoRx3BBhaTVCqjjRMA6m2O/3RcrZ2Rm1qAZMW03EAqq1PjpDRUjC+iEydKszw5s3KZldIls7pzJPytkk6QsvPPfyqwzg8nIeTzBkidySbSnzvAfAfGfIuVIN2+I4jjFmKjlrbaWMra3nhZHHye41HvsoPrbbbVGa51mKDMMQopu4DlWbgEQ45iaqKiSURNJBbAqHk3tKHSId2oHEmcizpLgmojAy2HY7mjXVmhLnnGKgs2hrzXLO+/3eZovETSZSdXEexrTY3h6h5glGqsrr0CG0VDnnlBI0wphXFXdt42YDs9Zalm6ybVY5wrSF57r004BFW2NiNw1boIY92Pu2gdcDOkkOyWjI7GLJYwaz5i6ZZWkWaq9UCsCt1pwlj5vadR8GUKtGRFn6fkPZqmrmcSByvTjOxwDE2vaZJ9JXvPcjP/6vP/LRVzh98bvecQbg4sHnt+KZsuoylBI/gLtvxlHdtNVSSgQYiYi6SUpzncy7Tlh4euqJo9upupSlLSQ3EUW+n+ZSnqpGxKytxsflSGCWfPfq5mJf52eePo5Ppi5TzpRygkutES4gB9WVHzTYEBJR9ZQza2QdTV2FyJzDXaVaeAOg7mZjOR43SSbhnFMBcHu7zyWlDGtGhGk3A5BUjo54KGlZqogIdaPQpqQypKYdsMc8AsjhB1Y1qywIiVPOuda6zIs2+ot/6U9924d+B4Cf+olP/L3/9ft/5mc/R0DKNk0AkAq+4zv+45M7+b/5U39zM9Arr1z+0A/9EID/5A9+8Pzy82Wgz73509/+Xd9y76kE4JXPPvzev/QPkqAtV5Ria45v/47f9CVf+sxv/dZvenD5CckGjjjA6W/+T38VGffOMDeMAgBps+xtp85zna73N6fH4/krrwBIWwiQYQ34yEc/+qM/+n8AePGlJ7fHsjnCdsDtJdLYoYDMidP+jfuf+tVf9iv+xv/8PQD+s+/67zcDmDFukYdGPE3zHsDxnaOL249/zfvf9s/+xd/4Z//0//zYT38awN/52z9EhGFArZo2+Kr3vQDgAx/4jTkPv/13fDBlneu56QLA0Va8q69EdizLUvK41NvjO23cojqGIY7EKqnOC4YR82SbDQBow/EJFn3jf/k7f7cMSFsA4IzrG+yX14yupuVyaV3Mv58fNrxugrOn4RZOOPzj/+1Hv/t7vu3tb3/x+I6Npzg+BoCbG4zbdnqc719oLvTG/U8B+DVf++4/+xc/9Gf+9N8dSp0mHJ3G9GoP2d1OU8p6u//8B7/1qwG8/+u+4kf+95/8Fz/4r374h39cZkzTTngXjtz/4Jvf/+t/w1ceH9nv/j3fstRrALv9dRmw39+WzWi1BfjZ1Nxps9k6SpJhmnYAvuHrvvZff+SXEmgYy5Blvr4BMG6221LOK77lN3zTWNJUstoMQI2IC5y0IZVh2N4BcH5+frwZbdk5EYiFDcCy9PhtVRXJ89KCtuhWY0MQ+WghHmZKTgxO0zS/8sqr5++8AHD61idPT44ur6+Phs3x9rju91FsMZOBO3q+5xp2Mtt+v0+ldEUxnJicYUxi8nhPFzlTAIFZIqJvmRPnqo2ZH9x/GMX0nbOT7bjZ7aZUci5p6ig4lCFH2v0wDJRkFQT4gUvKpH1duTpbmRhhlgFyKZ3OSE6y5vlR9P9GDsKaU7iWf/NcmUhVZ517OQ4hZjdflkoRV0UONXUSSmDqJHUluA5jigZmO4xxrdRaW3NJBdR/qmj3WMCS3IhzxG+hqsIYaE4IgwCAPI6RNUYk07REcSWS9sskktl5dfVDmxO5pBItfUqyLA2AtpaYtbk7hmGMXjGnwVRrVYaUNETMXK0t8PBDzqoat9VjkHgxV+lopxQ5PsQMxcGiEm0hYEF77UleSdrcVI2EmTlUP64RkirMFPvw8LrCqMEdbJDFrMYwhPimaeUiJ8d1qpa3ABYSch1PjtwVwjxugnanVoR4IDHr8mMx9WXa15tSWwbSWLpwu+tiPOesa0TCuIIJS8qwbndtbgKJgqFaDUOlr+EOq1m7owpjNDC3+XEXQ62zO4kISNwoZY7JIMCBaTlk90KxSeO8XyIANSqcWqvBJUmH2cWzMeSb3XUj0NKWq924YKBh4GEj2AzlmvbTbqq3lnkchqOGHC29mQm6et3NOfM0Tc7gjsNESVkEtc6qqqqBF1S1qi2svs6QkrHaNFTdTBlM0lcdmVJty2YzjOMwz/M87QAMJYkkN2/VUir9rWEZhrK0eal1HEczi6edwTkXRmLnLLK+OHyw/ZJISGki2dCskVFKqU0zAJasS5trfZxmHOqJVIq7N1NfqQCP70pVdeX4iloLfh8zV7fHZLnUmiaR+F+1VnU1b9zoUH5TRM+qxhSDV+d4H4StTrGuRgdMHYQ0FLIeg0qOnBOLLEut1bxbUVKkWi7TDHApZUV+oGlnux7M1CJCXlRVhPKwCvzrYmZSBli8xfGO25CLcGYIXGMUvlQNiT0LOWipGh7YlJLW1pZahtEct7tdD/TJA8hSoTrPXfVD7gZhqnVxFvJDTigFu5BgmdfAKSZXI6YhZeP+2QbPiJmJEpF3OMjaTLXWcs5xoLXWiLvSalmWTjV67CtmZreuy+jyaTPq0y5fJ67UdAmIcky7EiVxb+Fg4j4ROz4+hvC8LMNQUi7+7y5Hhf6//Vn0Hf+2f/Kpf/27EouAVBUGecw2Eh2AequmFNrvHk2E5CTd/nbwnvWIioOoZo0L0miB4g/cjCO0Ox79EAz2SIlgq24I0QLHLmM/1Uj6SENwoDRm8NpijrCx3kZ1PuIa807EWtuUethPlxu1ZpTGfa0kXUxsVstIjvkXPvmzP/aTH/mH/+QfAPjg7/yW7/zD3/HG+ZtHJ2O1Nm5KmyNt2ESETeMcWEf+DPI2135A+2HARqoKJngE6iClFIuBnHP4zIKVGNPN3W43DiXMdet9UGPoWA8YZ+pcCbSaUopUV3e0JXAyUNUgzLlrq9Xdx2GbUmpz3c3Bwhz7rEcfod172MdS+8CdVmoQGVyd0KwLCoLsuYKIenBUNeVEZlD3RAIjb12in9MYCHfmbrxUVQOllIZypKraI7NDItsiljXEeEKJkdyLSrrcHf34v7kEQLm8+z2bOyc7v70/+nwyeAwUJd1dlHmTq05GPTehx7A7MSXmlFKOAUeEsKo2uHZMg3NKqVbVZpyLu8eAI+VwzfWtlDXv54iLpLKY82HWTJYITBSYlXUi5szRYGtrS+RZkKwRLR6HVk+oqQpmbqoRP3QYcNRaoZYyUUHVORxYRJQ4M7PpqnHlLCJEHCOqwxy9uVVtqSQGubXVwazmDoGZSU6HkO3EudYKI3P3Eu4Ml3hAItlXVxIVkZlFOSKrVrMzQbyBpC0aWriSt+6u1VJi87YeX9ZxKB1XEAoOV9UhDa01oEnZAJiWDNxb7IlXP3fx0z/3U82u3/NlLwJ47tmzgSSTbmnJ0jkj8zybWRkHZpmXZWWmHAJlImO68wkWs+qcx5N948WGq2kE8ODBZjx6fq6DpA2jx9+yUmIzvSB9OPjl3dOgWpyXfLspzWzvJlHreM9aa2AnOkQ6ClPOaWA0sSWtf2xVn6wRZ1hmCNockplGycszP/NJ+6Vf+txXfulTAF74ouR40+mGoKWM2tKahd6GTbHmQELrPqxxZNW61EelZ8yCmdms1TbHyR3f+DBs6uJ1se3mbHezAHjuqeevLne3N9OiIO6rp+ub2+dfeG6z5X/w/f/oD/xHfwGEH/mXfwXAl3/Vi5/67L+5e++4VR/GO1nOAGQ5fXD/Ztr5UE6nabc5YgDPvuX06uZl8DzPc601nJxCx9PtdmnudCvJuFMGAKoOLXkEV8cUD9L9z9e7py/sdxA5+fz9y7/2P/4VAH/oO3/fl3zxS298/rObYag7PbtzAqDpdR7nZufqdrJ9XtsxgIsH7JS2G9/PD07uwHxf2xwvw7gp8zxvxmOt6c7JWwC88vKbAJuCiCTR8fEI4N7de9c317v9ba17yYvhFsA4Dq1SNyQx67rtZOYkGyybi4vr7fEYj/3tbp8LEzdJLjxM0xyOdWbebnme6vHmqQf3r2JSxtLKYMSVuEUzEM35bjcP5aTOTCixjal1Pj7ZzMvtUmucGwCur6+feOIZ99rsGlQ3mwHA7e18vH1qmen2ZhKROOXGjUiyMjphnuabQEJsxrPMd93Gqwu9PF/+1b/6yX/y4X8K4Oc+/rH/9I985x/8Qx9qdn5x/gpxDRwdJSKSlJItHVqZWdw95yHJ9vq6HR8/DeAXfuHz3/M9f/rH/uXHudwx9XtPPAFg3t/eXr3x/l//3r/8l//rZ95C03J/mm8A3Dm7B9rc7qpSubjevfb6AwDTtH/LW5545ok7Y8ayu9xuSid0NSdhIjFQlLw5ZwEtVjkRatXbVsoAoCJPStNMXtPlyxdf9PTbALjlpkhl3JZBpmWbQsFRo4Roaou2OKaU2OCcCphIOoC8aiMiI6Cq6EEy3BkWzt20OC310EDmnK9udj/wAz/wxhtvAPiar/mar/qK9y7LlJKwYKpT5wdJakstUvJjoWzEbGROxuJwlRURZQb2xJyACJaAu0fuuEKJD9nhICJqoVXsp7e7NusF29Fm21qrc5cWFilDGZlIvSpNawpM0gZVYpNHWn3XZdnnQsQYx06za63lsr3d27jZ1mWOWN/9dFtrLaUkKQHSC1+UU0zJjWXtjdfrTFWdek4cM2oUcqqPw6cewd3MU0raYrvrIrmpBsYyKvjO2WdOLCISdU+t86G8iVXf439sCN3j+j5cxCHZYOq2lKj9mtWec2cOIKdktcE8xmFVD/MpjsgaEelm2eYpJclJHYt5Gra3agB2xrdOkyXZbFGO9o0BLE7VEUIRkIZp1HQZy2C1mXmh3kd6XXzZD/X2lG820kqwPInzYyQve0w3ZE0RNBDHsp8A5E1xMuIEWPNV1MAsOVlTd8/SLyCPcEaQ1i8I+4ssCyIK2sRjecEwgmpVb/F/ziklz7HokpQOXbTBgxbfTKOpS0OZpt0yzX/7u/9Y+/nPbiccp62krbJYGc716n69/8KXvfTNv+93vvgV7zt/2OKCICJBT+l245dfe+X86gJC1lRVQUjEOSW4aqCOc37uqWfOzo7dPUWP5zaOY5s7rVN7QGLsNbvha6m1DCwirVW3w3iCXT25MKV4uiCcy9iszq1GjxNdDIPEQZbIaA3qAjOaVYWDydbCCUyckqoykKXE51YotXnJUgxqXNcMFFJ35qTeT5IDkgaH3MZ1USwusqhQokwKX7wGJYcjU8Oo20u6TkEBixOmfeHQhOGRVxR/45CSqi66fiAhLQkfojLnwt4HprGfFibV6sHcjd5FlTwlyUSibtVqPxLNHMY5AdatUIJlmnPOKXEzrV2JDw3YasTi9GSTkigThIkYZHUB4KapiAZzlmnqYm2klCLTytcY2njs1WpKbNYcJnJADVBKpTZVRNfVw0P5MUH0KkaKdoOZU9MumcmSvFaJToPIV+iGrzHaLL1nr3VhRxlSnEjTckhUZILEpaCtf+85D0CkyhhT/8YdZmbsCevA5ZCuFVlCmzKssTuFmffLbO6cs5r9qvf9vX97oMnf+P9BwSFrlEkfiAZz/JDluX43XVtFFnYVg/Cj8OCQGobQaA2kEIlbRy0IoSku+7roGrLqDInodWuRSYYwbizLtLqGeM2mKtGCptC9hQWQOJxyEmY0CidrZDoaEHt1S0PKHPL41g2PZllAi2+GbRwu8+xocJe3Pf+ul156x5NPPgngz/3lv37v7tPf9vt/z+v3Xz0+3ejcHiezZpHWKqHTVgwqJCIWrKY+Fe7SKnOHSLKg3JKBjGL5Tl1aVGtNKTFRTqmPY4KfCjJrQsxMtnIiwRxClUgiiv4p2k4RCT1Y1HbDkDfjWGtd5mpmiWXM6XF2aeZk1jeAlKhIUV/WhDQOhwiI3Jq6qVUcBH1GZg6P5X9M2ydVc9ecCoOXtsQuKaVxrZwc5EwHIAExyFqjlW7irrTqx5hZjYKxtCnJTVu1k6N7X/TCkwB+9hO/9PD8ySfPTmd7kHIS8cTh1ubFtPMd1OLMkjABOkzVrSuB43JFvyA7Ez0l1hpKVyZy1baGzhSLebZarfXABYx485TkwHqPyHdiEuHEZVnq6g3ORIB2Xw8AciH20D4QOAZA4eghomEY1qxiPoCmYG1afMi5B5tRYmaWHHAQ6l5nYpZYOBRJh/wjEg5ZATGnnL1pNywwW5/dpqithFOS4t3vjIr+0HIUgg6ix5IP+93weK5zPOEg7xzo0ICsj67raqxalzy0Avc4Tm1xIjbCzKSgFIKXQchoX/jBiy9kpnf83Md/8RMfuw9gu3nmmWfH69s3klCrWrKESGpZFpg72TRNR0cnIbVYh9jhfY+bXnM2t0a+wFmNmsZ9XHLOS+thdWHQYC5G4Lwx2xrT7Xwdv8GJ5FFI22yt9cwCYmMQE7H6o9wFto4adXcjQrz9zmqmZpwwMuVu7yRvpm4tlXx5cwl+FsC4Od7ND90opZKQw1JvrmrmZhLmTuLIn+q2LDGQwHv2n0byl3uc2NHpafW2aOKcRlmWy2EjAF6//7OnJ3dGeHLoirUfTmi3fOZm3n3r7/r6t73tpQ9/+MO/8kufB3B9+9pm42XgzXD24P7tOOwBuM3C6fROEZ7v3C0XFw8A3L9/UQa/vZqOjk4S0Ec/PGy2fMSYa5Nk2+0WwH43zXO9c3o2TYubEi+qC4C3vvWpaXee5JjETmr6pm/+egDHJ1lxdfdJsbY/Pi6ulwAkNU7uSxpKvrp+aHYD4Om3PHd9dTnNu9Ozcbe/3Gxlk8cgRu3318x8dX1e8ubNB58GcHQ60go/Xup+v1wD+NTLr57duVfb7Wa7cfh+OhQmLQLXrC+owCRwbm1p9fLkLJeRA2DBOecsznle9iwIbOTZyd3W6n53cXwq1u4/8UyKc/HO6b2Ly4fAMA534/1KKV1dX5ycHOeCa5yfnp4FJfREtuS5DEf75Xx71NlI25ON2cV+ui4DlZJamwCUgablnJg2JzoMwzBsgjxt6nVhJsnpOPyY07S7qXttmezkyafvfeCD3/g1X/teAB//+M++9M4Xr24uHz58ZTxaSnYAYy7TMquZLTZI6SvfeRnHbaum0HEclnoL4O3vfO7bv/333j37wX/xQx+xWR++eRNZVR/44Df8V3/8D731hXv3H37m+HSjnfPv++V2blKG8bXXPn//UgG89a1vd7PXX7958t5mO5yGOHbaXwtnNc85u3fmhDallISptn0CttttCBimRY+Pz17+3Mt/5k/+uW/7zb/3+afeBmDcbMx5auqPmOKwZpZYRGLF1aNbAwtGRDGPji6Fyd2bVjZix0oaQnODGzu3Vqu2OJFqrbtpGsxKKR/60IfiT/jUL/5SEK/6WHlFhEYDT0RN3Vq/RA4ZfyKpLT1fpq9JLTyPvG5QJECn3QPer4oIYemlOclqWDSOEny3n1NKB4sKgxTWmta2H8YIZCU3T5RLzkQ5hikgq9VSGcBq3i6uLuNBunfv3sX1hftmP13mzADu3jupunDicRzr0oS715JILCSQTsSRUQW3dXEdmL+1qMiZI9vG1Nqaqsvd8EvuDdZTabtC3vlxKkTOiWCqupiJ2+Gfgsn6khWP8Vn58ftuXe9FwcBMIFfXGnnwQbUPcT6vTEePXOgAhK/GzLCumhs7d7YALHJsQ+lc3W+mCmBPwkdncJ4oE+fFtef9uXtk/Qj3CsdSI2lQmIsQx9RjmVlbEh7LkB6jsq4/oREsp0eidIVbtVgdcxGswAKz1nM910yNaLs8aLn+aLxLEW8Ikz7CcELPPA7GXnw1LBKSFrOmVa9vryIGsU5K6/qoaS8kyjgcn544kdGKgTQFkxPE3dS3ZbNJR2pJ0ngzG1HGIj4xNyEX9+pODIvXpz9I4M98+hdfePq41Z2ienFkm5adQksmzvTiu/+9o7PnfvyHP/3kk+9295wkUCpmQTmAuyeSlAohrRiTiEcUoLkaPyZY6LpOEkOP94pl/pqp7BFH0p+6YBQ6J+mheOrhjdaUMrH3PSVTSazk67xyhYbC3CsRRLJ3tQklIC6IJEXdDmw6fuyRwNrfqRuzGSISjrr2llaDN/fsIRUXNWI+XOyBb2McJggM6Dry4I7/ABxdvNA7TnMyxyM/dRxilFJqaui/lzc3CfqsWdOWhxyHlCra+uIcyH8x8V9abS1KPEhORGsWzJrXxMwGJ2tMknJqMR1mEhGz6mAB55X/2gdDRs1MiErKUWLptGRJ1TV8JQH3E+GlBki4r5y67d0Cp0KHpowYBDZYZET0oFkykdQZeGuIk8WOKpBLQcIB4tAwBYP4UcxAWOw5fIu+5rvB2iqsYYeuKZkIpEBIE9aEyp4PFIKRMGQY1UiciWpe+N8ZhOPfpUXFV6f9GjG90mKdnKBwg3F/ic21uns0S6G7c7LEwkkOK8GV5/SYp2vlO7alSkpx07C4hLkRrLY8Hmt/SMHsiIS8yop08aZhG1tB2qEnDLgeR7pyaL6aN6iXISu01jmgOwRRWHJNzLrUqCqEUmJqS800bLflG97/TQBy2XzvX/1LOZev+8Zfe325O7mz6ZnoWtlNJMXerJ84zYzciSya58i5AEcUkB42xr3+SEZKEIfFkt90QUoiMgxDxB88DqSNSaeufoEY7ohIyYm8MxRVGzysLsxCMSVxV9Vq1og955y4c25zRDwEN4S4V3K2Jt67YeV9RVFlJOSUi0WGWa0Oo8SSOMHQ+gKf44UlN2IWkEuU41zbwkKgAInFKCFFLletc8xBw19qZo6OPV+qr8FRUFcY5+TPPH0C4Bc+y6+9dvGOtz4taZQ0mWoYs1PJElILkUeCAgYc5M5MqrW7bJzdXQhMgnWOFn2Ou/XEmcdCrXydahziu1Y7pXHKRgcUixqcjA/xKI+hm4Id2qekFJve2gzqZFp78FIqyaK6IRD1GbbDUxFGEuGp7ULaKwF0UA0nZD/JrP9btdZIK+xlXEoimNvMjJRzBN+g46n9UJH0X1BhZsESpwBZB1ZAvUW5hg5GDYyzSF5tlhrFhkOFUndgh4DeNVDtqlUk9YvWDko0JpIUZag3YlrjJThmMQ6DLY7rNsu7XnzxeHP6f/3YzwD45M+/VunsibtHi1ab56jLN+NYCqtWWBuH0kEq6AUruSsgXUCLxNK01VpBm5xzrpGbUNxIuBAlZsy672o9QPIGVslSDcVN5VSw3bCBQQcgljDM1tMs9YBSdoNHeksAACAASURBVEe1yjBudnCutniDCVo1SYmTNiVSQhXeHuVFpxWhP7bqpeQxZa09H1ooORE1JRaiMMWG32o215QSiLUdkg7BHDAaIQqXE5prXVTZx3FUW+L2PdpKa9fNdDw6Vq27/TWAMmxL4d1+9+aDT/+q97zjy778j8z1VQCG3Z07d6zx3KZwR3Ul+X4+Odrc3t6i8ZNP3QHAYqAuAhfOS19lJ7P9okvJBvGryzcBsGw2w/H11b7kXNVKobIZAOz3D6rS8ZiqXj311NnbX3oeQNOd+/b6+uL4pCi1w4x+mipzYSrbIwlr+sPLTyUpd+4e7/c3223ZT7edBjckkVzKOBRmyre3+6h6a2vunrM4bHs0AMgl7abzzXZjtqh2aWHMMQE3b2599M/MQDJbjo4zMfb7W5ECoAyjalv9vDVe/Pv37xNhM+ZlmQiLI+TQ+c37rx0fH6dUbq538X0x56Ptqdl+mWvKtNTbcZMBXF0+gG8A256km9tL4a4BNMynd4bb3ZX56FYADGW73+9FWDL2+4fTnAEwZenqAOdeXYcsi1AkS7m6eDAv+tQzTwLYHv/K86vzz33ulWefe8LlXG0X5ePSbDtszay51f0MYCybMM3Vqkfb4eZ2AnB58frXfcNXvve97/2W3/RTr37m9fPzSwD//vve8+Vf8cUp39x/8Oo4CFa5/qKmzsPmZK7ps68+fPqL3gbgpXe++9VPf/L+/dfu3T0ilmnahyJ3KFK1Ocnhaq61scDJUim238Nbp3i4u/u73vWuN99889XPvhxJzFc3EyRzLs602WyW212HKGrH6DFzWG+YKaADFFGhGpDRbGZBXHLn4CmuxmzE7GOa5g9/+MMAPvCBD5ydnu7n2azd3FzF0fH2t794e305DMXI1qCB3kgHV6ILZoO/w9KJjHGTr2M1I3O4mR7OfzosqKIH7eN4GMwWTcREZC4r1SLgHLzZHK1h5OjacqsQDJKjp7FojXp8bmxGofAypKZKLKXk5976FgBXVxc3Nzec8t07T81zbW0G8MYbb0hCSmm/3+cyuK4iPlWHMhMEcIuTti1aSokfJHjk8eWGGyUXMZV+rTiaLnBOQpFo8yhklYiYxNhhXT4mDMfBPMuxG3Mj88jC4CQHgkZg/zoCfK2ZH/uPyoEmECG4tuJvD1BZdxCvbISVTQ8GNC7xnqfgzcy0NmMh4nlpS2BEtiNKgadqNM8zISQYlHN2cvOmrcaUKZVsoCSF2ZIqlgmA1HkkOymSmPMK6IQ5E7FbcP2TdARGIhChgShEu1ki6TY2VdRRh539zxoDqZAY0zpmYmY2QEC9Wu8FkRKlx6JJV+MzNAu9/Mabf/3P/w/nr7+idVkaFoeUdPfu6RNPnH3JF7/rq77mq2+avOfLvvxR4B1AHlxY1P2EZg7f12nXaPB8u5trBhpnk4yBZUypMbNrGIseDTg++YmP/9D3f1TnfdN9rTOSQ/zsbHzi6ZOzZ5944rnjO3efosfoKrFLP8Ayg20Z2tVlqeHfZ0H4TdYB5UHiSkwCT0HDjBpvFaSwu4aCIN67WMtG0GW8IC34ynH1ozsLAiMSmR1L067BNlJYgaSciLxq71ki34eYcynyWLsR34YpbK1P4MSh3A/GYs+PJSdSrFjg1fFGnEAtwpGyRE6He9Omiwe8kx9Vzj25ycMclzpKxT2lNTSzDzPIzJupJGZOLYiq5jkNiVJrzbWFxQ5djeDc8XkdWeLuw1Budre1zlLyZggFn1lrDsrMTr5+C7Z+uRksaVhh/1BrTZ1SycIckEfzpdYZRiKZwT0DxbSrJAwlSU99BkFEWwsj2mN9gZI9EhD0AUf48tDTEnrXCZR+O7dDSPX6wPXOQ7oSP94sN3Viz73GC29EPBWPvGDeIvXIw/C+ip2Dvqhq1dcIm/i7RCTn3KYvYGJKGEPXTKVfZgOOoOujhxU7rb9fEKTwBWcQLNIjJXFsgwPKDZjFkvPARHEzs5hCiqzQgZDEZEkg66mu65en3rIMqvVRtHX/WImIapubt0OobeYcl2BYK4VLFO4AMZlRx8kyWGHNYVoXXYZcYthM7I5GzGq1D24AqG2GsdXp/I0LGQqAr//a//AnfuInf/gHf/RLf/WXPvOWu9eX13fvHcfwsodQ0BpqvQb29KGaooNLmCkxwcXdtE8isM57YURGujI4hLuHpbVHZQ0zE1nTqiAW7iwAggdhO3I9QvEh7iFBf2y0FHoBMwvYmOHgjlRhuDE5aPVBkGsMj9xhMaQH0FKIuNQbj+RdahH7byFjs4CqIzFnJjNyU6CJcH+13WHGIsEA6RPN2oLGtIbSc98GmAHODDNLea0jaxOnRK7LTRR2Tz518srLbzx8uNwpYkL7pSeMVrfZFq4ppcTrsDxwJExMJLSuX8xAoBAQObrLNwbSKXGkDoMpIkhup0auIQ57nMBkzZuqpNjqxDichdit1Vpba5vNtlsTTYOKSyVp6wv2QmkNIUuP+yrNG4zBZHRIljbBQQjN3dBB5E4wj+w67r+Xs3URwCNJxRcGx6jV9SKMJC5fESSHyb3C3CkFHhp9wiERqAX3uEuylLYoE4LnrY8gzB5TdfMVNA24tyyZhUGEFTJn/afv4OHOxfCW3Gt0D0CYokGqWrdHY0u1LRdnZyfvePsLAH7xcy//Pz/78H1f+e6SSxlK0z2AadJIhCXy46PtLpbswVByR0dQ9SKs1WaaHSWVDZVjmXIo1Xf7RdLxStCIr6waYJ5AA7hELsnSyn6epmZFOHGHp2tTczWfmElkpQ0aqZplIybiBPOOFSSAGph18RjKBI4mZbOk43Euo+z2C4Clubm4sSqpxtQJrmAi0xqJkYweRle1tTZl2hKHmKRX2CskVsg7xcNNShmW/TTbxMBQNgDqMi3LImmstbrXeEKWGbqfx+3QKq5vHppZHgLG6dvt0w9uz1MykS4wvrw4T7K5OH9Y8lDntnRLMM3zftykkH3mvAdgvs+FvFVCZpQsCUBrYpQSZaiOeTtPNVjx45BEvLYH5tNuPz///JMAHMs8L0fbM/dZUUPrwVG98ebmZiepDWPMfG275f3+1t1rtZSS9OX/dHJyenM9uYGolXISUrk05KbVXZl5v78FsN1ua60gnZd5GIYoFHa7mzKII9gBK5yY4WbutMxIKS3LEvo51TbPNQ2JKan6MBQAXi3nvMyzGuWUp30IBlPOmYim6aaMiBjO3e1FTptaabM5rQs7wdAADCMvy812e7zb15JOlyVcstv9dDXtm/B2d6Nj2QLY3TjLyCTWmqz1Vs65tZYSmKDaDtg5NnGr1W/GLaeB1G4ASKrDkB6eX17tzt/y/GkciaUUEJq7mh0Nw1jCfyTTbt5ujs385uZie3wCYDfdmF7eu3fnt/62r7t35+n4Aa6uH7x5/2XQXrIb0bK0YTwCUA27qY5HaaqJ8xYpA7iedhXtueefO3vi9Pb6DfYFwMmdjarXqQbHwGMKIItRM2vLvp2WI93VOOi22+OL6+s00K/7dV//z/75D/yW3/BBAM+/9Z3Xu715e/PBw+N7z3CS0HCRRVILEeTQwZKD3AXirnELJyYnNmV2mCsgIdGUmEAIB2biW37TbwQwlHx1cX58elJrtV4W4/b6UoRzEXW31vqcSdXMI1MjtK7UDaRkavFlcQjnuqYkIVnISdZiugtCI8/lEPMTzFIIMYv6QZRHLNlZnHg/T+FgGlJOQlGhCRNT6hhIsDupVXeilAMxoN5ub/fDdvi/P/rjr3zuZQDvfOc7X3rppaOjOz/zsZ/72Mc+9qvf824Az73lCRY3UxGp1tgzQkVC7GYKpxADxtkVosIoO9mtj+OVmeoylZJSTusYl+ZZVZtw4iS61B5Wx4nIickJrTXrVZa6O9gFlFbxQiwr1R09S0zWDlZBpKvILvrS+OAd6q7MkoPUAK/aVJWSOFOM6VMZramB4EaQHtYbBbApx5igZ5GSR96DOSVqtfX4kvFor6jeSDbadByH6G3MVZjMaqtzT/IaBmvGhKwmdUq6ABhFTwQbdtdGDOkDU2eLohJMrm1ZES1sZk2V4/vol1jrnyXxIeKXickhktcOjQC4ZGJ2Ind19AqNgWizVGuXF/WyeSXnwXSpV6+/urxxX7SJkyg18+v7F3f2t+W5J58Ziy8RAq0pJZK+m3n1s6++9tM/tdzcSFMkJskEoZTTIHO9aWp10TY3Ik7EFOZw/wIsxfX59ec/9Uaaa533ixkRNgP2Z/ODh7vpss4PanlpoLWIaqZExORNW0zK4AyQurlGFmnPv2tLdbTOD6aeNkIsRtAWN7MEdECtAp5jOUgHwo49ekytkjWEt4LJvWcUrLoL01mZ2VTVV9dJJASnxDlP806thx8RkRutc0/ggFDBGu5mtFKSQxDgcHPm+FfCgquqzGTe46Ci7yZIf6Jp/QOJCNI31kgBDYzNHDxkHd1JByYgamkjEupy75gikanDDthXHH5ygjthWuZ+1LobXEh8ja1yeADmch7SMKQSLarO2oI9/9jsiatrhNeaLeiI/W4X6oWTefQUTja3ys7Mydzir3C1nNPSatUmnuKQMeYsmVlSSrrM6BLsaG9B3AdYPbuHQrUTGhaKUyJwSOEG8FUywczNCa6ZRR+JZpghgLnB3LouT3t4c0+GBsW739jdLcYfFLlrcemDVBcgYqGw+iE0EhJEuql8DaUK8LXRL0PIaBeSrfcl5xSNRicVUyz9eO0AhciTiHZLRSS3d1RBQBz64xuoa5BEbrw9IseGqHLVaPSJUUosiVpTs55IHCq+GAtiTfbh1TjKlJw9XuGSx54c1sU7Fgoi4uywFlmz1LPfWUjEyY2Zl7mGSFuIp2kPxdFmTClNtcs6fs/v/H2vP3ylTpo4sZQOeqCY0XaBiTY/uDaICJ4QbRtgxGTR+yqM1p+QzNwVCqUu/wnZqLfWYp/AggBYULzrZmDh1PVpS6sRjtZU2XvWc87ZyM1MF12WuXO5iqQkRFIrap1Tcsk57m+mvnli5q5tMap1iXbu0USrk5CZKbm3mBoQJ2oEZTMQSZHcFaTi4eANsHC8A22ZJRdtGvqUuALneQZ4s9k0pcNsKNLlRBKR1zobEoBRsmtlSkmo6qRNADz7zL03Xr9+482ro2fZXAiJywBgMW/q5DVyfOPviv8uneHVDzL4I4rN4aartZk3IIX/JnGOjDtdliFLjHK0BzRFmJNk5pJLa/0o7PcOMzMeKVMIbq5u5qRutUODLCZZBGKGlLJON7zbIuC0ZpKZoXoLwVQe8zoIMwAJwvKIWW3m8cfGLujwO6o27grrcOrgCwaXHDR96dHC4eQUYUar3VoiTO4HRBQ/lmkfGV3qtCZ1ERMZwV3N3YKo1FRFGAzVltLhwPHQJ/bPoZ/7JMSmDhIlbhaMTHNbWpPN9uj68mJq0/NvvQuAN/Lzn/nUT/zEJ97zK1569u5xGNnm5ZrVM2fzZVkWPyiyQc4UcVrSFYnSFmYk01xnac2nOT7GBMraQAJVjTSHiGdcFoOBecMIyOhQFc04d6Vf10K5awjexJjksRx4BidKnll75KSRuVdTHYYtrx1N06mSLnTLcnx0enRxdQ1gv78rks32dbFMJcRftfm4yc2UHX0b0qf76mRLnViMqYSGPxLI3IGQfXpahXvh+eSUNxH2NJQsTKWM+2XP7MOwBdDa0Fp22wFa264MTDQDODu78/lXLjebkzKYyBQ/wcnpZiinu9tJcoPqZrNZ9zadwDpNuzLkiAxQNdeYhhdQB5F3aDxVYTo9OrvenYeVKfL5nJaUhmFMAC4ubkRke3pnrldObXt8FIhvQ3KVcTyu7SZco8OwubnZtZaOj09rnZnRt75k81TH4WgcTq+vb+NcnqbdZjOI0LKEjmMAME1LzrIsE3Ezo9YCiT2617j+mcLpCndtrbmZO3LmnHOkPLDQQEIJrbXt0TBPE4Dt0fHudio567Ro89OTs/gQROT29orYNnmIvXcunISPju5dnF9JKjnx1c2bANSmzWbjrkMZhTfLvAPQKtwpcck5k3fvQxlIROZ5BkhkrG0CkHOMI7W2ptriBSmlsGVtmGsjku3RZlr2AHbL7dHpSd48e//+/U9/6rWTsxHAE088MY4nuZBZc/dFFwCZMwlgNuZ8MU3BZN1u0s3udrmZmS4uLj4Xr23TiZMfHRW1eVnmXEoaCoBXXv78+U198R0vStlsju/u9g3Afmqn95463djt/sLdj46OALguKXEpCSJEtMK83NHMlZlT5gablwqAczk7O9sv9KHf+20//2Mf/8Pf9Z0A/sJf+N4nnvuiyfWJe3dvbq6DwQFJzdzcCBKxrIcKG2bWlIBQn3GgFsDmlkVAKzbLjZEcKiLboawGZj7aFNMF7iKckwBorUc2EjvRgXIlBAQZ8bDuO9BYGoXSm0JAQXGTOh9Uh4/SIIlCyc+PJtFgRhKKSyTmCEpCa+5pTiX2HynBtYY2JaXc6+Nqapokp5yqadUFwDLZ3JazJ8/+6l/7a9/3fd/34CJWaHju2dO3vfDi/vL29Gj71rd9EYC3vu3Zpe4pEac0zzVJjhUOgZcW2KlF0jouTGIWjnSqdY7P0M2IpLUqQgeb53qRoeTEMCWLjasIOxEzaY8IPXzOkQRI7qraUyokZ4ocUe2tWkfFrkt7eaTufNQnP8LDE8zdCENKIql1E5BQ7LrAvpLazECELJnhjzSb7ok4GHbuqMs0BRBhqJUJMojIQdk+LwusDqVDSoOzIMSqk6pyralNR6wA7opsqbrVfa2ee4UW1XX4moj4YN7xHpUaGp3Vyy492uZRyicgxELsaq5G9Cg9KJam+iitEhEL3GEwKwxlTe6QZmqq1lq9un52uz3hpMZzo6Y+7a/zxb5czZefefWmHLND1UQgoY6sy7zb3RvSMk13ygCnquYk01JT2nKbxJnUdWlwU6tm5ZHqpisxVeeWar7DI5DVG8GOOMusu9fmNk96YYmOyfvQMBQcIQBZfWTk1lNyD1kNceNJ6lLZVcoDVVU1sJhb3zqSuTszpcQOcavhYOo1qxAzsXNA0J2cKZlZaxoJSodMpTgi6LAhBiFRM22LuuphYsEiicQI1fTxQMweIxsJptQzHEh7fkhIu+JiMoOaESCwNXCYDuRjeFeLg4QiCJaEuccnH9a3KcYQ3oNO409QVZAxOXME8BEzdxdMqymXqLGWZWK2cRwl8VTnbmRbhbo9WviRKtlyzk5Ua40rDEmY2YRVVXpsE0IdxgKHV609q4G45MLMTlkkT3NrrQJQ1oj8UTM1xJNsbBo+OE7qqyOevMKIxJyqeebHOg8yBpu10E6upiRWxIfCa2yN9tk605q32TeUZiGkkRW319YkXTiBQ1W9evfWpJtVSE5kYasnOgA0g6nJRCwsSXwNezqglA5JSW4OdU4iIPRp8C87BUdM5Xj9rVJ80+rGSQ5n2Gp5cIUJyMxhsSCBwYWYiESIhcPE6KZrLiarubc1ZsJ9QZOune8ygag8SGIQ2MWHhOjQSM0odVaIM9zJQ0Mokqmsuet82AkbfPWUMjmbNU45o9NAm1WQg5pIst1cZwDI2+04ZK37/W5p6qmchKXo3tkzRu0f/6Pv/x3f9lve8SteiP2w+QTHsiw5Z15lFzGUMWeWxILqbWX5mBuxBCnLOmzMmoXzCtw1LPHQqbJIvOoHsRlWpyCtzeVhwudOtprSDtk3DiXqSXhq9WY3ici4GYlkmWpnqnP2MKi6qxl0dQYyuTX6AjYaCEIiImlxPZjiQOgB9MwcG1dvncjgkLBXWIhuIJbhCgdBuPsFEB21qWttsZlMnJfWiCjnVNvs/y9zb/6sW3rV933Xeoa99/ue8d6+PXerNUsIBAQkYkFZYVCMiQuDqXLZppI4BhcUwthUJTgYsHHZARz/kDCFgAHHQPAABcaOjCtxAhZiEKMUjY3UtHpQd9/uO51z3mHv/Txrrfywnn3uzX+gH9WqHu4577v386z1/X4+Mi2xTg0Eg3QJQQuAk9Orx8enN145f/yBFQeosMvMi5XYdzaVAIIofJ+gdveHo/CbXgCrmVVxnE6LTtYqWhwWTY6VX1KUHKPOs0hhjpff4ibZYiiR5zLUjESJLMcIzsXhJkRIrIHEpGr1zE7gVtghUCAKC5fY1Bpw3pQZDu6OMZnyAtpoLwP/CCi7uoWW4kwbWjGzv4s9o+RJjRgZov5A91ePmUUif1G1pxuBxEQMWi4P0iYNpQYlaicoQBoPyUlHdyO3RADl6Ge1ltICqWiBmtqsSO0HGMh0kastXAwtllIgQ2AGV79/ciRRrsWYNA6Ecedrk8cfv0Kp+6M//OCnnr2hVR64cgAghqHqGNgAjOPoQjUj88h3aINxW+IPHWk37WVbq0Sp0gFIcWVhUM0gU50d7iitA2yRkiFW6wAYOuIeNlYFQdIy+okcQBFUuUF4EZgz8RTKgnMjJp9qFQWLVQ4AWYjiZkrVUupoXK5cPb442wK4c7Y5PkbkqKIUg2sXUoyJXQrmLjcNbY6uMfE8VQps8FUJDI2iBwQVabTFsWjRrhuILHK42F14o8hxTEwxBJsmp20NQJa6M8jBYR9SdR7L7Ts3rt33xvOzPYqQ1XlqNOV5v0tRRca+S7vdbQCE1OXBcz1aA2sHICLlOOzL3gpN8zyNe28Idt0h1RG0O7tz5/T4WuIOQNlrl08CxX2Rdd/5/KuPhzdu3Hnx0+dPvOahOxe3umENIKZcxqplHoYupdSMSNRZ5aPDg1orUZjGKfcG4PBwuDjfr4b+YnOmipj82E1VJkOJ2WLotDoUFl0Xc1eJ0ziO49hWQ8xRxeNQjXwuMqsJEWIYaq2G2S4xYlErStWx7r0dj6FL3YDtxe3T0+Nxv99s73gur5TCHE9PT4lsHEcfpqjOm81Z14fc5c32lm93RUhrmkoFwaw4WaPKqKpmfHFx0fe90Q7Abr/LqWfuTFOKHfEM4OzsduBVikNOOUWFTa16qaoS+u7w/Pw8pMndxqlTjmWV14/2j15sT/zI+KlPvVTq7uR0/fhjDwx9msfmSk8pq1QAq1U/TVt/MQ19ODg9PTs7AzW/aNcF1brZ1K4PwzrNdb5zNgO4dXtT6JDDahz1fDsenq4BhHgw7ednb7zM9fa1036MFcA07o8PDpmzGjGHuc4O8DYTJhDTNE2H/dBnBnA2y7S92Oz10cce/p7v+e6f/NF/CuD7vv8ffsM3v/udX/muzZ0zRuOkKry1Q16X91DGAhISdQShPxGnyswZXNyqrboMvmFapZhzM/wlqHUmaC21y8NUy7wvTWMvIiIIdxP4fr43syr1LtAKoBbkjAACAtoDqtV7l36EZ0i4sZyNcMl1pABSqNY6k6It0BVG3NoV5JAf9XGhQQLAQYsg06rN+c3LyjrV4r6Maro6Xn/ymad+8/2//flve9trXvdGAH/0gf/3+ede/IMPfuS1Dz/6l7/p6z/7c98K4NbZy4b59OrJZnsRYy4yLw1/zFLMJEQ3sQoAKcXlOCkF1AbVJkC0xhgNWpdNSd/lwA0xq1rJlJp+EVWLWeRAIVLT26uoGjMJTBfouxkU0XlJMOMmhlc27wOI3RNXXBD7UKumWhYaC+4+ktvp13c/YBaCqs7tL3MkhBg9eXw5uAk5MZPOSgw2uEWVdhsZjqtVoZnR1A9mxlBfByduftwIm2qRuYQydiyHAQDWqLmOqlWYdMHeK4zA7qetZjG1v+78c4teJ8eCzDXy5JJBtQUhYcZEpciyML9M7mojFNo96U4gOqNKTXBXGkpkwYxADNAsVw9Xp6ETCTUkM7oolgrzWXn+I09tHniQoEy2rLdhVQJQzWqVEDotUFFETPPcD0OKKddEYnUaZR4vR4SXXNVmJOF4lNb3pT7xHFUNNfdxLNvxfBJovTlzCe4ORrjs35CZOZ2dEEzaqiCG3GIXoimlEI3N1TALC0al1pp7nqt4/u6S6RAYpVSYLAEf8417g2c1m6SvhkCBIQssPHCMca5zCMGkkWKLWQw8lVnm0nepAf44ApRSqKa1iHoFyRcyLTZCl/8qIqLAPqZXWLPyOQmxmUpal7ClAwz3/saxMBOdVGBVL0UwROyhWr00zYn/+nW5vfummZiiwURLXdIizN53FYX4HI29GctmVaUFdO5OlPxxLaqlFK+pM4Ojt7D1Hh+ttqgvtNbSitKBKAYnV/gf8O48KBCUIaDA/rNVxTyPCBxjUjMvF6vUaa4hBZRZVNDKxfAeupMNioouOTufWiy0Or7L+1h+sH6fvgwNiJjrqJvEUKzFCMjuTiJgy8zKcPfx5Q/G6HzlZRxPYZGqmJt7PUkUqOWMlJfQt1NgG1czcfhMZHBQ4LvQaV4y8epOZpVauUVR/AZnaurcqdp+PCFw+6Bo1UvTMlpbrNZafTQFIIfERh78Lg3pAGZhZiPx6a+/mXwHbsBUJ52r31JijH4pF6m25B88M7WsKUS1+quLq3FIapY4SdBaJjSyDoO5lLJarVrLt+zI0HWZSXhxPctcHrx2f8j1S97xzuPDK09+7JOPPX4/gIPDoco8FgnM1Gb2cKqZqMSYiSy4htJ8BccxJR99tc0k0TLaa6URjkxEZdJlC9FeXRwCg0KKCB7aXNbtMZAhEUotd1XP1UxrSjF20cMmfpJxoofIKNKQqNywPU5faUUM5xI1xPollkWKsrJ/WQL8K25llgLSRHCmmrjRUKqpGZN/W+zyySIiHl7aT6M63tKITHa7XYodM3xHFCLtpmIgX+iFnACknMiImeokKVM3FwAxWe7Tc9fPRU6Vktg01gqgog6rzsCRWNq1HRQjcTJw0QJpq3siI1aoqQlqk7GjZSzVUUOqSguKUsokMocQu65PnHxXU8sMRa2k1l5RUR1o4njwhTxHofl0SpG6gEtD1nnOIcBB1lwW7Dan2BtYpS75PT9FubwdWsXjwSEkVRUpWs8MwQAAIABJREFUpMYcm7kqBJHiK6n25l7syDKXkJOK1VkotQOfKhobhJsbBc7AFOMAM0p5+cNWAZgQA0V/amM5JYRlBdZYHqqmlXLWImBqYPxW0kGwIHVeoMUEMDxetYx/vRxUaktuNduckUum9/NoHIY+zbIFME71VQ88jM/57I8//cdIoesPAZwerE0qcR36mEL1CGj1c5x796Dul3OpQK11Gm0WYs7J/ZyUxIwjO1rJrxBio49cOWWpQPulqxPvTEREor/PqlGiQGwW1cxQ/DcrsC4mW0pfzNUvsREwtXE6D0LZuctmCMxkQ6j3nw7PXL8D4OatXe67dBBVNlNtueshB7GqQsQQEdLJ8cCqCCHEnJiitfgrxBz4H5l5KuPlp6vr+r7vb968aX23Xh36b6EbuhCC1aIKV9YNHRNR7FbjJJuLOycnK4cdJIr77ZhCnqc7FODr9GmaOBARqoiardcDgHlSlUoUxnHMqfNKcErduK+wKJCce//bx9203Z53fch9UhtijATvJmxSTPuppNxDavVrDB2cXHvomT/6+FRf/LzPf+LWjWdc8sccY85THVPk2K0AzDvtu6My6jiXfmDmWGc4aXW17k0ns5DSShZIuJqvZGupIqUHMAzDdnsnRKhaDPlSEgGwK1F9mHa3UBly5DyOO7Aupc6t32D7Ideiw9ADmKdxu92fnhzeObsppR4eHgIoMoeQunwwTxRjcobuNO1jjCnHadpXsWEYLi7uAMi5E0FOGUy1VtG9fz2HYTDztCOX0hI32+2u1N1qOB6nc8dU33/tMZU4TXMpIwfxQEGMETVAXUQXVKtgArBaJzUbt+e5P0wpHRwceP3z9p2Xd5v9uJvSsg4aumEeS59X282+Xw3dkAHU/TxNYy23ODCzWC2OiCal1frgfHMmRlOZOa4BPPDgw3fO7fnnn9/slVBPjg8ATGX+5NPPynj2+EOHu0n323MAD147nOcZgQVBKYwSAOSQyQRQqXNer2yS23fuAOiOjmPMYOx2F0+89rFv/ht/HcDv/M7vv+qJh973G7929eT0zY+/bt5NTifxVGtAw4bfixgotXrCC4B6yC6QCJUqRJdiEc9ZK0yB4ADpcRy7PLA6/xgU/eBU7/VNNOA+kYqIWI5dao/9ViAitkBujjOB3rVzkm9lG8YPatpKD34baDRQIgJHCqRUfTUVUo6cTbmaGqpY9WN3WvWnp6f9qju/uHnz+kvjbgbQpz52uZqOU1HC1QfvB3B6/5Xz8/PdNP6Nv/ntX/CFX/Sa173JVSNPP/309Rde7Dk+/vDD4D2Ak2uvnebx4Gi9OT+7ffs2B5lkB0BqYArD4Xq1TqDq8u/d2WTGadX3q05KDaUCCMompiKBIzJy1wE4PjmZ5/n89tk0TTmyWMvXqEKLWpQcckrJL5ClaDXPaIhCfVuTctjX0cgYMSC0K7uoQNQocKpQf18LiVmFx8FNU4w2u1gdIbKYzvNkmP1nm12AzUQoMKAd6AJRrLV4ibf9xp3xySombOVg3VcUz6iO81Sm3dwN/fGJH6u7PmZOgNY6i/p1CVUK6sxlHLQcRupRAVgdxQrHkDgVY/Vnn4JYiaKBVBEsaKv1w9N+alZMl5st2hJZIa1FCgdKiVWPguoyDzJwoECcgQYjIF/qMHNiCgGljU1YSKlCKwKlmAbqaK+qc9AuMROFRIeRw/7m7sXwEq0OQyAT8IJ0JqnBiHNnRmWuvabAARzYqNY5xpBChFmZxrK7iGF9CVBsRWwgpTDktI55oJQIB30mE7FSx12aLIuWG1u5udUy+2rTCZEGVtO4wH0dfMMc8gINJBWGknKVUsrs58zUd8wcjDhFVLk3AXSpaI0h4O6BSMWqKogaQRaUqlr0Q+AyFJNqIbKKcSAFy7INTSnlohMLwOZVbhUigid/TS7Dbgw4q8EPlg2VzQjMbSftUyn/aHAASIr65OUuO5X91Fq7GP3fJSIEsxAIKCpLWySFEHihqC67W2UQKLYYrA/gGBRMTUUq2JabEaWUAJVSzZTZDJcBeT/8MBE8cu638amIwvp+1ce2wp9qgSCFFJj9FlNqoRiSCzgJvuw3QlWZp6LKMaia+ZZUKWgtKpI4XSb7WtdDjGOotcTUhj4ikrMVVRPVRlfhFo4PgarBpF0GKRoTVH3Tam0oFvxEr0sAwx8RISVm3u12fcq+lVGtUusyxVO/TDX5lPktL9gy05nnmYhDdIrq4tN0NmmdzGsuyxwlcmRzpOkltXAJiTdwg3zGDTg4JBgXmVQ1xc5gDiA0g1mIOXsyxRFHUsfAbMxFq4JbMQkEIxKwMVEo1bVDSbRMpYTEHAmx0TStGBkoBL0n0KKkou6qVwK8ZIuAAjFYSDzQul2MRyEKwWsXKoufMqiWy9SO674a02saA5GoANFvKW0nD+JmE/CYopqZsnqE3kvRd87PBz3KMR0M6/f88q9+wRd9jr8OyoS5zJGCVTNIl7M/90upIUTTyhRdcaqqgcjURhkpBr/ZTloNQlmmMnZ5dRkon6c5pn5YrbbbXcx54AQgJq61TmUKqpyiLiigEJLH/GLMzWBXq2nJIZrq+e3zvolg0aXcLMwMjs3oZGJlLMyccjCj5UWLOo8xRn/GNq8Ym0HV3ElRfdAZcgpMMouJMqecOgAXuzMK/sthcYT7cindbPar9SGB6jw52b7vehWb5xkyu+QBQBUwcwhRFVXZWAFstUbSxHEMWut80s4IJQ3x9jjNdSAE6iYOOwCDcLnY5ZxnrRTQXrQWjbJVA0JIjUUkdaoyRw4pRNPsPaMQEXICiVqBBrHZ0wddIqmjr2RKKQUNYEEsObIVIRhzBhBCZ0a1aCQwRx+mTM4QiZwacZIBBCGInxOAYFO98D1ASoMWhXXBElFYEEWzmYGqLclh/+4mSjF6m5HbLIX9ZjFDjRCN2r6OQICU3axqZNT0t0zg5FcmI+PYOHlB+8TBdAbEl8Zdl6QacSQMpdYUWqjSIUYmGjjs93uvIQhTRShCqT8c5/007d1UT4HmUgiqKquhB7Df76Ui514lqkFjABDW6+24SXlQxfntzdHxGkAfeHux0TjmhGpWxLrg5xISeek1r75y2x597oVb/MIM4PWPn6zinKNejC91fZSSAOwnOT4+rvOFYrvuhnn0P2xWGjnSweq0nNPFnZn6CUBYVaMJPGghcCtSUghqlPujebZQR9ILAH3HqPuy350e5STQy1ZU4MBdtSp1bJnhNKeQZEakQImEa5GdH2CYrCO1YCDa+dYiJWZOFrRePHH/4f7mVQBP/vEL66M3UkTudS93umj+X5WMEQaptT0JGos7GoJCnXnqeRZVzLVAZyI/Xfh8IdQ6b86nocuJk1ewxHSqE2rrxw6914xHEcW+BPDxcNhRHiefBcvQh91ukzotWsaphdqUrIqBB628ny5xzlHNcs7SAHYosq/BTNHlrKDNfgQQOa7WqZSp7JFoNe/aSbTvezPrhj4Q13lc92svQFWQrq7c2Y2b7f5wGDxsH1Lcy4TAu6JrV8bIbjjM210JlM5u33788Sfu3FQA43RxcqJ3zl5WORK1FA8AlGlPrGAo5pSSX3R2uzurVZzGGu1Koj6EGcBYtyBAQ6CcAjl0M1Bk6mBRlGLqqhGxADDZ5hyJklZi7Vh6ABziakhiwtEODg/2uxFA3x2vhwOT3HWDiIiOAA7XB8RlnHYpk4jWWp1dypycKh04M8Nhrj43JyRIVlCOBwD2m6nP6818G3wLpKhXAZAc1Wm322wP1rnUWf3ZNY3BcowkMqZMFHV5tblkDrVc5NyJbAEcHfZXjh+NMQRWFmO4o0cBEquxj6NM2eWaKdV96fpcay0TiD1vyCGEcZoCp7nMuT903v1qyKnrXrh+Z9ruXvfE/QdXMoBpPNOQHnvD56BsP/Hcxx88UADXrqxWfbi5Pbd0COXnXt4A6GL38JVrrCX3w/n5ticLfXYqEOs05L4Sxu3+2qtOAXz1Y392t5t/+gd++Fvf/bde3t185eUzAK969LUo0gWGWmDr+wygqipsEo3rPNfaGs45itZAIXdR56Sy6ARICAJUowRwqW4oWxUzhChKoKCYXbWkglo0gmEwlbZWaidazDInDq3UU4vMflSVqZZGrfK4ImBsyybDw+emogAqLZ0LJgX1aTXNO0pzdhaMWC3VlJU0dVqm/dlmB+AP3vehJ596ukKvPNR/wed9zhsefD2ASeq+FgqR1t00lV/8d+8BcHZ2Bqqve+0b3vq5X3D9+s3feO/PAFitu2HFV69evXLy0B//yaeefu7DAFZH3TRq6mLfoR/C1ftO+86nq2ESefJjH9nPF1M9Pzk4AfDE6RNDf/jy2R0eWbXuzy4AnKSj09VxClGrbcp04+UXAcTroYvdYDnHlGJfRZ2KTQgpJCbWSY3hs7b9vC9SOcVpGu+7/5qfBPJAWufz8wuMKYfVOvZ+PpmmuV+tKeRrJydu0eKkB+tUSnnu2et9XIOCpc6PB+uDVerC6vDg6U9+qkv+8KFExKjQmax25FDYdXC0SxUS6pxfyDTpPFrVbDkgzvWBfgCwq3Q+jwjhtu51BOc1ALKkllRtMgq559DyQSjba6t0itTXfYIAqFQnSModU5o2k7NFSi0BnA5WWqXIJGJOalitu5hDGbdmNBOm3Q7AOg0M9uKJUvS0rwSaUAsVsNdUfVLWw5JUJkqj1agCYBXUbCpSOK0mIam09jhnrYpSQrFMxhSNk4SsMSGxphDSKvGuTjev37rvyvGq62qdiUHUBvcxRsDWw0EggvqVBAQ7WK1225K6nEII/q0hVKvVqmgjJpYiftOzKjqNSph3ZYNp3fdmSgX+TcS+7q/fisQ5JlE1IwVMOMTOIbgmNRDn3Jtg3o+RCcDQ9aVO24tN7lPfD9v9BEAm6bquisQqDHPSdghBzLhKCh3AIUTvQagRubLSUKR5LsAJBjVQVQa3h2pgFc6r47kUIW3cGbN5O3XEIWZBKK35DibMdfL8fgDmcX+pg/D2Tep7v7GXOptVBlGgsGD8jIIZVLQlhVv6C5SCAlqFQvC5zzzPkVmkEFuVGnMQS8tjKlTx8QeWppJf5tM8zyLadX463RGSmKoJUWguDwvEgSrYKAQY0a7IAnMBUyTwpYdCzSiEEBJE9uN8qeYcKIqVOs951flcMQRQoFqKx/W8pFAU8zT5k7zoFDj5QHveTyGkQG0/6h+kWmvkEEIMsBCTRxcTcdcF1ZLYEFvHXLzlRAFgtpSY/agcUjSY1ErkxfBmllBTYgogldJW+whQq1pjSBXm12EA5L0+UybyAmxrVBlDSapcVo1CyF2X5nkmtsRRzLWPLHPpU28mtAwBGxqCOUZijo5sJ45mVVVTSovq9zNswKELw8lL5u4gBWABqurmIvFqH1rHXlVDl5d2HsgQODmXn4gueRxEZFQaJUWXUKWakcNVOHCzjaiYiBpzAx35Wdzfzo2QHBfUMhTmAJq7qjCooTlBl+ZL4yWSSIx+tXQdBIpUUxLSlDqfQeMy/wCvJ9Vx3AEYuixzgei4Lb/0C//6da9/4sG3/ycAbt2+3vUdoYIRY3IzWam173uvelJtaXYGjNpqupTiQwdmSjmrgvru/GzrmzoSDZxqreM45dQT2gkGpiklMwVbILbLtBKxgiwFf7Y2JzNURUHW96vlSWEGMpGqIr6m8BK4Jlr6dmhzAMDEW77sH/5WwPP5lalprXNcqD+kIRBRDERYAsYdGOb/B5tW8fT4PJdLjhSRZyEXdxpzznm/33sKJncpNlAwMbMs2cViOs1zMQwpxLEAOD+7cXB0nwCbzVxPD4zN6gwgK0XiWisCq6p/aoKRWjUiqzakzlXkptrnTqRIrbXqanUAYK57RHaeVkBQbrsbIylWXcsaY9eKgloNYqYhci1Sm+6kkmbHrDT+ExAj+3CLSGOK/hOQUnMaiCB1ElQvZADgGJmSTGpeV2kxxaqYjSRQmKbRs/opdMTm+yvTNrgxiInCpEWaFvdqE6qnxIiqTTMhqBBHThmHlsgQ0ToXiMaoIdp6GABUrSGxqoUUYpfneeMm4xjCPI1SS86ZTOYytkUYOHVxnPcxp341ABjrvtQ5UCDiPsU29UiB2EqdVFWR/MQ5ld0M5Jgz9/el41u3bgKYxnpwcHUuu27oNxcXKa/ImpzlYN29fH79Da9+eLfTP3n6WQAd0Ztee7LZ72NIR/3h+VQAHB2e7C4uhoHLXC6qJD5pFgCqVbYcjo6PjnmW83EPYHvx6WqH/RD71cl2T/NUAawPcy06jYWNzaZgjX6au9SlYHWuVXz/NnRd64GrMfUt96RQCNUgEMBEiic7SEHetiT1mp//ulQjGaJNZvEtb3o1gM12/I3f/L1Xv/b+N73l/q472k4bAP2wsloDkS/OdAFBGRIQTOsl/NUVYs4sJ6Il6AaOMVrDOau2uysCiNmUmhuHXJBQvDQHgCDTbvI2iipm7EMUwPWYy0evcYkChajT3ltRtCC3RWUJPWse+lJk0oI6S1EAlEIKSAiLpcEuO1xqAqlkyExlugAwqs0xbPY1UVAhzgygbHddWodom3Ek6u6c7wG8+dE3ff8P/MAv/dJ7/u73fueXffkXv+vLv/ri9gDAML7tS05/6Ee+/+yWlmnyRg8HVqNAPch22/1qWPmzD6g5pzLi4uJideC1f5rnGkLsurzfX1ijfqZ5LMOQd+M+Z+5icuFUTCxSpNB6dVphu90I4GB9EmItZeqHPM3z8ck1ABe3+Kd+5l/89E/+y6Ojg1prygTgK971xX/tG7/+vmuHRfYppa5P0zQC2O93McaU4lTGEMjJSvM8M/oQQoq51lrmCYAqz5ArV67evPXJK6eP/MRP/xsAP/VPfvGH/pfv+9PvfNutWy+AGgy771YXdzbrdYqRQWom/jwht0iTiAm02esCLHBI7jPz4HyLCbQesSfjmgM+8CwlEOe+fVlSdM18EJGeB2PSsfrLsc945MHT+69eCd1qOwuAF1+5eXh4dPPWnVuvvHCcc98FAGWmPUFtnQ8f/uM/efFjn3gJQAbnz1pfOehDQeqOpu2571q6GFVl3J3ntIod+9i6Y9bt9m9/x7fnbv2//e8/fXR8H4BrDzx82B9tLy5ODtYo6h2ug4OD3W6H2M21FmlNOqpKUkLfMwV3Qbc3plXiAGggvjQyXr7N2/9qkGVb9WtiZqKq01Jrv8dMqrWqLbRCxEDBA+Qp+ksfDPH5xNLXblRvMwZR4BC4+m9Bq4jOUDUQdJbJo0wqKVEfiPb7Tczh8PgIwIc+8rF/+nP/aqbKg/133/6Nj3zZowCunpzORbbTdPXkvp/62Z/44R/9EQ/Jnhyvvvu7vme1Ovru7/oHv/yvf8X/w9/0WQ9+x3d8xxu/8q1/8IE/+uEf+3EAH/rok1KhQAz4i3/py7/lm7/BsAVwcHhcZvzsz/3z3//D3w0r+bNf9mcA/K2/9u2HByc//EP/5Ff+/a9sNhef/5a3APhvv/Fv3veG++pUkMLxfff9vf/x+wC8//2/c7w+fOcXvuObvuGvrw8PvHO6VAM8sqpGcFNSih1i2uwu3vsbv/1//Oq/a4vNOh7fP7z97V/4lV/258ZpDG05jJAyx/x//8f3fuBDH37m+WcAPPjw/SHqyfHhu971rtOjqLvywAMPAXj6mU/9X+/9tevXP/3gww8+9uijb3njZy+lTGZqzVlfLDEJI6iaqrIQ/KEYGREITGzjfhdryAgAeg2UupTjVKY7+4shde2IEaiGHAobwXn8VGdWIUUwjSpO/6kEYTJAZp0Rhn4A0A9RRXZiUtF1a7aqQgBm1e3FxdnFOQLWh0fDsAZgUzVjBSmTLP1TscpKoQmMmn281KDCphxjtphVJwCCyYpONgeOihWHIKMCyDFw1yHQxCIwEgPEBIaKpCJ1sz3fYb7v8QdO77u/pDhO+xTzJdCaUwpM82bMiAEUKZphnkcOYcjdftxLKaqy3+932w2ts9fxQwiBqJIB+Jkf+Ymnf/+PulLiah0Hlnnea1EtxhhyBujm85/+w9/8TX34sRQjK9S8IcpyT/tG1MgqX5qGgTrPBMs5q0o1dT+0Eaog51xrDaHVyanZBCTVyhylLl4PExUomxGFlCOWGoI2IShfpteN1ahMtbi0sYW0VM3Aygrk4AoSkeIk4xibRc+3pIGDmRmRR5A12CWNMTCjklFbS1/CYs0qc2xJZ/K6inkPz89CzJxzrBW11mnap9R5ZZc5La4zx4W0/q8qAoyVmCkFAhD6LPAAgqQu+40ncnRvDqsFIiFbQsEWjDyALrpoaAkwi8GtiQ3HqaoM3yBy86F6v0a07QNlMRIQyBgB3MrfjUjRxc4ZFibagtJevQkMUUpMRiFGAHMpJGZWbWmzNuNiu6QaKUzJjWxmBEXkFIgZyyVtYX5ba4W0074KTbWkmNEAc61Eo6qmIiYpNrC5GEOdk2PMC9W1VRqtlMJ0V4AdOTgD8NI37PdEBsGRs/7pDxQoLaDAuxLVz6QBh4vMmrzGZUT3+oL0UsW8AAiD8y1NYe2HDoWlELwGjqYOtv/fe9lZKMAqD0RBCcq0VPkhEqsUEXH5FF92N8gURgEwXApsFsP5vX4pW5pWy4toGaYkDmRoUmX/EjKJmWo14bvwCVhoLuAQEHLqPWItBWTxP/vTX/bz//Jn3/ve9/35r/kqAC/u567rFGRSUwo+5VFFNyQYqUgR8eBcCBRiNEIAs+m02wPo+2GcJyba7/f3XX1ov98DmLbjwcHBNM0ep99sdoeHHvOeQVprcX74pdTGFNU0cISRkvraHEwtl07kZ52GHYEXHhEX3TSRUWr2oMVd0tRidZrVx0gNK3uJkwRru7uoggyRQuSg0jSx5JJmNTDcNuJiYG78siZDWiQmarAQ2YdTTusoxQeNjWXj31arREqAhUB+2/eq3tCvReTOxTmHA+aIck9LNnJKYSxzbF9NqRUxxkmkFPjplpCZolFAqAbzzFCpYARGdCB6CEwoHjxed0dmZpqsXOJshdgf5Y0k75WHyMbM6qpVP/UyI9Sq1XHHC2OlzKqRk0oCEjW1LAjZDKDKQRjVvMVAwiYGGEpORPBhymzKZBaZKWBRhU2g6podQHmxFxmZ1EIhilTR4v+EEClEM7L9NDJy4t4BFpw7AoAdqG42XqsuXdfNqloRQzfPvl7u5nk2rWDhJMTkyT2btdSpj7FK2e9nn81TYiKqqsGomvlp6fadV2qtq+E4MDO6O+dnAPoV5zTMkx6fHpHkg0evAbjY3AHVsSLHg8BVqvnSYiyj6u3M+cpaPvex02MJAD758Y9FfvXnvfXVm4u63RqqAMhmYymcc46HU5W5TXNK1AJQjLth3XNRygKARmwnlPFOl48igodrpt1WVQNLlwaUATJ4i2F1cDD0FqqwKXkkkhRqIiqKwLnNLMhMjeKCRm/ZQzji2czmUlIK1Eqb3nuKDCLMxOcAPudzHumemm7cfOn33n/jta9+7NGHHwFwfn42BIk2RpqZSBTuE1QzIun6blHAtAjoZaKQI1/ydi/FDLY0C8Bgb6U1QI3vbYjUUopmwiBVtKQY2JT6vp/m2aw92E3dmOlkaPFY3KWMXExBy94mxUmqP3LchenvzmpVpUb/GRh8MsiX7wc1MvVv6Gql6z6t+yFRNEOZK4Cr9x2/cuPG+r6rgrTd1QeuPQbgH/2jH/8f/v57jk/wpe/8c2e37ty5EZ/+hFMh8No3lsirab5+dNTVunMOVEColVC7Ph1P0zmAfsilTNM0Hh3068M8Thv/juccRPRic+PgYJXyyuMPMdtcz1LmuRQrdbXOrcNlNvTH06gxImdHbO5EyrBK0zSphOsv7gD8pb/wbR/78MXRET797MYUBwcA8IMf/A///Of+w/t/7/9Usmm62I/nuYt+1gbKXMbc5fPzO6vVygMv8152+/OD9UmpkxdqaoVZuDifunwU+fgrvvQvAPi73/mL/+XX/52f/xff/7Yv+uzd/rZZ9YxAHvrYRalmWFoQfjpgcgKi1LlZ/cj5ZG5hWt4pqYHNXMrYzv1FQwgxcOIQY1y+H1AVIoqJRZUDr1Y9ALFA3IWp3thtXrj+crEBwOZ8/8DhlTh0nRy9/vEHjlMFUPabUtOVa4986pX9Bz7ySoynAN729s8/5HHa377+0s1HH3kwp1UK6hyQmEJnRCQhtXdLmXYPPnTl0ccf+8hHPvrAQ0f/64/9NICPf/Dj3/2d3zt0eTfuArHvHvbzJLDOO7MWlgJ2UZPo6HmtBFvGTCVQByGO0aB+FHFeJ0iBChiby2ujw5N875Ca58ITGMYcRJ141Hh+IURviS5nNAeVMWDhnvPXJXCaQ6Dli08V1SRyBGcKpUm+zSKx/1I4DEXLql8D+NNf/M5/+5737mQ827/y79/za3/+S78GwMVm5/eu3Tj9x/e+L4YM4OrVQ63l8cefyGl49pkXfEi0Wsezi70ClerFuHnmuZsAiFfX7r+22+22m1u//b6PfNWfefE1r30cwDTeienw1s3NzRs7hPrSC2cADtbHqctPf+q522fblNKHP/SkFw8PDo9vjK+Q2rid/vADHwZw49Z04+XJxt/4tm99N6iASntmkDqyXUycgA9gt5+6g9WN29f/2c/+q0988k8c3T2JCvDpl7bveMdX3Hd0VKs506dO1ufVBz/65E/+zM+PIwGIOc/zHiQa+a/8xa+7vPw886nnf+gHf+zmzZdf9ZqH3/0t3xQ+682O+gYiEcM6Ayn7q1mMKpnT6+zSpOrWUVJKKUWAfD88z0IW+8O+S50oFiqATxPJGkvWh5g5dsakKkJ1ybComU5FJwmTxYutn7v2pMZkXQqnqTcVr9IFMiKKHAiUdIGMNmOoizGWz5wSmRInQhSzWQKAs+3MgUuFzuPhap2EAFTf/Rj8oBhj9Nwos1Y/wTLUrOcYjckAgqhFt+eiAAAgAElEQVRUqcZECOvDw1e/5jW37z9KOc9z8YGRK/zU9JVnnl93B90orJHAiXS/354eHmynC5EC1XEzvvz8Sw++7tSqxEiRAbXtxcUHf+8Pty+8oBfnKDqPO0PkGCqMQiDkzMaRXn7upVtGD1x7cLkQ+Z3GOw4EQIjcMhpDjDH69EpUidH3eSqzmfn7bj+Nu/08DD2oppysaQqoi9khej6YztH/aKlCnI6r1ggCsTFgzDUb7rAWkBhmM7hvmO4RKZIZUyQWf9SqMBHUxNq4tandF+yemqo01V0rNTQrGLexCwdXvBIThVblgPmqxpeXjVFgouLzESbVDtxoiYZF+8DMizuWTMwkhqgwBXtMIOSgVWHNbNpoYkrGZCpQE4OQXV45mdgMJqYmzVDDPJXJXbBGTnGENLgew4IuC3gfwRPIocXNFbVkXjx+TgitVxW8yO+knrskJteBh9hdol5V1T/JzAw1/zKaIy78xwXlQDHmBVQMjsHIFO2UqOJADr8FK92d2JobJ+/VJRJpKySCmuKHORqra0klOvUSQK1mooHiPM8htI+BVOMQi9SG01lsPiDXP7GjnNqBkNyvY2J6zxj+M4nBcVn4dNToUqpBiI0dEpddP3FYOuQQonuOznwPx0UAkASFOT0BBhNt8FEykdo0zpEuXZ4wCuSFvWWM5PIT7zQvf41i4EXCcs/EiO4psLVFpb+qc+pqmcs8g9pvOgUOpKTBWVG0SLlgIPXgTtCqAHIepjrFmEnpi77wHR/40O/evnUBoO9XTKQmKjZXdWakkZMLVFWN1L9CRIFhDDJDMPRd51m8nPs7N8+6bn39pTMfhZwcH798/cbp6WmtOs/jer12iEbu4n6/Y25IzuXz7cIkKS7lDc0AYqXmlEIMdS6Lqp3NhI2VENk1CQ34TAiuMo2JFxu7BQQs1CKPKRIzPITFDHQLf5S1mpoqVFT8MdRxBptahbD7MXy+wDGXOntEysFCl/PIGGMpJefsvwXP/uScicI8j/6TQZUQcoyhapl221yCp0WyZqa42+1UNQVrIBYjMlaiyAm6Xc7YKiI55zDLNE19HrybME81pshASjo7VxkWKBCCtqnVohKvxl1Ug4jp5QiQ1KET1c/u/kGK5HoqNSgaoJtNyMhJ/m699r89xBRjIiMKsYp4t7DOVmVOAcxKpD62MEIy72QhxeacE9sTpxhTaKRP36xaNPXypI97/d3DIVDIRKRMqIGoBxCigrTKnPsVc4JlAPNopFOIFkIBJHY+2ndOhwIClEupkhE4J4KNZZKqXecNpi5HutjcPjo6wlS24x5Azz1RMEVa9aSy2WwcZ6BoprH9dkwp+/v1Yjs++aGP//Ivfv/Tn/y0Lz2+7uu+9l1f+aV5OD67GFMeRIrHAtcHw7iZV0MeX3n2an9y9IYHAfSRPvzRT7z88ktf/Kc+2zAP3Q6A1fl4GHa7bVr1oDCKAjhYDTJNiQOTKM5zktMuAxikOz+3zXZf9jfWw3FarwHs9mPheeiHebeN3E9TBbDX6VBVjaRqMiRu0BY0WRKrcaTFA0dFqxhZU6bxMo91dJmL5BZZIxtRIOYANqUdgHTSv+nNDz33XLx5sz755M2yHwBcPc3xYGIWB8qbdV6MCmAQxQW63RJGerk/hqelPFTp/3ZiDhQbgvuexTEtCxY3l4kUVQ3EIrLqVi6jubjYImYldtOAn3ZEzQ9YpNRI7wtOjPwUyQlAiOlis6MQ3MzVgE+GWqXKXLSJTvylHkIiDmZCoBQzNXLNvN+fj9M0HJxGIudHbLcXq3UvFduL+b5rDz71iecB/L3v/rkc8V/91/9Fsz1q51ba1aBShlpCzrnK3udAUomwOjp4YBqx2+1i6gHoLGXavurhh1688an9fnt4cBVAmQJZb8ZXjoez89vTngGsDw6K3CllVEmHB1fmCfPOG5HriGTlwOpUcdavCMDmYptSMEBEHrj/iW97998H8NQfX6RA2439z//TD7zvN37rF37h3wA4vdK//NL4vd/7D37sx//xKzefnubKjSeaSildd6SFX/PIq5596SkAtcwB3Xo42W+YufP1A0NFcghVVfa7enJ6CuAdX/za9//+U9/6Ld/5Rx/89Z1thpUrY7Yp5f1+IrgTpIHuldQhjYFotVpZKxWD2Wdy5EaByyG7PzcjaIlza0qpz/4yF/9UurrRX8MxsIj6FyQQROcYeOgoBXvkwUcBrG5ffPrTz77u9U888sSjB4m5+vH0IKSTj3785ksbnF10b3/7WwHcPNs9+9JHO5u7brh56+L4aIjsOIDSCccYp3G/GkK12XEGxmWze+WBR6785dd/7Vve/FkA/vE//NH/5q/+le/877/rs9/y5nEuh4fHvu1MTKpVxCDKOS77ABJ/mNPiKfFpuBIqWTCokeco3choAAlMXGkEQ5lmZjI25pbLYyITNVVjQBGpxXPQdIBqtdoSsGVup892+Has4yUkXsQf2y1mC/aEn6p6JL4WBEqBVU3VtFTxZcnnv/VtxwdXbj7/7OOPv+aZp69/+MMfB/Al/+kXVVg/rH/39z/4sY89ef/9DwF49tlnvuLLv/SJV71OKh0cnZb5KQBjLJvdmYC6dVwfH2z2Xo67cn5RqtiDD77mqac++Uu//Kvv/pa/6u/37cUZIyY6FN2d3b5o2dsJZSat3cnVa8998lkA3bACU6k1pfTCizeJ1gAeeWR1duvl8+1mtipSVKvTSn3lYqTGBCLPunPOyvHXfv23PvGJZx58+NWf+ORTAO5/8GFepY9/4vn3/db7v/qr/vPN7hzA4eoYHPujo+1Udnt56LE3Atjt9TTHs4tP//K/fc8Xvu2tb37NW7b7HYC+O7j+0q3VwcGNl28PXaji7yAWNrYOBLOwkFCM2FBBxCEsihzfFhUxlmjEHL0YxREjxx0EdYI26JU5oF7NVI2Wf6wFC7lYHRVEDTzNhCiYlO9Myt2h/+0Vc5cjs+3H7XT79rWTNRrsUEPKxwfHBAVonmYAnCKRp/T4bvbXzEDzfuLcgWg/VQBnu3F1fChd3m52NGsW81dzpAynaiAy8TAkd8NWlQL51DOffv+v/j/rrusquLoreZ5VBQqig8OjqyenUwrMnFKH5WIiZrXqM08+te7WIRWZlAFmUpFapsxhSF3Zzk996MmPX39hePLpfr3u+n7ou8QxA08cDU9l3uRAk2ophZG7vlZlDhxyAJnIKy/eXq8O76sKWW7ofi028+195LAgGznG6E9aT6eCY4xRYHMtDt+pVXmBlSxuXc25dySbiTP8Fjy8KFqllF2VxD7aYjaiCprbcRXq0lkm5hD8IWPGjpESq2VKHAF0wyCotc6l1MicUvKLmFZRdVpt+1j5a5c5unZNmVtd1/yB5J710A4t5mnRamagBug0VSka+g6EEIIu17Rqyu6hMLr0ATVhCpvfmj1vGPIgIgZijqatsqGmTitREyM20oY9JCYwMdQVKtx0E1qlWiUEacgjKEyJ2XOFdje80Nj/KS0Y6TZu9F6Bj2aWy5HB16/LIKMRU6qQtS9lW26ZAz4phFBryz1dMm796u2lh3vEpv7PaFMDMb/3GtOloMdzlOgs+R/hrtmdLIA4MBGXcbq8pAdOYA5satb0iMTO42j+KU4Aqs2LNMd1wgtbVQ3MJLjUaXvopv0Hmt2r9/pMGXAEjvfMI31k0KoBjooMRES4VH8TEdSCIhJrXAiIcs+IgZvQuJkdPCCC0KZWAkcwqxnq5TBPVCR4i0E9A9ycQW3hj4Y4ImI3xpoZKbj9RVIzNqaFCbLkFFw5GdTEYNpYxxSYHZ8rCx2nOj5YAIIph5DalFNCTHT9hRtXTq4++eQn7ty8DeDqA0dVt0xMFFWVGzMSY5mZAjERR4fMkTaRj3d/PCxUS33lpVsprv7g9z7+c//sZ5979kUAf+odn/t1X/s1J0dXA/Px8dqsjNMMIAiY4c0XrdJ8k+BaVRWIJtScnwoztkrKSp44ugdlrHA8NbkhGbNWIisyq2lAtsU5NEuNHM3Uv/4+micl8mhxWJJR1HrBVQRmC2JNnYQNqAlB2mWKFlB2q4Hdk74JIex2m5TSsrUQVS3VYAyTvPhYOWZhNZF5HoP0/nkIOfTr1VzLVEqgmkGeW2OO01ysspXU3hBByYiMiEKMvJwCo0jpujROBdy6FSlEk0AUoQEQonY8Jbb9fiIiWCAKrf7DUKuqyoggdl0ZGYRmwM/4TI11rMrETFpRtPjjKSTeb840z4pIGtSCz/ETpwBRLe750GoLzpNgbFLmMqPpD9UY2hQntc2DGlWcBS5ys4aeSXFfx9TFHIdAAcrLdVdgabvRvosh9P5lrLYzETMBaYspGp9fXKSUcs6qFjrvkgi1nlEnEkYbXaaQIhxjOc+jmvjYPYQAYgi2mx0H80+XiXRdt5+EWA6PDl+8fsuz3x/64Cf/zt/+gZeex2e96fQjH3kWwK//+g/+f8y9+b9lV1X2+4wx5lxr7eY0daqvSk9CDwmEHpRWIBCw4RK6K11UVLBBwfYqL6Ki8qLoRRAFAl66FxSQF6Qz9EIghCSQhPSpdJVqT51m772aOecY94e59qny/Qv8tVLnUyfnrL3mmM94nu/z1r9of/oFz6pDu7BcJovTjWkehY2prWcVVEgy1fWcs7Yn4lsP3PWj6++5/5k7F0sDMPTRc2BCDOqKSkOTi5ydKyiqWUfasQTuwf2D0WDENlhdvWd1cnjQDAEEnZKgS+3mere0vC9qCyDEpkspKigPqn0dF4FMjE0th7UAOFYiTdAt59rcfUiqlgHABJmn64yIfc8SSk5qAI1OB6U784y9+/buvvbqW67/0X0AHvWosxdHHuKIFBCmMjc4Ehkoxq5xjlmkHzey/ZKIQDF189ds9lyQyRZcGHlOyBThNGfoZsZ07FoRAnNUzQE9i9qGIIWIFNnAON8baza1ElvO/TkWzx4izKJmqYsAuhiZHAsrQVPsnV8GIvKl7+ui5kB+RbJ8rCohsgoDSOCNzU2ojEdV4do8zYe2Gy8uHF+fFTwcFitve+sf54czJTzl6RdE3FcOqrrd7DoHoGli6VdKv9LUR5aWB84ZgM5UqPqPL3/9z9/yzmNHputr+ZeL7TuL3/n9X3ruzzxyUHE98QCe+Lifjw3OOvPcv3/XO17+itdldsMlL3n62//ut4+t3rm4tPOK/7zh1S//o9kmAOzeveNRj3rMZz/7767Cb/7Ok97whl8A0HYxhNZZGQMKXthc7wCkgLIYhDR73OMvvPQXXn7/B+4HcMeB2xWbJHXdrB09uvrQB17w7n+4DMAf/P57nUMMWFrG7/7eb/7cJU8GkHTW1fr0J7/oyEE87KHnve1v/hDAy1/+ymOH8fJX/Ozb3/Fbt9z2w7PPPA3AQ8/f973v33bH7fiXT3zuBS981ura3QCKkieTzcFgWNetcJaW+p2tsRGxc0x9QgWk0JRi70Tr18u9gQtCZNQ7gpDxT0RmSJpOdoIQE4PBeeQIORhL4sg6J8W2paFzRRtmAEQbipsl2pLslhtv2b28E8Cu3WfcfaS77cCJtVSOFncfX90EcM6+0WjXjtN2LhXlts3NzajNxmQdwO7tSyLmSLigZta3Mo3H1Ww24wKj0p9YPfykJ14IYN9fv/Wv3/7OP/vzN73opS85//zzz6gEgJh37B0XZGpJKfuxiY05E92YXebBbZ138x40xckizfz5C7DE/fRMBg87BbyRvR5JU4wJkZkhlBnJeVMqICeSKflbXQDWE+NsDsbP9R9QVQ2JTbLpknJzuOpW+XdvtAQ0aVH4rotdEwEMF1ae8dSL3vvPH5ht6uqRyZXfvxrAc57znFtuvXXXntEV371qOmm2LQNAWQwvevbFMdrq+sZotDCrGwDjxRVxzpXFtJuYQx0AoIRru82HPeTBsYujEye+e8U1Fz3nIIBn3f+cI4c2U5SmTiYxLzaXlhY2JtO2RrMWNwZGXACISWeh5lLAolqRjQCsnlgFyn2nby8qSf1U29PsM5oh39vy3NKEsH5i80uXf4388MTG9Ode8BIAR1ePX3/LTRvr7ee/8JWfvvjixW2LAGIbZrMprR5VI18tra23ALpAIcTBaPG22++64ce37N97BqUWgLJjHo1Hi6urd89mk1m9DqCkgaoogeFyMT0AkwgiM+ase/Xd4YBBiNTEC1Ps+e5eJDGgCabCLv+h5mU+QMbC3Bc3sCYKdYwuGVi8AMDAe0dsrbbmfTnqS6OFylK0a2Jsu3a6TMM+L9B2jtSDHTHNtQxFUkByrQo4xzEywpaVLYHFoR85SIshyrHnQROihQCgMZRixExcpOzYyt5+szwo3nHzbd/++GfPGy07tZwoSojRTAlRU4rp4IG7D44xKYykSJqkv1/gyB133XPLHdtQKGuwPqXrnJ/NplVVkRvVG81NP7j+3rjhto93n3PWyq7tu7Yt79u+srQwXl9NZWwXnCROBTHYmUmISkQlewa1Td2E2cI5BZmY5iONRMSyD8D6CnZjIp1fo+aNm8m0aRoRIektCdlYl6MfzNxnmY2VoqqaRsC893nY7mIIIZGYeMcMSG/BIGFjMaKQKMydWzljjpQzbDYfA7gvCwqRfZaMPSF7g5VcH1QBkOa11jkZMcdmsio0m3XmhbDgrY7SpMp9OYelaJY0cA4+BAXgAec8E8/qOsQI4dwXoaYGyl1GW1tDIWNQ13XMYGHfdwi6EEJMGjV553qDJwnN6/CEJVJecSJBDYlgfSlvjnhbKgpnDE1JKeUFORtSgs47FudFMDTv8HZsfdcezPpcgp3MI+TaGmS7nZ18+woBBIZYUk0pxpNlC1nCoAxjQBbAs0ZnRmL9ymWrz5tTVFNzLpv4ss5Amq8VusVSIe99/7uYz2lmOaGkNo8+5FZsgrI4yoUCvXqVa50gIo6lb1c0mJERshA8792juQ+BlbA144H6ClMF+L+hg4OZYUjJzFJ+XGwucGwV7ZpxhufBTL2lLs4vvv2mzogVRnNF+ZRUivXUodRb5Z1nz05IMqYIczr1llC0VVGqBCJDBvHbyaTLlhNm67a8ZS7KvxueC29sEkIQ4rIsVTUjIUJMzjnnXAytqmabYu7HoqQm7Mh5KQA0bccQU6uq4fLytq7pbr31dgDj5Yd0sSVJXMDmoF0STl2rZs55kfkOJSqgGSQSY9qczgBIUSwvrxy8Z+3DH/zEI89/wotecA6Ale0L25Z3wDxM27YVsYzW39xcF0cshSbEqH3Xh4hZtmO4um3ye7DwPi9jQepEUt7nzzs8T2JWzOaBLIIwe2Hn+vErkKommAiLZH42lLZYRSTsTqk5dFAIiIUKcgBm7cxbpqIwG0f0lKOsQdopmLStgc8sOedyeWdGl6tS13VmVnjHGTjLEgVtFxioirJI+WodYuqGwypRMHE8b/0MXcr/VEpwXPVRN47kIsEzm3c+dgFAVBIP7/20VoLmntoYO1YYsZHAIsiIckpWzEiJKSEh0VzlyVFFI2buNeyUoibLYjO5XpFVSxlJFfu++R5z66vCO25il1QUkjGlReEA19abuckmv/IosXjnSZXVyTA/Bpy7S1toMuEyG901BSPNRA5nZgkEl5/P0jF7FkHstG267IVjMfaFd4XNi3vUOl/AF86CNO0s/2FZllnZjzGGYKXr4wbsXRNazSUj5OuuBjB0GHrHsTixtuG9lMMRgLZLTFT4KhARQjUaA5jNZifWZ84PCBSbemlpCcBs2l119XUPfND9f+21F13yghf/5ze/DeCrX7389jvuCsmWt22bdquguHv3bgCeyibEZrLp0YGjtxZAHU7sP30ZTDf86Obl0cK2s5YBFMPBZP2uYeW7RKXzA0kAwqzx3nWhJgnloCCktqsBmLWlgLxPY7e6PmsmBMAPXOrQtBNTT+i7Y0PwYCEHmHesCN3WMw8mkmyiSX35EZsxzSkboP/SYSbMDOtlQVMlRkohI57zZ7D0zouQMHP1kIdc+P0rvwfg7nuO7tm1oMYxkZlZnIfLOALhpPlz7knKlVhmFmKYk72c9z4nB1OcM6XsZFpxK7BIuU5JOfeSEsU+BBfVF1JWVdd1yfqj3kjBJOg3PvkjxhAiE+NEYOMcZLCca3Me2fGh/a5EAOedkKhB57hEnb9wLXIIEBkC0Mizjdm2pcXty6XRegh1RmBMNiZLC7s3Jqg349FD63n+eMzj7/fw8x8wmZ5YHJ+2uDi4V+tsJoJJDDQeLU0nm2odgDP2nfuWP/2bv/izr7JBI07fvyf/uFaPHn3ta9553gPe+tjHPeLmHx8BUE9Qb+KQq5/0hItBWFwYAnjfP16+a2/1e3/wa1//+lWXvOCPrAOsAtDW5af+9ctOFjZPbKYo2UZbz8LCwkKMXVEU02b68PMfBuDf/uWaNszKCk972k898pHn583Pcy9+xqt+4ZLlRb72hqsf9uAn/NM/fuj1v/ZeAIMBzj5vfN/ByfEjeP3r3nHd9VcBeMff/dmtN995370IM1zzg9t+8kmvBFAUQMS7/t9P7diF1/76y1bX7gXwspe/8OMf++Zshh9ec9PPveC5+UrYti2xdV176oO6dTdnESbnne97QDI53DIkkbZ8ZGToi5nV8ixdFYVzDrl+gqj3KaC/LFnS3Cfe12k5aWOKqSVw6XH44N1ZqXvguXsHRRIEsZQH2TvuvPu6W48mt3TmmWfedejgjpVtAMpKx+UCmENEQgnEew8dBzAYlMvjYQqBNY3H4+wf3NhYIydd6sqCd+xePnzkHgA7dq78xVvf/KGPfPh7V33rqc988sHj9wE4e//ZhSvTLHrnu9DlaEPhhFmMjEkMjGQhT/kyUAg5ZxrIzaF8FNE3ROq8T7Gv4cySI5HmC2Te/TFRli0ccW8xTAGOxftCii2kVtCkUfNO8pQ9m+aVFRJ47rHamgfmbQtF3ngJi4CIJMaucL6NfWfokx7/xHf/42XWyrblXd/41hUAVk+sDxcWN6ezb3/7O84VR44cA3D66addeOGjZ9Nmee/u0XApVwa4opitxtW1E865aTMdVMOc6rbUPu9nL/rh92+4845bjx1f/48vfx3A4x/7CGNeO7FeloNgszx3NKHporIrx8t7m5kujFcAHFvd8GW5d99p65MgHIEKQNKibTfaGBKMSIjmqw5jIyOwGky1iyk7OK664vt33n1PTDZd33jTn7wFwAc++MFvXfGd7dtXrrnqh1dfde2FFzwEQDOri6IcVkVKFoMOKgGwY+/2c8878zvf/g8x//Wvfu8nn/Tk3bv2ALjxpuOdYnPaxgQiWl5cANBMo8CEBObI+suiWUpEPNcp0rwDntgcCQl7cW03a+IMgEKsGLIDG4So55SBHDNMxIjE58MiiLAOolkLYg0+au+5DNa0iapBRz4/cQVxbLp2OqmYFpbGhpQFYhGhBDNNMAHlF3hDanket1NM00RsMijKSdcZIN4DqAbVpA0k0Q1HVnddigA6ji4bfM00RphMwxSAUDJPzMzGFTmnZFFjUHYFs7OuK8syNPWBmw/86MYbD9ZrR1JdizZdckAJGbEskltmKZd2WpcldTYk8qJBM1uXzNisCNYcWr/23msJVgnGHotDd87+08N6E9frIriqKn25MAsJmlSzoEBtPa0pVsWYiM2IQeCtS0lf8cbMpKSk2SeVP+PJVITqruXEzrncJumcE+fatkMS0t5CnUxD16lq4TyJ9T1JABG5wrMTE05IwRKAUkqCJOJE3ElKc0cAhKGJoFDbKujNe38SHnCRv9UUo1EUMuSdq2lGBWVxM38JE837l5D6y+tcyd6CTdDWBndrkjHmnnfoeg4ga9LESVXJidFJnES+J7NBNc3LgwyShW/LjYxbwCbOpawk2XKWJ2nj7GlgIaicWpI9D8hYXzEproimhkREnNl8xJR91jDurzvohQrVU9exzPNcrM6DGf0IblkmUVWklAct55wQkSFk3EnoqVt9O7Jx/hydkhrm/tBLfZ9O38p3ipqSVX5NiSmnWnr5jKz/y1Az6lNkRNQzgzRa0gz+jzFqUCWGETjf3Wl+3JCqiohzxfxbEpzs1517fk96fzHv+uxVG5ClhH4L9d+OwdFLGJa5+ltidy59yXadk4v3+ZcUrtzyesxjVKSqW8QdmMWs0Fo2rPY/0K7rxBM7ifmh7mXOCLMi2wjnaag8J3PukUvp1IRYL3+gt2wIU+4S6mNg2sNWTE1Ns6mCZO58zjvJFJqmJiLny3lAifoiHOKuaQEMqkFIobVu7fhq6cpLL/3FHBtpmobEYJZSYtd3nCc1EQpdgrCZzuOKuQ2WyKxrw749ewAcX18n8Gc+/cWu8a9++a9WhQNw3fVXvfud//j6N/zG2eecdt/he4sSOekjjsxM8nBjKV9InBRmpGIxS5X9EQNizqBWs3SK0dG2ZCCleVaOyUjZEYTVLOt2UpSpC6amPVciQyXSPJ3EYMmMcTN11H+szMzNHRya69FBlsVsyRtXNkqW05+muVyz32UpXFlsNXWJZ8lSGDAoB2nSbL2wFEmcCChXtHpitbYYuLZtg+YVuOUtqPelc2KWnAyzkczgwDHETBeLWbnutPGurLtNchYtlWW2sDbGQa0zEqMYLfRmNkJRDKFIFpP2eBIyECyaSl85bXNBVHMYkuKceA2knK1M3rkivyja0JUiCSnEWUiq5kE+expDl4ZVIeRhlq0WxMwkhsjKwVzmkFlsY25Si3BmGTBXlRQtKTpxTkSMKeXWuk6DM42dk1SIGyxUAAYYZpA4wcVks3oCYDrb6HQ2wNDpotqgGOQiuqKsVlJKmqZAF7LI7cuua5TZV0tevIefDScAmnZybPXE6XvPXtm2T9E0oQMwq9O0biWmxcWhKa2tbwLYveO0tEAwbmO45557du3el5/51/zya5fGu7b55TbNfvZnLgbw3Oc9ezpbq+OqWmPousXuttoAACAASURBVFAfPhoAwAovAwG7cry+uVYMAWDHttHaxnT/3uE1V84+cNlHf+b5TwWwb295+r5Rqw3MrG2HPQBDNGVClDCEVBCyDBcdz8jbcNfCjh0uK4sGbjtpm2J9k2Ns+q5cKrqQZl0jycrCMvpUM8YJZmLgefsX2AiqKZ/M/6Ucrgf50pato9eXUzAzgi0ORwDWppuBI2igmkbjYTUsAWxMDonf6XjIypZSjrUAIAlGSdiBOM2tFmAjJoKpJqIclIWTPLgoaa+NZMmfiLQ3Mc05HE4AMu/Yc2hbgDJlJlnKneKWVxJbJhAyY4aaahwNqpz20qDZ0mQ9QhwghBTJQAabV7up5o7ymKD5NZA/d0r9ZM3sitFCFwTAxqrdd8/x5aXFomxUJ47zEmbgR+MTm9OV7Wdd/qUrr/jWnQAoYXnbYPeufbfcfv2o4hBCzpbXTQ3SEIIqnCtESgCHjhx98k8+/cQxu/xLVz7/4hf95V++DcC//sunX/yiS6sh3v6X//yRjz4jtpNMkCXG4aP3vuLSZzLjQx/8UhZz7717rZJ9v/eGl3Y1NOKP/viXAfz+H/7mc5/z09/+5o+9B9kCYwUAUmup8o46Desbx1/ysucD2LVz21//z3ffdktwjG9+/dpshrriuz98+9/89Stf/dw/efOfv+vvPvHG3357IQTghS989tv+7lfW1zZf8Lw//NG1B756+fcAXHv1rctLC3n7FIK+/FVPyxV973/PF0Vw2223LY+XD6zdBeDMM8615GH69+/6zC/88kt37V4C0MX1lHIkjQhkivkQYyLOMZNQiO2pjiQyYB7SnMvxJkSazbe5fVYKtowGt62zBpZbu9RMPUsPRgJC7JDMCTsnpacHP2APgGnbgmTWzIir087aiygAfnTjjw8fWX/6xS9M5ejWOw4dP7wG4OHnPjxubpjp8fW11dXpaafvGi7tBjBreWV5IMQaGmbOMCw4X7hSo0UYIS2tLABoT9TMePoznvDUi568Nj3+7n98L4DXv+63lgbbKNC20Ta13g4lMkiKqBHCxAiGtiYAywvjpCrEIZB3ZGgBKLWghgFoAfB8mqKTvCo26Vn3vBUYy/+pL4bM0zhlSBnN6/w431N6IFr/WTz55dkIno2QpNZ1ncYoDnlVSJAYoxohg+8yTRYoHN/v7HMuvOARN912E9jddPNtAL5z5ZWXXHLJ+97/z9/73g/27Ts9lys/4xnPGI1Gs80ZKaWUchyGybnCleUghJSiLS4tAEhRm8lk7/7l+5150dU/+PZkM1x11fUArr/hwAUXPGrWtCE1HbpZu5HfieLKug6zWTcYDDL9573v+8AHL3tf14TFxR3FaM/GxgzAjh07D967fmxtve105Adk0sd/+u4BUrVklrMki6Px5V/52trGRlGOHnT/+y9tGwM497yzqtK8xi7Yty7/1iMf/CAApTg1cyzDamCpYW4BVGX3K7/0smbzvmt+cPX3vvOjr3zj2698xasBBENQjgYlhjjrj4BTabG0BafMbBBiVsot5v0mT40JPGsbUmXnM5EhOQdQ14XN0C4OVwBEZkBNI9SR2nzIc1wwMVQldjyJdf4nfeIYrJFIFQZFCaDw3ExrC10x4KFz6GaODUDBzMjdp1Ex5yzMnyKy3gmI3qWtOS/FWX0EClfNNqYgX41KMs7u986Jd8IGRYSpAKlPHKT+Sq9AhHZILSxlwAaJqwiFh9XrDchGVoy1kaTbMSicFE6GUhRAmm5O1ieFG4lzZkmB0okbeCh5coTKWMpidKLZXHapi8FiJ9GsiQc37x374QIPSinQcReDJaq4ApMDLHWAqEWI6x3JucGeaQuW3wO85zn9rXupERn3AaGY0pZJSmMKbTesRkI9VpyRQqdkPS4npL7sg4Sdc8rWWWg1RGUAkX2MEsnAuR9RAXgCQ4XhYEUG9QFRo2YFmVkgCD3LE4wt81bXdTmAIcQiklKCJprDMmA9gYKIMoipV7eZMns8ByL6CmHmZAYTRg+fTJZiDEIFEVXVMKbU5lJwYTWDRQNt2f1gfTd50pjmLQFN19I83q7zx6TvplUl00hk3F/vo8aYkhDzXKzJl/MYY4JlQpRsyRY5BK8q4rQPClFRDVKICs43nPziyfQNg6kq979qqMWTES2NucGXIcQ9AbEQ16U+d9+GTsRZSr2LIOcW50sDtZjm8WFxYoaoiZhMLX9AHEBOLPciz2/TIBBbFj1OwU1Y/08Y2bzbJeXUvKbUK1/9l+Qwb4itcw5EXV/TObc4MGgubOiW8YCEVLPuwfMfJkAZ7vvfTuDouo6ZmeCc815ijJmoF0LwjlQth6zy64mhzhWJQ6Z15FM2yzgZWhtSzFbPrPIaWHhuO2UG0DYJpmqUTEOK860+MZicsGVMT/+5Uus9CCdfIvkzk//WXC7yRWFmdMqBsaU2sUhSjarMeTpHbvjISeD87shoDxdyIswJpBw6AJPJpBoN69AsLy+jSMu7xuc98EwAnW4OxoNO6y5NneNG6/zjGgzH0RkRKSyXRZNCFJQSlJYWF08cX83Iz82NtaNHNrZvO411cOLYCQDCg2f91MXC5Q3X33zmOXvbbnM4GgBI6tbWVs0GOcG1lfWIUZHMxBxLfrnkQ6XyhVnquq7YgvzQyZoc63O5IDbN+qhqF6Mzl5nASvPyjXmgK6VkBPZOhJNRm5tyk5lADClFWIrGGVAKRgpRVZk9Gc9NX0bcp4rspOu2zwOH0DL3TR9dwPzDr13X5bhgSCkZ2BHAs7oRMQBcjCqyoqTJZtychYK6kgOABBlVQ6NGoxpS3p5FiuTIYiJGQqgGDkBX16aYTqbD4bAN0TgBGJQCIygUmjTEGPJ5TSTRYqbUEHMuNSSiEDXGZAIwyv6lme9mFJNo6jU7gimFGFIi590oJzXbGIMm50i884OiKBcdlwAYZV3Xs8kGwI5F5hAEJoQUQ0gr20/Lwo1K5+AZZZe025x29QyALzy0iTBflWVRwijWIR8SxXgwazZVwW5YyBKAtg7Hj6/X9UZSbN++bbS0BIAc6rpp2tbDhAfHjt6XtbqBXzGzsjBfFG0TMiQJQrNpc/Deuw/dd3QwGKxsWwQwGuLE8dWrv3fzrl17jq8dzu3IFzzyMePx0om1Q2VFlffHj04AfOSf3ytczNrZAx903kUXP/OT//oZAFd853ovi5ONZmNtsxSuJ9PsERgvjdp0Yt8Z2974e7+ybXnP2//nOwF87SvfbaYxBG06POd5T/ql1/w8gPXZpCwXztn/oKt/8N3Pf/6bn/rUpwA8/RmP+au/+s1hxcsLo+n6GoUAYLQwrlPyZSEoula7kAwuz1QppvGA6uY4kWWv5uYsjse7l4aL08kUZOIrACmOg7ZNV5cQ4r5nnrOqSabagfsjinLl1hzWdoqniZkceopw39lORMm29GWabG5mJZcLvzbtzNKBe27fnBwDsHfPGIApa4RFMGk2jIASKCZjUwshZI3Yua3Yi5Xebb1PUkopZkR4j3wM89VHyv1L/d+MxFYWLttrnXM9wgogcl3XsS/IrI/1MyBgMkMwRZvPTlVNJLmdyXKxE4IGVzhHHDSkGEnyWWPaGwEsH59Z2hAzY88kIAlBm1AC6GZD66odKwuLC4htk72abRO9s6Io2MDq8hHtPQBtujAeL2uCqmaLtCqauiv8aDq5bzAsY1+Lzk964lMf/cifOvuMj8TAb/offwDgL//iPcRoaoyH2ws/zrjcroMIlrcV7/mnt132gcs+eNmX+swFXEy0sryfsaqERz/2oQCirj/5qY/96pev9SUxDZrOsrHf1JqmEXFlVXE1AvDzL3/xJS988Qcu+18Hbj98+62HvvCFrwGwiGNH8Z5/+NwvvvqNt996NEWXM1AXXHBBF9b379+xd9/uG2+468AdLYCDB4/s27NfGM5hYWH0znf+HYCPfvSjH/ngl7ug3vs61NmP0zSdd4P1dmPnXi7LwdracQCjBYjIdDodlAumSFmpBfII11smYT3/NV95LGU2BP7rUdKvBHo6Gquq9mC2eWjAmAgMYeEQUq8Z58173kh1bYwx2z2Wh9Xx9c2lxYWm6dhRFvse+rDz9p0ZHU82TpxYLLodiyMA9eQ42lqqajAc3vi9axeWl/buPRvA+olDs8YqR2aYda0fjLPRLGkRUyyrKlirqQEwHFTNdPOMs3Yn5267696fe+HFAEbLg0/+67887+kXk98mSTIp0JdOg8UYxfsYrYvWdgYgkUvWQNBZYiq1T1/6bPJk+Jzv6fc6PYqfHLtTf4YppRgSM4vY1mbSAEVKlmIH9Py/PmOSg8B5SPOFZP0xpgTOOyGANCUTeDB7PygKByB02XWizDBFsjSoRgCmkw3n5eLnXnTln155+pl71zcOAfjil77y8ldceu21P/JFISLTyQTARc96djubjkbDycYmo++VbEI0MyfesS+5OHboPgDD0Qge99x1yy9d+uv79++74boTN990J4CvffW7T3jCMxeXtt15711wyL76aV07XqrKYUaJr69tArjq6N2xax1g5Dsry3IhZ8hjjMPBcuwNjKlXd8VZvpdDCbxrz14A117342t/dJ2IJ6KnPuNpmRh1/vkPf+gDH/DDa68eleV/fuNb//dLXghgeXGhbdtBMZisT5xw26wCOHzf+oWPfPDFz73o+9++mlF99rP/8dJXXArAVVXSRDJoWvVFlWmFprlRzpBXU1vxJTYWZAS1ztmQMcQUyZCcc76ovOSy866ezVpxmhjG0mvBSJpSSBrVgeD8/NlgZZ8InUua4WVGjkU8d11XWOrvwG0M09opRs75OKXUUcpFs8jzP0jUury2I0emeVvFRpb6lrdkZpoi2Ly4/KovCvLZ5Q5MY3LKAEbiKudybyJDjbQYFAC066K2ShAiSUSJQAWxKFgTJVVLnRdnSUnTmAdlVSVJAiImTeoUjkh5aMl84RWUNBpsVjeINHIVmxJhWJQFwyQZQZ0RFBZTSqUvHdiCqDERpaQw0gRfeGFmLheLbavrhw4fX9ud+m1uLjMxMkPWpzK5rveVK2nKJHjSqFZUpZnFGHv3LrEmeCkqX6WUcnYefbcIE1Hbtr6s8pEdTDXEDhopKRt8BWAaXWsSYmA278j3n+ZIlioWR+QJOUbRxZQIxE7AbdtKfiv7vDIjzVAaopydqapKiGOMGk25b6jRLN7n5ISmU/Kn/H+qOTnKoZSSQqPMBW5P3kBdG0062/LaC6mGbLZg6mmMDGHO60A1pqKsAHSzGRGlqCmlQop55k65j20ojMzmEqaZxkTS91Bu5SiyWEg4+d1mUkZUTYaI3iud+SmU+amZ4tFfcLE1KUXrr/dKUYhzlvakO14T1FyW9aVHdHhxbehOFixkKU8TCWdWWr+2n6MJVS1lwOJJREtiV6qqMZhEbO64IetTThqzcUU1I3coi2Vt6PobRBaws9eR+h4uKRyptV2dv7eeb8oemqQQIgNkvoFmIvIiIhQSn3ow5adEuIcw/PcSOAaDgaYkwjCdTqfey6AqAISkqhZCxyRztxRAHEJUUB1amtfSkIgJkkYlFFXZPyjClkCO2eUFALoYM8Ux0Zx9KJJnGHHctS0SeZEtbCxIvPd13VQDT65nlyZNItKrINoDmZqmYe4LPrK0PHf1cESE46SazHw/JaUYo5G5qhDv81dFVSWKKUVtK1/FbgagGhZKqSiLTjtXFjf+8MY6bAA494FnTCZ1RD1eqrowyw/lYFDF1I2qcRu6pFGcAPDiOWiGmU8nUymyjuBWtX7ZJa8elbvXjkxyW8rK0u4bb7rxc//2+Z/9v54znUyHY7+xsQHAFzRaGOfGUBGZSz9JcnYqKafQV9JybzE1VQalngXAyTTXI+ei0hRCXpKrJUoQ73zhslIbY1TVFJULl2K3pSaqKZHFGJSFXF9wALMQY0qhj+rn6y4jkbGTFFNVlhljk1Iig8+NKVvKH1NKqmaVL9q2zYavlFI0KwoP4pQSImWvcxNnHdTpsCiqjANodZN8tXfv+Ht33HN4o11aGuW6J3ISUmrCelmWdRd8OQDQ1BMojQbbCj8w669/4gmgheFQnSyOtrfNJoCmnakmJwah9c1JTJhOLedsnfg9+/YwxTsO3MVtBaCOIcOeCz/Zu3e7+qx8psB65z2HDh6sYVxSB+CxjzlfTW/48W33Hmo2N9rlwQDAoy948P7TttXN+vK2XTffdse3vvEfqycaAIX4hzz4AY973MNSnCVIPqUqN2SmrplVo4V/+7cv/e9/vwJAa7n7zJZHw0t//pKHPfhsALN6w1Xl575w+Wc//62miQ970Jm//quvBADuNjdmkzpc9Z0ffutr1/342nsBHDl89MSxKTMUGFRuYccAwP3O2/v8n374U5/2E+JdUQ4+/W9fBPDJT31t42gsfPGWt7z2p571pBjXATR1Wwx83eiv/uofHL63WTsRn/e8CwG8611vFirf9bcfuuLbNxsXk7oDcOkv/szrfuNV5cCF1N114OhfvfU9AK745gFm/MTTHvT85z9fMMw750/+69XjYltMYaFc8I6GQw8AWiY76irUs0kzGS6Md1x/zSqAm6/rlhZ2NG1iz+//p2/FbgDgDW/8xagnZvHuZKupnpWLpwO45db2G9+597GPvX/bdeNyKWM7Z7HrEFJSRwRzhvHhg0cBhC6Ox+OV7VaVRZc2MqJlofQlb26uNgM3DhZSGgIYlrvq2bF6c3X3ysKsnXEqAAxk1KXYagdG4XqZP2lheVMhHGNUTT4nfQxdF0Qk77rzp3UL9mykpsgk4RCROird4MChYzffdtvZ5y0DeMD9dhDVmhIrnDCLwiUAyqa5Gl3ZFUWveFpMlttkTdRCDHmqcE7EWQwRybjIq0IhYY0mxFz0tecxpsGwrOu6GpS+KsyQ+o50IgIxhRC2FNcuBlL4whkhxJjvdC5Hl6OFEJhd3iSX3tdhpkwMeBKZ13gJM1kuqA5FUcxN0ZxSYue6NoaUNiY1gLsPHj9t/2k7tvu6uW/ojYMDwFQ2deTSks5UmyxkMCMloRzIKo2lT75bwvqJ8LEPfynEqfN92fkznvFTH3j/J/70T9597Fj7qAsf+rSnPwXAr/36y97x1x92HgmbirUurQIoSjRTVIOijcfWN+/N32pSDEYU0jpLVEVR4pprrwTwgAed/v0rrxEZpNCaZgEQilkyVQuLo+Wbrr/7eRe9fh7Y5Fe++uLX/cYveDf+Xx97KIA3/fE7naCr8f0rr9u9Z8UXvTX0xNqR0eApdU2h0xDUjwCgKMQMMSIEOC8hNAC6rm5bNcDJQLjMdEkghlgzYTpRBore2jpJKVbVIM+hmd0AgAXOOUccVYldj9TJoeJT8BJznG2Rv8MtOQx5eQUmYgLnmzmZAygDoGDZPpyhBEQEUxCodE6QAMRm4iTFUEcoxE3DOoDRkl/YtjCdrO6sOO10XhoARaxZvIg/eOTQeHlhMBofPnIcgEVrVWIIw2o8bZrJZAYgdW46OzYcVkrmS18gAlDuBmNJ3NXtZNfu0WlnPALAj6+/JaT1P3/7m+93+v3vd9Z5O1Z2AlDQGWeetbJr52bTCAY3H7jj61/7KoBXvOJl21eGdT21oZulDlQCuPuuYzu3b19eXAqmjGiYAfB+K/GuMeQIArxkcqQIOLsj809Mo3UaTZmYYuhpoNqTfSmTwnNPoSlMzdiciBE0pt4MZaSqpa9SbOvYZYgvM1IILMSSNKmiARBTrKrFn3jiox/1iIddf9P1C8vbAVz9oxvf9Z73/uCaH3rvm3r28y99MYDT9++JXU0pMqXQzLL5W2Aa02zaLhbLYbNbLCsAwsYBovCMX7z0FX/8R39myQH42Ee+8PjHPWc4XtIcXJYCgLghkmumUw84Rv7/uuQlrzrv7DNSl0LEibXmXz/9GQB1O2Fi74dtgBmKwtvcv9a1rXgPUNN0TZwC+NBHP37g9rtHS8sLC4u7VnZe8/2r8ihyxunn3fCjm6pycMeBez/20X8B8MuveY2Qr2szeABlxQC6MD1y+N5nP/OZX/nsd79/7bU/uv7Aey/7GIALHvp49gRHvnJNo4PBNgAn7psVQyFoip04476sl72UGjUhRdZ+5StFCipSipTRtFWLsentHq7sIoz99u07omYPv06ns8mk8UW17LY7ygIHpk3rHRnJqFo0cgA2ZhOw+FE5TFFTnepcHZTG4GFRlG3ttfGqYj3Jy4jNAEeJ56nn5MRYDNRDDnIgDUomlMgZaechAHxKe8YL900nXA79sOpqA1ATEINLSl23VFWWYhdzqLNTBQEuUUUs4AgCOxhgSjC1ABMjg5EDF5AsDBH3WWjPEpMUzpeuiFFJRc1iTMSuiaH0UjhPBNY0NKcE5CbrlFRAcBpSNBZiECVL+bWmSkpCwkqugRzfmCWz7D6mpEaqSDR35gs7ZhjQxJAs9qlnVSaqu9o5xyI0p4paAhtCM61K34RZXix5AQmrRXaikFlIAFw1GC4udvUsaph19SwygE0rB4s7kFrHoZA0XT+SBeBBIZXAQsvWm7wGZRnAnaELkefcmWSprdtyWG7xgfIokoKC1DkPkpRCvnV7zyG1KQUWBzKLsYcoSZlhIKkLmbqSr+LeuRgTOQnoso8+qUo5HI5Hk6bxVbkl5ZhRWfq2qQtfhKYDIM51MSXVoqyihkndAiDv67Zhcpm7if7O6MQoMZMICYXQUupfiY69dx6qzvlZXWMedI0pOXEgyvpC6f10MiVhXxUkzOj/FzS1eVCKgGOfF+oaOjMTEjDZPLrA5BwLOyCGrbrJDHxMMVa+SKkXiaazxkBt1zkRUoQu5DO0KqvpbDM3W3Hfg5gppyIiUCJQ3oilpDmBRtTznrKVPqOZMidP5l5+qOnJE5QAOOeJXUqxPxpySw7QxcaJiPddjNEszyJm5ryDmWpU1SyGF8Ixhi5E55wZl77omVNJk6lqEiZL8b9fi0q0QVkCVs8mGpMblHmfk5rGFYXCmGUe+clrtcz3hCuLHG2IKWlKyVREXOm62Wy+zDFmVkIMwXlxZbFV4Jw0iHhmzuJQHzqEKoiEe+9AVA0pqUVN8/ZQiEjeXwgQY8xYjcJ7NvQVs30TfE9JiNn94YQM2RlFlkgEZiQ+pZ4Ww86Jky5F1cDKMbQAJJAblOSYCE3bLi0vT6ZTAKsnTiwtV8WwCiGK9PDUrutEXKhnzjulPrQcNA3YsVps2vHC8kY9AUAFvJfP//vljz7/qU951AVrG4cBnLb/tOuuvW73vm1nnnHG7Xfd5ItSOsm+HxizsEihaqk3mCkRnFCnSdAnRJxzzKSa1BJxn15OKRnM+dznlYjEeQ9gOpuoqhNkt1LfpUQiwmZJYSHGLB+yEEMSLKXYF+3mKZZZHEPZLOX52EkhxOxdX1xCmu3nWeY167NOWyGubNxiRlEU+d8KsTWzsixjjDHGOT1YVVPvsDPOZRBBJ0i0Z+fOoizvPrR29tn7u2kDYGUwiClIMTYmJZ11NYDBuPrs5778iQ9/+ejh2WyaysyqsNrMymKxrIYr2xde/JKfA/C4x5y/sjya1RsmWg62/dbrfusrX1oD4Eo85lHn/sEf/c7555/3qU9/4EOXfQlA1yIEwDDehr/4s9e+6PkXAdjYPL59x8qb3vK3H33/DUu7cdFTLgDwiIdfuLCy88Mfettnv3hzO8G5py8A+Mg/v1tcFW1NyR89Xr/r3R9PQQA0TXr2s37iaU970nTaEMWc+uvaEEJSFNuXd//4xgOf/PR3AOw9fSf7EZIeOngXAr35Ta/P5NHlnXvuuPP4d664oSi23XXg+Ote+0sAQpps1NP3vfcTn/mX76BbsK4CcMb+B7zskidWg/Lue+77+te/nhm6N9R3fO3ym//gD+vf/e3fmXX1kcObAH58Q/vQ+93vlptuC21RugUNm3lp78SnyLfdOjlt1zn1xqGjhwIAwXDH8q7fev0bfu/In9591/r+vbsAfOCyT+85bdcrX/Xcew/e8w9//7H//MZtAEbFyqMe/ZDffeOr9p+1IwVmWwZgyflyeePgwb99/1ue85wngDoA25ZWmnYyqY8m2+iwJtxpYADtVBZWzhqLa9rNaPTpj14B4MHnnv+Lr3nuRCfr68fgFVoAGA9PHxT3+/Z/3n32uduXt/HKtgUAMa0hhaKULnRf/MKXPvjej995Ww1g4xDAeMjDdv3q6171zIse44wAlI4Qm4VCCXLn4Vv8+DQA5MbCxbDat3Hi0GBpu6QAIBSjumkaboeLmITj6KYAdg7HYdYo5b0oGbFuGQsZCk0xFUUhcPl9oki55iCG4HIYNZofDgnju+48IML7z1gCQLLJpJQiUTREtZB35wpEEjUS56T0WS7pmoikXpxzbsuXQQY2mMEZiPrQpTg2m7drgfoWTLNcdWFmAjJY/uxrQlEIM52ar3HiUwpt1wqjrMrMvgEJESkDaimlfMoqjD0LKMeZe0RJstyixWbeeyKyZMgB7xC6lCIksdxx8ACAclht3yVm64NCKDmm3Aek27dvr9M6aPP+D9r50IdtA3Dd1SdiN4K5pu5WlqqyGAhvAkiGH159z2te/We+QJqfdx/92IOOHAyb6y0SVpa3tc0JAH//9x8WziUvIcbkXZlfiePxoJ613hXe+543xvBumFL7gf/vb5938c9cf8PsT/70PQD++E3vgcIJUoIUdd2tAhBnZVlQN9pcb88++6z3X/Y2AC94/hsJ+s53fOZv3vYZKAYjn3suXIkHn1887aJzn/MzF95613c++L6vAXjrW9936PCxQ4eOfPXyK0H463e8FsBPPuWRd95+eDSCdhDhXINFbOMFP9kMk41g6lhSTrc5F8oKz77o0b6gvMyJ2i0uLm5sbOYKMKW++pr7dYLkneSpHXX2f8gbp/zhSaMrTj4npDJPKjFBjM3Q5xpOiiVzZz8btKHccTZwvtTHPwAAIABJREFUMTjykhRWT2sAg4Jnm6ujYoGd2//A+2c7lSIx833HTtx337HBYNDVq4sLALC8uJOZm9at13bTTXffdfttAE7bvXK/s89Wi6ura5Fkx/IiALV24CWmhsRG5eDE+nEAD37Q2Q9+4LmbJ+rrrrn+W9/47onVjTzIvv0df/vJT338wIEDv/orv37B4898yrNfBcCX2rQnpOmMPMFi5wB86h8/ceN1d735j99cVbR9aTDMFpJ6CuEEgynlsaiPr5DCfFF2MUTrkycmxAIlSym6wmfVI4dm+/l4jmm3pEbkSFLvHMsXfmJmi0mVYJxvtQmmmgxJlYhVHMXU5knAuNu+c+GSS372jX/4fS8DAIePbfzGb/3uru0rprRvz56XvviFACi2pdjCwLcdFkcD19ccBlJwNOp022ApzSKAUsac3FK1a/XQ8Sc97kmXvuLSv/rLvwHgpfi1175htFBtX9l55NBkebwXQNs1lfPjwWLqbLrWBN0E8OgLH/rUpz4x1qGZ2XTiPveZywHM6nqxWlpfXV1aqIhDM5uWhZtXGcSiLCfTIOK/8tVvAvjCZ7+8srhHDUfuOfo//p83xz5vJYCMFpZcseTK+OGPfxLAE5/85DPOPLtWLQYr4GXphWAXNS4tli/7+ZfffODPp5PNy973EQCPftSd2/fsbpt1NXN+ZFoAYKnUJFECJ2DOGtTCAjuRhC5a6KzLFsJeTzQGRCnl3hwChAshUGLAMXkAIjQYjcvRCGCQRu0AOCeuHM2a6WQ61VE1ch5AGzVZWhwOQzMtvCAGABa08m7sqLSmFBfqaY5UMBWJKIKipiSpj0KnvvWld+xn1tzWxzeZpSA51pyCh4ml1LZSVdV4DIA5tXUbY3LJutA5oS7EfKsjwh23Hrj16usqFgFFIoWxmRCEEWFRg4KQwwfKEtlYcwSEhYWZC1RFIWnedkGuKItI6GJrQomIUnCgkihnAzSZRnbsIkgTjMVYtPeORxExRDNL6lpNLXiz7hKMOF8sY8bqM1Nudo9RlRBiNNJiUOX3JBJFVYNV3reztir6VvWYkvPcdptSluRbAK50IcUuhC6y81XsqBgtArj6+ps/+b8/15rt3L/3EY951DkPewSAotjecaGtom1iO3NqAEajoaTWLPqS+/IxIMXIviICidR103H/Pi2Hg0k9GQwGZppSKiWLYmpmrFm/0i57B7TjglPqmrbpSWGAwaLFwWDQ1J0Z5UUFExy7tm1Ho8WY2hAbAK5wFqnpumScucv5zjWtZ0XJdWhFJJoWgxJA1yaAxovb777nntHy2A8LAOuT9TaG7duqerNuQz2u/n/m3jRMs6s6z37W2nuf4R3qrann1tAtCSG1BoQkJIEBgQAxGFsYCMZgDIljxya2Y39xHEKIjYd8xk5isJ04jq/YMRgPYDCDGcQQQAwChDBoAAkJtbpbPVV1Te94ztl7r5Uf+1RJ5Buu6/su/7D+Sd0qteqtM+y1nue+u+mR4oNXTkYKsS7fGm0C6JadelbFGDtFodISKEajUdHpMohBTd2koAER9Xu9qDKRmmW7ekNiiJUVBkQUfUznFGNMCAFtG719LhmCRmhUQ5aofWKqiLE2dTSfoOkmjeI1imoG27I8SSVGIsqcA6OJgXcMDNra77Aj02EKLc1QUhwpfVUV8RISiYO2uZlpSWbZWWtT8CpCgwSFkuHkfk6ELNK488dw1rb/rahMHKWxCeFG2006VaiQWsMtTX9HypesL3+PXte/twFHnufe19EHZi6KQqNUVZXOxlH8jvzVOJsekz5KiAGGeRuuatJOoAmq6qJrURrEPuVVVaNGiu3bjDFO27R/IvCGHY93IoBYtttkF2OMsZkjMsyyHW2lxGLRJzC0RCSIkLSZHMdmmwWjqogJ8KzaNGnZqEWWARqCpFFO6kEkKXeIMUiYmx+kMwZZ00QfNJZl+ZGP3z6argH4zbe91VoBokawtRkrAJ9IxqqWmFym1AAItQaFJWOzvGmaTqcD4NxkZVbz9//gD87x3sl43C86AMbDyfLy7hBmBCrKvK7rbWIN15VXJUFoI73pNZFAbDKyEd9T+kjADmNMoiQk51NEbN90qO3SF1muqsZYYhvb/CZ2lJCJRpaGDs7aIF5iiNGnbDsAYkvUloNT77BFxaJdDhORbsM4mZmSgFrpiSqm9EvJrdDOMoJqC1mknd/MbBy7SODEGScG4DTmVItW+/fuWjk3CtQFdwHEqBAhchEk4kMMABbL+ZOPrX7t7tVOXow3Gj+WNh0sAA9hh0Rn7vrK2wDc+vynv+mX/sXy7vkqjjpl99jRzcXFFAEtTp8ezfV3WdvZ2qwSCXthfj80KirYyfve97Hnf9+zAThbBDGjqd9zOPOVPHZ8DcDB/RfVOnrs+KohHDi479HvngYQgyV2tZdZLXVNp09hz+4+gOlkM8Yc5JSYTVspksiGHdQEMeNR0y0BYDwCWYxHW3P9pU9+4o5X/6PbAFx33cUqdnOrHo1AiN1iwJQD6JRzX/zKPX/xl3f23XzT2CsvPwLgV3/lTVdedb4iMnc/9MGP/cEf/hGAMyvHDl0w3NqsRpOJWs6KAYDMYjwCwUWPGMOOx9sY45vYKQuJhlAszu0BEBuMxpPDF134mtf8yG/8+n95+OHHAGQl/vLdH/4nb3j1vfce/eTH7/I1A+gM+q/64Vfu2Tu/cubEhQeXd+a/RESZ3Xdg79L8QsS45b+yLsz3J/W0nvjJdCsxnKSKx4+dvOWWW3ctdj/x6Y+ePrsB4CMf/tyLbnvG3GK5tLSM+uF6NgTQy7vXXfO0L3/t0w89cuqCi3bbQQmgyOYdZRL9HV+847f/059WI+RlAeDA4cXcdh9+6Ni/e/N/LIt//ZKXPhPA6tqjvU7h2BS2nu+baVwF0NSjvOzXdXPy2Jmjw3OpqXTmzEoTw96L9x28cPfSku13FgDUPvTn58az4Q7VX1ufKwmgMQCcGBbbZ7/2ZcI5lxw93cwhy8aTsLy8W9bXyjwxxiXWtdHIUMu03Q9BUI1xuwsQ2huHtjB0PPFx9DiM0Ozc1Nt8+3YL8HFJVmoLeu/Fhx3rs3VMRN4HYrPdMIW0mFKSqJHavCWxYxhmBRsRTeQ5jdGSa6E+zOmkFTWmQ5GSWM5USWS7NQMisLP5eCZrG+sADh7Y4/KZoiGFNWXaEeUlrW+dy7tYOX368suetmv3HICoG1/44pfvvPOum55xRT2LJx4b1du106oOIPiAokT6hm1snfqX/+qNH/jge++7b+Xjn/j8xz4JAP/0n976gfffvrqKup72OmXdjAA0AZWf9QdpeNu06wDGxubZLMucC5/73Of+7VvedObMKQA/8RM//ZU7733rW/6QLZwz3U6ZGpFVFdPHPZlu3fycGwH82V/81u+944+/cucDIJBBqshecln/p974mle++pbx7NS59cf+y3/996pvAvDO//G5P33nB5sGtsDbf/cXf/g1twBY3zxVlHZjC4YxazaNmwJowsZw7DsdsFER3bv7EIA3/5tfrWrMKjzzmdfv2r1wZmUDwOL80mQyMex2hB7bpvDHb+b/P99rSJjM49lmIL0taKuEUJA8EVjerpSVU1w4Kq+urDYU1JHNs1QUmuvNDXKGcDVp/KxaH44AzJq6Pz+oGllc2DWY73VLFE4BFFnY2JhGO7jnnu+cOXX2KVdeB+CKi/ciTiUEV3a/9fCphx45CeDKSw5sVsP5+QGL1KEuO1maemikoss/9KqXvvLVr3j06AkA9973AEx1+RWHr7n20iddvry6dlxcALA1G2euMB0Q1LosbUH/4+/+uy99/t73vP+dT3/aU/c8/cYm1EkHqEGMMYZZEFM5LqqwEsCC7YuXto1CqlEkSkSrr0OMMUJbdh1SuR5mh2vThlsTmd8Qq1BMdP02kY7WN2YMGWtijK2YSyWESsRdffXVV135lG8ffRRAVcn8/O5up7t66twN11+/OJgHEOqJUZ1NxkuL+6vZNMVwFvpzG1uc5AL9spOmqIv9+a2N1VBrmXeaxj/n+27+83e9B8CsCtO6Wl1ZWdi9AHHDjSmAxcHc2uqWAQ2K+fn5uY3hSQBl4ZwJdZj0ugv1hAoqABSm3Biud3vGWfahzvMU3kVVVd1+L4ZoiGLUv7v7HgC+kl7HADj/4PlsdDreBGCzompoVkdf2065NJmMAdz+ydt/+mf+OXHcGk1CZMvdtPwA4JvqyBVPuunG697zgQdofh7Axz/0kcHCIIUeOmUXnKUjtyAllohIW3Ih2diIEaUENlPeeTSkIS87m9Ao22elBOVlZq6bAIDz3Br2MQQRsm39KYYQRZumGU9nIOUiAxDIBMO2U9YbPmPLJv2pGoENEEtM7CJBaFsD30qwUmjhe+0EiviEf6KEKJI6+bq9c05Oau+9yYIhA8BXdayqXMQmChVxqjw4Z5noC5+540vv++ClxZJREXYBQaE2wfiAKFCAyRi2SewSgwLChqAiLNZSEB9iEImiAmOKblk3TZ5nUNRNQzEYmzk2REpKKqxRE4FTjTHMygRVJnbM1jzB7ScC0HRWi7Z2OW4BmtpCHwEv0WWZITSxCeJTRQWGjaXJpCpUYFKMGkYBQozRFG5rOrRZKo36KtZNDFk55z2E6Ov33A/gx3/yZ6eVz5cWal9f860HX/fP5gEsHMoi2YVeodHUW9Vir5vySTHGSfROk+Oy5WKMZ2PYrK7rftGxba7EJ7imMpmkLmk/ReZ23QlJegwAjKBxbn5BRCaTSRtXMSYSquB9DDvhShB88GmFXTUzmxOAaVM1QTPXMWybWR1rLco0lSuynCX4GL33UVp7nXF5PpzU5zbHv/Nf/+CTn/1EitJfdfUV//j1P3bjdddvnF1NObU8c7CuiUFUBXFaV91+H0DujPfeOpOW4wmtUHRKkQCCtbkiZjbt2oMhC4j4gO3dDDRRUyhdoj4FVEWTK4UoqbWRFjOqZIRVoiDuvFGJQEMkJInoDiGRyBqjaogdu2Q/iOJ3DCUhhNA0Ns+3ubCUrGMq0r6wPY7+1B3SOlPCOEgImmXZzhlZFe0xeccknXq+xqQRiWpMWgRNNEuANCran1nVHRBshLZDzJ39tLGEx0mbKogMArfQpn94FhUQREnUWWOMqUPtE7qfOcQGTGDJ0Jb9QEwaBZlxXDV1OqbmeV5kOaw2vq6r2c5jUmJgSkZWsKXHt4UgQ2yJG7TAfGJYBjNHH3aKUs46soaNA0kIPu0cwuNIVCJ+wns3kbIyiAnK2/L5HYsNGRCYQ+uFhgHBey9mh7SKlmdOQqBZk/CW2kwq18knk9n+8/df85RrP/Dh9wAoy47XaVNXbCSqsGUAed7lRNCUGCVun0wMC7OSZROD1L5Ku4FTK6e+9pkHr730mddcfF7KcQWOVVU1caTQLMtG43MJexkDxagiIT30kuuRiESj9wFmu10KUIxEKlDWBIRrnTUJlaIAOwsV8XEbaggoIgW/vcgNUBEpXGaI4/bLawjBRx/Tykh8ekoZCEvUCMg2whjwsQGxMUyihhii7XJPkxCqnVak2ycnYIqohERdblnxUQSiDDLGSNyWinOWtNaKtsySEYEC0Ozbu3zssfVjx4aHD+wGUE1PdMgHZR99d25QNVMAk1m1dnZIAXOD/Qcv3n31U44AWFgEm/it+7/7la/ezRbOWADv/7MvjTfrd7777Sy0unJmYX5h5WQDwDem3LfY6y7EqJNx5ccAIGWRWd4cV1m/vPvrj3z1rm8DOHL5hXZuriiXNjYegqeymAdQTWSrnmSuO93csBT27dkDYDqJdcOKTNSG6OoGkwkDmIyQZ3NMZQxEirSLtrajahBrFZ4Mp8nKPBs3hy590q7dC6ePPzLdwPv+6m8BHHnyzy0slYatzUw9spbnimwBwGzWfPITX62nyHOnqre+6CYABw/Zsxt3zS/0C7frlf/o5uc+74bkTej13drGqdXV9T0H9qdJRDPD5tqUkCUhUQsoYtc0oa4bw3ZzYzwZVo5zAJnpkpjhcPPGm5563fVXfOaOuwCUnbmV1dlP/dSbV1ZWfM151gHwgltvueFpV89m38mcGiZuC70BPBnMl+973/u+eten2+Nu43q9TiPr19946RVPPW9zcyQpUF2grjcOX7zrx177yg997N1Le/YC+OIX7/7il775Ay97oZ8BEZAGAMWp4+b88/ceP9M8dnqdOwWAAwcWmpnEOr7jd/90a4i5Tne8QQBWVze7c9n+A08++sA9H/jAJ256+lMAkFgIGVZL1Xl75zdms9QuDuqHa2OVRoMu7F4GcPDg+aN68ujqyU999guHLtx73dWXApizCFsjV5gQowB2+6SYrpMg4oxVjSG160lVKAGiDLfkXYhMx6PROMSQT6fVeDwEUAyiYVhlZwyD1XBqcTORkMxGYyKivMhzByAzVkAiCMHnLkuP1yhCIgCDDBtObdgQJMbtmoy0u2HDRKK5cyEEeYKcqZVth8a5XLWdygVpmDnLMlKJjU9ofYkSQ1RVBjFb26a8kCpp7R19553AsDGc2iIpJ9Im+yKcs2zzra1pHRVAf8G4oraSVlBZ9A2AsiDjzMZwZe/e5dFs5Rf+5U8C+Luv/crmZnPPN+9/6rWXzWb1+z/wn2bTJt1nQgguY9G6bkZph3n48Pnnhl//8O1/cP99DxjjLrjwAIBdu3b96BteNB6P+/3+2bVHB4sK4G9v/2UJrtfvrKydfMELn3nkyJWp0bO41Pfe/9Iv/vq37vvub/2Ht1599VUAyrL3l+/6NAQEnD61HmO7zzFWVTXEmo0dTk4AeMnLrnzW837163d/w7k8eE38iyuvPLJr9+L6xmkiUxR2Ze3YW3/jZwG88tXPLYpsOh0bS9ddd81w8hgAQcjL3qc+87atzXF/kE39UQBPf9ZFH/vU23zDe/Z0Nzc3NfYAnD4x8zWe94LDt77w5sdOPGqyCGB9fZ2NU1AUECtSpRggQ5oQlpEeN5/930Q2/vehxvf8nnQnUd4m3suOmfuJpylFbF/BVSM0d3mCCh0/fryWQBkrOM+LZNFanN+Vm6IoegQeT6vEn/deVXHh+Ye6HTbhrKM0G60AnHjszIkz69dcc9PePQMAMY6pmWaO62oiguW9BwE07KjojRuxLDHGxAVvqjrGuLS456FH7u12BuQA4ObnXr++vnnt9ZdbF8+c+6Zy3ck7ACyECBlnUZtJfS7PZwDWxmtXXr/8+Tv9b7/jLYJ/df3VzwSAaInEMRtDqtDYWooS3yTGoKrbOj9IMsoxm9Yvm8zuoqC4PQpJb1NZViSzg5JSWwxHFKUoyYxkTGu9aYJPUVgypCJM1jkCMJ4FIatMc/ODy49cdfd9D7WXfpStc5sL88svvPXFnaIEUEvDorNJZUHS+HR4qiZ1p+i2/AKkiQzOnDlDRLl1vbLz2NpjC/Nzr3r5DwF4++/9nnWZJQzPrVsqkk+t1y231jan48msGndqJ3UNYK6fi0x9M1zsL682s4QYyDkbdAfn7x9MJ+P5opfluTWcpF0SpGmkyPsP3vvAHZ+9A8Di3GC8NXzt61738lfcVpR219I8gMmsPrc1u+++h3/z137HclkUPQBf+tKXvv+lz7/g/AsNxSIr022pyHPEwNrsmp9/wc1Pv/1TH0ItAAqTy8xbxxqU2W5sbabLRkCiCdImKWZL4Kji6wghdaYll4mykiFLZCOzQFtEiypQhwgfjPcVtAQQvAQjjUQhkAZsG6+kjs7YrCisy9IBsmGaxLA2nua9OXZFlbZykQtnG4hEhBisy2NLmDAps22hBAptFd9he09G+N5LX5WIKf1bQBAOhjgvKLNGlXwAEJvaKuVsu7lx8KrtCpisYZBRLBS2tERNYLBjSg7GZNBADJBtwJWkJ3vsFoUy1IJzbvx0Fme+mXlfi0gM8HWc6y0tzS+x2mZax4lMfZOBm9A44pycJStgRMgT6K/pqGPBDIrabuMymGZWQUNEbBfbpBBRRcKoi7L4pokhIDpn26lH4wdzPZkMQ2iI2tpICpDUwStRYLuzjBSJeacbIqbV7NTpM2//3d8HsLi06xd+4p9detWRd/3lX/3Pz3/mIx/5MIBXvn7P3MK83zons1EcD4PtApj4WWG09k3p7Cy2Ceil5QW/NSKw7XZndZ0uJUG04LwsVDX4iG1hGikbakN6O1526/Jaqo2tYe0bZk6ZiCjSNBUHliBkKdRtItvHICq1r2FpXE22lTF5kMiUld2ur+vZeAoA5GMwifvD1oSQjjbso6yeG//O2//gi3d94RnPvhHAYKn3tx/91PHjj77lTW+66smXT6fjdPu1ZL3ErMhtXtQSZvUUgBcTWTJjQ+NdZqvZLJ1G8zxvgg+VECsLA6imk27ZywtXxXrbk4vUyFAVqDBxq09IM64g5JiIiNt0jnhRZ4gMQiSm3DoAwkZEnsCP0p0JoBKBSHxop88iGh/Hl6SlfxuQJzBIiRQtQpGIA3SH8JumKWwYCmItslxEUpMabNkaYzh6qWczzvLtqSgTSEVUBCQt11tFmUgkARpbrGySi1J6iwspD2VMooXwtuQpEYGTIBdoJRLxH9yAw3ufZRmMjdKkqU/7lslsQGRYgSaGpBEyzFB2zGoIxiMFjEVUlYmcsc65RLskNsqBmY0hwJHhNlQZfHIHk4JV05d1hhQmoW4dW2kpHsmHwu1Qox2F8I7SBdvkUSjtEG8scesaTI9/hiGTpm7pk1ZVQrJs5NHH9Ck6a2FQNTMAWVFYm6cefpZZNkbBVRPOv/DC2K71JoP5IkqT50Xtp+121EIVlrmqZ1XTqEvHiQ6xkSAxClsHCQCKrssy+7Wvfe0FN/7g0uL8ZLIKoGr8ysqZPfsX6rr23hdF0enkADaHG87lALNa2s4vAKrRt8cP3gHqJgUBPdHiw6q8Dbd3YAIldmBq+6dgmTIl/KohqyGa9C1m3hFAhuiNMcYZ0dA2gJShURPOV5FMHwwDVVYktGyMcSdgvI3JSS9OLSxWtlVMj4dHkvddaYc+kGa6Rp1qUPWAaqscF4vQc7owV5ZF98GHT12w76pU9jbUdPPurA6+qhPHZG6+R2SbChvnJhurp37ll98C4FnPvSzP9cyZzT9/91/91m//R2QM4PwLz//ER+5+9zvf85rXv5TZbm1O1JcA6hnFhnwTnTF5nqe7W9PEfbv379639xv33ckGH//oZwDccvOvmsJOxqGZAWJzNwCQZ71MJsGz65TDc5NyvgegzBcZ/V3LF7N1W1vfMIZmVfq/znq9ZeZyOgvG+LlusU2296LeGF5fG6Y6q2hz3vkHbvvB5//Sz/9ct1t89lNfBvCP3/Daveedn0JYnc5cNQ65mQNw8tzRL3/p/ljDlgPY+rLLLwZQdqXaGj126sxkdMxX5VxvP4C5/uJjJ87mpen3Bs6WMVgAqFAM+tLMFhYGmW3N7WyzPM+ZuZ7NKHaISCIDyEwRvQiHpd27f/GX3vjth34ewAP3rRw8fN7ffvBLIlge7L3umqcAuO0HXxhklOXKbH09yVuTKGrfkNCf/Pc/AaMNJHiQATu89Tf+yXU3XCyyMZtNAOQ5T6tmZfXkwYt2Pev5N3z0Y3cACJXcddc9L37JS+spoEhfFnFYZtPdSwUX+x945JH77nsEwHRy3g1XX3H3XXd+95Fpp1NsbKmfMoBy4TwROnrs9K6De+/+2tdPnjwN4MlP2t/UQ5vnjkTjuFswgDyjOohRHNx1oZn5vcsLAKyjrWb25PzJx8+c+fwdd9x117cBvOTZN4gfCjRKQ8qw295TROZkXYkJLbR9RfDOJZOMawFgovn5uUcfaxJXEoB1xooYGMQWKa7JuWDVGNMrO9EHRmt7ZiK0HjhK12C6JTaInK5QbslKTwSJqUpKUxtjgBCDpKSYtbZp2pQfO3bOMae2fbr5bE/9RYOKNk2rvw1oGR/UetFEhFpEiIK2pyrY4XuZmPAOKQ6tIoCCQjRb47iwsA9Ap5OLVgrSoLodLmyaadRpt1s2vooxPvPmGwD85M+85m2/+SfvevefvfFn/vF4fOaKKy8xSX5NcTIZlWUO8mXp6qYGMJlMrK1jaK665vwsK9KP3GR2+rIj56XzkmI6mC8AXPPUJ6uqIgJhfqE8cHBPGv2vndvIcjp58vg3vnHs+7//9c95zpUAYjCf/uQ38tLMzdOrXvXy8WQr3SSttUVeVlWTF0iYm9MrZ3q97g3PuATKgE0s9+l09ujx+5eWFnzwbDjLmKgB8NTrLhEJ1hnVOJ6dzgu7/b5OR664xFiEOJpWZwEcvGBw6MJ9hnpVNbTGba7VAP7mb74aI/7tm3/+4IGl1Y1Tqa1dloPxdMZk2y6u/u+Di//LZvf/w1+qOwoVeiK8PUkkQTtSciZllRY8UcUGgCvzCy64oOx2jMuqxjdBAGxsDafTquIwrvxsVokaALt27cnLrutatpbVc2ySZKcJcXmw+yvf/NauvXv2HDiocQTA103HEjRm7A4e3G+KDoDReH1+fv6737m/X+b7ludVA4AsZyKeVuu7983HqHUVAYynq6rNbDxb2DU3V+a1lyRnsTaP0de+yTKblxxlCiAglll+ywufcf993/zN3/7NP3jHpQAuOu+S0XAooskx1BZMKJJyumCZ2SYWR0oea6vsdI613bgSYgQDaZjBnMYWGoVEDTO4nShJlBBD4YgRCO5xGLkSQMELNCrBuByAcyTkfC1E9rnPfd7xsyMAnOVnTh/NOd507VP37z2wtnoOgGO/0CtMt/R1ff6B/RfuPx/AVjU6fMHhTlGMJ0OyevVVVwI48dipC3btmRsU49G6JSkLe8tznw3gwx/64LHjx4vceg2Lu5YPHTwfwPGjj1Wz5kkXnf/gfQ+wVkeOXAJgrtclZYbJjF3ol3uW5wCsnTsZYzVXHpSGbLeoa09ZDsBw5hslZV+HL3z+y9PLR4d9AAAgAElEQVTROGWvcpdd+5Qrzz+wO4RqYVAAUNQXLx5YXtj7oSd99KtfviMg7TTinZ+/40W3vuTg/oVBh0dbmwD2H95fILcivlk7cul5t73wBX/+1x8A0Cnn6+k0Wn9g38GmadrAq7NCFAlRAYnUSvGYyTiyIGqoNi25wDDgYImzEEKkyCzbJS9qRXUiiRs4q/0MnjJmS7XEPFlvTJblNmMLa9hg52nhgWFdZ3M9mAzOAJDMzlQhVJBjFxU+XeYuMhSsTCpWpCWSsqR3MEqCT9qW9RGYjCVWpRRCiYCyyzodmJyDcBvWRqfTKaQpndqoJI3Ytsn8p3/w3+//1CeLEAtHltA0XoXSsg7ESlBmxHSoEhAboJv1VERYlbQJzVSrzen6NPqwfVGMVWf12ulTm1AyqrlQKcXAdrtFmYNNIPUJjAnnWIiTss8qSEBBwIYUBFg23bxT+SASovj0ZANIRXxUNkW6cdWhYWMyY2xmO90CgPfVysqKy0wdfEYuqAdg4Zg4z8vG0q7d+4uMATTRHz/+yKQOjW+Wdu0bLBx817v/DMC5jfE1Nzxl2uCFP/CCU2trKxubAIrBfFEUR7/17SxUi0uLS/0SgMNcYZA7ds6cO7cymUwATJpqWk9zm+dZeeGhJ9ehFUFW1XRrayP4qWVX2iKNPI0yk2XmKFGQbMCICnJZZor+fF72ysRRqqppXdcgHW+N1JBHAOBslt40IkK/39s3vwvAufXVuoL61ODgoigSdtA63Rqu13WtGp0rt9nqZlaFo8dOHrzgov/0I6962T/6AQCrm6eecu1THv7Ot86eW40xpn1qUWS5zWe11+0igsmKJAEMEryQ1wiFcSYZW6bVLCvytFgNGgDkZc6WptOpAbntPoiAGCQqqb7XFiWJkrWA1CasZsuDZ7bsRCRSJOK2vKMRkJSVSJnT7Tzs9k64ltzYNDuw7CyxNQak1to0/1JVUoYBg2SbJ6rMIp5IjUqMnluTTMKkikiQnZijhLZcnECr28dD0hSyF9XIjFYnEeI2oGCbF56i7UqwRluJb3u+bEVdDN2hchIpteAspr8/SezfJ4MjSsJG+BDTG3UrpbfWwICpCYl6si0HApFBE0KeleSylg0ZAgGZsc7YqE0KL5BaAXYMQGk6wJEspXtUC/pp+ywxwBCiMBLaF6JRWIhMjAFGpbUfi2GTUPo7mZnQdp9SOId29ASqCkuGOQWKWtNPFEQYNsTGC1oIiKoBWWMEkYjS+dCHaPKi8U1elnXtoRyVAJw+fXbvvsub4cSwLYpO+gq+8YTYyfNoPCO0G08y1BowtK7ryDGRigXRObdr167peDSbjAA8cvYYES0sLGxubrrCeamTkjadIlQJMQ0yHrfWwyBVbdNMTUS2jxOtXzGRMFRVNRqQ+iYF1hP4J0gCJWkE2fYd1YcQOMtppwnWImtARGwYEhIwlkmhsGnhKi2zJ3mCk8+dDUJM3y0kym6KS0UNnA6xRArEECy7EEILKwYMWVLEEIO0mXbAkBojANXQICl1I9FYr6HKnO7fv//RY6uPndgEcPX5TkOzubVSdgeWOVWQnHOGrGVkWTabzMoiAOjl1aOnv13P7OvecNvJ0w//0X95P4CFg/uZ6Atf+OKP/fhtZZGRcvAEwJqOc7lhEOJ0upleFibD0dLC4qte+6o3//rJarr23vd8FsArfujrN7/wuRubU0Sbl3M+EIBqFkUxGo1joF17z5usnQbwa2/9rWJgxtWmK9zG5nRhfj+jBDAZ+uHWDMgIri0YAip1lCryNOq4yPK5Xh/AxrgaD1dvueWmq6++7BufvXdj6AHc/pHPX3vD07Lc1OOY5z7PO4WbA7B6erax0gzm9q6eHT3jxmuOHDkCYGXl6GCw9Ou/+o6PfPA7BjSdtvdi53DbDz3n137t5zXG1hxasLXZbDbz9ayqZulgTEBCDXkfF/ulH/s8QQQjk1BWZNPZxr6D3Z/86dcA+Pmf+Z3JCI72lr28yLMf+MGXADhw3mLwZ5d2FaPRSGIz2hoCkBmKXQOXZ/3uXPTnWq9wzMezycKSdZkyx06eV1UDwJq8yEsYmw9w6yue9cHbbwdgFvgDH/jgT/z4PzNSOi4LBwDdTmQ61+9XQfmqyy778t33A/jOvSf3zR0SvxzHXFHHj/zC7kMANs5WCM3c/GBan1ETlpYWtvmUmtnC+6nEYFtZSSWW+31bkGQmTibrAJA1yIqNsdm9b9+LXvSyb951N4CvfuXB6699UghjUXKWmUm8T3PYzBpYxBB0W8gKTbghAxBEqqpOwF0qDbOWZdb42tepB0cFDFRJMkUUbcFv0QhIemXHc9hZvCdvlbXGuCyqtNd9O9EgoSQSSx8uGyJrHBF58W3nk1kkkX3EMqegVqt+UBhitKpXamVvUO89ERnjWrSHsWlYk4qdcbvDaZ0Dk8agitiy90S1fW0O3jNvj0Fb9ihNZs1wKHv2HQZgs3WRcYiak9txkbIj3wRDzlpX1+HEyYcB/Nwv/OhX7vqfd37x2Jfv/OqVV11eN8N6sgWAWYui0/hZjH5tbS29xjnnmOy0HheFzuopWwVQ18FvqYgE2er3uzF2AXgfXBZm1bDX70SpUhprPB6DdHXt+Dv+81v++L+/6/d//1O3f+Le9P1WYPc++xfv+cPLruqtbR4D0OkMmlqHM+8yVlODawCDwdxwa2IYzuUiPoQJAGOxd9/CcLRhLBlrh+NNZxOysQierWfrGGrTeDezXd94RjeEZlZP824iI86asGmNl1hbi/f89bsBsMNvvu01T3nqk8+tndzYOrd3324Am5ubCtvvd+q6TuyGNPjmlOzRlGL+nqnH/8PAQ74XzKFPCF/yti1eVJVMegGJO8OUdmvEbS0ySJWeCrv3LDpb+jrmtjurGwB2sTT7XMKZR8XmxgjAmXOrq+uj7ly/7GeFiQtGbErmp9p9Rp25jGyLuSmo7JANflbHmOV6auM0gNGssr3Sw02bkEzgCXwg2ih0OmvyvExjMl/PMke5K6rxViR2eT99WUMUdUIciW0MMLYE0O3YKDh06PC//qW3/Owbf+FP/sd/BfBvfunfMrev0Y5buQBg0tpJYNoI67bjDIiUWrrcPi5iFC+RNOESeEcAANHtdhFvo2DZEBNL8A3D7phxmFlVmqbJ81xF6roBEGFBYoyztnPDDTdd9bRbABw9dmI6WbvwwK75bhGrYckMoJPnGutqMo2VfcPrX/8zP/evAAyr6droLBt/8uSx+YX+r//GrwDI8tJmNagejc72+oPZcOvAnmUAf/if3z6eTrrdbi1+a7S5f/9eAFvrE2Z+w+tf/YLn38xGFA2AIitDRd18fmtjSEI/9qO3AVB6+bQeFf0s4zlC0dQhdYKsKVkRFLOqWRws/uw//zkAx0+dPnLksiddcuFwa7U/lz30nW8A6PYH51Y3e509b3jtKy7cN5hVKwAGC7zUX1g5eeKyS3bfestTxyMP4OLDF2XqjFeJ64tzxfc97fpHHnoMwLSWIMEW+uTLL/A+tiIhkzapFtAYpH39dQaNWsmUyEAZTdo2sRIpI8SgQSiSiwCIo7GWo7IIcRuV9z7MwgwCW2aOTdAGALxYylV9Asynm2fZ65cMImogHg5ZAcCQNE0dJERDUGOUygT9TWZaiRyVVNM1HyBCgu1b/Q4Zp/11ZRVWGABCVl2ueVdUbRB4D8ASSme5aljajnnyGProh6dPZsPhnHMFkZJmlptGKL3Vk8CysY6UKGoqwuTG5dZNmsm0rirfVFRPdFJrk83nc/O9wcLcYHHeFOVwY/306ZVqUsdpM5o0DaJj68hRpFyJiUkjICwcoQFCEBGy2KlypgUDlyYP1VTThaSKkEb/qkkmCLC1MUgt/uvfuPvOr3yJHQPo9oqrr776+muvoagCTVI8FRWRst//4p1f/co9fzfcWgPQm+scueLSm266QVk+87k7Hvj20eVd+wAIZR++/WNwBhl357uJsLW6slZk2VOefKTn3Le+ff9wfQ1AXU0hsdMvjKHl3cuXX3YpgK3JuNPtSF1/7e6vfuCjHy06JYB+v98p89l4dMnFF/fmB9PReL47SDdpTtktAlFISUwfQwSNJ6MzZx46evS7m5ubAOYGvd27lzudzuFDF5LlFHUYjofO2BhjNa2qWJ1cmwBYWVmZH+xZXtgTaoxGo+jrhF+1RraG62xpfn5u1tSJcspkwOaiiy994UtfvjFcmUwrAHv2Hfj5f/l/TIcbKydPyKRiY9OMxsOzzUKMXqvuoDeebQKYNlNrHBxZMlujzaWFZQC1bw5ddGFQWV9dr6o61jWAIrOGuQ0dqFCbnJKWgSFK258XRA3a4pWEoKJp8pEQpG0cFe05qDXD7TR/afv+rUiA1DzPs9aqAGIWEe+9Ty72NjArAmn/Nm4/BYUQI1LIEzG9OHHg9ESu6ql1uU3VGyDG9PiwxpgQ0p4YpKISWWGNAUnKBlpjUqiDla3h1DoTkaiRjJAhtqatWRhOtWXVNGLkxynh0FQvxT/AiorJjJfomypKNNYQ2nqnMa7xgcgiRg2xPVcaMBsyRkIw1iEygNB4MFvnNITpdNoejK1GTYsYFQGnyQLSjl+Tj1hV0GJR4H3MsoJsMM7KdmBVVQ2rwjMhhriDmaCkI2aTdrOGrYooNKYqKhOnHSa3fONkSSy43GmkMNsYIxtOod+mrq0aZ01Q9U2lyAB0Op2t8UiNjRqyzC0uLqcz1XBrnGX5bFbBxE7X5Ym+VjWGTFL7lFRUKZ9We1EGwTHgJAUZQpN/91snB92Fbpk11UZSHuzdvfwTP/7jnPmt4eZCXoi0iCCXGVKoqAQVia3ih5Q5HUDAbNMbZ5qzpByLqiZLfIyRRCnFZ0VVNLW/jLGIUTVhnGiHvsvQup4552L0qeqWwlAiolEt253iPpMxNrXRkFCvBizSfrbbKI2YuBhFUSS17c62j2CgKqJZZpK9ZbvllaZUUUSsS1g7TpZ4Q6xqNLSkYmuprsYZNwd3z62fGT/80DEAT9p/QMba7XSqydQVecIRPHr06NFHjqmCmTv9/L4Hvgmgs7SyZ383VJMg2Ut+4JY/f/f7AWyNhnv27Hv04ccM8unMb2xWTCWAGDxDjDEBsalDd9AFMFmvQ5y99Adu/ZuPvOcTn/hQChp8+Rv3XPnM66DEWbfenI5GEwCc2/HWpDvfl8l6XYTCdgB84mOfiWlgVQKK7tzydjynHbZ2im6RpywmGl+zCTChiZOoIYVFOcvHo62FQe9HXvXKe79wb783APDxT376J//FT2SuC4WvKgZGowQENeOtcOhJy1snTtR1PRgMAIzG6PYWT51aH02BWhd3LQFwLttYO/PwQyeImBRrZ1YA5IUTbWxhlYuoTM4AqJoJxn42HVkDa2hWTdLPTBNif34+UuV1Wtcbz3vO0wBcf+1ld33x4YMHLzt39vRLf+x5N998I4AYz7qSt0YbBNPpFKPxFgAuMN6aFQ5ve9tbDx/qz6ohAIN8cXHBZnUVV6ezaVXVs1mdbghVNW78eFwPn/3cZ1x65DwARx85MR7hj/7wnb1y0XE+Hm4BMKg7OSajzcHcfLMxec6zbgBw+ye/9NW/e2BpaQ/sHt/k2aDcODsCkLk+W+tMmI1n11978dLCAEBTjXplZzIbEZFhbflBPlgma/MwG893+/VsCqAKo05/aWC7W8Nzhd11+PwDAI4/eN899337SUcuiMgyZmL1UqU4khpmw0HEGivtODiQkLVWFY0XShpOw2ppMt6cXzhPRAhZO7eVhg1YLOCIFdwAiFoBOqsmFGCtTZ2L0F6epNSivFMszm4LyUIITVQAGWekLWpLdlhSGkIMSZOU5tbtjEQ1hNA0jZJwZLIu7TdUYgjRGFNmeUq6MZGG6L2XEFM6A4DdBlkF4khq2o2BMSSWTFQKoTGmTZYYAtgEstMaW+ujyy59EgBHW7kzhJixrSbt2bgJ07KT1VVDcJ2i770BMJ6u/dV7//jE0UerakYIjZ86SwDKbr61tWXYkeFuv5feFeq6rqrGWmsdT6e1yxK5AAwqyzLojFiSwbfb7fowywvTNJXJWBoBUBRlVc3YxP7A/tq//8XXvu6HZlMBYLnLbLu9fPfe3tr6IzZrGXXd7txoWIvEMsumswrAdFLneVeFiQxtUzlzZ4ejzW6nmFaTGLU/1w1Nm69hckRmNNpcXl7Y2KoBlGVXXGc2m6rUnV4pWgHwTdPrGN9UTZj15jo33HQFgE98+qZLD1+yunKCjezZtYQYAAzm5saTeidioduSs0Qc4x3gyv8LamMnWPi9/3jnEa8I6SmcHgRsUsDw8cw4ERPaV00Q2TxpR6vSFjE0IcROZ65u31mN16bfK8azMUcsL80BWJgf1JWsra+vrK8v9PL+0i7KMgAEOxlVFxzYd2pzc+Xcsf3zg5QPGtUhd4UX2RxP73/wYQD9/tL8PA5dctVk82wV4UzWTp2rqXPkinwyGaWGtHOZMy63zkdhdYkBmbQ1xJo7y8aEqlJJwF2SqKNRvWff7h97w+vf+sv/J4A3vvFnlnt7KLRx5ceXDdJeuRK9JNRVqtG2zVyyoOQiBccktiZDUE4HSKOkSkiE4NiGzxkM44DaSzQhuJQyUCJjRYIEBJJOtz9JA46owqwmO3lmZWN4IiJP8fX5QXdtba3jdmXGbDvpYulcp9/zDbp5bl0EsFCUg6V9TRgFP8mz/PyDFwIoOl0y05VzxyRWEmdzg8Xx1gzAocMXeu/z3AhiFD8cj1MkIYSw0O1ecdlhl5mTJ0+0DRmPzGTGWNPD82/9PgCLy3s2NtZFZH1rVULMsqxtGTgbo9ZVY6x72StelpcdAAcPXbS+evbsysm5Xu7DdGG+B8BY18k6k9H4huuP3PaSm2ezNQDGBaHpmdXTN1x/xXOf/azSzgOYTZpQj6z4zNmqqW+8/uqXvPg2AF50OBrZDg1nm1WY1nAAGo25yTlzZJwC7YuZchCdeM9ivIWoA0BcglUi+yhpkdTWeAFSZg3GR/E1uQ6APLe14UaDhXY7GUcC0Ewa1+n6iIzYWJNmW2JFiUKMxhWzOpCkLZqjPJOm3qrNsJ4uFWSMAMhs0CjpXNTOXlJ6F2AVVga1vpWY5to7y8XkK7RW2HjSaeMpKgUB4LhxUcNsLA7syNgsbS4/+9FP+ZWVeWPnnDEiPsLA2LTSSygDIjbWgAnCisyYLDOVn87idKTTCg113cKuvUv7l/Yf2r/7wO6F3Yv9xUHe729sbZ197PTW2fXhua3N0+sbJ1fiZj2tJcSoRDkzIqU6gABeU1DFUDsEJDbGgJjJGROmngjW8najI+nL241C42uFLi/sinX22c99/czaKQBzC1lnkD/9GdeyN/Bk1SWySu2b0rpjj62+970fObd2BgAb/5M/9brn3/qCyUh+9/f/6MEHH0pNZFt0Q90gZ1iG92gDL7K4a/cr3vc3FPDHv/ffPvPpTwOYVkPrKHgF40de97Lrn3YNgNHamsv637zvoTe9+ddPra+HViiLwVyxvNz55Te/6dChQ7GJTTIwREQmawzIEGepRyZKf/eNe/78vX/xmc98LkZkGQGoKiVCr4NDhw4975abX3DrswEsLy9mRXn3177xnr/466987StJCPCyl7/4R179o+N6xsEuLi7e+YU7/+SdfwLgoe8+8OTLL3rxi5734ltfwFWdHtm1j6rZwuLyn77rnf/5v71jMhuncczefYs33Xjlq3/4NuOaTgIGT43TnMV87e57P37H585snOFcALz4Jc9/+tOuH45Hhcl7nX5iR37kQ3/7wIPfNY537Zm7+VnPPLjnvKSJnU3GZZ5L0galTV4UUcQYk/E33VEZpFBmy0TSTrdNwtwE71OqjkxL3BSoMSZqjIAw0lCejUk7IANq6kDtO140TDGJrEQeT3AIgKCRWxB7CkyxskE69m0zRlNMwzLHdH9ofyrZWktJSxzqFlxq4BSRJTKzsSyiKRbgigLCMfoIuO3qoogE8QIxmTWkKewhAhGNQdPgRVvmQNLNEpEoYMD/4AYcDfkQgiCSAxOMcUlJqEFIGULOplkAALjCxRgUsZPnzWyWBDadstAQ66YWEYFaYwHUISSsAwUlYg3pY4NlDiJKLBHWZulWKFHYZD7ETrcXRJBsZzFCg7EutwyiROKZNbUPMbc2y3IJ2jTpRuyYOIoPsVYSWMK2ja723kTTClNj285ot3N5Pq0nNnMAiqLnm8o3tbWWTJvUmIxHjo0SWK1RzshdcvhiAKdOnd7YHCacsLVcNxMAheWmqTxMsrq0LQZi6yxRE8hLqBovAPLmwMmHpnvm9/a6eUXeggB85/6Tj5489vSbr+sNShgPBOs4bYQQaxW3a3HvcGvcTfx31jMrpzudwhAPN4fLy4sA8izzvg7eb1OOW/E7UsFKU9G5padXTZN3SpEQ6oatc23VTDhnEamqsYgUpkgC5yzLBWrYhMa3IijnmqYBOLdOJKTvZxTPhhITOHhv2aQFgFMOITg2xjoRiU065xjHNuFliyxrmgpAUeZsUNdVZklAVUiFMmrCpLDGcS4htOUkNtPpFoxb6Hr4uLtHaxsRwD0PnLvkwv1ZM+l1clfqw0ePA3j7O/7bffeeLTploJhl2b9+y78D8O//wxtff9UPTfyjwU67cy7vEoBOVpx57Mziwlw1Jq+56TjaCGnAQRJJSJAZW9bDGYDF3nLTDJ2rb73luk998oNSAMC7P/TeV//0j+zbv1c2vpXn82WZA1ifnJNO3KjPocgsO2cKAC983gs3x2uuq8VAHzl6/OxZKvKU4Dg717cWDWutlc1LB4DzZmM0amTWm9s307EYD4C8GRRzk/Xhs5/19P2Hl9bPbQC49+H1j33qc7sXL0QFkWluvGgNYHnP3GABqyuPFvPdsyunHnzwQQCdvjm1sv6aN7zhhmedGW2F9//17QBC7RWdMlvKbc8RL853AdRbdW+PWduKXssGnehWABDXQQQUminKZYvgUz+zP5jbPHWi7GXRTx2H3bv6AK6/8vA9X/p237jVqrnu6ssXBgTg1OpKbslyl225NRpvjTYA5BnP9bOV02sXX3zxjU+7uJbNdMgBFDSr/EBpBI7Bx9ZYbJtuz3Sz7urKmde99ocBvPkXf7u/4N7zVx/sud151qEYADTTWemKuaKYxs2FeVfTGoCn33zFpz7/3dnG7JrnvPzv/ucdZMv0RMytcRq4aRbL3g/f9squKwGMms06zkxGJnN1FazLAFjYEEUkFJZqP06nc0PF/2LuzYM1zaoy32etvfc7fPOZc86sqqysgZonBAooBYpZpaSdQRQNsfvSioYGod64GnHjdmt3tBra3RexLzZ6pVSwBRlbFAVkKoaCmrIyq7Jyns78Te+wh3X/2O93MkHsjhvRf/hXnXPyq3O+75322ms9z+/xlVdStomVrO1aYgD1pHfs2LG039mzf7dwcKjiOqWVTvOsHE2MSqaTSXTddTodESmKQnGW591yWsSt9XYxStsZF158INcBIE5ZGRsVwFocMQduzB1VlJy003ZAiF6SmGzmvJS2VErNLCouhKCVYhKtKK6I0fZd1aXWmo2KTUzrAiv2IoE4sPLEOs2iGdX6QEqzFokYNgAhKCYWYiFxPiotvfOKlFHkXK1YGW0A1LbUVFtQxQlYE2oAHIS8dw5lYKUzEpslCoCtJkXJ6fzKpY1V8dZEcawEcdYITUejVPUSrQE4q6vx1FqbJ4Ph2KdZB0Bd1b/+f/zqnbc977u/5/Vrl893+q3peBTFmkmiwQhgJ4iZLwJF8EyqruskSeM+XCtNFKwdRURCnscJ5Fgpju2egMb0V1vLrEREUG1sntu9t6eUifEEIqjraji+kGbtRh2plHMuyzXAzvpE93dgkGjgXmyQRhljnvSC9ZkeEBEc9MyqqZWA/WDQG00LcAagsoFQkfGaIATnItPHFGUJsEn1tBzdcvuROCMajzaV5lYrt9ZGIY8y3EoMQxjinHWzODNRJOAAD74ytYnt72+BqUfSHX1z6SMiQIjRPCJCMZmFAiiQkPfOe1uWdVzLut2eMca5EEIwRjknAHSk5wIqESfTdpsAFNXUaCqLsQnBmJRjp8+hlyS7V/YMy/n1i5fPnrvYzToA5gZLeb+zO80oxbTYevKJ5wAcnF/s592u7o6sO3VxDFoAcHD/8xJOnn32rFZeLXbnWgmAotxWSX9aDXMOxuSxf5emWfCoRAKIVPBSNSNuDiDlXfCuTA3HYsj6Kk3aExXWtlZvv+d2ygDgz/7yL37k9T+8d3F3WRbeOesixl+L98zMyhBpcNPgCM6rRIOCOM8ueFsCSExae19bm6Y5M0edF5vE2zo4z6S1TkLTHoET4VSlSVvrJAJNQxCxgURllGVZbzwuKW3HscrWaHJpY3V7Unb7vQMr8wBaabZ6aW08rVdXL68sDyIjTDEqER+k0+9sDke+LgDoXG9urgoVnXYSyKytnwegt1qF3dRJ1empuqwqO2l1OgA2ttbnB3PTyWZRjJg5xidxSlJXnnHhzCjNk0hCUSoZTsb9fn84HCY6mdbbAM4/dmquP1AgsqVut4aTkUpSABPrApGkXNZVpmgyHgIYPrEq4oOrIXMQIcpi2KSEKtGieHzm7KUkJQB5y4CFWRulgys2huMoe+t32r6qEbiVpoOludH0MoB+t50YNy6rTjcrC325iO4qRTX3HM2120lQsaatRyMJyqe6ArHuptwFMJ5WsD43rBNSIAY1uYzMZV1lwSwbvTaZVv0MAGfpHKdAKhTE2igfD0zb07FOcs3al3W8KRPDIC8iwaHbbk+LbQCVmzClJm0nOp9WrpJxN6kACLatL1LdJqTOtWKHhaRkBCXNUHEm+YEHjFGuFmGUzgJwylmxyrB4Lr3Eht2CIeMmOU2NKAlZWXloDeDpz38ea+s9TjqKQ+2DB+iyOZkAACAASURBVJEoZkhACB4EJlZKCVNglqAYpOyk3Jyg9FnoLHaWDu2/5pYbDt92pDLG5K2klXnN0yQ1+fzuwd7BvtFkOBqtb186dXbtqRPTC8PJdu2qkAvpKFfUGhycFwohkCalHYQa2SAFCUqpAM8aYC8BWifTslaKtDGkfPSl+mllp26ymZejub0HFgAcP/uY6pJuh/GZYi5bMEEDsOIrVoX3lafR2O/bfwOAkycf3xpt6TTZOjsRGQSvdx86AKAovfUusFTOB50qJgAt4249fAumod1e2NqCV3MA8kVTuaqfLQ+317/6yJen0w0AEkoic/Ls+Oyq1735RqTlkmE9HV7eaC1qS94TkXgAnVanLiR4csCkklavD+Cjf/2Jd/3+Hzzz3DHWAKGuUgC9dn80XqsL/cRj55967D2XLpwE8CM/9kM3Hrl7YWH/Z7/wRFlxPCzrW6Pu8sJ4u+ibnjiMhvXRY6cA2CT9u0ceu+OuW9qZHm1txZyj2ur2YOHJoyf+8I/+8PT5k0naBrC55i88t729uv6SB+4drCAKjZdpXyh0L50bXao+8clH1qqtYCYArr35hhe+6Dvs0GqvO93eaKsA8Def/OxnPv8Ny+7GW/vPf+BOlWkA1abtJgk7l2dZ5WwcvmqVCrEEL5AgHAdLXqC1VkTOOQlCpCJOURk1Y8x6H2bNaEPC5AN5hCQxcYcbPQGp1uI9KbLeRe4MGdaUVFUF4iBotgDjMYNMQiGaVVTsmziEIKC6rrI0jSCIsqzSNFUq32GLNg/wxiQMZmVEAdAClRhATauiKqdKqQgAcs4RmFXivS/rhtvCmgjsEbx1aWJsFYOlKE8zYq+UstZH1ZIQqSTRrLz3aAyn/8waHAGeNSmlZ/RKcDOTIYlxUExa0YzC7a2vFYMkcCxymtUAhpVnrr0LMoOXgCVqwKLmdJZM1th5ACHmRgvHSnOAr6xzdRWlkkYxGfbeFnUFJt0YQY3RbNiIQChIk0eF2lofnBCBUDuHK6QJEBMrpphiFT+w916EIcaYJq3aOWutUipRuvYuSVIA/X5/a2tY1badt1ZXVzOT/dI7fhFAf6ktEoxO0ywZDjezlKM+zWgWEu+9r1QU6aVJphKubVGUQ2NUuzsA8Mzj504dv/SKlzzfu2prtLln7xKAwcJiffIEEdrt/OLGpXaXd8SiznKvNVi/vC3QfrsCMKlGeafHmuFDnrbriIqiQOpKH6fpJgYR15zPQMRCTfmpdF3XIj6Odl0d17NgjAGT1iqEK9Cdho4BRdRY8QmKWCiyvsMVtzy8F4bWmpCIyIzWNBsCN8IdbkBoQiE4ZiZu3GPeezSBDhJCiPY5UvA+eC/syduZxo+hdJpm2bhYN/BHrpl7bLoN4OzZjcXBoLPYczIZjzbnF5cB3HnX808993ehTsTz1tbGL//KOwHcfPP+s+fP9gZtrfRzp8/UDgDqcpqmeSvtSdBJ1mm12xfHWwBaScfVBYL4ICEALgAgHxKlbVV+72tf8fu//1tPn94AcHl99N/+4sPtfL7dmTdivHXxovWpLqoSnstJuW95AcD/+eu/tvfQUhW2Bsvpb/+nd/3v73xXujIHIBQ1BQ9fKfEAxqMpAKiy3cq0mADlITYmqzlniMrJVr+XvOZ1D/zub70PQNrB7/2ndy8vLC8uLG6tl1lCTFHrntx+x5HPfObY3qVdly+d+8AHPgDgp972Q4P59hvf8ANA9uypc3/w7vcBaJkueaUpu3xxdWHhwLUH9wBQCbZHl6vt8iMf+exLX/aSpEUAtkfnF7rLn/zYX8Bjuj2Zn+/detuNAIaTDS/WWpcaM56U7UwD2LtrTiqkFLybJsrFsZ7Q1CMBMngmBR2VRj4EW7ey/MnHnyC1XlabccPPCpPRmk78DTceKEZ1nncBuDqkJtHKjbe35nvdB158H4Db79n79a+cW1wc2NKtLC1fvjAFkGhVjCZVOax5ikTnWR/AQrJwzTUrZ87UN9986+aF0cmnn0YZAIyKy1DlykLyr9724w++/KXT8TYA5+tOJ6t8uT0eJZyrILEDaCh48QIfKMRr3pgUxKi9Fm+4yloGwO5dc4GuP/r0yU5/SUQx+VarDSBRYTQa5UYjhCTRjRk1SGWd+CBcO4+YuEZKseZiWikKW9trdRWVbsrDO6mjfgvw3lcAPFkQcww/v8J3VC5476SxmF7FwQphtrxBosHEiW/4yxRmLIAAYqEotFYElphsQsRgUDBGu4DgmttZnIiIJgFHHBBERBQxs9YxJlziPi1AoDRi06QJaFIJM0RTkoEp2KF3ddSIMrJAqVKtbmuaKxffswJpRUgSeKrKuPpqUDq/tOgseR8m4yo+0N78ph/Z2ry8tXHRuTI4E/uzIhK8V2xiUDxmMaVMCvAkQGNCh7BAnIhXUEwIFCLtKDSzMZbQIB4ZQo0JAwJXWyvNRmNGV1EBMyYfot+PGKCd9Z2u+g/t2JegCJDGNvutFM84YYpNiIanQJZYPELwZFQrzr2FJAQngiAuNLo40oZZosexCfqB99Za9paYVAP7i2dH77Aqvx1j9IpkQ/7JumfGoJkZlaPRPnpctNZJEqIsoslw2DHP4mrvZJTN2vgRJFTiKOGgjGJGiLh0BAm1LUsI9uzdFTrV6vk1AKdPn5nb7Tq7F/ftWnLB+ZVFALoCw4ym9fHTF0qTHTp0I4DxxB89dsxV5fVHDg0LH4N72hktz3VbnUyTc+XEqDQ6C1yoiUQnOi7EkHDVIeGGsx6VbrUVtnmeIuC5kyfe+P0PAbjtjlsXVxbWL69lWeJdk7xWV0Vs8WQJCVEIoXY1AOesSVLWWmtVDQtxAgA6aaUpgLoutdYR02BdpZlMakTI1lXDDdNJmqa1GynFIo2xuraOoJIkS5OsqC20mZYVgDOXLo2KsjM3v7Jn92CuK+UYwObGpcPXXH/ixKkL5y/t3j0X1eNFPaogiviZJ74+NzfYvX8JQHeQOjLj6WQ8Hbbyuaga7Q26WaCiWpsUm0qZtKW21rYB9DpLz5w43srcwnzfVnWrnQOobW0SYuYs10mSTIoJAGul1+uNJiMwyDT3AxtYVxCZdp76UFupEpMC8AHWOdZmbnkwGAyi2u7ShfPe1+08H423lNFRpdvv98mRIytSZLkSVACG44m1rj8/Z21dlkUra8c7ua5GDHI2aMLa6sXYGRS7FSCSZLWT7Wnl8zkAujPw3o9c6Yd1Wk+plQFg0cqwmMQGeMcRXWbFgDUIOoLSvDQQfEJtKUAZUrkORbENIFhS0UyhFem0iqo6r5hTCgISChSFEnUVCM5LSNLUexftn4lCLMctEuR91Uq3RqcAdLrsfQ3W1oFVXsW2NTEkRPmeEBqlOgKA0rrgQsYma7cA1IG3tja85rw9cNbHLFWwZ4hSSitlxSNQXEFGW5tqe9x3ZEhXIhDRxvjSSZAm3CRi6UUYwiJBqirUPp9aX84dWL7x3ttuvPvupWsOSrt9emt08OChmJTBrH0As9Zae+9LW29tbn76zz98rnVqfGFte3U02q5ahB6S1CSGHXztJXitQmKss0AQ8RTII7BKmKgoi6KcQLQIpWlmXShqyzp2Bl1wXojKkZpskXQCADhMq0IoGJWw11H0GfdY1omrECpy07iCaE1EQRS1te7mc8ubkwjjNL/4y798+Kbri9IGaS/0BgAyTOZyYziB56rialwCyDq8vLzbTvNW7U6ePP3U408AuOG6a0MIH/v436X5fNptaiw7TZ3bKquhI1/a2gbbCPRISHFdewdK8/ZXvvp1AO9978NPP3ty9+59w/HFhx76vpe99Hvi4nLymaPv/9P3nz+z1huYv3j/pwDcettN9971srPnNotKz8/vu3T5OQAXLq6lWUuC4pohvLk9Xt0aAujvW3a0OSmLopgaRgzfhKVJUT/+5BOnz55K20aTAbCyeMjV9uRzx7769W+85NW3xBfCSTWtdJZ6S7XXeW9xvDUGUFkBqTRNc3Tgta8iENp0enuRuRNnzjn47ckYgIHKssyVRVlMBI3slJlBRnSz1kVJRQMxaHABIkKRD+jhPRyBtdZ6Zl30Xrx3whSCuOCl6RoHhiA0SStxbiEUKus9pNkiEeq64Z1HwwsRlOFZuiUpkJA07yGWIsSRQ8/MgMSlmUFhBvMW8c3azlBBgaEUoSE9R5AwNa4TUoIIEYs2YJUo7b2HKGYTfy0JR7USs1Y7ys0gXnzwngX0v0zA8b+uwRFj/7jxhgUJTdQLEStwkKZEi+WOt8FZq4wJwSsiRZFqIRICK0VRb0NNzJU0j0PVeGcbb3lsdEnzF2c6TKUUZnVMFFUmRjMCxFtr2aRRDhCrFWttdFTEVxptxAeQMsaAxfpmNKpYm0xRIG+9tTaWY1prVtqwqmxt2MRK1HrngqdIs6MQN/xj63KTJsoUle3krVrcN556EsCTH/3Gj//0m9I0L6fTVt5GTIR1gZhcqKEUBS3SqI49XIDXKnFVk/ezvLhy+LqD1xzaX1XFwtyeY0efASCcvPI1r+0MMJ6OuoN+kKKMSoeg8nTuwrmtr37pyVtvv/2v//bDAOow/fGfevN0OmYJeWZivJzWimMwkUDrJKYfQ6I/ilXjNWnAn4pJJACktSbV8LFjgly8k5kbP5X1LjpHZCaQjrdT5LY2yJZZWG90skRwwE56VggB4qEUE5NQZCjGLFqiZGtrK8sa8xhAznofglLKKO3JRaF7jP410Bx8jH0SFmJVVFa8ZGmqdXbk8AqAk6fWnnj8mLn94NJyOilkcWUfgJ9629uPH93+06/8fb+/rIJ/2YtfBODw8zoXLj892qqD2C9/6anJiABkOhl0Br1eLzhPYsejrfnFHoByyxrF7XYeXW3x1p6MS5IWS6YYr33Ng0//3sMAFLL3vOsD/XSxreeK0TA6GxUlBi12GbwnCtPREMDCQttjHWo0nKDdyvKsm6XdSNHvtOfq2tW2bGWp+AqAs1WWtYNFMRJ2SRLvO606OZOMtcq/7w2vev+fPgygmOrV86vbq4U4Y+Byo8ejdQCDufSND33PVx/5d3U5Xp4f/NnDDwNYmM8efOXLu/0+KH3mqRPRuju/ODi7drmVm/n+oJyOb7/jRgBLy6iL4robjzz8x38JT//iB18JIPji33/gdz/3mcd2L+wjSe679+bbbjsMYFpebvdCMa16/e54gqIqYsRGkiNp0WDQElUrHeJkssHHaIj4KHgJDoPOQAX3G//Xb1Tugk4sgE6nd/bs+uIi3X3PLb/9O7/RzvqZaQPgjn72+IngXCenC5cv7F7pAXj9a172ja++tyqG9fa4Gg69nQJYWphr5+nUQgXLLN5PAdjC3nxwV2JHPezvqJedvem29dVLALbWTt58ePHVL3veC+49lPedLYuIPa6roPM+15Md0FQIobnYRRQ1Poq6rhFxa8TWVhF80+5kB7OD61vyhS98/cUvvidL0sglsm6aJNr6WhEpw5p1NMNqGJMGVtaHSZIpAEnWHQ99knVOXTq7a3nO5I1Wv5UgwAcek9Ig1TAsSDMbrZUEiEcUW5JWUYyqiCMHKz6TYwyeSGAQxZxvJpHGwXclR5YU4gcj1qx2DsJV4WTRodn8XywMah4Xseux8wCBwc6yQooliDLGqER8Y1iLvXAB17UjrQAxiN5dSlRee1RV1Wtro+Kzy3nrLBtSBshrbwGwCiZvbVe1rYNOOooSAHma9fr7inLvaLzZT/sgfwWEzPHpxCSEK6RVuWKNJN75eiYQbZKtml/SsO1oZ89PTVRfIGo829jBpV71RN3pevzj5fmfjD+LSKlvfoEIwGSt3WkrhBA0gYlEOIR4PkEUPcaN9H32d6PhduY6uYo16yRo0kopNXMVRVf/t5Vs/OMUFbnKbfFN+K9oUZGrriLmWGMp1saYWITFzvjO19+2htm5CL3zWjMjRlBRxNl6L1Vts3bLllVq9KFDBwAMt6dnL50/tX6uuzTYe2C/0lF5OslMsj4er61fbC/tjTi6EyfO1M5ff911y/sOPnP0idWLawB2LXR9jW6GuU4CcXFDpYk8hKQW5wjqn+Kvxh9nWUJgEZ+kZm6+89affBOAYtueO3f6+gOHp8VY+yhzhIEJIbjgpqX33htj0iyNvaG83b546XxmdGJ0VH2KDqWvKleLiGYdd8ZZllRVVVc1MydZajjS08S6UoEoRFc3A3BaE2ur4KWySrY2h+PxNMoYl+e6c3PtVAsV482tiwB6eV4X2xqh202tmzg3BZClnCjz8Pved+ni6s//ws/90fveC+CDH/lvKysrP/yjP3jjTYe3p+WJ408B+NAH/0PeDvd9xy33v+R2691kuKmTNoD3/OG7v/j5f/i5t7+110/avdZ0MgFAKlNK1XUN1i64CBSpnU1YdKpFZDyeJMYA6A36sGKrOklMZctuvzstSwBOEIifffb4uXPnzp45ddfttwE4dHD/3KAPSCtNrbUgB+BTf/c3W6tbL3zB/QuLc1vDzbIaA0jTJM9bx44dGwwG8wsLtvJN3AmQp6lwbZ01pGOKMMNXwRmT2MIXlW/3UwBQJjGpdtoXw5p1FZ+0ka4iVAmVdROVTkozowxeE/dauXiLGSfUQQkUqaQjwY7WAdjKee/BLDr1uoRoAN6r7qAt0EQaJglNjecavbwiJ84EBmBYCbMV5xSHdj72snv+WgDTjVMLZkG7OpC4phcNrxAELPAMFvYcAHhiIQQnWiUMigMYIqUDw4kOEIl+C1TBlEzQQSkh7wzZuIlYWV4unrsgo4njIKDaBfGF5kRrLQiNezc0I6YQnA1VKeM1jJ73wiPX3nHTNbfceujW26TVP37y8nXXHFSk4r0fnPdBdsKVDauFuflX/PD3Be8lhE/95cc+94cfTihzRaht7VVgIjYGCqLIuhCcgIQDgaA155wQESmVKBOCUBByMEpTYw0zYkwr6yooD0F09WsOXiWqRSmxSxpah1GGyVDaQiv1iUwtABUo41QcQ1RhUYxL9FMAKjd33P+C5919u4AKCzcWAPvatH725PbaVmoUs0o6XQDl8PTzXnTP1uXwtS+fy7P08aPHAbzgBS8qp+G5505UZbGnv+/WO+4F8MmPfrkcORigVrasEq1UA3OpCKlOjHOSZOnjTx4FcPzEc4O5xdXNjQce+I5//bM/M8j3ADCcVnc9b7i28YE//agrpvfdeSOAybDOs36nPVdVsF6nWQsAs8my1nB9uxr77sq80gkojY/6WSi1sFaVswA4ba9tb33wr/6qrCpj6BWv+E4Aa6f98aPHC+c+/NFP3P+q22KWalW5JG1BeS+uruuk22ETI6KTlBOrMsMZIYuRW+18eTq+JFasQpJ2TdIC0M3yyXQK52JEMTd7EPbeO+e9MJhMzLL03ktwdeWjjI71DC+IIM1whYR9YzAJmDk3IxixGXU0SI4Yj8RNdIB3ELBSTFfMnmmaUogQBo7py3H8ICTwwagkhBCt62maBiexjtqpLiJeFIQQnIQGCRyDQBqrF2miJtLVuwj54CYct0lHinGYQBASGDLxMUWBKJAQtE4w27/HTacHgZnUPz8FRzwuTdSzxFDoOBuBisv11UVMEAWltfaV9R5RgxR/QwgBxEyzVJtYY4gg1rszIGhEaWAWdBNmhNb4r1prRmpiqAcoiCjSaZqTSZxvrhjngnNOMSc6acLCbdP3UiAfgkgTKEgMa22kjhtK0My2VAjBeqeUssFy07sMSlEIznlRSokVANYWtqxImyxJ2YM9LS8tASB9k2E1KsokZxGMxxMAeaoFFUxQSjMl8QTVdWnrqUkCQWc6v3x2CkD79lvf8tYLZ1en46HRMj+3G8Bffezjz54+/i/f8Za5lcT5ygYRH5NT0wvntr70uUf/7E8+9OY3t59/7wMAHnvyqx//2Kd275k/dGBvniWRgpskaVlOQoAxmVY6omWISGlFRDwLu7pyAWkdQvDeRwxqPLaxMo4pKo0SRJo7M4QQKa07TbGZ+Lb5Mh5qYgqhYV+FaCbztSJY64iISMVehmJ1hZYKmtXisXI2TMzsovcHlFBA018UaVxqLDCqmkxMi4nKyq4d2LsHQCtp/8PnVr/4lScPHFq4/sjKcEIABp2WFYMApsTZYmtrDMDw8jUHb7x8ee3DH/7bj334M3P9XQBS1VGhft1rXtHt5auboZyCrI2fMdWpZlOVBUlotRIAduKVJudL60YPveHVf/bBjwJY3/TDNTt1m0uDXU9fPNvttACkiidTD0dGmVaqUx0AKC5E1iu/2U0GeaaK0Ybr7wXQ6g9MovI8HQ2l1TZZiwBMy8CKFOt21jYqaUVfAEOhaGVB3PCmI/u/64EXAfjTP/ns4WsPBK+G9TTY2mhKTDxN9f0vuvN7v/flD7/3k/ODbjTg/ea/fff/8+4/ZpV2+/MXLlw6sHsFQDUdG7bj7YtLC/nq1unrD+8D8DNve/N/+M33Pvv0MWjz3v/7jz7yoQ8CmI6HwcEWoKDuu++eN7/lXxy8ZhGAk4uJpk7PTIqxUipP2zE9O83w9PFHF5fnk1QqNwGQtjPABYFSKni54cbDAJ59YuP0c8eqKSkDnYYorjF63QecHsnC3MlUJYW4m64/AuALX3h00Mtvuv7aarphVL04aAF45YMv/fAHP/rUE2ukVG3tDUcOANizd2Ey3fC+SFNOMu25QUZ1kwl2mxbpXuvA7r17Dhw4BOCWmw4tDKSrt7c3ntoYn1ua7wKwNU/Lopu3mFmR7MQMCYJIzBNqqlVmDl6YODOaSLmZllep5Ibrb1xdfeTxx55+4QvvGE9WAbRbpva1eAfNCtJEDoGVivT7urRFpzsPYHtSmWQ+SGs0upC3kaRRahFFbIHZknJMWdNDRMJk4qRNRGQWnK6UkhB2mgtXpHxxMaZvwkKGuEWf7ZbjPRhJQ/GZvxOQ1NyeVS3chFvNwpjk6qZA/LpJy5vteI1Og62JdPMciEG5IBEOAusCxw215qZg4vb21I6Hk93dllY+7nO8rbxIkuZKZyEYABVQVjUoSdNES+5LG8Gfw+3L/fmeiOgsqcvGdqd1TK1VFFhIX7U+hhiqzQikTCx3gogCg9iDYlRHiMeIvmkHHrfZxJEIiZ2jMZNszLCa307gMOsofRtNxLd52VUnUVyw1kJd1XduetaM0MglGlN/k6MFjqZUkhACCXvvZRbWDoCN5lmeTozY+qdJov+jMuMffxt8mHU3wlXtnqZfyLM0nJiNqtgQqWhvnTU1volU2tQP3CxkRC4agoiJgygSBK8V2PtIXVmY7zny50dr4+H22iXVbXUBJMwEl2Xm7rvvCGnni48+BmBza3LHnXft2rX7yaeOnnj25IE9uwC0e/2njz+5f9cgT1q9tBtdNs5VrIjJO2+hM3yrJ7kZlEZiSPBIMx1c6ay9+abDp06eB/Abv/GbP/XDb7v2wMGynkZ6P4A8z4fDsckMvBitSlv7WgCkrXx9c6PfmxP48fZWxIEpMSrRmTEhBAYF6yIXg5kpJSAmRfo46NDKtEynLMuy9iGiE0xCia58GE+Ly5cvO+e6eQvAruXdrSQJteXSprnJ5jsAHHh9bTXP8tFIhsNhf5AASLPW2bNn//1v/cef/dm377vm2hOnzwN4/KnzX3/i/Mq+a172yleurW6978//AMBHP/LXSyuda27Yw0laTcekk2efeQbAN5746lve+qabb7uxLkfT0kdFQBBlfXDigg/jatLtdgFwqqbVRKukrmsXvEESobBwvmXScVm2B53hdGQ9AAzm5x7+s/f/1u/8zuZmIdL0Nn/gB1751p94y9LCYuHKJMlOnDoJ4L+85z0vecFLdKrzPJtWyU++6ScB3HTL8971rnf98cPvO3bs2Dve8Qtzc3MANKk8y51zRikNlhrRdByCSCDrQmW9SdNubwDg8rDIsswobcHEuoh7D1e5ADY6sCoVRw+YSTIbXF1VHLyrLItr5ioUgodQIPEKYf+gD8DXk8r7QNqbtCI9dQxg4lmsC45FRfFE7A8SMymtvBKxTkfXSSBm5xU7qmutyLUeefQxAK+77dry4rGWEVZS2lJ12gBsqAkIhOiSkh39hrDWpEmHOsRtvEqSVEERFKTyNl78NSUTsEcOsQm5RCMxAcCuld2X8hPeT6wPVSArMYnAB4JiJqa6LNmYhFOW4OE8qgLTa2/ff81d1x+559Y91990cVitnTl38Jr9iplmSS5ExE2kp8zCIbnf78Wcwftf9yCp7PgH/15v1WxDwtQiCuS9D1vjERkTBN6LAhHEV3XC+pMPf8oFvOGhV4lnbwMFNjopyirarhmsSXvvaVYJIICDkaC8kys0fUWeJYHyPhiVNC1jkHOurq2I9k5gMjgPwFf1F7/4hQtrF+qAvL170OoA+OyxR1FO7r79Ds/KC6UmA1AP65uuO7x07/WPfunLRre+9KVvAHjrT+ijzxwdT7a8m+5d3vVdL/5OAB96+DPkNQjBwShtUWV5AkRhohBTCL4q66Nx+CpGJ6ndKu685/al5cGFU2cAkKVe1vqxH/2hn3nL24fj9aw/ArA5Xjt16rSzyPNBXXMxsQBa7XlF+uD+Q6okhbysGqiEdQKPLEvSNC0ndVEWALLlvU9++ZHjzz6b5+3x+PLP/fzPAvjAH//N5770uaXllWMnTp04feG2G48AKL3tdvJaLCnlXKDKNY80QfDeFnWtnSZiagEgaXuXeLikD2tDnItXdZVoTpKMYwRCiOgLGzycRG46qYhbikVL8HGTbEhRo2QnBdbENDMBROVplqRFVRIFihL3mJVLwhAwW+92gk0U6SuBGD6oCC9TygYbIMQx8yUAYOJmWTTsnIvrijHGRhV83GsL7eSaiUBC8K4p/ATiJcI1RChQDMkCRBDHFrNQy2ZB9c4HUeIBpugkZbD3LkbCijRgjqinCiFIrA6U/mfX4AA4RH6ICBMxK5Jv0lYwZKGBeAAAIABJREFUKMxCdOJdq1kBwbm4iYYxhsBR30jEril5EQHgQVwIgVjxbE/bTJ+YcFXcSWyvkHiI7JgsnK8TrSBUlzaaUaO2jZoKSZyvAZCDYqOYg4gPPoZxNNYZajbpDawI8ASOFatqLpqdMg4NLagJMc7S1DvxLpiEK+dCsAuDfsQZXDh3fn53JzGktQwGAwC2mpJOrKqr4OB9FvHUmgJIgaajGmpu6+I2gHMnn7z37hcePLA/M8na5bVrrj0MYG5++fTnPpW3O85VKk1Hk7FCAiBNWieePvnRD336B7/vrQf2Hbn+0GEAq5c3fv3fvPO3f+/fZVm+k1bNSlW1J0ZmEudCbJgTkYAE8N567wkh9iiiUT6IDyHwTrUdF3wCK2pO0Cz8hq6S20Q8Cs8aWFeh4EhrTVo551zwWmsdz4K4PE/KsqzrWivDnMRhuK19VVVZlolI3RBkgzEmSbT3PvgQty4aPoimQAIKwcXpNIKSWqVpOwTn60mqMvIbAPrZ4N47b3vkiSePPbNqPQa9NoDukUPDcYBXRS3KdJ54/CSAy+tn19bPfP7zX/zsZx5xVafdGgCoqvXXPHj//S+5czRcnQy3FaGVtwE4YQQWR74OLEhTAaDE93oAtlotu7SUv+H1rwXwu7/9vu7yiq9huey1UwlTAK3MbE6xa2HFrhfV5ha1IsN/K82na+tnlkzb6HJuuRPCBMB0uFZMtwW189W0aKp550v2AkpEvCuLyxfGAOa6WJzPOjldXr3Q2Ze97ad+DMCnPvG5p48+C0HCuqrc/Fyn0zYANrfP9jr5r/7KT1+7d/9//o/v2d5q1NOnNwqTFNZvicOGmQDodrBrd++B77xzWlzotIMrBMD3f//rDu67/n1/8pGvP3r04pmt9fPDmOYgHrc+79C993zH67/7VXd/x5FpdR5A8NueUw5pXZdKqUk1AbB79/KrXvOCixfGy3sWs064dPk0gKwrJlXBa+9tWbjn33cHgPl839aqV9wBXNauu70MQFW6qi7nFzq33nFTOZ0EX7/i5fcDeMUrXoEg+w7MBTvNDDbWzgJYmm//7u/8m+mENfXqSdVvZwBMUooUJJVRZMuxDRWAhJRhu2+pm+rWrl296vHzTx79IoD1zRPz/daB3d3lubm8YzYnqwCcLY22IkWvrWvXLDyxi6eaJyTFJ05mkmkovbeslTFJ9DbUde3cNEsGL7jvBZ/7wmeOHj157eEVAFM31awgpINy1kffnyZXSaDgA3kPvT6sAWTtfeOtZG179Nxzz956581exk0SQpy9sg1SQzTcDjSYnAuK2CME7wAYijN4CiG42jbjBSIIIUSYG0czSy0usnti0vmMJXplLhHoipFBMzNDQBF6GClODA4SvPc7c4yGhSRxmkAyy/k2bJwwBaIghKCpERAQNAJ1Oi3rXQhVaJYYAifFtLZl3dszzxRDBzyYgwdIlxabUxeb1q1OP2+lzzxzXFm+bu++OFFTSb6xsZG3kxCCTnXMv5Bo2/AgYoSr2jEQwDMRzXQZIQgFAjPAwYtcSZsiiXFrQeIZJyIlUTrKIZC1jTiFm7BzliBXeP3f0sL4x4Gs375xoHbGDzHkJKbP6FnX2EVGOrNiZqWaiMdGTBvDviWKUBqlagM5molNQpN4t9PguIIOnfW+5X/MTr9qgfgWCUYDZG+AZWgAJiAR8eKIonQesT7hhgMoO7Mj+kcdE6UUIUhwIXhWRkIkKAkLGaW92CxtI7hyOoxttYX5rurqYV1sDzfryQTAYnvQn+uATMfkBek9e+YB7N6z3G6r55576sL51T179uzesxdAKAvhrNVd9JRAsw2jKAk2Jigls8MSrvQ4hGc2MYrE3zxPy6IiDtrwaLw+LTYB/My//MnFfOHE6WP93lzwoWGHawILKdgob4xGKmBja7Pda69trLd7XdPrV9YCKEbjPM9brY53wXkfHay50bHJFUKonPfS+IUVTDEpAIbOYkxAZaUoq2ExGY1GRGphYa7f7gBISaQqTZBcJwbeqwBgWJSdvO0lzbOsKMputwWATecjH/+UI7Nr/3Wnz62BewAmE6zs2fV3n/7aT/z0/yYix0+sAegtLp6/fOGxp4/dceqWQa+1NLfi1WkAv/DOd9xy843BTS5d2DQ6LaoKQOXLwfzC8t4V7/2pU6eGxSiWPbV37XYyWFooJ2We5AASnV46d77wtt3uTKtaKFuYnwfw4Y9/7Nd+/d8euvbad/zcm/M8/euPfRTAhz74iUF38V//7Nt9KELQly5tAvju73njW3/sLdPpeFpMSfEP/cibGh5Nu33P8+/7vf/8X+9/6VcefNnLo9kWTEqReK8VqyTxdlZSKi6ct4DOcgeKlxyT9sEVtukxAwis2WjonEwqMx+TM4lzrhDFwdauSkRigJ1mBsg771G3ENhVANhOQSSp8gLnQ6g9gOA4SalqYo+apwEzmEkpclJDhCTWyY7IU2os4Dxfujz50Pv/FsBiFb7r9kP16Dkhr1I9LsYAkgQ6BCVQAppd3UrgKTDI2YqhslYrglrdZFyVk067Y0icUgBqlQXxFiKCTpgmStiX8c51ggAmlQQBaQTXDExjpgABLALyAufJSoLF3Ss3P//2G+65/WKRn3tslZP0zjtudcG52iKAdMRXa611jFsW8VEEU9eVd0JEy0srL3z5d9pxeflDn9W1qIBMqcCq8nXpXKINAkigiXwQeGnr5PyJ9Se/fHJh8SsvfdF9ACvWvg6zRCLAw7tQ25IwW/KspCaDJ+8daxURrT72wZm2p4U1utMyAMIQha1d8Jo4Vwkqn2oGUE2mv/mLv4AsASVJtise8VZH3vjQ62+69TZUldLZaHMYd2dKwvPvvqvb7mytnj96/AwATtpHn3lmc2stVa07b71lZW4BgFi3NL90efOkFqOZxlWRxkgBQe0q1tqkqVBy7twGAGfV1vbEdPPlXXPjySq4aESJIaws7OGQDfq7RnUNgPrzLKqurTFpZR3SDoBvPPbkW3/iJzOlWsjFps+eWm93BgDKOopZtA2+qGoy3Qht/O9/+zeTaakzWjmw64Ybrwdw5MbTeZqleWv1/LlPfvKzNxw+EnHO29NR1ukGFcPlKdSNNDXVpuI4TuCYF1EUwsjbvWzqzwEgTQA21jYPLK+EqnTWkTDgInWLSRutQRwgZV3F6IY0TTUn3hjrvSLt4QEkiPwSgjBTiKR2biTtQRPTlSxKoihtJQmE4NxVZYDy3osXnt37tvbWemYm1pAQeRpkDDvfCCZCCLFLTcHbEEiSJHHBNkg1j1lYJhOFqBaRIF7EB++CjxqGpm/CSplUEdV1LfBxhs2C2saQZtbUaIopkIuLMuCc97NErjikESFhCeL/GTY4Zsh6BaM1QUnjoA7WWoJSSjEataeAgsDbkCSp+GZzG01BCJ6IAhOC/7Zzm2byowThigP8SvsKjWLZWx+VlioOmjy8eMVp7eNYD6QYMQ4biNMJo4zSxEwxLd4Towma84lRIThXe1/bmFNojDE6Ic0xlD4K76y1rFlrHVxtrdeiAFRF2esNbO3Lomi181CGJ772OIA/fPi/fP+PPvTQDa+7sHo6b+k0a/5WcBYqxvpIZPI5V6faGM2rm5N/eOTzhw/cAeDFL7yHhFup2dzc7HQ60fOZ5y3vpK5Cu9cZF6utdK7XmgPw6b/5/MP/74de/6o3vvZVbyjrCkEDuP7aG1Pd21zbvuv2myfTjdiajl4sAgcv1vqdBKNIQhbvvbeKqSmImZy33juttdY6Wr8EYoyJu5GdgIM4dWwoHn4my/dXZB3RbPYtguGoKN5R5cSRb5ZlhCYR0PtShJIkicqOaIN3zjrnBD7+hFA1kYqBghArQMFwk040Kb1JMhtYkU9T5W0FADw5sGepu/CiJ5555syZZy4rDSA1CxdXh+j2+ou7ppPJr/7abwHA9DJSgACPVstfunAawA+/6Xvf/vYf67dC7UapQSvBaHMdgHL5wmJPww963ZWlQTRNMLC4kpmkrKttJvuqB18M4CN/9akTR0+jUhv+9MJAdXsRdjhJmA7u3XXsa18opv7QHTcBsH67a3y3l0yKNaXsHXdc/+zxSwD2HBzs2bvgfJ3kWcQrA9BJkmSZ1DSdbL/4RfdMtiJcun/k8H7vym4nC7bs91IAv/qrP//FLzyxvjasq7B7eeVFL76tKEYAep18XJaJol/6pbc9/767/uEznwVw4plzRWHEZ91u75prDizvagPYs2f+yOGDRk2qehu+brfnAOhavfpV9995260XL2yurW2cO3M22vOvu+bafXv2HD58GFRVYas/pwCMSl/VE3K21e4i+Ol0CuBlDz7wute/sZ3PT+uRxVpNWwAE07om7wIh5K30da9/JYCF79vrnEl0HwiVW9c6AKgq30rbHtW42hiOVrs98xNv+X4AHiwIo+ElkbH1iEPI6XR85Pp9rNqp6ilSCQPAcHix9mtJSmlidOCEknitFpO1vBUGbckkefH9115YnQJ47Imnv/HUpaNH1aH9K4cOLCzPtwEs9hMto2qyoTXEGJEraibFKkobruQBxYwJ70o38rPtrlZpJ9OJ0rffdssTTz2mEgKwe89gsLRre/OC92DoWRQCSygtoHTPpC2WNoCNIZ07N33ka4/uu25p155uJ9cAQjnSBoY1A7MWhQKgPRjsAsEQXRVS3tAfmOOgaeeH8W4l0GwNmyVmiMg372F3JHvUFNzN72wsnrNnfuNZ+2ZF2E4qhCK+YvNpRI8KwTN51eTIQpwET5xocTa+LG7KCGo6La21rXbmQx3PgtZa2BDReDq5uDoEMLeyNKrVo0ePnj99at/cUjfvAVgZZARJs1aaJ2UxzFIVN+11XdcOOvKlsGOaCExgBguI1JXVaqcRsHNglIEIKDRsjCj1DJ5ijDyrqw9yrIFCCM45Y8y3qBvk/w+sq3mfTecleO+D94p5x1UUrUMziw01kW/MMaaERBBodiWDSJFWjTh2xkXaec/f4gf5tt/+z9/qlW99QAAC7ZSBCDsfP6pwr2SICARehECzQ08CNOj7nWZHjHiPbClNDYiKxCudpHk2dbWrpyogz2IkIU1tocgPOrliNxlOAGysXSKRNBtUtpoEuunwgSh/WF/fZD+88fp9S4t7nn32WQDT4ejgwYOdXmc4Wmu3uo1blhNBaSWAIIiAlas/c7TqhrjeVVWVZTmzu7y6OTdYvOa6PQCee/rcX3/yY7fefPf8wgILFWUNINSq1W5NJ2XUSI7Hk3gw81buvIzL6uT587v3719a2Q0g6ZIt7daoDDb0Ot1Otw1AbM0xXjnO3RvgP4IwaTY65SQtqhLAcDSa2gpE3VZ3ftDPjQ62BOCr0rDKM2XEj0fDYlwB0HknUbqopdPubV2arOzaD8CL+/BH/vvynj2PH31qUlWjacT1d/N84fjRJzqLptXKn33uFAAJpt3vHn/mzJmzF3bdd9dnP/cPf/H+DwKYbo8V8etf+6qXvPhFW+PiK19+FMDXvvH13tzg0Ue/MZlMHnrooQceeCDKdPuD+U984hOf+vRnUp3ccdvtAIpxsTy/+OpXvnJjc9Ok+WRqlakBfOLjf2st3vnOX3n1g68sy+lNN9wMYH5+sdXqFVPXavWPPXP8zNnLAFZ2LX3xka/0u+1er72xufHa1383gEurq08dO374yA3XXLv/7z/9uQde+l0xbLIoik6r7fxUvO+2WtNJGUGSOjFM2oA0NaHmSdYiYQQPUmK4iikVpJO0VUWvO6vYZhKlAykmTaFKQpKQJ183A+oQpIJ4r1giP1sBpA3StGIjVYg2NCEkaSpCjglMsW/OQiweEhQERFoZAC6IwBEJc0iSTEJy/uIYwLv/6wdu/rV/lQhYJOiEQsxPsSxMAgrMszYsI4jA+1pENKUEB0Br3860kB1uXm6nA4oR8iarvRcR9g5ODIKv64i9n9SVFoFOQEQ+UPCslGIS8UFCEmUOFAJ5USGfb19/501H7rh7z3VHzj6+dudd95ECMUUGJ3tuSD0hxoY50ipSo+KjzOSNpGLv3n3Pf/Dlf/6hT2cS2IuBEqUsEUWjIqDAWjiIKOFOkpnCc5GMR8kXv3r03huPZGmnqGwriShosrYOJM4XjPD/Mffm0ZacZ3nv835TVe3hzH1Oz5plqTVZlixZwniQ5xHjIWCMCU5IwASWb1ZCIMlduawAIcy5DgGCDcQMNraxuc4CG4PlCU+SLVuyJcu2JLdaUs/dZ9hTVX3D+94/vtqnZTBk5f5xF/2XWn3O6d17V9X3Ds/ze7TqDtzSlhCVhKGRt7whtjGGyEE7y9ztiWP0WlOvLMck7P1yf8iqBVBa3tnaAjzY+e2TUBaAP9/awTAqfXprm2yR43iEMTq/tba0uHfP3u2d7dE4ATh+ZvvrjzwKopia22+7VXFuE5IhsQQLNdnZHvZ7OVIttglie+XQFNVolPxMASjdMsp2EkYrq8OiwtTUAIa9RSd0+uxjlVmfzaa2PwFQp3pt735rTdu2nkVZkyGjn/zo3QYYGnhvI5ZV1c+SGpDipGZNy6IXF1YA3PvNY3/92bttUXk/fe1rX58jaa+66vLLr7z8gYfug1Gf/Ot7Xv2qVwO4/uC+kyce37ty0HMkIqOtsy4nFThnyJCyCkxGlfmjSUghJOVIhAVZWuImszGFVFmnyWRdSb5FSKkkEoLvlIakFCcSCikxc9LdgZPPVY6JtDak8ocbhevZDCRERKrT+SooTlFiIqO10bkpi8IqhyuzaCJN3UUbs2lEKRGJ3OXUZRiGzNf/uyXWbi1xwVsKgEnrvOJS3P00LSQ52FJ3QswcBCNsuOv15k2fBkRsO2NrC41uX8VgYdJapQzRxK7CVEFx1t+L8D88BgfThV2QKFLzV04EZlJMonffU6MosXCIqrBa211b4C44I3HqcKTzSkXNK+DdKUYCUyeHvuDezere/PW77zKDFSliMtoplb+dcxCpUpke2q2Tkm8T8oNXMUne9TGJj7XWZIx2plBzcGYSZh85G4A7a7kirSKnGKMW1UW+KeVrX7dtUVUiUlbullufDuD33vW22WzS7/eHfhDTdNZ4AAuLvWkdI0BaKSVzyHmAKrbPzO7663s/9dFvVC+6FMBqLxw4sHdr67jR5Jyt6ymAAwf2i9ADX3ngOc+7XcVyvL1z5599EMCnP3H3S5//ype+6FWzUVMN+s10AkCJNVQiGUUmS0/zjKYoipSS93G3Hs0fnNJQSmsDkk6DxEryFU9aQUtuASWq3eISCHPhnNqVb2UfWb5q8lov//zu8lCqjYE6DylCyGl2IKG6qbuPlSTmXoVZaeuc4cAEyjHaCuR9yNMTV5axiZ1yr82vnhlMKgFgGKVsiqR0zxgYYucYgJFZ40/29OD6K/ddtHfw8COPA/jkxz69tT2hfv/0yVNoFMoVAMXK3nZ8tuqlyy7fe+3Vh1/80mcDuOLKwwtLJHGqjdHkn/Ws6z7/iW8AuPTQ5bfffu2580elHFxz5OLZs2/K8fBXXLFx8vTDw0HjnDt8aBnAT/zrf/bAl0/27ZDb6cqSueb6vQBGo5O1D9/7upc/6+m3L5S9QxuLAHy7VU81J5LET7/l+sP7nxZjAWDP2gqn0ebmptY6hu5OJ+K2CT7F2XT66tc9/w1veB2AfjncPHd6MtpeWKwGvcLaBOCFL37ma1/3XcPhCjNVqn9+9MTp0w8A6CUZLi6cOH6GuLzttuuf97xnABA2Vi0HT8ywjmbNWQC9UgvH6eRM3cyItFUaQJ2a0ejkxr6lQ4cvGpTX5Y4qpaAJOzs7ITyxPd50PapsD4COBNK2MLPZhGPKZ0xVDYWbNmyGNI00DjID4AqljVPGNLX3k4arAOD4eCvMQmhVWZbaBlcoAHUTq6pq21rpGOJIkXvoiR0AC8PlupmU1kmIbdsuri0AoMV+iCM/29qOGowcytgrSWTqCuIYRFQWLs2aem1549SZ070lZ2nn7ObmQmUA3HrL6mi69Oix04+dOvnNE2euvHgfgCOXLK/1e4sm9goZxzonEimBRtfwS+o4OyzsysIYEziEEHexnUTJUGymk8OH1ppw0cNHnwBQDYdkoqOlyMGCOxaySSJayDZYTnHAUgF48OsPHTt67sD+Q1c+ZXU4JPZjAAtDTXVwyoi4FAJAFiaDNYhBxggRiFRXIFLWyhmthVnPuUi5R/8W3AY6eUV+4M4XgEop1SVWIh+uMpcXsFIkSUMyDvPCXFspWGtCyA9wxBiJSFkrCdm2ysyFqULu5AznIDywRA4xam7r1jfGSbYuQlTkNJtMfdsqbT23+cdarUMKLEGgs9bClcNTm5tPnNi57vrv2BgOTz/+CIBBz1oVlMW0bkPrWUCdBocKY6FMijQnegIE6rpuMHMXVsKyu5JJSUDzBN8s1IRc0F+IZIQehIi0ueDLU91ZprRC5wuib1U6/D2qjSdDOrPlhOTCRImZtVYyR54ogspTJxaBSNbKKSHKeoj5bAoQhY7ewqyNUfPdkzZmd+byN3UT/+sX+XfAMliEutkWzWGpXSlG/LdoIxBBktT5JXfp1yr/GzD/UEACDlFrIknCkoHWzlhrnSZQSiJQoJiRvaSrqiisqyUWbmGh1wNw5vGTp08dX1pKew4cFB/ryXkATse9S2ZtuKduZLT12Gjz8UwFWlouWz85s3Vm34HFnHQjSiUhEsqxZd+KX1XdjE5QT2e7vi2l1OJSX+A3z20COH3m8Xe/+4/jK+mqpxy5UMsSCZQypg1hcXX14ceOnT17FsBFF1301re+9U1vetPXjx77uV/9r7d9xzMB3HTTrdcduW5hab0ezUJQOVTDz9qyLAqrfeJZ3cQOxmm00zG2oam9j9PpFEA9a6uyXF5eHFQ98ZFETMoBMYVGSuyVInKqMn0AIek6hbI3OLW5dX5zJw8W7/r85x594nFQes/73v36731DyqAHW952221PnDr6a7/2a8eOHfv0nT8G4DXf8z3ve8+7mlquufbm++69/yd+6t/WEwAY9nX0qT/sQ9kf/edveed7/gzA237vfYsr7rKLLzl27Nh//oVfWlndA+BVr3rVu97z7p/7hV8cjycbe9Y/d/fdAI4dPf3qV7zg5a98WdXvs5ilpf5oNAXwxS/ee/mlV15/3dNOnTzX+nrvxgEA/+LH/w8OseoN7n/ggZ/69//u8cefALCwsFCPxq94+Ut/8qf+1ca+A3fc8TwA111//dt/57/Pmvqiiy/7zGfvqlsPYGlpqd4e1W2jRQjUTKdZwhxSYEPJmdw35HTP6ENKojlAkXGuaWYAGo5lQZG0MOl5nRw5aa2V0SpySm3iQCFHAjERSQomiTOKtMs7W29sgpoyxoKgs9WoCOBIiEKQiE6sx5J8iqyLkpNk5CRL8pK4DVCuXyzee/cXtrZGAMprDn31xNlbnnaoDaNz222vrAAkCVpIRPGTx7tMUFEDSmsFjtlcrLDcN07bkzsTViWrXn56s9JkqaEE7yynoXIAah+aFAyzZ2HSLKKUySa0PJZzpJKIMapBoorWLlq/4qnXHLzs6jM7TKZkAYl06QW56cgjPIkhG9xEi5k/gDmRoqzajxSZuZHIgGZBSGBoKKO0glIQDaWgDESEerY0MmvG9drS4We99MWzRz5LAqdNQJzv53xZpYgmYJq9+GAhoijchKZWdX5QhxSa0Go/HZSOQsgBugYote47ixgk+J2drV5PAzA9fs7zv3NlY8/+/RcrtdJlC/bcDTc+DeWg3tyZznw1GAKYjVXbNAf3H7j++qcee+JsPasB/Pbv/OFdd38RilYWl64+cuUDX/kmAI3Q1julgXDUoNIVbRQAQaKzFpBmNhnvpEovAqBwVlWSfKjraesnoBYA02xrHPu9ZUWyNlw8PzoPwDqzvXO+sGS1gBRrC6DXX7ji2ktH5872qKiq9Unbe+iJU7mzgO2lCBKntI1sAfzFhz+6szMZVouuoBuvvyGfLVcfuerqI0+57/57+nvWz5469fGP3wXgyu+5QpXOIwaOlqxChz+LKU39bOZnRlccUJXDLDEyhtt6uyh5Ot7K4UH9Xn+2M10qh0Y5o2ze0sbIiRmSIqeUOnNcSiGEliExMEBCu1dXIiKlNKe5OgiAcEyRNLJ8fT4C7DwKal5HdZG0MWW4oYEGd4hPDW2sEUUpRYFAd62cJq2A6JOa+yGExTlLWX8horpJROrKNw0iCr7rzrQmkey4VaS6Gkkoxdh9R07byPsPa21DLWmVWDoV/7w9j5K00fnWZ3SNvFIaLLsDgX9YCg5hEkkiAiVadxYVIlhrlVLCBBZRef9md9tpnv97QghEpK0REe+9y/grYU4pc8+VgFOKKk+SMoe2e1+e/DJCCMYopZEp+sIpJVGKFZkUOFdmVBitSYtWlKymXDDk/B5OUbtCa82cZE4VmlebF5ZH+fVrrZE8M+fP1jlnNM1msxBCUQ3CLAEobKmVyorZZjJlJ0srSwCOXH31Y48dO799bjabruwZhjgDsLW9bStzoVfQGkBh+krco19/9P3v/sh3v/yfPu/ZLwawee781vmtfr9iik0zK6oSwP69+w4fPPRbv/7bhbF7D26Mt6d+TABuuu62Z9x0G7ep0Dq1bV7DUgJFnDuzNZvNMnIs46PKsqjr2vtmMFiQzuYTFZExzhlKKaToM/43xuTKQmvVtq1gPpxKqWmaoih2V68ZhJNSyv4jq12nu8lRKUS5VwErAMZqX7cArHFKqRg4C5aMMb3egvdNjMkYU5ZFLi5jSimlsnSz2axpugiCsnJaU9M0bduazv9m2DqljLXkOWYfTWJWWifRYCgxJMH7WZ5zDqqFJk4sFapPR648BOC6a48cPnz405/7ctvY0DqNPoDLLrr8Od/5jMOHFntVbc1OWXoA08m5nZ2TiwNiqZXxv/LLPzvUhwAgOZJw8uxjWqXwkZsEAAAgAElEQVTXvvblP/iPXg9AKzv1k/HsvNZIEvrDHoBXvfr5//j1BxSMBbft2a3RMQCsaoV0xx23D2kpoam3zwJo6q2UgrCz1i0M1P4bD5Ma5Cvn/Fn2/lyvsklU9xjiGII3hVtYVJZUpnjUk82llWoyncxmE6314lIPgCCOZsdn/uziwsrp02NC2jiwDqBpt+t6trK6kEK7PTlxbjPn5jgllVaV1jqEenWlBHB2c+y9t0aM1UyUizBrbOGoDee3t5udoqpcAaAsSz+rAWZqVvc4QRyNz+WY2K3RTtnTSqX+cJgHHO2kBdLm5pn+ghXV9jNPFBx8IK17vZ6kwKkFUDjtNLVWrI2uACMA0IZZGkZNEKVkcWXQzATArD7vnBZJzlX9fjWdjQEERG2NsUrpZIzJ7gxtqK1b4/ohJO+jMzmqqWxmfmGwqE0Y1ecGVbVcDQHYqji5Nd44cMXWyN77xRPHTk4AWLL2ULW4Unm/o61lxNyq7XZuu9jOGKOkGMGQVFpDlgC0TZhONy3CcLg49aOLDu8j6wB89YFvrK4sXXvV5RGtiM+idEo66WGQalz3tnfCw9/4OoDp9mTfxvo1111ih5uh2V4YFgBiPTUhMmkCpagEYrQCYCDMooyKwrtmkPyYRVZVSOeveTIDcjcaA9nYSch+jd0/VUqJUrvGk92+91u1eN9ChcjPll0khPeeiLS2u+sIEhVVCikG8lrlHVVuB0mUaEUqF5vzMziy982UObHSTBqAMSV0k7jRaHvVcM/qKoCvfOUrkd3hw1cdPHzF2eNP1BEAyoVFQ2FWjw3zYHGJYy0xX3WOULRNVLmgJu7SYShL0kSEMkOr8yKBRChd0BNQPtaEIJ3WBPlUFREo5H/snMpOxhhrbX6KXtAp/O9rIjqKhzzpt0iEziiar8l8GD3Zd/OtmoJupZHlfiSSdSX5uzJzOn98T/72b3m1f6/e5G94UvJvd6+9jmAtT/pi+jbMjvk3MlGeOOVRizLGPPnrRVBVlUjilAIHawsArjCKqa0bTimlZJXJN4iPbag9komShFBoB2B9Y08McvbcVv1Y6C2v5PBCyy3aWVX0yKkU/IG9SwCWV1ddKVvj7daPe303nY4zg8NYMsZyStltg78148iRawAGg/5kNh2Ndox1xriqZwG84uUv+cAf/cWnPvWpN//oj507t7mwuAzAJz5z7vzi8lJVFZ+++3Pv/9M/Xd/YA+DKI1c/9eabDlx0eHvaPPO5z/7SffcD+NBfffxFz3/hK178yqroceNT3s3OmujbEFsocWWZw7BD5Kmf2V4BoLDFsNcHsHd1td/rGYhvWqtVaVQ3Kks+IrL4SNTEhoMFYMtSYhKVbOlG4/H/9dM/C+CTn/loE2YvfPFzfuHnf6aqhv/uJ382Z1E/45k3feCDf/T5u77wjW88vP/QxQBe8sKXvu9d73ruc++45qrrfvRHfmRnGz/xE28GcPWVV4Pl937nf9z58c/+8A//xHjc5myUN/7Am/7zf/r5t7/97W/5sX/zzUeOAUii7vzoJ06cGL3t7f/1pS95yVvf+l8A/PIv/nrLURndBk+QpaWVc+fPA9je3t5/8IACx5S0JlcYAAuL6xxijPH4qZO3fcftv/593w/g6U9/+uu++9Xvff///OE3//PDhw+3gQCMpw2Mi9xc+9Sb7vzEp7a2dwCsrq4qV7JIVbkwnrHiXq8CIAE1SUpp1vjW2KrM/miSlEAwShdFUQffXRZFD2ITi87cYiBFFmFL8E0dJttCAb7J4dnOlVq4NHpQOfEJQJvULHET4kRkHAmmBGCLfkRWXQh0F9xjyZDExElCipGCYwCBpPHRh5YQByq+6LnPue3I9QBuvv7AsEwznJkG71aWcxJNOzolCCxKZfNz95xkiDIFCccMJwLQhjZyWFgq9cryic065lA8E2EsGReprHVlgV7VA9C0bUySQpyiJaebGHvacuLISRuQIiQhiNLw0bue2/+Ug6sX7Ruurd/74IkbbrolJC8cEZMgSIiqrYtshbamdIVQxnl0jGWlc/AfOWcVKVLYmo0HsVhUDiIxJBjlbCmAQjelVFqnmIwzFRXk0Yybtg7OuZRSSpINCzFFJrjS2oJUrtEBKPSqYVUOx7ZJu2I5rQxpa20KQVIqbdV1dEmCTxxDr1cO+wtBJgCqfvnvf/r/XFpb1aYiWlpb3wtgpw2Pnzo1mtXLG3uDECkLQJtitDPt94dHrrrmT/7kw4PVVQAf+MCHOTUxpltve8biwvJkMgJQGKkqakYIrd+7d+/pk2dyP+5s2esVs2Yag15eXLv48CUAHvzaN50YzersiTPMkgHecbZtVM9LqCplKrdcrAF4+NFHDh7aUMSxbRYWV8+OzgG49uYb/9uv/dzqsG8jnTvn3/W+T/zir/8WAIlQYpCULQZpGs6fnwK486Of7vWGMcSFYfWHv/+Hf/QHfwhgffGSL9/39cHCqtZAsHd+5JMAXnnHi/avr0/ampQyxlFCVsLMvK8DR4hoiTHE/CnoENO06JMGtEK/rAC0k7osyxCSUUyaOTNiIouQNrDW6k7cCWaCIkOd50REdSGpzEVRWNIhhNC0nU3SKOec902nkOvqIiYSIjFGNd5nVoUA+Yq0WhMjhei524S5omBISFBG2Y5+HXZnENbafK7k//4bJZwSDbogaeRdtwoI0o3cZb7bL8tejBkiAU5o2xmAqKlwFRMSEifOCWUEDWLSSoIX0fkYZmEmJiXZJS3/G8uO/78GHIpIG5MCCwtldF7MvTE7o0WEFJxzMeb5cXTOiUjbesxFXDmEKaSYUigyn2BXaiuiQCElEpRFkc/UbGlJKeTPcu7kSSTsTCGpo75pRZ18l6G0zhHBMCQcwUnZC1D6mDy0ssrKfDyWtamSotYqxiBkCmPzF7dtqxSKorDKxhi7QRRzNkUWRZWHNRlcF6HKXiWSp2iprmsAhw8f/ORdHzPGLK8sbm6ecT0NwPVcCE2kZGxhlRptjwGsDTe+9pWj//cv//6Ln/+6V730tSoBgNU06FW+3TaOnFEx5PLa/sgP/bP/8fu/Nzo3++ZD9xDLs7/zDgCznWnf9Sj5whbTeqKdBjDe2X75S162NFjyPmZX7e6lX1aF0hRjp60iDebUtrPohTLFQjpsSkoppai11koHH598t1hrq7KfkTmz2WxXVqNJS8rzkbi5uWmVLsvyyWqRwpW7WmhrbSe2ZAgTJyWMtkl5pekKSill3GCvX8Yu9C6mhJQAzdqZFDpntistRDW+hVZKl12hmJQWShExRqU6kZVwE9rzKZlBfxUm2b4GIGb2ohfd8PKXPfPRk5uPHds5d2YGILXFoycejrJ04OBwaQXnzp4EQDLu9ZRPY1AcDqrHHzum/BiAST2jiUwrzi8sVhxHedZrC2MTF2W/9Q1pDyCEc8e3tyRKrzSF5YRpvhFc4c5vHd/mE4rF5t6DOERrSNeTBFKbW6cLN81SeZHQ7/ebpu71Bln0JQi9/kIdZiG0PjWu0ABGs+1+NRgsDmb1iIxIzvol2JJDmm5PZ6bf4xCntc9VvtNmZ2fHWSqrcjLO0dahXxUhjJjZFTxqzmWtvVZEoDbFoihyvTWpp1VVasWDoWNO+ZhkjuyDsbBOJfZEkjuK0U5tTJWdkU07s0oAGNsDeHG5CGkmaHPMUOsDaacFoa2ds11Ejhdjy11IdX4Qa6W1dX3Xm852BDSbsaICQFnZLDIAqd1MLyIQsSAlEqS2k1NB6dJMm9qa0hjKtiytC4Ll1ISmKY2zRgc/ATCNm4NSNZSGC2vPf9Edf/VnnwZw7LGzyyVdsndYzzaN0Xmfz5KC93lIaq2ZnzQaxCmFJJGUtWLyjW+VGOPr+oxxPWeGlxxczwihbz5y/EvTh66++qKFpQG7BGA68z70BQvHTm09/PWHBoUGcOONT9m/sqjNzNgQE09zXKWzWjFHBoh0EVknjgAKYdJgUaKIZB54xqKVskqToBMcIFudaZeyscuUIE3MnTovf3uM0RijMpZYEkAXYrZja7Qz+bCfI76N0SGENobgU/5KIamqKou/Ukp6zoaMwWdxCMcgWeqZEkelTSmIitKu2k9rLUQbG0vntybT2ruyAtD4TWd1AheaQ2xXFgcALj1wEHZxsLj2yENPcJhddPlVAM6MzpeWFSzA48m0KJAR/Y2PloyIECQx5/B5a8AsIXglxjn7JGBqTv4yhTZdmirnwDEhIiXzWcB8AMFJlFHWmtzZ7o6P5wbA3Rrob4o4OE8WgG/H9UxQQOIYQ17dOGOs1oEppVSVpZpbb1LoPrUQY77si6LIAybrbFmWofUAdsYjZY0iqqpq91ghorzA4G/HCv179Ca7rzYxq/l0Ss0ZpckH7722JCllr0xHcs+XyIX3efeO1rsTlbnktJuydZS+ufu3LEuRJJkOk0+r1hOEFLFEk1WfXceeSCACS2h9QJl3EtoqWltdOnH2/LiZHTp0AIAhbptZVZbGaRFblUsAtkeb7ez8V75839VXXT6dbBUu/7sUCVPKjrBvE5rHQkCHzZrWdbefUKjraZbPNL7+rle+8j/+h1/60pfuu/rqa0bjWU7nWd9/4PP3fOHOj33kzjvvvOTyS5/1gmcD2Di8/1/91L+5/6sPbBzc+4Ybvv/2o48B+OQnPvPed//Jvo39tzztGZRS3qAMyt7isJ+DY33yWcxqCjfzTUDd7/ecspYUgDj1mpvQtAURAmtTGCMAdiYj2zNNO/WtX1/fK6kEMJ60bWxPPHZydf3gue2TTBHAD77pjb/xm796/Y2X7NlrFcnW6DgAZac33njRnj3l+9/7/jOnd2675bZMpwKljbW10fb4xBMnrzlyRa9cBvBHf/Ana2vrn/nMvZdeetljj5/uL64A8C2uv/7mM2e3L7/iiBCEHIDtrem9X3rg0MG9V111rbHFddfdAMBaWGujJChJsY5p2h86ALNmplWKYVaWZUqsKQIIrTfG1M3oJS99wUtf/qJ77r0PwDvf/a5jx08IUR1YtLPVEIBPZuaTsv3Dl1w1qfmr33gEwI03P/3ko8ctwWiyrog++WaCnPakFBRZTTXHeUxhBEfvm9WVpcl02zkHAFwopRVZnZJwzJr2yhYpymS03WM/NBgaXZQDAL5uoGlxsDTeOWvY5LzJxGkSkjdArydeUjIAiqIHbRKnzGPbFdVrZbS1syZYV+auKUGqwaCUnoUeWrvvCieXHgCQBCNJgFWLa1rKnD6rV2i0s+k0VaYMTZuTmKOf9cpSBIUto49ZgV/YyhhdT7021fJg4fhODaDqcUKatVw6p+ywVw62/ATAaDz1bbCZkZfDxJXOtSMDhpQhFM4xMQyG6wv7rjy8cvFGgzCJcRQjESBsRFnSLDFbrbN3JtNwlFIgxK5LFIDKsjTGzaZhMOzbQc9PEpzVCW3dxhhtWQUfFRELvIhzxkdPsWAO9Xg0Orddj+oyRquKEEI2N1RV7+x4i5WetbMgofOjJcymcWtzsrpnvTRF7i+3Rttbm5NejwvrjNKcGy5gZXk9m4VUYesQdb8EsNXMZixHLr30m8dO2oJmEAA7o5EIuaKvpEoMbUoAKZmFpfXJtH7KlVcNquFsHADEpq0WC0Bfd/1TFxfWspPdWErcWAtjzGzWaOXy5UFGRrMtax17sJ/e/LTrAHzsY58oFVFUD3zp6y9/2QsWhqu56bN68Htve+df/PnHJCbQGMDzn3/HT/+H54bmq8u9ft3UuUCy2iDxzvkt8cm5laroJR8B9AZV09JsGnxLrlz55F13AXjkoWOLa3sm450tP/74Rx7qUkXwhSROmYqYQO7E4+cAfOOho72reot7VmxZGFDyXUH4lfu/YYrB6npx/ty50i0meADnd05Fma4N+5Mag6LKiMZBz4UZF65QDGaWeTh9jOy9N04XRZFvEJGUfGKGMc5Ym2K3thn0et57CGutyXU4Um2UTzHvMzLxOitBnXOKpWmaqqzi/IAryopEgQkMq12+9yVKkAANrRSgcs9FLM4Z37Rdo+csgF6vF2P03ue19IWyAckYQyRhnkkX29i27MqiqqqUkk+cm1ytdAzdIEZEMqbaGeVj6g16rY+iRJlsaNCJpWlmEakqbPAtgMRBGdLQSIw89fwHGBOb6crMKRtud3ldu34fZu7o65oEKVe9u4s6mf/qfmD+POb/m5TSpJhTLq1YaNeVvfu3K6VyBcYSfdvmP+pVZZ4/eR+MNt3oUyhd+As7t3ZHZuKuh8/AvG77pJSBVXKB2ZZXl7m7xhxHqpQiUUR585PyMkeERTRIKyWGTFLIFr7FxeWjRx997LHHTIXVtaFoBrCzc36w0E/NRDHVTS3eAPjrO+/53d/64xuOPPO13/UDEqlJEwDBT3NUDUdhZusKAE3b7N+z8aY3/lMifer06cIWq8MNAENdO21LYxI3VaVziNjGntUXveDFVAQRKYverM4ZZjaEEBNijP1+v5vbSd4mMiQhhx5kbQsr0soYK11QXzc4LIoixhhjrOt61zNvrY0x+aYlCXkCUpalcy6Xjzwn8+fs5exe1LAiwp1BmlNipbS1LoSQI8Ry+WmMATGR2HyzmcxzSZEFYOG5olsxcnojzLxwJiGAooAj2HC2XuZASrJGI020dP12IG5G06YoS8s3P+1Q8CWAhx4+/fhjp+++9377VRy55vDGnhLA+lJf0paxKsS4tLDnvX/8of/yn94PgFu89jUv++mf/clR8+h0slVmfpUxdctKUUoE0TnKR1Qk47QmKEqq47aSUlqJRpI5vzbvTo22trBNnGhNvm1an4H5xdb2TmJaWBikmLLCiCVsn9ta27OqFFpfn985DWDfgQM7W6Pt8bgsrcAnNFkqrxRRDDEFY3VZuOi7uV6I9fLqymQy8yy9xTLf9ds75ypXQDNpJuUBhOj7vaVp3RjnYHQmz5bOzupJr1eKkCQeLg0BjLa3F4cLrZ9W2jEnKNNMawCLS6tN8Cl6o7RRNo9Iom9SSmRIG5bdh4wyUIpkjjAEAUiSosSMklBK+SQAonQRzARtC2WMzeFBzFEgkjhyIOlE4VqT0hAWjQTdYdQjJzCItBC01rA5R1l83cAwkQT2iVW+vrT4yBQigvgH7//i+c2zAC49sLSysTiNs6KsvJ9qjSdTLUQkhJDntspoyuGgghhDvkFSSqAk2ld9G5M32lNKAC7et7pcrX/1Gw/dd/+Dyxv9jYPrAJZXL3Lq4s9/4cGvPXx03/ridZdvANi37AZ2KnEiEhSRNgUAp1VfWXCKzCwkWmdRCTNhV6Axl2Dkt3k3vONbutP5r9xAxpRIq/xVWl9wGmqtM510HqnRARpEKVISgzfG5o1W0zSk4ZyrqirGrnBXSimoGGM+RKjjBwWtjbUaMD7GFEJO+FOwxtDM19qQVt0Ai0HO0cKgWFxwWzvbRX8RAJKaNmlpZXm0PZKkgBrAoQN7j5+afeaTn9qZzK67/qqdaQPgzJnT66sDCmln8+S1Rw5nqBSA4BttnbU2JTGq45ARcWemBTEjy99IQ5hijKIk73U6u4hSABMzC8+5obm1V1Cd0S8/lndD3f4usYZc+LzU3xWjolR+G1kppTqZTACUoizqlgs4mHy7iRBRv9/fDbKJMavoOnFNURTQipTKNMrdKcPu5f3/cYMyP+h3sSO5XLPWMuLfRRv5eygk81eSiFS2DtFcqykCkCKCUlrEc4cREUgQRU4bZF9VriU0CSGDzWPwGRFndGmts0XlWc6Nds6ePAFgY2XB6CL4FDg5W+6MxwAm4+3FxeF33n7TsN8rjEjmxnGy2XMD/W2HUvNlQNb3Jmutj6FtvKtKRxrA1tbWLbfeesstt7zjHe/4sR//l8rYHAvyh+/547+68yOi+F//2399xwvumExHAO7/2r2f+8IkBhhnT22eWN+zF8A/ftM/+vJ993zlq196wR3PLW2pOdeLpAk+pKJfDope5ASgbtuN9cUmFUQintt6BqDvKg4tIbmiEJbxZKs/7APoL/THs/FlV17R+HrW+M/c9RkAbYg33PS0t/7CL77yu1/zrDtuvvzqpwBYXl34zbf9KktrrMym4zwk+uxnPre8Mrj55hvf986Pamu+62WHAazvWdYmjUZnysosLi7OpvVznvN8AJdffPWv/MqvKe1OnDy9sLTYNE1mfHKU4WBxMppingODpDQZo4vQBhK1urIHQNvCGBNCJAUIT8Y7g14F4KKD648fO0qSnFFNTNkd/NnPfrYo3TNuve3zX/jC777j9++6+24Ahw5dXA2XbG+xjiDX024IoA5KueH25ua4ZqBoWQFgsqroW6XaWEeOlXVZ0c15dUpJKWVhCqMBjMYTYfT65Xi841yRiVGD/mAaYsuttbYyJre7BAopFJz6BsvallxrycHqpMsepzB0jpBSF5anI7iJyWpTlLb1qqu0E6eYAhIxYFRHMk6KWIwuZT5RNNoUzhkFw6pQ5D06ub4SVgyygDVc5ttGol3YuGS6tfPXn/nch/7sg+srSwD+5Vv+BSuehUaUshVIUhbXJM6R27ZufG6ojIJAoAFlk+vvpGhTALCzM2rapnTWVQULFdZqRUZbFkkSJEWtTFnY7WZsKru0b23h4Nrw0N7JTLVKN9pAgtXWkCiQc5XiNE8qyKRsySkP+dFRFEUI0fsmRvY+hNisHz5Qf/N4zalUmjWFlJyxoY0CioAoUkaHVgioqOQZb546f+bE2UvXjAgnpMr0APggIEOkbeHydhbARYcv/cD7//zPP/BnK/1lZ2wKEUDZK/bu3/eWH/8pW7jIyZVlfjbUbWTRWTGXkqwtrgKYBfnFn//lot/zrJSqNrenAFZX9xy++LKXvuZ7i0FJ2vqOgmd36nDq3Lmrrzmyd33f6a3zAHak9Z7d4vIlV1wVYqe2JpWWloeTx5EScSLMMyKUEVcoZl+UJTEdPLgC4MYbrvr6N++v0Hvw/qPveecHnvns7wBQ9qq//PCfvve9/8/2uWYyHi0OAODwoctHO5PSFtPxeO++A+MzpwE4A6NpNp6gTcP+Xk3iSAGoiCaNX1pYHvSXThwbfe6z9wAYDgYK7Aw2Nvbs23fpeGcbwOR8YClAZdIYM43OPQHg4x//5PO+89mb21tXXnnl/r0bT5w6bWABPHr05Mc++plbbr3x6mtuqKfhHb/zXgDHHvvmFZcdeviRL91086HD+y6abE0AWJSVG6bABDFK57qHY1TauKJIHEbj+QhSKaNUIlEZmh5T3v6GoJmZSKl8gcnu4S45X1ZEtFEZfcrMJJw1m6pbwAsjkRBzUolEJI+YOyKmVpAoRNBdi1rXNUmHvJy/gKC1zuO8XZVu1o0ys9ak0F2HpdMpJR9D23bU8BTziRmVUoaMSGJ1wWPinAkcmZiFUxsBJJOs0tooERak/DQwqus4JDEgJP/wYmIVlCLKcDitlVId65ugiRTHyAwhdJkau9yyjhSbNy68S1LtVKN5qRqCJAFIKZMCt00AUFQua3WIsOt9yHWzCBsyZDpjeMwsIqW0NZJkXt6xIDEkpl2OUN6DkShSNL/YMtuZlca8l+KcjQdFiggcMwKnG3OENscWKmO0kgwKzYZkURACCYhTxzS99JLLbr/19ge/+vBtz7q5bYJPLQCj+5JMVfQRIWxjdABGm3LVZbf+4BvePOyt+no78yPKkrVOIqTIcp4GAP2yz4kPrB9o2rBQrVZlSdlcrRkxkiJfj8kpWzgAtux99Rtff9f7/uAtP/mDBy/ak+PKQmhns9YZ65xhjhcyILt0MQBERusLOQidpHk32pCgIEorGzixdPnARhmrLVgxiZ73M3NNtSbKSzmTW9Bc0XVMOEImoQgzlDWknHFK4OchxIpQODebeY4p77oEwhxFkqTEbOfsUhIdMuFPRLO47m/RgSnCeEmc0ly8k4zW2lodWQor0DHHncRQSxwvFoMwPTZrCMCBvcNLL71qa/vir9z/4Oe++NXbbr0ewJ6VxfH4dL9iEUUw01F7fjOPkGHU0OmBEqU1JZ4B0HBKWSSVooIUkiYAEkVrRZPODvtszCaloaEEkvMLyGTOK8NP25n3da/XHw6qyWwKICW/Z09fKHk/Nc7kZUiKcXFl6GObEpdVv9dXAE6fP9Mr3LBfJQ4+NiazKtrWFs4Y5SE+1YmbrKYDeeNUiI0oaYMfTz2AsugVVZlBXiG2WkUAw8XB9vbmYLg8bZp25g0MgKWFBWUxrWfWFKT1aLIDwPWqOnitVEjep2itznuAGFTyYo0CsVJqd2FKxERKGWKovN4kyr5BeXKrrTSLCiIAEatOCwdOjJCSQEMpAlLiXZMrJ8TEUaHLYzBaK6UTB4AMmWSkg3iBiFRiaEKOE0qhNUasc9E5DhwT5Z5ESaFDUfL6qePNNx98Yv++BQBXXTccDCaT2WZ/qUyN3uVrmi4t+0LHSsJKEWmlFIUUd1NRtbMt+0G/Ul5paXPMtbPor2zYa448+MR9j54+8cjmKQCDwWypv/LoY1z0Fp/6tMvXijGAkjbhz1FqEcpu8J/fCANw8EKBKGnRGdKcWAnl8o7mnZXJg+eYhFnPeUt56iZCu9ONzmSnMusRCl0bzxJJkEV8nAIzB3CeSYGYyGQMUD7nrLWMFGKrYIrC1XWcj5JJREjIGJP9MG0KxoAROXpKnB09ZVkiKUawmlhd4DUxc0rRGVpeqr7+8NdW9twMYFANEofxxBfloJlGiAfgJ9uPfP3B9dW9t99+u48tkwdw6NIrjz929PCevdvnt2ezJGWsnAagjUuQ5D2RvgBRkiDC2ihJJgm6Y8UYYp0SE0jpeVAis+qiCqgLHwMI+fJW3IVA7Qo7SClNpHfBpd/WlPFtk0eeDOmM0bMkpZSe238USGkCtCROzE+aUMhc28hz35BYq5kQOHS2TatJmSdjs77NX/pthxF/42v+1iDmAgstpXyGKpB12u/G4tSCfM8AACAASURBVMxBLgSSTiyi/u6ahefIsC69TwhZCgRFSURpUiAFm2u4rAMjAQTM4sXnCoORIGDmJOhXPcx1iD7MSLuFhYEpXF03AE6c3LK2WFh0Vb9nbWlMC0ArOI2De/ck38B7i5QtABAGCwtYk3wbbAoDkqupwpVt2zY+FFUPpCfTKYBKL46mkxtufOqDX3v4vvu/cvMzngHgox/60F9+5K9e+ZpXvvEH3wCd7r//3q2t85mFue/g6sJwZXl5samn4/EYAGT83OfetLF2oOoL+1ma0/IHg2FRDdq2Hk9G+U12VVnPGiIaT2b9sp/DJjkxFLWxVZGs1St710+dPgng3ObZ0XT0Pz/050cfO/rFL97TxhmAy6+8bO1g743/5FXD5YW1dXf81AzAE49vSsSjjzxaFL0YwminBsDJJDFPu/HW973zo6XpXXvkSgDBbyuCs6HX1ysri/fc9ciJ46cAvO57vv8bDz9x75fvP7B3QzsxBbJrY2lpqa39sDcstXv82BMANvbsveTwJZ/4xCeOHX3s8ksvu/eL9+0+Jeq6XlxY2tnc4sB5kfvc73z2u9713g9/8C/f9KY3DXr9D3zgAwB+5mf+49OffuuLX/SKO+/8xF9++BNv+93fAfA9r3/jm9/8lnvvfdD1F8UNNqcBwMJG/8T50XC4PAsaqpx4ADh5bntWx2JpqABDqfVtDj7Txhhop4yOgvkRkFJgKGjjYyiqMt8qWhtuorMGwnE2Q8x18sAQQ2LJaWiZvM9TA1FOKb0znQ4M+abNqRyurApBK1op43SZs0ghQqw0tAaxCEcFIJKyrAgMQyzdbNeRLU2hCYRsuJcs8BElIIKqGMork7ezurLbIQzX9n/l0dP3fO3x73v9MwBsBacoWaXOTSYS2sJqAFXVt6ao27i1NZFyWFRFN1WERBZoZQaLbT3V2gCYTMYxtsYNbeFShCNjhSwhiEqROSVCkpTatinWhsv791SrQ7syVBJminaIVESflFUKHKhLie2wcTyPqJIOrdsxlKBAGs4ZkKxdvP+RJ05uT5oFVcAoEQ2tQIqFoMFGk6ZEsEoXVIwm7fnT53Y2d6aDuiqVdbptAwDSbmGwrMgaYxKnR489lgM3T5/g4NuCFM8RjFbh+htuWFtb14WrpTl9fjNz5ZqalTikZqk/LJU59ehxAIzJp09+DGSBuXsTANHwksuf99JXD/aWunRNrvZ7w61Z2Jm1+1aXr7vmyCMf/CCAcn3YtDtXH7lucWXjiRNnrenl5VzbtstLC1WxQLCJPbrIrWSUirG1xkA1l125DuDVr3nh2952bDoZHD969jfe+vu/8ZvvyE/aukkLw6WmTYtLy696xQsBPO3GW0fbk8pVB/fuP7t53kgE0CtsYazq9SK1/aqgEEohAEtluQMOs2ZpcfXu44/c9bkv5m3N+XMnXvea1/zQD/3A8oJFSAAGxdLRR089+ODR33j7b8NUsrAA4L4v3vfAAw/sX9rYf2Djtd/9yrf+t9+ypgRw6vjmr/7yf7/yKYdXlwcnj5968P5jAHq9/tFHvnbx/gPf97rvW+rvGfsZAGf6pekF9inUtiCjM+2OonQHrlHdE5zAKm/0BZKYpKMohJS0URkpbrTOt11i1lprpXwMLOzyjxXEGETYuIK5I3MJX1hj5EMvQ39z28tASsIcaL6o0JR7CNnFclMOGcqTO6KO+SQkMTsktIjke5zIKKV0Rh1CmY5EjxhYa005/06pLP71PipjktLKKCUqg9JEErRWShlWMfoL0gRSBBJSAlYK/+AGHHNLAWmtjdFElAujxMGach6xm5gv0PJZCRKevP/rVn+AYoncNboddU+bwrpCm7kXSBLzrpzmQh8OcErGGK3VblWXFSXWWgZli5Qg5pcrwruKdJ2BokJQUEK78NFMbNKkCAoc59OQbC2OxEKk5ELBB2esmRNGOhYczQUsMUXJgVtIXv7Jm35kcW3gdFH7ca/o5gthFlJMoWUJ9OV7HgFwcP2Ky19xi0TTTGfGSFlm2pYDe06q7JUhRN+2eWBGUL72VTVMFMHIWTb9sk/JO6OK5eU6NpOmBsBGXX755T/6oz+2MHSTydR7C0BZKcuyaWuAnTPz2HORxCJCSlT35uSNq2HmGIIgZbPZrj0+g1dyKsQuXY+InHNG6U7vFCMzGzJa29zXATDapex0EhKwzJXGeZeVUvLeM6dufKUoccrg6N3FZuJAJErl7EPRqthVDyklilTu1OYGbNGUoFPimIQ46mw/EzAjaKedtm3r8wiv72wMbAlavC41ALJxe3q8KKqbnn6ECnr4kaMABmb/vrXVohemk63xKNx809N/6ZeuADDs7bn26iOT6Za1ViuflSkJ4kzhRSFpZUlFByBxY7QYrfKCusPmAaRAMn+i5ceM1oWOofYbe/dMp9PpbGfQ7wPw0Y/HU20VKxZJxlkAk9m06pfeJx+ZNGXWyeraWlNP2xgUEoi1LjIul5mFtLXEnOo2IEUAVVlqUO29UpXWtDxYyYvEtm0ji2/rqtBZdVbXbdnrn9/eXt844JvAdQCwPRotLA0XB8unNs+0IVS9QebGTXe2hws9HyZKk9Z6ZWUFwHTitbJEiClI8l2/pMhoEsUpMeldFq3KEeTIqEfuSBbMkYWFSaDngjICLrixQgjZGZjTEgBmYsy/uIMlMElK0NQxfcRoo4gkpQTFulMCpXbWiAiTzSzzbI/UYgwWpFk9cfRrzrjrrrsMwNLaGSM7LhEzFGj3xQhS5kXMwx2QT5LcKzIkzlPBTOE03Gw2q6iXYlO57FnTo/Fk78ZKuXbVI2cfP7UzAXD2XPP40WMp2GtvekpvUHLcAhD8SKdxqSBUIaocDitRgnhAElEkSiTQF2DaHJkhSrrxrswrPpkjuJ8c5Lk7I97tVHcP4F3e4bdtyImIiYRYlMTQPduN0yzShiTzUfWT5QlK611kiUkpJK8kOz6ZuLNPC4tvWwZ8G7W2xhYADClOwVl94P9l7r2jNbvOMs/nfffeJ3zh5rqVVZJKVkmlkmSVZCNLsmXZOGLkgG1wE23i4KZhMAaaNdAMTA+hYaChPZi1CAN0T3vhbi8TmtDTbhtwwFlykJVT5bp14xdO2Hu/7/yxz3erRFprZvUfrv/uVdXV/b7vnLP3ft7n+T375wP4rz78EQD3vewFZVaEQClxabp0RnXj9UcEPYNmaXGohgBc2LigXO5MwqEj18OOs1yZWwChaVSDYycSiKHqAUhsATBnHVY9rfSwxqgBiyRTRphBRgwZMCeGaHcBhpgewSz0nDZTM3v5/3RnymVf5HNFjrSl4SvxFekh031o5C/zProgbrLbpKVtt9I7WTn+QQjIlR/0/2/7xnPKxUWw28OlGiNUlZh49pzclUv0n1R2dvcLRKwzmZ6ZOo0+wT2YicTaLJ0xEg2RnQmxZWgC7nI3peEo0jQeSPFMQzBRyGVm6HqGDIDC9s6fW5tWF8p+rxj0y7IAcHB1n+FQT8YswRGc4aR6aFAIMbNX0csbJJq9ssug1KCyuTPaGY9W9/SNy8iEVLSRFeFrX/3K+7/hzb/27957eu0CgDe+9U2Hr7vq6+5/zamzT124eAbkj5+4JhGpY4zVdFJNWmfVmSmAuor33/+yp586e2njVGF7rmuGN5vbEyYQ6dLK/Hg8BqA6MWTW17cO7L9qeXGpaZpkwc3z/GN//Vf9fj9z9uN/+ol7730xgP/4/vd99nOfrn198uTJ1339q2+740YAjVYwk7tf/Hwy2Br5G284CODzn3t4ZSXb3BhfOL+5Z+WAcSWAtvYu6x85emwwvzTe2r73ZS8B8JnP/Y1XtDLpu+zbv+NtZ8/+6jd94z8DcOvzf35tbf3wVfuLjP73n/vpp596DECeo98rom+aaooo0vgEc7nvnpd+7G8++q4fetf+/XsTMWrYy8ps0OsNtja2B/mQieqqBfDKl7/qoS888qv/5lcf+dIjXvyHP/ShFMS49yVfm9nhzlZjbbln+RCAj33ss5/5wpdRDp4+f2nvkSqYAsA0Gtub25z685sTFAsrB48AmEZQ1mtgMnJRggHZZCtOn7Yk25IG7wHkvbL1fto2vfm+j5Jms9W0sdbCWai33jMFAH0DBROjZOkxiDVJ8p5s5WOEaVQztsntb8CGM1VVGN+FgJEZVoU1BuQ8RLtpkwEME4gCFBbpoiUjbBgC8RK5GyEkWcApujqQ2QJg6tY7h2/5zv/pmdPryweuBbBRSdnLLEm0wq5IuL1JoIxh8h5RHsikLGFaLoNvBRgszBkpm7oCUFWV0Whc6uJia4wTIvGQbhoiGup60kizML9vae9yMd9vNX7ykdN2bilmfSXnfauGjc1DMwZpt1FkIiJrMoFG38Fk2jbMnr5kHRtDywf2Pd7LRqMpiymMY8rUMCwHUbKGMluTBsdZZrnRtvE7W6Px5sgdzUDBe08oOjdoaC+trx3Yv/r1r331aDoB4GPLFMvcNtU0hjY5Aphx7bXXjndGi8Pe15y8PdUFru6946brb7SCamvzxPOuHThz7sI5AMa1dTuB2giqmrpN8m6/PHbytmF/7sL57YOHD5w78zSAQHTs1pNjX29sbr7qFS978IsPANhAXYf6xPNv6y8s+DYe2n8AwN49K9ubZ++++yWF629vj4siE0o+WRWjtuhr5BD93NIQwF333JKZt//h+9//0U//9wBoqwDEAOo213dWlpbfcP/r3vqm+wH0y8GgHEC0XxZra41KA2BYFm1TM5G1Ns/MsMyHhQGwduapknlpcd459+CDX07U5Ea35nvuFa948XXXHppsXUqiQ2HopqPX3Hr8tv/8gfd/6ksPk/UAxO98/rOfufkbv1UbvPpr7x1t7/yHD/4hgI1Jfe6ZC2efOZWX2jSBxQKY0nh5bviOb/+2l3zNPdVmNXBzyeLa1h4qRKZpmjR+ZmYIGt8wI8uyXUeDqkKEkul4Zmj1iJSGIaqE7uAs0bPN2DBF0pR36FIuUSGUOs46oS0p89TNoLSzEaioiAp1pzemrj80czadlXaHygAkdqdXRSTZ5cR3IYnds1VbT9NR2rBrgxeJzuYArFVDHLwXiZnhREyPPkTvkTEx2YxtVyHcmRpS7rVbrE2aVdMVo7GvMoGDhKCSOHyRQURtJzZHJSsihh2YO6iJymVYLGafB8CkDEgqqkklAGzAFDVCqNv/zxK5IYQUW2LmzNndgaHv9iodT4GsIUKEagiW8wQjiDN6vxKiBJ511aTrQ1VjDMmU1hFQArEzFkZxGW9GRGDbes/Ompn/J22dVTTE7sOzjpPBXrxEMhaagHbXHz3+kY995PSFp9/2bW8b74R8zxyAQTlvmR5/+Ctr59eOHL7hzFMXARx94R3XHjka22ANQqyjdEM530YNJD6KD+Jjooj1hkMmhXQ6cxICQusNSVV5cIQjYzMAgaRq2kcfe2z6lbXXvO5lMTYd8D+zIpJllplnmLvky0hs/BhVkm5S9gqimIw3hjpFKWqqTxeNCu42tRI0qgBMxLtbYceGjE33mEhMHoHUL6gzfVEVCWvM4MJlXmvqjqu7FHzVELM8k8RamJUQE7ExDsrW5t29pIEgllio0yNVg0ggEiaFMSzdNDt5JKo4ycXFWcDKUp5xAQnsXc/acT0F0LZbK3MLO1U9mo5uPXHw059cA/CpT33pxXfd0R+uZs5aa1/8knteck8OoJ/3N9bX6mZjUNKk9t3DRZwPzOzAkjmOlJpuxZBhoqRk7MoxLFHRpbI7V78RL1OXyWi0WVW+Vw67TyHK6uqBCNkar1d1lcga80uLxrpqVOVZb3u7Xl1dBVC30yhoGz8c9ifTUZAGQJaXIQQfxFjrrCEi8TbJTHnW37hwiTkOF5Z2dto0Y88zF9rJ3NzChbOnBv0SgLODza2dGO2DX3i0l/dWF+YAZM488MAXyPDinpWdndHa+uMADh48eGB1z6SdkoYid1FD1skGkjkXQ6tRRLrBN5OSNYCJMTpTdNYtNgCpRCZD0jWZinII6MbPIsa4mUsLdkbSAVJ1ORhEsKpi2O5OfVVIFBoFoiSCWYyCyRCRl6ga2XXfzLKcySoZw6IUJVbdRlAX6rFubTR7r94/nMsBTJtzedHMlXvDxFvj0hlYZ+o+ZuJ6Z+EQUYDU7LZmCBHUWHLShmJYiGknk0sAypLyotjaeYYH8eqDy3sPHgRw6oz75Pnq4qX1w6N9jz+78by9GYCM+840mVFRF5SEuneANRhDYmx6YFLXbZTyZ4n81AHvY0wGuGieQ4ZMt6Umbz+66zANGYSIlHYho4bZ1NXEWssMYwxbAqAhqMao6qvKsEsewLaNbJDnuULqtk4RABEhISJK9VhpNWHmVio21jkXvQlNSqIKMSDCzM4YMiaVfUBJo2f4wuVXH1xqqkMA/vrDf33HC26dGxbGOpfZalIDKHJXVZMmhEvnd0ZPh/WdCYCdulpaWhns2TscWCIGTYBEgzMGJnOZ9545ISIhGkDEydwY0VIAECU4qCErEmPbdHIAExmaFc5Qd8gQDaqkSoa4C/TwlSiKfzqLcWWxaEqSz76nKYxlLCcWt3SEC0BVvCdiVeHn0DclioAMO7OLvmpDm3ZLxpquO1aeI6nsqht//5fcPbpf6VKgKyweu/udJKjFGL33FC/nhIP3ZAgKxhUCBxGULw9b6e/+NMyYqCk3RHSlwoPkVFGojxGYNZ0bq0qqsY2+9R4a08tnCKAMjoI0MQNgjGNjp1Xbti1xwrOg1yuuuurwtK4urF1cX7+0vLoMYHVlwdk8S5N6aHJcihdVNWRBXahyZlXrXoxe8RuPx9PgpZr6M+fW9h84PBguAZhOQjHXa6a6Pt64/a7b69YDWD24cpu95bMPfDKiWpgvDx853C8zADtb6xLisCijNBJ8YSOA3kKxubH5e7/znld87WuPXnP96vIeAIcOXT0dT5YW55988okvfOGR/QcOpNxirzd84rHHLl1cs5l7+OGvADh//uzapQvPPPPUu9/97qXh/INf+cx9r7obwF0vfeGrvv7lJ2+7rd/vFyXVYQ2Al+nG1nhr6+z8Umko7tt/GMB9L33R//U7Rx9/9MyF8xuX1qsTN98CwLhB0Gxuce9r7n/tNdccXts+B2C43H/5K286fuLYU+cfv+feO3+m/Je/93v/AcCFM+cPH1r55m/+5scfe2S0s3bttQcAvPyl9yDWmZFQT+++8wU33nA9gDPPPvON3/CWA/v2//bv/pYx5r6vvQ/Ab7z3PRfOXhyW8+2orXYqJsqzEsDNN9zywz/wrt/8rd/+kz/6i1qrm647DuB1X//6l7/0NZsb06977Zs+9+Cjr3/9WwAg6+256sjy4WufPnvpeKOD5f0AuJybXz0wOnvukVPnBgeOPO/ESQCaO4VuVe1cz1pyxqFj8kW0wQcFPKUePwCFy8Q2bVvbXm86qQ2bxDW0WT6uxqXFwMKk2qZ2GtuAtmEX2jA1vqK8ADD21YW6MWVvZzIZOjvkHoDQ6iiE1uUiGlSSj5JBPno2zlmWKH5m3ZXuqEKGu6l1bp1VIlVhEkhymKaDVvJAcLeNSXxM9MtiMgllbn/wXT9y+pmnAfQXl2pfZYMCWpLpNN+2DdFmRVZa4XrSCmfJoKqQpqmkrrMi1yhdD4CozViNttKwyURI2bSNDyRcWAMbG6n8RDLpL/eW9i7NzQ2mk/oZd82hQ4dbILN2PPU5uF9krRjm6GYNiyAmdqqiM+eUSDTkRLVtWgYpsLx332BpeWu7qhtlTrAPqOFIEY7IcYheHTvHMXdg13o9f/qCufNI0NbmVLAD4CMFoTw3r331y1//xtfZLE/PPcvU+oog/dIlCEho/Wg02rx47kW333TXHb807JUAROr1jbOXnn12PtMf+K5vZXaNbwBkJcFQUwe2po1NMALg7ObOCJn6tg7yPd/3Xd/3zncAGPnt5YVydPGsVGsnbz32O7/5HgDTfrFRT8qeaZpqOt6e62UA/s3P/+zSfDHa2SqcK8uy9nXqMQyg6K1xzgdh5Um7k7oF7n7x82+55bpT577lSw8/9PSZUwBa71dWVo5ed83Bg3uvPnI4rTVtVY92thYWh//sm98yvzgXeQfA8p5BWzcZU9s0Z04/e/SqAz/4vd8FYOrX1zZP3XHylieefHw4P3jnO78PwHhy5pqj+24+fs321towzycbWwCq6Wiuv2zVve2Nbzh6dH/LEwDFnFlenK+qSSYls7z9W7/pa+66DcD7PvCfTp8+fersMwHjuX2D/SuHANx044lXvuzeY9cdcTZCY2EyAG0MasgY54xrKkp0EnLkXKrYE6bO8xBjCDGmy8fOphcAWgmKKBEiKoxutK9iVCVEAZS7osmuIZRsgna7bgkgQjrJShTVqNZROqmlGleT9jzczRvatmWGMY65o5zGGBWdkBEvY8UpHa6ZoZrGOmm97mpQGBRVZnx3moFHmdlSRzBQGI4KiaLcZTI0iiTjBvNurJUIbVRWpF76/3Etsf8DIyrMqjGh0BBw5cYrgSoMJ5dpvBJMqvQcwaYL+qad0IyGYC2TghXRB40x5T646Hy8V0a4r+yapVkZ725pjTIJIjqFJSipszZqECWixG7ISRVC0uWcg3SJXNolrzPMFYhXMhDLZreoNihIVFiQtlZd4YtJl0iSG9hk0o2JdGGwvLa+/sSjp379Pb82N7dbfnHJKDuT/dAPvvu7v/37AYSGN9bO9cuy9U1ZUtPUACxZ5owsx6giklpFRKgaV0VvsD3a7veGztq2mqa6EyUty6IVT4ZjR+gs+6DPf+GLn/z0f3vDG18zGC4AmNY7oW2MMXmeJxBA52uyZmaHMdF30ZW6rju8q3IIsqtT7qavd++W5NlJx1HVrrElrYshRBFJqeakPc0oGFY0QQQ7zFyMXlWYDavOfHoJvZFpZ6FPgB+nMUKNCsUY2QgAjREigIEGICjSQyRARJlVjQEZzpERAApCDlZYJJHS8zTWC6ElVmgzHq335ocAMlBVbeQm10IHQ37R7TcAeOCzTz38yKkY48F986PxKPrJdHwaQJ6TM9YVqmp6xWBaVenqcpZUvMJL7DxmRgk+iqgoX2ndVvj0NTHPmJeqTCQ0GtVzw8WLFzbW1tYBKHhSPfK8G65f2b9nWl1MK8e5M1sf+tCHbrvt9uM33TqejH/uh/8lgAvnT/3QD77ztptPrK1dmp8fet8AaEmMcUyxbYNEstZ2tc0RddUsLa7+8i+/568//pn1tQmASYWVRb75xPNe+YqXvPbVr6imYwC+sdD8k5/6xK/+2u++5U2vfdub3wigNz849ezZd//E7/7rX/jOu+6+923f8r8A+PEff/tb3vzGnYujXukU3DZNXbcAMtcPoSXA2syg06QkRBEYNoYdw6pvAZic0wXAhrvUOhBjm/wvxpjdVkoiFokq1PEdyXWKlkJVNIIyR0S7hizLbEiZAOkcN8nWIbPEXTp4GMu2n2nKEjBBOcwSMTG2ER5OTW4CSfJekTRh2lhviTsDhWFmo0QapVWVtK0iUoF0j8PZOUlBIhxrnS+XmrpmI+oIwMSPyqLMYlCKRTYwUQBcu39p87o4bZ89c+FSVDeXWQCmN+xl0sZpTDlLStkK1tooUxcRFenQoSIk0VgHsFGZXY4iEAYZY3bLXw1xwtDNpgqXl4bL1SpyuRG8a9fSOMOJXj4MZ3kuMabzKrGCTfczd/tW0mFWFYKIWbcawTkrBKPMxDLTAY1RImpj2yt6oKxqEr6HjSFQlDCxZI9ddxWAQT//7Ke/dOTaI8eed23rfZKte/1cJDQtQqgcx7mEElhcuerwNX7cPPHU6Wuu7tet2II6K1BEjNE5o4hx9pjCzEogYJdlnWoBYgIZA9u9LdZaJU6+xSiyGwwkZgYb465c73btCVeCwf7RCcSsbowugyoFQNM2zCwxSvRp0bXsDCOqBu+ZDVl7JQG629PMiBjJWKSqu4+IBBTvJJW/g//4/zQy0eekVLpeoRhDCCyaVhDDLKpRoiFS7lxFSWpD53PQ3UTMc98i+YesHOYynxVGu+TpbiGLATSCs6KIpBoDGekKHGdTqLzoJRhz27bC0fsQoS4ritwAUO8zx85m83NXbW5vPf3MUwCa8cadL7yjqSespCphhqwyxohSVLmyT6hr3tn9w0idBf2hHdd+NK6ePX0mz3oA+uVc0R9qCPN7F+69+qXJjHr+4tmzF55VavftX1jdM+f9TtsygDKTqZ8YRmzqzBm1CmA6Ha3uWfyJn/jhhx568jfe+2/3Lu8HcPvJk4iytb6xtnZh//690+kOgA9+8IPf9h1vv+qavd/7/e9kxvzCIEX5DhzYd+sdx05fePR5x+/9sZ/6571eDuDupduyzALVpJ7WMQh2ALR+murem2Yzy/OdrdMAFuave+s3vvlH3/WzH/34xw8cOriw2gfwtq9542PPPlr2yp/9xZ/KnHn2mUcAXH/8ug9+8E9OnX9qbWOtX5YvuvvW193/cgDNtCmycv3S1snbnsds3/++9wO460V3HD64b2vz4tVHDv7KL/9icu7Wo8nHH/h4G8If/N6/P3T0mvf9we8D2Li4ee1rjzZVg6h7V1en40maL5Z58YI77jh27MYzZ84ElTQnuOrI1dujydkz52+84cR7/t17H3niaQDLBw7aheVLoy0mv1n5n/m5X04ZrqfPr5EtPv/FR6+98cT8nlUAvhoJxLea96jo9ZrxZobOvG2IDaxlSj3iAKKKMNkin/gQuNsyqclb78sypzhFbDXWac5BymXGhTEZ4GwWbZHuo9aawXCpJQrOunwAYHsyqaP63IFcIJM2tUEiiRhCZCGVNKA2iBwJCpJAqjZB5bl74rEh0c4r3d1KqixCu3g1oG3qzBWDoW0b2MwcO3FD9zypRQ2LGiGNbAFobsCuVY0RYjKfasjZAMqkMfpQTwHkC23CcAAAIABJREFU7ADMl6a/1KNIVVvlRI20G9PaMvf7RVFY1RhcPZlWjYtu3gyWyrIsR2qmVfQJ4M221fE00hSsxjpIepJErwk7p8pB2LrUVRKjUoofqCozzfcXlpZWm7UxcwulqmkqtKoaoU3dtnUUBlmzMd4chay15YBRVzUAYxSGJBXcwJWFC9oofNv6uk5HJctZOd7eNCzTUUyPr36ZM7WsTcZ2blhGPwVQT0d7Fvrj8WiwNJifK2MwQSyANk4Hc4O6Eh9bWHBpAew7tP/Rs5vbqoNev3RZb1AA2D/ce+H8hcX9q9lk3G6PDx+6CsAlNVJntsfUZK6qlgc9APtXD+9ZWdje2K6qSdtUUUM5HABAdD7YILlABwvDpt4AIE3l23Zuvrjv2N133vmCoj8A0Ov3z5w95Rx5P5lMtqUVAIvDftvKVYf2Hfv2Y3nuXB4APHvqic2t7f7CfG5dMwm3nrjhpXfdAyCfk/Nrz6BHZ85vvuEN9y8vLgHoF6M6bD/67DMqmtuiIQDYt3cPRTva2XrrG+5/5z9/R2tqANvNxbX1C/DINPMN9XPcefstAG4/eYJNXvt6VK0NBj1nCgC9vODYbqyfj03IrJmMxykD2/hpDOKKQVEUibaRfBaZsUJJFUxbKTW4XD8sCWYIsOMgkqY/tNs0Z4wQvPeJaxtneUtjDRPTlUA0suCkgxNbJdPp+AHEUEvQNF2YJVKJKM3vrbW7ZKsoEJF0mks3PlF3gotR0ssBkLlMVUPbklVjLJEJUWcTFDbGECVbdJsiESZxwZM7Je2FZmYQJsrzPP1aCX+6G7sFffUxOFKRb5KprgSbGWMURiQ98VIFb7cxgnRQ4l0OpbKlWR65buqZNsEMYmMYBKQCELTSWMOzWetuiU6izafTMnYf0D62xhhGdoViRGkWpsoauwK8XbEEMYoGKHYjx6yGuyjh7MQpAoISWZsJupO8xIBUvU1srY3azlxFEA/xABuSGQSxlTtfeM+L7rn3ox//mxfdfu/c4lySDFYWVnPTW5pbyXm+ngQA02qnN6Asa5hBkBDSiahMaBGQKGvmDICmIRUwc5E50daHJo3G+oMyNO1kUvmo5VzPewLgY7Xn0IH73/D6J5/+4pe/9Mgttx5PTkti0qDT6dS5rhQaQCQlMiBA1ViiDkcXiKJGFY24LDOJqjKIQYa6PggBkiOGiDJj03uYjE8hiIhY2/3z1reAMLuOwaHa4fcIrW/U1+LsFa7jdAgwkgKWadRGhqGkpArvI0kAIFENWwZBvWpgqtO+UdhAWWImwsw2lXIxC5E624tRY9CsSLDY6GOVlyTaZDZmpQFgJdvZGRXlXJa5rQuP71k8nFoqPvOZrzz5zPlBf2G+HPp2p+yn0pnG2Rjb4H3R78+3XpP9n42P0hBC69WhTBXWGoMCho3fjV9RZBIGKYOEUjWARPgoVS1LCwfPn1v/pZ//9RuO3wzgmmtv+IF/8Yt3veT6n/nX/9vi8lU7ow0Av/or7/mzP3vgD37/RdG7T33y81948MsAhoP8P73/j2687vjcYE+KnSbzAjs26UkdNNni0j1SVaO9++cfffTxh740ufbq1cS71ZD/8Qce+eJnnrj5+jv37l0EMB3Xw7mlixcvvetHvuebXvfm82unU5nOVUeOvuUtL5yfP7hn5drbX3ACwM/9wu/eeedLV5b3M6aCwDamOgZntW0byw6whiWpY7KL2oGFWpG200oRuxGxgjolwiqrMWwMhSAdP0ZT7Ck9Ya1h9eKTJWwGDHJMNnXKqrak4myaq3anaDJWREWIk9cjEgDOeFStMSMap3BGyx4XANS0DXxv0ecL/tJkfadaBHCg3IMp6UR7zlRtE+BT55xVQxxjCIpult7Vf85GzSY9PNmwGEc9B3d+Z4OLML9nEUDbTqu40xs6ibGd7mjNALKsf+TQoKXVLz19euupSuoMAB2eK+ZNIOXMq+3eDeOcVNBAUVShlim55YuEhGMOKReQnu0GUGaFYQodOBxEqfEPXdCQqRNumCl9c2YrgyopUrlVG2JUQZBuok9ERHmWT6fTLvHnLBnT+CYtwDITQMEUvIdEZ216qnsN1trat6Kw5GBTjgNkRDTWkymTJTYxEAC2nGXOsfdOJ02TpotHjhwRKh597AnR09cdPWQzC2Bja70sspx0Yd6t7NtfzO0FcOri9AsPPjxe3x706ODBa3q5SfdjG7wJIEPGWBFJHcDJEiYaVBBVu+SRGgMCiKGGbGdhYBLRKAooE5L21E1hmFNRyK5kIDNYy25Dyj+6OnfhlHTa19kxqaOIxRiRGHG8a/RgazmxJ9JgJk1jnHMkMWFFO8UKERC2zLbL7kpMcU7Sv18E+4/wNa5gS/xdn8WVPcEyC6WmG+GyZ7NuDZm0IbssVqQAKi4HvtLL/gdcJN23iYhml7JScmimjFon1qREI0eJXqLGwGlIHoWgSoaUfRPECwDhSGyY2QcfvOcUlg7V/HBQNe14Wg97+YkbjqY1aGd7w0ADCUPTJoqZA5Mk9VqT2YRnSc8oIkG8iLg839XFFheXrKvXN7Z3tjYB6IqLspG53ubWWlZPz19cA7Czs7N37/L8/GLmvHFhOtmCVwDzg/58j0mnQRqDPN2K1vDm+sV9+w6OR9ULb7/9z//8vwL4xMc/7tg00+rQoQOHDuw7efIkgLVLF31sFvbO/+hPvvPmm29aWp4HMJwrDbRuJhcvnhe7vrQ8t7FxFkCe26kXY4zJTFHY9KjPrCvNfBunXqbK7Z49CwBUJvfc9YJ77r35y1/5zGvf+JLR1AMY19Wpc+dckz97+qGmaYrcAXjgoc+sLC0ev+GYy4tyUEwna7UPAMbVdoh9Yqwsl0zlZLQD4JYTNw+GbuvSVq8scpttbY0BLM+vXDh39lf+7a+9973vve+++/77Rz4MYFAMX3z3S3LX26gvboY1Es1cAaDs9cej6d7VpRtvuH5rezvNz6aTHQYd2L/3wub2kSNHnnfjCQCnNzbOT5qrn3esqUeNl2uPn0jxT5vVH/v4JzY2t9/27W9v1QKgLLcmA3jUjAlqgk/5jsyazDCQmygaug7LBiGw2jxrfEPEXhRAxuyDj75tR+saxqZtE8uzcLkjrlo/X6gQT5oWwLhVlIuVKRpXapQyGgBjdbEoUJaNyaBkXMewc45AAeIhwZCka8MSUwyJS2O6FQpBo0JApuPOzcYyBkSkFkIzTr/aSFk7qQLUDBeL7Y0xgNFou9cvqlqKXrZbueW9+LbN2RV5r40aiQFkhog4zzPnOKOuZfXZP/hfe7opLm7XzXirVd1ihRVlhTZMTAbKGj35+eXeYG+/v9Tj3MSm7eVLhAyAMPLhgkgzBnplL1YRM2hUUDVCIhKFXGJYCHnf2sxlWa4xAlg9eLC/Zzk+e2ZrZxyqyvs6qdMR2mhoUrMf24hssOfw/J7Vxb3LxnJRZF7CeGe7Z4ZpBbDOxOibpmknkcgB6Pfmtta3rGVm37aVywyAumoQZf++xdFotFOdi2067/i5cljCAPWZC4+WxVxK2I2r8ahaZ8ptZmMc11MPoIq5NQvqvWaRWc5cOAegXudej7fHk0WNLsP2xgUA69FuBW+9WexZaz2jBdBW1bnTm5Nxu7CwoMYQuaptAGyPvep8iFBxgpBCc0zNoG8nmxvr61I3oTkbAfT7/bati4JH2xcHw8KWGYCq2il7w1G1MfWTpmliOwJQlsXi/AIU1lpbuGo6Wj93DoBgZ3n/vDoeDIvCFadOPw1gaTDeGp8dzM3HEOrJeK7XAyC+9dOpQbazfuHi2qmQewDeTYp+btg2k2quPx+bSTW9BGCwsLixubW6b3UwWGnbijQAWL9wtq1HpTPDQRF9SH0I/UHmR1sxxmmFzPU6n4Jq61tV5ZQ2tWnqJpwcrgoNUaVbka11TWyZkxug8wfxDCgOvrxipSxkx/gIQbphEgMUCZqWbeakwypBCelwGmPsrEismXNNE3xswepMnmD2EkJCEBB3e7wUbhARUoh0Rk7VqEppz0Dg1EbQmZ1FLBkiDTM1xDDH1rNzRmmX4qFCBpYMg9kZ270EQqpBIAieGzX9ahE4fIzOOXaknAaPM6MDkyHTtdxJN3fXbqAeUhy6m9QJYEHdVEYHvWHa1iRSg4jEKKSdESZEb5wxxqTofVoMpDufm7r1bdumQkHnnDFGRKa+yl2e7HwM7vzSMTl/LYDoPZPVZAsXItVkZmZiMgZRCLqLDFFlERVEFSiidn4TS6krW0QjzIw4HUKIXiWSATGzBADIi9xXcbKxfeL6W15136t0dlm3jWRUeB+3tzfrySh5pI3VppkUZQYxyWxP1rYTTyRZzipofAsgChf9XlVNijKbTMZFUaQmgp3xdpn3YLjfKwNiavFp27i5vn5g74HVpf1/9aGP3nHyJIB6OrE5lWXpY9PEppf3ZgEtFYma3n/qJsy2yFU1qocY66x13HmQRFIOxRhKJ8AmNDqbdbOhZD5Mq8KMz7JL9G0AGOyCc+AMAchdZlSaOhVBzyIqTOl/xMxBxFwmg3R0Q+Y4K2fRwjnnSEJybaAjTRCLso8a06ujJMd4Ewls2OSKtiPqaYCJeS+fVp5It7YvpnryPUsL06oxGlbmiibsAMiz+WPHrvvyl5584rHTN990Tas612cAdZxIIELGhK3tcX9uCECpHU/Xy8Kkd7gjvBgLAQyzsRJDF0rqqHhKhgSqqVlNhK2Zmx9Y2/vc5/7mc59/4o1v/mYAr3jFy//wAx/4s//y6N13f+J7v/87P/Y3nwPwJx984Ote96Krjxzd2t689eStf/6XHwKQcfn0U09UFfKiaJpqONwDwGRZ27bSVpnLM2ND64MPiZudDlbnzl7au+L+4//9fgD79h7KnPvZn/5Xv/JLv/uJT3zxu7/7WwE8e+bx02fWNRbOzP3tAw9ec/gggKYJlude/cpvmF9ZilFfdOdLAHzkv33p05986K1vuX/t0pOGmiKjZEfysRWRFHCTILMHCjEbIU7Rg+64q4h65QmqOwOrgEmhkBBT9VSy0FprVclYAohi0trUsjHOBiE2Bp3BB4nyEBAQpaMms5UYuvm/akLYknJZ9o1Rr+obZZUUOAxKdZi6su3146W185sXFwD0FCvZou1nUSFiRVOZeUsUiRJhqXP7+9ikWIFoJHVpDKtkUtrTN+3q6koVR5PJJMX+Ia215GPoMRXDHMB2s9nP2+efODJupmcuTB5+agvAsLfYz3hgmr6ZGtPE4AEY1SKzyTwAUWbrkkIN0YgQQoghiqY29YwMkSBJFkgON+xO3FPAsDO1SZtIa11lemIegxmYTqbOOTaUWcPsUleuiIjGyXQEZeJUeNmSScMB9j5YTi0VBgxRFQ25ybuyEu/b1pMiz5whW03rVCFsnIBiURTpDJyEGxDHpo6oyTBFm+cZgMiysjRPx2587PEnFxeWDx1aAcCZF41RmsGg9+zpZz7/X/8KQNWWLlvoD+avPrpvXNcxRtNjAJYL4gCISpToU/6oy4UoaQSBmmoMwFoIOxVlZccmLY2h9TFGZQKZvxNFIea0/jyHRjH7r1dSqP6hVtFARFDRFCTtUr4xNbyG1gvYGErdPzEoKBjj0vLaafcES9ZmzjJFxIKLxNeMviNMd782wMSXzzb/SKvLP5aj2aXRdPOcmeQBYFrXEiIRuUQsiz7t7Ywl1QgY1ct4F5qFYmY41r+fhOHdvw9FumB3s8HdlzDpCuz2i+lHMTFbCxM5do4qDqQwxhiyMXTDVRHSpq3bUPtQOM3KDECRm9Fondguzw+DaMrw9ooi6TVdiisxxRKohYwzFhKgV5Jxo/feex81pB3OxUtrvf6w3xsYY4bD4WhnCuDixbWnn5y4rMjzUskMBgMAR47sWVjsQ6qiMKOdtbJwFELyhFOUtvYLc/MAQhQAZW6yLFepDx9auel7vuW7v+ftCYHRDW9C+9CXvpxKzb/xbW/amWxtVlsvvu/kcNhvmwpAU09DaIsyO3BofjKZbI/O94ephNIP+rn3vm2n05bhWwALw6WtnSk7ZFkGg53xRQC5xfyw92Pv/r5PfvbD7WR9fm4OgOvhyNHjO9vTdhoKl0+mYwD1tG6b8PDDD83PDwfDQ8Ww3K42AShPbclgjlUQLz/8P78TwLmz53/7t/7Po0ePvfiel45HU1dmAFqN9738ZePp5I//+E9/8zffc/2xGwD86I/9yPOuv/7MmTPzcwsmePU11ANopztszIUL57bGE5MX6UgzbX1RFFs7m03w59fXJucvAtByYAflpZ2Nxbk5k2NSTQE0MVx17Z5PfOqzVx09+rrXvqbxW2nXZDnaIqu3fTDIGYYFAEeNMUpiIMF09wWb1OJXZmXb+nR9ehVjQG3Vg6z0+1mZA5iOG0OxtKaAU5LIGNcBQCVc9AcTqBT90biqN0bd4jjfd3m/ERGV9PxPvKWgEnxMpvfZ6Usi1BkDmQmjl0uW/27oLN3IomKkGxSY3Eyrio0ry2I6qlPS02QmK7O2baIPdd3tu/K8tNZRUA3REElHzSdVNcb2iswYQy0yVx7prz2zgMaYVttYt74BKayh0KohynM2lrPclmW5es3ywsE5OyCv1bRpyvKahAOIGoZl1rRxWlXzGRVqDTIA3khQIVNGRJGYsG7kQt16CsoEEo0x0mA4f3j/8tYWetlkcwdN5ZwryzIrcnJGLJM11mbKbnnfVct7D80vLfeHw8lkBBNs5jrkZBtCPY6qmbN5XiSbluMYOAKhqeos57SEKcRm7sLF0/1+v51OB+U8ADK9zZ0tZpRl2ZvLVaLXKQB2krkiL/p1PQVJqsHqSX9bsvVJCLHy4N5CL0laTdsMXWnRDhd6O6MKwETDvqsOXVo/10wneYZUjayIMcSlxfm8yKY7O1y6iGQmDb25OUt9abFZbfVyAjBflqGter2irsfO9rkgANJW/cIGP11c7FfVZPaJFz7UhpTJFE5MNpjRynl7e1sy4zjPMy5W5wHYrNgcXZpM6v786nS6sTDvAGxvrq+sLI5asS7zk7rMs9RaGlgNRWetgWuNACiLQZRYVdN+NghtbXJrIwGo6h3rzMbm+dZPAMnzEkCWIeO8yFy6RFPvaVVNum7UsvBtDHXoUtt52bY1Oo9/5/gnggokIgWdTBc61uQoZlC4ItqZpvu7aG3MlhYlYhBrpwMEjSIa1aiqYWut5W7BihAGpzyZENsETIjBM3PGDKLuso8xtajUdZ3MmJ2YIkqJv2O64YGIAOycU0Vd16pUFL10TAttG8haQ9Z22AFD2gSvQZP3uPMxCBtrmThKSLnSbqbRsedYNH41Chwmy714lUgE0Rhj5M7vSqLCzBoRJcwmTjDGZEUvQIkoSw7kEH0bjWHHhrjLMgHCCmeddSwSvE9qNQZFEUIbWl8O+lFkVFUAsiJnQxFqjMmdS/miEJXYGlLVEEWoQxVy8D6E4IzNyLVVmwQnMHzwRORbX3StS2BwjC26oY7tIPhkoErKPkRjTNr3gyT6ECOU1NBMSANUyebO2SxGDb4rI/VNyPM8IC/y3s7FEborODZNw2xVNcvs4sJc2hNU9RSaa3TWuXS/hBDUBBAJObY2qQNs4cMUpFU1ZU7lDhmAPM8A8qBAvvFt5EQezWOU/UurNxy96aOf+Ejiaxb5sAlbbIQZmXHJVqSspMwMVgRfQ2PqYQnEddSo0VkTSNNJiURJlQBjOfpWowJw1ooIwVjDjK56EIQQItg657z36Zvp7jJsDCfrS5vuTCKtqhbKhDTTlkRGZCZliChIQ/TpkmNLdVMByLLMOAOgrn0tPrbEEncdUEG0amvOFM6CoQJjMgCsNoTAzFGDze1MjzQGZTX2QCHRl1mRkiBVPVJQJGesydKHaLCwUB45fNWzT5565NGnbzy+Omk2AfQH/aqpBr1S25wNp7Le1teiROzaxlvO0AmtmkjXQsgymw7nTZiqqlBCxyB1a4Nh87gzmi4OVt7/gf/SX5i7+eQJADUufP+/+Jb/5y9/6j+/7y9e//rX//vffx8A9fiOb/2evLDV6JIPo3/10z8D4MKzfPvtL3jd6+5YyQefffCBP/3TvwDgePmxR588deqxu+68/Tvf8W37VhfL0gGYTMfzS/Mbm6NeseeRc6d3di4COHx4mRHqZtrr48DBo5OmBvDpzz7wa7/+G48/trV9CVcdxU/+5A8BeOtbv+kv/+KPfvwnfu4X/o8fPHHj8ecfPw6gmeBTH3vwbW95mwHlpfW+cbMZdVH2Yx0NGaXuDJzMAVEEIGjMc5duEGa2xsWoyp1WLbG2rBo1ihhCpzQjskFUH6O2oTbGdL5ZhXiBidZYQkh1EgEIEi2zsgtREjkJgLVs0/oxk+EkhBg4QshybuFjVafpjSn6g2EVm/1LvfOnL3zxk58C8KBMDx/cu7qwdGBlz57BijUVAEuXoo4NKTIHtU1KtDlImCLWlhhEqqlmSAPgeqwSptWOsdJjC6CdBFarsBqi5zpqA8DZfM+CaWTt5DVzfVs88NQUwEe/fGZr277gpuWMi7o+nzxxZBAp+qBkbag9aefIq9s2d8RsMufa2qe1pxZf5kVo2qb1RZG1VQ3AZWqMqduGyORF3sY2NaSKhtTobYk5s8kioDH0XKmIiJKsWl0LGisBNi/atk2ysTVGqdscEKNJ5GY2lg1ZIz5UYdoF5SwVmkNUgo/agj1mHhtrbFH0YpA2JIsfqCt2cTFoaRnUAlDZWRwWRbF89sza3/7tQy944a0Allcy1wcoBvHDfnn8mmsBLC9cs3rouq22ubB17tEnHi2y9pYbDgMoWUtrWdvoK1KfdaAcBucSciAHdy6BoE1ogzHWmEyApEQrz2pKZ3TxlLlLYSeThJzdNXeXtzrr670it7LLZpaZXqzM7GP0TTOT41kTewXkXOaMSeN0VjJsgo9ExK6bo4LEx7apW+eckkQNyR0pULbG2ozZULevAhITA/Ic4wYlgJb+A4UpOvP8zb6UuFv+MksFa8ycMcYwVAUmbdfIGMOijcIrudS35X10ee5cFtVT6hIOXX+54dSZEtPkpTu/IRGpKQFHZ7naAEVqQ7zCCMNQUFRWxABXuK6uKbRE1LStKrHLAHCEgsu8qKrtotcvixxAaHZcVljriDU3NstslxQKflac07XpEKh7BkpQCcRdUVH62yqtNXDGqngAS3M9MNpqi8gWJrNDA2BpeGS8E2NgNmKz1BILztTYEaTWoGVGJJrgPoBjY8uCq2nMcpo5n1kRgbromTZsJLJinhVK1Kp6+Kuu39tgBODS1rZwyIpI3G5tbPb7JYC2aYjINxLEW2th2M/KbtoQiDnPHUVJ6Ya6GZeDooW0Yoi41ysBaKgHA5y4fuXEsW+ofOsoADA2alif6xu2nBvdMygA2GzON/zEU2c2tkanzl/af3Ah2gyALcJYRtbAlGWMwfu0E9j58kNf+PBH/3qwsnTt0eOdOhBaU+Zvesub3/GO7/ChSX3znLnt0Y6SHTfVfFY6kNF0DI6GZLg0nFK+Pm1FagBlluVMJrPSNuXCfEslgNoYsbHssbaxyAozcAAKU5w5d/Guu+5662vfJNV21jMAos1gMR1VjmzPcqnINaaicTZFACI05hqT8s62V5YO7BtPapE7ALVqrKf9Zjqn0vdaGACY7zn4qFozUR3BrpQ8sX6kjSHrF3UgOzCUo/ONOkMCaxhAosgJYiQmJSLrrEsD5Kr2DbRXlrVvrTGcdWUQEuEyp1Ehu97fXU8VgwBCItBJjM72iKie1mxNZg2AHvrQhGmLhjOXKtiFoMpsRYJVScNwUo3BM9kQSZSZOURdPbxy0wuOx0lsxm21U8cm1QKgrsUaKTK1jsrSUk6LB5f2HVnlAo1Mq2hAzaCXdhfsRWGzKHSpqQaSTaYJZ2BUrRVrbaEcNkc1gMKiVw6JhWJDosNy8IWHH6Ee9h07NDy8ID7E4Jkoz4ssy4xjYsOGjbEKyst+lhnrJm0cGXe9F2I2KVNJBiLIrAVMiJAQAFTwxhpVzXLLjDgrbg+hyfOcoiz2Bim8X1eVKDPZNhKMU/XUlawZqLZ+aowBhlIzAGvKMK4z53zmpzJK8Z8AlrbNNC95OGrCDkUA7sBg4kLfubmgGflkV2RmaPRhLHXrnBu3tO0ZQCwWx9axobKfxQ0TYw5A2gxkWz+xNlfE1ObDFjFUCs/ssrwMnd1b2bIjir5SEVeWAJqm9kHKPLfWimhD026xaLzp9eZsTyCGRsniNBgOm1ZZrdbqTKHdpqUVE5nVZKRtnWcWgI8K0OJgIcbYWm8MfBvTYMbleZHlmfYkeE77E0aI6qU11jiXgiEIAJkCIo2PojBIWU5RVVJmsgRG4lEGH6FsHTLTEbDSS/A+NwmTH+wMZSiy25Kmhru8mPfea2RmEnHGpjXBgAlq1BIRBOJDYlrnWSEiIXhrjBDNjhthrl9qiE3wljPd9UKybYMYl2uIM7yhEmCJLJEoyFkAdduIBpM5MIMpVZ+mHbhl1hhcXni1iSSV9fuj9XVm2Iwtc1rRSOF9S0J57iQ9EYCopMmayiRifIxfdQJH7VvVyAaGmZUTeDLFBS2rRIGSYWsznoWxYwghEowxpvMDACF1cIiIzPQFEqRUjqqqUDcbEgkEGOLUxJI2giLwUZg5ElRjt1dIMI6E1dCEuuxkoyScqSJdEBQ1Bp8MGP8vc+8ea1t2lfl9Y4w519r7PO/7Ue+3y8YPLOwYE/zACTRqmldC6DaPTgsp/ZBopUm6I9KEbtIiJKRJtyAtUCIFBaVDQxIFN+bVjkCCqAM2YGNDVRHb5arrKtv3VtW9t+557L3WmnOMkT/GXPucKhu3kZBC/XldvnXO2nvNOR7f9/syZ2irL72qEIPMidw1hpTwGo38huGPmbYcAHwi4haToe5wMnUtWmtVDuQHxErNEFbAiZuvj7oETqRWTMtqNc4KbdCyAAAgAElEQVS4EpGcU8qlTBveG0mkIFczi99L1ZiRODNLyFJoJiaWMqUk6tb3XRTTUy1ZpKzLQ/c/8v73/8sP/NqvA3jne96ytb2ldGzkVcts83GdvJOUu8RZXGsLgjFmZuk6h9Y6BbmgE8kpu9WUhFO2GoEppqo5peVyuV4fxQew4T6yUIQibZpVFlIt7irJE4fcA+6OyIaMEOU44h0Cr7WmlKgZxatqm3pW0+ZUFiKwmSK8ZxJCMsu5QkTJW2HevNksks3dCJsU4fnrJJFm1KBWQZgTIjGAAtS6Xt/a2rly7/0XDg5efu769a2z6cGHLgE4OH6JUNeTuh6T84L7tsgdMaxGpkTUVjTVXLV4dOvCYWkjN4LAyS00Kyk2I9O0Xix3nnn2uWee/ezrX/+6vTP7AFbjtQcfvvpX3vsXfv5n/9X3/s2/8/sf/iiAb/6Wb7zrrrtKuXXt2rUf/C9/9PlPA8DD977lh3/wH1+79vX/zT/+z29cP/iZn/kQgMsXund99dcsuuXP/PTvQhc//k/+q8OjzwLY29kxtzP758vEpvh7/8n3AXjp5o1zZy9/5MPPf+d7v+2r/u13SRoBfPLpZx55+LU/+iPfqzV/+1/+9p//+fcD+JZv+a5hyEcvo46lB1+9dBHA/g7u3DxgZ1UdhhUTddvbAMrkx+thyV18InaK5xKh2athHVZ8luwNy2JE0nUMQNfsNhE4icTlEfB2Ep5KIeGUO4Z7CRamd8x916+GiT1verOqrlAPai3NuMXYbKmFwajxiQ1mIFMVq1ZnY342n7wev+bBS3dfvnTjpQMAn/jUczdfOrx+485TH792rt99/JG7ADzw0DKxTXXV9cLcl3EAkNPSvLpNnknmtEhXMtOcJbmretVJouU3IhObiJEMBBojGLgWS+KXds/ivn1bXATw1Ceff/qzN3JfH7u3O7e9Q2kEMKoyo+rgqNvLLU88DisAUoZ+sa1aFCIiXcqhWFFzVTd3i5xMIM2YIQK5Wrh+PClxoI7Jq00tA21OiRFKSSIgHIDCWEBEdZzMm2anluLEuRPm1F6BcHZFJxz3Y5tEi0DczbU6W+ulBcwtjYuZ+yy1qX7YCK7m1dGsk7B6OJQ73fLyax+7t0z0wd/+AwBf8dbX5XvOwtbwure73FteALC7vHLz9q1rN68//fyntrfo/MWr1QXAqnjKUtQXkjD7dJxAnlq/Co9uM0sGUi2uqk6kBgCllpz6oH8ScUgIiYjC6+dfUs7I54euspCWqcLN2hMOmEspJczAUHe2dqiaU4TGMRGgzQpn2qLSzKxZ8d09QowDutTumvls/NP+syGJMLNIdvdSxlJKNFoSDhRTA3xOUXHopB6fr0NDyJn6JCLa0LgsnKnhDOhVubmvfHTudIKOmSkn8mrUGNxUE7EzB/LDzGsxd6/taYTdGmauqla9lDIMYdeC8EaYMwNWwF8QU0J+kivn87sANyKfHbVIDSimZJYESUQEq6nEHnh/+6wqkVjKHtZLo0o2jLre3dpyZ68z+kXhRkwiWZyUeAY2enUjJ7hTeMjW68NwbtdamRDaE+a4sgqLSDIJ9JhAhFNisjxpbQz9pmYtKSWGV9XN81Ub1a2aC+ASwH/rOz4a1jvLvd2d3TvDIYCcPed8587NXDpZ7krnAMqw1iqXL+5z7m68eOPW4a3HHr8XQL/VH9y+3pEvaXS2nd1dAA8/dO8/+Id//z/7gf/iB3/o+//e9//Q17z76wAc3VznRcZYyzTkLmox3Lz9IlJKfcfeDYUyJEfJBVurDj4cGh2OVTgDSKBimsVzonE6HiUBKEJFJ2GkvstdnqYKYCjaLRcPPvrIfWcvJvi6rtutkjxnSoRpPewuEYDhokJClpKbknCDMQtU1Uu1qYCazki9TOPqEtO+9D0DZQXAxolRhdkhE3ia7LAAQEFmd6/VwdT1uQvtrbsbTBns7DFMVSGAwNGQok1nWQxczFLKJ+nMIZhyjtrXX4kKDPmTbiplCj1aw19F+Vpr1YjX9uh3JL6cah65h0kYHoRmI4+IE4rTy73c+9C9d917NxfmyqzMnhNnN5QyDevVNKwcRRImTP1+tzi/kxZJocSJSKPEAiApEyXnrCxTLRxyacpmmBxKzEy86AGs1odaa2Xt3XuWvTN7X/2Vb05q7l4EKXduLYIqxpamxV1T3jDCiruScK21mrFz7mPVEFlOQhCBxVSYHbXWrssiWa3EJo8ZKXeJCOPos95cMofy1NTM9WRoGwnXLYdMYmtYFR4r5c5V2EUaOqF0KLKeXKe6SgRgRWrTemeaukQwqhFf58oCYlUb1QS8GNUB8HIby8XRUEsZUtd31Ifhd5gq0JEzM5HELKOKmwgN4+RMkQdkTLGZAixL42uKSEodEZVaa61EDVqpDppJZk7jHATGRILRui4LyJoBGf0yA6g2SHJEJ+gRVV+rFTVXNukzAK5wrgqQGkFjvuxOIHOnEsVk6BREiBYpR4yofcG775QmQp3ZgQoLfUTED0HNW7QCbYhmmSWiAMmac4GZGR1LS5NsICrhkB6auquTtl/BzeCWUjIKVqkByIscbpFaq8GZ8un7V1XNLDcvNrFDhGXOwGzZ9gRiKeZGgHmJhLhGvmuSSWu7CuY5Yc3Q8u+6lIjIaxm19lvLZjw3BaAS9I0/w5TYP7sBR9cld4l7n5wQdjuAOQX+nwgsr0KOWYxC6kzQIDuBhtY6beqMjdQ01oAxDKOZYKoz6Z1bgIbD7NTiiMIq7GStxQWYiHjj1SdK3FJtzDLnWqe+z2YWSZymmuLMDQt/C2Zw85DJ5dNlEzNHmoAkDiMGVMEEZghbBZjaLaVevXJOZmrwWElZMU4C14hIBebVU+Lg37rrpvYK6407Tpq6Upk4MUfEjwc4cU5z7FNv05RTiyIfx5FSqrXed/893/RNf+nCuTNBZ5vKWGwNmfIit19WnSzoqwQXeIpHJ8RqbqoMj1DYNlxX1Rp8So/EXIKYe9G6HqZQ8ASgO+LPeOOrB8BJVa1qbNU8MncAdsu583lopc1+pkzBUnEiStzgT972hOLzApDDPlQdpkQtScHUUuoqPPYLjJaiElNT1cpg2cw33GYPi4u0kWoryhuIH8Euzb2nbrV/jh96zcXhidVzzx/0y30A+2eu7OwNhjuE45RNUKIF7YiXuV+PyhDe2OO1uqsRMVLUCiKSJas6nIlSh7A2YKzTmbPnP3r9kzeur977l9+4s9gH8PINO3Pm3F/9D7/5X/3qB/7v3/qDr/zKLwfwHe/91osXtgr0dz/0R099DL/2q/8CwFd9xTd913d/x8//7L/829/7Nx+4+w0BDXj3O9/xE//9j13/7Gc+9Dtf/6lPXt/trtwq1wAUPcpp+eKtl0mSE27fOQYwTPqJp58H43c//JEP/f7vveVtjwD4ju/+rjKm40P70Ac/uruztzp2AJl3vKaug1AadVguFgCWC7z04nUm77tkxFCLoQMqhFowB+DEp3oPZmKvtYSZhYRq1dTCmIxmcoEas3OSpO4tkoojXBMikiS7m0aIiUckNbGza4wO24rbXUEIuf6pPIeWTRvjToIudrppmtwZlDMvGpmQO3OCTCy0u7Nz7tx5AA/df2mYfBjt8OXVs09fe/ITTwNY+8XHHr8q0o3jaqfjRAsAXJl0CwSwK7cRT1KCi44D5YZvilFXzh3pEpTHcXSqYTdIrGrmWC/6xQXuHlMHIEP/yefoiU89dzBtvem1d9+zfwZAHW57rQsiTAOjGqeUGEAvi1orcyq1MqV4mxJzKSrMoXia9ZNkIEr5dPeYpCPhRGzqjhrveE45pbRarZxI3dy0ucCCN8BsgEgO50vRSdVzIiK26otuGerHkHHUUG9yqwmswtzcY/1BcygIOdNUq0giSENHQ0FkQDHr825UogRdLCt1ty5dPfs6vydu348/ef3szpWrd919ePSZtEx1mAD88Sefeurjzw2ij77u4cuXzwhNW4uYlJEnJM7H0xGBhDQ6W3aQG8sEdi01BsHMEuNpSdTSYTQFx7oJ55ouNJrzE17mlzDm0M8PcbeWI9e0OfEcOAlDXA3wjX8YjpxSsWrY4MmYyJhjXmA1rlGWcLIICc2n+oaO9IWTXP6EHzpkvdqCe7SFqtfq3niiDZnUdKytqVJzmHV9MlitGivQlDITq1m7FwChDbUkpC5fMLN2g0EDtUC1BvPYxCoRuTlqrTjFu20VS8qZrdY5uw0U2Kqcc+py+0MXYRJOBJoXQGCmUw4j+/yPMrVAemrRUM4zdMxDHSkQYZq0ljopc1i2l1s9TB3KEv1CpNVZhA7DlSFOPr8L1agCmYjMTdpwFmRoNRl5aJHIKOfEzFFDSIqgDVdnNyEiTin+TotARLPqFsz/pppUNbhTS4qyVjNEffaKrT8zFSu5Z8UIV6OQZ3ItQ9+lnhfr9TprE+S6l52dbe73io+f/swLz3wiAbj7nstnzzyEcqzrY8lOXgD0mZfd7v/wkz/xA//wh37oB/7uJ7/zewB87Xu+bjvtbuUtuMCkjhTuISUcrw9z3ibaKeCu/YAyQUeXwoKcvJkm2OpxEt/p+Wg8aiyXmpbbCyZRq4NNmpuei0S2dneOfKRa0ZbhxY4GX69EVDJVJY+eIXfgPLiMBKYuIuFGJYdVsxoZDQith2Vikt7FK1QtuuXUsThRcSh3YzxEQHKHlItadeQENDO1uZ2Kp6tNpdXlRTB/1WwG57M6qpnW6sJhed7ggTYhlF8slMAbNLH999TbzoDInLU60ow8ZDdzAphJpL0pZnOaVPwktTLx7139W4lFyJl5XA8pJWl9qVdHypkA1dKYhgxmJE5lMZ6/gk1QXUyWk0haiI0ra9qnVM1NY3sONgGgfbaqZoSUEnkb6zLgqtUwdyit3SBiclUPO0B8YeDOzGYggnBqGRUsPodFEnj+PDxzYpCq1WqRihBvYi1rJriHFxzOCe4GI63klVy5veNigJOwEXEzmR9VHTPpImmOwWTc40w9Ha7WVUkSbJkB0LKjasbkTE4NkxShrUxeqgHIic3GJtsEKrlX64nGmPkWZkjulg5PhJaCrGpAYqnqIkniqGfSYupVEhMLOW3iEkWky1mYTyLANdCc1tR4831CBM4sQmRN2U0gik1YrRxMRYDVieDQiN0itxgXEiuDrBZyn0dxqKqEedM+Xx/MRMzU/Mo6Vx2ANzA8MwfozbxaQ3sTg51oTigzmJKHpJTnz8sIxsQReUEzZJQZBCInSyeTcY8CyllEgozeuHJMKSWF1nEopnHJhgml6wAmtBYYnDIzT9PU0FWAe+RjcBQjUT9zTsSikbjGxDQrQOaI2aJTG34BRScn6xc9g2BNYZqEmJPNEbkbemYAMW0T5/HnbcBhZuY1tpqMCDnjzZ0tIozWokevyIyUU1XfoM5hMbXlLJmIVqtVWIYi1MCVzdTnnEKe4+4mrWoWlnVJCUalBJ/pJGzOzIJZmySd+l5yvDlM3LQDpcbaPyqqjcbudDHk0j7LDcy8YRHahWam1cxYgnGmjfUCEpGUkqoqUZe6sDpb1ZS4aDVDtSBQFE5EMHdtaYtoLA9VrbWmtEGpbXh+niTnLgGYbL3xZs8Jmb7RM7MjEbs2kbYQwZyZzu6fefe73vX0p/4IQJ8fVylgltxXHWECQCTFRk9LVVUhBEea1NnUVVmQOMUnHlqZvu+JyNpuFSl1ajADGF5mX7dZbC8pgCcUUrputTo21ZREJE2lxk+bErvOlmo3p9MLLo9nGzdECy+cJgCSU3wKsRDgRO71JN5FzYVMPQZViaQRsJwEJAwjx5yXFpZ1J49gywZ6CIeDheCsZUz0QrXcGerLe/v7jz1+75NPfuaJJ54D8Njj9y+39ycdxA8pWydhOOx10KPDQbq8Gf82fAlxbEZrJP4yJ2YrVbVyaqm9REJICVur42m9wl133RuXDWF5dHT02Guv/Hvf9rU/+eMfeNObvgLAa1/3gNOqDtPv/c7HOsF/96P/DMAvPvibt2++NK3w3NM3lovtYG7edfXykvPh0cFyIa790TAul0sAQz1Ux/7eWea0s7P8sR/7pwAefPC+Lm//wi+8/wf+/g//yq/8yle94+8C+M3f+t3/7efe/+QfPXPu7N0v3z66+66LABZ5rxad1jhz5txStq3cBLCz0zMqULvEnBa1nHx/u7zQaRR2kjQfegwE/QYbkLCWqdSyWGwR+aQ6TVHwEUGYhCCYpx4gAqhLnbqVUhgUA8oEoaiTmBWboCwByNydTCTFyDVGWkSCk9jxVpaArV1SnmKb7Yqq636Zx7Kq9UBkC0DHfbfY2uv6c9sXzu5v/95HPgzgqU98Rjk9eP+F7T4XHYMuXQZzJEoL9WJTiXC4pClnATgxXDjWFy3hYiwOkPSmsFB0C3dMxqPZnaTj5eUugPOvOb93Lv/uEx9/9vrh1v602LkM4MJyZ1rd3O5KGVY2jMxbXReZsmm1OkJiqBF70CW5yzDn5sz0TZyHn2r8omScJmVWi8hAA52UIN73vVlV1eot3IoiR9zJzDc8gswyZ3dbDJgDE+CuYDKCk9IcX5ZInIQERnUzmTQCGZkZ2OAabj4iSpTAxJLNrN3KqS57Opheqrq+evmR7be+EcC//s0nPvHkpxf93ZT6cSqlEoCa6/2P3nPu0sXdc/tHBy/dPnj54zc/B4AwPPrIgzlplo6IgsFhZp07MTE5C6axjS3miIyZhd6u/2jLuX3NToMw/+T5xqtYnqdEhaGCUbfWP2qtfpJQ1hJSVK3O/k1Tre4QBlOoM+IWl7m32XQvMv+zqUH/zYG1X7SICABTKaURVKEppa7L8x++Im0t5LmASWbVUlRjrJNSp1bU0HV989ec3iLD4u7efGlfQeuYb9XNzfUqHQfBTDWC7OYBh6eUJKVaa9WSvEWrFINpS2TTpm1svLhXfUan0SSvitedK/sAtCEC6cJ45LAaowRTRiIjqMHDCYAsrKgOIy5OsetGEhLumH0ainBQ+w0AS4VzjMBYyE+8Tj7zWqUl7CzEyRlGLVOwxDje4k/cmZvAOJhrMd0Is3o0CSLC1FBmnHIj68PbBI1S/K/xYN2Ne5rKWjyBSsRnkOoi9VlkWK+ocgQZKJnbame588A9V7a3dp+99lkAT/+/zz/88IM7y0XVcWvh0e6aap2OHOkf/aPv/9//j/f99P/00wAuntv55m/4D8pRtaKAhP0zUR5tWiwXQ8XRZFV9yRZjneJcWVSWkuDTAIASlVISY7vPVqthCq5hKsJJRrKjuu4WOwC6Po9DWY2rNftSeL/PAFLl6XhNdVwsuy6n4fhoa7EFwPNysHQw2QgCSxdJopNCWDPTSeOAXvL21p6Nx4elkNZkCUCfkyWptQ5T8Zwm5pAkYLFE6tgbPKJ9LzUgvh4irw16n2dFkfoGt9Sq4lMARJxEXH1pFvr4Jkubc/Hp9L1Xnmnu7jHPODVVbHsOnslErWjglhXFSQJpExorkDs0+LxRKqeUzGr8k3NOKbczuWotLV/TU56iDSOogBJbQBS1Alj0C4WN1ZMjUY13PKEkcoepQvhkPMHMLNFDDvOKPjs4VvSuQvP2P0TlMQI6/SQj4d6a0Di+ydCqps4ixVskhzERCakmuJzCUiqRkzgScTb3EQ7giHzsEroOiR1ta1jNEpMKpcUyCVWu0dmmtMiLEVY8GFiAkDM7vBJ5jOADw7eeBuu3+uWiTro+HjBVAMpELkuCl6ljbIdAiJiJjcCSSVq/HIL0FjzGLUFkU13EjWOv/pKcULTbJw7ruq7W6tW8ASwpKkOFs3sL9CQXJwJIJJE7U61jdHdEG0VBK7ZVNSwKLILZa0pI7jCrIuGwsPZ7ITyPTuwxK5yJ1zYHWkgLW9BGWZIYibQvrbpWArvWTY5W2AKYyIEsiVuL6g29z5RiKlp1834FWsHM4gJdr724bi97ZlHzoq0+SU5mlnNmh7X0TGvg7WrwphiIC8h8A62iqBmYmnIjhpvBrS86xYtJIiBo+HSKuntiCYpwq/FyjklfcKlCcPDnbMBRp0gwYUE0gTzbWf2U2DK+Ve4e3TXaBr5NNMnJ3Uod3durEhWYmTfe+5xTBWJzFwkhH6U2THEmwC2EoOYbdrqGQgBkr9yDveI5GlySmEG6PJXCzGHHkk6qTnFaxiQ2rDez4djiTZgh56aqDPbEcwSORa6hQSOjwlpVEfUEXJVZ5rmyE7xLudTI5nEAdYq9k/c51flCa5WBw8yJwS2GIAKIIjCCiCj6QqPg7mpKaaxlxqR3pYySut2t3See/INf+uVfBPDmtz527vJ2HYfUd5104xCpYARqyURtzBMN2DRKSqnvwykdnSEz55SGYVgul5x4HAuAYVwbnDkJQcwtACvC7mBOTMnm5dVm22NwgqecA13l7s7eTo/5VJsDjUAkIa+Kl5CMBGJmVpVyC/cxJiHSMAK1DjZXDZ07MYiZYxsDc6PIHAW8iUXJAYdQ8PqxgcLCSuxaiZrei9wFBVQmLVev3lPr1SeevA7g+vWDrju7s7u3s5OqHhwMI4C9Xra2dymVySefMweJiKWLUAKYbcwJppPWompMHtBWgjOnoU6Hh8fjiO2t/WFt0UWX8jItj17zmqte8chDDwNYLLBa3+7yzgs3bp/b3WbtAXzuueff/ta3vPXNjz/y4OOf+tSzXgAgMYof90mYkyrK1D6dYRj2dvbGYVqtVtvbu298w5fHFHJ/5/w73/Guuvrha9eeiS7lR37kR1wXP/Mz/+KuKw+/6x3vYOoA1KnqpCmBzIuN8XGO6/HiI+etjlYV0L7rhbuwhrlG8IlC29LHwe4aA+2cmojV3GMmCLjXOpvIOHFisAUqKeUmZXKq1aoq3OOyDE1B0+pTtcAJz1lLgT8yayOS0Isz8enMTRKrVhTVPXGUFG00XhkVtSzEi+miYwBHh6u+M9Upp0Xdrm/48tcA+MMnnv/YH35mPfqXPXY19T7ZEKl1MDMNjX1pwEUq5kQQLe5UiVvfa2YGF0qSOi0VtdEKiWsiB1POResRAJXx8tnte++9+OQn6ff/8OadOwsAb3j4wqOXzpR0wL106BwyrSsAiKmzlUqRymltq8zJzeq4HpZb/fxkQi01H8UR8lfchGPgu5kUD2XwyZfLJbEwkzhmEjBEEjHXYTRF6jKAnHuOg9BNiFnjom3VoAjrTC6I8TdJaL/YwlthDo8slYAZz5NrcmcnouSAaZ8BYATgmsnVV+R3tvpzAN7yltd/6IMf+eMn68OP3506Up4AXLz7XO52h7Ue3Dp88dbBepiYdwCkvH3z5fXZvb7fzgkRJArW4lBwkxrmbjHLBFxCOmatumVOTUYRu7tXDDhaGtWfNOD4fPOFz8WyqsZqYDMRPkkzYUIb9TfVZTNuRkwrS/wO0qBF6uqlNEy1sIQeoTkHN4ktX6xS+IK1iwIY10NpqD8TIWauWkutdvIrt5NwEyPPzICXSBRm2oDQAhOOFqmG02rORgZ1nZEfm7lGdFa6ETmfPEbTVwfGEZ9cN9GS1DoMQ0o50B4xrjdoMa1u+eSj8U2lfpKG80XX3XGBxs9lZgxKiUU4oNRN2O8uKS2WC2der0YA4/EqL3eYlLgCNajartmNTJktwx1UI5bcxZnJld3ceNavNcGLuoNmu0Gf+rFOgHBm4kbdMmjOWZ3gJEkaTC4171LMgTdh70yEYMM7EdMU43gnZgjEqFli4iNJPa/X627RLZfd6vYRgIR+keTo6MB42tpOghybVSYFrNYD93zx3A77vQA+/dzN5569cfnKmd3dRfFjtxHAzva5VT2qsJzS133DV525sA3g4plLv/Rr/+f9Vx99y5vfPhyvMREATVQKrdbTGv3AMhpPce8IgcgleV64US0TAMqSNLONWXTLvCFCQavDQ2FJi1wYsRyOErHrusV2x3Vqz3Zcp3Hs2ZPV4+NhKcvIcx0o3VFdO1vXd3nJlkIy4w4IeZYIKAXQGaWUyyRDmUhpGVgikWKuTiXl6qScPC8BOGcjkZQ6O/loFA5XdzCRJJFwIxINwyBCdkr3FNJBYur7nk9UH+2YiknEF8ce0+aFNiJ2OfGmSZi+heY8gRbz5Mws6VRSEsidVDXyaEutbfGZEjmcyAnUXGlxX7uROfmp8VksutisbS2Z2YQAD0denVfUDf/LTERKHs4qZSHuiKyYrmsRGwF0XBbMKXUwkpRme/hohC4xmBCxv+1wDk4fRwBD89CBImeD5qY3rgNVF5FF17trRAqs10NKabFclmll3oZEcbCIixhnQiJp5RDYiU2SQmq1tVUAA4v2C3TZWMhF4oETiGj37JmOklqJaY5qca2xabdqEQQmLGYDvDKxo7qOW8slgHV11dJ3ewa1SSsEwEhQjOpWS93N3Ie/A4mJY/HgxDGPnrRGI00k1SwavkTMwmY2jqOZBRRzMx2Ont9OjJnzzJqsSUsBAgew3WFq8wSb46R3IeKA9898EwYH+4gJEbJmxO4h583wQE7FcA3uFC3eJpTcAXI3N9XNhLdZGiODw+ERHQIyb9JCJm92GCEnIbcq5DH4a9s1d3Fn5qoNwsAsXcpE4u42Wa21m6O41L2U4oKUuhw3pru7msLI7FQlEIdSnzILhwFHqxpxdUM1J8TTLqYWgH0WVTXUkG22hHhQkBO4dZ3GmWuZgORqs0gWgpjG1xO1AQQgtxhrEfmfvwFHzg1ISaxRym7S3tzdrMAojq+5aKilFBKOauREUqEW/8fTkbzRrMdlyXQScd/osjZrpKua2xxQyhGFYOSzp4N8jond9M/kEemim+PVgZRSKYXo5Bu80bVupsJkxEzhL3JosCHjXxCRlERE4usrnNwickANam5VGUCcJm3rNcPjcp9gCjIBnZpAm6qmxCKiG4tKVIoejkUPJmuSxlCNZ9ZGIACZG7mr5yTUmmgkkWk0r3rn6M7b3vK2165P0GQAACAASURBVH7ZfQBqOdQy7u7sDGWY1mNOfSsZqxNRl3JKHbSJGhILM6h5N9q1Fc9ERNzmywlw4iQpBhxUPWxWkepKLOEYjNq9qKckxD5NQ611sehihTAMY99txzNvHmYg3moiMvOu6+LQqrWyc9d17j6UKR5XLVatxvrR3XPIpXKuZZIwwBIH47CZUatBOET3p9eGwmCO2KTNyxln2cnhuqCsWhdb+XA1ZTl64P6zMSe6dWc6Xul6KMw7587ul+M7AG6vhjEzUfJOZ8Q4BJxi0qvupn2Wxp0hFXI0HAG3iZZiHEcRyhmE1OUlgNUqblI9Xr1MjAfvvxvAzlZ6+fBod/vMA/fd9/RTT/74P/mnAO6/7973v+8Xnv/MM1cuXnz55q34ARZdB9S77r7SZbIyTnW6c3QLwN65vaODQ5ZFJ3z79s1ffN/7AJy/dP7a0899+KMf2zuHL3/zl43rYwC3b5d7rpw5d37vw7/3oRdeeOnxR+8B0He56hqO1fGhMEpZA6gF995zxa0moWGayJm6BmdxtZxzNGbNLdXmgHPABGj2ZyZrJ6YFjhQKi0sGDprNbmA11WYsEkKTvE5uyWc3zCamyp1B5hyjy80d0yxuJJsajiBqFc7MSWL/1fYTJJaIqyS247WXYwBstt3vDLo6XB/0y60LF7YBvP71Dz/1lDz77A2v+mWPX7mwuwy+CqlRrWroUh/zM3XTOol3qm4wFg1RYkqSpeu75XqsOQmki4a4uJFVluSki14ADHR0YSe98dFLi+7sE5948TOfOQCgYyHdtQv58tZllGMvlb31bySciBhCkMg9dVVmxuwonMfQNUb6cCaSnAQAp6ze0lFCnRDMFADr9TrlnDsxE407Vc2BzNJ1C1gbdIZaKv6GMIW2Nim2VcLSaM5wJ6suIBIiVDd6pUcjGE6UQk6CFuwFh6RiWuMGSVV2+h1yK+vDUAJfunD5da+975PPPPv8c92jr32YswK4/uILN289c8+Vh1544VYttljuPvLQlwHInT3xsQ/2rJf2zme3NuR2qBrYVVxnz0X8p5kpvI/NtccpQE4ULkPapHhwaPq+xH82qgSfyc0tjIwguc1QwIRJTxpsbrihlqjMXErNtnFntBFMXHCbK3VOLdnMnL+g++NL+oeZpZk3EYsqAVdript4aK9qpcwMHLR534TO0EwDqLW+EltibSFNAXjxVz6uL6yIOdHTt4/SmIkRQWB0enftYJ79WR6cICJmJmFu0ebj6enS5ult4CNfcGLVPixqAAvy+H6f/L5hceIYPppG1SLCOo0uKggJWiwJUF3KWBeLBUjNqrcYYzTBVNBqvHEonczZU2vMmz+P3R0qYGMSaRrYnCW5FNUmpdw8E/eQxVXTZjjPiajJUkSSt3kQEreFgp5yV6lXSjTZoENJ81rPKvV5YTalnG1yAFZUOgFZrStCV6ueObMDwO3SncPVrVsH5v3lK8vVagAgWGOLtvru5q1beZHf/e9+NYAXXzh63y/9yu7euZtHNz/z/I1Ll64CsELL/TPjajw8rt3ZPbEgbYESnECcDF3VCX0HwCV1W0tfF9XqVsMtu8XZicf1WNjRZVeLHaZNZXt7ySxVtR6vAPjRYTdMy2XixKAk/dbEGcCdogdKSIvUbRP18Wg66damYy0qlFOK7gtFtVZj0bQQsRIERK9aKhHnrjdKRozUASiAhk5BuBQ7eQE5h0xJVa3U1ukRuRo78RyNorEsZzo+Ps7cJM8BZ/kSlVwnsinfDBqgqpvjhclnN0r72yLg/fQYN2b6AGPWm8SrZG5MNNPX4nyLiEMxa8LqaaqbFCpVjbz5Lvc59yJWxzrWMqp2EmnrydyLFTiYOPVdm8qlBUd6ARoZPQvnlGxy05OpZZy9ifMmXnCjLI9+yMNVf5KsTX4CmW54wXhSZpZSzrPQjMiZkhpIpL2MzAKwkDgjrJqNW+wOU2gBVoojNQBT17mIgV2RSGg+VAlESaYytQIM8MTT8aqsBt5ebpSFsftpvgkHm2UOJzIXt1prVUvLZZzqpQ4577mPXifKNJsbnEW01uZECtCLVmlJQUKgRjWa4QCbEdjG3RCnI81T782IbZjWOefUiU62GQTAtAzRnsT3iiOMjxws7KqhQ69anao6RQOZZhjWyadzcrV4WFFABbD5klYCmxUGtDZ35pwXaTB3sM9JYfEk5hK3Db6FOOe0Xq+JSOLvBxzq5m01woz5LSDXqBrmrg+zR1trrcyy6Pp5HqR9XgI+jBMRhToy1HQlYjdyjp5Rq6tXY8AidrDpFCToJxGgpcbzbolauVE3s/vWoXeZQWbNANvlTBG6prpxYEVOYglHrKQvOhr9/2nAsWFiRZZbKLujOGuxpkRE2JjibI5zczU0YCSH/TjkZ6F+jBLT3IiZ2MXo9IQi4uDYLZb8ppU5+mX3ZkuKssSIiQlFG3k+QmvcQpHeIDTBz+MkBk9d3uxVmg6HHewOn+vm+Dlf+ZqR5zY8o43JRTgbwnHrTdETuvqqRFx0cjeWFBrp1OVJDZMKU8q5gVrD+xC4CjQN6jziEaZkZtq0uO7WNrrsJ8rbdkkIT9O0cQ+pWmKx6jn3164998EP/waAfrt+wze/K3s/rtaRUDO3keHyodAEotVerG7F1GNNO98xqiqcxnEs2kq3vutiMUPzPwASpQDXqaq7xmftMz8l/p1aa8xfveWGRsF5wtuPoqFlr1CIazZbMhGRoEtKSxtoEtO2+bdqZrEqDWthA2uRq1U2cTh5I9hz+7E9NoTxIVIbfAiLmHng+jsgsj+2mMt0S6TcdSUB2Nrqrj13/blPf253f+v1r3/kwvnzAPKCJk7VDp2Lz52bmGdjcYgTb+aj3jZjiRK4C98KO5NwxXT3vRd293Dt2nM7iz0At29XZl90/c72MiUcHL4IAHQfC27deuHr/8J7fus3nvy2b/2LAN7whjf9xq9/4C9+w3tu3nrnwcH1uHGnsnLTWzdvTGWQbtjeZenOALh18Pz2/jk3MNfDl/U//b4fAjAN6BaYRnzHd73nG//S1169dB7Ad773637qn33gXe94Zy/bF85vOQYAdw4/t1jWq1fRdyTwD33wt+NNfvyxh0zHTtJUiMynIZycKUJ34LzpAcIDwQFxTqKxzzcniIccTGRe0kLbYiRUAvGFUWqBQNS+EE3uhDpP3hNxG9dR2w8QyJ1jnT5rRNkc5id8gTqSGSU282kz+MiJCTashtwlQbapAqjDei03hdPOVm8LvX18E8Clc3uLL7/3ox/zTz9/m9PyNY9eArC3mLZ4zFJQlWqKPYDl0almypm4qlat4a4kYmAa9djciANlFYhqJpAXjJOGbcNzXeL2pc7SPWeSn3362UMAL7548FGaxmHfrpzbpX7bD/rEAEZ+GWSZejKqVeMAr1MREXeKTf5cyb1CsherbANcqdaqWpgjmhedMDMbVA0opjP8IOq8Wq1P3cazpupWjYgSSWl+lnlc1dxlHG24ak0QRQihNps6joNXtao78ywQI0T+ohCp1mYxZbKS3BdUCmpZ7lQABwfP3PfgmcNh73PXX0yLs/c+dB+AYbpBucvL5WdvvHBmZ//s3pnf/te/A+DgzueSrM4t7+vrzoJKCmWKajFXogK4U5DehRisqtXdhbv54shTtblJ3+SeUsi1nP5NG1HAoYEucri5WiO0pZkpc6Jwjj+J4jtsd5EPGnXJSTr7XEE2SXnKLIk3LoZTy5Y4lueC2j4PusFfXNaRMhwplPLuZu6cRDS+JfFTITaHmzvC3Mko0IiJN/2Vk4CZ1EoUWxsuPdzhihMX1emOy08/SPfPA7lTI3q4u7E7k87KKRGR1HWdV9W4bqqBuIurrdZqFinIBpGISDv1QE6WLptw3A1zxI26vgdYizXafNVodsytTyFxyklIVcs0mRk8AVguFoOOzkjUgXCSegCxJucJoZkAcBMFxyZSqSmcpHH80ZQH1nZIBDPDOMbB2dSp0zR13RYZBNyYvzGtaL7axKDUTglycwY7g4ioJWU4hJnJnEjbssDJylTyMh8drabj6cKZiwC8kE62tbU9mtU6WO3bTQGprokoLWgqdZzuANjdX/TLrWee/ewLLx6fu3hfv30uSKs6Tpz4rgfu3+r2jqcKYP/yPT/4X/+Dg1vrf/5z//yz127+x9/3/QB2z1x87rM3jqrm3XMTs6WkbCGqVANzMkatLSjxYDruOiaSHicRqUK8u9wqY63rsVRHZEgRczUq6qp+PNAwAdhy2em3+kTopO+3D4+moTqAI2fNvXTbxl2plL1REuIDjasp3nE3VTPj5H2KGiY8MurMzJ56Tp0D1sLIrNiUVN1drdTadoqUGi/Jilpt8vXlcmlqFhzHmcYMd4BrrcSv1o5tGtEvPuBg38wMqQlnizl80AggOymtY2UY/fwswSaiQP5GwiZtNsySkpVCLBYHB6DuPLvSJLXrSataIBiruzfzXxN/Nbo8c+VYJpu6oriW4D1HUoY4d9IlVUHpOC9YASwTEmOwWqtvbD4GJ4KBi+pUK83eHzUYPPTAwo1+Hb+jx5sZXvxGFEatdbLq3pg+fe7UbZqKIyWeyx6tIUmOB1uDAAiAFE7FpjXJ2ro1CQAVEUlkRI6OEVoPVZB5rSOrRkA7gCWYnDtDMiQW3wTDEzGB3Ngpk6e4nd1di1opxWTRt2doRh1g4DGlRJG4rGVyzsHLJNJWtMw7IiMnaz59K9UMzNz1XSAam/3QNSLRTp/eNF9x0THRqXE8gZPk+MtnBxabOXFMaSh6hcATsQjcvLYEdCGuaqB2wM2aRXdSdw3wZMw9PBYX1Ibt4bxIiYWYjDzyKk6CX9XJIKHqhM+LpdZXx9i5hWP4RgTYpz7ohNW91krwAEFQEtjJRpbMcAq8FTkGbjWELxvjSUQdF51y94rtRbyilCQo6EwCJlWlIE3ynLBh1TTeHpOc4iWN0TZAStjAJQwmEV1r1nLEAFOvpkScUucGnf78paiYqrqa1eBGbbTflMi0pcS7N76aqrKgS6maMUhyM8UJpJRSpxoSgFkQrmZGUBg2nUPqumqWo9CxEwtrlsa4qtpqO7A7JzLoHD4RnbCZbdiQ7a+VCATmuJJrrUHNbFggsleZY6NRXy6XZjYbpYiJYkxrCo2skAwLkQiTtHprY5NxVTWiDBStAMTTNE1LSSKJiOo0RWHUjGcnc77A7hoLS0ciOX5ZnaYG2CNqJcNsfK21JpH1sJLNoL1OKaWi1Y2ODo9/6qf+FwA/8ZM/sFwuV6uj7e2dWmocDSknCNc6qU2lQsBJushh4SSc2KqXWhuAMKWccy0aM6Nw8gO8Wq3MqdtellrDk+ZOCg/JjIhEbk7RUkoB+XK5VNVxXMeT77tlHAmnHcsbZ6+ZjeOa5mPOzcZxFMmpS+uyCqh7EnE1uEvz1qGU4qaRhONqxM1uTezxZXNyt83NzeGxiovWWnfrQkQizGymXsOTzF3KXrXvhGic6q2z+2cB7O3uXTx/aXux/NyNmx/5yCdcJgD33HPXA/c/LHmbqJKkaMTFYfActmmkwgxgcpX4qpOYoSm+XDlbtfHK1bOS8Icf/UhUkX2fjQig3d3dN7zp7JUrewBevn1z2fVM3bu/5u3/7Y9u/88//XMA/uAP/p9v+Mb3fN/f+VsXL/af+MTtv/7X3wngbf/WG82nm7euf+/f/mvbi70Xbz6b0nEU053wCy+++B1/5Vv//W/Z6Gjo0qVLV69evXDx7Jmzi9svfxbAf/Q93/32t37ljc8dvP1t/86LL76wHl4EcPP2s9/4Te9+21c+dvd9+2M5/uMn/xDA9hKPPfaoay11FKJ+kYd1TIctS1drpTDkNz1VvAJw19wv18MxgFJNhFJK0T+HB4uz1LG4U0fi3IS47g3upZjlgfO83BWuxU1FZBO4EBr3tkg/GWXG5j9IgXOv6K14RUOyxzuemaRPfZ0s50WM4ZIspmmAj0718NbB1s4egPV4Y7vbe/MbHvnQhz/+1B9/OpbG997N53d8X9h01FpDj01LJaL1+pi63uGqM4pYCHDVyeFa21cxuJ5d6sB5cvfAbifqyyF0vNAnvdT7tARw4+X00q2jP/ZBaO+Bi+cWPQ16A8DROO3u9NM4CcQMgWKpU9PG5yyblVSj8DJFEDNLgPEB4pz6nLO7eqPlq9m0tdwpdRxi5JoTgMzZwWY2TNPp9ZerLxaLxKKzyiBLcoK6GTmLzOJPmw9zZ270eI5BLwhGFhkBLa5s4+ll8rpYJgB9v3u81jpy3+0xDeRrAMutOpSX3vTGB6aPPPvkk0/1O2cAgLYfeOCBvu/vu/+uo5eP9vf71zx0D4BhvdzfpYVUraPNcBByTkTOxExG0OoAcs/EKGWstVJmZztFeGmEqY22NhQdYbr5kwzt7WKiE65EG8UCg00CgjDMp2lqB3WXNiV4zpJS0s3OltnMgi8ZoJCNIyPlfNpegTle6PQw/fP0EF9SBTFNNbYajmYfY4bO0lagofWI2qx/81tLFqt2GgcW9UZM819pBqmhxdw4WP9UPyERg+BaY3gXj7HW4u6SOiLJiSMIANVZstXqCKGEzk8mbVSEp3Fgc4v4BYYqqk60SUlTNYWSN1t4e+A1MmYTw6hOFcA4HUeskelSVUOglBIHOqjWIpmFpWV2WnLAURRK1PILq4HNKJKc2woJWbqUkqpPpRghdc1c7FW11FqKd118NF3qKIm7s8PM+q6L06+qqkXTzQ6u8eaSC7TGiarNk6TsqeumseSuZ0nMXUyDsizWx5PGiDvtADCNwItOhOtUTTXsFabD7t65y1evfO7GzesvDefOLQDU6Y6wl4Ny7VMf//CH/+jGiy8BePTx17zzHe++cOHSA6994Jd/7de/63v+KoDv/mt/401veXu/u512tlZFwRILdytazDNAkihTGJkPDo5lSUuQ9Avumr6SPBUlSqkTniaLPKDlcpsSxBhudVRbFwB93211rBiPhnGqdue4FFkA0MUib+2SLNarUarxIiNqRZYkYuxkrZFP7pzSZIYkGhUMQCllh6qu1TJz0bbcIhGOtgogisQK1Ao3FHO4J2ro0JDkuJlXo9yC6pLz5Epu58+fh9ao8WKcF5VqSlzrl7SHfZWlzsyqR/F/MuAI9bRZjSMtYlxAqZlmgjFxikk3v/VtyCKpleUg2zQmr1r+bY6IOB5jN9Z1izaDrEW9BsET5l7C/MhqztWpKrlFqB3UatWcO611AzDa/EfNLMrjjYbFzGBhsqaNkDwk4w518KZpn6aJmZlTrVOt3Fw2xAZjFubEkS8zDW7qkp2TkzhM2j3IsFqNJqIhpxoq127BqQPIi2VIbk+SnJyJu5zcvYQDC6mn3OdFsKKixFIqvYCcvRa4iVCOGs0KW+mEJ4a71/hDSetxlW2UWpFY6wAAdaIum3qlevJ/xzyiV1Td+J5SFjZCkKcjZPDk7msHqm8+Rybpum4cRzPPjbvJ41gE1HWLqZZWwKu5txk6mZBt1GrUPim1QNjGM5ymSkSSeSMANC9mMC8h9mm7MWaBwAlWiUg81KwsLChOsYOi1lKaGc9fEneyuUc2M0mp5W+Fh8vYCExtQBAOrBx6llOGiU3EJBGF+KLUqi2pgB3KgiyJk4Q6cpqmnEhEvLoQcxzUtbIQzFkkpeSNbyVqNkyj6hRdWzyFxGzkIDI6lQ9t1akxTVnaf6uUUonI24+96eGYWbhPKdWi4zj+2Qkv/lTXPP2NP+l/ufahb+eciFytOFn88s2wUMDMWTp3WCmzFg5TLbEpOlGXeTPv5Zw3Y+D4k9Cfb4D5gcONCGzhE8VaOyOSQNrJFdTunHPOeRzLTDn1nHNINqy2ky6RhGpDRBrmsHG/J5r97ESU56mHqomIq50Gqp8c1uQ16lH2cOLEJ504N83tPD8zsLtXP2GCdhAhPj4+7hddVJ9OmKZpf3//eL1uC8CUAUyTMXOXF2oFgI4rmsW61BryU39t1x2vjlhksewaTCilsUzrUn/5/3rfL/3qzwL4X3/+f+RudTwebO/suHvQttyVxUXIobUYO1PKAMZanGkcR3Ysl8s4Sa1aSqlOU62175azYFW6rlP1rkvj8dH29jLG7avV/8fcm8bqtmXnWe8YY8611vft5pxzz23q3lt9lctVbijZjl1ygwhBoQuCYCsBJCIwEJGIiAiIIgQ/QBDxB0UKAgKOkEKjxCAHBYUkEIQUy3HvKle5rcbVV9267el2831rzTnHGPwYc629762yXYp/4FLpVunqnH3O/vZac47mfZ/30P1dq9B9LjNzMH1j/1N4m9FobGJ1G9i31lqpKSXmRES6Kq5TyswcTrM0RopddbV4r5ixzUqaWazUmFMibk033Ox0ti+lbPiJQSYRib8SYB0gz+TusYRmElkzLKFglmql2jHvBxknAIdZSj01v3NxbV986bXPf/FLAK6O5c69Z5977rndnl94+/3dGIfUsh8N7ViXq12WIWz5rUKbeBMmYu1JvaiezHxI9tS/9if+naR3/vbf+psAvvLKxyQdl7kKnya638388th5ESGm6XT/tsuLAkAwEHspD5sec5a7T90D8NrrD9xp2A0nJydkdH14DL8EMIyk5lnOx/RcTue3nePu/vjJg6VcqF8FPHU33hU+dR3MWx6PAL78lc89dffpO3fuXF68djgc/tSf/HcBfOD93/7n//x/lLJDnjhmyZu7Estcb+PNt1rBic2UWTq7IVjWRKHb6ngGJhFiZ60tDvq45Kq2ok1SSpzMLDJRmCi5uDWotVZDNThNE5iWWtVbSimYUsfjkZKM46jN3Du4TqslziIx4l/Ugk2GlAYmccvurM2tr92MWMlbMauN8+6kW51Lqnbvctl9+vOvffIzvwXgg9/6wgfe99RpvhzpuB/7OMlAy3Hep+RaIFgVaRDJhKEsTRKZNVi9cagiwXOjNIf7F3XfjkBa8r2a7r1+mQB84RX91U9fX9U0junDH7j7wWfeeObkAkCzy8w2mQ8sbhRnlxlEBOwxhu8CsW76QAQel+iWKXOKckAj/QaAWq11iSFyzllEmt1kALfWxJLWtiEwa60iMkqqtabVDAimCHI2pt7+uU1p1FJNWx5uEtrHlJvbmMbDMkMR97ckaqogS8yuSw9BhAjvzHfqDihlBeC8HKsh3b067D/2qy8fygDg3e//QPH21NPjlz/7m/OThx/58Lc/fecEQGtXajNsJtUpp9zi66qIFKqzFU4y5h2AWmcWXcr1kDJRZuw6LJ8HImp6IOry4pyHedFpmgJze7sxjh1PcKa+njPqahtRdSvofbVrkdD22TLfjM5XkTRg7Ctaw72TKCSnnDP5N9CPRGkYi32nLTaF3wIj3+70W7YmIqJlnuMJj/ThcEebWXzXKaXQwAcx/HZ1G6lkmyU2saiqO6WUrDYiamsIpZPF8+bu+F0MP7+t3kRAUX3eJq0iLNCOGHC4kRpfHg4vvfTy/aeffv5tzwLgWugbIFTs5gcE/QYGGcpbG2ZNWzNrFWZmZRqHMCmGE4S6mjoBMNI02uPHT56+974HDx7udgHxbdEeRKQ6JQm37LLIdLI7lldOz/emEnZXa3VgYhCpsXc7jFYbx11ZarM27ncxJJ5rGVOmBgZvCQu+8mi1NfYb/0L8BSCMJA5eYjEoSCFTNYv8xPh55ilXL82qO5GOAKZ053BB5+fnSldzKV5HAEPet3aVsqkWUOXsS1sihovl/Op49sbD5fWHT154+z0A9+/X64tH/+1/+Vf/1t/86ePVzcf89g8N/96//2f/1X/pT3zq1774F/6zvwjgH/zsx//NP/Vn/uV/40dff3I035fGLz7/HIA3Hj7klEkGSrmVilYAZCtnXO14lc3O9ichHjgUK54a5cJsLJCwXiYREeLDxaNR/S4cwJ0hJ9SDXj+2w4Gs0elwehcAT/u5mRqyTN50nuco5DhzsSKDQDXINacyqGNxavDEkDXnoqsSwERSW191D8NA5NYKzFNKh+MSMlshhhohnJmd/9daawGlSLzKezjnYRhyIma3b/DQft0i8C0TDQp/CZiZS63xfRVtsTKsdYG19cruGNSUuJR5jSBJBjZzNQNlZnaWeLoCyOTWcs5RkZY6p8gvEGx2GDNjSsy8xEeax/Wbtdg8MydQCL5hvix6dNcxZYZQdQB7nmipOF5PPp+mRdoFAPHrk91UKoa8X5Yljl+WjlG8urrKOW85oESkWts6ComcATPLKRGkLotwjrXfxphzA8i7I57hIHWDs7ayowaAocuyECceT1SdQbtRACzzoQj49P5Lx/rSUYZ7z3RYOIspxjwm9FGdpxQX+eFwNQyD5P6zk6WMTw73M5+k4noFQFATtWTNtZihcSrjHsBrxZ/Q5Kf3quzM08gjAC9VqM6PXrnHy/Nn46AHAHq45jSO41i1tVZPx3BrNHIlostjER68Bx2Im9XWRGQcR5DFMxPPp2v8yPgmzjIJ5VS1kZpEmoSza+8Q1S0gj5LzsixDShERMJclpSEArjEOY2Z3XU0GbujCHCIJXUY/0NglsVInoQBI6hIQLkaUF9VqJt6lKUNq1YN2ikYeiOChLHYna3p77kbmN2wH89JquHcFIqvBpLS6BKOAQsku26Ii5QxgsRaNc0rirVdfwzQ+ePCgawDDsgDSVYS48V+EKaUU9n+DcxpiMhKde2/6vGUW1RZgh3iSSbhV45zdyFpZY/XY3cktpRT8qu1IdJPWGpOklN75kf/pt6cT/9j/DwoOESEYgSDB7u3zSFO4k9nKB7tZNzGDYtywxvlKL47W/7yFNx56hE2GGv4d1VBm+C1WRXKPfdhae5m3UqPo4VskntaaqpLfzFlXQan1X8kddEqEMFLcNgxHFLORfkP4+Wb7b1aFSESsqTWt1LkYzr3iFHa9UcgSM3tzYtnv9/EO73a71krO+XA4YA1nMQ2bD96bIwAAIABJREFU71pG1NadGt695XSrCI4P+fHF43v37kHwyiuvADg524OsWS2t/fTP/syP/LEfBrDUeRg8D0MpTdGFcsRwr2qNyFMmMqoB8COw8DaQvp0BHeNPay6dzO/LcRbJy3E2s2NZtscmeNdLrdfX1wDymN2d2N35rdM3c4XpLZBKfzlT6ukNiW58mPFDTDTPh9C7koOZA2a4De81qDYkZq2s20LmlIZUSrmJzOgwoVAwUs5Dzl3rUWvpS1fzOWqdPBpMWJwBZZiiLQCSw9EWm/fjyQff/9x73v0CgNceXX/py6985jOfGSR97jNfOD3dA3j7O55717ufH6d7kpecea6XAEyPhDkRcZvRCpMCSCPX1o6lvHj/hX/9R/+V/+Q//kv/70/+HQDf/Qfe44Yhn7hlVw1FqzOBAVLH8ujylbvnT4fQ8dGj15f6aMxOIodDfAJNcmLUw/ERAyltSeCurVq9Lv666cPbHVEYEIbB0B0i5fr6kbYnsJG42eExgOde2B+vHr/+4OHd8/MvfOGld7zjRQA//CP/Ys6UMlMaFAqo2tKPDhghEclNv+GkXULhmyvbPbZY/uZ1kKqzwzl1K3gc0EbIWczRul1wVfZDmUiGxGtSvcFVbVsLbMDnWCMQeJqm4Bcv86VEThwrwXnF8dbS3H0ad7VYra2DJMmcmrClLKoN5Rg5POzjPpdp2vu7n9vvJwCf/MxvXc/zhz74zLN3p4fHB5MAwEk+3ae0lIdAm/I0jruyKIDD9cLkUbnGlrsfRwaDiRPI8xRmKznh1Epdlkem7W4+BfD+Z+/V+eRzL7evPL78+V//kn3L/F0fOAUwsu0H2PGytdKD2KN1gdMKd4jGrF91Zk5VeA0zUrUu3NQItA5kCZEwp0AQ3sbRRU7RkHLDzVndPbd9Z7XyRNV6brOjrbRFNkpM7Ax4jK66KbIpDzxIUqwUp+aqLbS5IuMapy1E3APdqFFTAI0KA+B52uX3vOv+Z774GMBLX3r5ne971+uvv7LbpxfvPrvPS7m6BNDq8ez+vcvjIPvdVdGz/Q7Aw9deHkd/9tnnDhevqip6v22JbL/fu/t8KIkzgGncLXNLWcZxZPbDfB2fyqaUuX0kribQoKm9KYkjhI3bL+4BXpEDBdyWP6yZjrhhWMRqUV2os1DXK4++yZCU38lKc5OzsN3Q5j3YL+wzoBt/N21Wo1qrqvYkhZsEE4oIGJY3tViqWquWUqY8/HZql3/otBdbYf7bu0ArKiyl3M8ZpzzkU9/dvXsu3CNgxt/ha3Z69tf9VcGm1cBreFAzVYcTe+Ke6xQ/OBFxdjiKFgCtLWjzNE1XVxfTNKWhAjgcDkQyTSeHed6fDFVLDPvOpju1zbuT3aNHD3bTXfLg/3XGkDC1ZijWHcehRU0DiOdlCQwqDTS4OMwJHdtCnTsbZgTy7ttILOqrBpV7jIuqEvdMRXcPEkQSabVChMhMYSYAlpbBp9fzaMzqVosAKCqm5SQP4FrbLKTjcApgPlxcX8+73YtpsMvr63k5AcAy/rX/5cd/4n/9aTFQpSFWClP96pfLf/WX/vK983s/9H0/9N//lb8I4C//2P/8X/93/82Hf+APvO9DHyacXV4tDx++AeDs5GxROy5lP06yE28CoM0+u1PaufpF60Oi2VCFlSHEGzfKCE3NrRyuj9NuJzICuGqzWrEsOu7NHbyzNMQHHkNcgxuRR95fGKBByYlYord3iUTJntgd292IGOnNvzvnNKwivrrMpRRyI/L4lz2RJEkidrPYJJdWRSQxNYbBOQRfw5DzQITfjnn8plnGN4pWicuX3OdlKaWEy3IYhnEcbSVkbcFGK87Ft7OFKaKiOeI4t6+fc67zsbU2DsldQ5mScx5E5nmu1Yaxb15VtbbYjXEwvLoYqpUV7qY552M5AlArY07MybRqqWIMQIbBrcAqk94eOpuZqjdqW+XQpyQrUmT9RjjOkEjuvF2rq2qE/Zm32GYT0TTtVbV5UziFW9mD8COEbKrMFrk5zDyrL+qL4mQYL+a5f2I5X5X5uhH2Z9ifBLZF1oWBVq/r+pmYqyrlgYdsa4CTAMYyqxF5MgKgxO7ibgwRJqRBKQGYMj0uTVtNeQfq0T/zUsj9dL87AcgbrXIVg8/Nm4tDj9UAiJvAiChJljSG7zuEd9teM6YPW6W3iX1u2kbTLAzzHj5/00tKx6OuAv9wn5sRMY15slBbcNyObo71ZUJKyVaRUEhlAbCs15ZDiIzpTYgodW8uUwq6kJu31gRMHgmJ8dBS5MaYIdTJ29Xm7gqn1Q5JQqYgSXEDbXeNrRvf0LC/RXTpgNrqVDKLEzp6xk3dQx4NuPfM9/4gmqrWpmaW+3FkPUjFLH6XRvpsmI5brDVo/bJiDDIHcUpD3/lJcE5brBm6CqEVVUky5JzdegLm7zPIaErqzSMMj2ObcWNqNTOj2HiseXLu7pRlCN1jbyDpZq4RArkYN0TPuTKJotxpKSWsyookCYBI5GVHP9PHY27BEu3yMOrZLhFbazDjbfVkaqbMnJJEHkpkFvtK5VyrItroD/p1muFg9UcafSgSzYiYE2dj1oiy27LizInkLXScnIdaFjCLZJEaDQmRuN1UeKu2ha2pazPq9WJcUXGGqiutwYIR9HZyfuZMh+P12Z1zAJzo0cNH12X+P/+vvzvth3/0H/tBANUKVZVMZmTWRbCr1bMIUc7Z2a3GiSwkMnByM8LKze7lNaWcm82djgEqpeSBWvM8jdqDiEDC7kbELMTSP5fu9Y1be4sMcg7WYEy+vQfjsEQeWDxu0nPmoQGs4pAaxoyGNojGFiglYIJD2zoekg64RvMWSnJCt0xXDbOfO9DcOtnLrJnDKaXkTM0WAIW9wXOahSCNAaIGANnt5JQP8/WxzJ6Wu+fPAnjm/tPPP3Py4OHT82F56auvfu0rrwL4yhdf/+jHvnhyfvbM2+49//yd0xMGsJ/Gs10iWmgGOe9kBDCMyfRxzvWNJ69930e+6/t/6Fs/8as/B+B7P/J+pwFqzbRZTyYjVhY2aPNKKb3++OW4TnLCvfuT6jLPxzFQVWkhNkfTpubIOT4YuNvJtHNjU21Q2zhJIinxvBxyptSJuaLkLmA2SAckXs8PnJCHQe344ttf+HN/7j8A8PT950tpaipx4XmtfYTMnAUuHaneFfgBaiIHjnO5/cPtYm9aTYxmpAoRToJmbZvFJEmJa0g91hQ8Jo77yW+zwUzVW4RJmPXzTEQGkWgXtZZ16pESXIJDD2Ya4/lSJ1OrzZopCYcSh0lLg3kjo7t3TiO2ZilDUmFvbpdP7ZifiyX/+z/+yU/NlL/9Q8+fyGlkjuZiiXS3GxUOInMiHgBIYnIhSlYKqDemjKD3MBESw60AELYhi4hwIdKy4wOA3clpfufdPLRj5s9++eXPvq7Pv3gXwLO7aa9ViJsqAdtQCWoAQZg8Dgr4+lNQVaYU8vXmho0I4Tf9eSdGczKz1m6KFTMTkNXmqiq6/kyNiY0M7CGrjtqD1rS13GNoXUtN05BSAnWmSogHrXmZq5lzzyW8Af4zixaN9gkuJMRowjW6SwDZs2mzWoWXt7/w1LE4gM99/vLhGw9efPd9Vn5+8tSeJA+pebq4LiWdXZfp4aNDOVwCEEsnqT0pD09Pxyn3eAIDrg4PiFO3S4QNrel+f1bKfDzMeeiNsYgQhlpqfKS3W+3VxuJbAxmibVONWZDQm7zlMafYGGDmIW/mbtVsvqFnzCzntMqhQCAk2t6U38bC8U2VCjHd6OUmeyAnw1i0JuZGdakRyBLPxhoEHlqCmzS+PtRWmHarFMkgkhOleMaISDayRlymHHFc/5ADjhBFCd3MgyI2M96A9QknEcmZ7t69U0qRDbHh9jsK9ddfuFXkhJSSwqOpJRKj4D4y0faJrzF+BCaJAkkScRpPTva1SSn14vph4Gzu338hp/1zz9y9mB/MT776+Po1AHfOoG6HJ4/u3DlfDp3ADRJXd/JwcUWgIAlrJPwwb9GDocrhRgLRrZQhNwIj/J+25oNFuB6rRehKZ5Y1WMys3ciUGCmUr0ScHAYtSzseax8l83ScTQl52MevTImICtvkbToc6GSfPQmA0/N75aJeXEnTk+nkhZPTdwL45Y9+/H/8H/7eiLNyVU/GEy/c5y55+fJvPP7f/vpPfPiD74/i84/9yB/66qtf/q3PfDKP9z7/xZf/iT/0Tz95fAlgPhxdUmZppZZSdrsRQHUkGYTzUtvcwlwATEObcnPnBoaEusfgRa1prW7V/YiOkapuzsmG0ZgNWeNiMgRvNwgYPY6Bb7jm7BQExKgs16RWbJQE71YmrrVK9tSDmaR3UGpmttuddFVybaFI0o0CENpJ6jGcsa8achYhM5dbA9Df+ZV/y4DD3cFMIIUb8Rp4ybUZXInImaO66AmJrqoVTG8e4+LmH30/nEp3yoyEvq/a7aZqFo5d0z5HEM7C6/9PiRN3N3piEUmSm2lDCXVYkiEn9lZbNWHshgSgzVdW5oGaiBNpHESMpB473ch87NPa4JpH7PYqImgUQWmh22+tT2mBnio9DBRZk2sqQ081gvcuhonYiUSbafMiBiAPCXlUaPHBGJqHoFaN49CIHh+WSlPen9UeC2IOkFlhhXuFAUhmzmiMNE0ypNqWfurlwSYc6ixIxuPamLRoaJQI4HmpAPL+hFtVa1qLuQ3TGBbaNpezady7UZn7cldyo9QgJsIp13bssQPezEzSAEmBn6jNBJwyW8dOd/qparVOC3IR7hpqNSNQTzXezmQJbkv0jNGZWwvAJbXWKGcW1kVvc3DNzKHSh/0BtfBqqqZrI0YBo8k5QxhrgZSZqCq5KdT62Sfo0a1OxClJb1igHtUR7HbAmRM81jQk8UjknByNWMzhYG1dvyxDZmY1c/ZEfBut7T1hnnBb4Ols1Yq3Nf+OVDVR0ltzdiKCcFd8Eq/zkbWWIIgIg1YDqQSqqYWlX2Qd/Zt770JviwAMDjcW6VAtNm2ucBZ2dDfD768Bh4hYDUbVOkjbhl6GcFWsi46IKe5tSWt9SLktVbRz0W5srrcPtU2r6X2FcgOtDBR4CDFuJAwUqcUwgIlLt+K3lJIwp5TI3uSG7QiJQADTxhrEzfB1q+/s6wo9XgmgoTetBsDVSJzNNxfvpj4KvRPjTZZlZoYnVddS9/vT2PXBqRaddkMEBW1loiRyI/cVdm9O3ONmcKuobW46u3ozKLjzbA/LYX/n5Iuf+uInfu1jf/SP/5E7908BKF06NQWN0x7V1mqp36VMxiQR2AygRW6zkxNBbROhmBk59bqnp1dQGgYwc2ZmNLuhCtda3D0PuWOiuqZ6m7ZaDw1yYyBGlbIauuI/tXavUyRT9m+//+A0SRDL+PYL31mz3ONyYi+4/cZ19hmFWU9+CqBtCDrcvJTwq6tZi1ErEac8AjjCGxrcYv4C7UOxlPjq4o08jXdPT6uVsjwEAB7unsj5NDGdf/A9z811APD6o/lLLz36ymtv/MqvfPqn/sEb0Wq+511Pf/C9b3v2fD9gSNxKcwDzZaH96W6H+VDu3D/7T//z//D1l1/pM9FWMguxJY4DBzIkZmlGZF6N8i4DIJ3dm0EdzdGMGgCJspNkGJKrmbfYh6ckqurm7keSPssgIiJ1gLg5SDXap0YkkuBuVWfnBcAwSuLUqh3LIefpQ+9/P4CX33jN4a2pcZFkzftgMQDa7kaU0HVLMbxg31jW3UXMwUaJRXQMWOqi1GG6CutRYUxJiCNegZw2pRMzMSe4N1Nac++cSLhfLbd3rdujsixLPN5jlsGJHGokLkH36YsCiScTIiJdG0IJakpu2pbau0rLQ2IiLfUyGZ+OJwC+80Pv1MS/8dnP/fzVZ7//u9/7zFM7AOXx67uTbKh52Kv6PC/CI4BxnFyt1oXMWTiurm3rTgClfg5rLYtYHoY8SCuN7QCA28NzkXc/c/e4e+6N69e+9ujVT37lEsDJu3Y7L6fB2r2twmMyd9c6ZPZKq5HyJr4jRq7DkMG0Ep9vTnJy0aaSKHQ6a2YWxcfbtEQETjjpwKRoZuSkaQN097U/CXWGLNEwz7O7G6kQ9TRu79fQPJcuBul5JRDPRG6GaoruagazAwqqRL6GwyV2kMG9EB3f8cIZgGXGl1/+4u70He97+92MC66W449LqVQ52vTrn33la68+fvTqywDO9zK2i4z5A+97+3PP3bt7fgfAbhxIkpM4Iw05ABOXTw4lY5oGERnH3ozEMX56ejrPs7+VQ7mFe72pl+DIcdwUDZveldaJ+nprb/+MInv797ec6v2sZmKnb66h+V2Wunbrze3Vpmq7CYejW3KedRwTKp4QDW1KY3dLGPbTpN7q0jbxeeyaukKwo1XX+D7hb1KH8rsgEtdNw3anbEy7Xg61amqn++naPA8CwKt+E8IWvAn34zC0jTxADiJya02VYX3a6BZo9rg3Y5rDktXr48cXkvcpj9PuDMAvf/w3f/Kv/N1PfPyTSy0vvv2pH/njf/h7P/KPAHh08eD0dH/nzp3j9TylM7qVb89B50+Se5YBk7A2q2qABbhu2udpmvxQyW8yghVODgVC0OvmPYpzfa401IRhwiIx09qaKxLG+IXaCicK6nOWYYn4D8/j7qnMo7kgT+4JQOPSmmLhNmM+GA9nTx5dAkijXR5kLonznXGfwPcA/NTf//RysbszjM7X3nJTAtBUeJ/OnpJf+LlfvXPnFD4DmEv503/6R7/2RvqZn//Yz/zsx77nw99396mnAZjLXOpSG5MPQ0+NAROGiYmLz6o1ZQGQTk89u0X7ur5LlBjsTHl/58zMjx596URprGKWmPOgNRKlIht7IGJzMnjvHBJDm7tbbWDuniAzDUSiGbl1Pss6AQAbYK3U2AwNw5A58TBqlajTVtu1AtCUjFaeKACi1pqah01sm6KSOfh352t8Q91ZUMJrVXULyUC8PvM8x8Zq+5fCTOxam5mt0RswwIKS5tSrhW22zjwO6fZb3lorpY7jKIlKKaXUuJjiEr+9SWZmiMSI2EyLa+BFUmK3YqoZnBhBuzheP+Zap0GGISV16eLErK2klGnFmm5ncnQWzNyJPO1NLh53b7WLUCJ9aRxHd2+lewxrrU79SIwXVLetiycwLcYAWnElKpRdsuTxupRh3ANomZ4cDwcVOjuV3e66RDSVmLlpI0BI4uNVuKkiC7KYELTvkAxGQ66wg9ch1JGcQc3AQkncmlODhrKjrpmytehKA/Xj8fjUODLdNFwNKC4Fea5IibkuAE4GzgTVmiTrojEDNagTGByEntsIFdVK6611yzTp5BY7l7jHuYOie7oFhN80xVj/qdvqVCT609s65dasX6Nr18nMZvCmzmpubX0lqBGrJQOBWgd1MzOEsliKeX5fnbaKjk4XwCNGyg2m6/ND3bXn4IjxgXmtGlkJLOxAbc3MhNmFXP1WaIsHCAlbVIILJS6lWG1DH7nCzTbNiN3yC0tKsn6d2A6yUah3+9evvWNKLMyJumssmCaMTlplVe0US3NzdQ+uZXeOp5QbW2tWSmHqFvXfXwMOtOD6CNi1B1lsTPW1ovIeekSuQkROzKR2g4vnVSrGzCFTCYPTuoQhEEWnKgKhFExPRfcHm7XSakrJicBJVqWDEMfysHpPbIE7zJlDCLsuFZkjeNZUa61qNVCaOWUjuMOb1doae/+yzCml6BlWni5UPZYR5k0CdigsxlrNXUWYnAL0QGNK1BM6HLo2cOQa0cuJGUFEb+1I5FsWZpwX2gpBcs6UuFZtFh4EiZfPgkYpsaqKXg1DGltrlDgEgeqmaqf3zv+pf+4Pf+t3vnc4ZQDHpXImScngnHK48qxpShBKjrbUQhiYBgBCUHWYxVQrajuSROYkFGHva0ysSeZSl9UZFF30wFmEcjBWVuoKA2AX+FpM25aNQuycKDG4UXvLlWlmRNo3ZeTO7uxu3urSJyZrIt2Wv8jurdo0TUPOqlq1bZyncRxaUevTT17H1exghwbGudcfkkMm7a5bWC5z6qGAUdFDgsQzjacipKZtrqUdABAPMsgg0iqGNJ6cnQE4vzc88/y979BnnlzqK689efzoCsDrLz348qd+49l7Zx94z4vvfOH+wAGTu9xlafP1bto/uXjwzNN33/X0dwL4wktfHFIOQ6CB1FbBKkwN1UjGfU8SQTJr6t6aVW2Dbmtzim/ZXE078TxRXjz4to0iYmvtS1VdkugqWgvcIZOZN/UtUlGCliwiV5eHV/AygKq22+2aqvXBKNumcbdAV7Y173JNUWEBMO6GDb7TTM2aE2fOvI5dRCRmBm6UU/fBOdDmKkMWotpq2M5STs5uqiJUa+dX5Wlklh5XlGRjfS1LCWMUUecy1tpSmNYoGcKkEp9MAH2MBOb1eDhsWHghBvh4OHYAkBwlOSELdGAVOQK4aF963ztPDvOzn/vcy7/0c1/S73g3gA+965nD/Eo5tjOZmJNj6QeCKtzJvW/kJW9vh1oDNatpTPtYhsx+vXBtSGBmGgFkquyPnt4P70h33vH0M7/+uUdfea0B+MEP7UeZfVEIA9y5Qj3fy5vZwGldJHcaETMYZlrD5eubTvmGg4V1AimJyBxrdCscSo7EQuIhHlA4CBr/u8rtmMjVTa1TmmPqQZxSUnc12wjhRTWZEtMwjYHc70NMuBPMrKnmWJJ3GYKBmpkyLPAHbSk5jS5JkK7LVWIH8M63j4cjf+Gzn7t38h3DTveUY3WzKDnvfvFjv/4rn/7avaee+YHv/34A73jmzoksyZc3HrxydXUtvACYprNhOlFbSive5Hw3ARjG/OTx1fmde8fjfHl5Ne1yfLPzvPjKK70tC/e+pMI2NzePeWofsXVXFL9p+GRrNla33XmXE0a25aZAhBm5rndbz66N2aLBvx4k8U06PDbVyQopNYc61Nxi9kQ3USbOa7CUtmaqQkwOcg7dNDMSccwZGRLPRiJ299qtN6yqRrcdPRYiiET8e6l3fDOVOrp4gsgVsr53qgrTIQ1t6EtI/x0/pbd4tW5GMO7aatQMoV4ki+2FHssh5MEbWERbU99mLjyNJ0a4vj783//PTwP48R//Ox/7hWsYZMLHfunxRz/+Y3/mz/5RAH/kn/2D83I9DndIOSXxPjzyxLxCr4xWYBkBzqStAkhDHKpsnYwC7TRSqBscRJ3kDvY1JAIW00IQmAJhmIcEstYKPA1jEs8AWmm6VCsN2R05qBbHZiOPtL8LS3OT2vrc9DjTUJFsYt4/uuT4i11eXc6L5fEpo5OiyzDdASD5afhd02bmbO4QAFonPbi63n3q7OLiejcpAEm4uz9PJ2/bn7/3wx/+ATd59dUHAHb7UxCb2Ui8aKVtACfcDEpEaYgvWx1z06ZGLWImGkIwkFgTJeFsLrY6shjEYGGneP1iq9ZT3MyV4NG4C3HrOnl0t3dsWkmg3bMRHm2hjbtJuzw0XY0ezS2BSJhh1jpdWA1MYIrt8TYKJM6tNiekceieLwfcWdi/iV3rW3KRYz1rbq5Wa1tKYUgs+TlJImgrTBHvvrIS14bTacXtuccDR7Q5xVYGBzOnwd0FiP5NmwpnpuShqYzxmVrcBTmnUkrgsYZhIEGtxZalmeZxtAhFmtWtZXAisnk+XF8CyKaJ2iSe4NTFECAQjFhSnKKrGrQns0C4arUuXiODqtMaj53DAi+SI9rZamQw3bAIo0V1dB2YwQFXt90wpGGaLQG4aLUAxjQIj8KHUk0GAMuhPj5SHc94vGPWnZvU07IZzraOUbvtnai2VqpzH0GimDOT5IyK1m/8NoN2NIwyZLiTxS75uun1XMcd73YTEqyu6cjmtagmZ5JGBmBWv3DSYZyd2Il9AcCUKY2Aet4Zl4iQD+piMwWckrjdsFTW+l89cBjd4+My5ARGxzZGrKS5U3Nz9C2viBg0plYkVGulGOFxGN4jDtZj1W2E2lrmHDfh+ueCnUQSKxS9aDE4VyKNooS61EKoXzpmUBhJH9Y05/4jFl6TXjsC1Y1I3PppoCBIitgDNU9JQqXbVEMS5UCt1TZBegTamG7SeHLJLMzsgmYaOSbV1B2JBSmpamm6bRdCLLZdTM5EImRmCvOQKAgAbeYDICwkph7DWVI3R+YU2TAbT5TWjX7VYh2QDxJBs9aKyBZM8fsqRcVMmMASdoHmrUuADCIZjr436z1w4H8sp3wrANL7wl9xW8m8qUDXoVkHpAFC7szJg4QLGIiZI45ks+nCPALaOnMl5R5+IRLRyhtJPkYqK4Es5sqRRdea0oZEvjEqa4Ray21Vj92IcPvhllgkcta8Kzz65M9vEkC26cA2hBbJU56uDxe9gPAaJI7Wyjr04lvEEMQzQT2fqAfnMnM0ZkKmqk3L4XgYpg5wLVo++tGPXi9XP/SPf99wZlUPAFyaoU3T9OTRYcznrflNYUqu1mqtBB427katvBbTKT4fEnVdw189hinunoWraRaQcAQKNre0qjxaK92oPI5rMGdXV0Vra+pOoMAfrCkDG5blzdcJNlhsrcsN6Yo5SnMztJ4gVoacA+BUWnX39SyMCqznkMeGPG5QNYSTvcO8iYMaFcCOoOtnRiIySzBmyo7OwDckBbXqBBunvE9T/N2WtpRyPQ3Tcb5alkexNAaN5+O9+8/fffuzd1tLAF595dHrrz64vLz8/Fde//LXXnvPu14A8C3vf/duILML1QcGe/T4wTwNAKYTOT89W46FHQrt1TiDKCXKgoS0Oy41ZkkpT5IYQDIN//NSNOcB4FIW05pY4kdWi+e8U4tLunXlHrE7s0b2e+absAMDWsrCMoQ08NHFY0bZ7XaEdH6+S32XznkgVG4aBCdOPKxABPKmQEQfx+Q+crx6kiX3vwANQwrwuHmDcjyNSQRqak7o77gQV21CnIgZ5Ny5P7TaJ3LOS6sthGPhOw09HlEIzWJm1xnXImuwnEo5AAAgAElEQVRmuHp482HM2Z03txaZOZRB5LB1EpGGQZI4bJqmdbxL8KLeHCasnCqAE8+c8F3f+q7n7z738U/85id+5VMAhuHdZ3t55vRtwtR0dm5JDIC2hawN41iX4iaEYa0pyYjdFVCsWV+ck1K1tgiN3HWStpOi9fGep6fP2ZBnHwAMw5no47fsloN6bXC0putoMkziq6ViZTC1jVJJBDalDW4dEyFJrHojauMIx9SWcqZeKzQwVkVrqr51euihvSugReAy5fjZOPd9FJkZgd2TjAptTWt/dQHpaE3cCh8nth4EhpwkR5oDg+alDft8IvnyeAFgP+2+5VueOX7q4td/49P3vusdSSjWRI340ZPLV7721T/4g9//9FN3nz5JAAZcTdSmKafnX3z48GErS7xi4zQu9ZglNaKlKYDjoXztpdfe+973Ep1eXc9xoOU0ujZ3CtU+3gzRCG5lkNWjc9g8j2FbeEvPfGMCvxXFHZPYnANaya21eZ6nYQhhWle039a4/l4EEP1wXTUJsPW/8g2R599A3eDrcthhZnVpktMm73Xx2H/enm70K5tgFKl5BP+9Fjzr2ubNahrf2nsfUmYgMQKxRr/bn3iLKk/bd21uQe8KawKLAC4EFlpFbWpGPTPXu2uQJDlYQcz59def/PW/9vcA/NqvXp+eT8Nwdn19/fwL51/96iv/xV/4PwA8//xz3/PdH7y4uDjfnUEtEgEJ3v2MrSlc1nIu0RiXbcRbhEr84nA84cHhtuYIdEV0bCvgndkTQoPI4Q5j+ZrSDWcwcY9X4bC17vcnZsWSFuRrzQB4GK+L0siahsWhPgIYp7OUG7MlnO7SyeHiiaEByLsp7/Nx3jcfpvPz2QnAez/wQRRf3FgycSbLAKb9+YJmh8fv+O5vVR2bxn57eHS1PLy+WNrZM8+9uMw67U8AEOdhmNAWrW0ahqWVONVLrTA4eBgkBnClKjIxZBBk7V2lmbu6kVbYtNtlYwDLYSmlpXFSl7aULIKe8kXmDcYa/UbXEns8fnorkLU6UhrctGNAQwMb/upABoOGzIFsNLg1JSLmlHO/2qJk6gtq5m3OpXBzD1pE3PitWdj12zf3EvW0dSJVbdoAzOUoOXX8wUrI6gQWEe/JidY3WwADOefS6mYTi62diFCHxMeAo3god5t6oqhI4TwN03Gp4VKXbm1Q9w483nRqIgSQKju1JJ6FYpudQEKJTXUuOM7ZFMDpKNl1ZKNWff2LGQgmtsa13D673D3GJSscWhFMR/cuDF7DPojITGuNRXdeq/2V/rCWqfHbMsmyHDUN1y4ALoHCCURDU6XKw7g4AXhScKBp2N2vGJa55GmIDyGzgDmtREIAnJBECsxUW2uRRR0MQogwZ+VkmgF4Xaq6WmtCIzlc1AnAdSlpGCVlAztWQS7zNO6BZg6W1OtvssKT5p2OUzXNcABHUldPnCoyExMdOj7TvWklosTCQIsclm1Q/nWjNDLvmSgaamsG2DqHPtQPwUeJPTQRwUzz2iGq1hi739YivYnytvJumHlIYyIwQyXWsSZGiSg5ITF06b/DTBtac3MYS9yjiRKhkYMtdvkhq4QTea3OZGYhTtdmwsmsg/H7BkibuolIztlVl2XpRy+zsGxYg62VdndEMob3R5G1mxX607iJZLm/nmp9dwtHyM9UzUzTZl0Bw9lJSZKbW0BG4URiitvdmQipUedYm6nOABq3JBmrLtvs959Fpbe77qrNYLRanc2MuZ9uviK2WUhYIgHODbR+dtGxl1qIKOjB0czXWlvtLat32ITE2paEqRtSIzM6mbcI1VmhPqGkIzCJ9NiFCGxnImLa9iprnovRiv+JR7+U4sacxxDsBMbfzBqaquX8JgEecyICkTi1HCsLR3+Ses4754giNwv3tZqZE8fpxmRmxNngukaREohYYNDaTJVT7gwvuLt6V4v1pEYi7hISM+YU574TO9Hl5ePdbndxuPjUpz4F4O5Td87v3nnjSy/LSLuTfFjeAJB2FexLOzonhXMfZyYRAxdB5mFgGvv7VhuMons06y7b8CI2N2ea66zrjN/UKJMxMrNM/Y5prQS1xAkRFbnR6TcT0CbKXjnJqqo9xGQ1MZk3kHHqkz/1xpw5CTXaGKgU+8nIJF+d/GkYTbEsxcyGYYh5UDWdSxMDgzn13KigVcdNvYm4OgQBBBJm6wpKm0Wy2c6byCCK5lhCZccy1KJmJOAOi3W15omG1loSH7vQYFiq6/LQyzU5WzEA98+Hp5+6c1jOvvrVB5//8td+4Te/AOA3P//q937bB194blCvp6enCfrgjVcBPP3UeW0Hd2ruoNVlExtwJyDNxcbpDECm06urB+V42O/yNKF1sNxkGuCJHqhgFvccN41XqoFKM1ovbAZY8mBKsbwiYvOltkLa8jiVJQM4Oblvdjger6echRBY2fPzc/cK0lVIt8rjkRQOnkko3PqxYI99INjrUiOSPOc8DAmQ2pbm2oNRmLU51JlT4iwxdjGH0ZgnNXNH4rx6Cx2GeLU3p1I/QOBxNG0DuGFItTpctbUYtA1DigSpuE5vaewDNGVEnIh34xj9gBABhYkU3aZLZk2VyGRgT+akAOzqcJaTza++7WT6vg+/66O/9hsA/vZPfvTbP/Su73nvOzBZUBOGKWBX6rVwgi/NPXXTPlIfurNHWRmHKqfJjJJXiLhkAHNT2OJaJ+cda8Ox2gTg4kmdoKdjBhaDr2s9dkKYsJr2uEG/KQKYwUEgCh4PnAEKq2wng4B7J0ZM0FghQiQxa22uylm6ZaGnRsIJnCkExnAW5/6FVshjwCqd4PFTiws1J2Kutaq3wHjFUESIWRh9EMNOEVBaQEYkUGEeQ9syDTaXxa2acsppN4XZ8FruTC+8+Owvf+I3H15djvfzldWYZx8OVx96/9vf80x+2z2eH34ewGnWlHm+puH8ORnyq6+8AiDlu8+dTG32k5N9Yl6uG4CXXnr5l3/5E+973/uefXY/TfuyFADLXN1SVLqro76XSwEkB2DrDIh75iCZGaMTfxdvcPI+XdpoCL24JyIBBwyyS59rc1VyCHXSduehfX1K960ac+vg6benjG6hj+7bvKz/G2L++iDwTYqcJTVvZARF/4sBZGTNd7sdJ9HaYkWh6mYRjtihS7FcWTWgawX8u+TH/c5qi5sMlvD8wDncx+uUJcpKv3zymJllW0nR133Z1Ziz0axvf+NmWpbZWonxAAm5qTd1KEgjRcWswdzRAjfWEw0JS6uXl+XFF7/ll37x53/5Z54A4PFM8/7hgyvKw9dePt67++KjN14C8FN//1c/8r3fQzB3Je2qUuLIQrdg9q4sFlZvwpmETK2tyllVpZxi3RgDUyMYXJiYBE03C7i6OYGYjRhuW4KeuQlnIlFbJyzO8+Ea1KBexYCYROweHReRQrtUlVsvmseW92pellwq9if3r65ei4nnyem0GMs4TJO89OpXANx7290f/Of/yZ/533/i7PzO9eOrYUzBx/LjVX7uqX/mX/hhyL3Dcg2gXuPJ0fP52fUlGfHJ+VkkLDx8fHHnzjhN+4uLx6WVFW3e3FP3KDOFTiAzjyLEODFLMJiG3K8SSYIxzD0WctaUjZKyFbRqaeiGXwFHqcexU4mUNzZVzcIkDA48R/fGU/wWQ+Ju8+yje6bqTuBuEWrNzJljDyjogBUiFl+nC3GNqSpZieilN722gTZ+c8jrN5zW3Wb6mlmXZptqA3OCMGF12ai6e04c47FeBzq0Nl+p1WsIyw1jONDTYb0RZmvaXAcRco+BfmQyxpI7pR48Fv1uzjm4e/HvelKJa9AS2nwc8wAgE1lpOs+suhMZ0gRg5JYhVBdYzeAcbHW1EPxjfbABNFeHbyPYztowNjOHmbupu3H3YhQVZiExN5E89OQdqnXpb6Cw38RrkhOKlmL+BCOAJe95d2LWluUKte5yjqKk5T2nExvPm6tro6oARhFxCgBVAHNisEjNCCZM5kgh3XV2mEgGkYGCjIuUtaS5HLTVRk7wEFQt6vvzOzaMSy2OXmJN+52Tab0uzZi6W7ZS8t2pDqeVhlqLDwrA6qGUkuDqZWLsyAFMHBRwJ7MKl3Wuhx6R6ttCGkAionXiz34zFaTAcAjcvHMA2Z3MiVUVAhIOj3ZsxFfOTRgRoK4iKfBCbus229yEmanVqgzN0vV9RlCYWrMWlS26GMvdPa7IHhAJJhc4OED1/dfa5g2trbsRa23DMDWrDBJZUzjdSDJJV0UyS9d5iXTSILHktKZzmLbm3v/olfHZIGitBVE49kVE1NWbBF+5W6rKHHblELas0zpGc2tNmeEE67BwBsOqCTNt4oZb4OFoG+OICMIACRNYfx8OOJjZyFtrVQsRcUo5fH1QcmJKAeVePWMSByjBiRHb49W2TSPnlIY4B4mZiGvTVmtKaVg/mpQG1dK8MQTOnfTLJMJDmuDqatsEOjKN05BLUy11O8jGcSQhba6tResSv77W6k6SUvf1UeEszFD11hrEN1oHBRJ2/b7cjFxD+UwtFNVorbhz4uxOqm3z7lpQasJNSNxp/wGdJS9alqWOJ1NopIV5LgvAu91ZjIGPxxnA6ekpER2Px2U5AhiT+Ir0cCd1RLqPwq+PV/v9/sGT1//G3/iJj3/iYwC+/Tu/7d/+k//WR37w2yzNh/IoTxJz5WmcLi+v75w+XwsiCSngi602YuScmJLp6tECbV6vDRNd485IcjxeR0fkbm0p436nWrT5breLyWWtFebN1dV6PpNZh2THMbCqs+IPkiyq7N5WGqhH8HCkJDL6peIKSpxYGq8WWcBJO+aJKK2Og1Zt9f7YbbOogNyUmWFuXoNjF3TasKODU8y1O4Sp29sMAJomHtXYnAkiZO6yIvG9mZN173Qf6BBxErUjC0Xb51onIhrEbFlq3Z8NAKrVoks+2Z9+4G3PPn//C198A8BXv/LyL/7KJz/0rS+88OLo1cv14dln3wmA7Lgc55ynVY5EndRrrM1r0wJ87ktfAlCWw53T4d7ZDg5SjcPx7Gy6PhzMbNpNSfJynONtSknUPUliGo3EYzQOMAQkZlZKi4M/Nqgi4nA4ezUAh3IYJxYewkyITACO5ZhSsm51uRG9Osxv51bSm0p/d5+mIRQ6qrVG4EWrzrQS0SM60YechzVMoVm3hi7HxcymaYr3rmkzYBzHZi5pYMnd9rlKq8z6HaOtNFcRSTktyxxS7TxNknKz2moz3JgIVkMNHMZAEkWPU1WinBKXWrqRntgC1kIwt1pqBNy4Hs72NFSc3r0znX8YwC/+xqc/+7mXcWEffO9zd5/KTEStARjY3KyVmoahWX9D4SbucO65RCEIJEU1bUXVU+5W52aLeUucTsbGvFQizyOA+biM51PmplriFVxNSc3RKJGZ9cIoKn0yIjIiNQ5blpN30uj/x9y7xVqWXed5/xhjzrn25Zy6VzX7oqbcJCXqTpGMZAsOgsRQhAiJIiNObCO2EyAO/GLED0GCIH5IEANJ/CC/GLFhwDACA0H0YAQxoiCJFEOBoki2JIqyKYq6sMkmm2R3V1d3nTqXvddac44x8jDmWucUSdGOXyK+satqn332Xmuucfn/76dljQsmIm2mqhA377RCUEucnRpnktKfTaJweBj/Vg1gH3V5hMV2CWg199YgEW7fLeRJxAjHOmd25kRC3IMGu+DO3SVJnzZGirx2fnpsb4RcVU9O9lOdD1fjya09AKV6OV299IGHx+/80Gd/53Onn/zu/Ta+RojokFSn83ZV7+1Co3WeLXHZvvPs3bnR4fIMgN3bke8ev/2kjaenJ3eGYR+Tso997PtPb23HcXRYCJRSSvBsZmpdIxNBbu4gU7+RMraSrUJ25KDoNiUcZubf2Hioas45uODd6wRnoqFswAQId2df7BVxc5Th4fCMqu3r5hrfLCP2OXMNrVbplTzF6+uHKtDcybkv+UFQNG3xpOBlWm3u8zQVGtYo6CVyoXtFnfqIjDrtdp1u/HNWUatyYanVuJuH4r936RYzUdX2/tnTW7dubfe7ODq+bqixfkSdSkarSkVj2ePWYBYbwmjVyHzGHPbs5WnVUQVYSxSgtka5qNpud+dX/tFnotJ74YXX3nrjd/n21lR9sjElmAD4tV/57PFQH9w7mQ6XxKmnDJJVbebOuSTmWFQI52ZLQrlOKykwD4MhObmRgrtJBdagYtxNxdFDNnWDgRnsZr3yr3N1spRYmLxVcwaQJRMyi3ialVGEAOy326dHrorCouSKFt0yPBdJVHJGGser/ektAGPzSd0I3mZIi2f+/Ue3/9Sf/ZPHsye//n/9Agxj9BFnT/Dg5E/8yZ/8Iz/yI4eJjmPACHLa3n3vSk/ufCBjOF7NaZMB3L57p1vbsqSS4uxKnDdlA/B0HGutGRwI8Kra2y6yiGoCeWHxRCRFpzZOLYzMmzKwpGYqoGmaS2hvc2ZOpoACiyy/9/M5k19TXbypOcR5SXZerSTRrJEIgfl6NxN9hTa1tpQHrO5zrQxfe48IrZO4uYgWZBX3e+iflpd083m9xJREsV2qtjpORJRzjrU5x9PE3M05UfT2ZjqrWYN3V/I1XSMEXPAILumBKc0qzPMmu7W5VgDbMhwvx8SJmL3paGN/siSiWolA3AEx9Ti1aYQqk8MaOXjYAGjNr56dZ6f7p/t9yTaNAAQtk6lV0jkPm3AfNHMyJSeQNfAUL+si5MwJbl7nyBkyinmuMBikDtRI13IUSsysUDBXXliEJGAnYabOsFO3pm4OHk4OjQ4qAFD2w8m9uR7mOsF0OmoEhVLZc945BZIwzfMI4N7tu3Wada5SKC39DkDjPCuHTptpjXlyT8RGPNocc58y7E3YmOZ5VDOGBSOmEYayNxE4bzalTxKIJjet5vCRqDUCYKV43lsegARHHhIAP/LkVwrS5nnIh+MIoMV6lJjdSDUJSdAMYEpx4Ap8WT26MzuREzmcoj10EBNBEhuhkHVZR6dSxcMwJQ7AfWdSEIdSNXous8YQv6YpLnaTZiSiTT2Bo7ZnInZV88CKhd68Vx/M5upEFGLCkL1ZtwuQqVcATW0xhKSqYye8aEvEkxpE1hF7SklEHNpq7SDSPlYzqGmdmVmk9ybaGhGpW5JE5lESmDdxaTq7W9C2eo/cLBiRfagBNPfAkfZHKnG0w+LU2jTPNaUUKR/x2UZqOfXJn/Xy0MEgZsBFcjR9mGuzpimRCLn7H7gBR/VGzilnLjlOsbgmyCgnIWchZEmNOxWyzk7kScShs7Y+0lxYn63NcVu28AaXTSmbWM5FGXec51xyojzPo7utW/o6TZ6cGGuaujBJSs5Q1Xme+xgpCRGmNkfCUPc7OErKgKhWN2B5O0TJrFVr7LQGbRCkmbZa1a2UFC87z9VbS6lsJLMQWo273ZmRxZtLGi4unu2GTfQDpg54CnVUh2nHBT87w8WO02HR1ff7cJxaBJTmslVtPR/RNPIRCEXnMW12CelqnJiycAJwdXVRtrsnT9/96f/x7/7sz/2v/8l/+pcA/PCP/NCQJ0KDHQprogEAPF8+m3Lat7m2WqMjsqbMNpQS1tPqtvh0PA2p1trUUk6hO5rGabPZtDaT83a7ndscD9phyEAzaiI0R2wqCzNaM21NIDEQzVSsmROLZJhp0/hsN1kqVYAYXFKJEf40T3De7/eRp9uOXSi4kYEddZwEUjZbAFVbaEOYuTPn+9PX3Azum2GYpilGJGyec55nVW050wJ4cxFRbyTZ4FGsqFd2JGZhpuUpy7yZZnObnclqFAMMoE4tS2Goe1tXbVnYzczGnLy16h2XRKawLl9UqzOATdkMyQ/TU7bDK/duP9w/BPDqC/tf/e0vf/qNL5/b7e/49kf77cnlYQKwLSnnMk5HoO1ubUODmg2X5xd3Tu8dmr399Pwzv/tlAC+/+Gijm/fP/N7p9vZmU7IBOB4uSqFjm4+tovrJbos6AnC9Isuw4k7qxJ4X6yw7kZoOpeMn3BtAwoN61tk7/d1gcyUSIwaDcoqjvM5TTiI8LHnvuiiXTFJqbm4aR/wwbCOs28zU5m4QzXluc8QNZMmBiZprZWZKyYhm7VYyM6ihtkkSJWOtEyhd826bNTYI94xVBUApMczVa/wsJitDPh6P8BmouwgA0+lyrgzGcpwveRBgpnluAq82SXIAUhDFwOFYkfpqlABjcSNtySj3IHEiFuM8ltKq2csPTgD8Kz/4nV/+yvkbb5z96ufe+Z5PPHz0YL9xBTAfjqkKD/uWNw2eOKwchunolXy4JSyCCkDmmeyYGZp2zTPNV6FtKWX7zntHPpXN9hRbPa8AcLLfUH3XCWwDZ5nmEUDJtN2VcTpWWBp20bhpS0kSyVy1TZRktwdwnK6YXITJAbVelDhHmVvKRgi1KUvXWrvMrR2dyRpyGrqobXJBEiE7togFaTqpO3MCJTeKaDcnEBkDUgr3yCpMtQEtleyAFJ7nuW/rmNXnLKlam8e+DsqyD3tprB9CmaIM2eRmSiID0TzWIJQV82pP7+7k9bF85a35Oz9yGwD54aVHd2FP5qrn43RymgHcuXNvOjyz+SglHc8vXvvgiwDu3zl5753H9aqNuT28uw+g6EsvP9x9aN/06N5Ygk0GbZVxvWa0ptZi5BrkV3Ii8662m+Y5Zvecki0KI2KHu65FRr84UyTUxLDRLahZERpHzTQSS2iVti4IkJvKjUUVIQZdpx7wRMLdetn1rp0BTD3ZQcOKT6axViMWuNdxioXStgwpFTe3pkHWMKCUoXrNLKa909vtds7EbnXRV8dVlCWFpFFrkJxscf92607MGZeZyzeBcfhzS+nrv0AOBneUeJzq7AYOWFNK3KZgM/lcfZqPZxdnp3dOu2BwfZ0bSTTxieaU5nk0t8CRmvk4H0OoSOTr5KjLyAnESVVzilLEiKjHvtFKCyKjnMtJU2PJsU+epiOSM9lmNxzGK1QnJADz1fShV7/9jTd+fbcvSF6DNKlVVQ2JKzH3eMWmlRMF4XGzk6fPLgDsS66jpVQuzp7lXcubOL2rMG/yyThO1KhRz7hBiAhhHR8ZohUFXGptJLopJZYWcNJKSGnSZ42Z0wBgKJiPUxvrdl+2Cdbjk5oo73PW48wYyevF+SWA/b09iYz1PEu5VbYxYDKbv/3Dr/4X/+1/9XP/2z/4xZ//R2+++VUAH/3od/zET/7od33vy62dP73wW7cfADjqxrf3t9vhYtaiE1jHOkZH4dBJJ2bM85zzBgA1n44mQkWKcaNlLM7NoKYETx4FksPIDY0F3mwOpiCDj+5os7PkLES7HqBrUGsdpUmIe7y1VkphECj1dQsgQ2nNQsNfhJ1TtC5VayQDztrILQykSeDdy2wifeU2qzGzlBxK9VgCZc4x42ABqC8o1WNqI9/C5xWGlFV421pLKQ3DEPOg1loiJnZVpdbJawB0nodhqKpFNutMJJWNzhUg1aYaha5E621Nu1Cr39QYhu08j88uDkOWGIMej0dxE8CB6hracs49vspqZfIwR6BWOh6S6T6zMGqrNh8AQOlhoZLShpvUWbgBSGiuzb2mzCQ4TldBmtgOhXSuk9bh9oURgLPjcbspj1Iq5Doew+YjaXCWufk8j0yeh1IpARinejmPSYYsBR4PRgy5UNbWjnDT4G0CDlEnK/sDb5/NE2JBizLOlfNWy+lskIzWU2lJxJDMvHkgx4GraaxTS1moJLWeXhGjVSoplkNrqZxzjtGaJFSfAWgjZi77W7y7hWbNOrxs2Jy2CBrPYqahWJnqNGwL51TH4dCmtGUAebubIFcXV9vdbpBOy6Dtjsqg1oioASIO4DBebWC77Jgv92XTposo88zJjUrZEdE8TmGoLJlAPrcjM5hTNOduUECcKBVXhQuAeWoxmd9uNoZap1ZoF5t1g7pXqBEH5Sa2F7Dmps7xKMACE4LsTm4dp0MLqNBQiDDZTEY5Z69zLE1ra5wHysVqIBwcQBq2TefWju4TMqh0YggMmYtVS5ba1Qxgm/J8PBDM4bouG0CkFs6dGGYuG/QmRLmIN50PV3GHSU6auWlTbymnaNITCxwlSRVXGyO/KZchqczjTMbDUKoagJQ26s20iVBKyb2FUDdJluTbXVJ1t56OCmVXVG+JidArNwbBKnQGOKehwyWqulmWPJQCIIBTf7AGHNTVVeZdusbDggulFiw3I+nJT7FcCme1oUuImDu5hdCJaMuGhwJg4dbMuv1MzayBhDnJTWdUX8X7tcU2FHfh5cssRgu7kEMqlixedrEiM8SbkpTYKfXew6tDzRhoUUyDbdkRtbld027B5K6twdVKKFNCFTI3dYXqilkS4pRSt9IQxdyEQVOrJOCIeaAFQYJeEs2teu++mnvnqOUsTJuodQIUd3U83r57Z1I7vzwAeHp59ms//0u/+dlPP37y5l//mz/18Y99DwDKeO+9d1IemOBO0mGAWYPSqUZoKWFxvsRczWNs1GOZVd3Nww9M6LStRQAdbsGOjDYjo2BUm4X/sK+5MguFVLKH5LGqqrWUqJAIMRYZlSWz5uShpqZ4+kZ5lDlHbHj/WeymRGwgCnSTNvIe7ttWXXdfLPQZrfkNrpWbDblwwFPDaUz9d2l1Ci0qgMSJmZJTBER3AnNihFDkBkM7JFuB2XfBipKOybEwRyBLz7FvFrBIZi5CQZCFHljKLsvcJtSzLQ0AHt0bPvGx7/z8l7765Tffffb+sw++eP+DL90DkNgOV8dd2R6Pz3ZNbu3uAhgPk9pRCTwMr3/pS9v9AwA/8PGPz5fvv/n538uY95s7OjYAZZPmOu9ObmvzWu3s6eVuE2o6KkNSJyizlT7e7x6LTq6NNFMnEDIRERLYw5RMMFtE9CCKbDYksal6UFc6pzItmUB9msvG4VfUYLrAQCbohhp3S0FOcve22AWX/6l6cw2JfeQcRxAdE8wi6BxmzY0NrcPythgAACAASURBVJLzINzVuRYDPgluTtfRErsIhB2mEj/Lwh9LHRfmSye5Fgdqzbyu4j8zS5w2mzLrIZ5UZkpg4sQk5B5POUlh7G9m1euU3QHcKxt/cJrSvc998Yuf/d3HVW+V+xsAt4qebvPxMFsWpV7Guak4q8UhI9QRyyJUjCXJVjmxjzFVPj8/Pzm521Im1WHYxp728ur89gu74+VTSWDmUHQT2fF4oT7fu33v/FjZ+liwaSVv1WvN/UelxIRI1DRbZZ1oDk2S3RUkIhKkhEi3cUL11rTz/+AMox4O6p0mw8xCQdWSFo7DCBdPHIL5VRRNAQZ3b8ETWgNdQkViTYhaa2F8tXBaCalqs24U8uY3A6EWsSagtY3vPrr/4ksvf9sXvvz4tdceAcg8FrEXHu7PLtrF1fF9UwDl3o6cpzanLb340oNbEfbUlLG/dfJaKanN46RHANvdoG30BZqz4tMCtBYoPqFwDoMWe7AtdtmYNroCTOiZeP3RBtiamb12DrH5jJSf+NDQgzPY3SEh5+YVmxIPQ+D5tJP+B124RM7BDVf1vq9Z/OfuxELuruqt78RCzUTs2G1D2AdvZYGeCqVrMAdZ1wDFnR61eK2KJGsf1cUgS9DAN3plrkEYhG+mMfn6Ju3r4y0JfSHBvGxAFtio0/F4jBlNXLFOnMrgxMdpBpD78lkADwP98gasY1C4A9fNFGTECnBK2dp60S68N7UeTHgdCRpGaI8DTd2rzYCcPX32wz/0yf/l738awDxd7m7fOpy93xTb2/cZ5tME4F/6oz86HqaT7YlbPU61q2OYRAZxMbNaLRTd9+7dff/sve1uSDk/PT+7c+cugOPR7j98cS/3X/zAq1N978nTrwDYn2yn6TjPM5GknLtVDVBoZ8K7w7kGfEEkl1Sr9fYqyiRzyBBBeYfxMIZ/UI+M0/1m6+pNbZ6PALZlO5RBx3a8urh755Q2g44VwLOzi7ItD+7fPl5ekc7bnAFcHcbj8XD//v0/+x/++3/uP/gL43EGcLy6ePbsHaPjZrs/ztPF0QBsbt071PT08ih52G4SI6TWaFbrPLp3iwe3zhrs+jvAnWrAmLW5QoQoJfUa6z0WZiJrlYWLJN/m0IdGYiV7Z73VAElaE5HrPMVoIIfB3SMgs9s0AAEJ0Prxan1X5mpgc3PTxalRl4U8M7MIc4p/iuM8qenCz+56/+bt2jJ8Q1vugY4w/xZCpxsVznoI9CVQStwRa8yJiReGAsNhGsjkrgimiFBzQlfa9gduM2dnSiK80i6igej4i7T4otTBS07BgttwNzW4+1AKaeOmAJLRVtI28YbAaD5IDAI6IN3cMbIF4A7ClhILkrsaPPWbkRt5ZjKi0enABYDuhsp+qDM7coq4LbTqECaImpo1JDokADjmYpxmJJi4UYrHKDyzSx5yStM4hnso5W2tdmg0Ems5LbsNgErezFmNh/1QBp3mtJLg4XObqmuFhbJb4OpGTs2MFuUPi+QkIbZcgU3kcCIKmCG0oVdlTBR0LQAGYaIVHY2A00M1yvLaEg2UMp8ktn08wmoSV2dxh7pjUrvW8ocdHZ4QyGHQINktk8zznFb2P8gIrUZFF85FkJmSMjMlIpZF2Q03jhFOgGsXg2GYijo5c54nAEUGEgT3KnFv2eZ5YmZyZk++8DVLyZlzSmlqI1HPbGaDuoGDOWsBuxWwmprZDK2wAHQAuJoqyJkTZ3jS6JFNFQ6fR0FOKa2PNq7VvJJJkRJ9q6s1mHTMBRHR4mdxbTODhJGy8GIuszab2xL30a035IAyZ3bngJS1aWQklmSQ49jX6l36aBHu3kDGnZ+tBAhLYnFLVWPCQlEWhJ6yI9VauPpJkOamIYRHKhnMlBSsqtP8B8+icrNqvGnJU9XCuaNcm3UzLPfakxJT7cGrofA3U1sAE52W7NrVPKQgX+JfXbVCEWEzi/aPlq8Y7AvkvMMpwojI6x2oUY0JM9LC/vHIM1O4xFkcArM2MYN7iAt65pw5yAI/4T29EtQpqxRFRtQfZiZCCk8pqeowDD3Aeao3EEckq5WjNXDy8JZfoxNimmGlpCV41cw64COxBJNiPh7cnZA40eXx4unl+entEwCl2htf+W2Xq7/yX//lFz5w9/3zdyPdbdjlssmzztQ65y+JiIjBwm/fv4XVMeBmTmsuXuq/XUopuaLjVmNFwOJk120GETsSsUiubVqKQiNKcRWs3Lr+T+Irhzls6aKdGeq9jmi20gX5MI2lpKW0iwBLoyXLKeJOAjVLzBSJLzeCgaMuFpBw6qDqHv9DlGSeps5bJqqtpZKrNrSeMhURPWS9yKfOB5IbRiRTtZWBZG7E3f0eV52qJmISZh5sKdyJshvcqI9RkiwEoApyIpi3wOWeZH8JuPuRb/vSVza/94UvPjm7uGgO4Nu/7c4ge2cM2ccLb8cW/dvm5NYofj5b2jwK3th0vLw8f/PlV/J+y8d6WYYNgN3p7cuz8/lC2LikzVBOY5tep2cwmNcQfy951xJoSDcHOfXPL9CHDA+LRo0ROMzMyKEwrH6HFWvULaAxX+j0cTAxYc1BdnIEqzcLBw3OVDkRR0Sieeoht5DwZXp4yT1sxixsi3mtG0iW0AEiGGmU3v2SixMF5NZ9EExJKcE2bg5NoaYm14WPx3DS66bIlzA2gulKnK6zUfYkLMhRcbqZCAk70LDMUqbjlPOQ08DupBaTCOF2bz+Uk/3Ti1tvvPXs8Sa/cjoAmGjciitrQDHj6BBL7BsCGdSlWT+RpHlxYvgGqtZN4GMueRjS+1eXetU2SndPNgCg0+XhKksltqpuVMN72+o0TfO8UZq9xBfHMeJTJhSaw9Pl5ksUO4i8xxVH7pmZW/X4hHmlCRiBhdXg1udBHEY4ivyG4JgGzZpY7brrDqcnOXc4cWSVARE66Aa3tpbIMJckqsqUiBql684/yve2INlvZshhxYkTEeqQW97M9+7vP/M7v312OQL4wL3B6/vbony3aBvQHMD5CK6Msh0Kj206v7iIdpcZuTAleDMO0kRx4x6NQuszDGQU7v1KFJG4WKGAa1TKzQTTb5YwtUAwjZYxbrQQ7E7de74QZAMiK0vI102DiX8rgAWvb4yIg3PdB22Is5fqXOO36mmmxLa4jlU1TlqHTlM185QSlru1SDKzZtHoIL4vhTdVIl6oWT0K8BsHE99Mo5GeG4EsEfY3Rxs9GuHGf2QHCwjsBFkyvsjVHWQkQE6r5lbnVt2EfMjBk26VfEmvx7qCCSWLJ2bnHtHXCabcWbyGPvhg5pSWX7P2jYBbNBkxT+c4OMk0ZVbDXKdPfvIH/9U/9kcA/P2/939CNi++/GGr7eLy2fH47g987MMAfvLf/InL84NZVrXN7jSCWJqOZo2hImkYBuETAJdXc8mn42Ha7NLpyYM6KYCS929++fHZ4zfOz87vPtjdf3QK4HA8lCHfOrk1jqP12IseJUMCCXc7LTlprnMd53mCueUhtjXDZpim2kzLPg9wzrcBjA3kc8k+Thep7DYn4QHj43FMTjRkJVppLPfv3KFEREQlP3t69uILL4Xq5+zs7MmTx2+3rxE2t2/fBaBWh/2u5HTn3jZfXr775BzAjMu0vX1rty+bjc5X8zzFPn232223wzzP8zz3dIzQdDk1s+UB3YtUoRSX5moNEZGUuDXUqstXdo1BZ2bmXpHeIOzqElDVq6TWakwKruvtKHg0dlG23ss5ZxY8l4Ta/fm8Uu3Tgj8jcxJnwnO26yhjajNJKHKT+/vPwhpe3klMNnU9vKIwYhHJeeViSCYSSmH9jtO4+87icDC32oW3TgJKHeXZ4VBq1RWxYFo+K2gSJVjPQJXot5mwRtWwg5ViRl88bcg3ZgQc2kUksvV1lhrcyY15ZYF2hZcpx86vAW5erdUsl81mJgBpt7c6X06HIrLJe26xsSOAJA+bDBjL9uStwxFAKxvOGyBpg7UlYlIbN5OEwXm0hMXDNZlXB6eUOGE5acFESdg5cFS8zH+tNSiYZUjZg6hW7Wb11Wv1xEIUeSVm69fHdL01Zr6BUDI3gcN8LeKJHeQSnhoCx0mbyEDG7gRrHt8CwcHMgzS+hu4FxaajZNWCvTrBb+VimME0TTWX/h7YiSCtaacKcEwHGpGLMDy+o26OgKuZurWch75W76F85tbgzsw97CkFiNqYOSWymLwoglzT+9EbztDraWNfzhFgAdpnWR/NTKnT2Y0sScfcrEYQdSZVrDrKazduqE/ApkomLHkYoDfQqubXwWnwCHQL9WXwqnh9lJHn6NskvNPRRjkcJEKgZh4dnGwGUG7VDZSSJsRQL8K13LsXuSfoaVUyd/bEA0ypWzKoB1aSd/hC3HhgQwIlklxjbV9tqgpCKUPOW97v/sANOELG5ks+8E0Uqi1fsK7hE+Aggmqjph0YliDUTbK+ht6paVxSKYShRKnT81Nz1+ahkOkRCSKrP/brTIC6zH2DZBkpO3FaBZIaQEk5hLhx26p3/K+ZiTBT7ivizi4HiJKQeYSG3JhbQxPLSnmIo7ZpS5LNrAzbOB/H46SquBH8EcCYuFtIGEg9OSJYcmpmttvt1GoctnHnuCtxn/sY0rDbXE3jqHXU6f6jW3/nv//bAB69dP/f+TM/sT8pJ7t0fvXkwcP7AJ49e3r79umhXmWh6L07UCZJpKCIcGihHatjmWNv2AcBSdwt0tGbLQtA5v54NndX7rqMWKMGLFq6vsp7Hhkt8dRLpye5pKgPDDU886XIFC00jEhutCLUWovoov4KFPpjd0CYgl9o3Zzuy/bvmop8k11/s7pV90RJzfJ6IZmlWNhQr4fJHAY1chcSKV2GxTcoceY35inPVc/Lkt/cXCkzr1HeBIlv3QwOHTrq1c2sthmuSZhQAbTj5CMe3Xnhwfe+dv/RrU999nO//KlPA3jr7Rd++OPfd5o3m3R7fPa0B0Cyz3qcq53ceeHk1vz6668DILr/wgfuUb0iory5NVcC8PRgnE/b5LuyI6TtNl3NTwGoF9hEkYZF12Z0JwK5mUaZFZ5wIu7i7YhYAiIZunlEmyhpsBskSrB+YtDztZEDxMQdsBK3ILnCHUvsllpDY5gnIQIHK5Qd4pIkW4Lr2ryxq4nIuuRfQ5Hg4gSW1NCT28PVn1KyZqpt0ZWwGQPJ1KITjKWHegWCyOOhJu7GcyHAUkpkQ1+uNmgzEzNWd+0SZXaW/hWHvAuAtdkgjpycwR7EaXcXqkXKhz/00tOL8t7j8erVLYBhe/vZ4YlkqzqKRLQY3FLCVkmBI5FHuQYnaIGxNwa1KBnN55RKw7wddttkV+8+vju8AmDY3DvaDDkKWijngi7MLIl25+8fN7KNs07YyR3OJE7cgqRtxqYGDkq53ejCY1zKDSCX5ePKzKbQJMnMmXJMmZoF4TeWTDFGdQOZahzjiTMA4dTqHBXJ9ZlvLeeccyKi1mp89WujHmirVHLfmtaqbmQxFLO1GYirxcywZGeIiJCfbvhqfLY/fXTn/t23Hr8H4NGDl6xORebdpsySZXMLwH5/mnS8Gp8epuPheF4sA9hud5LIdNZ5FiHJYQGYNsOgCu0nZP+0kiQimqsyXx+VtAaLLVTpm4/jXrZa3IwZFGZ1X8fTRCSSRaJEux6LLHO6fmd8I0HwWzc2AfbgFKec9rT4BTRYaw2UEnNeHnzNzFytzTUyM8ncrCEO1fUnCdu1kLDPJcNt6gBHJjQv+7vn9VP/bGiNONN5xYguz4jnygkmAaU+aAuE2zIwjxMk1MzmaK5QBDujG7I4ZJi0ApgWjr+REBE11whQN2/McGetrdbaqsbzd13lUcxaOqfX6PntOgAnMSF3MbO7t/d//s//26F0+Jmf+YW33vgiYJL1k5/88F/8S38OwEc/+sE6v8dCKZXW5mWRayzGIKABHNNG1TpsNwaeWtXJt5tTAI8fn/+V//Kv/vz/8eVxxO17+GM/9hEA//lf/o+3p7uzy6vdbqN1dphds2g54JDuXfXp1nJOMoA0QaXODGD0BtZJDxsthmKzADh/dmzVdgNgNNaJlrbo8nB5+/SOcHnv4lkmypIA/M2//t/97M/971cXz37gE5/48R//8ZMfOQk7Symb3enJ5dX5OOnVdAHgnbcev/batzPhydPLWuv+9l0A7gNBoHo8Pxfx09PT+ISvDlchoxiGYZ7bOrZw91qbm8ZTA4AxC2JZZsGgXWmyzKGfcutzCk6ciSSIEmu3GeVKj70USYtFxZb8lI5aXG6xaPfXYWVHxbGHbXwNU2BmgoSeYlVVrHKMWmvkra6X0+pcuJkk6N8awvENqUDxDlfYYTMNkmgc0+vHGEXaPM/xrqTk1Vi3Yk3j046j6+bHFR90ouBO94qUmCmJEcxM4bRYFIkc5qaamTshxsDOpubOJJ5SIgnwUx/AkFOWDnH0VptWVwsSXwTzmTqSVBNFmoybJADbYV/dpyNbycc2D7HnoARk4mIEszbOmGUHoJYd8WDKBqK8FJqmJdtxmiYB0iYGHBNRJSp5Y9VYRLs4PVIoLWTjQsjLZqi1pqbEItSprkrXkRl04wC30CPdyA0xX8QvBBHBkhJHHj4lDyTFWin3+xockU8hXArIt7obdJkAopMoIiuErrMa+pcJ5Ngvli0lMa1jq0PfQlqn4omYwcxY+sdlhpLYiM2suV1PqLFwSck7S4PBTB4DPTiDFo2qRxake/RWvT5p1YSFYg23SIFaqCCz2HKqU06RaxYcj67sJuNEkkQdbEICbQ6gEhGLE9yNtIN8HS4EYnI3hcY3roBBQS6garpGI6InbZC7qeoctpGUMmdEsb3QjgCnyIxgcqa6+GSYhSW1Zk7FJAFoJg2icCmpMGE+RNklRErx0ItBasj2pWeVLglH/XRK6VhHCgWVdEuHhrHMhblYOOkYKm4uTVLi9I0U839+Z8n/tyKA/sLv9ydf+40/7e7qgdriNe0mJDTX4dUhaGEiZpBYde/Ac+RMKWIHyJm7dtGipJXIsrB+RQBJtiRZm07zFJanKPjmVjM/lzZHPazRiagZRUA6MQfg1nuoWRguTESEUpQrzAus2FxbFZEEMbPA/5o7Z6bEc5vWiWN3vxgSWEhuEtObq2SptQ7red16JyNJQByyTINDaPZwurItC6QQ8bnbJpfgTcAtpb4eY1hgh4yYc1KyQz3+w1/7f54dzj72ye8GcOvO7u697Vyv9rtCZHOdo3QrZVPrlIRaq1U9tEKcZK6zmQ5DikTDIFWDAIiLYN2PacBBMxG1Wdf6uIemuBmWLD1Y727JJFFQXaHEiL11ZHxGaUghiyYyqML7qcfMo9baGjOLpK5PY3bHNE05Z1vZ+0wOVzNmEpH52NFuuQsrokXkZRZjUXqrKjhdz03gQZ2cxylwua42T9N2u2vNruMkOgLK4jVXl3zo5JcHNt0MQv66eUf/v8QkqalxjyAhVQMs7PCcNNp4SUycWvXaiDgDIMuFtw466FQlVd699e4lgDe++PT82fF0f/rSC/dfeenWfs8AvvTlz4vwg4cvpuHB1x77pz71KwD+8L/w0gfuF6/t4tl4daT3n54BGPY4vbVPIG9uEw5Xl8OuAfjgqw8GqUIVN+SLN1FiRqHTgFE83ggUUgHvviXnCjd1XWp9BgvYm1G35TznhGdJZiECXQ3snY9G7GFnNW/xBiRlvSaTClEip5CVXFveXHNOtc7WNKXrcAqrNpt6FmdfR+PhAohnt1Dul1yg7FsToQVUzVOdnIkgRLIefYESm+arzWbj1lGC1ZzAuaSmU8XkrGGKDjiMqrEzcxxoGcbanPy60HQYyXBog+YXPvcF/8xn33jxwS0A3/XhOw8fPFN7u9G0zUOeBgAy8w6srlc8IXcBBTnlWqwlRyI2TpcAlCba7K8meNu9/l756V8683QXwI9+/2sf+YDuhzfF39tyGpgA1OkgoJJPpmOFR3I8SDpklRicNIazmTdNG7EKm+rUaUcgbSBK8ARK7n2PXoYM8mkandmdkwz9L1d1t8RMpGox0fbuIfdA7geDKbmFjstBHYXo3oiRkoikWmeijv9gSimleW5EnKifJ/1kZtYb84Lg7cVRa+36lHNrAj3Q6dXJh37p1z8/Xh0A/Mt/+Hvk+PnTjU2e33rS3nzLAEwji4+bYX75lc2DB/vOkzbLmUsitdl0XtJeIc5mIBeijsvvezICcSYm0s5kZXSsZtWWc9ZlvLtOZ4Q6iETdwhP2/Ej3xmC3y16ea0u+8bD6JhXBN8tQGI+Hrl50Ba5p7SLSTOnrEmf7wMWEEWomsphWJID9eoUoq5xhTSFtQUCUfCMifBGTUqxJ67VKogdX3+SHrCHRWJSS1/MOAhhyo0kL9DXDQp23ZG8HPwcKR0KJqytiUF1Y44Ee5Jre5C0h8f0fc3CFAW9ag5rs7CmxwbXqkIY2qyy4WUdHFLnfNCqTWR/t99+C2Znn2d2Gknd1bgDGSz9e7J68e8mk9x7k2/fHza63E7uyg5hTq3SlPq+SFjc3BaFIT0+086tnw5DUeDry4cAAfvp/+Jn33yn/4o988nu/+/t++VO/+Au/+KsAXv1w+cl/68fu3d/kZBIBxxYUc4myPRy+QRbnZJLbYTq0WnLaWw1fgBqdO1XIZmrbeb4NYKqn47wp2/uHlmdNUR9TGib1lPM8zbtSnnzlq3/37/xtAGdf+Px3feJjr33ktf/7H/zs73ztKz/2r/0EgD/+E38KjIpLSg5OEYs+H5swbYukhHmuOe8BtJY3w8k0Tea225Z5Ho91ihopDdvjOLbqm8022H5DyczUWoOBRQIP7OYCqfNIhFJykPnM9Tp3iLiHTZrBmIiZUggfp9ZZFTGFvylKuh5yLYOD6xQVuR6IBMwr/CaqmnNMNK4Dwtb4xrgmx3GM+MJ4zb4nWAga3jSSYm8OOL5FK7L+6TpOrbXWWqPgVu/66J7m0DtATykxkFKapgVhm3McYmVIvjSr1oNyWSSRdQthh54A1HlorQs0cs6b3dS01sms30oixICrsdFApFcjABynE+EtiOfZfcbenHsShwDJlGFiJq4AEnu0xtNczZDzEMfU1dSa8Jy2T2yo5QRAObk9Hw98OHu4zVtrWwk8Sp4bmrlag44HouOdewAOkmvDXM0hKecYpsCtZKptTATVFj5xZmlKRcQPx81QYm/fmMKEwiRuVroNGFa91tkBFgGHQAPC0loLszyvsmr3uVbJi+lhYUTCTAwQMeYQecGVugdBI9djYRy5E9yhXfDOC4JAKZSy0p2Pza02MzdIcnfuv1dck+ZNTTWoZtnqxsc8nfvluw/3ZTDLS+ZXScWp2/o6+RFeSmk1PPK+2lq73CFIB8TXGD43Ry8Ysmw7bYFcREgoYhPi79aqzJIohMl96iGxjxcepyls7HkzkKDWClgpJYaYZu5GKZfWLJhZ56MCuKgpbbebQoKWbeI4fq3CLHT9zSIdHCJiTa22xGLei5bYyQtREnHqg8jYroXuXogS9XerWo2BRBAoFtySOXMmKbPRofkxXNucAjhaKO3ZdvUKQEZ1TgqykOEuz04hDi0jR9dni/NAyK0RxXI7yL6pOaq7yXAxaeMCoEJmp2oEFpFCTP/6D/3U77+K+Fv/fzA4nJdOmGKHEmMkqJWUI4iX4N3qHMb1ILOn7g5SbRTxOvBWa0wi2ENhA4pBlGrcGGozgmFGQULrmluKkSCuW4JICSJh5oTmi1DQOAkJqTa6nlJX6hh0B9isg9CgRk6mWm+w0xMHt02FmVOn42jIZRNRg7YWhIhSNvM8ljxUnUUk0CPXMj8iNV/SvkNhTez9k/TVeiNgkBmBOm43cco5W51bU5fo+tCsXZyf375/7/Li8u/9z//T93/ie+/c/6MA8oZSKS7zpPNuv4FXAFfjsZJtytC0Skran74Odw0BBC2+Ee5cAaI+cerPVLVYlahqjNKjwBQRCEtEm3XFV+R2ea2TU+9ByTnCH4PH3d1DFI9qJTZhMFr4j2pzziWnHOlN0W/UOldzyZJKWRsSElbXpm5EiWOFDon6tkcJqD+/eQgk4UoOT6k0q+Y26sTifcdOPgyZXVNiNV/l873sXiJkYsBBsA6HkZvR2eSuq5KsE14WJzZLDlH3CuaIQTgTWrdUGIOziLeq0EQJQNnC9NygW7YNZYhtHyQAj05fmbD/vS8+/vTrb37mzd13fcdHADD/IZpHvJ8F51/90jun2wTg1ukLc/Pf+PXfunx68eq3vbwdCoDdSZv1aU37Btnt7p3u9re3NSJXKGnihbveAwXj7VqSbNSH8+5djsRJmKCdWe0AY9FjLPA87x5iY+7am2jVLO5sdlJOy1ZWI3SZRBxtlYmz0Dw1cvNmAa5jYlOz5mrO6LsvFoBY65JL+nwyQskyYRLuSmCHtjabGXPOaYBF7inVVlNKjplYFmo3U+60YmJfMtah6qqTszdvZk6UASRJDlWfZp2opHBngLRZMwXRxjybxWITJQlkMmuSEJaiWgGzjfio7738Uq6++/LrRwCf+ifTxz9+d7u9kzbPSCSYPok1lZlUuQkhWzsAyMQES67kAqOmBUBjmSXPxCnb7Tvl+z/66q/95hmAX/7Ni6fHux/50At3d2k+vrfHDGAvG7M2+mHMU8q5Lq4/sEFMiMEp9VxeEWcBCOqgRWkPKaLqbiBxIjRvAGadiFXJHBu1nvomkiWxQyOyI0a5zMIeaeRM4FX8tUmbWmutE6gPv0jEXV2rWkvMphZ6KIOEYdCd3Cjm6TnnWB4S0TAMIXTnpRMgIrrR7LtxwjDkzfl05ngWzXlrNfOmtbbd3z+OTzjdBfDdH/u+/Ua/9IV//N77b5WspQiAkiTlUtVU5yEXggI4HM+3qbgLk2TmeKqamXnrArg+yunC6S5atOtGIuLG3VsERnUlyHUvcz0JWLT11x3I80CK2AJrx5Quy2c3+v0am6VptyJMpO4uxp2KXQAAIABJREFUhMV6mar2ahiB2VpmA0TMwsRe67Tc+F2r777IJIAoMTdpE7CjPuAwT4tI/evE8P+ULZBzCLLY6PlPwHoSDfc4mq8bi8ATOwPsvIRzRUFCjgiZSAlAzty8zdMR7EK+GwRAm809EjpNb5g3o/8kCqvR6h5yMIlQBKP0oU3QpwhRkYd6353MPIjEzKljO5M3zFlsPs5X45Pbt7cA3KcX7n/w0cOBGYYr52cp7QD83m+//YXX34UPd+7fObanSAZgKCdD2YKsteruLBWA+vmLL985uZVz2e33H7hz6z6A/+gv/mcXZ/W3fuO3/uEv/8orr37wr/21fwPAg0fbd86+MLb3wFrnKsjZtwBgA2kiB8FYMM8G4OmT97LY6Z27u/2deeZxrgBysuYHKfnykJPcff+dBiAnefDwofFw7+TWVx+/fxnLnkGPzQqfGOPqeLx/7/5P/Td/FcD9bdkWOOFP/4k/nk63X3rrbQCvf/GdvN3tTgZrCqOT/QDgD33w1W1m5vmrb31trj7VGcD+5PT86ioJbbM8uHW63Z0+uzoCePfs/VYPJZeSSymbo53HDouBIhwpnks1pRxuL6EoEuJUJ4a7z1PLOcdic7E7hHGHmJ8TlmaJ4GdfYx0j+ai1hiU1LKdiZnMdV7nH0uT0YeU01fX2j6AlrNDX4GKwpJRKyiGGkiUmlplzEZTn9vzPn4XPoXnXU4Wfl7JO09RaK9sNgGHYVNPQj7AvNooeaxU+166qiHnNMAxwjkjXGG92Udiidgx3Q2KJzzZE9FH7ASSNihHHGnuxSsUIvrqz5NACVW9Kw0hEiUm20yI5F9VM2BIKdJCWgzJmjVrtY3b1UKQJs7Bo2h4ru2SWAcBYFZR5e3phc6P8+PIAgFgh5VgbCe9P76jw2NbPTTabQYnMLOZcqq0aQAaRBu/O5ZxIzN3ztphjnCcAabfJZWPWiGiaJoJZlDoNSSSnoc/ETYPoJ5Kz8Lo+iVmpuPHClu72nL6pUjDRohmjLtSwUNlLQq2rtUqI2J3cg0+LnES8tTZrjXiO7glNLCy5G6Zo+UlOgDiLwfrqN3mt3tp8e7uRxJhb3DitzbVWKcziqho1AxHNtWljIiHqDISgepq3YO2l1Hn+2izi4dxVa22RisgsIiIMYiCSsuHum2EwA9TC8dnxbUSxeMgphfSltQbzYDOvasqIkGFv6gZhZ0zWANS0bZKVSMx3nrcct7Mymgi1Vm2e++BGwIRMXDiPvuTBAVabm3nYWpi4lJXy27QyswyFfPF9JxhZRHFkKgBq4qPLQflIcmEtcM63b98St+P5U/dx2A6BaISRETkV42xA1RW1lpMQAJ2rwZD76AcwnadoEJZGRya1o7pCnhwrbxOAsruVtieZpakdm6r/gWRw6DLoYpaUUsx6JZO10PeqYYVxsplFmrtwWnb87qQiiZhibr3w+dwsoBgQTjFXdrCq6UJZW71bpZSFFboOvJedlTCbz7GCa5aFg23pbmuG9rXXmvrhHnScIQ890oK5ExlEFNqs5ZLB3m0jWhmSpYBw03CoqiK9hb6BZQ0tPamqudNyxCu5qZHzaqTEYmOP1+wjA0kiYrU/vYJBdZyOu5PtF994/W/8rb9x7/7Df/fP/HsPXrgH4OzZ27/zu188Oc0f/c4PP3nv7Yhe3+9OXHAcx8xOIiusnhc/6DqwBxksBkrOsDD3xM8tpcS7WreFfmNScENNjXCWrk6B/sWsE98AzgbtOZGwuJPb3NA6FD4RkfOyxwvPhaoyfBgGbRqJgHElRb4MM9uiquA1zhaNsIDHl/d57VNYRXoKGVhVnSl6qpj2xAoildwXia6h1AohZAzaWjPhJTe+ZxLr+uiKj3YFmq4X6DRNZrZiKVZoFjPH8ySlTMTTNGmjIbz7wDxdSTK3RkiJBD41mgFsSxOil1+5dXLn7u/83uN/8ptfAvDBl19+eP/R5fjs6vzJbp8+8uGPxp37G7/52+8+Pnv5Ay++8spL2xMF4HJGhac2PH1/fvzVs1defHBykgHU49VCDURY/OLbtPDHmzP3FJVE3uKSsaZAv8mjB4NZ0HPRl5lZUoR5RRhA3Ndu6k6tVs4pHjcBLrJQAwkzJQufjmnmnhVHoMh7nscGC9Wkf50LKdy8awxePwpFpCQ3Uu8JUFh8vzBTmzjw1u5GxmIO5MJBeAEbGbt50yaWsPjk19aotVkbhiFEetasERkLEpbZpMJU2Vk4Uc9X6nk6bl5NW0PQW81EhFQviZngL71ydz7sALz++a+9/c7+0aPNXmbkuCahNBM3kFPLBAkjmzIyp5RJ4vsJ5RQ5ZHs8XiVvSXYvP9x95WEDcH5u//jzX2ubzQ9+9OWyyZeX70Zr7fBKFds8mnKIvzwNnLiH+fUQK7q+yEN93cOWCSl0PJlISgpJV60juRGn6Hzjq2lsHFlHZmpVOk8UZnBXI2desC/LZpI5OVrM1MgtJxaRq+PlZrOJ6DL0FGGLqSuzrMB/dx/HMaLX+qulFD3D6rNY/B0iMsCNMD68M/zu248BHA+XQyJL6epwvH3n7uh7AGfnz072d77re3/g6tndx29/seTOqDuttBkSPCtpKQCwyRthAglpGPhueHoCjBEjv+4eWSk/GqjR3q/cEEHFr5BL/gZa1jJXFLmh8abnnf/uN1jdz2mrvrVFBdXV1I2wSL/jiDCLU5F51dVbiOdXYcLyJmGx9OOlE3MPWfv/y9y7B212XeWdz1pr73PO+363/vqm1sW6WJIvkhx8TSwuxph7CIQEgmGSDBVIUpOBVBImE6Yyk6pcpiZkUkwqlYQAAYoJuRrbgLnZRh7AMI4tWxjZsiXbkm21WlJLre7+bu/7nnP23mvNH2uf9/tkQzKh8gdd+qPrq1b3ezlnn3V5nt/jNqI6PiP6gunG8eF5cipRBzeuQf6C4klxjOKYlC3m3uw12MJLDh9lFoaASoHVkB065niYsQs8I6sIxdCyaLZlTg6rn7n72o69uv5Ru7mAAh+vQL1eFREiyVRvZ0OZ1gBm2Y5Lr6LkbAeJtatkcIAxmPIGx8ODqwA2ZvO9/afbsMHChKHAZrNNAD/8w//gfQ9cIkNWGKPOxMyjlEGM2MC1Hrfcih/50X/YdVtBuk8/dvHn3v7TAH7hnb9+/YWUe7QtxoTN0wCwdZq++3u//S1f+9obbtwWUSHi4v6j5FgqgRmF+dYugLe945fe9fM/d/n5fixIGWd3TwG49567/+YPfs/26W1F+/zz40//5M8C+I3/50OFglEQaijG7/yevwTgT37Xd+X9w2W/3JxtatJxGD7+0YcB/Pg//eG0WsxmbZby+q9449d967cCuOHGs1f2DxHa5dHRznznqScuAfipf/Yv965eVlu9+rWv+eZvfWvhDkBWUIgs5UMf+k/PPP7Eqj+UjgDc85o/ct+XvJ5CPFokhkTfkWvKaRSIUWPE9fsqpUwTt2EYhjRU20hkAE3TrO8pRwMSiZmmlIiatRlkAvTaOgg5j6OI+KlV1s5cmFeYJ50gazXHF8z71gWGF7RD8kyrpus6EfGwnvWKO6V0jBUz+/9p/jpBDOG1xe/Yt05QVM4REU/OXJRSvAZYv2aveL1bM6OqnAXzNONQr7Trq1UyApkfDFNdJ2VMBA4mBitroQKDhMms3ZiTR9ISPDAgts1sc6Pk4kqHMqSS+lLGBshsM68iuu5o/1okm822tZQ+FQCRKc43kzUpFZOGXfdEwq0EcB70KI1HYwbQbc53Tp8pYxpLHhsupkyTmFxNubCxwTwpqYncRur7lWn2naLT7lUhXZdzbiTIlAc35rQaeh/WCwe/n5Vri1lyzuUYiFNhzCeQAkZQGE1EWJ1YnmQGVUMJMXDd+YkEA7gUCOPY/klgYgWTdw2+9SumqqZKVLuVKYu0gI1PgOHXosFK8EAFg4qqlbGZx5wHpKKxFu1pHJU4Rgbp+rIfx9TEzWIgmH+JZFAqAjZCSYlqoJs/5dilT6kUr1iiBDNOKdWp8bTANiPV4mbyCUVf/PlLSrFr3bKxGJeatemi22DXPEoi4SCRRIWYxJuIPo+krVGMEpTEoxJytlJKEyp/J06+KqRio2bKoWsdgRdASU2trGFhnnhSjxemsRQMozfOWYtGLiUjk1BwXZ4hrArtZ+0DbZ6+0MYIoD/YS0f7M7FZQzktIiuADMpKRZANY5ExaXK5xzB4IeHCK6/AY9cIGAiNY7mlIvaXOhymccwad85o6ACkpkskBVyIS5Q/jDGxxByYhePaNOiJIRBRdUyDFKsh2P5Nh8i5ZBYLdQ0LdiuGFlXFOvGbiIXIvMWpM8OchqZpbBjMrOs2/OZcLpfrMGfTGgjvu3q3GU/rLIQQzKxf9SGEGEIefflWmCiEIMK5lHEcfU4ZmmhqOSsZxzb4wLiUki2TUEqJBKWmJxszlVI0KeEY3uPfPTM3TVNSntzRZcwJCiKSEGji25eSY2zHPEQJXU3Nyb48zDmTyDoTdxxHzwRKY/G2NpVemu702V2O4S1f8/W3vuTOH/3xHwXwS7/8zvte9fJv+Mavfu+7f+y7/rs/41FG2oKFISyB8ug3BUjq02htEq0Jvqg6hXEcjcSF/QDlrFaUmYsv1oAmSCnZeXgnV3/T042LOh8DTWw0Uwxx6Eeiqk9uZp1jKZQUpKrmmFgfpqai/vIynAvLzgb3x6HPaGNsRNhy8hfM0/VQSnLzqxMH/cmdSq4SdI6qcMVsURRTUqgVGPnKVwwlj8bETKVkV1oyVbYH+QMAVYk96zqzMo6jwUIQ/xRTSmZKxBXZsnY1aSnFafMhpzpm7rqOGUMaS0prtJiZwUIbA3OYwmvBmkAQDko05tEZfhxWGBebcX7u5tu3mlOfePQSgIufu3x4uLz9rhvuedntTVnm4QDA3uHeYrl3730vu+n8ObZeyACMGcWklNn+9f7oMIWbxXQJIOuioVkaC5OFIH7NMEMVaRibhrVUPrNwqEZzNeIp1cqLHqq3JxWaNlRNCEEtj/0Alq7r/Of9OPqzMOeK1ic2DhyEwcUAl7kaoajGtvEkE0+ZIqIQI3NU1TRW2Z4aRHixWMznHUiLlraZ1fhYsya0PPA4ruoDmLggs0guOeexa51KCIkcuyYvVv3Yt10AsBrGo0XePX1uuVyCzEiPJp+2kTIHMyXRrKMbmLKljY0WqcyauDhc+mcYiTmIMO3vXd/c3PQLKfWLMY+AjrmfTE+RSIhkNpsfjUstcv6mcwCW46lPPvrZNNx4xx07PZal7AGYy3A09DHOUh672UagOYCDw+ubZ09p3y+Orp89e9oLkP1ln9H2abXVcMNjY9dvv3kG4AkannjqytHDbd/znafDzaduABAkSRz28l4uKfc4O9/2IQ/lNAsYS0qsBSOAOTU5D03blZJSyk3T+jU/jqXtNpFzyblY8fFu27ZZRzMwxTWcyKxIEFLxrBDXc+WcuyYCEohgcAsATFYMIgnMVHEjUE3OPm1C1FxKIUeZSGxCCCkl4Whci+mcsx8pIQQh8uO3xp26aXEqmlV11CRN2ts/aE7fsNEgLQ8BpKEP88gR/Vgyhn4cAXz6s0888vB4yy1nz5xqcwnbG3MAzzz95EFc3X3nncvVECWUmvwKX9CbcslOQECITMRZU06WVgM7fRNgCSklf7LkVD/Dk+GspZTpYRF+P3vJJFaXL+ICOsuIJt7b9Mu1dtWaV/zwsxPMi5RHJqvgKq7sPYLGRlLOXkeu/WZOXPKEZqMq82bIMAxaEGM0g/i1QUJEBhaRtSFUPbRL7eR4+uQiOcZGpwdTJa3WWVjRMlQuuHMKzDlNVQmck8amBZBS9T/HOHONJHPs+6PZTrtIA4AMDU13/eD6zvaZhk4NRysAqn3HrKaWU2AZUw8ADYxAQXQcYxC3mkaWEAIIJCcelz6OZzI1J+NOGF1WqJkyUzebrVar6ldnJhaJkVimMT8Vgy+Qmhg3NwBgOOo3tzoztZJNC1G3tXEBwJjCMEIYJaOZhVM7pwAsDvPW1taV55+CoGS4VGJzGyKnNroLn3jkU3/nb//wQx+6Us//HoEwLGGGw2sA0C/t//hff/Z3f+djP/A/f8+tt+yUfNS4jAULJgoGobAcJZddAIcL/uTHe2IsV0DE3vN7AJ659OG/+Je/V9p2zBur5fCeX30/gINnr2PjFPoRVtA2jz/2KIBOhIjmbae5MFlaLH/sX/xzAA++9wE0AWmJVj70gd+44+V3A7j9j7xutjk7WixNm+2Ns1fLFQC/8lP/FrwCr65fufwdb/3zRwkAlqsBTKfP7v7ORz/yrh/5MXDBbgfgr/z17/+qt3zd5596vml3YFbSCIA5RTKCmiUt7DN6LUbCXr/FKF73p5Ry0hAC13zWNeHLVJOH/Z7c1tDENvA4QZcPl5QSyjiOEhqXYvVlICKGiaxjyKpPxGprqU1zbMmsMcCa1g1JICY1sxLomPltZnHK0vtiuMbvaVizk1bl6USSJnY07/vet2val2IKB4twnVGWnHPOm/MNP9PWPpqmabyJ6MfB02nI4F4bEV9a1222kdbyQo9frjBZQQispkPOLsgNjYCQcw7dbJWyJ0dY0xhxIQOxGlZW82WUqGlDEE6rw5xWaOowRWdbQ8k5kxbb2NwCcLjoQfL80aLnlpvAXeNzLgtCHJS1ELYvXABQlPeHYdDczrplKaYaTVxfaYxkOSsC1YGOMLFRF5sm+OXk1pvmaLmkrESUipowgJQLGG3bTpal9SSLxDlYimN5O3PW48S3aStT519N10GzVfcQNBVVbdrOgHnb+Td75YVnz58/7wvFwHXNX0oBC4egqjrN6cecSh66JsTQDjl5PeZ+qMVq2fhlOb2SIDGEUFJKfd/ONgCU1aBp3JrPiYdp5F0D7Np2Jo0vNTWw41cba0LKUCMtOTQMQIKoJjC0FEg9Jz1uaL1UYw7mNsmJzpaLa/ddDxum5Y3mrLQmbrAJh5y966n5EkRULPtwsGYyhGBGKSWmAFBKyWPDrhyU+WzeW+pT2WhnZI2b5tjikEZo6dpQqjYcTWx5lQNLsop2UrVSCrTyudbuxVIShRhCADunQwCwkCJtbm4ePrffxsr43MvlarE0m2+dPa+qe9f2AQzXr25J2dnpYij9auW9VTubK4U+Ww/0RTNCM58ByMUGU2ZGuzm68BVgEwGiyLXFIsbYNMF9A9kQN3ZCiBra5F8iMYuAJKE4OvEP3YCjZlCdqC0mzb4GCVMw1UROogqHQdAo1W5gQqEut8WmgHQFuaDToVpmlOrGlf1jrEIsIq+PfUblyoD6b00KDgVCE8mt/yIKC+wKpIoqtGPaLQk7ln3Nk5PQBQ8oncZLKqBs2dRHL45LZGYhJQvMSj4rNrMQwliyf0RrcWAUqUF9qpqS+b5R2AUsa1G911hmJUrwWNkXLayO686adrl37cor73nV3/t7/+BgMfyDv/+PHnjgvQDe8MbX3vfK+4al7V1fXbt6eO78thvVlssFsRYiQL2pCxLAYmpukVlj7Z3dQ+Jo96pbs0IK1boiOBGYwtxMvUHBi5IIiuksxpwJwGpIpJTG0oaGuQ5usmqxXKBERnbsF/Wp8GSWpmPC8CT7XI9UyWBU+VukVhdSJ554NVbjRfkIKEY1fQIQYaNQkJlZdG29qSPSUhBjdP9FskzwMMWy5s9GFp/a+nqB2dYGURExJivH83Ivr0MI/txqWr+3G88OdAsfTa2IFjCTKnLONS7VDIXAZqJKVkx9HtQKQqubrRwePL3bnLv/NXcB+Pwz1x594onrn7g25FtvPde0Ht+Vx3O7py6cOzWfhTxyrhj/ZmO2++nHr3z6E5++5cIFphI7A5ATiKhtZwTNefQAjq4JbWgCBTPnQvNkOCxKRYQDh5LSpNLyTGkPg/aHN5ecidgFIJgqm6yaUhIJzEzsEEYYYIJsqjn5R1EXvszsIn6DS0+FpJSSs7oP02OG/KaeuCi05qupas5G3KfMsMaRqCxlzKuSM1OctfO+90I2lKz9aiksoGrEIw7zjfnRcuy6TU1ZTScAhI2DhtA0TVto8PcwjAtAj1a9QF54/uq8nQNom1A0axr7cbm11Q3jCkBeGhDa2fZ8Ph/Tiqg4h7Lvl0Deu3a0cWYHpZw+4+KvcwcvHD1/ZXnXHTcRQoi9v4VhqSYa27ZfjdYKgAu3vPRo/3rJQ+ywP1zrPc2HYyr5zOnzmxzasLt76tyd2AZwyxUNXfzMk1fe/+CnPtWtXn7zFoAzW7SzG3ZfcqHr2llnRwf7AGhY7m7MQ1n040ob8WP6aDxqhJfLI18pODzCVHZ2Tq/6xBQRIpGqDQ7RF4okAcomdTMuFSpRTXzeAzsTw6yKsf20YYpjnhaH0xHB7iW0ar4NIXozPwyDgps4d3P4SSK6maWUoPoiibXpSe03M5PwMq22z+w8fe0qEs3jDIAgzja2rrxwqduZl+XgkxezVdt2T3z24u8eXL37pTdtzuYAbjh7c875iccvvuzOW8p4KNPM17R4021UDzRUgZuFEDyF9eTsmJmLuYij5pitI5xkneX0B9mI1NXZFwOSj09dM0y8ZLM1xgxN06QyAA7R9TUDE2kpNgzLpmm7rvE/OaSc88AsZpjNNlwlMaxG/0tCCCcop/T7Wv3/C4oSnFBNVwyG//1Vj+VFAstxRI5SCHEYkinFtvHVaMrejwVF6uazvYMVmk0AGxs3rwpfOHNnn8ePfuwzd915K4BZDMvVtY2mM6VxzJub2wAWQyZiEoYwSX1EOhAxlzFYWH+CMsHOTS1KzCUdp+GId6ceIDpRgZSY16udCqKCRjOzYspB88zr8iEVK4mZ2rZNhS8/dwXAn/vu7/qmb85F53mUj3/ssbf/7LsAdM3u3t7Bl73p/q/7xi+LLQ3pAMDOqW5n68KVy6t//EP/6qMfubKz3QFYrfr7v/r13/lt37y5ufPE48/9x7f/IoDPX3xq+5T+ys9/anf7HX/l+/7M2dOyXB14HgRZiBwVRqGbbZ4FUGxrdYCzN56RjfFw/3A+3waw3D/47d965Jv+5LdkbFy69NzBlX0As51zgzWnLtyYlnuHB3udD/Ws9MtFu7EdwPPQfuLik7/z4IcBbJ09t1ocULOxdXrr2uVLv/HA+wD8+Ve+QiRubm20tBFMyGt8jrMZrfb3KI/ktz/QdBtjLiSsMDRtbCz1RwCojP1yISLjmGOMUgPjKYrBoAUGiy40Fo8oKrV3Im+iChH5gj3n7JgYrRUXiYQgfILO6+pRc9PBixDCXJE6dd5Xjgvvk/DstUa1lJJSWisW1/e1ma2TRH9P5vofOHZgDRhek0FDCGNOblEZ0mjQ9bzYX+R8Pl/vq9ZvYT1qIZJa9k5/fq1o82bPRdAOTTYzNs9aIguUyShw4JbdYAI1I5aYk3Kou3RjMiJjURgxqWmNTA5Q08EU3BDbKAxgf/8ak7bcSCBFGUYBcDSQlkyb2yxiTTNCAYxQZM1QTakLQd0jaQCJFOamFU3IYkNxq64xRdRQSaeTZNVhTLPZzArGvnbRTcdtjGbWtF3OOZfsGW0qJMIxCElI40iTaFphSY3UJiccYmxRRiu5diLesTOZWVYlVUdm1BwZZpCh5NWQ1VdQbPP5PMaY0qimKaUaEGmWTalkj7dmLpO9LiDEVR6dmldRLEUlBEcJ+FaCjABLeQRhNpv5ANFyEiptQFQIW2B2d8R8Ps8l5Twa8glcLmcVM4qxLcyenpyLx++RmeZJnyTCzMGBAKqqltZtl3qgm0RTOgGfrkIqIqP15c0mQpaFRSY0UhXgH3sCgKZpzMgX5zG0ELZUkX/L1dHIYLVF0okqy/PYtSEiizAVHQCkQlGCCMOQcy5Sp/wEXd+8qloBWISSs5mJscQ4SZyslLI4POq62ZAoSwSwNMjmZs+0t79AThulANjd3p7TKGVI2ofIRQOAJE1B6Jn6wgOH0G3SfAuADklNWRowhVL8mvE7tx9XqUMhTiQAUkMchGdbEptV8dQIZIjX7VmLQidq9h+mAUfOpZRSYMdJrOvxLSuKoapJJ50MHL/lruqahGQgFhTFWLRrZ5PqGKVkIwpMWtSDIUNgX08x85CSF52xbU4UXhOt3JfrPqGsgw6oZc8tq8o3rRYVUoNamYgY66pCIBwDG5dSqqiB7ThpciqmsxaUDCUqbBOfzJPMSymhaXLOL/544NM1LeZrZ1cNMbiUcoztBBOzgD11ZWryjZlJWgcguGbs6Rf2/sM7fvae+77kDX/sK97+zp//pV9+9/d///cD+NZv+5Yrzz/z2c892sXNJs77VQYw25SdnZ3l0b5qYiKp1htSMwG5TYMr8V3JauqmhzVOhPlAQKIvcF9CVT0+nYTkGDtkYGOSYnDlnuaxbds8Fo6iKVf8hHtVPBNG+DgWWGFMpOCahybr3D5VpRMz1zo1MhWQlqrgCCEwN+vFhf/vEkMjAmDMxXIVS1eCpRblzMw6TUPEtMKPzChQdXKWYgxhOJPcVdbFMAyDR5TWwD8h9z1yDFMGxCTdg0yWIOQ8+pXsqTRZ8wRG8vVycQqhOrelZnO2rI1PopOOCoMGAMEkgBspmZYyp247AAidLPLWpeeXj336c5zP3vWScwC2NjbLRj8cXac0dFsbsdkAcHj92sc/8cizT17Zmne337Lbxt4LXG4ZygRhUpG1+BATMCww2C+abGpgmApIyJp2Xk+Dyu9zhGdFvZakBdOSfKrJVBVc7T/Ex8B2Q1HNxdSmJIN1FDSM19vhJko2LZo9T7NeG26nigFsE/PZ1jLvYRjAHRnVpsnETEou4JgLd7NzAOazrY7mR/1BbCgyDc5eik0B9SkdHOylcZzNg/t0dk6dNeUZ71w9vLJcLVs2ANnGdtaNA+9snzm1u72/uAZg1R/GVhZHe6GNh/3e9tZZAFvzC2OS1YrS2Bwu9za3IoD5dgnNYclDGRauITEoAAAgAElEQVQobCkPwxUAL7nlvqA773vPb3zoA49++ZfetXPmNIAXnnuupNVNN54blrpKOc42AVxdDqt+KMPh6U22aMthBUBmXeptc3Zq75n9Rx7+wHPXV83pCwB277rnK15/x9kbTj/99FVb5Yce+xwA6/cu3HiGH0k33nT2lXdeuGlzG8Bm93zur4yLAxZG1/qBtj2fC2saej8BnAYNC4vlSpWZAsQBP8VtOszCHNRM1meKuri1EuM8Ul5pqt3r/MoAUPSUJpi73yuTgslMFTGGcRy7tmWJAFLKAum6rvrAT2jFmxBO/tCKErGjwa2SwuFcTmnjYb+6cP625dHeuBAAbdi5cmV/c/tUn5dbm81tt+4CuPeVNwbZWCx7IhtWe/O4AnBma9YvxuvgZ55+7oYbtpvGe4A0rJaBiDnApqczZXfAmU/ophZ9bQOEUdM0qNjjkxByevFW9T/nMf2i6cb0GzsRM8I0Qf7KmtTphyqpoZoBbai6EsK6S+HAHCRAQjGjYTz2MUmMURqzMgy99/wg6bo2SkwpuaTuxFuwKdXr5Kvk3+MtVMKRrj0sRC8yIVYcWHW5hhdRBYhAEmLwot+tYRwCDEVHlT4XYTlzYed1AL7vb/xfH3/04u7pjY2t8DsPfeCHfugHAHzj19yT8pWj1fWt+ayhJqWyFrrixahIWBXhn+CAwEkbRpMvZt0BGlceui8VfNYGsjWQYOKdE0lFJBusNJ7UGEWY+4ycSipDAXW5HAH4yq96TdttpRxuOH37D/2jHxlWRwB2T28dLPfvf9Odf+Wv/mlwcR/70Of9vcX7fu2D7//1J+ZN0y8TgFe88ra/8QN//svf9EqhcHC9e9Vr7wPwg3/rH16+fHnWDO/+5Qff/OY3vuWrXuUfQoxCaAVtyY3ZzmpoXMGBEvev2W333nX7S+ePPPQJAMSbj37iqT/91nPbmxc+8tAv+u0gJG949f0XL15cXb2ClH0F6psDAUVAh+GD7//tfPUFAIdCr/1jryWyhz742+ja9z/wAIBv++4/u3Hm/Gq1DF0rlqXkmnO46mHGWvI4LJcDgHZ7c0hjKYWUMaYQY1otACxXCw/v00Lq+HdMrRNUlczc/gwWAVi1Vmv+1agGZnLFIrHFRuqjk8jDVoxM1Vypvo6JnZxT69QyA5lvcaoJl4WZrLqAy8kbmSDCwp5Mt05QClSXQERiLxpqnASa/oHHHHwi58gFJHWmOQwA5hsbo4EMAoKZg1qZEaMQUc7leGDhUwxhYmJmjxlQNWYRCUQTyKtuEz3Pk6sAqtK+aTQzy8wIgc1btTQYQVhUQcX8bxFUXzETSI0seflKYt57EQVqKHvkVrMpBP8OipQSWwAmO9LEFAzMFkL22CTHuxoLBebgwBGqb6RwMVIqiuAyOu+giIVUAamdCINCE9pSClP0jNU0KkIwGFJSrSces89MGcUAY6s5u4zqPHL/xfHOTNW1eorCON5QKmnWRFOet4cf+4h4faIOQy8ii3415hQCZ7XKYWJiCLNMtKXaIVgUNGHMYyJzPVchSzk1TeNAw0psJzYrRQuRRIl1Q5lyJ9RAoYlNA4dpf0xpzIoC0RMmSmaSXMAtA1IpHlqIwOzhfzVmrk50PLBWzbT2QaZaYwqIPKXlWANYWVxUIy8tUXYxYzhmcjtJhwJRYa5J51R/LGpUioHIbSPzRq6Pg87nFGUoAT7xHMwMTdOOqS9FIdFHdUdj3izSsLAY+TwIysZCzNPs22ksbugiIo5CTD5IzSUBJSWNm5uj2UIBYGyiNi2bjcvVqSacCS2AWenFDIKRebBCzQzAYrSVlkSxSIN2XpqNI5dgxDabZomeTzMpzqiUIh1L01nR5MG2EYhNaaKJjDmPbt6BkpJnmjKM6Q/fgCOltI4EF6npwpjCokspgV2LNkFpVAFtm2hmcNEas2NZycCT/AYsFc9gphXoW1e2J73QflVN0pgT4RSTBrXWZNVgBXcIo+ZwTqsvc66akZGHl8pUlRTV9SOjnvjEgEZpwOaaCwBlLGoWKEAdnWlrGyTgC0A14ykazdZs+ZorcFyW1pChSWInEmiy7h5HLQLqj7eKJAfOnTn/lV/x5nZj6yd+/CcvXX7+b/1P/8ub3vQmAM9efLabhWcvPfvhD374lpec+/I3vcGfqVefv7Jzaq4ps9DEVrBStNZbNjHPvJS1Yuz2ZPUzK3jsiHn1Ux+rPt3IObuPfZqRwGDeFqRizr6KbScSAFbVonks7q0QJV3HH66laOuJRo2GOl5Q1PRBB0F7ponve421lGND8YQc1/XH5QdWNi1FzUNeZH3R8jBkDsxktZonV+pItqzTQtEIBHX/yomgvpizisQYpZSyxizUOpXIpvyX9Q9VNbDkPBwnosHcb5VzXpfEHnbgWW/rv5PAFMgwiAlg9dxXMCzZwfa8Udk/OjgE0PDO6//IreeeyQ8/8qnPfu6ZWWwAnN9qu27eL47G1ery1csvXN0DcPmFq4HCbbfdfOdtL9ncoNmGHqz2avYEohoUylxxBiWnomPkoFaYiEINaScHA6hqLjwd+1hLJ7RgerNujlUzEiaQW3hIuI3BM5hsDeaYing+tp6BPHrQ2N236/mIkjIDwpHDiQC8MU42v/Wue4KvaeCcScvkZwFKCKGYLI/KpSefBXDp0se7ZiMnz80pB4d7nhUZGrrr5XdduPGGrtVlf3XVFwDv+7XffvwzTw4933zrzW/80vu8Zi2ms27rM5954j/81q8cXjs8OjgA8Lo33PvHv+mrByNTcJxfvroA8KvvfuCdb3/vpUt7q+W4GA52T28C2D4l3/wn3vKN3/DV27unL7/w3NkbbvGq5ad+/J9/5D898+gnLj7/zNNds7r//hsA/NXv/85XveruF64dNnHr8c89+RP/+m0Annjy4svvesl//2f/9PlX39kP+9zsANg/KB988GNv+5l/ePHhJ/ev9ikjNQCQGqCdn7rvS7/izd/8+jd8+ate9jIAj/zuh55++ql2tnP96vOf/8y1P3bvTQDoBr55c3tji5XGozIWUgCrJJZSKaVr45jr0KHrWi1ao6nd3OWMMRUDNNf+2XWhRmpGPsRcb+rMLAQiiFtPK+OGyCgQWFGRMACiCZRUFcamlKZACqZARCkPOdUx99qiMu86/70/UKIEBzie1DKoajawyCqXJnXLgxKpA8AajlbLfhw2T82Wi6OtzbMAjg6PlsvlzbfcxkzPLfZ8u0umBDu7e/qRRz534fyWX23D2FspysGLoSnmkEiMOQxDYT4WUEB9vM5m1jSN1e5HToL9pqfVH6RimLz9x+INm54IX+DkJzWDrrO3c7YCc9qQmdTjF6Jkse2qJ9lvUihyJQaqVtl5SqltWz/6QmjWR+IJovlJ7MV/TsFxMjn15MfgmDlMcyOnxusxrIcAliBs1o9jUre1CjNDwmrkttsttv1D/+QnAHz2c4ep34zNmeXR9fvufd0jD38awO6po3teccPO7qmhX5ZS/NFEbNk0D2PWwlVph6zK606D1nv14xpRNRsqPM/MyMRUYT4oCdOT0eOTCbZOT2QxGPmJqrzO7RMmlo3NuFwlgjTzDsAwHPbLo+Vi2Dq10S/3YztNnwqyHhwtLz9/9emNjS0AJTVRTj34oY/nFbZuPPvs088AeNObX/8lr33JpWcfJpJ+sftlX3E/gNe+7tVv+7fvvPCSC5efvfjRBx/72rfcP+qR3+KmpIjjGAcNOQcA/SqAd9LCQtz8+q/7E5/88GcBlNR/5MFPXL/a33Rq42Mfe4xiBHC0v//t3/4d/+Zf/8yzj3/y5KU4m81Wq2UX5pcvXvzN9z2A2RwAcv/d3/s9ZuWh332oCXLw1NMAHvyt3/zj3/5t2pRxdbWEcrD3DAAMy26zGUkCx35YpqQAQkk5Zys87zYwZJoH79/GftU0TU5LA6esnWsLUSahGZuRj0HFDDVv2Q26x2kOuYyuE6mKsACo5jyWUgzHOXF+2ThHWbiGvAYDERlx1rSuCYszJZypbCev5LVRxU7ixkTYU4e9pPsCTcd/A9P69C+uMbpePlUjW0q+cTz5L5ai4zi2sXnxD4uqukV9WnVAyGF9frUzkaGJnhVy/OKtGoWMKasqeRNVc1dJPLOR2CCgqvUwJc9DhRpnATwK0dGNxsbSMplDtZutM6o5qw4wEGcOAGTecNv0/WEhU7OxZADBxWIgrXHLHn5R4CK3lEvJqmZ1ds+eCVKrIDfNMcmsI5KUxhAaQQOgT70EYpHVYhWmCoalccBRKbmUEkKMzlkwSimpFuawTiC3NBRTcQYKH8eHe3xGFUS4ugcWiEIITNw07FKLvMyh7YZhUC1d1ylKzb5UMJl6yKJ65iuMKSMP2UHMvGaT5TJwsS42eXLEm5Cwz/uyjrnR+nZaLqLZUk+liDQulVitVtkKCwkHoLJLCQIwi75IQERsZEKhkK1fgBZVVWIwsy+l14txT0KFHXed031UJjRiOSEJ15wzaazSXQLEE82KzyABeKXRhLaojkMika7bBDBTOywqsy62HfVUBgEwWK/90DYBECEf36EniyGU2AxalKejvjY3xQpKKamMWW1yA0AkEKNMvbkz8qSRXnWM7VEiALy5cTSOIYStRk63YVMTgLxaJBuauXBsckoKAXCkViDWzIp0GroCWo0ZQNPO6g5KtZQ6aRIRX07GJmAS1zBzJhozNOUyYX99TeNBJMTg/2YOlf92A46a+00nli2kE5aCrdThgT/UxU2mxDDi9czLyV6+95HgNFBP+iQKngTJUtMxNeWmaX1k0HSdPyr6YWiahthOLj1KHZqoUzpPJgMxswiTHWt7p+0QiQNpaworkZImMzIRgbj9ONXLhZRtHUWPEJqGo7dbQ+pdlKGaQwi+ZyilOGIKWjONmMES5IQISlNpmoYDr5ElZSwej6qaKj7QzFERUy3rJwt95Ze9Oc42L1288pVvPv9H3/ilV6+8AEACrl+99t53v+e1r37N137VWygkv+HPnj5ztLjeRDqpfvQqkyf8mXsuJhm/pz9Owx/K3qxKhX5PH5dRjBHsfPf6lCowgpBwUTWtdphVP4pr26bM21ySsdVNfjHV+hQUYlZfra9hFwDBR8VD7jH9Sc/oUEITpUwdbE5VENE07bqfSSlZyZOz/Ni9ZsZm1sZ5jBFWkg2ejWJGBX4t12mz1bSNVMVCNMnXSYxEHeIwNQVqViyz9ytUGYGV+W8EoJHGjfSoivQIpnVyUIwB4FJMUdyQ4W1YKRalgYIsdqFBve0KMbL2zEps5hDmQvPZzq2nZ/m2mx994qknPncNQPfSm284dWFsro7pcHU4kPQAXnrHjbffetssBqaSUh9zt9G9BAAjX7n8zM5m2wTOSamaQZiFODTjMiuVKi2xQMFHHCVnK347U6AgsIqechuauGqr3nVcE8amwih4+I5NoFbfbTA52bSWa8YwrShbI/9kVuMKTEJBiHQiCxobhI2puJR70veSX13IRosQLeWhAndDDDIzdMvF+C//5f8N4B3veHBcIghyOt4Zz7ZQGBdu4m/9U9/y5/7st99++80XDz4P4P/8x//iIx8etjfwxvvveeMb/yhTAjCkvT6X555b/Ow7HvjY7wxIAPAX/sfmq//Et/IsLYZ05bnFT/742wC8420PaUbpgQxEPP3UdQDa4//9rbe9+1d/56//wPfe9Yqbr72wf9NNtwO4/PST7/vF9wKboHB0uPq1X/k8gNtv/+Ar7nnNWIa7brn7gd/46Ic/+CkAhwt9+rOPvfVPzVluKBoPlyOAf//v3vWvfvxdRxchmUKhwJaP/L0B57D38Yd/8dHHyuHlv/YD3wfglvN3Lw4uXH66f/qZ5eVr+vFPHQFI+zneu7ONg2F8oWzHnTPnAMz1zExmewdXjxbXujbEKADGko1NxPP/ChGHCk5j1WLqqySdNuqmMIIKiFHV4wAY8eR1sjZrKLzIrfsod++ZUhlz5FCxqkAIoZSSh9ELm3XKEZnz9Q2TE2RqsGs7OrksqRgOFil2p/shPv3Utd1TZwBsbc4XKxv7wdJsa7b78MOfBLB3QExbjz32+TNndyItzt65AUBQAqvmcs8r7t7e6swOALRRBk1kcKNYrXGtCFtgMauH1TS2qO/dHyu10z+hUyDUFGPQf23HovVuWT8xCe4wLU7EXOvyPCeLbLoBAaDr5kmLKala8kUlGZMW0yAl50JuUK1+GgbBYBubWz5RWi5XzCKbjYRmjXpdK1IMwAkNK1FF/XxRg1XjJL+YEuBUudptCjNEYaVoMXZyM5kM/WjQEJoQNooVAIvV2LazjY0zam1O3acf/wxCB+A7vvObds+cXiwv3Xjj7p233W75AMDW1kETysHegrmbzTZc51VYcxnHnKoqrzreiYNY6n3AUdbw0eCMz7rGsBet09ndR84P8uhcM/eqrMdSKYipjsyhjKUqSLSAE6gsFgkUxnFog6uZVmEWJY6HR1fHQf1ppmMQRgi8udXsLSxEA7A4XM5PnX/64nMiNC6zf+Evf/k5insmC9XIzbZxD+COl94MQU4aWnzm0xeZ5ywdAEMeMweOybo+x5ICgP3FgExxY+vosP/S+9/0iy99D4BPfezjL1zZP9hf0OUXPvPZJyxnADtnztz18rsOjg5nbbsaRmfcKCzlQUuaz+NHPvDBaxefbLc2AQy6vOPldwOKELqmG5dHAH7zPe/9mq9/S9vIwepw88Is8BEAQo7SkbJwk4s1s8bVrEGYC83CDNTO242ldgBC0xIHJVIVJg6xxmCpJVRzWVAvmYCSio/RS5mejL7/T6NUQbtWQUFR955IDKY1ulWoliZGx6BQR8hltVKKluREsVxUKIRIwlgvA82mW99MS4kxyol0DIbQdKB8gRnkRcz132+Esd4L0u8dO7DeZk+ZtQxEN5IXTVIJ84VBTZBadxVNNBBR28UJglByzo5ZdTHHiYWEL5+MJ+GSEooqqfGJV20KJSJhx5c68a8Jjd8QZMrKfk6IMRcTAtQYpQ11CgmiwmbGEioUD4CEUCyYFQKMeEgKgBXLvgczOYas6rLZzIFKNI4peIE9uaqFWEjAmutXlVFFifU/AKrMhpRsWAxxFqVtvF4CczGLbccTlRy5QH1AwUEo5+xsjpobyAS2YsXzzmMUthqvpfqib3/aJaxznWq2FQxZi1hlXnZd55xyDmIFtQ0xpyDncUzFrG3diSwNsebUBpFGUvKQzdQKSFMahmNyTC6+flBVjEVSABBKjjFHK9DMMCErFYaYQxNiEwrSOI4Tg5ly1hCC6agl12DgINlUjJvQsPHUHhaCwYxNicymyGSwMMA0iTJ8ZGBqvpiB21JkfTNaUSMD88TKMN9wa425qt1FDXAg9hGMf+FBNaK4JxYi3DYAZENzf7AqtLOxwyUdDQsAS7F5NzOZjYsjIIf1Q2ESAWRNpeSmbf22dQ5ITsREMbSetZQGBcf9oocotrEBgNqoy2UD3eJC/cpzZAwjBL2iT5TQrnoCUMKs3diyZtb3pS9KzGgC3AIURJi0FFUTWtt/aNGvlIUhHizllsxSLCtiG/zRTT79g6H6stIfPsjoZNRYo+Z54vNOsDdNw+hjafPoLJDlohOpvQJpSvEwnOMFNRvBSJEtB6rZURIa4ZDGXKhEtGs1R4yxaKVLmn3BrklVM0+7XDa4rNF5E76isel/tBqLXKM/G+6MsgJhegZUDbOviKfjNkoTKQgFU6zjTtaMklQSM+cyVgrjRKvOOXulCqDASJUpEImWutHywzundQZSNVN59TMV9wHAzmzj+tUDisMffd0blSX148033ghgb//5xx79rJXh67/2q3a3t/YWz62VYKaZEQQok6ihbnr8m3L/21Q0C0id4ufEZo+05sKMtapx8oX6Z6getVu0VH11kJwK+wcboDARpkwh1PVIcUwUryP0xAdPzGHixtPJLAA3oq7hsv6+iMxx9QLz2JwQQiPx2C7O7IijlJIB5F4ps1zTTImUZjEyAhn5KriOdozAVAo5y5McqWsmFZHrZ64R2GWWRVOYkvvWa1XUIMMTxlemkq2NrQ84PJ00pcTBuVC29pCXklRNRMD+qnJBCjCYABJ55m1hyj0ht43kNJjyZtcAyMp5udfqePuFrVHv+NzFZwA8c/nKzuaF7d3Nfpk2ttu7734pAHAbY3u0uCYsanLxqeccR/f0U0+WfLW766bZbJ7LgKlXdP55CCHbsTURZkIMEbIpN8d4nR7DzN7kNDGOuXctEjOnUl0Aqsqa3f3F05YJRExQaFG1kn3cyYAWMoUQw8iVROzJ32RquSRap/kQ2bGS8MSFREQekdyGajBRWC5JEZsYONBTTz8HQBjnzp/au75sZzIcrHwsuTrEqQvhmWfyj/yznxdu/re/89eE5wCuvjDccA7XruDRTz5bStvO5gBa3c8FKYXLzwy3v/SmS5eeATDktqgA3WqVf+LH3vbL73rIz6hTp87tnt562V13zebtJz/xGIBLl54dxvE3fv3xg6Mf/fv/+1+96ZZd736kFGRs7+72q7Rx/pa9w0sAfvU9H/i2b3/rmTObV5dHWuT5pxTATbfc8Nzl51g3BTtDv/w3P/NzAP7pP3lXG/jMhd27zt/52nvu+fL7v2SgFYBfe+i3//1//JXd7fb601ceeMdPffPX3gPg1fde2JoPt91z03M3tR+/aJ976hkAn7py9SWrGLd3Tp1pry73Hv7o4wA+/8kH+8P+Na+97xX33LE8ujoMSwBb2zOGlZKhakpufls/K8yqwmvaQdJEvVTgGO7DzJqP99X1SBQq8PjwWuIWM4L5OKxpGmZZn1OujQohFKvHbxRxwV3tNCbws0sOT8YT1GFcCam0V5+5drhc3PvKuwBwGNpGbzh/cz+U1YDtjS0AJHHn1M17ewfPXr507hSWRz2AGbWmgUCnd7dKWgzDIYC2Q5TgowEYOVEVVkjU7/r1vbP+fLxV0Re38mtW5dSi/EFWsutEhukRYGAy+KdhdcVf/M7S4xG5qSly8a+LnW0WgjBFmK76MYQgxAeHhwBeeP4KWbnhhhvOnTtLlNbHsp/nLk5ck1BOjChg9F9XnHzRbhkeaMhAIFISA7F43Qkl3tjeEYmEuOrHYVgA6Ede9Wn/6ODTT1wLcba5Fd/8tW8EEMMmbOjaM42UQNcoZAD96mhYjWQdOA65KDcAsvUkwkHIjg2KfnC72tGmbY9W66vL83zpI5OTzoggHNZLfiKmaqDiF3WjJZMWIUplKLUlI8BY0FDTtJtHh2nsVwA2Njb6tGQhWN49veOCxbbtzDCOY4jStiHlFYBz52/MPV188nLXbok0PqLZPTNvWuu6bkjcdbNCPYA4M9hSbTOPuHJ1LxUhmgOAZGPK3PUlHiz0zOkOwKovIDHC0WJ5190vO3f2ZgCfiU+MB1evXr1eumury5fRCICv+7qvueOO28axzzl7HomPHQ+Pjm69cMt4/eiBd/8qYnAj812vefXuhfPL1dGpM2eGa3u+L/3Mxz/5+Mc++vIvuZP18MxpbG34kmkcx9EyxTALbdOFxoPb2FD6tNhbgqRtZzhIfn2uhsTSpsIxdpXdZqsJsM2QWrgXkFlZJ8VXzFkQM7MaMCTTYyiDNEQWEQmSxvXNW7d/LvitxV6F1tO6tzlBY8NaPX3i4iffroUQqgus1k415+5kqfwFOo7/jEXFALH/UkfgwjozL2MqSAhY+59VPYGOTyivy0kUyInIKllTHkTIamxEIcJxMBSpo4dPvnJigpoHfqLSk+HSFTJU8peXqVOnQOLhvnW6ShCIlEL+pBjVnKbvo1YWBI5ZewAc/GYkA6KEwhlABBM4xrboqDqui9vqvqFqSammJAaRL7YFRV2QS5ZLZhEJQuM4OvclNFFJ05jnzYyJ4JIQEyJjuDwSJddMAwqu12EiKvmYSGcnfnndFViYuVh2iY1/XzQ9TYrmdc5JiOxdG0BpzMXUxygi7OmKCuZS1rTZAEolV2rOalVp+kEAbWPomsbfVynFaqa4iIT+8iGABtqRtWQQBD22UNXHNKtmLaWQNJjygUmLWbGcyZs+I6iCTAAtdSgnxBKCeP6pKRFp9TYeo6xO2rWm4uF4ml91duRK/GnwRqDgAcLMzKlPAJrYEUkacgG1TQOSYUwAZszzIFfG3jhymdf2cL45aqJORsvD8nB0UGsT+37QwhsxBgwTbYlAQPXBEQU53gWS+NSgKPEE6QeHAdYzHeZxc/Ocu8ZaslYHyX3k4sqXIqYhFInjmPf7zLNNACptlsa4RVM0qZG4MXY1jiEIcxShqsMGhFGUYmhADAZRdJUWM5EIo+RcVzhVZUPGOPYN/OEacNTVF3n36HsZW0uAnJqgawwjE4NNVTiC4HemgqDZ16osgno7aSnZbT5qWRUijdNxVNWYGJJrAMgaXUtEQlL3wNBcU6WINRvVvtQIdQ2lqjTl/XgUqK2DS6fNe9bsM+9i1S5+jAkABJM5AhVaqcU8Oqju0olyziBUxp6tbYTrFZlS3UV7bGGAIo9TLkkTfQNQShFZB4j6b7zaton03q2We2fPnWlOb76wtzcO/cFeAvD8c5d/4ed/9v43vuG+e1+xXO050HR5NA55Nd8I3qGv9bt+ZDBknepq5jRLELFDGqttBCIgIyZDsTL5hKcgaCjqEQER0QlE6thIPxmapmFT6lqD+jOmaUPOuahTpoKDjby9V0vMwpC1wtnMYMoibWgF4rIaAkG15MxkBgyjQ7NjRCiljGlYY3jath3G0V+SiwJo2g8IYhmIijGtYcketGVMgcSsPi6PxQEOh/M4oNg1qjnnFEKIsUbwAlaQMelifHw2AVVgSqZcks+DatwsiolIruVSJqJiyoZSkq8oORRCCoGytqYMVI930UTIMRAZ68gSGwBtaJOW0RYU5eabT18/3Afw1HMXTa6/+p6XmAOAyXMAACAASURBVCRSXezvAdA8G4olpMXqaOiXmsLqoAfwzMWD8zdFJTZikhBQG62SMkBNjKHUNpUIZmogYiImgVNXrHaKfutZATCoMq3XCHXAeHLzQ6YERyu48J3YUNTqvt1XL5ZZjRgMdjUdotvEoFrUJhP7hMxR8wAIyZMAnkS4RLIG2mj22wqmaUwmRCE0i8UCQGgQO7rltvN/9+/+vc35/PNPPg7gwx/+8C/80q9ube1cv7L/H//9L731O/6Ur/VK4ZLDxnxrtaB+ZVdfOACwTItz3U7J4fnncGZb8iEDWO4nqKQhf+C3Hnzvrzx0w+45AItDfd1r7v3bf+f777v3jhD4wQ89DOCf/vDP/Pr7P7J56qaHfvPz73z7e/7WD/6lkkcAuV+BcHSw7NpNLdY2LYBLnx/+3X94zw/+ze9rui4P2hEAjHsp74GTzJtTjz7yoZ97x3sBdA1ITXX5F/7it/2Zb/mGWTskDADu/fI7brvlzC/89C/fcdft2y8/M1z+JICtu+lsx4eHi5t27rx267kn9gKAJ64s7uyxszv//Kee+rf/5u3veuf7AfR70CVuug3f8dZv+Mv/w587vbsB4OLFT996241pWNUdPgWrmVlGZuKMGqz9u1ZH56B1fVxKIQiQ/dusJyoBQlqKqQrXwajmYsXVeTaO+f9j7k2DLcuu+s7/Wmvvc869980vxxqzVKWpqkSpNDEUSIAELYxbZnZjEzS4TROOxkPjkNt2hMNf2u6OdjgIYyLc7g4bd4PDQoIWiCEkMxohUGmgNFCi5jmzKoeXb7jTOWfvtVZ/2OfezBKD+eBw8D5lvXz13st7z9lnDf//779SpkGtNzMa9lRsN+m3c8o3Y/z5y7qFVaqIqeQcLl259ujnn7/tlrPn75wAmC6e392NZi173Bptnz5dA7hr97bxxv6ia0fV69uTF3z5AoC6yuRVFeq+WwTOJU8wBlb11b6Wh7vGzeDqzhxzNlulqAypigRhDqFS3HCU0Gqk+mf0ofxJK1qyYbw7tFlmhuKnIwCeXc2IvNy/Rc/l2VMqKg0WHoa7bujMu5Tm8/bw8HA5XxTtwPbWxv7+/tZkw8xySmXVtrW9uy4uUz9kq7OvaBSlqrup/TOyP/lfIPRqGfzqL4Kj1FvBIaUWdBv2bynbctmG6G07vXz1YDZblJc0q87advfs2eSHKaaN7S0AWyPrFyfbm524Hl2+PBmNAYS4NCfiuuvz9ZNZsgWAUOWd7VGM0bKmtpNqnZumQywxrSI/h6cbwc2HgsRWW/FCMytc6lXopq++fNiGgEk8Dawaz1708JEjsTOFVtNy2a2H7CJirQfmSTMqg4x1bZOS9n2vlsrPWs7n7GM4LRb9uIplv526pBl9iiLj6XQa4wmAZqxhC5mmcMSqSpn65AACgpqohtnSTub9bZMdAM14A+M6py5rbJrm/PnbCuECzI8++sVzvUIMuQdw771vqEehy13KPVZmb0QJIUwmo1/82Z9/5kuP1lXV5Q7At37b+6qNcU/5ne/+ho/8m5/a3toAcHxw5Xd/8zceeOtttJUDH3fpAIDqUmQbHDiOYtXM+x6AsLoaG88OZ0iWUi72eCeykpMuNfENiDkX6gFIDbkEcrvVoTLLgIUQbvaXiUjXLUUKT3bNEXPV1PU5yOjmzOYytljfFKa5fCKEQIg+iMvciVPqC5p4NbgvHRcXYuKwd7pxL3ApV4XlP5uQ8qfhNtZmW3rVgGMI11z9Hqra57T2zrj5YP2AppzKdldEnKVsd4ZTvcgvQggxpNxjeLmyWnaDBIbbTavEMpugm2NHwWA1NhZiJi7ihdS3zIEpQLFOZSoCER9A5Q6D6tCqOUtJV2Xm8s/sNQNGxYUR1fMSQN1EcV4selMXDtKXeWVWzY2MUvYgQwAwXAFSdzUd7DrFDkNOMGJi16I6WUnXXNhlVLepSDpBkJx7FlZVcuEVWDpQeX3cVQvi5GZBjbmDh7HFmuf6R9/0tShy+Ct/VV54WbWGELquK77OLvVEMgDmwQovwR3Eq+enau4zm+U+WeqL6tk1JViI3C8dIeRyg6hayu4ehGtU0RnAWKQWFqgwkZmrFcFHjLWaakrqJrIWKEkgd+tF4Oyl3xn4AxyKAHylxHQiJhQhlQfiPKiyi5OIyA2OAj1Z1wPFz6M3dYLurn0Gr2LImcoO2AxuLhyHhYGiBEMyBQNZTgCaOoyYc99RNXHhMnmvJCYIJPZJTxad1wzA62bZJlGNdcyd1sNEjAo8CKux+aCjgcOMYySIkyXtAfTZY4ytYwlQ3RRxYu7bTcFEU+VtzeSVA1DXjkRBapV74HoDgLIsexgUsWbyLqfh2VNI8J5hSqqDHF6harGqshozF5Jxl7vi2TSSlHR9YhBZ4OLhkMGw/OdqwCElImSlwQvEar6WgwYOJCTlRR+MQOTu5a4QWk+qhd2JRTgWDM5SO5hxYDA7GIxC6OEgaZ4GRcAKR1RsIFAjUWb4kPxBN0+syw8bzn4BzDOGueNyuSi992qsyuu4msWiratR4UIVESkFIXIwcs7B19Q3GExkiPAo1oYMZea2a2OMfd9XdShnVgkPK8AeCgOrghRZNeU+jqMEKu9/QXgQUV3VKXXrRdY6AoSJyn2V5u3e3qn5YhqqanOrmS8X08MZgM/+/sNVFd7zTe9UW5LkcRUAcPSQkT1zGcXf0HsrkZTHRhEUcOl9dM3pLl0hxM045JyIS5VZHvWBOWjqmUU4rLegSbNZ1r6v62FImfuukpCSVsJZtTzpa4oZME2gEnkRfFhHGREJEfMqkHtd9hGcPbspVnxscpARBRFppHAirNCtqlivO5aUc13XGPw1MPNSzZsbg1GU8SukX6GTyNDhDEmzpcVmK8MwTwUyan1dMwm7okgFy2weIKYwPDNoGF6uQl1cpFLLfc7lygyxyuhTziIyJF5qSQRxI7O82t/yEMdolk3JXVeSQoOrJQ8c1Cx3PQB4504MrUKIfbj7rrMAFotrL16+ftutp7abuD8Oi5MlgEsXL3XJaEy99mfP3La3f/vnP/MsgJ2zt992e1U31iUFiKpQzNLqeVyPTR2g9TTHNWV0bpmZY8mZzwAsslCQm54QKjFCYLDsOXum1ZJcCEg67KgG1hWzwwAxlFjxouIxXyM5inID6govIiMmHgQgN9ZKpbhacV4IwsyOSCZ9i643AM24CiJZlQVVFcqAgwh9l/tu+ra333/6zO57qq8E8Fe/73uef+Hl3/v4p++4cNcLTz/77HMX3/bWrwCw7Oz6Ub81Hi+Wixj3bj93AcBc94hkvngcCrKIzACE6u3Jacv64Q991Hsspw6gm7Xv+4vvvfcNt7xy+XF3fd3rzwP4gb/2l3/lP/5WT6ON06c+8NO/+v3f++0PPvgmAJQCemyc2tjd3X3jva/5Tx//5TJz/fWPPvz93/dDGzvb1+dpOQOA/e0RM6CAhkc+86UXnpwDaCZN6vv77r/joa+/f64vHV49uO3C7QBec+H8P/x77/97P/D+pmku6ytHy4sANkS79minGp3g2rm901sbDOCpi355IY+9dPTRf/+LP/fTv10RA2jqWG9WR0fTf/kvPjo9mb///T8E4OyZ8wfXDpu6LrY7HhyI5b6jsqlzGhScNIQFlGvASi6JqgeOq2nsqoNdO0ocN6VvFO8ENZPxbDYTaPEka/aqiiGE5aKrY7PiN3kIFYXhOlk5BBPMGOwlql3L0phmCUez/tEvPHbm1Pn777sn0BGAODLkzlSqsD2dH1+7egjgC489eTTtNre3733jXTsTHTex+D8stccnJzEIR48S1qYPd2dS4uE5n52ACLdV7o8Vl6oQZVO4EfON3nioTb0MAu2PnV8M7tEvLyO+TBbR585sWD/4Oj/Fs7uV+ENCLugiCIGkPK0yUajGkhks7iH1CcB82U2n05PZ8Xg8HtXN/u7O7vYmgKaqRYSds6YqRPN+MDenTJFFpFeDCQCyMeDCiZGMBpyB0zovkODhVUYcMl/FzJOvuRtl+mpOVDebAEwl516zAqqwrk0All0/PZknzSl3pigky8nWxqSeeOCt09vH86uEOdMCQGDzMGvbGZvunTrV9115JEkzBiba+vXp4cVLLwE4e3qnqTdHFZn3OSeqawBCFQ0OXnXYqpIGlKHq7gHmNAxyh8RGkUDDWhsAS6Ri/yV2z4Nk1og5qKobq64WSxR6zdAcY9O1KcYaUhAYyyrUfe6m0/n169fjmAAcTY/LWtLUNVkoz/HUdd3RXRfOXXzxMTAXdeSTz7zwzdVXK510XTeanCmjkCeffDK3sJCowl133TrZqNrrDiApG9XmGxKaqgltX9TjFbpFMxnDvE35oXe/G8CHPvghoPrwz/5CtfVbWKU53PaaC1RJ8iSjkXbz6WIKoGnCzu7m9cNrP/szHwQoL5d7e5sALj3z5Ec+9B/A7H2umk3tSlDR1uc++dn2+L8db4YgXtcjAAij3itIKlr7bj4FMKFRRbY5CSAF0PUZNCrXTFONcz7hkLOScF6JBwI7Ka2Ar6UtZeq7BDISLldyzgnwKsYq1OXBXWoPEoQQVdX75Gx+U2u7ljKVMNTFYsEsHFHsXev71mE5Z5LA7GtyjYiU3yZWQQLfHJIiAnf5Y2OS/owYjmHa6F8+3Sj17ZDm4KuEYzPYIOx3JfNc8uNSSuX4VWgtTP4q8UgY/LwovLwhHNStRF8Fr4igr846HSatNzg9KOhQIQpS9doC6Pqe2Zo62ABsGPzpxO6gslQ1HaicHIWI3LOtzDylxBJhFhIq+pQMgDw5pI5V731cxd+6mmuZicOEi7OLDA5PXlgOVKZNAyuwjCOJBcZStNLB4TmnUNU114VvlbJqTpsb22lp5kNFaGRKJUaMORDnwcCn7tk0ay5qmCImInNmiIjEoJ5TygDavgdT01Q3T/YHI6IIWHJWIQEQQ51SqiKIOaUEGhAYXWq7papmN6uqqjgmhFmYx03dLxc52aiOAKzPue8bjwRLi+XgjgO4RJ8SE1ebvAFgM0hVqKRG7uQozhtICKnr1VSkxOMVDUivbpGsqYKKdGUumZ1IIDBdFQUrUYYhuyvTzeSpMswq2Lhhgqaa3L0OUSRmrLi5BBImiIfiFtTyLpQ/l76grgehWVZ3FuaQzTPMOADoTJTYFHUcVfVGnveD0d65W/R7W6NpU530SwA18/buaWlpNp9uBOEyZiJhT2X/XK5jklh0GZoUTjEGSCj7j960N8/ES+VmZ3e5aAGIphF8ZGkSq7abL8rRMRknyPGiJ9+c7O0sy0K3iiAmCV4IKWbF6lWFQK7kwy5m2H87XNWckmaJVUlauBEDYtrUlWGtPtMCJRfy/yIMoP/CA45OOxEhZ8u5W7QJVHD3dWzKGU1DpPMKHGCqQMGAzxZLAKNYRYkwj4jdrAtVBBAsxBgh3FnPwiRlA45uesiOarQhIa6FLmFFhw7iqimViD7waDThGDwrWEslLYwYgg2aiEGKLDJAEy0XNA6vZQINB3az3BtZ2Y1lV4NVoRKO8BvoOymJU55jXVkeVFDqVgbYdV0z0cBUV3e3EvEdfUAoL9OyDlXvptqbWdNEAIvlrHTFUQIsLJdLAKO6MgIUIYTc9SWeoxlVR7PjahSoSm3XTrZiM94p+TIX7r793K1nYpNPTo6q2gGMwihIIAtuvbmVmXeMZGapX6IAq8pMIwiIy0whDomnWh6Z7i6DYhwi9Xo2X8VJYYyw8cDjcQocJVaa8qDjgdtK3hJESk7yYjmLMYYqtinnnEMMHKty5In15L0rra9cIQLMKRfKyWpS3IO4asTd2jZZLsPm2IRIHJJpSqscI6HJxqRP7TpyeJimGBOUiIS011S66Bik5Df2XWc0yE3djMxDrIgHiiwAo64zF4iT+WDVkqKqCCGuRPVexvBmGYxYRU7aLpbjYooLsU9JQkXMxXVVElsASGA3SSkNO2fEII2D6jqYwryTEsRdUWoVFaeUiCSW5HZOpk6BBO12JcITALfcctvvf/7wiadmX/9V93fL56IYgJ3NjWXuz925ZRKW3fjJF17+4sWXAHzV2x8YbXvqr1nwqopdWgAgaNXE3hLUUp/rYiIgZ9Eo1KaeXVR7AFmzASwg87yal4UgzEjauTvEQ/DVStaExfokoFhVw0QcyMkYFCRmksIucXUicqZ+MMQWd2chjJZNvpW55DBuJqpiXbBPzDLEoKi2bQ8bjyb1ED4fuet6Flq2RykP5L3cI3LDjEV73SnMlgrg4Oq0m87Egy4FgXZ398OIB0swoe273d3Tv/u7X7x6cB7Asp+K0MlBt7kZgAUoAxALFe986QuPPPX4tabavXL5EMD5s3tf89BXvnLlUqiVoxzMrgC45e5Td73+3BPPXNmqRvNDHF7q5I2bAGrfhuHk5Ghzq/rh//H7nn/2kwCeeOLSxSev/OS/+6W/+Y9+6GoXUBOAWbcQRl2NzPCphz8HHQMIcqadPfdN3/rf1Dt6PH+lbuhLTz4K4GReVfWpRnbpyLr+WtUogK4Ksd4OWI5ottFd2+UEQLQJ1dlPP/Kffu7DvyrKgwpmUvcqGxuvqeTkQz/z8Xd/wzcA+Mb33J9T5ypEtWXRlRGdyJjEUhaipCph0BTn1InEKsSu6420+D1DFEC6bpk0D7Jn97zUKLGqYt92vsrWqesApmk7i5NIRCXRnauQVXPbxRBduzjsqaydTUVi3TRtzuUrNxpZLtpxGBmH1En2MYDrc5q29rnPfe7s/pl7X3dhHDOVeC9WQEEIIZHkquoBBG6B5ZVrJ7PPHpzard5+7y0AolvO6alnnzi9u3PP3XfOp3MA41HNhuzq3skgMYWm5OqVNEQk0Vf3AbJpqINwHAhdgy1liBRxh5OtnNdB3WAOMl5J9UqaMrOUKepgBAX6nFJKo1GTLavnMFDu2HIm85qZBRUVxU2X4QrOShyZqwpAgqnUTgE5pN4ODxYArly5Rm57+/u7++PJSOqGh7mJ9eQRxIEFlmTVKQlz3y83NneOpotTe3cAoH5fGCezZ+qx9918tFEB6FLHFNwQZeRWRY4A0rJtmipBe+2dJauVUoQITOTsi25qGSIGYHqybCq07aLtlov58uDgGACHqq7jeLO+9bZTWOcTMzbH1XS+WFy+GCVz6JqaAGh/FJCcpIfnvECoATTN3qWrsyce/+K5W+6M1TbkFICLL+bX331n2z5lebkxqUkNgPYUpSJpzVOXlsXkL9xkQ4jRcwo3xRhXMZqTc/HfDbChvCbyGhGJrLov1dRMmmzZ2L3cSoIYQ9ct+6SxapaLeYgl7lFUnSiON7Y9NkkdwNbuaN6jbsZEcRTHOXUA6srrSXzLW+9++JOP9jpHJAAPf+7R9168tH96NKE6YPulZ2YAHvnUk0iIHinld7z9vqOjl8rRgRDzcnR46KY7o/F+18ZhPawLcSYNs3l3/0NfBYDOnPaDfPHpl0EvwNozr70bwBvf8Y6nXnkplQiFEDa3GgCz6VXV9NRjzzz79JORZEx0/MpFAD/3f/8ri0B28GQkp3J2AHVVXXz6yh986nPvfd975ocJugUAcn6hDdBdvf5KXhzFvARA7WyjHvd5+sr1F0Bp2Sl8AmBncsvsaOHWj5tkZlzW6R6JJRAnRbZUVPGxjiklriPMkw4Nd1U1MPeUiFjT4CwTimRuPQwIoSJ2Ul9FIQzyRhCVLkWqqmT/hVCBKRWNKjs017EZhMnl6rIUag7C0BJ+PtB9Bp+XlwkC/1klXX+cS2U92vA/IgEYNt7D+2uRBRKWfQegDrFzSklLkHF5uZghIahqrKq8SrQlosgSJXR9Yg5FOctEMbibelYSVIFt5V/mIARJZkQoGUxElFyZOWdNSSVIicgxM2WrY6WqQ4nlBi0hNWyudRj0w+aJHCHCsuasA84zBGCtN9XxxmbhZzC8aqQH5v0iNHXZpQuH5Oi86LYLqU0WXafu4qAggK13/gRx9yrWIYRu0ZXTXEKIMbo7r9w2QbiuGzePq3MeQHYvCQzORBRshcQMEh2B2Ik451yGvsJwQL1YVthXuj9mWpXEQ2BiDJVl73pzB7gqtVvbdXCdTEYObS039ajregAbo3G3WC7bRWRCWmTrADQbW1SH+Wzu7WwMbKoBqFhjLVG073tuBNwMbRSxSLSUddmNfQEgJkPK5kYcSRjgXnsAQZyjlS7abIhiZJYQ2V3b3BEV/QQgbO7JeoC54nUGWWGFhhgYvmg7KvN0kZJ4VZQxsVx1GgTkakxeM/e5mMSVKYSqzkLL5TJbD6BqYqHHABRjHFYuIbhphktdmaNT83oEIPHolYPjLsSQwyJ4QTSm2SJaroLnrm22No5OEgBTztlb9To2y25WYC6V50AQULbUlxRuqousbQIOzp68N7PSITZ1n/Jy2atsqFaBDcAk+qidj2FBK9e62dkAcF3bJWHJgaRBGHdkJRtx2S2Zu2Y0Ye0rx3ZTF9RrwfxFDhyq0jjnrEQSAgOcU5dTUa4VukoiguVl2aCn1McYKwkODSGWVfSfswFHTpW7EA+Sp3UV5cg5EREJ+arNSKYGJzAJAks1akokhxQqvhIwHFjuCghcrcgjWEpZJpFT33tqU9vGUNuKVaGaCda2CbrynpHk3MNQdEVrMGChaRa6/qASdAhUIGBiH4Tsw8ltnrTPlhCEirKU3MyzqoDyTZAz95IhDde+GOkcxiShDmQlPMLWX1libm2ly18BqEykaPCLCAaFcGGmfQ92jKrSa3lk8ShmNhqNypNvsZhtbm1k6xbdTC29cvGlJ59+AcCDb3tA4hso+MniuGpCiArgeHYMqupqJEHIqdznKZm7EktRM4YQAfR9hnMVm4IDIqKmqcpGiWhg3tqrzUqlGR9graXG9uGVdrMS0VdGo8jqbnAvYI46RFvlmwQJIlKW81kzs5Gb3vRoXYX0erK8ugZg5kRg42JkKc1PYCKSEkFSLDXlLZgu5qqJXJmZMRCGyB2eq1ATStp28WcOI56ST1xm2MZZHZbN3S0PJUyI4mxJs6urMq2ggEJBc2YGMamrWdlaGA81PVXVoBXttTcbwAGqqsP4zIRBziQSwMWVHUJoU2Im5OxmhlRM7+4KITNYMSMiFxltsmwILG0tVWgYwP7eeGtnZzrzixdn57bjZg0Ap86HetSczK53PY6P28eeeO61X3EfgLg1hvQVT46Or6rO90+PATS1dIs5FKO4ERHKlsk8uTucmEIIsRx5LHArfG8AQ1pwgdEkTSALJQ1LBycXsQNKxpbzSkZKK/8/xbgKf70Bxx0ss8N2gmTY4+qQ2AKWcsdRee55Lu+pmTGH0ajqWlfrWFLhm4QYuraPdZUVqc+lV3RtsqYP/IcPPvDg615++TKA3/2tT1187oULt97+3IuX3/GOr9zZ2Tk5OQHQ96hHJB5OpvO/+SN/l6Uk/yG1GO9g0mzlRTsEtiksy/Qkv/Kc7u1Tqcw2Nsch2uZWPesP54vl9u55AJPtLY/Zu1Tv7p30J92U6rAN4OorxyAhgqL7qq9+8Fvf+40Ann7sp8fb537llz9+x1ten2UTqVgNQqhRzA4nx/PhkwownT23H8Ymdf37n/qDH/1b/wzAtcuQiN7Zku3V+Pv/4AcBfP8P/dVXrj1bN13GgrwtqkpLHGXrM5/8A8ywtXF2frQAsJj3DrKl7+6eu/T8tV/92G8D+Pa/9HUXLz65tblvCuGwwgmBuLgzfODNFBEpSG9IOIZyMudcOCkrsPlgjoDB3LNrShpoFerEcMJoMlJ4idEBEEBmRtmMtJam5D6KcYAT3Myy20AFUq2r0C7nVSWapacA4Oph+zu/9+k33X/3XXeeO7W3oe1JLQygilVvyaCWF3UdbrtlB8AdF25vJqd6k4Ojo9nxgZbANnGu+NSZ/c3xyGBDSLZTLrRI975blHu5jrVzlfrkZLZKzrqRbEJF+SJ/ytM5W9FhezHtY7UwNBpeQBHJpuuOggInUzcrQSiDB3uIpiZ3mhcHNakLZ7PkEikSF8iCTaddCDQ9mV++dK1b9AC2NjbPn9s/dXp7Nr1MbKvgrSFOAKjdjXlQWUMBynUjJ4vpqbOv/Ykf/zCAX//V59/85je//x98j4yPyJ9fzE8AbEwmqmpsWTX1qXcA6Be9G1HFoRofTk8MnoqpWNXdJbKag3l+cgKArVLFwbVrJyfHk8nklvOnAZw+c4Yiqoqns6PRRt3ECoAluvzyC3u7p7KHbEqZ+9yXvUgVx0qhntTzrr9ybQpgumjNxl7tPvPC1Qt33nr+trsBXHnuysHVxXiD6jqGwJdfuQqAbbSztR0qJVLwwLonZ8B9UA86rTrAG8R+U1HyoTW1ko3sQ8D6oFch9j63yRQyBDckc3KFsCcndglDpITnpA6SQIKcMwYGRxy2qRQse1lsaF4Y19/xnd/8G7/28B988fpkbx/Ab/zGUxf+7S/8wP/wHaf3dp9+6uX/81/+DIDHH3tmb2c/9dN3v/vNDzzwphjrWTsFgIi2J/DErFkstNmrAEynOYx3HG5Ks7bn7V0Am2f2T165eObsOUpH147nDz74RgCQ/rnnnlwcH0hd6Xy5OZkAEMekav7jL38MnQtEZMi/y0jCrAyKcTnvqmqn4MDqauv//X8+8Ka3PXj6zNlORwD2brnn+isHGG0+/ftf+OLDn3nPN78XQF3vcxV//Td/8w+/9DmMa6mb8mS5867XL5ddXUXV5WKxKKkfkThSALMAJqvsUthAk2VY1jK4Z0SCttmEWALnoU0ycw11VRKj3Nf5R3CgVKoUpBROfkNEoKZUlnYFq1x8tjdoHTf57Oi/XPjiHzvm+NPBNzdkI4Mf3MkKaqL8Ymk41d3XcLphjuDIOZOD4GoDTsjJSryrkRf4cRUYQJ+z65CktpbgmRmRlEBU0A2dWolRXM6OQwhhJdZWTWYWQqhCCMLkq3fHsjuR2yr5ayHmxQAAIABJREFUunxbp/INbegCGGZkOWfVIr4YOr0MJUihQXepjMLZCSyx9Hwg5D4VwEooFVHSnC33udRI69g9o7VBXpkDM3c5s6wSdiTASd1UXXNvGCYULDGydykVm3xBsWhuzdw0e07ZVrYmJlfEGNcW9ZXPpwiI+WYDi7mZmUNVU04DIVH73vp+JNIESqkfwHbdkmMjUGE0rrVmALX2EVkMEQpVNV6HG0rOwZxgIy77YFMzYQpxzIGym2YD0HVLEpBwjBGI60aEAVYrZIcy9PdB2chElDWXCykIw8lySomIscbXxBAokKqm1AFexKTMHEB91tw7QOXOdQKZFY82M+IQHlq0RuZO63ESU+ghnRuyK4vHKk42ARwcLMPG3kZTqcu86zZiBWBSVcqccjLKc86ZBUDDURFatdx3dajLxUnZCFqyRxWe4bltixmQS/ehiGFwVHRtT1UARfWgmUpWcWCvxGri3BmH8SIHAL1XXQSNarfxXN2rQnIRKf2qJmEIDUp2ditmJCKC2bDvN3L2qgrMSGmlauNC4CV3TykPscIwhvkQRHWz4+zPzYAjlrBqKb88YcUSLHkl7iXf6SZO7+DSMbANvimQlduFiXgwRas7lxQcdfAN1mCMdepy6nXetrs7zaDKBNw8huBQ+GAwEYkgUh/yQW8WJrkVea+sAmF9UOSaD1zN1W0MBxUqhAiXbaFmGwJizL8s2X71/cuhmd0GoaBq1gzn0nL3OTdVNDMrtALNADiQaoHJ+ZB2XiCORDlnMzPyuqlLAgiEwW7Z6yZ6SgA26klneT6fL/Oy3hiNRqNHHvkMgDfcd+GN971u3l4VCiSFjYwYY4gjc2/7jnkwuaiqEFdVFI5mXiinWvKfZe1rtCILT0l5hdUhKA0slfJM58Fgv1KPMxUrCCU1rJIai9eCWUQGc3vKhYs+5GOt2eMOdSJjoUHCxEXmTcwgr4fR7yp0myKzmDK4W01YvFjuRUTKFVIInZql5GIRk7OvA6+Hn4/1sK5sSVkgJqo3cvtKDQqAV3gUUyvASwqyInyX/o1z1sBMDFMiK8IQZh7e6kJmGggmQ+IQ30zBHDAFCreBcqpaIgNZRArOfKgrhIWCZcUQKktflinQtguhGsCpvfHrX3vu+cePX3rx6t5oY6ozAFJPyRriCXfjSy+8uLuxfe70NoDF7OCxl14ZSdsuT0KVqlG5myoJUo8qJIU4S1FViFmJCh/BRHNXLm+BoCSSeVniorfyCK9Ko2puoEI417ZP4xB8yHC4gXoq0Xtrk0s2yzm7UyG0lWtPTVlQap0VGGRgcIxGIzPrUl8kjuWtUc05p1izowtVC8BJQ9hcLPpGRkTsFsvJg1z1nf7z//0nQ408L2sj7G81zzzz7Nve/jXf9Z3vu+vOC3/41OcAbG7WRwed1JpTtjabrCIgKyymIE2TuOt2NDB0mRbzttooWS8AUI+b3paIvXhPnko8wWI+hTOoHlWnXS/PF8O2UEKYbG/Ol72Iz+bH3/It7wXwgZ/6/+bLePjMS5//9ONVJRidBpA7Xk4xajaqejKbTxGWAGCHMD8+uBxrNt+4dDW9+HzR12C5AGoeNXJ0lE4OjwDUNfVpUU2iUtV5gxEATEbp6gsvX33mFeGNw4NFeRNZ4qiatMc64wUBx0eHRbp1+sxe6pUlgUuJWPaKWi5weKDVupKAMpocCvsVcrJUwFxuXF9J7ZpRyfiwVaRiqVad0LaduyUb6uYq1u5uSIXlVIz0XHZHZYzOpVtBl7uGZVSN2qRGfOXwEMCTT728d2r/3PndZuy5n5dSBkBOCKHKuZuMa8k5z5cA+lmPrIpGp/M0PWl2NgEIpxDimTNnamEzC4WdHsKybQUSQhRo32cAyspM7lpOIl4lRNvAnKYV8OpPkZI7FVC00zpMbGVCDtlTCRHsuiUAqWIUdrWao6ZURsoKBUsINbhOlkofXqIiVAlWexoV807qLXX9wZWrBweHArnj9vMATu3vuufD6y9PxnGYna9ce0QO9E7cZUSpALj2zSgu+uOq2uls6/EXBMBnnx4/fv3g+f6Dp3ev/S8/8r7T2xsAuquHVaBUw4NXHOABQEpxntVy1mWvFPrUpZJUBKvrkXBsl7ltF/PZMYDUagghEN9z12v2z+wv2ymAZXfCDO0l1kENV64fl+SWvTP7Fy9eWvZej5q93e2S/MNRkvr1o3mnSyO+emAALl89uXDh/F13nnv44YfNsL23BeAKXbp0+YW7NpgrlhDafglgEsehimqdkDCF9djOCQZXt0jMHAY4OrP+keJv1QkbygRqNStkkGqvpiTMFEtCGRMVLyQhxOjlUuotlzgP0357qwo1AGjXokeETOpmXtWEtmS7zE4Obj9//n/+Oz/yf/zTn3n8iWcByGb4yZ/4+C//7MdHo9HxtX4xVwCweP36wT2vu+Wv/40fPn329kXXJwsAPI+nS0puUqmLx4kAmOzcklOTu7S1t7Oxs5sCAXj3u9/14cf+8Pq1Kw2mnvqH3vo6APnk4p2nNnY3R8turoqja8cATm+e++Kjj3/pkcdhtcJP3X7qx/7xPwPA21pvjtrE1670j3zi6Q/8uw8BWHTTra2tJ5554kvPXHnTxhtuufsNAL7tu/+7f/sT/womO9tnf+J/+/Hf/djvALj3jW+9fHTykY/+UjtdTra35weHX/cX/wKAC6+5y2LIpmZW13XBsQeWQMHMAJPhPhsKpyDimg02YLN4EBlm7UNsyoHGMMuoqsosJx36/LUOokS90ZcjPAvy4EbxyaCcM0sovLZ1Foa7l+yS/+wA4r/Cx1AZshSVATOIMESrKN/IKHg1+cgJSbVwCm+GmJbSjYhsUK6xGUrCRUnEXKF5lSn4sBGTNX7C3U2VQrjx49QIJERlWfvHkFNXgQDCpXdwkLsOXsDyP6oqO3gFTw0Mz8bsoYqWMq8SuwZbYjHur9JMbxAxnIAbxL2SwFp4lquyR0U8xliCPMqGz1yZA8CAOpGwlC92aLHkut8AS+kwAitOdxKJw1PQ1wGopmU8ASNn6NAYFTeoBGIvkCUuL/gQI6gemQQ0irFm65YtAF9MO1oGpxF5XU5qQAqzQq2AlQucpBSQ0Ixs5jmXoZ7lsgV0sjyQClfdlkOcViGYK0+QK0sgx00U3lKpAe4C8dWcsLBPVDWCA/HgCWL2m0xOgxmQOZCklEytdBJDAgQRLLPbiG1leVao5aHKdS3zZaektFDujFq3JTpeHgEghNiEetTMsiUbttqZWSUmQiJoCF47gCTRzDNYpHJq157Q6MKAS7EFD+vMwGSGIVySQzmRsiW2ygkCIgcNKk4iYUWJCWrm7aIktnSBpI7BKjUe5ncUQqhSSjaQdL1U0TmbiJS1VHYfbkaGiJhBDbbC5bFzGdyrGtOA6AqD81+Gsb7Rn7sBx2AW1OIFHkQc6xNNC1twML2XgNyyTWLYYKTNlslooDjGUAaNq/05EYGHkVh5wFcSq5zMUXKOVs1PEPUcQ00SyqbOzGJVuaPvcyVhsOcZlQQMkbhu0d2NzC2X2G1iHiYRROTwEEKUgCCZ1rivMmxWM+NXC/yKN3KA2cKthLmWQO/Vy1JOhJQSka8ymRCjeIn28lcFia9n8Gp5/Z9ZtSAEcs7lfG3bucSwsbHRHnef+MQnNnYnP/r+HwHQ9dPp/FrbnWzvNsu+05QBSAwksJRDEBEpPX/RraReU0G5Y5AJAJxSx+QxCsi7vh1WRzRQH28KqHN3izGYk5kVXx/ISIr2rywIZdC/mbhwlAKFsqIWkcgcQ4AkNU19UZFUMTiSD1EXqyUkGHAiGQZ/g4gjEIlbdHemOucWgFlySgThWIlQiYxJ2td1RQURXSjlwwiAhLj0BGDydaQLOzFLoJTyOvFhmN4QYXXmrtr38o8i6GBSDSKFS+JQhQyQJBEiVy0RaOjT4FsJ0qxSG6R0sMNLvJqnlFe719wnDSE4ExPcvCC+oWqemcmZbKWnIikeN2TPzaiepdJa5/N744s4unL1+vKuPak3AIwnx6lvc9c8/9wrl166vHv+3CsvvQAgBt8bb0aqz99666n9keoMQNceqpNZH5wISNYV2bM7uZE5p1WlUK2g7iUoS4tfMRsRVXXB6bcgKuWOkbXJmAJJSay8EcrEzMTo+36YynkxTIZyyxToprMXenxZCNBNSXjunnNO2ZgHvWgJM1LrmzpmXfrQEZFrUjd30jzgtQ+vn0yqLXdGj7wig0QBUfvN3/Tgf//XfvC+r3ht1x5NxjWA2UlXVwDswoVb3/ut33HPa28vD4Oqbp5+6vkf/xf/enfS0BASxIHD5taEGSl35eQ5ODio63o+v2aSR+N6Op8BmM95Ol0Sj6bHi/G42tnZWSxmAIxy0g7BQvTF8uTND94P4B1f+Zaf//AjsrX/5Jeeet3r7hmsUppBSKY559e97p7HH70EYNSEBePyxUvtojucHd5xzxv/6Y//QwC2tE/+3iMf/bXfaZrR8vha7hhAJdV4XLXa26S6Pk1Xjk8AWO7ecNcdX/3mBz/4id8c7929mPYAbDFdzI9Pn7rQL6+74YGvuB/AvD9W7SQIk4FK3G4xELl5LqBcIuKV26IcfW6g1ROEhzy20mIPRRuRk6srrJyc64mYu5lHCermTGEFVtThw2IdKGg5pagUBCLkwwRBjLJpIzWYzfjZF18C0Bs/+LYH93bN+sMuOzRfuXoVQFPRHbedU/f57CjEenNc7tzaybuuHVOWOlShnIhqyaoo2XK/zDEIgN48mR9Nj5um2dncohvZGXmgDDpoRcw1VRJnZyJxGP5kNNeqYVg/uW5U0gbKOYcQqhAH73cdmZF7lUwBUmoEB7KJOXVJu2Qlp7Ak9lZx3DQbqePDa1MA168fHZ0c7uxuXbjjto3xuIoCoGQdb27ULB6ISlzYUG+SA2pssdpo2x7A7tbG9OiVUFHqbKPeOb13G4C9vf5wMfvFX/7Um9609ftfeO7Bu88AuGP7lq47dGoNZm6p7wC0ZgQBSzYz0tF4c2M8AtD3fbdcHh+fzE6mBYAFYLJZ7e/sx1ATa99Ns80AVI11OYGbnMJsujx16mzZl3aW9s6efvSxZzclnm62C2JgNpsdHp9cO1g8/czzD7z1Lc2oBnBycj33snl2h0FNJZNxWby3i+XCsZ1zSo7CKN2sdkJVpQ5BBB6GU26NV15lmK/go/DiTAeLiOYBxnwD7/8qGi4KtWDdkgHsZsxSJqjMHEK5wLIb1HO3PNneiJMGAK5deeXc+cmp/Z3Z9Ljrl8W6WFchVjqdXf/ahx6s/9GtP/Zj/xeAzz7ySapw+QUAS18H/Hl657vf/nd+9G/fdc+ds3bWexVHuwAUdXZzGWehEMPRSfFcjKqd05oWO6f3j04O+yAA3vTA6z6MpQTrlvM775i86+seAHBmvyLtPc3atuPNrTN7twAY1+NHHv7iy489h4Tk/p1/5a98+/d+J4CnD5+jUTw+6feu+z2veej5Fw8B/PbHfunk6gHOnHrk0Rff8JYtmWwC+Lpv/IaLL778sZ/+18edHr38yotPvgTgI/wxzY6gCDznfN873v7X/8YPFzb5NHcZNg51WXGVhQIMpqpmtBqymxsXF6p7YB6S6byIDpxFiLmshSRWziQhDLWZyLr4LErjP8k/si5TzYwGIXxYF42FZ7Smqv/X/PiyAcq6lB1eGbOywh3WHoNJHGa5hCEm91ISM3FVVczc5bT+ll4WlmBZ0YHWYU9AcWcQcYlUgzuZOgfcnMe0jsSajDdvCsXwMiwoS6ZseViSS8UMooAVDLvoYVeE35IeOviuQRSl8tS5mhRKQxyOcfbMQoVy6g4JgZmzDZS9YSLvmlLyrBxDCIHsRguQ3Yg5BGErHJPMFCRGZ865HyIX1cs8u5TaVVUtu3ZYiAJEVFVB1W+w/ArpzJlZBmYKNKVugPqs+avuaonBZEwr5055Cg+aeolEUjTvdRWChn6xpISNWM4YzGbTbIhVXVWxYq9MS//JoPKzbJXGOjRzpoCHIIXiROwQduEup2wqQuW3DSEUdQ+VTbOvvsOQLYUbRBwruvtica3KC2JuAwZxVR8O/CntPbtBmSmEyCsScHYtl02owmpaQurkmlxTFbgcrabmrsJCCBkDN7TLeanBYi2jSQwxrRQzNQcl73IHqkKoCoRhkQ3EBnKQMXcgAH3bpb4P1oyqCoigkufKGalsgpwYjuJzhMswhiD2G2PQ0GZVK0oq46GbtmSJOiWPRjRPBsCq2kRYApiRVxzvVQblCgembduuJIc3EnnWRxMJt1138ydXuEPLOdd1vRp33giUvHl09edowGGqqZywalTCgXEjbqfMCG9oHAhwc/coYb2gNjiRRxFnJ5Gy4BkAgF7ePedVvE9SlVgHT+OxrNewBosiqU0MZVi54c2yA0ZsZhzXMcUYWkcqTVFpi9nISmjTcFvYQCXvoURsBtMhO1a1UIr15tqCiEyNmSEgRi7HN4NITYffx9mz5xIXop6zpaqqRKRAbtUJzKoKp7W8cJhABw4SCMMOR0Jo26WAKMiinUuMA5wy8NF8ev3o5Od/4SNvevAND7zl9QB2z2xknSOocwlanwDoddkv5rGpuai1S93PbAVVRRykWiXaRldLKUMQYzRPqesABIrwIW2MVlGyDKizuxfH5+rZXNRiMLc6Vjzk16zgrGDVYRvPEklYVs0qCaRUY4IuqZFJGT6u44XykN1TJk6rlW8gCsKB2V2GkVYeZvZqxsVdrylnIhYwnNxpBaQtYhMWEBMbD/EEroX1oqpVVQ1i6pTJi+bKXMt3xXg8zjmrOtw1Z1OVIc2UyEpStJnqYMW04FBLiau4liQMkFodZvZDHsTwcnFB4Zadc69Fj8MYQFo2DKqEycVgAzh9lUvCzJot547HVHPxv8126smt5089++zlFy9PX7u1CeB4/vJWXR/OlqnrH3zLfZ35ZG8bwP7+rsD65XEVtMueWgDoOq5DFIZzhmvJSwsUy50kTu5aGlF1z6l3J5FQxVB2hcyec85pKDkIAhtcRU1N7n05/VacJ4OzBxOnNVdShCqJwsHd+z4NNNkq2I2B4xp2Sznn2XxZooJKl7uyqPBoNHLtYWR9KbtDl4wQTCkn39zcBhBCWi7nt91y9h//xN/f3A6zoxmA7e3m9lu37rpw29Xrc47HbTff36mL/IGBrjs5OeYf/uG/vL0/RJyOxts/+W8+kLpkCs9UuHHu/Vvf9hWnz2y8/NJia3MfwIsvXvn85//wPd9y70svn7DizJk7APzKw589uHa0u33H9ZcuPfDAhdfcfXs1nIG5XyxpM7bddLE8VKsAfNd3/6Wf//AnPDfPPv6HR9cuo58CWFq/uR0BN+vf+c6v/cUP/XaBHVrCb//mp975nvvf9rUP7p8685Xv+CoAglRv6S995GM82swdtBsBaJcKCc6dClWTzWsHTwHo+26j0Xd93Vt/8afGi+P59tYpAGGrmR4fLaeH89nVe+87+86vfQeA5fzEchvqxqzMJlZiHjL2QFRo92s2/yB9dLhE6rt8U4JpMdZa4dgFYlVFgZTDBEPOkTubWV1XMLVUYu2QhqgU4RCzA8UtpW6aoFasYEVb1EgwTdP5spnseU8H148BnL/jzW2XLr380ukd2drc1FZPUNhggdgsp3pUWU5qPQBQH4MySbNRyc6u0wKAcnmWo/jIiKXI+pZ9un58Us2XQaqqDmX0zwpVb+qRFd9d0W6Yg7wkIaxj1f9kubhhyFDgdUA1Mx9cO1y2883NyXjcDL1Hn3vttdfaG14dvwrvkhoRx0mMofgSq+A52/F0eXLtlcPDY2Qt7d8dt9yxsT2KFWtqbQAfsAQOVGCRDh/CnqgoFQBiymQJGcBJeyh1iCwj7M1ePnnxC58CUC2e/e5veui+t37vvfff1R7Nn3jyEEDzhokqWXCJIQQpjUQTY6xGhLhcLlVT280Prr8M4NrVy8v5bFLXk9FoPG72T20NRlEG0BEpUQoyB6CikWNSu3awePbZy2cOAeCNb3ztxUtPnL/1nIzqzJzAfW8ALl05zkZbe7e2T75sNN7ZnwAAPdOl3i1NRkI2zzkAOHVmon0myep52emk2CvAXepLLQvwq2T/7CJSdKaDoDVrzpkDws0lY1nEDaP2dRial9V94QMO2nNmcjaFSCQj01RGeExWBWqTdt3R/fdf+F//yd8FcHLkGxvNPa/fnk6Pg1RmLYBl24cqbu7Uy/nBO9/1hnvv/ycAPvvIZ37t13/15Zdfzjlvb2+fv/UcgK/+2ofe8ta3ctUcnrQIm71L6icAkkqoRxSrRZ/U3LslgL3dze/47m9v50f7t+/OF9c3z50CcP7Wre/5we+69MQXuN1/37d94+aEAfSLq9br+771PZ/+9PMXXvumO15zDwBVvPjipbc89K7lweyWs2fvf/vbfu2TnwVwQsfN7ujouIu2farZ+ZqvfyeAZ196bro4OHfX9uXr1mmTewDYP3f+f/pbf/ur33bfL3zw3z/z+BePD64CCLFGbjGa3Hn3ax566F1/4X3vO3/77QBO2iUFhnu77JqmSYOzYDBTOHlcZZqLkxM0K7kXUz+AnHuo8dChvSqcIpUP1TrUw/QKvgqJ//+Ze7OY3dLsru+/1nqevfc7fMOZT01dPZSrm24PbUzbOBi7MTGT3bYDdgg4YbBiE+cicYSVQFASRUig5AIDElIURYmUKONFohArJDEJOLZEG4ONAbvH6q7q6ppOnXO+6R323s+z1srF2vv9vmpyaWGfq1Onq75+z7v3fvYa/v/fnxykE2Y21og+FRVzSLa5Ef5/tmI3BRG/WcKNQ/9z4x/nKYNxLO2JxUCSSGsdhn5qe3JyhjNyzqV6oO4p0gmnELsQdk+5fixiBDUoIoMcpVaAwcQSz43O8yAOprW5e9XruMpDiKIpT6kITtfqUZ9WstMmy+Yq12emg5sqO1XT0GUDbFpUlVJy98MfksSANyZT003jBnIqNkkUDxtTxRwV7JNQYrJShrLbJ8MaEYGFmLTWar5IknTKHRtLSSnlRqhYMEdCGx4OG55vEnK3qU+WRHMISzVBJHk6MwLGD3KH1SCguVvV6Z3NRq6kaq5Espi2F9oIdawt0JgFcJ7MyA1uSZK61UlsApgxeZNYMgfz0giJ4yufkoCnK+5ggCZFNUVnwUQkKHOo4kT8JSLwgVYShR9caU5eJ4rBxJTI5u5gNyKdSOWBuQ2iCs3oarirOQzKZEbgaDDr6BY0V3JwIw2AsZBDFKIQarqum/TaGEctWt0sUU4pIIOFQE0uY6mqUOym6VXVQgt4JfVGMCmAPHTuDlSj4j4NqkYrsIbSlCIvU7JGUa/RW5kimNZaVXWwCtSh6BiStOWqZqqQie4rCcBYqqqKiIPN3WbhTNM2RBSFljlNyiknr+FqOpxRUc2xMzFcMclyp1bXnZnVTH8LxsQ2TRPTDXUQIDe0VcxscCMctBKguVsjc3eZqAExiKOxVnWPj0ZgEWIh8eDjeNytakhZciPi0/wP09KWRaRa5YPNDF5ViajrOre5hghIrgMcHn0/wJZidu5qh7rA3VNOBi+llGqcJ1FDONJSSl5VZgufmU6vE/L5HTMxog6siukNJBIfLP6nSTOmmsKQFyfvjMI2MyEJq8tk02VydxdmorHWZZsAiPB2d+XuP//zP19K+dQPfL90BqAfzo6OO04yjsNQxkWzBNDkdT9cpcR1qIdQ23mUnpI0bbsIHmq8h1JKLDBTnWXedJPYfz0EZXavphFicrCKi5C7Vy08N6tmmDJxA0RFDCC33cRsDupnmvTn49grKTFPIOuYXs1q/pSSqoaShpDIYW5EThyRw0CaycycmHkO1hPzykYi4jcdRuauWlkxAVbskIQ0BRDAr3Owp6EY2wxbHsfR3RnCzJK5EsWn1VKYGRXqSpOtD66w2XutsUoDsmQSWDEiUnVO8eqK16kxOZjn9zTato11N3kI+HnS/pHXKVZt1qVQdI5wrlf7p7dPHwBIG691/6H33X1ydvXKG49P7q0APHtn3TRy5+766OhePrk1VL663AF47fNffuOdryyWQj6erNsXX3gA4Gh9twyXbkVacRvUhhhaMQngOSczTnleFbq7U2Syx1FutTa57fveDJITEcVUmJm7NlmlwDJMY/jpAMAU8ROoQjfVIMCyiOQsX1PMHRZiccuFVPVrhseTsMtJkOMqExo3ZG5yWhHpfr8N8eHJrc6w/dZPfOyllx523AFQbGt9enl1tlwNlLlZ8ltvvwtg1aadaystUHMuu91TAH3f9+PJaiVgXF1exkL/3t3bRHW9lD/4vd/9n/+1v+nLEcBi2fzVn/7P7j38t7/hmz6y6S//4S/+OoD/6r/875iT6f70zuIP/cHvvnN3HRh/aR0ZQgaqLLbfXgD49m//5h/8gX/xf/5ffvbWMx989/XXlidrAP3V+XY/NG0quvnE7/jo7/mebwfwd/6Pv/f+97/wxc+8/h/8+b/0r//Ej37Hd37vnQeRRbr7/Bc/B8Mip17o9q0HAHK7sK1Q7s6vdm+8/bTvK4Bn7p2O+8ff+q1f/2f/nR//6z/9X1+8/VkAeSGqOg7nH//4yz/xEz/4wvP3AJTxyfHRuh9GBcXbL16f5OCUmVMdxnCST+JYYndTvbZVT+MqTHlP8Sxw4hDdNpIozRrvmCQyD8NwKHSumwqIpLxXnzRl0/BcYUY0DeX7UjpOTZOHsZJ1kd5Sqi1Wy4tHO1t3tezbBi++/2Eoacd+H6nTMYmc77Hal50XuGdqJuQZC8cClogqhSBLl8fHD5rcprzsFnF7i0gA+YehRCM0xVFHfhKouh/aFvKvDUOZ/H0WqCnGIbubxEHHx8csaJomp0k+QK7klJtMFWaxhAblJMRVZd+P+3HYbmIByKWUYd97qV3T3ntwCuDhM/fN3VzHsmGnwM+9AAAgAElEQVQo81QaupI0rdlEG5mDbM0xrRu3u8366BSA1tqkvLm4bCh99rOf/4bf9j4Af/bf/ZEHL5xoHljS5vjW+dkTAL/2pc+VckbkuUmLRTsVr2llyFDeXF4JqdoQr+xuuXju2Xv3bp2KQ63f7M4ALBaLLFaKuVXKNYkCqDrEOqntjh1Xv/qrXwKwH+mjH33Rmc1SP3g1XG42AJ5cXN1/+L4HD15YrL749HLbrY8ArNfLruW2qQ/vr4j2dXAAzz13a7c14X3O4qZR9uio7uQCVY+kw7g5Iu4+vJvmfDj0wnV/XV+/dz1+yMx11zIOzu6uRSe5SpaGATc0KauWWitm3bKklIjV9GPf+OFPfc83AlAsrnaXbz36TPX9crkehshTk6Zt+74ffdzWx4vjFsCf+tM/9CN/4gcuzi4vri5PT48HrQCGMvYF7zy+4PaE5FRoWSwD6FWXcgwmpB2bQEcAP/yHP/UNL57WEW+evfnmxaMnj98CsFjnH/uJP/Xh5+8sef/06Veebs8B+Fhy2/zUn/v3IM+/8Xi7tx7AZ77w2p/40T/98M4D74FaN/unZ+NjAItl7tbd6qjbX1RU+uT3/B4A3/F7v5Nbksa/8tbr3fJujwpgX8a2kd/1e3/v7/7kd1Ddf+Yzvw7g1VdfbVeLl3/by3fu3r1z536FP7k8B4DE7aJjt/3QHwqn68iSKPx0oiTklM2IyXPO0X2pVSJPkph51DqtT2qNfwRzZtaq/t5gThHR6/DX62yLm/+au2fimzaH+Eg333G/ib/eu8hlZk+cgos7aysmW81ms9nv90dHR1HajeMoIrlpbHYCUrS4HkB4Z6bJiMEUhbHByXFQR15PyW98XWF+HIbhcKIeSD3MlEQO4Jvpz0Gh/J7WYCzuOlXBPB1oTM7EKDZhPWZGGHllWEqZHHXewzEcMInU4dmiknOeRvPmtdZYEKaU4jcGD8ftTAYxLdbmzl1Dm2BwOFF4ykUiw3Uy4Xp1aIiNyKcuJpCBN9kHkcWhquzEM8k4ouvmQZuaKxCTA4vyyjOTqcTyYOyh2uTMNnoZO5sy6YKfmayKGltQMytAgomjPEfdgRMLOblpGThRcBuLOjszc5LMmIQwMHMHI5LkJ/RB7DwJ5JEvFfoCFiJiksMDdZDhRDUoAYep8YU3zDB4saqqPkHQCcxUKci4oX6obuCgDWaIzKMQdxg4OQssVsXoiEAJkLN+sx92mqS4RbwGd0tJuUZ8bbTDKYswt1x7RaKuXQBIeeEqXW0bK3UYCwf409mJ4CBiSkKH3BzKEMmJIZE9H7VEm7LAKXYiVUPXR0Qpt6PnqzJWjpSArObFXRjc5HiUxjLtIW2+LQ9G4MB7HTKwp74V7pioAodtfUhmIj5pAnjnHOP4lNI8l/8tNuBITNctlEPmiY2Z2ow+OpwvanatmZllxjGTNkI1dUKwZCEMIUqc1d1B7HWOeFX1lJIWnZgFQE5pGIZFTl6daHJ0ZSJidXemdK1TEAJihuFCTBN32ic/Usjb5mGeu5M7CVMSzMnzKSWbnKt0iEciIiebZjquTcrzqc0iDPab1bmZqRtn1iCNCMfRIC5JZHqogsGRs8FFkjsUHkLHcRzBJJlVq+Q0JWuSHR2tvvSVN37mZ37mJ3/qJ5977tm0Cvn6uO0vUuJxGKrZ0I8AmmVLRNVK7hrWSUpjgSkhqOputwvYoWmMyNmpVhthGgwOMjKErixk5PEZEJMr4ainJy5GYnZ3q2AcUnU9LI0OxuGKo8aEwbUSe5rlVVUrtQkc+J7rByCsJAyzGElObyMrCqbGG7HaAzHrpGoGqyIyKdmIRFLiyZgz+1NATrM8J1p1mqc5YSThUsqNFms6U1mmaJVxGIJyH79ERA8J5DO2jeTmi5ayNGPRQwUQI604hYdhiPMxLJ1jtepGXkLB4VVJxAOBZU5OU/QPhQg2NA40HcZQopxTUhglgw8AFra4vLqURfvw2ZPHr9Abj0YAd47Wl+W8SZBFeefJJfPRlz/7JoDz86cX9fHaGvY67iWzA7h1vGrFlkvx7Ics9Hitm1eO2wQJAEmavhOwmdX54c25iajjRAGL9EiNqRVzKMA8LkzMnABT6A2JkwcbLOcsIiJdpGSxEEFsfn+HnA9EXdceXMox+Ai9TN8Py6aFU06BuamJGnVu8sJsE2L73Bp8k3K7XJU33/rM9uoCwO1bx2W4yk1adO123A57b/IawLhPmVb9QELNosnjlJuzuXXyDGAC3L19/NXXnwCwuj07f3M/XP34j/3Rz/yTz//83/ksgK5Nn/u1V//8T/2nX/9NL22Hza/9+ucAvPXmVd3X5nj4A7/vOz/1qe8ybJ9ehlJxbDqAvMl06/SoDBsA28v9v/zD3/tzP/fzu4u379w+3VwOANZHJ5cX7+7Gstk9euF9p3/2J/8MgDdffftzn/nyw2dvv/rZp//hT/0XL7zwMxFjuTpdvvPOO8+9eLd/+qSqj7oDUFFHNaWU+OTsUd/SCsDJarFcEMn+h/6V3/OB51d/83/93wH8yj/6J+vV7d/x8U/84Pf/wW/5xPurvgOAvO52A0vnTgAz5aldIwAZxM7qTDozfQ/D38OcOIa/HgGK4DptO1FrTcxOZFrjGa+qkTwY86/r6ED3UhTF2cFtN/X2gpTbgNmRo0ttWB6QG6Hm3UeX0qxuL08AvP7ond/+bd98//gjXN6t4wZiR4sWgNZx6Mfl8mi/K03TxuDbq4P6RkwStws6227DYsxJXCucDB7RFURM4G69bkjUNIRybqZMSSRxU81hh1MC8xbL2efW9uCBnEHM06YN6i7hD7NJYq3unhtZesdi47gPzDPBTFVEuIUZcVoC4Lyo2/L07OLJxWazGe/ceRD7pHEoi7Z95oVnj9cLLSOAfrgior7fmZfT4+X6aAnAail1IBjhkFB7kIsnsDNo1XLkMVzt2rf3Zb2+8+qb57Q+/fGf/DEAwNub3ZsEVU2L7kTuC4BBM+PO5eM67sqwG3e1AhhFS5Uut4DfPjlpO+7CdEElczXf16Gvul+v40SqZdiaipCaVvcSF7EvulieutPR8W3iUwCf/cxXJTVf/w0fMV+Zam7T+VtPAWz2u/ctlmPVq/1mu71yvQXg7p1j9y3s7Jln2jYNy9YBNI3DIeTCnJoU4h4NyjI48OMpTdZLR4UF+SsxT2glEog4H/wLEwfKgmPNDo+CK+qu6rFjputhvAFM7GYVUyyiAdDqLMSUHbmv5Ze/9KsAtHSr1aI56vZ932/6JF0sIffn+9Uy8zI3i7S53AD45V//9OnxumvT0Wl6svnKMCoAyHI/ZOWGZG20ND4CtwDEajEpw5Calsl5GAGcdt2Xv/DFtqEqylbiYVytFrlLrz164/5Jd1k5rR8C6KuNZm+eX17173bru+EeVS+54T2GMhZSuxr6Bw9fBPD5r35uLH3b0OZsk7sGiwxAGb3zmrvnnn9pt+tjtZAyjbWUWu7fOx2H7mOf/A4Av/PouxcLZMErr7x7tr16en754PlnAfRlHKtJTm27sKpNzqHEYZ+poESHXt3dsxAjkU8pRWbGDrMaDs2Aue6HXiSr1qZpa63m9fqi4XqXNJsjwuMZiLuZJyosIou8+JpBRuz5/lkT0z9nu4rNvyZr7dzGSLrWd8f+g9hj7DuVWEFrhNNkNQ1kSXTp039iNEEjyGEKdTe3lFK0AOQ2tbhqPpvEGUKuUecRkfC0UA0DIAVvjaeZizupmQfPYD51IzQ0HOX8npFTbUlExGhS34ggJVZ1IWcizqFfxszMJiI6yJmZI9dRYkVaedYvRCkOj7/dvAtnMJHwoeE2NbhzYmYRxlgmz1jKHOMMd3W3g1tnrjn5IGrgiZ+AibRt0yxDmNhQTYkmVh0JMcNYODUM81IJ5XpPLwIncrTsADIJJap1hJVEEesEc2IHM42lyBzyGmRrJpjWsRRq2rmt0FprliQpMdgmX2oUiGwWU4jrqIHUSjRZ89hjVkMTDJPMgSCqWidcNHNEngPE8fBa1Azzds1ZOFRSFPa/yboOQyoGpUzxjGdhwECwpORWJy/Jom1YSAdLVkv1rSmA3Ti2uUWmkF9NQ0wKK5CRNkksXAYpSZLcgtPopd9rNgAuHBCXSDtO87tVEpjY3dUKIZyhMFibWupHhbprdCFuBmekbNRc7LZ2vAJgzlqNSJAFTOEmcybmBKJqYJZYCwEYxkFEmEMkLrFUZhDBxjKKiGOOTXSLiFKf434O6JyAywP2GziJ/Q0bcOz3++AxMChF/vN8nIbZyZlgU55rsdnIlLiSHQbMkYkFYc5Jp5OlwoX9GkodVZw0qQwl5bbWgXMadRpwjOOYp2Gch/qAmTmxme33+0YamREyh67pMOGuwxi3V7S7h27Tmcb9vlstU0qjT32Rwd0V5qRmZpT4JrNa1NQ1ck/7frSikoN/VsIXF2l810FiM/U6zpTkGoPk+Gk5IJxEqqqu8WT243BIEU9NptnndnR8rKqbzeall146PT092z8CMNq5iEhaLFJ3nBe7vQIY+l5dc5tV9aY4NqT7NtowlLDV5JyJSLWaF+LZL4dgwhw0Y4cEdXN3c1Uld5u9fw40gUQ4fEtTHJfBrIAnvLa754Yz5WIKVZcJ2OFM4+FANptCMcwNxOLkILcp3Hv6yUiJmib1oDganBiqZghlR5yF0zlbi6qyp3n0yMxOInSAxczo0ZlLpYf9v5lNc665CU85m9kwDNVUwo0hTdhGYD4pE5kiV0nNhZkTDfve2Q+QOXOL13y/28esmlNiRmKu5uSToReJYwZEYGfHTEJRM/eSjDixz+YZMs7MQrlJydkvzi4BvLA89qWD98+/cOf1p+nV194C8HXP3D+5fUy007K5dfvhP/ilL1w+ugTw4Y+8dPL8y3lFJ4uu9sO7b74DYHe1zcerRKkMu9QcjAViSrVa5dHdIwTFNCgabJDD1jmltN/vUkoiyUzBvloEgwO1jiHGmXmlSKkhEQeslAOPSlLjLu7k4SOa9ZNBApocXtMeIxy2E9FAVeP+jNeYiJC5mrXcAtjtC+VpeFpKAWkMZCXtl4tUysWD+8tw2bjt1ketWlHfpuycJFpTEam1mOr7nn/f+eU73WoHoMlqtkuit27h6dOvRnN+ctItWn73yeOTk9t/8S/+uf/kL/8NAP/nz/xSv6u/+Auv/P1ffCV3GGNrruiO8S/8zo/+4A9814MHq7FenLS3ATz73L1Fh4tz+/BLL4rX+LTH68XHv+nr/sDv/13/7X//f+8vdnEmD5xkeaLSdkeLp2+/8ZGPPA/gp//Kf/xX/urf+Ns/+4skwIgvfebt0DRGe0SKVcKHPnjSLCqAXnfrk+PL7dhv9Gq7L3UP4MG9+ycr7/fvPliU7//Ut/7wH/5OAF/+yjspL08Wt/e7S/hmtRYAu74s2masrj7tgOajI2QTLpxTksN8OV6Hs9jNb560xMCMf6+1BoVz/mnzf+5wJlMzU51PWqEklFLLebGsLFYLgEQJLZtVY24c1GQAuWlE5OzxWT+UZtwfxS5lHB89evTMisn5+OjUbdMPGwBNlqZra605t8I58oBK6bN4Epjrvh+7tgHQV4VDy+iSIRz7/OVyWUrRUrdl14osFisAqKWM/TiOy0UXqWQTK54sVHWhGo3hzQ0+V6imp29pGhE6Yd7w1FpUdRg1CycWhaaJwJ0m6lvjY2/9pgK4vHzy9qOz3X5/cvvoxfc9G2bAW8e3GD70myxV6xaT+swA3L19BLJS+n63DRydBKjpkPoxnfbJ3cmEKUlqvvTqUwB/82/98u/+5Hc/fP59Sud+O1/2bwNwf7tblFL7WkGkizYB6MDk9OzXfXB3NUoeizCAfVpf7coqtx2T9xegoFuiVDVUFgEjGVcvAGwAqXTtMkhVlCJLbw1BzrJcNoul3rlzH8DRye2//0t/f7W+a3Ux6sbdn569C2AY6mq1UtM20/bqKfwhgPv3T8r2LKWre6eiBT5uARQfMimToWhOuZ/YDQAsEVdXOEUaDhNX85Djxz5gnsMyMaIYMLO5yfUJwUvkNpnMa63MoQCtMoHrMdHbiEspiSWlzNP7DvAWnEBL50WMQbume+vx+b2Hi2Z1Z7PZDxpxgNjuZVv0eL3k2lgSAC6JmqOr4antq4Gb9TGAoWRTqSTCC5flWDg+rXQtoGUcpZGh7094DcDLCNfNdrc3e3px+b6PfAQhvrIdeffWeZ/zyTgSgLOLzWp1orzgdrUH9aUAaJfNVd3vz4bT9mjo+265Pj+7AvA//Df/09/+f34Ww/6P/Yk//aM/8qNXm3MA+9QYpKqWoR6vl6mdFmmlFEmLdzZXzNg+uQTAZ2iyCJBAXdfefnBvs98F6C3nfH55QcK3Tk6DmqGuak7mTGCfdKOZebsfOUVIfFU96GGtGEQkNblbLqKccyYdtZr245AhN3H1UZQq5jG9zRBN99iIxmu0STkOw5sitdgo1FoPctrfCiKOgzw5mvSDEYOZax27rss5HUYGUX8O/ag2NW+JA2Fmqh5nbKzH3D3SoDTmPgFzrXXRLK5zlG7oWQ7f1Q3A54RoLaVIw36oW1j8mmWDa5skjCe6SlSk4mqqTqqjlmhX0qJl5lKGYdAk83vNxL0S55lKdtA1T01FDiey6pwvo3EjlVrrvMnjJOw8jqMbHUb/EXI/j5PmSIsQFM8qhaBx1WrurpN74RDOYoAlZoK6Os10SRFhIjOw5KnNQVDBvZoHW3qRHEAWJqGio7mvhCXmP2XrylYHcc85pUYAWAXUmCUjE1H0wKUOQli0KTrE6AQzJ8+sEa9zQx2paqAQAoaAOQbBkjkCL4oe4IBmYXQlosOGMkQu4zgyMzXTtYjF4YjqBErMwlaD2RdhwwGLJExxvxwmgKH6YfUrlBAyYFdTj67TSgVtc8prskVDJrgsDODt7TCOo0mmJifOpYyhbWlS2u+2ut+ReOnD1ro1S9la15IwDYlYCDXUN2ZuBk/TX42h3o+Dq4lQpC6iksK0WCGvXmmCeVk1g+AS5bLoul0C4GYZvY259/tdcEOj5TxsB30G5VyjJ2/MUv0wbRJOs3XOrs9AP0Q73fzNb2ze029ciopIKQUsuW2gNo7jrESdZFejVmbOKYcj7QBohFvA23POkltVJYH6dcgrgVQVamZVGCw5SEpcvO/7tm0pUUoMoPRDrZUX7K6m0+vfbNLFSyJTr5MEw67nFzcIGgdUpAgXwOvU/EQAtcObJs/YCNeiVZUBVxtLP2mJJZFQYEd1LFNLRuQEOC+XTRzBB8ho34/uvli08UV1XTdHPZCqRlkTNNNRq7mJpM1mexhD9OMQUSXX0iCynGW1Wv3Df/QrRw+aEU8BvPDi7c1usx92cO77umgjL60kSabFLauWqIFkjgFKlNq2takUrjln5sChuNYaM5qyq8ySkkxM7GBGqrlTzrkWY05d12EO/oxbfzf08Z8n4pDhhIlpTngiwEsZ3b1tGmBCmSg5czbzpu3KMA5lD6DNjRDUStGSMut8cZOk6lbLhqULxtF+HNqmE5G+33Zdt1wuAWw2l+5uVoW46zooR/q3mqeczSuZx+wDQG4bdx/2+7jKoR4PMZ1XrVqD3Q2gbbuhasPWCLNT0VnRx5IkDbVMRExMpRURV1NpMmCJ8mHS7E7Dvr9pnCEWpvCe1ODqs3Bi2Ww2TWoTs0hqugWAvt+7i4chaOY2scHGau6cmEzW7RrAdncp0qTkLdYvPnv3jVe/AuCNty/u37u7uXq0XK6HwVD167/x6wA8eHjqy3HEbre9QsX9e6cAdm2+PD87Xp2wuAhH81NGXbQrcuna1Pc9fOb4OuWmbSQNQ4lctCaRk9exdyJJgSqOKSY5KnNSxcFyHG5DYuckRBRWUgJEIqDKaJ6bDLUSOZG0bRshEQe9BkhUNUrDg5qu1qrQsexzk/b9BsBi2VanxVJ2+6tFy9/2iY8DuDr7hcTpGz/+4WHcmueALLRJxrITYdUibVYrm+1TAL/ve77tF37un1i1b/nEB4fhSbeOybru+7Nnn7v1Hd/5zV/94rt3bx8DeOmlZ3fb81sny2G4+shHnvvpn/6PAPzs93z6//25v/fpT/+DlDg1vC97AN/8LR//oT/y/Z/45pfvnC6uLp4AdSgJwEc/8sEf/uHvG0b9wAfumu2akMXVYbnM/9q/+oPPv/DCaImoBfDam4+v0D3e1qsR0qXWNwC+/dvf/9de+gu//Cv/+NOf/vTrr76lW973DuD4wXMf/MALD06a5+4fn9xpn/vQXQAXu0ebcXd6/PyTLRW/Sss40M6s2ulaWujFxePlqgPw4Q8/14/l4ukTzgN4iM3P8dHRWIeuXaGamxBLDODGcQ9wzpkcOtSYAJrZJNBwdqOYFQ77kQRqte41Z4nzJItoMYKP46iqkdMRpidmakR2/V5oAuaXcWzbdtkuh1IwyYJQVNlNmYmowXSeVPHNbn9073aWUh7pBx7cB/Dq7o3N1WVNqTF546tvrpY4OsrxIUWSU85p6T6lw0hOTkMlzUmEZbPbA6DcEnMW3hc9Pz+L+sPBOchz7kQUx1Er7O6NNKVUUzBz/H1BFqm3IrnvZ8v6FC8VCCeN+NucSVVZWkBZmhTT9qqOkhOX0jdNGAP9WrfstB/33Bxtr1IcCG0+/e2//RvcL4gNLgCy7IioWcExMihSn4lJBISBiJossClTkSNQz9XUKeV4EnfbYbE4Yml+/Z++8oUvvfXc8x8H8Pu/6092x8t//Ku/6n52sj5qpAJYH9PG9rmV5N6i+LADsHCYyr5/ChZXjYCCL3/1TfDiS0++/Py904fHIK4B7upWje7L1WZ3Z3W61Ytah4A7Lrtb+42O/ZBy2zRhGxmaxI4CHtrODHsAzz73sO8//soX3zw+uiVpqXV85t5tALvzd770+c/fvnvvxecfjmXj9QrA3eM1HR9RPXcbpVLXdACqjUaVtBJTHSeBJ0yM2EyzCBE3MjnpgklZSuHEZhOOUSjnpgnxkYjEWk+IKQFAHcex30+7PmkIzXa4aloilqHuYl2ZuMk5keRSa9c12/0AIKW1oy01jb640m6nGcDlpa1W93dqV1fjMBypdQA2O8/pvje4KrjqzUP0qqdXb+2Oj9ZHJ40aF40A9fZy228Hbo46NSo6xmKm1B2Lrld8sXmy4KaMI4CzTb/q0nJ529VfvPVM05xMj3tpJB97Ga+2+90AANLe4rTolivdUTUlyQAKLHWtOEbV7mihu3J1sQHw2udfw9tPwH5xdk4CakKJWbq2ydI0Odc6Spqkx6nhaiMSKaFdHwEwr4bKxE6s5g6TJseioqouFgvma4Qcc3KvgQI7kEf7cUypUVUEQG3e/EdqSjRXF+dX0arWqillU2+bLvyusYiO4srMhSU3GcAuwH5EKaWm6W7wsyOpjv5Z0uc/t+nG4cNMjIPr4bXHO3f+EjTnzEK1Vh2rHFoyQEBWqmF23zCJiJpNwlebfn7f98Tetq2TuTvmJEQmMLPgGqLXpilJQB1931dXAIumTVNoHUfHi+vQcSeinJuAI4WsW7U6XERA09ChaZoZ2OyHxjhWeZzEnVhSCSMGXOHFNKXkcxBYYObMOUDX1bSqzbsWnjdnfkO9ODXkmMUvKaWolLRY0zRN7uY9sRHRqHXf731eiKp7rTVLxCFOCKRSatu24qnWyjPA28zMrW27fb+xqnlSNFDYIVldi4VmhUGljEYGuDratpMpv0Oq13a93j0drsZxgQIgj8VQmyxNZobHRsHMHFR1tJj35WkLBVe14tP2UQ+RHIu2UzUdy1j6qTmKAZ+weTW1OYiFnPzAVZ2X47E8qUwsaco0KOokvFgsVLXajLLHNEQOvAXNPFlVV/K2W8Kn/e0cswg4UkpOMoMILFKW2BxEOu6m4DarXvVW0xSUcRhytwJwvocLD0SXl1cNtGva+LRaig79uskrVpYuBlJUSltVzHJCCteJW5PFzWpVcjRp/gy1kLoISTgJpu0Y2VASIXe5uGrfh157gcV+LDtHd+skWL7JiAslIRPJ7ZRmLZID0hJdm5oVUwCrxQLTfMWIpj7ICNVMRKKM4Tm7LZjBfd83M4JzGIaoOoZh8N/Qw+o3bsCRs7vDvJQS/sMYwTJPTeM0wdWYamkcw2MZiCgeXTMrZVBVTpLS/OaIOExin0CSkwC37EczTyLE7hN4FF3XtW0roFo9oKUB4wxgpcJJ00EZG2dTHLs+GxauJVv0Hh+jupH7RJeYs0KYuUnJ1RJxvPkih9w1xolT4ikzgqpNPE1qb8KcD2P4Axg/H5bJ8yTsgHw/HL5RyBIRGZtXVRBqSFjNrG3zv/Fv/pkHzz+rqrfvHwM4u3x3uTimKURoKvEFEsQ6U514VZOYUKO/Jqf9fj/PqllVQZZS5jRJ2kgSU4T7RryJHuTH8YYLQkT82GEYwuw96jgL/9jMQNVdiobfB0QuHPJpU72+CszELNt+DyOBNHkBIElSrabqQmqI0TXMzWqUEarTDP7m9sBhoUlzV2KJ9wuARE1YoM1NVX0Odp7evsRgSGTZ1PmWngPJZjo6A9gNY5y5VZXBqckHBWBfi8VZzhOJmtzVydwkZZvDBQJdBXh04Gnadtoh+w1z2hkTmSoFcylCwGIx4gCRhhnEGROz16FwVwdlaSk8jKiGAh1zWt9ZHb343CmAL77yyt0H3QsPH3RN2z8mL/rMs6cAjMtms+lWiUE5I/sUoy1ku93Vnbs5Nbja7gAsu6OhL0Jps9kuFl1gtVIjrlDVUaGqrgpgnKSnLllEyGA2aSWYGfG2TmliSoFjRFjMri0q8EkLGn7LuBzhVqnVSh3hc1ial1prt1jFZb256ZrEmcndy/SMV64ohCRcc0N//I//SwD+zI/9+KLphuGqW/DV5qyNzWqiYTemdnG0OL7YXF1udy+//CEAf+7f/7eO/tLd/bY3bBJwm70AACAASURBVHN3Ue0qCqNx3z98ePsv/6W/cGd9d7FoATx++vrl1dOj467t5Gr7aH18CuBH/uT3/qkf/WObi/78/JITdcsGwNGtldbLYfvu2dlrx8fHztIP5wA+9QPf80N/9LnE3eXuq08evb66dRvAftiT2sc+9v7v+K7vXDW3zzbnAAZe/Y//1y994Y2vfODN5d0V3V4CwKNHnzekH/wjn/xjP/Spi91FZ6vEKwCXQzlerRsBZFR799H2TQCP+0f7fV22dnL8sLdtTwag7XCylo6czahJ3CQAX337lSYlQHJWeB3HMr28HQ614upg+BQ+n8WhhOpOPistw71ysG+/J5ObJuv0e7QeagYcTLaSk8WInOkQTz7NEH2SBLLzgbNjTMZgZ7KJWJaZ2tPlMAypyReXT4/vngC4f7x85/XXXrr9smm6utrvd8NycT90eafr48Hsq2++fXy8bhYxxFRh4pSZs3BeUAoZC6ymtiEy1Uljtd/vabEQYqFEYPLZEUmJIGaUcyvJY8kzjn3KLJNZ0g8qPDNT8xDchopwGHeqhc0JwmoTlsg0CTHTer0c+l2tdequnUhac2vXx1967ezqaQvg6NaD5x7cMb1s2sF0n6gDQC7sCVBIjZj4uaAcpss2WxThcdw5k3DLEVoUbeFuP4xDby5f9/JHl6tnALz1bnnltc8/eEGapn3lM7/yjd/4MoBW2mLo+3697EjHhAqgUSpl6Fbpcn/VUDMODODZ597/v/2tv3uU/GMffC6nTdXepQWw2W2XTZuxHAZhupVbi+v19GK4PNsm+PnFkwfPHAO4e/9ksDIOlanWenl8fAxg0fmDh6c5y/mji4fPHd8+Xu82DYBF46+/+hno5oMvPCy1u32rBZCpWu0b3jMqIUXqAdFIXhnEHmnn8bKqrkTJ3Vwx5bJ7BOsRQ4FExWp8XYnAIj6bH21e5E5gvlrMJjGzQuswJMpNg9H28YA0TYY3w+CurJ6SdzZdskX1pmpXsDjbGrW3gk6iVh+fXRRlkq5pTgEc37lrzmpjX3Zea4IAyGnRSD27evNiP/iMy1VYpbZbr8FNyh1bnR9kNauljOTatfnJO48BtJZXR7e6k1MhKkRlMuEOwitjpxYZddXG18VVxXbhVjRKAoAzOztVcyaA1O327dsAPvWHvveVj35ku998y7d8All0mAEWVN0r4M6HRMIaDYxIYj7swCdmUzUVSeRTkr2GrXRi/k+TiHDBm5tMLXGKFY5wGmdltlm9zhcgGmsJV/9cfAboAQwJGezXxKbc3MndgJSlmzAp/KbZUPA1OS8HScLBtH+QkwSTFVPUVUQBBlCMYpkXqv/ZVTp5e5m5DDV47VPTbuWwTL4pxIj/vxCrxU+If40cTc7schPC+jXUgLlwrRE+MF9cFhEmibz6a4+56mSA5UlXLyCAicUjTEcntjoLN02XEls5OJWNSCbPDE21Jua435tgl+vK30J4gUmnELF+oNRmd8SS1RTqFqi+GUmW55y4gZxTYuHpnqk6xgWJNeS03lNlmah/OTHPrKRaq3h0KxQzmkRUicv0ZUsSoVoPkREFGIk7CE3pyKy1khtR42bxCov43pSasF8d0oKm0Fl2twkWbmZaKtWQe5JImgamNpXiTuQMpTlVzc21MuiQAzOLU9zd+36aj4QTyiewqRl82bRzBe6VnBgGv5kBFELum3CWgJqSOUVW90HgDweDwdwGNZ+tOqDJi7iyVwrxkZnDd+O4ObvK6Nvb9wDkhpisY+58XNaaggbKxslbBaNKy5Hg7jqYs5BlIYW7TXEWTc5MpGMxeNM08ZiMQ98s1jYMxJ6aplACMLgsWK7KgFWX2qU33cTrBRFQVMvsx/kapYbItFsahrCoyOFJj4c0pVSnR8mnMErzcRynuEPVKX8XGEuJ0wzzufFba8AxlOJAShLi/sN3UUohMJNkioxinh5tZiKPpxnz4NBhLNPNHdvdm2mzzuIOnYKONXJUw6o/i+ITESXJAKp5ROCEgkO1FNNFXvEUzAKGg9iC0zO78c0NZojmR5h89rPciOma4qDC0CxijsSTXAruWk3diK6xosxMfLOVuvnSmtGj7lpnqnAIQDgdIqyDe5/A5lZm+hQfuFZgogkfISL9MJzcOv3kJz/561/43H6/P53RoeM4hmkOM6NIiJ2YQMLJjdLs73CHm9pMBp2ESSxW1d0ZrJ5qsVh/kcNdA6c8305Ttx/hsjeZ3jBPKY062vTicTDFwS4WaeCodeQk89BnCtydzsdSvQbiOB5tVFBK7Xp9dH5+ZuOk3E4crQ7SBOBLACRzAIeCdlnnUPEpfDGS9piCw0LMRFTMSCvNCFtyo5lp2khz3WjN9aaZhiuKJLlMGR/mfoAgVq0E8UCEHrAYAMhAVGphmcPKCG5OFPMN8ik7luBKs6ZzBmiR1pqII3mCDFP0zxRUTHOTMfkN4u5jJXEJvYtnN3Gq6Hh/f3310vsaAP24/KdfeH21evm463y05599oDIAKKi3bz9/eX7+9Om7924f1VoAPHrzzavNGcvRUJdWIS0BGGw8Wt/yqhmdelRuSNKAoPOXfxAoAcYsKQszjbVO+coUryd2vYarudWv0ZROWjg3gMmmaxeeTyY2N6gxSRtjbJYodKZjxRF7/kPtGITwuW3W8D4xJCX+2Ec/AODZkw/03pv1V5dvOKzLKfrS1Lb9UI2NqF2v8tXuCsDte3eFd5LHzWZD0KFXAA0aMz4+Xp4eray/MGoArI6S98uua6qVy/6SA3ZYN5dn/fuff+nodCUi2/0GwKO3P5eaQnp5fMqS667fIge0ePfoyRdVtVsM0lzt+gLg+NYpw/fby/PzV9/YfC43BGCLxYPnjt7ZHT06k9PV3e1wBoAbPV52r77+j7mlNjetLo66FYDM/uTdQfcCdj8Za7MDcHTaLk6O9lf9m2eXI59aLHnQlmHs7apt3fPqfFfi3mMGZWdnrQisbOIsFMmJPjm8QsorrlpVC6GJ/Ol5q+ZmFmToQ0cizHAGYvTtUx0JAolTYOAnKL3PI5L37DYhcTrRHFkx1XHEPmGTIz8Ew35g8v1+f5pPQDruLgDcWjRvvfXGk3fuPPPw+O6dZ9qmrldHAC4vzna97rb9u+++K41x14ZNU80x8q6akObZuRqHf9e0zzzzjPn0Ehz7oW3blNIB8AawcHZHrcZJySUC6sCESJ6vlXl6BcVQ0NVglTlNPrbENqVdmer8fJknSW4joSUBQzg1QWRQdZPF+Zm8/ah4LwCef+mU037RjFrPmzRJW0kbtTDLEYtPBmxymLqDkW42XAYm8nHsW25nMxGadlX2pWg9vXtUyClvAbz17qOj9Z2PvvThq6df5tOz27IEgH6fMzkSI4/DsJgyDkeyftT98mhR92PT3AbQV9n1fu/+8Wq1kHJuabJYn10Nl6p31vettF99/e3j+ycAKqdhu2Gnew/ujGUbV6TfFRdGRWLKrF4vAOTU3r9HXdO++/pXdpfj9oKWTQHwLd/0oYvLbdd1bdenTDntANhY2La5KZld9eAQUYazM8WRHDNZreomyFNXpvN4GiSBllS93n+YRTEQSgHMFhV6T1Extb4huhRRrxSTd0MGclUm7tysoiteABTrxppLWY5YKAvRCsDg2atxXq2XWS31JZTbnbE45cqZsulkqEkFaI9Ww3DhZMGCqVaozSkvRlUvY62GqKaQ4Rj226GvtfUXX34JgPXoclcS72tR9xCkcM6uUJAQcqMph4IP/dbG/ZAzJ67xwiRjd6jB3A3WLJoIqvi+H/i+D37w9OkG7zw9vxxrWq4B6H7H7uDqDCePHBlyg/sqd+QsNtF/HOTIHpsmqBDb7FWFx3yc3SdRMJHzRMqnm5TfeWMWXryZNMQER8zinW7MJes0FWxTcw2Au7Fpi9+0aQaIQhJxBBlM2cK/2STRm9aYm3EVX0MAiQYysgYooqKnP63mTMLgaQKoamAnIqNAjGqMBUF2MDZi/glRiqlpUGliQGzuwziGsiClNBP3lLQys5sRc4y0RARMRau6sVlOEuJBN0opOXNVdaeQCQzjOD96Bvc4aiMwQuHqlmnS7FQ1J0rSpMRjGd87DJrHPT6Z+mnueeKL4Rn0EKvymxyTSeFOEOI6N0HEzB5LrMjyxM2Z2uGKHJwF4zgKpbZlgsThQ0CTch0LaFa8AjXS+kQ8EhEmSlolcwLDCEauiJ7LoQp3sIKU2TFZOZZt5yjjOAZGFACLwGJrO+0mpx4E8PmUm/6y6kwUaN5pmm/TJQ8ChRM4zX0GB5aZCc48myP8EKrtlKaK2MjUFMHzSsKzk0JjPSvMxCCakJFTnJ8zKLwIh9s7MTIR4JUUgPghil0YUse4adXhPJXozuoYK4B122xUc9PcvnXS+CJPkQK2bHLZ2cJ9qbWxAkCTJaYsBTAGR3irRNhLJJWY23UyE4cy4OZzJyA3rbVXzW1OQ8oABkhPzc5TD6acY+qtxdiJQOrm7kwHDLAc7sMDtXAm+B6yhK7V1sYgibVJyLKp1urVUkpMB8ZNJDlTdHz8W5DBEbTeyRk4XXmLAUfXTtwjvt6fgcyNrO1as1rVDy2xiMA5bI2HKUAYq29m46aUXBWuBBaekBBVSx2rZwtgJM11JMggnIFaSih4+Uauib1neBHzyfe8Tg7pUFCjyVcAnQuL6C1xeCpCtCkUFcak0QiwszvppGiLQjDqFaHJKD6lDBKNQ20aZr72YTKzKWqpJDLl6kEm3CYJw80ZQBJxjLlrXn3llb/7cz/38W/78HMffDmykMahppRIQl4yzyNJAGNpNMzZAJERh5/NzLztgsQTQQQBo5Zaa3TOQZ1gEYbTxJTGQRfTtgtVnxkHaJoGrmYWb6+JqEJgAREExDF9lRgovSeZJZ5N1wILOHGTcg6C8dW2v9wMxye36rCLLywJrBYGVMt+17eL1XSS+jXC97AAcdeUkhATiepBIiE5J6nFp5Zp+rRB9yLHQWF0+DmRhaxuAFrJtSqIJIm7l1KClD69LXyax+sExuLEQsS1GpEE8J+NDGZm6iBK9B7uNzHoxlCZzSxuZPcADcS8nOAceNxo1w5yIWcScOg6AFjOIkRW2QrL03vHAPD8C/c++8U3Xnn14utePG2gi8Xyy199NZIIXv/K1cXjp3V458Gtj905vQVg3G2XXbp77wiyHWtpujWAsbd90X67O1oyzQPC6Y3OUw3IaRpslzLEmMgJCp8KQTeYC7GHXNVoPrQTB/J2fi8SOQis5OxfI9C9CZMHAJkozde/oNc70HDG0RQk7kxi1UndChuN4yWAr7z72c3V1b17t6ruHLXEMyrUNBnMTnR1cXnr7p24Cl994wsnJydlHN3NXe7cuQfg8eMnxyd3hqKXV+9m8asnPYCjk1vdorm4upRGFssGoepM/PyLx0/OXyv7Ks1E4lyfpDLum472+8243eXF0nQA8PjsadfeBRl8f3LS7DcVwFD3Qi5tUhNuh+PTDsD27PzZ5154+/z4F//BrzX46K0PrQE0uVZTaYRbk+TD5nJ4+gTA8apLiaVbq9DI414HAKV3lsab9fL44ei7sTKAUhqiRtNmTIOyxO3d5ZZgZRyEiH1KQIKzmZEgMTFz9TEOHyGAzapHvEgcdGY0J8fZIdJ73l+JWXUmmu4NIhJKJC611rC2FdPUZMm5VmPmw7w87iEyZ2bY1LpMai9GEHvjpl11q30dj1frluR9H3pht1EAHzzuLp4+eeetx/fv3VmtbjVt6fc9gEW37vcmkh8++8yt2+umMwDFQURaySgnbvv9Jl4WxCYOJ8ttE5Vu3w9N0zWSMqGOxUaNwKjM4k4pc1/CciL/H3PvGrPbdt31/ccYc661nue97Hfvd1/PbR8f28dxjBM7xJDQqIVERWoLRUlFSJWWhEakUFGJD7QSl6RQCYHU8qFAEVSkEgVKG6VNoDQhF0qagtpEiY0TO47jnGOfm8++7/f2XNaac4zRD2Ou593H8AGpqPh88tlne1+eZ605x+X///0BJO/Ca/neq8pDgOxuqiXe8dwnsDPNbq9Z9sQCd95sVv1iyJk17CRCWsGyf/p4Q7587vlbAA4Ou4uzd7KUMp3uLRaCAP04uRGyEIEU0NAOyCXRyegynxKNTi+ZGNFDVitmFVT6ZWe27ZYVwEV52GNYFy/oX7r7waKnABjdNE6alqfnLs6cDECC5YFLOd/PnW79YG8PwBfeerp/cPWDH3zFtJRpLZ0rEoDz9fbeW/c+/uEXGAef+uWf/62/41+L8vjp2eNb1/e6vn/h7p3FkAGM42aznUQ6Mtsf8un5fQCHh6nvumtX+Bt/y/vLdpV5pBwX8dRf64ZeVpuzDAsuPdQyaSITcpEa8nlVrQ7yuFB4F3vT0qGe+RKrW5gT4n8Ts6QEgHNq+VghgORLZO7uuNs94YtFP47jNE3V1KkDUJXdBu4OaqFqNG59O8adO4w1qy8nW1BeSF7G4F5RGcySDWSoAM43W+l66TKycAsLBgyqttWFkxhNoAJAOk1dZurGbXWmlLqcgnbZOUqtUy829Aep7yITcQKToxorFZm9qoSsBkOdt2BgppTEsrBEDHt8dgqS0MUofL1e98EpW0+f/MzFapqWhwfOfHF+AWDZ93Hv72IxW3ts3iUijdhOb/sJIURrbdUYzxaEzByai12rySDkOGJ4N54orj5bR57NanX3nHN0q23vZRRx5iLSze3TV7g/GuRrbjuffWbiNqOvmgHHLvN+J5H2OUYgPi7zGtZTphZ3chngSuBgFIbIAm4EOKfU7CGlFDMLIkBsKL9i7dF0tSGALyUA7SmlzMK0W5na5R/vvWE0jfdM0sCVbsUUM6JTi122PCwUVDBcdpKlFINnynGhlFITJWL2Eh333F+gsaUULnNAWAPquMN8d2HRZYbr5dnaBsuxtHSdpTHJgpKNlqLibXTurWEnMddYTXHKqlq1ElFIYzCLH6ftKIl2n0ZUzikld3JNEfJa67ZlX7qTUbXSyTwuhDnYSRxtJsXO/dCPU621iswHGombafVEFMOisFEE785I3S+nHruO4Bk26i4/0WNDOR8T5G5p7kV1xm171J5MQaPfta61zTlB1JYKVtXhJLu+vX0yzfayC8XctY1qXifAYjlm8ZwzEdRI4pAgco5mlgxumIXkjOTTphuWw+FBRl9HBbCtxYqJWnZbqiYrACavIBNjAqbRYkiUY+Kt1d3BlIiNoh5Td2MRAU014n7QDYuNVUkNR4i8ALAyMWBMfSFcptc5gVkDOCiIEzWCGWbjcHjA2wb9WWz/rrOeyugJLGKzX4wkiYiZM3OX8ziO8eX2fa+qm3EUkcVi8VU34Oi6wd3VqVaDemJJnAB0GURiBi22azPIyMzV1XtVr81y75xAiVjNrdbwWkcMhJO5gyCXj3UAfigoodQWVUaIyBYSSS1ILaZMKSVJVNbTPOJTn7Vhki4n6MQtjVPnTKa5jYeZhmxnFxbtEbMy54jE1EYiSYjgbj7rpULq5gTmyPKJrSGZK8e/exvH7PimMbqM5QAThxNEVfuUZjAYQc1NIUzUxF1nZ6uja1ceP33c9923fdu3XX9+r+8GADqtPXFKKUmF1aZ8Nid2Au98DdFjJA6SLUUSB4AyjW6ZOS4NZjSm6TRVMAmcyXepdU1daRA3XA5TOFasqpWzRGXkZG6uWsih2iLHO+HIyiFycMKcBB6oo+Wwl/JQClVjAEod5yw5raeqmpPH7si9chLKuevRVSsAsrOpmhlH/oJf8qJnlrO3bcKcCCsiaoVBbS5nbc5GREGyDpZn2C+ZWZiDBdOu8RgxsEE4cyPRBGXW2WOC0ao4ambL3ZTdn9lyqCpfGn35GeoYz9RuJQTdGrubPlGaBX9u2A0C2MnJmQVkdY7ISohOE+b6aOgSgOMrh8/dufXaFx8eLG6/evf2Vi/qlgC88da7p/frsst952enp3vSAbh25agcHHCq3OF8e76ZCoCjg5ub87rYvz7VE9Np0fXzGMGZQRbWsLY2cZLwisHdIvQqsmxQa60RuMuhnw9jgZlB3Z1lJxma6xZrOPGI6hSKaO629GCDlSqpVzMNL6vs1ibmYAO7OcnQePgwmBpGopY+S6CrR0n1dCxnXZfjLlGU3MnZxamZ3Xz+2tOnj8MSfHzrmkCGvqu1wvzk5ATA0dEVEltkmbaT1pKGSEHbXqw2RthbLrWOgU44X6/Mp5s3j8/OL05OnkRs3ljOHNWFjq4fJ7m6Gm25yAAmtV4OFSOje/Do7du3XglpyfnqkYh0fU7Qp+tHAPJyb1FOf9MHbp08PHnjy49feO4ugD4tO0x7e8ucfHV60tEy9Q5gtV7tLw/GMknfV/LUHwLYEm10P8tRwdFmleu2B7BZd1tdrIeLTXmHfN1DAUxKZO5OkiTNYLlgU5GDUlit2jabiBJ1nppw4Vm1M4O4jfZ2U2tquyy/3E4YgQgMAjNkLowgzImoiMhOAHLpTkcof1tgkpPFPrzM6DtSw1SS0NOzR1f3jvdyB8BP6p29/d+4f/Lug9MXX1hOZYxy+ejomvBoZr0O7nW9XgNQKiziLjAyTherLYDz87Ou645vXJckATkDsL8cVN2tQjozNGKUeRqSVncilgz2YjPzTMDMqe+8agjgW8/Xbi6dLQ8Bh6PmGGnHrycCCavSOI4pL7ZTnIqL/mD/5Kyen0xLWdy5dQggp7OjI16dn1zZO2RK8G63Ywy9oxPmWaER5TlNgp7RcDjAIKkVRBIV9jheOBN3zmlL47rvKoAXP3j7lz/7xsWv2Ic++IIJ1y0AYNttRk57h+8+fPv4WvYrseXXhXCf9terbaa9+HK3VU8uVoeHh6U8Ele3lPorADaTPjk97feeO7l/frZR7g4ArMeTh09O3/e+W6erkyFXbLbxuRGczeDoGORbAFpOZBg4yd2Xbl2cjYJNtDWri4eqyrXf38uwmf+aiSFsSW1ijOSl3a7EcIInB1kjxUaboyTETDFVq3XSSd1MzfPQ74ZEkFBrttXl5brsmYp/93pUL9VLqaW6SxoAgPdLWZIdXKx1Uquk1ROA1O9N3oGvbC0zDWbRexjDQ6LATIs+VJ9CCQaLAMumD8oOoc25d90wv8rIKYNlKmbErm6KMhtqzE1ryt1h6vYvxk1syJkWIuKJmSSqDgFM4m9nFRqGc2bqepHUjeOGZnxgdmKm0DZXt8XBfojtz8dp72B/yMNUNPdpb+9gN8tA1DZzPoKbCGTcbJkoEYNTOyIqJi2TF8kAIxCwbR3s5k6ulkPRzU4OhpHb/ORHisEOqnY5e3IiA4p6WBzQgsxzSp1IFmGo/nPZFrv13m5K8uz3vmu6vhpcKqE82i2Bdtr1OID7PjlRoDka3qFtPUFJogxLrdAVQ0SZEuZ7nJjpUoHb6vGWUAMwIEI853AxDMQ5cbAfogXtJDGJqgqDGIY5xoXADOfAOmCusrRqYckpJUID5zMlYWHmaFBisx3PVGgKorJvylmDwatrKNkuazmgmoUaYZfn6s7wwDtevtICcqY2ZbDoKgMIGIPOHYC2xHo3OkmWFCxCLaXWKokC3wd0zROapE7qaiDPKQBAVUvtUpMEziYdcBJOYspmTfBCRswgd62TgJN7buMFFAISccpilIKRD1J1J8mZA+sfm2Jh7lKGEggIAp3X2kziATBoJbG6j/Pme0dPC3bDfPehWZUNQi1bxAjeBONm5mbqFsm+vEt7EbCrVXMz3YvXObOaMQuIw9O9O7tSSkxs5VIbQwSzCosUXsZMEIA262tA61upA6g7JYYkrg4gTXUARuhUtuTUR4HBqUzrXEuGDuYScgErTuZg4UwaTm6og3TuaBCqi1BGV5s5n+bttwaTuu/vDxeVtDr1SwCryTeqsljmvYFS2gWVOmRbSvHS5T4mETu5ujcE9jOIEzOYywx/bexI0GQqKRFRLSWmcpnFUmzC21HGzMQcPx//UgOt/+XFxKa0AwSEJSsOsp3R/dlFkxA7uxlN0+RkPPf2M5SVc847Q6+RuTPcjXTnx+scQiBmNVUr0fMnzkPuyBnE5F4ipUILxMiJJaWUovwL0rK7U5JdHtW83748o3dt/+wQc9nlczGZOTtUa7zLcW8xS9i0SlXJDRg596tktlPjgZhhAbtgd4vMbYGr+mIYiCUQx7P2MEY5ecYatbQ/d08MCqwbMHTD06dP9w6Xr73xpR//6X/0Dd/8kZvPfzhejJz250790qsNYhYQJaLyXvumxXYiUutmYw67UdMxxAeeQ1djgIVdaN4qMIxKKew8p5T5NE3mJikV05alFCWLk7szPAnN9j3bibOJSOfxazuLnM3cotSgXI3d8+Mnp12fDhYDGm+ytuKenMn/GQLWThnojBalIZJTymHJMaVqNQX3mDkyxiKWVZpJbBdyTOZuOudpN9Uc930Kg7dXS33imXf7TL7jnPxHDphqbYLNkES2eB8kTom5TlHbzSETHtd5XMkIF4uGO3Fe6gV+4hJPQJfOFzczZhGHl6jt4E7WxcIpJQNw4ygX33v8yH7119+6evXo6Nrt5w5jRvPOq3evHyw7skdeV5vtKYAhD0O/N2EsRbt8dTsxgC988dF04bdvXd/f3yfhiMSDzd7yAIM9YzM2hblB2J1ibkECVjSrjXuoqc1lLu7/+QuunZwbioitIpqj3+ag32fjeHcGqHkUyWoe5Dkzr3ViMXcV7snb5TosuovVCRGGoYuXcapGk1XDcm/x9pffTtLH8bV/9fbp6XknXZdwfXn1/sW70b08fvhoqnbn1g3u27y8WnUxZt6WkVEbh6zLr3/ptc+uPvvKK69cOz68WJ8Hia3ru6dPH//jf/KpGzc+XGtXvQKYxurWEbbDYnX3pds/948/DeD2nVvXbgwOPVk9zbm3HJe6L/RMFvkbPvqhX/z05/6vT78O4Ft+20fr9PTH/s4Pv3D9CHGcigAAIABJREFU+Hf/2//muD3TOgLolntpOSRBBW1HzotrACbsP1rjyf3Tz7/5mTrdir33ycXqs288vXXHn79++xqNeVoDYJ1EKhNE4HMcYCzTIrcITGbz0sDaoqqZn709wCH0gIO5vc3N0W1uIAF8vixqdAyGxNwMUNSEuGGbbynW8yhZXZkj0W1+FClWRqyzdKuj1JNkpz7nLcaDZQ9g+8Uvv3x8482H5d69s1deuTmNF/HMnJ0/Ze/cSYhr9eBu5j67e1WAk6peOz4GsNxfElG3GOBUtEbRrKU+fXrap3zt6DhLJAPCq+qE9Xb78PT8+MZx1w/TtJ6ZI7Ir+HbtRKv7BQyJhlmjy3JYk9wFwd7hXsZpGIanp2cd98YdAHVJNLz51uvr0/q+uy/Y9BiA0diJL/LetOXzk/X1a8sY7wLKqIYEl7he2FMk1s33QpSnGjNdt1y1MnP1mNFsuy5zMFwE29UJgOdfvPX247N3Ht+/evNw//llmUYAr7/xzgsvvEz9/htffrC1bv/wNoC9/sp6e971Iqxs/WQMYKpq7pNuur3cy2I7GS2PAJyvz2W43i2vfe7eFw5vHHUHGcCjzWpdtvtHVzGC6sU0XQAY+pTEpmklaRCM1w6XAJJPvfRjXT159NpisbdZrbvsAK4eLIX9/HzFNeAOcV0lKE1FyDPLhlLc432MeABWR5iSiJ0D0N62/HOLIEi5E/eUM+ZEId1ptplExGemQys6k4hZ0+oz1zpJx+DeK3NaAHA6GC/6zUjqBxVeUV0SAKTl5InkQI2tdrFxVdtC16YjkaeUPGcAqVs497UOtQSgggBARzOjbi8NPdBs+E6wqrU6IYuIcE6p5TJWnXJO/ZBzlzOltvmoUHMQBDn2w6FMJYKRwNGi1huNi8rkRmhh62bMDDI1K7WChbsFgLTg1O+Jm25X8Z8BMA8GhVcikMe7AXJhYhOoa22NCtg7g6ubmQmzk8UWitFYhM8iMKKjKObkxmiGBWo0heBrtBSV+XIJPVqjSCbpcu6ZE4HcmsrxK6gWz9alzy6Q36Pz/ZdnX/8Xn2V8hYrkWbrcV5hWfM5OyzmrG0jdZYecaH5h5lqroY2uScgAdZgpzcOdAHyaaq01xAUh+o76PaUUMqe27NnV0gGSiCYT5KDWBcyVW9FCkQMKMrMddxPCqDZPJfgZk2MranYedgbNC35i5shYTZyFJSQKM7d0Nkt4sCrdCdII6ETOAYbfhVE2pbATs7TxPcCOWtXJTMDUVqQBqHY1V1M4k+hcZYlkkRzyyTl3zEMFE9v4AMe4a61lOQxzG6vzV5PgrKrbUhe9AEjCTthOpup9RwvJybbNlzrbZZJJvAvJhdjJxVVjYztT4cyscMRp7Uq5GBlxDC5lV/G1Su4ZfVDoZRrNYSewcnCClgpQtOQh4g64nlUlFsxG6aiowy22WxWzh7eWYvAkcw8rXZclkflUp5YHBIFwIqZ+2Kl4jCLxFKjkTl1E/JoBpm7FRnaZ9T3YYxlr2dZR+ixQb2WPsoMNQpaqJ4su27UBy6xv8ZchNlERinJBFSGeldwzMKmReZIUPcu4nTRL6jqME9xleQBgTFqtLhc9C2yGnkBI3RTOs65sBiy217klbzQShe4Ow52UYyaOS04pE0dqGNRi9Kaq2+024C+cZJomrTV+hTJnG38VDTiKVjNLnFLKINuZNdw9c+TBCNGcbUkOYiIvNjrZDvADg9YqknPq6+W8H9HUx2PG89cfZZN53X2awYyatiNB2Dm8oO0VEWJmg8a1wdFDm5Oayy452ZgDBzZDfWYJY5Mzwy8jcMyD4/gek+QlnLTRkgCwZKPwI5m777hg5BqTkZhtB+BNGLWWlJKDRGYStUfHSzln1TYdmBcCTTsQoFVm7vv+nS+/9aM/9r9sKl555ZUIGhTVOnJVAyp5M/paVWbPnBxJyEE1JuHm1V3j4OEqsTdKkmr1UguzmLV1uUg2MiEB6m632jqQ6KNTihw8LdMu7rEG+wcNsAAycRAjZA5VFQKWUCWG16tlKOQs47ZUNcjQLZcAzlfTl96+d3q+Ojl5cnhl//jKAYDjqwfXrhzkLF4mU2vXBvTZG3euD5rvKy4dEaYZIOLVQQ5XWBsaqOpsLYrgyegVk5nN1sU2O2JKzGnnLoOagXYH3Kz6aYmOFIpF81AZNO8Gp4D20YxObMJ5xGCOOMm8W6jC7kRGLsJETZXHIlany7lGHNAkTuTszk6CqI+Tj1rNLDNn976L78vXxwf5az/8yqd+5Y1/+vkvffhDz984PATwwfcvpu0Z8/n+wjcX00AJgI21VnXqtpPuXblyejYC+OSnPtdh/+SEXnhh7+b1xWSnAPrkBJgak4gIbBcIzzEeNBBi/TvHTIkgfDclTnM3ZhZuQ8moRFvZTxGEJnMVWFRhBuEc24+odTi3NLJYocSBEK+SMRkhTLlhMQUCNaVCyTxkmWWS2nWdkY/F5hzlA7WBWf7BT/7E//4TP/GDP/BnP/eZNwF855/5zx++e565zwmvvvrC937fdwH4Ld/0dTeOX/6P//AfcdQ//+d+wLgA2DtYHh4frNcXk66GbhG0jl/9lc//wJ/8i7/r3/rEiy+9Mk41npq+yyAeFkd/9a/9nZ/9mQ0MeR8AaoGv0O/hO7/rt/6Ob/2WH/iBvwDgD37/d/++3/87h4U7rbgf1qUC6EDHC79/783rB+97+QN3f+HXvwRg/43zb/v413zxrSd/47/9H95356W7779mvAbAndw/fZTyMdB36dr5xSGAz91Lr99b3Xv77ZOVYhj39xcAHl7c//Jnnlx9evh1L9/+2mFxOzGAbn8kv1DblKJuGmVozh2YWNrwlyFm8TBToCqZ4bCdedvm5Nc2HXsmimwm0jSDialVbaCvWYDe7IGBXgMurRxuVtWEXDgH1SJadHFS4irSRJVqWcGT7i36x3XseALw7hdfG/r1S89/6DNvf+nhk9OhmzbrpwDOnty/df2Fg+WRVXLnHMSyWlers2oYelFwnAZDvwBQi4rIcljs4gCt1KmaVe37hNxH+gaRuPF2u7XGRSUAqetYoFqoMc4u7XJM3sZ38SQz3BjOZioQmT/DUkqtRXLq8mBKkVA2qbz17sOLi4tbx8fP3Rq200MA7H5xUjo5/KVf+LyI3PzmuwDIzxwjxNwXrgzq5hooRkvFoUQ77BzMKIn4M9J66VhpO5VV5rzfXTsNbkt//uqH7lx8+q0vfOELd299PdECwOn5dLdbjLrp9nl5pW/iAT+sJbuu9/eGui7IAuDJ0we3bt9IiUWEtVtt1ucOABdr6YarT9fbi7pK+zgd3waw9cejr1770hevDN1esn7GBwpPwmMW3VsS8dB8+N6pK7pxfz9lHI7bNQCfioknkjpqztLkzC5mvZU9oQre1rKJH3M4OMHJzMLPSFCCKBRu5HOoU5LMPAxDcAcwP+0Rew0CYsZ9qXWPN4J3hyoza2wMGUBWygCmSS62XHWRh2MCMZWaHECVYTtZ5qWx2ETLMPPldbFVmR6Uuk6JeVgCIN1HPia6Ib7wMI0CU5mmsoGXzbTeWyzivRunypRzGkx9u51ElNMuo3bMWSTn9Xo1FxISdOgMMoXXFMhPEmjAdCipz+UgKZFrGtwqgvZtherYtOQkThnUA6CUp4mZQM7JNbYyxVMFJRjBWKmWuTPNKQ3dVjdTLQGpIVQh4cSCHDSD3dLF4bNovxt3EH2y5g3zZuFlsEVSIGG386NZOTr7pAPUmjNLOPxnSwvjGWros9HXzzopvoJD+a9QsrGbbsT0OaW0M8a+d/DKu/Og/fydvSLcu1VrrdXcpQ2JnCleFpm38SAzr7WWGFsQ70JDleEc4uAZNpdZkEKkSsypUWAJCGPIaDzXDKrKBM6paQxndh5TSsIGr7Wy5CTdjuP2LF1+duJ5OGJ2IfREzJy8agxiqNXJkXDuLYr92UXcThc30/VUNSQJqq7qAQ5L7Rt31UrkqVEtkqkKYM5qGj6alkXTSWIxs9pKCZSyXQxDTGrIPFD0oUOfjc80X7jtAZuqVo01HMiLSNtJJAITyAoAp+oAqFhVb0weEEChijNLwklaBgpVg9qMkLEGzidJBCcj4p2pKTodiZi9Ou0cPaoaEDciqM7wXWITMaturX4mCcYdOUVeT3ywVkohkpwzi7D5uB3bM8Op4UR552pynjUhuwQlMwg5JBk9i2gEmbOzayDdosZVCNSreXGUeXMK0jyux5okDXsML9MWwGbaJp0OcpZJUTUGXVkSZ7jaWGon8xPDNMfmshu5WwyqQGJOjmpubsxhvSFWsopK5kyiYYVLPZgqg6YtaRvjGnx008y9dIm4Vp0RjS21OsapjWbYNokNnrgbiomkzOyuSTgU0HU7TsW6lIVQYXO4MlSLu6Yu7yKNvroGHHDSapyavyJIfvHPpJo5K5sz4keVXIiYhJ2rNeBNkuYoVi1B3L1c1RqBiSMNRVoWqZnCnJgyi8yLrFpKSjnwS60DJDipV50wiXN8eUmYra28SJoCdJoKILO0sI3+ZlAMVdOZe97iTigmlMH7jQ6W3HxWnkqoimBsTIzZKC7zdEaLMjNaMrU1PLIIswaDzX2+G7RZD4io7/tW6ziKklqbgTbSVedPnz79kR/5kS++8dqf+ME//Zs++urZ6nUALCVJNgvWFc3LfzMFQSatZtZoye7xVjMxoz1qXbcUkVKmqpqpD/JlZDS0hkQucw6iHY2MWxEqZQQwbdcpJeE0lsnZidL8VsBdJ1XxEDaHnFPA7FB3Vw/uJ4i8VOLc5W4oRU5PRwCPTs5r8evXr3/0ox9Zrc+fPnoM4MGjUze5enjQpSy9kW2aIsUdIK1KRCyh3Aa0IvCcRLU2znkMiXPXmRbhlJpyLz6WFkXeZKIpsHHt8m5dt2vZTM6UmI2zThq/XdfnWkOgG7alhhoGMwmx8aXTkpmIzbRORVVDmcLgqlVVnSXPZ241hzozqXowtWMepLBaa2JhgkXDCAilyubunMigzd8hprWQVaKMOTmCynqZFstcXnrx+I23H7zxdvJbhwD6dLG/VK+n+51je94tBgCFUdRX6iOWT9/dfu5XXweQ5fAjH/ro1WsHb771+arjizd7AIkUXItpBYt0MbmaincpsRCEhMy1uS6dmMC1TkxgphzLRienRp5lbhTVGvlUEbsyI0IZSeMgijy2RrdWJ6p1YmaRvNPyxBsh5MRi5DlFzFVyzwyv6rs8ILPtxcXF4eFB3w1EFKUGCarZVP0v/qX/8eMf+8grL3zsh/7qPwDw+V89/9D73w/Tpyf3/+HPvPaF3/jzAP77v/FXvvET3/DaFx48eTIyX7lyNYJ7ptXFqIrFsL+3PHRdAfilX/zMf/Ddv/sP/kfft96cpS4ePYzjZrlcTtV+8zd+4kOvHjx8UP7XH/0pAK9+4JVv/z3fcX527zt+77feu/fuO2/GmbZYLu5I3h4fXzvbrGKOUFyrbN/3vudHeunW3ZtPyj6A33j93v4iffv3/JG//df+3s/97C/+vpd+J3oGUKrQ8mhjV05O62qjr797D8DPv7Zeax7IXn355vHNazwwgEePlm/dP3/0RH/h8TvTweJbPnQDwNU9J4c6JHHk2gTjRq0d9WKJkZprj11EJJGhKua8KndzgoMsuLstUcggxkLkJBwqL3bOiYQ5LuA5Y4ISS87pfLVihrdZHwwEc1IDgVBtnpcROKyLDVIGuFJKHVkpm8KMRe4BPLj/5S++/tnf85/865/8jS+8+86jD33oRtERwKSPq7sSKCeqFDf16cX6/oPH/aK7c+ew7zsbA34O80oMIYqSPkbGzz13e7PaikgpZRc6Nux1Cx5uys3lsq91iow96Xp4VfW+T6VoKAKEEpHAzXyCqVEF4JkMAhUdsQM6mFeo5ZxXm3H/8Pjx6ZpMAIzV3/jSW8dXDp+7czBtHu3tByZ90+fldm2f/7UvfuzjXzcs9gBQGdW0LQ+cWqEsyRrnw0P5uMNEmONifQ5PEI7g8H6ZQVZG7fu9Rw+e9MtjABn1uePj9cvP/9rnXj95cnq4fwDg+Prt9Tg9ePjWCy88/zVfc2f1+AmAi/W4lKQm41jNRAsDGC8uDg8Phz5txlMv9WJTn16cAvBRWfj08YMrR8NqfX5x8g6AW1f38t3bp0/vL65c3dvvF/sLAFbO3LXv2GFHh/vrVQHgSXQsWVIWO33yuJPD5bAIgc242QzDYpqmLL3OjBdo512XOEMGLVPc42HqpjZ2m81ErjGW3aVjuHs8h20sTu9pe8yp1rprXcwsXNgzvd/b5JdlNW3c1biPX+psPW5rv9i/YtYRZ/dNczFWr7V2g6fEmTufLgDodD50062rB4th72Kzenq+ArA1Tb5krjURPEgsqMqmDNg0rodhiJtRtwVi0nXjdhOlraMA0GrTtJVumYdu0hJOZCJyU9WReZC5W5RE1Yk8tlszfpuJKTlZHvpaJVR1WorXKiJIKVOearVWM3TuSDkl6rWuJV8aSL0JK1pPFXL7WKQ7e9teQJzY6qzX1PaVscPUrSqRELm2sDwWEU5ETjAPF7DCzRzMIkSURCKwI/4YZe73c7z4IfSIqbuqzZTCf46CI8AT/gx45V8dg4Nt/hM6jNyLKdQcSubP4u12oafSwAfPULBmL7i06IH3TnDcgR1TQ6Mv2G63wdISERAMnme5dNwvbl6rxVOTeimmtdbwd+w0gLvMWuYZH+tESSSwDtWm+h5rsJU61VGyxtq5lELsQkmEiGVu1RqygZzqVOpYG5XAoe7MbORtwBUK7PCZETM3jCiYyE1a3qJgHlv3fV9rtVl1EuB8SSSStCrQuHKljrUqSc65TyyVZ01B/OKubsrkXd8B2G4KhYj8mSTHcP6O47i7r98jw3ETdq8GYF2nvu8TJ8sO0rFMzT2nmIzE2CejwOYBalY2k4nllBJThL9aVSHuux7gWmvLAE6SmRjJyIi9aPOEadECTRKwtuZj4jSQFyLlLOS1wVaNrbIkMas7q5RQCmo/M9d56sFMKSUiify1qZQcz4dkYpjD4vyZnxnVAMNRTJ9CkGtGjMRJYv0wT0xhbuwE90mnEOslFmFG5eaxasM6X+RkKZVxrJy7YQGgRx1Pz/q9jopXqyFyzJyFaSyljlPRGur4lJhI3FBjneoYhgWATamTOThVgpUa7bAsDpBiqz9mzlFikXBKMo7bTEycIprKHcWURZIkd99OUZ+0SyqF3H2XeOKuqlpbpmSLsQfAVE2tgBNHtHCZtKJwDxGJ9yg+2JQSR9UN5pS+6gYc64sNC8RRzIVp6LtYL0zTVN1qHSMwRG1qRiZ4YiJPQpfcWiJqBVlpaJyecy0Kp35YklNVbbnQVinYrOop59TS483Joh2aqwcIqKh7yA3aqrZlTDjcrLKrUAaQMsZxnZCIyIhTalkhAFySE7QWrxpXFxMxOVy9lslqF6gL+FiL5K4beq9WZmIdTDEfHyEURpCKtYzbbWZpIbvAOBYI13EtXW4GEmCqmoRhYOaLs4uDg/2oeoNClJKs16uLzRrAxePTv/vjP/qpT3/6T/2ZP/6xb3z13cdfvHLcAShuqiPgZkiUNLAUHYl0AAOVZLcHYPZUK0BIXZ4pJFS0gsO2WruUYxDQwYXAYC3FMI/hCSLcJRnH0WY07HK5EJFxHLuug9bwshJ7qSN5SZkJFKm6fV6GrjVJrqRaS2OPSj7dbJgWe3tL13RxsQawOp36vnv/+148Xz1YLni4cwvAgwdPHj/ZgPvlQofBMgoAK1NOS+bOqPZ9zxLIkqc5JVUlQuoSpeb+5UTCpFOJQX4MRPt+qMWsOjN33RANiY4155w5qar5HOfu3uWkTrVWds6pJdXbqEl6J1Wvjmg2UU1DrMROfdfN5gsCea0TGId7+02K7N5ANolLHeNxGhZ7ZK7VWYLDXYKGYlPNWVAcTstuEb/sZhrdgSzjVLvO15sRQJesT4uuN6D4WkkFQEe5z/L8dc7d0nT/zXe+fHq2BvCBDzyHur5z+Jyev3WjP6IxJtN0oVh7ev3dk89+5vO3Dq8A+MTHP3awFOfp1ot333nzC9d6AnBwLY2+kpxWW7t65crbbz6O//vNG4vN5ulel7ok56sxzkzxLudEpFq3O0duE4tp7CqFZ2eWa52mybT0qYVUVCVOPYmrK6Pl34x1ZE79si+lqBYRSm0m5WaqxYCaSXS7auezksiy60VVpxJIdloMe6q2Xq8Wiz6JAaBMSPb3f+qnf/3z+EPf9+8AR4McAagjfv/3fPf3fd+/9/jJ/b/03/z1v/JXfhjA//mPfvHjH/tti3S8HJ6cn+onP/XLAI6vHx1d3b958/qDdx6tVvfLWAF8+7/7e+++8OKXvvjG05NHt24eHV3di9Z8u90ulumP/tHv31u8/OlPvvFjP/pTAO7cvvrH/tj3qq9KXX3qlz8ZlqD1mv6Pn/qnv/Spn/v4N37kox//SD8MADbbs8LjT/7sT//KL/5dpBff/w3fDODm8vjnP/vWb/rgyx/6zd/0P/3Yz3zn93zH3t4xgHeebGq6+uCU3ro/vXXv5OGTFYDJ+aU7R19395Xb17rl0jZ1A+DsyrWX79z+1d+4ePfN+6+fn7988wDAzYMy0AiibbU+tda6wkmkjlPHYlNh8gDlSM5FN6buqE7S4Crg4kgpsVTVWsN4CBAgnJmlqJPNnZ5XFlQmjZA2ICOxmY/TopMJVQkSHld1UicjJmymi265CE2EmVV1ByVw8x+ZOlEnC4zbK5R5VQDcufvi//YP/8kn3v21j334fW+/88aTa3bjxksAXvngbaLNumyWPU0V+3s3ABx11yhf7RaMrkxa96QP+LnBwDqNF6kXtRFA7vY4Dfty4ArTGTEjtJ1Oi+pyv5OkKdEUJPNp6vvcL/JYFEQp9QDGbRmkL3U75F64hk/TOl+vt1yHRXc1OcWCbdnR+XZMKWXOm4Jh79qDBysAX3rzy8tFf/funYytkE9jSFsRQrHv/8PflbNsx7M4wHMe5oa8YZjcJuegKmlmieZws9mQeTV395Q8EYPj/HRm2+sOdOST0/Xm4QbA8y+/n87ONw/eevnmwZXlvioB2JQtn5985Gs+0vdaL85j+XVyfi8f7e8tDJW5v3bv/ikAvjhbLvL5w3ulPL148uDx0/UrH3gOwEdfvnPv3Ye9rd/3NS/u5afPHS4BcC3PvXgridi0IdTQLcN8b/9ws1nBfZpKzNRqLQY1BXcsImrrGOgksZxzjDBK0RaEAcsZXScwNZVO9uOxB7FrUfOUeTEsQ4I31QmEadSce2+ojZxS1kDKh2a1pfxAa/RDqYkBoz1TNbNxsypl3Fsu46cbOxm0OpyakKMftmcTe1EfDxYLGpOPWwC1bKWWun5ycHjVx1L5DIBPZ/0wJlr7tN1P1B1mAGcbfvjkniXcuL233jaVLSXpsSBIKWVzsYk9UBp4tbo4O3/SdR2Mrly5Oo3xjqeu64ZhcXZ+0ff9TCsPJDd7gGppB041doB8ZqCH0E6d0LEbKuUEgPtumsaxVjZmYRLE6KWWTcp5u9mq1YPlsl3ZdWSgW+Rp2lbd7u3txQO8nc73ZI9LkWp9QKYp8i84JWFp0LWwLjJT7jsm1DrF49FFdV7V3DtJQYxypmma1Cx7Fpboc0qZoptKfeZZisge2gQHeN5sRbf5Hkf6s1z8r8g4///kXad/IWML7ezWOzung5hiu7vZbAjWDT0nqlXdfGdaTymJ0ozNbd3mWC2ylco8aHBxREoaE1NreCR1CjIzq5Vcm4mYPA+5FlOzRb9w9zYFTJk8gJpGJM1Bbch9t3P3tAypmLYkKVqIIbFgrEWr506YyawSJM9hotAKRspJEoWXuu8SYNWMU7KqsclbDnvk7hMSJc6cZm8CkXOWWrcmZrOoLXd5XNdhWDp40qnUEUDqRDgj/gbVo1QW4nEcc86lTO7KXSzeydw5sZolat4ZIUopMyd1Mvc8u5aYEGOWWiYzJSzCXFzGQuJENNXpWftPKBy2U22TI6+qarUmQSca6ePqV9ebMtYqQoU3zLopAezIREPd1H1Z+PYEC2sec6dFvyDUstmG3zdq4/VUU3JlNLQHqNZSaiWBdM02Po61zwMzr87Pj46OatVQ75aaDZxF1ccynfeSAGTqprGqM5F03c5VoajGRGDJfd/mQa7u5KrkEPIs3LX23ralRt9n1aNj7xK8ai2jqbrPCWzezOlaqnoLCyEiIzEYqDp74h3Cw4k5pd4NdWs6hTPXb1y9dvr0vAzEB3uBJbKyPb6yj2lVUTZcI1irc05V1MgYu79X7KvdHZSMfNQ6brcA8nJ/GuuqFJbuQnWcKoCDbk90KO7OfH5+PgxLAAvw+mKTkyiz8RzvRbLICzObJmvREEAlT8wiXFW3ZeqkHV/B48iJRTg4g/HWVDUHpZy02DSFerfvsghxzOniiOgXyzpNwXm5OF91/VffgIOZu9zNCZ3MzDFiIHYrNaZatVEowCAjqIFJehalFubk7FkWQm5m02ps5mImECeGNxWXtwwRcjJ2d9SZC48YYU5hRmjdJiUBmZET1E1m3gdzZmYzUivTtA2aUc65T9kUZrWU0DtAurzarAM6SDvesruZunvXdYpZLCqJDCRcDaNe4nBSqLFj3DX7JxmeWWJuOo6lDWW7nDlL11W3qZSc+lhlpMQ6aZ2sE9GpxA+O281yf3G2Oj883A+T1k//7E989rO/8l/86T/1ka9/9cGTd27cPFptn8TNwWRO1hRcAV9wVyVU4iFZVbXahuhO7AwQarvOSlEEn4QRoKZpRs6AIkxGqUEZA6zlxC5CRO0Jjr+3ahG5NGfGB+gtIauRF1JelDJNU3V26YWkjy93MkD61B/kvP/ul+9/+e1HAI6Prx7fWK7O7ieuDEnLBYCrVw4fPT57+OjJ3kF67tZRaBqXe/uri43bZn+ehwbtAAAgAElEQVR/f9xuQgZ2fHx9s9lw6GAioiz6ASpwlpTFkmvbL1CQZZzcId6ykBtQyl1nKBSAXti0uEugs+Fsc0AVg0FOlJ1sx2VVODsCwTjN6cjd0KfM01i343onuW8p8cww3Y0FxaWphmBIiJE9MbHB2RlsVcHS7IIc5JUEsq7fA9DnfrNaC0kizinFH2AYlucXp5XHq/vHH7x77LD7j0YAv/6FL736ys2712/R+ZnZOrpoT12/f+3eG48+/9q9g6PbN44PAWidhBdpsTg5nbaTnJ8rgCvL5DmButQvKuUHT89jVnj1+j6xOKyUKuQxdDCYVs+y44cHTcBgThCRZHPaWVugEbOwWR0DapWXKS/M67RZubd7mpOoVtJGWtzVkYCn+HeSnYtZtaiG9IdNOXV5pywWoa4r7j5NGwDQmg+OfvwnfvLqFXzzN/12KG82YwT69EPuerz40nNf//Uft/rDAB49emoq64s6rfVP/on/8hc/9RvhnPxDf/h3/YHv/feX/dEf+A//05s3bwH423/zh64ubvzgX/+zP/Mz//d//Rf+2G8+/iiAshmv7u+PdTWVlU/3Hjz4ko0A0GdWO3vn3mt37txZLBZxtP/I//z3/tbffPLoXrl65+//uf/qP/s3vvVbQpH+l//yf/e3fugX7Bxq/XPv/wiA7/j+P5hfuPHFN+53i6PP/Pr/83Qz5BsvAEiH9Auf/Nz9M3334YVWfv755wG8/6XrN4+641wXcpb85GghAK53h6eHy8PhxV+qw1tvv/lrD9YAvvbuQc85zs1iWuYdkRB13ZBcXCozS5yWVM0nkCcGvOGW4tiq3lIgW3GfBDCffWO72A5mtln5HFs5Q8DDare3ELjt0OVK5OhJAMsdx9lFocsjd5ibhmGNOp5KdQilVCc1NgBf982f+OPve+Xzb73z4vu+9s03x8995gtXftsnABztHZ2e33PQWLqnp2enp+cAFov9xeL23uEw1qdPT96NSd2QpCITpGo9P9ks9pYATs/WVw77cVqx0XKxgDGAcbXJQleODibTWrcOLIeWwFrraCZd3z96dPbw8TsAXnrppe32YtHJZtp2wi4ZgGllTuvVlvvBwcUrANYyDMtVqc6derr/4MmX334M4Ojo6KUXbuUML5OjUQGF+6Eb3J2ljOX8MtLMoyS95OFZILMaS55DgOcGYkkMtcrihIaKIHdppFnaPzzEqgJ4cu/BdtLB/fr1m8tenpyuAFycPz05ffjkydsfeOX5l164dr5aAzg9fZjobP/OkXBfJ1sMHYCXbx/Lgsr2xLDZO9o/uHp8fKUDUCdcf/W5i9XJyaPHr9y9OfgEQJyF4T4pTUQe5YFwDicgEZNz3CAiLQAySSdUCWDUthON6y20wq2WjYzDtVnFDkCYGrw82qfttuyY3MxC7CklkhxtrUg2hcMZEWWJOUBx99EzGtWVmZ2ZvesA4zlAvlRzkpwB5qndwlqdFA6mzXal24tpew4AqSalUXXLlHkRfy8S9GILUfgW8IAf7XdXNgOty2banFjJLKHLY5NumsowLFLqIvWr1lFVVcs0WYpg4HibnHPOc4nY+lL2y9gd/2eadH5vREVERBoMpg0G7+6cpGsRki2qIGRaZCkLqutcYHQJu301MWMOXF5IhhcJP/MuJCjohi0xb2YhN8s+EzkRcrTcVsnBTFCapgazpyS571j1WdwGUQ6igUgmoh3K4b3//P+K0vgXd6CQP5PeQiAhnbuUwN+WMs5zll3Kj6vWwIqrIrWAGIOasxOCTzyLo90FLF3K3IDQVdUMBiKWJB76F9VQ84m7F9NI8Wh3M4gQwrjZUwyYobpGZlbLbDaYhT2BiqntQjSAaZqa7xwN6GulAiYR3sZt9uYWWdchV2u/l0HdLdEup8DamYgwzFgQMNo4PlJpa5AOJPo6ZrCbmsMoPMczwM+dUN0Mzm0gJSA3q6HosWbV50zs7jqN01RDRt1CG2sl8j787wEiIQhnktabxBenbmqa5t7kK6guZNr1YR5CreLkSTh3nFOtbsIDAKLerSOtrDUHgBMwL9UtaeFWJ8djT2pei3aLYRrHuJoDC8IiBlWzWUU+AKzV+8VAwtv12pvtrkBrzUWk7DKN4o8X8TSuDVcXjlg3U/VajFKK9hCZI1MhBX8rDOnmGhJSS0Wrj00Wl5yiPmGWWUIlAJtZ9SDUpgZYDIkG8S6g1kzJSIi8elF3cNQt1dymTWfVSrUytUShcSSSRDCrKkRdjj/VZrMBdf3eFbM24hGQmo5lcpj0A/dLTz2ARxebs83oue+HRdq7Embqs1JsOzFzIWZuJlyuVUJsAjGA5jTsNmc2OCjETE7Wxnsz3ezyYZ6P9Oh5W7SKKQGqDrNQILO4GykbmEopRWvzEmo1Jwl/LX/1DTi6xIs+W9WpTMRsVnd/1Y6IU+gqNb68lJJQInPTwsxt/FFKGOwdrrNSo10+AcBl3wVHE1EiMapNNfQM/uErceLCDeiOuGC8WZ3NiFyECKIW86fkcKbkLaeiaUCSSYrcV4aAghvkUHJxd0kpciqig403M8SMradq4CQO8xwTD7kLbUtwWZ4lI5KTV6ecvKhppcwAMokQGYwEKfF2uwKwTMOwyKVux2n1mV97vVgB8LUf/fDdDz73/Iu3n5493jvsV+vTbdmEJPBgf+nMTkyzOkskaGcuzErFL1lQvMN0C/Ps8vLA8qWUeP4Vcu5n+AhdLpnc4Zdfym7nEBd845OgkS9ZhCg5kXlLBXt6tkncdcMCRKNNtaqiSTiIu83GX/v1X3147/HtG9cB3LoxSN7mDnBWM8EE4GCf1brTMz05qePm9JXnbwKwMkoCoWw25+ba9RnAertps1io+QRHMN6YGtHQEtwb/cEJRmwOrbXrmkAONAvpwzxrFoNMVXVHTkHTaacAMer/y9ybBt2WJWd5b2autfc+53zDHeveW7equqrUg5rWAELtlowGE0R4AiPwJAcGM4QxBgyBJdtSEIAdAdhmCAIMBhEWYVsg/RCYcGDAMkIMDTJgDEYISa2ubnV111x1h2865+y918pM/8i1z73VDBGWCej609Ff3fruOXtYK1fm+z5vrUTqTI4n8Q/mDkeFJ5ZYH82sRKJBy3VfxKgpxzXkRegYuVbtmfeFIgC4qweqiqiaxkPLSTzaT8JldtMMgHLvVuBdMWVKUTSbzqtOCHWaHx31R1/xwdtHq4cAPv3K6z/yd86mR/c/eu/Eci7zFoA6ffbNd1594+KF5z78gfv3NnwJgHXf9yf7GW+++e57j/Zf/tzzANCRpWzunDazUbdaA9gM/awGUC0VVjjkuoDNZu5VFWRgeqoEckpMSbyo5L4R0QVWq0Mp8ZACJQBTjRxuC/HSksexoMXEzA45cIEGcEl2ICOykDkRE4S5IbhiM1NdktvBAIb+uE5Hr7/6+Llnb9+8dVL0jGUK59lP/PhP/t2/82OvvPLpP/qHvycJAHzkIx8isn7In/pU+aafd/f3/Z5fAuC//p2/+7u/68/+om/511566csuHiJjiqpmb+PZg/pTn4apbNanALTS5cXY9cSwoU+MmpZ3NBEINvRZ5xIV8unR6fd+1//w6c/8yK/+lb/1f/7uP/6t/+a3APi+H/yB7/kj/9e/+i995W/9jv/yr/zVv/2dv/l3AfgL3/+9v/O7v/uNN147kYwqf/XvvnfzvQHAK59/7Z2HDyGr49XwgWdPf8bLNwA890yX6FzqVd9N0/7djASgx1XB9Nyzdz/9xvG7r2/orAB4SOssq0zE7pxbmjo7C2UvXJ0KpBcRYwAuaqScOXNvxdAS5iNvzQnikqKllSWFBdRMiQieWi8DDhCc+SmDoYu50FgLEifimGbHKcjUvNYBvc8FYcjJmUVqczNFn0urVUqyXg9lX87nHYCcunsv3zu+/4xR/uD0zD/4sc/82T/z5wBsNqfXrl3bbrf77W6eZ2vdRibBnfu3P/jhl4+P7w9HOSbJu/3YoX90hi+88d6Xf/QOgOPTm5fbB4m175OkCpPQjpGK7kS4zvPOyKiPRCHbzyOQBl9vr87Hy8cAkt9Ogw6bbpyglK4uRwBl53dv3+28MgArcSQrxqMmp169e+utR48en9+4eQ3A8fGR6b7rVrVEADkAZOGDCLwR3Q5IiGXmcCAowzi8fGTNQ86O1LgCzqAn0VQtB4GJ+Ma14+N1XHBy7nO/hgznV4/3lxcA/sWPf9Vu2v3Ej/39h2+//vzt9bWjNYDj7v661zpeUlK3/uT4GMCXf/Q+WI0uuBvIy9CfhIPp6mJ/cty/+84buwcPT49elK4D0Lfpaw0gcdTikqJW8ahiDwNzIvJmMH5C4zow1Zjhqq3jQziQwkSkhY7VuZgSeSfJG6IV7iYivngcWsBN4L3oQGr6IjfwP3T+dCfmJ+mYgDnV4pDEMhPP7DMAppmwFu6YB6/7rtsJrgAMq1xpON9x4mzG7hJVBxGBKnthUuMMoF9R0eRX5PMonHIbUMMJRGPO2S2H7pW53xxdq/3Wq3ZpJZzEG+YmMciMCVprJ91PU3NARPCnMPCUUgJLozA0xAKIPYd9QGu7DdygPA1L3DQ7mnOGeRYBc9vTjTKxBpwYQU1Zgm9ihw1kD0coY2FIzp2xTbXEY9BTux0Ra/p0ymxKSTh/Uc7rP7fWhv+T4lcOWcRET/0fwAnzXKo1C0C4sOOoE77thu6ugTzMQDGzZRkROBsZCeNgZmmNJw13RvxQWxSKkNk0zX2X4nqCKOfeWvfhgEcREiGHp2CfRP8LbnB1hwXaLOyQqsVUu9ybWdzKlDoDa1XAU0rhDY8ZuwjllDKTEdTt6clu5JQ3NwcL3I0cXkkPN9dU1QgsJCmFOy96KF3XmZKb59zFWsqoLbeEiFKD6BDg1ctTrp9FROOqFl3Ytt8tvCrippcJkZ15naaJyJkJLvHYVyNzE5OwZMb3suqqKr2E7PeQ60dETupEdmhWUreU9NE+bDhDZi4a4nzrskjzR7NRmLZUndKBz+IeXElaDsaxxbg7CTpJ6BKA7XZfq0lKZlbcDDbkJqCwYgLPYOMeLRQJzpIkq86mHlU9MTFLy5Tl1lhkTuSuLf+X8JQGilq7WpwQ1KpAmKfMqa0AjVtv0YOtX7wm+2Ju4gZSqVhkRKVU4iSSAPRsbnqUE7zqvM/DBsDeNVUQLHMm2NxwCkyroZhMVbs8RFYUAykNaXOsiSaindbz8ysAldLx3XvSrx/v9jOYNxsAWibp5i5lcgYJSQegVC1FxcDLArnsdxAwM6q31r+B4wEjjlquGYEdnFJillqrecsyVkPRmrq+RBBH6yjFGdNDeHhgA8dLHUTYsC99iTU4ui6xTB4RpGalTbPTqi+trRb6hZhFJ8CtzMKobrbQ8s2tlGLkZpZiHQwAtdVagjuzQOPfB15qRqBgQzwBGdD7ImeYWb2lAS/WAzBn5hRDb5FcSimlpdYyc6wC8zzn1IVhU63Al3QcomjBkqfWqG3JyTEGsDDtRz10OFylpz5epKCnlHLOi6GrqqoVckPEhh1+SERdl8gtcFvjtHV2T7j//N3X3nntz/y5/xXAr/11v/rk+svb+axPCaREutmsACTxUuYwfblTlHGHXoPDiehAngsJRgR6haUtaq8gyqhqwpNL2lAW/EQd+cQctBRbbbJq1gIslpMDkTgnj/Dopa4aVkMtGGcXka47XXdJKfIm7Z0H56+/+Y7PeOnl+/duXQNwsknwWuqUU1dVp7qNvff6tdV6ffT2O+Xhu49e2b4H4KWX7hyt8zw9zpnJbCwjgAFDvEvOlSNNNUBozh5iAZgtqXzVwUJuPrvCyxOMeQjUogGmi4OahBZn49PdNlUlUncCmoIjou60cTcotv+oh0LbSRDO9kVBIU/o64356gpzOOkiNjV3rUIdEVVtEqrMKRxSQlLUIqhrmjV3K1AqcyGyaH53mXbzlGAQY1CS+sLtBGDFz55f5U9/+vO7B6uXP3D3+o37AK6qf+Gdt3baf9mzz5/e2Egk/80yFXvzzcfnj8c7dz6Q1msAExV4nqYyl3p5+TaH8G/VBXJMVcktZaGFMpMkmRvAhJYQysxOhzZQUK7h7qY01+qqktoulYh3u10izn1vVsMA5YScc+Mfm6s22ZG7xVsAr3COMVEsJpFXr+oRbEZE8YlCRBa8sfXq2mc/d/X6F/TrP3F7s+n3u0epUwBdjz/1p/70H/vuP6EGL/jV/9EvAvAN3/iJh4/e2WxWt5/Bt3/bd3zsox8F8Pf/3mf/wO//3nfefnjv7geO1jfqLNE3ER6ON7dzwnp12ucNgGm86PpVrVdmtTvmLkeMGuo0w8vRuievXuaQwX7j133Dv/A1P+ulF24/+9xv217sL7dXAH7of//LNOI//hW/4ROf+PhHvuzlT/7VvwHg//jr/3d58NY3ffXHfuz5+39F1n/pb332E8cvA/jCe+cv3L9zMnQfeeHel91eH+U9gFTfKvUMVCjbZg33PYA6T6mq4MHJCbBeX0kFcFb8hGkTUhnTeLpEQbBaoMazuWRanFkGMU9Sq2vROpfD4kNBV3FZaDIR1xxJJ2KRze6k1USEOR3s6MxwdoHtp30ipIUuJi2PkM0rvL0MGp67yPcjNINdYqdUdN7uNYsgCYB9ncZxTrnXur19e/iar/nwxVkB8Ojx7vxs2+XhpZ/x8snJUe4IwNXV1adfeeXN1968vJgk6e2bCcALH7gnPMyG1F175m4e1rcAjONVziciU/XpYn8lJgAS9cxS512fbEhdhZVSASjXrk9uVOr4wv07d27eAFDmUVzOzi/TsDHki3EH4ME7D1fp2nqV3QqkWuoAsK+3l2U36WdefWW73z333HPPPXcPwHqVa93try57Ebg+ZftXMyO2lNLTx7Cnj21xWDIzXhKlwnkb824c3qcnwvuDytcTUbfqFvlZ54SL7eX24nzeXgG49mXPP9Pd2p7f1rJlHTerDED6IysXICMbgV0k0x+tBiWt7pItS651y83hX8jp5qncvHaaucTAUymbFfO5zwmw4CnUGoc0EUmH2UMbT6mVOnMLjNZDPETMr8ya2p9icEdtjBdtC6NgcLTxsBwGOETuMLCiSVwNiN9FJHB9WrzwdHdjyX5S10D5WfRyA7hO0jmKWwVVQiS/roiYkOd59rq7vpkpVwD94Ob5altdzSDUwlDDb63wkkVjkZnmi16Ok+/3+7M09Nx4ZGxwNyXKktKhPA3kuawlYyDESg5VRWK4Z5by/yPyI7o5Ve3ptDsG1YW9egAQcjRDqy4h7kFMdGaAedxPAKZx3/d5PQxBF+MluI3EiVjdhEDExotlvJbANTCz2vK9lp5XjI4a6tvM3SPoYUmUo6eGPf/oOLB/XrjQf1I7iciovdUKJ3NVm+t80ESY+RK92bIt4ryqcwnc4DLJi7EjE/lSIpq2pcPcPSikQZmJ9URSNrdaawIFjN+rQnjo+mSpVsMCJmwngshrWtgJUUpFKzX8L80VpewIfnlzxMfdNzNaTC5YUPGEJHAiPqgIo3g7SMKfZPeCQbFsLliiKP0JImSuC6mNzCyl7LYgPJfGRktSoca8P8QnWYPASTSkWrsNZKacUhQtQZJ2V2YaVt08z81/5M0pQyTuKO3NxdOBPgeYSxBSl9Zza3DESshMc6kdNY+M5FRrVa3JlCmiwuAwUwuhsTAknHSmOXFQKtQtZqLi3sITaiXhsHI4UKta+G5SurzaxmIyrHtOXbViZg5XFABDx8okTkziPngDobBQJF4mtDTeILwAwhSx1JGNqG5mWg3kAf+LNFNwHIkSIehw0WbqiDQxUWQ0tkAAFg5ydjaYYgm+tFiNWZgjWqI9hJEXweIkcRxOwsR+0qVxrzaNw3oDwDiRAcTcDWxSg+3AZCy7atux2GQiGcCmH7LwOE+7sWhOyozj621/6jaF8t6riaR+FbCFsRQiQBKIY6xt8CRdhOkIt47tMohWVa+m0ndLd/1J5HU9KGqJApgY/zq8i+RmtMSnHsoDIbjHnujw0MsY4RAUnZfO5pdWg0OY1CpMs6QsaSpz9D6Tda5qwh5mBrxv7+lyZ1Zjxem6TqFmBqI+S4PQLIVFNScYi7T9uwZP+3Cw9gO1tZBSO0jHmhn3wJnzNE25i/BkZs7AIXPBlrZLy1Ra6pW6KB3DgBnTHDtUbB7n1AVn62oRxk7OmZ+QmcmcWhw1zBBA0JxSKaVWncpUk6aWEeVR5DgSHXJbzR1OpkJJa12vcjxoYxkfXZ795Gd//Pqt69/6S/9dAOvTgXvdDKv1SdrN56tVd7U9A3A5bU+PTwTkROZNkGc2xXRIXXzBq8YmpKoKh0ZCE/ypJGhfhkUAxnlvbSfng2iZTN09d/IU5+/Q7CS1aqR+8KQZmzNc4DmeRqPB2EBkzvvR9o/PH549BHB+ta3gfrW5def4+knvtgVweT71AnenjD634JJiE8hW/Y07t691fPT6F14D0L11fueZfrNZK20NzW0onSz3V5jJGYs/U01D58YH7QCFPycMVezBdKCWOhmxbu3LqkGSEETVSy1M6fDMi0gUn4fnM0aZsZqaLXGzkMRty6y1XWN3ZydqFdUB18WgwszubNBDDNuBvm5ktkC82lhgAdd3HL+/rofVOM1wd60hIK21ELRPnKjQPFfPN/oVgNWd7PdPEz3z5quP/58fe3x6qwewufnM7Ref7/dnF+NVv98f8R4AbD575+Ebrz9QG25cu+l5BjB6ETs+u9h9/vOff/vNV7/u674KwNHxKtNO52gpMzO3qS+861YOemLAAaobm7n7XIrkbhxHAPNc4wQhhOA0ANis12SzwxqbnZpqjgGR5E4al6tBeYThbmDOsUw3sUYgLiOV3ZdOrogIV7h5uI+hxS8ez1fn2AwbIV2vcuQmkOGDL738wou3r10/+uqv/Kpv/KavA3D95uDmjx6+13X9ZnN0tdsDMJXc4ezh+enmBmNzdbEFoDN7J+ePZy0oI+Ygnni37lfV6zRt3Wat+/iwXSZhZ1JC7bvm+rx395l53F9eXLDywEfPbJ4D8ODNq43g+bsfeONzrzxz597P/IqvAPDnf+CTV2986uVv+MoPPn8L+/HtM3+wFwD3n7v18rPdR5+7fe+Yj+093T8G0GXno7RV3+s+kdg8ARCvA+0url5L3tey27c+8YmkLglbLdVmtKwQJfNeNjOokgFsDbfh1SuUFSuF1LC8RU3CDle3YlqXO97BCTwIRy4pYJoYSUQk1WWuXtwZIKIhZYZ7bT83kpRSoiQpQb2SBq0WlCFLSPUCY+5yLsXqPAYLJAzYwllNhGopF7dvH7344g0AU/H33rm4f/+549VGfZ7LDkDfPf/VX/vCgwe7N964eOUzP/Hw7B0A954/3Rwf5b6Dp36z3u0rgJT7Ws2qJUbOnXNECJfE6FfsY03cuUuxGQC7ZjbneS7TPKejo2sALi9S120Yxt3qweOzqTCAG9fu77Yld04yu/s0OoC54tF5+fRnXju5duPDX/7iyemqlEsAF6Wuum69GnyupXo4w3MnkVygajnnJ6rJp2Ms2xzYmVNUxLRUS0KJgaq6kNXs0PqOcRDMtEzRyWVO437nkKN+7de7eJ0fvfO5lNL1jfTdtUEc0w5A1akTk65TVWJX3QEo097IOc9lv0tDX3ejJAXQi7P77Zv95uh4HHdantDK4+zhvgzhCC3oMZErWHnp14u7hx7sMMpOKR0iBp4ecEfKiSHCeiYAkoSF3V01eh1N26hVRbJ7dW8GFDdH5G7goI3kf+SxcwE2EXMkYD+J8eu6YS4VWpmQ2QAkBtSmaarKQqXrapLQL0xzddUBPDMfgfLiAhaGZ9bMLZBC69VKurXwOF5lv87UUjBhhTOZTtWdUxfw7FJ1mss8z9J3poWMnh47SUqk9tM+yLdWwnJYdTdzJSeGu9W2gsfEm8BwdY3RfV3UlCLi0Ohz1akIyPNiRl1mXJF2Z1r7bhVRZaEICPdK6JIaQZDI4FOZ4ezgaMGrqjyVgHNAWhIk2KL/MED0nzkl9B/7j9H7x9Hu4Q+NExHMnZASc04x15mmGEwyE1SVWRaRIxFxYgF7dV0Ke1czchIRX/A9kZTR5y4Ra6DRELk0CgJc+5wHyWFbMiAxm0VAlrdjPJEFvqLZmuJ/LMjkcc5aQuSNmEDiEXGyXHwmHkRMtaoa9CnIaOuVqJVQfKubM0XgpRulYDcYmZkQBSdqCaSALS3dQGnEty2lOLOB3b1O8+IlgZtZdSNz1Ph7q4EdCufUMazFHXhj2zslcl5uWOO5hpum1nmaWk/KyETEmQDqJAMYdeQkcWWE0iGLGkAtNaVEwtRiEF1VTZXBQ+5bpIObAU4O81oKoVVqLEpO5AYvZAU2AfAyI3dObAQQ1WbbKC1EVrK5LtIYYwELE5GpXjs+AbAr0zjP61V//eSZ84vHu8uLlqephQ3uIdvKSyYuICjq7oeU2PBTEBOTwJRiylXb8TAeDgZT0JQCBm1mbl5U80Ka6ISj5n+KgestRyeJeeuNgsiWU8/hHU+cEljN4Nx1nYFCgiHmDOvYuc46u1wLS0Sa58n6flYoeVBX9vN0sR8Lczo6sW69rwpgdBL3ibNx8iwViEqAQbsZsxVKK8l9DfmmklPSliXgaHFR0nWSkoQKOF6lompmLbjHVDRcsb7EG3vA/KOhk9BcD5QkMc+Nz+Bd10VOnPPhuTIRIXKNqIV2AjViSkLCkEWl+6XV4Ki1ssPVUs7BIopNYpomZhZKDso5BzIn5w5GZJHc2SauIglg1dHdTcRadUspJc4JVSHMnJqrbVHRMCez+iQ7kKkFl5s9HccduGyW9+0fZhH8SsJd3HumnIUOwvVotaaUFh+Xh/puocgE3MXkfS5KjvDolFJo5w79YA6agDZTWY4cu8gNXpxmxFBHyp0bVGuoPd1dhMxsnsck7a0waB0xly4AACAASURBVBrytevX/9rf+uEf+p7/8df9xl8DoBsk9T6r7ecdJ1xcnoVu7t6dZ+ZxBFzATomXzgvAJBx86aeS1c2steJiLV4cPRTuWXE06xRaInxsZK0f1IYq1IRny1iv/bZoJHMLxDA1Q2bqgC58xo8vd+Nu2l/txv08TZOqRk+q7/vbN24++9w9xn7eng0pVlIW4yR5GqcORlQADMlnK/N0ldPqxs3Tvl8B+Pyrr8z1/KWXbmURUIrfWUrJImYUqBZq3BioF2LUxrLmyEABg4WcJONJiyd2iyZ4WZSxtVoiIUgwxYPhtOCpW6mqSwDYMtUM9IPKMgcI5bNIZsYTn1tKnETgB5nSMkJ0YWHHAqMBC0NACjenFuATowySAPiTh1VqWyJ0axr6zCBJDmCe9zkzyLTsM3jd5Rb3OM67Oj//7Pp0ff3Hf/Ldn/iptwHkB+XG/bunNzae8e7jR689fh3AePY4++ba6TMv3X7hxjNHll6LgJt5RzYL/PjWM8/ffuYWgFIeDivTUggmIqYWKWRmZF6t5RL5oSl28OyItB4QjETIrII8c06pLR19HhqeXzV1KcrueZ6ZnipoYrYpINPKRsJenuR4L/ztWEZaUeHkkbUmqWGATZFzf3KMlHiax/WQ9/s9gHGPX/WrfsWv+FX/zn56lBOdX7wHYD+dnZ7cTik9e/e+zmW9XgM4Pz8rBevVyX4/vf7Ga8/dfz76xklW2+02JfTdOjplXTeUornv0NeUxKHRZFkNOWXAK5NdnD/KKSBedLReCSELl3Ha73cAvu5rP/Gjf+P1v/cjP/pLf/kvePOdtz/51/4igM0aL71wSno273dYH924fevGzQ2Aj3/oI3c3F6fY9/WhTWfZC4COBuZuJEoqwiJ5ALAmUVpVK5suDV03ZAZAWgkGSaaZ0SdWAD15NhDUicKfvqT2JXYWEBNxZue+DagFYJBW09Ll2GjZG8yM1WCRTqeWicQozIyKBcKvzgxxJlddUnbc3UqtZmROq6Fl0SF55GyS+5I2pbNyRmbpeom1HYDX4uKSjsjt2smQBn3r7U8BODm9ceNmP45vb7eakohUAGOhuXDKqw99+PYHP3RrtY4TUdnvS6l1nGdVffT4EsC1mzdOT58B1ar7eboo8xUAJh06t8QiWuqolmKyJxCvcCNGJqJo9vWr9W6slHO2BJcXnvsAgGxp3J0PK51LKUrUrQFcnJd3H1/evHP3xRdfGNZUxvO+dwCsmLZXs/MwDOZtjsqMlNpUR1VDf+Ae+CB9X1AikJiJSGGwRqw6MNaojXTep/sI03w/pOgR55xySqUayXz9pEv5esj99tN8cq1PTGRTpkbOWw/9WCZTDEMqi+efEw2r9X5UNqy6DjoB6ITJ9lqm3SXX2rjg5iXg0GbVvBIv2E5Td/IDJX7J3w0Mv7tac+CD2uLgSyzDQsgkc4/hobdYcNNYLtSNrMlQ6UlmBLlRyLGEEzO7Otzxjz3wtog+bnLIEFM2xWCpbhhVC6l2nKOS6TgJk0ONXdhIKPqgU3Ettes6GVZjOYi3czPDOxOmqLtWKXXQaW27qQhNieZo+rJChGbdl1KYCgB4dh3ZkVJfSoGTtNovq4VUZRmS//SO38sp7qAPjUNyKJ+X8EI50OufMlyYwRMlMJuHHAnDMHRdl1NHjKdl+WCHm4RhiDjKV5VlJiESk7Blhkmq6uaUpI2OzBctQEv9XJy/8kUdjS81ycYX9dFUtZoeAikW9RDFQdAPdwQqkhMTEeWUDvxFPiTiPrkIrGbUYmJbrQ5yq2qoFhPIcPdodQUJ97mzJXKx1qpwjGRmWushUSKkEuHUXfJoQRWu7VLr4iMOTlwM1DklWjgjHEFF0ZZasKjp6Xfcn+TXNOOG2SHxMNwODmWOtS6y7duUMnjJi8wnuddoUKTErhbiFMDUuWI2M3Bqk8OAG1gcQLLVGS2glIiIUqpaloW6XeQlznOpHpepLVGsM4F79bw8wwfFesgDn75lcRRydxJhpr7vglg5TXujRORw1TrrPIUKm4hFOrixGFuNvg1HxCSBJYOENLwJtRiReZbuwBsxInVzJyEm5mmqze/g/vrb7+jbb6eUjlfd+dVjAEcdr3MW61CfOK3Uwwpj8WxGT6vCySExOuQGlRAAC/EhhutPlhQwu1fH00PBIJ14+2FEsJObKZSYDM25HFfOzFyrGeLpiqxGChoQJ4DCORjKInH0IruD4TF141y3CjLmSiFXKY6aV973ZVjn0+vTdg9gv5+S0HB6su7zVOb5anexm4Kjp7BSQVlMvTRvL602a3FTQzHTxj6TBIRBxJYtL152Es4p/SM5QbEh+pLEHPW5iEDg2k6+mTkloqXteGAOwk3NhDnGyNUtNaA2yBz6pafgCHIMkZvVSIvJFJEHKtRZiIrM4ihstZCRP0UnOlhUDISIdFr2GGenA+qEIzgPYQ+FN2bj0lCEWKxipot2oMXRNjNIYwqqQtXdYERJuiWN1d0ipNye3m+EMc8lWiYsCGK/c6Q8efQIrGkakYjVNPKFQrORiBcBCBqWqjVaiZklQUSWX4XmPSNxNnsqIYyZnciqlmqpi1ax7Xb71fHR1/+cb/gT3//9P/AXfhDAd/zs3/Do7A1KZlbWXTo6WtcyAri8vOQ2T0g59YukEAQXISAdkm4PGktmj40tkj5aOKdFYdGsK2nosURk2yLZcmEiL6UsjeoncwBmphCHRZ1HTMpMCdzNI223ewCPHrw77UdyPtkc37xxo+/7vk8AuiEro45nzLvNhnxUAB2vum71zpvvbjbZVA0l6mPiZHUmujKUazdOAVQ8++5bX/j8F9558YXbQ5bt1VmcCds1Z+m8IyBSP0GWJFlZJhmxkLUODnOK8vdwZxju1m5c1EdQMyIDEyduwVkHjQ/70gptRT+IqTkvOS+axqpaVbmLO3Hw/sRiGAaJ1lQ2s5SYicxD1hw1OrXsKK8kLIttOGBAVQuRLV7QiTjljt0NiaMj1vercdyZT323SqmbxlF1AnBtfXzM6c3p/PT5e93R3dcfCIBPf+Hhp1750Tv3n33pxbvr7s6Ne9cB9Pfma0PaDEMd/eHDn3rn7B8A6Pqj09WLlI4fvnd18/pt+ASg76phgu8odwRWczS1BZdSaq0kgFBcQiJ3AgsFtD8KiJQ7ZtZSQ4wa7XavKqCUREG11oUPB6tafW5dV9eF2L8MqeC6RC0yR11LwuJOQYRSVa+oblpKlzJJAqClnB73Q4/Li7Oh63e7HVMXTbHVOgHb9x585nL7oOsJwO3bt1nq0OWLi4tr105dZwAvfuA2E5LIjWvXX3j+9uc//xqAH/7k3zw9PX733dfLjC5xsP2n3fb4tJvmvVlx964LSQEkVasTeZnHq3t3rsfzNU+P3cbE9vC9cvcOwgHws3/WV/0h+1/+2z/we6/o7JOf/Mt//e98GsCv+fW/4P6L10HT6288AET1vfu3C4BnT8Z+/1byYj5SbiOpfXG9Gr2znn3ez0Esc8m72bCiMs26q6uTYwC03XLaz9ypIVsDnhFVowotgJCDLBfU6Mp12rGjTGeSBkk5jmqzeoaLGdRamrqRcgZnc6+6J50BZGK2bHAzFGrDAWYWd9EiVQGzrqGRzAnVpVqT4UdxSYCwL+FXcfzsusHVzJWJEjUClmchytPeUtfXerm7upRUAXSdJuZ5qv2qd9doMxUfu85JrNZCTo/fPQ9qVR76TLQ5PSrWffan3gDwg3/pB1966aNHJ6c3blw7ubE6OtkA6AZVXF1MF0cD+TRBp15WADrqULN5nxiVTNkBDBsuPJfqdTSuxcYdgGIEzLXqONftlm7evgHgYvuWpPULLz3r2InwcEy7ywsAjHR6dDLtJlPNktCVMDk6qiTW6rZwsoFoCTMIIG56bGczT+Rk3vJ8AYRmAcFxWvzji7U7+t99lhgJlGlrhFpsKnPqVqfHJ6El7ruuk1TmkbQulLv56tzy0BHSwamakqhqnclmCFPf9/vApmQBNMFRtU855BqqNYt0mWstpZSFTtVVDzRtXeI8QshtjXbsT0butoyZ1c104avB3FwZTCCmTAnAGMGWxEJsqlULgMy5k86dNKLWqr5PHxqxGvSPgVAu1xDuqs1A2kgTZKZbWBHPbL3XFLuQkEuiaZqNfZwdqQcwzzRNWVIvmdm5mWKs8Y6CYRAqa7c9eOhIxGbX83kkANyVWmensUvIHY3VAVxd1WnyYX16enzr6vyKhVqqUZZ5DEe5q1MC/zQlw0D1FmmXhevC/CYK+p0B6HM2g1WNvM3FPBuaHUmEuXJw3LtNlzhUtkTc7qxCzZUJOTEhlglvtCNJB7voIUrTDARxYVrMBS3qXkuYI94Hc3l/R+Ppn/zzaHb8k+6CmpmTG7nRgXHrYILXWg+4PQgSJSICGHCt3tpMDgDTVA4ppPGSmnuEGx+m4fRUDSzL/CalpHAWEmafl/lmuAjdA2PhU9OAMIhgTPEHlhYSSAGCODHcosZzagN2tSrUpE9mrj43WpCDcgtZbfPuxa+3HHcZcJFc9JByAIUbVL2SEMDWHC6HM452KbdTT/IA9nkYVagRXoTFyYVT+PioCYnjHa8B+2j1CShRii9oVrVxADlgqNUKyKSTMDJwNNpi81pwG7RAUlXVKTcGR9SISYJWswzMwCy1OhOXauFBMMDZmRxVoZXNp2kbAnkZ2F0Tu6u1XJIaZz6PQjkFQcOcq8ERqFROi1+4BlnWhfqr3RRnjb/+f37yu777j/74p76wPsK//Yv/jW/5138egBfv39z0G+HU1PZhPEGlcCoRNTFdOM4Ch83O0nzQQQoO0XrofA7kkcOAnJyCjOumTd0OSokRbil3czA1u1PbLQJQQRQ5z40t4iASZou/kaQLBEFK7oCqrlarC5SIp+BhmLuuVMvcibR0L0qSN6tCfj7P83uP0qoHsDo9JvJ9LVOZxSDRYwB0LrvtfjvP3XC0Wm/WkgEkN7vams3FUSGgBED6wUnU6jI3Dd1TPEoinBltAMTu8d7ZYsyMBnGpNUt299qyUJd3wSynXGutWg7cZXAU8QRCS6xXNYIEPcdqS438UmNwuLtVrbUqsFqteqLgOHJMVGPzWXYYdgZZKTWlxE9pXXLO5HJYcaNPr26lFHIhllhKEsUYm5xARvHfUvQshUmfRIJHOzNCsw8tVeYsIrEUNcpkQDpUi2uob0ha7zPO6qpadPaFpxmJLmauVUkEdvCFEiBeKwNtustc51JrNZgsmJClHdhSM1LOUXaraoioOT35k5HDLsSUKCeeygggdz13/TjXO888+7O+5uPf931/EsDHP/Gxb/zmr1XMxaiUaZq3pycbAONYW0/XjdgjwyzGKERxkHsS9Rx9bGYi4VjyMuf4MGWaTZWWqcU0TWBKrctrS2/eRVJRDX5qY4sUq7WWUmadzWubqDRfZFZLu93u0aPHAO7cuSNsJ6vNZnVUC/bbS1BpO2Kdjta8H7fTtmZZA5iruvnp9Vu1XLIAyosb1oYsQ287nh6PDwBcv3FMeObB22++8dqD5+7f2GyuA6hlm7qkpUIdTh6heoDCEzs7zONLaevAg0EgiQZHDHgcHUuLWGlDA2MvquyUUgLRYe7BTGZKcJIQHL7vn2EYdrsxxrBd18lCgCilSM5RyKoZqcbDHJvuIRSdyEHu9oQyQ4SgqdDSGzez9qRaTR2P8y7+ZO4k53x2dpGMmTsA+3G/Wg2hnFR1gsTCXcftbi4v3Lm99avJaXXjHoDjm/3bj6fPfO71H/5rn3n5xZc+9qEPAbh2Y+314btn781XO/hltJlU++1VmS/Pry7Pv/wjz0EfAzDsiA1ogHRi7lL4/WSeZ5LoCrfg5yBBxSjCjZZ5zpxzzjmbsVuNln+yQYumtFr1qdZaa3lKbjZ33RDysTZjUUR8s5CDXZpvBYvxytzQ5gvwGOWqFRGJcLjt9vGNmy+88MK1z736ysXFxbVr165duxH/5dXuvVkfVj+7d38zzVsAu/1Dq/uul362eb4MQfjF1VucoDoR67f+kp//h/7g/wTgl/0H/+lqhZs3ug9/VM7OH+7HHYB+4FJ3lH2ayjyXo6Oj6zcBYHMsxCriw5B24+MbtwCgX1WnUW38yq++uV6xTZcAPv7xj/6m/+Lf//1/+Hv/k2/7Has1/r1f/vUAftmv/MVpmK+m7bsPdnm4fnokt44VQDc/POWxc4MphDS43yBKLFznsmXnPq8BJO7nWodhrbqf9ypHAuB4fbxez9Sl4pWtRvOguLpVEmeYm2qtgY4RTV4IVnQuuRu4a1GLVpWEchKTPBWLfqG7s8DcVUsiBSAJrObuakYgJG5rjCnUhFGblTkgcwxYliSSr2rxmJwTA8FUPyQxhO6gASYnLTFnI6ZSKouQl6HPHa2jYiul5BWECArTppTXWow8C5nvMudrxwOAOpchy9Vuu7+aU3/8sY9+CABL99mfevtzr77uzPefv/f8C3cBHF/vT6+vbxzf3F09ZEoiI/sEQMBZOng3a61Wus0A4OHjs1p0u52uXbt267Q1uJmTe5mmAqTLyxqAmHffvbj33L2UnahM41ZZ1x0DqGMZd1er7ng7jZujoYvDS8I4j8KZKEeOBPC0x4QIwpybZW4/BmffFE3OrSqSKHKK3HXRRjWLArswj7Wsm9HXoLre5F5lmmudtwCIUxapdSL40CcEuZBYksAFrqVoEBmGda46l0nh4u4wityxLFyLZuaWvhvVvGtKXd/3ZtVdlwYHEeVaa0vGXFoyCwoxRLzva3M0v/qiKROQqlav7kTScH0ddzHJTyz7utdSAHDiruvi6F1rlaaIbCFkAjrYC/+hiI3GazRTtdmrRZM9vkKXxF2FKJeeNEV9XEqtdUysqRNJfXV3rOKMN6lxHtQtZWgsqlprrYWV3BMvhn9X8tJ11vdaaFsbN9TVxl502p7vxislAZC6G0O/0Wl67623j042RNZKLxlqrQ4GcRL+aQ/rnkDoW4QWHUS7h8NJpEsUtUZMi1GDu6stlYnlJ2cPqrUys/giSvBqZmCXlNFC0g5WaDnwZQ/zOTfRhZHSkteYaUFHHSbkT3/4L8JwfGnqOEJcvHzsJ++Cuyo0tLpRuodnZJonM8uSmkudnzR3orBBBCqrkj9hpQeYg5k7SSEZbgG6kuKkpKoppVA0mbTiB8yyaCsAkJaWfRISKbVQ1Ip0fljQ4wQb2Hizvuuaci+OG6W6e2KRLhXUpbvpT2cXPBH4LJfiUOOpmqmCLIHoKaHowqltFV0AI0WymZZSowcR0YQ5p2iHMdFhxhnnybq84LaEUba8MGbmlJaTuarWWjXkIRJckWhP1AWr0dTWUfnHh0/EhwZcSqnJVaouoJ8n3bf9NMfgvRt6EoHONqkQUuJ5rwDYShbzMjFV08kiBknVlYrpHPz+HB+gxisy5K5YmaYZgLKx5JTYZtuPu5w2AP78D/zF3/Lbf0tapd/wG3/tD/2VH/qeP/6/ed0D+A9/2b+1zkLMWlmoN37i0OaIWrN25znMqgCTay3L6s0W/R33lHLXSQkLVVtN3Z5SJprWTthU3dWoDdIM3vClKFSsEWJrbTjIAC+yHFgnIrmamiERB+iaUGYtXqlfb3L1UQMI7XNiAynT8XB6FEoHnXfjdldnZRh5WnWxW5lr1TnBuTrGqQTmOaeuS8aiNlqhASsAXOfOitWZnIRRs8TO6Ili3Jm4DbGIADWQmFk1lS58iziIg55eabfb7Xq9Dj4D5/T00ZuI5nkudY5xeC9iAYEljhZ/bHzEkrskIDKnf2ptiX96DY79PCViIe66jgKIehhwMzdm+CIzTyKuFvq9pu4PxgFIrXXlo1Bg5ujApczqplYDJCYkMDI4HAcHHcgMHsDHvu/bm9kAxhAhPbDN2ry29dgOPITGJuh6szoveVchSnf3JJ3kFN+haDVVgFOXgOWYZKakzJyzAK5WAKQu12IOla4L3NQwDOGsjk8QOp9Y9aKP5SA3zUxtNssSwdQBE16t19H1yEN3dnaehvwbf/23P3r0AMB3/uf/1X/ze7/zIx/94OnNI3fu+9VcdAEaoe9WoRuMWNzq7TBg5l03+CGLlNzN3Gkax4gi55yMAFUicGIGNeWecTAMwkvVrq1S7PrzPMPZl1Zx3/dGTCY59UPfAdhNc5dS1UyULh5f5IiJFVsNLFL2u0c6g9mFDYBN5/BJR1kJFUOkD+aU1FFQpZd93QeU2Lyyqwjm3QNQPlofhffj2vVVpjvvvP32e+9eHr10N0pDogQvhyCb8LOw9ONu1wtrdSaKi6BOkRWnpa6H4fLyMrRdAjLVqJnKFFhjYWaBMDOBQ/kWj1atysxhFA7ZpKOd1xv1dpmQxNqARs/lgw8odq+u6+IFsVqCmAsYMTI3q1F1m+eZwJRITevc8rdEOiYyYS1Tip2vkzKNamGYknhg+mG1H0dJ1A29qpMh1uhS5qHPu8sHM83rNKwyATi6f3zrGj974wNfeGP36qvv/eCrDwB84Pm79++v6v7Cxot7d49v3toA2Aw3H791/Dd/9G9/+IOnpxuzcgGAebIJQzdYVYMNwzra8PM8GzRkwFOZoyZcrXt3n6bJTKq22DpJYjCdK8h4kb2R0zAMpZRxmnLO0YMvpiklkRyDNV4qzaoK8pxzSkl9ianPiR2lFNMqKUcLMHfClOYyMmOa9rHQr1f9ek0f+fDzP/gXfvTs0QOo/dxv/jkA6r6+9PLN86s3VpvKUlKKYfi6jPglv/QXD90paH+1fRvAL/yWn/vSy7eefe7mbnz4C7/lm27fXgH49E9+7mu/9ms3q263P7t77/p+PAcwDMaZ97OmLs/F79y7+3t+328CcOvWzfcevU3s59uzr/iZH/lj3/PbATxz+/6b737euPzO3/Xbxu2jh++9CuDmrWu/5tu+9au++StP1s+y49l7GwDrE3l89fDNB/OPfe69F176qufu3ultArAh6pQGSRU+LsolTolJ3XZJSrc+rsUBXI0T0lAcAGXuCD0AT1JxruMu2XQyyDTuAJxN226TRWTa7076rs67deoA6DhldEA2SbWglG3UxEaqjm211WqjHOLzJJLHcRah9XqYtlsA0zyvh0xuvtsnyUIdgGnej6bi5uDUSXUrZQbQrdZd37mTG1ZpuBx3AIbNsN/Nq6OuVuXlVZqrRbt5O++6rtvX2rYn8YTJXdVmg4bPMSHrBKaePZu1OD82gGZ26aRqKRZafe7qvgqyULZqocf+8Msv3rt3fy781rsP3n1w9jd++EcAdMP6+eefv3P39vPPviR0Renhxf4dACe3ss1KwtP5btis57ECSDj63Ks/1aX+A3ePzc4SB3uv74b+Yjs9OtuP43o/JgCnJzdZPKdZklqpNo/FCUCmXnIXvkXJadyVsKz3fa7VRGieLNxS7p67bp7nVTe8/tpbP/mpzwL42Mc+thlSYo4h95KWwnDvcq61mlentr8Tc6RTuKukFIMKzsnI52jNCNU6AkhdX6aJnLuUVNUbgNDduVZXx5Je11zuqpqY53EP89VqFYZjYszzTNKvN4N6AaBa3HW3uzKz1WoVlcA8z3EyULVSCi3eijha1FKeFtsrlpeCWTXQTCAwoCKSczL4VEtIREVyWO8y527IMXIsUyX3Pne12lymcJY1T+jQ2/sNyYc0PjXb7faxO5BrsZpSGoYuNlzT2XSfKAmyVo68KrEU65vkTan1YuYpaMo4SX0qLG4ATUwTAK27WmfqyYzniiHe0EpMSKQnJ/JoezFOlwDKlLKk88dnp0d5dV3z6ihoMtM0vPHmdHR6LTF1fY7BTKnbrusAhrPWRu/7/xQdcqjZYmoCQDhnkbmqwoZhmPdjuC8jjK/v+/AjNHVqYkldjKm7lA6VeujPTZVJGoqLnJmLzuwuLAeqWq11rhoPQIysAIzjSJKHnGs1XSROqjU1ngsTURCphSUmI4GEcH8/r7chIfmfZQtjgfTzYkAjWfwdpZRpmvq+j8JDcjocbNorQCZNklyn4imlqG+tLqOXxrBArXWe57hcOee4JWBOqV3YOFOO49R1nVVFM/zWWWvXdQ7MtUadHH91eDSisdXnJdep+RdBvsSFZlFbxvjUrm2kzpHzPNfIeUULKOWQpZBBw2AAiDdMqZlpqAuA1PfMXMrk0EPbInOmvk+cYLOatVS+8Ew6MSfVVv/nfpjnmcjdvWhNTn23ikMs3EmkHV2WHC4RSSmFgTzm6epevUaeq6oGIF9EStVGdiRi5nDL1uq8dO8ilSy+71wmU49hZIt9ZDazeZ5j9jxF2yUxEaUk81y6LsdjoIRp3Nq871z7DKk4GjoAkoh9dp+9jF0m1TlmRGoOTifHtzjR8SkBGLcPz998cPP45ngxisQWilrUPYkk9VJKbWIo7/6zb//Or/vmr/+X/5Wf//kvfO5P/8nve/uNzwB4dH5x+/rpvsw5DVe7LTgDuHbj2lTG2afNejVtd5IYQJ0rm6/6oZTJnFPuAVg1BvWbVa1zKbN5XjT+zpyIyCNrb+nDjuPYdyl1nZmN466JNVLHLNqOWo3V0nUkInXSeS7KsbEm6aUUzbkbp6KqdR4BiBQwJUl7m1Lmy/05gM3psXY82rQ6OmHnabsDYPM+aV2TScr7cd7E1jBti85sVXeTTfNR6ijQCpmubB51SrnvpOp4BkB325XQ0brfmb9zcZ5PrgNYrbvLcTYhyWlc+PTCDGOzdhyMd7yWArWcc59yrbWM7Yy82WxajDRRKaWttDlB2GEB1o0Xf5omJ3CSaqZFD62QiLbA+4NBvoQaHKvVap5nc191PREFPQEAJ5nnOeUcr9ACaKjCKWchaV3IkJRrZGe6L2c25JxpWfpTTkQSeLNJSxj1SeQQNEtMwlzrfNhdmp4wjoJNSueHRhQxRfF5mEcFMExVLWLDEJEWE8XcSVXnuTVpuDkwq/nTXtAWqh3wZwAAIABJREFUZ2AkOZWFx3sArbs3OOVhvHCAtHvrKxORJRF7nxI1lCxGhr5blaIAprn0JH3ud5fj5uT4N3/nbwXw3/33v+OP/MHv+vbv+LaT/5e5N4u1LbvO8/4xxpxr7eZ099S9VXVZVSwWe0kUbUFNGKuzGCl2lEBSbCW27EiAAsdWIscGCCQxkOQlyIORlyB5MQzZsmFIdmwosEXAsMUoFmR1pEVJFFsVyWpIVnur7r2n23uvteYcY+RhzLXPoZU8RA4iAny4RN17mrX2mms0///9x+924rRYpBZKrxBSddcqqU3cRb3CQdbyPnRP+gUzpy5Tluq2x/8aE5zcwoiIsAaEvKyllDaEsZlZ+y7Oe12iuwe8jUDn55cA+tVyKjqOkztfXWzu3r0D4PBgQRjqdF7GCk2L3HHoBL2uMptOZpaoi6JvmHbAJCLFJyKKIpeUTKuQspWU1NvGoPT9YXd6MI23zh+evfji6wCeeMud84uzvutyliRetETJ6O597rWqBU+/bS3IwAHU2G63e9UPh3zDETEBoUjkGwsmYpi26T6x76fhN/PhDO5EPiP4yD3+CQnvVwce4OcQMMxJ5kTUd33k25SpVLe9Z5IZpi343dL1dzSrrpakJd1qVCAQZrCkMIGrTZyEBE4Ghnmj0lACURHy5GbTBrUA6NPRI3m1Ojl4/OTxx44Pn33+HoBXXnllu1285S0nt2/fWh51wf9z7S8ePsxpOjqqbm/2XQVwsFqWrQknxxRJPZhrvlA5xU8efaldVfXqTl3XpZxmIxpU1bwy8bxwRQrl30wIsznPOAgC8XlVVb5O/AGJ1OZuVQDjqC2z3YI7F1s7D8d+2Fu0qelotzv7sz/yp37+5z/16U9/4nu+59/5hve9G8AHv/u7Xnn9uaoXyzXfu/fS6ekpAPMpd8s/8yP/QZLVvTe/dLVxAO/5uie/6ZvfPY222d6/89jyz//YDwIQWi1prdhsp0t3HcYrALvdGVXvll0vq2nw09PT7//3vw9A36fLyzd3wzhN+g3ve3eX1gA2V3W3HY+O+9uPvj3RW4cHbwC4d+8lfvz0ibef/o//zf/0jV/3vv/+v/svATz/0ueOTg/+5a/9zuc//dwP/KU/fXJ0a933MYzuKeuwAytnarh7hbuygJirlaCBSr+YtpONl7nLfe8RXL3l9bnmrlShkZxYFEBaZCyWV8MgKYlQl+XyzQeBjl4sTyvz+uhgqzuJE8k0gadqRXncWtP3sXShBDQ1J0aN2dP5xf11t1gBjxwcvv7wYZgF8qqH5CxsZmJEUUaBhqpVKYPF0Oeu4RJ9RIm9LoW8brFYDtM0jmW5WBk0dV2cJymSMcgITp6Dyh7cazJ3m1KTwaJLPThN46iE1eqobkYASg5woNqZBU2dC5acutXjj56OhR8+3AF47dWH9+6d//rnfvf45Esf+Pb3vfXJx4dhAvD8Sxfitu4OTk5ulWkXH92+Wz791NvYpIw6lE2/iEgCWKmcu6PDdZJb210BcP/+/TuP32Wedlf3e5F1twoqkHiqY91sdqujk1o8ssAcwzSNquaSum6htaGlVSPuoPZ9f3p6G0CfFyJNbRZc5rgqgKsWwIVYmFqwyH4lzt2w3aTY2TIAbzE5jn1ObfMLkhPmr+tmBhaGkVHz/XGE07q5eUrM0sjNkeJBSSKwqUYirEhKKVbx1/KHrlO9zkaZK2yPv5ZZnN1nILntiXN+zVmI3slVC6rt41KCL+PwJizy/bKxJeVKqm2h7SE5143mRT9rx2ZBqxWrqlqjwlFFl7jrFqZlt9s18UKmPgmDsy+pVadISRbLvhJLv6xexmLuGUCfjyglETgX0Mi0A0BSUybJKVEnXpv5UoLfNOXcHR5wWofVlAR2dHyr63TCpecRgEi9vLha9kexMneUWBobUI1TvKv5Dx6Kuq+p9pcltMPjOLq1Mk/VQi8Tfe98ZdI0TVormETy/E40M1v3faAtSwsv3HvPed/BtubcPQYBi8UiOkAiMquqsSTGDTfK9WTK/Hrnf1OB8rVA2fjX/mzmYUOIQWdc7b05Yu6fYbU6e87d/LJuioBpmoSuaz8zk5lNsO8A48MQkIj2N2cNTjxQ0UFoxCw6pyQVdb4lFDl3BBbilFKgiEUigtoTiTDBohEoLFmpnQDXpm93d++6ztWoHRE1pLhOCKfqHLnKBCKQiCBiSICxFBYhaenODcUSUlpmNfYZMZOFY/pZyriHzgS3qNWKsdydDfszCp74GlAozUhixoninCSA3KZaUkruGqTta78PNUVhfMfFIqWUQFJrrbXBF3KWnLPLtY5jLzSIYz/Ui/vWJg7AQmSiDT9khbUkKwIn82lzBqD3ZZaVsPcZ2RE/QLLuajfwqnvjzfP7F28enhgAHc5OuuX9+6+v0hHQOjWFVvPzh+es/Mjtt/QHjwL48z/2Y5WmN+7f+8f/+z++e/exH/7TP/Lk3VsAzu+/uL188JXnXzw9ud2tV4QMYDsMnKXvl2eby7rbHa9XAIg95xTD9JRyvC5dnZIEWorYI9mnKaPtekjUGh5Qnzvmdh1mlZYADqumLY8y7u80TVmSiKS+5RSErE9VTUEkEA6LitcxPFlZTMvUvkCm1OVOaDfudDet3QEc913mtB0vp2EjRmm4AjCMVm3MJAv3dcfrJHHBJy/VqyVVjNiN2QjAQS9rouRezbrmfwKsOhmJTFqNELhcQLRWmCbOSVJslCNnIwKSYiIWlyuouPGkZKI6e52maSJJiRjC0bDUCAMyopiQtn1A+/tGoK/NAQcFbYgCpcJ7GdUsZnOCR+8crws2IwIxqWt8ekIDEACMG0FMzZ4EZ+FERJHikyiBjIgkMzOXRqzxauZMlITda20bcmaQedHic4amY885CyZus9qJCJNP0+Cu/Z7NYZhqE5UZGg+Pma39YLSHp4eEz1wJlFI31rgCSgLhZvuqDt+TdomcqT08+9Q8972tsYlQ5gQMB+bMXfT9kpz7vCi74eGbD09uPwLgx3/sP3v2C58g7Z579ivv+cZ3lXEb5PAkK2FUnxyGeTpPRGTFAM6JiSrfuOJzF76nLZI0z2JjTsz5W+4O8xasGu+eG+R8sIS/o5gGWZhImDHHVDBzIuL798+SdKe3TgB4PWMeuqQdEbswu6MAsDolpOqk1jm1MB1Q5VxTlmmqRClM+9UdOriDGEmIxACMZSMklBeP3jnRUh+8eQngYHm8XB8sl53q5dX2Mifu8wKAViRiksIAOM06czMyISL43nsmxK5G7unGNEe9xBzHXYOmPlczNgO5CLC2X3BwbBfpuh+AWXwGmISEpzrGYII5uce8K2RJ2GsUu5SEAG9g+pAtaQXP5x1a/nZxq66VkeNzV2ssjbxWRLJ13C9JbFSrGcj2jBhJom7MXW/L3EDlEBtBuuLpsmze9vjByfGjAL708vLLr5w/98U3Lx49XaxvCy8BnJ0NL774YtdPTzy1THzpugMwXDHZEdCDYDqMruGSJaKUOgYzc3bxlpHuiTIn6bpuqtqSZJxu0M5nvLEXMjATJane7NMirG7kTsS2h23MK6laisq+m0CtlUxjukxzAKRqjTaLcwIcrSjxnOW973nnW+7iwx/+R9/5nf+WiAP48iufXq1TtTKM4+HB8aJfAbg82zKuhHjrDw4OxXwEMI5bol2ttV900254840LAKvl8cvnV0n88GhtpsNwCUCS5Z63u42wWl1DhxDdDKOVOqROUuLtcHFeHgCYRiQ+zGkx6bjdbY6X62i4NxhUL3/nX326r2V7cQbg1uHhZtjeP3t48v4/cvj4k0lo2A4ApiVdTNMhOcHINUy/Ih0RC/fGotxtpwnAIpXcWZGrRdcdrqViA+DFixXfWj4pC9GLqeyMFYCnrlgaLB2k3n1XLy5vKwD8i3/+S6uju9/1J/+9y2HXcTuIps02rQ6WB4+MtHh4vg07jLux2ypjkSp83EwTgDL4ctUtIeMr9z7yTz7y3ve/H8BT73vPy9OlSvJY11s7b01VOGPVm6OOpQYQGjsRqbXq6EypW/QAdKhXF5e7YXjqqaeGUvtlD0DHKkKE4DZlZmqLQTJCoTQwCGoBXQN3WpzQdby8uhhi2YjA2Km7G2nzBVgtVorVUfKi0/TE6SGAO+sDe+aZV+89/buf+9yv/otff/d7n3zve58B8OWXv9gxnrx7xDtbdVj0BoBs27EQ9eYpdafxhu863my3QlLd1wdHZxdn0YLeuX08jl9aZsrS17Hl8i47IUHuk7lsttPBUZxgnXhdLNI4QNWpUXKoahWhLHx8dMhPZQAHBwdaN9aABU3M7430Zs4MMtAcnOBtvCjEnLu2OxAwhwcUMzQz3kSz+W7mfxNB3Yzj/ASRthFTYtTJYV2XhLhlgVelJB1SZJKlBnrkOjWcs4iUaOocCAvqHHoR9XFkKCROoRyLXyGyKAkMIqsWUB/y/czfIbxndbuCmODgqIauYSSs1UU4kq1KixiEmasmmaM3eaYysqP9tu2VvV+ipP3aHK7kZAQTVxsBEHddprGUvBCCOLulHoB0x2a2255Xu9D6oIsBh57VzKoBOUvR7qac1di1JKblsuvEARSvVNE7+mQ0J9FUK8OuLJePQZJqhWJ+OWqUDWZwAv8b9ORd1+8TfBVOKYk15mKrW+aEBGZx07ifwbx0RgugaHVXW6q5O+/RA7Hpoc5JalVV30dpwNyqkiCUm42up25WU+qISFucBLlXM40fa1+3h0Ri7pr4q51HfziRKfMcJ8QxQdgMUmBNImaVhJNcu2ySJBZxqEdCPWCuUf3vuelz81PVjKjJBNroRyJKVbVGeBDFfDmzVJ+IhK+D9kzVqxgJDLOlJfbqMPMwj7K3SnUfSUlCbC2zWSoUwVExw5zmw2j/I2LjmBWau6dAAXglSXHPuDEXdT9Qa+w5Rst7Jo8mjbD3zhCkJbaYE4HhRiT7EU+LQGEOC8l+p5tYQEHib2kNjdBpRjCCBx4hvlfsvYm8eKUW0ZoC8tnmaKD9samqHq4ra1QRZpaZP2ilBdw4mEXmq3Q9T6y1kHmfsnpze4kptLCV3msHy8K2jPediU49KLnCNcpXLeOTT7zt5/7pR/7Xv/n3Xnjl+W51CeAHvv+7/9pP/lUeWSDOrRaqbkqiRrcfeezyavqn/8fPA/i5D/+Tj3/iY6XuxqnWao/defTtb3sLgB/8oQ9+2ze/7+TWrdF0nDa3Dh8F8Hd++mc++lsfk6XffeKxH/r+7z961ztDdC+MjLQ6WGv16OnMrJNEMIaDwqfs88QzjIdho29+luRuXs3MXKkNo+Gu1UL5gq5rDf80FCTijgKeEqOQ4Ohr9RYv3T6fTuxM3rHbtIsuBj45GRFK2S3MVkkArLykOnVUS6pDYa07AJOWjLLK/TqlQ9CCtJQBwCIJk/m4q+p97g/TEkBPLAQ1NdUsLeeo+dyFoU4zm7mNj4OeS2RlbGiILMwsNKdct7fYnPcFmlk6MHMyr15FhHPyG88ng0OG5E1wIHCYmxGEZ27219SAYxiGePiHMiViTtIA3bUER0RVZY5GIyI3rXVytX2MdryfLczVzQ7dUK5WlZhczblhHBlQYWIOrVQscqtqPHmqFaCgHJjBijYeNjdIUpgzmrlipojtKRJx1kgRljZYUlBKTMyErwJ3mxlzEpDPji7ysBnvM0G/ym95c3rt1hw7MRuia0CJwhTusQhsow13gwsod4vwQeScd9NYTQ/WqzSmszfux5T0A9/ynb/20V996bUX3/nu9wxTm0SASFkJpCAvtclYWN3VDNx1/5q1tZqWUorW+AkjNJYc0ohRc1C8uc3JYXswvnAGzYB3kN0ErxCByBzL1RGA3Tj2fZdkce/1l564+0Sfcgi+JDmbVVVXAOFTg/SLYTtIWsD6sdTqI4C8IMleMYVkONpdqgSBMLsBBNcRwKoX012dStffunv3MUIH4P6Dy2dO3nK1vTIbknBKycK95qmTZVBomZvSoRooJvpMvXTxC2pRVe1YUs6qPsXOGY2bo+oiYXRsVVTklN1wRMWz4N4Eor7nmBA7mxNIvYWROtzg5JijDOIU0VJUJJp+drUwRtWYx88h7aFtMTW3wrGcJPH2SUbibGCIJs6IslkNiaFVocxkc6AfM7EngpClBI8sA8JUp5Fsc5jXPl4+enALwOG7Tw6Wq2efv/f6aw9g/sSdBYDHbp08evcuW652aXa+jE9XVRRjBJQ30fzktiAC42rmcGnEa2aGE9dqGj3qvI0hzyF2jcpMTQFa5J7FhmFqn3lhYSljYXZidt3HFrq7V61EyYkbqE888u1SM7vFA1IbEl8IcEmx4UlWahb+23/rr/9v/+gfXl7dO7l1BGB1QKVeLVfd5eXm+OioQbsprdfLi/NzIiHpTg4PAFxd2XZ3QeQ+DWZ2eHQMwG1MXRFKZqXqRPPrsE7l6GClnmEdXMZpiAV13yWwi6DqFEiIrstadbs7I5lWi/7i4SUA9GkYprt3bv/Dn/mfHz08pToAgBdy+tZv+46fuPXEl1/drA9wvO4BcB4FC9fRrFZvnuQOJRGHhDf1lBu0eCfs5na84iffsvrS6wOA519/eOvg4JnTR7tayjTEk5CkL5V6y7Ktx10e7m9f/K1PAfjiL/7GI099PX3gg34gtjqI+cJ2V0Zd1t3a0tF5OVjKQWglz6crcRx0YxaXvAawTC7q6WJ8/qOf/uSH/8+38AEAuv249NYdrIpWZhZwPDijmyyFhDeb7Tr33Xyqi8g4TONuumlBHzZXWs2tetUghDOIidQdxIQEJG9JXhU+uWsEadXSRCiZeyMO+JHxBMAiaYziZeRRoJPWWwerWus4XdbRnHcAsiyPjk+P1rfe/a4PfvzTv/uJT37i5ZdfBvD0U888/Y53JozVrq52wzI3BEbXM7MgJcPyYncJ4OH9M0702FvuECP1i6vNBYDVajmNl1a2/WE/XRV4XvQ9gFLVTB9e7nLu7t69O5Y3AIxlu1pm1eqWAZrds6KqkQzmrssY/djYomti+9dOuZlbMfdPajfeJO4WIafNE2oNAUhRSSoAZTiBPFV4IubmSCFTNyjISFq8NJiAiCN09+pIsz3emZBSo2iFn7HWUquq1mW/FuEy2v4FjevC4P9m1x1tVPzBCDC4EazpRslZRIRJyUK52Foanvc9jv2mJK6DluLuc9yVOiFJrm5WJiA1tPlsfnaYuwdwFxAzG4YhCXVdF39hmobEUDWwG3zyEYDzQtiG3RV3Sug4LygtAg9cpu00bmGXCVcpRbaxLjtOAgYz5VlLGrsRJZoE7l5mc7uUaSR0lBZqCcDVpqj1nbCkNNXiyk6tSyCizFKtSVn+QPoNJqb2eY+Zl3vYphrzq40L6/VFC4QWMI0lpZQXXVMH3LCojOMkzEQSHaQTiSRXdSfVmlLHs0s02ATuvtvtUtfeQbVWslhURJQ7YorSFD6uPpsjbqS5fy1mprQS13mvHai1JiRKElp9JzBIGJBkdi3Ld2+YORGRea0SCYA0K9iv8SWRRrfnELc4WfHSpnXetqFgpmoKA0l7XogFCvEWF0IknHk/oWEnOKq1zSPnpKWkRM1iNpemlFIi1qns7UvhWiXJRqi18p6oYm6q3G6dxfisW/RgMsdN8RezENE01a5LSZrnrlY1c4YIp8gtRstGTA5hNlW4VW5RLwaP0BMRojpzAGOpFoOJ5swi5pxTSg7zqQleRETmQVIpdT9PmfNQ29xtdt9rGKQjUGa+tklEaimRGNWy0lXdrZPUdf1ULTJQME25lKxlAe3JmfUgM4CxDD6MnKRj6uYvW0mmYsNOX/zy64vj0zcengE4uzhPfTdtBhdysxbOUislXqxOquaf/fv/4G/9zM8CON9eTGXDcCIW8OXD7b9645MAfvPjv/0n/uQf+wt/4c+97+vf/carDxfTDsBv/PrHP/GZTw8yvONdT/yHP/QDcRfUzQlTKcMwHB7cahTxHCMnjURzvyYJtgfXWpDq3MS4RgQh78V6wm6uZkIc9BYALlKn1nVOpVAkr3WsWjl1VZXZi2ozCnUdsZlLxDB1i0AQ2DANXV45USepj/fdtPOyXXS26BgwDbdXSiD0zD0h14JpTBq02g5AqVOpvs7pYG4BFLTTOlQjSQGdrdVBLBDpeJzqbFiTlBILYKSqe2F4a2Ntb7ywvc6LiFSt1NoiUJlTzlpLIJkbQxehc2QSqtNE8wAxhiVxRuzzj76GBhwa232HuU8wmQeHRG0lyjC/odyDG4Xfjz1UBo7GQ4wxRwxGVdUdIpnaQKEtfoybYhTFgTZXdijAWqsFDzdKK/NqKsxdluIzGazNGiIL1cOj1XRKxKH4UtVoSCgFmJa1qeaaVkHQxlhpVrbrNIUlwNWmMsaKXhGVlhctMRmfazsw+PpxSu3lx2AJYDN5C50xN3jUA8uUIiZ2mqZEmGqxaTw6WHbdMQAcHJxd3v+j7/vWp976tl/8yK+85xvf8eTTjwMwH0vVRd8Ju06jeahgICzq6qGsnJchTZgVB9M+4mmW4gTOsqk9u0wmcXjCmr0iulMyMg1ufkzcuSUnGyo8WpcyDqh1HOs4TkdHJ3ET+y5MHDp74RQlpJJAypAU8gdv/9VQq5MlXpLX2Jca1Ame2CrcXGsBsFitCtzItGxzd/j443cAvPba61984cVHbq0eub0WmsZh16UEIEl3eXkpyZw154aabOBBTgGjxQ3EFDgzJ/Z24sA9MZvDrDKcwYbaXifcGmXia6CYgdQMJBU1N6E7JYIznIzMcR2MEjYfEOaNAbVY7lorvJK7ogkdc8qgBCaCXCsVHEJgIfXrBMKIf4/FVPteFFToNuKJ3EQAbpJ4ZZVctdZBMbaNKy0ycc4OTCb3AXSY3vv0o4/cetvvffG1r7z0sk5HABb96qmn36Xjcjd8YdVR7jMAdrK5fCckogxEk1CE2CkB7FTb1GMucLVWhgSyhJwoJj9IgEU7kfvOasPLkfAs5y6B/HGPqeR+F53I4UxK7NbK7iSZBa4W4vMwxwVgxZuHKGZTSETjqOr01Fuf+NCH/ourqwv3BGCxXEjJ425cdIdv3Ds/ODgIc9tutz0+Wg7TNAzbNo7RAuBw3ZdSnBO19fVwsO7dxN074S66EVdnr2XMnUzTbho11KRGZGVw9pwyuYXSzRk5yeJ4ORYftsNitQZg0vVpoaN/4I9+47S5eu3sKwC6wzXV/PRT736hnH7ulY9T8uXiAMDl1QMkExajrDxRfAzq4Ioc39PHgz4DmIYr14llcfvg6F1vXd178AaA556/WNvp7bf1Tx0tyFeiY1zDpcriqtztV+Nnv/D6b3/mMx/5ZQBP14Pdlx689rsv3v7ef/u+le1uCeCNS3v1bHz+pdcU531//PrrrwC488jpk0/ceeqJp+mocHkdu1cB9JuHd6pPL9577Vc/+b786NVvPwfg8vTu3e/8pjfOrmSRXD0TOs5x+rXIHvPN5vJgtYpiupQCt4PVwt3H3Ta8TssuyzIneIJ7mQAkjlUkA+SeQan1WhZHOsFLTksLslL1nGkcdsV8fbgYPXrUSsScOAJvYzOZRMbddpqmOtajoyNKwfvYmb9sqk7LP/atTx0f7V5+5R6Ak1tUyuXF1XjQ96e3nk40ACjTBahUv5yKUupNMoAHl+Nq1TkL91xKOT8/B/DOd962WhKTVy0Tbp08EubH6sPB8cmr9175+Q//s5/8yZ8kWQGA7rp+eXl5uewOdtuacz9r91UErkMtE/kiDmrOUS+bwea1tDHAHAdm1bZGjS1oe5cTxFvogLsHk0tEmlijhmCtHVmmcyBG6M+FqUE5YxDsIbNCrcXJLNDRNXqxyAKEB5gWFCt3N5pFBkho8vV5mrCXNDozMbEzmbSxtbVpgwdYsZnm4iXKEszw+L1C/Oc+CyCdZtw+RASmztTykglGZm0U4wHom7fZ13DqGHC0clOtgvevFXdiZCNXiKf4kAFCfQXqiDp1XW/e+vCpFtNp3dnxqsvcBbeFmVYLYozm1aGhOq61EgkRR2x94PITCwunZe/egw5KYQBXW1qsbleDo5J0jhSSHPNKDknuJQT8f0DZQrRmPt9xgl8X30BLawproc1lZ+vDr7dN7rZnhIG867O7kzBpo0iatr8fAp95AUYRCNR4e1VvfMHwYc0BN04y0+JDiTB3tvHn3zfkIPvDGmr8fsppy8YCVVWogcyJPBCMBIgZudZK7IlzfJFIKzN3q87pOowspaRWSi0MjjzXaawtg1TYrAmT1YCiAJfGsol/nrqUm5eNERsFN3Kfs+KIWVohrVrgLoTiZqU2mW3XcaieAqDPCPRpIoY7wRhNLtiIoTGHBaZaIhgYpgxw7MCaZw4pJSd4dARuDUWMALozkIgkdhIxDd0HJ8SDb+bMrqb7FiC2iX4jWJuZ4/OnpXLOckMa37RjIWHz4mScaN/aBNwv535/QxvwnxoSdWoJes4anht353kjK3uLCs8nrjjmfZkDHB8DlKmrZW3aUWVXck/B9DEwXMyS6R5BAMrT6I8/9nQtkiwi6fDg4nK3250en4xn5kQacRSpn4qRy89/+Bd+6m//vbPhEsDJnRP2/oN//Hu+4b3fcH62+cgv/sp2NwDYjBe/8Iu/Xql86EN/+XR1TLkDUAuTL/uFX2yuur4vbkHxz12fetKpBE64yQWtHW5EVOsUbI6UEgwGqqWatQx5kSbfBpGhdYLmCmqkSDPEMy4iYd+IKJ8A2YqIqYWjM4mRMAc8oUvmXoqWyQl50R8AGKX3Wvp+PVxV1Sl6RlbvmIS01CIpxzp/yRI6ddHKWnQqB8sVgN2wzeBHczfCMVX2HQCTfEV85bRjwWLBuQegTWwlbmBrplACO5yIiWHmXe7CGKaqZZqCAZxSaoBhSW1UHULCG5DRpjGsqG1UxAwO5YagZXcyk4gggJC4wXf/2hlw5L5Vy7DRAAAgAElEQVSrtTqQReC+B42klGqtcSGup6cOIe76BFeeQ7YQK+ckN2O0YjKacwbRpBX7vQ8zEsxs0hrBdSF7E6DrMhHlWVBgZTLVSOihfez8XK+ATJLsTbZmCgpBqe19kom4tt07Ca5diDaDkWw+9wNqFZTQas2eoDcAnES0/333rKywHiXfd9FRelkkLDfrDMVhTkOZQu9aytgvuqO8vNxuzMeoOEvxZXe8yof3H57/3Z/+2W/9jm/60H/1VwDsihIySEBGNMXp0rIp3FmS+o0ybl5mBgvz5k9LocFj4gaWp8BH7F+UwHUTCjONwRcgRHEeOJglTTWAkUfjSGdnF6e3Hk3SMeIlV8xG8SrS5bRwp6lchDLo8Oh0qg5ot0xiMZ7cwWi5WJbJHVXnIE9EejSrq60WCwBlmEqh5fJomLxOV/3qBMDx6fqFF15brvhYF8wJ3nXSA8giu03xLAYYwDN1JTQU7lZqaab9Lmup5j5NE1lL36hqJgZwzjlxRhyGjTYYkt8YwLUocjJi4iZWaq8ubol0Hq/b+Ncptn/phssX5IHMdKvBe72+EyQxUlRvPxjgpIgpuNbizW1L7tpyqsliQS3C5M4Qh8LASLlFD7BOmiJQT6hq+wopc8r99urh+jCuNx5uH5LbU7fvuh0JDxebEcBnP/+cPkXPPHV6ePB4gg7TJYCMlDsioLGxXKg9C4ommqHEOXLLtUzIklOiHLX8/smFKddqzGi5aMzFy24sKTWPa/MK1rpcrmOjFoulli/DyCRq5PCWWyRMDrVaY9FntOfRqKpaVNfhM2Lh3Kc02SZnevSxWzGh2O4udtuyXh4eHh5r5eViAYBcr64utUu1FvZm7T45OSp1qGVjrsvFcrO5jPdCl8nU3Z0TR1dnbl2XCDSNG+E1k41DeOa573OpQx0nEgpcrqrWOtU6gdGvlvHUqNFus+1ItvUN17o+WgEYzVf9wST5zYsz7fXkKEm9AHC4YIyTgTlL6pZeCwCdTNSJOOfFpNXGAQBbPV72Tkw6Pr3U108XAF6m/o03pufytO7XJ6vbVC4BpAnrYosR288/95l/9gsPP/eFW1cE4O6dxz//lTde+LVPbR598nPOL5wrgK9c6nlN59sivln0m2GoAM529OUH41vePH3PW4+euHV0t1MAj3i6PW0++dHP5peu3nZ0+/4X3gDwHH/86x69ffrOx8dCG61khXNbL5S6Je7WOTmcSomYicCbq2vf99RHSoUtl8tu0RvcE2pMACXMlLMzBXpz3U/OfXew3QxheStWttvt4eHaCWeXZ90q7zmCRD6zezxa636ZGLYpY8pwn2Jh7tDcA6TD1dX73/P0+7/h3QCqYjvUzPzqK69dXq6Pjg8ALFaHwFhpp2xui1IdwDPvet84XuxKNc3by4s4Ok5Pb6d0JpxNx75bi+QHDy8BdKs18vJ3Pv35X/7l33zhuf/2r3zoPwHwjnfdvTh7bbFY7zbl6OjWsJsAuFciB6nZRGQBS0o5gdmc22Q2JmIwmlPzAjru85KHRZzg7iklmzNViMOQ4oHGAVCtzrFbgeaIaskaqh0QSoawVZsDrsZEWRJT5zmG7L1zTEQtVJahnwdzTEaYUvwKqs7MRLbvWufz1omoupGRty/QuPxwYTBXaj6IRhGRqODmHDRh4r3d/bpRYVKNrZc3gWpmn18MVID9XsdMQM5tARurjtCKLhaLCJuLomW5XHqZWFJBJhGXCQC45uR9UqvbvDhIlOYDvJqOvWyPVt6Rxi0zn2Be68596joJXKJVMIOE3UjVA0YgzmAY8WaHWvK2LAFUz+v1ne04GYGoc+P4daexuFd4hTsnMv03KDqdfQ71uNmf72UCYXr3a8yZAFh0QkR74tuMToC759yEmXv3qDMTIJKtaikt6bDrOpIU+Vld1+3ZHCF2uAkHCbLmnN/neyZUKBxUf79J5A+fwbH/tMcorSWv5xwJz/OFbTJqvxGndCNnxONDPt8O3l+QvWQp56xm1RSm6nMkJ7EDOedpmoC2RjJCQo55Jc1Inlrqfmm8L8hjehUZOWa+99UyQbps7kXV3aNy63O26tNuWK0WAAoVAGyssMguABN7K8BBIBZqR82MilANeGwcaDck2NZ1nRuK1lAVBTLDm+uhDfWqVnevhhiwMgvNYbSBEVbVnHOfM4BtRHrc6In2hLJSRvPirin1cSvHcQpIWU7djXmo7Sd6Zoqmco2aIpx9+aYBJ+dsZlVrdNGZJSVxaCkFliL1qVNbkxwwiamjuFnsArvMWTrSOg3FXes8Ftztilau2u0GW666oPit1ofjdgIv1RScwgc3lHz28Opn//7PXQzb24/dBgCpP/ojP/rjP/pjJ0e3rOYPfNsH/8ZP/TSAj/7WxwyrX/nYb33Tv/yVP/fD//GwmQAU5eXi5EHZPHh4rsSpC56IXV1diaPjjrw2/xRQa9UmzLd9i+pM4ETuxA5rDkERYvdIvN6PTW1WtYt0rmV/qsc4wG9kYBFRzqIuPcJw3Yhmlftirq6TgvMBYqNA3WK5NEuSluSIEEAnopydY4RqoS3vTZOZT1XgLITUwonJrSNmR2bxxBE8dFHHq7Qccp5AXb9WidFkyilXg5XCGmceyNzMKjSllGYYc3yI4v/Oe3Bqj7NqrRXwLqW5s7AyjWnvgmnpyAyLXgNpVseLsIi47dcK9jU34Nivko0iS7M97sGvBtn1/DIOIwZHZO/1hM+IWk/tatSitWkfhhRn5XVDIiIirlWphBquzSNSap7L+dneA3IMNAuJ2yopyiVptzkOaZ1fkfuU1mIM2EzD3jMOzGLRjfmnTSxJiMkrGYInFnsDbr7cPWp0/+YIOhrtI+iYoNrUtZHbvEcikSRmLTUlBjAVm4bdctUfrDrVEidxJ0smLzacHt35vu/9/v/lb/ytcIz/13/tQw/OXy/TONmUZ0aGlao2qdvq8DDiFhsra5ZUOprsjUmYmZjJ9pYXAhDxe4FfSvM9j/FbdXVztdpyvCkFeiMI3ZEd2EmWTt68f++pJ98JNOJO1/WlXtaxsgOswknyEsAyd8VYoSKTSELsWDQJKKGrvgPcbZprVqlw5epeurQCMF6NpMlKxFOj6CWAbmlvf9dbX3/1tRdf2Dz9xFuO1ifj7hJAse2t06OhjgXMKTUUjxXVcN86iVCLl/MWJG4GxZzIxWEOJWbitE9BZ2aPRJV4gzU1E4MITObm5HOb1ERgwiLMCptRs2ZmJELeAlZakndEhREx2PXackksVas6NREKAFUmmBFnvw4gTJrBUGPiVmK7mVlihnVaYmyX49TzMkhKnIRlYboEUByVLJHJgqdylWwAwLtJ9FzS7u7pSbc4evalCwDPP3f/i196/XDVL9O6+oLqFYDlIUMnIiVzeGLrG22LdyRuRQ1uibQRQ0yIhKHVOEnUx7FbNTOtTilFLT7VaoCaummee6fqFoKs2bztsYRUVVMjTuYCalnU1Tx0ynCv1aRJoIVZajVQHPQEwMA5dcMwrA+zuZ2fPwyeaCm6Wq218PnZtu+W0zQCcC1d6kyxXK4I/dnFBYCr86vlqjMSJner4e9L3ZKQpO2T0YAODlVPWTYXV6uVrJdrrRLoGSbfba9OTo6mWrzNaKTCpmkgkr6TQUcAedklHw8XS9runEiFAFRQJtpuLi/GaqhHyyXGKwAHC64+ZWUIK+BhsujJWBQgZgWPdQugAy7efIBpOjjgZ3BKd28B+M3d9JV7979gw2rdP317ecoOoJuu/MHD+5969tl//kv6xa/cQXeyvAOgvlnenh758ide/EL5pat3fP1r6RaAB5QWj97++rcdr+iiw9TlNYD7V/bsy5tnn39lPLusj3enpxEM7LuX3nz1Nz73tB0dPXQbGcALH/vcfdbv/k9/OB0vjtc9ZQwWKZiaieAlES+SxARwcXyI1E3b7XMvvJhS14LN1quUs4kPVGvyxowkBZBrTBIn0FdvXx1mGLZldXwYz6inKSUey7Dquzl2gN01OmiQ7eMAhanrEvOaEgVnp9baL3siqkV7SZhsd/4AgGInHZ+c9CSLv/N3P/zInbcCeOKpp+/ceeTk9ORovSLvu2QAJGkvqH6Wcrq42i4jWGqyOgzHJ6hFhW0YtrFClH750qsPPvvsi9/8Ld/xvR/844wE4PXX3lyuuqvd0OeDN994MFfYmmSqZQBVYgkzoMGI814eGXLTeL1FvUcESTTnRMw0vYgM8NmbptXMqyvNIVYRgs0tRMQCsMVEIlLdHKy1CcGiW43+K6clGSuliCaBJPXqrsKEa0kCMaUZMNV45PvCwb11Od5M8+RmTmRGytfjfG4tXJOjNt+tuTDVuQer1tLfmbn9As0WS6oVhOqVrSmBFWrQTnqvyrONVkASRt8QkdWZHBawN3OzVu0I54KJRKyyOWkL5Z2Ep9UibcqGuXayjKIsKRcMpGdctcuD2iYaLXECV2bqFzl0CcXUEURGSqA5qtyr26aOl9s0Dh3RKYBucVCt5wSQuCWbmyKtA2EkL+SIqdcfLDSEkuzLYJo1/369SWrxGZDkVb1Wq2peY3sR8tQoQuaixd29lLHWKtI6PSaOkEjm5AR1Ddx54EUNRGbR5cZ3D6B7WBD2gtxaahvqzf5TEZkxfv9POIz/v/mj+8x6hxOTu5tXnZ2ezJxyg1zmxHvWlYjkGTw5Eyg9pSTCRFQicQcwuEYwYs7ETdOVumTTpEXdvflOAWHhSEFjY6eQTJq6M6m6SFCN0CJa1CRlJlZ1d2uuaSa4FCsgyNxobacp5Ty3GH69a3R1ra4WD1TLNIgbS+ZMwjmiDGLQZWa7UmhOgNpHXDPFVrBlkSqckKpXWDv9iERVrTrIY9zTRtssPl86ktm8UzXqk3G3S0wRuVIKEQwEgumsOGhOeXIScmPb38wWakOqMYCypnVTddc4bhsaKXoZb914YAGcyMymYYy7fAP7ClMdp5qExdpx1Lv2rmwVZJzoYrsFsOj6jtommCVTFz4Idu3d8qI/NJ6udhOA3VTANA5lnY7K0Gi1OwVL//wLzz//3EtP3Hn6udd/D8C3f+e3/Nkf+Y+s1pdefGG9vP2Bb/v233v2KwA+9tufPD69+/DsuV/5jY/+53/pJy6mLYCry7FMyOvFiOlqtwsjBnnpF6uy2ZEQRx48UEtVVe7C2qwppaotdzJMKCkl5kCZICW2aWw3uyVJwmAOdyMjE8nePIYOc/X2RouhCRFJ7siRpCsVRDQpAFwVHhSJOmWSnM8HArAjl8P1ZtBVPkh9qtvL4IZmAkkmZhlNigFYEHfqNhklQhbPNurUcjDAbg61tOy3mQGcl3GTUBZLR6q5C3A+QTrqah2TC7tFEgjBm6gQBiINnZo36wo5Iss5SuU988VmJd2e/Z/SV8UMCxHcYcYijKZYcDIwO6FN+eFfcwOOMpbYbdZaM0vfN/7TOI5dn/ZI5MZcJIM3MijNY3gCseRgvNVqnfDNXBIn5iQkTaC12WyWy2Ukt8Vxs39XDcPQp6xkWmqYdHMnBKqmBNlbPt3U1OfY5DheE5voHFvLzFHoTLX061U11YhIjlGLubB0XY4187xkNxGpGr0VmgkxgsKZNYZePkPdq4eoLNGNpGWrVmufejeDI8bVzna9A3DfDLtI8XEvpYycSK3aFDuibrle7y43hwcHf/HH/6II/Q9//acA9Ln/y3/1J64296tN0smiCx3XWAYzmGqEAfn+0IxtC8/vPQYJsbObVje36ygYIgdIKB73OUPE3ZlTrZO18ApwCjmMMWiskzEDuBpq1y/fuHjwdDbH6DqFGE9IZNHDkysmUy/Nm+CikkXYqw61zKWsYrcZ4rxqwSLhFXZWgEgicSBx7vrVbhiKU1osxzoGVT5JOjhcPnjz7KVXXnvi7mN9t4hmz4s7sbmrIcIeAw0TI4g8f+RKKVpr7nomUlJODGApy9ChqQFBJ4MCyDmpOhHYYc77lsbdPLIA2pIJ5FT34LgUOblg4TJvqJh45qBEzU1VjclpHhdaY/OTGBN5y0h3ILM4cUqlTmFmUUVlVmgxFZLYqTEzmROLgGo1E0ozcDl14qqlmMIcy/YwmU7jkKnqtAvtwHrZJdVCl5OXg8Xh173zDgBTeem5y08++4L68um7t9crAzCMD5ZiwpC0VFsQLRBIPHImrFfLqURkeqx8u9QnwMcyJetmEWwKeC3B4drOR+Y+Z3cGTMJnCEBtsVxO0zSf1BKv90CIkROcOKeIZao6GaPLyd1trNa8P2JgC3u15BvrN0uJN5vL5WHX98v7D88AHB2emJFz0mIpJYEDKLv2tpuG0bzeOj0GMO22m83GfFqvl6VqoIVgrKZEUPVSNMS9krpxujSzw8MjN5nKuF6eAjg/P9cyPfbYY7vdhkHeGIpReXdwUm+L4FJGgdSqo00KGwsALNa3MNI4lFJqyixCB4sewG7z8GjVl+1Up6nAAvWapSOWWopqccYi9wBoqp/7xGfscvftH3j0kWMcnAgAPHkiu8v7D+89/9tvvKGXB5v7APDy87tnP7V+6dUnXR7zfHt5JN4BOL8YHulXu0pvfuHeu975re9699cD2J7e0uO8PkTalXXfd90BgAdDTnnx5ZfPzl5//YV7w63DAiDb1cXHfnVxvxzboZ9vV4kBvO/u05/5wmu/+Df/wTd933c89nXvwJ2TbAzgsOuwXKIYrrbYlfHhQwBfeuXVz3/hi688eOPhMH3zd3/Xu/7I++O+osvFLTkzNLY5Oy2JuDmb/MYqljw5EajW4eBgUSz4amW9XvzeZz/94osvfu+f+HfHMTrbyIT2MF3v3WJqFeR93xsQd3wYRwNN48QOIarT2HcCIHFXeSq6OTk4/DM//IOf+uzLAL74hRc/+anfY9HV8uDOI3efeetTAI6P86OPH3liov7s8qUomt2m1bIvw7lw13WrXfGJ4/O5Q17+wJ/64SdvPX20XjidASDeTuV8KhOnoV9ycKCILSWUasycJI/tUaoegGQQczR6aCNgAK6chCDR51gEmM/q1vZuhQsITdVITDnkD3UecHjVIA2peaJkZmoQ99lliSzCxIBZraai8exzJ0ZwUisgttiJAetFp1632+2krZbIfaelgoMh2EiBHohs4mh39552jaAlmLrk3IfdNZZUBjV1h0aD5xUmlJjJPYhL18gDykbuc5ABmEI1Fksc9gakbJh59ygu++USQMrsRlMt4ZSOL7vZbLoUzhfUpkiD6iQ0rpY0aUnu6hLxWgQSBtvIqDLP2sQrhyTQtZRpN2zaG8QFDpaOaYGG1WDTbtRllWOTWznfArBaHT+8etAtOZRvzh6KRU4CT8LZUHmvG/1/X3ByM6mGgYQFUCK4M0H1ppF+zpSttUbdL7xYdFmyC8apNedIJMzjWEqpS6Tgs4ClaJ2myeBCqeu6+Ha1aEzuXDEMQ0tFNQv1ca0ThBMklNmxnAyH4zU63yJI5eaYY58o8//pdIOM9n7or5pofNXfaegXMlxPiNpcj9y0VKHO3FQr5wyAJM0uCTZYc5YRiILDaqqVZi2wO9VamcFJAC/R7IUCAiRdjs1WaK9MNSLh+pTBM1aDKWhZphY8LAGllJddD2Crk1rQN5Fyrm6hwJLcx4Gw3V117m0R7TWk8iggM0+8LSV5Y/lJx+RujdprNMfHEthAWnWaSpdSTLJm3Qr5jeI5ApFqreYm1HT7pVqdChAiNYs1mEAkZzE4WLWYQRbSLqMwoFMt2VKcJzlJVRVJRDRpy8p190W/6hfLlGW328RbiIj7fhnQNa3m3krKYEOYOXOk8F2nEcdiN3j20RcTUalT3/c5S4BsShlLMTOtVZmMvABAHWA70w1boY67tFgvZ5WrV6+juIrk2rK362KRDw4OrE4MilnGerG8uLpadjLVqXpdpDWAh2cXuT9+7vMvmC1KpcQO4Jln7p7cWj+8dz/nPI3D5dm9Z97+FADu8+V22x8ePvfCS2dnZ4kXAFK/3pYH4867o4VkST0DmC7Gg7yakAidZLG25yhGyNyrqhtL6oKDPk+gyA37GAo1LXXK4MyUiXUm3E9Wa61atOu6RgJyZyKYkrmQxDBdVUlsnAolHk1TXioxgLNRB08H/YJELPf/F3PvFmvblp1n/a213vsYc8512Zezz6Xq1Dl1c/lCxSaOCY5kQaLEIkKJgAiIYoQCEiAkhISEhAQSEoIIiSckHiLgJSEozgMREgGRC8FGVoiMYltJnFTFl/JJXc6pc923tdacY/TeW2s8tD7m3pWKg4j9UC+l0j5r77XWnHP03i7///3PHz8DcGy4mi/NjPPcZY1afSplmg0E07VRK8NOnjOzEoPdic36NM8Ajje3HZjL3OG3td05A1iYGxfkGU6+ZZKGkar3frk/LKfBmgVBYqvt0F6j5dHuZhpbvW7d3WXYFCw+t6badASNkqQyzapdIETfITsiopJSrTW2vAo64y/Jh1fre2vAUdLcew9PezPT3kPoIilcqcQsLywqTMJsXSkMaIFCZAqWOCAlj1CZsKsmygC5AkZjQzLNvVWCp5zxUmeuqom49x7ek/jT5hZLm+yjdYfQNJVuVluHxTwPdTGhVMrkblVP6j2keBL0BDUOSPQYczocvZlIUu0xTJEkHG5Q4pyl9YYwNrlb76DY6+tgBFBiZRZWVxIKSFJVJaHaWklpJOeGVUnIVHtvOSca5EgsS4V6EjFPUqaork/LidGv5/n40fN/54/92z/49g8D+NM//ef+h/nP/+E/8vvTzMf1eTMAmKe5Ws55VufeWySbuCq5mau3DqJdKgDWpXKinHOHO4wEYclJQm4wU0dyHxK7sCSSqbOQ+XZt67al64lJaQ+g4vD195+mqzzfVzk9LtHHt6bEuktK1LEKpZkzAOumptYjh7GkZNvzYEQS3sIe2VeR69dbwQQi7QQgl0nNWGxmcV9LJGL0lTm98dq963uH99776J0PPprmA4AHD1/dcfb+NElzs6hwhYP025MUbxqA7pIyUnLXDkPyBgNQl04k4EzMCkAoCoh1NQInFm3KImlo5BzAaT2B15wlXq1Vu8NEksF07cJD4jhJquYJJDm1kN2q+9KERWNnklDmMMt5rSdfO4sUHqEzY/bBBDcCTzGm8dZ1LYVzol5rPHa5ZFW01t1dUnZC2/oB5uwCdhYitticK7kyi6vLdNU9xoJOeVY10eO9Ke/8MYB/4nPz6w9f/Xu/9u2//svful1f+9KnrwDMthKd9pMsVYQzCyAVQJau/a63rrHfk+hSUJsSaJ6LGQ2FrDvgwgbT4BaH7i3ilcndIKQCQBReQW6UIgCnwgNzEBAgIyPtLYZHUyFHXeoRYE5pqQ1AyVnAknfqvTeMh5HR/USFks21Ws6XnPYAlrUDFCr71peB74lpd1N2dK/H4/NY+UOopF1TmA27OKMb3LUTS55z1IvNFDw5YVl7KYWo39x+AqDMApfTzW3rXXIaPDwzUzdARpqPjSEVvaa9r/kT8CJuANY7mtO9lC/a8mFmZsmYBIDxctSa5j1U2VvMgzp1s1VIOWEC9dMKgDv/zu//sb/4P/2F/+5n/ps3rl577c3vB7BMj768f+XD9z5cP3py941vt2c3AN5UfbhcvKJvXnB1WnVZLBGAvRR+1l6jMsv67Of+T3z4DoDXf+SLF599WDpdyjo5Cy8Aluniyz/66u0Pvv7Nr7zzrV/8W+/9P18B8Ozdb36+Hj8nD+h2yZQnCIDj+zef26fT157/3V/9879UkB4cNDOABtwc14mlQNZndzKggNrIL165/rHf+xNvf+nLt1IA3IEYaZ8Tei1E4RrRqInd4aSdEpe4F6wrBOqN2MDDwa9UiZOrvv3m59BZOVAXfbtLTIgjFjqAb+ABd4nOPEmx7kmSxfFLdQsWcdJcPBnoU1f54oc/A+B3/47PV9Bx6ben9vzm+NEnHwD4jV95Zolf/f4vNDtyw+fevgfg3oVCV/jBOq1WqtAnyzMAT+/uCh7eu7jv8vzZ8f0yRZ7rmpimSaZc63IXAmPt3Y2nNHVz9UJZ4qAWhmor8761bYrqYC7CkhOvbQ2UWNxizAxC67XMOa5RGAslq7rLO2daWwegNDKoHJ3IguwYitZcGLUJMJU8trtLTWLETCTLaamdAMwzG3rrlagKZ5mi99COtWqVmWtbY4pbe488SIecc07UHGbDOAIBbQcSgTkkmK3BdMRhEihMty7EWSYAlRiSmrlbg4/AZQKbEUvSrkTS9cVqRAqvtmTmqhZubWI5Lis7T/N8+/yuoMZzF25SGNPY14KIIbTUU9kVuK89AZhKqssRZCnv6nJqdN98BpDnrtqJYOZ1baNGh7r1klM3rbXmaQfAXdTFdGo+ue5bnwDUyndtf8OvLr6fSg5u19O7p0RkPSGhe+02wvIoU6JZuyCyeP5x23kzY2DIDWMjtSnxBZsQUkEAMaYpM0N6vOCmZO7NXCFDQ167w5RJpjkDEhW+aTOoJPRe1c2NbGzpMOcS32Ke91vxSe7m7pzF4OqRu0fmRm6uSpBS8pluy/zdTvOAWvqAXHznNOc7JhK/iZ/Fz+Q7jKBcuJ3/btyVQ5W8raLiS210F8xEZmZatTchAzDNuWs1WwlcpgGe6d7c0WAdCTyyGBI5TEWYAFGXJH3s8FPvXUNmpX0MULonSepqXUHdzyhNkqlM7E6JDvMubIO1VWYCPOdIw0GRxMy6atPOTJwEhQGsWrt1JEqcyD3UZ1fzpaGbDQV3DPta7wBRzsLprq1TWG+iHSFKDuJkpjJoOUSUUk6SCtx1YG7UwBTCWXLTjR9EZuhxrA2/gzElAcEZvfeApxrZWhsom5lJZkJsfMHevTv7fNiBcXu8AbAsp5xL77ZRRcMXUEjSaVm5ATTF1KPVfrHLRLDWhchc0+jySCOxlbiZt2YAMhUiEiaPRyl02WbnUWk9VQzUwM7IVqupRGBUBavyWEkAACAASURBVHCxs0Nvpa5ioLJfOppLVGrkK1PlpE42HvyU58v9k5sPkyzeauQMsSVMdlyXuZR5OvRVAexpd7m/ePrhY8eha5lH9Xe8s6c1rRcyFxOhu8vLDmC6oGdPNdHF04+fHp/evPXaIwCep5Nn5nu9PpXcj+2jmLzv0gw+KEpdblg6AJ5MKDuyewF6XT3uBfJOptsH0zHW7TLvEpmz+UaVhLkzUiniouYtVolCTF13eRbm5XgkKVF4N4VybrCe042uz5UA8MWrpVweu0uamtN0LYGHt1onQdcbSwsO8aGtz1Yvkphl8WMgXbXJrNiXA3mvp5PBmBqA3Txl41V1cVl4uuMMoAnm+co4u6GrBg6GGEu9JTGlTolSiLUBgrl1Vy0yziopsUStZk4JANsgK7nBm7sS55T6qGtAlJMwCCkxXqI0MHP0tiGtYiJVg7twYhplz/fWgIPhQsNCoqbRQb04WYm099776O3LJKBTbxFAHMNXFnHibupODN5CJuDeA86cUnL3CHKb5kJtQ/Jsoq8tosaCJLw5U5o5gVlYrG1uEUaHKRGlrOpLawDIxNBIJSUWSLMeh6m6U+vCkqScDSaqGkYcdqxrwyZCGSRUcnfPMbLKZa1VRLqjtTbPe3Qf0hVnU2JJbhpp6kYmzObq8RNjQEZ9JI1FuFVY+NQJLuQUgDoHkDOfltPVfl7qMZHfPr390S//KIDP/aff9+T2/a/8zb/7xS+/ur+a2noEcNhNoCqUmEjEzjYzh5k1Zsq5LKc1PIQll+BHD5vOWKdTbd0dKQteQm+mlLS3XFhkblpjOqjdOUlOWT00Gegdtzen66trVc2ZtdbQs5jx6bQgSU57oRQvV86FeYhnwkiz7c7dzHLOkbGzzQjRahPBNO1qawNHiqEiJvLBY3IwgUgvL+bPvPmp27v64cfPABy/+a3D4XB9mPf7QxZTPYV6c56Lu9VlTSkHuM6sETlL/EA6NjzKU0mUJJxmzDHnQDXNkty9W2dYSEDNXcpUykSczzafRBREVyaWVAbSSdgaXF0kMSR+ACJiGjtkEibeWD4OSclrD1puDvILh5bKa6tgiySClBKH95sQQW4D7UFwYmcws58x44YkOQIf3R2jsjSCM6ip0eaZj2MPjswstDyYDYCsj68flFd/5LN/+6sf/I1f+Po7v54B/JNffuuVa7tmLgfXvrjezTMBoHS5HiHMSTIzxwBOVXncK2Hm16F4YTPrhg52lzyYgspZSsnJusYvG9AbHvwTJ4Kft8fm5jAIy7DiOxqocJboYkA9yjXm0ntnJ6GRj2DW3dWZOGBL5zON4G7CHLm+G5cxqAvq7kylSNkqdmNh4tiWNAAXF/sRnG5u3kZ8l0ggCc3hDtpOiUjjIUYpiWhs7pg5czAOSLX5SItU8tncjUDE4mmw05O5nXaznxqZd/NNLV+V3Yics0ToMpuy+2TITixyjKZuzvcOV//WT/2bf+2n/8KTX/gV/5s/B+D0ye3h3utvKV+UfVHZgwHs3Pqp7YK4yJkJ61EBiKdMpYDz47t7x+Xx+98E8O5f+V8+ak98h/vX+8PV5aIEoMt80rl2kRVXxo9kAvBGuZTa+80NdyTlFMHvnudm0uRqEcuYezKJFoJ7L2x4fnvKuwd6sQPwvh7zq7sf/ud/4tM//gOflGPNdwBySUjcfTL3BBYXAMXq1HJpoqsutXLeyTQDMBKjbJYpydp6IPHyhXxw++yzX/4dSfzu9i7ygFJoPgURcz5AP0K9m6kxp5xyBBmoRiLJFkQCWBC4IQ5WgZFWLFev7QCcTnd2tz643N/bM+7d2++uAbSafvVbT37p15/de7D78c+/+sr+DoDXJyxGu8vjse/EfbHf+MonAPLu0Q984Qva6y//2t959Ojw6NX7AOaSSrH1+Hhdl/00BWlVa6/d94crq4Y0Ug+AVBVNc10w5x2lBqCI19OSEpw7i8YRHrMdBhEE7B4gC4B5Z81yKQw/LkfJBQBzNng369ZBnWWkVjOk1+bmIISMFmrMxCiq1vvq7kGtSolSSimxWuRpjxF5VxNJDgjnTelgwsWNApWRhABMZXJ3bZ2IicmdB6DK3D0waTmI5iFpzzkzJ1XVPuSrREnNCOZuDN+0hoOmwZwcCLafekuZVSug5pKSaCCIzESEKZHzYb+PJaSIhI2X4sVMIznLWme41SUlHpp2k1L2T257p5Qm2qV2Oj0HUPtdmh4fZuesxBJkXEpISbqeTLs7984AWC5AF7XtTzWvfed8CcAx1TSpT8vajNeLgwDIRbSbG1NPRFbytNQ7APM8wb27ppR+K2Usfdf/p99cCRLW4HBMtFpzmSWx1q7WkpQI52qtu4NcQDToD96dnYSyCElyC4g1yNFrc4zb3DcVOkUeMKHVGtJ0Zp5y6rW6+TSlnNOYK5ifmRTf9Wv5d080vmuQ8Y8YC7ER2M9kgLNzIYhBssUaDeWle6AyzoEp6L2rElOKFU6NrGtOwsOMca66ESmm35kI43AmgpDC02YuW9eVhK92OyValmUs7YyG5NY85uYJLMzruopIkXTGe6QkIglw03W7WIle6N4NRL1FNJWe/Uow5/FPsJPEioyIWPLQPTmZWVclGc1C10aO/X427eu6so/oB7V+9rbwOakALsIkrN2bngcBqeTSO0atPlKHNmix91zCCBLLcHPqRJncz8Byir0meaiExpGa8oB/ma3rWlucXUgpYpuySKw4cYb1RCe5nJZxdLAPhjGRyMjzasc6LEXCDujoYpTcd2WutZoOUKu7tVZZ+PLy8vb500Bxuai7lVy8Vge8a0yUmGP/a3Ab06AgAHWd8g7dyzTXXgCsR19OnpBvluV57bs0Abi7W3eH+2999tMknic5PVcAT++WRszz/sP3nr16ka8u58dPPgbw0YfvYyrL7d2X3n7zouzWu2XosZwZ6fry+uMPPvyhz38agBVuay2837LzaJs2UuumFoJDIuqxznSY9s5Ec84mEoNvosRJupq7U04Adin13pe6miV3N9qgbA51kKFbSHJQDU2SzrtF+XlryhP2BwB+uHdXlbKAhGQ6HK4ALNpqrSBIzlxEJdJ8C3IiycLYWYs+7qmtM9yYk1ommdM8ZYR54gTXnJ+s/vzUjPcADlf3tEzKbAT1FnUwMcHJiG5ubxJLSTKAOGZuliSVkkKEqOFDsdjBuQ0NPyxkF8SAqdlZjCbCDDFX2CBr00gHJwiHcGj4T5l8pAidI9K+p1JUNoIDkau+DBx68V9FJBaJKSXvGtzeszURwjQCPFhE6rIG24bG3gZKZm4RUDenmVV770GUPDMOmGM8xES0Idlpc86zb21x197dQMKcWMZYepr3balmndJukl2mtPYFgNUKJ+taMXRuo4dXNTNKkrNwcKQZ2voWcm4ycM2ymHFKAuq9C6c6QiKwm4q7197Memh5s0ittaTi7qoWnpjWGsbdSd30fLkL53OueJzkic36ynMht/28ax3HVQFc7y/efe/uL/7lv/yf/O5/j7kqrYH7Osz7u7vTLJNqG3Q05lGyRV7DYKbw+f0doKQtPXsbu7iTvcAseQf7y3CpkX7MzJxba5IKAD3heLe++eZDIbGROwg3EpLAO5nBWguk+bSb1FpcE0QvXD0v4+5fEqZic76tJe3OzBSMoFAe4VtdJXNfl7bUlPevv/bo8nAF4Jvf+uDdb3zz5nBx//7lw0dXkV7R+tJVSyYuMxMHmcnVGExkPPZIA7bi1knDjeQjneSlYisGcNuj0SO3XJtWe2GtDOOJOZhp6HCJ2J2c2Rk2XEIykovcmUTYCVvcST/HLyXiDRnN59cqvkX8CwIYyNyAAUC21sP85VCNUcHAZSW3Tp44uPPBOldVg0HBZDQiSAhsCgaBUzZvx6cADpBkn0y7/KM/+MblPn/tm98E8HO/+Guffu3yrU9df/Ezjw7zYbn5aD0tAObdJKWQGxM0aNWRyhRTxFYlZ/V+FvI4mZOBhuOXU3aQ5MSShugOYz2bMrMTO20WwgGsM1A3TaWE1chcHSaUzazVNs+76HMA7mrmTeIeHHPYeAq7GczaFpQlgdqJ/Buy76hbmVMwaeJpdq8Yh5nIFlC9HaRRUOqZBZBSLNZ6aMjDCYct8uaFL9qMObEkIyICj1BbmHZXhxFxCQY+yizcJVdCW0436lP8CmaWiGytKbNEOMMG0JK4kCZplQDs711+8MHHl8f2e37PP/0r796+8+u/BODH3/5Sv137Wq8pUfXT3TEGo7O4NTPDxFNh4fE2SEoMo30Xar4nBvAo7/vl3EVPS7t9erOX8Ol465WI782XBWw3dwCsP9lPZKZznkx7bM/28y55R/X7PN/c3SUs8egZ6bIsOWf2crd6mwnAMk2/6yd/8tM//kPf9ifT1Ux+BEBYXMUYSkycRlZUq8raW2LKKYkk034E0MwzXRbOa7OcptCUWU6gdFyq62meikT2RMoxr6ck4sOAvSzLbj5s/GAKH0fIviP8FBAlHmHnYGUYmZPlQm29CYTt9SFprUQ87zNQo3D/zNuv//IntVWfZu44xVu4n6dny0lZkKg6jsc9gHvzK/fvvfrs+cdldzVdXKe0B3C3PLHeMkmStC7LJBxc+t6oK1cU69OHnzwPRqkJzXOG0EmrrhXA9UWBMHhwxHg7ownEECYxxqlVTgUA0Xx78+zBxV6t7Xa70xro0GYszsySODkFDbR7612cg16K8wRxBD/BQxY+4NN9kEBAoIF8gtfx0sKJKJaN2r1TPLYy/IAx6VM163HaR4BDNImjYYNzyiFqC1k+tliENo7cIX2PnudlVZ2IiCRVjf6zdU2xL+JUl5angs0tmiT33td1Ne8vgxtHdoKfmYuwYFf3zgIZ42lC2tW2cNk1s+xHSScA7M/cn3Na80xi1kcsiDshEjCF9h0zgG7Xx1N+fpRqM+VrKZcAPGX3NMnkvAosx9zcIZLcpYPgIpwIedR+ZmYd4f3h337eBH2nNIJeSoAO4TQ7rG9uIAp5ZmanXscaaRNXJEMoVHUqk0IDw+SuRsagM1UUwDRNkhMz11ppcwSklLxbKSVJEUnxDbU7M7Z8jO8GcPyW9oyBbSMaC0JF8O8i+UV8CzuHjc7bxu9KG6HTHAwKrsCQeYxNoW9/d4uICfmwnj3zZuYKY05MwjDEbok5TdNEwr1b7z1xArAvOyIy62bmm6UopSQisRIze9EbJxFi7r3xKFBHBCEcwgZiCEUOSyJmYXcXjxjQMcRsvRk0Kq8hhiKKwIuc8zkSgSkxu6pqV6LQ2DCABKMz6mVTjIerpffeWuvaNxTLUOCf9WVDWhMcHX8RnRP/YBJxGoTCPEYJZGZuJszMScjPLNuXKLb+Ej6GNiBgqD6pm/NW9e0OQ2GkUPXAyCmYYspiBIWbqZsqhtpaiERkYFNSiukwAGrkgGvTVmMZ2ST6OgalRCm4gcNq5A6FODFzgKq8OzsnzgzZzxdPbwnAYX/v0SufeXDv+qP3nlzvru9f3gPwja9/6+Z488M/8oN5Mkm4/+A1AP/3z//iV7/6zhc+94U3PvXmhEmEf/ZnfzZ0Vm88euW933j6xc99/pV7DwO8NSWBNfTWl9O+7OYyA6hrBSRqJJJkw1jqALs7s6SUUqbYOzro3Jma2ZA4QboyUYKwmQUWrpoyXCSbaixPxxTMTM04MVLuzACaoXFunp4bP+/geT8fXgFw19djbfOcHRTeh3D0OEFyAkONQgOSygTmY23L7YndwhqcCumyEOwqS7HsvvY6mMoV9LTXZ5Z02knZA+gmZm7ssRePRoopKY18KRK2rR2HMZxZMpgHJsnaKErPTvkNYuBODB3Hx3ZOkMMIpnqOrRERJlYz705nUue4gLfAeHzvDTho7HJDEkgewKswdzkYKHli5oBTtKWJyOFw0L4CRFv60DkhnCCxrnQmBlMwW8zcNdqB1pqZx1JUNkTQSDDZeBUBkRrwc7VmnkRib9OdlJgpwMgikVIJq9p67806Z6dEo4l1j1G9qmptsaVPKQmIiVtbzxwQtd5NU2JOSVetdRQltVYWoZQDIxLDiK46bSAlYEiURYQhpm7wlAI3AEgKTGTVDtM4cca6mDykHKEhen7z7OriUOtNliSg47oe9lfBVvzsZz77H/2H//E33vnq577vtTntANRTVaJ5nh0D4T5aYqZohJwQmS/mVvsaOxBTMzUpJSItRBJzUjN3JxnD895rYqira9eNhRnRwN3VFGmaAdzdHU93y/XFNVnva9+FwLiulChzoZwklaq9rzVKfxWoW8BozzM+B5t7sL62NBwiwjRNcVVsh9Q5jV5RkMO+RFlVc0ro0LY0yJwygNcf3b8+HB4/fv748fPW2quvPQQw7y7VausNUJ7YpG91bQwxOm8v17wTUzhURMJrGtVETily/AQp2HgxJFLvpiScbJTgiNqWiLdP/XYSswhUWydj3/Lr3D0CkuOkHnXbljk/ks/6MAoxM3EqZVZfz1OhM9ifMZZXNMIMzWLAAQ27FivgPC75DZ5nBOdRD3hUHkHbMhtdmnoZq3vs0rHifZ92X/7y/as3vgDgb3/1nb//0d033nv6zb//7Ac+98ZrD19NswM4oQF1sppRGeph+/QupCw0ydkaCY1KmRlIBh0HdGJo67qYktahjJWcSiCgg3ZEacQxuIBZOOV5t7Ta1wYgZZi3WmtimXf7WGy6Lu7kurqtprIRvIxITCEixOOOHEp1U21OYaMa8yC4eyJhTrV36IjhsO7WlZVAFkv+tqzubsMaLefgbVDUK86ReOvjM8NnDuI54XJL1+MYX8WnHkpcyQFjciFM8bOu9Xme5sNOajsttZ6aRG7NRUnglUibah9xZcYW8B2+rbXPGcCH7W6+f1BqUg4/9M/87rwqgHf+7jsP88X1rui68Kld5QSAS769vYUIgQg5eUbwKU0dJ3We8hUTZbsFMK1YllUZu7x/ZXoYKSqk5L1lQu7rstysp/EoJBdol5KUtZkDWNBab84umYP+EDVrkYRJKMtifqvtBg3A7/2jf+Tqd33f+zjxKw9v7UZkD4CsOliRnchYBljfSUGnwpw4WWJ2aR1AXutk4LTz1otc3lkD0JZlX0pO3E6qTU+kG16TndyJlkUv9hOAlHdLbSmlbrbWY9wU81xEZG0uOpOTEWwEcsPI2CEG7zpJCl2omd4ut7Up/K56AoDdNcmesZrjWT3xRAAudlcf3D6f50KgRfwou2V+HcBHp+luXdSW19/4zLo+f/7sBGA35cSs7aTiBIS+FEKeD6eWm1y99+Hyt77yCYA3P7P/zJuH1fr73/iGtuVTbzwCkFf/8MMPDlN+/dErNCCskcrR2Y1ZKtA4MRUAdVlLmU6tQ9tuKluibCIkoFftri2M5UxJKAlF3spmwetqTm6s3QYwMoQw1mJhICLMEuMJIoknw91F0gDFSggVEzkBHo0Qqppqay0l78yZhMf8IkWeNgiqJmNLT12rm+ecUcyan5UE0X/yi6yxsfhlYXfdeGRbTEvAGmLJM/4+IQDS5OcMPveu5jCi7eiAS6KJGeyd4HEDNfO1+rGn3e6CeWJy1hMAwS34CGpdnc0JscMM91BWE5JL4BLAsuxu17L0mdIl5ysNA7aZwoR5LpO48ja4YSFCsu51beCBMlF1uEVZ9/IO7P8/F/MfA4I/umgzU1PAz4Jc73pmgcdCZYv4YfOuvbe2qqoPPYQ5lFmI3F/CPcJ8qUtrDUwpRZIXnY6nHe+kJPeBQqHzvuE3m26Q0UZd9X+0bPo3+SPb2JC2hQgDLpub8sWQgkjiPLGNnuOx+eBmw1nAnCWlSONyO8NNoh63nAnuMugqyZzcNVq7KU9R2zInEXL3XmvvOpfprLAQTkRm4frbWK/7effSZH+8YGZa23KY0mjJIJumdIsyiJ9WKAmTOSLy6KVcGObElAgR1gdzU3MzJ1OoBYyPiMzNgyYycgXOA8T4eLBaPO0IbLBqM9OUInsRRMHaAxG5nj/gyiQcO6TNnceMRCnOkD7Wb2WMLWzEPPbe+xiYupmllCJQM1xOSchhod4208FxikBidyWq2g+HQ6hBtakTSimcJPj/ALgwETmZmpn1GGoYcRYyc5AJSzzOTbtDzXA8HkUk/AlAI+RRxnZzs+HYjbeDRCiTpIBqu4G6TVK82Xq3tgoA77/7+M/92f95v5vefO2tOc+yqXQfPnz06Tdf/0N/+A/8r//b/86HCcCHH3/0p/70n/3P/7P/Yne4fvbB4//2f/xTP//zPw/g0SsP3vvm1/eH+Sd/3+9tp+Xm8QIgwa/mGbOud4+vDhfr7QLg7sldxk5cLnYXdSPycKKAYjILJ4rKEICpwQnCbr22pq0AcMlUdnVE6xJZA+B9zaZJqNDk8JjfwXvX+AbSmWu8RvOhIj+rduuJLh6iXDzvAFCdU8nzbmeQWnvvkY2lF4eLWpemXfsK7QA8F5RkLF0SjMaeWDLc0RbSTmYHTkoKoJOfmO8s1XmW/RXnA4BVvdXOSEwRYzzkftF77y4O1vpyWgDQVHbTjJIEtNYTjU6QPPaCQ2khfl5nmhlIyCLNeMwoyRG83pLPTXrwBImo1rrddxFSSUMW7t97KSpnTuxwUYx+I8KzqbXWWksp+UsCquD00ZZg2cy6mjsxkWK08SCDqfEIdWRGknQGWcvGuT3nkpy9Ku4en1SRUJNq751kqMuMwMTEbKAz6UqAMk8zZiI3UieLhVJKpR3XzHmapnPnsNkxbFmWaZqG6kw1INgvCwpUlSkZQZhIpJmGfICYllZ77/tpZuZlOcYIPkk2s2Ya0e5hZiFmYsfWAJ9Vl4Cp6hlWJcQ5JaCsbV1PlUjW4xrur8efPP0zf/K//6d+4gc++4VPRbd7cXFlHcu6RlJ7XI7EsV7IMX6OHyCUMtt39PNoc7sOyQhuJpnH+NY6pxwRuroltBFR8NZSmiNd/Hh3cveSsmiNUXq0X90XipRBcEoJaXvBA897/pBt+igiCvEPzF+WC0Vp+/z58/hRd7tdSmldV2095kHknkJvLEjE2tcOBbDL8uCNV6+vrz/++PHN3e27730AYLefHzy4d7jYtXpceotzPwfCbATFexxuRLxYN1Nh0EtViIhY11DBGG1CRyIIk0NYBLTtbim2GTAys5fjAIGkqkzjrRla6YFSs3PunTALcVtWhhB48ypTpHEQwJzU1o2vKzAfE1kdIWHem5oRe0nsJNs+v5Ml9x7A3A2rRSLESZbl5K4ygpDZ1EWSiEBtN18AsHpa1xtOy052hvbGaw8BXD788td+7dsff+vjD95/fPPhk9dfe/jGW28AkOsiZAfUfeLdxDlsRXrs2hI8p+SbFI5col138pA5nE8kd3VzjAwWxNATDOIBBh4dDVNEOjo5C0VjqUFCITBHT9G3y4BZjEl45AjDXd1dzVmQOCUbtFhmUnNzZQyZ2FgImAHGjH+g0nV37Qr2TcxMgJ2D5baVr7qHhy8CvYbAmJmhfhaMnPP8WNLYHVNY7kDioJ6YnIQRWxh4V/WWpM9TIvOmQ3lMRF3XkglQYqQ4JUSYybp3Vy8p/M+LrZbocO/w5PTs/u94+/se3gfgf+mv//1f/MqTJ8/evn5wf3f5/JMnYezKVxdVVVsXzwziEut0VXFBXleHWWIDkBPPlLVDrXAvenQA+2kCqNUl87qfDph2IRwzuzUSNeOSEFQjsyZIpRy1p/mCiO+OFUCeU8/zivQJFn393h/4qX8RgH/+1Se8yr2LJ6fnDt9NAiDz1NUANyirDUmgOQkrW/dmqoVziNqSEEHdFmGq9SYqUQIRzLoL56XpfLkD0GCkArB1vnnynG0HIOdJQL12iBwuJqMOoPW19lOmHJGkgI6xGvdN1c5wmqcLAE9vH69dd4eriQzsMR1YdUnZ1nqSqeSLy0H+LDxB2lrv1pp3ifKDq3v3AHz4wZPmdbfPv/rO+wCuZgagq/IF0JFmOewuQq6y1Oaiqxw033vv9tsfrzOAty7fOPab4yfvP3t2c311sd8/iMvVfV6aO/ZgexEuTt0I4ESeQOXdb38MYL27+cEvvt3q7WGaam2mYVgDxXqg2dIrGwOYc8mS0LtZ78CYejMZiJxAkiRJGktfVZB2NwpNk26dg5qLiFk/G/RExCPpSp1oWFEirzoi5GnQ3UIPFQWfA2zdR5AWETtbaM02F7pIgBfjvrKxQoyAld7FjQkhmSySWOKLLBYeWxznixjU8+lBFOA3IyfmLCPPW2pXcQYcTYNcRkbHqk5zM9mVOZnWegIwz5jnvNt16LIrpTYFoI1AOZX72uW25uMpGGGT0mXeXXHZG7j1FUDVRR3kxpR5UyaY9Vgpu6rDyXOIGrq6a8vTHDbm37ZV3XeeoucV+st/iC1YyswJlFkC5hphCu4IgYaZjWslcWJRsI0Omc+KAGY2Qjd1tQ2fzzHjyDmnlELtX2tNKYeOz51CBSkpnCD2nYf/CznJb+13H/K6uK89wJ1wd+8OJkljZzvoohoh5BRbwx5ZuU4Iw+fAUhipRaQ6ZWEAiQkCV2Vyc9uMK4PKT0xhu8MGC2ytmVliSUw0kJOVHKUUZrYNuBtiBCJRN9/Ip6AtoMGs2QZ2HNcisYiRkcMHvMbJYhPskea5Vctyzol/eeolItpq+N9jiwbXlPZmVmvPWSIqIzkRGTvspTdIR5wsRHhUa0DvVmvNORNF1/cSsRIEMmzZQxAhMyKoqbk6PCqWLfc6pcR2joLcxO0RUsuDIO7WjZkZ3EZxiJKyqsaWx8xOp5Ofh0dbslVO2ZMDaGuHEzETkwQ8BBCGEFvX4dvdVjgphdPHJCUPFaQKJ+q9Jy7uLsQjSgbEnEK+wSQcXlem4+1dYb++vOjor917BOCDbz/+r/7L//r2br3aTafjGm/4W5969U/8iT/xu37s0z/1x/6lT5589DN//f8AcH316Gd/5q/9s3/1EQPPkgAAIABJREFU97318DNY2uMP3ttdXgB4uqwX8+5f+1f/yB/65/4g7GZ8vK0nUlfLRIfpEM/1VMpO9mglJW6NXkj7UxEInFS11ih1ADMmT0lcoE4Sq6G8W5BuFR2Ucw4ZY3YhXoQJzc+DNgcrMYibSGNSKgBOwNFJy5znK5SrxVJrFUDZT1XrsR4JMpV9dgmDifVmOlJ7wl4Hpm5KkvJ8kWWKp6bZkmY0wc1dK8SX+31fFwC3fb2l1Hazy67K1H0g/3rEyso5+xzb/Byq6jRM7t1c3WDgROq0idBjb5p9a/bHh3kbXpBTlnGNqsPJunvaeBFxFIQWqZRyzng+97Mx2fxtvAt+G2NiYz3eI0yUmYfVjJyZu7feG9wjsEckm9myHKfMaQuVcTN3H1FIblPK0ZC4GwsD1s0crsMFwOc0GkqiQfo1dSb2c2Stv+DZEod2PQ4MZ4rMzlEWUArfCoM4Z5C76YvNuZp3RUostLlhEIY6MxNmbKl1UQCZ2bqeGDJtrGmU4sTdzAmt980YSOCXK57hODB3T2KrqY1mrfdOIpkzS3Y02lJv4ycxOPuIvZx38/F0mnfFllrKtMu7T57dRPLC5eX1t7713r2/l1/94z/1rQ9/DcCprtaMU1rWNU00ZsnWYRafPFUVlDhz4w2OpcdLCeebQQYB6NiS74QUSuTEHs2iAxTnHhNzWmsDsK7tcn9gUyZI4rAbJIE3F4d2bV4TST6j40ScnF0Cw4HNURPE/qHkH+JD7b0x7MWKZlMCF0lngpd1TTnSa3uestFogNelrisloQevHC6u9x9/9ATAu+9+9PTZ7ZtvvnFxOemmiGDxTbioZjzaZx7f8azLGidRq67xOHS2IeRhAbGrmTWVbdrm5to9EwRksBDU1NrAWZjVGm/Jau4K91gIxjW5DUolEtSInTeJUxC/1cms5yy9U2yj4mFhYtnGA6EP4RBTiTj7KCDcyR2m4eb0be9B29S2D0ksmCFERZJI6tqePH0G4JUH171BW7+aGDhGj8Fp/yPff9HfvL758PS1r379a7/x7jc+uAFw/eabb3/uVSS0/rzBLpgBTDK7a9NOTvAUUY0CcoN7N1KwiowAsJQyOYiQc9ry2LoBqWR3cyInDzcKAEV3V1taLnMkU4bTMk+R0NlHiJqqk4V6FBQYNaTQsmodGHmyRONSN0Q4NDFvSFShgWUyy5worDdAkWTEaiGmpe25i1X3eSyyiSfdiWhLqAtxCjunmJ354MyNMGwG++iNzxInZWIghzc3hg6SyNEvd/dKKsdVu+eQXte7Z1IoNsbxzwoncaraV+1afVUA2F3tl2W5TV3uJ+z8/tWrAL5v//vntz790d/61Xe++s77t8+uyg7AfDg8vjuiFEc+dT0g7ecU2pbqVZhZi4AsGYCWEoxdmW0nvr/aXQFY6xFIpVwYdGkaH1tJXI1kmpda4Z4KA1CGOnWWlOfenWiK+cJapnceP+1Xl/svfeF3/gs/Xj97DcAfTGlPz47PUsK9q4fPnjwGUOYs1BgG74kCBIhwROWICzEQUiBLmmVncRNldFgEMOVUWutrVetOxKen6wgUIwjny/19uj7cu34lErusa9OFvIu50gJA7eSuQhAkAjNWpRhtqBIUWWlSmwQXANqulJQa1ec3T3KxMTW+0VykVV/JG+9P/QTA7o4T0bvv3VSVh5+6Px9eebA7Anjv7tdPx8tn69177z3/kR/+schy/ntf+YVXHpTPf/ZBnr3qsziThbwym+SF8sfdplfeBMCHe89v3i+EL33pi9dXV6QFwO3zZ5eXr15eHNbGiPxp6gCcGzNRyoxpvcu/8c7XADy8nzonlsQltxbbWNTeiNkhSNOU5jHEVLTTui9wVYBCfB5GPGJOzGrNOzb9w0hbVR/mym1eOW55yJb8yImcXPvZRbxVgcQMg7pp7DNHTGSkiBELu43EliAEuar2M84mEPHw77BMRnx472YsIooWeYQEEpamJiDaYsuYBAoykiHkMAAGDYEiI8qkvlVTybwLSE2lzAAcZW2UpovWOVXy2ujkAA5zmihBG9maKUdGxl1DazPyxbGnp3d0twoAmS7ydCVy6K3VeoKfAAgtBvTVHDvJc8DdGW66qN6ta5VyIM7BgWq9WzPeJdPfUr35j8BwvmxReVEub4oAd5VEhBTF9PiLzL2ruQmcWL67yBYRSmP6r73HxsDUiCkgSmFeZmaSRIQ2IvwopmajNx3H73lc9f9tS6F/mI4jfP7/UE4HOc6G5e1rHWZO1HtnUkQFPmz3OgSiYw1r7tZ7IxGmJINaRWcxKIziTZyyELmrQNE3uSJCZg0HdydR1RhRELspiCSc6dsvo1t87IsQqciJPK2LxYIqlsam3cxBLNK3cGUiFiGmJMONft7rUPB1YuIY/ba7D/eGgzbhUxjM4sE923WZufXWNIikvhrymAc5m5upc2wVGEBzC8m4mcWgdGytjbR7SnIWDcEUxk4wt2EI3oKWolFhOAhnpM53ZAAJj46pdTeCmYBiP9dVYSopg0h1CPvj1XBCkcTuvffA+kiitbXaWu2NefiPhBKgcCIO63a8hsgs1VSb2gu3gIsI54RIPg3tQDu6lLoeU2I3iGQL1QJRYiEDHMbBjYcnmSRZO73+4Oor7/xKxQlAOfFxXYvg7rjuUg6j+ul0urw8wPujhxf/wb//737q7UcA/sr/9Veffe0jsHzz5uvJDKinpwuA1974zL/+b/zxP/QHf9J0NdfLiwOAkjGJ3tXjgwcXx2d39ugBgDlPYnSq6+l0vLg36wjkziJiSuc5jtmQuTKTE4g47ZJrAVBJPrlbV849lWIImZU4EyW1xqoI6l40dylpypbKanaCAHi61M653LvI89VdRW0avCTXlbx//OHH7vTqo0/F+wVrt89v97uJI5aYc9waVTvgwrlt3IDunolJikm+aY1XN2UAzzWd0mTlosncLEzPYOLxRkeXpBHTOYgky7KUUsbqlLn3rq0z78A0FAzModnf9PCbPApG7hKhmj6ecXJzeCLS7RHBliodn/xIVHl5JB1oHXwPxsSWUiL26WwdHxGn7jEfLUXcSP1lDjZa75J5bF6G4l5i4B2/ee+d3HJJ4GRNq9bRPhnHlw05/Ut0g75WZh6hvADBYt0hIoaB+4KaI5K9jRCIMeScPDBikZdeYluJppimyRWn08nPg9IpSRgcctqSChCB9KfTqdZa0nTuTCgnNVUHSeqmoeOCIs8TDAoXoxx+KinH5USSB6kh0qp7wNFdtZ2Pv3/gDo67xBJI0vObE0BJys3z23naA6iuDx8++lf+5T/6Z376T/7Nv/O3X3njMtLOcs5lSv20ppRHW6geKWtDaKCGQT7T86bCoWNUTyGXcGdyQhxPRJBEvXURkpe21iDiJMLZ3I/HY0RPHfYXbkpsxDboUw6ClomN5dibMWjoIsydEXMrJz+P0k0DeeXuic+sLG+tOSAijx49AnBzc3POKp5zkZK240ynKcPJtdalcy6xhk2i1bUuy8Xh/v37nwcw73fvvf/hu9/+8N5y+crDw9AieYMzwdQJ1nWIYEvOTGFrJJJtyNJ7h78wA5/ZaGa2russmZNQjG9btV7dlTmZ9QhXXtqSc8ioFSyRL117X/uakEhG3qxvP1k3FxF4FNMveXSJiRKRD4CWewJsqBMRs8K1kzA4lg7WdRvkx/PNJCCOLdaQSEe7Pk9o7Rx7PKwTDrU27WcAS6sKME3r7SJZHlwKgGfr43lnzeS1t6/euP6hb3775uvvP41Z8dXlw70cTjf65PltUwdwvSsZYGoKIx2O3ETJyEK2DeKAShiIPZu2rn2SbdxKLCVbjIXI8fIWtHtvPfHclzXGzbmIO/dWmWgqpbcgvXcNjLGM9U6oYErO1vowsuk2oYCcq+oYcMckIk52d7fetkUVREiErfnZ5tt7jynG2XK0eXd9K2W0984wABmyYZX15f8du+hQlMgU40jYak4EFqQR5scMGDmuL6920/75Tb09dQCfPkxa2TO69lY1yrjMGVIMHgqs+HmkY0pzbQumdFNwfH4C8Ppn771170ff+j2/8/YXv/q1v/HL7/761wGclsdPT3fJd+yg2i8oX6YMoLf1tB6ZZvQbbW3p8TFYmC2joOZWaTcdoqnj4k6ttiWltJ+uxu0o/fri6tnt3el0mnZzLOk00el2LWl3Ua4mnuraAPy/zL1Zr2Vbcp03ImLO1ey9T5N93q6aW3XJy6qiSiJFAWxkSwQpgm5kA34SDMMGX/wf/Gb4T/jJgAH7xT/BkB9sSIQNSqbZqdhV3arbZ3+63aw1Z0T4Ieba51SZFmCiaDCfMpEnT56991prRjPGN4xP9k/ff+sf/P2f/Y1f0Hfrq/4KwOwHuPcnJ6VMV5e71foMgNYDWFKyhEREXgnABIanrEpEBnGSiHA+mCeinGS2ut5sbvY7AHOpnAZOcn2xFU6tI+pWh8m316p8MuvpfDkA+OEPPxa3s9MROl1ffr7qDcDXvvrg/PTebtpNrkaVUKWN3iuQKrL6qOnev/zDHwJ4+XL7/jc/OLt/bnk8O8277RYAZ7/ZpSqbtDqbcH+9WgMYx8PlyxfbeoDnxCeoLr4D0NF0crJ+bcWYXDDv9nF93n/waL05mepVn1c32xcApMuGvhR5uZu+eH5JfB/A93/w8bff6R6fPj476adDIe8BXF/VueyFV4mCGGptTG/OjEyi6K928vrCAXz47ferC7lcHeYMRiYAJ6vxcrd/+fp6XzGu751tTgB0ieBblqq1GLNLe6qrqrg5HALTGvMvagYRhJi74661tlAid8Rxd1xXdm4gMpFGBVQrWlW1ipC5V60hdhdkmLMnAlLO+6mZrXKfiGSuExH1fW7Og2YDbYbcW3AYM8iI3KYaWmgrKomsOoPJwW0zJGZYikI9VqJxXktDjcRZU/pxJNdkoErgEYBgLJalHxkjqaFMgziAk57hZZom6fjmatt3GwBdt97VYbsd3myx1y5v7gMAr2RYe8HusLNyM44OoE/1UHE9T+qdsqcupIU0l/08XU917sVMidIaQJ1VzcAJprxsDv9/YHAcu81aayeJgakUdYu6q/lYi6FjSc0HYW1p57VWg3epv60z40x3TynlY2ZqxPcGXY4ZwDiOx0mWiJgehcaSMwfJ9M4PanfmHfzXWjKCPZyKbQFUm1coLO4O0KIpsASPAPXIywGQhap71cIgSV1qgSlxfsAZMFsMHnDyiA5i8ohdQGavPmkppVQr6/WmzNp6yDFHiEKU1hHTNpXi7kW1lhJnXIcUkcacJPddrBmmQ5m1BkRPSHjxrQB2/EzNawAsQkRg1lTZizjbYufcDs0jWCEQwknmeSZqgBjiqBK9W613U9MYZXKDciyDqBH36nRIDThsqhogyS71wlZK4XDmNBFTY3CQ4a571HWRmjGEk+qynzNTVXM69kFHzX94se8O7zpJ6rfilFJK5BVIR8wcP0lz5aumlCRzFJwA+r5T9aPpJorqUHtlSTYVX27QKGyMyN176Tx1ACrYOJVqnSSrFdJ0NGA50isW3hAy8zxdv/vWw//mv/6vbvb7vU9BvYdU1TIMq1cvn0ek3VtPHrz79IlOh3W/7h7d/y//898B8Fu/9Zt/8r0/+uzTjz//6EeY54f3Nj/z4YcA/v6v/tqTt9/qhcru8mZ/ebZJAP6j//i3f/GLl5fb56fn+dG9+23JqlDT9WptcGiN3p4VZh4RvCmlUDuF+RGuc2u4Uthdb+Yyu9C46YYVabXbXAgBnBPq3O5e4lSQLHUF+cbKm/0BQE09d0NV1sNhquTo0BzWZb0ZRWS3O8zlkDIvrKKaUoLVI87JzGqNLKBspcTzP0mCOnEnq5Pd5fXN9a7LA4BZUs0r5bFAjGWJYnRJnYgbyBbckjOF1LTJ3hfJDyVhdyIybTydlJJIvqNE9uMp1iZrrclqDzpmpixzmb2WmOb0KYtIwAUTcbxhZO7kAjIidrKfnq7vp6fgUGOHQ5k5cXiZQrKbSHi3243jiiVCl5BS2h2a6n6e59SyaiTMLEQmIpIjZXa4ubpk8WHVz3MMW+OZzFqqU+tmjyTL/X4f+UxCR9kbx4DD3bWU1OCO8becczrm/ZTDJBFzz0RJJKWIuIuGLf4XadcJlhFU5COoNVoH1eoppfX6hEHHLUOtVRncZRZxUIBICHQ4HLrldGwUD9W+76+3e4MTe0D4k6ZaK7SklGqtc5kWLJnU2RLnrutiwFbCxi+dJJ5mTf0QQAJVRfVvfes7+7n8/u//0W+/++vhDtts1m8uX4Oo1rrfzzG4iWj3kKIIL4QhQoxyaq2S2jxPmlPUVA1MYT9mJoJBJJrKxmBjZhJzL2U2UISrnZ6dmLq4Jfeuz/uyC6xxIk5wJ+/7bAbVaVFfqs7W4Jd2ZB/gVrWhS6PIeegllMHTvAewWg/ToYQCZZqmPloyIpE8TXsiSiJ9l1p2EYvWvZN2PapdoxqAx0/OVqv+5Zs3z5+/END52RoAUX+Yt5thBeCwuzo/2aCFO7bnER2lzECk/9RafXkMHu+eYegzSyklwFqpyxK5ILW46ziuAHDaWNVSarWoE8JsZSmlqIpS4uNlT84SuamlmrdFLkmO9tvJ5jK32k6YiLrAcNRmDcsscC1lcnfJfPTFCafgkplbKaXJqWIeHLURc0xe3Mlqi4tOiasHXXIAD7VyTitxm6/3AM46SH2zKwct42Z9/s1vnDx4MgC4Kny4ebE6e5T6twuu5mkPYCd2OoIxad2mXPtOANR5Up1zl927uRbMEdndSF059cKx3kS1Mk37flgFZphTY8WbVSdNXe55VNd5ngBonXPOWXpym6c24EupSyQaVzxYrQA4TDNDmJMTlVKFU5YOQNU5ZYbzAlRr/hiRxIxalciDmswpEUliSknqXJdULjkcDsycU3ecUYlkdyVEVBO6roPVmL6LyIJzq8vjtwEIiAic1RKAMh2IS0oR8t6mNMlYSRg5c04yvHz92mgF4Obm+SYndJgPk6nGRiuJxK2dQKnYmDOA3vJhnqiose1J+5UAeDPtunU53aw2v/Hz3/1Hv/DdnQI4PH+R06iq5VCSgc3LfopDhIiK2TRXE6tpAmAo5hUVmJksdzIA2JVpKgdFJXJGODmACuZ09ebiq8NqtR6urq8BTLCa5NWbi8EG3+LmGv3wAEC+/9ZhdZZ+9Vf+7DTv7cWTJ+8CGLJdXTwDpzwOW7vugvqW8mE6SLHNaqiTu6eoI7u0yimrzgps3dBnAKWj2b3LEOmfXVzkPMYs40aR+hUerD/98mLsTwDwtL64nN+8mXY/unj14ubZZ68BzLspqz0a88MV0fYFb18CePc3fvnSXu3k5vQ7T3d0IGsoANaB0ROfc3r4r/7ws//5f/s+ANk8/OMXn/er9LWvv3N+wm/dfxfAk81QS1/H/dbyn3y0f3qeATzcnAyr8eQrT32/ffbFJzmlLz9/BuDR41XqNqVe3Hs6bstn+90XAN79+slwQrNPREltNaYn0UtTWad0//nHrwas45rPqm8/etrZm93Nbhg2VgYAX3z2elzT6msPXzy/+ugHP9ycbrpVAnB19ebs3umjR49KwfOX0zg+AjCV9Pr6cNJncs+Jg0N1KNubaf/xF6/uP/7Gfj9+/y9/BIDt8uvvPlzlsln3fTeoO4DtfktEm/Wq1kMmmJgs81ZmAVEpJd2xG2QWV40iIZ5+ZnBTrZpSZ1q0kTsoM5ViXdeB3Cw0UEicrCoUJAJuVnwIis4G5JzJKTX8gRwOwcn2RByhoVrnoK1rM857PNBSSuVQw6uoqjl1wcmr5sMwhMKylT3sVmvj3i9rD84p91zmOpe569bbmQDsC6n2iUdnZpum/bN33loDSHjFSU0ZTpy7uPFL3ex23c3cG6279SYodxWkBmJ0PTvLugeAVc+j8+61933XU58jxKpsLy6+vP9wQJlvrp+/df9eNQEwi52cnBBBDZwYPyW7dZRa7Lfccfw4hrzUWiMdxr3MyvLjkDzmvu/nWkIpvSwkSuQWs3DOWedy5MoRB38x3R2mkPNd1C0Aqw7wIvfALa3jCHb5yenG/0N4sig4YtJNi7X2zhfwj2k3oG7mvOAe3TTKEZEspNUWsjjB3TRO5zQd9pF5kLNAXc2qzlH7ZREi1FrMtMsS0fIMrzXuC6EldMahLQ8SKYGrNmEIhKG23++Hvh/HcbvdApgKSNJhnsA09GMYatTqMI7zXA1etMa1Ud2qaRLpxkGslMOhtWRJ1HyaJ3cFtb0OGYtIpE4WrQES7oa+KEmSaZqPolq4ZxFnDupHWBDcvarXWp2ITfM4xp01l8I6CyohO2QO+AK3yEgG+tyHI16NEmdkXrAGi2nabMhdN/YtNACY59mAlDyJRKUXGT0RU5Bz7DgtKu3DYeq6bNQW4NEEiSRYLaWQ5GWJAmZer9dRfM61SpelywBqnUspnWQYuVqXmiKgFA0ORSklLsKcO2Zy5r7v/bbqEFUt88zM+2l/b70BcHPx8vXV9unm/ry/7nNvXuPpp+VQzFNic3ZtQGgiSlIe3B8eP/0gDat+7AFQx7PO07Sf53k1dGFD3u1uri/faK1MJZnHU/2XvvPzv/yL353nwygy5qRlF6m6r66ugTrt9l4O4zDEqO4/+A9/8+T0IWe9uXl5ff2lznsAPXc5ZTdzxzxPIUIEME+VuVPVeTrc2q6JzD33vZJXd8orANvtXvtNtzqdCD5Xu94B6Fe5Mqlqx5JXw94AoICtH6/Vt5N5f4LTMwDdsHJJU3VzTl2CSykTgH7I+5vt6cnJ6el5P56EjPBQpvW4NtWwRk7THJvm3GUQz9M0SJ/DadoPpKwHNRY5PfNpvTUAyKuNpXzQqsQiHGShlElyCh7C8cXKwkuOe3kcx7iQTJ0k7afDVObG5F4kQqrmDhgN/YBbemZV07hl2tQD5mbs6MfhGHuZc9Zi6ua6sLPNuy7lJPvDoczzMYHhbxeDg4iOqrajecHMxm4V4j2tVpuosp3BwsJsocKK0A2BE1FKHEv+vs8spOrzobhTn/t4o61SjMPBkS7gi6IbTRCOppMgbzDERe5xqzpcuKYWvqkuS1Mx1KpzUdU4MLV6z1kkgiPs+LqA28FKWgZgx8f9Qi8Ds4AE1MBBRK3cMXMyNzJ2r2THA9AJfd9DnIhizloDhB7f3GpeRmilFFMNO1Nb2yuDEOraCLJtQ76UbvY3X/nKV//hr/3j//F/+J/+zt/7FoBHj8+rXUVuVrq1QcpqtTGrqiqSy6EcuVwNxiMBBwyrG8VjHRA/YqYBc1I3QcB7Wg4QMzNlYivm1HjRmiR1WXyekLzrc8SatWWKwxjKkBjyEZMjpZRYvAEsb/czTQh6Z/R3RLTU5X4zr+QSQ/Rlv10AYQcnCa0hxVYlEtWSSyda50ME+nTj2b21pPsCuniz1eIAnj5+lFO+2r7JifJquN7vAKy607mWap77TMKR8niEjNwdeQahjTzCUFQSUeYYfpmbk3MiojRN+9gKInIlQU5tyGEan5TAvGi5ja0BrFah5MzQdk3CKVSg0fm3603NmdrslhfJroV0OjkZSWJoAz2I1EkhzMKQzC2glIwCM05mjT8YeUYW8CqEHhDq7owAerEjUhmpVvayESu0q25JyoPzFYCT2k2Ky8sLojHJKdMKwOGwnw/7Td+vxuS8383XERkj7HOdGCSUYoA49gOYxKvpHFmNzaRjUhSGbM5WiXMLynKvczEqCkNDJ1CiZkaDu7XZKLubtnBZgscjlBSUnDxQHrdVr/MdXs+iFgFHoIOZ9UO2uQBwL3OZzJPjNsYoyN5uMQtfiumWT9kWULXWAK3HaigsjjnnljepWuYoiZgpMYXrhIWqWXU34YjmRPE4+ikTMmf1zjACAHcAdtOBmIfVmFprTXHRJmIrWuYKALtJVXNHlJKqTnYAkJPUFRxVutS75ZMOwPD0G5hdLm+6cQ3psd3lsHyNIziP+xs8PIcYJAaWGgkVMIYldOOy5mSwwxV1RiDLnOAJ4wmubzCOqIcmc3jzGuMKdcCW8OWu2ArAH37+6qOr7e/+we/5k9XwiO5fDADubYan9x8+yH3Zb5mGqdF8ugLKcNecU3sPdZgPgMy6Gtfu5WraeTjshh6U58rzAZQeen8G4ID+xXb3/LPtXN1o8/wv3gC4uPji6uZweX24upn6bn1+cg9A6od1QqZ6ejZ87YPHb40EQOv1n/z+71/71T/61j+1REKZmsiZ2Jy0uB3O1+nDD74K4AdfbC8vbno9+Ve//4N5Prz15CGA9x7dv5xxaeuPPv7yi8+0XL8EsDpN3/j62//g7/zc/fvnh8uXF2++fO/9RwDuPXxydXP57PlLyv203337w68DyFKCI3JzdT2cbLQEiU2mIpeXh5cvrv/ed36h70cAv/cv/vnHf1k/eP/BvdPxZlcO2wpgv8eTt++zpOevrioNzmMe1wAOb671ujx4+7wUv7l+ee/+UwBToS+fvXhyv3902gsmQwVwc7iSbv3ht3/h4jp99P2Xf/q9HwL4lV96f6rT559+/OGH30Tl6ByG9QNH2U47spkSC3tYV+Z5rlNRuINzn7S0I8ChHMwMPqojK4ib3WzpHMw4Qpdhljlpul1gEIlBa61mFksRceHAZgFaSikKYBwSM5jFnY7+Amsh8KZaZDH6tZBI5iR51hqFx92AsCN0LB5Cd7YsHOJzTrybt2ZGWt3rXAcA08TkYylCVNj356c+9jsAVG+s7t0p0XqqPB0SgGlKh7qGnPfppDJHm9FlgaPOs5mN3Tqkr4f91eV2O64eG4jBYSzfby9XI61XKNs5dWmathr5ApyIKIL28Df266hyPf6GmWMB00ue50NRyzk7YZ4rgKIq0nFus8slJtZYGMLMwiBdygYATj+98Je/grvBd7f03uQKd102fmdBsmTeGTGCNOtJ/DciAAAgAElEQVTh827ZQ7WSJAGIQEJtx24ejhl3rdUaSpPc4YlBRCBu8belBviPyMkRxRRDYc7M5KyLaJSTEJGrOYFTAnFc9qUUncs8TTkl9CkPfeA5iQhNUWXH61nMUpdVtaiGq9SJc85OPM+zWMFijnajYMO1habXVnUwh4Iy5xxijXmqs9aeVkc01Z2WrAG5j3uylJIvkRllybZkm9hLEmbCvJzjCULsYibwzBL33axaq5KwGVjQdR0A7rOZ6ly22/kuB0SY2aNGsjsO69uf7RhfcKymQvt5zDRcuF01CPFHqcVxnX6EgwApnFG1Vl9U5IFuIycGhBoEd5oOSSR5y7M8WqWcWQCmRKkp8SlnVZ8cWTojd/MhC4B9JdWaEgvnCg/MDZux11Lr9rAvF/F/gpNYy+rVC6YsDbEMYOxGpjRPdpgmALvXbyoV87mmvBeyclBa/GIpZXLqUmKKkcH28Op6d9V12e1ABnhbHrvORObgYRhMltWvR8+I0KdElR5hkrVaYa6QeMMnkoPD4Apm4j7GZ5IqyszilHdGN7MB2DtAXLmrYyerTTjfC/FcrFZNpMySpRFJp+k6dylT2peqaoEOBdX9VIW8S11KyS1s11ZdOXdZUgfX/TWAw1YZCq3MzLnn9cDIALwf4QBVdgdcI7sTXMp0pFXeJpsw11qj0VviHdWqiogw55yPzUsM3H9iFJtzrrWaRZcqSy/pJFKq+SJECtYsW/CKeJ7n23xJaz4W5uBI/i0bcChcmBcoa5tSN1HNXI72sOObkhJnHlznY1h0EMI9GVNUG21w2Pf9ItNKRByTbyZmid7DzJrlkAgpiQXm0puQW4jc1NVAxs5NgBRWOg+d+h2eOXn4L9QN4Ij8IaLqloOrt4j/Wn4ckWohWZB+IgA3pzxTjBhTCiGbONzdhQSx4iYIiJzZw9dxTJbS6jVTNvcA6kbcqtbqbq6Wu+74xkKtk8ROGhAQFsqSEwuozsUQGEIYZByG+VD+/d/6px9/+tH/+a//BMA/+a1/VyCKGcEE4hjcaNfn3a6UaXb3vhuXaB9iZtVCDvKj9qApjSObrGnd3do0RELqGZ4gNzOQgcLHFQ+XkjrqGPt5roIFlepmKhYNtS1aG8DVIcLSBt5lwa1RIiadNZQ77UHmR3qNLjEZrZgwIl94+3cJN3c8YBAWZk9d2h5uipVxGADkXKdymXN+6+mjZ19cXb45ABDa37s3ElaKg6EaSrO9NtqIEHPLVAOYxU3Z4/JZCgirEeLhppSkiairBhCSKbEgGsgWy0LLR7q8JHaWRG4UKJTWRTupGbMnZvNlx2JY3NsxiF20SEZCQiB2wtItEwEkBHInNS/hYXFyMiKLHJvF9xHnl6WUar1DCVpmW+SUaFk2prrwuZxD3ePEnhkOcqIC3IBmACuRPdbXNioS8Up4A6Dq+nC4KtNU6jz0Go6e9Ub65Nuba1Ubu5OIbt1PN5yQCY4SKXkxoEme55LScJJomOayu6nNdp9SInMqLEoeQwc1KEGJIdJSWk2h5KCguLY0Puq7uYKcQRQ4T10iA5hDdFqa7hFwUNXqFpjYyqm5wKFOAmFWpWIFQDYWkdmqqi2MSai6qo1jksVwFzqvI+1lQThz3EtGLREBaA9PERHJcK3uRE5cok0iZKGu7zgnTAfZTwLABp6nWlG7LjHRkjJIBDAxuXNqN56IoJITGMyUIyV7OuzyalUq7TDtTDHtAKwPl3/yv/zv3/vn//Kt/mQg2u1214HRZer7cT2MZb+LLEYAJmGFbdn1u20FkNMwjCdD1wuDoRK4zSwv94fEGdfbk/XGegKgQ35+2HLq3rv33qY7v77UP39xA+De3/1Fe/TgxbNXu23xqdt+/yqOsa981Z4+vDcO8vTxw9VQAZydJPDNILgudUgS+1gfi3np3Q/TBKqnQx/HzX53KOjS8GBXR+XzT78EgM9f7F5c1i+f7z/98vnN5fT0wdvhdeqGvl+Pj8/rg8cn7757H8D5ip/eH+365eN1Xtu8KhMAnvzXPviVbrN67kVtAIpzbOwnYEq+I3vzMO//k3/0DQAffXH4/qdXX17ZR19s3brLLQB870f/ZuJ+Hp503Wq7vxxPngIo52f/+tOrl7u//JWfffpLH3wo5dENEYC96cXLy5OT088+uqh5uu4ygCdP+4vdy4+/+Pje/ftDpS7O1twP+WR7sd/uDpzk7GQM5+1nn7354P2vTPO03R7mgwPYnD4Y1yc30/5Q5i9evPjmhz87WQVws9cPv/ahYfz8i0+naf+Nb3wdwEEvbq7Lo/PT3I1JCosBGNb9bk6OVdX88tUnP/fh3wXwwQePpt1nTE+3k8qQqRsAfPzFM8f81pNzITIvTM1wztT1vRhwqNNhPnTcLywtWxLNb3Mlo4YRUJMgAm5GzEmklspZGKJhwmUHseSGWkBd5LswD+P6Aj+dy0Gr96mDt+Pt2M6mroNChIKWX6vWUlU1Zxx9KABYlJtD7Ra+w0wWRAWHuydeHNRuxOzCFWSUARwmkf5kLtL1NM0X5+ON8QEAp2tULTXvd+K83tcRwFw35mdC9xgDaXGbAMxl33WJjMhydT60k3mDNIA7VyVYLQcA83T94OHQd5C9r8YOpsGj6buUhMxixI+/9pTjryRQGP0YZDTeKXc3uNGR6OzLzJqIGWzx3ZgZoGqBVgsyeqzPKFgqHuiV5ioSZrFIKj2WtX8tXwmWwJRl0sF3K5OjlantHbDAJBZZR0CmllM4mLhhimkTMUkUp0LUZ94Ui07EkoQM5jWusUiJdQdzUJFb2B8zpxAvk8f1qa4U1pUkdVYszZITIhQssIWtfSJBh+zuQFGdazn+8AhzlRzLcgGTu8bUprXxQtHkuwaeTkLwCCd1M3jTClOkEWWJ9YkE6NQD3xOBq3LH/G6qUbNKokDALgaWUKzUqvMEHXPEjvIIHpJU9aIlzvHiRohpQrxx3GTGhi5znL3LOMy9BWS7qdLS7xwHEo3gKo3bRZSODpoYhRKRqgUEgFlsSYPqUzbCXAuTCy/xtwGSJwLT3WlISglkMGOWiEGsxUSk1lp0vgXqmQvIiZMIoYEezKxta2BJ8hRJ0t1YJ9sVPc3ZXV1Rgk9ZZ4cmlyScjj40tW5IALIlVdKlaQOLezKoaWnOd6cYJbu51cP90w2AYgVWU5K+Y2g10rBQURYScmdGlkQe0d3sxDaXXZe5yyM8HIIqxABbi6cJlZaBU87MzJk4wnSjvE6Uqiu4c07bWQFYHtLmNK1WqJbmOuQBQJ/T7NPB0s5ToTTnIH91NJ54GoyTpVxrmPdpGEWYxE0P87S9Dhooi7s7dXFSSIx+jLNbXC1QLa18dRq7vqhClW2PwzUA0hrXoTITCY9DADsKJ63N0eworcFh16KJuLFdqEm/41OSO3JzMzNXcqQojX8cbOTucI6P6khjPBLul8dvWPMoGQSL4kHNKWIXib1RclqutbmAmKkT/ls34GhpGvEiY12/vPJSCglHjGgzAsVJwJG8jVibUwwtiGLeE7NPcsSHQUQKr3Mt5QBg7PrlAHA7zjI5lh4yz4djtgiDzWqbudhR0cfi3GhkDogtuG8FjAWEBGFbYMVej1CVxjw7buB/Qg8ZnV5wIiKV0cHgZfweJr62f4MZR8gxLRnULeLLFBCrNb5zIjF43CR3OxkBhUyuzqXOMwDpkhO4sd+9efDDo5hlLtql8T/9Z//F9e4lACusAiNyrcdcklpKTChOT0+Z+bCfj9f00fprFlA3xEdFREaRBXy7dgjP8PHkaKsIUjMyEIdSxpRL8VrUiiofd185gKAgkuRuuqSsw7Wqi7tzy95RdzJnpt00dV13nHYvSaluZtLAc+DEZgA7Q5bSMN1aZw1a2w+bRCDYbbe5467P4ZGZDhNxl0TU6uMnD1/gCsDrV1fb7fWTt04369Op1Bh4F0XqejMr1Ug95TbsK9OchdPihWuICnMHtMyhnvAaSYfVnZjZvGrxmHq43c5liBCezyyiNMeMzClwd+04cXerNaUkQgG2VTMCiQTMlNroxdxomfofI9xpIYoyM0lLhgLcvO8yEbmpWovOZmYnclhOYrYQItgjmYUYTBJDSHclJu7IzNk8esUg92qdDZ67DK/x3CdFT/rWg9OrSbUUkRHAuDnT4X6Zr3bz1aRIUgHwrCzKqRqVuuxdJbMkMAGUEfw4oJioZkonVU8K+u1ed4fS1kRd12dTvsl0iAuDSR0TOQMzuYb1JojyTOTEcLeWRZ8jck6c221xC4mjAKHcJvjCQC4iIqReI/JT4EaWOVMK4UhbL4T2rVYDGSI525XJdS7HJ8Zx/RVXcozhQ8pbayWS0LtW9Vhxu5FABeQkbrVNot2IOiJKUiXZbrLtgQDQWecuSTpyVDWUNkjNkgAqWphZg1GXuDqsqlRQtUhy7vq1UdrXPRF7T6E9Ww9r216tLrd2c7nfzblLT882gQo6PH9T1EUbMndBuaiTGztYVtxFs8rYFvfdNJe6IzoAQCd8ut6XcqpyU8pMDuAKxdcjSP741R+QjCdP35OHjwH82j/+7tVbjx/c3Fyl4fs/fP76YgZwcTW93tGrTy7Ny/jD52OnAFaDZdTTVZ9gm3WfOwZwdrY+G7pTOb+/lsQ6z7sY2qauqzVfzv33n+2eXbz88x++APDJ528M6Xxz9uThe19/u1t1GcDp6WrY5M2pnJxnyVPXzwAenGWfXle7TIPMhxvFDCCx9quTLy9fd5uHTGJLqo5RghT2mty+8qjbnBQAvclbp48v5/HLq/rZ6/0fffQJgHee3uOTR3/5yXYl/J3vfJPEAXzv2avDrJ++OPyBffmwrr/ysN/VKwDPXn5B7B/+zHe++uCrf/oH/9ezT34E4O3HP2Mur14fZJ02dB5PpO1EFzv9wWev8+bhdq7nUADvvf+1Vz/86PVFvfegHzf997//OYB+XOdhtdvvDOnrX/8Gibx59SK8yicnp103vn756qRfna4TgN2rOo7rzeYEUs012P5dP0467GZ68fLNXOq3v/OzAIiejUO33rzz4sXVVNJcHMCf/PlnJ5v09ttPDSquVT1mFG6S85gEprPVOo4bAMqRVsY/0ZyG9vDI0r5zrjGcl+CIeCyTuxFRzgyj1nkTXFvJcDQ2l1pBiNTO+CdtupFSrbXUyT1h0aIyM5GklAF1v+1XjwqO2za+lQQU2ZlNxsixmo0yJMNHAJOy5E2yJGKzKrIf9ACgJ+K86vI5bPPm2ozvAaD+HurKbHDOoAaSSIm6rjORMtN2X2J5kEVk6OJhD2gL5xLtum63v9C5jv1KSYJdKik5ijuE85FI8m8Hbf71glTurrgj7iTOBWu+ehStpghFsAgHPrstc6UVqM7ubd1lRx9xSimnXqIv+ZvRobj7rR6WjvAI0JIIvnARDERh/KYWVOfFTLWG50JEEvFcrdaiTiIiLTvMDZ6IKAm0aUHMSF3NXMCyLO2IJKY/SQigBld3djKwmDtxarLPGFaIBJsp8E+BUQ9oBcHrwgMLua1wywq4y5XzQLemVBrHAVoqMwtRuDsBMOdquqRVphj3Nds/RWVOeuS0cXiRzMzN6pHwepS7+lI0uXtQ3gxu5utx7ONrd7v9/sqEDOLd2er8LCztsDg4re2tIppWWKuzODNFVOhci7snRkrZSW63a05uERsMIipqAYBr6L02EbFjwxnmFGZWvXWOAJ5zJhdu0a1Y8n05as4j4Ss1Fr01nz8AhlBmcoeEJx2A1tJJqqU4sy+xDGreUhEMxTwYuutu1DLt5rLuskJTklJ20dkywcyUinAOqEd1vdrfMLNwT0iMdBzvxEiLyYNPbGZQrXUW6rqcRDQiIBIsCWdBaYzn9jK1qjdRayP3S04pSZ2NiFRrmCayMAubodQ5dX0cCqEkMjOo1Tq7+7w4fXIeyYlS75wn2wPQrvOhU+J5Pvg8oxQAVXzn5ZpsBpkk6gcA3I2cxgqZDbafuz4kJBW1OKpV1TJlrT23CL/DfudFU9czRYI1yFWYEyVhoNoQhhqhrsu7fXWdaX+9RgEwdgyzXZ2mgjKRqaWT+y0XT8M3Fzk9Ef4tFMbJJLYo1pkbf/du+icz+50m9wiOaYKjRVG2aMPjSRj5oRxOCHeuVpezjH6skfQlDLN9/zhq448/zWStn9qAww3BqolGdhnKLM8XZjMjZmq8rhpNFYNMre23xUVasKJqe+gW1UxJmB3uZl6tcR/MiSKv+vjuIJiuwselxxG4nNghLYRmmUq0mGwGlrwuimOMkrCxOHEb8mkdUja4+m1Kq3ltC3MiMytN7+qMRlupqF1MYYQ9oqnN4VAvjZMKITdvn+gSfE5OQJ87dzfXJbOA4JoYXdeZWQ4fkDFyphA4aAsNzZ3MpZRi1dXVRCjObyaeaq2qp+v75+fn/91//98CuLm6/p3f+c+ev/60P5GLq1ctoK5LfRaY12K73U1aXD9WarRkiVmYF3R26Ahyez+P57GIAVZuHSMRNO0EN6/mC96NQ9bbJ6GMWY+II2b3iFy+tZiSAFRLKWa574Jsr1oNt/p/bjPs44EFd1YKVYVF/gs5s3jrt4mMvDq8aEjXjgrGlhRjYOPAQLqrWyHM5DT0m4ePzuIrn798Vmh6r3uau3uqu3CNksJAc5scNUl53NtdygwrpYYxqpdkZNWMhGEeoFaYMYkQzFDmklMfkCRnkLQVvS1hJewR/uIsElCb2EUv3rYOLOKGFpIagbpx2XFjprRnk0fiRxumkLmDWDh3yVlVfsIffLe8o9DwmMvRI0NkpA4CcVoC22IGQERuRUEsaXkOurq7UGDtu5amLiSo9Iqdp7mr0z0A1r2T0inowazdkE/39SWA7avn6/5w//w856lMe6ACUHJzMjg7M2XnkNilan2W+zc7ud5zsRVxD8CQ5sn3067jqRPrMwHI2SX18APUYBraWsIMUwd75KC0oQOlNJgZGo/aIN7ujwSrJSyOIchqGgoiJ3Mma9nGda4F4MwEpjghVI2COOPleFWzgJG0HKIIP6r/WlozmEjUEfioWo1TG5iY1b4fguVpxSQxkahW+ByReQCrliRT7m0qfigMIHdnPV84DsQVbs5LBnMSd4fCEkVNoFqr1yQyJEap8+wAeLVRkLBvVqN5nS6v0eIcpifovra5Pw40TdN0aNKnIW9Wq3E+kPstYdvIwO5sYNIa156wDUzwbJ43LBUAOqMkXcK498M05dMTAJfT7lCQpHv8lW++vL55ZXaZZgDl5mNW/erT9Q1P91eri5sewNXh/o+eXb+4KJc39sXrm8cPHwH4wZ9+zGZj7jqSfjiYzwDOz0/WJ91qTQ8fntzfjGM+GcIHYXj+ZvvsYvvJy+uXl1viDsBXvv2zj0+Gs0wP1nI20uosrLMgnwi1y1wPWz9MANbSsc0iPF1ciNeTk5OgrB9SWZ+NXg/iXWHEVWfUmVhyF9OVpOniEsDaZD2uznN57976177z3r/3D98H8Nl1xebdL18Nv/u7v/vdr/Zvv3MPwPufpR98uv7en+2eP5Pf2111333yza+9C8B3l88uP7+5/lEv6/Ozw4NNB+Dq+tLz6a/++j97s+dnr2+6YgCE8o2Jr/L56T1sTremAE4ePpxvyl9++ur9/sFmc/r8ogD4yuaBUff85edffvniV3753+l7urm8APDO0/uC8hf/5g/L4eIbH7zn5RLAxasvTzbDetMRzW7aQEZlFGwOe/vkk0++9vUnQ18AlMMl+/6wl/MH71xf88effAlgGB+/9d5j7tbzbsdM5EwaLnSoOWUC5X7Vu7aYQAqdoys0ePJNu+EUrQI34ZU7OwmkE3ZzQtSeMLO5HNwdqbfSOuGu64jYDGQEXbKHRNg952waZb23NCV4EPvVb6XyxIzmt/cfAxO6m1l1c9csi2hLzd2JxVteEshgjmoKQ5c4CLiKWMetbrYXRMO4fkKWg2+y3+qh8n42xWpc3QPAfF89mSVJYk4VjaK/n2ar2TylbmjrZZ6Vagru8jSp7QCsxgzXi1c34N7TimhMQSfxOuueKQFZ61G2+f/d2PET9ecdWcdRP93Svt2qKtxjoE/qXZdFGLWq1nCwGotAmAXEaJmQMFiNko9MKB3p4CLCnKIRIIIdZxz0V0lL/i3Jr87/r3+kIyliIU7z7X/l7mieUMTVAbSA4dl0CYhd5uu4m27b2mDTWc3UjAUVftRAI/ha7u7eGLrBHXeufkdaQkzM6gtHcFHOQiAiMBRVszZYnHxewCWSkvTBalUsqlJSrYslE2YuzGrGxMPCiZhr0Uqc+FZloCGf4mY0NzvGLbuyiKj7VA4t0Yh5rhOoWjFmBCUxMYTccfSG8DHEgZkz9RkgM+gegO9veL9NvVSXuZAGhnPYQJiI4eauIXFVzyR0mOaBJKUUdnImxNFvZsISS0dvISzUREJMU5mis2C0jQgRcatbnNgJEur9iGpi57afFTHD3aosHKkgE9Ejdd6JYEbmcKs6AbjZ7VOXKeZc7qYavI+CuUvZi4V6tz0nQ18TKPqIgx16r+M87ydzgeWlRBnHnpKo6lxqSu3yqFbGzYlZ1UrBUI31XnhSqk6UmlSHyMyhqtKRZC56AOAoLGD4rGowZ7fg43DHAHM2QqkWbTyRqU2Jcxi7m+ofqiIh0LqN3ZEY4Vk4MugI2SRyg7lUldllogzApCtEarXO06DWRf1sPsNrSj6cGA+SOwDmoqru1jnMbH71GoDrzFYCNzvAhz6PMQ1xXJb5UKtBkTiHCZdgVkktMVOZUgjopkNNTKVkr6PO6+QANsLGOmSdSPZcr6ar1I8AXDxbbwQ4zIJ4gQITA3e9LIDPpo2ipq93b8GX1IxRIeJujooQCixZJ/HGKgATiLAQVZ0NHicjBVJatZgenzFOBE6tdV9k7NYEdXAmVZ+1/q0bcERXHzqoyOy8jdh1J6K5FAjHw8XMDAug6+gw+bFDYYEkVZU+8FrV3UW6GIYRtFEt2u/i/HazOk3VXf22DQvMsroRccJx3hTJ6Ka0aFDh4WI1AhNxRQulKrX2uYtcaOaj4qpJ2thvE1vbsDh8fU7xGuHNsdbUO+ZxFJEacwqeQgxngjccX2OqgkZkECGv5KAjCKNJ7IhSfD9Cn1McyUwODp42SczrACMu8zx03fn5+a5sf/PXfxvAbrr6F//r//FzP/9+mQtRo6f2fVfrfDhMzLzZbOZpumPi8GPplSRCIpIR3MDgZYEDJnF3YTGqqM1JEZv8Jm1ZsoW6cSjbrZv1fW9JAyoRFpYQypjCmSJFJQuTJVgwu4iO5kD2+FxUNTrb6LtjPC8ic9kdQyhUSwQMHwdVvEDFiBngKLgUXmvdjMN2d10PPqx6ADn302yq1ndc6zZe7KO3TlTK8xcv/bOXj548HrsTAESHUvcKT6kjouqaQFH1Wi3kDndGGyWIkCNgyFKsTeaZOXEi4Ri33104JEnwqqgtNycUkGpgSkT1KBOw27yxlmkKiEEJMeRLxLIIqW73RUerDuAkTk4cnqSGRolrjGI6KEgtQDFCi+pcShDL7yzlzF1na0o29Rr7GvUCb1YnhZoj9311m6fCzuEJ6nMupj3tz1djz9g1ScKrCk/5dNWfsSg0A9hd6/X+sh/S2A3uuUtR6+zE3dyYOXOWliPQSdfvDnk7peIjpZOUVwCKM1TNV5NRqTeHyAop2uWaU8rSCU0lyiVK0nhuAkrS3oFQ5cwW2hjURXvNcFf1xDiK2paRuR2Vh2FGzRT+fLc7H7paiYm4u3s7vMFEnDOT2x0rvrtLSrENDgfyUTZ8LHpWqx7AtC2sTM5kBLUI7BRh5swFudfVWpR8X+L1dvBsfuhEJOej2K1oJQeYSFhaaQ+Fuzbd1jLLpiyZbCrbrUpJozQa6Hq4OOxfTrzxLkm22FnZRLVSqXkSt2VsDQUMMIgRUSAwTAGbiQQwh3utAHzW+XonnDrLm3yyKwzgJJ8nKBnZxf6sH77Yv3n5ag/g/v18PU7kxXaHMaeTNQPo3nrrZ75yb++bZ2/mP/6zj4Z+A+Ab7zyt02y7yVTneX5z+RrAxc386mbvYvLxm1Wfzjebse8BXG93l9tDUcxGfd997b2nAD742tO3TtNJOqxoz7hJXQEwzTeJJRPK/pAI/aoD4POVEFLm1Wpwb8FSTtan7CJiYDJxsWa3BlsEeMtBNYTrWSpwsx6y0jxdv+pkBPD+vQd/8L3f3T8//dZ5ukdvcPMKwLcer56sTut1evF8/uTq5i9eTPfPE4AHp0/H026adynJw3fvb7oOwPrsycVN+vjjw/c/u3r25ety+SaI6Gk8Ge89Ktea1hIG/dP1w3feP9tvX1fhq8m+8eF3AZyu1+AXq/X5B9+8v15vYJPNEwBBT/XGy9XPffDuO082X3z5HMDF68/fO3ubMAnXzFkif7cMZeo++sGPSt199ev3iW8AnKyy1mGeGbJ+8erVxZUBePr2+w8e3it249yxkNei3gNgSSmNTjNscki1xbXHDCePjSPluJ3dAnbjcYy0fLtqTBQxGURHqLbtZ6jX7J1zw0srXGut1SKBhaUDUPQQxQgLN9PA0pPk3Dly2/I1ZSpr9Yp5teqJfXmSe8uvam7EBt9uQnRJzLdeyyQJlZDZOIcvwEiqG5DG4ZycpjJFwDPpanItvC4uXXdKvAEA683ZmZ0xVb2J7msubtx356v+VCTeAIBkmrfOYKZZ9+ZBzmPVYirr4V4tvXRDzBsMlXwmIb7D3fzp/op12u08aFHftmJIeSo1Uer7HpXjFlM17lKs5nyJFVUt6tUJzNx3PZHc3UN6qwbpb0zE0azfqhpjeqCt05mcw87BCNEFAKuqbgdz7nLOiZYOJE4NkQyYcF70v9mtzhY8LguvKSUW6cIJEu/bMQZxKdpbW+iRquKm6pm8QStarHJDi2XpNCQzy4fiBEOL/mmW+1gcaYnbJPVBUvNaCrumrhgHEnQAACAASURBVIs4D3IonAFmUS1N1SecUvLIX29L0qDnwAlVba5FKUXWEi84fJGcswCodTGMiBxB8Ivn3UAizDZPXCYAI+HkbH06dDdz3V4dLl6+BHDyJDPlxJDwmOuCgWpKH1dVtHzGLEJWq9Zbd7dITikxw13dDWrdMj4LtJYbHUu4Y/nHzDDPLLe9FZNqrVoXkawfGS5mlnNuPtYwIRNTZkbTcp6s1i2jjSAgpARgM64ijifkM01OAjaCK4pryl2781Pm3HnqZ6ude2XjFm9PnMTdQHbLQiZSgiJSY4juKLuJfXOycq8x31V1MjBxsDma7JOcmI3MtBJz7jplBjDkwYqTsILU5hZ/m4zI3ZRSl1JKGruggMQnzt00l8UoJMwx3zYW4czdMAR4kZXZZTbaq0dqjKVsiZldyMecTkKEonOB1txb3zt3AWN2NZ9mqCa411KvXgHoElYdr7oYrFXSkqcZwJAycdlDrudrZ1uNPYCup/12giqm2aepBOHLPQuLV3E97XIXI8j5IF67ZGfjsAXhRg/7KwDSA0HEIEqUAo7OAqulPR6r+sKRCKtXtFF3Hmh0vPAaAXBpKETi93b0EwDiXt0I3GAuzVYsBF8a3zhbCabmCPJg/HOtZlQDkOjlb+GAI/3fzL1LrG1Zlp71jzHmnGvtx3ncR9y4EZGRGZlZVVS6qhKni4clLAv8wJZtCktGSMhyBwkEApq0oEODPgLJLYSwwCAZ2ZZAshEYIzeQkBuWMWU7y+WqzKyMyHjd5zn7sdacc4xBY6y17810GRtsRN1WZMTJe87Ze6/5+Mf/f3/JvXcC5ZQJ3nsPxOZF4PBLMGxtriISAonkxUoWPQ5wt86CyHWzp1KKtg73nAeRzEtlt3sgtRZ/mV22na4KdsbCHbAoqQeR2cqWRpyU3aDutBREwLQvh2kSAiktUZp419U0MdYtHapKbiJJ1SlJspWuGnYSj0b6gEsTFvjTQr4Mb8k8T0kczEtDHfvasEC11qC5pKWyxWN+2+aJSllgQl3NPWVGfLvgDpyPAHKopmau4UGBut3sr05TPR8mEv7g6dcB/OW/8j/+p//Jn/nD//Lv/Vf+xC9dX98cjq8AHO6Ow5C3222dp+PhEG18zNyCaeJuqk6X6rXw6oPMiWUhL65qjhsRv+G66wLeFWbWBSm4Qa1mJpmrtRXhwQYIpaXIfG3IYzCIhpSJ4Wbh3MsiEPTeKapc7KK1rTJBWvETTilKpyOURm8yrqAFsWm2uHoWX2trm2G0ZvXsACTJZnOlZqdp4mLaKoBxuH3v/Vtjevny3D45Pnl8BaDshQgEAsd7vkAKmImIo/lYFrY63ByELOTm7AhoqxOxsykEMmSJo6G6Jg4DjbuuOusq4Yc0Q0bLlTtJSslbNzNfmUCSKOZBFyvmqgBSouTwjn55DZlYiBSm3aq1WUMvJybjiJUsvg0wEyyKtY3I1xdc1cGSQd66Fh6D8JI8CUHNYd1lSUyABcJk4vDuPVZzkq4G0e1ISMUYZwB3Uzv1O/erlK4IY4gp4+59bdeH47nOvcg+wlxDecASZ6qu6q0LgNZT03I/wXgj5Qqy7TSsxV5g2pBuvJ9rxMjbsbU2lOq5F6nnaQJQkguzKaDEVGjBalhtx66akhO7rI4811h6yNca6cUKtNogmy1Z1CxZUlm6x9eW2fifywajb3gxap3dlhkWLUKqmXkgP6JWebHF8VuzINI+ASBWcWZjLGXkFHo/mEhtSLrZwUDTZABqI6nOScwjwmrLZS9oNsy916Xkj0sgWIXIkoQScTzXEbwhFu4TK20IwKevDy9v0hc3u9Mzp9Okzc52BDCSvV/yu4kf8MjuYft1N3IlKHeFY2XEwMCcJBoJ4uzi7uOwFyndy7Nav/vFcwBf1lNjFsf7mxst9Gk+Hx7tAMhN7vPrfLb3imy243M9AsDc9zb0/PD2dtB3+hevPgbwnZ/9jjD66ZQYh9P0+rABcKg2zf7iy1et+fPnz3/5V38j4mkPH93e7K5KoXdud9/48N33n14BKPya+yvu9873JKBaAJSum2FI4s3nLJRQAcztmMt4OkzjOKotNpzd/noYty9fvx5LIgK5R8Nk8oXq0t0mtLIbAcxurTWWwE0Ddg8Ah09//sn+f/8/frDbPny6f7/yHYBcP2fZ//yHN39tPvzg1fzLL15uvj8B+LkPr69ux9P0yRnDk69+rR4mAJ8c5Ls/6n/j+z98caK7u9N1IgDT6y8P58+2N69OOrz/ztOHiQB88yuPb2/LzTvvVnrZZx12jwEczqdzq7vtwwdXDzINcz/9jt/+8wCYTm7nX/jWV9ppsnaXaQKw3/Fua72/NFJzJy0A6nl49mJ6/vz5Rx89IX55PB0BbIeUKCUZv/f9Tz79rI67dwAY7X/9+1/c7I9P30lO3rWJBQJ8Ax/OU72v01jpetwto1FwIC3cyS9Njc1EhJwWMtHKvimJXJfGjDXcHsuvQxAgwDXIabHMCi2cP23q5GY9gH9L0xbBgON0du9pvZmLcM6ZuZh1IrvgGIMTwhzDnTdXa1/LL1f7bPRfcxJhLrPKcToDSGUPiqxcmafd3/n8znoDsN0Mm912e3W7zSKdSSNA6kTSyVufTzrVxayRtGMzjDIObTpbrwCKTN2Ogl3v1bw66uXUNA7XQ36I+VqwDwykUU/ZmHSd//wjCBl+wbwu18bLwTxexm7qa3Yv+M/LwUnV2wJxXE50dnHD2U9kfwJAnlJhp4uBIvBAv6m08RMdh/wPxIv+hI8j2r58KSg1i9qzsOiucBCYuzPZygwPmcoIFEcYp6WexmAgXmZMELMFjBXCdBiu+4KPhJA4xAWkdgGamlkZS5DhsA4mieAghSdhgwVxKs6HkRpZwHO00MKiAkZVq/Zw73o3U2VmIXZQqCJpTUmzI8Ani8ISc1MBOVaBwzl2NLgt80FfWt7Wg43kFBccZi4pZ6LqLsJvm+XdjSm9obcubnlyNzbdppQqAOzYd2SscwFdbYpZWS7MRuYN6CLAkmcHMRUp1mtrbcnjJI6WAH+r81XAiRhuvavDIAuEnonaYpMxfstQHGdUNzK1CH24uzZLRbq72eKJAHj5SndVFV48CUG8ATxLEl4eEJZctYe9vLUaBoqlxECj2zGQJlBD166qToiBPIDaNLOkUrSr4g2PeZ47aY/H5uK1YpHjuZGwEJeU4h6n6OJg4d6reVuXBDJiivkLFtZs7XMgmJsu3VLxpLmQaicDiE05spMSEMLe2Yx5aUIw71VVQJGzC/LoMqsyVVXXJrzUtLmZVmfJalQdadwBqEnU4L1Tb2wsnQGc6vnkte83TZsqLXgUVZ9OuWv2rtPpq/sCoJAKN/Hq2t31UuydOnFHzsXdT5P6MebESdq0ScV7TdLEOoBdzolDZKcSeHWAfBLqAmcl4lwT19NrACKD8FDhJJlZoq9dyJo6sZt30FI1YOauJiTkJrTUc5iZmbovpL1wuhGRSESZmJkvVOwgUYRNiQmXndGZckkN5peFkSLX5d0tloXVBODsZuTEy2b3W0zgEDaFuxk7O7qpRWqRmYhTLkkNb0p2IytCxEVElp3evVt4MsEiML9MlA0uKW02g/uCyWXu7mZQB4x49QGSk6UizAzXvuQFkVhEMjt06kGjjbIDE5h7dO8CSJQs+itiR1h10GXCbzGUXDxyba6LT6S7iNAK+HHzaD5Xg4x8UcHM3MzI3FYLY3xAkogDPdBMgGROKc06kZoRz73F6paz5Dyoau92Qcxegqa+/rIpC2ASFpqI26QgNZTTNI+lHM/z7mo7ywzgn/7272zH+b/9r/7UX/8//9q/+e/+67/w7d8GoPepTgeYo9P17irCfkYwgju8d/POSRITgG4WlCt3d9LLccvhrduyddObcYSQOAs7h1NhTNJZWu9zst56qN2mDZxchAmJYWQLFgvoVVPKbDjXOegPw3ZIxMGfV7el2iIxGcXeoliqVQhgTsxuYM5JsQBNqlZ3F4i5qS2w+piOiHBrzZ2jkAIk5/PZ3ZNAuO1GAtD1mNP+a1954vbiRz96SdYAbPN+LFvi1urMpJshx8mozXXIubbZ1XgYYloYTJk8JOvqeAMMM21qEJEhl3hzjUFurmRdTY3T8knuisQCYu1+qUkXSczcibqZ+0IYArMQ1M3V3Lm/qdolrJHIvnpbUhFhwaK/XebDDIPBsZy0CEB2pvWcv3QGY4E1SSIRIbUowaZmzMzEROJYBkdORpy0myPlnH0J8qGTshQhcmuZ/Wo3AOCh4TCd+rG3Q58G4RHAbriWtJtO1NVn0uPhOYDtXnKyXApDzSwovE25Gzk2wOierBsXB5ByMrLWWqLRJRMGAMabaudaz6c6CbDbbRYznlNvtTdnZHjsnc0xdPXskhMN4gtskA/gLoXiBV+jr2y9cYoCyBY+CVUlElXVpmZInEMQmdpEnEQSsV2edw0w7RrgFwOAqdUlmc98KQKI2qNFXyY9nu6WVjBmC8ezLMXmHd59cvPkw44FJDHd7QbVwATOsTGvxmldFFum2msMn4vx7bAZxz3m1qoDeHK7PR6PaMobVmuxRuxv9r/7D/yef+GnfzeOBbOgN1gFgPl0/91f+f5f/WvHl3V8M0DIBGFrzBHP0uUEBIa5E7svqWp2EhOX9Gmdnwt+4Y/+QQDTdlSi/bjh+3Pa5/Oj9PzaAHx6eD4+2l1L6vV8fvYseAB5VFY+1BcPdo8+eqjTixcAyvmLh7d73Jw2mzJVV98D6FRaE+5fe/Xy9OmzL+4O7xqHUMUPrvbv3O4fX+WH+9Sn5wDq9Hy3N8P93O83aVMPFcDVsO/tPJ/qdkwMaG0AxiGZVSFTbXPtm9113NPmw2EYhuZNgEQW9wFxELqBAZOcz/EuwLdXY53O0+l4s9svSTY7PtxtfvGnH3731z8ddCf5AKDwMVP9+uNynoeDt5f3p4+HKNmZbxs9fvdnTmbfe1nnlwTg17735bPj+OxZPVf92gdPqX4G4J2vf6OZf/rZ6/7i9PrzHw3bPYD84Qc3VzeS6zyNu93V+a4DSEMetzfn42tPdH/3+tGj3W4zAKiTOpt3H4fB6vz40Q2An2F68O5VrV8IR1OnAZgdv/q9X2/9+MGHD7bbyk0BsJfTST+7u/vks7tmu6++8zTWk1/9u58frs/vPf36ub52I7FYafkwnV4fX1UcHj4cb3cCwCQo+kKezdqCxyKKhdRJCNBV4IiDXcpDWKtiCkpsIGNiBrotjsUklDiJOnNC5w4CkMZddxhn0yX8EmSQKHQTYRbvC3naEl2QXmr6ptHP3TToSL40gKSUhIhFCMvoLKBCOinJAClz51MDgLTdECdAFHJ9/bjKEPG0nNSst160toHYtANwVhcz00nPSi0Ceu421anqNKh0nRJrRPlStyTUe+VU3SqAhtI7JD2ofZC0AWMhCDKYB/cYFco/yknW6O8LsIjVr6/ZB7gLWEKMFgOhm07TzDmVmM0qWtO0YKnWuqskmZniaqp0eW1DGYm4xGXD/fuSUAm0xnd/k7qU3+zXWmO2F0yqCYEZDLHFWhJxU1o9wwJAEseFzBGyuEeJlYhYt1qrm8QFdcltC+Ck2mhliwDs5pGzJKY1c4ymYegwXwwKSJRiFMO0lDLEOF+YDWBwKbn3N9wuI7Az1HgFn3Wf45qaUorGjwtmAoSSC5HE8zXPM1MqmQkJvGbMEZl1NdUQvZewQyJmMV3ZN2tMXii+C7pH4VscezilpN5h5BQcwFSYVMTcxW063G+0htuCSeo8zeokqYwCQHZFiXxukZFfUz4GstY6+RvaujpM3bq7xok5LuEhI5ARM3MZckxQfKURiESH2vIuLE2UVXUtsfCuZibIMiSQhSYRtuWlbMXa5UMLpChdYyFA4kjp3lRVcsokF8ZfkLy8K5HkjKWzk8DmRsjC52kiUwATT8Seirk3mBItKPd5OnHjYbthTqrarC4mkdAhmN08tHtTJQJzUnM3CjgUQGA3mDAjcU4CoKEmplIKNzEzkRym4Lm3pi1nlsQJHHZUJu3aS5KgiAa5xsgXlAi5qQXFX83jFUspgcF5mM5Rq2S9M2dqJtWFyg6AMgzG2rl3IQmtrpokbMv2dk7jXDvHcK73ZNOOsGMjsWuvAJJ3dvNLenxdEQZk632TxNjrfDo/P8QM3gg8bovw1aZwMwDZe5/OY84kVM/LJShlMLH13g4nTUPCEBgHYe/S16flTRZwHAsxa+9OFO3jqkpGmXPvnYnTghwOpCY6mcGXUBJx1DaTKcgCjwtgt9vN87m1loswp9jFmDgJK9zMOr2JUmcRM7DByCI3oM5QKJYCsN+KLSrcpzFJV5umk4NTSlFwMLWWcz6cT5F+jC8eSg7QVu+VAhMAqGqRNPXOibsuTjYnV7dUEiebfVbVPGQAWrsIkbm5qVsgIbo6J0JHSklXQudYBqjN81xIrGKMomZQq5WYhYNmGZecXKszsTqxMFhO53M8hAXYb7bu3qY5dNYh5d6pSGm9926lrO0wJdVTZWFOWLx45AjHAkWiaVVPcyIRIjY49EIwNu2dpTgH0SSI0JmIAB6GDXOKdT+ae8zsdDqpapRdm/k4Frj3uUnitHpTda7jsFH1XRnr6bzjEcD7P/tP/tSH3/jF3/6dP/mn/rN//9/5D/+tf/vfAPCz3/rm03cfbK9GyaKtIycAL1+93G43RCRlYAySc53Oa2x/aWeXOOItvHmrtTLzmmaFd1I1glCWPOTFWFJnNuMyzu00bsdWw37ih/sXlYbtbucw0mYltF52yaBsaCS8/MWsBuVsRFRri49BxphSZmJVQ7ciuzC6twmQIszddK09197nYRgA672DUqwD3RxEi/DOWPD6pCLuMGYkh/YOYEzENnfFNz+4fbApv/q9HwD4tXr+qZ/+qtsrcr0ehclOx2PgNo73h2EY8rAxSIA/qewBNK2unXmRgtSMHUmYyFuddKXwuoubJeYsEvKR9T7KcDre51LKMCZBUKB7V3VQSmrmWMZBMQ+K/MDsth3HyHMycbPm7nnM0RnOKSlUXWMqlnjBEaG2cbtXVYWbLrpV86CMsUhWVbcWs5ScExOsG8P7dA+gDMX0PLfwTOa2JHKyGJs70JY7PBYooDMUcxpQ26TtGAzaR7vhkaR5Pk5tNqsAaj07tuP2Kpd9VxR+COBkB9hE1cDu3uOwldKQZcs2wItbIqdIN6h3oAPhneAe50gkkuuUr7v3uR+i4vrV4ax9Jh6YkhnCp7DZ3p5O9zlzcsE0Da3uNhOAcZwNk/upayu8W+rKahcMGai1yVBq6wC6o3B4U61QzpG87T7wMM+zO5tbCG21VgdZIo+lT1t8Et4UD/fOROHvvXiMneKRtGinU8DNNbGQq2YATt3HM9o0njd7lJTGu7kCODZ+OBac7zIa8hINa6K9O5mu9DEL6Jo0evl3f7jpwkrXDx4DeHVqcya7llREUt4lAXD84kX/fH74gjA+xM0Gjx4umv39/dU3301f/vDV6+8+lLKRq/h8ttZzYvjk6GFm1tbHcnU61zwWlmw4Akjkcm4um0/t8K0/9Pvf/SO/DwAePgAY1zc4T6j3eLr7gI4Afv3lxyzmepJsTnh49RAA5+sdfMeHk714vCsf3RQA+8PdrnjNL5Dh59N+uwXQ2tyNN5uHN4O8/7ioP1wKmETIjexo02E+WKDBrvcOaqC0KVdstBnjK5HLgDGZdTMNdvq5dWbmknPOZTd27QBaq07ClLNBkKLbbzWjAfDk6KbD6mXG8VyAMm6s68JF6qWBbh/K1WenrR3O9R4AbTu5ffWBZd2cX27+9qv6/c9fAfjR3f1mxP7qOUp5+ez++EUHUO+cvb/76Pabv+3Be09ztM/W+hrE+u0Pvviiffqjl0PaA3iwtX2SaebR3vEJQ+kADKeqjcbtXJPx/ouXNd9PADa5bMcyloG0CZ8TOYBHVzeY6yZl867Jp14BvKovnnx0+0CuDPcJkjkBqCdy2v/6D743++ab3/ja/joDePb5F7fX24ePrspm/3p6NW72dS4AjmfUlu5qQR5oczVpDdswjE3JVZIIiwKoddrtx9M8ues47MPB4dE5yzxrNzjx0i5vXffbTdOeUhFvIZ1PeiSivN0CrD05DwA60uk8o3vJOSWihSmY0XUo46zHplPKi3VrbmdYypzrbCkN4RRTB0kBCNDeppAm2cmdtVdAc85LDxeUSIbt7jDh0ISGBwA87VtlShCRrp0HIc8L0YYL9VRkQ1CEI4C99ZOSD4XROLIz5+n86OZa6+Tq0CmC/525cGlTzdnv6vOr6xHAy1enzfAo82PzDWUGVWNd9uw2ALyWSv2/xIv6b0YVvdyT460pKce0iZjdFtdm705MKZW36XeUZEg/5v54822crbusPSWr92LhtzEx/m8TKmIgIgOU4H/PlzoW5LyZRS+Jwc3ML85X8pQpZmmEpYyMGa4IrtNU65AyACm5myYWsJj1kJMi7WjuaiaUeu9sC3JShErKSrBpqqczgOurW4WSpFqrrZ6IYdy0qikLL2GWZRgZCR2HSVxAARIOL7K5e1PmJSYDKHUDeY4mr6kCGIbNPM+1aVdlWbiYasrCu832eDz6ikcZhk1rmpxUrZRkq6s6S2K0RMJAqxoajao6c6vVmXJKcfpl5t6JJTlJrZUGBsA51zoT0ZCywWOUaLXloTCJmpsbZYakBalAaJ4O7XQi1cX0M+W8ZRr6NLtJgPMzk5GxeOGkxuY9cppmDoOknLA0cRoheo4kFWfvzpvNNgQda+G8SKaXzBp6t1qnnHPK+XyeY1642e0sbq/kuQzx2dDeW5tFqBTuvS72MXWNcubWXZDGEUAnJ2NzU+1YAfNdW4vXDWBwm4PCjpQFpO5d71+FG6tvE+/z8e5lTsowcWQrwe2atDkSCJPOOcAc42CniVAyp2mu4aooQ+l1Tu5QcWjJeTkMO1FKc28558gmlzKSzUAfUj6fmmpUOKB7Q8LZuijcLLEDONy/fnh7Hc9+d4/pWpu7mm7Tbp6tUNZuAHLikkvVrg5J2Vn6RAAsD4cyaaLDbLy/OeQBwJngbRoc7wxl9PZMK4CXNiFd7XDrOk3zMWh3o9vVyHuHH0+7wuUCxFF0d2VwEaeFMNi7mLu3PiY8HMhjCxhE4cAkzGin4KSq0kZKVOzkzBE9KMPWehXZlDy+nrtJTiVM3GSmnJgzAwslurW5C8NIJMtF5+omlNi5SBFQHHS1G4NdBFI4U1rcx9ZVDTqOg7tqnUsZo12LBXnMkpiWOiU4tLpnMHEMoSMLJqrd4SxEUW8KlJSyDPM8OziXHCb032KQUW2t1maucKRBeUEYCpfefYU/r7rVUkYJFrlweq11qJG5cBKRYCW6L8QRdwdM3VKc5kXA7sYKJeLQgSSJZJ5Oc6Q2aE0xxliFWASuLVBAUYYSeUNdedHk7t3JTGGALMG8lPIY3o0olVVbUM9RGSBizUJ0uIDWY0o911ABJIskYQoHyyrrttpDZ36b1+hOsI6cjOAUbYyQqC03c0fE0i5E1Qv3JHRWJ1U3tx5ArbnPC1/H2c1615yHzOV4ugfw/Is6juNHH/7Uf/Qf/Mf/5Z/+L/7if/+XADx5+OQrTz9IlF7dn7Y3A2cG8PjJO7XWWmdTpJSEiw9BJ2lk0JgtX0ZSS3eJMwygxcZBzkxCQiLn2uZeAXirpkE2IFNfjBJ9HseRqTSHqUpaNsl5nsXEYCyUcw6llsgcjuhkf8NrjHsykzA7e49ZnwQuBOTqvmK3LA+FJGLV9oYXRsyUj+eZzJ0pDmaBERE4ubdW4xnOBIdqPTr326v8sz/1DQDf++Hzv/W3v//RRzfvvfvudP6y6hx0aGKMuy079+bd+7JCC5jBwtaJXCL7yGZmndyN6VLevl7+w0Gx+JPZCQzhDHCtVVd4kpk6zA2SOEk4oqG1wayklMeh1imUde3NJbvGY/iG/rAMJcxgbuYrbILP53PwXHNOq7N3+erFgEkp2ChuMMCdGNS1RbKRiHNe2pQJOaS6OrWll1FIiGydsfTeulWnbubxjCckg4sgFSosMTaZ1Q/nfjhNqc5lczvuIxewrf3c2mwwkosPWJzldD6LT/EgL532JTEjk5l1A8NCw2ahUdJWhBwb7ScAnHaQybqSiGSJX2F29jwa8zy7zUfl8+KcKjPJWSgbK62jG3gyV1VdHFHLmIsUKkhj2fBqlbdmzFykJEqqLdYuOKck6m1t9FoSWQGtuMRu3+48AizSHIHmdcDMe6T8iEUpmKz3hxck+6sxD+Rl3L0+TgDuDtpuNHOo0x5XmgZTWIbBKJclQvXkweMXv/L9P/8n//PzD57vy5jTFgDvbvzx1R/69/7EMOxfvvp8s78C8Hhz9ef/7J95/pd+edfL/X6H633ebQG88/67v/RLv/St3/PP/pW/+TcelOKzAejHdj1up+NrHq17z2UMGCdmGmmsx7a7Gaa2cps535NtfuqDm29/HT4D+Jt/+X96/fmzzTB8+fJFvt1cf+3dxz/3IQC/zeqqZBumDH718WcAdnw01zxOMPO623MGcP/5p19//+GzXrWeb3bZ24tIKhnDdTblEhmrRcl1BmUm2vQsCCOPeWOhMXH3pLWtK5It3kBYJIxD9Qh6a7NGLeob4jqlai5IsG5+UcPfIitf2FCXG+Myb00xwGQZXhw++cGP/uZv/+d/th0NQJ3afr9rd1883X/4nY+uXeuvvz4AuO/t5Zfz/PHMg1DnVAcA15vdR08e/9w3n773uDO+vBYF4NsTKLFs3t/ufubd9+7uK4Dj9Px0N2+vnhxOdHf/atw2AJSOdX7OnHYlM28SbVsLI+RZu2AzZip3x1PJEZamXIThRglM4Xl89yvvv0Pp3A7z9Epb25YtgKlOv/Hpp6r+0Tc++spX3vuNH/wAwCcff//9D955+GD/8Sdf3h1e9W7TnK5hRAAAIABJREFUawHw+OHX9vvHW+D2yaPWny0+cJi1nlA2eXRvIXemlI7TUQ1EXvsco5o4Npyms2VRM3YNEBURptrgwkmmebJoQPfcyc9mrg5nkgHAqSXVQqbnuRXy3ZABZKHejnNv5ubiukLXAjblKyLKV8ecL9FmSnmgZWYbyZXkbmDQkp4nc5lnmi0fKwwbAK1LkgKKEShzWjZXa90NgsQkalOoYiwgGJMpTJgzFwBXt6P1qeqh6ytrrVkCMB38+uoBOVWbzOfwpFEqTqNhk9PGuBNfes0ZXmhJN/5jK095Owr9JmDiKw+T2cxCHfCULhaMtXHjx4QSfitXGwV3P/E1/49IqG+yD1gEDluG9GAQ+Mcoq/GfzOw8nYehrJfzioCvcV6Ch5DuPXKHKRXOgRyGunEep3q2vnR+ufs8z3AqpbhGF3Ls477gOciFGbZkQ6KEK44cAc4/T5WIyFg1eosXa6GqttaSkLuHPM3u7ui2WlCtL0FLf4NY51UlmqbJCFJySuyuUQLocHKfWw25JHarCBqDZTl600VrMkbUOcilVjLg6yLZ2c2W7IyqEZOKkDB70gt/jTml1Gpj5vhsaHIGGZkAJGiTnqJ3rOoEuHujgdKSOOtm03xKmlIa0uq2NvNhSIBxPIeWLjE0026mw3a0uQJorREz50REpu69RZDZejN7U2nxdgxqyZ5cihSjNli492hXiVNT772nhJQKMRaefDDDhCHEzBZEeeDcJoOXnPJQLtwN7X2pbxMy1wshsfdmZt76LpdQPVArGyWBtrn2bpzNAiNSCFSbkoN4UXmOp/vNMPbm2qu7S4p7wbIsMDPLEJLWeZq5DCJsvbVOm80GwHy+T+J1nr21YdybIabmPEgehuk0l4TeazTJXF/v7+5e7TbbxKn2PtcW2+iw3Qx57FBSbIYSL+/xeOxu42ZDGeepynAD4G7uL2DNp5xvwIOVIR6QDLl/+eyWFdvyqs0ATiVth+t+bvP0oth5NyQAo9kIH5khngmoNfLCEe5aTXaLlCoQyal7R9dBLPIDmWCC1rs392akAFCQRwErmipYIz7kWi0QNQpHatWDdysGzeZk6m5mwQEUSs06M4WZyJZ+MY+nieFKtFCKfQmzqyqWQDwIhCRi7mSAUSJJy99AtNZquocRPsL5C6to/Qx3rapKkJTSPE9vITwWYJAbEf3WY3A4iXpVQHJyka66lDUSg31l6b0B+i6swa5Y1yehTBQBOl/yq0tODmYL+ESX8g5ERQjABCFO8QhZd3cVSkLMclkgAgdLIjmPHJcEN5NUOPHcalwJLsp9Im5rX1g0SwtTBgWoOVgPSz8HkalGNWdkLnLOMGdQa81oMfALM6I8Et5797WYOhrjdBmWQNYYqS1+cvDF9fZWH20sypfpAimliMyty1jvnRCIB4o6EgApFQ8usVjOOSwzBmXm7XYrxH/8X/vjz55/DuCHH3/vL/zF//lf+qN/YNxfq/d5nkMLPJ1P4zjuxk1rrbV5XZVSSFYEYUq08NW6R4oRTsT0hlG68K5T5njYNpvNPKuZkfvhcIiR89W4pWSxtxnMjRG3FxUG3LoDLH6JvpgbwALxtD6uHqccMAIAbJd0JcINabbEVmFkZr27mhOYaeWAQIhkyEJkF4gjBUMYRJQTnc/nZZeSECEo5XQtCcBHH77/vR/88NXzyjg/ePCA0nE6vQRwdXXTTr3VrnGElCjHthYoVQjRUjMUNjZ3RDDKl63LiVxE4KxrURgxO5hzFpFm6pdTBbNZF07RKB//sqQc+FU0leRAA8DShcnNm3ezFJP/pkoQIiIXdxP3lZZHzScSMNhdLyBREDGJabs0PxEtiZc4SixtPvFRYXaj3vuCa8krPdsVFqKeL2gPkHO4ZY2WFLqSqkRdfEnr95+KkOekfp7Pr87HBGAYr3snGIkUWadJ5pPqQesLYhVWhoUq12b0br33q6utm82TA6hKiXesN3m7E5HTeQoVlU16o4RRaIzIW+tIeavdySkPO+93h/saxTfXuy2HQcWjGQ0RqjB2Ee5uMbUgCAKiQQRfEo+w+PHiHVxUORaQkJkTI9CIa6BOyCJzp2S6jvMdTMxITJJLzAFigY3hDdZ2Z3cSZpGk1lX7OG7CaHOeWyM6h5LHKzfZiVNKjRjOjephBpBttzvz+KJ/UB49Ga61GoB2SL/26tPx3EdOiXhJqA779sWr3/nBN8fXfvL04uX0/IuXAF6/OrU/3MvPfP3qK+9+/svf//ajRwDmF/VB9ebpcD6kLccN0M1Z84gsjlw1aHZcSrP0uuArv+s747d/+nt/4S8D+N/+mz/7lDakapv8iZ/vB/vFP/YvAvi5P/Z7X5tTyST82d/61f/1T/85APrpaXr+erzKp93403/wD/1zv/SvAvirf/3vPjve0WbUNgv3CIGLZLgmMfFOIiQUbrveOxOVwq41Bx0P6POk3eMs4NBL0+cS+MeyqlyYZ7HrqS4ZLmFxqLZOzASKzNhaYRV1YG/fwDj08LeLJgjl/jjLfnz84XvNtE0GYNxc4ShDzg2vHz3cfGccHr4wAL/xxemLZ3zmrHb+4CuPvvbu+wBuS7ou/Z2bH+3Gs9VnmM4hx3Tjqjnx1VXe5r0BEPRjvwNKKlfjWHb7uMZrFYH3+fBpllvZPtzsbwGoF9X51Umta23bDTYAhDTNjnMh1s1+N5QM4LNPX13dbIbxQRoK+us+G4A8Dh+8X7aPCo/Ds08//vyTjwFcXe+ePHlyd/jy489+dHO7efTo3c07DwF89unLV3efXd0UAz24fdLPL4PXSIy1Mgq+mKGI3aRwyFDxGuahWJemFXCj7tQlZQBkMs2aZWNanMcIYSkpkbhnVeo1mY8ADpPkYSS0+fTirCe5FQBp487NqJM0EY+H2aIMDsRsigZ1Cw9BymsLN1g8XITdIzwNdzJ4MELUuVluJzoZnc9Imz0Azruct91TnaqZJhgtECoHuXozN2IOUQyJHObeRXKi7YoVb4fzYZOPzFMeJPKMX76cb66f5JRbPaY81qYAkhTh7C6QHxMIiGK69Y+zC/AnlA67NEu9BWAOcOPisXrrz9/7fwf+YRQN+4f/eS71HJd/qe7krmrMfMFOBsbdzLrZmhtFZjGgr3T55VQcJfFEDjgtGCcPIknk5glLq4ZHe8ZS8Hm57xqizcJTYmIe8vBjd2n3tILYe1d3MKdIFem6NbuTd48zydqxbEQsREsrkNOlzVADJBKP2HJZ5zjRqirD0nrPYZCrJRGmFMEuEuZo/lBtzULz5dhEFyC3iEgcluPdL6VQotoXt7Wq9t6Xhlym+Bvcl/h/RD/Wm56aWVN1o5SZWeK5O7s2wiCJCw9Dika2gJJpHPNpmeQlp2RwJ2KPuMoacg/7Dak2jdMdGTNFb+PaSaGLEyZFgig+vSv0ZKW9xoF86ZfRmnnovUtOcVdc65lW0nBahlvNNGp0xGWVGpFzbq1pNyZnIr0UFqbEIinn1trabELaW0qptT6mXHrM7Y96d07mA1IGMeeIjRkJzLopGyTl+ISzcasxjr3oM+g6mXUQMcvxcMxjArAdrpu5NhNKdrkuOYvI+ThnLtvteDrVeMum4/z05p3rm1G13b14Fj0DBq1ac01g7eZlM8aDP8/zsR8SUlfzZWJHKRNM1Do6kOSuHwHcAbLbI2324+OzpxywDLMhi6bclY4VMzIAjAUlten0QPuWecNBHp1YGwjk3UAewZlUiMj6SoJ0BAIJxGkobFADEUMdQD9OBif3zCJYiA1QtV4T5Q3z1M9paZ9VI2Jws07geW6WhhhGGieVbCS29lGSU4IyiKP2cOmgIBAZB0FmvXqTaYB2rNqaPyd3EdG4RjmB1yidcFD3QxWh5eYrzBSkjbeapohiqusUpX5xPw2u1Rte5289gQMknFhSGRVU6xxMdaQUzz8HF9T7haxIoJTS2o8KeYsh/HaPQKzsoXG4LbKFuRESg52w1AEEuMg8c4aTgNfac4CcORGRYmkDNkLJCQyb33yvWEFSSqQBuVlWPTIH2LUHqmohGC1YSgv3gC86QoqVtJsuHeNYAw7rnwvQKOdMRG4/1mkvIkVktkb2EzWcb/SLWHGCO0jksabX1gBYhlOQV0FExhb1Gczs3ZnZADJLJSbno5GfT/OpHd59+sHTp08BvHr16pNf/fjzL19tr4pyu3lnD2Bu51xGX3pqzMzDlciUHBppxjc3WwiRWQfIiEKHCquOu6sbenXmAqDkHMeOq+utNYtAr0F6cyIfSkmEWqewsQx5yxp7lbEvxzwzBbsk1m7CS25F1WFwaFQj5UUyAAWfk+IQucwBtHd3g3lKOacUskFwxGlttYgd0eI44kTQvNlIXfZOZk25gKy3aZ4MwIP9Q3zw3ufPXv7Kd3/j/Y8evv/eNfIGwCmszTQkQcnCuQPoNPcADHcmyOUHY6L1FOWtLrpeysGElMVbARCTuiucmRKny5mNDAwRYneHI60FNyD03qv1PAJCAHIp8foUY6FlDkxGRp5MmANf6kvDuDtzcvT1krz6aH1F5TIT3lRbL/9dLeVwGDnUWg8/CK/Crfpbb+ilHSAq1Apg5OzLgY/M1dXdJGpobIqVdD+W7WZT1Y6nu+OxAzjdZdAIGphGkbTcKu1odnz8OOdcN8VEllWiW+ottUZXOwKkmQCYK53O9Tx99vxH8zRNMUnQXMhhBpWRkJsSgGbC+30u+91wnUDmojoBmM+ng9UHVxt2FVqyoMxQUyfjlNF6ENGZk3XtXbX1y+G5yJsNXpIs3bGhqS+RI+u9xxKaEkKQNTPHGxSLeBQkKlbVOKDFcHeoEzsJAEbe5nEGOelmWziRtjjzsaRcHeCl+ydCc+ySXLNCHONwDYAs81Fv+/DUyv5Od2UP4L4pPXh3VDq8vnOWlAsAnPt+3L38/POv2tXTMr63e/KaDcBvlKnsRgz0C7/vd/0vv/bDgxiA7e1+no1yUdnc+SltBgD97A82A3q62u6P9Y52OwC+KycX+eid/be/iacP5sMdgPc5/cLuYb276znfj+Mn7e4pZQC3t4++fP7DzbjfpZJene37XwD4Vnlnf3M1jLu//uxHVyd7+ugawIPHV9/75Adf/fr7m83tdPzsaisAqrYIi1EA/t8oSkaAdzKdkaIuDcI6tzo5OKeUEiHkPHrLVE8XA0ZrPZ6hy6aQWLqbmeqiVK6+evzmlzSsxZAXhGHOWbXePH30Tz35Z3rT3bgDsCm72quzzucv8jB87enjp08eAfjmB09O7aGk4XD8NPN8PTiAfZkHHAudRp5o23wxTjOnBBJHda9lIADbcfj4+d2rF98T+eDm+gFTBzBIvn1wbe2kg9y9ujsfFfQAQB5HowKCssognsKyO6lVqHhV8zHYkCU9ev3y6OhDoVGu1CcAuyHfPtyOVp6/Ot4dD7tNAfDeB+/fHV/+7e/+rQ8/+vDp0/durh++/PIM4LNnLzebzTv7B5/88Aenh/np7Q5AbadNGRg217Owxb6m8DwUIlJDd4vxDAklFtPUfKYMWrs2KBX0rDzWWkCbOSRd4ZQ3hOQONZ9rAqDYFd4Izo4663luDcBmwyTGSUO1X7vnFga1eWOorRlD5uCDmCMW2vDPwxxOCQSwhAuxepb80NrYG5GklPcAkHZd/VSPibNqs66RiBmzMHOfvbU55eLCAeWZegOwK0LMyTqA+fg66XG/OabSxnF7ODUAY05D2VRVOKc0ns53AHabkvOgnQO7+PYo+f/rPz/RdbK02l0W0lXg+If8G/6RTsUrK2TpyKM3QDJ1b60KsVJQ0oSZdd0yx2G7XCxBScrbfY0r6k8I3HsPKDWAnEWSTG1OqSwWvaWgJ7ujtSZU3iw4bmY9XgoRiWKR1jTsG3HIjB0kctCXE7Ktp1B3T5kpSPIrq86WKTGBuTVdf9q3DofrP6Rc5lpbm5l5LCkvteiuvbtZXMt9bX5dTKkIRW8ZW6qbr9PQlNKl57XN65TFnJci527wpv0nKnzdvfa2GUYBrRMvrGZkIkjOw1LCmBLIISwpgajFOJ3IU5q61rkVoai/FQNVpUxuDltYMLTUTXNKqdd+eWE9POOmYJKUurcYCa+hEn1L4Ij6Qr68pxc1R737pUUmwjtZAgb4ExIbERPEL78qkHJRVbOF03/R1EopcRua53nRgeJdK9lbxTRfDQlAb9nO9wVtM6ZBUrfOJS1zaHJWOHv3Hu7dIpxzsa7zdDb4EP61wsTcvbNbKjmQEM6i1rWbuhGvaDfmVtt+fy2gZ8+/aB0PHjwG8MlnL/7rP/1nvvt3fmUch+/8k9/61j/xEYBNoXefPK7H+Wq/P7d+qvOFRCwM9b6/2rS5Aui1OQuzTH3WChvy/VwB1DLydgfa3TfUrg0VwJizzYf9za2+unt+PNl+ACBlU7UONj8oaWsqcRFzNeuw6F6lKIgUCNOSQWNlrGd4Fh+ywKg1XLxIc1+Qx6WISI58n3cjN7AKMWsL2UXdkhQIVQvbfpPxKg5pkGQsMSddmPTmmYV9oftcpqHOpAuuwy6Eo9iDFrL1EsAwf6u5z8yCNiDLyTBm8BQnVWaGIaiUF1YRM6eUofZ2xc/FzfAPXJn/fxM4WjcjJskkvBBEw5dR8nQ8mUiKarRQT03jN9lut9os8DZEZA4icmIiktWnsFg0mYnAWPomhyEBsKamYdMXADknEY5uL8fCE48OVxI0UzbYwnAiIgSA0t7qbXI1cg6vHK2AIlWFSEzFyLG0exIzcee19mLNrcRquxnGVPJpmi98zbVglS/rCDuYiIQuwscqFC0xFr9cSJbDARPofDqF/yKlZLaWovnC2+csIoKI2y2atMVxnMGcE4FqrZFNAHJ8/a7c6IzD8QDgF3/H7/xtP/9zf+5/+O8evffgD/6R3z9NFUA1u7m9nU53rTXTTo6+qDxkFk17dIkEuRl5BER/3DYtzEZOQLeIbXZGr/P94XBz+yTv9t4mAPPU3ViIWjeCY2meQvIwDajDyRb0UgyiwXg7Nku2VJwtyMXVq0lMEPLF1rH0rgsXV3Pt0cGlbw18tHdnNVrG6bYIAkLEp/O8RC5zMvXWZ5ASyZAYQDs/u9nu0vtPqrdf+7VPIfyNr34FwOHuixGSxVN82Bdeo3l8iogNa9kYiHmBb6lqdKEDBmIHR9fPIgAKYNa0gZFSJqIIJfXumQXqOSVmjo9BbzVGQ3mxAASmNLfWrC2q03IKZHFV9epkiZkcl5+2anX2zJJSkry8tkG1TJwu/lsyFmYHRTVwnXtwyFzdzFOWMZd1bGJtnkspkhIz2eqvufRMA+wKotVZip6ZDeimkf1JSVRbs5o4jTfp4VUC0LqywB29Ve09rMA5cZLEckhyForTUgaQuHgePWk7fZaSbPI2ygWuN7k2r1faGkpRACU1IjKF4lBni4RV4/3zwykPRaHaOPHVds9hyLu/v7/d5yydvcbmwfBOVtVSN1e0YO+RhrvcHA4PiiQx4M5CDiMsVk+A3dW8E9w1HrdYfFxjpQTB3jDqzFRrs/DuUlpg9QSnaB9cxL5EdP6/mHvXmGvTLK/rv9a6rvuw934O77G6uqqmDzPdMz0nmaGHIIgSERDFiIYPonzSYDIRUUnQKGqC0WgMMZAIgpIAUYiGEQeFyGlgkhlonAFmeg4yNPYw01XVXYe33vc57X3f93Vday0/rHvv96lmBnBAnfpQqXrqzVPPs++9r2sd/v/ff76lLLm3Jx+5wN+6C5NgbQnceTWh6Kg5xNUZnCFiNs/zLpLccqaCrvKwkFwtuwdnAF4c9sOTJ/1up9tBkZamAEbVfL49QGXsdV+4WFjhmA1nG2xT/savy9/0yb/8Q28B+Ahf0jwvbdp8dPPT7z+X1gO4kPOrMrUP9gN16MzFAbx/eDa88ZFv/GXfLJ9+im6JomSbGDc3r/abd5f9xWbz01dXOOwBYNqfZUnmfnPXX81PDwTg67pNt9fctm/ddg8sLddXAJ6++uCdn3zz/Q9uvu5jrxaK6gComkWgcwYZqLUSVpHErPDWSmJyXaKoSpnVOUK1cs6RPh7PMT4twhxiDZBZU+YUlYa/9OczM8OhUD/h6zzOxpj90YfYBB+OZpimCVk+ODzfbrdWWoiGDlc3w6ab27zbusu03L5lyw7Aw/zK2XixtOvX3+j3N+96uwGwTTpwEW0RtCA0xFmtTSVXkqpWOZSxqX9wvpmf37TWtWJxv4qasAzEm8tOdHp+czNPUUU9yZsHnlnnxQQNBUBi33R9z2deYErzYQYgAw955wQGqaK1GUCtt9d3Sz+4OF776NOzuzHowlfv3B4OhweXj9vS/+RPvvfjP/Y3Abz66quf+OTr4yZ96c06T/vXnrwC4P333ntw5g8vBq2mXqOkc9fWEKNtggTlujY9bqCcRcy4rh9ncL9ZluHuIPvJF+V4EXI/Rn0L75pmAMPuibqZt5THLKPkGvQyEHmkRUJp9SGCONbxLSdW9XvxXjAXpwyw5LURauYwdhYYB+isNCkLG4+1paE/M98BYB5qMxLmyIdxXsWz0fOnCtOGBfFxpqQWouqEutTlOYCkLy43S5I9+UJtzRcbxlfCy6BO4lIWA7AbU0odIbl9GKnp/P/eXOO0ZzpyGHEaB5wW4PcL6Pt+lr/zXz/89Z+jm8Zs1ckc0fXhJSR3Ct7lGicRXyHEdTl2vbe68q2Ycops7A+tu7RpZO196BUgYmFyRIXkBGciW6tPsxVFeUKlSlTXx/I1PNRx84Y+CICk1FqzewkgIcfIWSjsKXxC/Lu7xoai1iUMC8rJj3ntwkehgTWQhTdEiOO1abVqKUQhz6g1fl+2vu+dLJZ5K9nu2LRrjIIJa+Cgs3uJp19rTb5O/HPuamuuShJW1zV63VSDFXyUmpKIkLA55ZTcYGGay2rsjYgIpCTRK0pSFwc11HQ8wEXNmxvT/dYqRhXhXX+pvyaK6k5NY80ZlRslgsPd1WIP7EdGPjnBXfkY0sYgawFGMW0leOcpJQi1VmqtIqJ2XHWkSAiORMi1pVwOs7vl3KfEYdcPZ66Hg8GsBk4SIPJmNXsScvgypi5mFk3RmedWwKheI9wqnuxSZxFOnbholAdlrmPXi5BaDUaMqgccpEvDbrebDhXAdDikfghvnoicmINlae5Y6uRuu935s+c3AH7ff/sH/+gf+y6CC/sfTfqbftNvBPCv/Ev//Acvnm27i7m01jSliKdJSy3NrU/p9nCTY4pEjeDj2A9pezfN13WxDAA8JOo20l3O18ZdrvUAQKjBg8CUPG8ohe4JrEtGyzrZfBd8zb7PSVCtMSOxrFJna+5CauwuYT4PT30t5uzNWimxAgGwQc9JWjSBdRVJyZAjHrSWvRzNiIhHRaZOjQWJKcZMFOIOIZbTrtF17Y4IkYWzGgXDQOexXwylMIg53rNCtCKHiza3wAJEjNPqzMqJyVzd3OzE4ICaqhZz97BOxoYSqz8P8CPuCWT3VXU/LxUcTGExKq2WZqGGOk0oTmmZxxlkUJWl1up69IakROtU8uXBHdS9WqvC09E8GcI5Zla4Rzq503F16Ym4moLB6+zTmBmR3xaE6NX75b5e7R66u+Qwd1WtpazB4CcE8X1FCa8nrJkxVtT0fUpCJDt6fWm/XD1mLGZ2GluY+ctoaz5yv1szs5Tk1MC/HN/SOvc93tMC6GnOvb6waiR0ygHl1R0DODNY1SIDKEQNqupuQikRC7iTDYD57lDN33nr2Z/6s3/6G7/lm1/7xCvx20/THId/nWcyzUN371qVuLZPdUxYOcwMMchc7aWcKJEQK4XfoU9pu+ublrv91PWYDgcAG+6GviNHqwuTnyR2MAXikgvjasz8JALMOOVAX72saYKksUZOwI0cGmhw1ZUxHvp9kDtgtRkkwDGJMzOLW5wrIXjReCcHlkx19bIC5g1EBBXmLkfDoYflehwffvpTn7j+kdu33n6x2ZwDON890LIkrtXKUhefy3ojS2ImcTI/eWfiU8Nx8uTMx/LFVNVdFavMgQHO2eZpnffa+iDYmUiyJLhpa3oC2bCzYAXDxvUPas1g6FIEtsVcMqFYrU1dBQJ6KSnuu9TWoDo/It8hQgAJORl03VYxMxNJhE1pbUEzDz0+U0os0fIVbSmlIL6ZOWCSXm57tGDt39aKzWL0Ta4p0kIBhjoKKQnlIQ+Sx2jq+kGZx1pQyzGbLRlzIduLVCE1Mws4iBe3BWa7wV2XtiwAmrFxl1O33SZJ5B7xhyVeSAWVfkXIKHvanu/n54d9TXyRhnPFCKDpWH1zmMumzx1VjwlFxL6C3Knvj5uEWjNLlg6d2HEpF3mxKaXWikNbaL9zzkLVyH09UY/HFIflIWRH8bljTac1ZpbEvvYzIGONvZX66rnnxNm0zeUu5cfCq6J7LtSqiKEjAgN6TDhvbs1VbRjGw80ewFZ2dTY91JF3F5LSpAAu8/aL7z/HoXDpoC1odugfdo2f7/cy8JYFRvEyDswQ8k7o1Yef/tW//G/IXwPw4t398txZuuXpbvvGRZw2d1dTeUGvf+wzNper6WreNADja6+9/m2fGb/h1XenF/5BDa3+44sHw7tzuz0MHS3FuNnTy0sAeHHddbW1Om4e4P2b3WQABln8qlk64NZeefCwP98ASFfXT155+O6Xnz+9vLjc7Gq9ikczdGKtEQs7kTtbPB2J4FphaG3W1sDCLmfWBJApn6YQJxZA6AHXViqJJIqAKjtuNpg55xxv9mOcB05iwFMw9s/Q9cUTT0y9sKSCutt0tABAlygnPjQVJrLCii1HKDjubL/Uaf/sNsu82xGAIZktB6sFlh0d8wAgyQAUbbObpsS0BiW2IbePvrK7uS3T4XnHFwCS53aonGjGzW4HGeRmvwQbHyzF0ov9fio3YxdyjxsTO1TRWYW2YfNZ9rfDdthuzlMatKaGDoC6JFpSs7KUcZt351sASPqMgWT5AAAgAElEQVTk8fnHPvbacpiuru++8s6z7XYL4JNf+3rqbK77Uv3Ro4+4DgCunk/suDjfQNiNjzsDKcticBGRdGT3qrquMkAGEVFYJ0tr/Tjub+l2luHsI94ygK7bccrzYWrwzbAZ0wCgaNofnovdbPq62aRhaACMza1louh7ZQ22TAQJfKCkREqBi22aqiez5NQxZY8812qluToTdwaOQUxt6TChH3tgk9JlVQlRfVNNXVZrkjivAaJr1eGulIiYAhlNlHIamUiMtR6sXAEY0/XlxtX2RtY0lTk0gHkqi5ml3Ll3SUYASTbR5JlBBP/f/HUqjk9zilOJlY7ohPv/6askG/cVH1+FL/250/c5Bs4v6yM6AkjWXncNOFunG+ZO4FprYCkA67qOSBxqhvtbt9aMmYdhiFu41tJa6/t+qc3aEeknaK2xU845YldeclgdiEWYWVoFFGvwVs455zQfQz3GcZzmuZSSc07HZ2lmIgKDm/opu8ciRM3im6wxseYnx5C7V1td2SIixK611SUQGImIco7DsFXNQZE87ooDzB9lD7k6kbBwLJEjxfZYex+lOjmGR5k6zl0xVXVxj0GAiCTiRrXVhmNib5YsOTdTVzczJgn9ghJIUGBm6Im63AEo5rWqwfMwJOm0rAV8x9xqiwzNYJR6WkdCMWZab/zWcAQyGqCtnTKq778V7wVPhnHppax7nUNpJZJTchAzUlozYk+jvXi4qnq0b8tJJJJSF42VHt3NAfwhiJqR8HG7bmvuLPkwsLc9gITWk2Z4qwv6jrtgo2MYuouzXch8VPWdD94FMB1uR/QMNi0GXdFRwuPZmHPWote3N64JwPb8oladlyWNfVVdh19NYwDk7pvNZprqn/+evwjgB3/w87/8n/jV//a/85u7nv7j/+i3/fHv/l8AfP2nX/9V/9SvaJOrWq3VLTBVMIOytXLIZDmk5Ypay93Bq0/VRIZxOjwHcHDSdEfjxq0/26W0BCCzjZtxevHibBzONw9u5gMAK9OOvLNFuJI3awsAGVKSpLV600oWNGgnAQknISJOGWChiJJZTImRhcmNWj1RTxwiTmZ0Mtwpe9BtkLq8VgGG0rRaW4QWAvWDB5QHrqoGTYlT1Povx8usfjRQrXFU7DASgWoQeSAvjbREFFRvMmeyWDbGm9PuRTESEYhic3/M2nO4i6R770OPo0NEtLZT93oqgb4a8/zzZMBBklJKBl7KoqZyzJuuteacmMLzY36K1GJnyDyXLBKb5Nx1tbaTM/l0rjG42dpRRf8DoLQSIj0OCldMoJs2b9vNxorBLeQ+AmZmksiJ0FVpY97myjmBHcYRt7amnRKfEuZ51YWKNu1DgXIcJZhZPd4i7o517NJIeG1OakldH6qe4/6CV+apWejPAYTWVxjH3ZG7W6S7tJfkJI4ZjrsPm+3Li5npmEBOiROAirq63CmJMB9DjFPudGlmDjTpcj5tfrSqar/ZlEOJ5utsd3mY5Tf9a9/5E//Bb/3d/9Xv+e2/498D8NrXfOTF1Tspw9AIlhgRwDEtC8CrBNHpKIoL74DTh8Dj5A6FC2DNi04AIP2jB+cfXN/c3N1eyBnF6SgsmaGm1VaKaNT17BGzTMIg42OqcoOret93qjWEoCzsrmbmbqdkF4XSyiMNb4UBWPN64HGfGWnIPQASgq6JJMd5OZEa1IzJt8PQSg0oMZH0nZi6WVGvAPpBqtfb6a3zh699zRuvvv3O1d/4sTcBfMM3fPJi2+cM8eaVHBmAcM+UTQ1QZyc7An58xYc40TqzSETMrWlzi6Fh6NOYjNYmy5myrKebEogpN12qWjyalCA9uWvTxjwGR1qSEITYSdhU+UhLJorbGUx6+iw4IfcDN1PUNbETIPLEJLQedjGp5aNVKpijyMfNpK8QIi0tCDQEdF1mZlNTbearstSP2InESeRYdIaZ0KDNWGD1lFoqmZJDvS6tTgB0uVXupRuEifs1C92hWpqWpctCkoIGHKoK4+IOUYenWGyahF6msSpcA31E7mq1WeXUDb3kjgBULF1H9mJ/Uw5G1KxrKzMoIZ1fz+9LTsSru1KEhcUc5Jw8rjqws6sptEuJjpfBcXl4+ufVows4nN2MiVJa3Teq7nAW5jUs8ihtNTCEmYQFelRqOhhErPB08h4NuW+tWJub3u02/dWzWwCHRZeCy5RGL67rU1BXVo8AsX4cInYaw3iYp/00W29CQs0A3Fy9OP/4A3ge0tkwnmHjAPDuXfvKi4/0F93iMi9laZoJwMWrj2GgBw/mr7z9xj/+HW/8k78ycs0Qx/bdMwwJMSLZXuIumACKsw47BQDdAxN6vFGqzG63E4ByN3d5Y8t+5H5/t4zdeHb+EAB2Fw8vGWWPZvPb744lXjLmcSzoC2E426JOAFo9vPL04fvv7L/yzvu7j2+OLh+FqzWtZO6kq+MEVlqoadyI6Uh+aatpHk6uRwGnw53NwgGxttZmmo7oRyIKMFP4XIlI3YiM+eU4gzi4RnrqfOhn2pO7e1mmbiNAW6Y7rh6Tymnajxdnhzpp9V52bCOAd7/y7J3DW9R3jy7POfU1qp3U2PuUusQDW35xfQtgs9n026QON3GjqCNN4Vq225a2uK6llagxLiu6ZVl2YuPYNr3O9QDgcGA9bKx73PXDOLRdZA+JJJvqzTRhGbrL3A8AuJO7w9XV1RXLWU6PKY0AkEfOru3WGVc3y3gW3c+Usn7tx19bZtRE27772q//GgDDxu72H5jRMmtOu9ubAqDvLvquX2Zl5y6ta3PiRPBElDgJyXrO6co5IEpWlGQ9Oubi4667m+ZGO6QLMwagtHPOhaCk4onXlLe56guWF11fh2FmnoPwGWetuyWsRV4kRrsTc66aiZLF/d5oUVHNap3Noo3XOawnR3bKDrEYKziNZx2nAT665zW+sejSymI1ZxEkYJ2Nqrpag4CIpZNSoqiwnBKbaNl7vduk8ATdjsnMazF2G2Q173RLqZyS5LzUfT9cAsj9plmYfFfX48/Y/v9D5Izen3HcH3P8nb3i39OZ8jN88asUHH/fOpSTcvse4GItceXIubif/xJ/sC3Kx2T3iO2MLVV8Le5Ni7H/scKspsQizjAnX38+dhCCZRWu0XVVQcQOpfAq6tpBxSTIzIT4ZKjMXVatTKsRew0EiE0hM0zd3Y5VqN+DrY39GH94MT0hRRTrHw4RmVoxM7gFEjVxSsIpJWeC19CAUzMR0hogxTUm1lSZOSUhZiNT91jhqK1xKuzocrf6dJgDRJJzL/llSxaiY5EUCTXHJcHLwBFJPUJtx2QCcmmq2SnSja2pMxELcVL3eChsBhF3NfN1jRQlViJVJbhZM+iKwENsNylE7VH2ECcHORz0ctYWvt3WKicJw9ERXsCAM4GO1Zeqhh6LSZgkyZq6WDV4T0IxGKIEoO8kiRB5rbWZr3ouFjNlZoPlrqNjbo7k5K4psajV6TZa0aQlg0BMLIdWzx5fAPjyO29/6a0vzdO06cez3cWwPQPw+ifeuH7nfbQ6L3sRiep3mkq1In1ry6Gp2rLa+8CClMfdxfnF2TJdATjcXE+HQ23JgWWeJG2/7Rd8FsCv+JW//umrrz99/SHI/8wv/p6/9YUfBnBz/fbVzXWy8eJsB0k3d3P0Cg8ePdlddof91bN33u67FLsHMxBzpn7YPNg9flSfCYB96svlo6uZZmuYU6kFQEpNhpwzJSFiFVsA5DZvXVNd0paxyS0OdZbqqOrMyc0DNuFBu8jJpFOQGlwspiFGLNJ1RK2oHt+fqmqmkkUkR1xgK8VNO+Guy2AJLoFL5w6FGKUZpkMfBAETomrZLJu626o8ZTglCFPEBttp5ipwJCH1NQo6bjeNwTdRLB3DoMBMqo0APjbvqtZJxxQMivWwE2In7oSdBEcTFYOZI3KTq7VjLHegD9pJIvDzbsBhTbGaBpGIc9fFjbAsC+UEc/XmsfhcW2A3eEopiZjiJSCT6P70NyY9IItwElWtWgH0fR/y63CgroXg0V3ppmBa5S/kzgQytTr2Ix3HLs0jT0e0rubMulRm7roc11E+KlCEsEz7jrt4P5wGovEYck5LreGRKKX040BEXdepm69CiSObgElE+NiqJWJV1daIKB/XC+xQeG3NV53ay+npkXHgxxroQzSsFesCjndJTpkd2loM1zNn1VWpZU3rMZE+YIS2KCnG1ANYDnXIozP9J//hf/qdv/U7/8f/4bsA/Jbf+p1dGkWqtbYdN6Rt2t+Fzs89mmE6KRvjyyLEzCJ5TTR0UlU3csPZ7uLubh+Ty2Ec7IXdXd3stheb8RIA9K614q2CjCiVMkcaQrcdzdpxZLgqUyItJV6fY4TZ6mlqrTUtrCn3XRw5vppFjzJ+IHFSXVISJmrVKNQvgLm3psQwb3DmPKx9/NpwotbW4nAxG4YuJZm1lLrE5boUPTs/s2lu7e7B+Xa7efTDf/0nAHzl7ef02plvbdMlSObVGtB5S1oPuXdmj/aEdH3oMeMP1OvAHZMQMVMSOTZUrdWqK6XUeXW4Ac1Qa5lNU+aUUuSSKIq15gwwq1tpLUb+nGKnZKrKKQGoy8EBjt0ywW2NDQfJdFiC1kr8khUXYnuz4Ce9DNNhsIXCQ+L2bVo1XL4nPfDQdbUWZV55LrJ+xGqdy9KSjElWTUi8zyOkCGjadP0BiIQoUM+rJApgdEkAO5ArE8XL4kal1s12k5DJ2ewILYsSVhglnMbHmpydHMTRCsQ4xrRNS5n6cZOHzcrKastyd3uxeSroXzx//1Zxcf4YAOeLu6vnrGND3+Dra8hgA0xNdS6tH4LCmKYytVJ4GE7Lxigow2XddRLHNZFH89NiYnkse80CBSXsoqpYHY9J1VsrrlC2TrrjgLw5TCiWSqHA0vmw5DGNfRoWeng2/O2yALibaNGELNFvr7dvDJTJwVzsCFpfltvb203ut+MGd/vDtAfwaLN77275a3/ou+4u0zj2T87OAOwOeIPOit5qnRMP3MkSoPXnd+/8hb+y/I0dOjDJdFAAZ8PZwF0y22361koeNwCqvsneyeYcfXf3lWd0FvkI1XSfzOrtfFGH7dUCQKdwQSep/KA/+9hZ/+LHvgggzdfzg5QvN/1tGfb1Io0AtPjtfsZmt3lw/vAjj2uZARDrZsgPH15effDsek4XZxsAvCzunrqMiHcE2XFCHZV0W+au64IVr82qOvHaOMTb+ZiCFdRpPZWn40hmpuvnyI5vA3P3slQREcnHVo1P+ueu63+2FfLRRmulHFicoP2mB+CLqDG0txCK8LifHcCX3/vgWbl9/MrTMnecjfpAbA5Wy3SYEzQl6TZbAMXLsiyAM5jQJx4BjDmLLXU5nOWRenrnxXMA1KfN2dO7aZ6UUNuQbTNKYPzn+txl2GwGnRvpAQD7zW4o3ROyyz4JOxqAQ9unZG2kw7KvTeKjxDirnoh3m/PxzS//1DkLgPOHidiePDqfb8tZNzy42Axnsag4XD7s3/nKB13Oqrq/mQA8fnj58OFw2D9nL2M/tiPFnDllFjDaUf4WaBsiSpxbUyIO44B7Y+pqm1I3KPJUHYAKDTLIAPLmxHPZAzA7dN1yNrTtbsl05xores4pkbkbmFbWuKnXAgXl1JeaOI3xGBqoWipNSuFSYegAMPXMA1JP3Dtl4SDqgdhqrWjUzDZnZwCgFR0tVngd6q/jBSHm1CubEZg7jZ8WU+bsDXW57dpht1MAF2fKvCdr1pJaAkYA7r1BTJ3Ma8EwbAAkGWNtJPKhcFT3YHmdZBT/8HUcpyvg7yLT+DtNKH9/bNH/x381NzPTo1k9eobmcdXmr+KsWRziIACRvyiZVWtr1Zn4nuUh5yxCZrYsS9MIHLRx7GqtmcVCgR6O95zNrJYi3PMxkc3MlJzIQ7vRjpKHlNKyLKra2toabMfx+vY259zlXGpdpmnFQPQdUQei+6/e+s3xoQq51jWV47Tjvf8UEktOed32lTaXsnpPVPORH8dJWN3cQpUQZY+IUE7MrLhHMDqCMwN2t0YxHnc1ue9yTqUsaxOltbW26Yd4QqtkEmxmFIrye+8HoWTezCxclgCKW+42xpjKYs1zkPUSV7Scs5KpHR85U6zTFegkBUGj67pIBVZVNwNOTFb+0MBrRb22cexX9spRohK6JHeHUfzW8SeDdxCt06kmD7wgUwovzArcjRgvOsE7VrRHqQS4G7ourY2pMxG5Nk7UWjv+spSUMyWSYVJ69/nz3/UHfj+Av/y573vziz/VDhgF/bh78OQpgM9+9tv/hX/217z29PGDi42Z/9AP/wSA7/3+z733/Msp+2tvPPyNv+FfPj+/ADDt92dnjz73V3/gT/6Z71mWKYLGf92v/We+5Ru/BeB+HLDUabHXvuZjAP76D/2tP/I/fTf1Xurd133io5/97GcAPHr8tNVJUn72wYuU0mbcAfjSm+997/f9lalcd4N97I1XPvXxjwO43FzG2/UwTV/8wle+9P57791+BcCDT3zya//RB5ou05gNq6e+Z59ePN9macvt/sVdYgIwuqe59NBWlCQZG4BZnZwa5aEfHNyIQvLTAJLOKRfzYrp2w0peW87SSWpKEdqVc8erL62RNba1nEscbYA4cdDaOOVktDC5pKVa64S7LuBQrI1ByUlhITkPJrBJUiczfpmNEmJPDTsmHbVvQmTNjUGrT7+pZ1kVAKtLg2PR67Sa/9VW0U0SZ2aQLFVLKWvQQTfEm7bW2vf90aPg94+Rv+ck+v8PBYeRNTdvME/pyJQHhr6DrWjyDx3lFMzk1YQSkvJQ3MVn9bR7B1m0QzmneyRqa6oMSiIEhAA+YqjqsqTEhjVxjZhATc050e3h9mxzFoeLlqUsre+FiOJo6EJIc8SfnKQyw9BrSi2GFO6rco9W/HJpreu6+A6py/HFWiuYAvBJjsSSWMzXSfYxHcicnIRdLTpYAH0S6XJ42BgSJsR2XOil1JVSootOKc3zTI7NZuPuiJbDWTgH40bdE63Yp2WaiRiuBGFQcCVFuJS5TRN57jgf2yQlFy/zw/Mnv/lf/y2/4z//zwC88fpH/7lf9yvrYer71EkCNJTPxazvx9ZMm+Xchyq+LgtAnJOkyEbpToJGMyOYVY2nsK/XZsvZbrPM7bAvu7VoNlgRMnLLXd/n8XCI6nBOmVoY1OFFa9B3+9SVUg7T1HVdRIuUcugSMyAQ4lVQA6aUkhO0qJ80Au5EVIsm5i4l05Ubd1xWFGJyR/wK1ayWklKqbZG0Tqm6rgNsv791p9ynNXyeeT/dDV1/mCcq9HB3+dlv+1YAP/LjP/JTP339zd/6yca11DJy6Nby0GX4DHKjOk+xV+yIZCl1GAaQx6hNRFhErZpGlkqUZjJ2uzLdEiT3Pcwj5QHike7ywdWz8wcXQV1JXSbOTZu7tjY/eHAO4Pb6LrNshu00TdKtVtY+be6mQy/JQdNS+5wl96uvNSWDEYwZdV7iEzoM3TxPiZOD9DSVi6URMWCnsXTcu/EpoHsO1cRsx3pi1RInYkruKLbcE1W5GWl1ToJjwEFKSdWXuUlKnXRR1nS8RTPiBqrmrcZHzCVxRpO5NOEsksI2wqIsrmWmtCGlSMiTTO5orQ1dR0YhgjWylMaz3djUl3mVicGxSc39hoetnufr/W3RIeawafOwlHZQb9XGLjxBpZOm5VYS1DykrcGZg0ittbUW50+MdDknYTqhxQ7zHggyKO92OzMr83I6KIXoMM9dl4K7rKWmnHLerhfJMX9XV1wVcAyoEs4kXbVG0O1AD8b05OIMQFF/MfvlyH1iYV7KfIRWakqiau7Vj1LHw9XNk4sHMjU03aQOwFL9fOYf/7P/x21SNv1iMQDnqfvMRz+xTeOGx8N+ySzb1APQ2T//B777BU+cFhnyl9+fATx+dE5VqeqD7e52f9O6DMBFXLpandW7LnluACz7nS87SQ9meaLjEzkD8IbsaF9H6TNlvT4Md/M73/cjAH7iT3zpOas87s/y8PrcPR7OAOyn0p89uGq1da4MknhlaDrcfOTpg3ffe/vuUGMgdXF2VpcbIe66bODSWi0rSarrupyz1XIKWyCiTjI4mcFca8DkGKauqpK6kzdbRHLO8zy3MjNz7o4Ee21qFv+Vj2eaakwJBYRai0h6iawyo3XqxwCsMiSNfTZfmrdF4921KaY3z6b9Mm/PeNid3TQD8GKpu4cPP/Otn/npL/zEzfNn2/NLAA28lIMkKVWJmHL4aYVitmMMS44+ElvEa8do8/4879KrWwDPb8rdfINhnHTyRbukZDOAIWE6vCvYMO1q2xNmAOcPZMNtuXtfiCVftDXpfN5uehEprd3t/b2rKwB303Zz9lSG832VvPlIsQOAu7vnj86Gsn/GZhf95cPzoXUKYN/mw3S4evFeXTBkPDzvAGxHg89dcmYudVobJSZAq2kCJwbLUWkfzmT4bhgPdQoRn0i6uroax11Frmqb3TmA2ej53Z0ICdPSGtbon2nkOeU948b1NtQT5mNVMngSYiZb5Z+J0GUZSXZuw93MczMAS0tNmdI2DWfD2IVvhal3dOaiLs6pURdma6HGOZmbEJUyA6hWG2zcjkmo3B0igWftwEClmTq8aqIOgLUlURPipd52uW6G2Mosw4BphiPd7r0bHwFYMJpxq3PTMoy7YRgA1OJMGYlMPyTeOPJi6MMgzn8gpcZX+VNir7YWVH1/ulPaOtDnv4te42e1YK9+TD79+2l6eHRYS+wkWNbh/tqc05qo2ui4mmLuJUs/aGt2YqWRi0juuuZWpjkfk91PCMAj6q6Fa8Oqd6mP7nSlX5dSSunypmrDMfUM7rUUZt70Azy1WrG2pglVzRqRdynboivo2iyllBK31qLsKXXJaYWp5U4E68VEnFqzNs/CFCcPvdSlE4CqdY1gT4mZc98xc6v2VQ8rhNhRERPQdV1KycyYU/QFxDzPM5y7vpumKWqDcbslorLMpZTEmYiQVjp7KRVHP/v6K7TWVIdxMPg0zfH8c86kltLLH+kkqs85u3updTOkE+1CDGRoriaELAC6vi+qpbXddihFWVfMWd93dZndQbLiQs29aYviv9Ya93gMtjkJM5NbjP1C8S0iICa1nPNJCM9MpxSVtBbwQkm8ttbKskzxVt9shhO0orXmx/iMLOLmc5niro/vczjc9X0fSNF2REPF83JfdySrcQkO91ZrUVCzLvIlhYi8FHbpf+DzP/r7/vs/+P2f+/Mh15UCqgCkTnb14j0AX/ibf+Ivfe/3/xvf+a9+x7d/86OHry61B/C//cm/eLtc3043v+bX/sKzR+f7FwcAlGRztvnBv/bXv/tP/unWascFwLf/gm/59Kc+Y2aSu6VU4s3V9R7A7/49v/ev/vDnnav5DG+/+Bd/K4Df+V/+9jFz0Xbx8MFyWMIh/uM/+rn/4nf+rvdu3nv8NP37/+6/+a3f9I0r0kiRU+7H/g/94d/7J/7cnwNPALYfe/2//mPf/vBrHt/ezt7QeQMwZri6z7fepl1CnwTAFn5uhMYGWtTAIwAFm0P6bcv56m6f+gxg0rK4SxJ1mpu69NGi1nnuu54pkTlzWpevQJ9TL+xlzooxmj4TWibTxtnkbOOqsVaHdHCZm2IceXtmeQCwlEZOQoLq7lzcAFAvxbWWllIHEY1CFyl2vWDuaF2fKLQ1iwglZ4RFIG2kWWWilLrDMp90be5wI2KJ2JAois201ArpRGQYhpP4K+xacdTc3d0BaK0Mw7BCbd1Ph/bPowFHzjlsJH3KEK66QokSSyI2U9V6Px9BAthRas75PhO41spsfk8OEBq/E00tGrtSZiIiERgttXjTQCfkPi3LIgGM9DXmCg7JqevSMmuke0I45+zgZVmYKK5kLxHU4tZ0zVdoijWy24QFTIQ1+LS5RWivcA5qz5GbQDFDFU4vER7xXG09446+I4nz1NeUqePINhAe7ieuBROD6JjzKqddXwjgal1UTy9s+INZoa5VyRMlANxxa8GpY9XaigKIIIpxGNzAxAIBMEhPwrJ9wD196uOf/g2//l8EsL/af/lL73z8k6/0nb3/7lsXZ+MwdgDKvCzLwrzOdFYIc86qbVmWkfsAgK/j/GpEJMJlXogrgOYLdfni4uLurrz3zjOCAXj4SGCmuvQpqRVm6ocIo3ErmnMGcSk1bv9AfbfWJL28YkWESQyNmSWlGDNVUzOLcBlyRG2qtXYh0VNb9RIRbcBK8nIdFJ5JjYxeYgO5qscsw1YITGBHwHKspaxVZ0W2xjqdjwOAr/3E628/e/v7PveD3/KZT3/06dP5+hoAoTHVnLnAm1kEgLEIM3fIYY2O5qeUcqTj8jzVY7hAf3M97YYLwJZlzsLxcrXWal0I9PTVJ89fXJ+fn8evMB2WYXtRpsPZrv/g2XMAu81WS727nXe7s1Lq/rAAyH1v6ndl6rput9242v60uom3mlO8mPeIXyFwXalp7nSUfdq9jKQVjHR/YybMGulIgq7rWCS0Etq8aSFORMZEkZFDKxwHZnrkgKz4ibARmVnA2BgCkEFFhHmt5MmSGWsxOJORc2QWQuHk6uwgNSP1sgqRmdecPvdjn7NGzGjEeEYECVFyIlTheUxpSqg1A+B0KcO22qO7uqRmbhOAnq4ZpqqqZRi3pzVPPOXww0dlFq/bfWz18ZARTsN0mOd5sdV+hJQ4Ai9z6k7kGrMW0+HWijutHllXsDk7OZu1yCqr1Dx0gloJ01k+Fw0FR1rQ07idyotWXnYUc1kKec45Ea9TMeHl6lpqzd4NXc9LAzD0A5b5m3av5vPRzEgNgDj8pgzI0/7ARgBPd7cAzh9e/CMXH/3g8DzJ0sy+/vVHiHC1WamqNKXN4+fzBCANO3VvWrlZ78TWAbg5LIfUdeCHB34A2mUDoEUXNc6cU7fhoS4NUwLwrZvX9p1dW/WDnWmWYIg3aqVZq3kDbyyfwnAAACAASURBVHXZHwC4F8rD7qxLifZTeZLPAUzlToDUZbVAeXke8ildy6FG7mFIDxGfN3BizuCV3heAZ2Zm+dAtfMp6uM8qj1lGij3nvc7nuO7gw+GQvQfQdSySaI01X/vXmD7P+ztn3+0eVWUAt7fanz189uU31dt4eXZb/c1n1wDeud7/0s9+5ktfefP9D955fDnEwHSa2mYYyOhQLOU+amgi4mgBDFqrtimWq4mMYdKIuGXMAFIuC+WGwX1jBZmnMQHA5Zlw0ufLO4cDd0x1uQFQ7vbjpmxHdAnV9of9AUCfczIlr0npfDjDZQfg+V1alheLdJJ3w9mT1q4A1Ho3TddnqQ25sd+99+7bH8w3AIYH2zTky7P+QXd+diY5HwBoW6L53+4GZqitZEdKyc2Kgo+QKUMoMqktBoebSO4A9DwUDMSpNWemFfIFYcGROmZOwcAP6bgmQjrGVYbXPWUpdWqtZukBMI9CQ7G+LuOz59q8C6Ad5ZHTgDQY9VVXd1szAmXi7M6lrhJXwJJ5ZupSIiAk1u7KmbW2NldrbSA5yVSDd2qquRvGzABubu4EENddr5c7gU8A+oFeXD+vOiI9mRaJJOk0CmdJlOFgSoTuiMcCCOYmZOGq+9kURv/gRpX704oQOJw+jKUUd++67j4o7ef0/e/PZej09zD8RhQFyEKEuZICN3y4i9e7cJLjYknMrJQy9H1w0I7ASDUzYs45CxhHXV7ccyRMR6xdTCJWSqisd5BRS/Dw9qrWCCTqEhNgtU2lZhnubUctERuxmS3LwaUL6DEQ9hkNvRIA4qyqZAZndYvFpQozrxF+UZfiHqEsqtr70Hczs6ZIL1NU3N2aWqsOgiRaZQtQC/E7mqmf8ubtmKx5PBJbC0vuapyptR7Zo+s2eiX9Od+/W8NCE/UJg6JkkXs1TIAqDCGZXqmfcWGFBw8sRGTsAEqb1SlzKnN191KX9Qdc6ig5JLhBGQuvSsxcvK0ilFDwrQ8xVBxBcUrr+qeWoqrdcdUB+Hq5ENIxZ7W15vBhGE4b8gjWOVUO47hZZSz3shqJKOqw6CRba83U76nCmbloI7PWTI8RELy+NwBfj0TADtN0Njz86S9/8Pv/wB/5S5//4bMnHwVQy80/9ku+7Zd823dIHX70R77wQz/24wAalnfe+eJ3/fH/+SNPH37mG76D6T0AL67aK1/zsau3fnSujbo1BlGkm7Vy7qTbvPLawxfvfzFq19feeP2tt968PRycUs7DD/zA5wD80I98/ulHnkiP6+sPsshP/u0vAXjr7Xe+/tOfQOPDPKlaUFdePL+bZzx68uj67gOkPOzOADx/8/3NsBu3u8OL5c233nv86KMT3QE4LMs0TdN0C0puNlIC0G5uhlZ69tSzkBEWAFStNoWi+YBuXFH9oLv9XBfPwlPq99MMIG9Hyl2TXJTQn/XjJoZr+dKYWZu32twpqHDQlgFeWnLfgNdoiyw9J1rmpc16mJobgERiJM189lacKHVTRJNQGnJOnhzmVnSNQXEnmDVVYgJj5Ru6k5slErcj2I5YyJs1U7MGWT81MLMQHYX0Lw7uJBmRb2gW9UosI0WEUqpq7rjHjgQz931/c3MTB3VKg6q2FrU630dE/3wZcATt1txySiRSSolfUrqUImvDwxWxQkat2kvgv8RrJLpmmCszp9M6l8gT6zoaXwcMmXvV6q4skocu9AvkvGY4c4wM1vM1sE5CnHO2anE0vDyaSThL4B6JaPWDuBGvedGtNXKPvGsiCqoFOwU6NdChK+RWBEzazAkiEtJWDti9rzoUybzK6oXhTgzxNbYrFEShjlNvzU7hcBKZtYqWjgtqdk2JYe7aoL7aT2LJoBYvyH2pW6Cpzdt9ez8TpZxJ42qLLZOVQ/WEedbL8eKX/qJfCkB56aT3htv5bhw3pSxdv+4bW9VOmJiXWmPKkLtuWazMs6bYJa7ZseEGDeBrqAQ5O7xl8QcPHkwHm6a4IbZEpGbSUSsldbxSIawG7COe5pH0SgY1aGIBGa36CyGQKzEkMbfjPCioqwwCkwdfk5q7S0pRW/A9gFaXOulc4UxpWfFRmvvOtMIcvCaOBQ/9BFuN4rY0b5VEE0wYqsvztNkAePWV8VDPS7M3375mGh7tRgCms4sqCgl5W8H4zY2bgWDNU0px85kZS04pwYPf6tGCX+4e7/dTytz3/e3dB9d3C4Dtrpde5nlqUx3HcSkO4K033/30p755lx9c2wvS5WNPPgLgerreH17AdTN211e3Dx8/BDDXOXU9WyOmQ52sacoAMA7bZakBeSUGR/ira4TNOdGa8XJEqa2SVLJjehHieDxSe2MDpqGBatXcXV6+aSN5rhrC7rXG5hGJuzk08Zo3ZFAHcexAQzIS1HGP6Bs+3scwwA3uKokjpj5ijCP/mBOVOoEZuQGg5MRMpJSdj2WcwxxMziBdnVFAYqbCwhlim9SmPN8uLyLLYNw8rgWHtkhlpj44qV13K132VuIHXRE1AIGFk6pqO2rHRZqWNRBujQPsHKzqREIIKPwaIWmw5mvs0AkfRUfb2MuMPCIL6nPEaXNYLqUhIZClbXnQubQZwPNbOfiAvrn1rjV4tznnTlPzhkRLmSM+A/tpurrK+9m8K611AY7Z19z0Ep3etklrtH+Ssjvr3OxQtv3urNvYvgDQm0PS8QFyNlraIn0G0GZPlaVJO8ySpZNd2CugOO/PekGZD2EPmWU4pESQTa69HpHPYgfUg+j7+5vH55e5MO0VwMPc70g2Buq405mbAei8ExdnLV0eco7xQJ9SyXBf+kzzos3XNWxO1KyZm0Zq2JpqRO5NzVgM4mFDswh+QiUS4iDyIiVZK1uc3kerKSkKd2aODYm7J5b4YRgOd1p7Y4LDVd2oTxKTiDJbkpxEyANfSgBsqXA/6y+V8FM/9f5cDcDjVz56tV8ePn3lnfe+koaRhvH5/AzA+PAVHvtH55cPh29mnfpuAdCn6m029TFvfY15jp4GnMy1uAFeAJD1aIlkSJ4YSfMCYAAWp/2ydPkV2G6//yBtCoDtdjnftUVfJJKyVOEGIIllMoaZNsBThFeBMkB1IS3S+bC5AMC+vH/nz18s3D/dnn3UcQ4AuG06b87qyL4c9lo/mO7uAHTbLH168uDicvsKjv+vLqW+vzAk4ry0pTYKBr5aCRW/uIQVRUSJldy0qpEYMdAHcN+tq0pLqX12sK0bLXcFzAhG7OEl2cIm18GtwsdVQWVJ3TXuK06QEQBot5R0U3muPNlOMXa8BZDy6NSTpGZe4gAE1JzQck4Ed9QYpjAnB5nDSVsth8PtOsbFFp5dLYOEXMhW2SaxSDZncl3mGcDdzdXF00vYDD50uTAmAIc6IY3m54elX3Q7bC4B8NjBVbou1v+SBgBuKcKgmNn/YYM2/u7UjJV/eVQznQAQdM9P8XPzvvxsOSnxbUVEUlLVu7ubmAD2fR84FWacxmer0SlzhOest1ViVW3ahFOXM2zFq8WQ6CXdnAlAJ12tSiTMILdY5FpTsJibgMKOEPZqMwsgWrwsx1fMjUBJoK7W1FYuU+SXkJt7gCbAjk6SM7lR3PkxviMSd2V+mefqYAJjhdwp84psZ4YcSy87OawjXy1SZCii6BH/D9Wo6/jExQhkPpl3x1mwmQLGRLlLpq5qtGrdxU/bQbdjrC2fLlB3d6wlFqwFPI6IQpJMR0nRyt18ic8jUiMCC4G4kQOIEKWOU1uWrutilpL6zpsSC5qvDw9r4RvfmpNEs1pbCytN6rI7kXtAmgMlD21xiPDRL7Asi+S0pm4dx99m69SLjivSFfK/YvgA86DyhU0+cQQDn2iOWoP1I5z5tLr3ZnpsR9fnJcTkyg532+Q8hkmn3CibEv3VH/78T7/19nZ3eXvzFQC/7Jd99rf9W7/lF33TL8SU/s8f/+Lv/m/+OwB/6s/8ryTyk3/7p77whf/rn/5V6eamAmA6NxqcE/q+WPvg+gbAruftli4fPZ0bPrja19oAPL+54i4bgSU7dar5f/9z3wNg3A43++tPvfHx0g7e8nvvPgPwF773+7/hM5+y9n8z96axtmXXdd6Yc661m3POvfd19V6xyCqSRVGkREoiKYVqaYWSJciyLEWx5dgJYAgJgiABEiQw8idAEDgIIhhxEEQBDMMJEiV2GkAObCewIFNSZNFqQYmSKfZ9U6xX3evuPc3ea605Z37Mfc57VJI/EQ2ofl7Uu805++w915hjfMOJLKUUjM/DbHPFU9fuvHLv3naqw2oNAHRfm5tCUj/N3rzzqKptu7nN4ypfPprEgICeXB7Ox5StspnxvBhXmbxP5rlIVzxNswFQogm5Mgnl2omcnQGQ1cgpN3OfFEiOIepjjQkgJfWc+Rh0MK1GrvtdR2KtBlVgbrYm6dKKRZynQPMypwZqzZTYWMBsGl/P8K5phKvTsgMn7TtKaOoG6HJtOCFRn7Kw1DaHvCDHiJYZhJbbJouQU7R5iEiSFCscISYjkIuIAxYt8gROwkJzU9PFgAxYrVUk933fVFN8kdBM3bVLAsafRIEj7AwBSSI8ZvuLCJkRUZfyse0EZlZMzazv+9hknuT2UzHvie1E7MxYej/RFoiamtUWNaAifZjbW21mtloPTbV6DZZP2ATNW20OcGiWznQsGe4Yi2LER1490UKFjQ952PJpQR76ch9hYhYShtHp/zxBZelYAXUqg1i+Hn3mTyK+6bjlPuJeQNEpHFKLATCP9TcLhIiO61KhqJpiUtJ4nhUNMk1bShOY40ortXRpWJI+kkINAS2lMVB2O1UiC5tJ6tq0u3Fxq9oM4L//u3/rvd/3rrd+4595eLnLue9zf7l9CGBYjeGhCGfmabwg4px7N/LmSnEZZHcy91LKqluXGvgSMebDYb9ZX3/m6TsvvXwXwP5Szs9759LcLKpT4nhfLUsKnSLHMQsobXb3rouNpfHxNBfEaSZyo9IO8Y7HBfYk4bUb1lZLzllBAKfcH21UcVq2WkvuhFiXrhCn2hoTBB5oeDrOTwZXt3h21lrZOobklCG16r7NEwBeXXvqxkXXn33y0597EfduveNZAOZ1O+2SGBOrUVyf1lRdEzHQUkrzXJaHLouqwklEFvO5Yb89nG0228OD3X43jIPRCTLqLJnQz5OtV+cAfv1Xf+Gv/Uf/davSWpsOD972trcAePr2nT/9Qz/45ueePVxi7G+8fPchgIubZynl6odmTeCcKGgCTSfg9DJSoLDNAOeoHD22HC5gWSDkRXI7ChxLxQ+FietEYObo3VE4FqGKSAg+jJ16dG+FHzsxJ/JYAZXjtEpORogDoeWA01slmC6NwU+MxAzu0CU2hXoDHyPBQJJc65QSZQn9jlXVvLgzs0RMl8kSJ07ipm66KAlGbXZJIC898SpbaVHPvG1tw2nUllxypR7A7POsddWtmK00i0J4cq+1MknXda21mI+FEjObQhKIxKweAwtmaiISOe2wI9lCQSdfCnUW0AMzUWghxNGiYl6M3B2sBF+kZErEno0qrLGWGyNvMgH46l4P6B9sX7vu6EygFYChJpFmdSqHjmWIOoDdNChlBxNNTXPuAbTZhq4/VDOz9TgG33s/TetxnRNcet2X/X6/Wq0CVj81W+e+Her5sN49XI6gqXoyWmFVquVhBKAMNvVtgdIoQwmaXWl9Rc6pc3ItIbuMXc/rrph6J9RnmtUnDYU6KcacbW7JGdUBkLqQDuz18iEOU/ZrABKjWTvsHwxjnl2aLY7fqo4yR9GGmgUCWbUmIQFJcmaK9SALm7I6OakDOafTw8JOBp4n7l0hz53y6uF2DG/gE93JCM06DIPr1Vm0UNW5UockTOxuCNUjd2xKbVaT/stffO3Vyy2A7771HGW+cXZx/+rBp7/whVfuf3w/Pw3gm97xztIOQnWgxNS7xdXl9VAEdDZKrfOyDA9Ljju5iXPk+4RhZAIi6ThJlgnAmPxQ9rYtzZ7K/Q2tup8vAXDarVZ+fVUh/OByigzXZuQMtLkVGHdpGHoAWig5C5jVMO+kywDO+tS4m6nu2pXaHNbrTOfarkrZw+Yh5dt3bg43rwMwScV16KjneTtfKs0AqFuZrQ+zHAp2M0dD6rjqcuqgIJfes4cL0q3hQF6HLrSDqhqp5qFZz9LlNC6HMSByB+xwgxlzFK9icB+trbVYoiEciyQdWI0b5SyJ1EYAu31/ucceWWUzXNypNVusEJHNGSbqXm0ZsA1OMNXZmVg00dHHUBMDpRygU+LINFmZD72kJClDvZXYwZSqypnX13PmNk8c1wyRsGvbD7mAdkYzgN3czs5uH9rqcpdzf576DsBufpi7DiTuMFtGDjcHjt1zhMeczn9uNbFPbnSebI44kQu+jnD+rxVZjlmbJZmuzNR1GUDfd/NcOKWUJFwJp3mySznu26dsGh9NEIHtDKS0HGfGIxqsAUjc+9H9awbEMcmQhdUoJUlpMXtYU3cVEclJayBMl0SMuxM7hHPXRd8NizB5PCwcyotJNi2miaAdRxqF2QxqTkzk6gtQPsjoODXR8HH3yc4LOduWhzHHN+MjZTNWQyxkZKgcBpGjLBXHikBLYJHk3MxJSEQIbqaPCwfBf+QycArEvUNjHjj1yGiWpDF+xJORFshXDCStGbMDECOLal+hIIWecppQExDDuiyx0KU+664tP3cxayzKtZmtx1Us0nK2ZfI5lmTGYS90LjsGEulk5An7drx66YjoMhORWktIHSf/xUnXm+f5SZBt4NAE1JYzF9Xo5uEEXqpAfTGMGAedJ1zJMeo2NW2qhXKMxKYwJfvtD//u/cvL/vrmxuueA/Ad3/6tN69vXnzhc1nXb37jG/7Nf+OvAPiBH/qei5tZUusZu93eGwPou82r93eg8aVX7z39+uded+3NANrWx9V1SX0rurpz/eF8N6Byh3IYViOJHLb6mc999sN/8NEl25XtP/gP/71f+sCv/oOf/8VhfQ3AB//pb/+5H/+Rp86vrftVHA0A5DS6cwMjQc3ngN2O47yr2+2W07VrN+588quv+loBYOxrm8dVd//+w9WwKZeXAFZuo3SkZLVCaiSVLMmE3Czfm1sFihGAbrWhcRRJsurNW1y0W6s2zX03Uu6sWqsLC9hIKqyaA0hISg1AdYL6uD4Dw6xNhz2Aab/dNtskWffr5AxqAEx5Z1pSl/qV9ONUnCVSilyboWl0ewQXg8yw3yUPqyAHQbw2ZbSUBmFvx442cziE3BNTzhmxrU8iEDMlR6KUaKmzbHNL0ZUCMkEQ/cMvEquagPQBMKutNTOUUjabTWzrTZuIBO53+Zj/iYOMHneh5s0jMZEWhaKWGmguEdFla9GIhEWOQOmjqLGQSyCMmBfd3bOaNXIHnGGxtWhFhZkpJUiteqIKM3PTRWpZ9NggtJnBNNWEJd4TTzsSSSeASq11CTUso2dbns5pufUsOxCKKD4M7m6ujwHdzfTk1mutLZwnEQTr2pUXj1lkFHWJSZurLlXkAsqCaZpcHH4S81ThiwUD7aQBWYQthaJhbBFWFhQjQRgna74tzW+xBDj2Jri5wZw4gAlBOSVh7iQdnIduvHZ2DcBf/ov/2jd/21teeulu6kyt6AIoQ8ACon8q8WI0KJOL0ND1JGy2tAsQSavNCda0YCcpHDeUWCZrreyHfiHYP3itbYZbScaAbnCiMi3GzKaLHkR0DAqFlJjT0pkCOeYUFp0t6Fbxfp3oTX4U9kOJYwgILnqSP+KyNNV5nqPQdLGUE8xdWBiGhYuDOK2DvBk4LXGtTB1bSkRMiVqNihpv+81w0aq+6ZnXv/DVL3/kn10BePtbn1v1F12P/X6rutDFmTInFyGzfTOL8Shk3ThQRDHQ8pZ6e3j5EhjrdV+0pDwAkEQv3X1lvT43xd/62f/h3d/ynQBub569vX7Dd773fQBt99uvfOVLAF760sOb6zf97b/5v7zrXe9857e9/aXXXgNw4/qd1iZTHseBxUvZL1OOGTAsRjXHkcmKaqoaYv9j+S7mWVgDE+ejFZnAIGGWJEsKvfk0TSmloeuamS81wHBHUy+zmqvp4m0TcmY9vo84zXFm7j6bNZEc75fagdgdMEPQ3U99VO7uVI08iDPLdzNycMqDiCwSMlHsYQ02m/YRnWUXZoCEOAuiUhENbmzVgZnZ1qzaKYCreTvv7o/js5oG4SGoI4fa256BvuNGvmg0ahF3BBGMEKHrKNhzD1MqHS9Oimp3J6lW3Y/UlSOa3pZEn8Y5w7CUCpGILylfV3IyFyOYudR4o2Ztyi7sGXZz5KfORwCfvzxc7v0w4yJxWCEj2U0ShGcl0BjWp8OsV7tz6b0ourSP2S4RXKf9lPu+6zgNPYDL6eEEJ8f52K3yqu1LnPKraoGTgotsVmfWCoCMTKodpWbWmB7sG4CdzZt+HIacXJToXtkCoNyJuh3mChd3BNykWW4iiWdgbpr7MXVhwWNrtuGutHIMNIHc2ZzYdvfuHV59bXzbUwD0sG+5jfmiT7Ldz93QA6izwykZJRaBCHs9Fjwvld7u7ha4DYKAyQ3NzMy6GE9VtbmZSc5MSZeWImLwadkYQ4mZwszImNIiFIYRJuj5KSmRWws2IWfpshwJ1suvdLCrJEOb6OzatXd963d9+GMfB/CJT33uTc+/kbC/duNCr6ZD6d/xju8CMKvdf+2F7YMXzujs2advpzGSU9YP2eo8zw8y9wFzgasZESf2jixBuwUmQ83IwKZsiikAXGMeR8Z+t9/0d1TOi1UAU00rbyt2kildd/YKgFtzs4QuJVRPge8RGUw9W58DpEcBFaqbrLfz8NKDg9kuyzkAUK5zP0+D06DNKI/XzgYAj6Zt77rq3adHA7thALDbpcMh78uodM5dh1wBHKw2g6lTlbmksDg5irrA5zGLMNS7gPJAxuaD2YplwCJkLHgSETYwIzwoUKnaVq2dFyTHYuRRysbzbHt4rY1t7gBst8O2sK3HfnPDbG0iAfJVE12YcOTENVqZEoTJvC1aWeS6G1njxFznQ+Zy7WwFYDvND+eWWDoWUfV2CE9BKXNBSsMIyiS2HjOA9XDL2uVc7t+51Tvt42Mi/bX72/Ro2zlfJ0qXV/cAXO1fvXHnqS5dhApzhEwvAp2fWKZPTItRG///Wa7yx9Y4TsfC07bs9MU/3rfm/6ebI0SiWF3Gx7brunj6SaIxr0NuNnhaCvhAbq0VNxOicImbNcCDuVNrdacTNWlxsOIx2qPUGn1nQduJWaiTNHT9dl/Aj3VSdXMCMTkTmJo1Cm5LZie0GEG7vBTGE5s2WRZy3toC+olMjao5hWEQbtaaRXEs86kfWmHxOjPFQcCXxw0QeGo/7WZDsl2cCPq4apCIHOyRIDk6E8O17mYsp9wrLa2Hx5pJs1NEheBYIi0c9MTHs186tjm4eVg7JTEdIzDHPjK11hQukk8HJHMnhoP8mIcdhh5W6jx3KXtV6RhAm8siCZk7QZfeaVJ4c7PWDocFliFE8eqZmdbWtHFqi/klyg8tSv8WzkvQSUKgCVu0Nm9mzC3FKxmALYU7VM1dmTmLpCMBoLVm1hjMx8qVnDPrsmEN+A8ATiklrnM1IsOymmKQN0VTqJ7lvsceAMPmsjs/v3N5uNpePhhujLeurwG885uev3Y96eWkzXeTf+M3vgHAe7/n23bloXB75atfunr0aBMrDXWivDq/8eLd+//xf/IzN9MNAMmGRw/mD3/00/36xnZ3iMxXhZXWQGyOUvFrv/ZbsU3cTbtnX3/nvd/9npdeefnv/tw/vHP7DoAvfPGTH/rd3/vh97/vULxHV+u8zOpIpSqEZOgCZ1uqCudamyTO3ZDzYKkFq6LN87Tbk6Afuzk+zrJctIwOCTMIQHGeDFOzXRLqVyw9ABvWxPlQG2ZV2HozALAC82YGhiSWTDmg82YEB8URhVPcxgkGIc+dEjwNMo4AWjdc7a8mowO77K0XBjCT7I2s62k8Ixm0LmdkUzJr5FFM4VQVALV93b6WhKgb03iW8wCgSlK3pjNxdjoWHRDgClNhTljGG6N0rLs+djOZh7egY2Fnc7VjeaXDqxbyJEJxeg3VL2Ktpc1Dv1rYpc6p66LT2s3/REJGiVKXSbmqslnEH5aTA1NsXKOLcwEiuItIKTMzR+A84MCttbiMjrv0BhZijxsXM3UpAegoq+pS4HsktAWfZm6VhFPuQwI3LXE8ypKT58cNNEwLXtT8Sbw2M0tO4R6nJAAy0/I9WWjphluqO+Bu8Ys9YZiMQ1Q0wpy+GHEp5uhP0Meh+mNVeIgOcZCdW03ESZYGR3WOU/nxbh4ahqtWMhcWuAZ9ylhcWESqqZVCRCJ90CVNnSVFxcwcDSBeJc73SRSLAb6ptaYOzPPsO3/46BLAxz/+yU99/qPf/O63XH9qNawTEjL30bxAlNRqa5b7dMJtMKfWagIenxWdgg8kHWk75E4AHKaaKK/6bnc4EHD7qZsAXrn72tVluXl9aDZzTxB2dIEYaNMutnlFWxzvU0rNzN3iORGppOWVFGGIapMcPt6mrYEoajd9Kb9omaPexTz08OMIVGs1UjirekrhkYY1ZYC0gZ+8ZsDC5nBarLCJSUihWtVYQAw5OtVrPZyvNn3uWtm/9updAJ/5/N03Pvu6W8M16QSllBr7DcspCqWTapNjQJRZhj47UiklGlJTBkkZM233u1mzpDxNNab8rrv+i//og9/6zve8+1u+d52vA3jmdc+959993zvf+W64NG0vvnIXwPbRw6bTO9767jc9+5aH96a/8TM/C+D7f+h9f/Ff/cnbr7v96PK1rpec1ggyYqJWIyRS3REkMzey4ImG2/M0Rx4vWvdlmjcsHevkFNuPI2Q0RjWrtQK0zBXMcIExRaErHa2YiOhTe6J9kIMVGpV3lPhEMWCgwrwFjw8E4Wgq8qWrgo4IXyeESFNNtZblg8xIKZGbRP9PBAAAIABJREFUtrq05rqbq3pVM8qLoFhr61IPa/Ai1HrydWIAtcyH/SPNNw2dS1ZKAJKvS9lO6szohEo5PHY4R9DvyOBorZn5MXm9FO5qi5QMw9Faiz3PcqZimqbSdR2x+5IfDseuETnRUtFn4SYmYgvHRwuJphGDmF1GZmK/c/0MQP3y4cV7u/c8t2a+5KLD8mny2WciDMNAU00xnd5/sHvptTdg41Mb1me7wxyf+5y6G3cuivsrh6sqFcBL2SwXrVUuH7y5u3h6NYbGgknX6zUza9tOu+qJAMxz68Da5VcOV2XTf3r3EEDrecO0VmwK+miYB1YpnXdp2l4F/dcOBcB+d/CWaLNqq+GFy0f3HzyM++55v9mk8c7qXMw77ijkOGkpi2TvCt/96gvP4+0ABuFi7cbF+Re/8sp2u6RGS5HVeObbg8Q4wtydGPhkZk0oqdUlasREUHU2EFiObr7lJEaR4dIllpVZlr40smOnI4GcHSmn8Gs86eNYDldNgwXAnIiotrlVI+LQRod1X4pah9cevHzx1JueffOzAD78kT+4dft2knEczp5/av2G5wZtNwB8+YW70zStx/OL1Y37jx42NQC3bwzi7tQQnTGLP4gCo0hI6mwWteieI2IJh3nBPvLAa1ltUnaBwJGGuXUAmvXaMACkB+kWlT81p0ZJkkOKL7V5KaOWKkaJO6ak8RDkQrLtYZ3Y3O7HUa85SHOzs80wtHZZpq1ziZtDP6QuudVplVdTcLJ31mjVr55RvsbjmlIFsJsekhhMjVNV9mUIO4BJpE77liWxIBLUKa+aJccK3BGWxnqgEaeE5ASDx7EQXUe0UtvMUy516R6qHZq45ok89zq4bgAonfOQtaea1nowd4nNOctiXnNXc0T0I3NOwmqV3JwXp3pzGseVaJtNmx6Ca0AwoZw4Gosdbc5JAWjy0oq7AsyydPf1yVvdJzmAm9mcwyyG66/en91XebU+7HaUHMA4utdDGq+BmNEtnnlwcKn8GOL45+HU+CNfOf13wjGeXFGL7vAEzOjr/pu4u1kzU7W6VNoT5X4dLVwEepKjlFOyQOOHwN00fu0wLCTpYoeki4015o1lkbakBkS8qXm8xtHjziJi7qU0RAMlESXxpScleqYdQCYYUwt2nGJRV92gzQTkSU2DzXSShwCQL552Eo6DTdEmkLykH9n98R8YhR2nF/+0T8pHiUSIncOG4Hp6U+KsADezUGxzuDyO/LTTjB3LEzNjkpQkiKRMfNLMIo58NGsEq9WffAuiN7fP+fQbRvWBmZqqwYmshocuVgYsR28phXGS1Fwtd6K2FK9pa+QUBUyGRTfx4yHFmHFsMDnNPPGjh+7UKEE5JXdvpaqqHA0+i3LnID6+3BHGJknCkWn4Gj8sFqfzqXVRVcnBIBHpcwIwz1MU60pi16XtoQWzJiVyHG8n0cXFXcorlrOcutoAXF3t1pvzq+1+mmtebRj4g9//MAC0n0pojpr7zlotdQvgxbu76gU+Z/bX37nz0f4RgFaadt4YD+5v/5v/6ueibn4j54eqoBVWN81blKFudzt1202H87MbV7v7v/nbvxe1RJz8T73/e0jac2969qk7z0z7A4C52m/+5m++/099Z5/FzePEpOpMiUjgfrU7hAumNVv1KycaVqupVDijhurgQ8q1TF3fz1bCeWqEysZgcGrmBzUAE1jz6OMwDCtP/XRQAM1YSKIUWY8l7uv1mbVSi861JBk4cSTH53lWgrt3qUspicsp0KCqk9ZmPKQMgMe1QrQ1hmvdjtIBaDnve7TUC2U3hlGKpR05skhHYhWteNkDkDptmLy1ad620vL5dQBdP06qDeZuyqdUlLubuEPVazvZBY7Rv/AFk0EA9GlBzLSmDjvdfRUedBh3WtrWwTnnaNXcbrdLo1DuHuNsv65Wu6+bwNFM+ejPtEAEmJ9O+6Fh8xPPJD+25CXidCzAcjeBh71iQRl6cBcWvjFOXEOHNdeqHKRyksVeYUtlJBFFiEAgS3k9c9/381wBtKqcEwiqYeDhU2dS1G1EHQYt8Qqaih6JArKAFnwhEbGk1honXswabmCGsPiyLyUO/rYRLTGo5Y0Udg//x1IyvAjYTHxy7j35igU65I8+2Q0g94VUbghSCMzdTANRcXTHEAtA1NRCbQldxuClzQTQkm9cDlqbcdXYr127AeATn/jUh/7w1//+X/hfPZdDfXC1e5iTARiHLuxGcRgLmHY+Gu2ibjN+3cxJxHLq3Wcij+MoQVSRGLljGG7evAlg+7A+elBuXT8T6d33VR00AFBjp+IOMzW3EB2I4NClSOD44IlurZQ6IamleA1p2sLoSf5H+uQorgFEWvUIwTU3ltR1JFi4mAGPyIRW22ML6OldI6guHydCI2tKpbl5SaBe5AxAkv5QDinDSnvH29/88JlnAHz4wx+9vHrlTW+Umxeplxw2bydrtZZp7hLBuWlbMjLRmuyiInF/r/VAvBu77uwiTbNdXV2t1zcBHPb+T375t3/h//in0/3+J3/sp5J1AGz2i/X1L33ss7kfiiOvOgAXZ9drLX/uR39yu334uS9+5k+//88C+B//zs994AMf+Ik//2N//qd+Yj60/WH71M2bAB4+ur9ej8y82IvCWsJhw+Kqxvx4CCOykDMMy+Rj0AC1mbsW46VeiVMSd9cWUEaON4kzifS1VCIRiD2xNHOPVrUlXtF8yZdGbXAIASSdO6lWoBEEx22SNnTSaQNRfOIXmAoRihYyYl68f8QEELEJEiUO+BNh2dQFzNyWsWbOY1+mvTCSkFqJ+/469YdUtT5UH11GQQXQDatmZ7OmPgmo2LE0lAkRdAJYUgdADQbtwsx60mFVQzckYcCY5VQ3RVEeTOZup6ZbpsCjUk65LAOog4iJGALH8f80Sb3CXJvAuR1uXWwAkDy6f3W4Knw90ayWj02H3CeiAvNEhFIA3P/8l7vZzignJ7iMeYiZGEQV9uXL+93zr3/mPd8E4G3vePPwxjuvfumLr37is/7Rr9z7yoPbES5g0VJLa+uua6bFLNbpq/Vm5xPeemd4y+t+9F/8DgB4w5320otf/f2Pbj/0KXvt6pasANRHj5BBupfUE7lmBkBpzavVvO5foXbrff/CG17/1FRmANPde69+4jN8tbvFQ7bkzQBU0UZNTcezzcc/8dFnHn47gLPb52ru8zwkAdnl9grAWjKbkydxqDqdOrOYTNXNKOdlexjUYpAjIXpiPeQzRyI3ejLP6O7KiLQV0ZOND3I6vAVV6ugAPXbOSz7C89zUrSnBhWWxFram3s6ujfVq3s6vXL+xBnD79u27L76a5VzVX7n/wtXW7r36MoD1+tatp+/k7uCtffHFLz73zHUAt248vS+HDmPf924GD2JUXf5GcrB7WKsMTm6omioJdG4ARFPmvEZnich23vfNCcBseTeVdeoylcN+m4UAZOupEVlq7tY17gSAcnVqDcyc1NTj9ts3dx05XV/J/cPWPANoLWfvt1dNal5veqZUsQWQOiYc5oNlxTy3kjsAD/cq+fa4Xm0PUrfKgwE4FB9H4ZSFem+scVgFSabUST0QUp9EbHGRjKgBlOIKsyXR0zg5CZuptW7ZGme4MPzMsLJqJQyP6lV2MGeB60b0GgCTC0rZ0qG0ysxEmnK3+EbVzLCEApAAuIkRQSWupRRbkpwSMzwNfdbZp8Mubonr4RwKhXOt0JKHeOBRAYi9kZvRYZ4AVL3qZb8506bbZiXLDQCXD7P5uh+ul9YaXT196zqAMq0fXe60zM2I0YTT1/RcQper+OsaTvl/RWmcPiPLtqa1gDsu8Mg/xty88N4fZx39a/j6gKqWWsxatF0EpqDv+0dXB04SrwkdDwksJMLsYqqhFRrDzcMuEePfcYOysCc9GKPCTxbBqGqMyABMbZ5nkoTjFmFhujFFnkWSEJboYg3DuYiZza12uT9ywQOmzw6WY5uptkbMFhFSXyDhgQksTQlLVd+ShDw6K4STxm9u9THclJazemtRT0pMBPFjFtsVLsy2oIgQeZwlDA6T4+HnxBxd/jTh2KDgMRLta/NKdAyJ6EKXSClFYeLpzLbcvc3IA1aC4IQs919JIHcQbLGWoDmBx250M3LEtqbjwNogMr1RiWAI2Ai76zguQobXFmTAkLn7sYvPHaCh4zAzOehkDITMrTKzSDp63mMKjiCAxEI3ZLKApw5DP03zUh4ESizOgBqoLctIq8FpYmZ2iITWZqWUoes4hKyQXXwxgAuluq0oFYA3vrh5/YW7h0cP9/Du1Zfud2NUm2qZZ4KJsOtSRexmJLm1Mk97tzIf9vGJUFVrLt1oVtlGAClt1sLD2cUVJQjFmjmlBEFp1Yk/+Ou//unPfGHSGQAGff/733f9xvnzz7/pHe/4ll//4G8AGPrVRz7y0T/4wz94//d+b2rLRyml5E5VDcTb7faJGkQswqL6PE2dGIBydfCm4ayc3WVgAKXYBDdXbzQbz+Gj6UYazvrV2QQ4SxSjWNM+53G1ZoJ53V1dAuiHpN5Ka83ROFnC3IWsJgSwOQu5L3EEPV6oUCpVY50pxMQ9d4MCfEYzO4B5yCVLYzZDUu4o/PEgAsTg1dsV9tuVKoA1+dnQuef7h3I57/2QARibc6KUFOq8qJkKF0JODIW7xU1mobWB3cmbxgkv5Lk4dnK4fkKchRORWo29cqhkHIl1h7tXsyDriQcuV1NKYDo5T/8ECRzzPC+3MAERWTs6ZrnXGs3MKfPC1xE4VIko5/5kl4pPrIgo3N3DlHGM80Va2dQ16mp0MoLkriOiZl6Ppd/R8KRmqrZkCClBooy29XnZsQeDQ0iWqq1o6oJGtwHYnUIuWRwBOYszecTQ8IQsbdT3VLSdOsnCSpCIY+ZbDhMnwVUyEekCNBI1VdOo/zyt4wwmOSFAygGS9ABKMRHkiWNejmIXCsc/LzlJInNjZuGeiMKorrUKZzML9SkeBiK9WSutMKOTtJRfMIEoLrVSD5uzDYDv+o7v/u3f/Y2XX76XRxvPaLVaNz1EOHwuBzcG8TzPfR9Fx3me55Q6s6Z1YRyIUErJofM8rwc57HYAVqtbTXGYdv2wVvbDvAewOT+/+9WvAE8xSWumWuHRWqdj1xWdWmu5z5Hwn+pUm/V9fzQK+BJKDpZK/LWBM8iSEgNcS4HipIszsWldhDNHlM544mYK8y73rS3uGndLzH2XlzL2BYuly2dWjW3ZQIJg5Jw5CeYDYCG1gYk2q86opSzT4d7ZeAPAu7/lWz/3+Rdfuftw9wive/r62fkKQD/kMl3up5lSYuYYFIbUuWO73bt7340pE4BSWxLUdpiaDsO1C7n54F4F8Msf+J2f/S/+9l/5S//6e7/lBw6vlZsXZxEJ3t+/HKSH8dhLlgygVhtXa1aZduXNz731ne/8VgA//mP/0t//P//e3/uf/+Hvf+ijP/YTf+Yb3vqmfQ8AF2e353Zl0IoGdwKdsk60YDjlcb9zxEEXm0VoakxMQsnM4EuJWtRCa3Nn9KlnToFqj5myT/0SDfWTCOjMTGxRzHRsd1uyJwtHDDD1GMeIwJJi1IgkSkqpVk0sJBy3DrATeWuNE/pMiIHPWp2blioZKSVvp6akwJ5JL3n552op8zxVQJI4bM5EAFZ9Pje7ao/UlSojTCjdxvywr8Y0d5y6wAMrtIGMhBKxB/hA2M0gEok5BBusueYuaUyWpqUUX5RvbDabvu/dmsFCol1WN4is79LRQ0qiBIvjx9Ijw8GHb2TNGBXYXmxuAtiMA1geXc71RnLRUg9xVlkPo5LN8z4VK49mAC984lPnlKU4V2wfXg5R3GPVSK7q9DDpD/zo+/B97wKAi4we155ZPfWut00f+NCnf/6XDvMMYMM8u5rYvh7G9QoWVAsqgi89uv+eH/ve8+//djw1AMAzN9JteeM3vO5w7eIjP/+BTSsALobxsH+QRHJKc61zcwBpPKN+88jr8z/8fdfe9Y38hhvo4i5Bjz74u/f+rw/vPvPK2bCxQ3ivAKpa2/Xzs49/+sv7lx4AWN1YE+PeK3fPNuuLSV979T6A1VPd5fbReeoJLEKGZTdIlYwczm505GPCKTgVHhO9L9iNqPCxmO6PUDdaVPUnjFDmLabn2g5uRLwsqIWWMIvCofo4cM7UDXHo8lInAJKzUduW+zKkuT4MW8fb3vzcZz/38st3X3vDm57ezfXi5lN9dwPAxz/yqadvPf/aK6+++uirfe83r10Pq3zn3TikwzRFgz0AMxbTRMpkphzk5sB6Gzgl5uQaXc7q8JmoTVXB6MbXdXkNgLTs9/M8ppSyLOEzWC1uTLIk8x+zIZmIpanP2rDA2F3cubYxidABNALQ1Oe8rrt0NbWr6bI/G9OoAPqB6+FAZmeb67vL/cXZCOCF1x42I+exeJ7MNsFm6rpp3iXOSUZKFGqKNcnes/bVRVunhNIYAEmv7oLsRIkWjyo7nawWrgfFYtllJ6fBk3hPiLKnrCyrNF4wkc95XxiAeiJJSjlyHnA6GiG9qsI5iyB1vNzTUIu6LWf4tKC+h+mgjHq+XqGvh8MeQN+vh359uZ+YamtXpruNnANgJJpbgrOrt3nsHIAeDsKHYWOQxpoudw3Aoyvu+tsk3Ty91nc6jg5gupzLoeKCcVzOnG7XROyIBQ/9UVrn1zucclI3iCii3fM855z7vncmPZ70Ukr//37yyd3J/jXR7FJiId8c2o99SqnOh3BwQHi1GWtbAAqnbixt7XA4jF1/urw7To0XWmlmeYIHvZwHTkXpAJoWUxi8tprB8bSC1+ZGZiQsmU/JR1IPuDuLiB+Nus1FKOfsbrW2Y6kZR8KpWGlaYoCPQq4IBat7/F1sSVInIh3IKf7dQq2OSz7YQKfA7xO+zpP2VIgoCriIowAMpkrmqctB2Y7cisFl+RHsjtjrnOoIzUwklpp83JsubItTRkZVA9J88mgvBA201krRRuTLUsTDgaMa8wQ9EVZlAvESNlrgqczMSXja7YgourG6LplpAyWARY7CjUUpbNNSwVHOGH20SdI8z621ZjX3CYBVrzozJDpfjq0xbRzWUdHDIFu0DCNH06JdFySex1vS5cjkkUw59VYYMJcytyCbY7PZVNWIcps5SQbQC6KNOzEzLVtpVfWqddLquupX8/4+gIvz61fbaXN27fqNO23+wvWnbj588CqA7YNHrZWOfS57tX493gBwbdw0q4zhXr33wle/cHFtA2AYu8La6vSDP/i9P/2X/pWbdAdAeWjDuPnlX//t//K//e/Ob46xoey6PgDO89R+8R//EyI5X28A3HrDtc9+5jP/08+9kvgi5z5MKF0eH13ufuVXfvV93/OdzdqhTQByf1aQpq2SdMOYt4dHAFxoX6pQurraSpdBdrYZAdx7dP/hq/e8lrn5xfl1GwCg+uFhaVkZzk6pRSI49UqsrdWGcTP0HQGocytlKtMhCjADMdasNLPcD+xQcCONB6bbMc7HrrTE/9VNIIFi6aSLLGEzE0nMok79tWG33wPYu1EenUnnxkDKGeEbhUKLll29ui/TfugygKc2G91vh3EtY4+Z9lYBzGXW7JwzMbtZZNPEISQpJRLXIFdHk7HHdalN1eHxguecmxrMSYiJgzxqakaQHAfPJ5A6hJjTV6thiXTU5tDMIiDDYgz/E9aikrOrEnleMLC+yNXaVBVMxGy+4FVVVSJX4lRrRbygKQIOtlCRQhWWpObEiw27VZsOwaoQ4cWnqqxxOBcid5/nObOklGTRMpydD3oo8wyV8HrkLhO4VtUyi8hxXKOGNpU5pXDlKS9h/irCIFMndYuTrQu7kzPQ5Z4omkStlF4kEbtaiiEGqK01tRTjnpGahUZjzUg9p8TEUy1LZ3gnqqqxiknsR5eg1pJSJiLVpSWYzNXAnJRgvIT9Uj9Ek3CXsqse9ofYII7jyO5WS9d1qc/7/R5AKaUb+q4fAVNr9fizcs5EaOY553JoAN79re897278bz/3v/87//5POyYzG7oegKFVq6vxrE6163M8DMphyilooMzMEVmfpomZa2ki4pXG7gyA14kJAnXodq5xF9jde208S/vDZSdNUkqSbGFW12in6XIiQplr0B9y7tyhTVNKi0tQ69APDJ8O+y5LDYJGSlZbKc2dcuqTdMdEg5WqAMZ+YEmhnjqsz7ma1zmW4Xq0adhcS+476fI0TQCIRUS0NiYMTPM8Ibj/JFCHUUq9cBfZmaY7gxJ513faGlUH8MyN2xt6471H26+89vLv/+HnNmcjgNt3rl27Pq5v3DIyeLWZAUytrbpuyNxagZV+DIY/m3KZyurs/PJq6mT1G7/2+wD+5t/4O3/13/rP/uUf+UlRZTv4VAA4HTZ9r5bUzVpJoot8pmi1jHnNni5fnQCsu5v/9k//1Z/8sb/8n//1//TFzz54/rm3f+EzLwH4lm9/a9OH+/2j9bhx1bmWOIElUO67nPN+vw++mogc5jksJ1lkmvcnlmKLbgiC0inMRyQOZzjcSJbcacwjzhwS++msaHM71FKGoVtS8J2Y2VTmrutyn8o0hUk85z5kima+UOWZCeY+p8W9IV0UrJCYWccwL9b0tE7vu1Gla6WAEWhed4CchNxNWw3RYTOMu4fblHryReolbgDED9fX1w5397XdWG3OnUcAdWur9dPbWV/d3t102AwbAE4yTQXmIkw4ZFYAs85Vqx5G4mzG4WrjLs+1ccpMaRiyao28N7G30oig7qWW+Hs5J2aYtVqrHVtvrNaxilCaBZo0TtTNqrXO1YfVxqqx78dhA+DiXF69f2+/W9OtjY4FfQJQL70pK2mf80qT7u8DuPu5zz9rPjir2tD1ZT/F0Pxo3l+NvH7+aXz3O3ANAF49vJyHleV2Y3M+vOf57T9qbdsAwGRCS0PPma/azrsclQHzVH3szr/7m/DWm7tHLwPgy0IZw7mM3/fNr/ziP+5e2gEQ76XrnTDNre/XscpW7x/enzbf/Cy+8blXn+771by6PgDYzrsbP/BN7d79j33ys9fW1wfvANDsuquJ9KYMd7bDC7/zSQBvf9sbZpSLs4ukQ2m7uSQANzbnV4d7nMSIqlUiD3RoKaWW2nVdm+N2mgBITmzWvLmbCMcNR4woMbOElSgyMlUbExk1ZoGrHslKqrHJpzi6LFMvsUgmsNaS8rLd1fDuwUTEYE0rgFpLt+6qtObT2ItODwDkNrz12df91u99Mq97vnbD16uhcwD96nCty69//m2X+WaXfFMZQD+1jnn38EE6GwrznIYQnbMSkyWqZkslOTg7iirRHtLJKCOA2Q6TvyzXNpueX3rt7tnh4tr50wDmA89lP604iSVvsBmADQqo0awEcmGVo5lTQEAyyalaBaB7Eu6t6Zi77HVqBwBn56+zutHhvLnt9zzWnOYGYK+HgYaOcTU1MwzuAJ6+ceur93KzgXJOVmt5AODRgxfX654HzLo1OpYXcupwQZYgBhFllaCTwCVB1bRaSjmnEQAhOzUBsziGGieinHpoqtqqQcZMi6SlrqQ+gMUSbFg8VkoF1bMkgRD5MVnrHTgiJgvqBXD3LudS6NHVpTVdr9cACHPmdZeHqV1CuV/fjMD57t49SJvKa+NIZ7fWj3YHAOIX5+sbrXpOba4PyvYhgNUKQz9X38Lm/UylrgE4na3Xt5rPwn6x6cp+C2DelrPxBmGYK/W9x8MuSrWnuQxDr0ts5wkDBdnXiAVkX+tK5SePangCG3mS/Rggf7yiJ45toZVSui4tLW+JwHwoh2Y69P2ygTMNAITB/fiD7PhKBghuaeUjF2Z3bc1cUil1ORunFJ0URF7qHGlZgxFxNYWR+lLQ3OVh34qxg8nclk2YmpsRUGtT1T53MSUSUdd1pRRmcbcAXQcLjEgYUSRyPN4zdTkxea1Vww9LQmSpT6WUse/jgtmXknOOsESph1O/jJqVqWltOaWb164dpiU0rR4UT07SpcV345klJW6tKWE1RFKJalNuPk3784tNsM9UNYm0puqt7/vD4RAT3X6vZkYkZuZqjdoRrWpgRHayeyJGAQM59f0oi/JO6g2u7q6NAtTadX28/tER23QxBccfmDpxs8dnEOdqOq4GF/bDxClqaGvT2vWptTb0XVR1OIy7zry6GecMLF25rmY1knl0qimZTds89zn1q8HVOkpRW1OrMrIVpy78uNBSRaTvhlqZnTWKWkSEU7PmhNRlZpR5isEp5axVw1UyT8tYPs9zuBgASxKfBTdXAQ6H3TiOi6hdWw0Rimg37eDcDUNc27vDwQw5Z07iCwpYVJtZUxCnLq6u+ATllMp8sNnH3AFInKrWLo/SZqc9yQSgOF0e5vW6e8vzb/ulX/mt111/2qe7AD70O7/3w9//roIqfdf34wd/93cA/OoHf/PRg/sXa/qOb379j//ZvzC8OAPY7y/HO+v9o3mz5h/5we8tLyiAQS82Z7c+8s8+vdz1uAcw9Jt5ns/Ob3zsI5//7Ge+JNQFoOqFL37pZ/7aX7cGlnOy65txE07hYbj1e7/3sY996tNvf/s3HLgAaDwk3OhFfPf5Mj+gPAN4WBvT5nxYCW9Km1Ly/bQFcH7r2tnY3X/ppVtvfMv+UOIGZmk1z4dOujFzzpK6BKCxTd7mVtb9+byf4x1nacyWBlEzCM82h2axWp25+2EqKUHrjFYDWK7aqrom77tEfQaAimrKji6xVo27gULnUqgbq7bJ6lxnAPPUktNqsxZJpm1uVawB2GTRadbLR9eAzbjaxL6/zAO5Hi77YXOW5fJwCAZC7laHqSgxmEJfSImFRcJXbK4lYHONYa1VAeUk7k66UIGciYmj3LnvVrHn3R327NlcwQvI0t1rq4DnIYF9KVUnIuMknHMi86r+J9HBkVIaU06ZyTwRokS61tp1Q6k6tybi+aiekjarTXInkhU1Nq60nGT4yQqSxa3n4ZW5GRwtAAAgAElEQVTiY/4wH7mej3tPw4Axdn3cSfUYA5p1dnWSHFihY1pSBZT6/pQwbK04zB1mUCgpLeZteE5s8TafvMQkIGLhw1S6lIe4iZh5M6uNQS7x1kMXl1oUSEB8CdQ4u0CcCOQpLQZjImbhUme4Agu/OgsRk8DdMOQubALaLLI8pRYiGlYBp1jyY60UcmRJEf8h8y53pRRVhT5u9j2ahSKNuDRuBqnCnN29zg3ArVtPfd/3fP8vfOAf/NCPfP+bv/H27CX1CqDqFmSlFCdy1fW4CTWuaBm7vrmaISy7TU0oAS6S6rTYMpkrlviRndI0c9vnTDlnIc/cO2k4n6VD+r+Ze7eY27LrrvM/xphzrbX3dznnO5eqUxdfq2xXueLExrmAyQWMA3Sc5paYBExAARSFSC11S3S3aNG01A889FvzQNQtNbT6CoSrCKAQCLFpiJ0LNhZxfCtS5bq46ty+81323mutOccY/TDm2ucU0GpEP3RK1lG59Gmfb+8915xjjvH///6eYkr1qIQpUnXjn0BdhPLQXM2q7Fc4GXPKOZvty6bQZLZxaDVle1gwzXNNqTN/hJFGRiAjONyqxQjRgXmupUxd1/VDbiHYRAZYIS0KU5E5pSCwgMiLzWKW2SOd2/XycBi6/srh9YPLMj04uw/gpa+/evbF03e+8+mnnnx81aHjDkC37sftxut45fDAvNw/vQugX3VuKrkzI3j+9Kd+6S//pb8C4Ed/5Md/4Pd8wjcmDl5ERERwIpJYzVPAFxiuZVZHIpaUAtRXSnntX7/+2K3H/uyf/m825eLn/uE/vPPgNoDhYNj5vbe/+9b9e+dHx+t+yMEc2Z1vgS6K0WmKUQan1LGYexmnnVDaSy2irVH3RB6tgILBQfFYJBjkTBG1Q2Ze57kAUK9EgHBE5yx4YHP3xOzu8zzHT/apd9eYMIlbk3qaUbT/nMygVpdxujWPcKLl/ggzj2qMKRFziT4sUah4oebuMY2xqolFKKjJ6hStVwiq0O7GlaPNTtU3pcaoK1fNJEepu3F++erBEnQ/2yQ+D8mJG+DN3YU7UCJIRDvFE6rk7BFV60RiTRXphuLuJORGtrDmvEX3kbvX2FQdYkkoOU8qlRsNVnKiPndmY63zNJeUTgDcunHy9Tfv37uj8swT4zSzTwDysJ7UdmUjZb7iN17/1RcByOUkE+82u0x9MfXUkBDD0fFr0z0+7tCVbe8AfOjmFanicjw7fPwoP3nl8s1vAHj88BpPm9xJ3V0Ow0qj9C8KxrW3PfGAxqvHUGQAVRSZ5s10fHXgk3V6MAPwLaqDCERSppl5HRFUZ2W8+djNy3W3W/Fx7xGfcd5N125du/rsU2WVHowXRzsCsFLviJPk+Xx3dZY3/sVXAbztYx86ed8TZ+fb/viqu0RoNMAHB0fTWEigqsQNXqdWQmyYJam2e47XIL9VwMxbvpgzRZiBWbW9pB8WbhTax5y3+5cTkS9p4o/SnUi4ow6LCNwI0DCvqMcOB0jqatFKIEmuYx8cqwOeRr1x/Wiz2Ryc3NjMmM5uA1gdWMZ4tDribrA66W6MFsn6UFar1Vbp9v3N2eUWwLWTG48dHavvxnnuUhc6/N08r4+Sz5VqIkOsriwCLs5TpnF10Jdydn7WAehIiI62lVIinsa+qS5ngytqw1tFhJI5hVrWS10kn+JCxqWKSJcz73YOYLsdu3yU80EtJa1OFLnsAnQ6Sd9ZhlEtwQ0CyGgcZ5rGvMp1MisjgKODnhybi20+yHk9hEIqW5KaaoEkcWFzD59O2PtFiEiwEHNSSpFLVr24eyO8KNxJnSsZQ8Ne5+TEXanmSGoa1YJIACkTgRhca0GLtJAYyYYpLy6Q4zhOtcYYIziCAHbj9uhgLeScBmUUJQC7qdRaEk8nJ3m1TlrTVA1AQrfGADs7f3DvaFVTXwCs1/1qvVY+HOc0zWx2DKAfrsy1znUjSbNIlCJdXkl3vBut69Zwjl/AXeLGXkqNNt9bfbXLn/Tvi7d4+C9Eoc3ch6Y5NGLgYjyTc4qmQwzZ1c0LfNk/UYoTMad2lC+vEUNU84aKaAq+UgQukmZ3krg2YzeOcE+JJfgQQs2vQFTdfJ5DbLSnlWuEytNCgm9UHXBK+8CseOQDLyoiMMSqawoCcXZhAqcUiH1T86QkyMjhJWEHUapWzapq2jsvQgVgZuF9kQYg1JxS13XsqLWRNRZ1iQsj5xyoQoLO48TcpZSMbC4zgOIAZUqUMsekFkDVSkhmqlpqpb4PKje6rgvVsBncfRn2KJF7rQYHWpOIEDApgUG11GavpsiAiIBUNNEoVNuWG3qN1WoAUKs6FDD1GsSKVmBwlzUKTex1JbECVUsprW8S1wV3jdLaXdHgowHfy1F4x5dyud0AYFl1SL5Yx80dau2yMjd7MzmEmBHjbW5wQDPzGmwOd2eGz+2JYGSL8AFrOUTDMEzTVEqBQdqcG+7mhCQiq6SqoVoC0Ocu51zmebfbDf16zxyUnAScUtpjcTQcPc3ayntHvBGCBUbe6IHiKcJWmPVyd3qw6gCM9XJ9sILN3/mRb/+Vz37+C1/43K0nTgB89he+8Kl/+rk//MlPXFyUn/vUL/75/+4vAvjyl752cu2Q7fIdtz5x8+Z191cjr2ozb6DTG6+9dPHgTj11ALfv3H7Pe9akNQm71oZxr5Vc5nH6mZ/5WZ3L8dHx+cVpfH0MdmN2EJXdxRmAq9ePc07feP3uL/3i59/17NNJdgDe9czbr129evbg9ZzWn/7HP/+Rb/8QgO/5zt+/2TC8/wd//+e++pUvrgcepx2Ad73v2cdvnBDR7uycV8dptQKw24xXrl1ndS1lqhOxAcjrLqeOjXUir80qRWKcmBPV6iCLnNoy6jSWWJZ9yooGEZ/nWTghMwkbtQ/c3Jn3ohxbFi2Y2Ygr6jzPNeaLLB0LG9d5tlolC5GGTCzptEpy5N5b6U0BZE8CnUsptFHuorsqq5VKZ9OcV212HuvcMRORMIF4H/ZEgKMQjAjubWuvdWbqOKfwQ1Aj16QsXegU2Sm2WvNFaUhBk3Tss8fUDJX8LRiB3ygNjmD8EryUEu8wyJtEFjExWOJFlugHbvudtKSPUmvLViDXWuOdy6J4DKbDnpq2qPk8Innbyy7ngathmW+0xFDmru901pYKaa5qiVpa+D6Epes6IwN5ChU9eBHpLbER1GoVU4WARUopJImWHG9zB7GjVZeIIAFyOIPiEJJYFLVWZq5ubsapxe20VDNidYMtOVvEwiASV7XaiDVZEjguYzWgY/G+hLjCaq0M6vs+hDBWNY66yODZh9qiFQrYRxJ6vFVzhThotVoBeHD/9Pt+1+/+J5/+mb/xU3/jj//4J6/eGIICKQxQhXOtRUidKwDOBlGl0WBGsy/dfbBrdbinPY2VEtjZPSgMseduNpsbV65G3vISgqOLrLWF0Tgepp2Jw91qKLT3/PCogpiclqdFzcmbtdIeksZmq0QU8CknCqcPO5k/ZHQvXKtgR5iZ84J6fUg7JzKzCN9CAkNEOvHOCwJwFByQYcVlW7SAqAtE3DRfsk2p690uqu7e9vRjAB67cfzyS6+dvnl25/UvfuhDz/eH0cubi22GlVSex+2OlkjaYcXgtN1aTieMo3e+/T0APv7x77vc3OtNhJylxFlu4CC5GJOgi4mBuik09103pFLmvaDx2pVDqmWdulV/8ts/8tvevPsNAF/8pS//9b//N3/0T37ye3/nd907fTXaMTeuHZa6w87Xw8nQd3MkgRdOHZGPTpP5nNNB2MWXoZ0TPHjRXhwRttyikRuxI/JNSjHOTMzhKnI1IpAIczSMKBxY8UREHlxuSTR7KVmgNLFYUUgR0bEPi2snEEiYqpNbQ0OT72GKD8eMFqprd4PtS2ESMIgYpghvQqsvwe44WINyudi9SbYBYH5Yy2HujizdmjbbTaSWrna1q8A4iyanKPWq9Zw7dnZXkRYaPcNYuMyFxSNcEMuDHDMdwsJqAYKnmkScDaAS8eTKDWdMBm8NDucoNL2WsR+6XbX4GK9du7Hb/KvLS+u7g3njsxcA/borupWcjpz627u7n/sKgJO5O4I4GKvOSSklADpbN6x2xZ5+51O4cbhNOwBjoupTv+q30+bw+OrhU4/d/+yLAG6lQzIqF9uhuM3bdNJHN/ze5jxde3L9xPX7Nl1mA9D1khLzboLbQd+JbQEc5LVVuKsIT6V6YgC7bPdYn3j8+nDzhq28S9ZZAZCmgmRydHB3c/6eqyd5jkssmJGHPNfp6dWVX33lLoDt11576vl3v3l5/+CEh2EYSwGwmSuq55yYPPQXi8k8Cbd7XfXa4P6QBplzJWoQ3NCeE8GdTDVUmYnDm8KJWIlsH/fkHDAq8+ZhiSEk9tkBiP9BIESsFoDSFsEApMtdhSbJAeGeAfRp3Pn0/uef+vlf+qKeHjx9/BgPDuDGs93xVXvtlS/ceXD5/heeW11dAbh/7wyejNJkBycnt0gMwOXZJSZ98vFr/XAInebYOnIttFOpXjMqZW9KTEBca6b55Mpqtxu3mzsA8sH11K9L9bNzvZKvUopAiqqY4Fuw8QJsAipC2mrmi5OfGNXB3fpy4lr7rr8SDcRxu8mo7Dg+PCyVdoHfw6r6WMmybNOKdnNgdFacaJrPVodrklHnGcC6X626o9fvnLp1ZKnUKWJix1KsOjgRsfvijrfGkARUlxh7YsBNXRzJQRETq+wwU6jBQl4ece8ppQbkZo5CJKXUyGUtBrJ4g5STM0f+epQQi+4gokStEFObeyfYrBXMSXAQZ2gvWJ/k9eHa5LSUstl4118DkHH1fLMlupR+TodkGoGXq6qYd7LZztMOnK8COD46nOpU9EE3kAnFVk9pzamvs/UiZdZHCRF9n2v9t3sY/LDB8e8Cc/BbGxxG+ijMfrlzPpL+3aQcRoSUWN2iPmzVIBaLRJzmSYRCUkwed5T4O5kirYjJl1u011pBSCmP223uuqUZEvhj1Frdm7CfzDmLqtdaRKQBoXXpblHwGx66ThollEn3US/MEbkcQ9SGpXfep40EGBqAdDTPM8GC9RkX5urOxJE8qYthjdG6KnvTkC338NBQ11rncXSThg6Nonph57VWSEs0fYjzZxZHKlbCFmqxDlUhzIwsKbHMc5kccX8jIpp1niZ1i9ZTR5KSiJARTNHSFSMtKoGJnEiXQa4kYbjC/K0MtT2r4tGOWLsfBnA1oGxMpZgb2CH7D8SdIQyRSDxcSN5aWwAf1Ko1VgVTwIONmXV57so0E5ENfUDfaAHbxZ8E9SUchjjuBupQco+O7VxqVaz6wc1KKZJCpoO5aqk7AFk6EgkCS3VLfVdrbaCN+FXdItQ2wrdapJ1ZpNkwpS4PD+lOxGEptkcgNcaLL/KtjUYy58ClcAQRY7YZ5uo+mzr3Qe5HvVyJ76bzD3/TMz/0+z9++eDum6evBZvsz/zXf/F//Sv/6PJs++rrt6N79van3/Hqqy/+ju/+8Ee/56P37tyv8wiAUddJLs2PVut1Xm1lBHDt+kHVETS7TifH1zanBuDB6elTt972z//ZZ3/lM7849LI5v/NtH/4WAD/wg9//9nc8beCzB5em+Vf/1ZcB/N2/9/feePPBrauPfeZTn/+dv+MjR089BuCd77jxWz/y3M/9k5cfv3br61/58k/+9/8LgDdeooPVtc9//vM/9df+dkJmovPtOYDv+s3f8ezb3/7K/fMhp27db7YFQMdeyrSSzJnBHRp4MQdKkyNdo61GdgM5C2TpH0GcsVzXjNWgtCQlSWKRpO5WNdjD5rXj7K7ue6gFnAjMs9Z5nmqt0dQL7oFr6SURI5HZOAGwOqLsesEAF52pTgCUkxE0UWUoQdtYxaMZbWq+/LZmFn5YIhHKzWwVMQxLEKU7Leq8R/KJdS6luWxUi4MdzkIhyAJxYnGRlBItKB1q56WpFiH+NxDRvyEaHDlncg/GO8NEJFwAzF2pRkQLismiXhMQhKw55myxJEfcdIB/HqIu9rThBb0Ed+e4bKoSeYMbAWQe+w4zL8rGAFjg0a1wbwuMNm3kLBK3rIegVZvtY8a6WsdIA+04Led1dQeZZxGYN2+Capck59yc1ZHIFf0pg5uF7GxfoRJJLJCUyKK/UAuEc86inKhJSBIlxUwOV0zTFE0HISpViahLvWqp0wwgBCkMFDUiEjS5EfihImbRB4KIInSKFjZKNOzVooZkELWkxpyfffa9f+yP/ej9y9d7WQ/5cLt5ACDlHpKzUDwE4XwRcc5SUECgbCFMYhGRPIuScUS5xBfu1FCqTKksYb2p70CmasRqXqvHlVumWthBSTKR08PlEX/Otdjy9bJwYmnhnw2hXA3U5my02OCX3JMWo0G+jEajza6h2GjlhbTYTjOjBcftTiLUdStJVOs8jlsAw3oIDlVmQWZ3A2k4eqDBDUfuU0xjoOY6Go1qDx6/eW3V9wC28Oeeef7B6cWrr339i1/46rvffRPA1ZMkibhLpeo4lePDa625i+35+TiNw4P7dz7wwrdf6d4BYJ52HXuXky/g72jYq5lTBZMZxcHDXRbn6BfM0ybmAEPu1uu1qw4ku7k8eePJWzceB8C/1j176wN/+if+/O/5fd/9X/5XP3HteuQyTkPnbjxNRbhry5ssEsgpe5eb48zjGSU4kMBKe8TM0lyDOxO7LIlxNOuUReL7bEidCGxxjOO0X8kBIwjfb9+HSpzMosERSqWW5uPcChSmjqRNAb39KEwtwI+Pstz22tfmtXYyq2aRYNfAulajLI5eklBwdhwELbjsOu90ipreq89KyY6YrnJ362K8DyDxNKxXidWmjZp0KSxgLMhRD/XCHJ11ZaZsOi9wx4flMtqepsyNgqvq0X5xcnVfBOF7Hr2ELSgqaRbWMsNqN6y0kzF4++LD0JvTpM6ciTIAF5haL3K9H+5+8dcuv/IagKenNHgyzhNhpmgU4SB3o2FXVQ5X6OSyjADSkIe+L9M8dBmlHN+8fi8LgNn85OBovtwerdNU5imKxS5ZkZm9e+rxs3pbIx0gS9Hpyirjch6Gbpx3APJwVKrAIdHyZgegmed1no96TVB3ryUYXEe5gzm6pFm8E6QaTHXXmcxnq0eUTyYG8Obnv/TURz58kAZVPT48unjzDQDnF7sVeWICGZMbXBtd0giySP+afE8a4ViCrYXmfASZU5IlSLu1R9w9oujMDNC33PuCx7CcY7HmGxTZbNm74B4gdGEibx2wtHIYBcBmF9dx9rHryLv6wvPP/PJXvjEXvPDedwLo8eBs+431Id0o6/HBuR0qgNW1dRpWlzvMux6+vnZyBODXX/zc187vbKanbt08WGUh2wFYH9CmnBEJgwgpbssMIyNYpbQ76A+EpnE3A6jW5XREOBi3ZUWcpQLwBNDo3JHMQPOtKCAEhzgZc4pbpTpmTRX9xY6LDsPqBEDRVKZL80u4uvXVHJFelK/VsjvXc8287g4uxzMA3Xq9Pjq4tHkq5/ASx2AtNqpmWq26o+24O7t4AIDrnCtdOToWGliyoKMWZxZ2NzNVs1qjAkQoBdkgvgCS2dRhTu1Cvu+M7yMSrGq7fZkTI1hieegDk/koxL7rumDsLySpqGQ8pTaz6aTT4uSxpWkpkSNTyHQ3zSS+3ek0ddeOTwBY6U7v3T5Yl8ceO1a/cM4ALibVCaYD/Fg4d3nVwsWwM5qdaBx5mgVAn1cV0vd9rVW1JUDFr6eKlMT/P0zkHk3levgkOIgZrgvpI4RKe2Fm+2zjnh/ajb2OpkQPhhxOTtK0ISwwMKU2Udl7G5jhcbLMXTDGFvWriMw6+3LdNUMWYUeBMnOw0lqjYUECc8PSMS2/ZLz+/q5uBDLMOifp9rt6TPhrrVgAKyml6ougbylTY3bVpcTMvlw72kfBFFzqZWSDhyOZWmuJAVsoWmOgaEUXMIdbzqmUiQ3ETVMuIg6aNSw8vj8uH5WNpJT2aS8iQo1ZISG2h05N0QDHkkhgWqqGnFkeYfxLztw0GY+sBiJKqQFD3T1km7PWaENEL6ZtlMyljKoa5wLTwu0yj2ydUkr8jRFkK5QMYYxqAQjkVLS6t6iIeNl9+KOZ7SeyKaecs4JYxGPAALiZ2Rybf9+vAj8dZUXXdWrFvKaU4hYzz3PIkbou1sDe0RPLmCJ8epmGMjPXogEWjSc0qqCgz0QPLjggqup7fEkbGDpIIv6GtIFpYQ5zTpKQ4BZAh+D3OXkBNHdjk4wdkNWOTDB+9Lu/TYT+t7/+VwH86pd+bZz5F37pJTYXwqoTAHdff+P7PvqxH/lDv/fxm09st9P5+TmAIcubp7cFeuPo2rTdLb1LG8v5YzeP3/bY9Tuvv0paAPSc+rT65V/83L0335h2OzP9jz/+MQA/8oc/aXWe55kpHR4evfiB9wP41D/62Tcnq+pvvnLvxS/9+tsefwbA25648mN/8hNe7v30z/71o4Pusz//JQCf+fk/w0hMmN1O1o+dXpx+8od+EMDHP/a9BznrbmPT1qbB5xnA0erYZ2NXN3NTLOkKyvCAtjvXFpHp4k7CgZlpoApJXTdUqaUU0+JmMU8V4sziLDANe2mMOlKWaZ5VmQBrE0ox0Fjm3W5LqkOX9nkrDBJyVyUtrDMAqiPrlOGJPVNJgQDXav2qiMzEk1mlpRQBUurGqTB79OgT5+g0u6HA27w5lPFWmfaqAosuT6DSoyaJ/+gEuE1lciIgB5E8duOY1fj+RKMITjVTBf2GjIm11trwrusSw1qrB8Ks8yySmFJQPNtnBnInllSstGt8l5lJ3ckN3GDI6hb8SPKF7adxN5a3nHqBa1aoKovEV74cALZvxhNLpPERSLIQqGo1V6RQzRUyd6gbkbBai5uupSUTCxMzZ+wvY8SUiC1kN00QThIaZDUj24Od3awZOxO3IibYoiG0FJGHWjgQM4tDhLWhGcmN4GAgEcfrzLMVnUWEs6DhQOJCBSHmlNsOzr6vgJm5Zc0+UnGICIEEbfLjET4X4z9h7joAF9vN3dt3PvIdH/nlL3zmr/2ff/uHfuQHhtUaQCYmtu3lWRw8wzo04bNzfNGmbrDgqzFTbiX4okhykFo1iMGN/XK7BZC7brXuWxgoAcxB96KgtjEJk4j4MkJRN4NHEdClDi18ItYLAx6ZzFbhbuYaKl+XZlHpuq7W2YyI2UFzm4nFrpEa3+uhQ7hF4ZgvAC2jcMfEz6y6FYCcshWrpahpKJAakYHJDDn1QHI1tV2LPSevtawH77Nd3r8LING14/W1rEdvf/KZX/6Vf/bG62cAjq8+eXhw9ODy/opS6o42FxVAn0UlXb/29OV5/5N/4Sd/23d+/Fu/5dsA6OXmaOgxT+xE6FvQvVF1kDiIarWuGwCsDldz2ZW6K/NOyI7XA4D1sL64uCCjKycnfcnTPAcZ99233vVjn/xTzz/zwt/8u3/1j/yBn/jjP/bDAF74wDPXbh7N89ivBckQiDRxb5qMuNq1rodbFHxxL7eH/USv7s6UkqTwcJGRqnbSOVkpJS6QGgj6EIHVNhQjgEHsIHMyWtjA/ta5H4X2kolD22lwOOLZLuaASkyElmDWh/F43FxUzfgKc/aGfG8sT7b9gI6dYHtgm2M2HVPGMATiEzrSOItVZTqgfG0sEwCex9w5ZU+ckjFbirakmblOTMqpyy2UV8xJ0sACZlTXhx49D2Jl7JXRhgeHLDiUzvG+OJhPAsuC5eNyYVlXmwk67uZagb4AqPX8+Eo/8Xz7fPtU3w8pwqRHrWO26hfTnX/51fWFAzjSjqp4yjuz6Co1ZNo0p1XPOUEQdJVMIDNyT0Rw8z6pNByLj5pNxlp86C6DFCjAqusOV3Bd9X0cyWallMI8YN3xKtcMADO7q3OFo3ZdFwl/VYhPji8z9UAaOvcpJPRD9LYEcvXg3GYWBbDu2JSKaHXK59tbqzWAr3zhxfq1Vx7/4PteVT0eDl+ZFcBuW2/cvKK7MzcL3XQ7btyZUUxTEsZCHQbMNa5KZiYpLrRqFiMZYqb9zU3ViDlyobjhqGmfl6LwTLwId5jYyZGSlFK8qUXI3Rns7LCGo5vrJLlTZVPP3NeyAVDLJcuK/fDJx29ee/38/unZ+YMHAJ68mQfpBrenr1y7uNzMMABbo4sHl/1wA7K6+8bpr/3aLwLou/VjT76Hu6M7Z9vrV1KmLQDR2UlZRDJTFTIBkEhEjJlq5knPU8r9SgDM473Jp4PV9dQfn29PZ2UAuYKFJSfxCowarwB155BgKRjKAIraWPiyoNIg/fWqHYDddoTXYZit7qaxqubc3wDQrY8J3VyK+Q5COR8CmCpJl0mhNjo8SQZgMxx5yL0Wm+fp6GANoOPV9v4DtTKPmmvfSRN4YgkvqDp2XZNuRcxvYiakEEo1nQHUyJydrOnXuB3a8AYlJwApcCPEzKilMHMAVszMVfcSgP21ZxzHaZqSUN/3sQpmnRNyYpAU+Ji6GG9INezOlRL36+tMXQkNf5kpZcj6YnRfcplEU5moT1eH4bgWDbH9g/M38gqAzVXgGcgAOK9LgeRu3M17wGdKSCnVWnLOy/7Eb7Wo8L9PdyOw9f8O0wrUvLo+xE7HZ2hmLWV8H7XobQoSx42aBT3enbDEmoZHo0vkrrbIH8LEAbWplnU/5MTawiOKc7teEzzcDXFwGIFImIT2wauItFxy8iX1mcnhbqqaUqoozSHrziLNC9n8zQuy26pr8dAAhzbIlLRZXfZDvxYFinjiCICK11r3kxt3p2j2JWFmNZhGZtwe7eGcyIxKKSGc6TPP8ww4M6vZOE0Rpy15RUQiYIJL0y00sqWRu6fUtS8rMka8qqoghRN5SJnbrFcNHjnfTXJh7jC3FtCwgJjd3XPOQGl7XOyeCzzFaN8OYzA5lpEiECZur8WDEL6sLSOLAgOuUXLAjAjMKTQpAkqpi4fUzEJJlrjlen3ml0QAACAASURBVNDBSlVzzswPJUZRNKJWkearCWF1rdXNRWSadkEbhMfAflatVooSolSWlFPqVLVok1IDGAbebifVwmlfqrfwPhCnJLXWxgEMCklKANdqj7jDwlCrqgrhBiikuIVi3x9f5BtwVVCATLG//EAg5Be7MT7Ym6uVbh6ssoybzcnR9e/93u9523ufAfCZz3/hy7/+8ssvff3k6Oi453fdOgHwgefe9cEPvu/aycrquaT+iccfA/CHfugHzufTy+nOb/rgM/feuH1VrgPYzZfcseT6uz72XV996auHh+8H8D3f9Vtf/trX33zlzfc9+y4ifeH973v/s28D8NJXfk0oHR0dXFycvTqPtx5/GsD3f/S3/8L6aDOendwc7r12dnb7FEA+ufP+9z75n/9nP/bC80//rb/1f3R0H8D20maUDvTYjRuP33j8D3ziT330d/xWALzO5/duH/YZZfTdxSAdALHRTa06Oyfh8BGUCmMIMjgZeywvg4M8g4lciCMfh5lVi7sxw93cajtu3OIUkEBgLBDkxGI5hrnLZRbkzNVUnbKkYIlmq4lzFvKqXgvpnGEAhsQrks5Hga17jqpjrHUW2lS/rHXiXmJYvl5XIis1YgfC6d9cse5F1YoG+VGteku55sRioIXpQ2bWnBBkMUFJ0XQjaopLibAnZwdaG/kheZSILLRucMNvPAZHM5LBRYTJTbEA0pAj5NYd4MSLOtG0qnKkuz/MlQx7hItIesTE6O4cXPnoci8HkhNSyPbiIWRKKXFrQj+0IaTUhSLbtMn5Ftg3myv78guItJUZF7CWE9kQFUTeiBKRbQliTuRwNWbOMYRpWBBVrRRmOiyvRgYSemsHGnEBhiEuXICAPDzbYAY3+rra3nGaU4omkSm61EvmWqtpy0fwqr6IhWD+yCeQIj4qsk59aaaQcJZkxdDgWohIXWZnJmJSrQCO1us7D8Y+98+/94V79+++/OIbcR947rlnn3zyVj3YONc3772mNbhipVtJTisnUyvR+Zmn2XMyhTBjGZuoRbMq+h0c2M6+71PO6jORwyrxQ92N5BRkaQ8nw7/l0Y2CT0nLWFK7AJAiZM/ZzGN0xsvQ28zorX6vdog5uy95Rt7GIaoWhYKIqDeNtFZ397mM8VIhrnEnQwlLUuRnhxLMq5Jw1w2qNM9zGaewFxwOfTVfdwdnd86P1k8BuH78hNW1STnKV9751POf/fynALz+ypbfdUPk+sXF5m2PP6GXU4SxCx986Qtfv3HjvT/0+//ouj8ZL3YAVuS9kAmJJ9bsyMvk3oLfkFJqdtxSVdWsJqZVP0Sox/biYt0PfR52l5t5rqv1OirsnFbG6Y/+0B/73t/+sb/4P/yFv/STPwXgB3/49/7wJ/9Ad2LS2+XuviNsupMaQWDFRcTDigdzsFczcmKOxGUNE7W7m4LhnpZqDAplFjffE9EXTI/vQ4vCLB2hQimlva7V35oJ2E56MnfnJPGWnVunLLL9UkpWvcmXFuvjIr1TXwLbYi5lVsy8Yg5uHaEDyKGEKtRSacMI04kzTz03002X+ix9LZuU04xs6QiAoGx3TBOO+4ESpmnbPPs6m09CVK1EpBY7KIKQnFwNbk3ot+hMHwU0CATuZMSemrcymk8G5bDd5nbfMCpjIXjf9+O4M0spM4B5GlWVOG3HQoNwkJWmeQWsK12+cuf2l1++7hkAVZ9m1ew7LR21n7Ra0+Hq+OBKfziAedUH3Nd2l5cHq/W826HrC3nNDECGg92dy+NhXZEudbahB5CO1g/uv/nuGyeolbvW2J6rrnJHo6FLm83FUS8AKnvqe7CSk3RSpdmJp0yT4GA99Ic9zdt52sYsYuD1ZZnQJaocLll2ONjBQoknu3F8COC1ze72l19+8puf41KvrFZH/QrA9nLkJ04obVkri5DQ3DrvRCm7e1Wz5QQB3LUaDGowI+niIuvhd2Xi5Q4cM1Vm3ufztdFoUyj6/nR7eIi4qpbY4QFQBLKDoJEJqQBYNHfuVdxplTkIL4ap6/Po28TT+979xBdffO3Nb7wO4Ki/wSvvhS8395lp1BnASKu0uj7N/dd+9Wuvv/LaE489BuDt73zX4bUnT88vHpxeHJ+so7/MHXkJlxa5GQdWHCSMLKnLeS67lHZXjw8AnNN0/94WVoa8pkS70LRXESKuzHWyxQbfJ6EKogxKFTJHX7LWqYqmI/WjJFeEBwDiCtjhWo4Ojne73eVGp7IDUErHzOq9+3q02q+PAJye7mZH7jrq+lqtk9x87OlAM59OZ/O4PT4+AHCwGjAbexJJOffCeTl9Fi5Ys9kZAFKHEziRUSCtFpMjZZbFEfZQTbWkVPK+PAhgFjMXt5zzvqTZx6/ucwRjch5cDqI5BstJOga7z/P8oNpGpAcgeS12IHm9K9skhwyZigcxfX14hWna7rapOxqWqozVcjqE03a3UdsCkDxJFvKumoAOWNYADL0xQS3G5rtdNO5xdHSwrOf/8Drz39ZvRFKyBb1+mRXhEcGClbLPJBKRmIfvhf3SZSJvF9FF9EELDWcJOV3MEcIxeF+sGQ0hF6qZAFiEafphG4UI4DYTY4p6ct8rX0BUMLMkEjkmLUkUzgAnYXsUp9ru9jHmbZFbromYmGMIGv14AZhQpzp02d3DmyYhMHmkFHxUxRz/UUQCahb5wyFS0MUK58wx9Spa6/JJgki1mFmWhwoOEfHWyIv/y3jot2LzlgffvoYlOzaykpoP3cldCFwb58L2UqD4DFMmM9nvk6pqlos+xDkzM0mzpetyTZo11P6+iBf8UWFmEAHCLGCqTJEYqszZFigbMYvkvdR0/75iwScmU23MJCY3DygbgZdPhs3IHSlJTOOwREXknERYQBCe5rIkENdSSswstRqAcSzusWgDWVCb58i91pqle3TR8iPbyCP1D8c32t5vk6PaI/XzojAiEgqdS4TQNYN2DKTcZR6xGlYAtmWEUpfy6mDYbLbDwck3fcv7ATz1vvfIwdVhdYC5Xs1+c+UAtqffcJvu3nnt+Ojwclvf/cw7Afz4e59fXcngnenZ9sEDqQxgdbWH2PtfeOZj3/d9V69f3U13ALz5jdc259v/9s/+uatXVt944yVhvTi7iGzBcVd92h32MsI3p3cA/Mgf/MSP/eifkBVdbO/Mej9W8jTuHtx99ea1g//kx//EH/nh33f/3gMA9+5e3L17d3XYPfvsO0VktY4nDFstc60HwmA3mwI9U30z7yZyztLlYRXXZ6YAJ4q5BpYTgLowKZHDzbQOqX3aWmczFRFiULWESCUvxImzg5ipmfZiha+HrpQCe9h8YkhiWa1WvfDx4QEALdPp6WkWPjk4SPBxt7naJQC9SC+Z58msIqdQaRUt93bjTlZVOgwrGlYAnLtIeEvMpnjoh2EKKIQtpMuwN/FDmyz2z37TbpCzmS8GaHbvsiws57aQzDj2QDcLhWmkOMd2zf8PEeD/f6eoiLi7a621BmMnelm1VpakzcllITRnlnhLRs6pzfPrkmvIwmCKqEgse188e0ss9XLSM0kWXrA9xEjcwcjVFL4ElIoxOTmIoBadWnV300TOsiRVA33Xz/O4xF1RSkILGZGik26kqnFzEhFymCr5Q/FhkIgicmkv2JNwULkFL5X3bV1XtUrMIC91dlrEGmpm0ev5Nzep0L0E3lIy5a4ToWiZc/A19yHhFCjGJU29GXyY8RYUuao2D4s1tEtDvCyt86AbjDZePb5SrZwc3/ydH/34P/n0P/6f/tL/CKDv5Tt+84d/04e/5du+40M3n7ipmAC4CJnOY+2HYchLGadzYnEgi/AyvIriTkRCHdBySSTyRguTV6vCZI3bghSUFYQMxRfugDCzqanqRNOC7Sgi5CTmFrCuJEKJVV3NgvjQjEa1hoo1DI3SLA/NjLAUlLqX7gkLc1JtYtGAznj7scW3ogyjxAiKa8jZmuvTiZNVnRzatMTd0OX1NM/H/eP/6iu/8rM/83cA3L87Xp7Vl3/9jap09cbN93/rNwF4+aV7ckjf/30fe+mrr13cxTtvPg5gezH99D/4+z//6c+848nnP/GDn7xxdD02zYxp2myH1HHNbj2hj8NXMBvmEIzGLjVOI1ATJ2YXlujCdl2/24yWlFJeDX2tOo27xUcmF1pX6fC/+E//3Kf+6acBvPDB5//3//mnX/jQO775W999dnl6eDWomVZLFeqLSk6D+9yW1BIruz+EE3MxddeWVe+1LQ+HmapXjyOkGYWa009V9x84gc1sKkVEGC0XDS2kNqApLnGvcFI1YTezahBq40oHEYM5dgaj5rxN5kptNOXeksAtvLJs2FdRBmLsazcnrovBnkBJElebich9AtCnUrr57OKukk1dMloDWHue64GXU6/zqp8NWwDUabXJCM6+NetQAXRMWioouZNTPOzWZDChHgmp6RLTCAqVtgsn9w5ArUUX+Kyj9UfcrepE5MQhik7Eq/gWdpejXT8chjXrOQWkoNQrSfLov/r5L2I7Ha2PASQhE+W8Wlft3LrQNDK0l7GMKSWMW+8KABlSN2T1WkpBR7LKdDAAwNDLaJLX0vFmt5VBANShvyg7I0Ni3e2CQ9eBDzh1VjCW6WJzLQLbDGMmhnQJ7mqh+PVyf7t993oYhmGsM9m86giAzhXCk2sa+m6bOy0AsoItm4HMDqWPNXtjfXj64is3Xrs9PPaYMF8/OgJwfvHGPBlXN61Ce+BL21prHAGg5fACucGbp2lfE4QhuiUyLA5qxHTZyJcAD+bkrObOTGB2Rl24m9GyNa9psWSGAskU7k7WEByK7VR2ZoegbppaQCksz3PtVnjj3tdv3Hz2vXTzFz/7KwA+d/rKt37gPd06X12NiurWARin9OrL977x2n3f7T74zc/fevIQAGdsy728oit0xZlff+MMwNDPt24+5u6uxI4AM5k7VNWVhbIk4zl+25PjVMs4j2+qHSXJASyqyKyRXOAOkcge6jpTJiSkQZGKhVDCTNKwOqmTqPZ9PgAw9DrpJXwSruu1OaZ6UQBsx0vDOnUd+8H5OAX74GIS73qSIXUHpnNo9VKSea79MKwpz0qhpt5ttskHyYfTNBMllz3eqQacy4kcxOgDykPOTGJcYSWOXYlnMwYqC5VQKFBa1d3rcqHSMu92O1XNfbder3Xv1m7Qlr1z15e7Vl6v17QQxwD0655mqzpP872iZ5J6ADqtSW8Mq+s5rcfJwPCItOi61A3zrpO8TtkajsCL8Gxep+lsmu7mrgK4en0Y59Fqx7RK6cQwANiNRXJSQ9yNl3ZDa9Xtb6qPSDb+X7Ub9mg7YwFMPryXtyIHS+XMEQ3fjK8txz1oUxaud2Vu7DOtZbF2Ll7HGEG4gznaBTHmJ/JaCzvnnKsVqhrla+rjtlzbMbQ/Waq7U0odEcXfwpkjbE+IsWeGEJlVrbUFedHD+rmqskhUI62ic3I3JpKUhBfJicWR2C6rex5N7DmBoaVlahha45DB7o0M4WKIzqlhb2N1W4b5KSXZh7+KuHPV2Z1ikAtJU9El9rXEryoicSNiJncaN7u2GXp7d0RkJmWeALCVTpgyM0iXRWtOaug6saoGj7siCVvgeZnKVKJmyInhXE1DS7vXa+/jCIpp49JEhwVCagyCYx8/kFp5zEQSb6Gopk6ExKtRxh5zAyYyb7kt+67HskjiIugL9qU9nDBT23Ogo8PFzFarBgoLREQ613iOa6ndsIooUF/sZjnnmUrIjlppyr53Jro7nFQdVmhBj0XunFcXQU65mC4r3B6hlrRvPJzsmaUpx+NgIhbiLrFqVWvSLWc2h7oTQ4Y8UwVwPtpAq12VPvWadobd+eU5gPu78Xgtl+cX08WmDPkbd18FcH0tqz6Lw5TXB8cX5xsAqat3X75369bV87O74jTNWwCrAaXUq9dW8+7Bv/7K6+uVA8BkVw8Oxf2Vl148PMqEFgJI0MPDTssuCV27enDxYAcgJdN66aWmVK9ceWKz2QE46PMwDHfu3L64KOtVevqbnwMw7Wy1WonI+cVp1fH8/EGdDMDJ8XE23d4/NXfSSk3h1ffhTphLnbZxMUHXrdZHaeg380TGCHUPZoJqdVQFY8hDREpXM7Ma3BR46TgBSGRMDqvmUOK958CpSn9Yppl9scmDwKkT59wRLHUZQKnTbhoLcNh17rWMU1wcLQPCxjIVbNXjKrZxPlfyruPVIeU1ZAVgNgq3k9Y91rT1Mmixm9VA2C5Q5rbO93IoFg3F9kOzOQzBHHCDhyti2dzjIQIFVRVokHViTgxT/Q3Y4NjtdrGxuTuBRJrxsqo2gQCJu0e3NSXOxCml2Z2lWUlLKSFCCytKLbUZ7WJ2Ef1Xa2PULLltxLFHN5W1ixCLzJPaIjclQimlmoEpy3447AEHzZ2QIxJSMw2qEetD5iTSLglVS86cEsPI3eMryZLcydQiErWWEg7qnFKgQ4ko3gIWWj6TE8eEpwlWzbTdgbW2M4bZzJhkH+oex0m0zIK31vdtI9tOowiJSMdd45kuVXL0SPaTjcAT5Jyj/giJnapaqcXRcQ94dA7dLc5UNwPXLM1tWMxgnnO+ff/2h7/l29/3558H8H99+lP//Bc+/ff+9j9+5rmn/tRP/MlbTz8O4OTa0WbcbqeLK9euHB6uh6EH0NGWwSDtiA31oekj1PTmZjZNU6DggxQ1pLCwyh5Mq7XAtcl9Hyo43N37vr+8vIxXiKaSiASyhLyZGFNK7lqKPwp9iA8wxqCLBhJEUmuttQK+L3fiyzAzpTLPZTFOw927LjNzKVOoc4V7dy9WVUFEGs0ZICL/AJvr5EbiAmDeYXs6vfH66V/7zM/9wU988lP4lwDGi4vn3vW+j/ym7zo4vPbiy6+897kPAKB1/1M//Tc+8MJv+Tt/69Of/fmfe8fN6wDG80tw+t3/0fd/52/5qO20F/ZpBlDrdNQPKICCFkVCTBgDZ1xLia8Gwpx6tVLnSTLX4gAy566jlPppmpirZD7oDwDspq2Zrrt8fjmdnW2/9UMfiRivs9P57u3d537lS7Pdfe4DbwdwdHWFxCJiKJSk8WiIHNzaRu77EoGZA5TTnLfNlszRdbZHRDqqtree7Sc/OaVSyrgbU0pD12Qdj0Rs6qMILTMja3ZWd41GaiiVlAuKmnm4ZJkfTsuDA7+3AOxdx214y6LFDOTu0toNaKIwchKqZXZO5DOAPmvt5wdnt0tRP3yyzh0A9gOm9Vy8ltNKU99HD17ZSViIqKBKmwM7UEAcqi2nRyQby3hKzdLyiJG5mntVSbKAhLm6kalyYM/i8/TV0G92l9NEKfe6gN+6bgBsHMfVakVKTcsNiOru7OJf/IvP8YPLuBGttTNTqAqsGwtbyATyWOdXp9NvubJCllaZzcZMzNz1yb2UXu6lCuBL29tXUqcX55PW4crh7fMNgLmky4Huzpt3d91QO+WQJMg8zmsIavF1Nx44gDvbUqg4+VEv8zzlvgPwgPXe9qK7uj65dvT69I1KeuV4BcDPFagXZTsl1D5PmQBIn4hUeug482q4P10CKOS37955/N69gyefuPCpzwRg3E6h5HGK3JZFbJlERKoqMyWWlkTgTloRygqiCAEJBI+q7omAe8h0TNt4UW4wiZG1sCmGW4PXCSilRM5qqLUK5yXCkBhwCEtM7uGSLqcNqBfOddLYDjru5jIWvzg+Pjh98Mpj129993d/K4B/9ulf+OqLr37w+XeMqWx223R8AqBu6qsvvfb4zaff+81PHBx6TNWyDN3Qcd+/cX56evd0++ACwDc997ZEh2QzyFPypoV2K6amsN20Pjq+LLrb3ANwciU/cSNvLkux7fnlVC1gih1LtuqllMQIpM48Y64AMXtyHqZGTsjcDbOvOGdTjkhFIRq69TxN33j93vHVLIlWBwhln0LzMADDNG9fef01AMP6oD84KsqsqWi1WaPJfnCwMqi4HR2uDDEi7pKtd9taaqIwzDO1410AZ1OoelqgJwhst4OwXBLUTZUBjYiRZVzbbmgh8WDaz/OV0ImkrotqEg39yBqrK6W4bZZSipWu6/suj+MYHeppmri4eXG3vs8sGcDF5azzNKySGytcxKtWAJy877LW6Ly0mEnMxUoFz26Xq/V04+YhAOrt4nKzmzTl475bmSYA01wOu8FQRbiUssgYfRzH1epgry36D/7nkbN+oW5B98HhyzX+YcreHpBZVB+O6InCGqDmtMdTgx793WKYIdzQDjAvpSRKqctWtda6twY0mVVOXddNDd3clDhdl61aPOO0wKT+DX9NVGjzPLt7DPZyzlV1LLPGXDOAM4CAQuUeTJaxzns3YjQ4opHZwjcIklIiHpcWD1Jib4plwPfw6Si2H2pjl0LR1MM4k3OOnqu5llpXXcfSFfV9AzeKJWarpU0d92/TrPnBW3/WH55QUXgDOFjlEAXUuPTFeSo55+TmEYoTViNJEuZ8Ip+mKXIf+j4zM2sNYfJ+mhhpJm2YLPx/M/duobZt2Xne31rrvY8x5ppr7cvZp+rU/RqpqiRXqSTLJckBG/ySCL85URwZjGQsR1auJEGYCIUYhVwgxA+BkEBiyIXEYKKECCGHoGBFKJIiIstYSHKkUt1VOnXOvqw115pzjNF7ay0PrY+51pENefFD1UPB2Ryq9hxzzN7b5f+/v7M8ErKJow/7z6OQPox7QOtgosRCDDNjR2Khs/Y2DmRmvxdHkBFFsaqboaaqu8bLSd23vgHpg+BWynD+8zM1mohMLYYpJMIi67rGO3Z+dF0c5B5Bgtvsj4nImv4jr3F/DimleOD3xJ9EzBIKjujaOgR7s76QcdrCdxx61qEH/taJq/DL0wrgyvO0u5rndjcvw27HA0ttALjpy9vnu4tHnuxuvf3I+94FgI83MBWRVKbD7VymPYBlOT56NL18/o1xSEMuNvRN57iTeZmTj0U88IJXu4u6+OHl28t8u58ur29fRnIlq7V2zFkk+fWrF9N4GcPVebnLoiR48w9unzx+BuD29vZ4OFztx2U91mX98hd+L8ac+/3V8Xgk8nHKuzFgarh98ZJ305PdOLsDdhnRrbAAIJDRXFvM+ExXOx3qfExpb2DqxediseesSsR3r667VIqw6lqJGEbaCjmAi2GgLKvrWqt6yLJARMJiTb0ppZQ7TUacqBJLSswWK2EA733ve4XJ5lmXtr96vC4nAKlhkExUFItvU+tbS5j2Le/dM1HiNAJg41ZnXbXkzBumujfd2oIu7H4mRqU4KQLuE+v2OBCYOWUBE6H1ZaQDDDMo3Ye+iXsLabzfL6rjEgxWQ9tC0b+pFBwkwtbczCSl8OIByLlM0/7l9cFMh2GI4N91XTllyVI4Eg0IQEnZe8dCW2ENM2t1YeaSciI2Vw6wCknUgu52zlIK1Ja5pcyb9xlEkpJba5z6wRFL1jjBa62M3tbGoZ9SJnCrlhIlSfG3XX015yxFpIvPY6LBBFeL+yAWSqqG3l1bTAcSU/gvpouLoHCdQ1tEyMkAS8yU+8Sdk2jj01IBy0kAnNaF3IIe1qoHjDOllEtRq800BPYA5nkZhiGJbOCrc7xQZylVbdM0xQl7BlZlyst8amoAcpGU0roa1DilKJrXVud5GcZRmz579PrTZ6/tH18B+BOf+e4f+aEf+dKXvvjTP/M/3T63N/0OwH/3N//2X/2Xf/Q//y/+21/5lV8eLuRbvvWjAP6tf/tfe/bssdaGTATdiKfeVNfa8u7RUKbTaQbw7NmzUgq1tdZTzhmMWLWt68pmQ0k5pdZaTBKFWSS5e111HHb8QJdxezom4jIkXW1bWURn+g6Bd9UmkKDjkOQAmpo2AZWSiajpGr/tlJL5fQdyOFxHIbvb7eIWOTcqOWNellJKllJXq0vdTWMY2Ob1xMnHcTzcLCXtAPziL/z6yM8ud6+/+LrKevkXfuAvhfniQ+/9YF19uHjyxd//ys3SANRc6vdnblf/9Pd9/3d/+/e+exoA7FJ+/wc++JGPfESrXb98Lmpxm67NuGAap8PhlKV1V5u5JFdtICbofLqLlzAiZ0rZufZipTW4iUPzMDp7tWptASCZRynz6W437IZhuFsagHEof/mH//JX3vzC3/jPfurJG7tv+/RnAMzHNQ2JmIxuq3EJu7hqyVlEdFnPuz4R0nkOSBw2fmcMi92ptbbFHxqAaX/BzHVekqR5nqPENwVBxnEMOdKm95bT6ZRLGoahqgbWXjIFVo1IUuouJACbjozMPYsEyNqbeh++YBzHCFhutVKN1cH9QswUwy5pba1GJJjGmigJqVuta0plmVuJibvOYy6vPaE3r5+jPc3+GADVLCiQVsbhpF+gBgCXRSaZnPLd6TaXAswAslSzRvny+nbJOeexxEvrhAh2qbUOwxAZUrVWsk6qU7fAT5Qi7LXW1cwkd44axMxqSkSsXDDk6fndAYAa7y+nMvi6zkdbLi8mANJaYvqN3//8fDFcfmz/9WsHsByOamp2m9x3YmAF0PK4DnX8+AeOE63WYpXN8OPpWEq5vLhoK75hp9P7rwC8Oct1y9xGq41LOSwAsCS0NKT3PQE3I0jJAA53N7tU0tXV8eXXv+rzW3oAsGu0NkylTEkOp8PjlAC8It59+F37Z5drPREsj/mwnADsEoNxYvvy3ct0cxpfrQAGkpQYxVEVt6tmADjc2pe+eHzrF/6Pf+YTH0W5DFShEw43d08nibglVQ0pkLnP8xxlUFurbavC7pgzX7URp25f6uJzikwuAONUWjV311rP1W1rDSSck5gF00j4rMkPszrnlHvocq2ACOecijcPr1OTI+COalApY2Qbq2pKhQdaMO93g7WXJY0APvsdn/rDr7385V/7re/+7k865bGNAJ5ejZ/5JD/eX17t3GkdUmd87vL0e1/4gz/4ylsX0/jpz34fAFpvxMm9ESr1D4raWgPlPCXh02kB/Nmj3W6sTQAAIABJREFUCwDaDljbo2ls1qYxLy2mjWtdl1lXpsZcwgLQ6nJ7tw7jI4DK/kJCqZ5Go+l4aDAdtpaX2pplJLtqqneHdX+VS2kAduSHYzWz1hLotSfP9gDG3fT8dlUizp7TwJFstczrsoxjZla27kEQTqdTW+bqMnBKqaRmSziohRjgZk0k6RamUGvNCeu65EK8tRxDzonF4K7dbAKHwwkyz8c8lGjJTnWVoeymUWurbcn8YPEOTimp+Vrr2SHjTFLyvKwsMoR3Ek5idW5MU0nTdLEDsCynlzezszZ1lmQKkik256elSkZKaJEoC+ymq8q63L05luPFrjFfAzjczEJpTCNxhnnJGcDjR49WhdnatEnicEWpKcjWdS6lbNsBv6ck3Hdj/z9zje7i3ho4ycnd2WldV9vQG+ygeyT8vT4/9CM9iRMW+eUpibrZtgPvjZ8zEeVcaq0h94jon6BOevPQIHQXAnP8ozY3IAY6p9MpUPqt6baiB5nnnJZ1nVuTEKbHLUyYyoDwd4AB1LWBe6KquxP3EEAGbYLT+40XM5dciDxRbPWjBRV1Y+Z5ns+FH7uP41it1rpwktC9nwUjy7K4KzNnKVsPTDlnSGqtxcI1JV5Vl1Yzi/vWhKeckqjW07ok6XVy9weZxVj2bCDVeTVr4zjWqvN8GsP2n8m0mqozmdAa60zzPAjc05DPDK1qGjgakI1j53oc5+W8XSCIuq3rCQDnBCeAc86yTda6dCLw5ZvbKMYbaiZ9rCwxZnK1WjVLGobSXNc1QrIrE3HKAOE8r2FO9+kH3YsoTLGrXmsNK1PYJEVgzg66PRy3LRq1VhNzeMq0bam2bsw8TBfs77BgM/OyLGo155zz0AtdVW2etuFLPw2a11pVnYjEu3lnTPEy18ggJGuhfBIitxZBhPG5iqQYpkSP3V3AxO5RW6aZOY0XAJr6q+aXF49v64vDaZkopSEDmPa7ZallzLbWAj6ejgAeiZhbynlelzQNpg3AMErierEbyVE1kr9QpuLUysDaTkycIABsqYlSbNfaOl9O+xbWpIKcWbW11nYXF/FhrSkXzYOp6n53EVuZi92kuqz1ROQpUy5Df2l1HichojiYY6S1H6Zja/ucBC5Jlhq5JDoN2ReQeSbZhYdX6zyfXOnQbnia5sMK4PZ4EKan+/1Isp6Ok5ROHBfJ0JSSuFld9Po5gJZ3NK3IQ2FmojW8veYx68kpae0dbl3mXMZBGJvgDICTOKDmTpyHcUichhGAnu5eHk9DStPF09lbOHMPSsZ7TRPSoCa+xEwtkWTSmnNu6xJEy5Q4JalmnRVN6ZyiklIKFT0TDeMI4MWr62Y6jqOZwXpSUmstEau6SO4ZmgABpQykfjqd8lAezjJaW5kLC7dVv/kgow8oNRGhbHGaqx3nOe6YnHOXQ7faWnNySuLhTuvrZZzDq3UDyIfsPDBrRNTTFNAXHbECOSdgqSp1LVxnV0ceyvnwxTuSunqgWm8G9ASwcGZO5pZSiYM755xycmhrTdca3DiR1BFWTWutfv7/IhhchHLKbT0BaGoESRlmzXwFuAwMYBx2IGuqqnAoKW/eGSLqM+ktQgySC8BLXYU3+bupERhobtQsJkfSUVt+Xi+/QzJkxsyttY0foVFzV1+JiNPZuu+b4cjUe+xuIrbo7SE3rw63N3eRMF6G/Me+7bMXF1evrq9Dl/Gnvueffftr8/tf+5a/+Oc/vbS7//MXfx7AT/74T/33/8N/vcpNbUfbVHMinIhaXyFv6Z7MgAk5QhC4KVqZeSzFramqcI+WaE3NvJQSRtfzgONcjqhZGjp51MyIJGQsMWNa1/X8qUWkx5qgSxxFEgsE0lrQFo3YYzElqWyCwMiu7wSQeMHW1oZpWo6LCiVOl5eXd8djfIQkmUWEhuvnX//pv/O/Avi5n/m7n/nE9/4bP/bjn/tX/9Tbb789pX3YH/7gK1+tS1vnzz957T2OEYDs9x//0Md+/ytf+tS3fsd3fvITfnsDYDkc1rq8ePultVYyk2uYu8dxZ0a3pyNnyQPigFa1nHKipHXNibsNXODuVRtBGJ2O1sNVnZqZuzmfzXKkWl0bpHFKWTQE1a1ZovEv/As/8vO/+HP/43/zMwB++Ed/8ObVm+Mez568/uL67Sj5MiVtbmYcpI/jMZ73MAyb6trg1CGfTG4UIVjMHA88pTTPc13XcRz7t7wJboXe4XYmhqR7HM8WGdjjVLvCn89yU2JmAS0PRNQR5NhMIzVeivyR+vu8WQ0Uy6ZN5aoUbEXJ5AbVlgXC3E9EbyLzNNDVRXmxXpe0B7AfHvlSK0258HwqbTYAY2uXGZxskhGpq5mXurL77asXF1evO2Gejz0UJksZhzDit1o7TQZIKSdJrqarum2nhBigyQlEQTJ2d7U6jLm2ens8rMDqFwCWegtfCjK8lbGAKoBXNy8a87f+8e/849/zJ3FrWDIAVIFz167YpprhBFuOvuIyLbaWkkLA/2h/uWo7HO8eTZef/dN/8rs++ycAFBlRCZyhQOuR3ri8wN3NieZ5ua1eCw0AdvvLti7fuL0ZH1382R/7oWc1A+Bj45ooDyBtp1MKkfGTZ59/9cJ2mNc7w1JESh4BLNeHF/PNsw+98f0/9APlzaWcAICa3d7dLMc7Mk1KPDAAwSuZ2uVH3rg73bRywSX0F7kq9YKIYgjb+82z+I42VRKB1NRhBH9HmJc9SDTwc+7DvViM7zefOOc3RW3exZ6dh+8A1rXzbschw+hwuAZ4mDZBgbujBIDwvEsBUW0nyYl91lWHlAC8/vTCqy3r6Vd+/Xe+7du+bdpdhbbkPU+uCDVxOy53qYwAltl/4Vd/+Xi0R09ef+97P/DWi1sA73t2qbgjVyc7Hef9fg9gbjMhadWBE5GwtUgFZ5j5wq1x4/3F45AdKSuXxFeDttEMHhFUmqZxAsuxtRcvvra7eg+AXXlyfVvN3Fr19U4KAxjK2Nbmjcfde+b55fFYudS+9lY91sN+/+zm4CIjAJuzqp/aOreb/TQORAAOtze3L1++/uzxoydjHnJgEVtbBDRN6VRP86mZpjLkvv02qHno5LcTKSSnTOTeWmhus+QeA2z35vYgNazagp4dOt5Ucgx0OUnna5yj+zate5yH92GlRJyTqvJ2JJZSiJjl0qwdb+OFG6aJzJUZAXTf3NbuqNikbXE5EldbTsCxDDWVNYQGh+tTHp5N42PDdJrn1aJbntIQiYZ4kKre1XkPrTTbyfkAsfFHiRv3/wLRGYfhf1T70BpLxGN2WhP6D+4dV8D5v9Uab76Y2kwSCeem67lq3QyMHh6HLX9XA/PhBLS+YzzfJk4oqYjwufbrOgJz3kLNJaW5LaEySNwjuxTdxSAuRj1hGMwkZGFOUa9LTd23zoCBWmIRPmcRarTNbq7uXGPkaqZe0siZI4zpXJZHeWMPauAHuBBS1ZI2VTKxn7FcfB84uHkfOg2A3MiJ3IdSehmO+4fAXRSpm+hSVZV5a5tDzURiLE2bK0iIc9fDEvlqLVI2cZ82GMzQyKmJI1E6VCKMe4ZxGLoCmtBMify8iyamVpswk3DMds+aiGVZhuEdG6/4EslRlxrFGoC0HZsh/OwusJzcvX+bqhtGxN1sbUbhR4upt5q23pWkLfplcyneryH727Xp/2VjD5/RoaUUUHpIUdkKfvWHNA27/y4i/aQ/MXJnhpm7BaosimFYaAb7hxVywFQtnHTB3TconAxkZpxGowZgdVtsPc3rca05EYiHbjVic25GzVMjdRf0H5AqXKRwlhp7AmtExkKtWfx6w9bqBHInAkMD7WRNiRoLggNj5mtTAGNu6mZmzdSYUryLokxW6wIwqHXcgTUjg5t5E5l64K6rsbGTRVSJeY6mmF2aufsIF3jqPBpIWxEQVgggAEahvUgleaRpJW+SAND+KcFILbdapql/v2WsgrnVUtKuDPWOD6cZwFdfvhifPp2unqQyoEMm0RgBoiZJHBycmI2i/6aEN5YW9caTWBxYEUldoDIQ8V2bD3eLWRMpAPxi9GHPww6cwhEWwpROEdYK2ip97i5TclfvtNpQ9/cEEZbabLm7BTBd7OZ5pgDWEzaAZl/5e5fAd3lXb+RTOscVxz+ea6dvxphYJodrYnaKlo+C2opoJrmHVCVsvTdRlmSuthFURBhdO+0PI9CIkpnVVq0pE0lsYrtrY7v22DZEXJdqM/dfC23/YVCz+gC+oFAQEafoX0DISSTngYi0NVdTi3xvo0wEZwKlfp9FHKNqG8ep1ur9GxeJqCqjlDjMmeZK5CXnZVnMWmjEoso3N5AhQGS0OfwpOVBSips0dJRJwh0qTD2DsEWfRmHphPVSI8dLo6rpPMLZeATnJrwPOFRTtOyunDjklJsfkhzWWg10QmRWNQczX+Tduq5trT2urPrh5d2zJ++53D0NzdinvmV46/nbP/yDPzbtx8vH4+e+83sA/LWf/Nf/q//yb/65f/7PloFIuAOWUjanRmhmrn72q29YWRKgbRzQzFlE1ByRV2FbqgkxOccM4gxdOwfvBdc7LjkiNoXV7mk8PxaieGuI5Wwx64Wj+UPhpSXhlFIYYQKvbQpTq15jLRBlqJqXYdw/mtZ1vTvc7shD1UUEkvGtN2//t5/73//nv/2zu/QYwA/+ub/y3d/xXYeXr67KXhd9tN8HBXI+3u4vJs9mp8Nu3AGo690bTy5ubnZf/vznryTbzRHA0/1utcPuIrMn02pmNVSCjjQV81WSW5ojWb2akU9EhSQBFqUGKJmpNgea9MxKhJbKAXMzV/CZE0TkLolAK8NyCs+8i+NqevSR7/kzS23/0X/y1wF8/OPf8r1/+jsch7evn7vWMe8j2j0eakmDQ834vGcz07iZuTdvvXez5mDtJU6IRc3j8j6X+FqbqhKzcf9ZAkjClIgS+YaDDrE+U1JVCAFOm582UllAPWXR7qttIsDMFc7dw+W0BRv5lpyiVsM8kzAQhlZbzBeSFNW5tSYp4LUt1i4gz4SL8eL529+okgDMmV1T5dRyWua9tgOA4WKXeW31BDTLPW1hdi4ppSmLyGk9ElH87latrTVnT4nNLIKQY69j1tTcWQlrTG9cnAiumUAUiFCYkXIqridiqq5KBmCuN+6np/udtJOmahMAjE8eL6djBedp0sGSZwDiI0MA4wD5dPWBNpXdxdO7482qfehwOBxSkWl/8eL2SHe34zjspisA1XlR3V8+dpb1tFq4tb3yVBy0Ur3cX6xeoyVb3InRRn72Hd+Sw7FQAU+oBtSUBygBOM6Vr+wkbT+Y1Oa1dYcqobJevvH0U+9+Txpew0bhx7JCGGnA8YTTAQCeFlwK6umtu2PN+nh6BOD5zWleV4UzM4nA6gO1vDPYtecpxCa3NSPvNKGz/sII5iTCBPiWMsuBL7RQCEeImrh6q6tvVvAtHZMcCHF0hat3oB3nZNWcwIwyjQDmZSG4+wBPPSILABqxZuJmKlFR6hxvwmtPeNp/8Ld+7+u/+mu/9dlPfhrAh97zukhdlmNLtrsYvv6HNwC+8KUXtO4+9qGPfuRjH/3t//e3/vDFVwE8uvoo+HiRGjE/evrs1U0UQE9ba7XWqlEiVauh5UGCC0GYsLYc62WruUhO4kKtItxt4+XV3aKLtd3u0YsXL9e7AmC/e60Q5vXmyZPR6u1yfAlgSFfj9FjbFWgHSeaLLm8CkBGPH5VvPL91v8tlB4wA1irqBm+1LjZKeOIcy6PHUxI9Ha6bHsO/ZvCUchku9vsLp5CbaYjStTmRcBJOG2jB15yF3bOkdTVrBkCSeV+1ckfJbaL6dV3VTH0NX1XJI7v1dDkBW3fSMQemP9x3HgDC0Jnn1pi5qeawPpnNa10rFdrZtnhn5ovLpL5KnoibG4frjWBAdZ/dechjAFyzQF1hbdphmiRCm93c6lWlyaiA0eMj+KS+gjplbIv4ofBPmLct5uMdM40On8A/ZvZxfwnHYsvO+y9snZJJEjtTLZwc1CX2zqqbC5idiKQvnznu6NM8Zxo4YlPNZdOxbohK8g7qgpmDSBITUTMQp5zyeUoSIDAmCpuPbxYzb92hcB6Cg5AlpZS6w8XdFd7FKdsH5cj+8EDwiEhs1yRcUF3N3Tt+dSNngAkSfJs+HQDMLIsQdZZWsxbjDWZmsvNwBO6RCWiG5m4btDLwD1uFft9KbWbS+9SDjmkD+3nCQZAOL7NgUKQeE0vucDKSe/hKB5+ZNdPCZ4Zu+Ns5Bnnn12Wr3y2gAP0hksH5LKuJ0S1A0BYRfkSdtOrubh5tsZpad3qKuzfT4hpK8T504CwEIWhrHlwuIHBpsHhAHXvctJqZ0wOpEcDMzZqaDUNp6nELm3lVG4YhvnntWzvqUBgHQUoZY8FWTREvcAyLxLePtYoIQFHtnIu0XimRbT8oOBEkQgNMeo4nmvcwnV4L3T8Ec3N0swttXBVdtZWS4YiIUzVPKREznJ1Fcsx2vYHnpseUBtaCbDWORCZKRJcQcdNIulVrnIvpyaymLZrQ0KoZB8SMJDBnRCDf3DLSi3lral5FiAmdnkMbA4HM4QYG2M8Bwwo3EWJP6n3ZoxEeoUpVacO+rGAHE4jMZMtaAMFAJnB3y67cfcdutQo5xfI0skI4ETuER2uzKVICkIcBhrXNxWif6Tiv8Rtf1LwubEnUcmutLlFfNJ3rzfOWBhov0rDfbPIGcyJhjhxiMDwxu2qzxigB+iEWMGuAGElWVQ3qsIOzUB7IFdZFZS7JuQgXYjE17ePOxkRMpKpMPZ7ZTJ2D8aZmrg8S689CgYfbdANXdSFnwraAcYemlMDsRoHkILOoAlRVOP0Rv1hY+/2fWErsP7kBR0w3sdF0IjwTQPXYM5G21lrjLbnXTd1aVwpsWs0t5eAdU/9IN/JYlhJtD1fD9OYE8/5ARITIYGASM2xYCieiRAmMvDHSrXlrrSsPDTHOdCeRQiQdwqwdaNR05UaZiYWZc6RgxjTyPH86R527OzVz2GKaM29YFmPOqjVUtPEXW+v8UHPYlWAgd1jT4BLFWRwrmiSllGLmiPk9HKZgJgIlIk9d7+p9mXxW9Z8n02en4vnPH06OQ1urrZ2n/iH3uM9hqRXmKYtLGvLYTWXeWmtQ308XcRQeXtwW3nmV67fvrl++vLp4CuDf/Wv/3mrX2ihdZKNzpGaAtbnp/bw/lCOmym6Bi6Wt+NBaRZKqrms7iyYi4P1MXTvTre/3P4zNmh7fmp/v6VykV5t+v4GPl65IqktrPQaMzy8SMzMls0AhgM+9StDMOpZ8uL29zSkR0TQN8VoAWBf9+3/vN372Z37h13/1d//8P/dD/+IP/EUA6/H02qP9epppae95/V0vbl/FDjOBl+PpybRffT3dXgNI+32R9KE3Xv+H1zfP3377tfFqW1eemNm1qlsuk+QRQJ3rsfqjx08Ot88Pd3cxy8jTwDnDM2lqp7tY0aQtFD2eWETGMOLJcAtfD/O53WcmztRMra7CpZ9uLjKk53/4/DPf+p2f++yfBPAf/wd/4z9946c+8ZkPLsfjo8vXwtxuGz1LVdd15Y1q0dpK5HHF0ja+cg/UbktpdPdljRQ0iEg4Ux6i6R/6nOP3VU0fypce6pZba+wIZRh6SrxHwEsWMfU+3Tfruc1JZBMzx+M45/PF1COzMmsDyMmczRM6PCk1A5jAgDWK5rw5YIloYHn98W71BYCtr2h8ZEq3J1Uria8AHNY7yZJkbE2htLQY4yZJ4zCO87qEHzDWX1mstkYeuy1G2tw6jmpKLEMerE/sWyDx4ZLgdB8zw/O6rK3l3aW15D4EuSCz7BPtYBlajzOAISVPqWp98/ZmGsaO/dPmTgwz6kOgoMSf1uMjVSRPOUcVWsk58Wyt7HdJBlPcdUFWPXm7q68Op3XIJcXY2nQ3ioi4rbd3rzxxeGHddZwu1nl5tRx1XgEUSsJ81+bKXDLKbgLwm1/6vUf7y4986IPAOnJa2rKExU9Szqm5VauvDl+VMgHgItXmtNJFGZ3MdguAgZbj2zfO3qRYsevDKwAvbg67MVXTTA4+T7pARN0X3c3V0t3XHdfh5sEbhDuFtLAf/mrnH4iIoI+e/VyzGuE+ftjPGDC4cyRXRlqZiFRtgA8XY7rfhCQyYhcL4jWFp8mJGrFzc3EXQrUFQEMtOe0ud5/8xEeSfP23f/sfAuClfeJb3qfttOrh1YvnL64XAE+fPnv2sY+rjb/5D37nWE+PX3s3AM/TkyfjfHzzdFpeHW+//OWvAvjQhz709NHjZX1FRMxkzbXLBJgciQGRpj6E/Cc5YaZqbsjILAOAZMcB6o48TI8vcBOzp7oUzqinMSdKdbl9DuDudENsjnFeiukgmQ+HBmBn9bV3X7x8ef3i7S89efZPgRKAu9kFNAzDQCSEsFdcXo0DOdZjXW4L1bSLY0RrvbX11c0J0+4y5auIpkoYpzI2t3k55XHobaE3ZrHamNO6tjDGrtymIQ/DQJEc2qkHqqq11qZaZx10BHCx3ydJy1oBFzCIUiRnC7vT2lpQGOM1WJYlZvrDMKj2PD/OGcAw7vr91YPu4Wxzq+YKEFx7fDQDVh0KM6Uax69IdvXW1mqaqi4zARjKM7Wruowmwtmi31do0xXO7vnhSxsYAndNKT/Mj3t4YvuDEuWhXuAfc6RvkAUSTjyAHN6dqkSIWGqyewRjf+8zo6vOz4lpZBbjcqKNDXwGUlBPPoijngKbGvvhlFJEiUn8ykybG2nTB+W+mblZIn6oa44m7Qx0gAh6N9nLtd6xa9SzIErEvSpLwrFjN7PWumDQY9kWdaPTOdmEAGtm8kfT+qh/0HtlzTkd7AGIFOaqjcAkoba2FrrxmCOcSRu9c4kIcybHAyLVBtgyM9oQy8MwiAgJB7+7bhsmEQlFgG7U2YiPjOWleg8WjJY8MYzY2z2MJnQT7h72omg3QNRchZyIU09LBYDlAY3FO4UdzFxKicezaXacE4hERIywrmu3k2TpDLwtmy8U0AZnZgvxQ6BeNz94GcvxOJ95Ye6ec2rntBqAWaJVMmsCOYf1nm1T/KC8CfjOg6yKnqgoIgZVrecQtfiyIxDHzErpLoDaVpCJiEikOW3c/A7njb8JdZ1b1EAPgjyZiUiiJAN4C3BwMNV1EZ8EjCzrae74MxmUkksxXyw8JsbjRVqOs2pl7fZkJgY4lqpbNjrg1FMltwDmkJCYr3BSJweLSJERQPO6IbuJKG2vvXYWnppzJdZNTUbmKVF290Cxg4VIwe5wYgbY+/Q4OKxGMNIGjQUVEjwBRGhaXQmAcRMpUEur7pgbVQCmRwA7o9E513XynijnQlxKU9X5VMBXQwEwlvHgdrPOy7Jo1VEygDTszcyRwrcj96k3Tm5MIPeoGcBCRLolInnznp1MlJlzSSSopmtbQloISqHxsFCfAkbOREzsZswIsZu6QS36ALH73oo2xTQFCKq7HzzMgAYkuPYqxQBKKVuAOR+c561pC2rEvRxJg/TxoAv7ZhpwAHaegz48XlWVKKXEIoNr5866amvNDcMweKu9I1EDyyaa9E3ci3CrMrME3zoWgxZUee596UaiDsBbmNf6dMqg1G2NIptqkV0kM5MQJ+oSDq1GEK/mZmQUX3mokWHV2TQwadvMiVMacjEY9XCSjrnKUogI1Lpfkdncm7qDcxlpm9EQ2KjPnw1BSQ/nFbXW2HhLv4UQa13NrORRz3ARCStDz0sIWZE3hxCBydnczXS7JkXdwNRaSylFYjYza2tgIvLmfQAsTMw58m5EJOeN/2oxmA4Pc8upALheTqq62+2maXTTHh5OPJXxeDyOU2mwdz15HcDd6e3Taq+//q6Xr/6g7DQ2BtWUZaDAm9sWnGcPaElmUHSleuwtFVCQ9dNcIOxsZkVKLGT64RaU3hilR0qxqjYDuAxjzESCP7xZgi2O1bDmMsKRm9eq7h4e7JAKb4uC7ZbadH1q99QuMxuGAe6JUJupmWnwRInt8vWrD//1f+evfvbTn6PVAFwNpd7dzocb1tJqDYYimC4vL7m15dV1Jn48ldCRrfUkqh/78Ae+8fW3jxUAbjJfXO2eX7895jRNF7entVsup8t1XV/c1YZCRYQNwO3a7HST0y5TzihRMmrzMCLFguUM6GZw4GPIhc6ANDczE2KYa/WUCUAiaQqHc8Xrb7z+r/yVHwPw//xLv/TTf+t/+clv/3Fuu+OhjSUDmJcTwGWYam3NtIhEgV5KIvaAFD9AcDlTzixEzkxJOq2QiR0UWUUP9ElbIidLXJOrtlD2xU5qywqh+Gb7JMVBUeITScTdv2O66vexfu+oyzsniL0LypxVhIlMK7kTS6aYpbKDpWROmVcF95VsX0MlvwNbYgLw6ngYuKnvqNF+ehzptW/f3uoFP73cW6Uh8xIExDRVI7Wmte5241zXensCsLsYk0iMZaNkCW+5wXuUWcoejIPaFtw5mUA8SffjmJHQMjdzhqZ5KRge92pcX+WmF6Z7pXp3B8DzkIjKsFuwuFpc/9yESCBGwppoS/dkTzQfb1ISSrLGtnNX6lBmN85Mql5rofAJD5ngqtP+Yl3XtZ0ATNPoXo/rMgxD2IUBDKWYNa9rVhWt+3GM8+TodZmAnG9gWu8AzBO9/mhqaVlub6YpF07LUuM9MaG5LWrrOA3OFYBnDx7miWcjY3EAa5tNbLcba7Nmy7R/DGDY7a7n+V0QIg2Zxj0EMYorRBHSX0oioiTEcLPa7EyMegAmuDd4nt1257wt6iS8sJD1hkTh/bWFOZxTh4Asy5pF0sDueloqAFZmEiOCm5LGgINYAV/nWlIRL7VSFgIwDrn6crj+2qP9k098/NGL3RWAL3/hD56/9eJTn/6oiQ/78Y0cFdtQl+MXvvhFp/L49Xfn/QDg689ffv53f2c/2uvP3nj59kuXPYC3nt/spn1rbcySUwJx9yWCiOKDRCwCYz+7AAAgAElEQVTduclU2AqDdDQk6nyapgFN1+Xlk8vdWhWA15lAj/e79fZmN83verYDcLi7u777uuTdNF7YIs1F0q6rkdfl6aPx9vCC7LlJAlDKDs3VdRhGYrM2A9iN0u5ekd/u8rLfp8t9jv54Xo5qdn04od215e2qA4BSHsv+NeGBCoHOgBUmImcyQjMLmXclRRKoUQjAonB3qHePZDULUYaFqrp5El7XlSMuCWDIlpVDwhw7CU7iTuroctAt0E1by8LLWpk5YBm1taUt6kYiHPFS/ZRwdrgxILr5QdRb1Axucpr9eIwX8irJI/DVCq92Z1ojI82JQmgTQ/IHBhPd4mypH9DOf8SQ8o9mwZ5lAuqxm3VV28JTOvkoCh7bjmkJ77221oKgYQ8NMGam1c6T7lqVXJkhxDHzbWhnh6n2jFKIiJM5WIMiqR6/XGN2psSJmdXtweCbzsuk8wxSRELl0HTtDYm5QIS5taabTsfVSdgJxCJJ1nUJK7QLpZSYxYmcOmFdJIHYw0yh22owXNu2qobSJxoeYiYIvOPDelY4b55td2f36FJUiMAGf7g52FaMPS/s/AzV4GooCd69l0G4sM2d597LPOI4IM3dnCzoVK7YIFzpPLGNNbJbiOyNOiYcLBEc49YvXii0k3i71LerUS3EPA4CyLbsRiIRWVrQVXralLoJS84ZriyIp01MTA5YTmzu6vRQwOuqtBFPuupnA+74NlYLVZ3k1Dudd3hsrGr3RPeRFswNatVgzLKuGqd6fBbV6t5FPgGD05i1tRZAMSSo6tqWnMXJu9zbQf0n1r1sfUIBuDmRRRPVmSHqxOSUYgS/uTYcRGUYzDU+y5YZ52ZqTqkM0eitugLa3NIwiCThFFIJEoDTTLa6Zr1PGJ3rWrXC1dXNz+xSIRLqTPSOYqOWHEZenTS0A5EPZAxTVw8ic0yUlJndqB9c/XtUBoTyorO2OZcY7+ZANDKBt5UwEUFMtTarAiUi9DoT5GCBNjPrbHV2SO4ikhA6nbMg4TqQE+vJK4B5qcyc8zg4+7rqGvJMtZIolYgbBWesS6wYLzMPuzFXv64thKspTyLJwGpOblkSgOSqUIWKEJNHScxJSBjNuzJMtrEFTB1zU2vavGfrkaTEQpFzig7sIxYGOZoQixB36rwADuLMRAmCTUJozV0d3QDWX3thkiQpwRS6KYzMiaipNodtfOIImRI3M5jirLWPaSkJo5lDvwkHHJ5zYpCpShZi0jjdiEWorz25mxvJWilpSKmti2wtrbrBqGTpEpn4PkDqSo6u421tXeaYzDc3DvbNJrm1cJY5mI1IcB/Vy0QOQhCDADBSkcwQsz5TAJBkEmY31wZhIZKenGpwb+RMzJBth0aRqsTCYpushAAGCTERg6BxiJDCrdaaczFzR2/hJNODWPt7MYUQpeCvq4XtfxyHVfNpXmpdiCRUA0XEKQLO7zEtFvIQjmQvN9/Cdpl9m9mfM4xpQyw6E4XvDTAgkRAlN62txQrQ3Zd5TklyLu4uKcWhk4pc7Pan453PleFaFcBUdlrvLqai3gi61grg+uXNdJVvb09lHMxuJcgXzqrarDWDUj+Il2WBZSYmMwYL9XPE1YVyrYsb5VTiX1ZtWiGJ3d+hde1KABIWCtRwmAxjtn3uYPtypvXg2HOVpapwjrZaVc/6TBiZW0rJiTczS8jFjSmRaPd8JgBzW9RlOt3a4bqGgP2XfvHvffrbPvejP/xn1tnb8cDqABb1MefH0+sJslilEr8lvj3eSW1XqYhaagTgbj7uxiENwyudP/bBD969OAD40pe+nPfT7vKimry8Pay1RYkMus3D4FHPuO33A4Cp7NOOiGU5rUO5oJAC2VqtOjSnlLjrrq01bc0tEzE5mZ71j0ScjJG45OK9ZDV1NVc8GXbL9TG1DODf/4n/8OSv/u7f+b8++okPvvu9j+b5AGAYh2VeT6cTs6SUhzKEqJ4oRhb6EJQTWCUAp7tb4RQXLVjc3UxDP3zOkHb3eGNpq3tZIEkiNI43VhY5mEgkqRn6iCR+d+QMc1UDoYuZgw2oUDd176l1oZkN8bRhM84YGVhkqKZutQy7Ttpz88TmVtVbawESJveM5k7F6nsvyOgAoCzLctdwd/F4eppWrWYA7ujR3XFpdy41jcvd5TAAKGNb/E5HTtOwaBXhoAm0WomcgCTcue4xdwM7oFpbtQG7eMGZ2Rjsk2sOs3XsciTtR+HFMnh3uBsAXL9qq5b0ZNBdU9RpNwJg53VpjkZJkuh5EwgH2JXUjRocwHVd8z5hTRBxi5IJUy5L0yFnVyWGjKV2KPI8SnJY81m5RgKIllp1hZgPplYpJwALFk8gJpGs1WasABZvNDAW3Q2jntpXvvZ1AO9/472PJ5lP1zyYpYjBzcHJUxjEhiH5OscDVyTPbikZOczDgZU8revi3PIgq2sgXeu6Pr56OuwAnZ0cjNDymMFUs0hrjTnR1mg5JU5wJniLQpRZmMm8meNMEzhLGtU10r4DYxm3BDs/VPWTkUaXSEJkHepujYUhpGhVtaeOGWUCicPVycA9FZJcSpKkKUHGlINaWU9LSvR0nObTy0d53L3nEsC7nn3wi19985d+49emy/KB979/Gi4AjOPF4fouj/y+j3zg977ypcNhAfD6ux8/es8nrC1ffuswpKcfeP+7AOwybu/eJm3H27tytUsicefmkqvVRgpe29qF7yS3Qgs5kmdSiTssSTFV9yMnvXy0e359BHBz/YePH3040UVbGqiMF1cAeF+cbbZ6wkmG/dLs8vIJgDavL9969ez1x+9/N17d/WGTBUAen+3G/TyDVTLnVU8ADIvpy6txvRzamJTaCkDbqdAyTOXJyKpmQDBP7k5vHV49b3QhwxXJZWA7idM8a+zlJbGUFGmsMgzGbKpwpJ4BzOw+jhMTTZvslAy1VTcXkSxpS5ZHrc1AHGhtQrUG4PLycllbLoWYifk0zwBygqTVgGUx1tT6LhTDmM211kYgph5EkjlH+U2uLq25ATgeF11tV56qYp2PS42FUxYGcWNGEkHsFR1mYDTurW4PiSOmxCISjJgzFyNkFzGi6VcuwZ3g5s3UAbJu5VLVHrm58cjUjM1EZEg5MvSiklaNlbWbn+M/4Uxx1pWS/H7YwaYGOldDGxB0i8cKulq/64QBJmEug/bOCtoU4W1hePMzByqWcNTVozH10AhzVm1mFjc+tkW/sPj9n5BFOhI7ORJ3mH0v/QF3MyYP7TeLIgLlvNs0ttxbZq6tOXxjQ0JbjWlCCGposy4SQbUJcymlblRU5pSYYw4RLfowDL7J2x/A77AFspCq9gUJMXUMoYekqMWuItIAACKkxPFstVKrVkpOKa3rHNOTnDPM3RoH+KvPhpEic9Adm/yZQS7dNJpciEijBWUSUHj+yTz6UnV3yl2YIRKDAHWnyPlSLbnrskspDFqWhcDMPKQhTC7sWFXjg9DWsJRSonGlJAYPE0FOaRiGtdam7OTCfYgJ9rvj0Uy3nTfIo/h3FhBA3OPeuct7+mHYyyH3GJYFLzzGeczUzLgLu7r1xswYSbYpjLYav5GhJGAjN7lxeGfghJ4LY97Ow1Mist7DoxMSkZhBEAFUm7XQKdRSsrDnMpL7Uterqz2AanVla+nY6kl9zmIA0gp1L9M4kJHpWtf+ZNJwDySKkZZJdnFvSs3dmq8APIMlE6Co7ARC6zgVITAcpAYPsQjYnd2dahJnSvHqmg6weBN1racueJECiJqpNiUtgnOh6OwkIINv1CBiNqdIlDZIiElzyurk2iRDrYa3RgpAqLbOtbHxsBsAzE53tXkiBaWhlOGivZoBXFGrdV2JXUpV79CT2pbWuEyxrOrzKALBnT2W/YPkUGooPCVZtZk3Zuo5yNZMPUtKJROhRlCgKrw5SB20ObCcoGpwY6ZaTc8nD/VplzM2I56h6zISJLl34b+rmSPSec7bROLEDAWZW+cEn6O73aNF3QKGLNzjDnXoRuz9ZhpwtKWWXSSJOLOYU/RZIsIix+PMzNMwpoDMKcH07nRKFL2EA/BqYGdip26UOGN4EkspSUCNJTY/Gj8GchHJWXrP7r6uKxm5CEk3BDJzjJbBlvgc0ZSEuFXTVYmodGslwaFqTWvOmdhj32hes5DBqM+ZpH9PrmY1ubVm4iHGG4WS1mrNaBMkRma5mU3TcDwe/Z4UZTGJICJqPfnJYmGgtiuTweLUbjAizhz6q763aavZ1sgFTjT+N7UP5gkgNfTT3OZEHFGXkbQCoOoqgRlPLMJhMFmWRTlP08Qsy9JzT6dpMuJYcbSmwzC4NgC7cXda5mEsBNNlLmMM4ysYy7ruLvde/cXbLwD81m/+9tM3Lj/w4Q/sH+dlXS+vRgApJ63mRkQ0TdOTJ08AXF9fX11eSEmEgRkUBjnA3JbaEmcO9rVH1M4uzA4lZQL3GyKw67AoMoYyxg+7VnV3yZRkw2s3z1lUtdZGRKVwSMqJFGRmNuTSmusGHBEkNXUmIsklnfOG40Vt2ub5FKq5p69dCfHpsD66eN9P/Js/8Zk/9n0AfuQv/djtzau2LK9d7U83x3jrSNLV+Phwfcsjp5y1Y/yXzDIOyY6r1cYuAC7HC8DrvDwZptOyvv+NZwAeX17eLPqNly+9LRdXl2MZV+ryWjfJw9iaLcvy8lUD8Pm3v3Y4vPzgh973kfd94FRJkLc5goG8b2LIAEy7HGht5kIQUo/SSkTMWl1rSTIMOX5N67omkmEa1IgJjy4eA/jWj31y9btf+OWf/91/8MVf++W3Pvjx9wL4rs99ZhjbaT7sxtSW02m97TEuDjdnSE5FtjSEyDYuZYg58SY7SrvdjkhuD3dGUNItRwAk71gEtrYSCxRaLaUu+ekbJhYQhCWnB5lYqi3i1iT1yGQzc1fopn+Ou5NYRChpUtrM4uqytnYxFODk1hJrXCdLrSZwYmlQkxQpmGjhW2M0Xw8JFcCHL17/+7/+m7/2s//36c1ZVvrot3/q/2PuzWItS7LzvH+tFRF7n+HenCqzqjq7unqobjYpkuZgUyRbkinaHKDBAwVTgAkREkBYAiFBhs0H2U+0YAMWDBC25UF+MAQTkkzBsAZbtC1aoOlBkt2iZQ4Qu8lu9jxUV1Vm3rzDOXtHxFrLDyvOzW4BejBAwCzkQ6Ey6+a955y9d8SK//8+AB/54X/xzqvvSYbrJ1/4X/7K37x485MA3rz4zHO+/sEf++Hv+sHvvT5cNeubuQA43tzs7+xbW6+ub0pJoa1xw6rdiCknoamvgcLeNuzWLrZmU0k+0u9Gdqxrd1s963z/05+/AvD2m8d3PX706LHL/uriyeUZGYDzvJtTOfTetcG9vKgTdlM1dsk5ijPXvdZWC1ICJ+YSoJ9ue0mzTOM8mVB9yF9RuB4rmBt0u00ADu0GjCz8/Pp5LiUCEtqNJR/asa393vnd6+MRwLydal0YnpGeffnLW84AXjo718OznExZDdG3jiNTFTAB2vu61nHgmXKCOxvJ1KsuqwMoZMLSlwNyntIUG63jYT3b35mmvh4utTuzjEZkZCmk3FxfpeQop8a4mRETwwhxyuR8Gna7mvKJ1GfC3Ju5a84lT2MFwwAstXUR8On0LQ4qaexcQUHjB+duXaFkpN6jCTIbkXR2GIx9jL0dGS6qBCQzItNYN6eyaarroWYypDXehaOvH/6m+w+fb99+fvz4Zz69kTMAL9159OjBqw9fedfbz5/dHJ89fuO9ADbb/dtvPn/ri8/v7DcvPX7l+voI4Hp9fj7brkxobUqToVat4dpo1g2NyIxjdQSI167WlMwLWaALbm6u5m2mZMJW18s7d3YAnj270X7FuDPnO+tx7XoAcP7g/nmiw9N2uL48P9+WeW5qAJpuNplvLte5pLNNf3rzRQDPj289uP/G+eb+4dib8qnM0LYbn8oxp0OWtYgD2KRm0CTW1p6d9YRh2tzdn53PF1fXF5c3u/McuwihvGiTks19u91ubQPg4vroxEqsbrfZHnMz1XmatBvB46SOOQlLa623ljIonUiUCjMnIXL0Ew10vzlrTWMEwCLxjpdcDoenrtVdmtLx4ghg2m5e2b10eXN0cDIhWPjLYQQT6+SGlCzlIY9bVoJv1+a10rTZAmDZeILzWk21O3vYHIqZ5RwHiuhaA6w4ulcDFEYv6rFqABMbcIq+xsLZrPZut7iNPoiPzCxJCgahIFbD61pvLRVu2lXJh1ruNh3TvWt3Ykspgbw3BVDXJpxBrurMHoHHQKr1piwkIkO23bTVJiKp5FiQntok8SE1M/ReN2Ehvm2wgm7LxU6w7iQgosxCMg6oT2MZewEOS2JgaHcjcrgOtXBOmVMyeAvtuXAQQMwsaKaJb5ncCC1FrauZn/Iy3tXgiNeqtRaUzVIKExs6s0zTFJn2Zam9HvK0CVpEHEZ27YxbgjL8FLyCxGLAbLwjyDnLGNqqwZNIW9fbsEPccU6xbFDim8OS0pRz6r3HgKOkHC7VmMri5EYEg43NrWsfAQqGQKLgRnDAWyzSMo8xE8VfNj5eGl5hdjXzk0NQhKL97SegOIRM7bges5Q8lRcnXifgSpEULpYYJbv1lFIpqTU/Ho+3laveu3kvpfgo25q5m7Wop41YvkWRx4UEMFcvw8NFAXEcUlsdxquTck7Ufe31FBoSyZmZQHwLymWwO/Xaeq+SxgdBRNxNVd2NaGyYmYbMS2Fj6DXGJR6zGHev6xqzjJSKEKlbSlMbMDFjVWsqG2IWZz/oCsC40cRMWkrltgRvvKEJw7Wt2v1kOy7T7JLX2krKsWaPbZgQg4VIDF5PfCs9nQfnzCJJW8xhl02ZsiQUUFSmomxlWr1utzOnzXLsAHrlnKfEvfVjKSfPpoORnYigaq2h8bglejdnS5H6CSDOOAF0DxvmLVqoW1/rURmlpJBgqPYGSJbEQh3XtQK4bqh5Orv38rXWp5fPU2+3z3HRviFz0svWaqzHyi7ztnejUoz8NJ7oORdBMjVnj9hL025OIkkAbY1EQog5pZSnxI61124ao7ppiqmcM5PLKJ6zuwtF7FDV+1BAiNDIjBFxrLRFhHlS1bU1rS1N07zdADiuFeQGI4OaDdRrpJqER8YgtqimUX3KJdMJ5wzTVFIWWtdmrcb+9LeZJhZzb5xzLnmqpt30hE61FHAed9DAwsPIwZJKyuXWXIUppZSaqvaWT2gDmCaRONdatANDE2itbTaZiLSqnlDYRERKEDYC0cjUwSBRRF+Mi/BQciQ2MlcO1MVo1oiqG5wze0KzHn2B09CXhEVyGaYM7e7GwuMUOGr/6CBygZmbniagKTFcmJdjE8nOFKMEyazurTWHFknzdhrXVbee+KjqOtIZpp5zFkq1Vjqp0UR4vMLstwiPtd8USUJi5qrKoEjMAn5Yl3kuXBgOyoFEZXKoKcVzOCZKDBHqvZqZk+dSAKy1MhHUiViStDoy9u1YBZwpRchzmDKyOHkSNrR1XR+/+hhA4vnP/Xt/4dHD1//AH/qBtu4vLr8MYDk0LqVMc6t9Xdf7918CcHPdvvjlpx94/3vUhTfS6nW3I4K66tlMxoF7/OySlrWllNWNBpELrS778+3l5WWaCpF47CopTwVGMVSisck5EX13m/26rtY9ZjS991qXbd60ehDODgGgDdM0CXk87UZpk6Mwi5Q4yYYhAFKeD9eHs7046i/8/D949o7upkcA2hFsWgq3tec8RRJMwId24ImRvfUaz7MszOZrr+KairQEAMd6hZTPplJbJTLUI4A723LnbP/S3Y3WZjSCZLdemMNSy7ZI3hxbBXB/n66PD66Oy69+/FOvPXp8vt0A2MyzNrPeNhRe43VEIq1qd8l8C3a+vdRdbWk9NJMAJM0WOSWyZhpXDQnf3Tz4oT/wwx/9v/7ez/3s//pTP/XTAP7kT/zxf/kPff/ZeTm2p1S6R1Q+TdZBNpGLG7vRvNsAuDo+S5xa1dNSY0RAe22wnpkV8JIAKJnCcyE0t7XFzaNM4u6JiIVb660pgEnKNE9VXLsX51aXgMy1WqeUJ0mH9TAVWesRgBHP84zm7hCRQE4zc1sbFV6XVsoUoWUqSTMu++Xd3WZ5duPHAWeZcj66dfKl90JTbCeIQGRURHt/2o535gxge3z29a9Mn8PFJ379H73v/H3P/s7/BuD/rsd/5gd+7z6nT/29v4+P/eaDVgEs6+a1r3vfBx593fO3j7TdQIYBd5rx7PIqT5mmvNa1RBB3rWWeV3iDGhxdANQ2X9p8VVl435a6idfweOSUlrbZPXhFV74+em8AsM3PX97YPV3l4p39lFFrDFNKnss0mQmvdZ7mCMBzETFrqDJxiHvOZVrbMgGToNY1bom5ZBfc3NxITomEmXVVALuy8W7omjkxYazFSVpvZtjOW1KK2VN36yJg251trw7X2zzHhsSIpUzP1uWirq+9+3UADQamDi+SCG5mMZokMIFyPu+OXhTeAJR6s8nswjet1p6SzADyRthWWpubHZaFpzsAZJrfenZ5/2yasI2Oq2cZ6dxWa9Xtbl9KuTlch54gIa4o3ey2LYzLbA7dn236si61zme72FVmyRlutSXiY+wQGGyaUyKRWutcOFgmbT1OecJuul6OdHISlbNtg5H7lNJS6263BTAtStp76ykJUlo1cIMuOVsWp1xrz0nmJJHzd+/w1lg287Yfl5HO5Xp3l3f37p+9tH/7rWsAX3n21sXT56+9671nu92HXv/gO9fXAD7x659bL/sb733f+1571fvNlz/3BQB6ePrw615jX3f7B8ty7PUwzdEpsIKUp93l9SHnMXeGFrHENGSZRArgzlmpWll9res87WQuAGrqdXkn3ZmbS8rnyxEArq7yfHY28c2xdph0z2Z7ACho/pzoUnDYb2y3LQCeX+vTdz612/f9/nFXCqxGPVbZgaU7DnW9jF3KbrM9Xi88b1ndpMO7e+zfasln+90WmN5+8pvAHsBue8ecj1c9b7da54oEYJIp8RCKz/Mcqt26rkZY1jUH72EI9qoTttu59+auOOEMSs7ce4tzTcIc8Ok2QFHMrO4pUCyUlqv+8sO780ZqO1yVNbBfx5vDnPbBLgBVojZqI5TSNBmxWmuxv0xEU+ZpyqW0w8E4A+C8dS5ucCPzcYTA3JlIaOjGBmGO3DzkBIi19ehBwFtXSZ6TJKLotqs6BQWUxXxsv9y9axtEdh85ypK49967cS5Gt+Q2GIyJDKaqdIvSBHJOJNx6vIYFAKhKTmP17WMP7GZEnnN2d/IxDWeCJBGmpTa4SBrlR1NNThJpTWFtFUCvK5jSdsuptNZHMsNGfirGHuO0STWezrWuKaXRZakKlvjjwmLWp0Em99bXZhpMixNgQKeSYaQasLZRbeu9UpqdjIT9lB1LRdypm07TVErxfKsAszJtsuSbw9HAACRwLa6ujRmMON5TFhm5fVWM83wWIjcjQsnplEhvyjYIJ8zd+i0FzwwphRXPbg/DpQiLHJbFCMEPqt2maSKnbt3dY+3Kksx7sNPcKFaZwftlJldzs651NCkSMZOdtFNjpga31tPEcFjXeFO6mYvEhdO0R/7Cl8XMlEBsbi1xins1AC4M52ZGrhHw1F6nkgTQ4wFEmxKvLJt1KUJGrTWRYcwFrFYnIw0bDcDOpg5XsOXQwdDIALqP/DHRSKNY9lYVnLqhm8WQyAFVY4fkBH1R+Iq5JyfOUuKYAcAapxFEuYgDLRyrMXgkmjbzcV0GlqLrPM83N2ugH+Yy3SqEybozN+sRXihl665FiMhFaO2e5y0AbUsy99rl2PdSKnq8NW25FlTixHk6MQcFTnPZkLn7qcxCXcWIg0dNoTWJPh3xSAD1tgY3czMlGiZN76YyiCGi3J3scr2khYUzgGmThNQdlKb1eExlnGrX9aBuOctcpsSI1E/rC4y0dSbSVqMzMVJaIknY3WKUrNqZeSoC6lV7XjOAjWx4Q8wg7SCc0JPl+sraja9nm2VakWm2CUBrQpyYSLydTXR59RyAlHt5l7VL7yBrsY0jKKlbT4B07ykC/pyqdjcrpbhYa22M1YLxxSQ5uY6JemvqYDPLkjKnyADCPScWyLquLBjWZ0LvvVt3IqEc9GtVXbq6u4l4wupa15uY7ip0WQ5Zkgx3T0iRKHOqtQOehnTMYepu5Katjl0nGaNbVXGbmdHab9lc4id/8if/P/zxf+dv/ZN+Z/3xb6NxpMQG6IBM+6mNaSIszNDQMozzqj4OsCz6dC9AhiLREAhXpY4psYPYyM0d7BLLAQeMhOWErAjTmRmcmBBbPiIyMLNp0KjB4atCfFiFTpm90U0MPaT3bj1EJ1mymUbijpKAKThwZuYeSWkhJmEhJ41oBZMzgzjyU+REBOHolXhQhTWOM9zJ1d3M1F1VHWBOOabsIgkWlTAXFgnIPlGAjx2RaxyZIgFFIS1oICIpxVCdZS5TmXJK4q69N9W+ros5cs6RYogoVM4p5dR7i6mKn/ql0cgIRZaf3lzhRMSRYlM4KMjQTMJmfVmWXGQqRZhff/19n/jkJ376p//yr/7yr5SU12O7eHLoll559bXjWs2RSu6tw6yUKaXy5lfeIuZlrWC+f35/Lvsnz54zZk6lNt3tz49rU6fDse63Z1mm3byrx7XVrt0lJe3mhDJPy7GaRnzDFMYsxAhc02jrmPWqAJsSC/Mo4GlKnFNqdU0p5ZSTCIGjtOBx5HqiecfJjrt7s1gA9E5MdDhenu9e+k9+6mdef9fv+JN/4k9/8zf+U5dPnol0JrBnWABFHAxX7tqN1FyFQjAUaykLEiAERoCAhaHWtWfiKZeAqdZ1SeSFOScuTImQmdjN23rvbMuovS6wzt6nebPb7XOenNJnP/+FstkeaoOgu00lt9bXw6GUTCxde1eTlHIqARDggFMRVFcRzylzYtdQzCoRxbnfsS5rXXvvBGhvh5vj3dSJrlEAACAASURBVP297/yO35Wm3Td/47f+5//Ff/nRj370zt07j9/1Ktxab6qotZELkyyHpeQy5fL84tnxeEySamskCSzduvY+Crej4kwKa65mSiVNm8IE6yusW69uPZfs2rWpcErTLLmknM3tsC4yldoW7irwlMsgloVuOqO7qbkD87yx1pNksKzrEnchIQ4y/2beOGitzd2r98WOBt2SzMzWdcA/OJm7SCaX/TRvcikpt7a0XpFJtpNNWdeuZvvuD8vm1bKtX3lCX7l8OJ3dYfnkr//GP/yF/+MX/+efP37uzfmykxZqcv/1D37L7/m9Z49fLnf3NLH6St7MOtCdAeFcMjtmJiYIU1XrEMtb1e3NZVobL+1sxT2l+3l6iLTb7M9lOkvTLs/7tLu/0m61abM5f+ne+aP79+5u/Uyefuhl7PmGxk2a4q7STbW1fdneXB9qbWtfjTDlBMFxvdHostfmq2aRxNK1tx66RXK4wyHUR2HbiNFdq7Zp3ljtMLMgorApwscKMvSlWu8Ad477IrKIq7lbr7VM882yLpqubpa7D+6TMMOW9Tpn9HaU0UoWOuEeAF6by2aXJaVUslb0pjBKxXjrnMFyWI4Om9ByypY21ScAh1ZubpZXH2wzQVUlS9fmZvVwvUtlW0qtS61rZhLClPh4+RxwKan1Jurknlm0N1ctJRF8WdZeW5xl97W2ql17RNlBZl3neY5WVkkp6HraO4QwibLB3bQT0MlNW2GZklAzqEOdWdxJJFFEyzklTm1VQJhLN1X3PCUnGKHpIoXypiAlJhJ1IUowYXOyRmpkZ2dn52czw4/Pr64unqVcXnr0CGXabnbXV4dXHrz8/ne/59nTL3/ps59EX623hy/dvXNWhHvrLZA6uSRiUbXWtC62mfeh+3PzyDcIpcw5cSIyIt9u52DQOQSUzRK5tWpLc0xnXLYipSrA5XjQy8vjcVVJU5725qLOIYIyW11XkXWaTFiFPUtimtyLeuIkQ1Boa8k6Z8vSpkIMi26ydbi79krsiZ24C5l7MxjBRXzOUpJtpp7l2Ptz90VIe+917dbWZuJIPpjTwyIhRAQSQRKGI1iG3bqaEvHa24AXgM3jm+OBFyUM2Bi94IgPgR+QmTOJW6/1KiUXQc5siiSbqZwxZ5hpP7i1YWpkAhcwel9AoChrZ2FJYFYTQzIIkAJx4A5HtDHiaC6uYpzoiYzYzzvd7uFPkAhzN4ELk2pnikmm+hg5gqL8S3CPUq1HwO+2dBKZu9at94bwVg5+i8NJrY3lGFNIInq34IyauZmnnJgjCuMhoj9VSE4ExVO8n8yFJRGZOZgsZEhmba1mjUHCYGJmcMBtSCQlM7cTMR2GeSoy6rHQYEtEZCDqJcJEQkQGJxdzJ0dmLkyOqKGowVPOuZRbfFs8XntTVY2Ph1ms39BNQWPpi6gwuzNJSsnUaq0jIuFuEVd0V7Ouo6ntpgASj/oQR9kZKiENiAgxMzEyEQuZeiAoCCCmEEBFq1/NOSUSLmmSJFB0bdBAOcLgrcdpsd9iSkOaAwexjJXziP+AmBzEktzBLOwUbVYmSkIi0rU5jOJQm0apj4SjxmjmOaWojkt6sfwb8YpwV/H4JSmxcMqZQG5KGJM8HyhHc6i5JhEimLXeam89alQOcnjTTsJTllGK6VrXCqKcsyMO56Js40lSTiyIa0ZCpYOgc5gN+QvAIs4sIuqnwZzTrevNvNdae++990DRDXKq6ekzYGo6WgZROjZzR1cL35mNJpQ5wlxMwW0V4q+muZO7wTkV3Ba8YHHP6qpVezdrqq33Qimb5aazG2lzd1idk4/AETNxAjFxYoDdE1EixIoFMEdXqEWFhTPFRYIAqnW4uY36WgQrSslEXGttWrt1C1uDKNhDGGGmFgiVSIspmZHriNwML5m7mSdJREweAoSURZhIeLyV3pVBBg1tCzGScIrGiLCQTH0SiBtWcofn2rQ1SxMRaZoPVRpPbbcxrftad8RMkjm7G5EqOSS5TJuSO22o7J0zJyHvwhY+v8RJLbnD0NSqaq+1tVpNO+JM332aphMd2VvvXdXdY9mTUibJam7dem+tVm0d7olH1UHNula17m4QIgkyuhuRugECJg3qJfMtpJkoKJKRAufTGJRiHPTiwwKYae89OKkpJXeNcXJOSaK8CeScv+HP//w/cQrxk3/w/4cBx+GPf3NUI3DST0eXLDYjQpxTZh+yDHKcVHkUJNWIBTpTmLaZONZwo3wYinUid3TrES6IxY6fuPVRqiSChAOcBlhXSFTN1elkKR8IotiXu7mjtWZmkplOlSRmDtEiEQlTlgSLmjqIxR1EbMEZHlOS8QmBmWonQIT1Vq7p7mR8220bxA4HEcsYtcSDloKiHT5YCto6Edzd+ISiU+1+6tiba2sttg2qmmKtP9hLLOE9AwM+5ezW1+VIQ37FwgJ3jts0nEnGdDIyk0LTVPzEhiEmjlkJgRijasrMiQdphmJIRELIkpiwrut2s7u+PtTa5s38fT/w/W+88cFf+n9+5ed+9hfu3Hn1S194/vprb/yjX/v4+d07KYtru3fv7nae3LT39eLiYjm2Xu3Zk8vPf+HNL37pnePB3n5ytTa88/Ty7bcurNHx0BilLXa4XKz6g7sPH9x96c7+PkPqqu6pN9pMW0lRgzJJWSSHJsxUTa2tdcoTFOQxIKOIGplXScLMx+OSJAUEPnJf0Yxs2lLO8W46NEV7yCApB9daRF66+/D//Lu//D/8jf/9T/zYn7q732pf99tJ4JlL8kIO5kbkRDDl3sdzgoVBCIRauFuJh7yNJTmw1ta75lQkvqs28mZw9N5MlcjgRnDyLnwafzGYIcxR4Uw5NcLTy4ur440Tzu7sI7eeS2qtdfOcStiIoGhrh7mAyby1teQwjxnDmIjJE584h25TKSWnuZSSk3DqtQmne/cffNd3f/fv/Ke/43d/5Hd/4tc+8Zf+4s9cvnP16qPXz7f3qM8v3X1EDrM6ZSLqN8fLJEzs02Y+HI8SAwhX0xYGNKa4FsE5V+2xVrPW2uGY3OaU2F2IT6s+7/DFdYVW753dxRo6m0/EFBMa067dyCvpAnfhUBFPkttatXcjp8KUmBJzFnU9HBer2o4rO7FjLnl7tiFYO66JhUDTNKeUSpps7QVJDwsOK5tZbUQEhgt1MyY5PLvU2vaW/NDuves9rz185c1Pf/HLn/zs9dXFo7yXZ6s8rbJManN5/F5s773xvd//4X/2ey76KhuWsoCuBJeEY8kmObujLo3MRbuppZJXI01b83s3y07kFUrnh7bP00vT5t7a3EjyJrukJ5cXyLkRH7ulTKQHHN+mfv3ytLyyWffTDWg9Le+cgarVXfOUvDWwk2C73axt0b6WktVaHL7nVEIpt/YG5u35WdnMqcihLpTZBUurJvDClskzH3Q1du4w1Ug6eoIyFB4NvZyzZGluK9TDZOlAbW5aUjK1pk68efvJxZ0752a2228SVNiYWxLpzn5SG5rHUaev60rarfeMnnOCJENyT+YEhyQQFF67u/HUNMO9THfe+vJXdLk+22azpaQ+5z6JST1sBeg1wIZsStYTWXLf7IoyHZfjVgoTbdO0KcVar62aKnVn80kyE0/zXLYbg21zKZK2OTth7a2pEiixgBnMyl7Zr73e1MOUp1xSKkmYSJVrl7VOHaQQ9QV5QQJnNSMSoUQQMUw5k2oiYnYp1Hw19IpKk3fRlKZee/IhgyHAoF1ryZIERfRsKu959VWt669/8hPXbTl/+IiFzu/dK0TWjp/9zMdyqu9+fO/sfHr50Z5kyRkpu2Tu7s6sIOaJpKxNU5rNB3LRvRMsM4skwsAZtFqbtloXhzhnlsIMSZu1JUvnzrvWnCgTF+HUFXnaTJt9jI1j18Hk8KptYbKS2K27UZJJ0tnNwZZGU9mSJJAE2gvurj6VGZTBW07ZhXuvDEuCJM4niAW7CXlJfmfPu00727V5PuZSd1uZp6JduzGT5s1ZShMncfd1XSMGmHiwFQl0u40Pw0dKSccuhwnsDhAD7KGFBEkqzMKcmCUoZbGaH2fmUlpbj8u1w81IDbU60QaeicSs6xiAwclAAhcH1ConIqIsUnKJkUTm4uaEF0snfI25dSxymDkwELFq6q333nPOpzXwLZzbU05CHJyaoSQMkgwTC/GYdcRT2UcFnV/gjwCaSoEbgxiYSkoiTE6Am4aajZlIWK2DIIklSXzxGJ24GmOoN4jIYSIyMAcnqwjURISJmqqBnJgx0h0pDsYGN2BQvYhlfANwifN3GkOWeIHijY4zDGFmUJbEpwyGQEBILDlnhiURYWFJflskAAQkRJlzifwDS8lTTiVJphPuRDjFqu/FLx/KFTNLxEKUTxCcJJJyCiVpSimYETKOzm61KeREY4aGsaSMktRgiJ5W3yIcozsCHBQr8Fgbu5pqx1jSO5jNodpFhIf1hVKSHkJzoZOCxzGMsdatsySQMIvD4ocSZorplZ5IDkQnGWNcL8TM5EPbEd+PsAin8LSZmnbLpTBLTE9KmcxchAkU4ZRhaY7t3HCOBPWSkrCklFLOOaeUWBIlzmVm4ZLG37gui6qmXHLO5hj9cTcaCi2wQ139xEa6nThEjSTULbHeC9NBnCqeBjKjpBMXDRFbJB1SdmI1D7yHsKQkKaUkCRbVSMCNiXNK2pUpEegWQKbdYtwYiPV4h8Ne6+bkRm5unQlxQmzukpIbEch6FzduNdUlu03W2X3DLEI0cFPDPMkwuLJ1ifgujOHk1j0y1kxjRGEx+FFr7irCMkZXt9SfKEaZJGJhSWyknChlYZIgXJKTsAiJu+WcSUhGRgagIBlr+EF679o1dnkwmL3wBKWS+XThn6qeHvMjMMiJlBze1Ve2lGQ2h9GxuXYl3tSaVnOZS3abbw53c05g7atZN7Tu2pwaZ2Z6voKmnbKAibwJB8rUWbJ5IqIypziipxNchseW7Ks5g3TLL48HmpmRUyB1WSgxC0uS8OM6E07NAxq7uxg1Aq1rwOwIsadwERmDXXjiFBdjYkmRSiCwcMrihhdyYgwaETGTUOIR+nN3TgxCVzVHyvkb/uO/81sy4PitY3D0Pibfas5UAkD/Vb8lflu/BF64YbwI62g8krkOV6VbjBszyxiXiEBY1cP9myTZeA4GIxO3WBQhIdJbgHaMy93h+o+xum8zbB5NENXo9DmTc/SzTxiRUSN0DqPbKG2OD5HDYncagCS102gmmIJGIfWJU0vHyZfDEm0LJ4BvXyzzgNr23ru1uNeUlBA48t63262dlC0R8LYY7MVdSZVGYYXhfDvyd9i6ro62rm2ah/e0lLIsC5lX1TylGO5EKTF+5Pj3F6axYJK6nyjNUNdMqcOUTF6UbJ2Zk5T9fn84HKZSosSoTf/57/3eH/y+H/ylX/qVw+EawPMn65c/8+zlR4//yl/9r67Xwx/+V/8wgDc++HXvfdcrH3z37/j05z9zc7hKnvebPYC1qcypVm5r2m222hKAp89vNmWaRf7Hn/uF3pbdZgLw9d/49R/44Ps2RSC4WZ5ziiBZi4a5+4jzBOWUjLIUeDBZ9dQqIoiFTcdPnCczS4lJGFC20XvtqmbGaTgdoy7ezI7Lerxc/vu//rffeO8Hv+nD33B18SyKWZtpFoibkPeTy8CIIrBnX43sjnzPEKfia5VvUdiwFu/RPM/dtPWm2tljmRfoGT/cXM3ztC2legBNm1pnSvOUXn7l4cX1DYCr5xftS8dH9+/vshy7zWmDKFB5Fia3Th0p5dMHbI3zdjMQolMcKzOHqXOkXMJ60Jl5P5211q4ubvT5FYDXHr32H/77f/6v/jc/82sf++XDO/yxr3wRwIe/4bXdnZQkNz3mwikPPvHl8WpztjcD2Nlvle80AjMwV8/BZyGQ6SRchGWYAeDOLOzsXd21uTJGW4Dr8ThJJnevHWIASpJG1NuapllYQkm79ON+3qzruixHSSlNCYCui3cvwlPOss2RuG3W2+XNnFnylElcbb05AhDp2enw/Pm987uttQj6itCxrtGTunp++fK9BwDyjeXz3Go9+/Dj3/9v/LHf+NsfBfDZX/rU/TU3m84ePX78dd/0+nd+J4Dl8ctf8XpjZ205bHaUJg4RjLOBizfsyi6ZtcsnAKipU2GT65v69GlP0zmAVO4wb4lnEndvwRSUksz7uqxkzM2lX9cnnwOwP+fzXc3UjYiFMicAwoxVrStBWTjuyevSqXd3q34g2CZ0lZ6Ox9XcSxZXv7m4jEbPdjNfL0e4dNLTcRamlDijt7pJMxw9EtmJyB1kZExMY8bPBPC6NKhlttkZgBitrhOXzuLdl7oCMGxyKfDOTsROkBN42RwOUoLf2W3Xm2sAtfaYLZI2oRyVLYWVIkKl1qrLMch296e7rz148NazL7zy7odTsaVdzVoBCHWyFeBcpoxpvV4AHC4u9/MmddK+bLkU5/iPXCTPUzez7ptSIio/T9PlzbUaSsq81rhsaZtECMTd7FjXqHAak7Nnpiwb7p1NASyHg6sl4ZynnaTaGUBtNE0brAsUXmuUbHNK0s3NvMRhbx+Ng0RgWtcVeWqtTTRcoERehLIpU7+6uQGQ036S/NprD+bd+a9++ouf/Qe/COA7v+sjL5/dffqlz5+fze96+fzhS1sA7AfT2glZpCpWFWsGYMqJwPu7dxiuB2W2k4JkqBxuD8OFTlgBMtVmtgAgzq03VjP2Vi0qG2mzp7IiSQfVY2WiFMpkAtHkvjPguC4zTwA4pZSK+wrrRHQSEeTaN9rrVbsiKRkOoOWaJDfUTUluq3WnJAAKUzeYV3fz9SZae2nKkgpxWatcXg2y45xLjRFCXa+vr0cPd7cR4m2Z4gjxdiV9uyIgYQf0RO4UIqeIUo3DcBoK4dgZ3bI8yV3KdMai6mt8uc28nfK5W6prZ+GUiuO2RGAEpYibsQ/MTQmxuk7zPB6Cp87+7bL51k1PnkF82sxDJANLa601DTb57VqCRVIqEiDMWDgRwC40sqjjS5PFb/vJsjG+VXd3JKY2MI1QdfKxrI/Gce/jpOp2Qw2nr/aFD17GaZYR7EbrLSYaY1vrluJ4TdWFbp9BnMYohsjt1I8WkcBUkfvAzANxqD6AwCd1xS316bTuD7QkmFGQ4vft9Mx3QnCyzeLLRkcmbsYU25p+inW4e85Frd+uxuMgV1vvvQ+A8YtV8XhzS05DyC3xHHeoKdBPndBcSndrrTFzfGiJyFrX3tJUaIw/EHM1N9NuDt5ud00dQKsqzCQpuVvvvRmAuRQnXVdNKTkNBUn440+RYQtA8nAAmKq5k0ZvJX4WYQHRWpv3URshEIYUD6pKLzQmt96YF1riOFittd6+ifG6lVJUNUAVkfMTH0mJOE2N7UtdqwhTYqbEp13MSQQsJ1jjQLqWUlLO2p053foE3CkEi5FQT3xyyYBImF98gKGqSfIwyNrgnVOcxHD03E8NF3hrrWrPFmy+8Zmh+CGcyJycA1BoRMwkklvTFAfDQEqpnxiIL5TPo9akXeMii6/ZU8opsZrCPGfxaKOAqBu6knkiiwFnlmj+sJsCFrEuh4vBzRA2o2iOh5FnLCTJvI5qNJm7EnmM2U6JAJiaags29xA5CwPJqGWReOMAUMcYTcQrI0Me11o1s4it6Immf7o9MAxfLQ8a0BbX26gXMwe/bG0LcT7dfkdJPN7tYAmb2XZ7tnavzSbO2vlU0FOQRbGuWoVMANblJqOHFwWEF9CUscBH7/3EHLwNR1j8vbdbVD4BX2wIOGCmnJnYE8vtO36SoLeUOLA+L/RJIyuQw+2ipHx71+4W3t1hPIx5X/ioT/fY+OlGWP70d8VNKTyjPmZEaOrs3s3YOTCrv70YHE6Q01Qe7ny6F6uqDI6/uaoPtAspWdduZtLZBqtFX9iZT3tsMA/lWiJODHZyAZBLcR+zCOgA05tHxUOdjOBB2SUkZoktaD+tliilwOmOTzGXgLWcDKH01TvJ07/xGE286BfFCMHNBun3NoRDbgblXGIgG0xjNwvJ63Aaezf3uNhwuy4xdaeUKMjgwdckEWIyg0GdDEMP7sHjGNa0kJVq/EQSa7WTWA3MvK7LvEnzNAmP57eRxk8QYLzY23dVMmNmj+nPiTsQ0dGTNnt8twxBtvhwu3lI44jI1Y7HZVmW8zv7uOOstaZcnr7zLKX0gfe/N/73ZTm8/u73NVs3/vLHPvZLP/6j/zaAB49e/tZv/5bv+ee+Z96l973x+OVX7l9cvw1gc3bn5sDHQ3/pgw/bWi/eeQLgrc998mf+u7/2Z37i37x5pn/5L/3M3bMtgGeXh/e/8a4f+dEfeePDH9qcSd6G2g0yCGdu8PjMsVI7tmmaibi7gsJ9jTATqnkuhfMpYSssObm7qYVndEwibCDe9TQPKpMQTb/xq59784uX3/1tH+lt3cwE4PrZ5UxFXUzdXCUeBpmZwQyDOQ0y7u0DmEY4LzCrzkSp5Fvw6vjIkZk2Jt/Nk1AKxlvvjchLjpFdT4PsRUrc1bvWJOnRSw8AXBd5+s6Tt95+58GdO+e7PRUBcH1cEjg5CWUuPIZxgMJ7bykhcRqhU8C855ynVNauy80a636hVNeac97O+6yNEgG4vL66OF5829d/x0e+7fdcH5/9t3/jvwawkfnlx/vpzOd9arWnktbaAEgSZZipxBly3BAogpQeZVcOakBr1M2FdakM7LdbAF95/gycMksWmWUa8ztya7aTWUy598TMUgBQyTfWTJNe1nmzndIuXsNeWzK8Op8nppvDIZ4xKqkKruuCpBTflelUbePh8dZNmqmEzHyDPCd/trt35+nFxaEeTn5obMumwO88uv/8yVMAM5UDtaf1+pVXXt6+cv9D7/8XAHzoRsB3IWdI92A7bO4AeOfi4qmTTo+qvuO27nM1vQZQral3U9Hl+K7zu+X+qwBQ0gMTx51a7n/g4aOD7QC0cvfN54er5cqLwGw9XgegAGs7c0/dvR7e/XB3/vBVAPvtqnrx5PqyqpmrJQZA2akw9LgeVuLy8MH9qCmjdnSDEEpB8COa7XdnIAI7ksA7gMNy8/zykGZZVYmdGevxACD1sichBjua3IqReKzPAoxeK4B72ztz2cI48hVDF3m4vqw3TlCls91OuwO4vLouvO4nrPXopThNnNKphb56b9ra9XKwagDOcr4z7ZlmyBY0jXG8VxQF7TEbPMNnAG+/c30/y5fT7uNvPXv88ubhbtcPCwA2a2LCSeY5cbl39xUAaNH2x946SsbNEcB1sydXzxld9pMnCpCwV6q1Tpz229282WNZR9Zv5i89f8ICOGfhHOAY11ZXMs9MtLR7uzMALz+4g2kCE1TRrCwKYC87bHa4vIA4vNebi2AwHfrCOXe3RTVxliBcKkul1L2dpO/jjMU8pbQC3ttLZ5swTC/Xl2abV1559zXtPvrxTwP4u3//F7/9A+99sMkvfegD7jfmRwDdjolxfVw3056lzPt72gnAcljfeeedV16d2VphSegDjE8n564NsaVMydlTSi6R7lwBmBdz0143m0SYhr9qsWNzdu9QEqQ8lKKuBi5pvgOfWr/cyBTcFk+ScyZkEgvum3oSbMzQW7s+uvYKIKe+2bJg7lEXoU6dx+bcjNyJrGpPY03F1tCBw2qmkvNmfJLNAUvEeTABx33eXflWEQG4q7pBrfa1TBt9IemOwzWOmcbYPMtYU8a5d+z0hKStPm82guo+XoGSNyXNdYWzdjerGktkYmeS0GYzM06+ErcUVrjbNbRE1PRr3a6jYhBx1XEMHVWoTNRi9+gnq2J0CAJb5kzd7auUsbF/u6X3OV7ERUL7ENvdyElonD9H4oDMiaLxQRCOV0bNUuKTeGssmoUyMes4rtE4J3D3WHZ/ra0WBsPJruLuOpgaDiKQByCe+HY1z+6OeLniztFVSr7Nr9zurmNDGyy905aeOFbJii4g8qXWsUtPknJOzK4DS0RqJ0dhTOk7gKaxMox+tscDN3LUgtHxGAKPeB3C1Ex+uyMKBXFsaUYJ6vQJTSCN13awup1IkmQZh/w05lynTZGHwTog/apuJiKnWDtOxpaxdlW3QQwZC/LUWnMdG8gkYt4NDoFhaBe8xzRP3NydnMXH5RQ9I4HD3byfLMjst/989dadhqP0dGhnFOdc5PEu4zS9YkOM2T3AFQDmeXY3ONSGyjSWicTpeDyqKrLckkFjkd96lyKDk+rOoeS51dDEteCJHeoknEj4a9eZsbW2uD1GP793Ez4hM0+zRSdiTk4AyxAht2bayDFlSVJECoC1r+SRohhkkPAVWh8nprcv13DJR62GiQc8leKeZaqRxgrwpzgLXJwmkWJGrQ3JT/Zo1ZEPQ4LA4SZk0f4bmjAKwCUryFxPifJIUrh57wqCxPfVG3KecimttVoXC/jNNKdC2poIcDJUkg38jbnWuuR5Glvr1tRanketI0sZLmciBtRddSBo4fpVF9DXyK0TsbJklhimKzxEwR1UzbhsADTmad7I0pfakWnispjHuQ7QQRClREg5RpNgIYIPLVAQOkFdvWp1d+9V0hhICYsbBX5aRG5vLNath/qHKIdu3VPOpVN3td7a6Srw8XxMTERBEvSvMkW7e5EBrSdg4uyw1pqbDR9y7xHxUnpxcRlBTmLn2y92O1aOjzTJAAkHqZhTJmf1336a2BejPqLoS/OY8FNKeQz9GCpjr3j7UMHoJAJAYg4WBREFTtzdxyNQPbgTsaWpvbkTuQs5g05n7B7RF6bbNe9IFjLBlG4ntS+mU3ghhWYnZpCQszNcQKH8ISLyiFQoM4cDZUwozOjkJD0p34gSXN3Ya2z4wWCww1Rv+VL/2Pdwe5IwHg6uKfHJNByXpQMeHOwxnoCjUyxuDMP4HYErd4/phtlwfQlzzplJnN3shdYxJYoJXdhSBiiYOcKBKSU/TfFPWvsoWJ7ESRH1J+L8NwAAIABJREFUZLoFtY5XpvXe+3a7ZdDzi+cA0lT22+26rrnM2nvQFqe0F6a2+L/2o39qf372qc98DsDHf/MTf/1v/rU/+2/9u3/0x/7Iw7t3tdX9nQLAVzw4f8XPpk/8+if/p7/1s3PKAP6l3/8Hf/H8H771hYsf+n3/yvd95AdefuUhgC+9+aX/7C/8pz/xr/8Hf+SP/dD3/77f9eg9M4BpN6dUhgr+dJgTA1pmdjeQKXRQ9EGtrfAEYfDQ+jITYK3VpnWaptujBhpJVNehEcWyLN7St3/Ld/2Zn3j/ky8uz548ffWlHQA+26bBQiX4GDNBnLwbuJne+u2YGcQ6SGXjGRMkbRlyvtOPIHBVVwVzjvcuYkcMZpFABbU+KC2SRLICyX0jZW1HAPfvnO9y/sqX33p+cZ24aC8A5jSDqVldexOiihbtXGNKIh0wELnJMJ6NUaaZATZN29A6ukbd0XTtE2cA+2kDl/c+fp2Zr252P/LDfxTAl77yqT/3Z/+j3/m7v/XH//SPvXnxuSfvvHP34T0A02Ze11VVjRjkJvFQZ4eSETFynv3WVMQ6gcisGGUFgHc/eA+4wKJFdGJwhQe3dpgCjjJhaQBws+7I7s47bLfoGtrRnmVtK7WeKuGw7OLJx+hUO3Q+mxoPxRqDtpsNLSvc9bheX1+epQlArRcAJ+Zl6ZiTTHkQ4GnjzdZluby4mU858Kmku/e2b7/1xfzOp/e1ADinu7C3nlz2pxeqfS+P3gvg+auvtrMznu52r9xaas52BAA7gqdEZUf+zsc/n54+BaDH9enVcelzq2dl95j2DwE8R0mvPj57/OoXnzxVb3en/5e5N/+x7cru+75rrb3POXeo6dUbyMdHPpJNNtlkd4uWWvPQkRxLsqwBkWJbthMbcWI4EZwEDuwoiGP/FgvIgAQwgsAJMkCOISiKDMeSbMm2LLVbavUkskdRZDcfZ/KNVa+q7r1n2HuvlR/WObeelH9A/Ikg65G37jlnnzV8v58vAPTru7k9q2Ncv327HN25Ow+ragDQ4yg3+fpHP5S4hGA5tQD6Ic9i3KubgDKzgPeOAbz36hs333rvzq07p/dONJczf/BBu7u7salDEx+6dvXa008A2H/kypXdhsLsXr9e5z4GUgnbhOYgkrUYT61NMjMV8lt58Fvu3a/duPXFG/vUBEW/Wc8XDYCu5of+2IdmDz1cMi3ni8EjqCzWQYayofF0LTaa+4iNAiMwSGVWNwCqRGev3Lz5ldfvvXP73t2zO/fuAWiHFVUW5nTp8uUnrj/11Ic+AqCpdp9/6plqcfDiG6+csF7eOQyVY9tYiLnQ21969c7rt67tXAIwN+nunRCD5vW63/jjfP25pw6u7Nwb2n5TmqbxbKxAVJm8/8bbJ8ft3CSvWgDVTrOeS/3QBewulWFxLJG5lDmFSi1shlmzU966B+DtN9556/U33r99a7PuOBVnwhOqC/sHdV09/oFHH752iRcVgHBpbydQrmVtilwsVgEVgHZos1GomlT6GGgs7oqRAaRRKJWsg1d1zZXDw7NWTvv+iSee4N2HAPzuSy9+6cUXv+nDH9zbvdRuTrkawQzEsZ7VHJZn65QHS4MCWK/7u7fPpNm9uB9hZWt98NkWmct+fV+aJYzyARbXwcI0LZf1abeBtsJzjyQfFEClZsU1AuI7Q6SSxUwkGiGjtP3GGY6ajKVy5cW4UTAqWsUQQsOJ+m5oAXAyDXxhXvWb+3NuOGihBKDkbMqBAigu670MDwmvNy23gyTUEhax3gNQSESYWEQkyHiAVyEGZtcObBMWpNgkxOTieLIx1hHB6xHyWNPz6ot03HdPDUmB1CnlXCzEOI3suRty6jXGatP2m3Zj6B2t3zSBSM0YSjppQFRVJLoOlMdBLsyK2ug+2Fb4zhsbs6GmijbGWNf1tpz1GkmEXQTuouuR7UXjilg1G0qYYj6nSYr30VPK4HiVUEnwNszz3UoZF/WBOE9rZ7de+Kt2XLnlMso0VA1jAsgDCupi02/F0wbcoyvcOu17ArFzaCgmtgiPy30LNMYThBDKRI8sZtvALpeLT2XYFC7D4+ooFzWewGojBV9NlY15/A4n7CJhe88E4hhj37cu69juF0spgZyEYnzO/7NtFQrYWCVOIgUfHnjIi2+tXeFiZt7BOsC+irVaktG4BBsTZCWwEEsexi7FGdg5qUGFuKpGrXFxbgtK0byN2t3OILSMn4qYSY3cAT0Jw71AjSxeiT5Qj5GqjpuhB/pP+wNAQNv+FzB5wbZX3IcJzCzCpsU1qmDvweHVuYNugj+v0zM4ecaJxj8uTCOKvqQkEiUECpJznlCDrk5y6XBhIh1HNJZ9rMAcpmZhW5OPo0xMP1mKqcYmlmEYhSFBJEYOAnBKKacRysPMQnVwcAzEtS3i+Hxv+1W3235Mhqat5sUdTOOP0dhuwCyEICAmiR5c474nFis5Dz1QJIw2fVLvW01oir4Zv3RjsHIhpalnG7fMDg/1slo1P4h01DLlBvngUZWZHYTpX0Lx3VspWsxKAmAqqtkHYVsALfh8oc3MInGUcLhU3Q8nEhqXyhRj8K9k+82YmVOEhWgKSBqPDoUlaGZ0KAC6kqikAdaWYkFm1aznBKCiwYbizJEQG89haWq2nMBM6sktk36Nxy4vcGAZP1UpnrIwRrGeN5jTTb6dUIOs5KR5O1LUiZp0PsYdE6DcssJkZiVbCBFASZkMgf2QL8WMt0N5R0bQAzn2gJnKNjDkAefE9q8gccoJdwueYCTd/BEbcFCQpEWhzCzO6hwFFGCQmrm0S881YyQiVRXMLDmvn9TpmUVBNL7EtKhOtU7xo4HJj0tVFQokwR+H8a4SCsKlJOdo+EOgRWHqHkXdLgLOc9HPbwIeET8+XsqG8yjynFUNMu5CPE8YgYOSEpFMyj12bR2DmXPu/d0PljBmVikw6YKMBWRCju7YTpRFmJ3cJFSKJ3XpSFifUtOw1aO6suD81jEzpaIAm9GW3uRslD4NqpmIZrNmGtFZtmwEnSaTRBzdrOjHvWwrTpef2DiN9oyGpLkMZExmpCYje5y9SyEg9Xl3uQdAQlidbUKorCBS03UDgEuXLq9Wp3Oh1OfhrH/+6WcBPPf0sx//ju/69Gd/+8qjl/7Rz//jOKe/9O//RQA/9/P/z3x29WuvvvGvf/MTi/n86cefBHD/G+//R3/5p9rT1cF8d7c+0JwBPPXYsz/9N/72j//E1w8uX1yt75ydDADCbCbFcs6VcBBxunuUUFImQsq9sRFr9sVI4S5bRUpGaYLK16HOOQ/DwJG38V1TfM14qPmTWYe6T/yr/+w3LiweferJD4uh27QAXGLKYBIGCcbrZoqiTO6G8VWA4+T8cLEpUNAlgmZmKluFnv9DYgOhlFwKthUbM0pOZGYK5+MaZ47KJJHI+pV37MNZF8CPXLp0797xu+/c2tvbA3BwcDCbVQaUgBBRyuDPQl3XhWFFkZPQ+DSQSJ9yGYaqqjiGMV4uZ/a7BRaY1LKDx6uqOrl/J8ZYx3j10sMA6ijPP/Mt/8N/+w9Xa/trf/2v0MHCRShMcbM+qUmU1di1em7KBJsGlpOjez4qjXXNQC6lMdx+651XXvwyAF4H6aBtq+sNhgQrAHorWVMVPLJAKgnr1cqFSwlaNYvV2dBFHq4sAfyJn/yx6x+8/uaXX/7Xv/Ar6a1bsVMAGbapJFy7+EN/9d+98Mi+x9Oc9t0wjxzDXjO/d+vNf/q//l965xTA2btHJensYG+z03zvX/lzj3/zRwGsUxuC5H6YSV2HYDkDiKLtvXu7zfyNz770pV/4je71YwCxl6bebblqc7W/89ji2RcAvPDXfoovH9w+Whc9TIk36yq4QYM2kakq1pz1/+Tv/993Pv8lAHFTCBSqZUmxz3G1KQDavb2P/ukf/7Y/+xM7/abjdLiYAcA8Xbh6UN67+U9+4WdXL38937orkgHYgTzyzc985EPPomaO3GsBsOn6wBw3pXvv7jsvv/nyJ18E8Mbnv9YM1HCVz/qodHmxdO/Ppnv3KA0l4u2IT88EwGPPP/Pcd33T1Y988MJDe6GSnrVuKgBW8apthSgEJu9EvS1TFnF42/DQhSsA3v7kF37tf/qFR5SGUysJswsAkC7Pf+L6f7p7rdrk0lRx3bYAiKuqltSdzkIlwllVPXauxGhUk1WGmOmNL/4egK9/+qtvffb37n/51iLj8sHhw7MZgK50idMqrd/pb3w9ffqlhw8A7F+79uS3fefzP/ijvLh6c3X36K37ly7MAARYLLpv1W/+yqe+9KufuthVAOrWzu61XKM6rE9TP9+fA3jqO174rr/8b124snPUnVUNlz4D4KSL5cUX/9G/ePMTL+5m1j4BGBrqD+c/9TN/2y7UR9pvhn4z9ABqoguhbk671Y3bv/Xrn7z1+zcArN641R+VWcRyNk+bbsx1snC3a88SXplh59HFw89eB/D4x56/9g3P2oXdxcFuMul7LTMAyBy1QEWKaYzkOQJBTIGihSJpMv+0scbZqiPZZaJXvvqVN482ABrmxx6/vj5b3b0p+/uNl4ZDvxn6QjR76903T07S0UnquwJgd7mzv7dz6+56Md9bzoIL69Qlu0TMQtMkl9zNxyGVDMpqHYC+64PsMs764UhYc4kAJCxi1QwlBc5ZM0r26FYismIJpBQFs3YwABXPMhlCIAlDSRSaSZTAhViquUrkeAiAad71bWlEbVDuwZ07fZSJic0alNmQ6s1QA+hpuRnqs1RbWFCoArlaRCn49zHqwN1p6BQ9IuLpnWDGTBZCqGCD2oPLwjGGwtiAMIraSAlqSgbTse5SWF01QCAKHMdeoBSDqrkYlAhMpi5rRy6esKgo5qMShuWUQgi+UZ8sAKMTxLmM20tzrmOfGqTcDwRUVW1mOWkpijAW3wzknEAkQbTQdnetBPHKbwR0luiSbwOYsk5OcgJApWQfnPiMaexXTVPJOWffimlBLonGL2TioRVl9iVQIaIwVW5eS+WcjcZOT1yxTRRC0KzE5vkCIhJgvq4qpYwzdtXJxAtVHTu9wDkXI1JjRR41KQxiZuHijUcYi18DFRQHSxRNJMF9ZABKGrSUQOzR8lZsGpLgPHGYQMwhhMCyXZjBsuflCMuQe2b2uBBVpRgBZE0YJtWPiFoyKxM67txjXmCuoxwHUkqY7FHbVeJUBLmYKKQ0xnuxsBNeTcnCGLKjJZecpRJv2dzxWzT7DUZEIuc+Gi99y0Rv2OqeYpRhyKqjyx8PpOcwiUw4f8fZmdqDAmqPdCFjJ3H4ADGwqFIeCjPBLBC7rsFA56DEqQ3v+56I4qSeHrdQCiXM60aEcxoGz3wxGus04ZHmCRhTmEo4x4VJqMZwQ0CzFQUpjM49Oy7ntSldmQCGGZkzBMf0IrB7Ikw1FXOeJ4AqBiEOvqgv5toWZjZQToXJcY9beQ6NRntz/hI4CAnDRif1aOxiZkYx4yAxxGKQSAACAZt+SEkFgdiX/EKWc4pMEAaNWcuqZVwlS/B0ZZ8oFBQy8DR6244kRGRUuzvEBhDhnLQbeiYJEkP0G0mHrgQhUmMgjOqe4B0KEVGYJn2ksRJRmg4u8pvWSB12zMHnZaORre/aMVaYzjXUQTjGmIeOpohjInGzfiIbhE/bAUCp6pS7MxKd1R3zfS3RWQHZRn0a0VZOVYflJvUWxVTMlM4bNJvQzuNsLacxh1RE3D0epNrekCLiOyEdo9PG6UHlZJwHBiJuY5nCgqGqOdvkX+BzPYeq5sLOIZ6UDTHKuDsyNX/2fOhRyMwYpUy+Fb/b/UjyPnuc0UxTSHJe4B+1AUfTNH3fZ9OGAzMPXe9nzZiVDROIN2wu4GFiVx+klPLQTfb48IBo07YPm4gYk5Zi0+CDQ7AR8BkEUtTPkTxlfPZG2tS1Q4OLZoPUoeJiNk2npokdM7M7XEoejNg8C8shzRNiIE1FiYh499V1HRE1TeO2vfF9Ruwjc2fyuonMrJgxEY36SYw9seUMIiE2IkwzOl8XQAvgVtLs5wix+NFf/Evw+GVT0nHiM/3xrcGPCAKMLkRlDG0HaFVV20u2Wq2Yg1QRsKoa/2BKiU3d4rjZbDzKjojc+7OdTI1u0kLDUMzG+JvpxJGc0qxuhmGIMXqsV9/3xbSKIRvnhPlsF8DmrB02fVWFSgLMjm/e8ntj0PQ93/GdZ93qT33/j5mUX/ul3wDwiz/3K33L3/CRb/zp/+RvPv2Bp3bnCwDt6Sqt0v58P63zMPT+291bnYTYfMe3fvenP/+5f/DzP/fX/9ZfARBllznlvCEzLewO8BLqpqqL5SG30kiIoZgbowKLEcFKGXL2Y7eGewl1Nluk1E9qQGLmkkspVpIOfQbQKTdhf7Me+pM7zz85p6I5nQJo5nW/HoIIISoxKI5yGCYpoxJky/sgpekYHS2XflFU1dRhXw4iLSmlWEmIlS9bJtkwqxZyead6KY4g7tXiktKMKJcWwFxiUctqly4c1lV3++49AHfvHV+8cnm+qOpZiE1dfMQMcIglWwwiMteSvd1NuZgRmGOMlChNp22ow9B2Q6ezxdzDzJe7i5OT453dOkpo2560ATCvd/7jn/qbj1x74mf+u5+RMPvJv/RjqABgddbu7+73ZysyLtA8aqTNYGLGxS7s7DlYg2JYrVaahoPl/vrk7Ld/+V8CaG5LPEm6sTnj4jLO6grAptucrKwS1DX6BGY4Z2Fvbyd17b31ILHqd2dv3UgA0vd9L32wunfjna/86uc/duFyf/OeG+lXUu7cPuaToZ+tSjAA81j3qU9du0MxtvneF197DHMAF854Fua2qT/7xs1Fh4PZAsDmZBNj7FZtFQTJahYAud/sN5WcrF75Z584vD0c0D6Ag4sHp6erbKiW83Zz9tJv/gsAz/7IDzSXL4lUXO8mcBmqYB4MeRap577d69C+s34UhwCePNzLbQ8zDjEnzC/sALixWZ++9Nnuo098+FteGOp66I4AzBZa6f2au+bW288tdpdXFv5Cer29K/dLKEjDhsXrByyIZ5vh+OW3X/mNz775O18+THMA37p8FOsc0Oxe28lD8gompb4+vFIs9yUjyiq3AG6/+NZvfPG1j/3oH//oD3/P/mOHd9Iqu6A6SlGLs5gLIknQMCZEKglzoqTK3ekKwD41l9d44eAqW5ktmqN8BuCrN+81RVC0W6/qamlrAtBuunkDZs5JhZjYZJybMCdwP1Rt95Vf//yXfv1zAO7+3juXsXzu0hP7cRFC8PD5DTaIxMsrLFidnK5POwD3X3zlKzduv/fyO9/+F/70Wuzm2dH+/pMeZdytjy7UTXXcP9bFJ3AA4MpyhxvtStdVOiw0LuYAXvoXn33mW77h8csfOxkMaazLG4k46Zan6YNlsZco1jWATY3fffPmsoOqrMCJzA1j9aB8tHrrU1/6wi//evfuvbjKAJ6fX1o+VFdUMYUzXs/nSwDUa9d11TzcObt35937d45fBvD273398ke/+rEf+8GLH17M67DuWjfv1LFSdtmYFWCU5kkYRRBSaTF2Ygik7Qfm7vR0tT69e2X/EMDhpStX5vMvfO6zlvKT1z/c5wzgpM1vvnX3nffuD1l2Dx65cPHRIDWAa4889Oi1i1/5yqdW6/6h3QbDtEIk3SoadNoWmhkLUJTYeFwa51lDJ6tTzVVsah8eqNZWtO8TR19ZkM9hI4sSSinZlOOMNACQWrQkFcpmKauvchVEgVPOxSiQSL0LQFCdnabTYJdkbih90WLDqE0JAQP6Lm/WtBoCAMwWRfYRZ1zPM+U8tk8UQAUG9Syfse5vmiZ3vYhMG35kUzXLTtdz6ABoa44gb+wJGJNKx8G5OMB+FMBz27Z1HVlYNW915iEQwJpzrGQn7Lm/XTWbkZo6Z9F1CcSU+gTjEJFSctkzjLZzfF+WuLmYIIzKnQvjViZnEaYQnKVaStl20TYV8yEE3SrwCUzEDr/0PqdIYNECY3Zq/5bBwWRCAhqnHR6aN4LeM5NwRQIglZJS0qLskbRekRLzCKG0rfxhYmyFB0M9JgAWmKmqg419JayUbLq132/7cL9j8xjdxefdj/9M5mLJN9budk4phRinag6mWkydMG80fsklpRBCqCI0jF3Q5CIhEIuYTMgJUx8BlEkpPOahiEzTlvCHFBxEhGI0KaDNcnGBMLkWeVzMel1RYDHGGOLYGBck1Uhgv6UB9umZOT7Hg862Yw9vouxcuAoUTTWLEgHTjKDvwUawqqpGECYAeIcZTIuq0mT6qKtY10iJfO1UxbjVZfwBOflUsjoPZXvF3TMSQhiGgZldEuA/7zACA0IIoAcAuiR+t/vXNZvPVZW8TbBRlh6ESWLbtlVVmY5Xoa5rIuqHnHKKsbaJNGFMYqyTbmK7Zx0ReEnL1I+qatiyWOkcmOoNYdISY4x144M8D1QBB2aOEkfx18iSMVEwyEdYpmRs/myWbH76OTRhO1fafoeqmobUD+1y1vgq0QJRCTkrsYDJmQDjJEGicAiRQi2UO89RJigTCQUjZNflAxmFlaIE4tGNaOqevMTimmb20wAoIkwUJvmPL2LFxVhJkxmFzD7f8s+vpEIssQbAej6czWojqEJYqsgiqeSkJdAYVa7FhSGYaHe6tRo9oLXfDuAsEAeOOn0DZsVMSh5y0WzIPh9pqlSKcmx2Ft2QzjprTAHsgOYSQ6iZrKOQhgIgzIMAFBhC0PMzalrR+wWybesXQqiqioFzjb/LvtjjE+jBGeT2GPF+YavtGnKq61rcAKul7wcAsWmaGFM/uFwGatlyELeaYMvKLGOsjRJG/ZoQGVseMhvZ9NxNPGb2TO7tQICICOI5LT6g+aM14Ni0LTNLCAU2pMFsctcE6bs+1hUJK43jWwEeGM1OihqR4PAJ95sx/QGxjetnJrm+KYUQ2HgYBjZ2P0sloWhWMmbe/iQFiTFa0T51gWtnHGxZS6pabKQZbWFRIuxpTLy9gyHNbG6mXdf5Lno2mzFzSolhmhOPkd1M4kt1q5ua2QO3k5CUlCTUgXi9buc7S68Aqro2s6HtWDCfz32V0bYtisYYhdmn7D7XYDbiKVUciLFmR0KoGmH6WgzCIYiIlGJpGPN4A0KzmA9D1+cUIg8lu22kFEspVU3dbnq3aM3qmgw5ZTbUnmDlGjZ/UzITUd/3Y7kDmBX/N4OO43Oapv6BOHV9qEfpbxPjUDSQDMU0j3rspmkIyZPLYzOWcDKoDe2yap558pn3796+evgEgP/6b/83H3zimSpUAMqQypAANItdLpbX3WI2E0NRAzCv5wl6fPf0ietP/c2/8V+mvAJw/15Xz/JyZxlD3qzWjqNTxbpdGUo9FxNIRd4r3j/pZ4sltLOcdVKmDMNARFVVuWKzeEC6Sd/3keNsNnv/6ObDDz0G4P23775/573v+q6P71SX8koX9ex4fQzgYK9J3KkllykXuKtNjbRoIpIowXW8flhsZZY+gItVTCmlIVUSQwgpZf9Ui9ks55xSDjGCxioKQAjRUBgkHOswesOUUAoFIaESR66TKUehYBSwXHodeXx6eu/e0c3bSSlLhdk8LJdzAIk4xNmmUyHUEgMEQBURCLC0ySlGni92AOS+67o2RCGhPvfz3TmATWqN0eW2qChZP7QAZrOlDvTjP/rnY7Xz03/npznYj/zb3w9goDVpE4yiyICiI3bEBNwQ503Hom55U7L53o6uu34Y1qery9U+gG9/8ulws6MyzCPLkJETgGwDuAikqqqztpXKxZxgcImJL9cWmtuVBdwFcNgLzsqlXF9H9fAmHu4/CeDO8f293Xijb2NHTbM8tQ5Am/p6VlesociixdVcPYkFgEOJUvjszI6lXqzNVv6S4Kyl3l0Mmz4iTlbzIkFOfv+19Mqdp2bXuU8A0nr96N7uydGtsM4PL66cBQPw0i/9o29/8nq4fO1OylWzU7IEzADM4oXT9S3OkZDmvLfTdQB2klCLQKhmWnLmu0cA5svm06/83s57bx7mD9zt78dqAMAl7cwboc3DZNXtew+FQ/eR9WXv9lFBVc326P7J0TJUABa9bV597/V/+qn3P/HlZ2R3v8wAVIWLNqdZ37p366Rt4aV7NCt5gXD90mU5yQtEAJeqS5sFf+GXP9GSfut/+JOCiMJOJN2NO1TQlmJMXlAGCaasfYLovKqbagdAaHFZqwtnMrcmdtIdDwAePdzhQfv1Zn85v5e0ceNrUohoBlN0RMZoRM9hXuJ8sNf+1ae//oufuHgMAE/NrzWpanSGLF9/753TtAGAGmbaMC85Xjs4vFovAfR5pWH5pc986l+2R9/xV/9iV+98/a2bAB576uqyvoy+6Gp9kaqr3ADY7czatMtIAadtR6cK4CnZeeO3v/DYR569cvXwdr/y9m8YhkXYXbTobm+eu3R91XUA7kMPY5WPVuHRiwuxwrE/OwOwn8Ktz3z1d3/2l6vbZx/cvcSxACgnQ2j4zXfe6QjH2g+qAHbDcqeeXS47e7R/uLOrcwbw/nDy5mde+R3IH79wIV/ZqWejIGCzWe80i6FYkWa1WfmWCYHMDHVlErWKlnxk0MQqfP1rr985Pr149ZH9SzWAelYWM9nb27l/72y96lPpAMzqeV0tH7l64doTz2Rtqvri1157C0A32M27d9+78/7O/EIaovXZy53ZrAF0SElo9BegaDMLQCEiK0WiAthZ1Ot+de3ala+++sbuzsGQ/NXTkzRNM1My1aEMfTVz9QHW67WIzBbzvu+oqgF0RcFNMRtKLhDLY0MyDJmCWIGa+ta6IOQSNAMcS9YSkltU1IqlHAxRYgiSuwKgrhbz5aW7d9tchoNLS6AAKG1S1ayFiCoJ4w4zD33fu5dARBjTLFtLSsmloKrqW/ogIQhZUSWoqr+YSiouSqIY4yj5RZfyrI4QczKfX0NmKmVIucRYeeJzkMZx46pIldpzAAAgAElEQVQ6DIUgOefYTI1OGk7OTkVkPqu9H9DCVVXFitu2TV3vRUtsZjkpFRKRoqojD8B871dKmc/n21p2tVqxIQRPprcuJQC55KqqYgyp64sW1ynEGKxYKWpQjpXDTQqKR9IOfV9X7HVXzsO4jiUSiSTsTYKay/zh+uq+WwOomqCW1ZTJhEYUimKcwlRVZdNiyYAYI8Y1lfVdN2+aydyeZrNZKlm38ANhY3Jj7zYYhZiHkh0HKFG80fINMDOXlBWj4iZrIWMjCBsJ6rrp+97rKB0GZVQhElHf9T5k9+ollQyi6FsrQ0p9pLFdGZ3UqsOQyDTG2LYdAB9R13WtZkPfmxmzsU8HPHFGhJ2CMJEsiWjYrCUEDtL1gz+MUapSirBO/uxRZM4sBqSUYmym7FcAyK4N0pFKKIx5M/OOh4l9QykipRRi5NRXUvE4yyARHvqezGLgrNmFnKXkrhMRWiwWOWcXa0gI3j+Ma1Fvn3IeUtc0zW69yNm2duw61jGgFCll+4CwQy6giDES22TXwhYvojpKnLqSzYzNKAhNzEGAzErTNDklK+OdzGRFC7EFdkeVAz7BzJGEyNS0rmsXmGx99NP8QgAICwdKKUG13nrkVd3Ax+wJJbRdkeZUqGhdVUM38HbWphaJRXiMrQWandmqb32UF2N0alVgZmKOPPGexxI051xAdV0XVYlhNO6YgajACFbV9TBkAOt+2G8aWS43q+O2quaxAoDUVhzqGBDl7vH95L39/n72JWKIyMXR0ZG5DiGXQUvHFIoKgJJBJByDOejGzKUWIlXXbjiEuo7DkEfPBbgUS6pBXNaWABgFZhcTqUx8TTWklFxRpaYpJTdBiTGNITVsuWwN6amUcRQzzReqKhBJzlmYc85OybEoAQyWIZc+qz+MQxmaZieTdKrMXKSSugGAwbLnJTOnAsd1lWLznflRN9QhwqDZQa0jFrrvu6oed9I5JR+79H1fSWVKk6eeXYNWx2qL7+373oyGYaBAMQTRc9+Wn12qquO6hUOIbjwvpbilxeNBQwhOnzSyKo6aw5yzWmbhYtknMmN8biAB52l+JyKeijAMAwUZq98CMw+5EVXdPqF/hAYcEFaAnAMz2g7HpzRUEcJlDOfSB7jfpes6EfHFuwrlnIeS/U2//SXHNk/GbL8yqrPEdYDMHGxUK1nJJWuIopRhcn4KTGnHZqNKzSdeZpq1wMbHdRgGVTAgk/t7Wh1pXXHO2YPZ/ThPKdFks9wyh1NK0NFDmFLyb9czkpmF1HLOMkmLmlgRs5rFSszMRQGBpaoqf0geBD5v5UbbUVzSInnyI0z0hwLTokoWXOjD5wZRkCqM+LxtFhGRAKKUeyKSMZq0lJSJqA4VC/KQtibbXIY/hFbems1EJExgiyCiqmLkxiovjEopzk+PMeZ+cK2NwmDZLBmZ0DmOhAz9qht0PdvZvbA8nD+zBHDl0kO563M7tG1rWmqpANRVJCbNqW+72aw2YgAn69MElVns15u33n3nZ3/ufwPwfT/4nX/mz/1gN9y7fe/owsFeym5BZJEoMXIom/5s6DZSLQBIbHI2x6lFlml8Vnm5pnlACD7iWa/XBbRYNiXbcrF7dtoCeOzqU//L3/u7t989+c/+2n9x9dITq9Xq4uFDAFbrM2I2UxpnVdE7W/dhOp/8gakw+xv6XHXJ5QFIT9nexgBCFUvRrusKbLsoAyENPUE9OsxffkpOk1XThFH1A/IYFHGl6Nz5F23Xrbu2z5uhdO26c5fNPT45Ounm8+XOYlYHmVcBwOHe7qwJJRuMVEfH4zB0peSqCpFkyPl0swaQLRtMmClIILhA2oz6Pq1OTn/4T/7InaP3fuOTv/rCx54H8NFvfHqzORIOmrXeWZD1AE5P72fVeZwHllxKUy8AtAFt1wXi2FQ566079wC8eGs9O7FaSIduznR19wDAnsaZciTk+91eqFab9Nb99wDcXqc4h8xo3dt6Kd3juwBy28OinXTxOC13Sc9WAK408zDwLHVNnEF5vW4B1AczTX3NAnDkekejnPQAqsGiST2f7/Wh6o0GdxqnIZRAAJcolaYEwIa+nLRvf/ILjyTZSZQ6AdCavX/z9iPLuRRb3btbUwAQb99p7h7h4qV7pEWlmu26pLttT5bLR+LmuLt7c46dqr0HYEfYzrAzrzZnXcXYjTMAR216jOXGb/6rq88/PL+28ElEkSTEyH1s21mfF8bJGEBIqKlCDOvhZFY3ocsAFp28/MmXTr/w+nPxwsNl2d5vAVjDx0M6rmn3uScfvf7IpeuPANBQbr/51vGrb7716ttPzvYPwhxA7jMj7w3y+ue++vwPvLv3/GOr7hiAzGooaclsalJc9aMmoqQGTUqqsAFAWfd2OuxeaGiTqS+Xqh0AR8OZKBfVbnPKMgMqAJvNpt1U8yrO5zvd6oQjyIXKCbsWbn/xlVd+7VMX7uTHwiUA2HCfMTT21snt6gMPf8s3Pg/gkQ9cu/Xueydvv3/v1TdWm2EfAuAAVVW4b+Zfe+3Gp3/+/33uT//YmQiAN27ceu7pq1qGcpbqtni7mc7asEmzedUdnR0uZxV5Vzn/4hdfO/n6uweXnmmqevA1LBH6fhFrLmL3NzErABtys2hStiCyOj2rF/M9qwGcfPXG7/zDX7p8H/u6I3eH/f19AO+Wo3fOTmePPXz1ycf44UNuKgDpfvfVT32Ouu763gU7Pin3NwAu7s5kUX/l86+88cLvP/eTP1zS2dkmAciEQY1iI6irekaWAPSlFCizoEjJVIUZAC3y8su//86b7zz7/HPXH3/orDsD0IhU1ZIjdV3Xrjfg3vUf169db3Nc7i7nO1de+tIbxyf3AazWx3du31js9MvdRTbUceY0uJxdd2ZVVY8uSwyqqjkXTUpM4/udY2Sm9eWL4dbtGxmXARwcHq6HFEI4uX9y4WCRi9j4IocIGaFPKVtxO4yDFQhCLCg2+iAGmBGDJRJ5hgJAShyaokm4qcIy1Fpce1VaLlRRkHmkEE4TAdj0p8o7kMrAm7Z1tu5us7Ts8Yx4MH0DQKgqJ2rYlE2i8IYQpQwAIhy7ML4tBBImbA0HFo2pDKnvwOKmhlkVey1GRmzbWJCcOyCEEEvJxWM7fWrgJl1jg79ufFPtedDT2k1pywIAIca4XWamoVj2xkFteiV5GZjzOLjZLpBYQKqGMgxD31MltXtJhmFwpT0bVMjpJKZqSM4i8P1wKcXFicxkkxxga9n2DW27bv0zcAxezwCIoV7M5wBKvxHhGKIxwUZFQy55K37EFqy4pVwpKZG3EFtanK+Oko6/nduDC5yrN+VBqHraymgyP88sUO+yVNVlYo4scf1FNwwBcZKI+gJ3xNx7pZpGuYGIiBJ1aQCQi6llHpPuxrKBbAz+8IZ/KxPQB4cgk3GbmUkkEG9DCbfiGi9B+753BgcRBTMRCVHO4QhBgsNeAZHQ98MILXbC55gfPOqaS8op9TwC1HUEyRpTCDkXVS0ok3xmorz7mnP72YrmUdIyBW6cp9XwH+RuGJwlmc13VD7ss4KuG1d3GMVf6nMuF0uUkif2qXjbOXmyRpfNaLQoaiPUAops5hgNe4D3oWYGBVEByVala6PnxLYpuXiAMPKHlOwuujFQ3qq6mMgoaxYRe8Ces72aTFTXtast8pBKyoW4DiFK9PK1S9nbKFV4EAnG/hpSuTvMts2Fx76ATDX7iZoVZMrGSqRZC2WR6MfXYMVATNQrKh9U1bOhXeWcRWuuGp9zbRIUHOtFX7IQiCtPPygwZhQUIzaViXJqMHeXkXnSENB3Xc45SkipdF3nl75pmnkzj2SMrOWcKiISyZfB2ygjs6JK5ok5FEJAHjESD3i9mTkCqKrYD62LyGQKWvaplzhfKbKKu+3YCKwWQBGc/d7oBqNWKqnU2KhVWrcJQM/EVGeoKbqiyQ/VYpTLcrlUYiUdtS3mPajFSlTVW7YQRhTRgw3jgzEFZQwOn55ct7mNhvdzuO8YoTCe9MAUGmUPvK2CiBCXUoacUfRBIXkphQNLCJiYD5qLaplVs67ri1nTNP4Buq5TWIxxKPk8NcxMbYs7/KNnUXHNX54eyzGg2WePUx7Plh0yhkiPqRUl5zEcTiQyhWJWssVxFTEKzMDsATllDPsYCGQjZWn0bvmtrErsp+kUIamqNDKeNU9SNHfo5ZwB9S2uiJh5sIkDQ6hMaJcQQkpp5G4qfBoCPytL3kJgfH4hIu5BGq+WYUg5EBuR5hJY/I0LTzNh8+laSoNnPcYYWSRn1Qm3AU9uB4MkBIGnbzAzcaLRLrvl/JqV0a8nxDHATz3yqba53Gs7pyCyrf+q78uEGecmCgF9OyL9RjuPhklAO15J8SszPur6IM8pO8qLmcZ4l6JuriDjkNzHqGXk0QqClYmqpbSY7del9DrEIL1msQzg7P7tmESzRUOI0aUcINVcrGQrpeuLmxirOgjBBJXw3nz3kcuPA/i7f+d/7jf3f/LP//DFg6uxogEZwHrVHuztrNbHOvRchzpyci0xMRPXsc6kSLYtnmhbm+TsFtmqagDcv39/Plvu7O22ZwBwdr+8/sq73/Pd33vlyhUyCrFenbUAZs2saIL5mImZPGSnGKXxgm79nRPVqZQyDGMJ5U9NlCDMpuoEpCjBTbZTjr1wGEdgueQCEjBG/BuUHCFHRuBpjEc+Xi2JTILIvBIADVfLRX2FD0i8Gum7bgOgy+XSxbjucxn6vhs2ZysAx8fHy3nTVHLt0YePj+5WAwDsLOYLojykNPShGsV7HKP5soMDxk4TmvOQOhbarO9/88e+6Zu/7UP1DgE4uXt28fCg35xs+o0i0SwAWDQL9G23aWsSCdVYYWdLRUvSMysXLl/5rj/1AwD6187mOe7t73Sn96tc4ukAYPXye3EIuc3NfIm64hm98IPfDuC4HsoizPeXptIG6/YDgPnVQ5BG5b0w2+f5MKx9zoXUcmUYDGq9r55MSalkQx6QNQ1THEMmLhYiy0BxAkqLoZiZABV3kiskAHs58J3Vyedfe9ouzvv6RBXA8vGL0tDmzRuSc9g5uDrbA3D0xs33PvE7zzz56CmX1hQYFYw5FWGpaDELO+ipyRFATBSSNLnaIJ3lLIvgtfflOr7y6us3vvy7zzz98bbKAIbcDz1XyWIOtXFmXucCoBeOOwtL/enm9HC2bHoDcPKFrx2/9NphG3fWUs7axXwPwLtSNo9e+IYf+PilH/huPLSHWtx0cXi6xstvvfR//MK9l16r8gBgXmiR5bGdS5954/WjN28+9sKztDkawWZASXlWRwWUBEBmYbbA0XKiXMBxhMklVHG2Kqep6+YXagD95u5iuVcWi3Z9PG/CAhWA41VOnVSLRdd2ANd1wMYAVBnr9+++9pufL6/de655Qm+2AHoVWzY3+vsf+TP/5hM/9idw9QAAZvwo6NFbJ/jya+//1ude/81PA7A275a8v8BhGb7+W1989KkPX/m2jwJ4c32MTcVhzqkOmHM1B4DYxybUsyZ0G0bsz1oANS/o9OTrv/XiH3v2UTmsnPRTCWE9hGbGTTVkDW5iJ8RlTE1VUsfLWYh1unkM4LP/+Nf1xr2ry2t1PxTl1VkHoNuZP/Gt33D9W78Jf+xDuDgf3fTHZ8/+Oz90+1c+8eo//+2Hq2oPcwBnq83O7oV7Kb/70o3nfsgkVtVy5sk7d1frSitYTUYpdwCKDbGpiGVIue/T7eMTADdefW1RNd/+7d95sL/QvNkJBQBxd/feu0PZzOZx/2BXpAXQdesQ+PTe2Yu/++r7d9dHp3jkkQ8AePqDT7/wwuPgOxcW0LMzzx4izYaB3XHAkru8RalNeIjRxQBCYOq6o8sXr/TJTtadb99SGahUy/mcIcLsDiBirqsqmxYUFimsU9XMQgwSdsE+ULKnfhbiUlLv/HlTrarKVLuWTAJzQ7Vr3StL/TBkwYZFq5oAnHZHZZgv548UrkFD9OxYkmEaTLtaHkDgcI6UJxn3FzwZdQlmLCI+4GAQckFRIt3aDfxAJYMVzTYK3SQGLUPgyMRF03YDyawgrarRWjshunzaX6YdCI/WgBgCVR4d4RDcKlZ93/M04PAIEs0ZxkRwYn/0Pk1gWpCNCOvN2ZbD76sUZo4SqiqkIbtPx93eMUZVdVtTKRqlysaBWIydGmimJFSKBmG1qat0gTN5HfJgE8udquekQs3xlrGpQVqy5j6nCazIFOpYuXzgHOhgaqZBAWOozepa85gTJzF4e0AEm4TiVsBE4pMCf+HCgnOMPdZxy+qyUEoxYjU1msZJzIZzatroYIoeGlJAxswcw3ZAwsSIYsWyDzjUrSEjD34sPjHu5Mb22MxVrts5hD8XY8yQYz08QGVKh3EpSt00OoVQTIDMQgBzcFOI34djnW8mHB4EfJZSPABlm0LIIDOF+rU3HdP6KJDAd11KvjQ2UhA7cyTYlPgwZuduY5XHqYyZgpidjFjydqLUNE2xbKrE7MW5GVLJfd/XdeUl9larX1UVC8oDORKmap5yB/YMIwDCUTwV0wzCPggoqillMh7ZBw+GShgpbMh/gHtqzP7ww8xtTZqTB0oQB5qYg+rfn/99TskvbhQQOfE3lVxSPwk1iD1g0hS0HU+Q1FF0pH3aNhtLYtiOmcb631QLSimmPgH2EY+j94gom3mID6uKCLMISzFYMR4V94EkIFYa69YsGgOopZJQMYGqWVWTi7j7oqnkTEBBHUMYzVYlaWHk0ZRkAqAYC7teyIm9ut1Vi0SGwEDGYyKsIXCwPBTTnHQycVDgMYBcdcvjRNHzu35MNJzAkRP8RLfzL49TUDPm6Gq7UgqpgSkXw+TWJzLWIsRMwlFc6UyF+yH33an1ZbFzoWkWZXMKIMcqMTMoa/F3EwCum8ICQp+KgHxWCFUag4Qo9QNxdAqJjIkcebqn+Dz9k6iYutx7PBL7nlk8V5xoJP7mnHziaef7VAaBmdXdcKOEkMaMLyskxCGM/y8rPPEIH8wMwXQm2P/vNPBFvtthIM7oKao28R7+iA04mEZbo03BEtthpL+0bEwb/YP5OiKGkv1wKYU5bGm9mAZOPjym0d0zJp4E4jGXqngs+6iTEWbNhWScsfyheBctem7A85uXHHBiXhOwltEgo+T85vPx0vbz8HnPH0IY0vDgb+ROTiKcD8JUU9dLXXMgJoosTh4iYSNQIApjUKwnsxSFWHwwm8YlEv7eGnM0tpxe0m2QxEhUJRpVWFCC2XjCFljZ8oLdAKewQAazuq6REk/TjeiQKs3bUYjz3kTc9qYljbnlsPO1yQMRaKqqYeIS44FIZBRN6D2SfMRigYUrhih0TKcrWlMQtpqCmpW+8xV316fF8tBMM2eiEX2HoiJSN7HvdRgG/9aaeZ2hXU7L2Xz5+BN/6z//rwB84Pr1//3v/71f/+f//N/7D/7CwcXlY4895q+99aqPcR6aWdZeadoECI2UaWKbPphiqhEhzDT4MoekaeZBVCQeHR3P+BDAV77wyizs/8gP/uiinq9OWg6zup4BKONoU0EZiOMLRQIVRTEKYJmu4xRg7o7L88DtcYrl3zlPAPmS+gFMsaohIXvR6VjpGIFRyeyOR6OJcSzMNup6YaqaeGRVCoDIlEouQ1ErRBYDNU0NQDnwbO+s7aAK6OrsBMDJyf1NN7RDOfvaawd7y/3LF/0+WG02YhqlZuKqku1KTVM2ZSJxTYqZ7e4tkqbjk7uHBzsXLl/77//HnwHw9LMf+PGf+FMwmS93WvTdugewnFehnqd2FZsqZXXCS2EillKGdV+uPv740x/8KADwPnrFzgynJ1j393/lXwP4ypdvXJQ9iSFIfdz27yE98fGPAdj7yDXsBcwrbHqUDHH/cw8rYoQ+ZfTLMAfQ9sqBd5od9BnM8+XMlVNVHXNOxkIxDlkXiwsAqo2E3kpvNJiYINQAGotqhWEQbYc2FgYQWj36/XfK+6uG9jTR/aEHsLhy8NT3fsdr/+c/KHfvk9k8E4ALZ8N7n/zty9/8lFy7aLuLTSu+94gSUpvrqhLh9Xq9qCsAsUeQ0BalixeXTX3/1jGAKlQ7ale4uvGZF5/5vhekmQHohn7BNQxcQMXImNy4l9VSpqwXF7vVgKrNAD73Lz9j76wuyEF39/5uve/ogvVO+MgP/Rv7H/+YLdKd4fZp1wGouhgHffgDh8/+2e//dPuLv/vFrwHQuyexlqE0G7HV0CF13vyUfmDVWQyaBhgN49siGhCsUB6QEup67DFYFIGk1pxSGQfcUAhHLSlAG+9LS9qsOe8SGwlzu2qlNQCXlpfeef3LR1958xrv6L12ThWAOG/uWveB73nhiR//Plxsbq9vAugKXVguG9mEjz7+MKfXXvl9AG17tG+M4/XjFw5y0ld/9ZPf9y3fDGBV773/9u3rD1+f6YI6SawAAjhTWKnuPv74zZvvNcoApNMP7Fz+2idfeurjHzs4/JCXFZGA4ti2KFRFCwBqDqlvWWIVG9EyL+HGl74G4PaLr3ykuRRPS4Mqi7x9dgRg+cKHr//J78b+DLPhtF/7JJfRX3ji8PL3vvDOnfdf+czLw61jAGdnbTl9b304W95dpZMh71dmNYCEcPPkztnp8cm7q2CySRsAqQzVLISmCiHUdX37nfcAPPbwI9ceviJs69OjnaXb87Hqz5rFxVCRxLBanRIdu6h21iz2lvHRRw+U7elnnprNL3qc395+s1rdW6/Xm9u3L+0uAFS1SSVATill0pKL0wQcgRCkMqYyMjgcz6hkZXd393jthOays7N7f9XN53MzZWZMvWWM0UrOQFUFqEsLjXIplgAhRNlm3gtKIVX0Q/apAymqqrG+FON1n5VyTRWAOu5y6Fgzq0Kwu1cDOAPOdFMLVJGH4rd3Sinn7MOL/4+5d4uZLbuu88acc629d1X9t3NOn+5mN8lmk2xeRdEURTGKFMu2BMdXBDBky5Ety4EdJY7tIDASxC/JmxHYD7kjNhAHQawgARI4gOA40cUXyYoiRZJBiU2KlMRbk33vc/svVbX3WmvOmYe5qs6xnv2gfmo0Tp//r6pde6855hjfUO31GeGJiP4IokPBnFGI1iDx2szM+/HAYeZmYR7vWX1rZsZCLFnQn62lzK1pyjkK48MeknImElVTVNUDphJova4LasjD1HvomVOWwbNbOy7DY4VoR/Cr95I/FjHFodKyAcFV50NNZjoeD1qrnQmgVWrvsJQ0uBMzpzzWWpfdLnwKPA1mZgpij775DCZmV3WCHzbk3mPmdEQeSAoUvcLamEUDIVb18OESs6SU2HpJXxxajierw7/E32gAqepmM7ZyOObB53mWIXGSnmLoFTwB/6MeNSIstUrYZGqft9OQKbZfZiTyZB9nKAjDMJAfGuuJzbR5fFj9lEh9G9LP3L2pMTrlwzpt/yKHwrugFhWHXYbAoaRG+PGB3PpKl4mDP2EEVcs5xweYDvMy1FS1BiuMDjWx7mYe7p0nB564gImYuEdyUhYooqLGDMuBGiCGxNkZzHLYKPWGQAYRTHoQIykFOb3DNUO2MAsMPwUuoJ9SydIgbBQb0Fr1sHLrIBIz8wNUJeeB2GPkyzmHrqfNDE7I1Beq8WTpE09IXRGhcjfV5upAJhG3Jz4Fg5lCPQREAkQoCzmoUZQCaG/idHcyJj/WMhx6DOPO0JXN0iiMzwcsz6HuhMXMoNasMjPcglabez/DUrTEx1wdFCmjGC5Sr4RTdTPj6MD2Q4eosBCBmSRxx/Ron01Y4LADFgCR/hpHLeNclzg/D01H8CSyOC3NFu1b7WZc5sKm+UgVb05QSnAmN/TmV5A7uUXZqz1OiOQ10G3mUx4CCsuOWutATDRE6uLYFSKR5qgtsmnMbEaq2ssl3OIAzELc20KsqQZXiNiOMlCYrB93Mx1MN4eKa5g5QZkTC4XArYuaWTZv+xl5ztNJWp0AuNw/WoTYUSuqS0sCQDk1h5ZWG8ZhCH0hakIr2pOsmSf/5clpq6OgubdWdWkSUmvLY1cRnvRfELOaPdkO+wQ/2o+Fnv02JTwMj6l/Epm8w3V4lEGJuJQSC//IZISK7YSwSnV9JOic1guqf0dd9+8OyKhkhTZ05CShFzeYGYvE9pu7cAQzgzkRltaGYYidc7PO5xTJwzDUeekri6D6mBqBBOG2MFMiEhIQ3Lyrwt2GB4e5ewC6/YCHEc5La+HK48SBrkgpEfmhpRxu5BaBoMdWGSKEeRJkan0Ejd4jq4VImA+lttE8pl5rM1hEf0HIKWVJ7BBQYtEAIxMRk7lZUzDyE7gNeA+XHruvcs7uGrmYg/9C3dmPXR7EwftI/eZupu3YA+RuDBeBMEcvU5cDHWS+L7OZScQFhed5bqVK3Lm8J1+izTdlYRGqvQ9eWxERNwQ25oinZuYcWm9r8cRUVc4p9FHz1r85TkyJmM2g7qEgGKy2vZmRgJ2E0mbMca5losPB7wDdITJYdTgwrob4BZZlaaY8cEpSmj18/S0AP/qn/9wnP/6Rv/Pf/7d/4z/9r//SX/kLH/vQdwDIk1xfP2ytJpNqmDYTeYmeWxHab3fCPHAO1YOCCtOTPhDkGAuJls3Z6Xa7V9X1yQmAX/+VL949e/ZkOFt2C4PoQJmZ5wWEXlPlxazTHwiJPOGgIve1ibk1tZ6K6q82LmwKg2sIHEwtLroGg5OkeCL24wVJ36tEO4zhgEXmVruPJrJlTM6kiTyKgbWWgYUHAsSsVStxpTWH7nfjuJ6miShthlsA7tw6283z1c31m2++Pi/VIABOV6sBSYRBzKmDpqTjd1xImNlS3Ij1wYO3z85Pzk7XYL+8f/kHv/+PRDL81W+8I+tyPq3Wq40sDECqMfk4jsayryVcnYm4GcZxPSTwgdo1l6ut7vOOYeXi6TsPeAbwzoOHn3jmbt0u++ubdL7xNSFaUk/9Ztq//ejVi9VZ1RK7lPVAaxKZyQ0AACAASURBVNIhsRcbphytvepwkrwaa21SS2g0S/MbL8nt9mqgYdjtK61TrIJXPKo5I2XOcb/NJrk1IoVbdjuVAcD8zQdf/vnP5zLNRJTxFu8BvPjCLXzifdO77j566wEud1GN/LHp9q997WvXX3r53R/6vm/Rg8V0LgESljov912m/eJ5obGbYzXTAy96dvdj3/8HvvITPwWg3H90QfzsuPrmy1/7+i/8+ot//HsAsCWkASzujqZZ6xS07aXu7j3Crt05WcO0vf4OgHsvv/JMGWprJ6e31Ievvv0GgPTRT1x833fiTK7K1fpiE8VMxeou1VdQ0kfP7v7F7/8I/jCAp3yYr65kytuk6flb9y/vhT0Hy57hQ5JSmyeJ1VGDkhO55VgqeusmbUnzXGQYRtkstgUwrNfX+/0q0NxWcmoAVlP2lq1k50WSlIYcvQW1fuNzL48PlmfoYrnZyTgA2KO8vrv3R//g9/jYdsvVeDICkJNUvS3Y31kzPv6e29/5IQDvfPMXnh82466la3pvnr72hd/avvYagNsfe8+XX3vl9f1wgjPd5+jucdC2lkvop77nB1791V9+8IVXANyuttlj/7X7v/0P/5/PfuDFkzUA7Pd7pPN5t7dFJacwLwC4evO+zDYgr2rKyL/+D34OwN1temqa6rzsM2/Lrp6OAN73+78LH31uW66NtvtWqkVCxN682t558fSDP/qvb7774zwzgGEY56bXaHR+cjNuFs/ffO0BgK+98+Ybl48SDR955qXz1alMDEDZdvv9vYf39/OWyP/VT38XgNu3zsiK1/00DbDZWgFwcXb+zaubWZdhteHEKSQehrZtTnxxRs+/5+PXu9NHlwbg9W+9+uUvvH3nNj9za9xtW9sQgFGE2MzqUsuQxmkawu/qcIJQ+L88FkcECGMsi4/DmnkBcLm9GTebpc4rH81U+DCAOdypqlf3YZLITkId6m4tMbFotDkc2klJnRwSPnVBGjN7tV3RUuqullwdwDQMKx43aKtk2m4iE2Ti+/3Ox4VosNptgOG6TzkTwQ6resSPjE0wHY7LTn1WlMPSCHrsiTNi6RVq9hjbFlFY7wgMB43DRE6ulNKUaTxuH9xRa3UnltQTKM2IXHJi92ZufQvqY5Yk2bS2UiNJwdUOtZrsbnwYEty9uYUTQNHiR4V1t7WWUkpJIoPZGjG5WYPDvPU8i8CrtWYgcUI4MQlQEHEyKFkn64uQk4t51JHxYUNoptVq6pbs5qUCaEUNOgwpsxzaOaGtWHTHuAMURJ6Kx0PCE76AmH79uBY+FlX2c5oSU18FR601gZ6og42xNqZXj41ROGOIhKLchCgCQeZWTVU9TnLsdMDhq0U7gcNAiLVTi7iHmMPBAUoTcAs5D0Z03HhxiBpPtEUe9RTXOF0Q5rrvXPCUMgtHuLgnKVxVe/7Y/Vim426taWtIQ1/AtNa0Rb8Kxw6GSAGou7oygYUhJJRCNw/AgzCcpDXukSB3uAslptQHV3MQ2JkZ1lTChsNEHuWD5B5TGXcgjjtBmDnlXn6hbqq1mh4qYEIrNJaUJJHjuDTuMALrygWYom0khho+YPB6/Mc8VB61yswNfWvo1oGe8Xr6OlbYcZhw+OjTTRElZoKAouAmBkWSRJKcPJQyZlaHWgvMb3zxqzYlJ2Z11UOvR5eVzJtWMx/HMZ5BCPu0u6GLg30OJ6jZsf4gtntBjWFmHEqsoiKDoq0d6BqNuzaDVaCpoZiHqYJzIm+ZQDkXraGwKKXZ9Lq6LYuhs0WIW4wrpcyaKYkdsHROnETITZZ6WOt1b49HK3YnvJjHO0tEjG5RhznMJWVhmPjRvxYWwKP1419gIIQ4SexLjdfQIcMMEQ4WMgRW7Qj77/9NBI5SCqVMzB38bM7azMlhTi16ytl0SkNebx7OfnV9xY5xWgOYIdWJHdVDt84AmgxKYiLEZMw3+zkU1NVqdPWONO7BBQ3bkjwh8va7YrRpEh0jOeqWhpDeTM1iZ2BwScMwjLUuze1JnHM3hByEjCSkbupKoKo48jIiXte7w53jK6ZuZo04kQgdSiqEJQ85/kd6vKQwdGcKjtnA32UODnMHSSCUiSFMTzwMzIxjPR7flqpmJomiIO34akQk7g9tKemJ3GbfnLvDe+qt1UVEMhNxYsfBLQFyiCRDc/NeuwxlZhZOKe10ScmPOoKqRnNQVGDG/cWZhCT2Bt3YD/ChoSqkmWPHqqoeYNt0YGT0DYCA4/ojxmqcBFSXGj/yQANiB0ytWOUkKYWU5a2Zw6aDtPaE04/irPAkXDouPzkYJaQnQllV0YNmkex1IeL4/rl1XVldvbTGq8201HLsQKGUyZGi+Ty6flVdTd1FjCQLpbA6WIKkFKpeOlhL4vGgpgcM/pH3If145QlHT2NopOi2mQBuq1YRIZCZsyNinxjsen+dcx7HkUUiamTdfhZ1Mt0eR0RJKHEyc5/nu+e3AFy9/fCl93zsv/xbf+en/+n//czzd37yH/4sAEj5gR/4fdtZTzbnOiddPFQe4traLIzMIsejhhmIRFiIqhZhAjANY6Da5/1y6+LOz//Tnwfwz/7xL/zYj/z7d86e3u2uIGhNd7sdgPV6Xepe2EXc9UA/dmIWkpVbNTSHPPlxO0UPUXsCztzNq487m1oZUzLiomau+VCUU9sisXDgI/A5AMxgTmqF9LBJ6NXaJodATs4MtNZa1arwlDivci8Yb1CvVFvzfiNikc1q5CSnF+df+9rXvvXqmwDe/ey7nr59m+DLUrkfxUHNJI4KIJha56Ha2fmJu9VamXk1nn7kg58A8OM//uPPvOfOH/uTv++m3CuX88l6AOBa6lxkyDdl5mlw6ect0jaNI4kvpV3NNwBknOopFVTVcnEqbRU1HUjwcb3ZNV283ZSdDg5gi/kGOt49Jc5J+918XnStS5rGYRiYU0ilKYmW7QjOSBg2T8WNZ5Pnup82I7DC7q3bNPHWANjeeZ2dzJFVJG5eBk9CA7MzRH0yAfDqF79174uvvbR+KulqSd5OCMB7vvujeHa6+PB7vv6rv/bS+tlVP5cv5z6/9YXPffyPf2Y3YH02WEwOdTlPp+vrOe1v7twebl55G8DcJmHeOl69uf+x3/Oh0y9/AcDXf/5bT+Fs2uvdlL/+c//8xc9+EsD5nXFZluSaVilPtdWZGwM44eRpAvL2/uVmc+ebL38FQHnt+rmnXrRqQqJKj+oC4GMf/yBOWdMyno9taCeJAaxktd3Ns9nq4vT5D7yARzf9+iKG1vU63Tx48+3tg/OL2wDYhWvVtgyZNGeNw7RJMmTHwJkJIXCot0ly25dpWOU0XgfC4yQZiCQNw0SElCqA87P19obLTDI0QRnH1VnAR7/69qtf/PLH6USu2vrk1uIO4GHZPv9tH8Tved/D+mB9dr5tC4DtshPQnafPlv0y3p6e/9RHAPzm//LTLd9dpc3N/d3J6XRX2ysv/wqAf+X3fvxhufP6V9+gvefGk0R2Fwvooc349peey/q5L38DwNMna1t2H3n6zv1f/2189Y3VJ14AkDKBhlKaq3nmogdjx2IrjCh6Mm7w2289/NIrAD6S7qYbJRmG9fqtRzfPfOhDAG59+iOPhv1wZ1Pm641xTicA8npYtqUUXr//3R/+5KcxnQNAJaSMxFh29x7df3Dz6LU33g5Tw7d/9BPve8/7hlmlxZoANLDBn3vmAq7r1RCxwVZuhDWtfL99kDJt1hOAt+/f13yqxKbempJUANNgWnarYQOU11//ym98+bLpOYBBTvIwnG3O4OXpu+/anMRKYDErkoZhUnJ0f2USPzgFn2hoICAJM8mqNBmmDYCdtrbfpjGpN/cmSIcFhmnVUr2SLcU6CM2I4CKe2HPmg9EQrYdTKQ1TONIdzCwq8FHStB7zuUsLl7XVRagKVaMGG6IGpUHUKaeUU3/ikzFLlwOePIa6uzAJGNwjimxQ0/C9i6ej5tKL1pzcXOEIKiEMBHfVqkd/ckp5yOv9vpD7arUOCNNu3rZmKSUwmSEPA3XmemFGylKabW92Pd0gcOSMZK22VmN2MTZmEcmHHcMB/qXNPeZnt8e15q6qpZT9fr9ardJ6E4ZFBqeM6irw8BsKwPAKNKtRdXqwr5IMcWxoHEAHgWqLnvpjdSLY3WGqZiYUa3n08sJY9rjGc/BYRhaHFlDfyvSCvPDRHKPBT/yTJZVS47nAzMSUp9HJ1UySHAgRXTho/dgFchpSTiQOd5ZjuSacEngcRsMhM0I05aEwq6qrCToXg9jhIHhEvY8VesxMxK5KrvAIHpq3gjTEGfUQveHeOk+d4sHR0hppDiMw+aF7NbZYzY0tav/oYGLtDZqgY/dk3/k3VT6sYOLITD0Pq0d+hD1OpgeMsuPqKCwplIko96MjgUjVVD1Gs8MIQPAoiCkpBmznCIZrN0lrJKzjQBLYFxHpjlw9fNGs264PvxVH4SMzH+qZtWp1t5zzer2ey9KtxpKEEkRg0NYCB7MacjijwtUd3hZ1NjERYRLh/s50EY2sv28RbYCTB9fVGZYkxWnI4RTJOXMl7998jjeB+uLKY3lczCkdHOiPBY5+znCY4bhOj7MDHyePcPFms4j625OzcbQ0BL3lyKOhg0XHFPHRuBF5eILMnwDTiIg5nFnGNbMM8QG0SrpqWlV1s16FpDRvL70Vgo3DMGYZgm8YBVFOTgnM3H0lklJiNndKyQO2EgpHSsnV4htNByE4s7TWKCUQ96nTzCIJ8UTFdTUN20IHih4cGu4a9RNE3rT44W2xgwx0xNlEmOuJfzpYt49DJCoyLzOA9fp0SflGzWAmjMS7GHnWJ4gC5tQIoDED4DEZs5qDqFS9vN4CmIY0TLm5ySCsEh9jICCfME3Q70AlPgncdXcDwbpmZ/a4h6W1BmG2w4f7L6oM/TIQ6eFE1chJBYLAukgR9dv96Raj+jCMpbVe8XusVTU75hL6b+hQeuw9+V0ncFhTOihskN+ZRjn6XuIx6arsELDk5NTDVOYYcmYmLa21RscqXfOjTcscj58xHTL8WPIhh5HJoYriCayxm0LJj37CsPYZAZEqPLzL2luxiCXTQU9iOMPNGzkxsZE9WewS9kXyuOgPxJB+W25RlBg0KTPLnKHdDhc/Llb0j9OwhwuuqhFRCKUaQkjQRQ6ffYdNRkeV91lTQNLvDkfnZr86JUqLTf0gErGjf7m7gTOCr5qcUkoEtKUEBRqC8Ly5UU9Q9ke1JMluVQnHL3eptbUW+qek3pdunUDb1Ii4o4ANHJXeavHgpt5r3UqEUNQg3fyELEMT5zwY8VxraT1wOA15GIb9tpXajWrDMLgnUwP5ahjr/gbASkbilVb+zKd+P4/6+c9/HsC7Xrjz8ud/82Z79b3f83tX6WK3ezieEIAx42rerqZzQkI9FPcoEnHU8RH1MlQnGYbB3Mdx3M77X/qlXwawGjbf9R2fvXxwrbbkQeZ5Pju907+3PSJqDS1gnCBJng0O1motBPKAh5kZHCLSHn/NHO4HXxHC+Ap3YUgSENnxv4ctTZiIxLvFKe5RoS8IjRFolxaHFSNyUj1iayOZIok8NFksANqiK8muijSOOS/q0URQweS0Wm3e/+JLQWLbXV2/+trbd88v1sPYWo0uBlFXKHsnDoew7RRwU6ymk9ZMKD988AjAW69d/uQ/+plv++6Xnn3PuW5budoDyORaC+fkkjCO8aEPxMnZmtda05DHKQPYXV8T+zDlpgCqsQKYBpp327p3G8fFSF3lbBV7/t28nfJoZTsOAw0EYJkX0Ljzsli5urq6Pd0KH80mj668/Y2vbPQKqQFABmVBnvStS/vSm9+2efbW/T5+NaU6pn1KNyOvw6bALkyJWEzbfvGHC4BXf/E3Vte8Pjsx4HL36JmPPANg/ZGncFE33/WS/Oyt+rCFpeLhfHl+e/OF3/zCm5///Po739/2oAEA5mUrKpiXkxMeaKu7BwDS8AxITPhe3WKjd7/ngwBe/s1f3O+Wodn7x9vf/MqDN3/xywCe/YFPP5K29Xkeqk6+bHfQDGA9brA5w7hi7AB57Te/DmAz46xKrXR1tSXJeb0B8L7v+BhOyEa5rI8ur65POQE4sZOz1cXZesL1NZZLRARZZzDDCvI43d7ceSo93F0BsFJWjrP1atGiKKrdxSYKI23e4DUEQGZeSR4MNFcVPTKenaiqElGrS0zmYxof7m2X9fxk0HZTdi2vTgHsrq/a1fUF3fbLy21mPZsAvPL22+99+oPYgIaTxUzD/TfmpmWPGbbwmM9feC5+gatHV6d0IiITytOpvvONlwFszvld5YQelW/sd6ksKW0AFN3pSvemyPXiuz/Z/s+fBvD29X7lfvfk1oN33vjtf/SLL71wF0A+W8O8MVISgwfGUp0u1mfgAXmA4Muf+43b+QzAs+kWHj3aJV+drO5989FnP/g+ALiz+lZ9Y9NGavunGrIOAHhztnLC+gJygnfmq7feAHB5s9ch+2q4t798c/ugiI0XGwDf9tFvW20299959e7JuNSbmFczrVhklZ2s+PIwZv5Bmnk1c07VnN1TyLjXmodxc/lOMe00flg1dTRanYjVmxfe+9x68yKA26fPnZyc7Ldvby9f57RQIgBL2RqWSYSZW9GlzABO1xsQEcgOjve4Har6OF1sy/Dg0R50C8Dp6YXKptQ2l3md+FC2HbtbZxYWUefBpiiHATdCEzLCHLqJE8zIiVV9HFdWSnda8ADhvTulXLJUlLglpiba9ru5np+ft7CWDMOEE/C4lOKluNcANgVvX1UPygBUPbpFmTnRcHheNzMDRamKHRsLLXaQquTB7O6n6TgEmJuZJY4qhMEMCTkGb61BfaMnfQp2eFqoN0BUdV72RTsxPQmrGbUWleqBt6QkFkYGZwae7Cns6ztCeL+dXL25qwiV8jihXVtV8yxuxz05oAkpDe5Qc3WnXpNZBT6MYyut1jqFwdNcrbAk42OcAgRCtKW6Nbcpj93wklL4Xk2VOcVqat5tc84pjyKjHxpSq/rRxf3kCTtyQyKSONW5pggQEYEwjkPVxgftSd3MjBzJY43kh6AoXJuZuUXcAbZUgN0UCnOPVxEmFyKqcTyzA1nRyYmqE7mR98JXFmKKNTxXM9Ma2VKSRGHmdD90mlIcDsN98DvaImPYNrI8HUrxmtZa2V1EwlOcciZBrZWjhKL1RI8c/qbSmhxCOiFqxOvMeYiDfWyJOdJTanwYIcnc3SrAjCCaUVg/iNzNW8/QSEqJuFHfkh5LjM3NXDkIouRz3ySPIbeZKZD7jMkwCojH0Y+MZiqxUmVqvY0NIo933THFBYEiDK7o3o5jFMvMG1SZnmCyhihxMM30ERRFwwYDOuoL0vmjCjc+cmSPiR44iJV6ZyKYDLEdJzvYcwLPoW4MAXctxEwDvivkLIwDBDfmKYdz4ojndPiCRumym3noJolIrXZ0rnb+awD1NLJOnKnz6Y2JhUEEYVZQjxOmVGsNeZfRvUu1NR9W7gNa0zxyD7JJQiavaxlGkT5dOByuzVVCZ0tPEiV6ZF64e5ObpcTxsTn1ZSS5iYgpI8rY2I9UAXXrDrkDQsF6ZqijYOL2FVjgoG+odmSJmRmZQukJXUDVKfpAHVCz+HDhUd6tIkTUeU+Z5lauyjxz1mGlUwqXK1d24kRk4a6S8JRRdS/WmMQP9w5KYoSlzpu0DtEnKLx9h3lQZu0JvAMdWAEHFcNUtaqFABgUXXOAvNUyTYO7N338vzOzMzF5PMfDNsiB9nEnEjk4wjymOI3QnBx1vaPH8KgaP2boEoVX2skAJ7M+uf9LQ3D8S4SMBpXH3MygcV3R43pwgHvKwQ/dopxSqm6ScorIRq1NC6kw02o12bHLF8bCUY3b3II1lfJE5h6tIU6HOnQHzFlBzoJDI2xkkEx1GcfxKCenlEg1ClOPpeWu0SYeU+jhpTHIyNTIkaIgG1Bz9CcGt1bLgVEkB6YmM0+rDGCeZyV1J04yrtalFCs9BKjkzDQMk+Tei2FOwuzVHS3oYU9eEyJ0BN4wJ0nkKqq1tUPXBh04mE0P+ku/kcV3oCPMOAEYEkOlwpZlT9T7w0IOZ6RE3A4Wkk4SbjAzapGU6WcaTtIf7YeHp5lpbdO0EhGzDhOqVcESNzT37hIE9QcAEx0IVB3mPE0TLdRMc85RVFFKiTNWaw2EQPKKkDXd7q4ZSKkfoZqWZa7mbRgGEVmN8SfH7Wwg2qQ1Z/uRH/q3AHzlG1/6yZ/+h//HT/xfP/zDr/25P/9nn777ngc33wKwvVqGYV2WKoJELhK7lCQgd7VS1bFarQFc7faSYW0mFi3TD//pfxvAKy89euvNd55/99N54KVc37l9cXO9jbe9tUYQItNSS4nNQuKUzC1zrlYPqrAkJneOKyqEdxExN1V39kRJO3egrcaxWbOlOLG61Q6F8STSmctHfru6EYTiQUBdmrcW39BYRHgPupO61tqaKQk49yWkELZXV5v1OrPvl12kZNfTWjlf7WaU/WYcVjkD2F/fXF5dCw10MebV2tpV4Gmh6lDuuG6KE0yDc8r7/ZLzeH21PT+9DeCv/Hv/wV/7j//yX/1L/9F/87f/5off98KDN18DkFaSBwExkS+zhb+Xh2zUVFW9sUgjA8ArtlZSzpQY260vS0AWXImZmtnpdL5eM1oBgLSeSPbXVymlbVsQPticcbIxtnGaLqZzva4AtPit8/X23qN/+nf/t/u4ltQAPNwZneJ0s9q/vn+RV9+ZnpsiH8d0Pe9svXYiy9QxLk1BWtTQltF4/859AA9/65Xnh5PRaHa90v0nPv1RADgdHly9ffuZ09UHnn39Z7740tmzAFgM8361mx9+/jc++pkXd8uNDMGBU2q7s5OM3e7m4Vt3cgZwtl7tKpx1decUK/Cn3w9g/Ce3Hn7p/tMybqqcNPrGz38OwLOf+eT5nfN7y9s3Vzd1IbYppMlKvmsFV5erF27jreubB48AvPfWHbuc1ej81q1X772zevYMAN7/nst2PaNgkqeG85d/7hcB/MI/frm98VCQiGguy/n5OYCy26ZxeFC2u/P04h/47Hf8oe+NR9/ZxQV2+6UUSmEVLiEsmpGzq8GVoh6LIQPLZFxr8dZyDimkJEqqamQVhTwBWOWcoQxpjmFaYa8BwLPLXbl37X5ycXLxzn7Z1wbg1rueWT19C1b2VLMkHQgAkuWUys1+Mw2WgNUA4PyZp/ih1F1bb/I6+zi3HAWK865tH77/w+9/fRIMFCbt3faGLlY05Xfq1d1PfOr57/gYgG/+zP/7wfG0PLh6api+8Ssvv/SDfxAAzk5QW476jmZskRez1WrEvLO28Oq03r/hqwpgyXrr7FZtN2+9/fqCduuFZ2LXLOOJ5Xw+nDz44lf++S//GoB3XnlTWip7fueNh7urfeCNi0tJOd/e6Fn67j/+/Z/+7HcUEgBLWXZtvnM+oG7HXDiNAMx381wZtJqSJIdXALXta11WqxWNrOqBnJzntjq5WK3stf2DxdrkU8QBsihxvbq8/9xzd4o/fbUNiv7u3jcevPmtr2Zenn4qb05uARjWp6XBoQ5n4TzIUQggmtzZMCoEwGKYq9hCi08sK8EKgFAGSOeyWo1o1ivdOnWIU5YkQtS7UVjJ3Js252beY4hqYBksdqg8dEcDsRJ5HpxNXbcFpTkA1sw82DApptce3kMiADWt0njmzsuyuNWBAxzjRG6lVa3DMHTchjYhLloZyanF4a611rT1uh8Rd+/bOneYZyYmkpRi2dO8oXObk7sex6Tt7mY1nYhgWVpp+w4alNyaIQCl5iwOYOAkiYVpBq3GqO7BkHgYMpOruXCvXYChlNJao3ygD0asWpJLMgsfR8guMCPmtFrlWjWlFA5Lnd2t5TwOU2LpweyYkEi9tcoZOXa2Cm2VeQTHvBtvlzb1IXMCt0NmhMmZCZTUGpSWtsQ7M6QUFAMWzinboYs0tBjV2CL1NMo4jkdQhR94W4CLJBaBspkFS8vISqvMTGAWqn3/YeGTJxYwB/Td1VLXfSgRaxwkQICL0H7eOlG/DDwQAw2uxKm1JSyiJMldO4XywFlwJ6gKjMJrjKirHDbrYb8UGFQtog3G0d/hzBzsM4UfVSEK/Ja3oyfURfoq6vCzWmtqrZU6jimJ1LD0mhEzMVLmqt18nnMO/c7NiYSld6zCjAXBDBGA+xQXfRxmLazcfhAWLS5RPZi0nAnC2shU04EBGbgHdeJeEeOcHEAeBwIvy6KqwYaJQWuZF1cNo3lp/XUNwzSkYeJxWUpcG4k459yqt9b2+z33QiGQ90qIOFQHdZgJwZ2R3EEqAJKZSj9oyyFM3Zppc4WzyH6Z+x9mziKBeDEHmDgLAF9ag8b+0b2TVuGircqQmchMO6CQCUC1tuLM1mfgyDK5u4BSnIm5h3dqa83tSeQKc7RGSmJYq90ixsKS3chDzYn7ZGaW7K1BNQ0S0xmakUfYLh7Pnf3MHoQCN3Fdtq0VALvtdYPnnOt2e+VtJAdwNuRbJ2vikVqBObRFnpoQJ1USkbLUuHk3MzZ3xAfRGUbzPA/DEOiDPEjM/KqV3EHeTEOh6GYoI1VdWp3W0+GL4HTIMKqqljalqe+Pu4rLTJ1AEY2ZrRm7AXxow1mIIjcfLglFZOucHFxUC4nmCcCjm/nevMj5rTyePbja+7w/ubgDwHq/BMDihDDkmquH2iGJE03rFYDNZsOMeZ6HlJNnZ3qiV9HN6pNsDkrR2Nk36E+0qKRSmsPUvBM0EuecnUxVS6utHnk0OcB/Dg9juNYaWGgSdkfzXpgSBqAUnRIH0qWal6qKObS51hNYdHQnPBZbQc3t+Bs6/+5jcLTRSymRw0wpOVmUKofsOkiKm9IBYxOXgrlTrb2DepomVa11iYxB0+WgLwjBzBVgmIX0ZotuNhtvvt/uhTii+GRB8bVqqqW/yyTMEHSNAmig2QAAIABJREFUrvfiHD08yZ0APmyt3TT0J2LXQ/sxyIdh4LAxVIupLLHA3ZoLNB8eD5QTR0ALUWIVVIu8NB2GAcxX842ZpSF1jpN7dPyo6rKUAylnjBIsTnK4/hIJttudiGgKySyKUZxJRMjVEQKtJEmDqmqtAJOkrkere9iBQjc9cCAchZnLvOMkceo1s4GEBVGgfaztIeFxHCFMROs0BdNBzUQolChtLR4nA8k4rWpRhgIII9OUp4gZa1U4xUASa54eJnZQTxsmEdkvJYbz1tow5di+kcMNHrnUeM+JyZVaizNL6msF1sxA5sQAxS6klSbkzUvyxjUWkHjh9gf+5B/90fPpXf/Tj/+9n/vZX/gzf/4Hf+/3fwbATaHNaV6t8vb64TRx+CfZWYjnZQtwoo0WAjDyYGXhYVmvnvoHf//X53trAH/iD/xgva7GloiYudbl9GwEsN/tVlNmOFSYaJpCKmYTz5KYnf1gyzQPJZeI4RqEFzMjSTmRu1etRxHfCKTkBpAl4Zz7CUDhRJxzFtCh364lUCLAVbLcLEt8NGkYWqmmRmrx9K2RhD1Ul3mLpxaI0rg5bUDZL048RMp6v2vmm+BZaVsaAXjX3TujjG++82B2TutntFQA69TWaciUdJlLKTxkAOvN2mqZ67I5Pbm+vt6sVlYqgNPp5G/8J3/zr/71f/ff+bP/4V/4iz/yez71cQDf/skP80gPrx4OiVdj990xXEbUti/LUnwfOsJCtjqZmnnb73F2cUIZwNfrQpvVeV4tsz66KjQQhgHAjnTRNp2uqsMNgXTS0lBt3i2llIX2OUZrctnv71KSOnzw/N1b3wNYTuteSq5ptTm5o1O9LE0FwLBa1+3WGpVy2a4uA5syLk0kLVA4rSl/7pd+FcC4lFty4vN2fX6eVue33v8iACiBBjx3evKRF7/+k78WlT3t4e7Wav3egq/+5D/76J/43pNn6Xp/A0DWspuvT4fzldDp+nQdRU77JU0b91lIkQx3TgC89K9955e/+BO3pk3bl3Wie998AODer3zpqRe+9yyd3+ELv39vXN/C6gTAb+8vbTgHCM1Qq7YCYLm8EhmacE2tnsrb7Sa29OdP3d3fvG11vuA8f+MegJd/5uUXMabLZZVTW9p9eR3AZuS0nm6h3avl6tnnbv2h9WXdAeDZU14V3Uv4euRwLnEGMoylDbYnAKQpmU1iOi9P3bk1bwuANtsqTZimR7YoabTTJUunSa0se5XFfE2OpQBob1ydznJ6vqn7kiSXqgAe6fzRp55DJYPl29Ojq/sAJI3teneutE4pgQN2SLfGt95481k+3S06yLi9qbozAHjr4VPrDepN2bQdti/yBYBNWm8LeMjnTz+FevXh7/sMgEe/9VX/1qMzlZXm6wf7z/3UPwPwqR/6Iyg6uK3I6+WD7BOA89OTJgtWmdcJjx7le7tnpzsAbhrBa9nfrM95vMWYQo5ZYbtsCz198fR+f/+n/sefBvCSpXXhm1lOU7pFJZjq48ndRdLDN9+5XNfv/LE/dfts/ObbVwDGKXsqWhb3Noq0tsThbxIRYdfSYPt5G+etPKzneQf39Xodo8tqJE6J0dYXw8P99vTsNoDL69c3UkdpZ2sqsjzcvfnrv/UWgOuHSbf81HT2gReet1SumwBga+5YnZzN2xsxi3FiPeRHVzv3Cems0GZ2BnC17KvmUjbgs3E6FQyBzssJ59OaiRs1VduXPYBhXDk7rORpKnONXpLWSkqc81Tb0syl08ptSGNpdZUZbZHkADjBYA3aF/FVWnzipsO0smHdeMWyiQrPlFbDtGlNSoFximoTM/NmREGG7qvsxGC2IVNic+s1nOKS82hE2iJP2rkO5NC6BLg9MSFZ3JwJSENmeC1zP9twRZaCmYycLcgFfQVqlogHCfBDAZCJBKBmJ8M0oMcUyS0TixBNqbUWYwbc9zdbVT05OVlPmw4LV5MkLtTMW2tsfFBzKA/jMAzjtNput0ucjFNy40VhZiOPnrplRs2bNmIfEoXP3G0eh1zqTEzTZt0bYZ0pj07JSquldCRESrUUkOecERZoEIClakpEnKpWbSUOn6W1lJI4iqqjj6bqtCyL5EGt9Vh69x2bNR+CvS2p9N2mt2biKjkvy9w7OyXTIR4SUIOwWjgfelvRWW8usT5zFusNyIDabAuYOQm7FmTXbq6pByA9eTDCAVXPOROzqmmYeIGq6vvKoFEG5ydTNm7UmimstQOEbhiGpqXVlnOexnGpLSwYTVWAGGb6/KZaSxvSKAS0GlQ2BtzrMHBphYmCp6C1WlBmhJlJrWg/bUb2PCacQ9uIg5g4RTmBLp1yEh9xASMniRVOqTU0DtBQdImfBUcz4yQgUgMIw7jue0d4GkZxN9cS3W0MbzokieK21TACwGrlTktpQfNYjSsAZdkvS8lJ2DGlbMZB6mk+kyQOeCpx4kiNaUy82pyp1824Qoit17hoeFjIkdLoEdmDhF2ZiRvcOoguK3WOXmVuZkIEJjpQPIhU2IS093J26jwUnjR5016+fAB7zLWYWsriTfWQ2hg5s2mtrcIDZbharUqdtVRVH4Yci3cyN3UGg7iZxzvgrUkOA7A1nTuHGM1hgRJ0R5Jh9NBo6kqkzdvl5jL74m0H4FSciHS5YWqj8Mk4AJgSS92htcRwa3Fy40zMJMIgrbWFT01SHC9VtSWKOqnSS7KzJCEyh7egzpO5pKFCmcFClaxb6XPKK8kmhp6Id3JHmNvBTjhAf3f7GxEZ8xRBNk4cpXjCI6yFnuF9mV1jVDG4uaHnqrA4qlmVrDLuOQOYc3I+seHM03R+saE8LpeXAJIaOTAMzrJdFNEFOa1IXeeFsxMQ0mqttTY9W50KxF3jfjIM2RVqyhBVd9cQCCRzEAmLlXEcDwVdRiricDXJzGPv0GxWOSe3GNspQo6BKSByVQTp1XKOenKFB/738LfC1BQQ4WPsLrOMq6QBXD1enMRJoja0mVncjkopDgx5qqbB/vhdJ3BU1iamZs21VYNzAAX7AhmdUhSueHVzVyibSz2UOYmQszuUiAHKWY50a3N35WihjZBLzmNbmlYNKGvcBcw7eCLAMwcqB7tRryBVC6PE4UnPGtZC91h9kUObNlvYchAcQw7o+a7QxqhrNAQlDzTDIcVUK6mG9mdm23nfaUZJnKm4NhgJeeqOKGJ291JKVMQdnGDJfQFD4FGpDjICp8wpybG8qmmJ3tDo24hoZXNvpm7mTEG2iGvdWTomWEOjDUA3xaV3fn5WO/kZUIt6qkC7T8N4hHgxs7ZuvIu7QGuNomE3oN7xlOo5wL5K6o30nNS91RoB1aO11d2F0iHYeaSuhNOMzcy9x06ZEhHVWp18GHoKqexnuCYRMi+thq6cchaguLmGiNTTsMye3AzG4IitZvDtk6f/8o/9tW//xKf/95/4X/+r//xv/9Kv/BKAH/oz/8bp6fO6VDOOimsA+31xa2OmYRjVUuh3zKxK7PLo3jbxeS0RdV6GlMYxO5oXX5Ylshhm6k3HcTUMK3UKSaupmilEtFbrt6z+rSHrutVjFAs9priju464VYsjFDEfK+6YCGY3u+0wDPmQ/o1tkqsVbWkaU5QyilRTEDiJa3ShIZGYqR/edjPrHGnCgToOPloltYlZkrzsttPJabElSmfOL063S9su5a1Hj567fQKAbVmWAqJxtU7jFBzi7fWusRlhKWUYBq86pjFiz0/dfurv/nf/89/6L/6zv/c//P2n//q7Abxz75df+dZX/9S/+af+yU/9k89+5jObzRrA2cVZ9YVzvtrtXefAhcDrsix1Ke86v4WHl/2KzWyrfPPOIhhaK6W02JmO07q2m7oUFWFOQUQnAfIoORlB4THpoVrGSIIp5UMyHUy84jxf7paZ9+Z3hlvL9QzA65yHlIa0lny2HrG76U0ZMDBv0jS8+ei3f+5XAXzU0mg+t/Ktt14dP/4+vP99AObrWbPibHjvhz947/bFbrsHMMlqaPkuT6+99cYX/tHPfviHvq+tCMCuzuM0rE7O7JXXm1seBwDS0uJNtbkmaMFmA+Cpj39g/aHnLl/d3V5NQ+L7b90D8Fs/9/899YM/MPI0P9y9ezz1uUWoh3OqBAwjdjsQXd1cA3jeMSS2WtRzXg3Pv/cpAH75kHSqtV7cOh05TZ4BvPvW2ScvPnCy0+XBVWahGOoMqnV9sprmt2UZxnzrrALAzb4UMXdKxtQMpAdMcoIYIxERyxQiZikFk5rV3XyjB5u3sJRlJsEw5F5dMevZ+er+zc3VjPNbp8kr9gBwsjk7OTu/XpYzToPI6UQAbh68fXVzffv0rF0+2u5otZkA7MrM4pvTE90rrOZlD+CNt19/cUgD8ZpTA+X1ybTeAIAMNu9AKNgja6sVAFVt5r4ByEBV3v8MgLOPvPf6a2+99/zuvUeX2fG1f/4lAJ/6Y38Yw6Cltf1ysbqACoAHNze4xWZ1e3n/9OzOst09vP8IwPPPv1Qe3p8SVas0MAYBgF09W11cKb3x+vbNr751Z7oL4H1p/bQN11uscprs5ubRJQDRwaaT3eb8K3x/tL3uHwWpISUhaaXO1rRoX/cNmQlU617Ncs6hZUTVKHMmd21u1ACQy/bRO889c+f6avvG269ebD4A4Jnb7/Xda1c3b17cPS3ayLaf+NgLAIbhuTsn7756Y3v54OFrb7/5zpUC+PhH36/18pVX7q9HPltJDJDbpe33VHQwnhZaFRkB7Gk0GWi6gE3VUi1xlG8rdnaCY5Chkcl6CH5QVTVTWxZoa1qPYWkiikdbyimizhE3cDPw4aZLpt6cjBO7OjmJHfvUknOuAMlI3RmS2FISOtmMzQb0cnqWQEhaVNV2hZpgWdhdAzIS4ANiHlJ2pqUUtXJgASClQCdatXqIHLoBtdYghaWD35rFzGqYK1Ma4gnbWqu1rjYnrTX11jkL/bnPgyQiirYFmJVSrHWWVuQF5nmOnjhm9gM3zlvgyugYfDhsYLyUVquScBrGx9tsM0kDE+9L6U54IRCc4inZEj8+fbmrR+VsjLtNiUSbDsxy8F2raiyaNaLdAVoD3Iwkqse4mlqJA8ng/RHmjt6iAmeOtkwSg8Ylx25AtJaiWjumnoklJ4IwERLn0iqAhETssN5cEIkA4aSluqPvJ2NJ4OIxvUbNXA8LmJmagp3dnVJf/lPfBaKzGzrQtEV3iTNReoweI/daraMtwuzN/kQC2lPmg9fAyTxnSUxaax9+OEog/WhoP/SGMh14J4cKR2OgeWMO+GYnaMS518yB5oQDO4yJKEkehqlWLYt1N5VDDSR8LEfuvV0O1XLc8RKTmRmBhOtiJHp4N8gMzGSOJ84n8WK7lSFEnsS8HidmqrU1b6Z8qLQjEKVxrK3N8wygtjJKHsfBStFSGTwOA4AhYA1uSg5C1RIvwdw18DMgefy96x0IzP3wySSITFFj4mTHng0Ck3RoifUYGpjSkLuH//BtcnfVGmH51sv44EFK8cMNqmdk3EApJUk0jmObKx9iHREJMzN3ismilZmYxnFwM63/P3Nv+qtLdp33PWutvavqHc505+6+PbCbTVIU1aQscZIoU4klWx6kALYUI45gxEngOCPywYkDxEC+OAgQwEiCBDaSD55gx4McyYriSLYsWWIsixZFSmyR3RSHJnu63X3vucMZ3vetqr33WvmwdtU5Lf8DbPADu/v2Geqt2rWG5/k9o9Z1kTCJmpWSi4IuUkVYHa0CretFD2gQJoiYQ2Em2oVm5DFYWbC1gQFE0f31UnNBTs5iA8CW4E2ZAVQtPWzOGTJNuRStgEXhVoKpo1Z1xoi0XQyBreRiKqaTFh8UKJJkcmpBJTcDmjwEhGenvxjNTxkzaj7jBTRQFUzT8pUFVFnzU8teg1RJiNhy5SIZM5GAqBjvsp6lAmAIsUjHzQLcwLSMZdj1ANI4iAiTUWhC24bYATg/39y58/bVK9eDtRYuAj1JkbVYSSKSPDCxOP5HHMZYJkOCmWXzwWVJebAaOS8pF6ixIDD7nCtp8ogPUr/lalBuzllTJrJs6v1GaBsJsZQy7HY++fJjatl2Nt1dZQKCKMHfG+wB2NOR4u9WITYyqhHlVGAppWwaQuBvwxQV3/YWp3BmM6udbYzRD1w/GetdYQQjhXEQ0uqgLkXZE6a0pFI754tM7nq0so8uSkmAhhACB1Pz44kMq/XCrABWcq4SfChxEGJm7sft5O/wcCNjoI7KgSCiIlYpqQ5rr0MHVHGaOSD6cmY4X3rRmtN6qiKWbEr39L+EJEqYP+aUqzUgp3QpogyaixFcc1V9fRMZgZnzHO5t5NBV6EUaa527GwkEDFWdIcxEbCgFNpv9qkYRllLmICFEtwtaqaFiMcZJP6k+s1TTnDNdRqvkQpP/tvLb/WgO4aLT9mGzKkiJmMx4clCbWbFahMklB6yZM0atFPNCcBYj0hSPN38KzAJTzZXkESIRcR3RyiXGlQf/Gl1QV8BtCMfvHH/wA9/1l37fh3/mH//Uiy9/HsDbbzxS1dtPXFvvXYuTfHOxsJz6Yv15P+zvdaebUwBtuyJZPrh79vWvvXll//Ef+NHvAZAfjLGNRFaK23orl55ZxjxyKRw81ZyrdxclFSVogXm5YkyOVeFLAWBEJGB3oTNqQHqQQBnz6M3mxQtMVZumI6I0TU8bCTFGKwoSNWqju9B5HEchDiEUu+DLuNHdpa1leki9QHR33oQEcu4MxShFlQVRuAowm+X1a/TgZLs9Oz9vVwCu7LVcSK0kg6H6+mw3GCBBUkrr5V4pyQMnx6EPMTTW/aX/7n/4pX/+C+954jkAv/4bnzm+v3nt68f/59/4R3/xz//lJ5+8DqDrmv2j1cc+/t0f/PAH9va7933H0wBgZ4GsWbaPHpzdlIXsrwGUwG+dPDjC+mBvIQOaLk+eMshIbYxJiSawVhpHlJJNjYna2O8ygOX+UtrFaX92h/s3Hj5IwQAcLvaH3XlOaSVNE5cjyC1UqWRwzRJSAYIBoI41qJWhHeXk81+/ci8DuKarxpptsC3G7/3oR7C/B6C7faXjAX1urt548onH09eOASABIcY2HK73vvXbX/7QH/74etm6/UeYy+m5s0yHoADOxrFYMMsNE5h8ZBDee/v2p777xb/18y0OujPd2xYAr//my+XzX5ajK8Owi93R0qLn/SyLgQiH+ye7OwdXjtrVGsA2PaIFrWLMkPvnZ2d37wMgiZu7x9ce2zs+ubt369b98/sA7j08/dxrv9WNeHJ1+N69m/ZoAyAWLJfLckJ7pdndHXEKyl6KBgSmEK2MBIvVDcsNSwCjmBUFO/E39eNGF2pim7zLEQCaRQPSRnVBzTaNfdkByKBmr3t471EcVh2tHg5DOyoA6+gh5/MQWybb7vylHkn7fusOx475bHMOoOkkdM1Q8qPto9s3nkArAPL59iDeaAbWbDmA9xZ0uHKNskCwS3vL5c65AsCQc9s1/flJA0Yb8fihx5184Ve/cKJZm+bKavnqt44B3PuXX7r+Iz94uklrblEke5PTxN3mEYs0y7b0p+snrvdIACTnPWnKSNn4fJPzkAEE4yZ2m+3Z8Zt3eLASFwC+eu+d+wPnUzzR7V9r5Ur2bWfIwq+en9hyN9qYbGNNBKBcupCiEKNTrdAr1SxCIgQmYnPMTQVkCtPExnJg0/4yaBiv73evn5y98dY7AJrmyf3uRh50uxu7ZXMQij8LZ5sH37x79vB+SRlnu/7W3jUAaTx69ZW7J/cfPH5rEW96dhDGRKN2StcKjgotSFoAkUeOUXPLGo2lpiQQq1nOOStibLNq0zRTgmMxUM6ZKyoLDJrgZ9G5g1MypXqChmm1nULJp/wsYlCNgRaLuhrtIhF7WqSvpIiDqhYX+hK5rGOi98Ffb9XKYV5wE5SERWrZQ0ktpaQOmTay+grgEEIQKYpSXNkEEEGRcxLy5Ai95GmNMcY5wiOXBOPIooSkxbTq9YyllMKABN6db5uu9VfAMAyaS9d1QWhOIght04YYQjBo1a8HIgJZCUJGYcZ8EHMxLaUIEEKYgzzMgipEQkl5euc74EGKqisP3adZ6j5GJ6ast1vsU4cLnJ43KmZWjIg0T/pul+MxiwQ2Ui3VxUCmCg4Ck3l85XrVqUpx/QV7gTHrWG0C2zJzVk0pZS1+DUWEyJy1oaYuNDD2D6K+jk0ncoIqEZnPInyBo+QbQSaCUFZ10THxRR04Owsqvt0Acx/zPFGaEjFna/M0I3BAvnCwi1RLCiEYMA4D+68AVD7ltFm8KJUdgkg6dx7Z+2S/lS9NQ4jYwDUqxj0X6v2559HXG6ltGtWsUDOiiVXr84Iovocyb9SUyKxMoyvCJbTf9JurWWkCX2wuAX/l1mKmIIToidGBAlUJtJkRi2w2mxCCHxEgLamklASgIJYNEuZVnJEJi6r6SGvZLQhGbuWYvL1qCuNc8mxaqcnEdV6Vg8SaTFwreAObFc3moaxoQuvKZdPCIjM9iGdtf5nE/AJihtqQxiihMv4rGYFJLY25TGQZ5mBmqlCwJ1W7IiDGKEHUr3OdmNaAz5SSKvzKSPQ8J2WilL2zgSpBwYFDkKJUDMX/ecmiCZobpkWQJjOAlrA7OQk+zipF66PtN6fGplHNvjUsRV1vFtGw2Fj9YlBPsPNfE7UizZa1qKZsRQU00xgZo4Qm50KTmslPQtez6BxQOuUo1/8RjePgsggi5JJqErBf8BC83/FL4RW4P4BmJkFKKf6QE1hECpCz9rnceuopACejPhi1qIcwN1ZMOQLo9ruTkxMe0tH6gCT2o+MF7daN62xo2BgVzcvmfBIxcAhi9XdRs5pLCCa1knPyESaRhRDgsd4OhyKJ0UphRVH3RQAGCjU1hhmX0p2zkiHG0DBvh9HNRw55DMROvK2xpMwOdaApdGNuInTCbUwPg7/+4JaeubVhojGlGi727ajgqIhHqiFVDJpi3mvDOqvxAGIWIjVyR9AspnMJWNFUSk3W8SczhFCN04qL16c/xyxjGWd3pZGWPIlI/f7zNHOI4QIM41N2P7vV5owJdUToZRpK/eeTnckmUpER1Ewm8I/XxwH1nvOv06c8h6jNS3i79O0CsafZXzDVc1EgCIE5T+5Kj729nGzsME7GRQKNlwIQgRop6GLm4oQnISI1IRLTGvLqHj+Q9Zttu1x1nS8HYtEMNf9o5rKVmSlIhBAzJsyqzziZKLCwIfvNOi0B/KXur0SGFVUQxcg2+SC8en5XYPtMJyZiCsb5chqTZo0iYG/nK80IRlpcoDFNu4uqgYyJ2Yf001DZRaEXFYMZTFVIxt2Ys33qYz/4qe/7PgAPz+//L3/5f/xTP/knHn/8xv7+/nKvmwIOAjeLcXd2//Th3tE+AGh3+ihfP/rA//4LP//o4a/9+f/8GQBXwqEIjWnIeQwhyLyggBBEFbvt4MWsH7u+fxDGpR/MLgN6fw/UfQYHzX/ryhmlS3cXzMy6Rech2BfAZ5/bicF0HqJZUYeA61TyesYQanYhLv9I/tRALec843Ir4YVtsznz3oPJNuePmtBeO9p/441Hd946B9CFx/fbDpq2aWM5rRd+YTmQWJA8jKqQaRmiVqDMarvz4aPf/clCCcAf/eF/K7TxxS/9zk/82E/e/A9uvfzyywDefvvt+w/u/szf+6fr7tqnPv2J8SwA2I7jYslJk44Jz7733smv+M758OBg98amafrNbosrrZc7Q8pjLqvVWnPPzO40tlyQCxdjQ2BZth2ATb8b+l146voP/ql/B09fd4kNZAQXiOBkxJde//rf/2XtFcDZ5kyWMdI6l3Leb44WM8G+hJLTWydf+cXPPh2OALQj2CyGeGV1cOdr33rwV/8aALt9iFbofHvl/rCXSqzOstKAN2ebm48dHL929/5L37p660Nu/ymlWMpoV6q6KwlAb9JxaCCtBADZEgBr7PFPfPjXfvafntzfYmtPrQ4AnJ6/8/Vf/uz7/9gfOdw/6B9kDp3TlM9OT6hcQRkLDIQbtx8HUBZvjR2P26R5vHK4/9rx2wDw9jur288+PD/bDf0wnH/ok78PwIeOnt07ZxvK4n66/8u/vS4MYEUN96zRutDGuMbpgJYAdOvVEMqYd6OnMjMANIQgwgVDGfOYUbeCOqpZAKKZQLoAgFtARyu5Hwcs2RfCxGO3wOHR6tFuLBuIxW7ZAYg3r5SOxZbaj4umdSD0umtP79/DyYMucGPaFAXQdavTzTk3q8WqG89Ox2+9DuDGemX3+siLlFKJcRTsXb/qjujleonNOXJar1bBBdVte4rMQQCF5eN8CuDaB59ePnv7m1945Yn1lYWGaykC+MLP/bM/9IlPXmn3xY77rBYJgLTNuC0wa5vF6ebhjeeeoXUHIA9jVE5J4zoEwje/+gqA5//ojzx48503j4+vrA6e+s4P2g+8BaB/85tX0Nzkq/Tq8fC7X12bx2n3ohDrm0aDUEb2C56GVHTHMApL4lDK6Kv7tm27rrOC3W67Wq19ZFAZwZdBP2QN63Z3euvqOkp87fWHAF788u8+efvmc8+8d9y83W/PFkxujrh/vvnmN467g+f2j67dfvYjJ8ePAPzOF19tpXv+uY+slufrvZ2760/Ohz7vNc01ilcJTe0KrbfCrXTFwBzbNjpBowBZncxnY0oy6Q3HPIqIWglN4/2kFXUdStu2Mx9xHEcvDc2Cavb1nVb7KpWU2dBICB07PdG3o86iEtReUVWdd0uQyiA3LVrbSyVw3eR6Rp5HXUAqVpy15JRNgW7JZpNjuShJMJTKq67gQDI38IJNqc4ClAgQYm/JUk7+UmBiEen7vr7Zq+PAlFBMNec5qrbGwbI0TRPkYqUmIpFl4lLTBYBQTYiNKU3crhCCmKUJ7O8l0GKxEJFhGEREOFbu5twrG/l0ycuD+uIzYppqJFbmwAyUjCkaAEAMIU8wiDI4MMsvAAAgAElEQVSjsommAgTTYh9EKFBhJg5EPNFbdZZG/+uoUW+B6DIkj0lVXX08aVQrznbywzu7VBuXT6raNB/xlb03Ws6LvUz9ZJARqMxbert4snABmJ8rJf+O81RORJTgH8SkE1AoWKwUL3WlruJqPiCKmU0f2ZSOoe9ScEy5mDP/z0NFFWokCvKsPRjX+lkC+3bNL3gQVU2plJyYxc0ggmkXw+qSlgoiKeq1X5yq4qxqBGQtJVUQDN6VtuDtpTdac5F8Ofohmw5FAUuqIApuk9f6t96NzYVu0zQxiqbU74am6Yo/OKoKSIwk0Ox6AxiBiVnES6IajanmOFn2MV39SXjC+qpraio+tmYaKopCLVZx4qQLuERCqQ3LzM6YA1OI1BkrsXp/cs613jMrpTCIKxGzKAGeEcnv+i4pKYMCs00um5RS2y58osfTmlbVfzdAUed3ZhnKgIETrFiZFEZgkDACqAEHvwY5i5VIIp4+6YHHYCZvDQTTdk1AZBAK4mJyVgch55LZ165s46gpDQC6ZsnM1EQUZVBNzMnFwJCgY4LppA3nuaOaY0fMN+1WzDybyByHH4VMkWv8RdUHCSin5CFNRDKJpJAVpajKpV5G1aSYcSklpXJ+fg5gsMDSkEixqnXyn2G7S7FZNouulFKyxhAANKvYb7ZtbEIImvNYgQ+FmUVilcDPATck3s/6QLk+xaj9FEMCs7svGf6ZWnHdU54efGFB6PthFt2Lz/dJoTBUaUzOOaekZgQ0TXM5eceHFJcUfDCznF2wT3j3P4dNPd20FJdQG+9AvEvDt92Aw6qET4QYwcN3XSiWaygX+eNXZS2RpAZDTv1MtVsDLFCt+In60tOqfTOrkUhNE1LJfeqJhIjaRed/eNf3pmqkwiz1xSOqSCmp5qaV0YMbsqmq+BuF6wu1cgo8jpYwOVdgAKkVU5hqzRqDU768stGca48p7NM+FjSxs0mgxsTV5EIk07xbPIIbFEKc5+VU33PG7OOVyhNVM6ZoJFSyj/wlBNc3+m3qwH8iLlajj7lSOuo9paqYUr59GkWo2NSm6ajQONSIdeEAgaaUUvFALBEpMM3Zk9JV1dMrosSUksI0VD7RFDZG5jFXJZU5OKo+cTzJzqfI7ooorhdW/XmoIgEWEZuWGER1WIYpa56IzFg1k5nDO3zWk7JSECIxMz8vUkoKRYWiM02pLQQ2w6JdGSl10o8bAE/dOPwv/9xfON8e/x//29+W2P3ZP/cfAvjgC888Or/HhKYlhP50u/EA3eXi8V/42d946Qt3/tu/+Of3FwsAjXH1qlsJHIVlCt7jtl2NQ04lk5q/aCUEOIiVzAgTab3MQhvPPJvf3BfHRPF0cZuSd0gJc1XCwsaUUrn0QoQZjWO2YqXkGMVzc2oEj1lOKefihYKhwH1dVRpS+SbMgYiaptFcUkp+7ntJl8dEBIK6TTfnIQ8pdrTu2oP16p3jewAenfUNSdNwIpLg8GRYztIwlKM0w25sjDJlAG0bRaJlWy6609PRWSrr9R6Y3v/0hz76oYPA7Q/9wB9za9huOP/K116Sxn71n372wfkdAH/mP/7x3fiQiSQaznapTwAO2nVXqO26BlyGMQ2EIACUZWR62O9C4OC6M4DbFpCl8ko59pkLAKyaLlHZdIzveALvv4WK5u1RdgBQYhqH17F9/+EVADEwBGG50G1IgQbLAEZNXNIVjq+/9I3+zUf7ZwqAdmywEPRmu/fSP//CPd0AuJszL3Cwig+SfGT9uO9SKCfd7VqimCm+df76r//O1e/7EAAJ2Gx2h4e3gJ0N9bkLTVzGLm4HMgbMdRInY3/z9rVnv/97zn/+C4+tF1dlAeA2r46/8HU88811tzof728kB24A5GDrRYt+PFgusdk+9fxzAO7c+uYWYTf0TCaN5HEA8Nuf+fWPvPAelByj3Dt79L5PfRQAPkLYFqjgtdMXf+lfPC0RQGs87nru1ttiVw6OMGZdiD8LijxaKRIwAReZQarZdLRkloAMgLhwgImKSBDy8ySlATxCdNiNy729JAXAkM5oS9fXHY6VHvbtklPfA1jsrfb39zavnV/FUvM2dARgpXT82uv5+P7+7cOT4/thEQAMJ+eCvNk+2remKfj6iy8DWBZeUlhSk9v2GP2upA+8771eh3FOyPnRw/u3ooxjAsCLcLo7bW+szdQsZTcz39j/rh/+gS++8Yh3zWq0J9slgLtvPcRnPv+B1fVvDd+w2DpQfTtuF/uLMW3L/fP91TVcK83hEQA7pdyPxUikOVytv/7FLwN4/mQ3vHN/2Jzefu/zT6J55v1/GgD2GccPsV28+Td++isv/sbe+jqARhZxvbqa7K5oUFixxg1EsE5hKOfbU26XLhuObYiNsICy+VTAe70q3KMwj+mNMJYxELNur+2vwjNPAHjltXvfeOOeNKsnb944P951tnUC0bW99vlnbvXt3lv3Hrz08usdrwHc3H/u1o2r169ZjCRN//DkBECvB8kOOVwluVqsFD86lFDMwDlnRnE1da3qgixXXUogt8gDxhRFRKQUkFKZkrNVi4g0jUhglAuqNxEFFuOLnDhP7xs2p3WtXb9X7UKzqkh0hCFzdrG56/Xn+YArUj2s7aIuZCZAixsZEgBDqIUmc8nZinqnVCryHgpygd7kECFfeOi0FiKiNkbVkofiMpA6doEVTU6BnCt4CIjJlFIui25V1+JqMbRMLmDROU510iQWmpqfOqDIheSS0YBIyEBzahzmVq0GsZEARSTW/Yx6To0RZlEDJvlJtRjXBlvNS+lJxgAI+66lmJlqECFXpihpTW317ZlLDxzraISCKZ6gtroMniK9nELic1Zi1qRTYifUiRDEPsr30lenisJtPlVaosokLrKXSRAuItnUsjl8DRc7TCaQatY51RWXMHyXsgXY6N2Dj4vNhzH7NAZ1wCE15B6QEOZ5SoiNX66iXjg5V44dUehbdpo6W6flqSpgboBy0QZBJIqVarA3EIiKgbIV0hkryIwQArNly0TUNAwgDaNatml05WINMkhozSiKCHEq2Z+Z2AaoDSkLcd3kuSMp59pQqeUxXZ4H+cM7h88xc9U8X+rHiJSgQSiEafhkbM6RAYyQtaQypQdENkIuZlQZJUmLkxfIzFMZ3Zk7JQpWlb6PNyanvalmpzjVoq6oxxdg0pShoJDH3LalFH/oKxdXyawwUZjwgv50LRZL39QCKHns+5GI2tgwcxPi/NxV0xTTqBMXVhorWUuxS42JFs05x6j1o/c7OVfBVEolhqU74o1AxMpioAQUQ/A9WSEyBGZREnKIBAKYpALiRGwCSfpMS8d+R0SRo4vpxNgykEq2wj62ruab6byZ7vxhGGKUmhRt7A+7qQpRZFaCGU06JhQYKU0WmGkJ7sNit3wZ+bcjsmwlMEjExjI/Z34AuqVimrJNLN2cyXTC91DxSYMaG96+cwdA6dbNwTWIFktGEkiO9g8A7DY9EbFIGUoqI7etV9ppHBpmfzYc2GSu4YaAy5B6mmQdU4JVHRLVG4m5lDSOmVG6puZzmZUx5RhjkGAoKc+Lc5iW4mFJwp6iRTHCCjQNY2oXewCSmuVinpAiPB9Bwvyvyy7qU0Dqz6WLAOZEMwBtbHZD72OBwDEQICyMKWjp22nAMae7izBT9FRR1377IIcunfvMDOGiBaoTe9aNlCoiJBceBFdallJQvz57o1XUyS6smh255FM3VTRdvPivJjy1x4BQYCmVUXQRqGPvkr3NWbdT4CuIOZsyVXMKXaIhuKzRzIprfVx3BbBwoeJSz5RSzsl3RCKiKfskJUpQ01JqGlbVVjGHwOM4GlGqBgfModV4t5Gpaqc8mYhmFreq2uyyqdKPlF3iRkTGc7kllcYOAgnqcimbm0iJvGjwXDTTkksJIcS2Udh0PobZeaVF5yDu2ocLE4lfNWL2n6xYtlIuqQRtUjTRu5+Ki0TuMgXBtDGOfVI4sZW8s7WiItHSyCJeLeWc3UwUWFLxxSlQXBhYg66nH5XGYey6JbOcbzfr9WpvsXQx8rO33//qt/hHPv1jP/Nzv/Bf/Cd/AcAf/GO//4//2z9664mrY9oFD64Auubg/KH99N//xY++8OmPffhjb73xCoDQLQCVQKTs3JAKdW86D62K3Oic/JdHV6PMV/tiZTQFNV1eTVTM+6XiJhAbk81FzzQAmcPq5hvTjcRewwURvw8nFRXPlON5bzMXr8zstmQiSR5zWPXGXojz9M4ph8v1kCrv5mDVFSLWfP3alZPzHYCzXd7b4yCiXsyy+dUettsQrVus05hh1XHWdlKsCFPud+vlok8jgNQnZl6EhWgYtsP9zYP6LHB59snnN/3Ze5547nq5CuAL/+rLbx1/64//iR8dTh7aoHvrQwDffHBKBzciyTLG1WJplqeGwWK7GNKGu25ACZOcBnlE0QgmQ3EMcBPVyum4w0F71halBKDP29ihPz97/OjmZl/GOJ3QHHTM43bUXd5frtK2BxCJozF6e/0LL+FkaJKn/MSu2UuWs9qzj91+ogUAWsjp7mx/f725/3A3Fl9lH6za3aPzrlmUATdo+fDlb+HOAwDLZ47ObAsOKLCsc7haSXkcRxChbepEKVIS+/Af+L5f+pXfGhSb03MAN9v16Z2zt37xs81WuVloIY0MYLm/JzFgvWZ9BOGnX3g/gK+uf+nVuw+fODrMm1GKvefoBoCHL73y4DOfu/IHPsINb8r2zoN7APbb9d3T48Vq/7EnjspC+kcZwAKl2Vudk93vt2sGhOA2BB2K9iEIhHUag6LUM1pi4IVMzy8kwgDNhaWxMQMwyfl8G1j2pMFYSjMCWDVRxx2Dm76kzflqfaOkcwC4dfWDH3/hzrc+X+I6ldwUAXAQu+O3Hnzzcy8+/9i/0a0ONhgBbMa8Xq00pf3M5VvvvP653wFwbbTD5TpvlbvF2Xguh+vHn38PgDHQZne+L7TXLXeb+yUeAhizLvf2X+93GRT39tODhwCGvGm/+33hV26++dmvPr08kPMdgH2k1/7vX163y4YksbmlSIHEhbsuUbdLsnj6mZsvfBDAg898db9rWRal6K3VlVfvnQH48t/5B6vv/sD3PPfMisvbx29cPVwB6E+2u/PTx9ZP75Y4ozHsLQHQlrfnm4yRW+0QY+x2/eCC9iBCwlGKTZK3pm3JsNttVHW5XHoj7UeET+dnz3wx5SCBNeVBIFf3DgHwe5547Z2TF1/66vnZ1Q88favNj9Jw5jzRw73FN47fGYb83Pueu331GQDrcON3X/z8w+N3nn62bZdnoVsBkPFKkism+xkymvnRQdI2gdNuKNmCcNWTe8qqIRuy499Up3kBmFmIZ9VxHc7mfOnEq691VQRmgCf1pQd8W+ueGUOdm8AUYJGmiWYV52xjapomSCNEJdco0BgFsAJjFubaSJOpMKxkIl+4uAA7CExNFHWrQvVxrk5EIhKO/tKcipspAKa+2sVcmQwS0KwAdYFGkFC5nr5GgrEIiEyNCD6V838VxB09drnMm52504tJzbJ6VAfVfdW8Yye1nLLEijAchsGMfPuXs3rHU4pOSz5fTupcSKhWE37FqBkRK5RjELMyGXsZReeN9zxrcx3rXM94hW1cd581jXOKLRORUooQU1XEwLSQsx7V/PbWmg9THUyu2tBiv0fheJEoVzSlhOrvZ54+LzEq9K6Zxbt2oQYWsdkFPNm0L0cPzP//koNVjEhhMCjh4ntJ9A6/6lmquUOK6pjGGTdwWTVwWcDiVf3029Wfuf4rri0xeW0AuFLJl3lNG3y/QuRj6FjESikp8xR8w1660FSokLEB7J2qmS9gAA1dw9HUWFVLjRaiy8/1xURpuhquKposLOzMD3L+AnlAaWw8ddWhQhUmZmPalbEs23axWGz7WoGHJopILiXlUUTarvE7mS6dfrOaSURK9S+QO8RpasjrnNEfEHHTB0PdLC8uhCnFlOa7C/OXnXiEJTCL1DFTNmOrEpu5bJvF6TYpeWunwwQCCzNswgIUMj+IbO6JOHAIwdmaQnWjTNPvOF3VCoghgoHHotk3x5NnGXUrSTBiaQE0FNJ4XjQTGdcsIR/VoiJFccFMIWWQGTNMUk2tjsxGVkzVv4jLeSiQxDBlAnJNkTfEGIecphu+lnPMVr32qhNNZtqiAKyOQvA5UbGcvdsUIp1yPWKMpRQtCrOKI65r7Dq08qQFM8swIYvCC4kiHYBHyXToQcQciWLOOwdbLGOXcxYzYx53edMPAGLTiNDp6aPVahVDoDqkLWpWKEMtiPggmC249mp+ePthcGU0EQK7fKOyfsaUXC3HKLmUSx0HE1EM7QXMRVWYRShw4ByclyckNGml/MZSpstHhz/7k8lARMTcl3EJjDAflSLiz0JfCjOHEAjkculvuwEHinqSMqmDNKp8RjWJRHOcADNpAMAhkjASRISJ5z9pKBW3MZ0CasWMCTI3zy7L7IeBBCHGnG1IoybfrnQcQ+waG8eUUrWtamEOHERYcu69DAgxEFFlWyjNn4cjW2qCGrNfaA5ScmKqBzHpxQsgl2Io/uhNCaYaQoBwSsmfnZRSSdnPUFIrKfvBHSZlrwdMzB9/SimlFDlYBTnCUIqWAMHFzsSRTn6iVB2KTyKYGBfGAfL9QNbCErimGXGYPY9+zGWPWPEYNmRTd1WEEPLsY7T6Tp2m8jwJdgIxUS2hqnVWtUAoiDCjjuHZQE6GKMTGE6WcUeVVF4bK6bVag75CYGdrp6yqLBMQaPrBakiSv2LVsRQNscKDsqnub7TO1WFqpRTXoQWiZrlIY9r2vZVCpZLS8jAULU/deOY73vtdH/+eH/7ZX/gZAH/nH/61f/hTP/tjP/5HfvLf+4mbR4ePdg8AvPXWw5/6W//XcGb/7o//6bdevXPl4BCAKLQMpuolYCll4reiIDO7kX1Cz1j1P7IC8yqDyB3dwgIm04tS4yJW2qaKk6chiDkFy+a5XgzROSn1qtayTCR41LwnLrd1UOX+Wc2XAo+1ZtfzhYHIQ3/JMGsmiYxBFELKWlL2fb5wExh9HrVoDKujvSMA9x493BVrORRFE4JOKgPLSYfEwTppEyr/L+dRS1qvDnPO59vTWI30No7axEVJuYvNbrerAUxaShoZ9uEXXtimcwA/+/M/9Tf/9t9ayPrHf/RHhtOT05MdgHW3J8qnj85KJvM5nc9h+3G1WHDUIuhLiZMcGmkYodpJZnXEdxMWbTEhxnqZtHh0fDRj1TYGLGKy8cG9uzsnEI184/Dq8aPjtugVbVndDrNtOY5f++bx777x2NgcLg69zzljvTsOr735Jq27jfMjgvVpWCybPKY42nVeAHhfd3217Hbb0bZ66+Dwd+8+/OrnfwfA+575A6uDIxBQNJvWvLSUE9EILV1AE8iyN1q73bj/1M3bH37f25/58spaAPvWPjZw/+XX18ZRVlLgg6qUdHe+AWGTd4vQyuPXARy87+l79750qxGclHJ6cnO1BLD72r1X/9/PauArH3/fwc1bgyQPibj95I2m28dXH7ZNCLG640bKvLc249QBR03hDYAxj8Q5ghUiCH5t2atdM2FqQh3uay4krGqaNIgwK4CDsA45YJSr7SGQShsByGqBEsvQ3Wj237xzPw2jWQZw2J9e+8733H/Pa8evnT9+9SBYBnAdcne7e+kX/+WVJx+7+oH3rNZLAKtl0283Ha/x5ju/+Xd/fvvlNwDc6G5io0loo0O/Hz/w/R/G4RLASEUjkOhwvXo4FA/MSjo23ep8e3L37OzqbudjwUG4vb139VPf+c2Xv1bE2gEAFhrzy29sm3bZxK31C2kAFC5D0bA6GA+vv3L3wbMHR4///u8H8PJvv3Y1cTMuuexW2/GKJQC//jf/wUfpJz78ke+0haQnDofdCYBVsL1lg2irlYCL84O6vAREUwkWKC7Ccj9t7gHIgGagpLBoU87eUTAr1MaxR9Wm2pSUId5dqOW5EU1Ju67rAudUHm3uAljHo/c8dX0Yt6+8+saVo70njvb93ZrH1IGuH8Qnn3yy7a49vHsO4NU7b2/HN5643e4f8m5UCSsAY14MpdNCmW3UrZMmxKSgKcW30LEe9WZgSqmUbS8iYPJ3UEORjDVbFKlvJYC9DTCDTQhtOMiTcs4cYgg8b2W8jGu7qLkU07maJyKQcJA0zphoXBbHzY2sLx/mYL9JLO12DLk0y65/eCw5RvHVhIsuub7LxKYuhSlArJTkwVfTn7ScM4Sdg4DZbCssIiQhawEqXsRIYFAQkZSi88Zl7pT4Uit+MQfnerkMLkQVAcHqf02TqkFEclZVjbF1+w/AwuKjmIo211rquHS7KkHqS3AaHMxXRouSmonmMg8FclYUCEcCpbGECmsobqGdPjv/aU0osFNFtPjlEhb2GEnziACbaxZoLkrMcZyklESUijtvLKXUOHWFQH5HTP+t12O55Hk2kXM15PinWyM2HOnHQgQzCxRMCES+kPF91fz+na211V49/VWHXwQiURhqCPIU7WHzrpXrBM0sa0m5iHCYpgOKSnK9aImra7UB2C9iVfibmyCgTtjA1LH4vaf1oxSa1MM5MQcCZlhPG5SZiEWJSjaXyuskJ1JVFIRZ2Q0jaCAqqqUONRpmJhuh5hrweTpZJw6gyawFA9wSVUtrIwCRCcaayrLttOh2t/FZSdM0qsosfqOyRNc9eC1Uq6A80fQnUixVewfI/NH29s+mAsmxoxyE58OArPiVY2YmE7AzkgFmY03qFst5zGG+A/Zxp9/cOWspTFTGNGZ1iwrAoYnMTMwl5XRBoDNVo4JCtWmoZbGpVRItzd40ALk45qbOMVVzKpnImqbRgsvzFPNCKmeJocbEEgmJkRSTpMZWgwhitzbrWVWoeCJsSQnQINQIq0I9JlYNhc0oSBB2oK4/TDTzXoR8g4MhJyNfXxJTqOnIYBhS9qhgntRM5iYUVXXiwDzgcId1jaGAhwclYhiKJhUSCXUsyko5qRbPgYWnBNAk+5qHlGYmBjB3QQDpugbAZtho6iWIBB7zsHn0yANZhZq9vYPVet2nFPJYYYiqj07PmDmWlog8vc5zYy0wMzdN61fbMqWUspuYAs3ZlyANgZumCcxk9aZ1dIuR5mIppfoGiUGmAW4plaZPbEHQtsISRHjXj/4CehcAcYIEoSj7u07fJTP3H8aHRIT5UzAGCcs4jnWA6Go8robB+G044HDnghlxJYXXOHTHC/0eSNJkj0RlKdp0Gk9lRCll5hcSZpOh5exTMzRNM+ahzIMfulCW1hDsS/kdAGuxUnRMY2zEkTnkSCj16e6Fp9ExSD6FqrM5037oSdiTyS/ls6iDu5bL5cVXIMQYs+kwDM6qCCGsFktmLin3fS/Eq9XKEYYhBFIbc5mdnB6qYgT2xLBL2/u5lqpz1mkqaWaz5VLJITQzo2T2MZZLPzZ4il73wWsITc61qyylNE0TQkjDsNvtaDJHgCiEYFT9wzLNmyagupWU6BLaitXUTE198me4aJhjCHV6pW7U5IsNB6Ap84SnJnCgMC86+r5fdJ2PtzyntmkaYS5jYqKUkl+SpmmoUqDLPJFRRSAxWMkGqgR7kVhyD8OqbVgWKY/jUAA0sRGTUspwVsTkJ37sTwL49Kd/4O/+zN++99bxuAn/6//01z/5sY8C+OLnXv7Sb33lP/oz//XharVchNKfAWi7dtsPRVPTNIyGmQV1HjShwaoSdALFAKBxHOe1mIMzLtwoqpeXPBcyKIBjGMfRzDh4iQaeHFAuyiAi4ZoWbKSqTgMvUdSvjNedc4D2OI6T+JCIOOeslufxkypCbKepR12nD8NAak3LTducnZ16XbFcL4aUqZSmjUMa99ZrAK+++dajTd+solBoOnFbhxEODw8ePTgft7tmsacEj4+NoiYYdme7cViuVl4ZbPv+cP/q6ek5k7LY/t7Sb4ychm7VhLbbDufDdgfgh37wjz54cPrf/Fd/ZaHyx3/kh7k0AHZnAw7p4OAgG5QQ2wZO1NPeE4igpLm4SlC6FhooiAYeSskVdVJSGYs1aGRA1WqEIMVGirzbnJaSGiuPH10BcP/V++NmWLbLdmw4G+ICQHpwt13uHb/0enM/XeOr+dwVzhhbPnj/c890733t4dtXDlYAlvtdaMP5+WkUGbc9vXMG4MG9JEkWcW879Hvchk1++dd+C8Dtj79Qri9zGcOQSikR0aeoFAOjMWGMQ/Dhu2oRg5Tv/KHv/2e/8SVrVgD6h6lxHX6IMCU0ngxmBSE02G7kYNEPabWMAD72J37k1x9tH71+vt80h7LutwOA961vvPrlO//q5OcWv/30kx/9jmtP3wSw6CSEsBmP7/2Ll7tNOpIlgEbDNuXc74TRpx4BfdoBKFHbLmQtpSSAg9fN9bVZlGBaKXg6ZDNSIyssmTtuANyUxe/+7K9ufu3XCiv2ZNjLAB5sT2BtF6/qcHC87a+9/8mPffp7AeSQjl744K1PHH/+q/9Y2qMrnpuT6XZ3+NK3Hr74j37lyvPfeP/HXgDQPfVEl+nRb3/x5V/67Pjym9957SkA4STnGHLbvNGf2ONXnvmhTxYZAWxZu9USYzk9PV+3K8/BWnR77zw8XV85fPOte+98rTt47BBAbGRo9PonPvj6L37m7VfuXeMWwBVZk+gw6hlKuwjLrgWwffBgtd4z7TYjtiG++Pabzz5/GwDec+uVL3/jyUVcpSjb4Zn9IwCP+vFrP/dLp2cPF+997LmPfvDoyZsAcL7F8RlOz/I791bEXkC0bVuMBUm1WF9Ia17JYhGZeEy5qFJVvIHImi42bRiHXEqqLl+zGMV3hqqVBEkipWiMcXfySChc3d8HMFiOAc8+fePNDp/9zc+/8P6nn3rsOoAMBXDzyv7x2aOvvPyNcQCAx46uf+TDz3bdw74/W+xdeXjihWzMaDh47EBVsWrmnLOIMGvgfIcAACAASURBVEkx9K53BUnbSCQ/Hsks9cOU0lpKztK1U9YD5s2qt6lpdu35IpplhjgyVbIACJqTGtxA5L5UP1YvmHwkZoaspZQAwSRHzyUbTxS3rDXAfVLW55xT9lZTOEQIC8QDZecSyUxB87JOAMTIgKUEKsZB4vQGkUZSyVqy6y4BBP8WKQVyfyLFJtZMopyhRsy5wtRwOcFhxlt4+VRLWMKMuoAwg63o5ZGEmFCQwIJIu6FHbCvqD+yLnxBCqS2N24tINRsKmcxqCBfqztLVrEnV2GDcppRm602Fqs521EsUBpogID5fUNIQhJldGDNJHE21BBYhd0V7JyCevjmqKnT2ijK7El4ByjkLT1oJX4BNW/Ra5Rar9gKtsTdWfJpDFxGq/jWrcYBYgl2aiOmlt/800rqQJ7xLcwEEl/5cknhfYlLoJWUNTfE6IcboO4lSvR11xf17mHEzewuAFTFkM4uxSTlXLao6rdHb9pJzjbpgiKqWMgAcm+jR8sPQt5FAQmbq1LQpbwVqTjnxfGgwk5ZSilouilL0UgdR9VmXIP0861vneYRXwjFGv4b+EmxCzMVKKeM4Ctf5SIwRVsZxlEDMgaav4HcXM3WxU6uRK9HVPsQgME/esYr/ZJce1cW+b60JgaVMQD3/mmR+mgFUKzoPPHLZ72UlO8s0MJ3ZIjk7lAfgYdjpZAav7QOzCsNchuYfru+rik2xjyGEknLJmViZhaq5uOSsbbMopUAoUPBZZUqJGTG20zoTxCBhA0aDEDVcRSgMCEdwyMi7UsYqH9ZOQEoB3E2OBlMOQBvjuOvNDJ5exAYEM6Tqa6hnDoqBMlOVsNklIr4RCN7v+JqWa4SF0cR2QEnFYxlLys3FI2bk0yPHlmoR9sBBAkkxHUppmqoNH4ahsoTMmhjtYmYNZim5GGW22Y7n4TkQItYCoNGkhai3rFs2uxJpfXQIII12ev7wfPMoLJfrEAdv5ZiX61U9c6yUoXdNWWgkUIihoSL+jKZkwzBYIQmhk0YkrNdrACkPNgNps7KxN0fboWdvFYS5CmfY3wtO9+AYfDXld82QxpRS160u1v8Xh/OU6TlNvS/3+H7yOOLK+F3kUZEQQjg9PXUZjogECa6hy/ldgN5vG4sKxF0Rc+oHVfl6EIEIObaQJndQKhbbxiPX/d25Wq3GsR+HcW9/daGQDA1Np22MURWDhzW6f8TgM45ZHCsxlJKqHMPqwkEVkZoQhEJbUgLQl56ZyTiGVqaJV2QZhiFpEZGuueD9GCx4zrWfjzSvF5BzbhqfDsxIVOr73syapiFu5uOplEJqvgyZpCXm2WzM7M2tXy5mJuEhjfN0Q1WbphFiLerH9MzytEJEZJOnYyy5aRpVK6U0TVTVYdhNB26WEAPN2TTIOcM4hJDHrNPL2wdVKSVp5NLrELnAzPzdMOTkbJi+76EWYxyGwdEMfjS7TbcyZsy8mGbGkJQ5jEOyUO8NUiopqSpXX2F1avhXM9IyDo6gJ7XIMgw7ImqbuN2OPscVSNIUQminVVvOGcxgv+Ws8YIP5rEmpZS2i57TkYaxjEVESipFmSl4T2Vp7JqGYjsOmUD9tgdw88rj//5P/tm7D4/3muvbe7R7IAA+8oFPhM2VT33i9+mQbUgxNADGvu+aAGn8/IwxIlctj4QoEskh9rVuIFUrmsjILce+hGxbr8K1bdvCpXL+YuMFTc45LhazH0ciO/V6THWpRW6aMmLmOmsEDC4hJhZhpK6NXjNrSaXkEELbLqbwJ68IRwAxunSiDg3dWhgllDLpF2Icx7FPI5e8WCwmREhuJWrKabddLI8otwBuXLt+fHba7bXXu67k5CSXNvB26EPgltpSdGejG4CIrORRYttKm/Lo2r/lcpnz2DWxFOtaOT25D2C1WvZDD8KYdix2cHAAIHP3n/2nf+HOm2/9z3/5r/yb3/W9j117AsBxs0IxZlHV89350Y2n8ukjAHTQZpRS0kIiQ5oCABECCJUMwa6k2AkAXi82D85Ky31/JtfXw24LAFEKmEkXqzZH4WRRDcAiNhQksWnXjoaGGMAirvLrD176/37rYGjjuXIiAKnlt2338T/4MXz6ez9wdQHtAWDYYr2AASkjtnjlLQAv/vd/9eHr548hpvOztk9P7l3/0psPAZx9/a2btz6MYmBBgU+UmjMkU46ByZFokwmvoz7l7kPPXXvh+Tufew3AjdDIgKgy7nLTLkIRx942FEkaRN7mrRIWiwYAP3PzfT/0idd+/nP3z+4tebFcrACUXbndLMub/Zt3vvjFn/7Vdj8AOFy1u7PNZocPHd14IR2GhxsAi3Zv2S3vj6nNxuOIrhs2PYDFtf0k5Xw7NGHNhUrO3tIwmSMGkJ0eiYZj03a7oSyli1mO2gbAO29vv/LTv36ch9UaYZ8fJAWwI7QtlOK2b+7m/MwPffT3f/JjAHYkY9c8/umP3r/36Ov/5Ddu9gTg2YMbR5Rv9+WNX/nSvc++9Bt//R8B0FYieDHSQZGbtPQ3WCq8E7vL281TB5/6yT+MZ47OuwygvbbejGl/f9Wn8eb+wfAgA5BGlnG1aOjm449/c9v3dzcA7PZKkfefuPrYJz/0lW/8P7cWVwDYqZC2lMYuhpLz7uwcwM2ja6fW3nn5zm++9Y03MazC6v4GAD75J//QZ//63/vKN175yPWb2J3n0w2A55dHD8fy5j/57Kv/PL/4U1E6BnAtNHrW7x4Oh2Pz/P4t2SqAbT5v9w+4Cbs0EkJ6eLZABFDGwoJW2mSjslINNddh6GtOJHHFLalpykbkThDfdvrpPez6IEKkpDsAmrbDbrO32Hv/e5/QvH3566944tXjN66r5qgllGG9otXNQwBHXeSwM1OW5fmZpLIPgMJeI51xMi4CqxAlFjbx4raYsYehgnx0nrQkLcwcKpupwDIzcs4SxJf8xaq/OpfEfAGQ90G/sKTkcShVAMjMfb8NTDFWMmJWU6iBPdKicqBSUdUutMyMVCREj36LMXqnJo2wS9K0CEyLUwnIc2pJmmLIar7siU2kujmv1U72Yl2rfp4gTdMgF5jOv8JQtBhEpM9FSrUUOfcUxRtCcjEpkaza1gy73WBmLq4hJnMdoAFcJZMpaSklBMmq43b08rSJYbfdLtt1raNiBCCBc855HAoshqbrmqJ102CwnLMRASYOTi6JiQNzZnYeqr+DXARNSsQWpAEQ2wirvMMY47wWElGPf5i0h7jQPHIoRhMYHYEYxXIaCyxy9AARsgl8WGNL3BwHZzZElkLUdV21u1ZZykjAomv99/UCD2Yo/z9zb/dz2Zaddz1jjDnXWvvjfd+qOlXnq/v0OX26j7tJt+22sWKDRUgsi6AEcYMwuQIpSgIICS6iICEu+Du44gIESAgpiDhcYIUkJMgmttNp29h0u7+7z2edqno/9t5rrTnHGFyMuda7q61cICHhc3F0qk7Vfvdee6055xjjeX5PWKebVnyz2VASVU05xR2jqil3DpumiZkbXUWrw2Kep6q8jKYifcabYoBSu5F0nsZ2XMzpHrJANE0nTkIk0eRgyimlOpeQMOx2m7hpT6dTs2awrBTzJFTnGmFq4zQG17/WWormnJmTO7X5NiLoz1SrecvoZZJIViPhHuzQea5R7uaUnZsUby4jgE7Y3bTWOADHqTpstkTouo7g1FICsLLMkyRenmXVhRemheFZFiBC/DfnUADFR8h9qqqlViwDQlV1syTETK7a4L6lMqxrWYeec26iGyDlzIJaq1VNjUMpIlK1lFLglCXCdNjgMVgi8rWBRgT1OpfKkqO2V9OwRGVJkYATQt15nJZ4joDo0WqvS10Hq2oWdROTUE5EdDydRCSnpVNGbQXLOZNjzT+KvpWqcpI+dwCOh5MwZwlJr5dlFuhEUy2h24tCbJklswiVIIkAwmJldqZtStMMG0s8jx0nZjJKnnpLovMJQCnz7fH6wW6QRIfDIVUHsM2bTFanMUvWNZWJSL0Ud+aUUx+N4CCViDATvLqRkyxOaiZqDiQLQz+B3aJfaABsngF0SUK7QSSxQQAYuszMDRqQe3fKIQyZ6zxPJDwMAxFZrJPmnCgtXvK4kbquUzeYS8pualEJGrkbDLmTnKTAADzo+fZ08Hka+n7IgySiEOoKDXuqlo46DrttSn342VsxMlc73l12AwDBfDjeUDHSbZGdeQIwjTqOY0r9br/vulRdz7WB7SlY2oJQdF3niT3IL4vOzYmH7SbQIUuv0GvVuRZmYmnNL6ZIvIjsI8LCEvCGao6sRm5YBa1CxCmXUnxpiqlqSilA18MwRLlhcHUjszVs609dgyPnLpqO4axhZrWlqFtb1EsvOabEDGSktR8Zj9BqvFy7OCueM+QY4YAtXnwh4p73jVaydKxfiwo1SxhcFzcKc2JQhJ7q0mHBWYZrCASW2LlYNVZ00H3kSkpNurYuItIiOz1pKmUG0A09AfM8s2Po+qY1AM67y6sIpf2yy9XuQ7/WzBcimue5vdsFpMScbAGissg4TcKccw6u6hKGFEtAEzXIwtd1XelIeAlEQnbfNz3z065z/hAaCEmcWta2y0IekHE8DkkkpRDHzvPsrurWpRyapfX80XqB5i2IR5KZEXNKKfLqu0gbGXIZJ3ZwEluS/+4tKgsGvDV0LUJOHWjwdocDLJQgRtYOdqXOXU7uVrWwM3GO04YRYMm1MpCFVBmATUo1DbzNtP0P/9rfDD7QdHd8vPmslWOWnKljVAA1Ai2jQw8h4cCe8BJu50wM1sUM0qJJFrF3m9uEdY15pWOcq0bPTafqRqpE7TZezVxhXKy1MV9CsRKXuk7TMHBtK05xhGaK3Es8m0bouq7v+/hB0cACMCQGwWi1BK93YoxGzu8ZZvLEEmE5CQrg6mJ3fTc9v7171D88jqeY0Exz3UkXKyclciAaH7NqE87BLVLvg2sIEJjIS5kbYdumzTarFncXdpIOwLHidDf9x//J3/q1v/xv/eP//Tf/0ltfBPDscJg2j9WN95tTvb4+PE+7HsBm1x/ohF42w2Y+jfEGuDgwjPN0IuuePHj2/qcAKpd5oJIx7Ia7ROoVwORmyZPaOB3HckTGSScAtkm6646Cp9fj0WsX88arhx9//Vt0QOf58uGjkGJ9+5MfXP7sl/ELX/J0VzEfcAKwfWU3jbc7FsVIM9KbGwBv/8U/+1v/1f+UeHvx2qOxnMxAtzOAb//u7732iz+DbY8+lw4vrg+hUsy77Vit2w8QCYtByZVE6iDg9N6f+4Xf+aMfArjcbNLRNnmXgLFYRt/tewDT8zsWg03KNux2Y8hoU3nll35mL9vf/h9+4w++9fFrtAfw2v6qT/KE+4vh6tV8Mc4nAOmTab97ddrYw7IlzvnVJwBmkg+vnw2vXpVRCjncLy4uABymcqh3CO8SNSkuESORR/wlOXIHoBLXi00aHvenNL84lXbPbz67//xnNmA9QcqXXu8BUJ9Pk82Vu4snX//ge/u0++G3fwzA37h48603mTY//Wt/SVR+9L/9EwDP3//OF17/zOuPXsuH/lBOr+ctgMM0kWMDuei2e+mOUwFwmI83Pc+Prn7p1361/9rn79LI+w2Aw+n46d3tG5ut7/rnfvfo4SUAyl3VWbM+fv2Nq3ef/OYf/B6Aw/sfXz64eGXYfOFX/vzX/84/vFMBIF127zQP1Ct6484AFLLTqHXyL3zms2+9vt/0G3l+BPCQL/6lf/ff+Nb/+vd/+x//1k8/fKU71cgseG24uMTu0/n2/Q+vb04nABiSFH91++DR7opOjn1Eu3Wf1vm44eHqgZOrqicNV7O6zTrxkqzUFAHeJHsiOYjU6zrjZ2oIjiniYkIsNgaAcEjOqTtqfe/dN4bEf/StbwE4Hed333lnPk2Prh7J9jImeD2QCAIxF7O+6gYAUV/htZ5AwvAWWKmuTSHsBoQP3OJ/MsW7XadM1Bq7tB76W9qU0T1ay1t3YDX2mzVIZsvmbHTLKPsbyEmINBIv74V1XEpZZAXS9wJgnCrOyAu00BKZRLWICPl9jIURm5OqEsi9zcapxTGomSlc5CzXw43PxJ7FVPpsbgRys9om5JF2T/Mc8V4t38BLrcQiKUtalYNE1FgmwRJYy0L3SAc8UxQCzre3t5ml67r4kzESjCsZQ7yWgC5kIK2usUsvXqeUOHcCMkdac9PmeQz9v5lVzAAyZyJzKBHD7zfBNuKqtdYas4GXGK7RnKLohmjDXjaKmd4fIqPA9qaJEOIWAmiQJEVtHssKOSQiOUusD38KMXPAs5a6dKqFTeNwu0JwiUBYrE94iaoWCJzz567xFF6KYm18tKbQbDnHYu5BXlgt3lG0R8jI0vhb4kJSJmFVPc1Tn8NJ1+ZDQVxdr+Fms6m1juNIREGRFBHyBkQncloHKIGMdDP2vu+Ws6Qzk6LB4WMAmVOCOpEbbKXKBkvVg9CxqAxMrbqZVXPiJXYBhlA0mFlidF33k6Ezi4S5JR4uzJT1N9crfK68UFWGLQIcmuc5RvdhbJhqWW8MAOPpNAxDeGFgFKFj0UHIm74B8s7yZfh+PfFV9p5J4vhaSzOMC2dJKaVkVmeta48mxEUB7VhZs/GRu67T1b+8XoSAzKita10kiSZ4rTppc/oEBSDCY5cHP56aTERngEKLhWieZxJ2hOxUa7VYEMjQp1SnAkCTd0Mn3YZzb0IWuoxu4oTbOpVqu36fugpA6+i1JOrhxtQaHOpe3dRVXXVuD6hQglBjFKVOoa1GU4fElxBfe6wnlUCcE0yDmAOgVlfVUAq03J9FULDSANbiFM4pEZhqre4twjmG2fcP5lryWIvQYlCscpKYHDWMAxhZBcDGLfWZU845MdRqiSeIRdwBE1GfDtfzsAMwM1UWOGUiGEQLgI5qZpjXaTykzWB5ACC7PAxDSnkYeifMc2lm6i6llKxqqZXUF+dRhfDqWbsXiTO8wYZaQqUa1M3MpbmCG8FgCfS5HwbcL58vJyHEwjWOY2zEq8MxokXuoycWwsu59ONPXYODjKAgIwKFzI0aqMmDD9Ei25ebI6puSbLSR2IVNjO14GTL0t0IDnEkoVps6tlF0eLTCIvSQau5p8xElIgjyiji06zYOM+L9KG1cduJxO8tr0QkLC3wfKmo3JyE1ZQdxJGlEHWpp5RMo7Us68YT3eU/Cbhe9+G1IR/KuqBqR4fCCCxSI+Oe1xUncKE1hGprJ0xYOJEIq2pU7OZ+msddP6Scxnkyry15gUjNoFY1dDF97HDORkQuoRpqxiJfzCPuGiMLFk4Uo3s3MwZHH53gIDOvLAziOF+qh+snyDcIK2l47SSnnBP7QsByNrOqfobsQmKoGjGxNCFl2Ely4kpO7CIyz3N8LlV1ciLSWldijRMUCndm6qRbOfGBqm6BzW5no5gaOlhJTTZM5u7FTOCUe6nOAOZSs8vlcLnB1ogOn0aTLr/7uc/Px1utJ9cuzsqbi04xm6qZk1TxvOhRWdUUGr2Ms+2ECUIaXXy7T71ZVoTG+Qvxs4gXxAoTEwOc+WaFEUR0aXw1hdtCwkfOKdIlS61mqS1kHh5qeKx77ItekolC3ERd10UPuJTCktemjCE1TDq6lFhtUjVb0pFTn5IIOTPc6gzgctNv5v7Z9Yv68CHAQ94AoHqqtTIM5CI0pO3YEkm8y3lSZySQLaxZYoaARPI4HteM6n7TzbVGWXKM/umwmXX+4JOP3/jM/vOf//zxWADw5Xbad8exdhdyO/o1F2wlyOW3860MfLRisLs6N3Za18l2uMn1R9P15skOwK34s8N4W27Mpp6zdgLAk02mnEUyo2O64h+MTwEYDyLdtE81bdKuwzwCwM3NH37j/zocjpfd9lunZ8c6A/gonX75597Fm7tPpk93u/50qo0RXg7DZlvEDl6fbDsAV7/4U5/+L8Pzb/7wM3JJpSjo4AcAf/RPv/HVD3718stfQM+3G/rjDz8CcHngPl/9YLx7tXsbpCYEoLIR0TwwSHc//fb0xh7A7/7hj/f95enu+f7hg8ysTz/2iQB8x24v/BJvvKovbk7ldLHZA5h3ddj2/Z/72i8+eeV3/u4/+t1/8DsA9IMfv3n15PJqz0dcyOaNIIQ/u+6tv63lzugb9fY4TQCUca139ukn6Z1Hj958jOlYNU6ZtU/D5eXD69s79dqmrkwsZEJWTaUt9tfZvkvH6cUP+FmxQ9nuLwGky4uDyDROfrxhKnSUELVVBedNdzvdzKf3PvfZB6+/CeA7euul7PbDw3de+9rf+Cuf/dJ7AL75G//HH3zzO/Xb7z++vLrYbEPBtOk3YCei4vSD6XCEAti89ejqvbe+9Bf/5Qe/8KWT3x7qdOE9gM7sydUVKF1v6EenT/Y4AbADZsbp8uJUjoL6mbffAPD9D56+/8F1t/FX3vnyl/7Cr/zmf/23AbzKly6vvLg5vPbgUQIC7nid/LTt3v7qe+Nn8nFP6lYvGcB1uX3wy1/86Sf54nMPvvHrf9/HWwBp8kf97nG/e9xfPr56aI8IwN3di9qTdv2Laf7w5q6ZmvNwo9NNKU++9J7tc953td4COKFQqsNuM41HZl4NsdSa27QKwuNoG2bz1YDM5Jm0lFJBtmwKRpZFCIeddAfFa08uGW8D+MH3PzyN/rWv/Gy1Sl5DEWbWTVXuJkwTGW0t7QHIsFNnwGCcpCPJoXCuZmqVYS+l0BExI7Ewk6rFVI240eZdzXXJDnSHxIE+nYEbF9a43Q9XIugR7qnFiDT9OVEw+rCi7MJG7suck7i5j4moud7NrFIcQ8nNic0spcxAdCK0vR5ptU5addROHU3nCOaQ0sDgZg300GJBl+mFwsPo6q0RQETUpWRQZiZHAMVMzWplD1RnDZ1XeHPcHWREvIahrv2itZwQodT3IgojhTe2P5hJNA4tKd8zaM0sWjZherV5icpVNa6q1Zoyn+DnqavtPOnMYFo+Js7Qnm1fd9AyQgzVOkNUta75Mu5EEbimulhvAnLRON/eKtgY70PZyM3IzL3xaJBTZgm6aqNWqRVuInlpkvmIn7Oi7tWU4Ssv3ie2BX3KK/iAvNbq7DklIgq3FMyZGiY2Bj/nDY5SinnL+WnsB3Izg1trOpi6VnLOKY3R6yRrbTVmAi1NipZYnJLMtcCRU1fiwxKzZK8WcdGMHBGSFFIuujcXR7UZylFx8qotT4fJoRxpgELkqcEOPL53uqfPkJBjHkeI6DqvAuAQyXGCa8xLxJCIrBqY4xT3En0/qP+LFCLwI6HSR7uRHK6NiUut2wjzcCYxsztFAmxsTNGiyim7a9TAZMGfIwRBoBlNGn+k9T2WSicsFaqVZckloUUTTmRGZtYtSbfhUbbFaRIS7HmeI+3DFyJhA/y79yI/kexLRKHjWNNzW2XOzowkrThKFIEM6hQPfA74QlRVcd1WgxJTCu1wn7umtiZAyMwZLsyblOry7lVjeGoMDqZO3203XS6311YmRuIQvFRjUycnU8qtLVismDsnMmr5zQAkiQi7qpoyM4Mjcjs0Xq3ZsyYyuEJ4ngsR5dwt6wmFZcPd03rHUlCi3QH16u5BBYq568JQcm8ZglytMIcrqWGBmMhBWlfUwlqyGRsZnJdFJsE7yZKRSN3MdJpjDMAkLG7cpe5YDtj0kSUqLATO1QjYkAO4SGKeihVonReIjztpNRhm5vBLNtgFR1yG5iz9JgeMcDqcRBI5mxa7px0JQaHMImatVI/ruuKKVzUBeCXI+kvDg7MO+HlzWQKPDVnKXokhBBFX9fglE1uLhWwZu3/qGhzzZO5EyOvM/B7/u84r+D4Soq2QuH+G10p+1USt/44XiUc01nMRkYiQJjm7oAKocA4G0lKxpzprrarquZNWaga3yBlkfBZvvpSdjUYVy57Dhdmrr5zw8yZTG+ws3ax4BRGRlHgRSkQaK6uXUtYhD632SDmDursnYq013tjall4FFKssM9pjwgG20Fj3S61gigpfMrOlez52KasbcL3yQRb6k+2Y8Jee36nR1gUtIXzxX9LoWeaxnLZ73eAkXIraIgyNypPkpS9UKNVaVet5g2OldjcxDiy2qlIKAyxCZ9PC+H2Yn8tPKKJmAy+0wlMXymaixERRO3W5j85jStx1KecUPtVajQVaFGBHCV0GzPuUMmevVmeyOYSL5FV32zweTp10m2EHYPKTGXtQ6NzV66LoJmd2WGzu613fNvGFTv8TVtKXR2q2PlYrLdzb1BF0LzJqr1ZKFeKU83qTQ42Zuz6blaBSkZkisCq0iJKg6mFWGscxpbTZbEgcwHEaHWp4KcYlDlTupNXV6prxVGZtmeiu7DOABLrYbD559umLu9OTiw2nEkkK482LTOzUISWiHAqjajpVB2XmBGk4upbyTQAs7CoA5nkEOoBhNGy31m0APD2eUidf+vJ7f+M/+Os8pON8AvBdu77+wQsG7fThccsP330dAeWhSm4dp+nubjvsLoYOQFbHPNVterHj3/nwfZoBYHsxpMth//aTKi7i5jOA03HynCSRM+HBkL705ne+8wLAi+vbu6eflEO6+PJr/eM9xAB88PSDP/70x6Mdrm3qNx11CcCTL3710dc+Xzdz3aaTTN45gNv5ZrfJ0pGKCNOn8wHA/pXu87/6Cz/q/vCjT05ZMyfqh0cA9LL7/gc/+uJnH3Z7uvrKWzE28ZLG3M8npDevbINnd9cAhtf3YDpcH3Qen7zz5M//1X8bwG/8979+d5xZuo+KYa6vvPqYOgZwuX383q/8fL19Sp2Y+e10AiA931Td7ST/3Lu/+M7nvvKr/wqAH/+zb/7eP/onHz19ccFdrn778Y8BJM4+3apQ//iRPdjzbgDwuXfe+vk3X7u42m/eeFDfuphdw/Y5bPLoZRzn5LLud07kBHMoyN2w3wC4+uJblz//U/OzeTvLg/6y7zcADmVOebh9/nxLV9tO7sKd53a1uTSGIzhGtAAAIABJREFUdPLO5u3tGw/T1QYADtMHz6/feHhhrMOT/eN/818F8Pjnv/L067//T//eP/zoRx/86PApagWw4c3NzfXdaMPV8PrnP/fWl94F8M7PfPXhV78wX+Auj1Xo1Qev+jwDGG/vUtrd3D599NXPm0q5UwCHu+P2av/mFz/Dey71MGwJwNvvvvn06fz0w9sP/aM/85f/9R/96H0A07Px4xt/+DNf1rS9u34+1xcA8iv5tc89OaRDSrvpeCsi3SYBeFGvVfqr9x5/+cmvvPOzX/72b30DwP/9T77xne998P2PP+0MThSxkFUwPLiYZhrN+le3m4tLAJuL/ZPHV//iV9/bvvOELvNpPlSKarNUK1S9qubIbVsqw9BRq6pwPt+YfvJsbbP7TLxhSb5MCQjVS9F62uY9df3l228DYNp973sff/OPP3786ivS9/Ey6luirVMGs+TtsN0DGA2mTm7k7NZg9cTCYgaNOXgr/5g4Co5IXnOcw/Pi8L5SEtbj+8qZW/GW8ZHvsxia6V2JndyCE72iw2IZj/EGgFrUzUgkEYERWk53jbjK2MobrdwNZ6ArXg3zBGvDZIJzcxxE3EBQ/ZlK1bOPsEwwl5J1mmdj6ZKwtE2U0K5G3/ettrf28bMkIipe6ezbJCJJdH5CW5Fn57ra2LKHza6UYlVfCp3hRPfukMUwH5MlCFFr09da43RXSmn7/SI5DGl0SonuddexOdYA3N4XNUxCEQBhq4Y8dDGl3DOtEuOltLL7IBi3tXZxrMNwa3qa+yMHM7NgKf/U12CR0Ag4rTUGMw/dQMy1hvC71QAEKaVISivwg5lBEndIu4vbyza4e0M2nH1eEcGZzmKljbRz2pL5iSX4RFU7QJbsnoiJjZuhgQLdUk6k1R05Z/UWvFpKCwF097hhFlYIqxZfw18arNfJAaG5jOudGUkWnIw5x91OFrm95AQ/i50xuAESI87GvBNISySZ1UNTEBNkAqNrn+X8GQ++jvsa7AsSpqXjUM5UPxJg3OXCnuuSgru5qv3XoKjIq4uBU0qdWY3vqJ20F2ZHhObouUxAtZSy7frG9fCmIItFpuu6aHCE4b3W6kyBBI4AdaoVTqCGy28fQQ0R+eRuS1OPeFUt3T+8EdjJxCBKwtEgrpMZKIIbDC0I2eFMEsm3Zw0OkoZZVKvq0S6USNmIpGcw0dD34cxSLRp5zMvDCJacMu8ubEyHaQyJ367bdMxTPaFaJm5kJVKwU0qdkFkLiGRhuJvXqiramrkAkogvucjkHPHhMAecLGxw7csVlk6ScAP/rd9ydYOww2dXmHeSo19pGh+QV+rzrG1017TYDXfqzkykIqkROgDXSg27mzhJgBGYnEwxu8HglgyUPLQRBmXpQLieS2ouMNU6whmz5nkONWVSaK3VK5NMpxP2PYBNt/Fe4u2UMk86NSW1tmTWJCIL0V9EhCR2NnWNvlBb7yikgc3+Gd4okUwMMg8Fx1lC1Evq/nPwzTml2FS7rgu47+q5W2u9UpYahFqQwk8ER/5/ILz4f6cGoX//n/d/Pv3Gv+eu7uSu64B3bTYX0/PLsa7FiVLAjc8FLS3oK9F9HH1Ksc66axgWiCJsCGsy8nJMcWY+nU6m2vglnK06IDnnuOatzocFISKkX4sMTJp4hxqVekVgzNOi9DsjkvJCJ4qmTK0VRiHLHDabwzw2wGeEl4RUYSnv45QQC1ApRRfOSOqEiNSKqjaHktW+7wPvHJvNeQ0cXJYSR0PirhvEDeZ9yg4NjdzaBo6TRCxJQSERULES13kpmJ3IF3Za26eDnMyc1qEHgL7PUR83pUz0y8HuPk4nZ0qJ42GjltdWa62RAN9EkkRmzdm48t6i6dCCzbA+MyrOwYBgZvVFEzErOWBVztYsgzsHcYJC9twcemrMLAwyXaYZoZWwlBIlaQYNQ98NdbKinjKqlcD0pNw7oRRl2TStHGOe7vpe59OY5arrhnirxWd3dbK4i5oAEtR3mzXPNS1xejEfSIvQ9CfWi/h+2zhINaVUVSOtqpkzPUardI7yDXUMNzFSU8O6QZhTSinJVG9i7VbVqRaAWPKqodXqm82GnMdxZCAvLRJnn+Z5ReJbk3dqKUWEuixmlf0eCexOiTNxTt0A4Hb2mzR8+/2PzOyLb79xmU4A8nyXyjERKzbKybvOoUGgcKu526bUOdP9IwYkAoOm8cgLOK3fbMByexpJ+MXdLYAHrz7623/nf3x2/eFf+6t/5fajH8vNCwDzt344HGuiVExvUbdvPXrt594BMO10SnM/dP3MLPnIFhrU3Qny6enu+59sPXtpP8sc00XOX3mzPujj7k8pkaHME0vNN8f5jz58Ig8BpN0TeL473lhf9m9dln4G8PHtC5/wRF7ZYDc/ve6C85cIjzcvXknP9FCPh+2mDyXRNnVDhaoe++ar2hbrbzGkx3h2AhG6FD0a1LtP0qj7xExX1PVTAoBnBxTHk0fo5eP5BV0JgKMeXcvF/mo6zem2vLp5EwB+/CnyBvsLJIIk3I3RjkGqN3Z92FXap3ksqArgantJFeNd6b3bYysas4we10eMVT/4+HR94xFKNWw2l/tuf4GrLTYJ8c3mDplQZ6CM8+1xMLraAhhFb+s4pLwbXWrV8B8lN3ZlqEGUpk+PAF7fvbK1ATzgUGHLSOF4ossnmCZkQloiM/cbpITnz6ATLvdPb27m3RbAs6ofP3/+ynbz5iuPx+cvRB3Axvnh/hJFMRX/8MPb4LPAap2J5MErj/DGq9h00VitPo+De6fjeIDN/Sp1HrY9bzZliznDu5ZhQY6svsNTvXthJwDYPnxx2998eEcfP3t7t/vCq68AwP4xusf1uv7+//n11y53bzzpAWCY8FC+f/tBejwo67aBITFa9VK3mvJol7LHSQHgZLi+u/vu+88++GieKxIB2L/6cPvoSrZD2mz6Bw8wdCGKw4MLoADT8fTiSJNuHIBnn3XklNSNiJdCy6li3bJbKroZWMxsrsrMQbIU9uSnUorlrXM/l3AIaiJ1LQD64cGxDoexB2Dp8fd+8PzHP75+5513Li/TOBUArkPuHuZ8UZEVEjdSNSseLu0wB3TruTOmTeuZrAGVm2cTdDYOqt527cwNl7jEXbMbmZm6nVtvFlm734OfVYcouBZhizkpHCTOtDY4zuZa9wkgMBdyrW5mzIsf1lxETEsLgE0pgmyKuRInlmQMDdIzRCjnFHgREp5DK5dTi9ZzszrnqKLhR4UTDcNA3o4Bbgqrfe4yS7DJ1mFy13WSc60aUKe1AmzaY74/I6WUAotW6/1wqJTSpR4wWb2TWolo6HLf9y9ub0QkBcuJxJ2K1lBu9l076cana5rt5WWzJLVKDhGJx7nqTM4pcTs7pabzrcUoCTNXU6b2LZCkwBCEXWihs0sc3kQk1I5RzwTYPlEoeJfbAHHEcu62c9FSJqyz+2YabgKKWmehFFgxMwsBshGKFgirakqZFtuvQEopXZ9UdT27Am5eQ1MgkutY2jApN3IquGHO4jYORZKqzrVZnnMSROioe0uPAwkxGakqkaS+ix8312JWq5sI930fr+DuXe6P4wngvu+nsawqrbCdu7stfzIxU6JxHkkgSyS5VYMaESVpyfFr9qdGp4ZSuAN6EmY2p4JqrVaFmanVnDo6az8JSOGmUIdRslXB4ZGfhXAALeNMDp6FhQChDbfUyVr2c225OWYWULzEsk74AuiwDOHycZzjBhPi1n0zS4kbZYYo7FfzPKaU4kxrZqrVxFNicl7KXQ01bTHd7S+WzJo2amWQxHgJzSazSKFDWcBrCODiTDmLa2hiKvvJiFZemgWlrn8L0eWJuX64bOboUxFzU6k0izkxc3IP4kektHLO4u6lTOZ1qVb6mCvHNewkhT5onmcS4ZRZcnULRW0CNqQDE9XJjodeK4CLTgZ2n482H/sOTCH3PsEtZ0mtq9jOk2zgCDUqjYQQps4GQBQW8rpEcqo7JKnqygToUibzvutiJLaO3qupu6u7eSWjIUhSVQ0E4XB++WpLURcRJrdFZkACBVXTJL2qki7Rb62KSZRyiKEKGjWJXOGWnJAJQE06OlnNmnYf3M3T7hLAXdrcKvpu2HDqj+NODcBeDDZVLrfmt9jI/iGATb91cDGvqgavpCFfokRd15GbjjMMrehzLgpOWXWuVlIOuQAxM4Tn0xz+tGjcRyXekMNFF6SmrOPnNWHal4juP9lPyNJptfvlN8m6sxStazGrZ9sNgH/np/7WP7cL4f/l/y8MjqzKpRRrkjFaUeR939tsdjbqWfvrzr5+8lVKcP45f0IxEV8DgITU/qCtyJPIWqO11b3COAEIPFGE21tzC7qbOnHTfbQqJcXouBCwAqVax5ps9cKs23+84BpWEj31+M2VfSA5xTOfnHLOvJwAYggf8wwQxY+LtgKvYtp2DV8SNbxkfna3JteL81zOfarTbKaZhQxr84hDg3sWw0EOBpG0oceq3WAmZnF66fta8dpr7R2kEqaGbwBTHBmDwSNdDu50W0SKgQLjmSQ1PeHi6uyCvbqSeLnl53pD3cRyX6tIF7q3AKM2YBgFnjqfQWGVAIfBcB/4EhYhmFCy1RsJy9FOUkxV2Txi0qJHI30HVfNwNiFlJHFV1Tq5eswwue/3++3t4emw2TDSsaG/GGBiSomczF1bN9Q9Za5lkZadmW/NDAtdtfWVa/2JXuYq1j0PSI85EhHhLMlvHU/1KeuaUgukJRxetZiZdEu2i9aIA1sjA+A+TRM5d12Xl3y1mFr4Ek23dveISDXeFRGJtDuTarUmUiNPkXlmdce7x5cPvvvRx3dz3UWbzHnIHYACzDCptR07c6ra5Kbui8KNnB1wUzUh3+22cey+u7vb7PaXu8sXN7cfvv8BgFIP7779hv7weaVp++ru1fdeA5D+7E/jMKEy3NAJBirjCwB5oz2Px9NdPzwcS7UsALabB8PJNw8fX37uM+i2iHtsqiCC6LPyQoRNmhk1o2PKueftG9uHFw9Z9gCAHWbbP/g8xufH6x9IzwC2w/7qwWM/pOvr6eoL72GaAfizZ3MuN2UsPF9dbRGkvU7G6VQnE6Fp8m7IMbnrd7tyO+a3Lvx4JCGwAcBmN1A+UplRb73MdQJw8bm9z0obelHHkZBcAew323octdYpGR5uy3wHIH/2arw5DE/yxy+euuPJ463WEQCSQ9Jm09+NJwaGYRPHsuKa9n3udreHWec49pf+oez2T+Sty/3hiP0eADYDiDEX2HhHLfyIxxd6O3Fm6cUvKHV5ZgUw1ZkcPSevoy88AvIA7auQdCSbq6soZZ9PJ7LJh4a1A1A6Zf5kM3RSq1n1IQOY6904V9kgwzb9ia5Q9RR38n7XnQ63n2a+eHgZdsbn4/h0fLpTPHl4mV9/+5I+B+D06dOL7RZdBwJcj3UEULMjp+pVrdbk5KCcAfQi8+STTZ67LqfT4RZAN+TUu6HeTje5o70UAE5jfnT1+NHD8cnuh9/9wfNPTgA+s9l8+HT+7vc+TBe2e3t7exGk4Ek7233mYvSSJUH1MN4B4O1gPZuL9d2zcUJWAPuu7954c/+z7+45gzhGuJgPmE/oOuR+Oh1P4whAME3Pn/k2yZAmqt2m46xh10rUbbrNUUdfxNtkDomwCTOzLN0aXsjMIufJEUYgTqSuZirLCiYOIhWRWmYviWkAcDyV3e6Vd959iygxNpkLAKNNynvkjUd2aXSoyZKzLqFrcYazltfWkliXN7BkKLjzEge16tfieJBZztUHIVB8SbmwSOTip90HizBxxB6yLIwAZ4cTGORVY1VPLc5jMkNKKcaVWCb7Ly3s5Mys1TVo/DE9A4c0IKTjADccGJOZF9OiVSg5n7lyuJU44TEUkuRQa9VwFEICAqWgTrYTSHBS5+qEnuO82gq8lSESDY5zjW0Ue2u01ll+Oal63DGy7DUB4Li3/5C284j7PQahUcYSMwEWJU2tszu5xes30ahb2HCwTtRbM90tObfczlUNGhMyBxGt0tdS1MzdjIQTLdJ2Q6TcG4EXb3LsqgQSpqoaU5CFKuFLgCufS04iLjkmZNFmyl1e+m6t9UZOSRIzq5WzaacufhxVdXa+N7cvKhusQZ5xWDJzgrktLhsGJXYidjaK7jA5JWIjuHufs6lFj0bdRChsNucC3qKhc7lX9QaL9Cey21aHdTDp2lkdzMTGJlEzwwO3QSxEbhpKUY35cK0WzBkLfkV8Xw1/Ytae/NDGS/MRODhLE/JULaYEiCQIYxkCxQA40lnXcGaDa7WAk5CwLIOlmMW2BKj7g+4SogQFL05hBt3P3rCmI8e8MB6EleJRTPu+I3J4KxjUHO7M0ucU1IpQNMTfUneFCyjJmfI/uriLjjG+6Pb03TsxQBxmfOKFY2JNhbE0X8+XNXPA8PLFoaUL62RRB0UoknAKS8v9I7YkBgjnmPkzc61GZJQzE3TZLNSdzWBBkJVVsV5M2V0oSTeUOgO4qeXkhd0ZrIYcJxmENik+lJWId4RncJYklLXxBmXNcvawVtOSrgUTQrVqQUhoaZihddfz2B11awGrwq5GxNEYZG4ZOaXWFbchIuTrPd8EQu7EcBEqVkEIdnVaahhT91ptVYqF7cjczbU2TCSDuCo7sdUtcY0cQyM3UJd3u30H1OtrAHeqKVMluSunvH8QR/5aq6qWasYiOfV9H7rmYqXUObMYwRexhlCfAgroKcJmAIANDnESAnjhhhLT2lYzXxYx+olSlNby6k+kqMR1LmVOKdFCmfTlDacuE5He6/LoJ1Qhf7osKm6ARzZ6TPhleZe8iibuBXWBK5MUK+nquZi1RnSNM9330Jvs0sFBbW1LPCxkLdT8oICHK4msyzlx6y2REQtcvSWVKBbugFHEKS/FoTO1gnwJxlv6CyV0dsyAN1XFWR8mFndpUTJC67SnfS6RttDYS1re1iYgwto8BiCsrlaKMITZY0xkyqBIwO2HbhlGKTUJlDDTHCEXXVraz7TktrTNtelr1F0t9L0sHNihkBq24VXAHSjkFiUYSw025CTE5iYkcYpyr9VKNc25X71FJMmZ+tzP87xuBkEPEWnBvdb8oQhnaUpJUnPTLOqeOD2rqp2HpNZaowW4clIl0brHUFvd6Iyg402lyQw3dpIme2myVgE7XB1WNKXwUwNg9diAyGobDDK7YwYhiedE2py3JJ6msSahJO5NjRsoOoiQNRVSWzTDFBcq4iWmPaJNxNV8iVrE0uBYiPSpyRSZSykhZeTG4JBFEUKrgrShywgwjzh6bk6l1EYEOkboVqgwDJ45etUNi0yEAIKsoFOrtqqc9Cwpqgl8zESYYKqozcKNlDomSSK11nDwdolN/eH+wQ+ev3h+d3z1YUQqJi1j0Xkc4NTbOLfKtndzMjZ3hWqIbtidBTA11K6TWuY4iz+43Pebi+/+4Mf/zX/73/29f/AbAL70s5/7z/6Lv/nL/9rXTnqrxjd0BFBPL3wqm7yL6qgcTvN4C2ADts4q/NrnG6vX4wxgO2z2kI1brXOPWmcNWce2Hzjz7LNQH7fBqJE2IgI/zdNYZ54rgNN8qyTlg4/2O+57yxJY7NPt86e9X6bN8OHNx/U0AXjEtN1utnlk8C7J0xfPAfQPLysbiac+k5aGNyZcH1+QdbvcTXsoauuGVFS2vicG5jId6zHuMWUq83wip01aSdo8a9f100Wn4I8+uAHwiK3bd+N0WwfQVj4sN3W+A3Al2cwOL1Ryt+v3cYPVcRLJnuVYRxL2AQBMZAT5/KkQjvmUrAAod2xVh+hUbpYNhyvtcYfZxHsjrz5WANhuth1lm8oEKwQPgyhD4VAktx6CUxzQS3GjlAGM8xwrbd51h3IYCdnBxKYM4FRHSnx1ccHTdH1znYfdplssft3wST185/3vvk5vhvogb/q82STFs+NNnWsKYQjXsd7lCZPVSTALAHjiAV1yO02jDJw2m0/mWwBe9Kq74IpT8pNOgdgsVCSx+gTRLrG9uI3jpvXybNJ82b/2Z9789j/7HoBvf/2PbuVhN2x+6Re+1OHZoX4I4MGeP/30hfjAw8AKUgzUxUI3F60GYULXcsBPVk/lxTQrmKQxdEADz/V0UXiThqm05Sh1XZV82KWZTZU6XlSpSFxpPlVKydmaq5zBxFbVA9XWXLhNDu3E505PsDlBq8Ln4D0RMbS68zzVYXd5eyxBUnSnWvHK48/Aej3WLpbflFVo8jp7cZJIc2AMcRIzwGi2hhIwbw7yZXQZkjwzcm3H9iWJgDn0xmLw6ho/K44QRAR2Yg8j/XkAXtRdrR/NJM0G85Ilp5VVRNYQRoH1oNL+usVcMUdCuDZs5wIOa7NAFnicNOM5F/Y4HYHBjXInQkYeR3Q58/8WUzHmYHzEmkxILGbqahJhlouNRUAeH5Bb48Xg7iZmDJDrkhrTEr7czZ1XgXFUp6q+/HAQSdelJGkuc1Wl1uIRSalqLeO0RrO1UxYlMEkjHkallIjZwWH4cFvmOk0tb7VqXIGUMoxM7/0pS0OKchYOCD810UxziILDrxrX1txBQoL4nbWnxUki8LW6rv0gCgswJCTW60YMRIDIvaMn2qzm3s5RLZxRPRFRw/XFUWRlmclZn0u1urtwRLS6qS/SkNUTEyLUNhohIluh73wvKQcZmcNowZxBTck5sVjVahoUthhNO6EZhNFwAouRJzJB07nTPmofXmUC5gwkFic0/AQRcegRiJdeaAyNU8rmZlpWK4fOFXAnGJm3jkQMhcigC+m1jTQQx9Sczm1xDZpYK5MbIUZWRGRkZJSECS8ZTDyiMXE+CYpnzVIWtybEjrl0RIoQkcFWFXbXdyGZicklpexh82F2kobG8/ukGxjJUhirakCP66KJaIZ3Z3eYVQelJYXKzJwamkSWcfo8zxAmSnFlF3ENGUfvmNBaH+3Dxkku5yaZscVTFkOsOCdKShYeDY8GSjOD8HqWvQeXrH006lKK8R6ED3VsiE4OQhCFAgTwWmtVp5Q5GhKJmblCweCuiy9jmnWenbGGMwSGLyVTWPRsG5XWmQxWjJKLSKbmE0KZa3UjXvvX0VNzFpmnApK0qAxCwrOKueKQGaaSWA2igA0/OoHdYe7xfUVEDqcV3Rt7ROR817b+R6OTXpqCB/o61spZTZ0EnonBDm4mF66eZzBBWS/TMFYFkFMZuk5I1cqsc8CYi5oWK51NqUspRRGUiFOfckfVTeFrQT2Nk86VcxfpudHg0KoESZRYzCqCH4QCiJpbEiZzkhR3Mi1QV/WGaISwM4GYrbUF2+Az55cdf35vMlgCilvlHs6ApSuqCzpHcgKhBpZb5E9dg6PMM8cMp1Kpc6SsxbM9TdO5pCJEv0vSh85VQ84Xag4HONbuVi23NXS5fC2vBOaukf1JnGTlLJi5quWcWaSWFnoknCkJqaXE7rJKEsyrOWCmbdHH0p2qToBKBJROZe65S7mtbtFTNXhIInLOphinKX5Wg02QSO62idokBDrkzkiDwRFXZoEhRZLZ/cwhcu+rGYxbu10VTAvFXaqWuNcXmDkb1DS6JPl0Ogqhy8lKFXi/GWKfm+c5QEdmVhHjdC5UGExOcy3u9NJxzV3Vox/JzGYwV7XSll9uZzJ1BMaGSKJxyHAW1lJ1LpwlB+W0I5Cp+jzPqseOuxiiNkr5GfI6PErM6FJyh6nFEt/1vVWda900d0a7tn3X1VpBLLy6rFXdjJwoPLULrd6qGbmnM4tviCYWNXKStcliZlqmwIy3foSv8cTsKA2zymrGu/2lqlY9RZ9r0R6zaVy0NgN0ca9qZstG23YQYiGiUopT0w0RESt7c07e9zND5RSNniaUMCOSuPdbI7ANlGQdTawpP3EjkTOLVLt3yqmWxGKtRcUhOLrcX4nINJbT6UREYQIEkHK/gMxbdqC511rNaLPpy9Lmj5C0gLrPdY6zo3RbnKbNZug7ubl9cbp8BUAHv8g9YH3fp347+egRL8cpssAIZvDwrRCTSDJyMtZlNTgeb7/5nW/9z7/+d3/rd3774cOH/+l//h8BePPdx6Pd3hy90rzZJmMFIjM1n7RGp0BV9w8uAaiN83zwnEdYvtwMHvtZYmJ3nhTcE20zAHRFM4+lkCQ1mOfQAYNYLejAkK6j1AHQo7pQ1w9Gs858O58A5G6oBmM/zUcMqR8ygM7p+e2ntk8sfnd3d/ngAsARVTYZ5OhSNo/Wfi8dssiQP759yl1PmYYhgLvl9ub6sr+Yy9QPQ3RCncWqanVnqjrFEYqdnP327vr5pNz1bz66AjDeziTMHTP8NB/7gYZhAOB1smJdn5Mk1QJru9RYxqq1HzbKtemeEoP42fFuv9nWTmYrweDYpG5wHMbDqDUkkQQtqLbNpcwpyZDy6XAA4GWsLqfTlPqtE7XsIYGFRtlBZHnT6MIJgiScUz21PC1j7S5lmqau79h4nMbIx0mdXN9+0jlvLwYnswgah7PTg0fbzUX/7PpmKxcAekvjXPp+k3d95jxNBwDDZlB1VTL0PPRJDICygWHjNGw3h3ospRZKsU9LzhV+GG/6bjc8iPLeZ5mP02HfyzyPDy4fAnj64jrnYT/woRyLd//Cz30FwO//wUc//ujwxbc/ZxlKNAkAXNfjxSuX81zGOgVRuc8SktfUJ5v8VEdJfeiDOGWDV5udTOFqCmC2ef+gs1FnK/1mmEoFcDcdapKJvBJ4YFsoA4lZJLmFoFtdaxQFuRmuWUSKNitfotTkk2gIxlJmEWXm2EVzDL3dJlV3lU5uTre7qzfvph2A8S4N28ezslbvu4vG4ICpmwslSurUShe4aYSaGZhj8YxCMbLbEostsHAEdFPg7tUiKxBdl/uUC3O0/msNC4ATNeVw29jPxKSxKy0RreEPZ4WdU9CIFkQiPPe5RVa5grlLCU3FMLapoLf52L08083NmUlSZ9Sc+QQSYRjmUoU8LK4H0Zi+AAAgAElEQVRYWhRq5gYiyqs9NhR0TOenrC6xqicGs/BSy9VaR5hIrrVa0Ra+llNKiZO42mka89I6XzSDHrzDsC7GPznn8MzGOJ04aa0McuY4NJdSVCsThQPX3Jd9NkMIJKaqqpthaE4QWlGIbQ9Sc2FnSYZaxhIhMZtux45x0j6Yog2AF2+v+QhS7laRY5z01jC+JdICLCl47Q0rToGkZbVaq8U978wuDX7sJO7scduvjS8SklYbMzOLeFWlIsxRe6iaahFO55qd9TB8Hq3iXt0NzgIK0szaQ2t1BnM1zFrWqTsT3I0I3aKjNFVir2qBTF0nbULS5cHdhSh0iJQkpaRaqgN+37eI6shda61dCDxhZR5FJElaIgRXdiYcBMcShRCJruZE7GBAW5OFQELkGn8mMQDKSYgN2sTUAf4EyD2l3sjMLSJaqxqRp9StsSlRRWZKBFMtGuSykMpHmu5yoo43xmDFcv4xD5oYO6JrU0rZbDbRGy1a4SySVXUax+rIQw9AEnkE00rC4tprKUsgJjZQ/AgIpT5rLVqM0WR9nJNF3p1TShJeV1MNpwiHuZuoaItF1xafbKoNWhfGAXYIkS3HHrXCzG7iEdsd9bZpdROSBro0vz+5LpLbqZZwt6XNZTG1ECksnGYhhrlB22gwdCVK5i6ElLIpUtua2/ozaw1+ZzskEmdJ1dSN2FHbsm6cmIlgVtgSb0MBjbqx+UDzycg8dL5O5OZaiipgHNQYAozmeTaXnHuJYRow1ilGy05xs8+BB5YA3BOYI8ixGbvCZLFa8k2h6mxgpjYl5dgLrKq6Q2OyvmA1zc1dGZGBoACsFicwdVlyWfz7Zi4ga6THs7F3UTPmyGfupfF3rBg7E9Rrz5b0BGCYaydCYhgPVku/3cTc8jCPPOSH2y2VFGCCaZqM4MIBTEqM0nzcicjdULRCVSjgO0yGVANb3IBNzAQXIrHzNDSnGvFdTTbeHFjszAROXXAj18gVIidng2JZvIiEidA51Oa5oRX6NKSUvLJwLtbcNE6Wm7S8UryfP20Mjrs/+OunaVwDO/4f5t7l17YtSe/6ImKMOdfae5/HPTfvKx+V1/moLBdpFxTCdg+JBi0khEzHFkKiY7nhViGBZAv4B4AWEjIg0aIB/Au44YYljCkLVKQpKtOZlbfyPvO+zmPvteYYIyJoRIy51sm/IFOVUunkuefus9acY8Tj+37fsiy8SHz6zGF407iCw58Z9t2y3vXpF3CySJMiV3WvOfRqPjSO44Qshg/ChUFcBMJdxx68WqvY0EKs6hcpGmFZDu7eHs6VS3R/u9JGp8EV1mQRIgxTMIElzBHt3J8eH7O5XWVbWApziOJmjQLCYKGs40LscR2q9nVd+9YArMsSgeQzBa15WGPkErrTrSuamRYugRFx9xhPrOvaWpsNpARVNKgcZT0AWNZbNXMbcGUM8mxB3VP0GJXNPjNLnsXw3eq2wy9owkETBuOploy7NS8MH1KLDXUnEYkVtxki3zgSsVJHI+mmISJojttFJIqk1hrI4i87Wnd3IZe0FI14EpZlSXVZxgvRhUFLHPOIGUxdFYH2xEVcw0zgOcSRXVcSOp2g0Ethm9GtUktPln1yH8x1WZZaFlVdlsMpmOTh8hGJocNS1ihuQ78jlXvvdZH4zYfj0VTNvVz5j8KOsW3bcHAtezzB1D3J9TgGrqHvCizcPtonLuEWFiqUEUBJJBWRmGrP59bWsg5vIE3IP5G793PvYbbKRVkJX6g7GWGPpz6f2qMnj3vE8XlOauZuJDTDCrsoLeP/N4atUbPS6jf3DR+fTy+2V0txAL/z5huH8+lY4ExnqLOE4ag0t94Px6W18/H2Zov4LuEez6uaWj8cKoD/9X/+n/7RP/7f1M//1r/9b/7Nf//ffed33gWw4eHLl1849HBY1bb4ywb3pG/jeDyGRCjU2ma6HhcveLDtrBtiACelKpM5sSs0BMYv71+tdTkcH7XNh5Lwku7lQjbORLgQXgAjDNMxxvG4em+Uq9kyhsFLrbXp/boIADufhykdj0rcezTL4JVOD9tKt+tStvPX3juA23K3yCH2SLIeSuV4uph5PRzUhrk3bZlJVEqcTsPc+ihRmZkJCFVGiKEGABTlitJ0NFepWFYhCmvY1kZXE6kHaHoTIt9FRGpZVWdIduDLnIfbHiho541hQsxFulufoyWpbEzMYHOzFLutS/Wh29bW5dH9/SmsL+taiWi0c2G6OR7b6TyFx0xSQKQzAq0e6kM/ARb4nas0eAp9pA4TqaAKoJkbpNbVy/LJi5dfvrgHsC53777x5uo2tldSWy0BJyvnky/LszGKsUTET6nez89viomPYYPIZZk47RYpkmJAZjayOzuRM4zMl1ZjItBkjOIqYnRj/TGAoU++fF7+v5/++aHgRz985+mjDoDw1VoGYRAqA+30IgYcCi91PW9OKEZLqO3E4a5KDdAAPmRHBBGPUlriW3B3XqWLJ3paL9yBQgXA8EESUyY4FDrTMYkzMQTsRoZcIcQrNnQj7wzyIW5cJbFEipOXYdUbDt3eO4+3AXz8WeXlLVlu1ZmpxKUWXu7cmYuoBwO/DHUjlsIGtJZT/sLEYn1rINmzwy+7XNcQ/2eX4j66MfNSFvE9bJGIuI3RJghtXZawNpgNx7T3FwoL+mFdBd67TpOgRCaL2XCdZdy6Kvx8ak5ca03zplMRMU0jQHhXFd5772Msy0JFhs4g8FmiHJZ1O59zfSqViKKIX2qZUAkbI7hIlZljK+MWSn3qfZhZ5GcldZVIpKTgPP5qmZ/qAf96zTgJMJWdd9678qS3XigJU1xJNLGp2Zb77AqIiLjWWQqLOfU+lqUuwYHqWyaaman1nDd5OsB3KUEqt90JdldcrfeR5nZL1aQw82U2kJAps24yg2DctZSybZuqM/NScvf48PCwrqv5YOZ2OsXhuawlInVrObQ24ibdc1u3rsO01DV++CIyRrO2MWENgRJTM1Vyt9A4cYI09UJej2+2VtnaiYS0DxE6xNoGcAWBS1mISN16skUgtTBTLJwuYg3VZZIgfFaozMxGc8PhOi1UkdHYe29jlEM+itbHsixCvLPe3KzWGvLn/actpSzLMhL/MUGYofDSLiK1lof7e5nZkMnaBBNRfODem1AmiTjFDzuRrurM7IScm3v++X2kJ2giZZ0ZkQ1fpgCeubTWVDXQbzmxXSqExtaYqEphu9wL7j66rusa9WSbCx6AWeRFP0dnWwkFLk6FIVTiF0e35mpOzgQiC08QcyWcX7yqQTKuMj3LyXkp8/DU4a11IpG6BqCPKariWC5qKYWZ46Br27i7e2zJIrHsKqEhsxBmVY23eH/Hc/rZus3yby8J3O3cO4AhVUGuoxIzKPPvyG9ubtypT3NZtgDsQtxau7m5GXn8pnQa9BqKOE4Odydin8U2uR4LmLGpSS09hE6ut2v100t/+dVhnB+LBmlita14L6F24iVOnlpFiO7v75O59hs5rwCxTxeYBoPDWZjZYqLURuVaREbXOdMGCStczUiYmUw19LAhGxKusUUbE+d8qNWh5BA4ZRS6hkXQUXz6BkTI4N26xmOWxJMG8KEuRUSHwb2meWcMbaPDuHhZOwuAVwOvhncuvN6W5WhcAQzmQaQi7lJUoszsMKqFqsThcDweW8uYjhn34cQeYx43W3mNIn94UleCui219KYAyrqkNor5dDrVWplLjP+XZYFh61scxqXUQMiZ+blvAuYqZBhxwDmRWyGwo5unQAne2uBg3LpNDXhctUaUg6G/9aO//9vF4Ni2s/YuIgj7Xc7XMMaoVWLcrKqh1YywP1Xr5033BPp4TMhyjjD5T8wghoCcqLLE7RVYu+hN3XX6TomZwR5haTE2i0o3BiUiEgJCU5vJveaeXsEqzA51s9HV4SKgnET03sUvEdNzwOH5inAye5yJQTYjledCTKJ2jNFytPHZRYsgazjbPYTuXsriomYWrcssSqqq+5hXFMC1rLWIVHKILABaQNpSCKs0I8RgMXp0oQv/9RJwUxjRyKY/h0PoceWtVabCjMjNU0O3ngHO2rUrERWWOMehELgTO5PuGOvdA5zBS+nDBEaSXyklrLmFiqh5czIKHW0cqZ55TiFbyCF6t0Ge6Je4p9WMmEjE3bVPK7XnsStSr/J32X2YQQS1VsSbP5oDtRbzy8WgGlIjdrcejzoASi7psixEtLUTgKWs12kmOlxHENrs5ng4nU5RjMaaqPdBRMuyWB9hdLw+tQ2p08HrT9ReYppakSV0GYkNz+88hRsTDprfo5l162bqGNnzz3B4Zi6l7s6y1jamsiwLsCtXUdfS+lDVHsqzXG6G5wuRaJhaWQcZMgRKct6kIMdY1/oY5asX56/uO4BvvPFsXW4Ade8wi248pK1rra21ui5ba6FQff7waqi++97bn332yX/33//DH/+V3wPwV//GH4z14W//B3/z2XtvfPirn3/x6gMAXqnbvURbhwhIzVxF8z50rl5L2KV4KLqqF6qyVEQEiY3RCgsLs9mAA3j05PHW/aH7sj4aZzs9AMDt7a2yo96Z63mcoKPm+mucWr85HoeZGhUuAKocyPoYRtYBf/HqOYClyu2TO/W6nc/GqEuu9YRcMfpgpqUsob8ovTeDqytjuJf4FgzWtatqPVSB7I5c1TbS75dSZIn22Ie1eDxCDjAg7GY8QhWZiG+wkXApC5i2NuKPWmThQsICMpEMTPMkKQPmwxPgv6wEgzMpOSOpfgx2pipiNtrYho4atwV5QN7vzycnOi5r/LRkjlKY4QyvcxFqDhqxto3zxJuH75lEQBSFbMQAioh1JYHHHhIgBVl3hsFLxaNHtwCe//rhg+cP33z7zUc3a+vn9CqWQuv65avOvL54df+Tn/wJgG+8ffu99995OJ2f3K6HsrR2FqsxXR3W7u/vlwVMbrKLFj2y1JnqiCGROWBs5m6OBjzEA/rWs2fv/PXf/+lP/+Wf/MlPvv/9dwB897tvDnwtztpV3MuhbL3lHpVoXQ8PTUFu1sOyzuQCBznYlmQGm8KHRpCZWVpvUUspUBjMB+AyX1fAgqdAHsbc+BvkINiJRNb4CtTMzDu5WJJQmMtoZ1Ahp8I1ZiXGMKPu1kfrclCsr84hBXpEcrMcjsO0a/AXoGwc3xsAzUhvZwUZUAxk01oQPfxhqezm4OA0qyFjxcIvQKgyj3FzI3UzHcNsGg9JDEMNO/jzvPWlCgEluoWcI0AxoZvBOcgAvBT8p1OZcnSuGfQu5BxrhrZ1FcuQC6bZ1IGYIeJ8FbUbtA8ihxNchKesfYjUWleCkU0tEgOjO9xVelAwACcvtZC7GBNd0Amafml3JjdOYD4uUX+TG4B9w+nwubDHVIlcRYPmteIc7pPJQ3HXCwfNKe7BUPsXKSxBGUtHqDnMbESwLpPEYBHiYHcfV0oHLmTmUDufz8KI7W6holNtHoVffFwxzGKWUoor2jmYaLy1c+8jtDlRYhVmITo/PCzLIkzreshtU9PRDW5dzxZz4f2ToWiBJP++VIaaGkpdGRZ3K4jrumjbwtoppQKolRXxo+Y1PSlvYqpOMPiWKjMwFWRQHSmyU2KiQGtxCJxz4+osEnxHQSYXB/pPDQrrWytLjeWBE7Y2FF5I1lXCL2baclsrYKGI0jSCAGVqIvaFqJoNUycxM4+iRYTIIGkql5IDuBGMRpKA+Eax/ehwUO1jJFw/foBS6iLSvMc94j6iJdtt8Pn3D8sbjXSbUITj0h5UROlRMtCEoG89OO7FySe7lECxges6+uSUReulXbtZKTUAEK0pxEtZRNjVx9Zj4DIoOlsxSlWX0xigQz0IeQRSxxx2F08rpKTYn5ZaQIUkqtCUjw1TciMCbBDJMh97qJFn/OxrPneYX4xKF3td8gGZp2bZ/IqVkKWygB1MZZGykAzuiQd2mCtc++i7J0hInCG1jDGiupgdxMXQF7NIIidyM1MnAmLyXkkEgwnMMLDOtq8ZYH6oR4YRIn9XVVXInRErMwACZhd3l1qRbrZo5TyjuAGj1ErHS+JM4eKyGOibQ4yoMLOwTKlFOAYA88wIydOenKDWDfuiKOaNXpgjsytbXHcmKlyGxqDOADT1EReR627HWAoTCcHcuQibecayYJiZMgjK6Is7gDuiwvRyu1cz7d3KAmBIGczOlbmQLkst8fhvY2OppcrY+tdffnlY72Y4seScWrMSYWYqBB1d3d2lLjPN2to2jNjMPKMtbO8L2C2ORGZRqJAYeWymk/q/LG4wBjsN04AMEhG5UREni7igHJeLE5Gqz6R1XDNiXDKY9rfLokKuLDlCo3RaZFU9RqQx8xg910SVQRHa7bLzv+BwCDMzuStdvKyFwOQMC0lcji3MzNXDN8UZsQvypM7E4x1DfHOQW7fBO4ox/FcOh5Nw5aAiO2ACcqkh7c3ncjlaH7tfwC9GPgcwettvXxAn0p8IRoVzfBut+xz31GuaZlwD2tsldxYCRyni7ENb1B9FCkHGeRSpnJv/IokNVcTUAXCLoGJnYkJEluXPFbHqDDgkncYgTZK8OiHuDmKPLyassDkQJae4RcicYzwcidmsHgORHTQDj+oOJCLuI+UP5sQcanMJxnbGCHVmLiKUmFR41IUgcwMTS5lNtIXyUMBh3Ux4rJOaCTELol5ymJkJyTWeNoJ9cnxjtOfJmxqIw9CbQVuAu7hj6HAjEZkWKtoVT/voR4S8MLGkfSlQ86oeX4ULERmUo4sWtN41+EZ0BYUK3i3gOlWCzEZQUyIT5nRF5TgPNOW4APrQw1GiDg6x6QSSJxXHQ1SQV5xb1J9MQmVS35iYRXwP6L3KE583qBsFVHXf4RA78vEI3OyeuXPlw8u3UoBqIy45tU2Zbo+3j49P7NVLAGyykcWwjIiOIrOgHpC1FNl0LIf1xeklgLOd757e/eRn/893fue9H/3B9+otAPzlf+0H3/rBGxsePvn85e0ba7MzgKZKhaQKidMecUwws3KsEBqqPJOSnDBgW+9MhbnkX38omy6lCPg8/Hi4A/DiVRteyvqk+6Eejg/tHsC/+OWXpdyMYSx2czw8eXR4Yz2EdU/sazVlMqZItAE5H8oBPJxdpWwW+iA/n2zTxmVZb62PhyDBFCKCmyrGGm+oeuvbthxWrlWkRPl+3ZMEHDCKS8uYaueACFGJOtLdR2vmti9eAq4WYnVgAalLTPdViLvCr1BB61pV1Ya11kTqfGZCq88efLX4YJUIbIooLHMZm+JeV3P2UufLr23uVYgUHnl+pl6llGUZ2l4+PNT9SjSAwExMHkp7spBtM1m68XIK4I5JOqDXKbwx3b5ZliePHwF4vOhHH3z08YcflW+9ffvo5vmLLwC8vB8/++lPv/WdH7/55t1f/ORfGgqAb7z9zc+/+PL9d56ezyd3XZYoS/Dy5SszPd7eat+m2AEgiw0hQZjLyAxJAW5gCgwmjwGHkC6VTuevf/j9t77xbPnk1x8BIB7vfvPxQ2sHrn2cb45LcBxqYXemIjgPx5buSx9FGKymjYk4F0rMM96MKY5/EKFQzBw1aQQX90QC0hg2AWmGWJS5+2XlXpkLkSdBPNZcSD5C7DlCgkbEMXFpHY4KqqOH2u5mgFV1a5tTzbWzW2HhVAZIICE8vAWREOHwixea0ogHj64yTyFmIjbF1RWgieF0Vx1lJkaZeddBXLiWZF7GMD3oWEyvPzNiCiKY5scYQ3cjuJMhBxy9RebaChLN+EUsh8NlQaK5VtEIdini7rbbKLC7Zc1EAMoADrc9OWuMkQALxCh/x4TvDMWgMYCKhID/ckNNFaf7nBVOHUeINGeJk20tXfDkl3dHeP9g40sxZqYZwhpPylVs6U7WUGEPx6L2MUK/5mTwSFLjafmJi9LmOnhe2YiASBKWwh6Zek46hplFnsJyWGIlsEZwhjkBwpKzUXYnK4uEsiZbtcyVa6WUMXSWPaRqy7KIyDYGz7qFOd2RZsAsM4jRu8JMlopJK3cfUYGFRz2EqwYlklor1EKqEzm1hWWolrh9ZlatUJRGEhS0HfE5xnD2hQTM4bB2jV49tM0ZmWxm7kYeorkCYcsSxUCQIgQxaLZqagFxFWJmek1oTLk+lIprwHmRErjTi0ZgpsTty39JEHExM5jGUd9H7AuwW7NzLLhz1j29QGY6cbZ07fPfM3HzGZ6FWSlLaMZ9uqL0KvHwAqZlDs0LSYnlX0AWspCj0OmUPHzIaE8UwqwThRnuCCoBpVYayXMoUrLgAhyxy2QAPtwzvLOKuDnHkBWeJMveVYRqrZ48gsRWBdbXYk3KOVaN9a2OQVcjD87xkyUKJ0XBiKUlzHaEUCJTzciZSzKH1SjzIkW2NlJKHNZpR81cz12aGPpNL6WWUto29kyDSaJxCeEq8Ti3pQq5q7fpZXHq7q1VQiVwhv0ZWWxixUnGjulxgFBKAVOfHD1tI7O0o0wOvBSIQNq6ESrXEDv79KRrbyQ13xomLkKcNx4zQ1Px7YCawkwuSRcYY1ihvHQyq8E9mq7hYI8yY5g6GQWEYrqEai3MJbK0a6nCFCrzyAWrxE5EyAHcKqUUqrWezU/jfO5nAK33+65qgMixPjrc3AKgKsSQelP4yLXs7GdcgkAJpPGFSIjoixQ2MytVIiGkDws9+w5+DloTl8oCOJ/P5x23F48H16rzxSF4YeIIHKa9kICDAjhwce4jSlPq1vYjgpliWep7FfLbNuCQ4uwYNkwDHVR3sldyXOwqwxJCKAQTooCOAPARHOnoLrIZKEmCcYVeYKWAEkPNCOmomL2x9eFxRJqnhRuxBgEBobmKyswJrm7mRbguRwC6nWNeUkpl8WEeCaMi0vvYJaPZKc3zrsiyX/xmFvEdIpXDnJhocRURzETxKzw7orO8DpZLN6OVfSgLQqHi7uTGVHbOEyOeINcIao8pPrEIE5yswJL4xSB1EIlQQRoe4W4Y7py53jOunoh9dvL5aKrCfEAR8OFlWaJubqO7Zq259/w8b1YR4knccTWRmH0pTSJdBIClz5muVhlXHo2dcx5mwsypmSFN+20n82MMPhARDzceO/B7jpOkRt7t/psDccqlOLT3dG2kf6cPswvzZjKTMz49hBvxqhNnDE26bHrP8SUZOE3O8cmcti3e6m3bPAQUpYRLOVJ2JYdixcyaTcCXvRY9eB1kM5c/NKeec5s9ySZO2B3jvleIr8VNx+AmpEw6UVKllMJUwooSt11WxsTxCe/xzIll1ShP6TWGLkBs7DjELsXtTDpGl3rz1tNnNhzAF7/++htvPRUGmbCNw4SvKpvTOG9+8+TR8JGxIE9v/9v/4b/55//XH//Rf/z3/r2/9e+sBwHw688+vHlaWMa5nx+6lbUAEOOcPrvGJRKVirrVpYb5ouu+cyAREi8CgeUhA2KwMEjV+8Y5y5enZbkzqr/6+POf/L9//MXXLwGsx7uvvjptW3fXIijQp0/uAHz//W/+zrff+cazN5ZC7O3+1dcAtvt2XCs5m+qLh+1weALg9ijaB4Ya3Eb3yQ1dUMFsLt0khS2EWqvvu9S5jYmmLpIRSilR4pdSurbsNBwRPTiFi/F67jh1aU2LyDQzz24QbCEXz5AFuQT65JmcJzPH4jQG8HSBwBWhmDAwX7LDw8mYM0wRzr13d49iuAztY+qxTXw+vK9lIV9ItzPyM6aE3TWyEmPc6eaB2onFVhbuhQglZuPOdHr5AsChPvrB+9/9/NNPPvvs8zf95skb7wD47Ndf3j19dnv35Be//NWrU/ve938vCsf79uXDadwdb6Jmi2X0zU0x6w5lBsu+oLjsuJyk5fcYC2+IG6Bx/Dpvgq+hejj6d77z1PwE4IOPP7zf7r/z7fe4AsTdmqeRftU+WmulokgdIzT8UqswuaoRMK+nYBLlW9/id0LNByHIwuRTKW5XzTxd2EOXzjaDOq4CRwAarjOL2qUUAsxANkK6RZl3WKQ87n48bawWUO1CyFAtQoL6bLgVA4KL5rjEXMCg6mS+H4Z8wStMhLkZ8tIgL2mcsdy0Idt1BrGkmH+oqpubVstFhSw1zkNyh1P6T+fpG79sk6wEZ3fTkVMWnvAFgxcwE4c/IV4xs57Q04xHQeVKM1bsN071EKgasZslji72tzbIDGTROXDSUoW5OPF+j4+hIQSUqxrjutj4DXuyeoeN6y19qGKnmT+j38IjSewxvr+C5yc05/VfRCITiYJlwiCCMeBqQ0e6Y+Cx+nRAiGxOYQJevseHXX5W9lqPgsxCNdMdv+/urfX9SNSuvStjMC/pmWcL11vvPbRd8TJu23Z3c3T3UGUDWBYhomWp7lBnomRGBkAz4nWIOaAS4eon5q4WrxSA0QcxSAKoj3D/mBlRVCyRyRnk714qW9ox3MlmTxUcSpplC02KiLjbcPfuGe7ppFAuuTvJcoVAoYsD6vGw62iC6Sa1uEJH98TK0h53ukMKrp+Hvca7kESYSSZSjAiIjied0fNJQIlzujDbtDycT6ED2uvqoK6Y6gwl5OsgxZx5+VzAkME9MphD+x1vwYzjYdUNYMo3V6lIjGPMEsQe9WY3FWaFx5hJREI/QESHQz23RBFTZcIws951t+RESaHI0UtUbsTMIN22GilC5rMCZcDdSLjwVB/Dich1RmyGtMPdS6nruvZt05GCqiwDKVaySJ4Cw8kCf7QPEMcYkugZj35+58pdgn5gyGyESDnAGEP8woZk5r41MM3n/ELoDJqv2Y5vS3Yps4WVPj5GESFmITZ4FLrDURlCVDlYyCWiSKmfAfh2du15+SS4IpRfab0hEndjIhFu1voYe4RffjjB25ihE8zQ1uKZZJnw1JSQOyi7ICJhJlG00T2KKcvAwUQiXFGNcikzqJP7TBRgYSfuwwBi5NkV279aKzOajstyKLY6anZVTanmcQlnOGLywuRcVoK5DmY61grgyeoYm5UAACAASURBVPGmAy5lqYcXL+5d7wE0RV1q0WJnd2ehhXMT5jP4iAqXuBcI1lpb17XW2sfYA5iIuNbadFwNHfK9i7ppzxO4Pg32iXmtNb+Fq6wlIoLrUC3MTgE7ApFHkM8uD5k8o9TzEeiqBvntSVFJSpBqLDjmbpSIRfJ9o1Jl1tPmIKKhjSegm2Bue3z3RON4bvQtX+RMhHWkKis+qszUUFdyN61SBEkKdkTCOZmpOXJFCFBORrEjGGNgD6AQUY5b97KZQwR8XRZIKuF87+vc04Dqo7skdmhoGzqW9YbBYzR3DZ12a93dMeIY0viXKZyM1vXoamNcpD6xzVjroU+fcPBKAhPDXBKN09M/JntWngZ5yBnCVCpX064jcrPdLXrZSUiKostT2KgzfEstI0ud3GDuF/+RgoKFrnvnkIaOTlQq8Zg7B5lHBtTi9yQA1I2nbnBfsJhlovWlToJbTHbZh2n8FUKJEBfz+XyGcdhZmbmPHoVV3XV0YX8R0um05Lh0SzELCYz4ZTnAy1Kyasmp09i793F1NIwx4nA31fBVldhKqZsryLvlJzM04x6G29CRNJkaylVGV0eUIuBIRdPkZZc84pMjZwSzkI5CJM5r830ZotkJWDQFhmujSmCTxrBVeOTTJTNFy3l2MkyFQEawybRPRnfWEOAsNeZhZ+Y2Sq10HROUwzUvyIDSPno5lM7woYe6HHkF8PFnn9bjwZ8cb2WBdt1UKKC/bmTrzc3pYbtvr4Lp8/f/8//0n/7xP/sH/8Ufffd3v/n1/adLFwDHR3Q6vWQfvMDdtu0UIe0MstHbGMycSAg1V1NOcNc+o+EixKVWLka7scC5aEcfAFUq66YrAKP19FJ/+auPf/7nH1CVH/7whwCOd8dvvvOuqguXvo2PP/70048/A/DRh69+/en5yZPbJ49uvvnem3d3bwFYH3FdeOv3qgoaAc97dXrJhMPNrVHr+rImuTxTHphqleIIDxevh+WhNQNhDJheJl9ukV1/3SYFDScRZczhp82YNRYzC9O+IJQg3IepdtAIWhGlgoqEi3E66U4aTsMSF9uVUp1AbA5zn++4MwuBI+7Rp4YlEquGt32rFCdtZZFaT31AeFkOaWA2a63Vwo8fPz7f30+yUl7YtC/KzKhUqLo5iZcsgPga0AvHBMewCMN5jIFtK84A9OF+Od69/dabH32yffbpFx5Ui3L77M2nH33y5c9+8fF7737nL33v9wDcnz6/O6wLzutBCL5t97q1UFu4dYeuRYJWkMJpD4QeO6CoAIxL5e5wybMvq+AC5aPfbx8Pe/HOe48AdH778y9OH3786r23bp8+edzai/gcmzKL9O10PK7MJulNAGd+a/TeuXh3h7sh1gkxTLEMZWcO79YO51dCIYpLxTH9tKlhAxHTxBkQzNU11HFZV4nEpe00DGAERoSM4FbXw+Pzw/HVK2M+AnDUpR6UtvV46EN6t4hKAcgNCmemEI931+jcgsOUi3ciM11WAZXI9p6aiPSxlCK2xwQSU2QWGs06Au4Wc3x1630LNXUpJcI+4c4pnYUziKhwJWKCGO8BamzJwr3K8GaKsbQ7+YxeARNQoje7Kp0YHglWTq9HgMfrohrcRgJQYxMwzHLZaFeuUnUncw/mJTjSB9x9jmRwUbbHyIPMf0MtojZqWfNjHGYhATTrlqKPw+Ggqmo9bN3zM0yRwpzH694mZRFsg6TuKcJT1w3IVFkS4IXI3AY4p1qhrmJmZlI1DfmDmYiUUobq8KiPoGoA11ILIaau8QGPNnQMBi+lmOIU3dcqXXP9K5hCM4wxxnbuUaVkKlOtY4xY2wKi7tF7hEoy1sb7gOPh4VxrLVLPp5MQ1rIEpOC4HLu2MLTvTxc7w5yY3T0MC+RciI04s/pmBInb3J6FMGL3cwszWEd3mxRGh5mWdRme7pd8kCjPFo1k94BTmAbIn3HJmK9FGMF9aOfzOUTpNXWCM83Qd66KE7FZN3hsIynjvJXgiH9mdi9mZj5Uzf01f7S7h/SY5i+WUqYf1mTif+aEky9zKzOiWHd5GHvXSe6Ppiv+EMngVcT7YmbhhspWbapUzCw+MYMzedfGENfF9/y7sBi6RXahZ7RERA3Ja4NCy2Wqe4SlRvltFpabYXVZMLsVd1c3oz2LOms/MmLnrL3mH15rHQ4dtreRHnHSkXPnGD7bk/nZEtFQnRIh3wNiopa8mldnzZ/FJ4GZe1cw7Qda+NycIgtlRiObAUbkzERuNibvwxUuxOWifABglo0J3NVi6uHa2sPLok3biciiJxMiBhGxmWtzWV9LKXby0c1Bta4AipecA1OEbMail2C6LosNzWxNwByLFOay1lJrmUHjcb6rWo8tL8ft7DNeMbbjlL6/KJniu6NYWxZ29z604sISZgRyiwKYk9NGBbkJkRFCdCMXmVXMvHERhpAx+UICsuI5rxyGou5Kxce7d/XUOoDnp9M4FxHi5Ti8glkjh95rIfEZP5AKOAl+tjk4bG7x2AvXAFzWdA2Cmd0GMccaMvplYg5BceApd25XTG3G0F32FReu5Xyb9/25p7CosFyM9vEjCnM0/nHU/3YNOMYYpUh8wSxCNFnTEmVWehbk8i26w603KsRcAVTOLyOD6XLOGnXhXin65cCOkNc0Cl6WBkWC1JiPmvmIp9/MluUQW0F1KzBeKpRNR0BolhqyHYvukbCnmc9vkS9JnPuaYvRBc8JCTJ7TUzNzqZwPZSmcGnHej4wYr15ry3PAxVFtOEC1LvPqspggXM/PLJY8ZIyyxxGHe8PZw9Mwh7vhYWM4szMHBgwJWO9p9aHrHyZholNPISLRzKTzKjqcusQOw8zGnFOylMswj+wyoPNwVBsT7ZMCnsExO5Y+rqLIEyGHC0fdLIXQWuqTX189XY2oE6DFiMg+MHNwsLVFGAoHCzPOwfg89yZwWYrkwnPocAjtT93+L4qUk957BriK9N7dPfh2gdBfDmtAMPcbZad4ECFUPOu68gSSb9vmZsUp/DapvlcT5iIipQRGhKZaOHICQzkjwjESogvLRi8dnRvHpqVIFuFmATHhUoMakJ8DAtGSVXsttbVmntnvIdqMcbWOy0zzmu0Ue9Fd7Xm9aXdYBQXy2nEolfs2Cq9vPnkaD8wHn33U9G559uS43vB2ikNQI2Fq27qOZ28+/U/+wR8B+N//j3/2D//H/+pf/2t/5fn9l+T93J6H3sZ4A9txWUGIVbaOQeTex9CxlhrvMjucGeZSy1oSc73jzaKmJhBF1emicPNK9Y6X41LuAAwv//c/+ad/+mc/+/Ff/Vf+8u//SFgBrJWEFTaYHI+W9559f/vd7wF4/vXDF1989cmnn370yS/+7Oc/R3EAh0N549nd7d36xuMnj26fxjbmNLq254/veF1NZkp2kWoqowPsyyqKAaBrjzQtIhmmNnZQUyrJA8eLK39WlOwy1/AzSVogMvp89aSQ5xkF9gnnhYfde1gtvi9y41umq9PsIhqajraUeU9HtLiPOUpm9xA9ucUWUHIuZsUdo9siZXDKx5YiAUSMeevludr3g5T0hzj8e94gvPeK8aCKiFnSmfYoBDcbbeMit+sCwKW08wPAbz57+uIVffThZwDe/db7poJCf/Cv/uFhvbsPyimtw1rl5XxWFkg55ApxbBCsy8HGOeTD85PZDV/O1afllBhEIDhL2rJ0tNa139wcnfW+vwLw3rtv3dziF7/45fbwxfe+981lPdBSoyyotZqezIe1EYWIuQBGnErk8LGH+tNUyZVL4WSnQ4TGUCIh4v38dAdRHNK2l92vy8IFuz0jqPtMoYSYEeYmtZAwRdZf5k6zcxl9bedq43B4/ASA+Q1J7eNkZsyVp8+CwHGkQDicnqM3COuM4ZbJxTCbyeITYAG1KdnwERx+vHa1qdkYYyeSikgRNkObT1fs3y6hmDNFi+NBzrOWd20g5cFJMcsDIIsg0kDJwRzPZ1xtcSyrRroWXNVHr1Wuos2vBErMpMiHJEfYFrJ5ocueK2PCY4kYFhUwkTHL9QBx/5Ozsrxqn2LV6Wbsl+jU3KcRAX7xe5LF7rFMu2Ksr0buVHT/VPflatqOc95t5OpeRGQtiVTzMRxOoOv5Timl9x61k5nt/qOQ7LZw2aQTxAPqoeRQZ8aMdSRxuKJIQamho7SCrkN1rOsqoLiymShUmYfDYaekjZH6fHCBkoftM8pRucwa5oVrRA7hyNeNOqFa3W/D0XVKZKlyjU5+367t61A3A9yJ81828e9OIE6CeLchkF2teWF8zn9iTLBuyaM8v7veu+0PrQiFfcPGjim1KeTci5YAsl6gs0xX3TINHdhThDivrdjN2lB6zd2Vru78YYT3Wu6yQ6LXYoD2X0yvlmqtJe0h6dnl3xAl7farSZjeFb7F566AbH+SiUUg4psGd1ngtQgzu3prrYBngp4JRWgIDTdNV6kIZwPi7rOoJpjG2rPbngibKNB1PYSFO7W2IWsjCp35PnAMgng+D7EnZjGDWWjNdvwfwYMPrfuscC9rd8b2a7czETObR9QxTsGSYyZzvvIWa+/Jlb/M6HM+kvLwqx5hiigRb+vV0ltjjZ2yOGJtbesAk41ULI521tPpWLwSKmWVWEMA6k4GH14ODGALrTiTmTKRsEQrrpJMU6jG6AbAsAHzUoVgRBltEX1cpCXsLhsOK6Z7KcxFCKKdEscbzgPGvhkSIYfpPAmzjS8lTDop8L88tBawEru4rpyZw2Kjqj7UQzdEojC/8gvn9+gOHwtZmTPfAVI2JxHfTq9eHpcFAC/84nQ6PVc/Djo8KvVwCi5GLUWqmY3WbeI8Sym+LBe74swrCe02XcmBmVknWpWI+jSl+pUBbRfj7xKB6/ediRxEMoc9OWQndwV7KcVU95sasMAA2lUkwm/RgMMspoLklPjleAcLcbPBO0xq17sKwazUDLFO7gAwhjKolNLn1eW4aGstDZgQXJ4bv4oiF5FCwZ5MpzNCAi3wEZtnntkaIdEwIgoJ0y5vCxkqIYNFIlhdiInmTmfOImLMfPVc8sRDEmBxyUFdiG10jSthdPdLd03pNdTpyxY4bdtG4FquMjVGjjMow7AQCVv7jzElmg6QmRE8TIPZ1AjFaZmW1GzvQxhDphq7/UwMIiaCCBONudOLvCOK/00pBTshIgjHtemIXamFxo9drV+pYzx0k+yoPG3VUTPya4aLGUrEJJFW5TN7gksp5iOq2VLmezg7GaHMZouA2wgODDN4/lSmhZlYQgs5pTEaPGGHG6UQxiFmhtYDmbkzU5ZFGATzwHwCkMKqYU7XveHXQACqOmFZSlHEWWx9mA2oxekcQffq2nvvrUtZhDIgyc2R82amItZOqZJAzL8ocIX5fXGQ/qIimZp4mWAckeEX7m0G2Qg7SeatXLgZ7sSpkJoMvOuCYw9ZkKSZXOaMiL2xR8KjXSD2ia1RF5thOqbaxLmyHW5vADx5+vTDrz55/vXLG6b1yWOhheKxL+ja7o7Ln//pz/7x//KP/s9//k8A/Jf/9X/2b/z1Hz9/9dnWX1SB1EDP9mffuH358kXrp70JJ48BKCpIGLGIdrNShOLDq2m+mAYoVR1kCkjXSALnzkcqdx3Lq5N/9uVHAH75wUcvXrz4gz/88e9+/9uP1k3bA4DSN/YmBOYylMYoS70B8ObT5eZ4eP97v/8XH3/28tXDJ59/DuCL5y+/Or/s+tVBvnjr6ZP3v/1NAO+8+85hvXnQD/vpvnqAHgFapFZXgjO5RU1grGcfLGvgAGwGKvmcJUxLIO1lBhFRvEhpjpA9Qutakbg9bLUsEVvgrpEtNbo2HWUK2uYgNQ/PYb1SuSTAU7hgI7cuZWJmwymTHEcWfC5EoQsT4isrG1zVel/LMU4rAD0GhcTuej6f4+goTMQEc4N5btTALBEkxKKh/d0N2CnHNSee1DK1WEO6jYXo9OJLAIflyePb29N5EPGzZ8/q4Q7A519+9eZb779z8+hwePaLX/zFn/3ZnwIg7m8+vpGxfevdZze3dbT740EAvPHGgVy+/vrrx3eHXUC3Z1Q53NBLpdxaqLmxe6FLcdB6b8uhMvF9a9le8enu9vjDH7z7s5/99NPPv3r27Nnd3REAixk1qatuD2stqHODSA6ui1Sf6h5XC99hShgg+7fJGbcZu7iyzzHcibO5zbccTAE5D+19ztSERcShamYZpoMEN3ikwGmc0mAiW08naW2ty9MqdwCGrX1YWPaWsuJCuEwNIoETLBiB0QhZAWI3G6P/bRvEKDs6OsY32WsoYDPIFqHdULUxdC2eaxUmgzv5UubMAhZ6FQ7Rn+XUBgYy70OZ2YeGT3PPsN9NYyGsIyqtD4aFyi9A7BH3MKbdIzlQ8N6HUyhUKIOcd6wYsSDc8dA+wDEvIPd+rZ0O8zKRpFReMAzEhWBDW8xCYsHk+ySILrwMorz1Lxyowu6JhmOZ0j5KzXYpwsyW+20FaIx2hXDC9W1ea93HZwGIIA/PMmfOq5O7JeOMLgMOteEwNXP49L+AyFXVppc7gME8rbbDzEYL9s0qhRzax1CTKkFuPmm4nOL/UqNaQlRP4kxCEi1971iWxd2lSCy25t47wMCpsAg7oVRWNx9tXVdT3Xqm3rQ+QBASIwtIjblzYRHRMYhotJGbkkiYah1CEfOXAnhP6CTRzruN7WsHsEhmIkyjaDc3mROxfToZD2fvvc80hEWEiNoYngqMiBgdIlJIqCx7ZxtqCDV3h+yTCPdSynDHRNgyR0wwC7NIOZ8brgaLVYqKT58/tCP8W2WX8OyRyXGD76p4kDtMTdXTP5BtauijIMT75i+CUcPlEZzLPVXX5pIovrjr5eJ1Y5mNhnmIjHYdOQvPHJl8wkspEI7RcGRE5uMtu38t20Xi4u5S6lJqO58nnHDaH4gcuvPdRArcddacmXRLpDpULV6aiX1hsMPc1Ihl92nGK3b9vcdnO0yLl2urkVs0Jw53cDJ0h5qZcYk1ST5YfWtmVoi7a/yAKVIO76eZKcYYMRyk/fgONM9kwcpScwzs0dqDBjHj8e1tOb86wkqoMs3JlRGLuRQYk7kzNR29NyavwiNYmOHaISeL5FNLYJ8DagyRWas7lGLh7dZHljeU01vUEstL9ggjV/eZvxY1P/L6MWGmQrrLpIZbSqVDKJeNmJnrGNdo3svwOtK0PcVZIoJhCfWc/U5YYJhZmIyglw9cCcCgOsZxYQC3yyJecR4vX73s6iIL02EfVVG8HdNQqaosAgYMIsJ70qg7eZBnOMQ1TDTiHTQH0b7QnWsMm1SXvIiFMR03szM1ILx4AZrPxC7eB8dd2564LBSw4Bi+l9+6AQec4cVMdXgwbKJziE+kVmbmMXqMVEWEGU6QWqyPOHHUhxkiHqmU0q8HOVFmXHtzhINqDrNdzheWHrVBhj4shomxdWeGuLcx/R1FIoFpjFFZlsMBwP3LF0uthyJEpAaYjTS5xFg9QaJ+GYgiNG+XMTwlYmkmgYz9lMmg0MPhWj0ebsw91zqHDjFqIRqqY/Sp8PIgeLnnit6NwC4iVDmofbPWGW4OM05fU0I94t/S2QyemykRc3PVUmXQa+C9PeopCAVjtG4a8kIRKUXis1CDuUXWVyh3AHAVd4/m+fUF0RT7ISN21IyKxAn2G7/TKV4wDVNfZNwca7WuZqAiu18x/rJEvJa6xyv4UCIIMRPFZ9h7A4ASVnydDLBYZddIq72uz0REdQRObF8R5GvZ+7quOfUQ1Fpjt6yqsRWclisQSIh3XJb2sa7HWoq7b+dz1CXrugpziEWFduKjGgKPrZjPBpk7OfvUcWQVyF1HzNR23fWuEDZXZ/KR4SzRbJRaY1s1U8GImX3mCuV1OA1H8Q8uyxJLyG3bCAJIygLzhUxeOl15dPeBYxRDm3YAsh6Y4aMXXkn7duoAaF3/0ne+/cHHf/HVl89XIq3LskaNvijo1enh7W+9fWr3/+F/9LcB/LW/8YcffvJLWa2uAu/xDZZl/eSzT5a6Ho/H3ruUNa7klRnC7ASSmEarQpjdXaJjYfJs9pi4sBDLYsPaiDieIssj1LsXL9uvPvv8lx98GF3KD3/0/u/94Du+vRznr5/cBJlvI91MO6wQBffyBGCpN+V2Pffnv/Ptx09uf/D5q1cAvnrxUJfjVy/u71+8/NXPf/Yv7s8AXjx877vvPz0uN64PbCWejVPXu8PtQmxdy7w/jKqzew+Av+9zXmZOABnLNRDncq2at1hXikTTZQThOnPm6do2P1xDel3KQkUqSymltZa85Fpj+ubuMjW6mfk3+e2Wono2UzMSEZlGUCMitiW2AWpjHssUBxpRO59T9AaM0YY2A+pSaq2tbXtzONJnmgKwQsAwhrDQNeoo5ji7p2wSB2KdRauL9/PjmwMA07GdXpRyjFrq7tENgF8/f/X1118fbpYXLz/59PNP33r3LQBvPLk9LuXAvhY+P7x4+fL88BAhqee7u7Ksq7qT2+5qDFc5KD4xnXUAmxu7BDo5O/ulDnPqWqhS5Uz48Yd1pW9/651PPv+KyibLEYAfcT6f7qRowJqy0x4KYrDFDkEbALbsQFikCPU5+qHhLDEUu9qj4sKspUvdH/9NGMRlU0dkZmPo0LH3pZZFldoYWS+KGDHJCtyY3sjhdmsRRqYDdLi57WNjSBx1UdqaabfI+06LojpC+3CRtpq7dnfbja6Xu4bcXUthszncdPecyE9LZ9LKfYxuHrGdnMQoohBUM3EArTlIqmqwoS4OjUVFJHGJSFrpkzkigQ5zdXCYIiGllFLU3caYlWFCymxnJswXcB9wCBVijmFfG50LlbIwUe+pjjQzM0+N3dUCcN/n63AS21UV1x7p6yhlZq4srrsonc2sjaFuexra9KXD7KJtzENmRnhe7yqu7TY54Ai/jnmcP84CoOkQ+P757/+Ju/WiOAvHXLzwBBAFKVanW5eYRISxxD/SukIDQC5OkdqGYVqXWsJZHkxQ4FAXM3M1VWWhOOWiEG3tPKzBI01W5rvguZ4ROrcRss3tPIb74+OymZ22E4CbwyoiaiOcNdEkxDcSss39XAq4SVTLROyk8YoxkamrDzci8Wj2RKS1c8hI4++RK1noGIMILBIGvTAG5ndtxsyHiLSolRx99CKyHG7G1oKCNwP7LtSG8/mcbqMrMEdifUMWt+8X7WJg+Q35QJrtzS4ivhLaFp/ayd8ciuESzDHFTe57et2EXKZit9a6Nb3qV7Mfi7UzcemjqypYSAqufzbh0dp+oKVUxCzaQt0G7dkTIcqFzgzAPYRYx9bcRoiGVgkVF18v5If6GGMMY37dm8aA5ErNzBxT3m+elBZD9CAx+IkAgH3AMUnueVBc1e0XcMYF4zrv5djqyd4xBX/NLDab12+uu5da45Pp3mJKBbKySNRdY4RlNb3T+7EsIlHlhjLaMOamuagrwYdpEkPaebTOsPVQqxln3EmLmasIu5ddy69sffTR2s1hKaD70wMAWlZnliJiRGrRHBkLCypLYH1Du2GqIWVlRmuN5iLQmZ2M48YZQ/gIwAaInFkqS/j1dw1UXRZh7qRxqvsYAax1uMLy+4zr3jMDMaro66BlzgDHC8pEVQGbUkoEMZkAKSX0IHkxzaittco4vYo12NObx8fD+tlJvwJMGwcKcLQBLVwLExXu2gCcz60UZqFgOavv7EiUUkY3M9OpgYpm/Cot4PJq5xGx85vG2J92bT18Z1oiA4zikZyXzgUKoarB3Sh8qT+Z5TdWqr8VA442YFApVOuRCxGlZKu1tlZxUzeVGWGp1qN22lqHW9xqKdASqPtp2+IUUVVzK0wi5G4Oirp5qLoNgxOzcwKKFY4YivfNzCLKteumqqXwejyIWn6j7qoa/boB0UXH89daixc7rjEAa60+SFVHNoHJpRWiUormkWj5U2VcR2Ga1yTL8HFlUqAL5I/Z3Ndldfdzb7vKGgcGeIwRW9D1cGTGtm1du4jkKgOipE5OHOZpTZQA1dG6mh1qKSxpsjKlImTJ8shbyp2EweQwcdn7gW4X5eohwiCcw+pJRL0rEQV13H0UKmOMw+EQEdlZ8BUZ7UxEhVNqYWZ9CxY3U/F1rQDuTw+H9cDM96eH5bAmGoBL7z1eA3c/HA7ZzLStt8aeoN4YNkspqj5ab82qlFjRxNcR67Tee2QyL0tJTpI2Zon05tgczmhe6T2gRLi9vX14eIj/VUQWKbvzpbdtrXWPTR29h95kXZb9m3WzMUYhJuHtfKaJTz+uh6iMTOGWVIu2bQJZyxpria0NAHWRrkNEett2S/AYQ7U9evSoq6l7DLClLEFii6XT4bDmGHW4aQh7h7vaFSS8a+vbOJZlRyyXUsAeqsiY0WhLD46Ze6SLW+oqSchsRHGzD4BhSq4wZxDXuntc864lsWUFsI3uTmupvjWwrEsFsOnDk7X84Fvf+uCDDz765PNvvvP249s7AFtTKcuwh+797/y9v/unf/4nAH716YfvfffNU3sOJjVnWQE0o8PtU3fahjiXFKZKOSmEC61riw4mwGBKzLJ1hwhh5h/9/8y9za9u6Xnmdd0fz1rvu/c+51S5XC67HNsJSStENB1oRUiIPwTECAkx6kgg1DOQmCEGjJkwZ9xCqKUWLYGQgiARCgK1lO44DiR2nCqX6+ucvd+11nN/MLifZ+1dbv4Az6yj4zr73e9az8d1X9fvEn4y37Z+aVfV+8diAfDlbv3wk8++/rM//8lnX37x5r0HAP/G7/+r779px+2X9+rrGnH7AoAK3HsgVWIRArn7AcCPx+6keo3ULz77vOkVwEevLhbH+x/e2weX73/Q/vwnPwfwL37y+etvfUhvliXbvnu2usDTo28rAQzrYwRqzc1NSS3SM5Je3CiKzxcUgfT+zOAEyjB8vdxPSIFX7+feD+YA0GQptUFYVTUjy4jLDG3a98Of8W+giiF41gw/RoAXmQAAIABJREFURiboqEsBC2HiozKclf2wSVILAG291onR3BIpOjh1Zt2qbDbDdhsPrWBtCwlHWL2tGG1aaRHdrcA6AI7wlQQIkXYcR931WmvbtpW6EhHbttXbdFnWfd9773d3d9aJqe78W9hA8NRGDODb3/7W33zyVfIdy+Wj777/8ccfA6C0Jnqnyy8//WSz/PZH34c/AbheYmnIeFrXy7G9ewFVlUzaD4MwVZI/Q1Uatwy49SNq5EsQERKwhpMfOwCSvra1NdUPXj3u9vkXj+vdKwBG+6tlQRpEidLsAJCSxGwHMr3xYKev1eyQYRFmUUj8JPS+MyqmFxnDP8YsSIpI5tIaqonALK01IeHjOFSXWmT86JmhzMtkWnkM0kfvnRmD5ZnVTOmR126tReN1GXdYpqenr8oG8g03tQpbVgFG6dbVb3q6QSfNhZFY15VnY3dd5MLc7KBVC3c97jAOM2Po9f7etq2yJMSkxD2jDygdLm0RkjT36Ce06wxGmdn1YVVajsOGGO2xbU+Xy2ruY7YZkUEio7pr8m5H+3opGjxQmkd3u1wux3Gc71ciW2vMvG9bIiP6yXIjGQQEZpYhRndV1WUJzx6WwUXQUFX3JKLL5XLeSyljRA4zz6FI/VsjBjuPOMfRu5ksDUnuNraDzAREhYTDbWSURDKzwNiFUTjvwBHRe3dPsygK0pRIUhhCfJtHf1Debre2SBN99/ZtNS5X4I6FbZZuaGvB5N0hvO87ywXAos12QyQ3Paybexw7gJWkUbV8824WOtSTbdsW0UrN1n7XVI+jE8O9U/L1ep0NgIeIHBZMGHQJoDUS1Uyy8IgYO2Yf06x976r66tWr+moKdD1a3J55QBGBY6sgwLAPv379et/34zhWXUhi7zsAy74sl7Vp90ikaJbO1Zq0VpHwic0qZCTU3YWkKskPG7f3zFxE3f0oQJWyG8x6u+rj28faiLvtIqqqRXqOb0aNarh1FnC499vtlvWHoEHJiUEe9Qhdl/OaLSKO0ev5jSv0AH59I+RYe8SyLFXckObX65WIrtclYxyqLZOH83dyBCznBNGP3V7GJcam05qA3L08I621oJqnNjMbAgeRH87Mys3MKPMcm5Vi1VYlon50AN2JVSj5ZcpmjAfCxwY3GHaD9WJmFHRKdUDg2fUVlZSfMg155Ll955i3Q5lYx1n98M6MdVl6tS1R9VK1Ki7gHIUX9WusdaAgKU2lMhcL8WFGIFWtU8s5HmutEVH3ETzUKmvziIjjGDYcEamg2PhEM3TPp4uWkhm1rag2i9j2A8D9ukiJzq2trx4iwjm346gt7CJ5aS3Ct2MPCx25QnNhXRclQrhtt3rjUllkIRBFtqBqYt7EzV2TynBWeRzrvfcORO/9er2W+JWFiyE+jiMIl+Xq+5h/YFBmoqodSyKpxBaz8qIjSZ3BpNpAyNldAzCNBirSAFdbxXYc1Y/Te+fC5428VaqyKme6hY0onwozC2i3HgFpel7HLANhvj3pqOPh/rQt13an9Munja+vhvzXWNAIoLB0L8v7sly2/YYydE7UZM3LzaPuNbW5Z+airRI93exyvS8l2szu7+9ba4+Pjy8G81Ljz8vlUi7FuvtnQRued20EgZtwrTA2Hhg/B73uOe9Wv2aQUajI0lQjvR89c1RjttZ8HLW/EcbLTLPUVTEwLqgESESkIyd0Q5pyIjO2bhEhTZeCPO/HECMxSnZH7pSJIoi1SZ4FVIH0jG3bZBpuWdTr2pfPdRLJHGFCxEyRfnJObd8ZrMQC6u6lwoqqhT0+PurSiGZeQLS8ollQ8TlOmaowvYzkaWss7NbrOTi/1G2/CTf3PvlvOGyLMCK63K37sc+WiYj0jCHSzxnmwsSVkk1CDy8trWIJUFBK8iD9RnhRUTOTZtYOBORo2mamfSvRQYqPRaDigY+ti6SGtW6W7pX3NiN3U1V3t2kEYOFFltICq8RyON96x/M1mIYWw1XqMbncZUoXkYSygMiRpVRZeI0rqvA6NhvnyMwmDUzp+XKfy1ON0qH9EyPT6rDnEyNyHEqEWuJfTL3oucEkYthVWISFiKtx1roXCq7GewtJ2XDqAtbaoiQ9LDx4RviEtCJGBjgNE+zt6JmEiLYsoAHoDoId/fMvP0+StjTVNixnAJMsbY1It/EzhAcxL9qSQDLqHDys906Zl7VRDO2pmFJEWJbFu9W2IUxufXzqOYGs624OQ3P5KIfbUqqj4cXUt+ZUkcEiLHIQAzBG9lDqizZgj9grJxxH3In+1g8/fjrss6+++vnbtwDe+9a3H16tKcs/+Z/+6Hf/td/+vb/3+wB49RDGonuY6puhV4IT1CuczoNNrY2sH94rMd7KtVd3g81t3w8Qs3KM/4ILX6Gv3+12HBldAHz5xRe3d5/enp6Y8t/+/b/7+nWh9Y3iLcu2INKPkYNIArVMD2dkUIROrsVVyGMTaT2TqC5gbyOIoTePD95T/b3vA5D/h/7k//jnv/0blx997zvv3d+Mnsq2FBxHd8rQtGLoBtABRgqh3jLM/sU5Qpc5b//GHLXk1KEawyEjuze7M31ZdMDsgzIDg7sW0Z9XpxM5RkRRb/gkaYuoiNaZ4AVrMIhIGlQlInuvlWd3ex4TedJANVAQOMMZaLPTOxnp4W6ebjmY8H4cQQBDl5Zn00e5jwORTpyYN/NITwggx3EIj7Pdtt3q5t+PGzOozE2cyUm5EYRHwTGuy/Lxd9//65/9zcObb3/rvTd/89MfV83hfjtsJ2H+4M3D3av3me4BwN8d/u6yXLftcMs2K/owXXhNlzqJKkqb3RMBYVqK6bp2M2EJD/dejVlEDAvlJcO+895DZHzy6S8B/NZvf3DETh0PyxW+D3YdPJFRI4aMiA5gL2YLUWEs+m6VHlJt3U2EW6uK1sI3UCXVwi0yZfYCEqplKcwCI+LHtQpVg/30oNLWuxALcwK1UItqstx2//zz2/rwPW6XverD02RR1XXfb1Uzd87Jz/JUPyPBp71u3u2RcKIEVWbhxbiYmESFEi4j9ge3QGTRZRFQqd5rzmEAlKAx6yulL8KpDiI8zydAZixLM+ueI3DLYBHKzNv2uCxafzmZAkHVWzhNl5TRe88kUSjprOWC8Jjel4hQT1eJmKoKYvIYwI7KpWedF2T62JVJPdPMcnpTTtDA6D78lcKUKCM01Z3TrZ8En4g5ZyYm1SQi1rW1ap663W4nHO7ENJRiIiRMYKqhDNzjZArXBfsZ98t16u7hR7VgJpMdBgpKCe9L08nFGDIKTQ5lUdpqSr+uqxZR1UJQAeduZm0R8AXAHStHUlJEOmKA4yMLcBeZiEFadXe3LkTCJDMeYlYtvWXptYn6mWhMAoOrj6EGTkJ5Ns6EW/lGjwOtaTlJO6yOxBij4GZuJRnUr7eOuK01i310uwdlBMiFI8F1xNLGs5Q9I41mQSkzIUlEKYdJtpFkZvG83FySHi7XgToz40zbdyEaEVrRWgEsPDKqvYKZK49W5lsavwEQSBkWowvzLAYuP1dEqAjN0s6XxUDjBcH/T5vP+VAJj1HcSGdkpdhuzJpjbOxhSVy+ZnlZ3keQ1ui82FepOQouHslnf8AANw4TU+kmHiEQFsnwRYRFfPx5F1BQ9N6Thz0kqcjRqSoEljxvOKw8vGa1C9ftNCx7P4RGsosopgEzPcIjG7cSQTJdVQtCN/tKahmI8CCjHJ10lpEd4mZNlHR8XzHNGt+g+YBUlJXCHRE1HisTyfBRPnuoRVjrZN5am4xXd7fiCpv1AdgCCMHUhNippM8hbhaZTpV1afUoPu5PpE2uF8rY3FupTsuVhB+Pp3ePT3ec1zqrU+xm6F2ILrp62Q/b2iW6+4oUYhHcXRnAJhwUGWAEeTxfbUDHoBdNR5tX244uCxU8eDAvj24ZFg7k7tuqDwBSfd8sApe2EKgi7bX0SSG+AlPKqOkIgXBWgp4uL8soE/i5MdWW4u7p3savy2YGJlkqYYnIcIsjASZuWp+jV7iDubGs12sB+7Ibe0B2BUvacTzq9XJiiQnFTKlxPyK9tZYxOvDOBbk8VszSe7fTvyYSWYhr3vej+sVA/PbdY9Pqdmhjqs0omKt75ESWqDZS7rDEiSceHcc0d9KRvSC8qIakX/Hx/VoIHA8Pbw7bn26bKC3LwoyyxBzHXmVOlC8AQoSqZhuk9Hk+pQnumpdbwNPDiVk5jdJtv9mt6mNplE635ODR/c5MnOFFSzrL3sFgVqI8LVgRFik0eoGkJjxh5OYsVGguZm7DcuOFWKibfPCA57Fwa63Y1M8l7UV2iwzOta2V/X6pbjwTpJGn9SOfCZGnFSiIqDUtA4+DOeGV/Bz1NGNNd9QdlgHIIGVwcjLo6EddQVVVGOYe4WeFpAxTQChLZlYvybksjryPD+VoWA8KxD37jSLiyENIhBiKOQAEkYTZ7MIZX26NkWsOrIPoKxZe6OrT6AimJoO/pSru3rsBWFVHwI2BPHvmk7lKbyCqKsPdE707UoWbrPu+jdi/NNWFyM8MWEkeCQg3VWEeLpLeDyEKHxHDE6VZCxMR6Tlqi4yIpJxnvrMyRrUGoR7h1EYhPI2Cs8iIYWYj5ozoHst69YxheOm5thZpzHIc2zAeEy3rsj89Nm2ZQ2GJMNu9tSbcCPGyTk/mUYIikZO3nyEFPpAR3U3HcRxnyHA46PDcx0kjEl65s9RFE8lEmQPBFTEeGO92vuPMmhFhaeYdibZUUJm8k6eQ9diL+LtcrveX62Zxvd7Zu7f/yke/+dOffQLg6fHr//Gf/tEf/5//63/8D//wg++8/5d/83MAbz54+Nmf/cVte9uaIOKLL74A8ItPf3k7+sOrN9dXr2/b/uVXXwBYm57TkYJZPruOt23vXVXX66XuRcWNfzp2vbt89NF31RnA+/evfvP7H3/0Oz96//XFj6+JHkvvVDH34+hdVUXvCpywrquGiYgKeT8sDgB5eAV5hIMQiKNeWAEYbLDA9druAPzrv/fD73/3w3/2pz/2W/69339D0qthF+mZEEosrgsDaHKhBHYnxlDWzF+6B/v0gv3L3X61AHJh0wfmbLS4ZdCUIBmV+ixnaSTzgFCecZjCA9UItLHMRUMmM6iKG4vIUHHTApnXOB+1r5exIpNOP9Ro6esWmYvosIlJRgHYWZg1X5yVa12K+QFVNQ8nSvMoguYIJamwcBVCK4/XglRUVZh7p0yvBUoW0pYWSdEFamT1N+/uXwl/66c///ThXn/0o+8A6N278dref+/1tyNuP/vZX/TtCwDf+/DV9fo+542cUqJqlWi0IZUZNezwoUMJksPzQMKOulrE/d0bbWvfN05cJg/M9s5KEv29+/f20LfbE4BPPvvq22+uEpw6yuAAQJcgzWREITR4ws9BJEkIyxgTBWFiFR6lKlOTIgJDCwTd+1F+KFKapvS2Ltc+GBxD8K2zYzlTROTSLp5WMn/ZHCIb1uZBwKJ6f7hLWwo28bRvsvByud8ft0pFnRg+Eo65JSVVYWsy4WSc1nTutm8J6Ox2kbPbnGjfe2ttivI0eJ+pZnFqGZbhGdz01FA8giJBgwvmM+FST5osLcr+WeUUh1V1etSiOHC5lbcNEQiPu0cjdu+TBTDJ6MwcKCrkeWJhkZqDZWSkJ43uH5qfO0GZwSNxMxWZwiiOhLQ1vhQ+tgzk40Eyq2rzIuYQ+AQuUuUQeJxGSEWQUWSGbvvwV1afBnk4YpJQRtdlqduz8tNjgh2ym+1ubR5wVVVEuKYiHgBWXVNwd7lTEXdTWmt9yIk2OPc1Gue+rJw/mQNoEG7aKY88Wmt1YSjtXpg5yRgUNbaEQJQ10q13AerMwFVKPLa85+qOie8JVq0u4cHMpibC7r4NqAWIFfOOzZPn3IbZk4mZZSRVI1OZ6wzmZmVsEeW6E7ZlqYDGomvpJpSZkUpcfVGDZFwlUCCKebAMjohFy2bbS1hctNX4RFQyTEWu1xXA7bYDuTR196Za0cVzbDO65OskGmOXmdVL83Qx83RE40pWwArmYYr0Pih4k8UwZmazUS6GvPhNJHmdk4XbsW/nhNLc79ZLrbr1citJhA9llmS24BVHT8/Y19z4mEjOwPjzN0skwlU4KiO0LU0WM9tuN04ot7vLAkCx3m5vd+u6qOiSEwBcse2aktUuXIMrEjbrYf58LyACl7NY8HzWRwaCJJORMc60PurepfJZc3NfpBFJJVXKvybz7rre3bn7sfdaJ0UETAz+xr0jPNwHLHOUPYIHLIlq9FhfHJOSSrpV7FqUAKxtIU3r3fa9LUNeVhEERaT1vnd/STkFkbt7N0kdqGYhXeTo3XsIDTE9CU3v1mU9iB/7bfMDwFX17nqvl/DD9v24BAG4rg3kbm4QwMkH4jAzUdi3jPm8QEhJiFkpKc3r3xqAzCgZctbqISOsNKnqEyzIpSqb0mlMqzt/a61gqXUJ4mnWA8LCy7eYzxlAzgjy8PRRTaJSFU9N6ol1DFNbdR/UrDln1HRs2QEIpnNWebBi4Z4xcZIQhmQ2pssiRx7m2yiTJqJMIQYz6fjvbo83ESlk1chJVGemmehCNGIO9bCebYgTPkpgVlUh7r3TpMWJaHISsYhaWm2jhxl5Xl9dLc3tRQNUlS5GCI108+h9jyjEyRxJ/Fo5OChIZJGVKD1j348KvjKRV3BOBOBSIphZSH3AWfIFaaPmZsUIHCwTLqtwJNdsflYlZ10O0yN4iOjVTluFeD54MxW0VhZmgF4cNANEg2BzZkZy6FWVERIak/NIdyIps3R9JZYBq+WjEMqzhq1EE2LGQIsJMRcVskwhTKO4fgjhotIcObsbSXVB5ABMjsOSiwoy+76rsp+s+0FQjsxUnlXYJQNU1/OcsYiIm4vIui4nWMHsYEZrKszerXCbRUhmphqb0qzhFlHV5u7HcYT3qMc92Y6ujCQHgqfVbgDuQcAytxOqqiEmJh7cONbmmQkvVtzk4XkRTYudgowKmGuhYJOLFNUqnT7zh1HA7BOQKZkcAJ87igBSgZyZPKodQtrFrGpnQ7i1Eb1JFSVEzY1GWW9SdUy8tCNOFIUQiECFsA0wqwhL9TAJNy5Hd5FrzxNAbTJm7n5YN1JnLMV5iiT3DOOFZWmD2o1K9AkQt32oA0TUVOvRIhATnyZngVg/SAUx2tSbiKzix37cntZ1rUkygSK8kFdMVHeMs8q3ws3Co+kqwiLTkZIkjBcRfapyjBzdWuAa97AgAgZHCfaixbWP5ExtAmBpfNve7R7H8XT/6v7Lrz/90W98AOAXP//0n/6Tf/TBj77zJ3/6x9v+7ge/9RsA4qfb3d366v5anPaPP/oBgB98/JtJbKBgkqbDI229qVb9VU4rnUprrX35xRfa2vXuwqoevV6QZV1J0AUR9lAKoPmbpd01evrqZypdpbTILsys6maZGTIA8rZ3ZFKroaBRlsDnkVU96KOPDWBogIibZO97vy4dwOP20w8evvedD7/15Zef/eyT44e/+T4AyrdstWLC2TIOABEKJyVFZJWGPw+v5k2MmVn45LFh9lENggYm8pLKoTNVCTcGFbQkPYaDXSCEJNAoHJ1ZPCAd7qGLjhNUdHdXbtVHf76bVfKdWbasPO3rpZJEpbCfSyLgTAyGUG3JmYjMUUuWNI+MA/xT+yLGXVHK8eHup38uIrkJhKzb2lpGdDsANNFws82SyQt2AzRRIlBW0+hgslq3DNxdL7a/+/yXP3/1+h5AU7o97Z999sk/+7Of/PKzvzluX/7g4w8AvL5fhBTeF6WY9L5AbdscZOConTEEzErJHAJypgMApx3H1xmXOBhohGK27aCNKBfRzP160e9990MAf/nXf/3qcvfmbsncK3tfUkJALTrSZdpwVJWEM6kfRwZpG6igw/uytMzKZp97cVB2AolKVEIeIOIIjwK6gWomieQER0Y1Z/LJ/O629y1xtHUpcGkEikoIFgu3TKa15hf7vktKa3qmL0/TIxEnj/gxy9iOuSbFo/WAiLW1liCCPMdaI9Is0gphO4obQNUoUaLJOB2yFvg4zyTJsFanqlaz21H0x4gS7ydwfpZWShbgwM1EaFJWRYpKWdLEcCJbOeC6d4HostQlwT39cBEeVC/UPKaukGFhgrMrffgHKTPTr4PpUBaqYAYNdzAsMsNKeq5gT71fZ9pxTt0HmCZRb0EK8SlNsAqLNjQyO/wYITjKCfU/mRQjf0H5DH3IwADQMltUuPiktTFhwK2WdR26CSgjDvc0q5BjhoWnrisz7+7nfgeWujSbu9iYmDMyrINTmjocNol6mUYSQbtbPckXWRFhx2HHUbyw2WiRIhrhmWcv1UDHVvuS0PN+h0hHZIJJC0vDrMnk3t0jctzqRDggRR+sqrJTnBWRsIMZ1e3iyB7DVdf7YWaXReuxD4ebl7aXdFa6J6ot74U3Z2Jf8zxNndOO80svwbH3nkhm7uHPlLEXesSvEDF4FOEMw0sB6MBUe9C8q9ejMfGmPAj3kYW8j7JvzGZCo1EYMKsHnrE/fFbqltro7sI+Q2nPt4Vxv40Isxd84pLY6LTu9t6JkqgsZYjZiigkrNIrReJ9bJ0gyry0RUR695M+A+FGTVSIyYerInhS/N0HkYGEhOBWDFyeD8xsRxc6a4bGrxtc2cSzBQ+SLJQkJUeetVIWXj+ekGB0LaOsGjLHD6fAUZ+dRDBnEmH1ezIuGnGdGXhglE8gaAllZMnCtYRSnKWz42FwRzVbMUQYNYsdX9l47IUowWR2nDITE0dlsymGOAMENAgmyvfvwe+8PwF4NHvaOkc2kmu7pxIXqFWjd3AaSSpq+hvHIaBMeA4hcRSEsd62g5ndrEg9WnHaaR3i04wE5iAoM2lmFvNOmBpTBAXBMgoVRNrCigaTZ58r0omTMwgUkxJddRQ1tkVkBWciskw9dZUxr0QOOEGqjTgoaqYyPSBwdyY6wwR1juegRDjnkHg8KGDRQbQIj/oZgAUNghh1XsMky1iXKwMEsRw1TJSsokTkmeu6Rpuj7iRmTvWcICSe+vWpWY57AQYMhkaJKgGQCBb03iNs/EwlcTKzUNBzxGFWhxcSll5WyfzaMDj8GF4JoTSPakwEVBsQqgszzzp2ZMrI/VAANoce+VI4rz9TZjD36FUkXXxmAGXOAQuYypM8DmbT6yKgYg0SZc7+E8ySV0RSOmjEC3uhCilJ4OlpA45LY5vMtqwjQ8NUHv7CQavqsjy3NJfYJTk6wWslTQ4BvYRoTgRGvOy4GkOr3ptoWjUhcZm7jmNb17W1piyUhOjPHXIgITpLHZWVkVG/EE4VLjXupMVVb0v97zoxCoOyuqyHFbm2FjMruMZLplQtkc8czWK8kVaFG02R5fyMeQ7jgNEtp1qm9nNKclItp76Xp9m+jpJ1lrUkgBGZgYJXjxZrP/tQ4pY23S8QIgs/jmNWq9RSb6eaW7pjjU3KwKazF/Y4DncXxq8gl06K0su+PUyx9FmjqfiJcJrlwH3yS3eMqgam1laDNfd321eyrPfXu2p4CmQkevjSpGTBcS1szRPiYw7QVAXPrWDKMuaKyMxsbc10672XeiXQZZwbjm0fUQ4R4pxK1nPz7oCcuUO4ZOxayLq7I4nBpPwid3oW047DpTiYkCwsYLKyFTA1aNWdquosIo31ok+PjyDK0Nf3ut9+CeC//W/+a8TX/+Af/MP3v/v+9WHdticAl1XawmvT9O59PI1tudy9erCMt9tTCt9f7gEc++2ZJT4ZhJTIzN/6wQcng6APlAm11gzeEfu+P6wC4H6R/vUXx+14dc++b2Wcfne7JWRZ12VR8wQ5AFmYPNIsiDzhs0+HWYu+FVDPUbsAUHpawQgj13rM5Cnb1z/4/quv3n3yV588XR4agO++dxWQkCcy2MdJ2ojyrL35VarrmVX5FXB3IiN9eP+4TpoxaRNTuchgacLFdR9VK3WirNvmeWSc+PfJsn3RRXdOjU7ucpmF6hZ0gn7MTEVm59Q35qUlXzuGtWSMWQo1MgRcDCAiUWRIzoOyOc+m+vp/jR8A41LqqumzN4GlHHmyLElkpcpxKFGmUyXmPAE83N115G7bt95/2Cwf335ZPPM///HPP/+KzWVp9PFv/OC733mvprvF2wZF0rivD1VgRtz4MumQWYsGMemqAmDV2PdeQydmLmJlRDiCIlbA8iYkr9+8D8D/kr7+av/2ejEKSqsTW6Q62LDJ+GWWMaQrq3t2CyIZry1ROE6b2kvEbGQioY2ZUUqZiJBXSacgeWj0ITmYxyDSQdCjcO9KDJJFV6EGYM+kSBHphzfPdlHLXmrd9bqStISfWNmy7eRoEqGXPcQyqtCzXqUGJhXrSAJiwq0QtcYmSF4cliIiY47pk3OQtpmQFU5MIuQJhQWYUjkipguGkolBy6VtT1vvfTxIpBUNYObMIKYXVEVP4hPbtiiEhdLNIp0wzJsoMH5rLROzv6PP6QiQBuaifTNTjoYiZ2ipfmEOBKQy1WMCRBy1W5Xccza2EOGbXSf88iqbEcJiEyfBQUQBZW7P1cJjxjj8HrM2lVmSIyMiaq9xd5UC/iIBnejK8yBRO9agAEbW5hu9oyrw8I0y+NO1XBMLYWbibd9oCwC6pGrJVG5b10sbMmgposSpJHOu8MIPEtUKP7WnghrGy/r5ubqGR2caFlFAvFv0YNa1rbbt88UvzncQjbeGmQTV1Js8aRkvFYTzbHCa2GuRbDI47gwBZVDytLAP7zmVbeq5LYuFhbiq6+ib+cRzp6AJhgvksizctFGpMHFOptx9uJL/pY5CvIiaMzEzm0cKP8vTOcZOv4JsL5BBTCX65c/zEpB5/uWTcX5+hFJnWmujsxl1Sc7MUS9YVnmR1qh+eGSiAPNPt8f7+3tVZsozUHl+OmE+MWcFESPh6VNux7GVdtNaU9VIN3ee/Yxgqinj4NnN9KaZJZGo0Mx9P2OD6UTzElJacfQUAAAgAElEQVRrC0O1+fJooBo9QWU0Hhoi1bZehN753hV6j47jYJYRhInwYpMSNeZz/lGW7Lpy8zkLpOpxZ0pgEuNpFoKo6hj7Axa9IjWyNM54efpNEMAiybMdOapsgjDy+9OY3vuuIkqanqM7VtU99uNYdCEdQfi0nnTEsRsoKZfrAsAoKJNpseyOTlWhBlBKzdIsw5HllWgEeBCRSEsfktvIJDKIpPf9RXVAAsnGIdVan8/ZR6R5j6ByRwq3LTZPQqR7L4C38Bi+CsuRU4Z7eY/N8VMdlfERJiJliXlwcvNnxCZ9A2sQlouoyOju8XGKbrUJoxEAdvIjzA5DcLsLqypAUJ2FhqlvjgcYFGNqwAk7/VOZE7Uz7ExV4FCrfc4LWiGZj+NoLLXH1XpyFjmXO36Ey5hF6LAdOI0peJFDoefyo1oQpt3p17EmlgS9H/BcSKvRE3kSa7QsG+ZhljOYzeVRixj6zbixxggXhsUEf+ZsvQohlG4yU7Ec4wWjZwEYkgniLKwxcfZSImtCdR7XQDWRyTm5qSSSmzvqGxqIoOrmBMjD/ZgtmAQWDZCWs2a6esaUFgaKwV3LqKbbsXu9mFGdB0rQs6W8976weDeecxtKpmQhVY7MxNz+WRnCklTFYJUsUKYAengVaA1joYdKM7O9asDKMdtawiOsgL9zzYIwBrSacmTtKGvmUaTf+lKG9S6HXlu+ylnAQT7RNSOoXKTK0QNH9jxJJpo7Yi2X67q6OzNEOMwpo3LsBELCI3zsETbuMJFEJCznDuk1RqIEIwh5RCllg1ELEp07scN6ELGU23A2urvvmRaDw6+n6B5R3d4Fc6VZHgT6Vd6BRBIlQRQSYIoRjyc3X5aFlZ7rVAkkTCkwbP2oJe/Vq3tiJhV3N8ZJ/A8PVUXG3d2lxNcmix9OScOieUoUUd0F3MPO2yaNBjW+rpfb02P9ZS9+alUGnieSzG4+XG4eHn1eGsPSk4noeeuKiOpPSaoHeaAiRqq/mneODoC6n4XYwnJ4B/D49E7Wy8Prhy/eff3jP/u/fvKTH//jf/w/APDb7b/4z//T3/md97ztRNulBYDb09evX7/37u1X3vv7r9/bcgNg9kW/rUYZtpnlUy4AJKt9sL4RHSMLDzO7Luu2PUUECy312AfiFkc/euK73/nw07/9MYAU+tab++Pp3bpcs6X1DQCxZ3K9sywx8Jiamd28BwmhRSeq0k5WTs7Mbmnmy5y/9dgrv/364f1aZO7Yk7/S9en9j+hvPqXPPm8AvvdwlQjgCZyOcbZrlAJxDJRqYuz0kUF4vkVUQmSaHbg43ct6V2PbMbXLIOIyKLmnJEVYMphYiEsHDXgVRjB/46pZcwgRqblwWVszp00/hvvRrPjKVAps7d9MVO0AdTZFPM+4kjiZIsNhlFNjEaKk6vhUbvMwjbBAQs6WxIgkZ9WitA8tGwlW61aHe8lnYP6kNkqG7tVXNdqXi5A7LnD9uCWvmfTq4XL75dfb9g7Ad77z8e/+7oPefaz6QLGHb28//1sAP/vbv27f//C6CJDMykPzLVDKEFzGdQKZsEryI0Y1moisZEgEh4h79rI5lBkZ3lmFaKuj1fvvffjlF1/e3pP7hVmkajQi2/AmqrPVeBCZaeGRtZ/y83YpcvQOCqEa41eNZQiImXvf3X2+4+6RROL1aI3/bHAyci6FU+AQost1jSgpRAFwRM77m4dddKnIw77jcn3NqoDCj/PszowQyroZDmB7prkhtaBw42o0R6nacMZDkpYmKpwDsxfP7thR2nB29yKSLN2zaqh4yHkZSLB75VjGF8cIggetWIRbj0FuVuVMRIa2Ja3PGnvxUrVO1N6LXvm2SPgYGoezZ/TuqhpzHiDSJqEJbj5OSONnLmzeIpR2xBl5m2W9dhKjmOcaMZ0aNVl82Yv5Yhw3prAZdTyuikpK92kJcQCLalYDDD37uarxwt1LQD4vP8ycQW7z35zQqFGiScI0fgnueLi/BxC9q0j9BK36HT2iLEiQ0ckY0Vrb+7au65vLCoAtHh9vXdDum2hLHuos5/DAjv1GGEDsocnKouu6aBtlMz4So6AADQZZBp2TiQQsjlqRlEVQXb8vqZnICB4MKAJK5UlAmBQUnoMSTTVlhdeX8zwxoqq2DGZZVCcBLhmspE5JMnzmnj7msvncPxIZSUPPUpEBN/GocYtnFGL8RE7OxpZvNPs6sgZvtZtj/DzMs2orxmGdlMBNPTq9kKEmhP8bwJfqaatH16fRgCgZOTx3z/o4zq4K1WXq5rwsl8xUYZ7l389Fp1MDvVxaEV63bWOWEYVWAXB3dzf1lNH8V3pQPY2997MFk1XC0t05+TiOy+Vu9lPVJWZMHJ+1HqLwKNGkamuEqRbHk9dWp47EvGdPGE2dlCrYlVHW2wCKRxkRbu5nfe10SRBVOm3KcI0FDAsWEczWpBwUoXnunb/WgtoIMWOgk+1FsL6KC0+3p7sXtOMsGi/HighxfGOsJSIAd7czR3Ych6epqsj5d6EFSg8wE6mOSvIUBxzaIZnDateWVTV49ex22HbDXn0rD0kqbUu7eQZ7OwzA61hEJUAW3SSyhG/n6KbcWms1061n2zJakqqazeq3up1kuqcAxGOr8H5kjvl3Tq+BZ408xpmq1lSK0synNXyGCWiwrBjT/QpLBikLIjifs71JiqCzaYWnOBseyiQMntbXIm03pBMOP2ik2EDC5OUPiKPvxTehoSOX0CGYZXlmt6pRYWaaXiQ3L8ve86Q5UewMqvPESKghPAkMlgmaPDuqiyeKmL9Wz0RQEy0HZ0xoEFVuIxM+bhynqlyurvD8tRM4VMqQEZwRmd32c3UzNzAlkcf4IJQokpOnvSxOGmjXeicHRdLK7KSqo7dst4qzEkVVk9FzcZMTmAXuMaGH43hpYSWgj9uyaiTVPxh5Ng9DWZI5AiLjylIgydvtJssqeC5lrPFj3w+5XCjG2Y6JhXW0eKZXbtYdJ7qilqpz3M0iIEomJlou6xitH8f17u7x3TvPWHU5d6Mi96zXC88JSfX/9ejZ04eQ0aEc8HDjpswng6BUmnKWVd8BIqzmPAx+5uAlTSgsicj29DQA1NyyLETMmVTWuUWUpBBryIKBjAEyx0BX0jSGCJgz8/BjkBHHcJWZGUHpGLj+7vtxtEUB7tYRWdenMiEzDWvfs3WQiUUik2XaGu1ws4hoorS0eugWUYIMI1+Obrbee9Pi9/C+3852saKfHH2bRng+nRflBz4XsnxRUfxycuLuFVRSVY9hFB/3vcbKC/Mwy9VvaWF+7+7y2Zdffv7Vl9Xnen9dr+tiRY8Y5tEwjwqcLk0mLsQpJfEN6ttcLXjvBxCytHsePiMzQ6aKLMv6zFsBcb2PcMqZL3UHsqkWe7xWIhXZjs4k5f2u7p6zq2x8HNGaDHrA3eGRSJ0wAs9qDssG2uwA8IsvP3t4781//4/+u9/+O7/zB3/wb/6X/9V/9nd+5zcB/Ef/wR9+/7c+2vsv2lpVeA7gvdf89Pi3glxWbE+f6LoAWJgtNgK9WiiFMzcA2Q+hUcxJGC4YMLN4YgftorQsE0BrLkKL0nJZj6dfvL5WKsqjv1sXOo4nswgogMv1SqK9dzOXUbGKzG5xZEaCU4hYav8W0kxKc7fRsDSzyp5wonZkHzDw/u7V3freG5dX3/vnf/EvvvqCAeT375BvidxLQXUC0CKYkEKYtawjNmJGLDroGN+YiZ2Qhbn7FEPRBI1okEfTzMdoxQfbbT517q661CcdWHh7Ucvd+3hBWBhjL2dmoJW3CSLw8GGsHtatCRtCvuiy5eGYbRaW38Qi0hBCc1lHOKL37r1IPTpjWcgY72bmgIzSLG64rpdt21S0CCD7vjOoaXNzVsWoKicBj/5PGUrcdWmbhZJU+Lme5N77clmT47Nf/vyzX3wi6Y9ffwbg3ReffO+DN6/v7/zYhHvJahJp4xIpIrzZGPmKsDalIO9hPQCklc/FWALEOe6aqdI40gOtcQu/3b4C8NEHH3/6s0/3DtZ78i7zABGcrJ0FGWQZVaAbCBIWFiIZpwoiVT2OPq1zPs/Nqaq6LpGAjRL37p4RpFS1zzJMDUIkFeHOjNGDRrBul6YWFnak1B56SeYmdL3zHl9naIFO373r5qrrsa4L5ahqYq6kVFhW7pBqAd8z3XoQJY1QqhV2PuksRB8jaK4ucCMimgJMjRjcc9a10KmGl49aRU5Hf2Z6me7TS6MhSoAi/Msvv1p0XWQ5wTFux+Ed1Bo/A00QgTCwLqLjOuFbJhWjxGS8ShlQae2ytraUfaM2XFXtvVt0bUyniBlRsI4gzslxSIRSFW95+qg/FNXew3xMVgYsI+v+4zx9MT7rD2vsxqyHHfXMNG06js2O5PpqKMvKF8qSz/X2FIGMZCZVlWE+T2a2KGhiisjYWU44a+XYSevMQ0R927dtu6zrWA3aIiL7vpPnogs3AOj7RgFl6RCKNK4CyH6E69qg+vX2eHd3iTGgJq8KF6cOK4WFDqiuMg4n6N0BeO9FvMugnFPE2tyJuIcvy3K73TwOAJfloqoKjYCZtSYzzJ9AKjMRyrF47NaWa6mx/hyTlLlcs5nVQVeViep2wcycCbOy5+ToYAKYouZjdW1hGoe2gV6KI7NoEMGt1XTt8GOCLRAgAu99vGLSfbddiZNHHtzhTJqDuHGyVEZhbYAR5oPVlaHjqHEmXCqrW7MfVkl/LkKutLUnzn5QpiSuFba6BfKl6FxtF2Mqk2DWEsrD3QZro+AsJ41OKoVq0VtbL+saIwdUZ/Vl71sljnNm7oSf9feYBycVOfwQIhV2z23b6oDRmMyPzfYi39kYO3sYmUU3E57zgMiwEFVQ+GnpRdRcUES8j+xnsgRVJMIjg6Yc2tCSiMhE2jlIMzNiqtRP5FgNeHwMWVQycRqvWmsE6WMtHQ9eiXR1sy3EY11JM1ESDSVylOKhEAkUSSQFDU4u6xeI6NRhiY2IWZcB8KHnzVrGY0xhXgMIltZa2/ddiC9XrYji7bZ5QJeLCJl3H3VsLhkE0rYsi372i68ALNue6/LQVss8Igy8ex3sF+HVkQeFw5dsM0KWRxwkPDxiQJAfR6emraHUvV9Ryqohqgz85sFFWU7iOZPYbY8wFrA2oRgnnLBzyHcqTzx4kFQ9ZLXUdzvqmuBullELDIDL9S4zzY46wA8zUdK8YmQ3qxuEMDfmzDCzzfeKkzOkCSkVMb68TiMZ28nJhSPgFr1EB7+wkKCkwhK+R6MKU5VVz5gkMTjSCKSyEI11Msyu16uq3m63SOggoRSBUVpT9yiIho+4ANfmXHfGJHBpPolq0jiNhMwVc/xGsO7XReCI/V1jdsSxb0k4D52WZhnptjBj2qs8PCyYEfAisI1bdGLf9ybKLHulHkARziyHOxitLSXubIctotqEIc+3MiIgzDwpCVSUU2YW1fQoq4JVOVDvmeXDX5BZIB9ujVmWJsdx9KO6P1/Nw99u+6brKlMQvdT9sHupUItOtkUYkVCgLe3Ld1+Vq8fDm7BZv1wuvg33KU2+kTZNgs39b727bt3acomIKg2tF4GYWVok1b6RYCQnCAYE1ZhrWZaIcAt3yuzcmlIlPF1Jb0cvC1bvGwCWVKVMJ14tvbVayuU4DFF51Gzl4QyY+bquh/WlLUdxGIAgtEvr4VUFakO2kCRmImE5AyDr2pLQj84qnrFeFwB9t/KTp+Xd5e68IXdk3wwriTQjHwEilcNcmbV6kn3cyiIwum/z2e+6lLs6knKsTU/70/VyzzKcnGNsfl1v727tsmZ61UeVwadd1v04RBciAqOGIWHd3RlxHLaua3lA3LMavOTFebFvPYnCDiKQMEurwWBmXh+untb9SErVMwMTAtqP/t7rNzVleto3Y+Byud6//vrxbau5d/KyXImzsSlnW7hGFmAhpuhhZjxD2FGe6gLBpFehFCgjjYyCTEDrch2a7tE9jbUOuDYOYcSUaeGekCyGOsLjqhfLCEtPq1OFUAZj731dV2atI2OmXy6XaHwc2yi3AESZRM0CTAfn//y//y8A/uhP/ujf+/f/3dDjz//y//63/p2/+4f/yX/4B3//9wH88Icf//yzn66X2PtjlnUFsJ6UnYlYyGEypvEujIWbRdpuy1IYM0t04eaexNLkUj21ICSxNA5CyOgbRoRbKud2e9sWXmQ5UX7H4eGkulaSczuOiF1VtTHRHGJQUwvvwaIIhNEJeDUzShDlom3QhUCrtkx3ys6dLgRglYfjZiF+e3z7w9/43Z/9vz8HIH//475FgwNd+WHMiLwjw7zLpWXmvu8PDw/F5Ou9L7IKKwDbj5HhA8JMpI2oOwChxS1TCOo2Yt3X6wOh9d5JkpUtQGWApOz7k7lLGrOUEUPWxsxmdju2RceUXlg4KSwyWEgKiWrUIz1zAm2Uh7QvUp3cBQss+AIL996ZJTpEhhobowoqqqzouG0zc6daN4QI0fEyusUeu5BEDvCKqmZ4Ez5sb6sSqOdISNV9T4SdeltQlYTb3lkAkcA4oP/Vz/7KQ7/3gx+9avd/dfsk6R2Ab3/0wzD+4z/9337x2RevH95cpL26ewDwvQ/fv3t4JQgS2P5U3MHW2LaetGq7PG07SvySxono4X4QEbdR/l3ulwyioMZLKdGZSayp7aunfb3q69YAfPb07uHV3ZeP8fFHb1bvzY+KVe+5PcVuyqpXvVQZmTGHWRz7Bmi9+CISYSoCUGvSbR+XouNglkg82h5A/W6JxTMEAAVj+Cgj7Onp8W69q3lpCgNYZOVc3DqTQw+f9jfy66L5cPf2q8ce/RJ9BXDRVwENHA7L0HrvzN0xjD8R0aaPnVFvEmSkmCtY3kHs/RCRIc2zSGv7vtcQuInW1FdUbOtLEzODcH0Lh+2Z2UTrY5Z6Hp40pDGoNBl3xZ7mjYWXFmaF6x4FcgTVxnjG5RJHSW8iQuk58JZt7717rCupNoIOnEKFFiMY4zphx85F540xHeHJHmcKEWUmnhfCdbmk27F3UHCMM3aCAxzEPCTyeu8TBCJxRCLiRfpApCkL0czPA5mRHsqa7u7WSpN0u6hUsiNmMDuBpa3S6Oi7UwzvgPlRpBKltabxo8TXl7aCuNsR5mthmJj77Qaiy+XqyNNUbwAvCwWZjdKxV5cHM9vebqIChNUW2iRXDmVNXLTBfLh3C/wRRJnXlDI5alsa877v0phy9Bxdllfb9gQRB8ohUkeRfd+RWK/XHrusI/4J5sjwdGJmCfORWWbmdV2UYXZUrKmtCxrcPDPXRYcDP2FmIFkuFxzH0DCFlJt7D0vPwOw6d6GpAFPOLH64AzmSipQ1m5Umwhy7q5DQSFKnB7hC+RRJT7eu7TpAvJl37Urhm+0lHrX12rubBSVlDOfOtveHtloEwoWk7sDhPS0T2SNEtYQGy8iIxiLCFpGeE0XvfT8IcWmLSqsL5KUtPdy6JwmEaTDdcto3lEFtmiwiTJUtvB82no12SSAwsszm41Z2va69e8bh/WitlSr27untclmqazl5yFeWXmz+cV6qHLQZA0RpbhkwyyKkGNFhFhHaWArKAlS57HVdLpel3IXjExA8R8d5PYfMrR+HHS4qVfczKacoCl4geUBaR8WRe5oHgSpTrJdr7z1Q+I+QUXBDHua9j7KjMbzM7XaINAgT0dO2lbKozCoiIDODj6eL12ZWpB4h1nPMoA1fffXV/XJVGXU8mVG6B4JtVhO+2zb3vNzFuq4pWbeGolK4CzmpKpdJEHi7PYlQpGbEvnfV0fjGEZmGYD92nj9AsUJkWaCX9f0PASxm+7Fra5vRk3de7utg/6lhCbmua2iL4/FeWwlSHX636tGr+WX4aC5tYaHbbV+uy0BW9SgpWVtNcFHmcllWIhmYVW7lxOzWI115SZhltHUBoHrX+27bNrgXOJ3UReNJVa1pbLu0iNhtZ2ZtLdN7Ee794ISqupnbcZTo4FUhnIf19LEiiS4RYUf3jIeHh6PKsIM9PRKsS/e8Przp1ADksmy7S0CsX/8/5t7t19YsPe96T2N8c6619q6q7mpXu2UbK01sk9ggxTKKBAoHkQhzAQQ1gkgJKBIEUCSQEBdcIsRNLiIBQSLigiuQiMNBAoEsUC64QiiWggDZIY4dx2mfurq7qvbea835jfEeuHjf8c25y/9A10VLXdq79l5zft8Y7+F5fk87z4wsZFBzGyYiyK0AW8yIlCavSoEsbMIQAkY0vSZW4tR7FzEznxPdbaXPIpDZDMfr9YVIRs7UAhNuJUxMXK/SNDcNUCJCKt78UG+tOcR131trI/QHbsDBADanuiHT1jZkStHvGEPa5hG7TiLKfhsYXF1VUTwzVg43lLsPG/VY5ClACExYvmBMED9lMJMjYBDJsZlMqSQi+kG1yKdumXy4vJFiZjrVppK0PEl9qo3pSHnjR1S2NjKk0zilB3MftQBMxW8uIYtahOEBHnmlHU6kY8Jd4SyZBkfoX1q5rwWUe4Q5OqYtrrctaXwpqCvRF5MBcgSjOFrOPq9jJyKW1hqbzzFG9h7C3cwwogKw6+KZPud0Q3KRgqc+Xy+666lv6GFjbtu5kqvcrtdr4SOXGkV15A75Pk41m4cxrkvJEovT6xaOQYhLpJdaGBQXJ+DSaHXqLC7UpAW6Q1isx8M0N8sp+rhJBvCQki7zTixu/CpW0p+s7uwUvNTn5q01QTIMEYk48CgRAMQN0BN4fwRt5h9t06XnRKklJXQqEB3qd0YgR0gTm9m8GT4LZezL7p1LOfPA8/boIvF4BgBq9O7l+Xd+73dfv/7w8fyQwdTj5RkxTn3j4DGe06lEQjoHI/feiBAPEzE6IruphYJpUc9jhZxz331UeWpe9s4gEunCh9hkmoFHQyKszxODMIqcJ7TqEvBd57Axhm4br2cj5pwR5q6InDzRfQwKUoxf+r/++l/9H/7Kr/ztXwGAn/zD3/xbf+eX/9yf/1e/+Oyz6/z8T/wz/5jpFQD+v1//v3/4R752sZfmCgJES30AGbvIyVvNrKXiTxqSB0wDgLlfTidpIm9fnreHh5LmcmNmC9XQ8NThlEq2kbDgmLuNCVVAiKBgco+jBuRMDWDmVC6N+nmf4UQMDsNk7/jys7orASZ+Fm/uyggE47iOSzaAGz4ySSfrgmaWcfGZThPIHG1o5OKIHBCcl9n1S7aR6k7dsi7hu3z7wGWYpFzFFOg7f6WBJh0qQnfViOQ4A5IzMxNQRMYwpRWOiEikRSDD9AkAc1wJpVEnptACmvKJUpWbq7M8ptw1M01gKaVD9d7vzRmRUIIXZ2JIxg0YU/8SdX9FKwERnbYtmSBWK/cUPUZEsHAlv5gfPOaAlPhEXQHcVsxbuHvKxL797W8Dbh997ZPXH73++OOP3zwrAIwZEfjxxx8+PD5+8kM/8urx9bklb3/69fO3l8+eTsy9cYJpwyI8c9TcoWfkdvlGNOXHZXzFgMBEC+kEYl/bIQ+MwCZt2xhSOdUk+qlP5+dnb6MkyiSKqIBuhuolhBy+swSEAEtCAQDAbJgZARKzO/R2KlWgbGN3NRvhztEdK5CCk9qUYXyZsANbY0AnzgOmHBOFO04gWVXtGuEIe+8uwxh2jgYA2Hv07jwcnGhhiVI4l1vB9UikiOygzKxogADC03aycJ3lrn98fHD3fjrnssQBPQYAsAMxMjO4BQT0EjMfx2CkCWY1q0caSNoNQh0sgSmEmM6z9aPVxe2IlLZ/AOibNBazOeacpgDQTw+9d3cyC7fVqgGHuda4wAr8TFDhXAxU1BE4VCQZPmcAuU5nZgxHZEZ2wqWxihBEBg5OO0CulytQKnPH8PDzEyKahbuqlyBLhCggTFOavknLbc2yZt9xGYLMLDidvEs7xkQRiNRa030yc1sB8zkGQsTTuUOlBRf5xe6CxpHoctmJiIApSk4FFOhIRCkQqJjbMMWAcHJD9eByp83ScThkqHaKtD0QnFJJQvc4DCEUIIKwVPCnN9/CVdU8kFZINlFoDnc8wtu2ZQdopterNqScxibmzMKDk/hSwT2J31IPnq6+tDlGYTMjXR3cJqyw8yW9NOOinEFnScRzsv0WN9HDss10XFq5VKCY2W6+9TOJ5IyGCSmcCBihxwHESUcYJLs0luWBSBw8zDVsbZURA9zBzAKgNJtEwQxMaSMi4RRr5P4ydaBM2GtdZAhBwBoRXkaGlMxQ0Trqk1npTpmMTKmuy1LtgC8lTa9yl/ZdDd0VnPKUYsKwGRSITALrv1CNr865wAuQfwwkWrZSf+vFyQqXkFVnKq0eHh4OVp378WwIUDFD0eFgTrk7Lttm0jFL3IQ5go/r9dKxAYAJAJNwJ44gTLn+0MnMQJHxBTm7z79GE2mM7iWPZ6S2NZZuAXbHslG1yPTUAEHKxTsCav2C8OMrJ+Pg1tqcmeZuhXBoxID7NDMnbgDQthOqDlV1bxmt6CXOSrXmGOoRWSVu/WxmtfjBQzumi8LAEImBBubG1PP+fZ6D5ZQD8t3sMuZFp/Pp9PiUFI/xrFN9Bncm3nCCAcDbcZ3X+dHWxQn4FlCKVGX8GCNr9YpjQ3T3Offz+ZxTyOsYjNZaq4sAi5EP0yOjUNa5YRrmYUR5rMUhT0MMqkUs8IJAZZQswFANsOS2jGFdGnpKTUsdj7U9CxHh7RYf7mpM2KS/6DziVFVdCT3CiKA17D0jHZCAGxM6UWErMTDDxAwibCR2J8CBJaVWieAp6WvKtQQbyQ3MhBiIjVi2k+pI2ZGnvZPzLfCj7xZpG2O4HtATAOK12eVFbWZGC3V3YDAo68MP1oCjfGhFaw+dM1+4StN1R7ux8XIx6Cu1MRYnshYIcTi3YUVUcCTdZ3Vfqf5YmLyldnZ0d5GeW4iSgIZR5ZJKKsUBIHSkju69MDDilGCUVtM0FYlZcEWQBwYQktSGBJ2ZCTFnzDmrXjZfO/wCh6UEdGYAACAASURBVNk1hy+HyUrdsPp2S5tA/TI1YYEGaDXTTe8uQgA6EUmGbwSoanLUWmtlqstEDAZk1uv+9uU5hQbn82Nrm4FxYA7scl+K2IL4jgqa0jXPrQffmM/OrSEiIxRHzeA+uvwewHmvLzrE5xiAAVT21jrIcJUXS7hlAMBeAXxpMMWDDObRiN3MzQ1psU4WcJj5IE2kGvBLKetYkYyOxUivlW+6NhzhZnHM41bQzJDKAnUfmBIA6sbRF16UA8tMljJp9FrgZwl0hDoj1fRtbfkWQxgAAxuFgeUWlM+nAPvi7ZvL8ztX03QqARDyy2VAKCMRZTJLWgAnIEsDBlBcikTzRrEMVQcKW4S4tc0cpq94UaAIQANPNHq5GACQuVEjQQBP+rqpIVET6RLgOZsPMAjK7hFXzjwkcHRZsg0QALanh08//fQX/9ov/tX/7r/5iZ/+ib/4n/wFAPjGj33y/PLm+28+lRYi/nz9/PndFwDwwVcer/vbkMEUiJVM5pZlhxAKuuWbv4xjRITM5RPm7UTnbY4A6dLO+Yaq+T73fmqc8aJxKGYRMRixsURYEbCYJTPnNDdL+2HdKmcm37x1KESIamHhByDNwVtrNpWIGOFgRqaBIgJOW5/PM9HpYeY+hYz5SnIFgMt4PgECnogjRnjJphzDAhA03FyY0y/AQKfTtu87Ql6ruMYx4IAQwMhuUkCctEhg4M1G7m47MkW4hyFyyRfdiAiBISC8EgEDAQKRUESQ4hA6Btj6/h0X2gMovtSsZnhLuAtza21ZQMukVsXlAtRjTU49oWvrzfLK/bk7BogQFlXxGP2kyyGf/QQNHDt2hGAkaXTdLxV+sTx9R0gLAPzsz/7cF29eXj19MIa648vLnjmL0/Un/+BPTYd3b8fLZbx9+wIAz+++2N9+70d/+DUwP7RzQtFNr6nUBPfG+PtiWZHo8D8DMQNYQYIOd3rNRaNtnbkSxmSD8wOPK+zXQNwskkB2JQmgjoC0CGPTOACIOnMjoHJ0egokPSL2VBdaZNkaGFtn1WdCzY6IosTw6XLIG0Q9Hh4ertdrQpbzwnV3REEwBnSQDLPzsg+pMLSmHs/579sW0Xh3sAAmWbUdVWIpcw6pjzYpK0hbOQgECAgvLy/9tBXXE0BVP/vss48++upBwF0DHeCF1tNwqt7DV4YAHJf1sclcN9qNF4XIy89f/YDV9DzcfeOWxWyq8ofmjoEeHp6yaBaR0gUg9d4PfCAR3hnawcH2fQcMZuTGCJ5SIAzknHcA3jsivVIbCYNSY5XENotQNV+FV27FUfhyvWb4L1QfXqlHfvdOpUM7L0W4xRPQnFMraKAqGYoypomIL8dcIKgbhueP7O4jDmAKZ4WdNM17xGn2WYfnbr0g+epkOYeClFr3jIm7j549MGersXQigmB3A6yjAzEj/yC9Mut9j9ZYQwHzYC5vsjSiLDIDGQtsQcjA2DiIhBvN4riTCDFTDjiyRA8KtwHLDVG22qKX+9T9IISYGebUmMEsz8D76hGJAqOcBSvzpIILYIHS8mtCc7xjumWe2aKHVh42IZvl3Rcr/zJzP4ARA9jdCdtBhSMiFoyoIBgCB485Z0UXrSoOSI4ejyELgJXqtYqorHDGvgMT1r+GVnmF6O7gykgIK/IYVzmCSLTGkTlQWNTq9Z8vVEY+0sQVwNSZNBSQmDgiKgPF3PzmEY4bGq/cGMSyakVYHAe8h3mnq6v3llfYOmR8zrFJ78yBi7TtK/Mx7UL3fBKiXF4SEefi08PMMqHnQCx3IA+1YYAkQrFeEEIkLqF0VLNKngnVCBGxScuHGZOIFkGIglLZPUlD9yDGAyQJgczcWpuqFlW+qhsFCwsqtFYnrfQmItcx8vNBjPC4z7LJf3D9pGOMnBJmAPYN5pUSNUyTF6hqgqJzwes5822M+DTsetUAYXl4zMrldDrp82Xqbn5jDsLpdNpouif1oAbR4R7IgIGuqm1FUKViK+cJRLS1bA1mJBQkkwHX2dWYCsJds+8MXQEisIDASl47/C+0dmBrvgwZRl6AauEVUtnMrPEWYFlnblsfNsYYGzcECrWUP4Q55ZrUo6esg1jNQDbjZoDELTW8EIThiVxRHbvuUI1GS5uVmmFqPQDCXZqYxy1fjBmEC7nI5AtOXMxEBBYRWKET+RVSWdtWmZfLQYxA97Kh5amVz4D5QsWlFBdIWo+IRvIDN+AgIlvNzDQ1szzHe++qBXo4mthkF/fWTNXQUk1XSMCILu3WBGaw5sIH8Kx4oYNuHUEAsdrdisMAuM0RzGzqDun3XAdiGgtFuG7VhTXOmiZ/74atMAduWz/tc+SIrtIliEzNEJgYFpl51QeZgcoHCuj4c/MVuudCZ5V73GeYHCbSTsQNVQkA8olnbsKsfiyvqtIJSIpaAT7mnFOVGT308LiKEIBnLXW7EQmJsBHPYvKV+IKB1A1AW2tF4ILYBM2BmXedfAwjlobwPg3hHgZx/z3WsAP9LhSdVBUhGNv7wG0It31OpCDmpfa/gc0SV3rEJpX6Bo6zNb/W+nNyGd7akug7pq3u2AS6e0VGr7v5dkgZUKuAEV/XqXqIdM07xmcgcNuQ02abaI/rJhuUCQ+Y68sF4Jnrgno4F3cg++lwAdByZvnj1jb5aHo8v7voZQDAw+kMrQcTOHOrU870CrCrTvchxNy2Tkly0Tls25q8h5RLXTKOOe9B7llVTzefs1opomXeZkCCG6cPRDqxIOKcmjsEYhDuGZLj7rZakYUWYyB48/wOAD799nf/z1/6P/6L//Ivf+tf/pP/1r/9b0BTAJATfmDby/7WffTOHvvDKwGADz54VLu+XC5BgXjoJzHzpBEh5w7LwoexeJVLVHa6DtDhrT2+ebtnALD0bY5nn1hjQ8N8hpNBmrN594xGX1bOCAxy95Tw9d5Z5EBPHfCnHO+Eq0e5rOthZkALIoSDBxeIJI4AEee+wYsBgARNnYh62uL0AKdHAYA3l2fu1ICJEXGmhARDc7Cbd0nSefK927bzGEpEiH0BVtKo25IuubIYKCI8tKIlU5nCNMbo0h2Qg0nIivUDiAyOgNyIrKjwHIFJV4ElVUMC8DIvUWr2AfY54feFK6dUZN/3fPaOf3+84O/xQ97D91bN6u6ESf+hTHY8AjzuU5+qMc4zefFKqJzbiIy0pAle35emWG/9hfOBb4+PT3PaZajw6cMPMt1z+/zt27/7W//PJ1//4ZeLO8in3/keAIzry9MDXxR4eOtbdtTqI69+j0FI5rckGiakhCkeOoXkfXocHew6mhABGUJn1CCg6XaicXEIBt4QLgDg7CHB2N2BFwJMWRwCghApXTDZkLTGhKg6cnfqtQ4yN4Dw3sVgTd5dXZ2Qjj32wojgsMHAQOVehvRih0Z46p0BAEECIUAJozMOu3hRPGb2g4sUUNcKEsXCXeWhej6dYoHdMUqanl8gOwSCe106vbfHx8f7UcWRsVqDLmSEipN4ryC7e0TzlC6p1e1mQSKyMRsL4i08iJmP+Mr1ikH4LRA0i+nLvtcoNYHn5c/XA9JMxDdmFtxneNV9JwQIKbOqSMu6Rs3NbI9IS2V+hjPH6+AExDXUq0OJidTUzNeAkNJTnPCT93IrmAXJolq17ItuYWHl76sVMIvESlEBQjPDwFp6qR1jI2Z2BB0pF5IjEq4xE0SKAo4GMsM2Y213IeXsAdL5LqzttqJh5vsklPVceQ5k0uEPdxuLo4PNb7aG16s+WSobAEefkFC2oATTJ9adbV7KE4oYBBYBawanoUCBuGCWKbyCLbMAbQUHrBxSbq2hubqLSE4H8tIhEuaGq/bLUJIs5BCx5Y+QPllzuntD14CDmD3ADiqphbobgafzZSlWdO6KLBBuAb0lHETmTBYpgEf6HRg5MMDAIZXVq1k1N6x5k+5jzYmIqCJPYD1I7p4us8BbaGLW8e4R4LhmzZzLvcoBoCPW93gLjg0rAIA3RhFEbtyZdGQGPJgjARKArvHZccskh/KWX07FBDFQs7iPC8m1KwuldiN/Vybu3VW83KWBBwn6XcZc3dcICLBnFkYQN8mRDQKcTqfkZ6tqFAfhlnvKgvseNsd0P3VJMVRvQgEQZnMwt6rGPeZUncmURRRc42xKfh7k3b9CbY9jLeAY/dMaJFFrtVjar9c5J3YGgNP2UFJQcxbOD5AZzaySvFKuQihZEIYnLe6evXoMOFbYk99F21huMnJclb5zBRLpJERdgmLHop/6bo220/lEOH2K2gUAdtQGMC7vOJxWv7O+Yr1/YI59Fd58gvVUgEdk5LPUnzXG6L3HYjLfg5ZZGIEcItE5XwpbvKteVqXClDKuXOEQ9zGvxBjMngmJ0sK1bSdiAipxHIvIxgS4bvOsuwSbQOvD8arupxVGswIzU5zysr+kNpxOxL0VOvQI1wRg5mmq7iniFhEITF4eRGQjmefHgX77UjZoRsU7wMrKhYjQoUhw5DCaJtgIEdGm5rO5bdtI/2AnNQXGH7wBRxMdY85Jwsm683rWAT2gYoN9MWYRHYHA3cmKRmvmafo41hrvUb5L30W4JMTMTMgJQF+xTcIENs3MpRXjABF1qqF27BTFUxBpqclcgzQBgDGvudvP8OEmkl+qX/WWgeJeLEwzVWfmRKuVxI4QsILvHf1Q6N1dvXETGlSEeOTjcERaAsb+8hJb69JWtkCOYMnz8KpEYtm2jYDHGGHeuMorFnRHM/MwEeEVOkDEiBk8ZCucO8ydgOacJG2R2JIZ59NG1mY5Phgj0no3TRFP+WKkiD0SBFcUcuBgEZlzV1U+CJ0pbQKYfhRVcIh0iAwRWO6ySBwxEjFSiqdwD0AwJUBCymYvB6QB4A5y7GYRDYqrkvyzUnBAnQh+JBIRs2X1sk4iW3G/mB51v0+FT0wXEhCL1VQYgKAJI5fl7tjNcqpG6Ui4A3c9zvc8N9Z/FwOsUTRsieDWOZDo3LYH7p375997AwBffPH2eh0fvn4S4XHVbF2EsROmR4CRImzpwEIgwgYigqMiFQPZKTyADBZiX7AGHGX6Xc2PQRhEHtgEKDkI4L6dHvY5xxhmmhqo1hoijzEYeS4XOjOrz+QqCcv51RMAfLXDP/AP/tS/8q/96T/+8//47u987gDgum8nUXhuDajF2F9yHfPuauNylYYMjIFQBWWaCcjNgWVNNNzBDgw1YAMAaeehcD73V6dXD/D4Ai/J4m60XcYzACMEr+gHSsm5BQOFe9YK6DB1JjYfEUr3VPsHDHNHKJqdOgoBxJxTc4hZehMDcCFMjMJN112tVuzXlyT+EsLGzcRA6HxilgCA58v8yuPZbborQck7MSTCWCTAJDg3bFlAuIEbBKE0vj8/RQSFVS31GkQUCf+kcFevbsrXZQcRGXskVbhDC3diJi62f4qTc7mSmUe50fVcjJkJejZaOaEO86qsClkSmARv81BDv9tFe7irJdIdCwKCAYfYYb3jkHV8ZbFjBbEQc8FnjrvDIx01OX07IjUIKczVTcNP20O5bEzDczeK4Z7mgzEvLA+qynzqvaUh4e3b5+9++v2vfu3j6+Xyy7/8a1/92g+fTk8A8M1vfvOjD89/79d/hQkeoUmGKRTIwsECobxOkYEqlQEWhx47Z6CRgRSVN0SBEaYipEUdCgCIdmFBVddJLqQpvU77tnUApsCMMRahEQZhAWirTUIkwYZhGKNv5G7JtN51BuHU0TK9Jo9KC/cS4zSiLONUddhUnYggRGmrpia5G82KmSnD2sUDFaxRbN3QlV92AAi8Ij4xN5YWRamuczE9TYfY/rrv7h5u7s4r1DwHHNv5rKpN6v4Ii8fzwz61tZaZ5eUJLeFnoDAvzjTcZmo32ln6pzI9MQGkSyiY9yMCxTLt1Zg9dQ8JMEoCBRExt61t7v7m3QsAbNs5cY/MnKaM6mwF3TXv6GqtEXtrlYSiA9a3UCGCmW+2uPSImMMUMyPBMrkgMzowEsrWmuSSwHTf92Hjgw8+QCXVuoRoUZvWrKE+RndPXM6RyhQpylvJDgs5mSAnAySzNeCO8rEx8xiTuFTxZqA6NTzAW9tmpmuttoqJgO7jRSPA1SdE4B2HEh1Pp9OKjKgZUCJBctN2F0mARxRFzp4G6MKUBETVBzqNmSmCcs5Yi50EfYUh9n5K7OJKKKucFlU/bQ85HRiqc071SCdXqrEVZ/KJk7lYQqzAAEdEwkiAXLhnrRTmHmp2OKRKMIXLt1VPHC5kz9r2EBEDm48AZMC8GTUsDHLM2XtHvdeZOwR4BoWW+REpKJUtK8YXoLBLbhaulgMOkiYIKHK5vFQeCWSEt0YESoYlzdoFArqrAzITROHPeu9BGKXUjTVtzPxEBSaK4pohkZWbFAmjPvcciQZh6cuqDT5uvYWzmIm3pKQvux1hT4gEwtnYe7gf1htEz1+sdpDgIwNZMYOm166l/jsOWDSNdZzQtGn2Xmfr7gDmAO4lbCEIiupBELGx5DArR6LSmoVPL214OBOgiIA7rm+fWRAA3ai1QM46MyAo0CEIg1nM563dCEekrOlyHbidt7voaLifpyd+QoQkvWnSMDXkdY8nml0Zb+oGVb2F+1IQoUOO1eo8F8kkHDSztM8cimZ3FZHTVnbyfd+PQJgEUc19IAcwI3VHV8Ms3cfVej+hU7ibsRkBwMUcYD65uWsjxpICYaBnbvf6IzICTi6XS+99a2xzt4TrQazJfgbdpJue7qBF/KX2fglO6Wj6IsIi9JYchJhPFELiDnJRIdjVYZ+WC4EsKRVjhquqGNNqTBgwDCjTOZjyt0PERNmBn933QOQOke9dxsxHWJrsMs+1OYJgRtkErsyeLM+OtNrDZGGZohCe8qK0IIhIuKsqInGXAxOWH4Qww81cFkkMuNOtZwI8Hu1YnmNEAkDhqNPJfvBiYscYEUF1ZCTwot4WFplzJs8iR4/MjB6uM8vYQ/2Id4uL2hjcFGLYJcVgKTWfzIgoGa+NtbWotbH70tsVUJwjDDEg6FgA5v4sh3PHK8rMAGhmOaw9rs/r9Vo/2rLpFtq9d92vEZFfP4MDoEFMUwpKfUHEjRNxiHiLfne3ODreFk5/Q0GspEAPgGY2hm79BDBW+nTOAkKo9K7DxrY1RBljjHlzQ2SoxzE8ar0YHOYzrQRbazlhScpxO21goaoMN4106wzEjTBzWu+Tbt+bWdaLTGYG7+/EEJEdkago0Kvzzy4oy9D85BGRgVMMdVxWzAJEd5sVgMB0KQildPdIOS2qMREJ91xi5+4uRdlNjjmaJ7y3rpZb0QrAMnT3tauBNXdkbr6Cn7KXmqZVIq9+UiRVtbWpS4TVEX62Ordju4gYIUxu03UCQBcSYg0j8C7tR77xDQD4/M2763W8exmt8fm8ybYBQGfT6x6MQo1YMiQlMUvClfliR7ECubamQPLlnTm8AxQQS1diZkFFxkZPHkEpDYeqqgYEkRxXV5rLjnY63/Fx3d2dGYEwBUJ/6+/8qsflT/2Zb8144ZOO/RkAHh6abHiZc7dhk169enj79i0AXK9zO22QqVRAiTiE9bJMs75JidXREdBMmbn37rgBwKefXV89ffXdm/0v/6d/6W/80t/4xje+AQD/wp/85/7wT/+UwInYiN1jFgolxZqm3DpRAU3zmr/P1inGuCVHA46EBuYNsLAc9aEdKncwgFwFL143UuVJIbh77t/QnZHANNROvXS2b59H+8ZX4vJOdbpdimZvBMRmBuhI4G6HYj9PsLyElqwDk7mT6/H0yFBsJRnIozplR+ZNuge4UYCpFmSOqCEIgmEIRPHVkigBFBlMm9OH48RGwLCYcwCAbJvVbOfLqSjHwPdL1gALTFP3ep3f258fuiciys12jQvKSpAgufcSbfNvGbZM3XdHlkFQoKr5/coXaBkek2PSpPH13eR+iog9FWEP2ydf++qrD18Tt1/rf/fDp/PrDz4EgO9+57d/57eer8/fP//wB3MiV4gJIqIAOjkxONSYNRLlYhhxMOrcLH0K6UFYbyiEIbi7TieSHHUxTGFR1XfPL3p+lcNoRDCLMEh8zO21p8ysgwgjKJm3qwWY2hAUc+Uyl2nrm8Q290GIVA2zeC50VNUg2Uz5E7TOxAi8XhD2SooMwaCME0JoBEaoGEoYvSvzAADTC/EVUJLiVdQqpKqq0l2xrlozc8MUMtSvBASA68sLMre25RO4jwtTG2O01qxAswcBGs0j48V4CQcqFLP+F++Xe0QSYfD+FXbIkdaA3o6F/31hlukhrTUiYY7jPMmW9Zgm5AjgOsb9ru/9FEw48EmAUPmPgccSqB51pATh1zuTt4wlOsGXhBAQI987Imqt9LDhS/SEXuFuAMyiqkloIqLUbsw53VfsPVRyDefGSmrfkCeqQ56CBRpzd9VIgmwQpjmBVvZEng8aHg5fEtTkUHK1joeMw8sfdBeFkL9RRNT0Duvmx/8e11P+RLaEt7dG63bIwJ1MOCPYkHChuhElp5IRXn1NhrlxRBC7iGzZOVCEAjGRZEVUf5yaqWrr29EnZySjqbqqT3WDRBietq6WOWwuXAkLMQHCU7PoXvoLcHN0zk6rvoS7xwl8scVypeIOFqHgiA6b1DeOyEg8LQL14JFlLl5GhEoKrzwszBwYOJYCdK2iAD2OKi7VuLnTY+7Hv2yScPosg7EQ+wiMENgEMR1HSfwNRfOwMBI52HzhuFoqolUAY6CgEFioBQWuUUKX5hDpIKeVsFPQgbumY8WBpQeMUpuQ/Rszy7qwchzTWfLlXWaHyNQb1cGVN13HFAQC5XIUHWHbttsRYcUAnnP6oeyjtHDmnO4AwEEXwiAIT2SVgTMgUBCRmSb9J1CYmFJRrIO5/GlpyMo3F4UFDsAKVRyoH/mgOXPhcDSLHA4ff2fmploVLAK4WuQUGeOoOg5HqpqpleGXmjDEvaD7/f6uAuBWv11cqpzIrOKciHMy1Pe1SDudTw3b1KkzACk7QQsk9zOW/KeODnrv1D0sga21l5cXRGQmVa2Qo313ot67qqbUtNRM9znB8J5PP9NCaxQiwki2/jk6PqBCgAFhkboBMPf0gZYetKXE8UAR6dKEqH6XOUZSV7arzeGRldsEv1JM6iit9fOYaRkDMsx8lkz2hpXUHpnmtYbZEcGRtoZ2zPpV1Wy6O2WSGGULo8xMnRIdyHdS5dQc1QxrYRORApDcZobEHdF7EZGJEAeWrhE7UiY84u8DU/4ADDh037ZNpJvZyPQ+rFzoWKpgIkqvHa7AMnOHWXYsIkIIVXUnM6NqZwgBD1JDgt+XJSwVCe4GaZbOScdURwowu17Tk5x9Pqlq5y0PEVVDxN7LAV48POaMswoPMNXdD420mXGTpeA4ABaIRMMUMzcFgDipEnl5ABziBSJ3Z0DzEGGoZbgcxX1EzHW+EOF568Q5ksd1qaM7AnprHNjLieMR7kRU6FCA6/NLa2kr8N575u2tm94Ik9AFmWUQJuFGyK1tIuJLW0WcN5YjShRlFxDjdOoWGEH71Jzy0PrnIIwUbgORAPhuHOiaqyC+Vx0jYXYfd9MlQI8cB6WT1rWyLZsIpb7akRYkNGoVAkQYHn4TwSBF2fhWGQqu3lojSp0VHTzz1hoFujtE+aqyR02wli/DecWeY6WixlFCISS24CjCOmPKVXJ6fRgOzYxIV1okH0e8p2DP3HRW9EPbsPVQC3PwIN4A4On8wMBv3rx5927O+fAqowfZG7ZAQ+IgUqiiTUgAgtbIOY9HZkHuHsmTg3Rt5EFcWuyaDqb1C5E54RGBniZAM3UYFi5CiDjHSO3AtmHvfaojS3anDp6jAWa8Xi9TEAD+5q/+zd/+3V/9uX/0D3Why3zTT7khf353HdLg1ePTPi5jXDO9tclJ1c2dsSFwdafuzIV9MtszKYmZkfIGQ3PIdvXNd6//+//6v/3P/+Mvfvbpd3/mD/3Md37zdwDg3/93/8Of//l/8k/96W89PvWHx8aEHjPnGxWmrGHTa09FYVORwIQjIl/nw2S+1jh5sjEzg8G2ZUqI5pPAjdL/lGaOZbDH8EqtJPG2IQDEZQaQjak4H88P59MrAPjud57tm6dOEjYJLwQdADQaYwsfEdbaNtU4CwhhiGgiY04zyzdURBzRzcxi6F7QSgIPcVfCxTsFcCABtiAghvBp1zyBGXsEYb0gx6whECnQI6JhfTUedDTTfnPjQoBh0evr5sLADIRPUswRzHhof0hE3ROlSYjM5B4FMDvmqBDpMCM+hKDpTHYC7L1K4ZTIuoGZB+YhzwsqmT+HXPZBcmBxshEixJLPk5AItI6BwYzPz28B4FFkO53m/nx52ffnL9AvD80A4Le/+N3vf+87n3z8qrODD8yJEhqABxiRE2ZmLmSHiEc6RqzpMCETOdAx4CiuDaK6O/omVNGtrg/bxuwvc5/4Oic9ggwOaMhNiGBmIngoEBAVYTFqb+8Qvm2NuXsoRezjBQDUPdAb9y6SQVQpbBAiDApH00nnTIdpw0bvPUqNMxclhxA549tzk4kZSS4BsQNYE22MAHCd74heh7APa4xSrUL129mCHoPvu7733r5Rq4Jxuea18vD4mPFV+34pV0JUal1VDk73drZ0SSMxM+cVooDuwChB78UtH9MigwjwrM4MItxTB8fLcOFOAabmHnrqcj4/AMD1esl6N6fMa6gXEVUpBli20OxoagbBghhlnq0nwSLhY8x8zGFj+QKA6WABMAr4oq5Xp5euw7bvuxMytzVyzbcramhIsaqOpRBZapUcPNWuj8ojw4hE4kR++5vCtJHX/ZyzJblDq9pprSOij91WiVxjiOQ+xk2XgUSAmC94RR9iiY9ywntsmxpvR8cit61yHM9SpjMCwPnxbOFACIGxbE25vQgCRzjGo7TqPRF5eZ4H8CdVrjV/Qb9crjVEY0IKAjraJ/Wk1WIEBnLOucyMopCHN9kugoepOriLiPpt4iTDxQAAIABJREFURE7uVlzX5cxd+bD1siwwBwYIE5Q4qPKhg9IrinPOqTNvsZ6RGauGycxm7OSR4b/hy0uSxvOIQIImTfK80pld27ZtQUVxdHemkholHgLuIKMLslifYqlsULgJkaxgXkvABAPkUCjlrQqeCyuzyU2Kl5dI1EWyz1PdTRsRE6iNY6VX6mk3xFRLrzzp3NuUC0ruvI1ADI1EZOm8cqwDkX3iuqfI3XWqqiLQESkgIg7L8EfZLKBpAOToHfOsRy/W73GeJXnA3c1npCLVShORKI0s0QUpb0GfagANKRd6pcRc4tFcy4u06kIJAZySxs0rJcA1FxJ3sz44rPQi4hCJmDmKfObmU9fdqtnVMyaUq5h9EQAuBZlCX5EC4WuPcJ/AUE8OyjGxzaTS1tqaWg7IeGfkOaaR83aiRRYfbiyCvfGJkfr1eWbWXgPKisjBqsVIH8rCMK0HCQFAGiFFvuyZ62GqsGbZ9+sZ9MjHBQI04kszDliUSUQEyvBLh0V4cQjOMbdFmCFiqmMwuK459DyjS0LC7JbRjccgIOsWE6RAyaZDUZ4dr0748NTbZthykMrLCQkRxJhBn6fTqahPebTcfDrk7gGOVIRmSy44IZFoeGaHayimP2AleJRZKSCnGfkZlogvY3KTQRM3/CYAJdjkqCfH0NYaA6p7a+2Ym/wADTi2bcuh+FwJrDdlh+U0Tg4URUDSmElEkGRZghF9paMTpaLm3ua0AGO2bl96TyC0hAB1nJXpEVjidGoAPMYodP+iPySb504PkKPuVAr6YavbtsZEmdBzvJkiMq77EVxfJ2ZE2kmIKLOycvdVSQELTnH//R1e30O9whmPwiRYx2sqpZnk3LfL5ZK+ABaprRmi2UGmaWrD5szBJBFNTf/b7L1nJrZq0KwpQ34CzDznzHSY/BnHGGDeez9SuMcYzDzUmXlOPeS174eY+CFYdfMvAUfyV7oDMaSSBeg9C+VR69TB5zF1mlnmzIuI7zPAE/FdHRFF0r8S21OhR3UwZTa5eL2B6mq995wr3cj8t2dMVTUZA8YUESw9wvLRvXPToZq31rRMtl6hMkQWQW4A4NMcMMLMLR/mfM10TU+Pf8rrNM3mDl0YOae6ZmG+A1Lftub05s0bABBujw+nrcv3vv/9L774Inv7Dz94Oj2exrDdcKMWEJRVFKKbpyg2eRG5tUAK1RhTYcUcHuoVQgIovatId8ii1wEJ73COfdsu+zW/r/eWXUkadFtHnuWxoDrevHnznbefA8A/9cf/iR/98W998fa3T0+xj3cfPj6lvc3e7SJyfXkXYSS99xMAvDzvhH2qIyGnmn+5AHOtfDjDK0HASCfsF7u8GAB85ekbv/Erf+0bH/3Yf/Dv/Uff/PE/cLm8AMAv/uL/8tFXHn/z137va1//4ONPPjydywVVexPsKR5axSXnXXa/7jMzgHQkoqqF15V8opZRHYiYr9IC8QRxQbSKamzkMDBYuI35IpS4r2iNGagRvn56fDw/AMC3f/07OrhhI2TmDDGETB8mZvcQEVXNjFUIzJhMIvLQhfpDQlQzc1XVbZPCNExXy6D7EpoRnjSaO7S2Aeo+rlm2CqJ7eDi4AWKSNYQlwNTDbDLjncUUaxMM8P5bE/cE4jDPo/hmh75rWenY3MLt2D+2BJkkevxf8ykoq0nx09YiNMzvj9k5XMOJiLiJSLZKqqbpdwsm6pWuxWZmph7hQtX+DbsyMBEO20/bq9YRAB6f+nbq3/ndT7/97W+/fqCvf+Xh3AYA/PRP/OjGP8qkY3+zsbWyrFfaLbgRgUXP946pNk7JJrqTFiaK672iM/l8BNSk8rC7u3Tpm6npNWYJsoDdCAxI0AJmFivTc6cYYasxh+QJXl6uLOQBvffLPtK/GY4oyCRuCmrZ6RIiCwNQhhOXtnHsD09n80A3LdJ2ACBTA+zotagBc2lBEMTABo2ppZ9lKoRigFo0xnUFhN2xVMoAP+ZCllAeosfI4fn5+eHhIS/Z9KFcLvv5YXOX1fzQIa8tNXUkxQAQAassgwXwgjlngpxuR84ifmnuW9wjbqSDg+IkIvnJ5ONNxCl5OeBQIsvyTVzhmqpzzu38qKpIkYtoIM7Up9aazZHL5jsmjRHLcfzefK9MDOQ3mAsS0dZO2SQvzGSxGODWWEH+dkpKL9ZXpmpmJiipwshT/fRwRtUjn25Nz80dIDWb9B4XI0/O/EzyR8ujcJolBy2dpPkBMjER+QE2WlaR9UbE+/Dy2z72+ATyf5HwNjW4E4jZOm2mqnCltt1xf+JLi9kFzgAEak0QKyTCfKo6UQ3WUx8kwkHkbtnNlGfZIwKtksLx0IcS0YnZc+W8luFh7uGNuTXyMfLP0jGnaZKSfUErue6r9Gxi2g0CJH8OCM2suqqFmDNXa+o89Ask0pjcGSHIw/cqtnm1bUIlTCCIRjzndJseBUrNVMuNWjTWgH1UxioLdpEoG85REIaI8IFpXx+4mgMob/2mxHFF5JhqEJ04O/4cD0HkuMm4XtsIMDNH7IgQ5tk8q8229RtMbb0Lgeru5rVoLQxCYH6yaVQ5fBY5tQ/mY6ha74jOfK/zSbZZSL6kFRw/l5kBJkfCURgAgnNx60zYWs/XAR1bayw858SA1pquHWe+OGmRXvos78wvYwfVfj5vCWqFCM80Bm8saSIGFjfMyVpyPbM8SNpGluWMJd3KSOYAuteCIabe1kXElvM318BE8nR+OBquaTrnTMCzZnDkgbNNo40IQZZIoKoCeGg271mkqpqVEiwAa6o53H1cr1sTAGC/+kXfvfnc3J8++kBkQ+41N4kyDcTYX/KoAXh8/YquEyvIK97DHUSYWWpSwvTI9s7Q+qOny+GsWWWp3GtUq6+J9ygbSdn0WgTa8ecWKfGOThiqYwxq8rB1APBh6CjMVril/AyVKBg4PGxqKgOIyD0s3NUm8gABACW5aFwcqZ1AtjGdqAFA50aNIMExjXLv2E/bvJrp5EjmSPXLLKKqrvY+PQTzZ2ezO9MfHcgSQlyQoHU9eUyf9eIzdGlhwNxE3nslS8m15Plj7BVqM8rX9gM34Fg+i+XGwyWAB0RqqbyYc+SvyCGNupkSka2MX1T1TK/pvYfSMfQl5sYcEeO6x4JOs5ozwQ0/nzbU0VgYiTfJtJGpl7Ho5RDF+0gPCwsys5XoExhxjNGlMXPmvGa3OadFa3MVHLm1yNNNVdtWKqaaa6QRmNEg0o8DgboPcAei8/kci6B7TG0yhq0d3yuGm4+hjpSaYUHSAwu3DiOgDMtEJPCVEm9Rz4eICHctWBH03vNVJ6KAUqwAALee92uCstcRP3rvFjFsFIMDQbYOTA15jIEBp75VEMwa0NjUAwRlZjZn7x2jzGOttTln4u4j4rydS3DlkTcVMxZLtZY1DhCdBVhy4K2q4I4rVPiAueRyR4QD0EcG3Ut+KWMMZ83baN/3lKFmZ57W3947lJPfSm4gdVrtUwMs5awp7N/aOSKmeR6+8xC8ECFhZhtnZfWwncJd1VI5Kb3nN85z5tFg5rGwPdVLSyc+4PbQqSGjqo7LNQIoHAAaE9p8aP309U8s7Pc+/V0A+Px739+f++unV71v+5zhtPW2rICjCe4vz8vlBPvUaU7tDBSnfoqqCUZmX+doI0/Sodp6zztGVcMXFj4iR13ZhBznmk6HmP10fnl5OZ+31ecUv+Xjj7/yC//Tfw8A3/7Ob/zZf/1f/OYf/KR3fYXt7RefAcDjq1db627WuLvr4/lpvyoANHqwCJEIin1cT48PAHB5fqvTHx4exnVH5G17zAlx48c3z2/2a3zlo6/9pf/8PwOAf+gn/+if/Zf+3LiMP/D3/fh3f+97+Tf9Z//pb33x/L2/+B//hT/yD//Mn/j5P/btv/dbP/73/wgAXPe3Osfj+WQ6b6j2iLZ1Ipqq+76v2SgDcWWFHfEWWFvNLImOQjlfQE3KJtwI8MyMwBYeKe4AuMyhbvLYG9Pb/d0PffUDAPh///pn4R3wfH2JV6/6TEfP+fWbt2977yQ8dJKUxVTV5pzMPNRaY2qptg33OJ1Ol+tLP59yN0vc9wHUniJszEnYAWAanujB3Cnw5eXSTyWWsBjEAhbMApQweQjQ1D0uITGvq4vc3dQD4kvc0PQndmnHtTPnzGM581Jr/bV1nV6rey4NIIQTUmt0YMyOcoFbA8Qk16SkT0RSjpFUs4w5ZMhFtk8zuZvKhcechrzNPfW9QxpnP2hm+Zdl8svz5xZd+gdDNWwAgJC5Xz94ah/+5I93advmDS8AoLE3gy5w7uE+HnvL1f0+9sfzFsEQhF672aG7+2gi7pYKKRGJgH3fHx9egbkt8siYs58fxjS3MfeXXtqS/m6fr562737/3cUfH88bAIy3BCa9bU1k6FX6lsNxALfpNhwDW0suBrmZcDebge4TN3nMRZMFxoQxrozUpPRB7prjn/t7P50jcDdHQIQ5Z5NNWMyPZTghquqcrsDb0fa72sdf+/DTL6bIFqYKqQEJQpSti4iOeYRbE1FLo6jN6jwDROSrX/l434eqtdZzHRQRz8+3IMBMaUWmvAKGKQCcTnlMqXkQUSMhotRRqqNIlXEJhFlLYCdiIfLQNOXdpOngGjovBW8+n88icrlcEZGlvbw8A8D54dSIczV3uY4VLxXcW4DV0hgJAGamGySOxqz3862Tj1ohzv1KUr5oJOy9a1Tg98qOvZGzD54iQ1zncA9uYmZzaBZpQpxBObkLOWrWxm2dhwgAL88XWTYBsENTQ0Sk7szicCN03mLjRIgoG7BY04QUzx6rHvTIauDWutONCk9EtMIFzczVEmp4n3eTf+F939vptIxsWFVfuVSq90hxa982vGtafN1xt6k9czIF3QIAx7hKLbfI3NyNOOa07XQCgOkzPDNsUnLhpRFI/k/amjLWF2nCUDVu7b7fq0gFdwDqLFxqJgTC/BFUZ+oyTttJdYA5NcmwDwCYmnnSgKUzLdqRqUXM4eGRQRXFLm3lrAEk6tspt9YBMMcAYjltbnP5NRDCXE3Rk4CV+5Jp6hEGmIZf4X4d+77vrTEjmVuOfiDQzDRCRGh94B7YeyeS55cXkapCe+9jXDeWyGjeJEa1np+SYvST1DQnkweZE2TLzGPFM6sqAjC3fY78SPO3MzW1kVQYABhTk/hbsP9MXhOMZNJRmVJTAXegB8qAs3aBx9xNRIpVYeBhhGIZt7wEyzmwCA9BjDw3CEQEg/J5PjKDwozklGqfDCnLu5Kxqapkdbrv9Z/FqscAIuVjsdx2gPmC1DQ8klvkYOZBy2qaOprgnB0vhRoIMgleLhcWzP/stNi2M3Hbr9e2Ql4rt4gpDkJn3Lue3awiwwFAiDbu2Q+nOuPYf2c20+l00vWfTcFRa8zk1y8+BYANvLt/vRMA2PX56s8XQwA4P3yw+/Pp9Wtz1XnZGAGgTYShjJTX0zHKvJdj1N+EKXv1OacQbds2hwHAHIMiDtv1TU5FdLyzsqAnKdcJd16u7cvlQgzJuh5j1NEXrhrbtrl77x2g7CoUhBAIQUwKaoklohAmm1OIwY9jSqQ3IL6qBTc1BIA3u8Lp8emjj9+C7DO289Mcfhj1CfzV69eOevFxKOURmblFRPYFqvr59z97eHq8j7VKotFCBda6iKHstFSEEcijA1O/U0zSorkRkpkRFMkxr+xkgSdQMrCC0jbc3J1Ztu0Uepdo8AMVE5s7itZaMLynM6y4Crv538LM80XriLfA+VJ13YkCDv/kUSh7xTpyOvMPgmYeuxm3blZIlTULpIztFuJUVRBi2zYP3fc9EPNGl/XsHlEpkPVljoex1Er+/iAqmwqi4ytJK1rMqUVfWp3hkTZyDB3uV/l3o2I79dNuF5sl+u5MDDhVbUwgyWZAEpYT6fxcPnxJtg2YGVOk6HY1GBlOGffUjPBIHWnuVerMQrqHdxSkEJP2zNu2ZRtT+csrOAYXUqQ6w8V1O8Q15U/xAIiZCIJ81hMFvFQ/pd6845IcqlRsCAeJDhYR08uel3/EMWzOv3kjTptZl6aASBF6O7CQYg5N04q7IwU6vz+zc1x+6UM1DRHqe4UerfgVIlIbOXoaGhxAXPnkl+dnWx6r69hPp9O2tTSRrsuP8yBGbnkUchOqjDtg4MW60Cbb1L21BuQfvnrKGdNn33+rEx8e/OHh4fT4xOQFi3Z/d7lQEGBcxp5DIW5bpvN6MUYh1R310y3eCBPpnHUxE9mazaOQQxp6XFXphsUguCuOAaB3mbq/e/eOBc7n82/+5m8CQH+Sr3/9E/P9zZs33PSHPv4qAHzx9t22bdeRxBL63ve+fz59AAC9n59fXvrWrvrCnd+++6wmjNQQ4+np9eefvXt49QgA+zVCzyc5/cJ/+1d+9o/80X/+5/8MAOib+dHpownz+rl+ePrqdVwBIAaDtj//b/470PW//q9+4R/5Yz/ny/z79PQawGIO4oryjqV/yT83z4Tp7qpE0lrDxfJU1X2/MKfQEm9wGSAGu0UhFKIusa0OQHPO1k8AsD08YrjGVN1PvH/09AAAH71+/bd/9Td+4sc+inj98nw9nU8A8Pzyxel8GtNAMVNf8l0TYQpEIJForS1bFWouNgOEe8pwPnuzv376xBQu+8v5/DpveiD+7udzf7lsZ/+hT155vEnDQgiA2Uab5/2cSbeY5JpQG3b1AxYVfmAF2hqYKjNLhbnwvTf+oO0eTZEjYITDEWrEa3Fe8RmqyrfQtfLXiGDNCiU3/1FYMORjEVFHmSNGXb8EGfSLiARIxZPGQzYYx+JFBB0AA931+vImb4bL9c2rV69+6Osfzct17lfy2QgB4CROGOjx5v9n7t1+Lt2y865njDHn+661vkPVrqp96N5793n70LYTJ0YEKYoSmTgGxVIjlCAOzg3ccYOQQAoKigRCEIk/AJQQi6NBFgEURCxkcYEUSBTj2I7tjt3tuLt37/OxdlV9a73vnHOMwcWY811rb+cP6L7wRXe56vvWet85x+F5fs/TT3b7qZT4G3bTtItDaZoyd9vg+XdkZpm6Db6UFidYa40SjUGMlVIcDGHoGpJyJUqyu9rxcp3e+eiNaXoE4N58nXyqy1q5KmgsXlxbFcg8Hcg56uPmTYQyy7IurZW8y/M8UNVdqNho5Ce5Bl3OsSnju72ZmTj0hzGO5xwMuWqNoGniQAUlELnafnfv2YJaEIkridLp7ig872Yx60kZPTZLLWrfbfJuZrUaM/eY3FF4rGuJ2X00P9air6RzyO62eBm3MBFKHAgjx5DlvF3sY2sfuMKRJHrmNTBULUQWRDTPM7NE5xxlXFhRYoSXMwdPoa3FhZpbzM03hdHWUW8ysfg73dTdk0xBvoiagZmXZWH+FNHGzMLRyWFVA5yQWGK407nn3dUQGoc+VewqV+KUEhMLaEo5cXfSbV3BdremUeI3rVpL7rnOCLi1qRo+taGNb+0zm9vOexrt6Pk6VutxOsNStH0gn+H5kTCNNupShLLJRrbv8bKQ6PgG8zORetSZsW0uS6ypzmiAnrPmECHvRs8g7frwGmht65jAxe8bM6MuO1XuybSRU90LCetdKFOYBi6WzO5OykTkGyjHqJdAnSALGAtBycxMa43byoiYzD3FOL2rtPq1btam+WD9TuucBXdPwoEuPuMtU3JicnRMO1O1flyLSORuaDhqI4hPZFtQy/BKx8qqf+PjS4kqLvynMC+tVu2r4MibL6W11jjSc5L0+Lp4eNmTkGqNukt6BhMnFqGIh+8YviREDIORsQ6nUiIKElJziA7wJ0hbA3+2m+o1uTaXjt8KxXdctcy9Veu/1FAPjcwXivnjnKdNobxBcEop2pqNNFZFiZzOeESjdmqtRQTvQNHYVtPu9/skoqWUUgHscpqmqdSlDw2bBd2zDReZecs591QGCgKdD1JKTAMXIoxFeoenhiks8zxQfRaq5Oou481uHTmsTmCmTZ6TU75MNxewD+2t69hnXvyBi5eaI1F7A+Iw8+m0Ul2lrgCu2G+JMwxWlLhKblMG8NHTD6fdjTRxM6mLtAJgbyZrdakGuzhgu79rM56EVtqsRoJyKNw3WXf8Z2O+fCrk8Q8xxULVhzrIILsdyEKYf9lwMTj22Wa2IaWFHGYIGy/ce5AiSHhKWRCxPgOPYu4ElVxlPgaKZdrbtD9WX5nBea0qGwIDbvBmqtgMTNwRw/Sp+46IXI0/LWGLobP0MoW7u7lbr85p5ZtCH0SOT5/zzKWWeoGDDDJLFBgE+oyVYSsOf/AUHA5XowBqUUw0uqk4ZnvkJCkN1DBFXJ9f/D49fZo5+MJj0BuMR0rSSW19dshJRHrgH7MMkfaQ9yqp8zZeUAO7Gzlv5DwS7rBAupB6huHRzKa8Te4hQs21a2p8cxSODUNjEQmaW2vNVGPWXkrNuzzce/RPJdOc4e0XxuI+EdQI7aABvQZc3c82eHdt1oRSZoFQH7uoRhtz9vpGULz3QMfw2cbNoaaMzs1m59hOdC2l5EvbKlEmM1cNxyAPcHcMLBxGgx0Vb0XIKFprBLr8bLsZh4Q6njzyzyQ8Xf1vEPGORNokwhfiXJKRF9v1mW5khNZaSin6gZiI+yiWYhEhBBIiiw0YutI+pcLFGWToI7LxW4gIkbPBB2jdvPUHBjTsyj3TnoDEDGMPmKgqS0qgyDOIrFD09Kk5htNElNMc/1CtutZi5s1M6ILZM2Bp+yDIlpqZWmkkTmRXuwxgLXju3nPLqsupsShlxOlmjdg58Q5eCBbVecqZclJDmkTHKlti/RW/6dg5dNyGKUuGQ7V2UI4LpUwdsNacexkXvHq4Xx/2x+Mx8kElY5pzSrwsy/e+930Af+JP/dSXvvSFDz/+A0Fg5jp4+Ph03R3mGhyfq31oCk7HenV10+ypCFRrrIMO8+7DDz/E/tpUEx3KkQAc5od/7//5jf/hv/lf337royv+8l/4xp8EkB601GQ3zWVpcsghf0gpT7K/eXDzK//3L/+dX/6Vf/EbPxuvc86zuy7Lib1KSjaYKcGJaG4i4gOpQwAF0aBb4sAOdpFEiKJ7wGCoW4D6Z3rpciViR4ywOGz/8WImcfDdPimAVz5///XvvP7Ko0fPP/zS3bPlOkXkuLa2HBfeH/ZpIm9tbbUveURSyAHcIvz1QuKbpnQbAiGZ7r/57t3N9XNX1w9LOR5u7wH46KPHDXMjevb0vesHU0oU4mFJiRp0dSER9pCSoZMvJKRbYSJjllgfMZh8LI5gIsKEyypwK2Lc3XrCUhxziUmIqsdlP0A7tCVQqw3MYAcCEjNRTAyiJhBoWFNHLtXQFeacI2J0ANJiqmtwEEm8IBGQA5cQIFJng0EZmWVRc6ddaKpbycmePHl/z3I1c2KgVQDWqpkp/Pb6kPeHu9MCYG2a83xc1QwyzdEkmLbgZLg2YmzhXFPKjE6/Jr7o6xwFNgllSVpC2E+7lK6FF6Xvfe/dj95/HcCj/c3XXnl1N+9S5qa1z72FzNxgFhTJWDaKzHNudZ33h2TJoH10nqLobU5mEVyPGKeQiLBwQNEuQigtSJt9BMAiMkofra0f1ObsaqSFVbPRFOkq+/1NaS3Jrq6FBdbpJJ3vE8zIHs7FfKa1jX4mQCq1tmnagdm7QsqJ42yzzb26ITqHM4V6XiAZXeDco4GM0JEhmbYRg2Ugc2dT7akT/fQTESFXNQOjAyyGjEIkw7sDeQRifipgj5lkJLNqa+va4pedpilL6jWyjy+hO1y7Oz3UdjGvoQ3uvQkQOt4lXpJhIjNyg8Ngxsyh06bgoHs4a86Et/H+9Xy4fgfNiZnZmVLXm5CjuYE4eNQYTUUnmg1txWVLEF/LpeF3A5xFBkefWdRG6MyYEZU3Qp+dhPJ5jIJ2ZiFd9CHMHEPUTRgSf8cYj56L6Uvs8dm8E7I0puZNoVHbNBBIiZw9tJ8SemyHu2ksjXjwSLUpmNwCgDYYpYO0d7kIjFo3yORkHRBsbgxnpJ4Sxf2TISZJyQimF1J5IgtDgG3BUucDpJTCSVKaBkeGQoWnqj3gOfJoIWASoc1r4+aMsLp0GkC/UuDHddmMzO6eU08YZfLdvIvRefdZ+HAwcSesWzEwd7Rk7ebK/X5vpUSZHWMdkeFR6uIL23CmHElGbk1biyA5IXDuuxxJIyOpWC8a2axHifV9JZSQQi0VrQS5MZwicMTOiF8GuaM1FZxz8ZglMpLjU+wOc2ZtSsLwzWpXhTIRuTawpP7aokerdAGARkQpEbVWDdEB9sRoIRbJta6tVgE660fYCJym1oq6RzNP3XPDTuRGIvJP7Ra3tQ3g8Ph5ZCwjnYjKsoZFtJOwhKwzOMRaHX+SnXrFz4NYMVBB5jQOQ2wzteKDF9MngCwkHal+Ot3FiCd4hQQ/Pn0mbXl5PwG4qetVrbO3iR2Mo5VTHyzScXnc7HRze88zlbsFwMH8WkC1KhUi4aG/MDN3hruw2Hjm+xgUsk2KAVDKDihIUtqCL5n7w3iOwtw4svAgb/LQIpm1WqvDJCWJ/CZ3YYnP0KsmznEss5uiuRODArMBgJRYNEcaLpF3JJIoYOZFeIEscVTPe8yHoqwkKU3H0nKaNo4pqM/947YSkkbOnCOMYzv9ckohyrCR592TXAeWIc5OGlt/x6fCJTyuxgEH6Ec9OxNT4h55PASPMSvscTN+iZCnS9jtD9aAo4v5+70S8i3ZqK1n1822GiWIUG3bNqjfvyIEOks2NldYn7rhnGEzLJF2MRE0NVWrZm2SLu5qVc0sJRFmV42s6Y0HHqdzDLC11s1t1e+/KKdyXlsBDFvw4QX4I8hkuuXiwC8pEluW6uWfj38iHF90yUwbNXtrSjEO6oHApO5dkjesvx4kLQIJw5gi7tQ8POUAa/Ni6/btmIHFY6g8oK15y/d27y7kC5/aeelRayHj+CpLKUx9aTxJVwxu9cQ2wx4Xm1zEuPT5qtChAAAgAElEQVTVykWMSLrUwlyGRW//uaw/KEvYRLdnxt2dSYiDUkPj392KKtgZyc7MqnX44Pp6mTnqQrukjsdYytUiMQ3jgHYYAyRgSht/uFlTM2YQLEoYcklpcvf1dDTC4eoq5iDresrzrtYaqsIp74YISNd1naaZz+Q5Yo4pqcAcsRSyJq5zIlXNqYsqK+He1XWicreW02lVwn6/BzDnLMjZ2npUcZr3UzzJSy1rWed5VrSB1waIINQbzaCuuDHJRsPeDMxqBosAZrtEYY9kAd4EgeY672diVq3M+cFzDwGcjoupHo/H3QEi8vFHn0QJvtvf7Kbd8Xhc1yfXt/djvnA8npxgXtJOmHNIb9bFX37py63ig3c//PC9D567fRHAL/zSL/xf/+ffffTgC//hv/cfP//wlWcfngC8eO8Q1Lt1WVKaYpxUtIHp5ubegwcPHj89vvvuu1977VUA7773+vXN7sH928cff7jpotUtQZzJmxPziGfmnJO717r2XB5AhMN80UbdfL7pjQn9TNuSMvpTCsqDNGzObBAmcqX2lK0A+PyL1++//cHv/f53r+99fX/96sdPvwdgyilPebfPnHZONM0e7DrT1tZS24otAhOwQC5wMlNJ+3fe+BjAs8WFdh8/efLFLzx8+uzZ6+9+B8AuXz197Dc3N7fXWgHzFO3qurRZJlI3+DTnqZ8YZwBhSrKZd1qNfacScV/rBVeOKByeG1rs3E6AsPH2qXNVCIxRsYmbR+IocbSLvRsBOUdwA42QP58Sq3snv3a2WUisTQlJxLeRgbszmYMdYcS+uLAVkL6TiZuiFeXslqeUW1sArGVt5WqGZkZi91paXQcZMRHngny806oTAJKUpsMkN8tyNJm9nuKTCWB4D3xC2GpaTIID4B86RGstEXMWNyJSPRujiNwmadcTvvqVz7//zkcAnnx8+rV/9E1h/bEf/+H7D26Wp0cAWTDNiZANEsKVoK8vd8dpSiyJBOxKPQbE3FXNgzQ9uHH90gl5TYfn9UgaIneBO/U8QoYwCyVRc2udQwwB8bQukHTb2l7oCgDJzLIzSc/ulpyThpVPElL3n/MFkYGZQ6kRS1sARqrqbq7uvNUMvUPur+E2TYgOd/hKdKSSSwCng60RVWDOkRTgxMyCC6a7CcGYQ9Y+7+aYULTWYO3SKLEl/hCxezdUppSYYRo4qi0nxbYLa7Mfe9fHJWZuatOUw/HbMXg5i8i6ruf9Wx8KnYNXzKzG6k4kyUVfCuIk2okusvk9iYLM3vPjNqEBwUNZ0k37bmnkh4nkWCyRg1uzi2iY88iAezsRinWMWZUD5K7U88Uu+y7xfrtvIhcZo86LBXtffdAF1YL6ESEb9KTrtsaXchHWSD0+74LGZWb7eRdl4XZ6d51FTjFXwfB9EGXpWIwcQYkAmrq5s0hOc/xYpbZ4PoXASjx2yMSURUpbfcBTzxnFoETcVONtYlAWjrxS1Q6OaaoCScIiDKLYq5vCh/psC3kNLrKIgPl0KkS0lfyxlyXy1qWiMLNuFbz4HtkRPd5lEo16BKNmW+tFheZEoqpNSxSKg8blMVkbHuEUOXGRYhjxIt0nm6Z5nlsYUkrrLncydTIwzCfJ7nWr/5jBTFpVtYxTIvwU2tSdKXcTARtxNW19SzNekz4qI8A+BQ4nBHi00+j6aioDtK6reo8UsQtAzKbZHJWDe1WizY+jMSHKxOJdlg9Q0da0xSPmRDYwBzEQTdxXxRd2LZgppRR/gxJUjWFObDDuDnGRcWZd2is2oXiEcfaf0zRQCLjYIUY6Sq1rykxjeyASMTTOJOsQjUqSZqZWIwVjM3T058QcRFFTjrRgu9zkXy59ezphX3UnYTZrOU/idQrrtJOoJtOcHGiTe4jxnztc4Vg+OR75kOYsxA3AFctE1lSdTHqE93lzPOQb/KnoHCIyb8EgA5zQSo0ndrtBtp7uMwmSod0iluodhQ7SGIoJ8TbuZEdirqpCUr0RkbtdnGnmLiDb4ofZOHRpxKknr7GYyKm11elps5J3APJ80LQjEebJSBLZuOPM2DhGc909D7PIZP3U4xp3ylk+gy0WisnUI6KbcXEL+2Ae87kL7kItIuqxek4WkKtYH52/dyZzjwTsS4rfZ+waP1gDDiF3wDQyvYjGPocDVzFmyc23WC8wx57qXPEHeSE+BxG+fAHCdrHlX8B4C6Vi1zPXqjN+zKW/mdwVHtJpDdt9FkGyIqG2j+ZEBnXscjoVRiZsAMYef4uIbh0AUe3LnBQMS8558tIjFftwfQOSD8CPRLFGFEqVTqCAgMDs7BKLGw3mbF9k9j8Z1h71yPLRmKulzK6m1kCJSHxAklhg/Sm0Umu8g9OU4kJyDRnGFqAbZs4LHmpIfreEp4vnT4aQ9QLjHKOEFuLfDSCMKICYtHTqClNSrU0tpUS5T7s9mIZwYsKFPJWYaNAat5AIVWVOAzunMfxrWi/f4TCIDvhFYyK3HiAdhVA4M/obO74Fd4cQwYjH0u8iAQveF5tmquGMjcGcxsp3Fkrq1mNImEcyJUdU+G6321Asce3s93ty6txpwNQAY3I2aG3df+TkWifmU61T3hX1sC+x6+1hLyJPluOydOe58GxWKXD6HPBTGDnUWjdVsQ7SeyRrbnnA/UINxY27m6WUfAiqT6cT8xzG6pjrkptr13Afj8c8JwD7aS+CZ8+eqa2f+9prr776RQBvvPldTvNut2vrHTnv91cA4Ol4Kszy4MGDu+PTUookBvDw0aPWWmnl+OT03P1HqzYAb7/1nj44/PZvfvPrP/ITv/ubv/Nf/83/DECmw1/8xr/2s3/uG/dvHp2OzcoKoKzL1Zxq03k/kXQRhbrePrr327/7O3/9F/7GboeXPv/CIc2BPWbo0yePg9WDniPgIjl6OubUWgFASSAwNfVmZiIWgrLuE1Y3s8w5gtgIUFdTi4coZlIeXlUmi/AFygB4mry5NjdqRHeHCQA+9+L95esvf/tb7/6/v1q+/vWXH97/PIDEV6U8NRA0sxgzxy66VHN4nnbBXsOADRELIbW6qE3fe/MxgGOR17768l25e/v949vvviXzJwA+98LV/vbRhx8/fvmVa0VtlTjylSHqlJORltba0MazqTnadrfFICCEtakjURnAWh0MB3nsE/icEtd978SXmsZqura6k8SOc1SSGScRThQcLsC8cya1OUi3eIvqNeaQfNGVxqtdapEUzEQaMZbxUkC8n58gI1Y3ghEgcTHNczazpkiSbm8evvnO0+iiGXKzz2yllmM7Y2V3yqk0UdmvlR6+8LlIqHnv/fcef/RRa+ULL78wharPWaQXf0Qi4QvgrsShdQ1fZzDqYt+9S6nUsg63OcFha4IdUru5uX5wcw/AlO999P7jN77/3VVRq6ZQi1gd8j8Bzf03lwSR1ZvWAmq7SWJ537SqNiFiygYblkyLOUIQ6NOQIjuIhUSyQEAh9/PmmgJulHzbITuxUZqmG6V769MdcNNdd9PkQvMkzBLi7agLo70PMz+A6AME7OZGvjkLQmBdqxJZgPGDHLRVpWZbxFW3JMGaqQakpo+63C1q/fBpMq9aI+kq0QhGieKEO8Lc3a22jixRlUSRSuvjAW21ukEEoPOI5KxiIHPEdlcxEgEmST1y0sxqs2bOUDVL0DHWZ9Oe9Q2K38tcYaSxVWIeF5OFCJ+dIoF1qyNTSkyorVkZO0zTlNKcsjAHJL5/YUTkaKaqfc27mw8QNG9aK7uz51AxMrM2AyGCiEc558Qp8BPovy7Cb05MgMuWXj52CJfEEKhzD3CR7WIaX6upf3YdTcNEvDklx+5KI96ubdisJBJGTe9NHUdQnMMDwTr+hxbWjKZLLZsHj9zStiIh2+c0Vm7EnGK6NxqhjRlGwHnAveXR0nDTcJQbRF2lwxrb3cDZnR31vLUlViDsPSbv06R2c45Nfuh6JHbo+/3eNwSGWZ9q9dibSOUw90h4AZy0dlSc7FK3CYYnAVAPfrzN8xzGnK3zWcuptTYN7ljYP+EhrslbmGyIWEWkatvmCzFdyjEySNIzm+Hqru5MVFrr73K3zDAzeSJyyv1AYLCburqRdYloM2JGU2+qnFNsm1qtZLRlDsQu000JLuTszk6qW7cZEcGkxKCz4Ct2E2CS839jqsoSUcQ0d0kCk7m4pSSl1j55F4nYCBqeqNwj/CJttgM+tpHB6XQ6HA5EtK6n2tqme6redybbdcZDrOQE3ca73ZMOOHv8okBrFqLcsEpucnEizFkCTDqWWCCPlIx2QW81HaHRn25Nz9L8GDL3v4e61uzSHBHfcgxtAz8x7ZKItIbb2/s48rMnHwCYBZwnqJ30CFPPspsTgFM73lzldrL17oMmsssEYBbRsgg5In7Mx9GhoFDD8Rn8acNFoiEc7w0Lq8EM4pvDDyBp3mKrqbplnAXE0Ykc5ujmHWbm3ZQYRHE2hkaHFG59f9M0+sr2KbPL+MDHt6GtSWJIBuApGfOp6cnpJJn3NwBWTupCeQ+QVc3SWQFVG7uRkEE2e6lV48zNLZRDAUMWpjnl0EuuVLf1WAdO9d13107G7idopNuOUz2cD5aYZcjA3dzdtBpT2mQEQ0uFwF1F/8jCfhEh8oOYohKblEuNw4b8gXOAHdydezxnLGdEWEwRAekxhSWO1EP6DLHWzDdH38h5taF/OM+BWACiWIlt4cMhPbBq05RPp1NoQfM0cU6ttS01fZ7ncDuHJFNI4tRb1xVx6A7H0Wjpz6fPyEmeiLzZoqqJtiKbLy2pPgQOnU8b7YFfmNOInNlaM+uXXLSjBtd2HhnQ+Jx1GwcAWaTWqtpyopQnVY+uLCJA42NU7aEFffelzpwAi5ZMqQY+LbqEeCiTTM5B5fGcM0Ni1eYXycaXs9htoHBptxsAC2ZKsU4nIl01Eh8IvsnALnYy5/SKITBzI1LTS81I3JRmFljBMOqPlc52kMVWuSdiXPQ/vbgcI0kaoFM0b1EhXGwzXMnJYdb8rGqOoY5RZ+MjgLjMfNhfN7dwoHVHTOvDhQ3FEovKnKUVDVV3pB44NBGZoXOGgCTZtamTtmI2aSv96XLNmfaUTo2PpSxL6pQZJgNY5nmSiJIp1qZp3oX7Ct66+knZ4ZsFbhMnM1WLrLKNJQkGDUMKUpo2PbB2z5ExdwmJWStl7bVLKU+ePAPw+ONnH73/gapN0662U6SxuunNzb1lOa71rlq9vr05rQ1AXY6qOMw3D198+dmz5b/6L/5LAC++8OpP/+lXf/G//d//nX/7qy8/+tq/8Rf/LQA/89M/e+/6OWt0evqEVG4Pu7A6NV3JOM/5uN4hCYC33nnzb/6Pf+dv//Lfevi5m7/8V/7yCy88eu+TtwDcXs+n4xORvtnb5GPqTsJgaiOffFtkSWJBh9U7ebUGDWHtWatpzbVa5pivjKeOEXGdDOwSabU+1yMSniaWZsVpAZAO7ZUv3LO0+9bvf//v/oP3f/SHvgjgy5+/J8iSDFS0aWuVqat2mfgCi9VtG5xmkVnt6MhpvgXw7JM7pKur290777y3qv/oV78EYJoO5cntm9/87nPPP8yH3fsfPIsYlEfPPcjEORVJa1mfRg58nlhEgncYw7gBYIpPz9W6OcLMW+PEiZkhn8osiABXcBqm+xBdSEqJQEwsI+CZxi4xwjsBNJiC3CIlmkLuKEK9cwBfysrMSd0urbB9nwONS5Wp0x9AQSKUEcg1tvEgqBPJfrqKHaikdHN1e3r6zkSl6+p5AkBpD94hz6eV3/jw4zeevBcn0jtvvvXkk4/u3x5ubx+8eG8CkNmZoVoMvIFFukh7AAV6cja5AeV0mmdHVc/cz0/LZs5asjarfjwZgLqfdcqY5qdLOSz84P4tgNPd49IaC0/zdXU6Lf303u8Pd8+e3N67P2UsxydlOYXcQ3LW2sh7OmO3UhARuK8AusuXzC3GDhH7FidqzsnNtIXHhMcUwEt1lv26pLKkfH0LwC1ba6UVkZ4NFs8sgZjFCZduji3mYEy0kOLNCgcUnN0vL9zhqaGBG+oUmOBQnBlhdrFUPMd2EmBELg7frA3sRFRbSzL1MDjAXVNKEQ12Xv6DLrZS/d8Kd+TlgO+iVUu11mXkL04xiKFu4mhV1VqvGRzB+U4pxbjQWrT756uwF040Va8gMrBb3dhYJFNrdRPIxCK39/OqZ8mtc6AmYB6puf1tUnhPOR35HWYwF0mQs9zGVbdAzkiU6KpLdTePP2nwdA7Wtc26ssWOBo/DL2ijQ0RAl/KNzxQel63Ctlrc1tMpZzC59ryMvg8Ic99AV17iUVS1qeYpU5KOZrSWJQm5kYnQaV07NxFBwEVpFnGqSaZFy2gWiEbzs/nrMMpUM+uL/WAZ5BxNVVEzNHJXDzEpx2oqPofWGsjjYgq8WnytRP22ivtX3ZqZyISLIo0lABakw5umbkkSESdJ3Ft6OJPVFkFX3d0REq9mRLrf7WB6EXjfLgvC/oR3gy5fFoS1VmZvrZmfc0lguiyLJtlP8zzPsYWqalWjiUgRULJ1AWZm3oJbIh1h20sRIiESClaoxPbOfQsxHnXXeDzOhQ91VY+aWyl1Y3DUWiNUwr0nR0TN6a4dJEf9PFEzJW2mO05DguSt1egIpR/nkRUfL0RzEJkephwfAoMEFNiE7XUupSxljcjwPMd8uZmbSCIRoGzN13YSbiLEc6nc5VAcANdI+A63SLRm4xK04CsDaGybRRFGDso5x8A0FsNpSiJiqlpbAIA2LbDGVvZMmQn/V+/9RiVA0f1O06R93toDg0REDYwcGxWwOQmYiAGOfhPZKZPcTrK01tYF/cbUKZNXsCQ4bwAL5v6pxzB661vdrS8uCSWGEa5GoCSXEsL4kaJH2w6uaAwFZNDMsnVnTM5gd9dSO2nLQebCbOqpJ9L3sCUwgTdhVB9wuCJJBpx4ikQhJalEi9LC7PNOIz+hcWs2CcxJ1adpexTVGTQ8ShJGJCJ3aq15yGm3FT53ArcMPaxaAwftkgEPIk/km0fGuuPs5tu6sz/EsoGICCciCtQ3gyAMd2r+GbHGZ3wDP1gDjlYqn3tKIuY4aMxGpuvY13W3dscc9uf7Mg6wB4z3SWGvTnyzYA7hAEFCe+xbbyyh8Y7loVuYohExndRaS8PCxwyWc0/b10EpsBHSm/8Rju1e4RB3ZlfzMev1TTW6oZWCvlF7WIbPOcdS0DtC2wM4339f4UuuWN+cO9wMxAC7o/XpQMi8U85StTiGPC8zdZOODV60JeoCbVdj0IgoRSJ2rXGdBCMgTH8imdAYyL2DtdCQaB/CUd9DOMJPCyNztGoApjl1I8+nH9NLdfH2yLbWQv6U0zRq0LDI8qfEonB1GwGXZISxpwJFJkSYTKjHcIaXI1Cj2ygkCzF5CKZah/c2yZmDfeC6lTWbjOKSG+QMYvbqRL7dQ2DzIABwz1+Ix7F/9xj52KN5ihUmmbttEuuU2GLjtqWoxKdUS5kkMbDFlblTEhKRNkJesyTitJQ1Bk/hiiKQtbU0NZE5p+oWYTSap9t711hPBhbOYVG22mied3nXoIsXk76eCG1r57vxlhLf1NRg4Agd1fCCzvNM5m7K0le+6q6drWvX19cxjnl2emqm+91OGt55++0f+/pPAHjwuQff/ObvvvYjz6d5Otzu6ioAllMtpe12u6ItHuYhSVhurh988v7dL/13/9Pf+p//N60E4Gd++qEed//Bv/uf6No+//zzX//KHwOwm+bktNZlIuwP6VQeAyAuYJe8U9Tr28OxFQCHe/vvv/m9n/vGn/+5f/nPffHLL7T6SZIoOuvVYU6JT2sxv8hLC/sgiWp3o5jr8PbzWd3jGjVJOiMw+/81M3DsEs6OHiJzMrhn5hZ0axfDnHmXWL303exd/bjZ/OpXXsn3rn/r17/1D37t2wA+fOflH/7qS8+/kAzPWr2D0/5qB2A3XdVyXMupH8GhgHMiklbteLfulvbCC68A+K3f+1VnWerpvQ8++smfek2mT2LO99u/83tGu/nwQLW8+cYzphmAFVxlzfbJS49mSbtWWn8ZmV1JgqPblaWRXe+1ri3GNgCQQyMWYwI/W8vG5X5xyfWjOGcuYKZLiEZYfFSVZJTLIBG/nEvGwRpduHt/Q80sDC45ZQdsvM7cLaCq1ih5dKRGDorlJ5F3eF5ZjqU2s9xWdVqDQ7zcnYSzuhOH10aKEYDjUoulgvyP/+Cttz948tbbHwG4vb33uRcfvfjqo+fuXZ/KGvM72gHWOURwVxvBPWkeSFFlHqZodwWsViZCnj2G0VUZIKvS1Nlj6vFsOb3xzkel6BcfvrCf6unZHQAzEZ6m+Ypkf3q2vPf+HYDT2vL8lBhIu+tDXmqyJn21aOJ2UoTbaMw3WAgMZ4C7JwjRiLs1NdMhlHBheOtYpRb//y5myZSXRY/FJN8w5mDirOpqJU3kI3LFbQgQ1HTo54ONZp/uaQ3emjZllhwQiZ6PQBa1SIzpN1tKnM7RSW6KxWjpP5MLOydRbIrZ8cCRu5+TO8bjGZSHZt2+lz7Tcm9LOSEwQ9UvranjbwMztFnP32WJxYyapSTNBiTBCY4wD4bHZPST0TwQJ+ExdCYhauNH9+BrmnpXpLhTSl0wUkdVrapzku1D4G7gpEhCAbCWonARmnMW7ikA1hrMUz/k+peYRunv4XfaQHkAkfiZKUKxcKqhTOGksI3cLHnq0bUdkoCOxKAIoj4bYC8tBr0JGduXjSw7xoXCxD5UONhIlg5zoigpNtU6BF5NmzrNY3ZsIaVmhxtzGvwUZ0YEmprD0cEcYdbrwZ+0bUpsi4LeErv8YkuUaNPCX/h90Ge+w6zeYhl3GaAbCzDCOVXXQz7tXmtlkSgImVK3eQ2LVAzZtxnERlXLKUWuRN82BnCErbr17YWFyhURg7PLExFaa0wcHbL1p8trDQqsb9/LZc3WKxF3IugFatC24PEuLN3yMk2topE7dcAmoC2KJSZmUA+GI07ua0oSf09PC/YepdulW5FnkShwgjEyJNio7MnVw//hgYICqDt3EKrbkedKIqKbJV8tIhfdeiEokq2LaHzIODoWNJaRQYvtwkbmkL0Q0TTvl2VR1d3VbsoZQDm11vRqnkjV+yKvSzZ8oDSHMG2YT/qxw8NhXUEDDKSb1iPAQ9SspcyxLWjVICKc3ZRwwdrowqVwio6Nr7n0GSs5jchk9yhc3VWkvwxksZ7mZem50Vv1y5TWddFTeZgPAHIr3lYw5zwTU/U1BGiHaV+X9TbJXnglpmj6Vp13u0VNOFPILjryj8EUtVxoUX1kaMY554RQd0fObsppJNX3c2bK2d1p3C5jJ92NRefpujncvPNVznNtdxdJpjbOoq50SEmizIZzr9zMzZxCycqsPRLUV8Zq5Gmi/e40/GIuuZn37k+V0tl9QyKm6tr7uwRp0XSq55xoyFhCZNdKdfjmcAnz4yX4k9zRv1AmD1WZAYi0wYDYGKFr5eBCnCQR2AlnLSTB3VPOrXXxSnBVFVBXAQ1zxg/SgCM0AlGdEKPX9IBbK+saa7StOICTWS2rShamaIggJESxA/etBd1Q+WPC2qO2prTfmBeqnX0AQ9w3od1ayhqgYHVLMjVTX4+9s6XUonYRztSjVeIWTJLMLCgJ/SlMYhcumPALhLpPQNY0ZYljV0d8XWQuBDUAfoaIEp3dpHG3qSpgiWUja0ROdWheYo5QSok0ZsmpKjozhkDhQr8ws2nzOU2Sk6rHQGHj64hQqY0dMk0xtiiluWtOqS5qRCY2kIQGaLznZymye5pmV6utERDHU5Kp2NLLi41aTwbnSaaNkb7VHLVWAinUrPTCXTjRFCOO1JNuLU6cQNPEbxFf/NXVdWtthJOfq0NV9UH5jl92knTB79i0HqwuMG7N8hSWIrZaATYldzKlWMoROYuOEHLuQ1nnsal2ok5d2cLnAGcZ6LvqIDezUhqEp5xj1VZNY7nBl4HwUS2Zh1ZzE+KaNkISAQm7du9PmjLKutvtlJCph/kJe1lrEr7d7/1E73/8uJeqWfZTXkspSWxAcOt6AiCzCIji7oy5lZo5E/r2e+ME5zwzyLWiS15ZRGpdI8yF+VOihvjEYsISj7yDp7x/+uTJz/z0zwB46/03P37/ras/8ug3f/Pvf+GLL7/04ksAbq9mAz179uR0dzJOMLna3QD4R7/2D/+Pv/0r/+Sbby5Py7/0jX/lz/ypnwaQecdlfuWlV8tptaZBYmOl0+kkQvt5urt7FpyFm9ubYz3dLXfGVE+f/PVf+BsA/tg/91N/5T/6958cP3j00r2mp1Lvpjmg7ljLclpqynsfI2R1itzqYLttVikOHXbYxmjzJZILWetW19QfeyKaamtxqtPgmSMGd/BSl57nN5PXVsqxQr3VCLykujz/3L03P37nuevnfvbP/slv/c53AHz/97/7wftvvfbDL7386oMH955fl7snT+4AnHidppLz8HHLbtgN9LSsn3zyNO+fJr4GcO82LacP55znye5dXy/1MYAP33tvOdWvfuVHzOj173/45M4/99KLABbdP/nkg7v3v7Wfv3L/uWt1joaEoE1XEs4p6brGMWXWkpC5isiUJwBqXJqrKXvkHsQmHAzJOau6g929RuiVBmDP4UYuG6LMuJtKzGz12ruUJBTBGa2fM6rOhEQcKQB9Hc8sJCRctKmZeYuFoqRJJDnBWoTqnf2liOUqcdyPLDkTc9ovhYutaZoAPH5855ibIZGllOY8lZMB+OD9J99647tvfnA61fTaD/349dUDAM8/fPDFV18Whgi9/8a3P378DIDciE3M5PMkQtpKN8cdj0fmFOuBkLaygDNlTmRKnIrycloA1MV2SfaJWSrDd9MeQNWU04xZWHar1jBANW9u+e5J/fiTxx9+9EncjPNhn+arTx4/efvtN/fz7pXPv/TguecBqK7P1tOcJlAhUxqATDY31VeCwBgAACAASURBVICVxug/ErKd2YmNDMjx5R5Pd0yewqDb7bgkOe/S9Sd3ZL6fD/fvWudlgGzOezAVreGKMsDchFME1kaJ76oR4xCv47YAXFst1a6ukiRaV43nUIQ4C9iXteQskdfu7m04EDcCFMiYiCkRo1WNUhiOeTdZrWZqZHkkHQSG83C1P96VtawxHSD2UlZ33+UpTf0er7XW0gTEOaUk8xwDqToogL0dxGh0VrNpmnZ51xPc3YdpIhyCEqyK2koiTlmIsa5L8tQzGjgJUcQkB1S7medMTYsQb+Eb0RWXajnnVh3ekZSIXUjmzNLO/lzzUAM4mDu11XOuWkZLtMVkMIlX084A24gnkYmk7iD/dPRf5zIQx9tkdeWKoJCcqfPhBQUYpl1eH8ARJuKmLtLFNe6kSu7KlIh9U56SuUziQKsNQFCTT8sSevhL5emGQO4emSgDkCQRSFAtUjYHp4zUDdUdCuosrdasVmWKoT8PtQqmlA2WiDNjjFybukuF5NTQE1KcnCRnFocyqG1J2+zMwjlFKRzTq6olgHQel7dt63qb531oZryDDxJFmh7nAMH2H0yrGsVk76Kl6ZmRTY2JgqhDRJKTuxEcwt37AJ7ijG2V2dPIUFOz/X5PhOPxeDhcXSTgJoDNintPUekLTuFWSqla6hKCgpyzJHa1ZVlG55mDZd9ay8lkMwZgHE3kG5RHoTGyjJDUFp+MtiTESbiPLO1ChW2t6RbAxHEYhKbLPVgbGyr7HMcz5c+wLTYNPwUDQ9jdBX1r7epMRJLNWjUNmJeBeMp52mempm5McQmS2TSlzFxKM++Wh6YuSe7d3tbWVLUsS3zgEfZCptZ0/F4Umbg91vBy+r9hdh3Rja+q5Gf15MgWJEAAY/CUd12lqye4J4YqSl26MiVRhME2t0SSk/QcIocRiXTtfI1Vt7ew80MvYC6q4YAOaV6If2utmTnv5vXxyUEt1MEhb3VVX9iMmKYc9vkmjszS1jID+8MOgJ7Wu7unw8Vjl7p7gNxbKcumuAlAROjGbIxBVcGg5H1QGAeoW/OmWqq7UpKusYrmKLGAsI2/R/AiM885L0vpR6rqNO2qVWZRta0dZOauUN2GfQ7zGpmscI7g15P7HfhIItOO07Sewh8t0zRpQ2KAaV3XacAN44ktWqCI9opFtpM4jRiT+EmcUFtN8xR/UkZgaLTgw9hL5hZSNcMgQmwpgfFGaA3wFhFBqJVqtoIkTb3wMm9EkjOrami+gmzaOdPDvfEDxuCQrKrENk0zkSyljVsqTfsDkXM3rwbbpiWntNuflmYM9t43Ju7c+PDzdINJmkOEFmrPrnArT6eU85TdUUxr/0SEQZ4kplmh6pl2YmZFGyehScLA7IbeZmojdEieqteqJEREKc8jKxs5T0LWfa6D+B8QHRGRBAK0juC9RDmsLhffUSkl5xwoLplyuDDWugRL0gkk3rx2+FkWd6m1klFYVDKTaWvkU6LTusyHfZTdIfCTlEQoSmFTSAyOVWE2pV5vNWvDg8DQLkkF4r60eZddrZVu7ZacmCWHf6ddOEEELExkQhQa3VorQXLKQSUfR4aRoyynmNFYt/kYEU1519cF3t9M9X7BcJJx9Tqn7O61NeY0z7t43OuyQi2zhBi4h9oSq7ZlWQ67nZlSF8NZG+ueNsJ0IOKWEu/MGnFa6xGACqlVwsR0BZ+YNjp1K+WYp7mpbsQRVYOwcHZ3lu4eaiVSRWEg4hRH+U4YFiQUJyK1Go7hYInHpJyI0MEYltyZqWpzV+o+TGFhEBuC8YCAt7u2NE+1mYgEKtlqWcsyTZMJlnr33IN7YTz5/ltv3dxe7Q853xyeHo/XUwJwdb1vZZ2YtDXr6zcwJ2Zx4eBoRJyM1RZeYjF2NTMPl2mWRObEvt/viejudIpnZp5nIs9zqgP3RZLMbC0qIvfvPX9LM4CnT5+++fofPPto97/84t/79d/4tUcvPoqPZbffr+X0x//4H/v5n//X/9pf/Wt/6ed/HkD5aP7Ob737c3/mL/zzf/rPfuUrX1lOJwC1qBmeffjhYXdVVSNe7rDb7+bD8XgU8et794+nE4C7xZH3nPGrv/b3f/SPvvbCF+8B4OnuwYvZHvNSPkyJ9tcziUY/QJyEE0/ZzNeqF3ZB9dZGdDnW1lRbykJEWmqfzc/z2qpwIuEkcjwuKekWT4BMrWmeIjYKa12YkXMy16WWHCUpN5C7GBPzlEMzfHN9tS53DxNDnu3T9M/+xAsAXn3Ir7/17m9+63u//q3v/vgPfenR7dXDqwcAmE/W3kFqBuR5J7IHcFx83tl1nu7ff7AuzxrfAfgjP/zoejpNE/3Ilx688e1/DKoAtOEnf/TL+6v5nbffefK03H/4ueuHLwDYH+7/1ve/9ZOvfeVwMx/XQtMBAGdb1qf769u1nICesTrNmchVTwQAqawWLKUA2nMCq/dj0ajUas2ZExFsWJ1h6qhMLiLaql1QhytAMBfmFJRTDY51RI1k2oBNXsvClJilg3aAnKCt19OJUt8PaKciTtPkHR3V5yqAm1X40DN7IuFjfZZ2nviwf24C8Mlb/uSOp+kgCbBWT89IJwAvv/T5198tX3z5pR//yX/GS0m2ANByd8NPn54Wurl3uLk+vfcxgMMLj0q9k1lIdC1rD7RLuTVKDpapWu2NFjuTc7LsVtaT2uEw3QdAVyj1rvpdOohbdVsBUNm9+903vvrajxHvVpTgty+6aqM3X3/n7unx3r2br732ZQDTZJLx7G7vlt548+N/8p0PTqcM4PmXnkPOiz85iM+JWWWYkrkWZ/c0pzG3hmeqpqsWFo45grp6zg4XTtwTMODEVfFsKZweVL/WdIh0lWVdZcpoyim5oKIAkJzdsNRKklLKGqPVKBMc5AzrS1QQ5jmDFBwjYwUwz5KTxEZUCKYVW/R18J6ITqeTDwEdEZzUY1Qd3ZNg0RMnjqFIxMEyp4lmBz29e3o6nST1QjAmw1OaQ3kd5AKvlohThM7A17Jutpeo8sm6wjRxgrCaaVGVURm7n2pPhTCtNAap3kts8uYaVMno07y5EoSFU+yZmF2b7ueJgFaXEW3G7q61qJWJQbVqKRHWm5hQTTipNjsHzUR8VRKgxodANPW5FVT77gFEOeVaF8AEaTMzuocZyNI01dIrN8mTcA5TLjOfaouyG86qVWsh7+uT/byvtTbTWovkdLjqO621FLMGp7X2WBMgWFmh+gQ5OkDWvK4tJd7PO3PVTshKxKk2LaUkod1u11VirgRPQlpqX5vDyrqKCLtzSm1dcQlEJwK4tWFHksxurZmx5szqCqCsJeV5zswMazXEvzlndSvaxIRTFmQArZxOS23ZkjCswi4THA1Nh8XDAUieSynMApZSChuNCOGW4MvxJFmiOe9BCUSAXe8PRbVTM11JUhgKTD3YByKSWDgnD/SWOIBGTsnV3DpudoA5YgqsNU9T15XEHBCuatM09UEDYBSMeRMhM5SR+ZWnHRkcbACnXcBBezSSKSfOPHXprEEb3I3h2voGUVIuy+pOOWcii9pvnqQ2ddc8zdp6COC8m9RqWWvgdkJXIkxuuqzr/nDdWpt3N/HEnO6OWURkKqUwuvvSCQgQfUhvhAFUrSQUBSFGsGDsq9q6zrtsQ55DKTSFxNOOmcvpCKAZyJTNJk7WFEQl+qAsZo2NDJZEYlHctKbEXosGuyRPAHaZg3rQqk0dHoayNlObJp7neSnFmnv8vinNU+6zV1+jnDtMeV2repumiVMafJbYTCVzO5aSk2wS7FJWJkrkkRafLPVhoppMIixxgKacVK31Ew5pmgGwgswyJ2biIYZiSSZsZtOUzHrwdiiyy+kITtN+V5cTABVUcm0tkU/CwhLS/moqWRSaE9w9jl/pblXTViImc9jNmoIoo+na7cLMPW/IOkZEvR/LM0kGs0Fbi+HRTlI9rSCTWZppDWvCnLWjkk3X1UcyYOLsTlA4+ZxmAE+Pd1ETHnb7u9OR3Pe7/bbqdrBIbq21tQGIaO1EfNjtFzeVDGBxPnGmB7d0uHHeXe+pf6HrKee8m/attcoIfvZ+mpdlSSnVWud5PrYjgKv5ihW7nDyJWeupYVmWuihgFKz6JV7b/TQD1toavqdYacfpp2qx4o0zRIiaerMyTWk3ZW2x8TpN+2thqmppnkMDXuqaJjHTZ6dlP+0jNczdvek87+d5rrV+ehj+gzLgEGY2RwtooXvQj3Qc08rII/uKHTAC7HA4NB/cGlSzaH2t95MAQZz1U7HD5BES4e6tFPBZaWmdHjo0tWcvJhExC5VaQ0bLJMQcUztzj3YCfqnG8U+RZgVmRpFePozZwVOptbqM9BGYKlDdyaz5Tg6xr+x21j/ELp2myYnclaTLd6qpWYOzmQvRho2I6HhV3e12PlJgtpRma9rxlpyB7oZiitlkNMghkTOnc4xLZH03eFmWPLKazExLYWbhzBROUqzr2twmktjjqPXNT6T0EWk0xdswkoVKqWqNRmxbV/t7l9jEfrKqdleTxMIgZvANECZzFnevRXn4O548eRK7FzOrtXXl3jTd3Nyc7u6YWfj8b7mHMWgI4B3NIJG9wOzSQ9xkIjciFTOxAV8PfEGravDE7LR9XEggMMw0Gq2cEs5ctE5kaG67aUqQpZbWaistFi+73S4MWa7WaotdRBYhh3rb7XaqdXu1tTmczcnRJdZqpl0yLZv6sdU6Z1FrYNFWnzx5HCL8/X6/tvWjx3o176bdLv7LpRS0lpJo1f1hfwolcKkWdLTAJGyOMDWAQ7YaGKpoC7GNWsfjtymul2XJQ65iauqQHmqYohb/4itfePWVV373t3/3xYdf+/P/wg998uSj2Gg9fvpkP9X6LH30zumP/vCf+OS9AuD568//p3/1P//6F3+CkT758JNlOQG4vj5Ilobq1qaUr/aHyFtp1ub9bllPkpInBlCb7Q+HN955/Rd/6b//8d//ob/0b/6rAK7uTerP5p2bG2BNg+cKd0s55ZxrbedIQj87dUOT1cF1hFabuTIjFL9mmKapqjEz5zTtdn2FCHe3nCWxkFBoUM09OCZNXead9yF6cSDlkDrGyBfldMrTfpplbUs7vUe8A/DwAc83r3z+a1/99ne+/9a7H73x+vuPbh8A+LEf+txLL7/y5On3D3t++vRpxEUxpC5VtRwO0/5w/84qgJQnZ9HmL77w3KOH9+NHvb2936p++PH733/929fPPf8jP/q1u+IA/r/f+IfP37837YE8FW3rqQCQIqeFTmt59Nw9rs1sAdCchM2NnMBI/ewSMbQQs4K1S1scBI/xRKTQbyw3SQI4O7l0Z1ZEF0dolCG+OAQrlMgjLnusCj0LTdNEkNZavIzTtAOnVgozX/CjAy3Mod4m5h4FTR0+pu40THPNDdKctdrS7ElIY6Z5/+xYH97u0uynjz8k5LiDDtfXr331S4/vdKL1/sPr8vQI4P9n7l1+L8uyO6/vWmvvc+7j94iIjMisfFVluZwu24Uf3QYJWo0YMOkBLeEBI4YMmili0EgwQkwYgNRCQgIGjFpigkQL8Q8AQkJqsNvddoFdVZlVlZmVGRkZr9/v3nvO2XutxWDtfe6NtHqAhES5JKsekRHxu/ecvdfj+/1876apzPTg9u0v75ZffPbqybAFYL5NmcHzqdwlSUk83lDhHPK8xKm2HAE1VHdoWRLnLDuhMdx8OVf146SnPOzqEvg9vd7uNpJTGk6FTrMCGMbrXz39Io/7j9/94PZ6k6UCSGOtddqOVCt/8MEHt/fl9at7AJ//6tnDR9v9dqfQihpaeVYZkcdMZubEEbN9Px1gkncDiE/HmZMC2G7Ho8HUl1rYPOgPEFKCOh+mipFKmQtvozrknBNtT9MhjSkakqWUmBdLHoSgBQCWuaSYxUom0gjTSiKD8DTfqxa1hm1mgjAlBonUurj5JQcqDi4nGXoUQngVQiXLiXrBF9GSEv9qkgRnVR3HzIncKeQe5JRSFsnkgFEINBgCthAJgJu7rT2qVd0pUXOhq6PWmnJWOAF2ptUbQ2JOsNq1RAiQvk6glnRoDBZmMZCprhgRDhlh06u3CWLYvRKnIK4Gsl0oxdLFnEpXsw+9tIiAlfUShMPZYIS+hYqEqZQSYLD2ScZmQYg5k7unLBRe+pThbKZmKB1/5qquFjoRsxraAR440t9ZkrnHhCV2WFFjuFED/TRBCYVzOCCgsReodVEjSsnIQjgNaZSl+HJW8GejRNc6xJ4ZIZpGLTNLMydfuO55rXuDNkTBVGXuxLTYHlCEv3NjuDRLqEBSACBrAwRosJ6COwYm0qblbDMbmFWCNKSCadEqnpi5Ey4QJWKZl8TNMhDqYWv4P/tWTG9YQd2pmnabbcg23dWcmjqGiLzW6NTMWsJOyiLGbpWZtTYHSwRhrG+ZasceCTPDjS/Rv3kYqptWFU7jMERZXuviFEMBl+73pbYvEQClzCF4MWq0lLgGIiXwMuWhKX+9Ga/iuk8kTM4cKl0YAoevAPd5KUQyCUW4V85ZQw9Va7UinHNOtuIS3akjigOsdU709tK2V46GZmQxMoIvtcTPst22hOZaay0F7CtCFsx4E2fA8LqUxv5PHWHrzhBXYwT1VgAge0TYqyq5bzYtrFe1LsuSUljYW6SRanvkiEhVm97Ew3UCA8FUjbtBj1rKnlm12tSsQIr/3fUyJa228Ag3g5cCQMuyHUfXUsykp4RqhIT0GD4/LyrgZmnImyzMBuC4HNXKXhIjT3VhWEQ4RbkKq2YKtaDEWBABLKBI1lCyEoW0A2RWWwiuR048AY0u4X0aArVpmrj6mgvp8FoXFyaPhAcD4FzNnEQIRKnVzyAO+6m1PObSsiydlmVpaaHoBaGZakACmXsG8EDJk1eQ5zwXfzktAE7Dlvc3abubDBKwUiCxCDncpunenWI/FA+t1VpKSZk5hVwQRRexRMwEiySrJiJ0jrwTI8T8jgGFMqw3wt6Aj94qsctmtpQyjEmMzBZT2gw5HnuGQR1qsNpbGyNKgAqIuYF1AVbSb+Xv/poNODjymazWqh5Hz5oVGqRoc/dO943FqKduQonTP8w5DLpsVqlFskT5QKHLiPSTcHenxHFktHDzMHWhsXFCakFsjFSsw4YvJkTdIwYHMcM56iTOMZqNP7V5xqk1gSvEPsIyhd8g2JF7a7Mj9imhsYPfGHCEI8bhtVaOF6Q5r8DUDGzNZMsgZoDNiYGltrSRnDP3RrevTbiqNp5FxNS1LU9HVBARUePHE6maec05k59poEIsLAatVUMzFkTXIXGEASt3jnRib86jy4g4h5OkHJrP7knmsiiIU4uVbp0evBN3XT0yAkECEhYDaanauBfIIsNuX0rRUkVk2G4vfc7VLF+wwbpZhjixRYVNkcznYc60s7ci2tlmyF9BTcwMAwiJUtSMFEchM8xKqcHsYWcQhwtWKIU5wmsJH00U05LSpZqRmZ3JO68riUTSUClFva56QnM1RczUtPIZhGZWyuzWcHQpJfeipYx5mznPU4280qvtbjktLrbNgxGVatEoDcPIQ/Ja3MBKcbS0JGIyZ4tIrcykDDdniXjqHqIJIgdTWrQSIcgv62veneU9O5BSkkxgrx4x9Vrqbrd998k7/+6/8/duHt5EKUzbAa7Hu1c//vGPWenv/p1/I7ZPh7t7r3R/f3T1WuuqF52Xk6sxbyB0nE4AlrrEg8pJpmW+nw8AZJCffPLp3/8P//288T/4m388zXcA7F6GSpTBBCFmbsE33jKK+lfWFN1wYziEmImn4ym+BWF2ZgGd4yrN3H05zTmPAkoMbTwCiWixVkq3NJzg1FpZdNwObbham3mja4Ejz0LVipst1d2SJAMgaXOVmMr9H/7ue69fv//06d0nn3wF4Os//eRH86MP3n1H6VCmbzZjAbDbXt2fPDHvH6fDXPabBwCKZSeo6LjfOOnru+cATv68+DL5ix/89qNHb79reP3Zzz8HIDh977u/c31bX9598+LV6auvvg65x/vvfme8yWXyIc3VjnEBMhi+gYNSs6MUnU2VkCrHDq/lpYGIE7nHxd6uapaGPSIQ1dpZALQeXAqPU2IcR/fGIVvdryLJtOTcomQ5p7hrrOPEmuB+HWJGERY4zKaVUGbvnMHmwCq1mDkLAeZWd9sBwNXV8OKbp7dDqpKOVa5vrmNbNR+eP7jOzOX5Vz8+vtxe7a4BvPXhh46bn332+k/+/Kv5UH7nb/0QAJIfTsUXX5Y6DrbJrY2/2iRiFUDJGx/MYcqA5LQZZNBCgcp297TBOG4S6HhaiDYANjlf7Tf3r5/LYHnrjx4+BPBnf/p/W7H3v/P49nbcZpxOrwEY6jxPkkZm2o7DdmyQu6++fvrN09PuwycL7ZxNui9vSAOZleVUTpNEC+qVvabqXDWR+bIAWObj9npUZqnJvZGqWLbEY7a82JRZZz0FFr6oL+bX+8xpIOqghUi2cbdalFJtPp0oQp0I1VSnxvmTnFMWJnYyanFXIPOYiCWOZBPq8FFVVXBa0XHuLuGMMK61UvsvI4S+57S1M5nhTORaas5DrXWZS9y5nLl6dTXJI7VpiAV+IiTxisYIc1dQQAk6gtHg1iDZbtRD5QUcgxosdVF4apACJw+Hr4UQvUnKmQMIpNpkHefMP3MmROcZRRkzR+41ifSLj9SibI3KoU9DiMJHu5bCrQ8JfXLHbQQ7QYjdgxZj0ZJFWkEidu8EP6BWDSZ6zgys3kmAKCXJIsuijVrlxCRJsjMttWW7MHFiCVfsGeRDEOGgsLi7FpOIsSQzY4W7gMHRG4e7AQRJJMSXA45AOdI42KppT1KnuhmGRdU72laSgGm1tASly209N2JxFh8XzGo1mDuZU5fGNNafk1vDrLEj4mbimcm9pOS1AI6WqVESOMIGkwjlnsMCsEjV0Aifo6lWXGscgHxp/m/jsZaOfI5phK9s9Vgvc0iiVJO3vQ4zSrVxGOwMQInVrpZW/Pia8ssgRPVFTSU1DsnnYuYpEQu0rLBDFK2JWC6Ch8hBbsysvY1vbtFmDPeAkkRTt1L8RYS7Vj/QHmfmfPttvY+6OPKq1KIZtshzYc/WXmfnM8ACKzekcTfdV4Z9vFBpGEUYa5Jog32YmdFFQoRZIM7ADE6phJsv/ppvDjgoiESmwQXWBig0ItRq0hPWY0ubhhwjntVTE0dqdTOt7kGOok4dHjiJmWm3k4fOu7/dbzJKiagB8tsSjqmFHJkiIgIvgf1MHH3fWiORsJm66dBLR1jNeeSUA9J8JjS7MTGE6zCGqap65ZC8k5IXa4znVlu62fqpsbbMh6oaBovOIyN2dfcx5RXuexmRq9SCPlNKxqKuZg7mkITXUiFMwiLZQClacWO3ng0lOcaCZm4teoDcwXloqeoNeQMEG8gqgMTcDtv4bKsBONqyFN1cDcVx5zhBANRhM4xb5cFKYYY3oCSvBAAzMPPpcAzI43a7JRFiL/3L7QTDNbK6FbqxCo5oRe5jJlclRpJkXmXMnVUUaZjyBhuh76rNUFXDh+EUfVkOIXPTgBC309HoeH8KCV7rdkVExJl+HSGjK+Y6Hus2A+wxKGYGV4+40Ihc8xYKeImDQmR9u587dpY+kw0ab6NYVDNmTkRzKXMp0v9od1/HDW302zKZrdaaU1qvLjvjKnuX4jizzcmZQU1XYSAnI0KwMdqhCbWAaBhZowc7DEEhJaBls+WL8DMjSD8sttttSqlauTw0RXLOjEotq6sJQ4iZY7uoVZsLMS7SUl1NiPtfgNondY5y8IuYmxheNutXk60SSxs66DlGjtlN3Zs6t73wZvM8x9GVOP62g7vHYkJ1XRH4mhGznvhudGm+XS9vbni0av2sEZGoT1sncg5RCHN18xO1IXo8Bild+mnPHuCQH7f/2KEQdHl5k6qRIzFJItdG2YhuJ6XkTszSMh6CcgyGOTlLZNe11GIxdzJahe6LN/mupJT6NROT2vhkcs5YrbPu2pI0ec23K6WsaS9Wzz/RpUQlcGWm5kZuJsRDShSbZKODzlbqslRibqml5BVeKCFhnkq8YpthC5gG3ISdUkcCB1L5zUvdCRHY9q2gnLjbxnG8dFCnnFc9W+YEYHu9m+f58cPHd6/unz/7Zne1BaBW5vl0e3v7wTvvw30jm/uX9wB2m30ln++mYRh3uy212Lw6yCDEBlct8YFcX1+P280333ydxjTP82Y/APjy68/+/n/071Gy/+a//a8XP1A2ANe3m6qzooA0LMxRzXN1tYJigjXTN86albyjpdFqTVJs/9oOdqWypaThIV+f0mHYACjzhM79CnMZgFJqrTpqGwSn1AQyasbUTj+KZRTKkBKJxHS4lrks9/V0uLp97Pur3Q/e2zx4BODTX/zy//r5y93N98j9rSe7cn8P4Hh8vts8OMzL6/uDbK9BCcDxtFzd3lDyV3cHFzVKAIrDhN/74H1V3N3P87Icj88BvP/uO+YnGq7z9aPlZZHxEYCPf+u39+PwVz/+x/vt8sPfuO2vmIuM8KxuIGtL47JI+Hsh5iDKYYKjVAkVbsGE7nvIRiwdx+zaDgRTd9eIiJa+XBWRWi1U0CtrcBhSXWJgodz6N5Qyl0WHYdNMyGdhX+Muqdo4Xptxf/HN3dWWFSubB4GViJBkt91IAG6v8vOn3+QPvw8yHhYat+AZgED3wHK4d7JnX7/62eELAJ8//RMMbx/mzOnxR9/94WFhAGnSF6+X0/FlKS8eP9xsHl8DeOvJ9XR47a4GhXvIAcyZSJhQy5LG0BO19y6RQ1GrD3kbCIyqvhv46fMvn7/+Cjxf39wAuH95/Oijjx6/dWN2dFhOFYBX3eSB0wDKc5kk4cmjLQAtV0+ffvPzn372zgdP9rtdiBqsLMdaxUEsaciGWElxEkG15JyGMf62x/lopTo4WgBvHUJysMHzmNQrOq6ouJdSj3MlR53aVTik6uC9pQAAIABJREFU0YnLUltoAhGATStJrXuZw1lmQ2SmMoOJeYxekZkdamZjHlaAdzs5FUEebeZhs/PKrt9BrMYOdTJTp8aG5FZOAIY0Cglbjgl1FhGrTkJmLWh85WuauUFjwFFUWUDEwTCMbTxTyplrLNvh1CbsElYLaiT/RtEgdkZjmXFHQopk4tRAVNFOAtFeknvgS9u2SV2YRXIps0ed0i4mN6swMihyo+ivENbGwTmj+Nr8ujcwrUS2hpJow9lYeVCzNvD5BqlVQXnYMJFGAktIyhuGzIkEDQfmwzAYIQBb0TmIiDm5qtUau6U4UeMBCKofnzNZwNxEiEQU4/jiLQoyEB/dCWJEkZHh38oBpCTOJFgzbVeUEPziVI8WOiQFtS7nP4Kb+qwP7zrR3MBMoNR569rb0RYTs/bGf51ZKywxs2BmShQXU6vLWOOQrD1JlFtg4ZmQ+masxps/7AWpobNinISdCXaOIIk5mlsE654pD9FlBcSqlHoB1aYzzj/C6csszJSFyEup692a0oBalVzUI0STW7CJmQezlVesbHQWRWsrqKLK7T9ESinepqhayZ3kPJVzd2YZAIIxp05xKnkYGSjuIrIsy4qtTSkFB0TPE09a25x1TbvmEDtx7UOx6Ca0ulodUopfuSyLuydOECHDSrut7mj2LiNi6173nDMKKAmLWGn6EEquWjnyrjoQRyT+PhiG4Xg8xkmb0tA3wM4RsgAsdQJLMlpqDfkGugm/R1BdyNgDi9qiAaTNfHtQ0jovXnsrXkUl/bdddInJwkqg63+3VM3WEouIxpxTZiimZW4Bkdu9LHK/HFxtxxtxWsqhE0Na/m2kmbRHDkJ5IKpQtdaDhLnRARPJq+SciDgmrUZEkduNqtrk35k7sQTuJPEuXLyPUQyTkbpLaoZ2I3cjMAmzukdEWKmVCJQTudfAHucEoJYFkaEHDi5njCeM7AC5K3YEy+0tANpezybz7ExDuzEuTqGAmq1PglBLLiciU01t5rtiXI25QYtjhBoL8GoWY0ECFVV2kiyhzANQbYmgwFU4dslhoB7k1Idl4ce06Bo6kzvaRRPQ0MdM8U9ZR2GCfv0sKmao1cwpyeB9xB5PcDdqhqNB1+UAseScqZugmAHXntDUMufMqlDYShnQIJxcvIcEFutbC4I5ITdO1Xl0koJ2ZZXzQOf8pK6X6yPVmOuDQOygSDTp+wk7B210ADhiYRTd3vp6r2w7WiUbAoefg5v67ZuTqKrWSs5utoS8lnmzyXH1WADd+oAjfgcGNbkKSEv4f9mdNPTJY4YEOK0L/LDu2Bd3Z7BVdToHlEqS6TgNkqIlC+tyXAObIc89Ao2Zaq1rrlt36xUiIunJ0K33IKYVL8pNIOcUMjfTmog7SZtFWD04xAiqBbWUEYCsW7j7uMosespVxZRz7mjiTNTmrGuDvZo/W3APqRlpyFG6lA4ee7n4s7W/Y8VRM2+0umurDoUSRz68YpM3ceyqKkKbGvPYUuJJFuFQybXLj5pYw6xUr5myiEQFWVUj82+pM5Fb98ksy1RrTZxFZL/fN6ZULQSMSYKPHSb2/WYkcitVgYFzPPWZ5OH1zbNnz06How7D7dUegAvfnw4zLUMSdJ5o4kQEaUEV2hh43sR+MFcPqRG3d86cVpcTtQxIAwmLOzUZMJBSJiKNKD7Oy1IDmjiOIw9yOh4f3NzEfbbNm9vdzTQdsfh+v5/ujzopgDSmssybzaahkpYZQFmmlDgNo5ltxl3M9Wq1l3evIcxJqOIXn38K4D//B/8J5+W/+C//wdXtsOiCFCuayVESw9ysViOLG5E6eJ1a9luPf6azuexqt4tvwaqxxNPcax1Jczi0Xed5CYtEeLgCnWVeyTw40pJItaiWMO9QU4mHtM0AXUOjaykkEMmxXaitJUMmfft6mKbnbq9od3z7wwcAsH375z959uUz3r37aJCD5BcAkMrs2Xhguima7+/vAHz+q6/9cwLLrBDOPeI6bbZDvR5ub2+HdM+sH33/PQBPnrwzl+mTL35+uJuWiR7cvgvgcMAXv/j8q6/ufusHj5a5opG0IclVyZXNWyYi3JkhTKZqlSu3PXAomNTXqai1TYKRmWXLTbjR5BwSLymI4p5mEXKFUcAX4l0wY8nZvLq5EdIbhXuA6Cid86HjTnWoEa3zVHpzc2YrsI/JDe518jQ3UOvd8OLZaX8z5P2Dk89zeQXgapO3nPlK5nwl8lC2I4Bnp5cHG1Meh3HA6D/75RcAvv/ho7R5eLMZhR9eX3HFEcD9NLO7opITg8PtxUbuAmKyatWIm+SdQvhmAKTOteoJQB52H3745J13nhzL/Itf/vTLz34J4Ae/8S/c7jd1fpnSArVmh5lrThuxVK1uMpwmrROA99+5uRqGv/zZL/7qJ1+8/Z0nbz98AGDDW/PqVtidY64BTNNxLktKAztVIHMGMG5uT/qKmgyBoq8jZjCTsBIXxzBspoDVq6VxOJUFrgN68nZqLZlcJMaRabieiTliWaPXzDmfTrO03NKGn2Amd+lgjh5qa+QkFr7/XrnXFl7uZOrBWW62f7PwOzRjARwUdLyylHAv9OeTSq1WjJmZvFXYK7WPIp9KAMz1PoQlqure8hGU/A2Y+nmvRoamgQBaidM1mRyu2xiRp5QcXEqBWpIcN34pJSWGDO2z02ggVZlTSpDkFEgxb1TXKGSYRTjuoMhfiOnOGiHZpkKQVpqcBxwVJG1V3ds/bhmyRgTGeUJBxATTanOJTEbkcRDiWqvTuviFERReS40qpYWGLgqm0PmKcA/EccBgMFMzFULTfsdGisXMnKzJTju4MaY73xpbpJynueNjiVQ1paxq38qOjRL2nIgZ3xQzh35fa7R2KWWNOAzz8N3Gt+HuxKIOJo/RVfH+d6PQffTlv9FaPzBL99s6BQ+jVoF4KNQcEjEQastS2r6KQ3EoRGxWL2mL65bC+oTC/U3hQK9+WVhbKkeD6NVaIwGk1jabWIsxlsSgnLJV61tiC795q5CjxJrrMAwsXLWulnuWTG09GTk1vGYIkrVB2QWZ96Imd2+qPRKwELHWyLjpOqYWzWSrQZtBnCR7Ps5zSuaNBhoQUxKRMad5WlqCsmMYBmLUOtvKZFUQkzOccGGiN4Cj/ekZAqBExExJ2Ojc20cgPRhAsWJmzs1ZkGlUdag6i7f3jIjBQiTRbcSXG6MTjtC+JnxgoiShxVH3au1UFSK0Kjf42dTBAmfBRVurSFPiiAiTNBeDu7qLO7EwJafzuxyOfiJOiddIhdUHuha07jrPGh7z8yfT/c7z6RQnWkuoVBqG0d1nONKA/oW500kPVM1skSYmYvQRpoDDA8suoDRXqprcJToLNhgsEbGIFuuPUIS0M6G1KLGKq+rFC/fkplYjbdt0pmgkQkpMqA0loiQJ0rVRCnLnsC3iOB3iyRAIJRG8ERuahmxVzXipbo6mlciDZ9xV3LPosB2ubgG4bJdi5pxyLnWOiS2DrBoRRBKLV69Dr1SXZVmWJY+jcM4Rbe5OoFqrax1SyjkylbhqLVUlc4jN2ptv3jE+FuJ0sxoiEWK6nAXXWqEx3j2HInEShpS5uFFXBYKTwIichTl37EtYla2qJq+qxr9+A47evIfWgC7Td/oiOqYW3lxDQk4SZ2uc3+oV57wl6vmd5DBp6btE1lLrwLQOAuM26rbqb/kMQ2zVBqJW6mosfEMndjFZX4NuY0qypg/GO29m3uE0F2n2PcYFEV5PLXCLzouCJq90XtUHsWIKW6MTytIVYs5ZNjFEbS0NkeAsp7Q1V8xdRIL7GNdM7VMSdY9oRsIb1sQmqMFZESDEmeWv5cy3kit8ATEpJ6KcUgwFS1lCAgrIG9dMWwfZutkIiUOkbzAlD61ZyFVisWANZdxxBsYgsJGBiF1I+g+x3+8j7czM8jh2qoVP09QGCmcuF8W8xNxaujw53Gqdq3lKCP1FfCSmrKqmZlZboI+QQ5paLD6wiAfqLIBaPDYvVWvLx+k+oDZMgWunVBBR6RmQKyX+8m8bn84mbVaP6wq1GfMm5xxfa62VLwP82jKHrVRJovCBM1IObBsMWdKD/fXrw/3hcIhbane1c0kmYknYU6CRlqXGiq9NW60xDuIUtvWRoIsgOve2Nu+1bIho7IICHXLf4/HIzPtd2m43AKZpnudZlN968JA6czuNm+P9gR2ktE0b3tB+3HdzGVVfRCTncRi3AOZTe9Q3m828LDEKGXf7cGp+8/KbUub/8X/6HwC8Or34T/+z//gHP/zgV09/UX1+uL8GcHc4gEzaFhSJWNYDwWKCRrbW8e5EvrrtLqNMpTFr1qAeDRJQu7+rrznE7Vs20lp76mdSdXca08COANPGISnMKVHQvNrM1+AoHpa+EDMjkdhATqQ3jx+9rPWb4xcAHl4/vnvw8MsvXl0Nb8mT8fbmAYB5emkqlK++/PL+L3/2l0+ffgngtEyH42nc7q5vHy7Fp1Ng28YgrfzoRz/66KPvZsHbT24AfPnlF8fpMO6vnr74OtP2yeMRwBdffCpaf//3fvuD72yPd5+m5itxcypuCnb07ouSMIlQUXMtihQgFycTEYe0a2L17zEkyVJnt8avYubauGfns71qWavVyyNLEiVJhDglONh7SbAGY6FHetOaf8leSmmTdyosYMpE59FPLSdJDGKNcKHlAODm6lH+4PEXnz791Vf19t2rm8cbpgHAXCrXsh9uxLPxlq4eAti/8/0f//LrafHEcnO7fe+j3wXw4utfPfvyi4e3u3ffuR03EikqEUcoBBYkFoqPq5JWdtectu4dE9jmMQqmgTfCCFt1WU6Out3uH7718O23/6AL6FKts5BuN3K6v99v9gDy7mqefJkWJyc24qhhwI6HN9vf+fgHP//6m1rxzfPXgaO72W+3WUy91Cn4fzQEx4qLgj1XFQBWlzxeGamBVw8BhIiS83CYa9plkvzyxR2A+8Ph9tGjPAw5DwM43NpWKixSwiho8u0NJVV1r+AkXVjspZREfHkBNel532GINHy1meFCH97UIpLA1u98ijlCq7891MgSplSrCnU49vu94dw+RXCmZElJylL64j2ohIo24HEAm3GnVrQYwGGuib50WiqxGJyYL0oRC24hUbRz1kz3XWC4VgKq6sHY8guHIFEpGoXTuhw7c8yiIjr/x6gLEknwNdqftcKVLgcc1MWQHIbNZu2WdRC8KgVitsMs5HBqGSLVbf0bikjgz7qYorbL19E85Gax5xSR6TjFl5jHIWUmlszSyrkmu+eUUph2z2piZpCrmbuRNL/+XxeTxr+JoMpzJiJRXNnLslgpl4HW589QrRek4MaY1BUBx0LVNOIiE53jDxnE1M0XRLGEay7oaFnXAUcrX88O0LVkDRvCKlj2PpdvaYD9AlrdWHGpne0bTVypgVdopAe1YDcQtUXa5TaVueVDBwKGhIXz2qy6eyvF+9ytN3t2mQUbH8ImJRZSc2vhxrHWtbIoc3LXXlHHLMbBZI4hpThPMockJBzjAiBce6uNN/4vNaROhqvGlUEtdEZbJVPjg5UerqxawhPoLjm3DV8A75qE3t94ftYc5ctTxUDCef1yY9QpwiIev1UXIVYNgw3zkPNc6vrbMtq0Mf60nHOdl4gsuUxVF2ZhMiNmUDf1IzwLqmHsXZ+ZGKulYITGw5CTM0WQuqCN8DoUTFfiIS7mgBHaE8e6KeCo1RwaSuVVObUeFD2LECLidrZUXP6G8cTmnGPYV7W4Wy2lOWISAzhVc+K8vXHwdF/F0357BYD84FZjEOdIHsFSECAvkCoE9wi+FlRYxIfDUdBYiiCPfDB1KJSG7RBnK4FSYopziVuYtzppT1YWCU5qmCI7R6Tn6nUVuq/b63EcmblWrRH0aR5P13a/pyxsSQll0ePSZoh3arbd09VWxv3UERDGIpRjrhQTW+H2IEURHs9VazeIU0qJua5fqII5mcINqqop1HYRJ7RI0903RHNEOqBNukOxHsV/mOBwOeBIKYlQxABvtmOM8JZ5lpzjvjt3B+Zullh0KetRpqpZRFICESX5dYyJZU5dYBcJ6s0s1wKWLmd7DdzI0zTJhYCC6SwQaFyukHI4C+Lsb9eykVStkS1K3XDoFlzr2rwITUrhxMQGZ5RuEgtrRDDnmBrOqHg10/A6OMFcS7NICXewKBE1+QNckNapSs+ph+IcTRqCcG2zwm7IhwUbTBDYwtTmqr04EMkh1SPoWffV3pWIntL+KyWxxPvV1kEKyYnINbK+OPTF7aZfVYJxGKsD5qo6jqOZhbkd7pFkWs1KKSmHtmoxbVHJZV5qrc2Pmltuyio2Wx8GkUREBg62iMQHCGKWZVna5MjInVwrzNAviVIqdVuHuyfmNXJpnqec8zAMpZQWlDXPnIaUUjUlppXz1KDWZK6NpE2JwghDDd0ao/3qRqrmpusYKUQ3AtZiBqde7sSAI066RSua6YPWZFx0MgknKlbDMZhlJGYsrRKNCsA9ABscCtg+AbGlzKvErn/1WqvXRj534mxmZVmYOWZPw3Y7398PzHnISKkYJK5EYtN6fbU1q8syBavCBZQTpVyIhtQN/lrIXdgJ5wIusajXthm5EPa7GxGrm4iwiIZ3BsLc9lLwDqkxQiBSQW71dCpBsjSzV3cvzWopJfw4y2nab/euNvu8TIWtIQbM7OGDB6dlnpdlnqacpV2TvXvZbDbxK5mxLPW0nPKYrh9e/fG/9W8C+Ff/zh+89+HjL7/6dLsfqmsIGvdXYylzfICJ+Dx8dKdoR2q1N0LFsFq6ggUgIkkGDlxy20/DvIU+tmGuWay43UyIrFa62H9KkLu9jeTi8dYwzaamKY4WZhzHWhd1Y85x9jcGmTFVRzGeMao/ygxgez3wO7v/8/OnP/20Xj38GJoAfPNqHvP182enP/vTT1ztB7/5ewDeefeWmTa7Med8PE5D3gIY8tWzr15/+dXzn/74l5/+1Zc/+O2Pv/P+dwA8f2G767eGYfvhd4dP/vJnbvcA/sYffThiqofX9/evNmkTP4KjTNWKVZLkkmNisJFR2JnYkuXROIW6x03JjOCp4fo8QDlGZCK8LArnOGB74+A9kc8BzHMMZTpkLodSHWpNErW+QYBLYq/OMHI0jzkgxBSvrIjkhmT3loMWkRrLWpkReVk0j8Mu82E6Atik/ebmRt+++exXT59989LToydvPQaQWMt0dyyqPg3bMeMA4HR4/fL5L77z/m9+9MFHmfj1i68A/OLzT5b5dHO7f/lqMuVRGilolNy2nNyiMcEJTIS0LBMzRLBa1UBUip7myQxp2ADYDnmpZnq8f3Xn1E6JuSzCnoY6T9MynSIYJcumznW/v1GflnpPUhMDwHQ8ug0Pbt4+1utXh/mbr58BeElU3nr05PHD3f7hLvH94T4+8JRHB1lxd3EaAECXUl65TyZmXsznsIAZhmlxoj2wOxzLfJoBTKfTeDhsdpthyLmi9rsVoDi3ezeBNAxCaHJ1DQQBVAHz3biBu1lj3ZNTsO3CEpiS0Hp2QZhYPTJatTk0G6qQmR21AlhqbeQsZgqaW4A5PExjVFUNrWNfvHgQKIpHPuWqBFJt7Eo0NWuOvwDISFIXFGjzyUaE4QrddCNndkjuTMEGIiE4k/k6jlmKRlfch33WBxwLUb704aeU2iYgSOG+DqNXkzrUaufRhJkmdC0JffvLQky0RHvZL/1qptVJ2IlgNZSJ1SGJw0IWsrTenJuTpTSMaSRpXFg3ZUTuxjp6IXMFgZnMtOrSLc+AI1HbPbfIXRZhaiGgPetRmPp0IwTjvS/ldfVzXhUArlVFZNy2sF43ixEMEc1TiQ4mNsxC3r4vtaiR2lDLlWHE4O6AM/eqSsGfbj9XwDskMYMarWkVb8ffn5gDsNK+OItRX+8znYUlmDMMl6b6Ce29TGWBcIzPnEnhEA4I6xsDHRjgwhBKDXDSlxixjmnEkL6mA8IXFsbbAI85EUkeuevyAh5PbuvIoM87AiUvZpHUjJzgsOIWPaH23ViQ58icL6pJswrzqJ8j+VUgoMYvyZLNbLGWrgJz2OXXChGhBpFp4e5NXLCYupEMa/kawxp3Y3MzY5IU8oFaS1F34iRC0hFvFWSNuomeDyrClJalSmIaMmo7DVpR0eYFHGoRq9rAfiTEHKnPWj2xVHY3W81QmWnWIiKxPWzNEVxVUxJm1gbCA9xtObs4SahD7riFtYOBNoZrNV5bxbdp4+VCtOctgoli9qce4UoxsQqNhnnIlM/TkMa2ApPDuGeKM3OplYk4h8cdqsogcoxDZm4hxjkcAGWBcMo5WPhqXjkXYpaty9G4ImCx5URKDjYWIJfmHGdDXmQzO9xKIO4TmFkNnswS5yi/43A3M9firiIilQBsKAFGCpCJtOdTtRILrbya1vGFsd3ZB6orx9CZYEH2gY85LlwiAhjWzDJBLMD9YeKUWaQwz5wKJwAz5wmGYZM2V5bGqXTBowxEompD3oRFOug/7jXAf8xc5iWEISISejdyt5h6RM9FIGGs5BrTVZckQnWlRuSAZMZ6tQRkNMBMbWbeX7ScY/AXj2KgDcHu5shDDvB3tL0MUVcykFPiZGeXzRnnYfbrFxPb7ZEhLQtWRZuJirSR4brO6WoIVfVV+2euQswcHp4m5zZUUxgZJMdWoMFvIxCEY6TalrowSymVsqSUEp9nhGYWVSsuvSTduRRzLwC+mDU7AzvhUqkOQnBPL4PTm9Mkh8xmlS/K+k/NS+lj79hX8LcEL/GXV1Xq5Nt20KgyW7oY2K/6kZwzKV1yMaZ5IucWzY02HFgFYPGHElFZyqUObf0Waq0uZ2qAqlrAh0XW6e/laDyGjsMwBjBMTeNalcSrubHfdmpx5QBmKKW41ZTP2KEYRYWWb21IlmURIneKpFuV1VRsxGE3rfGtrfQHVXXCGz+XuxA5VL1GvdXgqkIETimpL5GTkvMYTXmfibZdR3EVpIAHeGtBK4HZ2ZkyyxBUQE8WcxIzoElJq9uqaAiUxjq8fEN80f2HqjpN02YzUG2b7HgprPsSb66u4pOJgUKsX9rvY8pCIGc43Mo8R0uw2eSqrmW+vdlvtuPd6Rg5Vca+x9WQchr3FLEgWcjUvMBcJOXUeKsewXrUBpQBIqluKclqlfSLd2qFWpXuTUspXV1dtZl9JgDPXzzd7/fRcayUljiRh2HYjOPr169v9leRjRICkGKachtyrWZpFkkpnaYpQJKH03HR5fHbT549f/oP/7t/+Ad/9EMAf/tf+5c/++onDx9dg4rqHBq506SbzQaewgtVlxY/xIJwaU3LxBdqZPcVXtNAfRHSMc9zaDjbr3TeDMNUpkjkutxOhJV3HEcRiRl60/q6w9xg66otht8Ap8TEI4DD4UDkklNi9lW6ZUTMxLS92pMhVdt4ATB988Xt5ju/+1vv/h//7Gf/+z/+p//iv/JDAFdvffzP/slPvvnq5bvvffRbH3//0QMCwOl0f3iVs2l9fbuXR9cjgGffPHv3yf7xww/fffLo5589+/STX74+LAAevv3+Uk+EYTP44f71PL8I4i/09ZCVE2dkVYpQj6UuCpK8AW9cM4DTfCeYidyg7gEPh7vEh2pO5EKENjVuRMNWal+Qa3Tl7YWosn9WcikWY2atdjwehXi73XqDGtY4m3a73UVIVlcIhfpSVVvNGt+Oh9ys/bZuqjidppTSuBmOxyOAZb5P4tc3w29efe/FNL189ep0NwF46+bqre21Yq4ohMMwKgC6u9sOh8Hvki0/+8lPP/nkzwE8enD9+7//o912/PGf/5O7rXz/w8cAJO9YnNXMl2Kl1+IAZ+aUMQCuWpYyxTOTc05pcCcepKcvzVbrZn9VlWrVukQ0XR1GYVIty8PbB+UUXFu92V+J8OvjwuxEuiwTgOvdlfD47MWv3rp59/pq9/BqA+DVq1dPv/7qJz/9q1prSu26eX1/L5Kvbx5WwzSV3f4WwJOHNx9/8A6QkIqDw8pvNNQyVBt3V28flvTq5V0MN9/ZPKJEDF9OE5BDdZwyk/CsWqywcI6AjxqpYezuJInaspGtqtkb3K7UckyjTlBJidrOtqnYvZJ6m50YwdRUVUArzCWikNRNncyNtL/LLDxwxGlE7QhASzsHtFTpAIP4/0xibgQKmNc0zfFcBfc2CpIae3sJbCdiFGJezY0NRGIXKTBrNEr8RCstn8iHYSCSUor1RX1KqaUyVe8/V3sjVj4X0SVFtTlj2lyPSYS1fGv93pfSDuuhRLEGmGvJlDmlUE5VL141QRzQ8PNH3iSTqhZTWxbvo8laF10KMzEnULCnwQxVGDQ0mzHwSmlDRPM8DZJAHKe3weBU3ZdlmaZpkNyVp1IaW4qIz87WlQrxppy+zc3H7RgiqVJKyDfC+hGb5xW3kVKCefU1ZQDuCvPOxe93YgqHtUUiSlvzOAnDw+PYAjwstsluqqpJNpdQjJbh1o0eBBERv8DeNROBak6yAr9XSa9cgEVXJU44T5lZUvK+jV2FDGcoG1yImKUppuGheyJHreW4lJSG3EvHZVnMbEgSb/e3MZkhTIgA3cU8cr/TACJElCnxuBlLnYmZEc4LqKrXyg5iKtNUOlOfmYuV1ONR4xvPOQebKedx3UnUWnNid5f21VvvfZjcptO8MgWIvUNhSESWucTvIyKnZa61ZuEksvS1c0hxa63xTq2zgdPpBHBY5FZLPmCXD158TZyEmE/TtCzL1fbq/Iq5hhBJw2wlXQThpl3EQWaKgDvGxKGuVKmcxpyZyJdlie8ieg0zqxVn0vbqJmMmSW84mJhrratgJCJIzKwWu0wRIhJmX0kUuQ/7FEZE0eMx6SrcOJ1OTLTdbrk/n9TQpTLPcyTaDsMgQmYM5pSHw+EeQMobOJ8WLbVsiIdqd/dHANfipGzkjqQ0FESeJlce703m6jDOHA8tZ5bkNRnGnisfxRNJAAAgAElEQVQMCq+xBcQp56GNEMGl1Hk5Eem43aSoOpwUFutMsyZ2LjBUFZA7rZNoJCJhhplbV5NjWaY4lSMOFoRxtwtURSWpng7VjuYe3Khh58Sec6FUV/ABKOpyM7u9vYoyIFTkKQ1mNXqNKHVU9Xg8BhFmba/MfakqIjllaXossJuIUBKtSsLrOZkSuyMYN4Yz1iAAS2Y10mTiyw3ay2azQT+pmC3nXOZCJOF0OSNLHCLitcXnWezdRagfsP+fsUH/3/1e9Pf+ef/Lr/63Pw7yfKyjo/qPEyfOyti2TdNxbX7muaQ8numkrFlSqbMuOo6jdrDi+iGCDGrBWfBWEHhKiRw9qZ6vrq6W6TgMQ0QeABjGc3KVg6I/b+16bS9em4+Qs8h2u1X4cTqdQ1jNyElVg3Y+XCBeIxpzs9lQe4IXd885KXxZlhz4XzdyXjveWi1unWEYzgeK4xLSAwUzc16fHoQGj5nHnNfuq8xLrTYMA0ueI4goj3NZYDoMQ06p1mpl6c6rtv1YT9hQ4BMRc8KaTgdrQ1lfEfhIKdW5qGqclbUY2txE4rSNcdbFb0vb7TakPPHllmZI9Bh4pdZFeymFmYdhQA/B7lq19nSqasstFxFhsxa/LNLawkDiz0uNC6+jqhKApc5uuhnaj1AWWhYVzsOY0ByvlvOwzHWTd/GKhvRmGKksi3AiEnbu0X0dcg5NiSMj0FUVypS6TLFNB1Y+aK11GIa4JkspIhLIq2EY1vI0frFZTZ2IHrpr5kin8/jYVbXONaW02+1ev349xIpGq6xIMBEnCeWUETvYzKe58DCGR+Z+mY7ldJqnzbh7dP0wRpCJicnJLTGYIA2srK61izBtLamdRL19wpvNJnab0zRFHH1bIfaJEtAe9XEclzpHKRx5q1p9nfuY2SbqUZCq1nmJfyqnlHIupmnIiSUGyV1nm0hY0vDsxXMAaZDNfvPs5bN33vvOP/pH//1wbQD+9b/zRxWvU2JjnedDZIPnMQc2hZkFAiNboSHEEDiZdtfoGTfjlHPDiAS2nYiSDCvLDezDmMKWt/qS4sstpYxjNjPq+1LzgGlZFP1x+AxpDJdwHJjROpQyiwhJ3KbUjONGqrods7iw7t291COA2U3TFca3/vynT//kz386XO0BpGHz6vmr3/udH338ve/ut9D6FEAtr82WnD2JsjWCBkGEd9U2Mjy4O6W/+MkXXz6fACjG7/3G91I6enk9HZ5/9N41gKvtq1GWfdr7AtNcygyANxVZ7o/86rWe5vFmnwE8HA8P9ihlUuh2N4bi5nQsNze3pkk4s5NabaEDEvYgrdVzGkN/3oPbEBlDAQUIolVMYJdliaI55xy3hhneqNWcVs02X1x53oMZVD1kcSyeEldTck6Ue14nzCtxBXupNpf4lZthc0M0KsZXx3qaPFJUXr98NSb77nffUn89XHERAHh1rMfT9njcfPnZ8tlnX3z3o4cA3n3v8fvvf3i6P/6v//P/8oe/99vvPLoC8Pkvf/zkYb69Eq2nxCYyAnBjyVsrRtWbyb8LBlfGal2F4uySExEt1dw7ktlOxCZu5EzG0JiGD4TEzNWXihNxiWl4jgBOT4uNRpuY6xHnaVpevLp7/fp+KXXcbgDMtRBku7+SPJ6m+dXdPYD5cKIyX13nDz5+b38zHO5fARjzg8Tf+fIpzfTh8zva7a7iSajT3cPHT3i8SjJytdTgC3HIu1oharp38gujO0vXSRI5wiZQa22/0nwYhkVr7P3M+goxJTMstRAkDwyvAKwUUxWRGKPEdFjhIjkGHEStBTUzcaFMIDIydSwd7hjlhDCXMq+pTMycMhOzoZXCDIY2xS9WEYEwMRctU1nWwb1XVdWY1PBF4xGjnGjq4uqMA0pA2+12mhZVvdptAZxOMxHFaNp6/kfrr6CllNWQGzZyZla4uyZeaYWBw0hEhE78rdW22y2nHMT+teFfaqkgYlYr/b6m1IXow5BbYFl3dqgZmj1Zo2F291LnnPN2O8Z++Hi8Zw59K+uqo3QCE4OuUwZZm0S45XFTVIPhDbV4EqJJU9WILYsh5pDPZLv1AA9E3zzPMYlubHWnOF5yzvEIoast5OxJ9TaAsxrpODEfaDp/YkU2eCZkRnuQ6sLWMiPTkKNmmMqiZpKI4apalfpHNzDz0ia8KS6L3EFRKSVGW+8JaNhuDHZ3PAzDGDXD6XQys5RHd2fyaPLjvx+HxMy7zaBOs4UMx9kgIuxcSok3yAksQkni5wpliogIEzkd7k+hgevi87oWhEKr+4Yijb7WyoxhjAn1BCZDUmOnRCn0JuLu83wi8sQcpQibkXkm4SRKVPr7JSIx7qw9mKI3YCnw8Muy+AoHgbmruBM7+WpkFhKGi8I7ZFQlBseRSq7UZFbCy7Jst9tqCrQlH+eUc3a3ZVmstMNnGAaRNJ2qEVu3kjk1/U5QySL3cLMZKcm0zJERWIums/RVHUrmzBTbIGYONF5EL6Y+dgkBRpQZ8RcQkeDHh9JZ8rC6ANbjIog8PagA3bEu64xm9ZVoackmSahnMqRasRkDR70syzIMSUTMY8Rj8SFU11qr5GRmtbQ+a6llv98f7w/DMLTpwDQ/evBwWZYsfDqdVheVc9t8OzUP72lZiHe7YaR5kvsXN8urB34EsLWToHLeFs6vFj/ErkXSwlnztWw2CWr1BIDqklGSqVjZMg1kALIp6kxaEpX4pGtNIREdhpQynZYDCYbNGF1MqUZJUhqgVpapIVE5wZw9eU9aIIEkUmhVrdaE28d5IU7b7dbA8T2qJwA23twv9vpUTg7e7fP1QwA0DAu4OMCkTqWVqUk4kzBAQtxEju4Bnw6D1eoUY+b4o0vRnHPDHTAR51KKm24GRm3T1ZzTNM0pj2AqLfcZw5hUtcyTiHBqz8ZmHJdlMXURWaYSP+84jqWUWDOvWZAtHMRQFh3HbXCzpuNERFebbVxz7b1DwxHRkJRtKeXf/sF/8M93i/xX/z8oOFbv4mppu1Q6mJnqOQYits/MbKpxKYZsy7iub+MaL2rVzbR7pH2dGJlpLI3HPIw90z6G/Z1weZkeAlUllkt35TpW7J29ikgAwSOmYW3AhISZieVbP1ecs32d2JtzkVqXUsq42QKwaivz2d2jyY8mNpqZZVkYtNm0mf08z4nSKtdZU3xSSsMwaCk9FYwitFzNqBNcpmkaNqNQjps7pRRqz5ibisgw5LjX+xYU3TerFy0BVvNtNFoppdRnGdGNj8MIYK7Kb9iGz8OyXiK0jr1dQl0L961lQikl9dqufbla3V0u/I1rVvaZiR96E3V3Z8nfckI2rQrTOOZ+rFfAhjHlnBdd+sQhnU4nKHa7HTNO0wmAGomIw7SqOzWsMYnHfibRoi1X0iPFMjYxnZjIPWs2RnvLsqzL5LWuinHVumqLfxsPcHv+c0op1aXEVqRJHpxrrWHs6kgr75oxCqNFy0cOdKhIEoBUSAHst3m739yfjgb//Mtfhbzi4c3tZhjJtGiBaagEkxCzRFAqQTLTeQKmHrujZVkuWcpnzEHL1raYpokIuEUPrhv6eCujeogydM1jX9/HuOEWrapqtZzBn53SX+YlZtVzmaZlfvHixT/9iz/7w7/5Nx48GQDc3z/jYeK8TYlVU3xfpZSy1P1uZwpVd/XIl0kpsaN6ZYY59Wq+Zf2GX7GpVS9ielYraeQ2rkuydccSLUS0ImsSQTyyDSFntbvrNTxzZucJS7gUvDE0EUa5yJOddBGRzIE6UwDbJMql+MuPP3q0uxr/7C8+AZDY/vbf+qMnD6+tfnM4HnabBUCSA5EOwgO7o3JTpC+m87LA7LDfPfmN7z+U3RHAL7+4/+nP/ur3fvc3gOHdD9/bjUcA17tUT/dJrpTZIYf7CcB+N5LsFk3f3B1/9unT999+AOC7/9K7h7vPmYec8+FwBAYAD25vzEyXmXNkV/pqbO7hf5XOMUrt6DCoiKR+ecfz1m3kPWyM0yUN8a9Toqqe4dNdvpeFieT/Ye5dem3L0vSs97uMOdfa+1ziRMTJjMiIvFS60oXtKloICdGggYQs/gANfgASTRo0+QlISHT4IQgk9wCB5BsyVWBjy2VTmZWRcc1z22evOcd3ofGNMdeKMJZoIFHVKJWiIvbZZ605x/gu7/u8Y8LCTOm7ezoGcLd3a8pMS4Yrp5waAJIF1C+2i9jdup5PK3Aq6fWrV9/9+W/+8sVH69NlsdgAtJBPnt+9ZcEH+OjJz168bAAMm9Lm9rgKLdpq2fj4cJGP7lGCMkIplB2O3D3RBv5FBosh/VgXV27I5LdbEgklMRdPlJjdw3tQgEvcVpLF3MBKlaoHGUqHTCYIOfxCZBFFdV2a6ssXz15++BHzAGRaRp0/ILaMvX9UTJ/vvvz217/7zfYXv/v8Fz/leArAHpZwvH5Lpw/OFpcefT0RgPvl/qx6MbLAedKWiqnR3SLjcBQL8c0Vc43Bisw055tgKWQ6hq9btDgXCcD2vQb2STBzFRypz0SUcUUVVg5oWQCOKYCIcHAiPbqX/W4Y9yh56hCJavQ/FlN1ftKwx8OljBolQxsyJUfGsMUVgbQ2yY1YiCNCmMyvIExMcsR1KRdBoxgopWdVO52IMmfOySxaPMaiYqTUj4FREFNlyGZm9VQjQi752N8eu//dfLZA13hR1iaqnPCZQ1dhICNJZKbG5KF/VlXVXvi9NCJqTZix7/sRkVZqTUjl502Jq6gy9W1TVRmQPGJVn2Z+mpSKiOjhkcEjf4N/kJx6e90cMtLbMqaiwVTVLA4B8rXGmHP8ufSmA0RSz0wT7T12655By1I5zKQc5plp3ZKA66om5xio0mSuuI2jGruOEqaw9yB/mTvZziJHmskhqxz2ZERmFgW8tVaXyr7vrHNr7WEemcnJZeCvjigyyz1Uz8JAJkVGxul0GmrEupoHpaJqzvdVlguJu1v4zNCd8lWecPPJ+WCQUyzLIoPdWfYnQwYJs6j5FcxRL67P/6EpH55sPqnMSwDme6sJWgRZDIEQglklF9IhfB43SBUYUXpDrVDb4ptc9q1KmuOr8VqeE+eUo7q7mTO3Wh3OfGqaoUW2iJZOfIzcIgxZw8W6ApDJSOJSziLzSPvyg5FRn3CfKvLjYb6F4NaBQMepeA0WHKGOc0Wf4RX5l4fSJzNHLXckCmfeKLlGiTJcCpmR1bjFVQGUERG2bRER8/haz6fr4VNdTNOHx/eIVF6OTo2bVk1blHetoQkIwqUIJEkWoUpySWGo0/re+J1nsSr4dIaesDzNtgRZdgUQfuEwcgvbfN9OLADOREwu7AlJspqyAUjJVIaypAKR03GWCVhGRnpkH+atFHBSOYbqG19YwcUYCGbdS3aki7Q1uHXzBJO2oAbgbccmZ3pyz+AushUS29LrGYIw09JqN0aD3IqMvGrQhFRFiNJ9jHSPU673bhZHbnRC3PbNOszgUkkCKrQsjZVZabfYfQYwqZJIUCyiZVGpH9h7L8P+QcCUeexYeLjXsVzzOILUsVoGqEDC47JvlDiiLZBhYREUfQv53kH9V8Wiwk29UI2DhzRi1RBOEYJMcxCpXLMYSuVYHNERPBYpoGC6MY5mEgKDBYBZO2S6EFCZurPniTTz3Xpn5vqIa15QmInKITv2eKhEt6I/jOFYA7NbeIaSONLndrfwa8RJnMfBe+i43B0zkXgUQ+DWluLWIohvMj6D4zp58Qj39Cv8bOaZadGTfPCxHRmJJE4Rmjui4dAjoqDJguLI9CLLoFz9MUaq4Z6Z+34bjn3kxMjIs5u56EfufelfzMy6l3CXwBQ2pY96HVXkETpDBAoPIgrY+LERfOjcDpkrcxE065w+YlyIyJ2BpFq70zARdOtEWfORUaqOhyOOP/dISACRSlGn22SCU720ef0EyN2XVVnZ0hJ+Oi0l5S15KtJp5oYm4BFIiFP5qqfX+goQmRK1OCwko34qfBolRS6iItL7la9TV3Jrrbizx42VmZ4I0LggIsGUTD18WZd6Npa2hhmyRI15TX2rzHnfmMFA8tQZLgtT7t31o/bw8AjgL3/3xd16+uDFs/N6Qth22Uoz1khKYjcEbHTVVSomQYmmNy2GrGNd15Ja9N5BQUQW3TboMnD3zARUbsWQTGeCUeJuzsxUGQB3zoTXx3Dk+QmNNigCvft6XgBs26Pt/Q9/+cv/6r/+L0nxn/3n/ymAlz9REqL0NAyCFMDJwmw9AE7PwzbHQgBlUgYSIzmhmMmFculu0paJIx0WORbhQSVERkJYRiz197ysvW+tNcj3ILjMQoT6Cx7vImUpc+d3WA1u4BZOLkCwhAa37PE2uynOABZplOj7Y9j7P/jJh59/8ifF2WkN2/ZbXe10QtobAEk7Z2vUJDhNy3JNHGGPT9Z2wett3z54/mM5lQYE/+c/+4tvvvjyb/7Rz33/unAwsRhBLo8hdArk+elzAGjy1Xf7718tbx/uHy4Pz1/+AsCDeTs/I0gyy3rn+wbg/eNGcAZYQqpnTAPgnUCSiaZra83HBmykCNSAOTyvqCpPIjQZA0JhqYnbwDPeVHuZqboMBVaNmbpFxL4bkWs71ywjqYK2c0Inc6J8mxIu5oHUISjIrV9YNHOT3EEMOQN4/iGH3r1+E6/e5NLun95/NPT8G53RP/2I9HwXEgAeL90u7777+rcC8+39DgXw4sULVSXUKTc6qqSw3CNBqTK0qnGDfItbXCKGjb+OvBGmUBGAQqtIYxBNUFSiBy4FGM7gemzLRi/CnBvxEBOZ9UglCFGDi21v51bDe++B1Da+hVXlyU8/ff6jl//8yy/++b98/bNPfwFg4Q/6dv7kx59+8a6/u7wLPD67WwEsw3AEUCgF0ei+ai0pSjpB68xKNRzgekgGTzQiSuOQGMfkEWoQmXQ1dyAiwMTMkTCzwTsnUtaq8iOi8GY6v/hZZM/mh2AFriAwk8z5bBLCPM0jpiZCxic5e49JSaAJ8wLP3OtCvsQQ8M8yQIUasVnp1W+SPqjg2XmlP9LIXjqETvUhCA+5EhGN2B2qUiZEiIiPz4b5aA8R7m34a8ZwNbOkqwKgndq+7908MxdZ6jkMeHlCIUQ5iSfwcRsy7d3yKsGYgwIWmeLEsE6EmiB32+rH1maCmWuxH1ey45GiGph8rrDy1TKreL/Cy3yg1pmuWKsc9sCMYrQfhXupepVlwg4tgwgw7yIaQPpITqmCq6ZH3vfDsFmut+Jf1r95dzrRJunDwT5V09nDgxHh9UNEhKGBfTiXzWpSZpkUIdyQiBw2yRifRiXFjqlHTiLJoszE10GSSLU3mQdHA6fT2nev8nXRpUjbTiNiVYQ4eQQWCl/2x2umVf3JGYlJmsRBtcgytMp818rIJqLdL8nExe3yPq42ImR9bsM9VqlsA1IzZ2FjCVdBbioa9AN7xRhUHQOODPfOnEeXFJFB8b1vv3x/RDxZCoOzM2JeolhNwYi5JNdFzGxdz4MBM3e65ek+fgFmioCbZU2peRQSCSto/TpRLBQZiSpkPRHIpf7liHAnZDLxzZtZRjaRMnxMC2eRgJGtmCyDyEBHqXZshgqDmDSKqzwmqjjAfCIsx+I9PZRlaJSByphSBkvpPqrkzmHwHzEmh1u5JzNQkYUjnrkuqffb5f503ve9rAp3d3fb+8dlWWzIzOi4ss3hESpZBI1kCgJTerm9ZiNG3Hb3bad30AuJnU4A5HR2bt4WYnWi1Bk6k57RCWQXm4D8XDmJ0yJqahelalE1DqIMoYOBHklEHFAOJmh9XCqkogN+kdv4YGVhpogOJdFW6YoB8hROyXYi0cfdXj8YgEda6O7M5xOzWmQBcRIiLCxVUc7YSi9mpCrpNmm1FNl7ZKZosULtB/tj85AYMcQRodqSKQDmOVhkKguemRVzYFQdpbuPMB5UDIuAVRLz2DUOeE0vEH6dfjRXvJLpNc0/woOKklMpTqWKGnnDDid4dt+N9K9eisrtZ1qP8vFeVdtfYWyD1jkrDB7bleF/jhhs5IiwbqOsoQp0lxqOV7EbZsvptLa2m117RXiNMMZ6YeInSEVVa486KI8eN1GAxYsaeSvdbKAujmxnzgPqVuFxtxvmg0dQ/7uWiiJyf7qvZsDjits4KoYb1/1wKxxTNxEpH4mQeO1SQJnce7ewVduoYDLLDJWjEw7czAiOXQRNfQ2pVm7QYb2p78gsiFrROQZQvX5eknuvx7fb7jbE8/Vj67dVbdcl9vfnxPPuGf4a9wSyKL+PW5//eYkJs2Yct+cy3QCxfBC+a8cyAeCkt39o3OQsXMsaImbpg01Nh9D0eGBuVIUcYUTZRhM7RuaVNTujhevod/eQxlU6x1wzj9+21Kq7E0bw+xhw0oHvSq7WtkYAt798pujQthS5w90BWpal/uG2beO7ixzKfOD07Nl1Z1VlB005NEbRJkM5iO4Rl02JpCnDn7z8CMC7d+++/vrrd+/e/fjHP767u+s1pXKSpoQozFvO6L5MZxCrjlX5BC65p5nt+848I7UaFw69dwr44OwO31PeqqhqwDf4cLiuTDOj19aC6XAWMECQJKl3qmCT63p+3x+eP3/+ySef/OYv/+JP/uRPAHz9+p9U5mvVKzG1tcuyPL7vy7KItIjZAdY8i6i7DY79FA1l5rZt9Y0cE6vjcLuCSHXGSWZWS/sD+/Ht4zqdwzNTfGKWZMhY4jDHZR66Jz4s3EkcEkmebFAg5neRzGQvnravv/31jz75OYDLvl0eHp7es7Dtj2+ZrfptRuNyyg4yI4STEedztduvU9ZVngL4xWdP0z7903/05x9/8PxHH7emrfZ+d0t79+pxXZpjaecnAN5e+ut3sfkHr96+Xu+fn5+9APDdu999+PxZ3+zy8P7pui7LCQDF5aTo/a0IiIIy6rPLrCYJ5SatAcc1SOzGfiwiMvxcUbK6KlLNjeaq/7YCzsyHh4fD0PH974XHAzI5gXV9ybz/qbGIpMOtSspxKUS4Kkc8UpJZVMYqr/cvPrw73Z2/+M23X/zlG315B+DDD569ffhWyO6erps/1tl1fvH84fX7d6++/ejDp4zBgvnZZz/ZH79jJM37Yh4RRizpPRIjtXmCqK7dM+eNmM6JKNJmpBItcmp65mRYJAwAq7HKZd+zpungGMRkCiQF0q01KU61BFskMzIsfasquaETk8geEQSrPJHQ04Y83z158cFP/+J3r/7FP38H4EcffvT86ce7LdrW9e7SWkirkL8mIhqNmM2M3I6RQWYyNSbtkyeVc8sApkMBlUSqdXterZceA2xoZhCuCUXZAcbkA+gl81ShLBNJRMRtXEhc4zLH6imS3LuP5EUZivIxwI/KOKjeGPPoqLC0K9cWFbeZJcMeYcVeHHURYSopqAdRYxLKoBsGR1EurxmiPwiM+z5aQvRWjzAiA1SXI1bm2MeMQ8zco3MOyfpxsGfmAZnWpR3/SWZa9e2RxBUzfiWXgeDIgqHWL3yjlRjwL4TfrVoSm9stdF0urUnvHoFID79Gh6QzZdw3jXCrTo/mxPkaW3tTk3z/swpP4hGTd+zGDpFvjelvV4gU2d3krh0G+0BFvM1By5G3evyGc9OSSQxatQUhow9Za2kZmlLAa3g/eLmoKNEYwJdqSG5T7a4JZUSUY8AxlnYlICWEqjLpUWIdoLdxwI6EAlJdmMG0VKrEqNyEF9WSDpXuKSOFmBJhPdJrGi6UIiKsew/PUQQdntxSZ5e55or5ZJBITeJqRMIQEOfBxKjcawoGlcrp6iUktsi0aIvcqCfcpsf8iiQDbEqZroavHNklwkQi8DKjWSmyCxk2M82zNkNFrPewqquZZV2XiLjl6B2G3BqlDNdSgkD7vkMUJGP0M+COWSfSyKfjGJ4mQhAOp89Ipiar7BXgtq5Wgvh0nGVQgISlMYHiqnuaH4iqlpvmatL3KSzLEnHHkQUpkzlV70V9ffE9ZTcxk6omTRUkhQiL0kEAP6YnRUnziAJFFcmy3q+ICCTfRCm11vbLdt0B54E4pB5WVDimzFIq20ZRAbhRk4h3m72L2Nclzve5ngB0QY+MSIKDxgfOIgQOI2rsLbbaSacTU9Gr97CIkKVKr90y3IIyWFATYoZ0Q4QSLSyDuwyWZPE0Q3QZ38LejZ0zKYnJaa8KTZssp0vyu0v3dOjST3cAOtZc1racnRk9RnPKTK1ZGCdR+iA0AzRSKad5EMgMqzEWSUWIHTovZTKzg6Jd54lIU12cRDmpnnsaN2A356a1NYyIh8uju1P4YYdEZoALN5EeU6c33PckoixxjOmzWubvhU9J05rQC3PvvY4jzoAHMbFHhBV/868cZPSKaE7HDDEZkGACEmlBY/6aFIlMp0JG5yBsZGQGUUUZHGXomFTmWKnW92RCqcxO6eE83itQZDutl8vFLtbWBYC0VYWJpV92Zj+u54hgIiFmkAwXJRIISwIJZKgzZxL49WCdzjqKwlZTBX3Wj7XdzRxKqjnknVVPeeRU5o9WLcGJnDOXm2RKirRq66vUYBViBAUQ7lbYbZ5mjXK9lB3LvZ/PZxb0vo3s7shhe9GFpTXWo6zJzLA9InYzmovxIbvkEtvq1ge6/HRaasJndj2zMJNoa3JzjAM5YWElyx/yikJ/Rmnxhox2KB2SOTlnRxhRA50JvM6c/koiFWJk0eOn0qEMBdcg97HwzTleYRsrX0V9YDWimPMgZq47oDWF0KVvQyevsj9eWmtEA7pT/AhmNdu/H0KsxPhBxVlTGyJqQ8ExVa8Z3YIgeY3uy9bauq77fqlJU0mGfE7BlmUp+kOAM5KSKOGBvTuAx8ueAWIOQoIys9qM+pseT2mb273u1kRp0bZKRSGcVH75iz949+797373pap+/PHHAIx44VbfBMGZh5itHk8tBNghVSjCC2WNVI4BR2Tufe+9Vwhg1dBMRTyiA0ofljQZuiLSmGadWh1X+VeHryqDQMmJJDP/0+cAACAASURBVLUcoUiXfjGLb7/91swyoyTW+2VTGDdh5WVZhu80kiIHpbUO15JKqoDHtpNZ5inBwLXJrJ9woPB/UEkzKUA20xenpSdyBuYdWGLiZCVmihKyXOvjLBrdbkF6LFiIfhBPyKkku1NEIBeGRJwA7N6IaFl4v2wrQ60DoMfHU7ru3eO9ksU2XMnEkswJpgLiT8LMdukBuluXIH948xWA0zn/4JMXr762f/Sn/+Tf//f+zbbcA+gXv/T97ulzkftL1y+/7QC+fbvJ+hPRDy729he/+pmeBcDp7tM3+8PXX/7u6y++PAn9/NOXAF48X7bHt/d3S+Y2DDv1zBCPEeHFEl4drUwA3K1CvKYPmUnBFBTH4iimLCiOSCVKJvdorRERkn0o4EA0LCpIiSzpRwBWBhnmcYUlwSKRVESMyWLMRdljR+bSTqss77faBBrIFPKTH//k13/+29998RqAxCp6EsbD9vrb776zPAF4/sGPXv/+tQr9+OOPTqtUigqTMQEZNfLOKw81hQnkgIG1huzjcQFqP8nTRVY6LlDSdEKd212GRCA8YMPSmIH0pJnPlTTmlSPTIgY2yXMbs1GotqYqoOCY69yEUDJneGROOCTME/dPPvn8Jz/tbwXAoh8Qnlmwrvriw4+VusZ4nR2ZAkfeLez9JviMhVkyUd9XDxu/I3Np2YohmhFdUDlYOrXZyLSa8nN1mVTlZQS23SvZLeOqikoqFsbty2jJxEKROESICAKCKsE240ZGk6VPtHCZ69lxPRdfd9SRte0ZatWr+iAsCY1YSGxgGhIEJDg5EnRTI45b8SbhPjPB7BG1VhiDmxHHMZaipXvKBBOIJdxzuG+uE4B0T/e2rCPWjSiRNOJLx5/e+5bpNfMKeHgczEsCIayWVCO/nOqFGgcgTz8jpQ1LGYbfOwLuUQuVYytiFjXIzsh6Vee8iZDRvVM6SStLUYDL+7vt+/EiIOrsoEwKn1G7w3Est6G2o7nygAfloLg3oaUibAQRfozga1pevncA5wFcH2JVEqYbYf922auby8i0MfpRYW7qFjx2P9jNGouqwmLf92Sunqq0FSByRwQqnF6FMuFhNRwbM/rw9BQhZhxS0NtLqlZHrXhe3ZpKpququc8oq0BUAqwe4a+BZOYS5WfG6GBRgGio6rEs1NbC+oTQL8Q6cEWovE+pxjVRMxpNZibhuA6gMjyRLBrwOG49aZVTYoncrNyIAY8jGFkr4X7MRrlyQzKJjsGc7NavobvVxlM75iIVQ3GAp7lqfuarAJnY4Za+2ZaZW98AeNT2iFs53ysF2S0CVDroeUYcEi0V5hicxaxXUIi0HElDMC7M3GSOMm+CFFmTqBaMdZzEGIegMdepPRouQoV1MKLN0OWYk0AisFAUAM69hBelhxryYcthb0+k+yjFSvRVRVuMIMipNQ2isRSckQLHBJYPFV0FWp3kNPavkeVkF1Dv3RPSlmnMT/eAMEHCw+LKGqc077vGnvCalG2M96AHUZyfxOmJjbMrIMlc277RmRDBwcFKRHR62vcNAPlOWXbOyOgBQ95ADMjBSaIpOqHF0YORihgTTxFR0kwhNlo1pCSTnYikEZK7m5zvADz2vl1yR26xpDRdzmgnAJDFWQMECAnX0KFkhj36ADxpq4I4zTPIwssaOcDoJCwsqjUiPN7cY/BdNVMlQW+Pl4IeRslTAIo8AMmqWpb8G44+Vx0wrMEgsDKRWafZt9aimgH63jg1GURc4VwxZUeRgGf0bty07nHrhaUTImrK7a9kTOwNkjqvbUGp44hIQDGNQEykIjWbdvjIDGd2H1b8AYuaxsvypdcqriwqykKJ3vtQUk08+EADEPFchgcyekeDLs3CVmnj8p/AubhO8ZEWiGTh9Nm5Agny3bjx9x6XChWMq7tpPOunNujTiWkIH0E7x+i9fsLj4+OyLDy1G8dmOLrJskTE7nuJNUh11rKy+14nFlObgnph8PADe+z7XkqJ8bebwpCasR0euZvW+ryb3yReX5eZt1FfR/RDnXGDcuJxmK+OD4GmHTrSMUfFQxbunVIXbRPbiSN0/dbTUQksh6kYR1BV0DEhzjngSPC/uiFHFum3tDPrTdo2RHCsLObLWfBXu8GkDymXiGbSlCl6qhKRSHPvVYQxEQsx87hxvSxtWiTIzES98JNkNpTUzCJlvxkPbd0ox69Urf4Bqqx/ePB6VZWbrnfnQWQIsDBIQH71KjEjchHNiP2y1dukrAmSJO/elJ+cTiMQPvH07r795Pzm3buvvnkF4OWHH4kEhBK0gD0wg9xi+jb95jsf/fHd3V3My6/oV+4904m0hrLO1zmU8sDlypzXzsdADgU+MZnVYzAJJkHMWmEFlFBpADTj2d3y4c8//eRHP/oH//Dvvn94AHBqZYRkoiC6MkoPCJNHJxoFH3PdoF11ibSruZ3GHXY6nQ6NFRGxDPn5D1A+9WDW3OI6SP1eeAcOo0RRSOYrCQKY1KuSrtFOKeSHIC6uZyyRJNKFcik0DIAeGzOUxKM/vX+yXx4B3J3W03q6bG8SvG3ZaAVAvICVyo7BE/4HQohbeEKVGfFEE4DkO1H9G3/r56//3uu//w//9N/5t38F4PnTT969+eL05LR1++7t/vWrC4CUJ6qnL794A9bPf/bZ+8ffA/jNn//+8f27r7/4XX//7heffETrfRmClO/cLiWPOgAcFUg/EhSnpJyI6uw9yEHf29AO8hkBENa4yas+jutAZubpdMrMDDpcYHUmuOfSztN4yLdx5iMUKZyChJqKAjkfpD0Jp/Wu9w6XTKEh3naOTYhP5/PnP/nxm292AF9++fuPXj55+uLJ4/5u67tZA3B52O/vnr58+fKkGr6dFgLw+PB60aRw5oj59yKiQAjDfE9d+TiXMx2UZECK8PSlEA0xoouOyXuYu4OdRFo7nYu33w2P/UHXlkNKNDsKQgZR4v7+KSvlyGu3SGLNTHPsOi76KuuZICBGsYpkIeO0fHj0xAcfffgTABSr7x1Kl95pWQgtR5MQQBrvgSRt7Nfr5khZKqdnQdTKhcy1KB0USOo9foDTOu7ZIY2cVjgfUh1WHfnERCkDjnMj680YgNuJvZgAwmRm4QqHpKSj8klhVRHFAOnXXTC5DEzTt0E8nPeZ4+ny9IiQptM6wZVkEgZItQF5XI4M6jf19/GEX2ODjxQzPSY4xbghAG4WI1BWPCsqcmTlMjPJolzZpXGE09fKepro0c2YWeelfzBKIZwzlOU2muFW8R7z7q5qQQqhWt+CNCIpLEJRkKpauH4sx1YQMpmI1N1paNrh4VkGnMyYHj8C1aDfwg9fqnxPfJe3QCURLfzqmETn2Ewsqts4kufBIilcStsfKpdvj44RWJuMBFQHCYXCkb7vATpyQAPpyEoK7L23893tkxzBmEGklV53hSwI30BDAij35biFpyy3INk7EVX67J67pGQgCHvfl/U8y6oMcybCze3ODEMxGqgESlzk//QA1a7iX+0FKoCmTqkaLg/l7CC8lGEXt8yTStEqnmV91xjWAozwoKn1ww0nLgf5wmZem4pIxvXOLSJ4gSHS/Vbo5mNMfNMKJjwcPpjW853y3pHpZnSrFqGc4twpsyJApVoHSZ5ncnXCxEzUZBigBmuGJJMSCaaBcx6Oq71quaKWqOq8+JAxJoBDAwaqSIvjdZvvb9yqyytruQTyI65ovuOH1vs4RqoCr394hP3VdbnvO2YWNks9KX5kLF7tMFMeRUSTWZxgXZRs24twNxj862mo5+bmtXIHW1tExOD74H1kwhFGsWum8Ji1XSL3RX15Gue7zrqHA1g517YMAsu0CDjSSvSSvGhzYwDdwUnKiTTmFXORJoNlzCw4ko4sySEb1FM9m4/REbdsQkKgs6DsFda34kP3yEe7nPkE4E33Bws937Vnz2g57UEPxQxe14sZuS+kM4ABFu7mvEgU62pE7YJYOEEkfbeJrCLheSDfdHBzSpUsHBF889UIyCIjfVBmM4RJQKwa5pVIYG5KfDqflfD4uBVGpKTW3SMCHt6mV5RuQDBHM8jLNVjz0AD6uLTJERGx1bY4HcIiRCJk4d3+6g04xnr8Gls1mkhEuoFItDHR5bLVmbUsC1FNMUmn9Wss3lkqyGM0HsR+aCan9q84QGEWyHq2jibWLdZ1hUwwB9LMYSLKbnG42Y93Oxw6TBBsZgIhiHsmgVmOYzcojpp7WkMpM/m6UBnCwmvi6WX/gZqdQMe2f0Qt+MCJ16PmhO+7qfPIQDmKgyZyO0dgZWIto5q03C8b0lu7Y/D79++L2Lyua2lHyhRTJBxmVlFWJY+bozw8ItNlBKyMnVj34glBVZF8uTzWikOIiccS8PZ3lukcnkkFXFstcPmvBonNw/3/kZA0jnE9LkDPoQi6bilrW5J8BPFw4ooroGE5HgExWUwSr1J5iNYSaXY6nXa3y+U90VIWFbfct8e701Je5+kX4OhhbqRFl/Q55cos5E4OYwIRkRzA9atqt66NY0S6DKQC9fBt2548uYvvEaFug9nzCPoiItHFPNfT3Rh/ZBIrM1tYhM3XrjIGiEVsswrBFpWFVLhd+mVtUiMtDwqBky6az+4/OJ0MwPttA0CrCJNnkXS8PHiNJMKB4EkniYgqEUbu75C2hgoXOldk/Flh0+MKbtxKOWVTUFpwlaOyuubtZSK/57mt15xY3rx+DeB8f37z+vXyO/rjP/7j//7v/Hd/9md/BuCP/ubL1KyoM5FrghczW6XJJ4kgamkw8uXHWmIAO5hxYzW68ZAfL2OPI68xmZmL8HowOKpuPgTzozCiYbUgosOiEkAymDUCx9hotOLjYBh7GxFRSkQKOKNk8BsAZk9kd2JZwTy2zvDfv3md/XI+taenZ7uNlPhMc7Jgv8rRgxKqetKg7Im+f3R/BmB+eZ/fULNf/o0f/73/4X//9a8fANz96kVrePu+//7VN9+929vdBwCevnj29be//8uvvnz27OMvfvvV6/dvATzu/P4tpb746R98/vPPXqwnB7D5O1XZLtmYWRaQRRYSbw8KTl6oUarPfamEEFFdjcd4QomLU0cY8J3yqx7z7psUFSDy3dv3t7J8CIMwVrszlCQ5QYgMSDVNM8aFhCAEzfT6GhKUIRRnjpMbW1oVnaohS2+Mt69/8/zpJw1PAXz19dvvXj/mSfTu2YcvdZUPADCtbeHTWff375hIOAA4RRPKeosjKzJGmKMHRR7z/TH/Kh4METhBWcrlYsEQUYGrSlLtYSCq7ENmDq+Ia6e8QzDYCstRYnFBtS/0eNlYUMur4AyhEe9hto6NFhHEjZJU24l4ARDZluX8+KoTTkv74N0bB7A2nE7rpV+CSLhlMnMD0JYICllIkL5vU61ecypxd4aotkLPuGcimIbMsK6VIS9gQikvq5+dnogBch8yWitIdBVbdCgW8/qo1OsQHqxSUghVvd7GSBF198gMikG2AGcmpZUmdFRyNJjr7jH1SUUgygT5KOjlIN3W6MiHdbKYRFJiGPddhGT62I+CsuS+NaevJVvgalERUR1IdSbKyRmrJ4UEgoyMKCYIiAu8AOKIXg1S6U/zoJHcljGMklXQpD+MY5FoaP2BBE+ngFiR1eeA+BDicLI2qRPRKHIEzo5xBpP2WenOpSVKJcTIu3Mj36+ccgsSVhERre3UnNqODy2P/i0okw5yTU7ck4BECSSVI1dCCUo3M2p6HUWUwAhc+t/v6Whua7bpuRjVWmgibe5LI8PDSdqR/3GFymcuoiwyUg8IIhJDbzaGO+lJnAF4piDr2Whc3pGcX8V4QQ7PckXSHBvXAkHuvifGfTfsMlQPTFaNZBlEWYkgB0+BEJXN4+7ltB+Km8ySoN9GC2dSkgTcMhKDXVrkjvGEgA+aAEVQBJeQe8jyS28k9RcglJp1KECrpiqV6JAzd5BqEjxmMDQPdknepOpmwgFyL1hjDniqI708Y/OVmEPP6G2RYlAuoodKq/iaGcOno8SkysmReZVzEgnzeKt8+B0oOZOEOZlpKj0BhHczi3ACRPgGqFwjpQwM+xJBbFqY3OwwJtSurgLaMofdlRMTmVyTC54qras/6NDMM7PvPsUgQ6ocmenh8IMf1JoO+w+nqopSjHxQrr0dS2PW2cqxmSVGlThZRXXQYXR8YyXM47siJI9nPkCJ5EgJKJFgjC3ebltvT/y8WNNLAseM1a3S0xg+QuiryGFm4QjBOPkiAltYJit4gXB1TFqbMVBSd69g4E7U6WS6ht6HnquNMuSuIul5ebNb1PEfLpx4jHDLi9Gbt48AsNw9efEM7fyYYhDX5uwAQrDbLkEa0VjH7B4JEShv6ZuHRAegqRrMKbPpqrFLlAPKPZiZ+EoqKGX1qMy19uKsxE0VbogYPLsMARETRN4/Ptpw9NSycQjh6/QTbm69gggzidv4cq1vt3P2ubnkjGRmyzhk0T0minjbzPa6ZIW/N1zb+/5Xk8ERk59XVz5mci+RJ9qVWAMZntBaA+e0FQ3eDQhAZfyqLCLCXPiOPIqRQDg4CBnpPsp0M3PksqyZedkuxXA+3z1h0s16f+xhexsRDFS6UhrfK49LFKksJBy9J835d3rhdooJOo4blUP3cZTdvXdLv+4HDgURD5JsDZGr3ro7n4cK6AhGnv78fd8zPaZilsBCFBBmsfSqPIgpIj1cNJiGD1KIa1G5X7YylstUAazr6u5l0NPDr9i37fGhNlpSYA6ueNFAEmiAnYtC55YVVdUKLFTfAxfBLDP4kKVhRHtkpg9SFWUSCzORXLa96Vq95jFlv91vE1HlbwtTAsPo634+L6AgyEhkL4BLqeNqdzNaaxIGg5BgQqknSESJezrKGDC6EXW3+haYtbHYttdVLZCS6hVatVgq29bd+8prO7WRBhJRDuQaTI1Qxm5MeotcGVQ1Fc8AXyHnQ8ypUmjiGxPy1Rh8XY94RDdSEebXb95UgAgzO3vRtkvfURUTE6XHqm1prYLUJipCuTF6xt6HqZ1aGTBTM8TTGMDDg5moNVEhkqQhTwVxElH13NK4FLO9EkkyEiwyIh7c3Sy08gW6VRDs9dXwdB9Ui4qJUdXWWk3QywwiIguW8k4xjf0GwBTUdzPryfT0/gkAWfWD9twtfvLJZ5eHx//5f/pfAPz8V/8hwdyNEdJ0dCNWAhnLTGZV4qpl3Ywol9aIJNOG14mREXu/FGCcx8J2SB4iqXuOg4zJfVdSAmW6meXUZs/ZTkJ4FMSZR5ae7TsPAQtN7zkO1301b7P2y+CJqmXxSxdZmdjDKjRTFwn41n1ZtRtUsxRdy6J6uv/my68/ev6R55z1cXd4kJPwsOIxcwhBWltIc98eMjcA2+WNnO6f6Ht/dvfX//Bn/+B//VMAj9vnf+OPPhfedPEnZ73/4CmAjssXX/7F42X77LNPv/7qy88+/zmAb77bf/vdFz/99Om/8df/gOL1tr8DcLpbd8uLIVpbWUST/FLkFyIjEEUBXOqh3QekhvA9b3xdNH6NZ8pMhlRVmUk3KtmIpPv7ux5uZrXYoTASJhYhigw+MiwH3x4RI3GAUomJBBGe5FyuUV4y8927h6XdqTaaWy2RjNjS/Nmzu+39w939CuCjfPIXv/3i1b/4+uOfPD3f3xU45t3bNw/v3xH5k/Py8UfP98sG4NwWKNnu4hmZyloy9YweMQAKBLKxDDdwaiPmdtltcG7AQgKEe4btKQJgWe6RCufd9ofHvb5xbdzOdx4bUoGQqWsrch2Izuf7qver0VKKpCRJJm5S+YsLnC+PZUs+ORqArevvv35v9DH4DFJZGoCvvvracHn52adSqZ+WkuWk48jO4cMcM9TjRIgKeqQcQ9Ia4Xg5uWh4cyqci7XVbqMO1b5Z1WXV/NwSFuqAKhNoXeUy4o0cmYQ5nM0U5iGKvuEXVv1R3FMG0y2TL0tkPnjhTTgz3TKskPcBoC18BLEfJrb6iiOiWxSZG0D5+MC1sM1hGUWBCuM2oekwmBxJbcesX5V7p/orME+RC4go3buVImyuBKISuLLcndMaTEAOqfOx/yhB4kjZnAPu3bqITvrNGHDXH50ijTgIEz+KazatoAaxHuFpUT6QyPIOttYQISLVI2UfPiFlEaEMJ9bKXycR4jrS5Qhov26SCZSQKfCJ9PSoCM8fGEtvNXoAWBcQZTiTUJbbCTdPQjiC5ighOQvKkjQ5+gCzPD6+V12Uy05VM4tsuizCRSUo5ReTVNBAI1nvFkP2vSQJQSQ5ZmeVugVtKsRWTbpwaSLAItB9exSZoiqAK2vDLimLMGdyeFGr1m17JCLrXZYBkotA4TNQHLbKUQ5nqGUigrgMIlXOJREWKFSP6jdzMMJ679u23SQexrEJ0BFs5JkZ4ZTAbG9QnjJQVgNXY1yPiCQhEW2aw2BoVuJcZnIPd78/nwFc9j3d3BPgcEel4mqoUllWhHkgMMItIyJFxBwVrRJZiKMongBYeHrPfd9Fl75fCDIkEpaMgVQjvsYFZu+trRmDBDRdS2PUtvVLRYkFXIRaayns1iPT0WsEIlKEFE5EdYDb1mcIo2fQIWMp6xSrdhveH0GYZxOIVJZifG9xGH2ARqdBb+RPFYRhJtzVf5VMkiQ6F4pMrCLEj/ulZAa3eT1XsXe9d9262wLxmZxHzJZ9716u+dpqK1fg9OBQ8iFPI/TeJRMUZVggp4jK1okk6rL2VACvesfSXNY+lEoLALbt8v5hWTUJXGYqgJMhQhDRZpeov5hl2zw9zMIbAaRnbANZBHIL59iTH50AdOZHiEnT0xM+PykcRkY4skdXxiX7nPA2ZHFqM5bViQGs909xfrqDH/cIqEirru20LMP+liVdH64oJdnMo3IaB/gZme4R7tyaWk5RT2YgFFDV9dQqqLvc4klRXzEKNN5k61tYKwXhVWiMqnw4k+oDb+tq4b1vhQEeWyGlsETgoDjVicTM67qu6xoRObEvAdr7fn9uniHMQ79mGwdDOcKXZalXySx22wCs56W1tvx/xhgF3WZi/b/41/+Tf93/59Wf/cdmlh5VLURE40Fw7N1n1J+X+5c5iTNJTm0oCwZDMXEbYH7g37XCwG1zr0cF9+e7WiZ5ARDrs3N4hupyuwnXthbOs+8XgukQM3O5ZgZj2UdwmbkPVSGCcnhnlCUAt7z0vWLD6hczs5LRHiaC2m2MC5KlDKKekW4M8CgUpE7xiuwmIs9K24uRHq/q0ccnNrUetc7qvTOifgEiqs68lCBbWe6nzfWGdzj+jyZa6VmqV+HQqIrqO2kjruyybczcTuu7d+/q1D6dTiJCkeM0tDG2YNL5TRXmoAb5uzbu/XFZm3uXsVng3Xohme6WpzPKzpPzhlBwYMBGenntuusVIkrLvbW2W0RE09PwHwVqXNL3vVQGy7IIw2ynTCaN4TPi8B6oWdXYsR/Qwco3EuIqmAA2M983EakIwHIGEpGoipJF+Lj+K02DSISIaiys0PoCS+ZT3odjelWKDGZuRz5xdVzSiKi21jX/VtUmSkS9dE+ZI2IA/H671Fd7d3dHiECaWfkkR8BNyYgipcJBapahIrpYuG2XZ23ZtlqnK60tz7lT7zDQAuDtd/nw6uHnn3+qvAGvmFxpAaAQ6XCzgJMIDdJ7uGUgmbW1Vh17GT0YWfireq8vlwszn06ncOz7XhWhiFTw7bIs5rvcmLYyM0lG4qOMPKoMMnMz44SurcD7ssie/de//fWf/uM/+7f+3T8G8Olfu3u0b0RIGxH3irmqGMJFlky456JrvU37vluPdV0DtJuB6tgRZnS7mO2gKN7+cJPKKRPbHqwjWkVyxnghmLnM5xWQLSKUTjnfyiCam1szyzjkzTLwij6eLlU169y4zHxVlNvemVXlxEPIPcPVmHLYphaWVl3Zvu/uW1tESfd9L8d7ay0oLHoydBnKlL51JV7aiJHODJ77aQs2W/j8o7/8Fn/2z34NYDf/1V/75c8+fLY/vjqfq1fFq33/zZev2/KjFx98+vL5j//h3//fAHz79buXP372+U/X+yd9aXZ5fAvg7nTv7nZ5/P3vvz2vy2efvKTsAN6/+W5ZolFQKh+andk1Vcu6bY834cocgWM0XLi2g7Dm47V1MInIZv3+6d2+7++395XRwMy970R81ruhpjYXkaVJ5eRV6VbhDgRhFZmUu+77vl/6Zud1lXY+8rATXhe5J3fjzJrkrtse371+9d2r3z9eLlKuKGneo3fXJFFaVAAsK3340bOPX74Iu4TvbYzIjTj64/v7VbZtW5azDZiLLadmZkFsPh4+TG6dpCtctPalEqGea7i4zztCkiWWxrZd3F25tdItz2z3tt7F7Fcjrccumoze7f2y6NTJLZ6L9VPva9gCYMcHX7y+0yefJp899NvvXlcFw7rcP3/GpzNIAC7J4cKqnB593y8H5e7m5uJj2FdaJ11WM7MY5WmffiUR4ZvAzmPdUtsCnuPs3UoDv6yLlAfb970UXm1drll6QaXF3bsDcdAfIl2IKcAgCy8c3d3d6h7btmnjiefCuq69d7dk5m3bpw3Nl2Wxko4f4Rc5Vi2ntnq30S0oR0Q3U1Z4rOt6qaUWU9XEy2nd953LSG92Wld3Z5CI2NYHwDvFvXjhWWL2tmghk+siYyK3mBt+zcy0HtnPd6PAqPk+mM3GL+ae67oet8xAtmde9q0n1nUVEdt7jeObKpPAY7C9Y1jMSLg18STv2zL2qJkkSbAIT8TB1i3TYo4Ag/IzClGEFTb+XzGjcf380c5luNe13gqcOVYCvdftfKSW1iy1HpUS/hyB7n3f996X8+lgTmWmUA5yHx3ZWLXhWAhykEEBlAZ71dZaK+fl3rcyP96i5UnY3ffNROR0Otfkrh5Fzis1uXytItTDiUDCkZlTkRTd4S6ggy5ZV4yIuIdyO3Ywmdn7RhnEbma63ldDW/fMbdSuWzDzqS3E5XHCBwAAIABJREFUyPTK8IiwyE6i3ZjaUvuA3nsmhFsg990qC2nazWRWNaZD0jIPlptmhplBxJC6lerH2t7NTNtKiMRe6olM7rsTybIsSN+2h2Wt6VK47SBRXcLJ6kkEjeAPCpkJR1czkWObBmGiagvH55Ys9dlWlIW7I32KrdHa+vjwtpoRZp5DohgGHHDmKOfcskIuaja3P17qHW+n1cw8MgjHYI6VichjNAsDWnnpDILH6XRiweVxr25zWZbLbiyLxcBUE9UWKpm5KR+ZGlSitil4qX/42PfWWo2cYuYMFJ7s4eHBo7fW6pOpRnddGxHtc3nMCGbu215hiJlZ9fNl26KEhDcjP4+AFKZwr80EgPN6Z9tuZvd3dzaxL46Upqrqae69NkuScZL27Vdfiu8fffDB9v6hzpMOXp48M113g3JblwWAurs9kprD2YefHcnLcmLWvTtxqx7E9s7R1Q37o2b/UOn+8goAXR6gFCJoi7G82juAnTXaPZ3ueb3vrLslgD3TkxhB6IuO9XxFZNZBlITNR4WPiiULQiE+KavONNvDSMAEuUKFCb1vYJzv1roYt8fd3ZXYLNZ1nWwRQnEbI5l51VbbxLdv34b1alEPHkcdJEI6oimOkxYZESJt2/fa94tQRIgSc5rZ3C+Su0ePQevwrMd+UVUmZt66bb239VSxuL134RF9dVzupecrq3hNyoosISLr+RQRj48P/9Ef/Rf/erfIf/P/g4Kjnm9QrZEzxogc7rksC5FU6GO5f8GRnEDubhmkR6BmvdWRnGh8XP+OMK/6po27p8JKxhJjcoOYiHIIIwepFzCyMSwImgxaZICVkNXZjvmGDhALByWDMmgEXoad1nvlcZlNjxZTa8f++SaSJeYZQUcPXIzs8TRGxsgTlwpuYlBOTUGJXBJ5oCgG/avoA8mqy8iTzyCSNhfLqw5kydFX3aLLRST9anKr0LKIqCAbAix6bAYA6zJEsyTuqfPHumda58muHyXjwubpGaMznyyViLi/v2ehx21s1YyoiDWtrb33gTyCI6J3v5F+jFBFgiRcshilxwrxWBmNUGUAkVI9IW4iLZBJUaQppyE3oGTpPWpgXO9VTRwHP84SnMxeAiOKLAPblQ1Z7Cp4BGNometwwaH3i6GLsbC5ahOmGdM30sxG7Z3HUOw2S6UmtSJSBWj9AjOBjAUUhIg8BLMenTI8uluqnoD0qD2AFphTtTFLzb9s29itOMmxx1JfrqyubLxnbgkvj26VvH03LH5auLQ+ABItjTJiQEYHDynKOzZetBF+ERkmIk34KEbrvbxcLqNcG0J3FB2duGSdPhsVBjK8Vz87UGq7B5LBIrKoDEh4RjhOp/Pz5y/+9n/wt//O//jfAvDzLz775Ydhl26bx6UKoL73ZVWKohdEKZKGS1l1BA0KZghx7m6BhLBOuOiQp1EOLPdAvcCzllEEpKUNxHItgtLBDIvRl3pNQinMyyNe/fPkUQzg02FumlvRMcWXpsuy2OYxXgcau+AySWV26zlD7MsciyRHglnXCVkYKh8wBr1vIe37NjFyAfJRl2Sm+73K47tvPv/R57z8EsA/+Ed//i//r989a0+e333IdNn7OwBPTsuvfvVZt+W7b77+u//HP/7u63cAXn748m/94Weib0Tjq2++fP32FQBPffnhyzCS5fk/+af/1Hp+9OIJgNZOdyd6fPvqvCx5daPVZzSSJo+2cJZuV/oAMYfHSLG5RkhVSLdEbDWJnlQgScogV8Zlf6ApagBy362w5Yuuww6zNBJY2P54GeY4JV0XFhrRh2bjF66ZHnFjhdaVB1Fvi4g+vbs7dbdAB/DkybMmpwxuspjZN998BeCbb776zeXr12/e3T85f/DsWSVl7tsjuq3rc4tHQDynTyd3sjCzpMayMLWbxUUIs8SU4FccT2UjHps2ziR37wlHusewJoz4KRVzt4SO7B4RKHsQB7KF8wxAX4C7pCeB5eINwLt+unv+8wvdXd4/dn8vCwOghR1siFPRYSPrXUi/JIuCVl465g2C454NihEz0dpq7t19d8skqQDlGmeFM7PwDKYf643BWDlCMQ40ABM/Pl7ONdBvLVWLPxJh85kZn7CIEOkcT1gmkqDSGJQ0HJHbZr1v5nuiHTVcj97dE9dgryHWIxo5jkRDGhMhxFJQoSkmJSFWYSWVJTY77vFANmZSqT68src9+sPDw+l0Kt/B+DfNQUqZTBw0oNpmxjyOIkSCW8FBRsBkUhAvbZm7Ja/ttO/70X3pFG/expw1FlrJ9wvryCc5hO4KNgQlLDxH3C8Tj8WAqsjw9MG8B8gzAzfJZHPJXCK+MpxXRvlukbguCbxbRLZVVPVyufiwtdYtXCPjgWlY13Ve61aDIMzA0FK/FhLrEOe2ZV3WU82nxjiCa8MvU7MsRz7odulELtIINSv01uQQEKEHAN8t/m/m3iXm1iy97/o/l7Xe/V3OqVO37mq37/ElcmwCIiRKUAAlsmRZclAGRAhFICFFIOZMEAKbwIjLBIEIc8ZMmHmAiI1ksCxhy3abtK04vsRJu7qr65w637f3u54Lg2etd++qVgZISHSPuk9Vf+ecvd93refy///+bkQkHRQByUVz4NbFky82DqsRpzAzJU+sYzV1kV54+4qbjanzDfe+cC8TJAxHOpIJSzaIyQHhBDFENYkmrEFVhFO4EMK8WoRWk8eM8DBYodIjDO4jWJCFVHM3IiVOhrZWeNfpbzIrg7MfJagIp4eVguNA+CdFsWZt1D7pAFhUbpJHxAyJEyLJhJkzwKwFGSUuvVKdIQmUeYcznDiYSpq2vPMJgAtTj6UymA81zYCqksUNN0zzBQktkQ5z2+7gUau7+fdSiaLNUDJJjbSSoqqZKSLpNWLJMS5mwcySbLsV8jGTwDL/0kK1LupNxr5nAJlCraktb5xnelSK35QWEhAJz8xhRp+vMKuh6qK1zoxMLAEaSD4XFkmQknVP3gaxiIWPy840tU4FRnSzGgVGRC0DVMTKhFRAkapw6hHKnEM3yCEtv7u7czO6yS3yYbPKivzss88AbE3alndbs+d48/Z8HhncKkbQVM2JkE11qxm9hyWGG3jOSAGwE3mE276P7WHzOapjDxFpxJLuO42H02M9n9TaOeLZ8tnxlB1AyEa6pWhm7l7DYTgxWIJ466dAeCzst0yAdyDHfOSopHnT75ZZwex+ds+gqBzc6akvJ7JQAik+aVz3vQUUkaJuh49DuEA8kREW8DUzjGxSAtVEZs6TloQkwuZ0gw/ft4iqe65I8QlvKmkJEVXPyKSy2p3bDXp9te4e08C7NLZNqahqdJWlJywQFZYXccQF5nCjfb/pBL+bLCrz5Epyd0EQrTgxFDgAjSlTbI7AAQdR+jR0tAlfB+ruOwYGIhLl6fBkYWJZUiu70omK2YWJmGLhWz42stSnyQKhTtMeT0haxSi1ORWmGRSfnoVqq+hgn+BSYoRXhgZ67623uvg/R/mKCddhlVjco+mYnVXllN6VI66AWDT/yMhMy0jz1piIfSY/uSqIpMqXun3NnKXixPM2yamKtZsnbwbUjfRDrTA8V8QeMfMYZxHR2W3y8H2YN+HedbV/yRU8SAQEy2Fjzoiqma7IMVVN+BjeZsB7W2LRmVSUWRcEhCmTHNW8HZ8TpVer504UFHOqIsjkVerREQ9OOFzHa9hTjwIzAUnY91GaYVp8kwNHd7CUsFAIk/FJiIwui7S0FkSyNAtIrrokK8iBuULL+YjkY1hGZnDgZsDBmSTSEnHEEApLY8nM533QYUigkj9Plc36JEVE4B7pqnyTKVGe/DUiXYmsYIIHJIlCptrfKaAQZQXZzOa0CA/J0JSRPmeFSBGxjFY0EJ/JyqR0cIKxcnmrBgVTOGP9FTIQyAzPBPHkeopqNVU+BhH2mQvrc+69/HvXGigxxi4FdFnpFVxcJeHnt0/aG4DHx8eLXZ6fzy/uH37367/7S3//7wP4c3/xe+DWmr59+jZziHQAI/c5+mTW3tzzsu+1pVdmT4NHroAD93RkRApJ5HRcK5TgNfHOmLeym23tNDvc9bEcydP7sApInjETCxcX5YGfzXnJv2uk9bmYQwbKzSuTNKFdt3F+LqKPCB/4u5w0zX4+n5fNZ0UvS3Xv87wML8Z4MVCr/qCa6KW7TXp2SWYYYrE/nfrpW9/+owd5H8Cf/7M//Cu/8pv/6x/+73/1r/6lFy9oSUDPsLMN7o3fnD9+70uvAPz5f+GHn9980z97+3u//3ufPb354KMvA3j5zvsWp0b08uX24Xtvv/3J23ffuQdwd5LnN986tdLiHp618rtRwomogmaLTXOzlFgYSJaK4TyoAREOyKHeP4IhCx45jQwZzDds0TRPV25H/uKUB97mbiSZWVdlkbpEqm6eSB4PFZqrnQnTiLuTbL2Bc1qKVC9P+9P5DO0v7x5ffP+HAL7/q++9efvZJ68//eaffvyn//TjL73/AYAP3vtQmwqHiJanZx9P1RszcVNJlopsm+1XzIi8AOWo/I5WQXsze2tSiYLCzS+EEGVaF6YH0gHGtgliLI6jAOxwQiM5vR0OQNs95HG30/NTP+8n4AGA6wvujxRsHp+++Wy7O9VL0Xs/nU5RQBMRxF5f2dl9ExERu1gBTZssxBIRqbYVDFxwzuo/Prf1rWmOkPuxkPelUqHbIbLUIZ2BmO5LRgW2UM5BvZT9eBFZEtdiBFLBk1ZsA65C7ngUZWZdJwAbkZmcJJjZ4TiM5mW7qEYIiJzrh2o/1hs6p6kluwtfYwufww7zAYSPKfb2dCGGx+X5+W67mzQ4q6edhKVEy/BK1dWahF7dLmtfor0VU2CiE6aHu77Aqx9nbhBiKhoGPOuzBdEBvUIiySkdqcKRXioSES6TJtewaVpUvP59ERbig7pV0Mdy9eZU2ZKKCtPb89sj+5CIgnLeSIzlNJqHcYEjM6JKN5kMywOoFJ9jq99IQm5r2zljnlBHnvOLvCHqkYR7FRvbNgsRj0F6fRrLL9xao9ZWMj3NxqPw6irDr6K8G6a1IDLX0+XhlU8AOr4gEEhECEjQYTTKidtnwrxBSzGYiERKjQ2WM7dVEUZc82GfSCrComYEctqyKFmFhOEgVs+j25ng2EWaWzlBHkCIVt1VAx1yrGzguWVDZrh7SYSAsTANnJkilAgET1xuZjKlhZkps4gMK2dBHKyra14h88VG+b0IyCPigXnGmK0/6gL3gCiFOMt8XL/eyt2WsYQG5/OltdaajLGbWe0CmdltXy6/ha6+Kcj3fT9Or2OKKsmDuY4dVgWxhUfgiBsEpap6LCWj3siQlfZxYZqjOhFCaYiKjJZYhxkfyNUDU306naJAYplEWAIluKcwRFQODwKIQRlwMwgv4nuKMFD5A3EohVW1jpHjzp0kqYC5NRa3bG2GCm/ajuh3msHb5LX4JWbWUosI5XAjEW7q5q012U71cdk1tyUsxorjAbEG2RILIjKIKWrsgpzHshSfSIjU3J7cvfCCYcI6AheCSyvY0Hb/sD2+82TxvHsA290dgH66u+z29PRU3cTVaw/JyCIslnGmVP8iwkBGUq7rCVBU/yDALOcyEpxb6xEePmpi25QJMI+M2HqPpYEqnUhEFKSrDjpmTMidVSqcHBv0UpC1VioCuB0RftfrlQqf4RaI3nu1FbNzS+LkatpK3VjSp8wkYV30hhvQVYJ5ktESJCyEz0s11/jDgxbb6LtrwBEB5swIM6NIEawPNCq2DpBMn+memFRCkYnhqAfwiBug468tIiKjVP0gQKrgmLC06Xw5uH8rzuFGOlhJ4kIsopyzSI1pp50OXtEOYN/LaehmJpRNecZVEm6TWVYgq0vqEVX1HZ9GhK3GuJb8kRP6jtXE1r4iMjlphTyVNLGJFHf66HNaayItYnMfxy+G03wkl6CxAoqXBIOOT2Yif24WWZ+L9SWS1iqIKGl+BbpGrcfzx4KqojKitlf7fvbw1jZh3vephWutg/D09Aw0gEtUSZBY4XqkM5K2IjxmSKUe4aCUWdj/oAo7XCuJQFKyKotMKFREuYczK3ak9jmFZClpVAGjAK59IFE5uqv9q/3/MaI6Pq5JdW6amUdE3/HpHQGxdbgQhLJsIjP8oy7Nz6U5EH2hbDqKy9vByuFDKXt0xaOWsukLDmFhuTL8E03EiCgRSFk1H+fky2OtYWXbWCSJwnamsLjUBtIJd11VuBkvPRMPTwsn5ufL3jIqy0BJjccKMD72nfNMdCQyFNek7sqrc5+D7RoliAh6xQzJEZR4fMi3CwczQ3iiIuAZQA3dakry+Pj49PRZFQ3SZB/nl++9+8EHH/zd/+y/APCNp69//ev/8Ctf+bD3+9OdjvFc47axmyoRkbSNJPbnvTauEHgYhUEwuRgMSmKWdITHjL0hpsoGilQqMBCCsrWWc7UeTHPRlFkp5dZESIWjBnuQYp1/PsmvCOdrhXJM1hnJlF6V+6o/vLqIRf7j2x9Sqo0DCli5NpTX7qsivw77lS8w2HFiCJEyr2uGAhDmvunLpCc7A9hePP7zP/Vjv/f7f/J//dbXfvTHv/eDD+4BvPd4Gv5MPh7fe/G9P/DRi8dXAF5/9o+/+tGX/o9f/trlHH/pL/71snK+eO+9T7758e/91m++87j92R/7sfP5m0JvAeyXy7sP90+v30jfcgUwVc1NFEi5FVUeUo7rUf/5l/R4opIo09d7FErLKpSW6YC2rrlMcweckjFfMSYu7KGqksyZr2WY7fPrhmDRJWd+FMK9OBj1JBtTB4tQY8L+/FRWfAl50QEe++WTOiK0t/fffzjdyTuPj9/4xjc//fZbAOn97u7Fu6/uvUpHnz+XQBObF4mVtpiZPowQUEGyRy3emSBSGTEUOS9Bi9yZvPIUiWla1r05KcAj0mzy9pHingGSpilSk3fzbdjp6SLn55Pn47a9C0D6i8vgFB6Jp+dLlaH91PvpTvvp+XxJlkZz8F1EB48AURB4drZMAFWjcfhPq1cRNNJjyS8IreTDGWnkx+7/KJrP53NBZHvvhyiytZbD6gIS4Uoju2l3icArrWOiBknEHekzNXSZ4BFRS+N26zg43BDMDJn/83w+q6os1PiRvZrmhfzgGxiER9Tr2aRZRqVQZeYIp5ASmR/9W73vViSkiIIdJiLDU1jWbvYq6swy3h+tIMwskZTiZuU/qr8OEfXej7WKSKvN6iFvvMlioPRwXAGfw63qHccVWH4zVqBwP3Z1zKrMxBKEctLBTLtORmxOaL27V0hwoTfrctcFAnf3EoSuSyQp1wDgwBCsd7ya7VtKy3Fu3GZg1VTttjyofVR4hdlzJXkxs4hyuVWPNB8HN4owimu0Sj3TzAxojYlKwJ8UwlLK8C84x2dq6ZXqMC0enFCaCXoiGhEwm2XtNGLMJS2LUsBiIlsq8GNkhNPhYljVxxVpP29nHCEMvAbBjThEpDYFfERQ1ah3QVtuROmDOJmVaKY+L/wnJ18/cKZZuB6H8NzGm+37nnBdY0GqqROzu3k4H/9yZE1nVg4MXVndXgSTo/qtv48SjlYFmSCekS2ZMcbEFTEzCWaHf5PYssxrdGQ310Zq5Qzk8YsHOneMUWBd5noImZnT8jZ1iFlmGuwCflHirt+do15wO2LmglJE2IMZKzyl7jZLTNFeMdFuIw7NveZcorcNYNwk4q284bzp2BME2vqd+aF7haomsy4Oy43w7boULPKoiAQBXjqymYJMESXGD3cRqfzpY1XsiAh7eHgEEGPY+VlIej+FRusd2gBcvN7O4gzlLOkjuQkrR1CCajpAzEIiqkL8tF+4Nq9cI0JOMJTHgJyKrc7EssODO3pdiHDW56dzOz30+1OOuIwKI3vOxXsyM6xt68F/4BWjMWMciXVy+g9OZXAmM4swUqa20Xykde7EcPNKmA6e2tWFfa1YX7d1sEiFX85cWDDRbet3JCW5O/N1AJGwiOJ3M4MqrpiaMgvC04PANZOoELqpCGEGgVJKchjliRMR1py6Zo8MnbkBcTzeR3N0Ow+6NWx+Z0P9XZCiEpTV7FGdsF6TiIz6o899NM3FxCQZCQs8KoYzKjdjTlXXn6/mkWX9CJoJSDNuNw5+/jHrZWZbbO3FTKtFqTCT++QjMipRGpGVI7QiJIl96rUmShRA5FDVCBfhQmbUl1cF7upecXuJRiA8KlIBs/yaeWy51BpSEg+aJyEdOys61NdYLtNC7pm7F5AWALc56WfhTFos7tKHkBAqHGgNea52dCJaMuWMTKJs20ZE+34uL6iIxGKhLTl3qUyIGQ53nwp8jz08k4W44uSqPLXw6KdNlOOy+5iMgVpDrZCUOHBrJT8tgNyS/ERSTaASueLlnBI6KARCxHFd0dDNpXKjaU/PGarabpwF8xapZMESyH0OSLaSXwoMC6QyHTd94WyJiK8Xw7rJKG5uipvgW/5iklzWn2wt5DPz4mPf97t+l3wlZntEOFhYRJBjtvEivXfiXHKjWnpkF2WOUbHzrBVw48O61N7C+ZjRMDzdbCfMJpmF6oBXEOdksqreXy5vns788uULH9lFetsAjPOorAGP2trJsaCwjAiOCKOVzVZ1QdZ7UJA8h2drjZLCD3ApIZiICwvPSyFMBLf6YTUspLU9IyRRRvo4ctcvz5eHu/tw33T75f/tlwD8z7/4P/2tv/03f/D7fiT88snHb7ZTfe/24sVDRda5Owlzm+upJEt2omsMCrEK81JV5MzUYEkPIhaGMMpdPFiUOPKoEaaWx2qPsea2R/7K0rnQkeDgEzUHFgmbfdbBe0eyrNRqM/N6a3AEvH0unfHt27dE1PqcL0faekdu4m+Fa9S1UvjAzLYPARG3yVEvk+pl+Ljc9bY/XR57EziAN5dv/uD3fHh6cffrv/27v/Krv/F46gC+78vvfvSl9169/6pvp4++8pXEAHDX4Hj+9LNPv/zlH3p4/NKnb58B/Nqv/ubvfO03vvL+6Ye//89kfra1S/2ETz/+lm6v3n35wdsxJgEdYK6XFxFBuI5cj5CdW1FGFtIpSUTmQky4hqE+CbyxbHbTtRgRKmph1Q9VkuJN0iMiQltT1aD5NQFQClW2/bK88kR5bC1q33ihZRpJArPXU8vE795tAGzsu19Ko2CRNmchtj+dyfHB+++8ePHymx9/BuDT15e3T2+S+NTj4V4Rl/oQVFbUBVJ5BmNHpmR5oAQyl86xZo4yTVBevxchRJAcU/s82Yp3ivtAe3oeFlnTf2b1EjSHBviSA8D5gqcLmXfp7/f2LugBwDnZ0oUayUbaTncP5ccB04HDOFIeVDUJgukFODY74ZVxc00EPypmT8/AatvAVdMhci4tcUSZZKbtw/Yxs3KLmoBAMhOo0CrhMRuRzKQa/VjYXJQkt1YqMYwQG2OEn7ZuZlipuhlzEV1t+TUPggqUGJyoktH30buS0GXsFaNUArrd/f7uLjMJU4TobmXPqNFDxEzHLIVonSRHF1E2nH3flfjx4cEv5asdXbe8GaFeBUoR5ja3CipzM1QcpdLAzGxRoGJ5A5FU/cDT8/nQSx6DxTIFNK75TlY1bxJjDIK01i7jzMzlsPOIUhIVBuJ0ugcQTBQgMCVjuZvTUrrUVuu2hrHcPfN0v+UaJ/khtJm5HvOzrRyZY2hblkybhGlRlaNZPeY4Y4xCCx/Z50wiQp4JVl6pq0lzwkCrWrVIgKRt0xtyzAPKJlNEvykHYEIG0rMigWhFa9XmgDODri03ObJk3rkUAcJSPNZ0RE61ZyU3XpuEqeYsnXyWcgu84kKIi7RhEcN901Ppm2qOSHIdT0RExTTUHZhz8o4M58hhIKFj2k6BCjkqc+0ckE+MNQkoPWIU9F1FGus04R7Rv621Mcayq2OFPXnNOus+qxiXOuEjPDPcR532mRlpbplabN8q7JmY6jVn+Vx6sYUzeFVx8PAK7Uh4BjVuSx0Z6e6ZRFQSouWpx9ltH5fKN5jiBSJi8sUyOsZJYAKTqtbpxEuMZvuw4T6L3ipu5tqXFoyTmWtuOxfATDdfNN9t/WaOE5lJM3su8sCCABlRlC6LDBsAJK4DLZpnKuqJH2PUFTgFIMHlTO/btu9Z0oBAEPGMCq8FyUwAoUyKgJIwE5UsOuZIKIb13utoUlUfF2YGV0AYfW75mpZAaWyZCKJciRuZhVXDOqy4xgPMRqVYDBF1RID2OLS/NRGKIOw2amwtIEIapSoLum5SELr0PZgrlYFar2OUW3/79tLdhdgzbJ4/SUmZ4aK5aNDExR9IwjXkkSIbt003ZXEy38fc96dHRCIh4DXlB1Iox2Vvm7YV2siJiGxCrW3hc8xP67qhFTIM4S/EdV8vi4zet9jTbez7LmMVhCQqEgFfG/CIqMl4RD11a7tWNlemujyL1X3qG8nEuSZNek7Cahd7q7ctxyjNfPdx+PRVVYhjOfe/6wYcYwwJUqHWlJQyozTtrBJu5QNMXNPdlpB96mzn0GFmCZCKTmUscYKEGElh08w2V6NIJCPCY0EcJKnWrkg+2gPhyBLdEnyO25tUQKxVk7DmCEV8gPamQpQzvyOjFLBzeKxND0F4DaSZ+SZr7mZUNieXxIDnUbFT9UGJmFS1jMywVTpXu1nippU5l+62nrA42kKqy5KTSOrIq0CtG+silvQOom2MkV5iEJoAwkxluZj1rtVdJ2owsGL21tmX7oH0dHeLiPoHd5vubsiItN57vRhWNvicxywtRxlQJVHWLqQ+gbkhTkTS0sK15SSkyuHFHLIggeEREkRUp1udxREhUjlWNF1AmFFtuYQPdauZGWXl40qNG3PSXktJPis/gujCJuFmJZXIehWvgIA1pKBgoonXtvDW2gz2KwcVrmqLIsQwibZJzeTK+Hbn5ILnEc9FvcMPc1NV4QG/jJGUwlq/F4EgUrnSUxt5UFeIkEifrq8IdytFSXqO0ik83DedbZITAAAgAElEQVQkj/1Cho17SZwe7+6+tb057xfHi749KCWMAfjY+0kpJ+6/rg5hIVA6tu1kbscmkkt4QRLhxcNLG5nw0j0xz3gCIGEgfCEdoKk01fF0biIk7BPVvhPRRDERF5pxhKWHZbrZ/f39P/eT/yKAT8+f/d3/+O/93N/4a//Ov/tvvfvwKmgHcNcj7EJKAF+GsR2hGOHhQaEkY+xVb5Wg3S05uelc29YXyCXZHSMrDCJpt0tCV2xQrmKFmEi0A2TDrhlMbjJlw6s5pxJzRibqRlpygHmFEbiG5YgwD5ob1Fll36btLAFXaaz2MUbvBRKbJ21dpMtOdzXHTexRZHqYTbPSJo17T+wcFPuF3QE86Gng2+++3P7Cv/QDl/P37Z8ZgPzM/unvf/I7v/6H0fTDH/6BF+89ANjevfvkzf4X/uW/8u1Pn3/t1//Pb378MYBXrx7/lb/8Ex+8y48nk/wGyyhuzIfvvfzk268fH9/JpJvY6YKeZnlB2zp+bwEldcgwmDjXTuC6Xk4EagWcLlOvjZiBshKRl3GuKq/y5D09I7kSNgAWcfdJcZYjiyHMR1OtINAKPayLSWQ6K/Wqw4z0cwIZmqC3ZwNw2vpJ2d0osjHLlJQnhBC2nz9lOb33/j2Ax3ce3ryxjz/5uHV81F9uhJmxKkTpyZXOHlmJV85cW+tApCxFdxClkCW4pMsAlBPMF7twF2rd8zTGCcBl9HHW896MXpKeNKp6zv2yJwicw5zkfqqxemd04gfWh4g5bRyRvfV33n2vn04z0ZDYPYm46TbLnao/GCKNM6ZbO1YKF+oWJ87P9+cT2k9aqCAgbAhz3amMmzT5RPU6TWZAWOVqbdIA2i+76hGZ7EASU7kn5p4zkZnmY99HZv1eoQTeeqSZmTZei/prynvGVSbATDVSXPs6MHONQdMdRNo7gLYpMsPczIKnN77WjWAuXzMLVTHNKqWw7K0dXENh6drssg/beUb9zme3zBW+RPVEVEthbWoR4V6BfBVXqa2rcqLVjNvdQRQR+/nMoArt6n3G7s6VNMtCqoNJAhFXOW3RDovWTkfFJ2UzZkozSy49bJafxYMyiGlrCuDUGydGlPzvUDKnSmPV4SPpVjBrN7oM8LKgMnOdkopFHt1dhJnJfJj5BBupsLLNlWLOQQY4a4aQhApRSiz6NZWPhGiad8rWTlSmw5t9FcAkINxuJsuCl+kHQElZPSqodW1E5r8ckWQrFKr+0bZtZmNyrDNLiwRiM98aA2E+Kp3HbbBIeDKreRJ45l+AE04kKc4xs0KYpIBaXuEgi+K0DysvTCkcpnkrwkFBKTf6l5z3URJBRGiOLbKpgEgEHrOmjUR4HHKSFepxpSxFMa1Wy1tf5SHtzgiiUGIRychMy8VEY+gN4KzWDM4T5NJESGSBcmy4B7GIaB4g+XL5JHrv4zxDCWhaVdalgwSwl0CJmVlao+UQkSrDMpE3usIql5blmcvWWljHgkVt2qATxuk+HMmkLKKrWd0vM0XbfdTz6ahyI6ulmIUuUoRFWlS1h7nPr/1cAsKijXAzSEiCu0VOLWeGEWVEttaOtR0xp0VaEGdbYI6aD068WuTRIvlUGE4U8bLxeiBYBQ1Hz6WqrNpbK/PdsYAp17gwk3LBszPQ+13YiIhiMGvbpjgdGe6RIF0zXOSwcM4RaLSEIQEDIWJY9HaKlUvFiQG3MAmEStRWghs3HWaVvGWTSiO0nfaMvOw3Gm2iRGZFG8+VVURQjbiTpgKtpgNmYd4qGJznYWWeyVQ1T8Q+az7hzlo7ZpkhTjCbUVl1yhYUnHlRfIgKFJRzbpLELCLl/19jLCoDcldhKWMBpkYDKaQIjyXd9RGsyg27B3tNbEWkETFyWhlqwOR5jQ11d5/6oCZEX5DFHdbI44SZvhXwcrpnRn7XDTiaaoS5ByMpw31NyARKLXNGY8ThrkmER+WNVakREWE+3CsTy2dAKYk0FWGwu49i/tW3WQsZbnxkvHP5QTii1DY8l7Fe+3zGMtIj08aemdLKm+B16O9ulCSiIpLptWMnbQq01p4v5+fnZ936xKSbmdlkR86GJGr8n0EHSIRqlZh1o8yvuBxZzEwsFGRppePCAXNI58QKqKMIo3mao9yGaVk72PodCyMyxt5YpPwp07C3rgeVfexIZpJ63yICLH3bxgB4/hwRaU0HRh1eXaddmzImJCOB9Kqb9911axlwt1jCaZDc39+fL0+lfl8PcaUx0pSFT796yawyMy29huW1Io5IICsaTSaelZECpIgeYo2JEg3n1iIslkl+riKmYpIO3W9EgJNpCl7c3WdEPKsqxeyiw9PdmfhIPJlz7qXLCL9Vj5Z2r66xYvuPPBSKmZ/XamZGJf9wXSfuZb2eQ6wp+hFhElYRJVXd3z7XZdB6t7R9nKW3LvPIY5XIKh0kYlwmzZspU1VsjMK71uSOiTzDwrVrhbOMfELQfr5sp/t+18/nUT3Gu69efvrmk7dPT/caNnZcAsA7D/fhOxhKbBk5kSXMJMJs+x6ZDD7QMxkTaTHrD5b55K+8JACX8znccfM1VaRFOB/BPcBhgGpEdLmM5+fn91+9a6sWr5BVIljaqxfvAfjZn/43/spf/un/9Of/o3/zb/6dv/Gv/8xf/+l/FcCP/OgPJM6fvXn94tU7ovR8eWsVpgDKTFEdCXMt/XzTOzANO0da6zKKwhuZGdpUIBa2onbZzJmEhdN9xOSktta09TFGhhOo/spTd+DzGtcF7TMzM8tkklYtWVi99ZpZm+JpxGMwFb6yRnl0a3ekMQYounQAd3en3lsBFPf9Mv+05WHhkm/PUUIpVxtLE4XgmO5lJBRBbgjhXg9yp0vgshHppu3xYdwRgP7++/k9X/3Wp+ff/5M//f3f/YNKhRTCT/7UT2wPJPen7/n+V9/7PQ1Ax+XD99nzte2fNsW96vnTM4C3SXevXr09P1PIIrYe0tmoV+/5+fmYgk2BL3P9K2YeNurXKxp2eq1FWusXu9BhgwOQRoRIlC02yn4cqarT4OOFBgATqaoKm9lu41j5EvF+scrBLKP4rLeKBI8kgkxVRQSBKus29XR3V/4483M7td7avttlDwDC2k4bhT1f3tzdP4IKAyxf+sqr+1en3/zNr7969512R5WuIiRjRHKCwJwz9zRaYxWCRzrCJmAlmGtO6ol5GbMSiajcpfZB29PYns73AMxeJN619sLoTvoDTf/mPmTftq01EZ9c7ZmK7RTJMK7nMwPbdrdfcoxxf3oYxUILIHB3t4093QOOBdWu0DVPQjBPfBljgsoDeuOorz5BiUi18KvP58v5+Xy/bcSszLnu18OseredzudzESikcXqcL/tiZpXyJjI81lHGk3feLpdza603XZCceiOcwL6be7Qua2ieS8rnCBybhoIsEtBaq5vzMtIyqhMoBMy0LzEzUbhbYCk4MpiEMCwaJbNUikrvHUgz672PfRy8z89ev6kC+unp+aEk1mZFSRSh64BDRUgy3CKlQEzOh8yWiM2DKKWyUWiaF/q2waPOZPcUEZR56FjyI90cOZiZkGcbpWJklSS6mN1trcyGALo2YrgZzImoRj8kTEwRETYyc64fVDNZEAVeqw25mY2xpw9tNYiZ0/wj2+VyufTFDr+dKVg4LxZG68rM5/M5kH3r9YvP5+fWNhJWXrBYh6dX4IzTSI86EBYoit284AgrUEbMd8BFZ0k5xuhyoqRF+VpSO58RP5FmY655skJaiVjbZR81eV+r9zqp5yFfh3NpFujgkyQrpxBFgnItRUA14hEWN6MbPWnh+1mEqQx1aKpE7PB9HyWmKKZ1w4mZKzshDyURZU0uiChWEFhtKYRp+sen37beLBjo6ACIdAyPcGZuW5+dnu0L75qZM3xHKt8nc3cTEboRjUYG0SR+7vsFwN3dxgyziKQJJFkBTJGccB8zjPUQ6XhAlG60AwI4Uzs1lZjosYhIRIKYKGieXenOTTJznHczK+9z7d5YJi98nifMRBQ+IsyHbafH+gZK0dZac640UDoWk41l5piOySq6207MPMZlDAvMGNdZTpiX/GxORpmZyHxczmeRxjeNpUf6SoyuLmbqxXJmFh2xZYAJ91gv/km6qoSVbsEPan5F3RFxUhBznaLuztKI2T2Zedt6DW4svJBD43yp3zrTlfUyzllYjTUyKDcHSJi1txOA12/eoBMSd623rm/evJnbmqTeNpBYuLutCAjq2/Z0fkZgztvmmqgmbx4p1YUJuG/alGO/2NiNkDJ5GWTkIa017s2engCcn54e7h/rbWprmmP7CIcI1bFZd01mCmtrLZLGGJdRUAxpwhN2A4LHsAHAMaRplx5J4zILCEayCDEuftGY8OkIJ5UmzT0RUxPHwAgvFCBlMKG3VqfE3G5aOIe0otVu58tFG1OFFZTmUbiTEMQTSK4QeEvfxxCS3vQ8zvvuk1WXHHM6F5vw1hqAp6cnRlTmTrjNA8Hdc+aDVJjLFwYc13ThKRJJgHQ5XP4/+Y/8/M///P+Lf/0X/pd/1j95+vd+ipkY6WOPdBGeb3VMa61KA9jCiyjRWjMbRBBhtz3CVcXdRAvEKCq6qF11rHNEEES1CWtNz93NzIpKOzfKRAW9MZtJq61pROz7BWAEmHQ59Dxyj6zUZ4twUUmkNGWmslALcUE3fIzXr18n8vHxscj5ZgMMFioHxAJbSokkmeV02ihSiHvTOu9EuLVGNG3AkcTMNnUuBRsRbVrLn7u70/lyLr9/uN/f353Pz+7Wm4pKjYQsLJGtiaoUVYqTKidpjJE3S906X1prKu0Yp7n7MGcmzxGIGy8kJu6mMiJWsbgUIjlnxoDUnjghxCwK1FNLRCTKRFRfoogoUYZnRFNlkcvlEh4giLJ7iOjWNwQJSRZxoZiiiXK/1KScSIVahnuxN5DItGHhhgwmLvETco45e+vbttUhKyLT9Ejs7pGVPCrCLMweeblczpdzvYH9dHd/d1fBorKMkqDIjGSwcus9cuFVgPRUkd56STySQtaCPvLqTKmZ+rZ1Jpk7zJxmk23bGgtxaYgyrvvpmU1Y8HmPCIQoe4aHmRsTMfq+G5AkLCq999aaMFWICTOJSutNVNast9KMXZqKaudOYBXpfSMWiDSVEcTKT5enp6fPHu9Op74Jsaietg0Z26lHOAmLqIgykbA8vX262+5bb74HEjaMGa01YT5fnlioTH7KWifD8qlijHF3fw8is1G2jZkRILK1bsNKfzhJy+ZgEmViJIhFwFTpsyW6UWlQJeL97PcPL3/2Z37mH//xn3ztt7/21/61v6bc/95//z/+4R/+yVc/+r5f+9XfeLx/9733vvz+i49e3H3Qtofe7x/v33t+O+7vXjS9a3rahz89nU+n0/P5iYUQAwgVFuXwiMze+tu3zzZ8u3vImI5bEVGhpImwdTMVjakyo8MJr1rTarh5uA8zVd3dWATFRCCAwMLFfBu7RaR7dO2imsh6P8vRf/g1IkIbH8PyKvuAcPfT6dRUW2tWLnSVQJAW3oRtDBXhsv4ceQd1UKTtsJQSKViSQZ34ArzttHNeYpwpnzurdmlb++irH77/5Xefn58f7rZvf+v509d7e3zndL+9/6K9/wIvH/tG33p5b+fLa2HSVFyCLTlJG++cztGkU1LTJiwqbO5AJtNlnEW1aIYyRxtUU4mKHy7AexJa7yJcB7WH1bsz47YWKrDGRkJcymERYdYoKEQms4gqi2jrw+18Po8xmEhFmLg+KCZSaRm0X8Y+zMxFWJvW9l5VdCVWUlKTRlW6EQUiKvf61CCym4nesbQIpkgwnTZJxG7niF2beObzZf/4k7f3d6f3XzWmnZm4APwAC3naZCgnd+2b6m77PrJtjZk9DJxS154ZUQBJzCNA7fTkBH332e6//aZdTILfZ/nQ8t5ZLSk8zB0kYKmKiLkDStQsxEOABtoim0elo010RkUvqIhyqdhpjMGsvQmC6uNGhI+9NwURRJZoZxrXmFlXbGcZeYs9QXMnOYdcBGSYu0V41JuZKSJVMWcWcJmYWIpaEinMdem3pix0Pj+dTn25UKfvrDXV1oBwt/L1sABEbsmiiaiJ5IFFYJYmrcRWwkJU1k25LnLrf4tg7bUmSCWTCb1vIlq7rzJGTKlrOCh6UxUWnq1y+VYKvozMJo2ZhaWSxZl52zY3KzpmZBIx1weASqzUfd8vl0GgasMWF2MOEWq9kQfRbO2uC/RQUfPDjbhAT7xf9nSrcztnSsA1r6IYqDrHOpjTXlFRvYxzoQKI58UQ4TnR/ahvhIUTs8XvvYlIIsewyAmcYuaJfpwl1ioImTzmRd9ERYRFnp+fW9ND3l//xcJFFVQf+Px4ETgkIcP3wngzc0Y9e5CbgJ4xdrOxndqws84BR5oNYTGLUlMekPUsYkm6r1UJkyBr5kXlNF5MHfTeRZvNyF8PpIWv0XSWSJCJMuBhTRTpk2+ZKBWFsjJxWIiqkBAoPF68uMdC6ysLM3ftmTHGkCbb1nm5/PbdHFku7wjPTAuLDIBsVGxaZAQlRFhV65TTJkvj7O4OhqoScRSwMtCktd7rBakXt9IDV/hR9ellZZ2ZOEjeh7tHSe2KUxsIc+u9lZE8AFGpIKR6drU1UY2ISC+p3HINlHRf0pExRYLIFOHeOxMoQ5uIckRG+nY6iYqFJ6oR5MhwNzD1rfeti86yb9s2c696k5nLxZbIDG86HS6Yu4lqkegAkbatE9Plcsnw09Yrp2u/XO6309j3MBNVba2Qc5W711XXOvAacqxEW++XNQbtvdfnD8AC4TaJPMuCTTIfe3Pbtq16zqKiqGpjZeaKdSmEXv2Zj5iFatYOJ9YqYUvdQ/Wu9a2DqQJrq+kzs/AQ5a5NVfZ9VGJoXeiZxCJm4aV3ssEEEDxSVOcgTVsJXZu2Ou6OtIKmW0SmO5MgSYksfAxLpHKri0lZKhidCQSYOZgzUbqn7XSKiGKxE1Fv3cborQnh+fmJgYy4O21IaONAuNuUgooQaN/3fR+ZWXVATRwAdOXWNKOwgBhh0lvTZlV7zOwoBFJUpt2onhaWSBBp37YMuEVmenid7iUFUtXqN8ysnAdWuzRagBiBSNX+Spk1iywiHoFYyMwLwSCqzGRuBLq7u++9m7lqI5BHFE/KzdydkN/69je/+fHHqiqNtYkIR+bptO3nswpvbctIAp7P54iY4bWHg5JoHnxFTib68f/2F/+ZU4if/7n/HxQcIrLvZ4SpCjG7T+Nraz1GpQ6VvedzuMSDoFn/vfdeBBp3L0yDNqXk4QbPAnEWRabdncBkFrfsxqW25kzPQFk5zaQsRkQEFV5nC3EyuNyGc9Abo7ahmRzhCKvpQ5idet+2jWqJ53Okqr313sfuKzYSROEW7nmkGdemrh4pIC+Xi/v0R0Z4VdVEZAtdLsza5tpvRjwC5vvseyPcF44RM/4gM91HLSc66xVdSVfAUma27eTuNsYtzWjblJnNUkWrGNn3nYi3bROhMUZ4HD+tKsu6BTz2mQgzP/bbTI/iZpuqEgrshIyZI1UTkhmqTOmW4WBOGzHjTtpWHgosgejaD3gkgXOlKkzBiwipdnefs9MrCpvHGOfzuR7ym4yiIlysZU4t1csWAImVefxUmrMFvS/1eBAyYozBpBNZEtTaxsz7vkdkzaovF7fEqhop6crr6r1fA1lupdceNfurSS0X1CZL08gFqRERUebki5UIjUtJJySq5XzLMaxsMpQR4RxMCToMUElJBbJ13cozVmsu0MTj17oFmXvr/eXjw/Nbf3p77i8e7/oJwPMY5BFnH2OIcPBcKNWYw90bL2JXgTlsF6EC7AMwd1CytOpV6vF+eHhg5svlUt3LdvSEBMvwDCaVCYwAR4JZJtcq5TvQkkfqoTA/v316+Xj6D/7Ov/+NP/3je30E8OM/+pOvXr38h1//J7/wn/zXIviBP/P9X/rSBwB+9ud+9vt+8Kvf+tbHf+4nfrTx6fVnnwC4f/GSZTs/f/bq1Xtv37w+9Q5Amjy9+awI5MPjnXffA3B+3pvqGMO9QmEmEtVlavbCwZLHu1lnTmbW83AciZwzZbnWJq21qn5uqZnubsPBSQetOq+2uIgo+M5yTMx5ef38Grc3ETA7SqZUyuTSLtNygxZBah4gl3C5P3nuI3ZBAjixCGXfxxgXhr3s79Qzs9vrIGHaXj7kT/74VwF85YOPfud3/+R3vvaPPvryK/3eh+0dB6CI5+dPhesYVgGXaDYVgykS+3lv4LWsC6JkoVi76+PvtfICp8d1jCHMvffldzgsKjnGQBHdVyA8zdhvRBiLLrlKHPv/I8tg3+1zP23Z1kQkbL/Y5DXojOIqcFKosLsjlsI5fdigALPWxZTszn6JC4+wSJ3WfSoXl56ggnJgBQcx9n1HattOmc+YuHuuTMFkQkzIHFNyRrhTgohG8a3IEYAIhFXXWpvJPTI5sD0969N4uHv8EADLh+dzT9beNCg4j5dLKkrGIyvLhrLgUjQBJms5a+bMaEIHt5AqCBO0X85tO0VE+JisxOnmdNACrWO5i29lAjXLmDBOOvyBmeEehBvYBF31egc+cIakTl80wqc37bKfi5niMbTN2ngfZ5EtM/f9HBGLyFOaoti2U4ALn3yo1o9s2oMsXqneM8M6ZwQVcQUHIg7tPYFAKnqQCOaBJkLEATLbD8l9xOzDDrnQiudQESlYSDEOnp6fa0mnvW1t24cBeN4vJHQ6ncYEo/ItTfM7QFRX+UMZM+v5bK1lxO4OpuNP1TfFoCmEXt9dLAVlER/nsD+SyqVDfKiUr3kdKn0dVl7ahABl7G5HnVn2EWZeqNcrqGXNLmeK+yF1jsyRXoiKFdJx5WyUWMPKqLtWEdOsN/OGnRomHBZIhlvUiNV95IE/45v65+a4SMQSBeMLAbgAF3pjjEpD5wgfY29bn4/xDKddOXHXb6RCFuMIp5sOHWaL6hx8UtwpQJUmw7LI1u5+Pl8KTQqPo3xj5u3UqwgZM8IvSjq1nk8GoMKgdB8Lz/45KGkpEY7zs64SJrlN96u5CEXkdT2JuJHmES3+64z0EgrsVzwKzMwjQbE+hzXqQu777lZrEl03CLMgkm5FzTSrfwHhOOWKDrPv54s5Jw5DIoAxLsmUmGIinmnaE+52+9bUTOc2DKJWaYMi1v7AfYwxCjheJdKBYKvXbQnNpnC1gAVZiKUVH+npSBqMyUhYz15mckZtztabu27Mpl0oyi1/A9k9sPfCLWLmHh51ciKVeMJxK+RzaSJum69DU4bkiDCL4+ySMsX7iIhSM5Z/X/haDn0h/SAi7DJaP009VyCnVf36dudMQk8zK1Xr8RMiKn1Ze1kUGbBpY3EflDOgVIQsomvFu08vRxFcxmV3d8W0cgTlqfUi+5TVbq0Lq8XkqtVKl8gzBExE5PlyvqaCpj1dzn0QJwrnHNLdvfDtpKpZ7aFZDJohjEfUdHgGkcOcMC0hFAwiUSEi2y9PT0+nVVWuLm/bfTaY5ta3DRHlCuYDRZ8x7KLSM6kEscLVRbgArJpRuTnOSIioO7KWCQHg4XQqTdzr168f8PDw4vEgV7TWBBRmPgs2SmCMUUjB7wyuurFNfzdZVFTZXbKExITDEptJrA0BYtFcuCFmYtLefOwRQdLrwFLlYSbz6+S6uQuXDDAJUx6c3UCAEgtrc+RzTtU2uBRb8IgEi3bV5jv7Us1ZDJp8PpqOiYq5YgizI+BSP5uRmVBttZpqC50wG1eabNQVa8eAlcqrTpYIsFQPVlbQWbHtu0VSZtTM+wogzDyP3dMioy92egkIa+0/YS2iYAYFCJlUT08yLNLdPVKkADPLsm6eEaJEND+ZElYMHyxENH2nrbWqHopVUfyHImNOeEp1JSVRrnsuCCkVm7woR+YxmFnmk1CjuRSABZdhx5M970jSyfUEwpxZBUyUxzhjumQq0o9x8Brn5cdA5MHrolKi5+SxiVwDKSpPZ6Lm1vi8VP8iIk1j2f4nxS2mKXZBmFGzZIsx82KJSEUgnnEwgbVNUG4QEcrVX1VF2XeTESpUpzEtAnNNc4+K3IHweUoeTxcTgblRowOzx+rLWzQNWWsxWAJgqRSJCZqaZXdSKnOVwpcYEhQBCVCjWtq0LEwdDdUxxvDoogAuY3+86xk7hKX3NRkMZr67uysM5+HdrTUgkYiSzrzSiujyhEeaT6dQdOnEeUO/nxAZSlikgFO0MK4RIzMoJcAZvrIVBDc8i3SrSC0wPnvziTb66EtfLknk3/5b//blcvmtr/32f/ff/A9/8Ad/9Eu/8stf/9rXAfyHv/ifB/Bf/le/8H//xh9d9jc/+KM/COBPv/FPfuTHf+j167djw+n0mDYAPL3dRVo7VNz1KvUWHlGHDa650VVuaAkTEbQ656C5FthjP1hulWG3qVoe44lK2AuZhrxZrJtZ25Toc6EzmUlMxFJu29uhD7My+3dOljPILUmPgBtNuIfP+Nn1BwsnsRNSEx68199EkzJo85MN6doBnP3i+bzd3wfOuu/vvXwF4P50p/37/8E/evrGH7/Zdrv/oUcA7z4+2r63+1NarqxWA2CZNtKJlEgIkQZg7BcLP+lJmFuXazTsRB/Xh1L8QiOddtPjZeRr/nT1h3NeKetki8AhN52IqJVnNru+DGXCnAB6zVFnc0achfCTGbliZoWzTIK5OQhAVwV4jF2hvavBJipQEOwBgmr1bVxZPsOU1clksblZ2uX8WSRt/c7jtfgOIF0iefoFVOBZHGtkhg9GatMxbfBIhGU06ITBASEUScN5xN3rJ32+9JfvfAAA/I6l9XbKMMk5SubaKguFU0QUkYRFoa24AxbXxhiZsiDLk/7oxkwBdkoh5DXSdapvEKWyXsTyJbg4nu8ZsLfwBp/zrYCY2FeUGM3cUHJ3tvKD6BGf0bUxZSC98o88RWjrp/P5aTu1qQ3JbMw2LRAaRk0AACAASURBVKiQSaudUw3mmZrAUwlEtGLCfd8X77x6J8qbeQQgZZsKUEwm2ZrlfL6wu91PqCoollErBUk8w2WuBPGbgtDX2mNBLb+Qe0rLMEjMn/NFz66Pp6cAVL8ROFNWMkhVpfs+PKxpLxt2RNzf3bmHhyF5OeYSGUQqIl1533cfRcblrTdkpg3L0Bmg6LsZA0231huv3sPdy2/bnOs0KBkmlzbDr5FhOReYUiUfJoURAVLhMkQXYOt+2w7c8nFbMXNpsGZvM6dyX4T5ryOxeEDJDLO8xjnN/A66/eH1VGtTEd4v4/g5B2f3+PZFeNu2TMJlRxlWMEMTKDkiQrlauG3bMm8K7BndqkDLKBTm+sXrBcHTrVZBnsz78967El8pN3UxEZMwH26RiJS2ZbonrtWUlMJ/noKylImrDqfbRKGqoi2TFgMVQKvMvkyaCTuzq6z/V2WpFKbBM0QaqdAIIlKZawbPMB+SUl13fXe9dxVBGmnQMtS4WW9aQafuo+YIqlps0UNIVZPomnu7efjeuPuKBcmMEZ6JANtMDFDKddevbIv0AFPvvbemsk35z8VUVYSGXUpGtMZuObkxySLytD9Xb5LzIkp3q/eeGcwVuaCLDg4CCSsxu9nkBk0m3BzTM1MTmVVHZHhVCFx0u/rKZ4Dd1Fho+cXco7U+dvOMOb2CAaQsWo90rUirl6/pLhMIcSSy4foW8FXFXHj95HVxz4OMJgtjDmmEKy/cwiKMxVcHwe4+Itr/w9zbhVy7rfdd/+tjjHvO533Xu9ban/nYOymNbWPcKdaQaD0RaYJtQFuxEhBPFZWipYp4UogIgngoIlSDjYgHHikkolbaChbRikobi01r7bZJJDt77/X1vs+c9z2uDw+uMe75rEAOBMF9utbe63meOe97jOvj///9UdFpU/9L0krvc06vLIbvu1KHB72QsdfLyETMkhOeSoJa8M3hV8FrMhOF8AU1nhQPz1AWRGLigec6nZCIjHnmlGubgEJh0TkdZube1QY5jJC1FQGggXCzUpieZwITBZmZdimFWv0ChRxOM0k9T28bliS9d+2tOpfF6o4xBksrOQyA1pbTLR8jSBVKprCgtJNkRZMpWPN6zPEEZeVl1Uz85HmJyBe/+MVXl6uq5OKg1XfbVSdAjbPOLmb2DDNLPGh9RCSl6V44s++tAYe7ixCIzUyYVHtNhd2ibuKMOuFqEGUCYgYJc+S5CZlY3Ek60IkPBElvcD7MlHh7ulZA6Ys0qcfwOIMDhdFe/XYkhIkoMLOCl2TbGWBI0GwnxvBKHYVkWiBySiSYC7ppw4lwefVU9/c+jonsZiyy45xf1Em9JAktPPf9BqD3UuaUEfRSQZjMzKLMcWJ7PBwIkZYvkKWFRz1bQEpmBJID571So8NYjSW9DIqfGRzbFhG35/1kVtfAaYxRC7dt2wDa9z2tZgdyrqAjR7LU3SPcVjsQBMYLe0vJK1Q6Fl0ZJcbIAKeQCuZJWmcrrfajmsbjPoAQFmblivLCSmD29aN4xsZwlq6CkcGiZ0s2llCl98sZJX4+WjQXadOaW51qDW+mEweEYsdyBZYsZOZi3rl7iTUQlBkium3bcd/v92cApPGIKhShhaiqCD13P6WqL+I5fbZpaytVZVa9CW3iNmwcIUq9qUI9rZYe9V0LdZLaxletQFkH0MsemMAqCqQByRP7Eskkc+uV0zdLFDFciK+Xfn9nn3z61p8A4OnawUUUkFh4S1oJOiICpmq0SCDFj6VAZpXCTNV87bQy2AHcbrf6KHrvmelhsTAHzCytk7DnXMp5BmW5kvMs30XE1zmbgOcoQ2+kP73aKEHUxr4DeP7k3be//d3f/fXf86WvfF/+JH7un/in6079H//yX/6L/+2f/+Hv/9G/8at/5a/8tf/5y1/6GoA/+x/9J9/4+77xx3/ujw17jpx5QNfLe0JgxseffXq9XleP4emDiLTRLHjiwdJfUS95bs+mlJRI12y+uLMF3xoxKSTbts3JPUF4agQADjjXKukFOOBk7FWm9Qv2DR6QIJvgDmRyUk1pz5TurIwppvIBzy0ogYj8cG6ty3VWEB4RKXlp7fpuHMtz5ySuQvdx5DiKiKZ4+t1f//qbNz/0K7/yt3/j73zzVUsA7//dX3CYpgR2+G4YorkINcxgpSTK2m2WIiYohKn3fu6HiV8MkuZNX6vLqK3QY8RT3JwXUNKXFQ+jpFsP0/409y6eeDlaH5vt9daAXESK9xlJx3SP+8QY2ZFJOR9aQiZIwEoyJ5JM0CYWAwnRtlaI1LhH5fBF1HzZPHrT59tR+3P3g0syMasOmVEO5y7ODvOdWm+tlfgrRSKSgqKs49Pen6wyDtpDIt4Hfzj8CQClWFgHfITSLP2DAE5iZskgtvXgSYUmCIjnFDXcVWqGEgBxrpCZjAJn1eKu/rSgTCILD5rk8HXS0tk1vXxrFrI1uJolAkBbb5mey4BdbiYkHgza0myrSlRJXVG+CUC3zoymfL8jHCWN6f1SYQQnnmkeyXa4Z5IFzkjaOc6ccqpVMq5RC52p3gD28Bmn7Z65UiIIQrTb4LlAnNMBc4+A+9gas8jLK+P0o504mFLsn0OK+lCKNevuw6x28tv1EhH3+53qG3qxTj8VHPQoMSBl6kEm4ozqqDnFpg1E9vgveJElYpGM5+gmkzJfRhWKaGa6mXsAMzDLPAsB5nnE+sVqRhkrAkAK/kfhlhGDVePFSqMUiHWLre8Wucx7ZeirmSbRzEFMIuTSAKqQUf2SIlTpteRzUkDEiTEi6EUS59oSR61hzebXipyJqjVtpCRwTqbH6vnLsww8RnWtNZEm0pC0bXQf+wR/cpYRb2GSxim6LFXTmRFe//H9OCKMCTQHN5oU6VEwkVjCz23bzCwCFWNX4wa4mQ9OJsozLkqEidNGpbXPkVm1RpEphFgpAY/Fu89kq8V8zxE1bp5fBgCSpOTI9AyhxbKMPKUE5ecvK38uLS2T1ldb6ArKGhWitXa/36rdfRnVbIugISKUzJT2Iu+uijGeZNWVnkZZnvcKSl32DWWK3Of1kOF1LMNdREU4PW34vMeZ69fg9ZPWqAj7vqfo0s89ylGLKKjBHM+tieQYYybvRLJQLUXCvc4epyy8B0gw6eaY8iaa89MxRnXRVO1PKStmwAI2oRgJmU7Ugi8QyTATXqcn87l4J2FRPmJKRlfWCX7b0n2abs7swglodeZaAL+IpK1jH5+jy5/m5SlvNwPQuvCJRediKc4PqgkpSyyvLoCAmw1I+cJmmE41ZTX+y4j1K/BxmAjtu5UbkRq97GrPX2YmFlcuXindzAEEP5Yu5+tcQ/AIRLhnLEGKuVOgIlrzGGM8j8LcqKoo+3qKiouh2g8bL5dYEFYIkSDZ3afEtUjSlgeO1mS7Xnw/1ooxzExJKjSuJu9mY9uaihzHHnYACIgwc6N9HJ3bSuxIQSpRRPgYVer3Jkx5HHu58j0nVfX5+fly7a+vT2bjeX9eF5PURJVXVmj9AkuZPtVSj5Ru5Mtj5HtswDH22hjXsAZM888jqaGeRUnhscJmgqbkSeuV1q2PMXS7ZLqozkmSp2dGePrkcHafxQo/0mEfWs3MtKzYcF3JT7UYJzdvvJ0HKVjr8kguugm2bTvMSnZbTt1lny44YtHIZ61QILqzoy4pV2bKHKxkUdKW5X7SJj1BgfXGrnYlosqNet8jYuuX5FRSwomgD0pGEiaLE5lRzXlQnMVKRcAmBVgClJGI8bmS6BhjjGO/153KXZNhYcWimXDKoLTK9ZF1o9cFAwdq0V7HQ2XOz0+YTqn8lMZ57O42KzZGmIU5M2/bZbZUs72HjZGZTTuALjqNWCCa0t8olXU4gYUoibIsAGU8IqRnUPhEGPu0rcWyicxXqFyskp/Pt+Mi75WqcK7JiClhCUoqs8esAinL+u8rvLYqhqCoL6emAzpdh5WnFCBM7Vw6ZaRbztqoDvGpzzOz5JyKm/IaYnY4NaOpgi9BSXPyshL+nEgzYkqR6MyOijk+X/dPhKcRkt1Cct4yMpGWXOZ1D6u5T+8bNzWXGPHRJ5+O0vdevzwymIhVfLFmtfUwt/Cu3dyHHQCUWgFAUNGGx/3FEqxuOopZ28lZ/p6lzMxUTmrbNQkemDGaLDI1+QSmFedeSTRli50fjBBiTtytiVb053Ef1+366Xc+y4OJFcKXpyuAH/mhv+v9n33zwZvXH/z4P/DjP/rj3/zmNwH82v/5nV/+pV/4hT/zi3/wD/7kH/3Hf/YnfuLvBaBiH330bW3Y5OKHt8viOdF0nJXevrQpwnRGkWPFlZUxclZva2cVEa13jop2tmLdBzwpKB/ObQDK1KlHuIe5v7xTOYLPmmnJx6JQMjSRz7N/CkIShClW2giYhjsyEoHKUZp5MCmUgtEAJ8m8ApDkdKZQsLKyxQCQaiK575+Q06t2LV3okbfPPv3bH176j/3I9/0P3/3W3/mNdwC+9H1fev/1V2m8VRxOO9HRpJcRvQ1Vksy95tQAtktnUUs3G0lTXsFKlE2mVovB5xp8Sh5EWqYBMBsURqrFAdXQguBGzS+Si8KY8/ECSwWU5vIPz/eOSlaAikWsqBpxdyaaYqRVk4nICPfM8kMvqATKYWEjjhHTbKXkkYCRmPkOgF0DSRnhUafYTI6EjKNIPEkxmkwgNUQGiEDDrdL4NKMlKt6Tcm7+KWsgLpwcSXPOxQA1J33eoe2D9vT9iScAkU11DNuJFKt6Q8Ghp4ActdEKpPlejeWCFVQITDGsQpRa3eMUXnB9kv24sbS1wWN3NzdiltkQgekhLYDP02DTJlwUtIyMie4nyVX0hs8LKHiqB4rRkTH7DBEB3MwyApwhAKDbNsae5qQtiIc5gKenzafLkGqgv+TBAoSqPq6K0xdmCApmeYwLAyUS4ZW16GM+0uWI/ryp06YUZSUZBbzgfR6DiWtGM/eimR4+rWr1yDUVEVrbiCmLa+0k6r84ImKEb6TzYX6p66gdGqbfVmrXi8pqqukZtMkYQ1trre02ZL6M6hltGprOzLHaQVtkZJJqazrPseO+7/t9gkLWW6PaFl2FizzqgUwaBYw8WePJYT7cBBLu9cixSL0qsdxAD90Kk3mN0YiXtFBM63V1HxgDAEcLhwiLiJxlT6V9IZglUf3HyosUUWakMyaeNt0zPJlaa7luxlxIqcyMGGeM+NnLnRMHVcmk+/2OpFoYVD4oCREYc2I7C4kEEskVeUrywJ0HoZbwlLUDL0pmRlpE723YUd/4RZhEvHoY1Rl2jukuSQJRlpaUtZ0kBVWtk7ZsU6qytD/zGVOZ+kF3Z53rMWZNEgsPZIBKuTrGTCGoloFVV7S83M3m2q+e+RlQnUnImEM9UVrcB0NChF+/fl1+8Am2F8oInbfeFqMeFeLFhUEU3yxy2cqwzMuJFAIRjchY6wcIpVRu5pQ/FDIfnkDd0fMNJbAdhkzEbOpOU+pLKF7SHHJEZtmTpxC1asU5JlxJgwxmRiSznA4sno1WZXmi3ppENBYiDo9qIzUe6Y7htWmel35rfYjNqQ3nmqKSJw7ziGRaUWLziJguvBXVkDl1KOeSUk/XHhEJODMLo1u16wx9x5kGWi62AorN1YK7WziRiDQWlDmiiRJVEQ+SCmIlAJdLYxQ4zIKiyp7eexPloDhpfXVQU8qs+acPrrf2bNZavx2mTdzt3JuJNGT9Bx9z56rBWURJ1uAGkhxCRMFrl7kmxRE1XK3k7LmOBQkqSfhkHm29Cbe7HbHm+JUxuLXOs6uhEg0xc4DhSJoxPQW+iYjD9ghrrVmdaQvIUm4jG1bdJjP4pB3zDEVKTkp299Re1tIxjEDC7Icdx426VkwBgd3uRK3rJVhKWBfmfoyd3Www66wzs7a5KBHHmHanypaNqQF5MeAIUprQ++89i0rvfVrot40SYw2itG2UCZaKr6klJK/Rv7srzx2msBpZsVgC6VMdKhOZGSTSmLVMxZQhRL7S4JdMoBhFc703h82jQpXIYgjPvRDPKL0o99FaIDfPqTCHECinyYoxhovotpG71tFwHEed9a21zLV/cM+ptGdm2q6vzgHHU+/JZHacTIfjOHrvJaFYqg2oalGyKjB3xS1J2ckArmyfeVRRTTOZiCqzwMymYHlCeh6wiRIN1pFXcv3eOxHVerH3XvLO4zgoqDVtbYsSyE9PYF8bLXr43wIiXAOo82MsrJfHMDO3UeQ4VqbZzwZxVoVNlMULWBEhCsByILkSHyv5ew28mQKRteSdWorSPkTk6TOs6WkxPobncRyq/ZyI56PVP9EkfXlS4sxzrUiUiJB5+voyo4JWgFOxYOyw3i9LM4LLpfo0L4HDQ633or584XiUz7kfKYi4ipsSj7y0s86prhASNiLIag2rKsOPjHIWRGZWsaJMECnXMYPqpq8fk8yttcZCi93gGUiQCpO06nYdrbETBfD09OREz/cDwLc//ugrH7zqLKpt2F7/AektCGlk7rbiwYOpEwcFCSOiOnYfxhBVHoffnt+1vqH++56Z6cPO7U1FlHtBQzyBmTOfJZciKpqTrbempk4vjSrS9PX1je2HhceqdXqThvbhV75w3wczeeLdJx/XPfO7vv615+e3X/nq1z55+9m4J4B/40//W5/ePvnPf/k/+/N/4b/+b/6r//4P/fRPAfjpn/mHfurv/wPv3n50uba+qR/lZK5ONYsIsGKnQdzqvatogNkprcEBIuEJP+OipKWCSFnrE9jHUYKCzznDS8FCQXgk3q2q4rEyakt38MCAYSqBi/RuCBLJ5X09H05iigAX+bB49yQXIYabu83zsyWRUZrvfOV3x3MVK01EjIRlY7HjDqA33vBsz998ff3i7/19X//rf+vXAPzK3/itP/D7f1h4bNuF9S1FhBIAdtYjGiSk3PfTPkaEjKzrw08b9uT4BZaytY7NCCPw5y2dERGq8jKuLM6EI5JcF+0pDXlJ65iQvChF2wrVmNWdZc0fE1tvALg3d9+Po9hscqYeIFU6JQ8Pjg1AmqtQwGpVjqUIGGMoZ8KYSWsCmC1ZkrmXAJWz6dyUqvQ9gwmB1Inv4UbcJJLlyPmGV1STkAg384isoKUc8N6ux06c0uViJgBI0Te1/W6RxFKrwNIfCRFPqGc93smOyMKlrJA/9/oALY2CfOrnyzoUnjlH59rnvpFpDG+9IR6FsmCm+5wntk6laxWba/Oz7rVKGZswr0pkQNaEboSf039m4vp7hI9KUzC73w9mXPpGPNsnGzHjtpPDZ+qZRwAkUuDShxSoJA9nYNYZ7MzMNRzP5XVK4hkcxsQpOC0umENJOt2y9Q9FRBUxZNlaX1aEmVnRrWdIykkXriPdMqqIapetaqF930d4lUz0+WzpNX0mTz/3Og8/hU+pRe/dbAr3zqm0qh7HMWFbD5cNzzQioKb2Z0CGiLx69br8mGUnRAncK+oiE9rqZx2HU9ZQf41oKZlJkwjwl4MMohIFrUHldCzXxjsilIuDDvdzXQHwI5myHtrqvpagMguRoEIeKhLj8NqoVb3h7jXtOjsioux9G2OsEL2MOETJfUQ8pHb1IRQ84vyHETkOA7iTVGe4Wu6D0ESkzOxzQp3+cnE1/1xG27q7ZBYIE1Urk0ircMdV+Yxh88AXbq0ttO3kyea0E8zEywKI1Cs8+UErG06Kmvz5WMfJUx+PGMHiVVSdSJ4AukhfXgDPPE1TvKIJzOws6s6nyG3WaBkEnkY2zOxVOldWvXdSrtijYjrej0EpVQhZnk6ZnNYzkqlTm3Qcr8Bbc5+HST0yqIlxTRKg2iiEE8vx3SZImJnYgSx7MoDep324995FZ2pk2otziTNDG0+hwbyYqDh35+il8kpEZMXTTFQ1mBI8F4EJApSzPsMHg4Pmn/ESqVPeN0oAmwhs4ieSSQmqkrIiJj2d0tLTY5C03wmXcBI95kFNn0OkDTu0MZJrCHbCDYr2egboRsDdmKN8zctjUigZIMP98VPZPUkiPCoDnWOFdCZDCvkzo1tncCsT5Xm5L+ARszYWFvXlbsvaJpCIhZ9avHprlJlkSz9jgJUogxE5f1bm6b2l0zZYM8oyzjNY+9xy7XeLCKwI2OVuTotU5cxw86UwoplGGnnp1+pBwr1pYxVJybDMrAByEaF8iFYmbZCncMkjpjsJYC6SjYGThTimLSXdMyzsiGO3URvKp7YRE5pK6zIOUNQV8CgjdevrU6CMoEhhjpXyIyyREIL2Zp6/7dBYlqXvPQVHORLLcpmOElKsr6Qod3nYAVTuXRQnooOLZ7OqQAyzRNJUyq/StURjqsg5PXXzmh0yNJZYA2Ai0SLGrfhDgoh2EQlHBWpgRiwroWRhhXGa4BOAW+ucBVFe0ilIRGjX1trhYxp6Z8Y8Mmf2VQatZ5RE+FR1Rribzzkr8nQqMmu5ZU7ADzNT0PDKOo4aN2/cCu0pJEITRsDK9VslxVmvPMehyy8zbz5edczCXorI1s5kyhHpLKyqtf7yh/ZYLc1pURUERXdjlsxkKqGBi0hC/AUDhQhEse+7KonMHLiI1MYQQqbZKDesqirxCO/Cva8LuFRtFQfPyVjjYmFWNs9Ju1ly8USU5KfUK6vPkbmBWYLbU8X62zKZKacIf93fdSUrEeU+SuCDNVBMLnSmE1H9yaxCwhbuGaoz5ircAEdSiRGWOgfwAKwJl/2kmlOmKSBqrQXFw5K9fqtz9VTlXQDFZzllwARIQkAVZV59KYt2UYudEASZtHmihASJlgJ8psSHWwSjk0jjGLX0yAhLAjErt/fff58vO4CPv/udjz/Lp0avXl2HTaBpEgq1W0scjilCqfCqmsxXNRNlnsyINHeXVAAErSl7ec0I00+hxAw+PEdkec6mxAlcsCldNt1s/cxFrlcegI3c72/d7OnpEub32zOAS7+o6nG/+RhB1Lb+9HoD8Pb27vmzbwP46FtmiR/46g8D0Ev/AaXf+yf/nj/1L/2r//5/8O/9hb/4XwL4I//Iz/ohry4fsAxg1B1zt+fXr18FKqgsX1zqbuZNer6Q3lEVr5HuvmkvU3FKisjtbgmslTNKrISpUp2ufc8JpefpSEKxlt0d66P7fOVRT5DQWn9V4xEZRBSYamQhqSu5RnjIR/PDMTQHI4usPkfzGQcNMIlelqpWIlsT0iTy3fcBQOPVh0/bff/2W/vsB7/+u751ew3gb/5fH3/4rduPfInfuzALmcUUOriLH4xdpIVyhasdwxItciqOTvL2Aq3V0J9n5GdtvZd6/4wyfSkiPeMAM+Oxa5kBpeXwl0w7ddPr3ICKcM7JexBROmVEgVLX1iIpE8GC5Ag6e4RKiQVlhlOjGnybwMCZ7CLik+ylyWPbZI+dSYvlltTKZ3G5XMIO7vPosAhVHmNI8IIkgJMpSEQtI9IKs0fJPnMPigpkZ1pJJoWzH8zC0yIKb7RDxwhxtXIIBhs4IJLwzPThAFq7dtaseUTQ9Al7UNekpGAsH1lSkEBSIsEhpDKROsnS1OGkQja9lvV6lAc4ic+pnJkFqLXGxPX9MpEqx3FUROUs5XnGe4u0Iq2W5crdRbQ1JcAyObIk/cxMlCQcEU23GYYKrfiRlW2BjCBKYaVIWn6fuWqr4OYJpMxzdV9jD8s8R8k5nzU6AclT6l9n33pridYPzWwsuky4pQsVEVItRzcAM94PM/fIg5lnMQ2YjwoCrR/xUkR9XkznO55ZRVcupH3drkHEykJCY1hdYaqa6cewEys7xu5uRJrIwISJMquICCTKKhBxGmq2S2u9R8R939PyNIqSsAd2G7xyH4jYE5JA5oqWj7JLMSnzem2rTJh/XV276+9lSipx/mwVTz2mI7XP8MLILBLWiYzFijU/PyLhNhbdkEnHGGPY9XrdrQy/LCwJX2yUKU489kNEhrt7TDTvUt2/REcvN0AFB3HE3ElYnfY5ZWu+Tj8PWwCa0xXF0/uRnlMGjxoaCrMIuweLVEV92+9FWyNmyygaF81MvCmKOufmLJDGmRQxe3JloYJrrvjCs0WpP0pVLfL082dmgGulOBk6mLtlDj8L3XMcn5mY0u/6CzhRnLIHj8zdkNl6qzzjYqYW+a72DGZWJkcfQ1inlzznuZ4RtNxPWD3w1BDV1gwZxG2ux8TTkOT14tRRS6KtaDIeNsVZJBVtlMxkY0UHSIsI96GNx9IYZUVA0sORYZMH59UnE+nL13Pfd3gwq6tUoRsRFkjN2jC9hK/VzOSE+J4PWBk7seyEdU4WH0G11Zo2HKo9ibUJZ5RMLCKEkJmH+5P0JZX2TK8BbckejxX7wOCI8DkOmz1IK71yPui/Dz1N4fzXUb+se+wVQwBQenKdZDMqYPncK+1VqHGdvwBsjPSg+nZwNn0Ak4XDI0ZUlTjsRkS3241VDhsBGjkj56WMHaDb/X7CU3trEVZBf0EFT6UMeJleKHAyIeeRi1O8kARwIp0iiJLWKLm1ZsPco9j5NYCbehyvXmGKfzNqYz29d7PdmBCUTCYRVVFecOt8ABllbrwQnMj0QjjPI9EcFJQ1ZvKcfRzB4xgH3C/b9unzZ2XUEGmNpQxi4TOjx0clTlaOJR/3O15kWpvZMKsPYds2LAb8aSmaR24pxZjp82P374kBx7t37yqVbYzhniyN1ktIKq2Jp5FP9d3EiKa33sJGCXiGHSKyH0dVMLyVtMGBVG0Aj4pGq6VBn4GsQUE1al1j+MLsYdkQVihjd40xLJarhXwi6BGz/hCRxg3AVlkkEYtdF6pt33eP4MZ1dxJzSev3fS8Pbo3HMhHITAO4Satkk333+/1WIMbGXCKU0iCt7RPVRgtM4yh+FSN8/mJKYYg0JimZzLQ2VqRJItOqre2967qnz9v6RGGWOTAiinVVD1nvmuS+mG+NWyB8uM+u/mwMqiTgl8Sy4iAwcxBkBbgADM7b7d22bci4398uPLUmhZnXqHOR5ST2VwAAIABJREFUwGO3ocpKPMZRy8zFNKXMWEN1gJpoK5tzLU7Pk/RB65UlsZteaG6tjSWaoBdYfnc+gUDnHDfmHVHqxSrP8/SSMWOq2gPHYUoCQLoAtNvOEBLc7A6gL8r/I9FmGkenTLFGJGcvOh/R1g6zEpLVnoQgKkkQnRAHc8/1f5yT9RjRRcscIUb3c89vkRkEyYAvZr+nWxiYnHQ/TdGqoiJMtWja72+nXWvfr0+vu+rHnz2Tbq+vFwD55r37p28zRZ5ayIzIgVN4bsJM2VUOygpMMbeMVBaGzB0RawI2HJFP21PpucZh931vbWNVAlX0Yo32WWQkHNxWtEq9I5HuFEzpNgsjAUlw0RTXnc7J+d77byJtP971ttW3/Pz8LCLHOJ6entzHu7d3AK03oWTWAMuYBMrjs/1uo196f+o/90f/qT/y038YAOv4E//sn/yX/5U/8ZP/4O//W9/81S995X0AF3md6ZGeEcIpbXoTzIbtRyWxUcrp0ONJM+P7816xIFJJhxaszOtVymI7Vh9CS+Aa8BiTKFrI1jlyNdWuKq21nNLKRw2dCTcf+zipAZo1x3Je9YfZWNPEz0GtI3DE2FSYhSaLexxuQcmt7ePe+3UOqhwRaWGN6PWrK4Djjncff/T6PaGNbv6b73+5A9g+vv7Nb/7fX9jevLfp08ZuWag7giQFiO6+N+2z9/BahWWMsfutBFkZRTHk0irzJIay2SFNMn241VvIKgwafnCqwymnxW+CNjIqLgmnxS8zYJEWUcEZEFYgGKoiWNvyzERKEd1VlVjLp3M8R1L01qyyJE+0ftb2VZgLgQO3wbYyEHJETakELMxbG+883Ss1wLmnRzraxT3uSAGd+3yH7eSqjYt2YWFp2Zks3MB9q2XOhhjhnjwIXpN3AoMub9+a5XVrW9su1Yabj/v9gKBdNpI+JdOeJTpwxxgmi12dmRXFUkHnAC60HTQFeL6E03NQQXDzzOTMfYyTAwWPgOniK2dJu4mSqcA083wucBvzmUvlEULVmk4JXp3ex/AIMGfrrbwhAOwYtXdFooQMAMLi6XItRYh7XrcLgOMYxeCoK2O69pNAnARHBrHDHjRkmkhaVRmR627N2m+fZRwyKUFzpj2TrbRm9Yz0JIKcjLfSTxq4MWLKvI9xR7JuVLXW8/O9nvDWWulExoyjhjBTQhtb5BgTid0um2ZamFcpNVGRZQasEFIHJxbvw92Zy6QwqQ/3cWzbNsY4bJwGk/1+D+S2XcuIMcmj7kiKRBn0LpfL9XpdYtWxH8esClQLs6eq2uW++77v7243ADeRDz/4oBKphFewTpQfLUBB6YtyvYyoVEXJfO+CZkd3pg/WGIUcYSMLPlWt2jCSykktLeo5TIfFgDNEiEsSVKFIOcYYY7x69XSWWJk5hqvkfh+tlx2m1yymGsx5JgfCR3DwzLWf+KFZvlJGWGtTxGf1WHuZDW3MweLU4KgqLZ3v6mAzmYVZHvDaABGSIooZRMW9KhlvZu7HUSsxxemcFWa0FTeCDBE1s1OZ2C8bM8YYBo8T54w14Ehi5msTmsFSaRGSweAULWn+cb9LNuISmc7wuBoIMoibMvO54F1U/oO5ncToMZyRF+nuYbZUWlUHZdBIzkkf57mjp6kRqTksghOskhUFMatEV4YIEwkS4Wftx2EggXgycZFx07wJg+QIc/fCuuVqAZA0FstWe6s8zsvl8u7d2wWxzhMkNZ3GVdHF5K+JZtFz65nRrvVnMvO0/bE0Egh7moKy6p6Y3gScabhLkhDLeeSRZVydCbaOps68UYVzwZX7YYOEic4aGKyqHBmRTOcAMebMtpaLkzXDVMhPmhSdmSyR27YRZYRnchlnSvBej42F1xKrnOfzY8ksTsSghDAJVQxZ2XzrXXDPXElAObVIAoGXCFUY098Hrp4xvOkkvNxvR7tc7vf7dXu6H7fe+7SGVZsQwS8sAqpacZCH2/bgR3BmmJsjgnOBflAOErdhPsPyLENBxE0ELDT2o+ZB197HbpleNU8VaRFRrzkjaBlF3R1WqN1mx141rUhPwmFH+NQQV4SCD1NmBkUeFK1qz/v9fr1uhW3ymfgGDxOR3lsGeUx9poIyRuw3Zby6Ph23KgN2MpF2EQqzPGVWTbdjv/kIIJTndF5mSqh3be4uqx6TpCRzd9CjzqQXotr/DxUc8vM///P/L/7n//ov/U7/5rN/5sdYFMQemWBiDkQiLbxoCSys1WQTI8HEvTUKCxuXrQtzetyfb603QpEJa8vdWNQDHl4vbvHMSJCcrEzKU4XPxKIkFJFElI5K/2UWLkNaupMne5ATAZwWZsMyUsAMDosmskmjzDBzKwFPqgqgAJlb6334dN0N875dhRpBamcz2eaUycG17YdHGiFFWDD1SbWJoIhEFG3Cy/iemSR9U8QRceeMJiyUAiihFcJYStmBMY7hloSgKIR4AhTRRDLcbSATOQk429aHeWQSqYgSFz6MnWi4tcYZGZbppW1kKVo5ydjvWTRWSmECs4V5ul6UtFAUSE5kmI2qyJi5qYrqvh/3fS/QGLEgOCOJVFi2tjVtRHS4swiLmMcw8xnNzQTUhJ5VRBuLgvkgjAwPB5XGAyCocOtbfdFZrvNMFomIEUHMrfWZRk4VLk/EJKoiwqIAWSYz3/d7AsNGRbgjgwLhnhORiwi0fun9aiPC4RbhCJ8TYmqcXN8Fqu+0sbemmbHfbypcTOzW1eywTKqoobI0RGmweyTMPBMX7ZTwMbqqhR1jDBuiTEKBUw9K5SlV5t41M3YbzBV/MRkmESGqKB9W7fdnOCcFgRqjMAYKYRzHPcZx6b2p2nFctm0/9jBTZqRtjJYuJNJe/dq3Pv7MIrcL6+bcunZ1yPALIX04HOme7gmBdBMFQwQkFjHcM8DEkiTElFDpBPJEJpmyCZuKCw/l56Cbt+d7fvb2dr/Z821ECtAGGEkK5khhacQCOm7H1i9uPsccXYjTfESYNGUhVp52laYnfBcQAiOI0HxkmKvI/u7u+2iir/olD8MeFPjqF7784asP9/t4/9Wbr339h37xz/7Hb9588I0f+4mny4ff/ehTQo9Q1t4vT4H5Ir17++ll03HsW9fPPv1461uFL5jbtl0iIi1678zsFuPYpTUQPKefAoRMCLGKlrCw+hBWJWHp3cZ+H/vWGwu33hJOnCDsx14JQSu0UsNnrcQsPkZ4MDEVvzrBmLWImTGRiKi0qr3MnEmShGQb4CPg4IS0dmXp4whF4xQK4uRj38d9FxVROY5h7sqtUbvtd7700e+jY3saun31N379u2+2V1/54ofwt6+vOvaRnk03pxatJ7vDwQ3MQuIeWb8wVaxmZrqWrX+uwwpYeIDDYkQaKauCBQH3OEYeFgcoVJUExDA3d09khCmx7Ud6TLVAZJgNH63p5OrVsYKs2n9mB4gE8X1YBIaPyWIgRFClbjOIoQxRaevWD5YkGsSj9VrlgzCYnCVF0jIuTx+Y8MHDJdE2Umnt9f5u+81f/80vfEHfvKbr1seR5uIWZvum2DRtf5vD01xVtG2RFCkUbdyHH+4DlNyZW+PW1ZOI+IgN+sVP7peUL/D2YUofQeWTZ26ZwrJloFZTGSAS4e5GY0TvF2IdHuZhGQYHIwiOvPkIpGWFiymREmkEeWQkMdjGUJbGrMRaaMpj1Ck9zCLTw1lERec+mQlExxjb5cIi933PpNa0pNr7facyMPLp5CIWZpYKUBvD3c0jpCmLGOAJVra0RDBxRjBx09a0mXnlOFoMMFhBkp6RSE9PELGMMVhYmxInC3m4pSVlsj/f37ESKPrWWXSEO0DaRDqxZJKwZLinq2omiNgiVFskJWi42zAz58gm0lmkxj3CASp5cdsumTBzFo0EiO/3IzPBah4EbtqZJRBpHhY50csB5HDz9KSIGMQQoVZHMAaFcYYwbmMAHJHuoawgjiiMVNZMkXhm20S4MDFh6+UdDhYR7dNsFyXOVdEu2qVpZEbC3IpuC0oP39pFRKrKakr7/fjou9/Zn59t31X4i+9/kOGcmeHHsZuNRErToEA6sVNtTSmk5lCRRGTh5iPSPbKpNlUmVuIacozjDkrVxix2eEaGZ9NNtSMkIysygYkjQpRY+RijXdrzbRATmFTUw5GuTZ4ujSAnkS2jwgISAhD24whPD7CoaDcL9zQPrnFJ5BgGUESKamZ6DnASw8PM3MyktYi47Yc2ba0fx16OqUQ5zoRIpkEjQEzbpWU40ifhFVBRYXGzjGCi+spE2MN7bzXsmItAZhIuAJGQ6IrwHMeeczYgpQYJsHkOM4oEo/UmKtoURJ7BRCLMmfBARI4BM0koiwAczpnKhJzJs71tW9saq0DO3dwxRiIivXVNwjBPQkZJijPShVjANkYS9+3ikcTStq3IA721sIhh8BSwh3l6Fk2+QCuLEXB797apMIEJwvx0ecqI+/2g5Kenp3fvbjZGhl2vHWOM+10pVcDpklkeAEZcNmlKTRk4KiakECbrrZmsA7OxaUNOWlxrTVXcLSJba7F8PyW1aH1j0UwDZTXPAXATapJEWfsNYbh3ZZj5ccBdGZfeMnyMUTPLOhSZmYUj/LDBRE+vnvrWLcbUN3kMO5CJdBbKcGWh9IzIdEJmGnGSpLQWSZVueJiFBbMwSSSYed+P8JDWRTWLtluBULU6yNxvNwK13uafSiIkYdG1RaYUfG6JSZkQ4SVyEWFWERVqGonhkUSeqSrmXq3VPgaYssRfLJ4eFJPmB3jEMMspXGNtjZhZuDUlQkaYWWNBApn1mtQAo+smrMKKJPdQUSYmzLcjMsOHR0iXYz+CwtNJJNwJaK1zUpMuJBSQ4N46Mu/3u6VrU2J69+7emorqbsfuhzZlodY1I5sIeSCj5KJc9QQFZcApLbNO9JxV0ZRpghKkKsRAFtuVsrpqggqPMQ6zJCZpxEqyhTSiRqQM6eX8Onb/7LNL2nuMvD+/96Svm3zn29+6XnrTNsxa2yJTSQhws0vbcti4H5S5XS5NNTLGfZdAl57EkSDiZPaYfs+uG5MwSc7uN09/yo/9O3/ud5xC/Pw/+v9PigqvCuOcmgNgjpo6P3QvKyTCkW7DY1yyV0q89CYiBXQoxZ2zpVX3ziJF7QMAGzdQruToWCHoNQXXz2mYJ8+igElUO+cjTFB1vIZ5YaKiCKMyMwhzRT9kpkqXpiopTaU8F0DNPjNKIF1jTg6KkicFuV6m17pGVbyuIp5qVS/DH1YmanlRSzBWjND6bb0MZSBguOfMMmzaRMBpGcdiR/e+LVGcvKSj7/tuFqoaU9IikypPnOkZhJUol5mcFABzEtG23Fw5J05ZgWE0iulQf2giwDlt5MN2d6+5bm0JAISNI1zAylJzRwAZJ9tCsEhsIgKqKGbBtBpmrTIG5qOR6bT2qEZQ1UoYKrhOREhr53R8ipkn6KtwVXKqAYq3X3qtU1VBiYy8tM25RtC0jHYSDoIoi1SCL036KgvT/H2LWJzTk5nY2vxxIpRTlsZEXFzDSBIwiPd9t4yZ9VX5GhFMxDFhBNWcR0QTLf1YSeU9jEY68qWneoyjIgYLGTd1oTRDdsIteCVbAmEpRXpA1JdYw3DBfDAIoYiKj03WL37xK9969xEfh/ZXAG7DvtA2ciMPQkwbpJBIk2AYjzG2qR7XaZQJEOsKCeKAijK0lQPIKAE83+9v393vz7Q/e9zvnaWAHa9evbq893Tduh/3pYIhId16FjMlMl+slx0UeoYrqzIjAtxYIFXKr2OChVk0iGiMkiIPGAlIWJiu98/uAL785it/+Gf+sb/2v//V/+kv/cov/9Kf++SjA8Af+pl/+PK0/W9//a9+9vbjH/vG73u6Xm/3TwEc+6fvv361PeHbv/Vb3/+V73v79m0hS8xjP46ltakIkggHS04PWKkqhErfV1/llHVEuFkglSmZROS0tCQ8Mv1w95HSJ8ItKBARcI9edMqS6goDaUvzzIC0Vm/4GMMxV9ycrE0ieI/SPK5VtGUSKXVKqmU2SXZhK9DjWsrtt9vr12/iePX2dvN+fHh5AhBv2q9d26/+H7/x4Xs/9LWvXC8+llLRjyGZ1i9MtJDBOAUW+XmKjWFSkWmttKYHI5mJsp4uVUolDhzDswKecwo7CxNQyOspDGRhYk8neoRomllmckKYC9dXWHsi4n4RbSV+KRyciGgCHpQvYn4QAWSuNeMjT+4iXPGFM7GLiN4dzw4yzuvr955vVhKS2/PelK81VTCpy5G1KRzk5HaRVutlFU3kGMhkBetS4F+2Lpzuww4aoQDu1m73POya8iq4RcYMZnICGNLHYay8gHJwQ3i4RyYKxhkRQjwNdCpTIx08KjOWKBeitPaKTFx6TF4KXprXa5Gc1j0eUZ95aT1OZoq7j2HHcYgk0F8CdzgRj9wfR8ri0QRwJgVOqYVlks88F5qRrxP9POU96wEr48i0m0FKV29Et30nzuoPSSktE96bAq2CG8YYop1ZDj/crNCPYZlsQFZU74wrbqqiMQpHGigD5rQqOjK2y5WUzfwlYb72IzqzNgF+0ApsurShK8wpCbVLF4RHgEKLF7OyYMI9fVAys2y6QWWZcJkS5p40JXhhAVhJzJi1PkOAOT2Gm8WE/gJSx9gc2deTsqLuCPASWlMx6uqfH0dS+uunS0F0RZgRm7BnvgRYWAwP0/pJUyOJmYjHFMi2ytrImTUTMddAZfWLyBcIkqn6RJC7M8sCekCKdBMOztsRntl4sp+FUnvPYbfbYfaIvahViipbein4OIlZM2Q9/5XWnis6Lc+0yzFGpLXWiLIUE/XTW2vXjamYXFNQUOboOk98pVkzOI+7WbiysLwwH2U17y/8fUThfrvdfptNKSI9gHBKRDxIKwKq3VzlHEOyXN4smeFjlVjCLE0bWEWO272W4V3bQtZErLwS91Hyk7GP+/62dHm9XVprAnb3+7jnpKXojAcTsbwXuabYKBQZUeKXmZUX+yBKZUnxE2EWEdLE06zOpaBHhqUIX6/F0XsUDODeLyLCpNetza81QUBvoioIn2SZnJ8XUmptLgRhOspptz5bEeLlCD7RG+tnTWJFJRVOCC5TpEVkhJ3/Gy4XIImH2ThziFtmioOzMFYoP08y1/r8+f48fxyTkkrTGBnpleponqfkSTDfUJmGbXIP91EtVts2bRxxjFGTzEnJyZacFBFURZj2+S7vlsvxumKwxvV6zQoFx+fiM2au3PIfMU+oQ4nQZf1dkcX2D88o5TiAYVaYgAwimYfPsMj0LICrW0lIBMKsE/65oEJmNpm4zIiMiL5NvI5bRiIcAZ8PErKJRoRHBoxt+YhBJJweKqLT/o+7e8CJpLUWwwF0aZTYn3eHs7Kq1rd4uXaKrC0EAfMWthJpWrF1Z5nqiYlxzkjDCbt1z8psrhe25GNIjqJw8SnGV6bee0V8Zh0KgLIEkhLjfgdNq1Sz46nRE3iDGYYnA3itxD44B4FsHGZT7JYjNiWRRjROeltpcMxs8DhD3CWZlTt1Zq726URcP7gB34MMjq218rOVbOkMgFhFxspLE1qSQpoHJthmHARr6zxdvlE168pImu6q8MmIoiR4eCXC5sLj0QxLo7lqOOmz81fKdCw+tkeyKNeMwAzA5XJdvJ+SUT0oW/txlxkmvAxdnBQTLYbMxbLOiQqbKRYBYLilV1GSiZRlbp/6vSlBJ4+TFGhba3DCibqo7RgIObcQ0+w9d4poqrr8DscYZ5C4iOSSm6qGqrqlm8+DTAWEWLylE+v+8gmboaEnkKlciwubsqDxwSy64sos4THMXUSSudXIQIQSnCina71yMUE8QhBa+PUXtD/OlRA2M1ZVhUuePW1aEdGYROTY97MDrLuQmckyPU6CxpzkTjWrPCyXQGAmAp5JtxXD3lprrY3Sfls8Pz8X+/1kgwF0RLg7Nz0j0NwCGb31CEemSs94AYudrssz2ziFahAzqlubL/wLCMLkCKAGT9M4eqoEM8lyScEfibAcyEBanJUQ2gsAyRnkwXh4a0+u7ZT1MoOZwOerIMiL5Jdeb28Hj/3dvk3lnjO6NBv3ExVO3Eo+ZBwIlLsyhlWDKL0ny3AGcLjptr3db2EG4U/evf32d79TL87T9c2rVx+8uTYlJpudw22/3fx47vyl16+2yxWA7fsRTkQjnESI4wW7KzHz2CYMnJmP4ygraiYtkXMQpyiRJHNyC8zEBXAZeAKyPVUz8Ml3P/mBL//Qn/7X/s1f+A//zJ/65/5tAD/4w//u5aIffOH9f+Ff/Of/01/8L37zt379j/+TfwzAX/rv/tdvfONHf+onf+KD168+/fQu8gbA27dvn95/FTT3Ki9vepqNNfJlDNvnmRqPgImKIaSlx17FqzBvva9s2kiGqpbhooYChMiYhqnTB0tEAWdBkzbzguroXIT8w0fU6nWFPdXq8pExiVjoslPSjn5pnkfAu26Sl7ELAFb7PT/4hf/l49tvfmbvf/9G4CtVzNC46IVCzJ/Ba/IURGBQMCsJbOp4bc0IInNG0hOh1niZGcOyMOWCKnSUWy0M61IJD2aaBrgV5w5KL2AAfQ6Z9iJx6RQzp2WIGQmJiNl48Q2W1rICAryGRMVUWpBFrVqFwoiTIW446QuZzsoEHQczXgH4+OP7R5/sT6+2y1WFxuFW2VibsLC6p8VBOoNkkgkpRF4NaD0SH7/7RDI82Rwsm7TXABgXP65Eb1r/APrk6FO/Ak94F90nFGPyjE4GWG9a5rKg4IU5PEsSJmqyQnndHvE2ychpBi7P/3ndnA3GwqvRcg89etEKViCCqqgKP9IGg1jKgV7HL0+RT13+IfxQWZ+bbWTOXnH+m9p1YXkT5IRWP/6yzAwfEdu2ESc86hNnqUMyM6m1LVF+sUgzZlHVcIyxVxBARDITMdlJpiQxs7Dk1VsvoXsyU4XqZaQ/IiSpTNczm6nM7QwihNJEFwPpDtFJ34iodne51TjSC62/1hrMrAxhkWFeztyK3SkvhND6wDtX/5Twk6GYUQlqgfBY9D4WJWK3LGD++YTMFQKSmGpieCaGhLuIvHnzxifMxQuWXM9SDWWKKUsIMxdayx6erJUFHPV1poELFZpT/jstbzED/R4ZkOERnhHSO50xCudvxbwf49yTmZmo9E39/2HubUJt3db8rv/zMd53zrX2Pvvsc+5XchMrEatUFASF+AGBmAgKRRol1YhICBgMYgQbUYMNodKyZcfYEjWIaQgKKgYUCWhLbAgSsSoFZd1K8Hqr6p577jn7Y60533c8HzaeMd451zHVEITcC/fcfffZa+01348xnvE8///vn9H7XmQNZi4Dae99WXRGpAkRgzg5HQP8WVyWOh8iwnLQZCDMUBIJEGOQqjVoOZ/XVavpPRZYzpLVxMhZHgM9Zq4njYSOTOXR+aVg4iNreVkW7r0qnGVZni9PA+t2UNaJ7gy2f2fonogQeQQm3hsMFhHMoylYDkO6+wAlVmppkqMJksPMrTKQIOSNF8oQkYZWN7epBIaL4RaZmTfvQ5WIxVY3M0zor4jUAugZEEqXQHr4OBbQbeZRVVChc0Y7e7IYy0LFIpaWQFtOs4JF+DyB6y3CuZYMIamudV3+GUZU0MBbYJy7lxQiyHc3gh6lF82W0G330XLjSeYNTM4qlMjwII6xh8ZmvcANqPlH3HKFGKQsZvvMC8whBB5ETbplvFDZ0ufO6ACFu/femZYY+1rZf6hamOl++J7KZTNK4iLlY0AfoghqdcHLtd2UVCvTGoC5FSADTIssMusTi+jRPQpTTT6JeUSSgxakdcGPFPMMysiJCAXTzT1+vwHdasW5+5inl+RAJXJkyhIpsXCho8OcJvcRxIz0rpRjaphQYjC11posl9gAkFZLLgjZWmPl4gmuon3bI52JwDKXeqcE6SIsBO6T2sOs1TuG+iTXwGFMjZtq0L57HSY9nAmNW0Hf5pBfYC6U56aqUsHAQKZ5wh8WkuixPwPI/dooFkqOTcnCBcDjqrttaV3XtafzdJWS8GXfKHI5raq873sdHs+nkz/vQSBSjGjrMdXoZqMkm0zuYVb6vdecv5sNjtuA8Q74f2RQf4OoRESZlhTcNDP2mfRR1iUIyzxoiQgK/1U4CR+ihqWJ31rXeZxsVfVy2V6yweN2mp2bFpOEeS3ENDfdA1ReeQRxoCUtMrn82+5ZqL/JpjIGYZpsCQwkCAEC4nq9jkmIi4gUMebguCPh6SXknQFJYM8E3HKESh5Cg3Hfs63rXEk9Itys0rlG3Gk3m9vAqEdloEPLBhYUInL/AE0H4FiGqtg5Mt4PxnikTVpV4wPqDqf58eUWKDjOEZHmffxFSzF+3S3KYzEikqgSqoAMqqOUmdORQ3V3tCMkU/klE3Oky8M7PTDaPHUrL8nwfGMtVqjJy/en1HMD44zbM7zvfcZDjT9WNcdRco32bYJBaZ48/y5OWArr3h2B1vhAt5oZWBOZQZiw4vq0TdUmCaUmToIyHKAQoVmwb6KB0ToUNy+RPMe2XYfPzDiA1clHH4eDpNpnXLISZO1pA8h/aG6JKslrXFWCRKeIz968+t13X5Uk4eHTTy97Vxa3MQMfJ5oybHKSjq2rdsRImCeIvR5OcE8sj6+fni5ffvmVmX3+9lsAHk9nsHbLdV0flnPVXvtuT8/P754/fvXu/eN5fXz1uvom274LE5HLuuSInilfAdVId1AnPRJRFGCCVIvhLp4gu+80Eq7rAU2SmrpQn/kd3/7su6Ry/vju3/1L/94v/9L/BuBXf/Vv/OTLL54u73/u2//Alz96WvIT2d8C+K//87/+l3/4X/ziL/5Tf+5f/Zf/8N/7h58u7wA8vn371fsvDNdX55MerSNPqpiP0vbixvbn1g5/Sg1YRERYhaXK6AOoycyq6v2WG73ve4xnimWE+eDm2eYZ2zBhh9UVZRD8NjmPGORauo2k5HCtCwIrAAAgAElEQVSGf7MInri4Orqsy3K97t398fSGXN9dOoATffyD3371f3/nW7/z9dOrryTetqHv8+0hXxNISTP7eOISxBWGd/sB7PCuF0961ECcnRhChEBM/V0FgdMMMhrhmDQ2KU63pQTKc98NQq1m9ytJlWrEx8kBIKrtY5bdd7DAysn2wQQcEY85IxsgY/GkLuAMyYERBAmzYD2vsdHXX1/fvHkL4Isf/8iDv/2dT5m2atPTjImoCJkA294PBBJz9XGt+5iQP75eSNI7khfDee9nAE+XduknOb/l9Y3RCTaE28E+A6Tlxjw+GOmqzBye9xE19akPoF0FlPpdusF9VoWI2F14RH3hZp1fjMEJ3yxEcd+/HhsuF4CjE3Gy8DzqoVjkVK6YeY7PoCxwLzgRfR/tQNb/F9WMdeJUj+YuJ0UivbfzwrJGt4GKRC7Lkpl931SXtZ0AGMVluwrn6XxKpefn51LcRDgLEzhtUK6G7DRlTpVl9NmQDBKRS99hdIw6a2c8Vq15iqbC3QWTjjpSkQgq5QuEbtPGzOw9ZITS1iVtnA2R4YmcZ34PZplpviTUjhffrGhQMbHixImmGuNhGHyrg5LIzFU/lC5jnN4QDLYCb02oxDCTzqfF3Wu3dXdpOnJefE6/ZY4UIupEHqAkpI1WwjGzqRqpyRhm3D+Zc5AzFEMgzdk/ncE9Kao0KJI1HrPIJFrqahyfy92BcO/MTcZjX6evW2rbsddUmF1E1LFfdWmtjRzfvvHdtCmtYkYOpwNKYlZuC7prLeJlKXt/hPtGnVDg+yKy3bpOM8KAjpxmgEksnIgJzPARV1zJfeQMheSALAjLCCqOcOObWDsKZV1Ao2oHBKdTRIJKHT0medj7tagUo5VTslP3gZa/3fA4ViQechs+yiERgtcvhjOk+m7l3uW8LdSH8PwgL7hXV5oz+x4zbWSoqOl+NXNzdxeRpksiavI62C9SydxjeHA0BatzdGtwZBabY2Jxcyb6Ff6jHmqZAaU+GgeB2tqKXZqZitk4GHPg2/U51mSLMLPRarxhDvj+Ss4fwDO4EngOBXS/7iIkSqqLyrLvBqDvXUROy0mIIzzNu+8Dc0NSuXjwObSjMR6u2cDxhh5v/dE5cnfhykqg1lqRQSjR0xHElMkML05dBWlphGeSzpDNUrwCXnjEEXg8gnJiCA8PrMaA+86ol94B7NYBLG0RFsTY70aKdtWU95Sbec+RVILcai0N3nl4bWPVpBh2VbibVUOx77u5ZRKJlLVtyusAJhZBaGUPJYhJCQxyEh8Ss0SYR8V+R8KtejSUGSPUh2plmmlN+1KtMc7YngGE7YRUoUbM0c2eAKA/L42ZgmJXotIXnZe2Xy1sk/XVFkYzVC4S1oMrJlWGOD3hqueUZNJgaF1/Io8wdzOTVV8GCeXxf3/mGhzu/T4s7QYmRlJVw5FItqlT8LSKOaSBRx5AcotkUBKsFMhMQnILwiCotBHaMp8FRsl7wVkDmZHscOwRQ+eTvix8+EPoODrGLbeiEFMzomIuZ4RlOY31MIKUZlhjxdwuRHTjRR8BOaB6K4iJm7IIPAHP2Sjttlv0AFQXFuIBfiMCZSRR1RZyt3kRkfrcUEmYmWCRkZE+olVYpY3o3LA9M8j3OgLpg7h7Ruitu+8A2jiQUswAZ8ZYa8xsXWciVLXkPTHYOZUhcthzjqwyCIiEpC295+5WFbZ7q553Wiw6ezQooWaFv87ZQVSg+wgfOZQOIKgKArb3nPipankgfdFVWbqNBF82F2nEqtpqQnILNGHGdDFkhNANBWpzvlEmo3Vdzex6vfLSAKzr+XQ67fvee28sRZVnRlMFwsxrpjFCNAW3oPugef9GbRcRGUNXLyIMzkzR0pXdqMJjWj4b2wDXk2k10Jjju9kZLL82TUI1aeMpR5png/IgxLAhTOl1RkShlIhejBeIJXM0rHzqYL1bZj68fjidTl89fwBwvpzW5dSTRJaE13gqMoJ9vhFuWxS7VLVdLLq5R/C6AuBl/frrd/68vf/63eVy+eyTT7715rOSJ+z9Kg2M3i8jn1yX9dO3n+RCW+w//fjx/OoRwEnXMCdOZpBwL5ogayFGBr3oUCskV4zoGB7OWW1YErEHcVJNmRB1tKbwQHITrQ6LbZFXf9BXGqc/9k/+MwD+2B//RaTv77768Zc/+ef/2T/14fL8a7/+qwD+wr/2Kz/427/53/61/+pf+OU/+y/9uT/9p/70LwH4+ssv5awZ9PWH999++LTa7TNT7YgxHgF/NA95POVU7iCKdmqlTqKZNUVEQkrJQJR8t95qBjEQHilYT2vZlyqfnJgDGSMEL+qclh699zQ/ZoBUAQsUCZrLMkQl0q13kXEKYiI3C3dV5Wl+uV6vzLoQxdbZ6LHCBeTag37/917/r7/2m7/94zefvvnW2wcCYM9fRjq6LWuzyByJ4CAEgcLIs+uI3KuWSLUJeNDXg5FMqcxMzE6jRCPOZK/ChedaLUQBVm5Ux5dRnjooqoN0kCwr7ayITjQjsIiZIclRcQZSadjj5ABpNLWvRxHkEZUJzI+v3o4ku9iZQFiF24i7UlzjY7iGC9P5+SMBuG75rW+/efV6dXsPAsugYseouylF1nWZKb8F0yOAkty8A1iX1i0cCjqZP371gQA872c6fyvwOnztYPOQCaZJRISL1gocI3YaJDIQWnUuTfOxS+Yoxsf6H0kRFMFEIxieuY6pFHnfqConeakabn26AdFGzLRLAOuiTNnDzO2YmjDATftuE19PUwUzJDRUQqXax73c8dUBml68DEoe04zkuVBHHSkpg0BaT5cyAuaw3pPKrGMAFI1G0gqHQ4ZWoirhooqmDiutUSYnJmfKpzyYShh+KE8COb4+hkJplDpzJF7Xs1RahxJ4HLa5Jgqt9zq8wSJK005SMeTUZKkY0BotsdSZKrpbO61jnaHg6hRa1In6IPbXlFtEjswXopSMRMrsTGWdlIgLeZOGnM1QYSAzPMIHt7JYsyIU5t6tXMY69KHIpIiRFZVJe3dz1+Ks8AR1D00GXpbIiZnqEhkOLcNXROmD6kbHnOvURKc6HXEHLCx8QVIm060rZ9YRTozL5am2ttpnR4/GDlWdHdVRzaUPGUJdxjuc8633wSzFu630kF7LCNN94TQ+7EHpS2TmuixmNmbo00lXpVS/brPtDKtDoEjRyhKHn0syq5Y8Fi4iEiJmEiIZMbE0yggWIVq+0YIElXKqpjMYGAgaXdxhcpRyQJR9So6E7H3fHx5PICIfg5myuAuTqu690wgvR0QSkuW4HTbnqQSQuyODMYI2+kyeqDdiZExY3sXqHeVrJohHHu9NnEIEEu7uJR8Y0q2EtEWa1no4b664eTJlWpVzSpxAcJIgYvrHj9FskVEI8DGMrODFmhmPfY5r7h1ZyohaZATg9L2TKoHKp0YEFqXMSAOzTVMRB+BRt1aIhjZcpO8euRPdIO5h7u5MizDTbDwhg5lUmggRlcANaT70C8RJnEQzCAZV3RIobjHGaK15qru7WbXOY76t3bbWxpyDpbE0L2U024Ib+B+R2poQIofQzModE5Sgw+RIEOEWnuUFnLHRtTgwMycGe5XBNmCLIM5wr1NbutVTQZzkvdxS7ljXs/fBNKCp5UdkwoXm1AXoEZRweLcAjdq1elhNp+o2uo8I3qLJpkcPBLFWix0jrFmOvZWmo8jhkbtAx49BjnqJExQ+AlOcMrOodeY2XjzOVShjj33v+x79UjfyJLI0ujw9nZSbO4BGdhZVRMaVhBstJfJ673tsG9a9O6eKzUy608M5wy59XyGn87m6xvu+J9CrdCpOagYx1/AVFNV7ojFdzZL1x8vs4Z+JBsf9nHw2CG8t1SN0+sWXCDwhQhWFzswkbL3HS2lcneWy8JM1XQQqOGA0nmOM2qqmPAYacUxI0o6dOKwI9iHMTZRBCbe7NvahXzgcdESSSWbmGbvvTdswFRMfOUzzCS7tN2dmUhzfsBxrw2yXqMKoQvDGQwzOOmaAKLE05RyJd4cNAWAwewRN0sMchMxIEuCydWlaYoSjBX5LCZkDtKlM8TKaMlGy0Bga4+/oVbnL+5DwEdlIqaiajO4k9OUvDWfmozE/QBigZTkxZGq/ZxowVbBu9QL7Yfa5T3YcWWEgJXbxWkiUhDgy6RhBTM5Cu586Hi3/e83/IS869jyfUw7PYC7B20AJHH/4dDqJiGCoOQhQkRLvhbnQMSRhs8hAeu77XhsSaOgXRnD6HIZzjty+iKinqzZRZfG8JbaFz2wnj6MVIiLbth0f/4igi4iypIBSpsCnzclqAMq3z/WN63w0OLRxNcSTKs8IQqysq2rPfP369VM3AB+frt95/Mx2O5/X6Beza21yjVEQvpjztx7pve/J2VbitgcB2J4ul822bUvi7333u5+/eePbFcDz5XlZ+fW5qar3vFwNgPcdTOd1efv27Y9+/MX5wzOA7z088LI2iagCeYShLkcWJpDCbWTXU5bc3T2OsXPFLVdzavjMAOZeBF23bG08JKqcmcLMoC+/+Mn54wVAeG+tPT19WE/r1z/+uKd/71t/EMBnn3/+x//pf+6X/uQv/5X/7D/8D/7yf/rr/+evAfijf+KP/KP/xD98/vRRzqttfjQ4iNCtM7gimUtIfJxbFtX6UfvuZkZG7l4phrf523zHmbRevaqViWQPE7nZYTKr3Pxmjn19E5pS+ZEkB8ipCHB5RFMx8/1icnzbu07lcGDpQiwU1omlDV/eZaH8/d9989kP18tH/fjxVX+oXnB3OKi7sxedD0iKRoIi1mWYUaUn8jzJHj1fTh4N04ghHS07pAcodQT+zXorWYhq8ctDvkbTTnm3+jGLH5/uyLeDQEilZR8p3TOpfigaTqebgqO6hT4o4dKrcM+syQoljsgCIgfi+fmJ9LM3n7z9rR98AeDh4ZM3b1/v/q7BmCpJPKdNJkEQEWktrZfWnoiSUpUZglgAfLxeEw25ED1e+mmzFYCs33749A/89CndxCvEo8pfJZBQjYDyFmQw1kb3tEFEj4lbPTRBRQ1gAjIlkTTmZgN3Np+om/N/qDPj/oLPVdqPnegbz+fgBdWXcK7aiDPAR0RrNd1rmKIzRd7CEUHShEDgY08u/niBGyFHCKVTekENM2WMYWeWajc7dlgG115QVCbben3bpbU6s1W4IAAysFS6KaWwTwetSLXLC8M2PBeUcCASIupIJb6jjN0mELNuSSJqqpXJd1eJ8dyc82UtUORs66OWqG9CBBZQ3kydw9J53Jp6tkXuzY4YitdwomDSkftQk/zDtzXlDxFTcuBxnBWPByw9RjbQ3LgP8SPuFIuSjchJuEwQ5KPdP6TdNE7BpUofiq3bDEaQjATx5HVW0klj98xhJKFvaNcrsbt+Ci1CZh8c+tLGzgmkE8Gj1wGZuBqiA6yEpPs1topVmXVaJY631lSX9Git7rhsvpd4g6a2pbqJMzJzTrxuB2y6zUIjj4nFoZEZ82GR1lp5oLrt8z6OIdOsOZGZTVck03Sj1auUI7rmFt1dKolKU2JmspsNbfS03Ltb3Slph2cKR6xvGUX3fWslthnpRWXoxSFlP2hiJUiNO9jc+Pj1Bt1J8MysWnvzE+AwXM97NyMXASo6tGjETdlHFEy8Rbfey2OouhIV9A3Wvbo5qlJRNkjn8XsIt1LMcPBNfVa7BpKOSdXIKKzdvKCaNDssXpP40eCgw7nMh3FpyNQyUXhMf9HsG6Y7+OFBqjnFXlTKsV3e8ulVGWDktPDMQWDvgcnnOp1OyHQkIkp8elra1OxARHTRkpnXLRgg27nVHQymW0QI+BCMHyV6yZYEJFR53BxITyoZC0OCQsDKfCwtTZam2t1qouhD6+F357VjSclqcNw2ONsBEAczIy0DBKeRd5tKKzgyPDOrl8xQMAlp2L6srRJ83Xt4eGSCpLWK8dJlRKty+LIIC9vuAJbTCcI9Y+u7RYwQ9/HxydEpmYYnSDAaMD3Q5wRdGUQ8xzxN6hjipQP0dDjxaLI3QmwfsW/RNwlbySv2UaPTZo1Mc7hdlYK9I5zQOXTEe1FvmXs4pWvT0JHlLG0h0bCgUAgNcaIjEqyt6sZDldxaIxWKm9aMjxbwHbTlZ8yiUnHrdN8+j3lSVWZmDh77ESKjSnMzU11G0DELQTJsPGvHKKAQwjV8O9AYjiLZMnOlpR7rrPIQj/CMCivbCBF5N7dRfyg0Syg6r2aVKUkyEseOCR47gswMfKvg3fvaTq21sKBRGeKFoQhS/blawQveWcFsVYIsq9ZGLlxDr2GypSI9VlePRhqrB2q6LiK12Ic5IhAuJfYYM4G9rUvNWIS09FczWpMat7kcxWzOZy3pQuMMbB6Ro4RS1TH2ZK4Y+ZEFK5ibHw0/beThbqvZpLnV7GMONpMyRVrT5v3291eXaC49Ol06tXZQOVkwZK50uVwGVyWm01iTZ7L3UYsvy9LayaxiyEPGyNcP3EDeVe2VxhI+nDvjwOZgoEcnynVdMdbf7shVVxXNOe2UGVItRAm+i52FmREJc5rZojVJONpnETGvYXmha0DuMTRI5ulBy4Lh6ZhlzfD08FQkDApjhJdLiFmyrImBvIWfJemtPC0+2LRhwGcBGxGIeeAfbTM+2CtMo5gmVnBLYG3t9UMCeP7w9PzUmdmJiBpJXWqTDDLjtODIkj8ENgtjZhFP/vB0AfD1+49PT0/f+c53Hl43yYi+V3nDjcnNLhdZ18ZnNAZwNbd+ZV1evXolX314/3wF8HZ9OIOBiLS00frZL9f7wrpuvTHzeHrZvUeEss+GTideM5djNNrQqIxlsTGX6h2s7Xp9XnTt/frq1fL4cALw8aOdlM+ffvq8b0n52Ja1KYDs9sO/9UPW/PP/yp//x/7IP/I//s//HYDP335rbafn9x+Y/DQCUrHIbMN5HjVQwuckqYbddfgpa2uGGYNVDtQfCNTNAA6yjqOFp5nu0SWXa98HeRSVTRB55+8Lq5NnKCNlqli9iJAZFKSloUQG7WZCpE2sj+RUJhDhGK3XTq/tTJ6UvSz5PZ8BbLG3lV/zu5///ie/+UP+v37reSUF8Pb8wPT+pL7tOygqULCyqEZQ1p1SbCpXbi624jXM8/MYhrtZLS+tac02D3dbQRk8fZZk1RutobdPmeuUG0S9fnmEw436ZvgBh+OAmJPTMi77dt/6OWJoWcRyL7lA0V/DC7zbAYRdWWCbr8vp6ck+frwA+N73fx/IMq6qJHX2iIl1rR+HqV8ulfxHCAEhKFmU1WtVljPLa7NX+3a++ita3gBw+XTra3J6jAzNMbJmEtVwj/DZlADN578Gb62tU0tcNoQ4LFSI5CwOoiQNZaxTJhIZINn3/eYMJwDYN6t6oBwTfK8HpENUb8yqTE0aWCYizt1pbetM98xb9iCxEpvvpaEYGqhiqJImfChmMz2qkxJ0t4lITZyIMiO8j1zhyHDjpspEdHhyKSLIAS3zfAyOJBGQllE5W6Mbrm2o1pl9TAV9WA6jM2SsPMo0bbmBDIfLAO8EkglCFSNrM0IIqtqYEmklX9fmlMigkedQI0qKeY4lIoIcioCc5O2ISO/ViKIQJhICC6kWkKJqo1u35YgrZqpd2YnaAbKsIqNHbyI1Tj+2S6gY9nn6YsIEMYjUznhQAMGqqmNeBdS4KKpImHaYo7vq4apa1eMYscrMDI/BNymE90jkrH1OIELMYmZEYB02tGoSWU3XxvdDJChJlMopezqdRuMvvfcgITOrDVdVE7XjS2b6EKGEJwhUIvzKbI6ILJUewETW7QC4Tsp7ndvHPWKivPU7KmN19DUEdLRCysddcZ8Pp/N9aGjf3X0vh+p6Wg4Vc3W302/cebNghmRitsgp6/hCQVFpoEfXm5RHkXagviv+Kj3hEUNrLNFohhlHTDACQ7m520BAM+ab4tbd9xh/aBwxctx38IHvaW1INmpTjGIh01iBkzjz9oMJkwjb3plpgA/cF5VS3IhQ5t28J4MHKFl4SjAsQhxG5hlTukWVol3P+ag9okRt9Vujf3cH2UgwNdEBGcW4s8MzMlrqWXqfw/IzOxFS8qUKkq/NPSqednZCeSpAj5ty9DszSEocQ4yYvuc5mr2braLqzTpZgHOdHzY9GFEGcppldoRHiWSliBm9hDz9am1d6vOqHvVniAj4zhDKZN2IClmac5itIpRRkQCR8+C2Lou7k7AIRwFfS4sR81x2qJmIKYd789gshqYaHhlKikNtV2VMOMIFqKNJZiI34WSlw1KE9JKSuRFIYh5QwCpMBhJtXouMikI8g/puz5uWYgcgX4oyqSyRVgv4ZAVwRkfMju3d/yiGRyYdpYHUUu8S1WyJmQu6zAUpqqfON1yf1G1NWwQnAYDGCeth/fxwSjeeyoDKDxJCwmkYfmnhIm/hvLRdms2PtrllYlkaCW37VhPZVVemFulH+GN4WAYHzExkUtvGMCVFiDA4mz9bDY6BPacb7PoYAsx0w7wn8YzHCyKkhBGKTjM/4jha11tXtnNlcfe9dt/iptALZ/g8z2SVMi8a28KMkbIBoLGoanrs+y6zB1/DlmPKd6wjlLTo6mnM4rD7uTczWWmZYmjak5OhQhw0UCuAlIRkEW2tRbhHv9kIa2gCZLlhM0cwW8nKaLYnqKKnDrcCqMw7TJKgHFqv0+lUNorr9SqkNbEfTGBRVS0vH6Y9j5mGGWFiLw6um6qKUEWI3becy21et9csEiEZYDCEZMj5IkNEis8xWwlj9+3hBBnHtmFUS/OhXh6PQbxg1g0zpxAsRUSInXwUYfOnEpF938sZ2NpSfOIbQvTupHHvvy1i2eG7O/y0Y05FHF6B23LbNYm2bdMDOIJM8yhTwFToqShBA721FqB9T5WlOhE+BLEMRP2aovJiQ/Vmq+69F9KZEiyM2TgDMbgwUeY37BB7BvwbQ3VS1YgaHQx9frnKPaIabVP31KsPnRnl+q6a+W54JSTj26pqJG3b1s4nN3/QFQDUv/zip+3t23fdTkpSbH/k1jtFXwBp7VJr1nLWk4bl1fK6XT48PQO4Pl2/9/l3P/3kE0X6duGcFXb01iiR/fJkcG1nAKe19UjPjMjHT95cn54BbLsJGYW5dRIu6lvfjLluFA3JwsTZZIwX3MyKhV2/Vl18RzgtRSdhMMGxZyYoepGTwkBhnm3Rdx8+FNuM2C/XD+u6NiFDum1FP92sP57X3a99sz/0/Z/7N/71fxPAf/Pf/5f/8V/5j/7iv/MXvvudT7cP7/T2qGdgKNhrQdv3/SiO+1y7DtjQ8Tsv596Ynl7/hqpCpGZFY1pbtcWdh1zqkSudMCVqVVRVavTsWxIWHWDavnutnKfT6WahYipaZJ2gql/JXokm+27PrhoiAPbo6Rn7/nO/7w/8zm8//+SL9++/8xmAV+e3zslt9culMWS4li3CIyxDEjItisqKoPAwzKNLIBtRZgDE3OakKABuTXrvNaupk8OERmX0TrObw6qtstbuNH1uUXSeYeIa3dmCTsYxfaosm9Yac5ZM6riPPHwSySzc2IOGgCsDnUsxFNEB9Ni4XnGcfvtHv1vf/Hxu1t+fVmkpHG59APdHzktmRAoRaxtHtaHQZmJCNAAWC+ubq63vn5X51fL4HQA9X3+4Ri5LVrIjjQNzshJLRJ8npnyhHYDQ7JsPc/2MPp/KbclMBir3oRqxHFXUqlvUPnvU2ES07/uyKutBEBxBZvXLA/tyO1TnbcjDzBU+ZX7AhlxE5mG0XDMCwKcOvQpcm0M5hoBFWMp/WV1+ZRaMwO9Z8SY7JfH1urXz6XgB3VMnIS9F28gIi957IJpIUBRF33bnBWBEBAlPGmhCcVpWC6fkanAsDRGCvZuZRwxD/h0MpV72x8fHeva2beu9C/Qw75zP7cPzJaeq5SDQVAgug1RVm44QE4/aFxIhJEdT9W5SFbeWa1LNV4sjOOfbUFX3HrP7VsR3Yc66vwUIr8SEgQkD0ToPJChp4TAP5hg4SdOIYAYz93JFuTNn76bK4BHcE14wodsjMTj+8zGLiPBaEXE6DZoPIGFjpl0tbxE2C5pE1SkEo+zOrBXgCiB3E2bVhUFmdt0utUqoKjGWZTHf74F0Q5wy538vWrQHoXl4WxpR9t5lkN0RSGFOcESYeUlBzbrqeF9u9J9Idz+p5EuOSd5FmJjZ4Xs9NgtVPXw602JStIHxDGxbZ0amytSZj+8gEEhMmZfPzxURYa40OorDeoPMLMmhlugGYC6wmBy3CUm5rGummw3b4D1OJDCYOB5uZvBUVZIbwrkUrGYmqh4R9YYiR7h3lbh3erFaiI5wLmZelqUwKMPZXazutEpOVVXkAHOE5Z0SpFUlIExmV1UhIKZnuTqYqiwim21j7YrR34gIJDWmyXcfzZhB3JwT2cptn89VzHvXig03NP+lg5g+lPrN0bvJoEjC0BsO7P14UrROPGP9pGTJfd+JJDFqBs8qs3U5icUIcXF3d1u1LdoG9thHR6kEP7tZlJJ5wt0LFXyf3TPNoSM3t/7khl43yKxHSSqWOMTU9bLUXRARM8t0QCMnlpHMbFeWms0I6BCJVdFnMQzaTfR+g3P3dV2qbHB33ysT5KZk368XkSYiJFI/eXlkkpPbYsBmO4Ctuyxrspi771v1YWPbQLwQ9t0uH36q6Y/nE4Dny6UjtLXl8cxMgz2GaLxQBQBMFEt5K6tVjhGciB4IJIEdzhFhXo8iqzI3j8jYEd22ZwB+/fCZ0IkgIM4utgMQuKQRBW/PET5wzqpbJSAgu0dBhSxiEXUaZ6Utxta296fldGaS3Xt0OuKidjNVtQjopEPAZ729S+o8ufOBjOH/3/gbACC/8iu/8v/hj/+lv/Z7/Zv3f/YXuhkRnU6n8nL7XLiJYNaZKWoq5F4jbAY1aftmTMzETBIeTKLCBJS0gJkF1SIkJWFiUBkv2ZEKF+MAACAASURBVDIZ9Ybj6G6qqhUN5MCdVg7wOCXnIqoszOIeyFRVFvEyX3pqWwZ5SCUB6xVqxu5eECMW0qYV09H3vu+7QMxMyjWqSixtUSJ6//H9uq41VBcR4RaJ3fZ0L6RO2eB5+BWIScoiiIwmC7PUJArzzEnMy7KYOx99hkhJFpaSpBERK+/RhWoQxK2107rWQaXyjQo/EGFAirCqujsIvfcqfVSbiEZEcurSqhGZVMQ+qtiUkbaVqSM6JJlJpfo46eGiUqoKgAoLWlqbMrzl1M6VQ6j3TsKNuZBXRDw5u0ksqg00wu3dnVBjAGcSAi/LWrfSLUVUtam2iNh76UdoQFXmNCwH6ZtFmYVAcI+5x6dU2ZVZjQxkUiIySCgRzOIR4THi7jNv82NQGTdFVUQS9U2UWRhMxO7hHiCOyNYWC8/MdVlFJCPNdlUlZdt73/dCxzdte9+LHn/svr3stfWoV3CambbmEafzuS0tJl67que+9XVZl7XNHhaY2aK3tpzaSjP5EiPhUomlbHDlV7UxBCBk+kiz25Epjc38YTlp8EpMPfu2ZaS2FkzR2IhztJ+Tk3rKvqzB+sE6teXjZX/37v312tOAwPe/+73PP/3Enp/htijDN06jjKUhfOPsJ12UW3WrPIIYi+jzvl9JLtseoDdtPQuvSiohoiqNicMiB9RmJCBUB57G0LhnxrIsSysnMiuTBxZ5YG4jiREUYd43YSA9OcDJDZHOQsSQxpWs574zI9KXc9v7VbQcGrY0Nu99u0ij8/l03Tfb47ptv/Dzf//59Pp3f+fH3/vO54VHBGVSltAANLi5FRPr3QjQKnAGI3N8nPohy8CbkdYjPFlYRKz7WMpaA5Ond7NSpTGPYDZi6r0zBDnkP8uyWt+rAKoWQLfd3NeHUyLHqT4iAyKytDZODlP+ICLRTYhVWpba1zWRpBuWNLVOFmSqi7S2LuoWn779e75+//G3f/w7P/3pu88+++z1q3Pfr4uyx6YrQWjbnypxEsQiWg7lpPTohGi6Ekl4gRZaWKiKu+39QlTRQpEZJdN2NyLUix/uFcmBUogUmqdIbLVCSCsUWpW/whoRYRll289clmU9LUd2g+dYg9uyamuRlInTchJRUe77Lkqttet28fQMI04qukg0JqTs4LTcL70/vvr2x4/yo9/+8tvfffvwsLZTttUp+5KW5mVkU5bTckqPDFtPpyZCCKm8cebKP/akkMckDfn2T9+35+cT62eknwceIsXpDB0RUYmeGeVMyshwp6S2KEDKKqxNG4GFtbEgct+uYdakEYu7z0VeqlnTlFVK8xR5y6osbzat63KQlWoqWCg0FbHew2N4IVGNgwL36ExRoYgw7yNsZCr/uzuN5HRVbREZXrz22gZGFixlMa0J6UuTwSNMCiSVOAYJ5NI0wzINaZmFS0ympMigQIXqHTgGi7QUaSKaEZPKW0eF6ggkSzEMWFVEJBDdLOCJmPNusm5lmnP3vffL9RoZujQR5RuNYiZrD6ldFn2AM/TISUEQcreeqMjY1NZEhYXNzXuFC1Z9NKxXRbMAwbwjvXa/1lqly2gTGvOJ6H3PQyqrMoWuUUuoCLPIwKFXax5w6wPZ6z4mB1D3cHMiePrcmAsFqqpantWiezJXy5dEK0BzVES7d2VVqSZfnfKJmUQlwrd9MzMWOZ3WcFh3KQs0c+9RhqBSry9rU9Vlab3vzOzRS/U2vGkWZSTx9JlGGa0pMi+Xp8hc1rXvVpMqr3+6l+wmCykvWu/HNOGXk3qwri6XSx3qDs5iRK7L4n2/Xp73fffA6XQSab13EJ1P56aqrZ6HVBEk9X0PdzOvIJ6BrqhLzVQE+vP57BnmNl4EIhZdlkV0mfITaGuLNgJV66rgd9U7KAAqMZqONzuqS5V81N6ndd17L2/vsjRhrvZlMcBYC2QCKny++UM7N9K+77bvykyZKuLpWf6Xak8SkgnEqEVYZX4uWbWNrpBy7/tgc04ZAg12SKV80Ho+R6YQqcoxssqIbdtA1K2bdXdblra2Zds2d3t4fLX1vu3dzCJchIk5MjBdW0tbysmeSBWpEbS7r8vi3TOCiZpqKc3Do1vf931ZT5EDWsciLK2qVhV1q/d36LED1SI/3BNRlqjeO4GQYKLtemm67HuPiIeHB1Xd9309Lb330/nspThjrrGxlPhEVEnqnYqc5V2YCC1Lqybdvu/reibiBJhl6FZYq546ndfxYESWDEeYawbTloWZt76DkpjMLZEsSswJzH4lE1GBwCJCmMN927d1XUW0+t1ucYh01iaiQohAEHEporSwt1TRSwykRxSEv2A6qro9PzeRemZGr3DOdJtq0ybz0MGZtW63ZdG2Mmv32LbOzKf1lIDtldqblcsbSZYDfJggsJK2Hh0VW8likT2cRVnVbeY2RJwXpb7j8vRa9fUiS3jLZNtie4rtKfZn355su8R2Efii3CDIFJa2LKqS4Gt3A7jp0pbrtnmktDNx6+aL6iLKwLqsKrJtu3mCKPbNnj8uuXHYa8GD2ym69q3F9sCxUKxpbF0zYabVeY6so3pGEuu6nuvY5J5tffi4m4EfPnnTg/ZwQoI1Mrb9Wt7MWvDcXFSB2ht4BI2HWzgh13VdtNU7HuGcycosFImI+Af//b/+e3YhfuVP/l1LUaltqdyhpbQpa9bQC82R+k33tXtOsiNNU/W+72Z2Pp9HQmzJpCIdlfEWFULGyIwabMYx2BSRyJFWOxb69MzJKM+DPIpDinBnJX2BJS8Vw5HvnZkWPchroHP03SPsaEd6ha4jIVBdqlc9eXIV/1Hy2zLYD3FvtZw9OwCBMpEQe5bod9RxJQbb9/3ASpUirQAlPMPsupsjj9SPiNhHG9jasqoO5si0o48sOi9p0Bx4joXaRoTCPeR2yiWOK2ZV2Xs3QgxXtczhM/OhoswInm6ICn68KeVkaLwPMgi3piL1FPXeR2IUcylQalU+pBY0bKJ6S06lccFHX2MkAY4wdfDt2XD3shMfHtobkCJyLUApvUSQRKVJH0ZKrhFivdGHVH64hJgF5BjZ77H7siyOvJEOCiYEkIi7rQ/nkrF4NxA9nh7B1Kct6zCgZpHqmA7r8sHZCj8YATcoA81sS9AI34m0SL7Rc0KJ8v5duPXQZm/IR4lm68IE9O5uucgJwPn1K2zbV+++huD0cKLq74ctTK/Pb1qQ9T11MDi2D89f/Pgn5PTdb333tK4AXj88ZO8aIZwt6uBa0ms0IYUIw3uOiSsiK/uvd2kP124Anq/7q7OAq3aPkllRpa1ONdCwtnJd/Lqe/FKKmRTpsWVwzQpGLCiluyWGzScTZlaQbSI6nx4AtGUJt8h0Nw8LChpoW/V9+/zTt0/X5/TKU8Qf/cf/xP/+N//GX/1P/uq/+Gd+mXnx2AvbxkT3EIepaS+aHjPJZMoQQBlBc9B6qLqGbOfOM3/8U1WJRlwl85j2jGPofJXWda0R1r7v1aQeE5LwQauZ9Jwq0KcVTg6tR/Vlav2cyqBWG4Lz7jTWX/edkNv+vLS2+Jeff25f/9YzgF//mz/Qn//+J+fH5XwV7ld7Gq8zZ6anUQSRtBubCVkHikpr0kKCcbLggKbVWtZ7jAHeEYTIiHTzzJkgc4vBpvtgnbG1HfQHTCAOEE9P18zRsB7r51SAlwFzkHq4mqw8lxcH4D3cOU0UzgxiAyALznhEyvPz1kRfPS4Azifa+iVzFxFmUFgxnnvsoGDmsL6bLdrK8Ni7WzDzStwCrwB89UE3+0TaG9E3kY+7V05tGBI8VWQvAVkArEdxgw70XcEIjiNN5sgKvaeeJ5VYnaZP7kXAjiwtM5nz3md7UB7qfRyBVumZ2ff9ntAxRNc4dCUxDeX8jUzlI0776PYSCWSgSyOzvGlE6eAqDsQn0JfgiAqoSOaZU8gQcFYQ5s0+gCwetmfCPUolEhX0naXUphlCWZFbqSOzigFYZFpPrqpD5rM9ZEHX65Wg93h5uYty4Nvlinvf5QGkJIokLsxIlQEDpSRSZ/KhCyzAVSYzas581A9D6H3vdqSYL4j7zCxgJlapyo3qp2pLREzOUZERxqTUafS34sgUpxsc5/6D1O5j4cxcG6WIkMMzVm1zQo+y6Eba6GfNyi0zt223vSJLX3wuEc7qWeAm/q3oa+IXtJLyKdybi81CuabN3HuvaEwz88g6jhJPwWBOqVf4zEsZHMp6kJdlucNA5LGPn89nX5YRTn+51j4vM9Kibm5GGuyIaCGSwrIOmPqRPTcX6mkiK+vKUA64p9n+8HCqmf940ChoOrpyQHkKM01558KlyAyrNvfUIKKAZJagGEUkMjidIUnBiLq8Szsv0AAaWJkGLBZJ4aRSMoTRhqjuXoqqssp+3QazWUZxwgQRKaaOz/8wserwucuIzTqUYfmCRlPF7ZAk24atbnfNAJZFpmuj8M2CSaOYOc1c3Yr5gkRmLsuSA0xzS5OsFSkiBlsKWd2LEg549xkpUDnQFnT4s8unHCIy0PJzy65ppQoxywHxPYrb44kaJx4VTtz7UuGZjHtpWL1i63IeNk+6udHniDC2zaY7Y+TajBtx1LTMObeMe319PbfMPAvwmxzjvJ6OH/W2xGcyc/dteBVJzHc4i4jO6InMwxDgQjQAuRUokr7vO4fcspyinC/a+3aURiJCuLt09cySLu2MHFrJOjGJ0L7beHlpyMc8ECCLdFC4DciJ8CJNVHd38533BHBuTcye37/D5ePj68cTpG8fAazkb0+cyp2op++RAC4fnr/68sePb76l64OeHjGeLmYVJ+2Z0feeRwI7szSwZtid2C2SEuG5ddn7QjuAlewUdoIDpmEyxEQ7eZ9F5iiRwgtuLQj2Ht6tXnnJENuvT0/bhw/Jy8JaqWFJAmUe+PWb7W7gbwIx0z9KlC+UbiNrSUCR4Wb1JfkzCBmNivFkGqjku3AK4ZFOSURDnza8W7S2pWMgGYp5ycyAeDiNPT7CrRBupdg/+gvMjMINTAGnR/etj807bIoPC/kcCSgxz/0sMkp/dRhZKjWjXsiasR9bXY3Kj9PyrKK8Ts2FtwOQUxZOIGnKuKlqjzhFehFTGgPvMw2HFLdIbZaD4VyUlhCSdC9PbY4+bxKVW6UkfEGU8GBW0ebu1mtB1K17W4SKr3M714WI+O4sY48hUHAKURYsnSYOk6lma9MEMcodVSFw75kDJTVNABFSCOMjVbFoHcQ8izAbtisemZWDN5MRYXfazum0d6WireTdNeSc1mKamCURAY8zKmK48jA48TlJTkcEOh2l800AnExSyQgzv/HODnNw8sabGSOI5BhLsgoDGR6ZorJMw/k+JM1e4kCHH0rCMqe11kY2RO/hTs5wXPt+sADGOxXj8k40L6b1JNxCh46WC2jn7lNsUi0PaimLaN/24e9lrm+VkUHxgjb6Ik54eKV8ezotyydNM9x9A7Csa7w67Xb68PShS570AQDriUkuqdetP23xxVe/A2CHPZ5fffb201frw+vTK9t2AHF9XkVUWTRV0G2EYFapnb0DHHHIZ4MSAhckaevD1Tyz1nwnUXYeOQK1xUZ1/RN3oGMRqbPZ6KyN02y0Rm595sAROImyLcIMbnp05Q6McfkCKjMdRJ5Bwkc0tRA30acPz21dkmnfHcDTV9tv/B9/+3/6H/6Xf/sv/ltNL+7P1YcFlSEvit0NQMATysU5fRN1yktASAvFYtMCXU6iUWccL2P4iEK540BXAAVDFj2Uor5tW2VmuuVyXgbCsHE4+d5JhXnkJjCgzEISuPl1KVKJXXSwOuu/bBa9p2cyR4yvtzDY0h69+co/+fm/73xqnwP4jd/48Q9+8PU/9Avf78v75YzteilhkdNQWBxHl5ixJsicWTkYY660GOySoX4X5YlfrSPxiHWsznJblwg5IvpEtCD8t2BFry2mbBcT2hdZo92IsUwJbuw0H2EnXu7yRqIaPDutp6bFjxjiU2SkR2xVKKi03ejp48bMp7Wi7HzvvgpHQEhU2edK0hZhpn3fkVNTgKXO78Grhz5dFcCH55Xb22V9S/zKd7ZiudXSlzlhJnGLJa8+hYOnwtAj04KVnbzEFDOhhiu5I2JY6QlFKx1g7PHe8dRUms2XLkfkyozroxl7TJHhHvD7lus995oxPPNJLtKimpg0sJ0RGSABV7FxwEFKspQIomQMvwCPTsSoEUpi7eEqVbtLhGEmUxJJgJjUy0CTLzaFSFeVgRFhLvzBiH8chtwj+QLfSPF0s2VZDql8pYqAMiJWPVVL+oCDlGbzYCgeM6RphooaTXTfHcmETJ4ZUvQNKvBhPMkcJ73dTQn3J6WqcOZTEQU/q6NyLVNMECWCdE8PLEsZ1sm6D6RcxVIM6K/Hi3i0qk9YEpmw4eEfpDYq+SpTMbzvYt1DtW3bXkTARZvQtJUxatRfTvjee6mKMmjUJ9VLYmRy2LQ2hIBld68AVBsqABqrergSN5YynHtEErWR3j0GThW5Sy+pQDTJVoiKPuHb1gNiUBMdDZVEGSlSqNKXZuNDu3kEkoQw1Rk+CgBlzYOVUdnIhBd9osoJTqNASQ3rEK1Z4M6R4VG9Ni5a3Shy4wCsiEiEz9p4vTNxJyVaW+NwCC6ijb0bBfHsjSJwFNJE1OoiOEV3G9HkN9556Ymq0h8OwZEZR6p6pHsysYikp4VnkMhIeo6xFmBOU8uJaRRJ6YQipc026Gxbi0jt1+7ew0sotPce5pgAG+/mlDxYFyOH/uB9BmAzeUfrDWE+aOWgsg2xiFz7PvaaCHDlNldt6lqHI0y4gwcoaxETZkCHP1qkldsLqdoCEGJhqtCxphwR1ep6uXhW9UeeiDn2SbhUvCmIInC4pQjdrCwqeSyqxQdOTOs9lEWYwyP66Lsdq9CgVRFYeJxN/Ojs8OFABA1GNql0tyFABlTIzEevgwRAa0Ik2UtUHwVMOqLEOSO5OEq1g4CRDw8PbgZM0IOw2R5TmjpMMUK6qHcbhH7Pd88fACznU4OEW8KRUUuiQBZBEBNzEmfUI2cWntRBzhmFmh40JneOWJhb7XHknHRWEqXm+4nz1VJ5rO81KZOd2IWNGcDW8Ezy7qsv8PgGDlMDEHKidnZQ7/3VwrI0AKbkkaBkt7RNkK2A+iJCmh5wLElvmAE8put+VUlJA0KplIYeDBGq0PujvSAQsGam99iv1yJUsm5slt37u3d0flhO53qQiBolIpFupYArE1tgsF8H13aQEMI9ZJYX1Tsbw/+7tuDPUIPjfih9P425nwl/40vGrG/2Pru7ZxzSiUNoN1AK1XenkeDovWbv7O50k4TgiHqO8Ho1G0uxkdIcQi87FC/SrUoHO2faN3Z35jgECY3+/DASFaRd12rBjoOWKjcNeN51KSPuBlA0WmTububI0qWf6u/qe+z7XnmvR7+21FM0foBRJ/HM1B4rOWft9JZh3jOdWKOPZ6W1dr1eRcZRmOcOlvBFNeG3OCjMexfhYSO6WQ48hxG1G2yZk9hFsuLtJ37Vgsr0e1teS+NaOvKwqJtYXhWaqexzfDcibAvINxlJcEeGDVwr811qTxG77TbBIypX0EzbqVqnlNSB8S/HOGjfbZLh5RDmIIgZjQfDb+is756Wg9medUHrKKXC80KBCcKUEBGdIw5DdvcaWzHGZpBEAiq+9DZ3DhKmzOv1WusyXr4792CF+2YnVUzyneREVWO/UgzuAFOVWYNFIlOncIQ4Hpbgw3Fws99Xbz4C4b5vD0ujxs8XB7A/vxdpn3/2CZ4+frg+vXt+D+B8fvzk/Grzfn339PHj1/ngANpCr07rq9P5JKtUVjPQhMKumU6ORHANQwsvl8Qz3OsYDojQStw0mSsCFa2t5+WU/dndVXQmnNfcPyNHiuOLoIcpe6H7BAciUSQwklMRTBj2OZHrvDvu3toqIp5RRtxtuy6LiggEjdoRZDDPBr7o+vHjR9UG4PXDm7effL7I6auv3r/+/FSd3Mz/h7m357Uty9K03vEx19r7nPsRmRmVVYJGXaWmBY1aooWFg4SJAwKj/wQuAgMccDCQ+AU42PwFPISBh6BoqZFaqLuquiqzsqoyIu49Z+815/jAGHOuvSNKOFiZVioidO8++6w15/h43+flhcqbRfZZR86Aajv3G0J0ZrDjb0+73T3pzJWsLyGey+7nP/knvCRmLlNG7cEAmLtFkECcwIt6/TT5FZF6UD1LTS1jDPcJao2wkEjemEJXNmfJZ4wk7Ni23tr4t/7+vwog7vTH/9evXy+v7e+26+sH0rf6uyxve+NAsU9nDCdVec5gSBR+ApLcI2yemMUVxixhzfpPgpnqgW+tqerkNeIZKzCvsBjx499FPs2gKWKWxSulVUipRgMPLIU2ZRQGgHMO2ZUhG0k2RDOMkxs3PDwoUACLAeC4f1XkpW3+djdQa/XVwmOo1trVd7145csAzK+kL931/Z5fjisA0t+DfOP8EdnG6rBrv5nwdWRInA8CqJImHgFhXiOyUnPcH9lhp4F5fSeOhIj5KEv57NOo2jZf8aI/DWepmd3yrdC0LAiRNOYHWeZH3FaARVQ1HE9jhHPoINWiP7HrlDBrbGYtyWSc+eiO85kHRYKVibjMRzPNQZJAjJTaNU3FIs2igILMx1wXk5Zi0d1jkQJftxemjHSPQNiMQmB2ElrU7RXH5uXHUKlIHDqHLOHh7rpcrqfC9Kn5X0w00E8uDiZhnWb4hXbLuWKn6ncpfZJWK5wug6hgCY/lKq+hyuMWFpHuRsK6aE1l7liKMPsJBmtlnUqNLVLmoVcTgRNaWVgxVT2O2VZxhGq5LsDMmDi6KAFipEeQuxdssirDtm31FpealcAl0qIgVSU+z0DKCNYHezVyqlwjYoSXpbcGAbVOUNXW9H471kmomTlG9xiLedlqGlgJVqet6YTIPCd9nNduRJhPinhr7WVr947b7TbHXoC71VjpuXzlJIJg4cDOkAhmjqQqBvwMiFkbstqGn6XIKgZqvRdzQjIN0D+q4eeGP5IzRlF4WbdtE+JMY2GkT4khETLcRsCDAlVqBmOYBZJAKnMJxfMbJmE+EbYzBein9LTpLPYq0OMRg0Ik0oiFCDO1NJBhmfkcEHbefZPMuvgOJ6Gjj87cSObQ1mIV8KtyI85FtKBHOgkRM7/db7UqeErznQBsXqDWyERZl8pKo1LzBVFFCijgP+2wWmu9922FkQ23Jjp86vDqkzfR7n0r9Caz9XFWcWOMmDkyuZRcbUncCImziwmH7hdhTZqHTEXk1OEkaGuYyDsrMmrFojwDwkpzOrOcF1IwY4KoG0vyfHZP2XAJW+rFLw1AGaAYiBmUq+WKQRCRhEf9CNtppGJizPwOpiTOrW3jKKf7THt/TmJ6CFvWqpKJw+3T5QJgv74K0o/IcOSoEBP4Pb1mgVty1K60bJlg8CbuSeEV7yjFHyDaVFGB4hE7JziZk8ZbxGjsAD5eZfT30dFUIvhA6Ua3D68vGtF9HF++O7gBoOsnFdn0Sspu95gyYXGnpswUnLGJeJ8UpCypqTmHbzkAtDB4JxDIKZ1xvvjzSMcKo6GZ1Qgi9kzeWq3VWfXjBZAAubmNfgeQKuBk4pEZBpI8Y8UmFxlRjTNP4WdSYtsmx+qktEAYlv47qODIiZUhn/ENc7Cc1dP6tJYknxOEFGbr/ZH2KjLcarFvGQsMQyKbiMAD6SCWmdJ6A2dkDreTh7fxVjmyZSk8n98aZ9qMrjhztniuJZZx5pRUlVREWXRGGwCFRGIF+cmRrhM2fkx8LenD6ijosQ5DVlQ0aEF9wcisgoJoZYdGIErmGplRNaaIFLmNEJs2POV6zoozYn69CEsb4Vz55jFJloJkFRLOoIDVd2Ph7qO4DIwsNFFkrqe6QmvX2nw+/UtlTjOZInJkgoVoxdAMDxFhlUzysbSL8Dn3TljmbOoqDSXq6vLC2GSgtaa8u/sxeqbXNIR5Yv7qfTxfgcK6R05xTH3ZZYOuSnHqkxkrgwZE8xx0t8vrZYyRlqUqWjkAmQl3j9pSTJwosraTTxMWnqhrKq9NyYtut9u0iyPNHauIqWL3XDHg/GPT3Y2bjjGD01trYI4BZt73vcZMjnzWAZ7eH3evsgYgijVUCqJMFR71i1sqmNLZFjp01eKPXhc553eT4SQPafrqdnDZr6PfDxua8w0qOl0iP3zc9apv7zcAX3747V/+6Z8Lye//4pd/+Ed/9za+A/D6YX/ZL/f329Hvr9vlsk2Nt8EZ5feDilQb7D6sshiTk6R2KSJJ5IUusBhBT9HUZUGGPBablRv+BBGvB/wsbop4N88AUEj2fg9CzYNq4xeZ7tlt1IVKRDYcYc5RwNeFliRZyxOLUcB8p4gAQ5h03/e//u1fAfj87ec/+7M/+fTx+u0vvrmPH8ZMO6toG8pMmZQcBJUX4EccpogwSwGdYYoqS1pCYOZ7N5za7yqnMp8FSlyo9opExPI6JZk5s4wI2TYP17000v2ybdPuZX6mDFofiZpCckEckUnJwuKIICpJudsgYiFlkObIOKZQTbj3sW2iZF/ff7PvHwH863/0i9/8ZvzZn/7FtX3e908fXj8BCKHsI0U5KH3VW+GTZBmJzNnnELfGY/66H3VV5RDVu3MaT07Cn7uLCq+zWmZWFggoMdTIUBZlGZM28iBbp3sJQfNMo1yaA7PIpEk/jUDAzJEGkHc/7QYinEQcGlJbF753IbTWmOi96o+j37YmPgwkFoHwSnkgTFlK40Yk/V7mCN0vH4e/fHnPuzXWnwNQ+T3PlxGcAcO0NjDTyQCdi/TVCMfKtD4p0UTCHCJCCSFdMViGKL0GReYKOCQnMp9hzHz6AjLNXZfCaArZEJgKx8AafLAIkRaWtYfVoOTlsj2DDM9TDpEiWnYK4AxMJyJ4OUTWjxVAhHc3ihTh8twJUSYxc2NZQQQQpjEGKQOSZSsBWJRIhXQke4Vg1TKKiOwHIwAAIABJREFUMpmECQizmQy5+IMpQrzGkUkxcznq9ZyyOkGSCGc+XFFl1BUhVR3uMjNZQKDSC9bNM7/DJ+53+epr1abCUUocUPrKgCeKALM+ew2edPvU9ss0dQbV+CpAmTM5pcrgsydfs4y0gHkQCxEtMyNEmrIgKD2wruxYotm5MihBbsJBczYdITlO8HNESKZQTqkZo2TQ7pOSfo47q/bLH+/SmFU3JULP9LmtoQD5yISz8KnsSxBJ9aRL7V9zt1nQOmExI1liKoNIBOdvYeZbzeXwc9Cs1i8rToz60799uGIpKOb4r2jNNagaLmN4fW3TNFdap4gYVHkZWKyERFaw3JNvcX0VTRWPti4WwT6SWs4cFsqpvyXK0iJVUy1asvMpVZ7JQAxQDOsVmnDZrwKJMHdvUiAVmWM0Zg5Y5Jk2Wj7zmLktK6xNmLWNMSCMzDEx6mUikIjo1qvUB8jMKVmklZf5IbcmkWLO5qMCz0zKYLBQxYKVWxeZwSwPcj9RrOckMxtzvRZUpwCREE7jCbN4euZMxH4YxISlKbNWNlPdQZnIDHg02mgm4zwsYMJCTMOm+0ZVQFx1aK1a69eiLJRgUFVuXjHEHpxAlGsSm7JQCsMdlHCfsxsPWLeVqMAVTbJtG+CUQeFYEVI5bd9TslF2yLJq1Bq16eRrkgXVhj6XYG9yUilmsYyHPxq5F0qJwCwVigfOCTizoEjBKd2CMHHOGTGAbkwUPtN1OJF1tzpSVZgz+akqziBSsz4j4usXysRSaV4Omltrd5njFSaqRikMgNy+jON+3L4gBmfYuAEIG68vHxxJopC9+DUvrNBGm/biS5TQTHXnOWF3N6ayqHAL6/3rhv7NRaQfuH8FwI0ahQoRY8CqmMkBAv2dT6/fH/H9cWAYgJEI8u31m5d9s2M4EwBX7gylFMrMgSgxC4gawCUOkJklBYKrCsEjnOEVzoWAedTJQSdwOJMDDC9Mi7StZmoZ41WISIzs6/HV3wPA/vljSqJdmNGtrwV4ZlL5hZIeEewT+DQ7U3rkQJEUrueMBfwdGnCMMWqq+jwc/cmI+nmFWNMBjEBMVcWcMlSYdptbUFYpx7zXHBZROa8lcFi1Y55s4YjY91JDBJ6O+Prrpqj7EWJ2rkdr7khnCtfTRYVZ7C7UAuWPQL5H75dtr9Aj8wyChdfF4P1keqd7zqiTNZlWIREVetgma/6qLxqAn0xjYN/3jblSADKnVnPqX5a9bXXsHghVVVUh0RZVdJ5DXCYSahOzLFnEIaaknBnoZ/3hSPchi7ldIg0RRnIurzIkA5FwgS4DIZi5tVaj31wWP3rS9p8bvPr/8eSELBJgRHiuYdMpuQzauDHPfnt2DlR70Zg+eeHH33U+hJzPCqN8kuY+PgwVv00em8kaGSTnY8AxpTMJmPl2Lh4JGeEZGb6CqRkzzRU1Fy/54tRurB7oZC64B4QDKU3r6SpdUoVW+kqQpnxMtSKCZ1xyuI/Sd9UNzE/jD3dHJOsMAnCv+KvIhK6GeTrfpqL1kfuwPNtPq48KIk1ifSHRtz7K+EqNeeM87lvbrtfLLz5dAdgvfp7BzEohNm6f9wZgA8TGSxMwZQxbIkNtRMFlolbV0wBFlMQa0AyhEpyTUYRFd0enufc293vvm0BbixmVijYsfZ2hq+Tl2YnRqeD4EXanUqUrnvTU7CwKTekcW2vbdEdbmulFKjfHbGRiDNv3vbgRTyF/PHonok8/+wjA/fhf/tf/+R/8w7/38fP1r77+KsUr1vEMxkacJdTjqEFOfVkBa7dtq3K5JNzTtZGVBaMRwXMsOCFwnkkRzxFXp3Ln1K8d91s1/Kch/Hyd7/f7movRs6inqPXlQg/zMcZcFa5luFMEWGJjUObIUyFAuQFppvAPrLe33wB4uVz/0b/zb/yTf/IvfvXrv9n3/MM/egVwoc1TI7lqsNNjKBUjnRE2KnAtJc3M0+smGv1HuV0PIsPTsrTmR7bU7+fbWV/LqSI87xpfxKgfqTwYpDMfjogCkjmduvW3j+6EwhIzM8zqkSOQu3V3cUJd/wn1oAgPx+nP37JdhMYxdt0tyTxq45+Zw509hZVpW56kq8fL+3374S1SPr6+/j4Az1cbCq/BPC1QCNLOH2euWYDTkxfMujz7IJISXs+8jHzc6ZV2yTQV6RPQzJQPPB7OCeT/p6Izs8CbACiGuwvTac17immjEwhV0tbee9sf/KxzFBgx6ofK82+Ex4oIDqIkrR+Sk0GUJFzFGMBETbKg3zPLBcigsSYStCLqZ0FefEnO68s+D9V1sHANPiuSdhjPG1t85UHMdNCfiIZixo6GO0WyzvhYABkPUN8pks11gD+/zuWKWFGUJzSkwi+nHbXae8LUJBKnZ6blCpSsYOYow+O8BJHhiLSZDFn4CSRkLgxpTo60tUYlaJ8f79FtZkH3aE5XEfl8ZZ9b+mJb1g9Vp24lP4aN4fUl8MoSfsiszgIjZ4js9AWvlB8GMKy7e2vnjb9GUPGQ566FP+pvn+mbQA11q2509/NXU7+XGTU9/xDaRHMd7OeGXFbg1LPPKDKfBMjzCuiWEUOk7fseEccxzntBl56unlq3dD+kMfEzV+4xz+29u3uts4XP8O/VyM5qKjy6+xChVikVmnnM4O2Msy2MDGLQ1tT7sZJ6HsnBD03ptDxkcs0SA1whaxJMFPBKNasDOUHJFiEzJXmxRVSZtR6zxQfN3rtyk6a11zhricyyK6Rl8kOmEY+C8CHBW/noTx7y8/Dftr2+nin5pJAnQWWptB4wPl4HZQUZb00gDx8GZXE61+BSVoIJR+DpSrX10MaZvLMWS2tenHNpVpXoGAMeVFKmaow9KAtAEZ75rMMl4SmPWPsPzBVjPdjLFSVKJF/fbyItMSdlvma1SOdccx8PDxMQF5Y+cSIV3MzDnw/5xlITtiKezhVO7TczCHJerFyNQs2aKXm/rLVlls4riZlIyzcyZ8n85D+eU+TJMUBORVjOivrho1n0ayWuxGIFqL8VQi5ub3S8X5T3RqmVDuMS7x7hA8EctM8bRJu1fQg13fbXHUADY4xwl+Sd5w1ity9+vIvfXzZsYsAhjQHc+vu2bSI0bDDwodUon47ROXBJFm2vLAC++PHlyzGOd3192ZXKapq6i0h6AM7pHqHtAiDACYkI3pSwBANehtTMRPACCAhKqxhJGWNuYMv078nJzGR9zEwfMt22V9l6uiN6ZWbd2H3wS25tA3NwGQ/TvK6euVKfWYE8HYrde32sqsSGu0Uwqzb93RtwWIDkWcr4sKiYZ2YTOU9bXsIKKMbRzYpcoCc6S1RqTBAEn1yc+eRX1Ks2jkxhiFAi19sSY4xira18XWRmmNd5r3srJkUt4qgcocvdqqpt33x0n+RhrgYpLGsNU8LCqZiVp1GI8BSEnzD2dFUtpRBn2Xx9xuytU+B8D+e9O48GJuG7jR/V4hW5XGdRjOmUSyZK56XZKzBHeiarNlWFk4hUvMt5lVaJfSIGpSDy2csFfgqUJ0DucU1aJISbiLjNQQmAgDMnKZfEbdajCWaNnIKeddPVSiRFWFhWailEBAQW5uTT8znG8CJIC7PwGVGexFVnR059MBNlYdgJ5R96NnNWLuMq2GO5cvAc3/j161cAXLqzVbNSZITzrqAfDTiIJ/BwxGytA1kKFM8odUbNxee1J4waayXOLlpULevuqYFOuocIe4J5PnIjnBMiEtUoPnlJRITiAQ1R1p6WtQNLzpyoBeKkzOltWzjKwo8TacQU3j9PWutZ/NF+O+Msu2fhHtQtL5cXUu3jbSbCClggDaN/lWhTAzIigkV3kr1pXCof9PZ1ZF4ulwDu93s14ZfLpWJxzbsTnzvAtISK53TOYs6aM9MbmIhvx6El3do2d7PsQhGLkuAxyo/DTOCFs4n8aZf+VFVTEQXP0Y97RDC46uDye5f2HYikcLjbDQAMopQRx+29ifIShSmxZXDi6+1rkl0/NwD/xx//b//0n/3T/+wf/6f7FXizEwpYa+HyyD/fwT8xzD/jfpMQS3pZ8UYRcXnV58Tr8r0wPCPqNAgvvO7Z8PMCpr5WMk89z/32vgZwubhdVM0PIpVEpNVco0AkgWLgWV1XkykohACZcCHmOEpQzukSd393ErleL0cYAM8fPn/+2R/+0e//n//7b3/167df/sGH2Vpjs4jw2FimMJuShHIFmdLCExxuI2yb7J55g+gcz8340nPkUVPRCaWbQGiOACUYgsWmiDCijJjhU7QWn0XfWFUUHvqayDHGtr2ISIGlIlyFVLZ0A1KpbNUEHBZW4oVavJulJ5nb+328vlzrNLjuu8BdDGBSco8VE0gIuFdvzm0rLPfrzVq3C+s19dPID9VnlWFHnj9qGUIXZS7PTPU15ojawy8Dba75DoueVqNYAoJlAkNSSbqIWCCyCEqxxsGRFBkx9UcpwpxMQYyYu+i5kp0h4nRCT0oMSuUEnkM9MzNUjt9qIyNjIR5O7yGdZAdWJiA8WfZKxMw1ugbmaJVysmyW/XwmZzso3BWcQSSroYlIOIR4oki81JHT30EEj7NYz9Qkyqjuo7QDDLC5nUlvp4BuZvaEZUxcY7371e2ce4upz6fJZpplg7DFpIDMMLp6eh6aeZzjhSyhWYIgHlk6cyRpK/5FMGO+7MMnDTm4bEELepJZEYYnr5Yw13QRlBAi5NNga8EQikDh6eYeluKTS1Wj5Lp3HkzE+Qu2agu9ltRAEy0+RSJKbG3TakQkPIYT5Bl4+9SKt+UJyomUfvJBUKX8pGcGsRZ0Y5ZD6z8rj9vs+bN4XnVHyEQO51SGUq644nCiCX0hZp4RZuJee4sU4FgcqCrnRBT5MMY+N3JCSlJgjrCHe57nJKKgGkRgtt4XwK1eSamcIWaurMfM0sLkibQDkIMcXrTJSCD1yd8tmQ6KmZAq1PtgZlUGhQ2bVV8C7ERkaUnTcBAJUEvK8UTNBBJuYLIKxiu5ClExo1MqSEwA2OiPp6KmByt+8lScZUamTdIcO0/CVaSfMt1H+vWY+LzJa4jlWV6WNiqoDxCZ3EQADP/R1naG6hGS0HtnyPmvGCEi0/P1kN8zkDpNcBRhi7pSQ5hnPujkysOjqY4xcm1lCtMoZaOrj2F+Zt+Wb3o9SFTBxp6E+bTDzGQKoyerEEu7NycsOL1voargzGBESs4EdkLMI4yBiDGTJcprDGF+IJC0TTo+gsIxhw5L4i11ds1UXbcwM6Jo+xalU0gQIQDKDAcn1YmUM+K6fEYPlF4mKmPJl31p3ggl6VvCFnhmVAhOHr3LuLfxA4CWh4wOGq9NL8qFvafMwBhuw9MSRT8dQHZ10Wgv7YPs1Y5Fmg0MY2ZJqiTp/v49x+2TgkD3ty90e/v86QMAtI9g7da7Gye4pgNgGT1631j37XoVBqAZ3I9xv0veQXSUjuZluO6Wcd11UxCh8j2OuA/izEL/+r2UKemtqNgFcl26J1KICIzM5ilS6F+ygA+a42tsiiRSESNipLSt7Q3Ad/f7YYel8fUj0VY0GWYsGxY/S84rXr5OhieJKP0kCv13a8AhItqmMaK2OgtsCBLmYLAi+mOxPEFxfvdpErvozkkYw8JpTExDFegz80npnIlmUC2X3b3UiQCIdd/0du/brrLoTdaPlZFJZ7bLDAWo0zI4KOpt3/eWBM9gFlbx2jhKunfOZBhhKvdYxN3HcBK2wBq+UmukTMMRNmhRs2s6m+k5fY5zGLFkHUnTGwKLboeliGxNVj7ocIPjYU94HOuMyAgnIq+yn4VycCJtsjzalNnHvu/HcVQPO1WRqFJsbAqPMaX8pCKSTJKN2WcbH4gIrSV3euSSD/TRrg0840uW/iVn0bkcdoXbQAwwEzFDbnac99BJkpuIcrd935tuEdHdckXKC3N3q5LXJ7QOIgzSE0c3F2XIdHhtJSTrxyyWB5+aw5LRIrhSFYlzSjsn8cssrAZveCA6V4INSGVuXJmiFHVETI/drltHkAgpKZaIFEzcKts1Tu5JMiWBVdzC3PHAlFICFRkzTilyNc4VtlbJxKx9jKqXeO4WnsD4Pi/mirQws2pnxhiEyaooSM0MHop4XqPNuQ/zadu+97FfXozZIkaiRq0ew/owGy9bS3fJAHDZWgYNG0A0YeoHgGsNStwyQmhybcN8yk9cUM62+sZZtG2WpYf15Oqpqp+5MCTe7x+3C4CXD1e6fxlmiWi6tbYBgA1HMBELHoCAmAu9dAQ8zGtr3QCQBNBHJ226fDonQ4doaiLc436/saAxS5v2kOFddR+eYwwL9wlXxwjvZq214f2bX3z48PMLAG7x7/37/+jf/Ad/9N2XX2+bQGKu98rYD3mqbNiRXFO0OHfCoirHcauviGUCMiODeOYUmtm09UNAQRSqO8gwH4MYR+TGImQBPhHi0T1IeBvd26alFNuatqYIC1Zg1s2ZBUggM6NEeezLKkUk3UZ6bJcybVIEyBOZtKaxIM8wCTTdLvvr19tx/bABoBf91V/92euHb/X1w2/vt/cuALYmF+JyLkrTSfPmQFTx/iREVkiokU93WH1UD4iee1FaIr6wIY0bY9gASf44woaZn5KSHqIDZtZWwP9wD5YarApV9iyQBKmqIQdDlpE6C4NnaTFSp6OHiQLsRE7KJShwS9bGrmN83fcP9/v3ADal8GjYwlwbE6OMwMItEGHuoZapcimxxhivxL/48PEXxpd7MeFFgUgmiMAmlqJSS8Oe+UKnVC0q9KJAeYvtjzG8Na6c7NNbjsiAmWetaMi5rpjK4Zwm24iVSahMGuRVdDoIc3tEranMwCyYWTkCyqcAYK8hWsDDwI+8lVI6kIg+4nXmgDtBT0hdZFhSMrHHMPOmE+aCSCYut8r0twj3w0VixlXUA0OSiBDq7hYmJf0AIqy8+ELkKzKZk0FMSrV4jNU4GJIcZv5QxVfj5EkqlKgfVlm0EYscZjPBzex8As8iftVRNmfQDLMxDTWRcxL73A9z8mTUB7IipeZkn8CFCRCVE9lTBUYZNDLb0jVIJiJ+pAUDuJ+Q4zVnMrNCaFsftco5RRa0punVpSDSEGGe5bFUBdBUC0rFeKJjhTFzEwHrcRxrOkBCrTwgyjzMfOIMQERjGMKZpaYekiyYCcEitOjCtRlis0fGRMkcqpDt/Xi5Xks7fb/HcdzBpPrgwtbAMiLdjSK1cU1eRq/fNZFO4XVGWEl03JvQCqsq0UHotEfSrR9FHti3lpbvt1tmvry81M87xjDv4+jOU1+mF23Uhve/rZOqZ0ZVk2b+hWdYRKnMCCjeeWkhlDdFJEXVtN2MiMCSFRxQAiQwGKo6xj3zXIaTme3aKh9637c8OXqgKNcCzdtuuAnLCgrholMxI8JA8GFmqDqZRCKQ6ZQkq3cYngQm4eFuFrq1B0kKEIawMGKUM8sHMeUSI624SgRlEB3HcblcyoHhYeViNvfDhi43FlNlxq+3uybUWHgSTiY+e8UanQNMi7QyU34iqu9Y9rqiBwqBak6n+z6fBCKflNcp68x0Vkkm3lrmFByKShg1FmLOMcqF4CAWyZV16O51AtceiCjH6BExXXPDSHnbNUnds14QT2tJm4oQ0q3aeM4kS/fhY9QMuywqWKPqFEZrvJWooRVAT5Qi5+elcvCF6xx2VovrKNpgknvIGWnEMB+qvLWXv/n+68TiNVXlYulTokAk3JAeIwxI1k0WYoYTskY2k2KbXo8gqZhZo5WBFSbI6Ee837i/f7oEgB0WLSSzkfM4fEz30Ov1OuBOCJHZsoGC4uB8+/qbt9uXDgawsTRSJR5jfD3u1+sO4JtdXtpVom85RJgurJsAGJ3fj8N7V+EyO1fzf9l21e2wcdhRxplXbtuFTZg0Dw8/DgB++96D33uPl6tfNiK6vPysBD6EJAa1zOBwBRDUIi0ZkVlJrsumBgWaSrgVRkRUdCZneEE6AEjN9dP8OLo77y+7CoBPjcftdrwFkiHGUaASoiB3AkvR+teiOJmygSWjhCERYJGtbSrSw6tb+d0acFyuW43bRziSm0zidO/HpW0O8uEqS1VkVsiGw02vrc7Hd7tnEgsHyCO2ts0Syi0q2o2Smbddp08sMSPcWR/S68iXy/U4jiLcVlwZp5uZKANR10dN+0jZ3dvWrMYTnpZu6aQclO/HbVVRtF3EjgMUqiiPjLuTNBYV2W25K2vyKiIMt+NOqI/at23bt/12vBeOvxRTu7ZVPGVylg0hOV2RlCiDxtK7VnnQbVy3feGH3WP6o4ApK5WmRJsPd+/FWayHlZCj3/txf3l5IQpjr6m5WWdJQ/Less+F5330y/WaESg4egEdKJAZbsoAe5SBKDOOYFJKxFKVVek/N3ZPCB+SbW2P7aoXAN2GcgNwP47WWgVA7peWmQ5nZU64T9O7me3XFys/MaFGxd0O5bY3BdDadvv6Vlmkn14/3Y5xvN8+fP5w9MIZ+LZtSFg3VZVKLTWrD1AVgJkdx1EP0na9wEOluXt9xe4+urXWIJzpWUz44pupbCKWUbEgm3AV9zEGCfZtK4C8hXs6sWI6b+bSgBljDGgTbVOLNCyrvk83t3qUrd9L9Bulb+c5oylm8rgPyorqnMSv1oSE+pG3472i+1jVo6rYxqwzP4RCVSLi6EclnNXMopSf1WP4GMvoC1KyGMz8+mGvlobDGXnZr0pISPEavXcibkyZHsfMsKxSD4nGrS7yGvt0cwC77nMKWW+TkAVUPkRaxHs/3stwqO3ly9A30/43333+2QVAxtg+bHR/Qb/vxrON58GNmcnDhieoVWkSCeXK+oVe97NgGpHl7OrjrY791lqTbUXrTS1xZOzXS4Td+l2EqKJVoJBLev/mZ9++3d5b2+dj37QRRPjyst/622/+5F9WvMB/8o//o++//uXIbyxvUdGtoE2ZZOZ3bNsFAElz8+GWGZUTWKMQ877vYp7mOIZfLpVhpsfxdrm00a14pWW7U073MLsr4OMLgNfLx8afPWRYpkplenneLY+0vLSryutxf1NmAB9fr999/9cq7daPT68fTkOiqiKSIW1rVULtl0vCj+PgxsJqM8HxspGkeOQhHFOL7A5kiPBG79GtcXlMcNw/tvzLt79+/YNf/uqf/8Wv/vodwDcv+8v2mv3eGDHeaUrSaBiaNCIOUGoAuB3v+75rxjFu6VQremEEQTjvt5vKDrrUOy6p0jiP95aOfbvPwAgVluM4PFxkOauZhpv5UNVt25Z/ys06ZYAlhnm3iRyTJoKLCiOH3aZIm2mYJShZQI3lCmAMsxSn3i4DKr03AOAXovYv/+LP3279Z7/41/z4bqaGRrPbyDwaWpJXe5nYIqcY1DK+3geA40aHvYr+UvRjhrvfa3hWEpW0BCZnJ4ERc6FaQ43HbnHOOIwWOpqCpqihvP/D6ukqWhE3/XDZ6wU5Rm+tDWDcj9JnFdHd0og4Iu/3Q1W1hLjuQswix+hxzFVHLGlkxCCiy+VlhTKaiIRx+ph3Tca+N4DNfdixPDLlgMvIVN0igiftjHz0hDXh7TplbWMcxAJpkQFkjZ6OUcPc+vzbvpf92HtEJSUnZVLcxg3Ay767+aZCCXdMAoXnxOTV+EQrdhfDMsKFUqWddkjzIJKS8k4tiUdQCuEirS847rIQoqLle+9lDSNK3TSZRh/ZUFebmSk3To/St04rSiJGuI8xrtcrEfXjVv3by8uLMB9jDOs1cxCSTCfmbVNE2HEAeH19sTUg81zQK3BENKltYT7oVDyVrZHWbQqdhLj2D8wQsN8quJp33pyzSu3KerQYNf3h4qTMBPRWfIAmaC+X+cjdb2bWWrtuu2X0PlaG1HSXWEYEylApKqMPIKqdLv1FRgJuFVgmPLdo5pBKR+LU8JlUDqL5XE07zLqIZ0QLc64513Ecblm2a4o5TtJt6pLaruFWK5fR72m+aZMIBmxZcgSMrNxTb9K2Ei65KVJYz81EjX7ABFY3O+7v+6Ute6N2OzIQ8O0yLVT9MBAKXjPGKK6dU6ZAWQA+jtssU/drZbas8PmJdkJkN8sg1emkK5e6KiPy/f193/e6xax3gKTtZgDTpf7h9/eMaKpbE3OfcgjmyBTRTTjGfasONlmgfXSR5hH1jm/bZbjdhm37frnQOPpsAZIokzMQFZ/BAGjb3O7M3G1sTUoRQCLH241Imm7dogZtrbWKfkLLER4rSkaJiyCblsy8MnqCEpet3PTZ9g3A0TuIVDcfRpl7a4+JbUKIZZkvZnRaBosoc4pUhJBZOBBJmQJGzJUA99GF0cctyesD3GG9YYQ3sDOXBL67oUdR6rfW3K0iVyLC+n3b9OV1N7P7+w8AXq+l6UiPPEbUWX1/e2+XdhW6f/lt3G+XGRBpx+09zXbRXXQrKZMPZTBTD3fo11sM2wBwvrbXD1CJMKEZqySUzi57bkTjeK+XEWRBedjYtovwJtOgPTL9uhNzWn9/2V9qrzUwPI01CSEJ1ekGuNl9wFvbIJPuxw4Jarqbm+dcYgWTA54WfYgiYwDYOTUt37/Q+9unxIeWrzgAcByUzkQYIyLaGpSw+YXYSiY4LTIeES9C/Kq3ca9blEam49q2TdvIuMgAoDmoG6wnjJR427/c7gDud3u9fnBKLxtIYQU9Wmu3e2cVkeIKgzMvTQE6jjdqG+3VGBwhl08fL7+5vdu17dsLGQN44f348v2HTx9vNAwu+wcA48t9ZzZ7H8MCXDdI5Ye+3d6bmKz8veHdKUsnYOn9GCWuYdI0U5HP23ZEtzcD8PnDJ7D+MGx8fecXIboDCHfhJu2SrWZto/R3hLgw7Ynj7cuX3/wGwL5drp+/ud8D++X68vHL/fidG3D46JlSAv65gl2e5BF5knBXPHitfaCbpJ4A4snqFRKRBylQRIQ4yTIRYStCcvMsRJE8y4MBeI/I5Ifj0VlQjqwnB3UC6V4qkCmYSWSS1HaImU/HgbsQxVaOAAAgAElEQVSrZGTPCfugGQCpLZmPEaobb2U3CLdufRBcF6GtdgVJuW0t0s5lmZkv3hJlImacXrIqkZRsNBZ7qUxWFGEZkxCeCDN3V37Ef0jyTFchqsjZMuD4nByn+4iInHsPVRVtfOtvSjqzfKbTMhcQq5wgAqIMRFgsv2z5bCmLwjWLkloOeDiLEiWt8IvlOMa5DJxD9BEBuCdkeXSFohwfkTO2uk5YabYAISSiZwhsRgTCjBaOcRMSkV2BPZVan3idGFOHmWfIKyXMp+v1hPyfLZz3iqJH2f7d3cYgIknZtg3L42ruNdeLiLQOwFwagZtEUGYMO+opDUpzZ2ZKJ+FnOZZnCGDhhd11d05sgDJv22Yrv6OWditdfELUxnFnZiFmYdW5czDrmVJS55Ogce9HmKtq0bOnqnyqnvMn68Gf+GknQB7qmY5Id0BqKdWUKWgyaiOWLD8IXvGZkbHmcByRXK/1Mg9nUEkTs8zdK1yNmERaDCdOgtPkIHKCgzeQ5DH2tby/DWvJn18+NeP3tzcA0qQi2MJjTSBBpbUmBpyi4hqm9SbSPTLTmnDJxyLCY7TWkGxmw/sy1XOUvI6nk24MR/bL5WWYXa/EupX16fb+/euH6zFGSlw+Xv7H/+F/AvB///M//q/+m/984P1+vOk+8cCMrJELMcBc9dbtsIJqTTAjTYxIZnTr235p8lLt0VlhR2CTDT5ZUWGZGXDKpB79simAw0aTi+j16/E1PLsbAFFOgmWYJ1KbvoS/AXh/f0dkUHx8eR291yzj5fqJSO792PfraR724Ey3HBrqCGQB+ZiIQqJmgjNI23lG6lZQreN+jFKEiejPP//sl/TxN7/94f/50z8H8O3Hf+Xl9z5QDpV+v31fAs5N9cOnjz7C+yCi+lTbtoU5MkU5hYvlVm+lj2yiierBCm0yasUvIgMzCMmf0jjsiWsgMoHTYxwLCuiqShACJyN9BgYSTUtVpqdHqcdXLI7mhArVhoQIQtSCDjePvAAg3sNf7jf/9ttvlEfhPtODoiF925QoMySiJEcfZXsNt7dxDDOLFwCOz8GfM1/GQPCYGmCe79rfQoM/juS/9e840wW58BwVrEoshTPcp/MwzAu7EDM0QZOsD1GRy+U8Q9ydSHgqV6ev4fQEGYqEcjwDOyZkn6k0AWZTqXPaNB5p8dUrhM+QV3cSBqkIe5IHeF6Cw0cXRdNNhKzfq95K3jLZV6RX3SuXbZOg8mnOx7vSsspvLlDl5FbzlHObkkGc02BPKknhAXcryh3xptIaAR7hY5l5VVmCCcmO5ULIIGMmOFy1ldrspIGeC/n6YLUTTtQGl0eMFco4lKXYDbPszqxDtamoSmZuy+1cQHJ3D8wlf5bUov42YpYEcLvdT5DayY8otePrx5esuq4YYRNhw5nJTc//uAjuNK28Pu2jdfRmJud5MxYirdJQImIFpkxD0kQCPZk1zpCj6/U6x9bDALRt30T6QE02K99FpCIJ3QtV6KNKpkhQTDNIQKWsNJnElOmljlFVQVbIfQCV2ZyEErBQkiNPAFyyCDF4RkDUnoNANSWg5Sgqzq0qC8N8+kPPIBgR2lUQaX0mtqSHZ3BmLj5ylhs2Munxqi9TRnimuyWBJpckhZgFAg4Ri171iQavPGNeAagUTklzNs0zJrxCrMhAPnyiJRE8vVjJUgqVMWsbkWTyhPdecj+RXSBCbBlx1mNEnGyHqarKNrmW09e7FTf4hMoFAe7JlJlRUasTyWcIBsfDfkfUWqsz3czKccaSrK2JMh7e+QAj4wTo0BKngHmS34Aw93GrqQdFno/lKVXzDICtGuOZczTvFGHGEhoTg3Mmw5t5LgzTCLeRgWTZK5dtbWpVhCPNnfwxaWNOFmnZZzwkpWYms6RHeMKDm5QeymK4ew4kRRHEM1O2xiTH20FB9ZddW+O0/v5VxrvGTUbpnvJFUremLEJev2i/HywQkWAyDuH8brwDON5Hd9s+fGytFd6viOkjvMkM+inDb4STSGW+iGDeoQjKqC8n3N9/+A7A5ePHy06OHH6EGWGSpLpZUEjT6tpKJdVIBXwc3ZM8vRT6SQRKYlEC0+o7jyPvd7bbq+YlbUuTWjillXsokRbO08FJdj+YmbJuM3oQ0zw/UFzb5L/SJghswopwhvV3AC2VOZKTWUkQMUWmzOw+cqIVl02D2BMsWsFdOjGcNaQ2pN/H7ZoMYMs8xt2o7URJ4vOwx7XpRRVprQlFu3UD8EH3zPdtk9a2bjPwYAxnpn3fo3eRpRpCAFQI2cgFJhdhlpnCkEMjL6WDOW6fdLvul/egH96+3r98AZDtwi8vEhHZRKjEoj76eP/a+7ta/7RdfnkpSD/b/Qe799sP2D582q4vv3MDjuIbAryJEoRZpgZJMqKMGRAhnlHPJcaloDLl1HhMZnhyBjNXtLLMqIdllptZI9MGWZgGIl828hmBVuJDn2j9EFEvzgCJzKCvJGaslLXaVd5ut2TJALjKqlycBQNLkswgNeQjf9ErFBWMbT6pQEQos2o77nPoVZt8ZvaQcJ8Ai6JkQUBxWtaJiZgzkXV4LvF5zUlUyd33om1xevGcq/XJWUeiCLVMROrzTJ6FoDT1DHNbTSwsI71u85kAAlYiW5F1J4KRldi8W0TxQM/dO+Vj4PGoSk8Q4On4rCphygf0p5ifH7XWlUoFPTETlSlL7IkM8IwMPV/4QAaDwpymcpvNLKLKoKGyTYJ9ATKUzxJNRDNrwDH9MqcrAcC+swr7igNsTQCt9QsoI0+oRxAT0hmJyZ1hrvAqeuDpn+uwSr44kWMq4p6cMH/Q6WWZ00SEZuJmlPZ7JdI/CsEZ+iaM4qtPw3mKFLx9Oks33ZVb1ZrcJNieZfk/ccGd//AnTrRMCFFGeBhCAGyiGTbMeGaf02rqQMyRP2I9Vi1Yr4Cv7NZyxJYlmIhWr8iZ6Xa01jR1xAaAjcGiCEZ88+lapcbtppcPF93brb93N74IgFCMGOgLUEcNQLCWK754Og/5eoZRIq0hhHmCx40wc4OImXfZlp6WnZ2RojOeueKZeu/EPLrDx8ePHwHc7/cRThxf3r779W+//w//4/8AwL/7/b8d8J9/+23yYf5ewiWBV2jFOS+YTpDqx8mJ2sSFILLGiEjlMOtlxmqtCV+E9n63MJkkulTFXhR64xvaHQCyHUNAwnrdd/369gZguzRHsATl3o+47NdCgobfXq4frftFP7wdX3jSBNjdVJhrNlt9eFqkMQOckSAeALr/sNDORNAyYoBaMpRh7t0PVq1VW4xEcqP4gxf//uftn33nAP7ke/Prx08frjve9Lrj+A5AxLgSjvFOznvbx2EAGoE0u2cYpyN5LK9zMAnnliksoG3eC9QoaMMMP5gE+TXFBsJqAlg4wOVzPJlwHAGVnYgCg3gN4DiJGgDhLSRr7EcMyjAk0imn2YqZVIKSery4Y+pN6PX739Lti/y9P/qceJtjQYdq5A6I3y2TPpN+AvDDm3y9v2vb2/UXt26JjwCIfs7tQyIc6dlrRPL/+39BXB1FZLm7Ugo3OIdEP8ICnGxI846kbduIqLrKqNTZ8Lo83OcwgpnT0yyJSNqEIYfHiYp0997HTw6QyaFbx9S2bUQC735yBIkqQfa4+ylMKQbeTN5BNt0BMG3JZzIo1RiLIoWr0RbPsBkaXc0Vt9a8JEhlIB1jkvOajn6v86RmAtWL5zKsMWlmmjtF6iKy14hctFl6+SNWUDgvkw0EnFOxkpzMyYTEqZ9vWsenSiPmiSJmD0swCRiZFYJQ66I6YMfyvCx7WtSB37aTZhqRQVGYzR+n85Y/n5a9nwZmpHoW/eTEudDCMeaKOqKpuuVnJGpE0Ny9Cp3JJpnClZaLBb1DEQqJ6MvXN0deWgOw7XuN5Mt5e9pGEmYWrMKsoJlRTSRC3ESyKHr5SPecsUcPFn6ugiRj0llLIqTMgJu7J60c5ajoh2nWyMUAIV21TVGWiklRAk6rV2p+XSLCJB5p4bncsjOLcGLPsixvu+4A0o0e2XGL08QpoKzeuzyZoMIbEzdhnQMOsazoo8XRnOzSiZkTkRnInQGR4spRBYjWMEVr0kkcafO/zPDw+7gLEQnz4lNaH9mykTCIuJRKZehBcrHprF58BhFTmBFL22b6OEGO4xDQqE5iuqHrNfYIAvNTIEAiyTKnt262heyWJDOOkFJOumSW+fNEAhOIHqxfLNlRrnUpAZlUwn4WZlZ3I+FYwasVmccMVqJJbZurXmZqohErPSBnULebZyaW78/dI+awTBaM08PKAynEkLnODM9y8RzH4WN+hxkkIk0kiFTExyoU1wQwIkhQQkhQzXQoIzZSKv3yuLvd0b9eOVRDyr4UsYsyMuIAdW0EQPRApLoCujEZBfYNwPfd78c77bs0NUQpUygZTMMdHjtrcUy2JodjhBMTa/IsJJwAJclkivj247WMvd3G4YeqYGs2oh6PIncLa22XZ94wyMBOYlzN1cO+pAEicATX7+vodL9tZFemLSLHzdOqbwVmRrfMMBww0SLtBDKnEQPTcPfeh26VDQMhiDKF18ZFZ1bZ1GLzZPXgtA6lRzJxOUnnLSaVXlwK4hUXRTM9mhljFFdcIIjcHIrKsaHqWx2AymEj1LXR7X4AeG3kPct/rpFLVeFE0og8U2kduJCIiArRSVmC8RkkuUKFJwMBjbsbLDZun6/ymgzggMe433/4IVhItZ4ZDd/saOm70AeOD6+v5au6D7t+fP2hj/fjxvS7x+CICJiVYXwlZmBdXcIgIQimkwdCgCSnpYVnoe9YCaxmFuEnW/gERk6sDhfPCJYGmqHORChn+HlMEyXRxCmVfw8UzA/YuK//RcQmSvOhESImzAPIYso9WNSTwLJiotaoNMwtlNsYY3Q/sViCC8pRkzOOJCqabtMy007PpCjNa5uJZl5afXXDJy/nXHqYWePGKvVulQMQwpwyjSAl7s3FUsOPKhIweUZVZkQPOn0NH1U2Jl1+SCEBs7p5RsRUbm9Fxq8JT+Uj1gv/xIpfWyxKZj59vCcjf+Iqa7tF9fBpEhFSSXlFoB9HrbYoicAPOV+NpSk9IyOMz7DGgplyZYzPquLM/oiIGoGXJoiZm2rpe2e1pHPQwE/X5AyPYHKz4zjqg5UaghLDxrZtmBoWLqSiZ1n3qUb77hHuhVli5kpRQWZr7axIqhJNj7avqKqFttpEmcjMSpkmzE8hxPGsVzoz4RdigJ4xdWd6/DPIp/7hcxjEfMV+/MfOjdpKUH4qhZOEGVRTpDWniIgwc1EqSeSSjWREeERftrqCAUbVgyu0IKq+JogQK52794iDiRjBtJVu2IOEkTyU8pfffv7Vr/8KwG9+fWz0++11vzuTHdtOANqmPCKShTlpGSZ9JLA9HQUT/KYzpHhjCu8FJ1vaDQehtTahawsrQCRuXvpkZg6L2+3rp88/g2jBSqr5aRfedvnv/9v/brvGf/lf/xcA/v4//Dvv9vVP/uJf/PIPfr7GQTWRnLa7wGz/Wnt1j0jP8Nr2lZU04WWm9QofnY/4BmiB/JNZppNzjtiIM0O+Hgng/2XuXX4t27Izr2+MMedae+9z4nGfedM3MyvLZZsyGPMSLfqIFjSQaNBAVAsk/gKEEKKBRB+JFiVVlwYCGnRAogQtNygeBtsq22SmnXbevM+4ESfO2XvNOR40xpxr77imQ4pGRit04sQ5e6+91pxjjvF9v+/47O7Vt317PLs/uevbpzOAly/v799bDqe7t0/xxWffvP/y+fFQhlQNJZwubzeYHJcFwPa0gfzu7u5yuUitV0wqQ4S5VjfN0rxfNCgADqoc6/A/hxAghc7nB/W2EBIWu4o0de2vny/r+8enuxMA/Nlf/MWDxW/95g9Z44O700cffg8A9QeDBZXDaVlK3S7fAni62OlOyAPO+x4kgpJLt7M5CixD2oNIQzcnIWYZuBmKa/jlvvLc5igT7cRehIOkIgCyTBMezTqSDDwLp31VHEc7ylJlwivJSEqowAuXtGz4t1+fT4e753dHt6/G/079HS9nO6scmF5ctjsAXz1c3p757vnpbn3PUAJ3AJheipycSK0F+0AF+XcwG/9fAuC/u3rAPXpvE9boN+G4o69duWqqC8sE/dQ6kjJtgDP2jWMk9YrUyZzKBm56B7rasBRNJm4m9eS/5nVWdZt6z5wYe3cyqGq4uHuyPWqtIZSb/7a1dL64I6WC3tPvWQEUwnAr4DYYgkUkncR7T3wmXrkbgom5zOIyyB0OhydnavggUulGTtdzB42Sac7f9xyuPFWOQc6Og8mNL5hirMmVRVVVe10X4tE7Jq60FvJIIs+OD98TOm6X913i5+4VlUYtC465Lr3T4I7bpGQAq/Ct3O+W/rDzj68tj4SQ3eS/jC0s64qMscBVa+k+Wg5ym3kRwbW4KqZIFhG56e9eiZRem5m2LhFEkqaPShzmIsWdYlcPk+y9S5qjF8I7790QsqeSAxmUIjMPOybcLT05gx9BoHlt97A/EUmk98irGsoIduIcWWWfSKQAKCQzPi8WKTOAAwypTJktaPNsHxGrFKLQmKzX+SmXQamTPQzaKSKYghk+rm2ObubAaeCW3MuyEIJTUzyTbhO3z5ww9LxudTt31b6UupRCznETwU6RScx19zclGMsRt0idvQTa78kRBAbq76Zy9DAzk5lmmLqhG/2pO02pMIgiGPlb5LakuUXD3ISwBDGYmSchxfc6FuB0IWYSDItq46RmmANYDiu5Xy4XpH559IFTUMnKTkwtpcQ6lkfnFCXPkOxIgA/vmqTbQ5YIVS6p4HCEg9ytiDBGmJp1D1fTZhbRdVmW3Jh67xo2mibwnmGUy9LOjQBxv1tle3oDgC6PpE/HhQ6sC0avrpBXBBmaXowuaYcpEoFMQVEiriR3tQLYQgyzIp3sfycKEXdt2xYligWAtR6gxgSqiTjSIacKLnwSVPbu7Q2A9vrt2+2siOOz5+vxFD6D6motMlA4ZENIDDdzs0oGyps+abXZ0iM1UluhABaiZS0nwhG9djWeyqk8VgQKscs1DyjXkHwMctgzErbgx7xlh1ZOl1oRvnkTDItidiMtTDWYOUDCFcBSao8+dsOue4Je9oXNzOlmUc2EAUHNdQRg8g6WcDEgEsHCAC6Xs5k96mNHe3lKAyCUIoQtlNxBIWUcxzmTejNFENeNz4yCACKNIehi9pL+jAgiJKjD3RioCAEKxkz4yBWMg5duzrBEjzE7Cq/Mp0X06WnpBKCb14jleJKDxOP58vb86wcZRaL8JlRynrVkQBERMUJMd+SYh6eiaJSVyLSRwWRnKbe7MqIQpeaekqHlUxIc4TEFnHCupZh1jzk9ozBXM0sr5lA6hGeSpyR6I3MlSy1lDScfqFfMPGFqpuFUZNpO9mkVYz0cni4thzyRdl9GOLr7ISt0eNPuM9hvtuwhUn0EdEVGye6hoQImz+TXXbLLSR0h4ZEv44TgbB5jxtRLkb122Q3kU9aeQcTBVGROaSoiwrkIiHKHznvYwYDtTZcrsps5Abk6qvlEuZGI0HQVDQWyUbIEbydvlJ+v0R4dPwXhkTXuXLWDA+lRyVErdr1yBFJYPvtBFJRtlwyRAsCC8CAW5mLuOkjaV3OKmiVOySMOh0P+fREhZpu1YGHOAFrc1ve4Kdd2vlr2JmzGpgBNPWmWTpQGpKArDRszKji3ZDOzlLQQmWlK0YIjQ+PgwRE6w2iyyL8NvNxr/dsmxZRUcd+aiIjU4bxtLTt6LOw+Jlo8FzOKIMiIVhWJHHmOfJkxQGPIpr2KZNR54jYyX7cKNjUEDzrJ1GHkqjt8ECIytqC4lo9E2QNyV+ZCxLc7+sLEjPDKI1Ie0OCqC/mylLtVAHz7uv/ys2/ae89ePF9Lxdv+BsChO6dcKNhsoMWCg8tYjdwHenb4yHIXRsA8B54CChJ3IwoEw0eqbkTUKqWU1jTZN7XWKBRB5/O5rAdi/urVVwDef/nc6PIf/sf//v/2h//Lf/af/6fn9hrAF988UI0PPnq/WWoERsSDY4q352MXSUdNQceNdiBCicmtc6l36zLSEOGqcLIh+sjtlyKiWVAEG1OUlwD+8vPzF3/19uXx+WkVZk88yueffy2H75fD3dffPv7lLx+4vDjeP8th3WaNQroqQDI2v8YkRNH7BvFpcEjFfgUEQ44DFhAt4UJUHIuNCoYKYbs0kcKVAG19Tum5LqRhv/jbn75Ynv0QwB/84U9++pd/8Wc/++sT8Y++9+FHxwXA954fjwstcmirwDfGCwDHg2/6ikBFjgPpCDBrYHOPhSNcMcIeoAgFLq5CcfA6+MSjTclElIE7O3Ck1jUbzfkWmLnW5RZNivGQCiEY1FRVPVXpBQKEMDFJCCTWFCH2dqaaidRjRnR+PJu+/eEPPijFmqqw5SDaLALF+Mjl5XZ5+dW3AHDR5b1PPllPxzdv+7J+FLoCsFgt2NGcuoWnY+JX/EPic7dKPBYIGu6mWR9LYWbwPvKZjZwxn9bATBXJGXaKcokBGkg+FnIPDNHZON7nTZPKRMEQLrlbxqKrbRGRKK6cEo+INSpTO3A972WHPAbbvxQWEDK4xiybs+Ng391KhNmYRcM0BeB7gFMQAUSQrTViLiKpAYGZW++9m1kpS7Z7A2NYqqGO2AEoy7LUuoZ31zZupFoOh+LO1jNXZPjQchlyT80ZzbQBxMipJZG6+yCGqiUPpOrTVFiZi8PBY6Y3mFhEpSTJ+BpFvzc4+nZjFMohA0ZFNzamiVqE2N6kGZOlAMc70Q8xixGe+RfX5+WdxE3aKdcYXpvrS0oTI81Xlfv48Xg8Xy55tt9UQy2jhUUk4opUUNXWbZwMc67j8PDQNFB4ivVuuj2j4syhu6dhN6WF0y2QozEzCxBDhswm3zgN7MU+kKhSPAZVKgUFw/7sjsj87xF+4UMMC5aiZvlQgN0wkpiTzgfg0lsOddzNLPRmphVsJVNHpv2ZGe5EATPLLX7Hyg4/ONElW/YxdA3kmWcynspSk+VMBJkPl4MoI44T8w+gCIsIKEoppZR27nnbr3VNV3VTTZVHfreHIxAcXMfuG5l5QdTNyux0JCaAA5Drw/6dnIVr44MJYETk38atG17LQhQZIU9SdhTosiyu1zR4R6iGudG0jyXTGqDM0FFVBPKU2y6bIZxYpICIh7SkRHQPIwTLtOTTWNDSdaEjaleDqQrHIBl7cpQtp4GjBeP5OS6lIsxMQczCMft6Ae7moOAyeljNuysSDiwitXDX66yRhEmYJvt6az3cq0dxk36Wy1sAi2+V9dlSQzfSTdwB1KAFLMGr4EJapyEGRM6wIGdyp6dLAxC81Lo6cSY4TTc1gkBLoUu5nJs9XACcaqt1PZ6WS9tCJEQBdO+LL+7GGnHp/e2XABhPRwtn8Tev3z48oB7q3QsAzJUEcLCBMGe3EebRwiz9HTk1JGawd2W1dn7M2J2D+ImxeKPL2/C2IJBQnshgsODkNyPrFl1qDYy9Y/CU3cydzI5SKKYyLq1VySidoeaDqR/wnDvOBnFysjOjx2CWHSXn2dSIPPvsghsg4LRyRGsAQkVoKUFkPUyXOrDxj0/nEMD1cnnEaeGlAjg/nZ/XSu7wEHgGcQjCzSx6YVDM5CBKFf8sPafmzoOMIASSwjn0TrKBWbhKSGFOTbFiC+cP6tEIzCijK+huDarVqWgDNgAVZO7n9oi6PCuFrf06pqjk+lqG1nAc9pjZ1TLDLGDhV9VfxBjnDs9z60Se/oNpBLkZWezXt+cBLM+xGXA9uD0J5maGan4x/+NwaeRIhOdrSwlpkBFGfgdziYgEQBGROfb926wk5Ep9dDSFuLKAGG5rlZxa69S9MxWpY4EeZompDtiHWlMwFpSZtDTdKBF1WVXVu+bLXaRQkZx0LdPakD+VQR7Xqf7hcMihx+5HzeNTzHD0fWi2+1Zugrjzac3J+ahhxnqBjOYulLjRfUMNuh1yTgpjMHPquvcvXjWEhO6Wm1wpxec3XIUtpZgZ3Qwc9ynT1jUiGMEsM8t2x6/YO7OjXangmk65vKl2pvRtivCtvvEalp4HG5F1XXM/CyB6h/BSqnWlmRM8HJtMJd22wKWdRWQphYmQlRCP3UXNmIQ8SOj2NSTCXkC7b4VS3MFSa2398h0i+r6jZ8Llnpo+wvNudBnfmcGWUooUomjW9jHaSDumq/lopNXY7lGSmZEu1aOyEJGL6I7bIAJoXdfrJMQxkPhEKJJ+h9tc0gD2ZEeuhcN3V9QVU1f3zwU1kUpkCKNQsAf3jz94AeC00puHy6tv3zqtz55xVjBUD6bDYl3rekgTRHS1S4Zg5m+3qUOmUc7lhuRpMAGXDBO9DV4lolrXNCv1vuXttG19PRxev30MKQY8f/4cAC34B3//7//D/+kP/ot/8J/89j/5o28evgLAdUHF49bu708U7N7ycnU38QQGjZ1v6z0fT2YuPCMeKWAlqAO8UAXXtJo7UOsq9bA1tWi5dBUJMNQbQTodn/QE4I///K9OdPjNH3/04uBLRRLsf/LTn5f6guTlm3Nr/kyOH6Ce0sph+rSsReSatVRWYbKtdydX7bn7OjwCTohw60ZTJhbkEBAY3GncTiFSuhLTAmjTliGmzCjVmUz18bQcPn5+APAv/Qu/89APf/QnP3/1xev/8w//lC4dwMvDUhmffvL+b/3mD+/v1mU9Jla28la5Cy0MpykiIzCFBbqHIaa4jJhrqUVKKXppO8kob+aICPPbXN5r3B1J7vnuuzcn80beyfSVWmLkACTyJUfAAecRSUvsdqGMeSJXrQBeffMtyN7/4L5fvnZXT7cguVk3Pnh5dtH7N4+HJxUAtN6X0wdeS9TOy8tcjE0RgFF4ZDiUzAX8/4c/RKl38DlljZSPJXPE5wW3MKIAfFdq7MuIu6cHe3/G8/EhcATtw9tbRUA2cIYsrawAACAASURBVFvzfd3bH5D8pEopqf+anCdhLkzCRRi8bXO6HprdGKk1cYzZxGQqpVguoNMcYcThngCcLMwQHuHkcwXYYx0jgrh4dCHZ2xBpSWAOtyFymS2DcHWPTMvKc05YKHiJcJpxtZlQO8A7jJ2XNKlckofJkTumTiSHShDej+nhtJ3bsiy1CvOSArrdSDobCu/E8uVVpRihtvSuiif2Rtdwc4TPGJcxpeDv6p5uhT8ycQKpnE3MfHaKrxAQ9+Spy4TF7gk+t8nuOTy7nJt5ZBROGidTQZl73G1anxB7unTcACwkDs5eFaYZgcO5lt63W/nJXkTt3rQxJ7BOGbZSKhO1rWEmnUYEIMLjZDvQHrFfYey6FbN01HKqBbtbHQiJoIXT8Jg/lZnH3FhH9WJmCR1wgt2QSBjUe+eSqCmZ+TLckHHzRj723P3TdyIpVHa9SWQaHO+azSwXUwa4y2zDnQMQBFFYbxrJHRARFqKh7sTsXjFHWO/qvixlp1qkv4RwtSen7j0VXinj2p8m8si7Il+/iFCmXBG5u7rTrDOvuTY8E9CDem9Elm2vfLObOihUlSHf6ZW8a0WMXQ87/Wjw+VDki8y7U2rmqZmH39/fA1fnyzVKdj4yIymvCJgQcPNw9zYpMyXrLNrXTwBFyLuqA1N0DGapCxNt7SwiTEuuU4wgKrWQSNlVvaUUkBAhgpxGARwap9Mq2xbtyS5vl/YE4L6ish+xNb/AenJtF2JWZyPmONWShV/vxmUlLualOW1OlzxElMrrAaUGScx4ZrXAcQEgyxotVl4ALGBpvfcneVYj/fXAIrVAxNmbRj8/X4cpo/DqXM7dX729NFUkbYA5zYWIUVnnwUThwRRBw00KUBircmvo27qdKxmAWqiKoj/Z5S2j07IkXsp8JEbn6TKHkblqpbGIpgwtIsw11JjY3Sh7hRzRPeDjEZlZZcQsQrCRT5mNkjxVzewL2WMZRHL4wbdrMY3euWadNCptcUGIB3qXpY3Gx/ZUjutKePRMfSkALmpaSqUoEgQP6+P05FaYC1/b0wQphYk9goLSFQYqIHeQU3D6JMZBzS20M6IUKmXY0Jq5eo+zFjCY2HjylFQiCoKLZ0CkLCuEeusipUhczr9+DY5h1WEXlnG4uo5ueIcwDMkWOG8/y4Pc0C2PNj1RquNkHONxhRuFDRpchKfDIzWBtYwyLiPNRmRxLi4UV3WrG4YoAJwT2aAAZT/TBdq9d6Ol1FoK3TAOmJB+KFcfXjvjgDuiNanrkCl2Mw9mYimcAYRA65tFlMrqBhoJoPvAijDU1HshmMddhsieSx0gjzz47Ovj0JrS4A/6kHUM8FV6gWKfiRERw9zNvZQyCyNdlsXdQ1OJMJLbvbtqI5BcR3OeKolUMAKjwE3FIg/dMrSPzPBSCpj2wMXszRMQsLQ3p9BR0vAT5IRQxTCxc0wLpUXZRShgys4i+OqASmIZMyNcmHxUFZ6+e/du4aUst/LaFE6P3pOqITh3prxtRgOMumpaPq5pfBG9d/H0o8bssIw5IbMUZtsFt1yIhImD+jUOfSbkuRub11krkNPOLaKbhSzXUBp0GwwfY1z34HwBTXW/wxlzIuSeJil3B2xPhM0KwKzHzMBm4ltjzq07eoqnmEvJcx0clYU83I0DuxslQ0xlXYhoavUzczz7hc67KwozBpZJJ8dEkNIUxk2nLNPjrLUenVAS/FlDDI5QYWZGOsYP7x3X9e7Nm28fHx8v2mt6EF4UATkJMqIqJ1qq2+PT/XHlHLlRjIc/nCwoPDFgwbtWIsKMIERjO2FmQ2zbBtTpS0C79Mv2dBTOOc92uaQP4r//h//Df/Xf/Jf/wX/07/7+P/+7rx4+e/ZyTSvJube7u/Xt08PzZ3die3LEIF8iJsY/jEQIlUgMMWZEJKWQE1y7dQo3tQ5A1oNL3Zw7lotpMQdwOESwNdvM6hanP/mLVwBev1n+7j/7O8+eHdrj59q24/EI4L33nlm52/rxzdsDL9/v9OJnn30B4P54ef/F8enJvOmzu+cOBXB5er0uWBdmqRE2pU3kGqNnpmMop7ERGsFZKlFJVGE4l3JwY7dwL+xIUE7O182wHO5dDU9fA/iwHD6s+OT3v1/Xf7pb+eKXrwHopl/98vNf/uKzz/7gj1nk40++D+D3fu/Hd0scl/OBIdgkMuIHjAriPiwb4oPNdBJehUZExYR4hSEEFDFirXJ6pjo0C4N1B0wr9cYDSiT5gPAYfRjxwmV8kYhAJaLDNMItpieOF1B4NI1qWgG8ebAXzw5EvjWvdXG6AJBiFs3prvX7N0/Ht+cVy3MAfDi9flIUr4f7cx9HUhK4wwMkhWIq0uNXaXA43YBI9yY4EcnQXqciYJy7Y9cbBsNLGebhlK+bWVhnrtmgJ5om/HBCCIsFWGR400LTxz5XyxljbJbuBifSeWCgUjKc1XCdYzsmwjTdC6MbMiYKaTTItmCG2KeTbp8BxOi8pL92P2Yn4Rl1qR6hfSa5qJZSmAsV0W2k1eTHGxECQVBiqosUV2vaGFYqsuLsbm1rZSF1j5CbvJRJV3XLcfkEeI+8zsBAQphZrZXrambuNoQGFL23QkXzDhw4Z02AJgkF9Kbxjcx2WdYShh3/lCoDIvLdI3NltMNpsgAG4NIA3sX8khe/EBG5jftkhNOnivXdVsI0nNKuqtsPkLM+cgBsnI/nZWsk4+TPIp7KnfQXzC4/zKkIC1KLOZ5cEgoUIYIk3HOM6EV6f2fgkXJjlsLM7kozSKv3Ls6lFLppaaWH19Ulg1TSLeWqqnvX59r0CUaKmCMyNEEthNnJI1wCe/fKM5Vv0K2GFDSG8nWiwW+upLsaOWLqmFgwsjr3L80Ach02k4gxY6cAZTEDstl8FBEH+WxwzKlhduDgCCEeyqlAymvdPcxIhhslzECk2oPA2XEH2g2bzOekOJ0rxFxF+mXLr23blqqcCCStP9vuU/4THmFuKcu/Gtsx9EcAHKYDzJfKu+F985Fk7NcHQVhkgHh2f/0+SRo5r7MYE5HWWkbVMo3L1bsxS4QRErCSVyAr84Q78Mh24ZIS5n0Y60NoJsyUtNorsMMDYDdjYnikroSLMAfcliIkVyZbJN9Fw9DLeoi/YTmkyIkbSi0Ls16eFrfatwUdwCGiRi9miA6xjFOVILiTIdylcvpxtAcITfGova9LL5WPzwB0XrxUltUiwixsaMmHHoAKIC9OK4ATwtr51cPb0/OXfTbdCKWEoBv1Dn0SvgCQuIjboZwOpdTT8lZd/QyAfTFQsq+JOI+HSmQoIpWdxDt6AxB9i34Rs2LtUGJlB3DgqOiAcy1CwYzRjABP2/jUIic7Q3vkKLFkogMQxtkBcMCH2TYTmgJehJ1iGheUUEhKKUwe3SIjIAJRyrBt5oIGIKxnMLFwlRvnODN7QC22GPuaEIcwSyxi4S0eX4cSgHthoCPiSCxKPFQVdfNgJycSBOvo3RcKRghxd8/zeDJgiEtXsxhK9sICITUzc2bskP62nWutx2UhiPaWN+1Slrv71ZQsssHacucQsiJUGBHu0fNcT7UeD9UXfuzd+uXXDzLK7IQycQC7N+GGX5hmjJgx2hERZEZF5tKctgKOoD2b8wb/k9OMuZhSRnvgO4gBd++qEQ7lrtlZ58Ox5JlhXY7ZZyUNClAwEVUpeU4LlgET0iEjHBJl0zFcImH2SUAcmubgd+iMM9/OzYwGqMiJg0iSnUZMPXXLUWftyzG8mxkLQq7BoKUkzAzWeyhKKUut5/N5NF+Ze+/MXFjA4wHozQKGOeQP2rHs40INeNssGXPWoenyvZmJRQRRSCm7fm+ofWME0WeDoLUW1z97mcKZyHXb4EhAdjgMUecpmoTJ5sAIe7iM7s69d4Qhvrc506c6G9ssImLzVD/mG1KZg8Ei5ZwW7lJSVKKq+zG+984oy7LkwGQPSc1/uj8cwr21NjzMe+1pLnUMIlJrmh5XM2vbBmA53HfV3rtSFNBu4bSuwsQgNesxhHPuTqBa66UpeJfYXXNMEmK3N1NS0pRFT37x0nT3rDJd4/HSvFprTZA+gMvlyd1rrTvW+7ZZNgaGRLug5tbyOtrwqinUz+9PoXhSY1XVWscNIi4wisVwZLDZHlWSDL0sclLdPYHBtEecElGADOHhBTpnfRTqARSChUVP0BQfSpEXd0+dvnnz+V998zmAyr/86MPvvfjgA3A89b4WAnBHdDrcsSkIIcQyqMXkXtRBvi6HbRtzvLRwb1tHcPImcp7s2ltrRLGLD909v9kdRsaF//TP/wjAf/vf/df/yr/6L//r/8a/9urhF+UQJA3A46WhSC30wQfvPb59K9NUz1yY0g5T8n6WmlSng2mobflhLLJQKQ4oWOzoOp4gxvJ4sW8eLpdLnM/ntQaAD99f7+5AtdZyH/jg1avPARwPn3z80W9cnn5xLHKoh8enbwFIuXPmrfGl1+Xw8qzlZz/7HMDHH9bn7338089+/vj27e/+1vu1VAA//+wv339ZP/3+M/I2yGcAolAYZXPSI79oJIDmjQzp2QHkEDiFOYELCZc6Cq5QWASjtaa2vXcoAGDb+fLlh88/eX35qmD58Q+fAbhs8aMfvHh8+LRt+OzLV3/+018A+Ef/x0/+qd/95MU9y50tJVtMoL6pmUdwBp4kZAyjCm+9e+hdXXcs0d4J3XUK4wGfN/m+32WnmCgxO7M3OfgF0bq7idAxf6D5BpCwh2u3bZARhcHkqoFiXgFszZ+9fJZreKkH8DZknXZ03L29HLd23/wOfARQyp0LlKxAni7nIsd0yJiDBjW6jJLxV6V27alhe6I5cR7aB1YWIPcgp1ugA1Mhyr5w1LrmupGPeS3r7n7fdyURIXNQjPDvfsl81oRG7T39ZCukK3DKGHM14xEANg/G5J5xtpd22eWlzBRqqtpNu7mUUx4cIjIYimiVUgUAGYWpqRKIeaogPVuQnm84wgZ+lYc2MJNisi9G7q6k7ubqcKEhThQRQQ0QTdchM9WaIEq4B0bUuoWzgxLLx8y4WVRh1gByWg/rMB4SENFaa73vBPHc3HPmPzZcLhGanPLWLOCTM+KqSkK11kxR2jcFAosIz0jviVKKIcHLIX+4E63L4n5Tj70DZ7laO/8GU3xqoAgiklP6rPv3PYhGGXkt8YO5xFUV25r2dnH3JecB1wy+Ecme7OoqBUB72phFhgATyKkMpWyQb5+U/aWWUno3EJntmCpaRcBsZvljuYhZnHsnpxT9jQzB3lnGaZb+31wV+2YnIhysdkmQ6g16jPeDbtYnuRNpuoUwNv0gIG1cKWqYD0gMwyl02zKV5Yafmk2QPWh2BDBkPGrO4UopW9cEaQFIdWSOLzjg3gk41MTeZ0aJVxGq1W2WIsyyVB1sHMsMZpIaca02ryi3KTcw7ns7aVmWvJU02QGAupq7uiE4P+6yt5JjcjSSeZB52ssC+ETn7OGGQkSutmtdhYgKFXCG4lUUmuT71saxrc7aryxLqmxUVQgjMJ4gIpenx8LX+1mEg3koTQKlluF/mRsKMwtzJpv03tW8tUug7HtQFQ4zZl5kqUVG4gaGLtsj4JoDKwZIZC1FMbIXRqJQOm25JB/eegNwOp704c3br7/65G59XrkqAShxWRESRoge3oeTWqtLlSqy6Lw3RNiiXro9bE4L1eORTncAtqZqxqwCUtPciKvUrTWRKqBtayNKjLBKtBXC0T3QByc1elDbom1s53WJdDGwGbVz4XoHgGxzB/D40L3eU30e9Q5SMqUyLUZCVIPYA30DQNsT6fmAOEhQP2dBWCLCGocyBTltrS/HFcNQyoWYwoko3dzubK0Phl2EzuZXrmauGjHQOUK0ZYqQiNP4YsYOE0fyp3NcPlMChrRtXde8u1rfrvIxyK0vfggIWGbRIhyoEgdyt8u2PdZgAIe7Fz2aqi8EuHcvAKgcDba5q+tKsbLkqxUwQZu66gjnkEUKw+E9VFVHqsM6YrBVjRlFJJflu9Ozrtv5aSOOQqOroO2ybVtdl0AKP3OUaCQUoO5RWbKqV4RZp8oUUQn3x8OvXYODSkKeI42dNk0OzJypXeY9bEw8eWrAhNl1sB+ICKY2AiEoY4SYmSfyjSjJssOEZECoRaBKTedLMy2Fl1LdvZvm2ModbVORSsyEASxQba2143qqItosJyFwysV3KjA9N1pmKcvBeu+9F4m8q7T3Zk24qqr6OcVvHiQiy7LA43K5pDN9XdeABbAsS56WT6cTAN92LAWuyIz87WoMSaghgCqi7taVAmtdJoQ5Xjx7zlwuj08RlBPIS2/H49Fd3V3dVDUdjOpGQcxCFK01nyVjO18y8YYYufabtlJZhDmg2jAU/lJIzLu2nmSJwU8Nr+uyXToL1bpO0SMeH88iwizBu0tCc0qfyta8DS6Xp1JKYWqt0USyuxozq3oELUs1s0t2KIjWWtydIsPYrgIKM99ar7XmhzszRFKS4nkFzD37QXnaz7Kv1hpMqppuzN260lrbvb4eQxuZdUZ+vpv2vexGhLt1cxHJT7Zpyh9G4bIbN5xc3YjjcDj4MKdDuDLQe49wDs4LHuY7G0xEMoXe3TMFdsvGVqlzRGkUUUcW/TaVpSXPA/l+82E83j3bts1U1/UgJFu7pCJgT17cZ199/goz6+3a/9q27bjWspQUrkz1lu5VmquFDNQ8hfXWkxeo3a4w2mu/ZuCUpPIQSCe+bX5D79bMDoeDUGm6pQqXxd3JNJjNdaDd1uVeKszx8Qcf/vbf+dsAXn/z8Neff/Ft+/zuxfP7u+NxWfOQ5N1EpPet3C2bddUG4O5wFIQ2f3zzWgOJPYYjCIfDIlJbv1zhZB5rqWuteRdl3dl0O9wf2sPZfJNa/u7v/RMA/q2/92+e+zffPnyB0olVXYc1IaL3DRzuylQGporicCyqen6yxPds/ii1bk9EVOsiicTrXeBy9qiHF9987VWWw2kBoFLVyl998YtPP/3tr1//9ZeffwHg+x9/v+uXz1+8bOfDq9fy1ecbgE9+44PL5XKqIlFae8tiAGTF+XI5n8+//Oyr7//o+eH+hcsRwMUq6kdv9Zuff/Hqn/sXf/zT//tPAHz12j754acaVteT96feemq/DnXRAMJO68hR7pc43t0RzKMVELjnMy7sIsYE1UbEGX9Yq2g0gINRhJNzTt2eafFvPlukgFiWI4CLn0s9vP/xSej5i/c/+PjjDwD8X3/0p//4J1/99m9+r9RL1/7+qQDQ9lR4qVKNm0ZcvKeka+GyXVRM1rKS2+PjUwZpnU4nZlfVOpXARhERRbI92nORKWXpfavrsm3nlQ9ENNoWUhTWjcBr60s750Nal3VZ1qVDA1tCWTd9MkSgOp1KffnTn/0VgPV+WU6Hi/Z6ZCMPewaAsLjdPV6OX34VvJ6Op/dRjwCM2OGlVuJS18hnQY2YWVBBTiOdeZRQv4KGg1lCp59RhIgDxkxu/g6HOB/qbDQI4aYlHbv5qJRSina9dSyaxZR4c1PNbVSIiSiFM+fL07zgZW+g7DKBWtYklJj1bdty+T0e10vvWYMkdCKvDBzbtrHEs7sTdyWuI5wr9fBMV/elGUbDV3CD7RaREDZ3C5XhR0StNcyHiF2E5/tS7UF51sUVzWh+WEqppbXLvDLcu0ZoKUsQj4lCQAoVsIWzZLTFjAdgTi+3Tb8KmFrXMItUMBIAnA5HbQZzcsZA8cM8/eLDcEd7Dkuk6zB672tZdCqfi9RgsghypBKntZYitYT2TTukMxdtXepSZehDKY0VEQl+MrM6U3UtwiNRir77dtWttVYKy1JHkHN2NSYW/SoIN7PeiXiPPMuYMMnEFaJ2vtwePGhE88yStxTyEEBYzrNfWdeS/ZSJ3855ieURddvOIMkpOoClHgb225xm16NvfVmWKhKONOHkYbibjQw3nnKoCAoqLBbeZgB8NoYul4sUoiJJ0p1pNjY8t7CsCcu6qOq6rL13TGVK135YqvZemcP93DYAa6nNNNRy4Kyq+crXZeFCernkwGlgMYiJs0FApSzhM0KSihTKGzv3IB5uqyhBBSwOAL01RJRF9jVhZPckq4sohJtb4vDLUltrrTciKlL3vdXMmKi1tgtvGWRmHIgItSEFBTmLrOVgZpv2iMgX5u4MYeY8Ug51jNoiYh6tKS919imqmal2Ya4ie/3ce0gtQ3M8+TuaQDR4Gnzzd7XWlqU07ebGMZSzpRRk1JS7W8/8u6z3tm1joIgMxrSamg6oakTvnYYZDjmXorwOaTWigojT6cSR8MjkfQiCDvXw2J4IyKADilhYeu9usSyyaRtZpCIs1NslVGutd6UAuHz7lWzb+8d6JFu8SzQAJVQ4ovcIKywh2bFlKsWjdNVLO5fDCuCw3m0ubFqKX5q1Nw+UF5yllmWRykAvQTrCzhchCStUEKC+5T1Xiwnp24fXdP98WZ8BiCh0eaLeKrfloKYXAFWiiKB7tHNB3LFLpAqbvj2fD+8fRO5jWbPq3i5ahYpxCfWnM7cLANoeXpzqIXq0x0WwMgAc1uX80F37sqxdjUgSpygcDOpm2TTk2TrP4cdoX+4eBSkRJEvpvc9MJRCEOSBUmDOzptnGVC6XZt7X410EbVsHsJTofZg9W7+M1ieTe7CIIchn3PvII2cIs1QfswcyaDS9L2TU75bhaWntdT3cyWHxTgiO9FiFXAylnIoQ28XtDMCj6ZBfSqkym+x0yZhnd8Cz02faiLiyROUIC4w4nrKsT5czsayHxXWw+QC2MCZctiemkjNO3dzdRRYWdiD1XH1rChJeGSDzA8mvXYOjrks3te5qlndA1iW5Zwzdfq1ynYIn6StxsrgmLBAFcUSUiU6c7dWcBIz5W5AgQsPh3jEyNZiFSNL3WGu9UtBHZoK+vZznjk4W3jMwdRZbnCexqf+rQim41oQzjUlE7A1gghAzOQU4ZmrplL0xM0sdYk01JJZZRHxqW2qVPvBXEjxjvchLKdSIErQ5iGMkRLm77oSCHCcK5qw7OLeoHNq4e9Oeo/JdaL2Xm1cn8/RdunumHlwdCiAR8dG5dEUbeq3BOb/GxaUyIn9pHtnXdR2Th9k/5hG/QkQ1LOZvMVUtZbm7u2s6NvsdDGFmvUe2JAZMe7ukf7X3vo8Xrjz2G9t2SjnD3RD7Tnmrht2/0lVzBpis/jJ9fdp1DuXeQXzH2Oqu86idqGJmMbzukWFKTEEI875/czdbDisx62zA1VqFKLW4QRMCPScMu2hif19Z7TEPcMy2bcuy7KjQWzynqvIcZ413J8HMnCc3mb5QXA2ieyuk1tp7NwsRQeXz+Zxvc1kWM91zWxIduk+6hkMH75hX8++jzTSR/gn12D+RHXOw5wTfwH1qMCl65MyTMkl+uPTLsDUb4bLKirs61HbAuh5/9KMff315++rN68fzW3rvPQCn47NSCG6IbuEgHYVRb9yNLApXUBQZ6ip1+06+TL4jM2st9pG+w7jIt9++IpHlsPyv//s/+p//4H8E8O/8e//2R58cHh4/A22EPqH9QWHmRA1zPJwZ0tGaWoTF0jsDoGV5/eZJtaxLeXh8czodAazl+PXDW12W118/2Rtpj29+44f3AJ4vd7/4+uGbN/1v/Z2X6/HJW+Ib6mldYQ7j7amf314AvHz+3vFwuLz5pVAUpkSXr2Ju7csvf14X/+GnH18ur3PxWQ8vXj/Eq6d49uGPnuzw2ZdPAFQr+Hjub57a+bSOQRkzS13JodrMu24OYD0egqp27d07D3eAWZzP58PhlOlocEsjtGswFymLu7r3iJq+Ki5Fuy3Ri0D1AcCLA/HSz5fXXd/c1Zf3Hz0H8Pjpe3/801/+4590+1t3n35893A+A+DOxxpujSjArF5aWp39ER0LjqeyOPrhsOyJsCNUe6rE9xn0bTZz9gOZuZRFRGwGPAeBmBGHt+eiem/xPDFgLc7VtB7KslRtAeD5s+evHh+a0nL44PVb/+bxCcCPf/xjWQ+9b65WpRLuAVg7Xp7qw1Mt9TmXZ8QlhvSazIt3xJB7j0kBR0GGXpHvM8xfpb2hSnFdJYgKC8zczEsaTzzcPZCcdZ4iL3NtOZrlmVo6gyreSaG++lvNhpCK9kUjVfWZ2Sy3qrTsQ9z+HIooZdm1HtvWEpkMswRST2EOL0sFeQSpqlSdrYwcHYeZwUaGpTDP3XfI54cHl0iYTF3NssGxlOqAq7XWevMR78KFIGrdYzAXM/jB3VXDw3vvGJZQISluYWbg0QphMHlYmIWLSL/ZApALOzMz5yF2LL/Ik+K4xoZghhsiLCnQOSRI0l2mcfmeE8fMgohwtYu1sdAF27iHwnu/NN95KFcQ79w4VilPrYWq0FXBt21TdLYs27ZdRwKpCiH2GOtnan7HGoIhcb3Bfu6OsCslZ1nXfcvIIJuIMEPc+HxmDkt6bVjI87Aa7mYhJXd2nw0pLesyo+XevcFoOCLoqn4Y4iYBbJx2ckoRIkUmUTUTfDzZczY4TyOQLuVDnKnfSKfteqi7/nd/7713y6iSKdTNwusdG+l4aoZ0lzKiD6AiiEhSZbYIs22RjAwiYpGg3ZS0q3ENQckzVLe9ZBWhfF+McREXqb17ytaWspr1fXSUx7McdQTDNcJ70FXzmKUdMxN4n4au66p9gEtuCSzzth4C6kAEJ8+ID3UZpD+g954VXSm0t0FZxGJE6kZEnyvSOFy4E5HkuChyneIgJmbbLKMMhFjWlXnk9VjrM9NEaq1ClaXmTdtVKfxeCpmqqfUOoGOb4dNsXQfVJ1iIiYmL5CvJZ+G6XOTfpw1tyUGgOhH2SV5rzcKoUsTo4YWHumZkjCGkjpyeYHI3dhcmCcVmABZtK+wIL9bFW42s3xCuER4Jts3akgEuEQznw+GwmQLoj0/G66EutNZq8eSt6CU7g91DH8bxe8g96nK4vxdHcSpCh24AyGxrrdnFcRQw5KB51gAAIABJREFUKQOIc6/NKxnTGfZQhuo/yBP5ySCz8Owv4HBogbY9lvXF1psOYWCQ+VoizhttlyMP7QBvG2g7sHF40qBtU1ib9s5KhBuyht/s/jfj5xs0z40IK4EpQ5JmQgTmsoiQI3SIF5iXslDplh/3WGe2c6NjXdc1+UJ7AbyLHDkmiJDKkMgRLpctb4OllMKlwpqpml0JWcGtY9vO6qUe7urxlBtDf3rszhJq3ZbxXDMDHj4DZ2JAyrKRzRFWpoeXJhJhtGxz/ezNhFcRIRRDz/pEqqxEmj37GaZTSiGAuQglRvcKUSILwIu9gyz/dWlwNN26GwIoXIaMjae/zvYpDd2oH1W1RJpkpwgWzswBMzNOqYX3sJEiRpT+NAagZO7OUkGRFUp6XFOvmMcn3gujxJzCC0ku0JVrWpAiCCKaizKDRNhc3SJMWGrqFAzwyFnQjn/IrkQAVDjiRn7o6jEbvYkYsJGJucvvZ2hLcffQICLwhHFKAq7f0XbmjmLwxDWNAc4E3yFCmNOaWEqpLFgOESF12aNJIiKX0UxXmokYoPBAqLqZ5R2ca6up6uhcjtalA4GQIlcQxzRNylJba246+5pUl3VwMeN63ia1EEqTDk+OTg73mFEYuf3XZLgwmdm2bbsuw917t2VZhCV8llbgLE2IJGLUvbltD+hm+Ih6vnbQABoEXBFGhgNQpDFyzCCFeC2gEupm1lqeySMCOmo7ntracU+amfsYIwSPmQNLAvBHTAAxGMHJr7KZd10KIlHpqa3cQ4gKi8C9t17WMq9AzxhRorJH/GRGnbllmSs7rN7BLLfRKtms0QgNl6AdEHANft/FzLPOK6WUSq2PJXo93IXKDr0fmS9Io1bIZJsB6NYBLLUSUbeE7SCIScr0rN0seZGoOr+GDM3jopQCsHs39KwKCs2JExdeAIBUzc8csUrZOvrTlm7tly9f6kqbnXvvj49nAK+1vn845mmaSJm4lMFXE64s7HCmkXkcw/eMbDsl6oJlCQ4PtyDMxGVwlFKg1Gw7Cn/v0/d//5/5HQBNH169fiirggzkWfpnrpTDPTQQuUOILKq0dS1lKfVgkQf+/niJ1jqYt6gLH1Lr8dk3T498IHleaX1o7SM+Aeh87Gx0ePbXX359bu29F8+yLDg/fWuVj/Weo59WAPjqi79+82374Pl97d1azw3ozbevy7Jof/WDTz/+wQ/u/vCP/zRRJu+/9+HjU2+NPvzwo2+/vXzz+gLgw+fPLWrrflqXskzteIhamJmFS+EcFV68FSZeqrCE+VimmBjuwVvbwiEix+PzrEt68/Obp/UeFj5IKOVkVgyd0Uqxig5AzUPVHefz2eLxvbsNwO98v9b1B3/2889/+hdfMX/yyYtnAI5FNv96LZt6IGrgMLaAxaU6nqw9PrrQgppGIbfukaBZy6m1ak/+9JCR89jdCNLbQPx5mKXFOrhr2Wy59Hvij2n5OD3Yzb7uZqc410LenwA0j4uG8yL04nF7yE/89Ox+M2VZyyLbRq++ZABPj3JaPzndfRjhISVEhhHdhYIj2IyIBpiZCQQnSDZAdnP5r4DhGIvXzPhkioS2AZ51yd6nEJY9KDEXjYAxJCOrZqeS1REsLMVsvDBOj2SSuX3sCMSSLpBhBZLZMKVxri7TDpllBENqLTEdnW6Wws98SUQ7OlpKSUjaVZ/vblPaSDkqB1BE3Nw9mKkE72xIYq6Vu9mM/9zzFwbVm2QwSYuIu4RF4OrHASXkBe4eTHtAdCa0EEn4/o2TeWJWlmp7Jt1sed8KA3eedPoR8lPo/bxyQbghCkkmv9LkCpnpHvkxtwAwiAuJ1DwZupkHHEFSCwfNz9HMEn1He7SKO+ZjAJnGLjPVnvMPolTpzx792Ogidoo5RViwDIblLQT9av6dgZ0sUkoRYnMbCVPhNDwvMaWFNHp9THAKjxuYDHmEeeeou8dwHFfMhbjHECTWkv2OIJqerImLRe4LuWNl6kFhMyuZ+RWW0utmE1k9ZkjD6pp5uEIliChPXw5Ghtd6bw3m+z5u5k4uREFDu1QYRGzhUgr5yJtfZMm0r2CmUREjQ51VjciLLEwl4/xUdTZNwqxPOm96kB1M5OTXw9s4y+wNXiZEgIRUNdxzojDwpc4GTV3t9Dpxepc8rjH2qpq6pwwITk1xuBNzShpvUntlCr5JxHOY3nGdPERk6PIeODju0q5jLC3C4SKcxrD4js3QVAUDc2bMHhYDn5H0YkwKI6hmyMQQ27Ok49YNIMc2E+WWIhFeqHCRnHsLi40EaM6z3N5eyWjkDIlOgee6rhWyNztyhKkavWvrmzjWte6PSQY1SC3qRpHnAnWLpBA307ouvrvbzISsAGwW5ycAR9dn5Atb0Q7fGDpZRUQkBAIk5pJkRAgyCmZKvbCEGJEhKnwt9Azk6ADO1s7aPMIYml08gH19+/ZVoYMEn0IqCMBx4Q2Qw1IOx+CCzQHQU6t9u1sd3Hq0OlSIYWbhUYkYUaA+I+dL0Junx+fv5Y6Y5zuq3Y5L9O3s7XJ/GvaKElq8LxXQOXSESSFCJSns2d0u4wExzU/5dkWSWvPeoJvTTd6GjvwBo4Bn0KAHmA1CZRBzoQILDfNQWxLD1C4cEBANlPU4mucmZtZzlJJdgvzQKwszBJw5SxRObkvYyoGCbXtKk0kwseX4240MQKMgkCMsiJlysERMbk27LUu12LVuGRFOAvbMMh4PvuWkey8TcgskkiBWD41hZONaiYjMK9bCtQ7hIYc7KQdFGGUjtiCjDRkW4VSp/to1ONK0FiDZEysyZaqrFIp8gM0HaCqP5ZQwCH7HEHhD5x63FHMpLBAPdR8Lr4YnMYFB7bJdM6L8OlGHDYNTZokwl7u7u31HL6WYhoUjxt6piHD1SB8NhY2PsBDILYO6Zi97xJuruZTF3a6HQxFQguKHYdVpULjTORIB7x2A846TsZ1yF/NUNUq9mQ7jf2MKl0DWyCQ5mo73UFXNbtmSjWHYjVo4UrUre4yLR3gU4VJ4P21O8TBFuN/w1XmKbSIw8JARZnqQFTeE7VTK7cEc44XBIxwKd+d1zc839Rdqfj6fAT4cxvnN3euQLPYr/aG18QNZ9tlRCjpwk38+EHEYQbJs11TX7/DM9i+ez+d8/0SUSgdVPSzLrSF/tzJmH2FYwadueXd2TNwXBzoGfTiASGwVizBI0rU+7KDJAXE3Sxvw1Q3L8R3+RRZbZj0ov4EASCHEGGrxxP7cWEw5R2cpoKhlTSc8C64xQ7PXcNuWTpFk1iVZpF5N76Wo6r4BT/6OZzftyvZvfUiLiSliACzWZcTr2HVIVUpJ8c4N3n8nOSMM/w9zb/JrW5KleX1rLTPb+9z2tR7eRHhEZERGZlZlJUpSQkwZUKIGUBMkBoWEhKg5A6aAxN/AoCSQGCGUgBghIaQSJXokVMo+qyIjo3UPb557uL/m3nP2NrO1FoNle9/jkSUoKAbxhu4Rz+89Z2+z1Xzf7yMyO2P61OiwHCXvwJEAjRHMXKE9ap283L2ZZ7z99FadXn72EsDHn35+8e43jGHGWCu48ZjTWffk4GD+njse9x/pQdy0w+S3f0iClKXf1W7tP/lP/7Ovvff0X/vX/xYASs3pjiQw9KPFlGEJd3KDjGljyHdUGamAU489mxbHxfHUSVouF+ozgG7wdPH9H378m3/t/cSTv3ztUgBUxcXVU5T105df/Po337sVBUD5bpaDrvcnffPs6fPf+73fAvDxJy9evPhk4iteq9Y3ZSIA5aJ8+ebVJPXxI6/Hn335+Y8D8zxN/uKzz81OJePuzcuYLV3MB3aTRPM81+VVbM8SJjCrMyDOjgEITktXMiEw9iBnZqAvbQUfUuG+9rUGpRw5zZOw2B0RKQqA1QnsSC7o5J2sx5mM7g6pvaK9CU7wTbn8tXefLnX5y598+Gf/6MP+nW8B+LX3n4m9gdRDErXc6xS6ZYZm4SmTGap5iEWJKEWgoOueUBjiZGIQOGcZ2DnnnHMPpDRzSolkBgCetea1Xqz6SPhJyc8BeHLrcO/HvmL1q8wATlWlPOL0+ItXuDvN5fIdAK9PZS6u3d/ca6+5tkcAUnlOh+ddLpO4k3WMrEeiFKBEMhBvgW2j5aZ9u7IxH//fjjcsMbGQKLYLVzFyymjQ0VyjtwfyeThozqV126Yeek7I8g2dYOoAUol+Ox6MPW0kWlllt3y2zhk8xa/AKQe+AUCiFCSX/WSm7To7S3IZrGEpMgJXaOSVwNyJd6C1OVl0sZuCwwlOAEO7SaId62dxlBGLSK26DVmCRO0gqPbWKoAplY2ORbTFqfZu3SzlCWDfgFRCRDByJ/K2LBrK9rNAMZxh53Zt/0gQD7pE13ADiQi2q0TdIwQnomdS3hLmunbtiUlE1HvkfHd41w4XERDR2GduoyJyEHislyGqKhgsUtrr4+1PWD539ce6qKkWMNH+ZdmI4xkPiZ/HvQ28FD+sEEXEzUFneVvbgOP8rmeWkJGOzyokk4W6q2/ZZ1EsMCOludZl7z/3z1l7Z44sz+2D3ESPgx/ROoB8cRhCPNXWejlcjW0NAxDbru/zCz3mar4JOQO++0tKsbEAYBcZf8keXF1bz9ndEJEWzKn3xqAzpcxXYqFqrec5RMFqta7umra0380LM0ZuGDkrY9ZisKDkMIGJRKiuLXEOrXLXCnCeRJxr7+6kQ1NARiEX8odfy2jtfXx0uZzrdEqe40M5z4CzTaYk4egkZ6iTd1Vz7UDgDJg5T8nda2uqKmn4jr27c2SvPnjnx4PUhj0NAyYVSwcnRhZRaNy5GjIcC+JF6KDDwFuNieVB2T2XgnUZEu9QaXGy1oiMQbobHPbgOo/VJT+80PSgGN1TYyLwK+7RkMn03p04laxq2CK7nNy8x8bGNNTrfYvqcwKyK3UN7uYl28EsURfqRHqOucHwWIttSB0zc/IOTW4liO+Se7elruh1SjLnFN6EQu0yuzEZcXWtQQzxJTuh9V49Hy5ziBCV7tbjIjxf3XbLOK4ApK8Hq7OvLl1gUyjhzbt5GLuJXWDx0Cyts7G5ljm3zgEvm2BirejJ9F7sOMkMIIHEzFxJY0w/nq4kk7P0UK2fsRTNYvTEqjtw/IExtL/O23QjDsqhCHOjDmUTp4hKGSQXa90orgcStrCZF7pIIuRs/hWg5P5nX4ozYWjERNIWruLm2rt5F3gW4SQhniU2EjqAVie1ZlqjX5im7LWaK0b2K9w1OnGDq0PH6URAhO6oYKR8upuG2DBGypQ2wJK7u9Zu7hTxQICD4uNiEHuAcsEQsxEr41CKaWYopsDutEel/4pZVHLqvauaaqOYMgyejw0BB3a5K4hRUmbmZann+ZfRmdPZuRbWVmL03ltf9yS1Hv0AFKBuTUerSWHB3XNStzdTMXp6WmtMQ5qIEKSrMtPQjJFrD24tE2GfZAmTmxIxgcwG/dvHr0PO5MZjnkWg0b6omw3OFnPOwoLeO5OzDJWgmRVJHoCMbRVsZL33ROJEDvrqVMMVBsJ2YKFIIkBbDSxFKFPiWwiw/56yThFabg7zgOJtoAfuboKHdl2bEVHizJDeq58Vd2a+n84jByOlbta6dfWcU8oTANPV3dmZLMaSIdYYGhNJ5CNEEJtRsWvrInnbb4wovsxCaUqS4kcz5pSyR/oSHoJFWGQeAHkzayNAxJ039nrANcZ1bhYUoghk6WokW1JGIGzP5AO1VifM83yem2DLV+Cp+2jgXFQmiRzM5hxHEnxsSBzE3nv1CJTlHb1GKSWzzjQMw8PRE3djSm0N2WfYOhwc87KRtEGAEKJ0qb0Frja8oBqzQufN2GUGdbKIQI7cPrdgn5Obq7W9qsssHAerSNqrnVZ7yd170zbEKUDiFIJS7xrThhBkUvBVTa0rSzpPcfsrZG891/ucY+FbV+YsxIijEGQEByfmboD1oeLbAqgYcjFPEdVxd7qbEyfxNM92cQHgpx+/+OLYH19fUFLYUfZYAHBDckTCT+OBZhyDv1Fqy04RttDe71F25Fzv683Nzf/4v/+D//z3/5t/++/+7c8+/xDA42cXaVawumGDLMW8coPFctrORAMZobhlNYwTLV2ttSt47f7qVKcFAN5+++3bJ9OrP/rZNF0espyW13d3CUC6LAbhXNbl1ceff7gIA7h492pZlSmlRNrX999/BwBL++yTH7z87Mdv3d48vi2FBcDlfPnmzd1bjw+Xt7Yef/a1x5m4ALg5tOO8JPviIE8L1qs5KpiF+pG53r25uzyUpTmApbNzAmUXVj21tQMoh5v7+0rG03RIkrvayFlEY5ScjTJrf8NBkBUoaz212Q8sEvLgqt2x5mTw1ttK2gFcXtw4zdYxOR8up8syAzit9WBf/vVvPZmm6U9/8NFffnAf3JlvPLtu/Y23ZZ6my3x79AZAW137mgwplWRp85jEq03Cotp2c+VDVyBpe+3AzK4d8N5rtw7OALTPx9N8ajeKp6o3jcOw4MZXZkvt2rrzHOq2xuXxab369BfrWg8s1wC+fJmmVOEk8ijx5XzzFMA8PzHKd8e1pNlAOoYDGGqw7a3YlAbgPcjwnyEdNmJeAzC5nUhxJ6owRebUPuf1r+atqHpvZhz6wT3dgFW7mztDu+1e5diHmZmMkvohJJtid2tR25EixPNM23DWCeSQEMSppY0qr6rdeu99KvMmmoJHqQWExDKU6pIF4N7UHbJnSKlzTq40TptAREeH02JjjN3vORzLHP/LbZiyL/rpoV/dLCFxv0mcB6quGtF6QyeJUAsD4hZCp5QkD/qm7ewj7W1PSFNTc2Pi/TwztzGDYd5rBhuhyRBOSZLIiJBq3l1DrW/VgkEA5sRJTEndTMd8P0sqafwuibikHCwYEJkrg6C2GUxi+mCtraomZ9RMd3eCMxGPmG0hnHskY26Scz6uy4O84iybMxA57LuhdazZt9lNPl+Sx7AJ2Pj0TFJEw4+0jZnIovCkWIyN6eBI6nBHSD63FOGw9W5OzD3WUclBTm7kFtISc3WLIFR4RM2N7DmLzMUd1JqT9N7NVUSmUuAUTazDk8hA8sMSR/W75ax5bNrsXNDuamcM131Ni957JL5F1TSUU2er2LB4R26aEXYqnKrGNC/wegDUNbEQJc6JwL5ZSSQlzmwtZF+jVieYxL9iMGNjHIhxcjWoO2nUDAKJo+y8WXCDu/EWxLHN9dxhHi8XMRPVmCFOkyTqXQFLiSU9OAoH3WxXW/PoG+OVjSOTGOJMxPEJ7lqPlNJOvd+VmDHezVlSnqSUsOs2dVVNYHOYafggiEZyVkppOR3PcW/D7eUOkG9q6957jG53eGpKyXvLOScmVYXWXVMG4HRcmXkKcxwJkYcfkJm7ae9ByNKZSQRcG5uFg+nSrWhlalngGGo7ArJkVSeDke2pfJQcRMzGbCNFpZsphFicem+6NskMoJDNSUBiLM2oksd09erq2gx1WecCbgrgrvalmU4XmOZ2bJNXAJeyXqFlW5deM3PZhdkpuYmbmvZEiHchEwtxEhYhPS3BvinrKstdq0h6FKnBiLF2ZFKoqSMRERIAja9bvbUmIJFsG+LwnAS8mXBz+M2HnD8YrmaAEkDskeQymrVuTXuidD76773G0tdhgJZQg85zuPWDW78Hge3TSeOxURbbJPnW3ba5pCQIoYvHurtvhy25m04ss9naFpQJwMU0z5ShJ1srqPuw+FUhTNNkcCKEhGo/EAlg+F6zx7EjFCioLeOMmUEGc9heyDdzcq21yqAgM4AEYZCTCD0E1cWWgkFO5Ftiy6+YgmODdftInSLsJcjY5NO5Wj5GsiHOH15XHpCGPQBiW/KTmZl3IuJEEucCLPbY3Ux9RDfFXsL14cnYJ2EW4gUZEa2B2uIxU9h19RYAzeiezXRDK8eh7+RfYV+7kzpoaDMHOIhcM4VvRjeJXeDZNhc38VD19MpSmBmGcJftgo6dDbeFOsPgNvLf9sF2GAIfIjD2XcckyQhR3YT7hs4+/F1VYQxnT4Z4jOPq6r0yp5zjfNxfTld1s+4BAOYUJaPkDNXWVeFlW5tE3MAeIuvetrMYJGCW3voZyKDCqZRCJLHGn6bDfo1taAbb7RWqGm9TXHh7dtf5OmvczXvCcAh5zjPVvwown+c5nrcdFSEiEamLjWG+a1JCznD+dG1WoYd4ud5ruGyFkYjcZcyktDOLuZE5pTHnUlV3okREssXpjnDvPW5gD2zTDUe7/woppV6V/4pEZSgjuuac4fyQbyfiTFqbiAgeggzoLBB3YMy3gIOgeOwPWPxU8SHsOJIhxmk9/u2+/RaM5L9yOESFHV8ZAeeIuPjbYPZLhBRmtmbJyalE7oAzuYESk4i2FvqdHtpXs65KNCUZSRZXhWfxu9Mbcn9ydQXgs8v105evyuXl1XxIfkxumSLqiJ0P6i7UvhJWf5Ys8xDyRw+l7V5Wpim9fPXF3/t7//Hf/Jv/wr/zd/8tlRMAyALyyL62XaqGkcbnsZbQsbVmZk6zu5hZng4A1ja/em3XT24PF1ef/vhny2evAbz97reMNQrJpzfzX9rd61cK4Pbp4/tjv338liz4+JMPP70/Abief+3x9c1hYqXL1vl4/BLAO+89+fa3fi+j1vsvEy/CsWeTZ7dPnUmKHuvpt3/963dLBZD51e11/eu/8fTJ4zzL/PzqmwCK9KsLE2ZEFJRMAJJcpemJp4tjba9ff/b5qyOAn3/4p62RK2fJRdI8TQCe3N4+eXx5cTFp01VrbVIGlog4IR2mvqLwxNQBoK/gzkJk3IAiM4Cmor0xlzKJCCoWAGB7nKeaFd/52gnTD378BsA//uFnz24Pc761+xcQFcYcXRln77V11aVaPsigrvhaTyJ0uCi993U9xfkQSgQjY9uUXOpJCjPMW1ftaqAZQNWyrFeGZ1Learjqw30JkUL8iGxym9xfA2Dux1O5b/Pto7clP+4WvKf26uVHN1eX14cn5lNtAHBS4tIwe20GFyX40IU+ZKjvQgbZIpjABIyF0v+NP+Wvkon2rVSrS5KJpIzgsxFyo7aRPcKsNyhZZ4qwHTl0Fn3lI3qJAtK2cxIY8Icceei2uld3YxfIOP93BwKge5cyRs9dncXMQigXGRZs5rKlM0joATuzANZ6J2Yn2xW2Dg2z6iZHtRxXDyGSvzYnP8w6Ebn31sZwU5glkampgnmzx3OKAVno52P1QkZ7oHtKKfBsbp4z74d/NKsMCCm7R5NItPOcjQBOspMa4jfY5Q/0AP70MoWknvVsp0/Ccb027a5Dfh5VFqyrO8mQI/NuKnaS7Q5iEDihN++u3qNJCxWMSI5s+GhWfcyAQqmXdg5UOHmSJBbG5lkY853t4P0l6dwviS7jO+29R+r5iDLdNHeDEL9XIGablIQ6ht8gEGlxqe1/m7uHupD5KwmAIiIptTCjbEy0UeKGlD9cNjyakrgx9/3wsqx89u2cVyDMrNa3zb8E7jo63pyn3kelGjJVVSUajHxhcbcxeCVKWxsvlAxVVcmHVCkkygxStykX9S1AmYgciXlwQPDVT08fsPcKbxofNVPiUASTekzkUz4sS42lUcoEJm1tXVtK/GCvZk7EIBvZmVGRTlNJ2cXdXVvfmG4ppTT+6w8TjodjKvFG6NTeYUIc9feuD4ov1MwSi+QUJeCyLDntMYwPKSqupr3nWFXHenl4jB0BHlHa8PDqbp09NueMkZRhjG6IiNKwYMX4DV1DTzHiC4hiP99MSymyjTaGnHagcIf3fCQwYqi01GN8JiOXcHirBQDn5CB3EkEiZo+TxzixB/hV2KxF8cniTELeWDXDLxMDOHRjXYmNhMHDgWUEZ+lr2C/j7ESAlpgVEqBLwi5kl8SMZNSojYkp1LTDBMwT5diggCX1KiJaXET7II82yvPl42f31XpvB18AXKZ2idX05K2yuIfMh5OnyVNCI0PXTvFRpJLcVVJZ19PpeOTeARy0Fl36en9ZcMgpUQWwtBNzLAc5SY6XuWof/qnWUylMQw9FEJG9ZUi78mjcUBGU7A9XJ0syd7juGtVgL8RlF1+BRCHoJkLubq25hRo0HJHKiRKluJjU1cyIHirwYM2FTNtM4WvfveiUwOIuMbLVyEIig/YsfHDr67F2ByDThYKhNYvlRMm3Sa6qERwSR1ogPMjVVBOMBJEFwszEkigJRIhVPdS7TpanwszdmpLHUUZEKefIXSYdL/L28xsxhCjuVnOADOxubrCNpfqrNODodck5i2QgcuoojHmywahiZ04PaoT4FMYuaMQjb7pBEYmTFNuUKLyXwmMXzcJG6K1bV0kDGxuOi76BjrbpPjMTCHFXhw+id+tbpFY330y5th2BvrnQfMBpXAL4Lky+p8QDsf8HC4XU0xSmOQmx8/bXhuOGiFRbPPljW7hpHKMvHtLWzVHiTIxRtBKHOpbGIH8gfYOiRJwS8bBRhB9hHx/03oMfkVIamI+vFrJEJJI5Fds4JjLJAJEBRBIzXYeaRbpNiO4kllfuLjntyR0jVMKotS7BvrKx9BiLxtD+7Y2iDXxOScltwA77WSTH6Cs27GVXjzlYnMKhrrHaom8XEUr54ZkmEgEx4mWLmzAGTDKw31C1traUEgmZdVe3AUdXNxKR3q2rt9b3Ppw4SSpe2+agjgORQqwVH4vWJonZhwM8yRj2NdWIvw3F1kO5Y+TuNChpQ24anUN8CFuOgPRWe++SE0APtZ0rNrFM4geLSniK4kUMqYXaiOMcXh/i8yiE82jMnPNmGxnujAcTkOsIbXamvr04rgxigUNDmpITj4WYY0p5I8KTq7nZRvYdZWgOZsqmdnt4QhyTJDbumw/YU9JRa5ow+egcHsJxQR70KXI9lCR6f0DXepL5AsDTZ2/9/LPXH//i1TvPLq4ZsnGptaNJUvLZe3gPoy0MuJ8AahYvRfQSvXeN54EIwHo6MtJ/8fu//+bu1d+k/MIjAAAgAElEQVT5N/+NtR/dTwCEdWl3l4dCREwJtGVP8PhII+I3LhmiCZTuT33pp8t8CaBWOR7x9J3DfHWdDzeffn4HYOnWe7+ZJftySPL203xxoBDXHN/UdP3se9/7537je7/xoz/6SwAv7+UbX//u8f7LL98sT54+f34LAHf3r47H4+Xslup0kZMJgNP9epFm167rK7I+l+tAoy3Hj8XWt5/eMl4Uury8jc+rabtb7ctpSixTygcAXQ9fvO6ffP7pRy9+8dEvPvz8yy8AXF0+evLk2fX1lbufjqePX7wA8Cd//kN2//a33n/25Pqtt64fPX5utAA42b2e7hNxohkw8UAjKZMnZ/XsbshztKCt1atLUdTF7qOBm7hcWbn78t5u6/P3rl/cFQAf/OgnX768fv61r80zxNr9+qZGNX84SjLWIjI7BoUxJe46AoBTSkRzrP/381m2yXvwd1OmUAWQHeC3AGq/Ybx1OHxjpZuGbBQuxQ5ikSvqN4JHr19+AIB9ebM2y+Xw6IbyAX1E7T5++j5D1G66iYXeldTwploVn2BpN68FEmxwan0DWOwOL2fbttYCOrOr/NP+EWJyGwl5o/jVbZYSclPzvyInjZ03p+wWC+bQRKjGYjllVd0n/uYU+dCm3d15mAvFSQMBvktbDUYbtuJh5mhjjCLEtjWrrpF+ar66gUKZMFpHIiJWswSNj9G8B8BhZG49pKqbO7k52Ug3kBQ8ciOMmcfgE8PJZQxKmNS3mNgR4mn7jH7KmQV9fIIyZhksTJHmGyCB+L40bKkM7+qqdftKOELW4voIhb/Rprcf5ScDcEkEc1ODuQ9hBxGZb0HsET8oPII8wWBxN+KBjm4WrZfE5b2rPoPqOqYPEaaj3Yk4+udtNR3n3IasekiJ87OxWkzG42obhKmzBziSvPZvZL/vSJhBph0Y1xn7GA5tjphhsFcL37uA2cGhyW2qnMsDYWrDGahqTmJmInnzaVbC0P6G4TpeIib2sySwMuV94KLaQCNtN44O28aBowzd3KPMTG607R7InMxTZjNdjyfL44WLYs/VXA0ynk+Ft9YIuffOG6qjLiciKkxqJCyxDlNt5kagrn2WLBs4pqkGl4KZum+LtA3mEo/oVr5a8HYVnjZWV4B+HKT+sIaFESHk8krOvPsdgpPhCg49fQQVWVinWpT8LPv0SiSHl81GCAuICMwCYpLdRnFufLOu4fDfN4s75PUcgr7bi34pA9jNHv6hu2Kk7JU0j5WVdtXOwTzAxvsARKSbttb6aFc2RZXDRwJkOMuw9mbdvNs0TeGD6701UzVluBCwqZx+yaSw+6MPh4OrxUww9vltrWpOJCSTO9a1xsmTUvII0mU3GghYIfReeV24W2LkIH9pT45u6l1VNF4nhzTtzkRKwkNWZ3CCOsy1daVSpuCGdvXucAZSKuVQ2ynAyRIfpjrT+HKFE5mSt27N2iKIRqz3nNzy6+OarDEqgIRF7MS+ihM7yUB9gxDKE3EkuG1e0dR7lwtZlkXbOsEBXJHPooZWMjPbRlbikhN5ZIKnIbXoDicBGbMQ3PpZ2AKb9ThahpXPLKq4IffepCVjXmbeTJPxOUQ/5tM7t5HIXZVBIAh5jOta6yHpPTfan23XeJuZQsm7OpkTm6ShCW6IidhEJJk2LQWQCOrIagewdrX1DkA7LTxNE/vEEBpkJRGn8ODT+RIfMLduhhi9BUKBz8G/7AOVRWziFkTvlFA1HJGNmFNm4WSqm62VQQA7p9TMgjhhbuCkDMNO1PwVG3DM5RC0glqrdmPmHJsfEfLhU92NGMzs7GyR0nYu74/RFAIQuYkqzFTdLP6eGIjwnEHQ1mGWyhRNdNzcOSXtpr7VXpuDgIjX4+nm5gYAxFszWIfkyB3beB8gkGp3Qh5RYNBmY4JJIBkmAoW7Id4coVFrduswdzdmYZE44lU71IzJnZgJW6Y9CXvYyYiMeCz5CUExYEtO+zSCzqu6XdsGcuKAY49sNmHE39mb9lGgMIDD4bAuRzODeZRdgWMfwBRXc41Pa4vR7UPQKLLhZpwpx8WsqiGht6aHVJhbaEqjJWZQrevl4TA62C2QAoPc7jmXyPEmTvOcAWqqRJLnCcDd3THkAFF87CT2qZRlWYJatw9xSilpmmIOwgxKD+g7g6lGAA1vmsZxdui24am9ScpOI6ul9z6eBLdpmvpiOEszEZGUuFaPmJ5RHw/56/hSYswZHxPUejfz7jnvdmt47N+wt/eB2IyI5H3hGRbIkYr8UORxDKRyFmIPX3e1PpViPZjHsdcdmgIbYVE1/j/DYbIsu0CDH8L4fBzHX80scPeuFc7TnIUzgNNyj/Cr4yEkRTaXYDy6OtKzkplqdxEpOR2Pp4C6Byd/MPxk7HDbWiNBlpkD0R41pZseUo5ABxtC8W5m3bt1kjLFT+VsMBfOkigw22MR4W093ZeSFsPpeALw6PZrS8fHH3/65Ga+nCZnj5eRE3Lm5M4NlDauFqmrOmR0RgMNnYhkWd80tTyNmKHjuvy3//1/91/+1//Vf/Af/Xvf+83vfnH/4dWjDKD5aZ5z1UoWDP7Ny+w2QH0jHAlG7J7WVb58dbxbVhUAaD11k+XUyrTeXt98Ih8DgPfLWd55evHsythffvtbb11eXwM4totMfPf6/vMX/XS6u7uvAH760c//+A//YavLo6dvd/0zlgrgr/3Wr91e36TuKc1rXda2Ari+uKAofTiLkq3rLIGVUTkkXV4XueBeax2smZSgnqsnxtWbKgA+//z4wc/ffPrilWT+5jfe/91//ncAPLp+fHNzKyDtPUtq6wLgsxef3785fvHF659+8OLPv//9d997+t77zwG88+6znCwJHV/d9zZAPIxEIO3eDWbclQAc5onJnNSw5jmHwLitrevd9cWVZj0Bbz27BfCjH9hnL/XpVb51uhAq7JI8ZN5V1ZyyqJv0Mc7LRKRaj0c16zENjy5FFZt+bfhpU+K2rsTgRKDc9QrAqV0e23SY5+rUyMaCAmauponsAlpmeReA+f31o4nn+dRx/2aR6RAyzpQv+4pFWVgiWc1ZAAkra5RMQ+BH+7w6RGocWFmjyPri3Uv4/83UOk1ToBNj5hsG77gNYs0VNEJzwja6i5txWVopBfAEPtc9PaiyxWO62lp3FmZSC+dZOB+JjE1d3ZgyOFTxTjtKhHyTwTqZMpec4ZTWegJQqyfkaCrmedYWBmNU7bNH7R2nW2Agq0BSEkbSvqVFgIgpwlbMBhkhSZag28LC+rHhNgzWmVORvCOSTRsRzYfCHHFg6xhw7+OnLSHVuzq7DoLtZgWMSASPb+HQdJPKT4WIgi8A4dC693AObAFVG03AeYeB04OAVLtG8JaISOJNxNdVOzlcyNUHVpZkSjnnbN1aG4HciTmY8aXkJMNGUW1IU7p2IiplfEtrr+6UEvfeYzkf28JaqzajZOQe6AQTqFrTxiyUhsTV3aaUFeo70DuEv8JMXHjyBzCTq9sQO3ikSfB+jYoIg2ww4EBukWvgakSUc9RCSVUjCa6UstGFx1izayeCwgc4H+ix0VJzV2go1VvOuXdDf8iOzTkfDoezQJaYvPM2HvJdhhNbjzxNrbWlHo9rjcNnytO4+pmIIrIZKeUKTyLxKw+qa6vCMjSthHnM43u0Y9lpXU+ljPRu1WZEhZO797VvbUuIe2xAbUMRRk6SPBiPepZQQ5E0oVJySEh6W0ktpVIAmLOMZMCAcah1ERKRqESI3Ei9O0wlSSBmDLS2djgUc1b0aOPJPHKjQRQYzhFbxpwlOVk3d7OuZ+hQSTF8Cz5xTlO0BmZW+7qFGOYsKeTGdkYtETyAD3yD/W5mLwrK4yi2ESZwMueHhB1ygEoSxoMiScEGBxOLHNsaXHMWjuguhlnX1npoVIVKdAhDUDMGUnUuF107XLFhVtZaScp8OLx+/Vq7t2NopeXq4iCJ1BsVkGwKI0Bb86Wz65SQNYJdViZlctVmjjwiF8m6F84D6hwUkt7M1HpvdRHLGv4Oq13dCAwRRMm9ufKFPObPam4tLsGLlGqrva/NfLq+AsDFmQl1lXaakhZUANCj2irQmRJ44IfCTRZfCjFLyQEWqCIwn1Ou3Yr5zABwKT4Pfv/qi6IkAJPw5TTXWutaVTcFcdB8RVSbQ2vVnOegqpmZhj/Kxs611jpN07k+cUc+EykniaVu7B4ypU0ZbWESE2HAaqchk6CBcqu18lies6puSczMOUWyODZHvKqt60pEh0mCEhVbw5gjUnjSm07zNMb0tWpfJM3XkoV9EydqyZK9t+XOegMwJZSc3L11ZUpx+iUidRcCExNzBAtaODzdYtG+T15iot+9U5Isg2RsdQtGYGjTeMtSlk0MDm3qcr5xt/DDcPrVU3CgmXWPtn9YcylU8Z0hvXfvzjnFxVObunvOEysOUx76+d4N4JRIWHuPZ6LWLsQlFRaPKjFewrWplASIOhhcIvuDNBTDqUyuOmxLSJKkmcP0MM0IWAt8TmKmTJwJsbKI9JpEzAzr2vvWbVISS1HQKCMsbV01Mq6WZc2ShvCvj8a7q0PYm24LQGcnETGFQvM8zHK9a0SwWO3nIZQM6m2d5zncsMuyOHspeV1P02GOamlrwIgQdvEWuqZpmtb11A3T4cK3ocPpdCKQSE6ZUkroDUDr1QylFLjxYMWh1+ocIadB2UkxR1iW6o6qnYxKSdvmhOupQsEsBIvjMSWRVNRazC6xuWGHWQnETnqWJNotlnWaOQOQzCkLOWpdrPFUCqMAaEtN4fhx2JaiolAIpZRKSWpN2wrAo1HfkkTnkgC0vhI4paSOta5RKIhIubhUbUiJrNd1iVJqhKQ6Scn3y/1ISJW01lNgueZyiG/BulFEvQq11vpaAZTD5K2HRE2doaM9IEk553Ab7TpVDUKUgwt53/S3bkzsIDWzblHr1G5wTimZdu/tIRVSituWsRri2QEJExa+mA71tMSsjEEMP0yTmfUNMRBkgdPp5O7TnIdQthozl5zNUGuzTiGcW5blcDgID/78Ltgb37Q5g9YWP5iXUvKUmuqprtFVmlWAmSTmgNFjRKodMzdrtXdmjoA6ljRPuTdrbWXmMgVG1xSeOUXpY0P2lkLkrOvKzPnAAKpXIsJ8sbpzzpcyAVj66cmB72Z+8/r14fEFz5dNjwCmQrMsp+MbI88FHgcCcxK4OUh68xEFrda0p3wgo9rDcwhz+gf/y//6t/72v/ov/Sv/csUXaTKkFQBba2bM4i4pl3gZU8pz4dNy13tNWTbZ01z7/Pnr3vnRk+ffJjkAmCQvp9pWPLl9/OLjP/v625cADrkv7c2/+Nvvl7LCTlePpru7BYDRxbe/8c6f/uCj/+3v/4GzFukArg50cXv7+Ob9uVx98YuXq1UA/+cf/vC9t9751jfeenx7c7i6Yv4CwFrvMzEsQQvjUNfmyQBcXk7H413RaSJxqykTgJTnu1Nb/GKe3vr8iJ99/BrAP/7+J5fz7fvf/vV3vnZ4dHM6zAbgePcZHd8cDhf392+qrheXBwBff2765GDffPvFF68//OTjjz/75Gf/8C8APP7Zq2++/93nT29yTpC6rEuUIFfTnMnc6+GQgsGhbRFxdxXJrXo88ynLXavaXutLvi63T4qFv/UvXrz4+nd+85KW0+mzm9ncVwC1Wr6Yveib+9cX6SZ6RZBzGjuvVHIUEOtpGTRxkFrflnJSa504U6Kj3jv7ogcAn7z0i5vbRq5YwewdAMo8absjotrMkVwOAC6nq27ttHQu08XF1CM2T4Q9MRvIZbucW4fWi0yXEbK1GyLpTD5BzObbhpKYnAFj8Jnc8J/8x/9Jftc4qA1U23CcpTx5NHORa8Ia5c6yrqPuB4V2gA3iSLkQkfbebCy9gd7qOpV5LtkwqkPnCL8izgzTcKpD0WAdBGJOKcbWtixTmZjR1mpmwRpMQiixWkBty4iTmC8i9puIeu+OUQlwIicj4mma1rUix/+RENkS1hIGQdbMetPD4UAky3IsI3TMXVtyy1KiLYyP9iCFhczATpJTXRsAFwZTNwU4lRwNpFm3TbS2J53nRMyEpm5d0hTNT2sKFiCeMfcNdF1bZ2YacG5tW80Q5s2wz8gQR2zpsRsvbPuuLSUuJaWUemsBIk0sTOJmAikp9+UUg4DuVU9rEplTie1uJNQSUa3LskVXIOWuyhphz9RacBnNYSklyQkssMHJI9cpc5iAKQJKgFqXrm4D3qaR7J4l9bUKsxuRmY6AMwGLm7beN6kOFF5bFxEnubs/XV1dDXqC9lBKQJXhc4kuOqk7iaSU1M0aRRHSH+LPw8gPI0hJzMymxOybKcmc3JiZu3tKqUUctaBbY2HipMHoAHpTIldtQxE8KnuCm1ZT+LrWveQjyUtdmZGKTIcpnvAwijpI1dhTnqbobFOefWP1xSD44lBU1TghicPWvgZoQpgAK5md4OiKIewXSWOLQFymOTh6Zr7GHbpNqWqvwi6S3DUyU4IfS0hqUAYTx/sFJlO31uMzEpFUEoC6NjXP86VqW9bKKShja2trlpIP2dSIDUDiXI3XbrVr7JNDCsoUVPR27Ovo9EwzJSKpx6XWen11FQCLWmtiEbABDuuhX57KVFKtFe5THvD4JBwaqCjs11qj0OXMqj1lztOh1YEKqi36wBL+nSlNg4OggDO7qtoI5gPcNEvxpg7TEJJ0VXcSkiTeddUVwJSmxFyP99rWSXhOQwV2Wu4TTZWYhcphDpsk4G+OrzPhyaOb13fH2lcA108effjzT/x0TFOq6BfXjwAkyr3jdHc8tTc3jy8OZY6pWFcqephZr3G88PsZRwCStNemvUG4QIYS1tmAEOAzk+uYUolTkanM0hsh4BHmSSjn7EAMBycpMWNqtZnpPM9GI3aAYGtt69LkcKEsS+yrEk4vP3lygefab0q6CHJNbyvskGVictUYn9WmXZuNWa1WbwFlXXtjOKleZM4sBQ2ArfeE5XJCXzSlNEdYidbj61chGFfVMO8LB/jVUxqcmzHEJwdjZAm6JRYAh7m4m/CIPB93EGffLtkpDeMCTLV7hAmIyIBAQQJ0U3sDdMrTgyGdKHworY/fN5cC4NRWd2cefEkSzlMZwV0m4atNDrWB4XN1I++BaAmWmEOtZ8FtdKbUMkFrgyq7yrbjbNynnA2NCEGKXZt5ONOJq/a2IRTDCaGug86dY99DzS1AyMtSkQlAKfNpWRKYnFLI6QEiz4mjNsi8ZfQIIuwjCfvwOvyKDTiSjJibkEEScTQfDsmSiNjIImguRlnNVF2FkrXBqE2SjKBuphp4v8jyMN2M/QbTQevhJN6QSJjJm205w1A1lsQkzEPhtiGPmdhhuhHXw5zscHUb+aJEZNpb+KYcg7cEqCFTYpAikjgDl2jm7tqyJMHGfRUh8qpNawdRyXF1sQORMMMMEu4bpy7o60wMHrYQkURA5tTARLzXpRxMiTPG+K5KYHahPPR3Oujlgc7c3Q1h42ytNTXQgLHlnOFK7Ou6sMR/ORif8dHRHrAXXsG4/s26bY4AN2VO5CAOiahvv1b3Ya/dtMQB27TdpzBi4AMvRkRGCG1Ozoko8uecgtob2paRy+lCLFuWAXH855oSEfsQ3BLFu2QqEcD1gJqHCycpmS2I01jWtfcuXEUopbTzp+raJM1BShsqa+8AJAHwkcMUF4C7ajdTd5RItNUgFTKHoiAlio08wcbo90GuG/FpW2bf7gQJo/ugiob4cMhad3XYIDN7ay3Sf51pS+qAkzBRFCuyG7OHvqmZg3iUOJsDqJgpQWLpkSautaopM0uSririAA6HeSqHtdaIWYk1bOw5Q74R0puxy2BWGEl40Huk/GhjZyOMIej22qqH/w7ulLFZVVY1IjMGaMst1+awREWyWDcdXR2F5raUwuTL8Q6Ac/ItAYGBADoIPBO+/Y23fvSTDz9Y7t5792tzPgBo62nqlTgRXC3AURAIg7oTI3tOVWMeR1zS4m0xXBzyn/zxnwH4y5/++N/9D/99mvQIa6rzxdWyvo7Z6DyJqbfeu/dgBLS6tm4iqatmUACKtXJrfKrLp794nfP6+OlTAFeXV8+fPLr74tVPvv/9m+KXjy8BTPZFt5dMbFbaKv0owFMAH3/06kc/+x+689/4ztOvvff0cBm6J58yW10FVH7rUa0huOUf/uiz73//p5dXV19/98k7b70NQOjl2l9ezwpdQJwvU7MOYDFP07WdVhL3NN1VB2D1wPNbr16uf/wHH72+W0AZwO/8xncf31xfXxDLHcmXdV0B3F48Y0c/fX6QVUojfzP2d2laW3vn2cV7X//1Vb/z4ouXAD797Muff/CjH3y/Xhzm66urRzdXAB7dvsUibq/J7GLuwAKgJHVobw0qSQ7iEwBrlhILCe6r8PL8+gDgvbeuP/pcX76enz+bl0UnS7lcAWBbW2tJ2u31rMvWb7s6XML0uCU05Txv/J0U8fVxyExTQXNVEOWl88s7BzBdPOdyubpXq+4ClGGhCruruIMoHQA0ciU4C5y1D/BuuFJ95FVoj36/K1A2bMT/g9PEwWdkavtnutSddLMYmhqYzKipomrE1sSmlimB007/UzVOou4YBPUQAvvINIGrG3MIOOGG3itxSsIQqdYBUIfBnaWRQ8eV3Yl1rcwUeVfBFCSSlKQ3a1qJOX6q1rWpOoFZWHjY1gG1gPa4w8CUhviLxQlOQVHNI4lgc7s4zDHYewpyMPG6LCVPOW1U7CH0MOZY6Ma3Z2DJ4LW1pm0TrsoO4UgbM4VhQpRKdvfuWlvsWjhIhjJNsSG0nTlCIHfdARyAtkZn6SEyzFap1WGXwRkNoTCjlFprQPX2QBY1E2J3glqOkD+HiHAiN+vrep4HHPZEh0cxFr27KZjhMB2ubKRUHHa8Pzks3BPD4hfxCQ4iqusyPDLCFItrsPYGQNdaJJGam5OPXDkn115VbSIBaEunNTKiJMRcyrTz8AJtADWzJhjh34Tx73dKx56GthH+xrag9cZMkpLH9tuQciTgQs0dzsJ5EpXIuOtwC8iFm9EorT3iNQMAMZJurQW0lzlTGonLFuzKeMeFAfMzdGhkCXcbQDEJrRB6yCHjwGAzgJDZ1L2rj0hyEmK4G7y15jIcvmCoa6DJU0qRIdXUAnPOFKyAMElRlqTazYwhMfPVbsyUUq5VjW34qsglscSyHURg7eMlUofVRgROJUbkERQY0i3tOoIbEkmStXeLkMUtW9lczYwZOQ/mMTUHmbtJkoJMTBRs9ZwlpFXC+yyDNhPubpeLoUNYp6Izx5bcpBHzFKJg4TjtOeXdWQyiGt9ChHdSQARt2zAZHM16qDTHl+ts6AIx1ynxeuoA1uO9uU+uqIufjqfeeD4AQC7pcEVcnCTnTXEmzkCvy7KcWq9lPgBYas+H6+YG9CyJYzgbBtucmJKSr6bRnKOhr527s1vGOokDqKYuJFKSCAPxfal2d1ARc9eOmPZZNwgSHE5JcpjBhw2vD8c9PzQsTEhMrhaOn/EIEzMlBlG3UbldzuXJRc7HV1eZ51VSyHAInFIISwjaY4tWcvbSlSgg9IzqFcDF9W1Z3hxfvZL7NjHdTAxgFi2u1CwTrNZTjWEfJxZ3V60ppb4p6Qi0QX9lyqm3kGb3RFSm4tZb603bxt2M0adufP+R+xkqYIeOwRAocB8auq2YcwUDQZgh7lxV2wj6pJDyEtPuejaDmU2xV3DdQm1D/eVElDHtkj0BrKmTsRBg1in42ZkZ4tydYOIEoBCs1Wh7mR7CyHrrvbXMmThGouAirgxnc1cjkjEiV3U1TaAG402jJCIyEqNA8NjrKNuUJ6s9CQt4xy/EMNHCEbM5XkLfRGrddIf7/goNOELVtm/pN9Q3AF9rSyIj2zKedSJDt66qnWgEmzkTRmcbN9OwpoPJgMgFIUm0Jfd2sywFYr22KOni4WjdANXeQ9iZSk4xRSCuXbdganLhDWo4dHcSViQjcxuB2jsKwF3dmykrOW/JqfFwtx7r+JEDKlA1JyQZMPvEySmC3IyZbc+pIjHz0LmobQq3aI4h4WccRgDOEAS3qbY1Ss6UEsBN1RWyJTyFFJxJEnNvlWToQkHUg2YEMrM1CgjtkohFeMSR89ZsqruzpJwnHdWth23EY1azWWdF2N1b770H2s33tK99sHImPzJoJJpu0VNxFibJzruTU0Px5QO2YaahjiGCRPCtqxttGNYH5ATxSH7ayOnjKl/WGjoaETEKQU5W3inQWnJOiXuvrbUYik1ZplLcUVVHcAnQagtCi2pPPKRZAtmcq8ac4jbqvTsQD3uAiNUe0nYfHqvhPGJyBDc0bUvbgHuLkMPVemCNo0ZXbcQmMnhZYcchiNGwBI9aAbb7nKcyrbVFbVemqa0LU8hZUqh7VHVKAdtCTD16VxaJwyjYvTwMolhaZWGDr+saN34phZ1rreEq2kOCDBEdHe7wyPGWSEoKBh12w4ZZDDedKVYrQaWIpZAPo7ttyVLEROxEjrBXlDJPU67LsbU1z1M5zAB6JMBSB1lmOPeRI1No6f7r3/36Ry+++Isf/vDJo1sAb7/1lIjJO1znnCVFcQmNeZ5Ma6fFh8bv9cs33/zOt/7g//if/uRP/+Cdd98CYNfTj37x8Te+9c6HL7+Ycn92uLi8vgo00f3dayErubR+RB6HT2uW5CIUPjcXlwCUrlKV9y+fvfMef/Ti8w8++EcAnjx+9v7X32Z/BD1eHkriIwCx1xeP+Mvl3hRmz1/9gr//59+PZu93f+c7h0u/fpJqux9cK6F6f0e2XF4xuh7oEkDnw29/98nLd5//4Z//+O//z3/4ve++D+B3/8Z3pnL5un4+Zc0Fd8u9IgOYpmfHdb25uXp1XO4qpcu3ABxr+eM/+NEXn375zvNn3/vGN7/1zlMAy/0XTx7Xl28+a366urk8LQLgpz/57IOffPTeO+dXTysAACAASURBVNfPn05up9ubGcDpWOfpahKvdkyt5JLyYwfwtZtbprcgV59+rh988Is/+aOfxNDha28/fvfdJ48ePXJfDocE4PXyC7F2KHlOs1WOSO/EByY69TrNJV3Kq/oFgNvr9OmLi7tXqT5mKWnFdFo7AE18MR+kaz2uzLJn6cVrGlPIqGAG5mZo0YbBkEWYEzJp77lcLnZ5f+8A5qsboslMiR2CjCmIZUQzyCQZow1ikXYzJYkYy5EyGDeFW3RDrkMSP7TS/7+xxf9phhtgZyL1IRRXsJOkFLzJZcwXiFlEEpN08xgL1tZKKWF5yHkYPVtrA0PK7O7d7Ry46O4gJqG+6jaeFSJWd7U9K51zyQzq2twslvwwWlqfp4OqUpKJh79S3SK+FyJ9aXHSXF1egel0Oplhng/ddisITM3UeIwRQCRB/+CUyjQP8iA4pZjXp7hP44MqknIp4ejcbTineqKqqeQYVlOOUfKeNUEisgEs3Mh665Sk94DSIpWZxiH8kLq6dxTjZ9s9iWZMA61qZiORCkLpLEx9eCRHQZxAtVZOiXOOSsDcszCYgl4JwFpX1VSKAU5WphKd7YjucQouXbSgJFxyHpr8jVHKzEH4nOa5LuvQKNH/xdy7/dp+Xfd93zHGnL/fWvtyLjznkDwkRVK2bpYtWzUcp0hvSZzm0jS9RC3y0KJAivalQfuvtA9FHwoY6EvR2EWbpk0bNG1TxC9xUMtBlNqyZEmUKJoizzk8t733Wus35xxj9GHM+VuLyquhakMgyCNy771+lznHHOP7/XwpkZiTNu2ZLkCWDKZqau5E3dqg1pJwMLl5UBVAVN0JqLXO8zxNuad4emmtMSQlcTfqBAsjA1zhhpCKI7IIuuOdTyLJRSQwqEG1H61/Fgd1LQat5A2LNB9E8mhAHBEO5I5g6JfGidkFwuxEfHTI9mee89TxWPCjv51JZKIOXzB3FxYmbtpJdmmemioTp5yTU/+wcGZeWou8Y4xAoqbNrakHmWM4uyIcgQGCM8/dYOvWKYnUmnZYBqHFnQqbRjxI3txciyYQY9wZKDnUNdpIbRiISCQxN1MiTLmXGVe7nUgiTswMKRHdXdqhuXOaQJ44ZD5gOFRj+J0hYbhgolqrucmUZEpgjqdL4SAonIeDoBfwLeBB3vMEV+A/97pl1GSjmDQzaynN6DkDcIRajaeUe0QOkcXEiomCGNwJndi35iAR6W4UI61eDouQXUzTXBVAvd5lr/e3Z3NOaMmntCcAuGq75eWi4Pni7nYm1grgUJbtxZlOs6tOebbuF27nF7cpoe2u0pSgCUCrRInStElsPNm0nSeKP19UmxDDuVZr4U3jaRARvVlzrT1dW9h0ISJB5tDyyEzkBENrqgjIv1mIFDxCG5n5cDjE9LczhjWsDN3mU9qBsqRNmtVLN0fM88U5w3OKSDIDwHMOa2Qj+GB5Zs5ZsxBDzcWNOn+tWb3YpDOTRBB3aXsAIjtGhdOQthmAPOWgp8UobkXYllKaakpdBRxTt2maXNtyWExrzhkDMhhWbjrSZUAAG5m3PE2uNOiAoAjkhqsTd4THp6IA3LyHUXIQo1tU2uuqThTxnUcUC6Fb/dV0TjlaSylNzKi1EpHQBOuE2iABszoMPBKgwm7CxuHO7szemBYjsFMDlmQdUEckwpznQDs5GloLswbWcbuZQVirgogTWXf22dm8MUEC/xhchjmivFLrUWKBvPIfs8n/FDU4IqqcmKJRYe4dMkpkbElSGJliKWwe5ZCz2ZwlpK3NtbUYvHDzxmMWTZxAcbOcWOJt0Z43wR121vPwmDkx1b639cLIHapVq1mWpH1m7CNF9CRQtqdh+8C/y0BjUlipVkxmbBFBmgpv8HgmTOFNNTrQZel9wQDyEjkRC/d8UAcTdYokSVcChyshRZSs9x4hkTi8taYeHJN8mnMBOISkR4FZxAiHCAWmHi6AyOBQXVoRoZwTAJmSu/bQwRHvHL7KNbwjXiECJKW4L313ZAew7Papp39x/02CVZGFoluJE9w9sxN0aGfjJvKAXK6xYF1ZK52tNYqoXhj1d2RMMiNMi4harSKEI1SiF1gAL4d9fNhVjsXsI5ck2BPeSnXY2bzpfRNXNZg1Du2ojwQcRpYUTaIoFp3CVh0ZtG1Yf9nALKIGWDjOvetNiLpqZd3+wQQ4jALkNTIJiZVB7kSmHStrBld2MCizRIPDIgB+xDAPPFLI3iA5BdJyrOY+wL3hHGUAKaZLScLE3HtqUz4cDq1pzhNgh2WhSgDOzs5qrSxZMhXtw+aeaiBD3b2SvUDjFrkfr2E0s93MnI9wUIetxNNPBQq6qxnBRtQCmAjWWiiiw/Npyp6dIkG2G7AJg//d/cKtF5ygJHBqd+/eWkp59MlTALulvPHw4dlm22wxT96hPC1xkpwa0k3Zv7jZA/DE733w4QdPHh1K+e//9t/603/mXwLwtb/2b/7h+9/5zvsvmOpm9g8/nu/dvQRw7/atW+evWttRsuWwP88C4PLy/Orqqh7KnCcmP9zsAKTNDOPrm6eb8ztvPLxvGkmibZ6WiYkVc+q4R7HmStXUU97t6vfe+/j87BLAl7/0+YvLpfnTcvXCrOZ0BmDLWzI1qxtmSXTz9ApASkSz3721+eU/8dbmtn/n2+8B+Ojxo3/+q1+5d/szrVxlatvLeb9UAC9vnHnz/FDMN5jP3n90BeD//YPfv7nZf/Hdd7/y+XcvUZbrDwDMfmP7dLmBynRzrb/+678B4H/4m//Xn/zlX3n00R9+7d/5V//tf+Mv3Fw9BXA23w2yb9vva7uhkmLgmZzdSrXd66/cfvjam7/0C28C+P4PP/r+Dz78xu89vX374s4r85sPLwFcnr212aq2w/VSJ5KzaRvMs0+uXuT5XJ1vDi8OUeBmWzw/vjpU3oA2GoGPAPHi2rS1xFJaP+2OdY/QJ5mjWAGbWe1xTt0T0fb7Td601ng+y3nDNAMAZcmb7KpWiD2WjmZMnMwU3NQVMkd1CBYidlenXmQALCyNTK2nA/TOO9jwk/9iSJJewbRmqtVEZCVNUBx0DSbk1IcSOc+d0t0buDiBS0KESynLqC+9m9EGgZEGZo/E4SD1njoNNUA9MXVjfk+ghCPaoD2PtcOtrEe55hNYxrLUaPFLzsyMLtvkiG0dB9d+mauGQZOJxHoOlzUiwMEceQs9wolNQE5woFk90i5UxVO4HVupANI0j46DwHuMizOBpfkhxeiVjvyj4cQnFsSA2twVFljrgF4PCiMzi/RzcnBbKMLFmTmN2TU7AjQ+50lrg/kazS4iEHbCfindtB9QEBY3b+aDmjnAd8TuI+60h393gtWazRm8AyJqJQJ0Yt+LPN0YZdLa5TdzbWbwNF67PnI3J4ZzyB/hBnYTt7yZ3Hy3W8JgAuYcUdMeYbgd3xDCyMRMjn4uDaCaAeQ28IGu5tqiaGHOUTrmztWFecspEVHqJEuNU72ZWaugFYMaUsNw6vB4g9SjS0+dVzpC3owJ1AMjofExvWcZR3zYMds1ZxExH0yfka4Mgbt3hIR5qD/GAKBrbKNzIugjRj02dMgBUph5w8pkdUkdqDIaa32g1XHjzgA2eRMupLI7ICfu4vMBJmBOSbQNjZIwAdw8ZA4RY+8m4BSsj5Tnjn3XBjdIz0iMsoeiWCfvqDUbR3JrpWlKiSBtAGhaaxPNkoSI1C0e72meSmmuGtH1pxk9x8eMfmzhM3fSUkNFkjczIgeSgG7aiDS0EOuyrI5jqIHmTT9Xd6+rcyamSSYir/tIGp8Is2Fjy8aUtVGmeIAnkuLp6W5fXjwhK2FKurvdXr94Pp9tl9Jc8sE16DzGXEqZpmmTZqsCILTC6uZA1Sq1QzRqPXBrmhgpq28W0r6okgngaDRmrMxIiVW9aRtHjM4DTkLwFFnd3XhIhqH3cafz88v1cN5F06MR7O6cxODuKuAcVNZyiBp7Ul7xbQBUUjFtMOYUZwFVSu6ZmJiqqwlPcwJw0LadRRomgNTMKwBnBRm005BXeOeyLCE9VtU++mUK9N40TeyotWXZAGilMvl2s3HPpZR4HVJiM+3DtYFNjqNNjy3uW1Cvx480/364i/WZ3EwdTJLy8QButcaPOGlbU4t8Mu88Rj+yckZ+a2/Hk1AidmGG9+xLU+3xZoG1i7NbI7DFoNWsM1MGD46E04l8k7zjK5nID4fSLQokKwCYIVH2+wghjzDdqPaTNeqA8yO925koiXcYucVQJMLP438ZnOinj8ExTiLipO6kXfMFZhYSi34e+0rZA3vohThJUMq9WkSo9MD5tbT0kDLEcZ96woePcBYHQVbUcPw1M2dJfcaesxOsqZk10m7vDyHvyYFwhZc5wOSA+PChDW6yhSatJ1qt5hEiERnBvwoQp+z9hCsrPJVZVqz0qgs6DT9bfw23niOxZnpREsDNyQ15mpmPNZAbJHHOORZibRYFoTkSi2HUJQF3FCLKtK5k41YEhaubXNwjAEVVTbtFNmZv0Y8cySbd9LHZbOZ5dtdSSgsdlxAzQ6NzNCZ1HbpBndQ3BAw+RqXrybarSSIFxpTQQQs9AxhB1Uod9zW8Re5KlPuOSOQWywSbtaBaiTARNTV1YysBKDqFVIOsF75AWUqtypKGgreNv3LzdvrbdjwnZHyrOPAPCYqJ82nuHQ8XT+e4rYHJUfC593orUJmduIn+X8EJkJVvGtJB9xOCYE8AllO2breQDOHgiHEN8Fs7VrfjYo6AXhtlq8nKKAUMzpIDqZWmzoqPxnZKqS4L83BgrXmNvTkz+hdwgLvwJF4E9iB4Rp9I1yADGDsnYelDAhoBiiE0be4WJaObHZaduU/zDMF+vwMw0YW5EwwwHScXA7nTNM1GxCk/fOO14Js8v7r+8NHji4uz7fkGmznQM95kKXX/4uXVzfXjp09vdgcAt++9cnFx8cqDu3/zN/6PVpe//K/9eQCX5+nX/uyvHtpNa+Xly+dPHj36wQcfA3j0+MXd2xcPX717Z3sxn+l+uQ4h7jRfMhU39SGHPly9zNu7t862P/jwh4eyvPb6PQCbOZ1NxWtlWeAWBToot4Lt2evPrvwb3/jWKxcPf+UrvwgAdq31yXbec1KRvLsuAFT57tlFqd72L1PK927fAXB1UzjZQa8F0y/+wmfu3LoL4L33PvrNv/V3X79/9/797RtvvPLg1bvbswsASba12PZiQzl9/4PH3/zme5Ev8Eu/8Pl337iP+rzZ/mIuAM628vLqEytJtnf/3v/2D/7r/+rvAfjkA/y5P/3ga3/1L/78l9+pxS/O7wJoRXe7fZ5suxFnPuxL2NDONhfM+WZ/0OXjcniUpjsAvvT5Vx++cf/DR09/9NGj733vw+fPLwC8/darb7/14PJMkArVtq8FwLJo4Quezna7xVI+u30HgH308uVSn920j160V8/Obs2TLk8BeG1gYtqKpGbLOHl2HwHAQ6UX28rJRjBMZNo0uvam3pydEoBlabyFubGQDnhdayaSHApu7so8dx87EZhCGLwWYZwjt7fHho7t1dxP9XA/ia9hSzxGn0UpoqqbgTHzcozrDg5ZTgyy0NV+CgifKKVUa+3yjZ6xmmKtrLVNU+oIDFICnDCk8l0m1lpT9ynPcA2cTUQPqHo4Yrolg32NFy2lTtPUkdKluPs8b5xQlhJBAOwkQhLzEEP4Vozg2oq2wEKtJMuxyFua88TUe9zuDX0Fj/HgejfjEK/MHb6TN6bh4HCM4LPgXfXBXdcEDKmFgxxqdbUTiqx5bf5jk65gJa6Lahzs1Y3csZb4UUu5i8g0Tevp5RhiSlg5lNGEWMPCT8uk4K1H2k3fVxhNeyJrDpiou9Ua5yIzm6Z5TqPabOE4iP3Fu108SKWj6AMwCfdZCDMdt6dmwTx3J+qzotDAh1FIUmTAriZQZzhxgGtW6FUYfXpYUlf2WbejnmK2Qw7eep6PjmtrxL5SqEToNBfGDG4cb01YsTyienwwpuPwQFxbk5iCdMI9x3xBRMyOYR+m7qmrD/rnMu9uVfNjqoh5c3XOcerp/7lZtEuYOdLHVP3TEdEOWOx3ksCUhw9jde3xOsFqrUWjLefMzOQ+pwzukwQiDgpMSLCMNBDgUZ8zJbVaB9PnfHNuIK2ltTpNqWv+ybKwOUX0Twe9EXQdg9FRlBSluLoTeXMNHjPBe9KQu2oXoWTNYzBu/yxyqINXTuRxxx9BFL4PATXr6ionRPXokazTR5Q0kqeIwK2Fo7q743obwAB2UptBAOY5b9QmK6k1sgUVpAZgylPOpOIv9vv2YqkyAZi2m9u375g1g87bCyqBNt+XdpDNxOJgDeKvt/D+6pxYSDJRio8gGdOExMZcpJgXALbUjMRkzmD0bY44zFLGHel0nEKZS7MGTsfdijlEefF4BMpqcHN53LWoojVP4lbrshfOQeuIU2PPvoF2la7Hw0cGFkmOFgEOWTWECI5AFkaL3ASww41TTURMBYBTa96A3H/DKL/REwlD6T/yvCle/JxzKDtOzhRWSgEi+Jlw+hB+Wo/g0PVQsLaMyd28GoCe7Qp1GAHOMBBxkhyXq9ayJgnE3Hq9himlo9ikx0X15dqcgsERsiqSlJgCJ9Vzx4a8IrbYsSC4qklOwsEU69fQ3A1IKbwFaehKwn0fJXTrAxjhdcMS6k9Cj1wc2Y2ryya6MxwnHxpyFbiZlVpzzl25z+MSqa4Gw5+yBof10bwTzKCGvsRHG8/MXUX6gMKsEXkSNg8XT3dDSQq2OK3XyN0VLqHNYYBomAA1c7YwmAwElzePjahv2CPKzoAAw1Tveic1lZidEAn5OH92TLyH0JQpTtFwVzdwr27HjhJtZmQWEWmdxNOYJc0Z3twspBbosZiciM1Mm+N0Me1IGwxQDQJCSYTRzQx1HruvffRjTbnux70kinB1dSbi1FlccZsbyrqllW5R0RhKTGkCrawKktjtLQpcXoUSZkbwnNNhGICJ3F1rbeZaW12pwmZtTrOZuY6aYDQdHT4MxeAeOxrN8LWhTiP4vZK75O7rU7XWOqKSRrAZyIjWSFQ+NgwoLK8Ilu1awXjvh/qQX1JrbZ5nSdyatdBRA1paDP1F4KqdOeZu3nz4nDsves1UjyKYIrikpjSBw5msar1PGa2XHmw2KtFVKhuNiXG5LK5BdDqGmM7CgW7eeiIvkFIyNxyHfX38ZRrHKyaiqrUrVkjUIZF8cMLycfe6tFj4IhaklnJ2dgbSw7LLhGneRJdHVZtzIiawuo6BJ0V52sxk9LCHkCIK5X6hhj4IRqDUu79M3otL71X1aRHDxBAh7/A8V2c4OcV9TF2QZWZgEXdvfUQUMcq0xt4PyY8LUGuRKS3lkCi99vr9SEd+/OiTp1fL1cc3m83GmgMoy1L2hyT04MH9z3zmrVdffRXAi5dXd+/fu7p+/g9/6+//lb/4537xC58FwPOy1CfZi7vfv3vrzYcPX15fA/jo0cff/fCDHz55/NnPvPHWm68zbwC8vHk5JRcPTFm5dfsOgKcvDlcvn13cffjqncvnV3Y5hxB3T96AvQgRZ2ozAElnxmdtkX/89a/fuf3gy1/4GeKXALR94vZkFtnvbqazW1veABDeJOSqCRAjqj219FAPh3mTiebd0h7evwPg3bd/5Utf/MLjR08++vAHv/2731xubu7few3AO298Th2e6eX+5ccff7zdEoBf/urn3np4S9rTKdcz4QQH8PL6Gec0T7dKm7le/tW/8hcAvPvO5371T/5z73zm8taddLh5knsrDZvNfH6Jpd2QTBcXd7QRgMNeVZft5E13l/NE6QbA9XKdKX3undtvf+YLT56+9t3v/BDA73z99//x79LPvvPZN159MDGdn90C8Mq9eyK+LHvl65udf3KVAHz0ZDa5+NHTwze/+9LfxPkrkBoS+pl9C5uaaZoEehg1gTJnd5iHtg2jPQiRfDzlEckkZpUSmnkpSpQBHKpugKUeRKItH/zsSFDmJKxeRvY7MbGbxrMb2DZtDQMr2Ee9OKmjfrJfXX08HCvMzpzikNDaWsKSO5qaqiJHSIrCdTVow4/MeWu9aZJzGnGhQkKtqWkzS/GS9hXAlUUIXduVJcHAoav3Hv8RtVBpjZOoWdDREiUzV7WUYLpmnaJvxyHFNaxxvxH4bi10xjE+Qc65aHN3MHSkOYTgfITwso2WK3qUGrl7T3ljTilUq0TsJ9XbUcDYixZy60mEvu4jrRUDmJOqdtM1+0i6jfqS100/VNOqamprmoPDJCfVpmpiQ9nmhgA7m05JGvrxmALGBGfis7PNUgJ6ZcHVJ6I0cAY9dtROvEVRHzmtpe36mEZrg5nRP1qvWyiSU+Ct1ZTnvm8KZ4pDuI5CiMLpwaENiAh2rcwsadqVMm+2HRfC3MxKKQ7NPEcG+9hMbVSOvSB0s5w6JBvm/WCcRVWXZenZvgMmykzdx+Iesp0+oDYjdkYTjLA9J4W7kZlhBBwQxePP7m0NXiUieGiWJCWhjlp3ckQeDpmLdKW6cIL34xOoK6DNNZQUUc2kmLuKmqO69ZoSdjK9czMLMFsajRiBS88t6iZxTiEo64mHaydXUrIxiIrP01pPNplyMvTxMscou4eEOTFHI8AU5p5E4hS8JsIK0NzNrVqLp0ZV46rDGkEg0QHs36QF4NkG/zuxOtAF0S69UQVibm5jwBbOAk2JOLyH8KMMuYPz+CSOCjJOhok5Ue/rLbUcalHAmYS6PdnUmUiYognbD8bswrLUSkaZeBpYWTM0cwrNlCuATDaxci1MlhKpt4kCJHwQptuTzEmWpi+XPQC/PrzcX3/y4oWCLu49mC/uDJJgnlIqXpt3kn2itOEM5rzZKOdlWYI+5o5qeH6zu6YCP+BwA+D1i1twdfKZmJhDb+gcsSgCNUL2EbhLEDM3KMzU6qrKS6NN5m6lHOK4K8w5Z1fDCMtzIldLIlXVVKdOriGHs6DWyqk/hy2wn96TAWttAMTcrPVEJXHzWCOh5kyJzOHGwpWWvsq4mhI8orfjFbOevNN73+XURK+tDTOLAZhSVtfD4QDY+fm5yARgWZZxUrOuu+z4CFp1LjGFSmF/4sgPstDXNzUFseSevc3clYPUNcan/TW1ygImDocd9755LC9MKWlTDk6wo2mNiE8nOLg3I6hnLw0h8zheGZg4et3S18kY0Cq0ubuKr4eVVfJ1cXExfr21k2ullrVW73lVzNZ0pHOQ1sbmBDoeb82I2NyNAOGj75Yoslah9sc4yfljtKgwOzmxsTARSxRDSJJbLT5OdDGNaa0YPItJkgjWiuVVImwIoNGziLXGmFbVCo3hUuoxPFFJWGRJEtE0TXOeFBovW1Xrs++UWHpUu0eeq5nBEEI9YM6TA24uYbYRCXK3etVWguVOxzt13MWJmSI2z8CAg82wLMuFbHoSnrfAE1Dfqv3H+BTHmpKiLRpDDDt56GOo6Np0dCJsbY62Vur+AOAsJYaE+3EiVtcIZDXmnFPVZtZEJKbWa4R4iy2o74hrTjsZ9wNs1KwBkkwpUVvieB+ZSYdlH039+LYp8bJ8ymuwTj47Mt3KIDLQ2i7twvHRJY2c2iyUc88ALqWYGqLI7bett5BFqFasPV0zI/KcZyZ2TiNfpo1fI50KZ8abHI6Jo2oxMR9K5Q0fpSVDPBYKt9Ou8BogbyNPPpJcfLhtjx8TdkwKjNhR6eJPtAgeCjGbhXCOKPp3XfLD1IkAqhbd3+12+/Lm+p99llS1lMKcwpoU7erEXGtlEbM2TaGU7EtV7CLzcABGK9fMIjBlWZZIV0kpldokJyYqpZs253lm4lKWThgdJS7xyurzNePdjcKPfCIMsUNZ0B1uICHv3j9OKWlZoivRdTSqDhdnV0OIFwPpNGUj29eDAfEcovUJFzGD+rrM5A6ZOT1/8ZzTZj5LS9sBuNik7Wce7Eo9r2c3+6UdCoDX7rx29/JiTmkzC5Efbl4CuNjmCe29b/3e80cf/ou/+tVtbgCud082F8vFNl1dLQ0lpzOIAXjw8JXLV87ff//93/vue7uib7/xEMC0yUkq2T5RMaUnz58BYNlc3tosy8uz7XTr8kFZdgBEDgJV2kOmlLd7FQC7m7RX+gdf/ye3777+pS9+fs7q+hTAdt7fXF3fvGz3Xrm/u6lloQCWlbpIpouzW4fl+ma5BjCfz96ISImbC87mBmBfP3lwb/PO21+4uXl4fX2t1XYvDgBePN4/ffqyiM1n6Re//MU3X7sAcGtT8uFZ4gNZXQr3k22el6pIudb81/7d//Cv//uvBtrs+uaTT55+ryyNiKo5gMNSz1L6o49/lDecmJ+VF2XRYKlspplJE7ztr9JGAZzPG+ZarW3S+Wv357u3vgTg2bPPfPzxJ4+ePPn+939otXXp+MQqVGu5mPnFVXt2uA3g/jtf/VP/wlc+/NH7P/rgB1Pjrd15ePcugM120Vbqrk0zc0JILltrImGZFzuRU5k15h6fVtvSBWVMiuqS1VAbOMYp4HmTb5SIyKivCMG2Jk6SCOiT/zC4uqOq5pOGfry26GbJFdrGJ+vGT+grzvPWx0HKHlKyGL+0UFUIMSdOCbVJSvERUi26HnfHN+kyvR75YT5atJznKdoBDo1jvAwRPsN48D4P+52IAFTLIuA42RpxMwU6gj5UvrHeqmp821LKEVbvvtvtUkpn202pNtDRI7h91VEysVM1siB/akgLqXtiRox6dPnnDh6y0Bh2aQlARK02d5epT+qaBiwfKaXM3DssVtddT7p6CK01Hg9eyplHcnZrrVls0GllRszzHBN1nIgsVi+DqzZQ4FeZSIiJSWvLOdv4HWjNMSVAu6YsPJ7aC5sVxnkyA2c6CUBtWeZgsbXRfI9Cwt3lZMrXWsuSNnkys9pa9KTglFhImA2tRToFGKTkzJxj5DGkByzIWUSxGkXNLE3TZju5+2YzH252vaHPcO99YKEPsgAAIABJREFUQmKXPsr2DmurdaXZRYdonueQa52EzvQ9i5hXZK+7uTcgMbOk/jozdf9xBG2s5euY5YihCwqcSTgxy+7mMM/b+EMzy1NmJJc0JS6lhI+Y8jG1lEeZtBwOXWZixvCwNlASMRRrBGJG6gkLZGYRlTHx5MMEtRYtQikibgb1nVsrqh6FR+zCoYYgIOfUY5xMhSTopOuYhBNTotXmHZFQAJrCzDiziMA93oWb3SElAYwS5SzROdJQCseDSN3fB2KHqCubxxS827KEYaEeIrLOxDF3MmutiSPSPVYRa7QF13Iubg0NiekprWaVNZk2DkqFd+ydwmtr8bMyMbirX7X1Z0kYacrnm3NTFa05Vh6HM2cmYaq6bxEabftJD63tM4MkeW0RENla9eJJpjPmzZTmUMfkdLXfX9y7TfP86OmL3e4aAG/Pt+d3ULyUmzxtkzGAs+l8I1S1WEGxg5u5ZADzlLKfQVPOJPm2l2sAbX9gbXCQq5hKB9O6iWfJitZa09pVFZJEJKfJ97urTrgHs/RQbWJn6hjWnusQ4H+SMdXw1g7n8xmbl9K08BoSlDIbWZIeHcBuzTyIjSQmbgCSQBK8RGwiV0bIh621tM2ySRMSw2poJtzcfTPPbsTMsdeoWc45pXQ4HNaFOsQIxhzNsFWo1loD+dnZWSx+q1jvVOlzanFaX9Je6ieZpkxErKVq45Q7DdpWfx8dDxFrLPE4Rxx/sbHw9qxc5hiYErHBQ9ZX67KUmpMYZYuTdhxYArIdH0htmAFBEoYAc63rUFmEQ9Z9eloZeyKJSFyuwBLFwt6nyEP3TUQ5paD29vOdoLU2g6MD2v9N9HzZSRg8gDgn5vRj9OxPVYNjk+elVjVTByHQzkHsryJSunkB0uGUc0RjhtlhtWz0WYtHsJdFJ0zJVVWh8cnD7HBxcVb28YDybtf3s3me4xYadWojAAHPm2m3281TPpiFn9bNJkkMNm1uFjufFm0xTRE2b7Us0eAg9lnYmyrczONUNU+TNwvxv1fiEadqsFJKRRPJvSTglEBMrM01QkzCOyNyKCX2vzxPvdRgnud5StPhZhc5HANox/ulAMYMGiyqWuuUNkmkLF0bJkRuLiJqttvtFD7NOUir8Z53P0Jn2wgnXmoDqJn2WQPn0eCXJCmKiuYtIqBl1ItxqTNRKaWLvqQPlOpiwfKJZyASPUNgXA97zomll2Ju1lojkpSSm0dDKlgV7AG0t1IK4wgZFclqWJNkAuIMpJxzazUmBiJpWUpTn6ZN5IAAMBMbbm8flja4TylZazDraTiduTNMT7Xl4VvRCOETUVV2HM12kdoSMCQCgGkSCJZWgzZvaw8bCqJSy5yn1lrAyaLtFQWzCI0sGxEhLdrUAI63ppXWrE3CTT1O/wBu9odelxOrajv0HDVJ08XFRSlFtW3nudvFzTabjbVKRKWUNAIv493pgSwdpakZJDlB2LRG33DMsTu2XkTiIkTjdpJtWP1GJqJx5xEeJk7xXOWcTXtTIvC0Hc82vtSstRbHQubUtNRaInwBa6t4DJSJeIUwm5mzp5TUfaklwHXROLeVmwOoorW6PZvP59mFE7XgiQqpM51fbO/LbXVQ464IcxPyRMqMvGEAVRcx+aPvfzth+fkvvJtpByDTjst+WRahM5Durg/bkGDMfE7Txa3PPnl89Uc/+OTqqgJ489UHrz+4MChEam1pe96T1eq18Gy6HBa6fesMwHKwTFhaqQ4X0OY2gP1+/t4Pnghuv/X6u5fbDdtz8gMAt+uzbUqQ3fWeaBv3y8lZHMmLHZARR9B925mbaEos55mr3QAA726qlv3HU+YH97NgU26fA6gPLr+S33l22OdMZ+ITDgCy7SZekirAKZ9f7wsATxuaN4+e7f6bX/9v/+f/8bcf3HsbwJOnn4AO/+l/9h987Wu/tlSNLZmm1CDnt+/95//Ff/k7/+hbH/wRvvj5uwD+xt/4T/7Mv/Knnj//mJ0yT92YpS1zQ9uXwxWQz6dLAOevb9949e3rq9efv9y3ZtdXOwCPP3my1MOrr7x6ffXi53/uCxevfA6AnF3a9vGEMh/uPX/24geJLm7fB2DtScYCu5kp17ZPPW20Vq3zZhPggGNzVhgOtXrqTWvWNpt8vW88TWxTjjvO2+dXz2ii0irLBAiA7VYi09R0+OeBlJOqqmlKkztqzxTvqGYfP3pkKOAn3N2I84Y7UmcPZ1VtrUUllsdYT7UmmonYzeJo31qZsjB5OMhkJCUl4sA8d9lqnw+TNeUkOadW2tC6B6YBTEbwnDgCwlqrIpIl1dpqqbHy5DypSNUGpojQ09rWHcrUmVJQEtxdQClld9/vD7X1jNVo50snyw5JGiSlFCbmsfSZmUVBwsw5p04QdNRatQuJ8+pLNTPm5NEiQR9X5pwArrVW76DunOYwY6aU1qdrnrZDDZFCSmRjID8RR8Ed/tD+s2pbvSR9rYtMrFiiR4h4SjmOeCmlUpYyRm1xACBhMjrCMtxba7DObl9l51GxtNaa92lnSimJLKVEhbYKOY+kMDNVjdU4JhaRQ0Epx4ld3ZtpSJptjG0k5P7MTm7efQHMcNf9cmDZNLcIKSSnpkVEJkla6tF6Q/3FSTkLxawr7m2kJJGv9Da4ubqLqqp3f36YmxQkUw6rZryOOeewahGsLi3UuzmzUCeOY6CmiNxUPTipSVLujJiy6G53M00bWD/GJ5FISVRH9OBi5BC/J5lzFiKKAII1qqy1BlgbgPmAGKaUEneEbdPm7uZEEB3PYfwO4OREFkCFLl9XtcZCKSW1Fme5nDPcWUhrq3VB7OOTwHBY9qTH6UXO2chqreoBcdBIf4Mnc98t/fEovf+lLJQ2SRVL2UfCQszAvOmUs/DUo5FLUzUgOblZjeUxDCAxADcFQU5tESLCRmZdXSMi3mqfZg+lrzsU7mZ1qZvNZvCkk1mrNf7EBaS1xGosIgYPp138rB544X3MNg0brzZTa1MWVvda4i7M8/Zmt5+nhFbRCoDtzFRLYtPWjHie54gLmadsDkeFS3ONu2C1PNhOSNmFt/dvXe0XANflxq8L69mt821pu206AzCjiFGzmue8HMzM2IOjjM12LnvzzAfCZnMOwEpB4KXcmNCzjc1VayUttYnked6EjLG55SxaTc28VgB53ohwF1VldvclFBxtmc8vwJFvKlpqJ5qB2mEh4sTUo0yJSFgJlEW9xSpnTgzKYHfYocybrrszVGeAkjAn4hwMWhatlYkqFK6YOllDgmgXsPqBslLVYl2+MSZ5KfoISy3xjsfxSlsxQs5ZJLfWmtWBFAm28ZTzHK29VpsKmCT8+8P5wvEjgn9XO18jsXNrpqbTtEkDrWCE2mqIj1QjWRgTciuVGULI8ya2y91uZ2YpzxF54b1+zml2a20phQUinLrHhKOiXtMeey8YQd9QwKIe64Bqb84OwiDQuYjMm9nMSlmOM1R3s+6FZOGc5OiRNGPmKfctwNWniLlQA7wTo9xK5KImcTuKNaKzE1lmbvZT1+AoS1N3dGLi0THMzCkn92wKom5tGErgBOrk6dNr5G4YG+o4zvgqidRuVeLYo5gJY+xMI/Yp1Iy9WKGY51Qt1cfGwCRkDlNmYZJ+rlVPJM4EsLmTeXQ0RzKKMbukHA2OeBlSSkyTmYVcSfuQWOHUtE6R/DqyS3pU1ZAq1FrJXYgNvjKOQuJRyiEUdEdEbT9KczgX1sCehnba7lID3KJlIFMeGr3+LVab6FEsxBCRoGTj5GetncqQcGzyZHF+tvopz9VgFBORtz4HWBt7KSVnjywbKkvYwFS11JWLETP8fmcDjN+ZzICZepc6dxUJMavWpuTuoRlLKblr97t9WjAiwiLknPreCT51zR1nVqEZ9gh8/tRzOE3Tj+lQ4vePzJGTOQAN/wUGMoeGjKNTMsdkzXTMdtbQmahWSylT3qwjRGaY98WXOQK/+/a/0vLXXzVkJEGBXUXOiBdBVYhyzmvRWWsN8JUMmgDGjPRk9oKVyhHnsdVlSkT5ROcSL65wJvbWWm3qrlGJahCqmNydRKKX4dqzFE7FeP0Cq1kX4B1NLtFRSiKJKa6iWgl9TBiVx+mpm5+N3GBxx5emOWeR5IBRp6OxpI2I1sbRwi6tWo0mZs4TWJsqG1MNVBfYTcjYFcmCqMBubbHf/fo/nGZIbqW9BCCyMNcJjEQNcD30gVJpCmJMb75xL/P5k0dXAD74+BMlnJ9hM4Ow2caGygeFzbNtZb56fnj65DGAeWIzA08sm+bTzaEB+NHT8vHz51/8wrv3bmXXl25XmUr0aOBKzClPjhyOJ4c0V0M1q5FROtLOhEi8waBMewCZcJnNaO/GhAm+D/kib3Ka9MGMVusEv8gGYIbUg8Jaks2ybyIzgEXt4vKV3/qnv/ff/eb//ehDfO873+r3hvGbv/G//Ot/+dcubt1aynUIylzy+fmt77337Ld+Cyy4uX4GwOi8GO9KzaxwpTE5J3aBbYSI1XwXT3dTuTyb7ty6JJlqixX1DdJycXFRSiM+m7f3ADx9+fSmPrp17+wVfvDee+mbP3h0ow3AL/zc5t5GHryy3b14LNscBpPNZhMoxuWwuFMcIFtr7gHO9hOoBIi4qUqalKal9DObpPCOk5PQivsyEEGjoFbQOhke2HAiCpmAnWz5gaLET82Xjyzr45AzGsWuptZa64wBdyGOAAtv2vj4uZhZTXt+eUjKwaEidLUkK+LAzZQDr7Way5iIkJiYWdB6y8BZrUHo1DFhJ/ksfSVZGaLtSJ2QHk1FqgobuRsxmTSvqiJZhEU4XHuuTmZGtt/tJNIgusD4CKo4XSdD3xf7o46JgrL2szXxyuErpUxzPh0Auvk61ktCp5tQjOjQxdv1BOd/BH+sxmwZPA7uu3lrIDIvZk5IKQW1joelom9XgwsY3u0AixwleE5EnlKOhPS4uaUUotQ/7KjxpLsSxlwOnyKGuDsJD0eN2wkeu39S4doKXMkh5J0nT7CO9LZS+wRymqZ+NVRPwGcdf4Y4ZHD/6dOULMDVRDxIKMw8TVOk561o4ciVdycziNDqzDKrDBfhYPI56mhNCsHjLNGNNg52UEd8dnexq/EwsQ/vZs+Yaw43teZKnc4oxMzs5npYnCkEyJzSunSoaWzoOsYEqwkoLldHVhHyPFst60CYwKG1mef5cHMToAcir9ogiO5eVHqRjxMQWeuyo5QlpZSaK3fXS18fmLsfaLs9j58V9sNP/wuY5hQhce466Cg4qpWdYDSGkSQcrQTNwnFhHd5RX04hsO/sm0HzQo94iNxTnYTNlRr58BQREYRXfur6KkV2shu1VkTyeJExlNcjphRYliVLIhEBmZMe8yAwb+fdzfU5qy57AGfTtFw/Y5YcjgOrAFg1oW36qyW1Ve8xQU4OqJk3ImyiUyZc68Hq3lkS8YU4gCl5saXsl115aS6KPYDriqZUCLdevZeykJK1AsAtWXEmE2ZKOZY7NautZbScRBis45IixX0y6/mGzsRORhCRi8sza70l2qlMbmxsZptNr+FTSma6LgVR+3ajEDOiIdBtVGJQCBtWlZYTcRImZUcTH9oxhnLIQ9zVyLp10R1K2noRG+sYE4WQygi9WtZuV+xmirjjwRwVkcSiRMHvB8DTVE2jybu28ETEvevpWmuD0An21cfWJ6fNmtUGoZQSc/IBTjI3syaUwiTfu3I5Da6Hqrl3iM7JUqkWI+FAchyJP3FrYrkWBjORGzxGp76E6ipHb44GcYbCIkDc2ZI9a6m01iInbHAJuo09LAXRComAytOSYD2JrJVMFAMrd3lNsVnX1Z6JSyQscTy0psw8pzzoBPpT1+DQasQUDecRnBB3QlSrQ+MBwDEpQ0SkLIqY03QuSzybHSax7rgMCCjFjMUdwOGwU9UsAhIfPp6mfXuOn3XScvIYsyTuYlRhYSat1LSBKOLNq7VIUNOh1qT+L4PczYPhCBtiUbdob9vQhcANkcWViJlzb0T17GUNmwyNZ4JBnFISOtRaq2v37jrUvBmBRabBm+kAVAJEGGMQkVgyS2YhOXo9LMJrmCmJma0xPNBKjEg+7+Kasb3B3Ug7B/QoFjIfFF2szos4tw9hnlv/hnHkDuiSkTu55JSnycTbUqKAYRGh7ASqbZUEB1zj085kMHdHb+yIHVNi4IiJ7V5HHoMyVTczdSiNRoBHLBKTINrlnboJ7bWjD9gnhdn906So+Pss0lqjI9yP4uqQeRuFsimIIEKjzcQrE7gDNNFPBeP/Nfeudh6wWLcRsdy0YXDaS1gzRGpr4R4nYYAcDDasrjamciimntRPtcRx6xNnEGAeY72oJeKpFNgQoYTCIZCGg5scxboZ+5ES0htzZmHIglm/C5HEpwGQTTG8cnejNSGne9MwSnUKezUf6X0d4xMOw5OqIstk1g4lQl+RmBMnNCulpGmOY7wF6Y8opcQD0FJbM2gYhK1zlyDdMe7MzkRVD94KAMksZu68tQbNPbnBBWbECl18CK8a4Vvf+f0//5f+7F/6t/7lDx/9IF/eBZCz72th5sRNhCdehBYAnNwIL66uzXDvzr3b53cBfPDh4z/8/gfnl/yzP/OZ25tbh8OL+AhJCKINS57o7OwOgLZUJzKbJj6v2P7BH74H4MOP9l/60pfefEgJT7wu5EW4dts9MbE4Uxyj42WEo5oSaQKXpXbbLISE3eBQpjCdMgdvwuHSFjtE6Z1mFrnZ2KStkWnyaE06crZKAOeck8wASOn6Rfnd3/mDj3+EW3cvysIAZp6Ww9X/89s//Cff+N6f+NW3DksFsJlvHyr5jh8/gSvuP7j/6KMnAMqyWSo8sVKgxuJjiVgkLBoRBAcAhj05SZ7Au2VpoXPfprxNePbo/XsP3rq6fnm4egbgzkwX9FFZwPNrn//Cq/t0/v7jjwFcPivT63KrPd1uC9Jcmg1d6Hgp3MOW1TnkFmRgPnIQyYtWnjbWptpSL9KFiXvyq1OPBvVglga+iycy6Sg1JzMXibRGG2EjtIYr/XiL4f+fvkY/gRJAIMYqIYy/YWI2D28j9WoPJtwTxdf/HuzEzooIUohJA8GbNTMQuTj3g7gjvgMxZARtmAX02xjGghiGJxLkXDsPlk6BJcIg6tqE8LcKswlUlYPIhg6egOmqDot5PsVmAXMXG2gPwEQoS5qn3D2ca0NclZj7RLd3a71nKEKSJOmiNl/FF8TINEjbTAa4GRkNBmRMdJhonU0MKjb3Js7p7CvIlGP/7ILHnsoW1eRaj/Yk8aADyhomOljQzrRypkVYGvfdOQ1EaNjUmTkLAzlMW4dScu5M0B6nRZRGpKIp5nlaed5CpDFCSNKBCL29Yut63ssp7pMhJyTp74UQNQNTl0mvOmrmREQaYyTmsWNCzdTJDdFmcuFSmqvlSQQ9YcfcI++GE9N4Bwc50Cx+NRiPuiW0325BsuRODGEP0N4aHuTuVpVFWNhG5yiS1FL8Kcfqi9acYFFdEPk0bboEhiXnBPXWmo9Z4FJr3yaF4RLN9MSUhIWoaqvNhtmKnWAOd6rN1HueqYHdTSOpobURBGNEEMLwkfVCIhpJkhMnCV+AmglUJFl1UG+7WDUImFnAbt5KHZibk7kRI3j4KTGxGRkLhCjSBxji7jFD96ajZEBUR0HnG2kAvuboRXbmCivspWlwbaJF4jFcbX0lHzMwPwHfHKM/mRmTkFC3wIcMnNRhGLDzeK7gAJvCvUWIQcz8MvNud72/ecHcpB0AFM1alfNGvYmViQBgS57Ik+vE0tRb6zR9yszsrWnwg1LPImWGN4NayyltwvIgXqodDJO5M80EAEV851a1mVdmIlcLD1Fb2t6JaNmbZrblGsBdqqaF2IU4rcAlYwSll7K6hdKNEQEixWFJhNDGRWZ1I45MIj/UJaL91JuaOyFNmUK4ZFM77M0CTOU9NUzIwcYAo1mkOoMciSiBweTmEnxDjgMSObkTkzFbBz0YvMGN3dGTvNjh4REIyHxf2yJzMbbjLrVY6Ujd0jjl0GUwc+LUInSZKMkUWmM/frVTiF6MIZm7a9rcG4F8uHfQUyOPYSLu5r1FQik6dAGlGJuYKxGEuAGqNeyxfYSp5oGejFeA+jsyBpQa6sWDH1wt8rXMeuIVR7YxreN/rO3CZjYPx8rIquy9Eube4GZHJV/fi+NxbAA4PmU2IWfh2JBOz1Y95jzCm3tchcFH2sAfr832j5HBsTYaQAZfJ1GmVs3agM1QT5eJrDW3dfbOzAEuCt3XnKfjzBl9Gk7oaWEkYOFEK8SXxqp3zBnujShYeHEVEObaz2YuKXdxpsjwtgSil9ld4DSKBDKVuCmEtcMSN7G1FiRLje4rE8hYJAtDYGW11yKm3TEO4NFLM4KraamWuoaeUyRrO5OzjNaGKWKM48ZdTggRnqYpkYiIKasWAJgYBFcr2tjN3aPBEUVJyAEwZMO1Vm/q00RETCl2WuY+gSAHUZcV1VoNnNLkZK01h2/yBKAcli6YlETcM8x6AjkHNaNrQMYIiuBIKfl4PUKH0nGnKa2ZBWoOcqIID+xY74h9ZdYTEUa4+GxwQ3i0J6KD39Ye/JFy3FUSftrL+DH7Zbyuq+bqdCgXS0ytbf3H9dMxc5e3hX0Qbq4UteYAv+WcAHdER9U75CpY7kTu6JHyw/oxTdP6s4hEm0c5YtZsBG53pDnRanHvf27mTrXWZVlO4wxO1mg/DgVBK6x3BdCym4ThjnxY8c209THXiZ315BZzZ6dT6J21hZ7N19MSjbKgM1O4T3X8KFMCnZTuMHVvHvJFyjIwZiSco+BzODUHuRBz7L3AlKmp1lqJWHgesim12s42W4IR6STrkNxhjYwyQEbBR2ALer8rqamlHG9N+9mf/Zl3+e2n1x+99e7dff0RgOrLtNmaGbGDCnkhWwBwNWfcPts0a2b7tJkAvPXmve1Ffvr88e9/8ztvP3jt3t0zABcXd292T9qh3rnc5m0qu3jzN250eXn/w0ePv/ndb5tsAPzclz/39tt3bP8+6JCEM/EKzQYJcaqtNe0RvCnF2YgInCjVuDYOJ3aTQfKKD+uszs2EE4Nhzj3Mg7wsYhHlZ7UcADhLzpkoLUsx1XnOACbZfuOffvtv/0//OwhK+a//R/8xgP/z7/yd737nmS34u//r3/+lr/57m80ZArPSfJq2+x2YE9kta0+ioyRCZk1mG3GLSJzYGa26kqNOc2iLNM3CWXf7l1TrhicAmZbs/urt/OLZx5eXD1+9fAdAa7uc5mfXj390eFqY3/nsZ5/urgB8+3ufvHHn4XN+9Obd20tBq0N9BgY5MxssYqEkbCOdqtOPmnFhtAlhbm0DnOX5vLvbOgl7BtY4hvWMyQIOP2MMN6L3vU6tT7IqCD91X8ZMkvhkaBMvHVkm9zTCBchaFabTtRE981tTyjHSGYURU/T6mUw1GovMkDgn8RFEJYAG6g51tETBSUIdFk3i02nSKrgb+Ix+bKOecHUaUN0LCDrCKSPcjtXcod2IMfJWz8/PTzV06+ZySrw/dRgRUbyMDiNi/zTFK/aavhr7p1LVurSnVRoc9HWLbOMn9smkh+auz1F6gU59qR8LbOSmqgUUg8nUur4SKXFaQaerCGJNi1+FgeMnxpZ9/ICp0xfWRv8a17V+RlYdQVrchRvOPU7MKUiiWPNG+tk19buzbqIEByMxmmJ1TdZaAd9ut8y83+8/3Z4jdZg2sRS1EHlSVfLosGNMd/uIpYsgYjOK0xYhHpj1oY102x6f1KxH/2gYrygx29C2MJxEMgsTN9JVJmNBVwyGRM/EjQ6nxfR7ddmsT3IED/maZzE0OEOIBCLmlDmEZoxPF0hu7rvdzeZsK+OZCToMO0qtc95EHRAeopSC19b9R7U2Zko5p5RMFEAph3guwgzebRRqiSJvgnwdpAxDTQ9hoUhZhmoLg6snSp67ckpN1adpjlFZ98ERNPIsSYuOLqpwwoCvu8O9k+BFeshAd3h1gRKDzOPQOMjjA4e7ZsCNLkxUv/r/MfdusbZt2XnW31rrfYw519qXc6ubq+xyxeVyKbaxpYQnQCQS4Eg2MUkACwiIB16QuEu8IO4EJAwiDyCZByKDweBckWUlIopNhA0YJ/giuexQtst1cdlVrqpT55y991prjtF7az8Prfex1j6xCCIKrvNwVHWqzt5rzzlG7+3y/99vYkeJcmAShDgmm5a/wRQTHM9GRi4+Wsoa21oCwPbszavT+e7F3Tv7/ur1eVEHsGqYOFoLWwhVKRs3AGUAl6QIRBxD/kCTIoIiGuFsmZ+AReWqlDtniCziAHaz1TS2jnbXfFMT6zuA1RX7bqJbb92w3b0DwK6XxbyoKpLvmNeapGzXzDAShEFhjpxEo+9jImZDTTxSAY++d1kWqrBHEG13JJrXPV07ET5jFUGxMAHQPUOKJ04/U2dDJDiGWiFQIUSkEBCxNGJ4cyp1sSyd092ci7qUWshsFrJBmHGQeBh39XDusG8bgLIuOjNT71v3GJCBPOrmMR9CRYjTBTZs8rQUjkEyAHmCiCXMTKcsMU/l3jtEzNSQA+14KHCuZnG4CMVUtXu0vi/12o8xKoPM/OIgR9cWEez+ICHrpSh0RgSYGfAjZHMwwo8Y6XGh5JoZh1wlD6kHlKKDe+huxD2odQbSScK7QvAu7Ue+egC0Vh7M7JfTwb5WBhwmeX84KKJi09yYgL+sIh5MH8R7dLLW2ntMWgzNQm1MyTI8QxEmDPdB1CYiWjoe1TDcGgdtPh+lIhChz2yUgCZwyDt7x4wI3rsnaQLUtvu0fuViLUSkTFkEPLfu5pnpaBh8TcLdM5u4sMxvzQOeC3o97hKRxaoAvjccwMXoyaQmWSw/MpRq3ka1JYwR2QUUBfOh8uAQKVWQQafFiJEYv1dy4mfE8bjUkyacJ/K4VKuaCyWG/cdEj2S14yFM0tXMhY2/btSPAAAgAElEQVSjamxoQ0zojOF2kRQaRHim/uzbnqbloeM98sxUR34i86TQ1HENeAQMw4nHCfQaMu+uFBEtduxJ8jDINZkVPUwfqRbq4XIf9TrKAx261TGeSPpUnnp9sj3GiTZl1fkr9B6z3pPeaMNkmyadTIIcM4sMnU1VJ5F6sHzsvSxmisil5Uixpnuo1r21vfeQJSvRDCkMEccI61UtjOaYI/AMDfWIY10D2Et5w1FKCaHN3WbIS9X/8DpJcMC5BDJ3YpEL6wBpUGIYNCKiqqlZkZIMPkx1bJHSwg8gEyTEDEKBPpSgZpjuw4zk6Q9MEfJ9glI4GO7dl2WxpeYiou+X1lqxZT2d7il3WVG6U4KCGBz+kAiBqj04MUMkWKq2bdcIM622JIOWVBMxCGJIgSQ7nfBQCvn8+XMAXsqjx09+4E/9wM9/4v/4j/6Tf+PqaTZaNag9GOwVsBnWK1A41bQW9H652RuAx+enr77yvq88PX/+s5//1Kc+c/eB9wL44IfesPKKs93sFV1DC4BHp1feefv2y597+9Of/QJRPvbNHwHw9LVHlxe/seIrWmO1RxJDSyySfpzoQJdIHayxqppJAVchTsua70JEnotGOJj01pw1iogareIkQ5kP7/uiWkw72DsBbN6jKOFd2npSkQaguf3sX/+Fz/yanx/Zo+un//K/8i8C+K3P/NKv/tIvXz/Wn/jxn/wn//gf/Lbv+AYAb731FkUhjxGX2PqLZ2/nkbMWV17gt3DlBO4CAQlRH/xyNgCXuxdrLNL07sVdrevV1TUAdt8vd+5QffQbn/vSj/zETwP4/K9/4Zs/8v6/9x/41tc+tvb9za++bR9672MAv/hzX/nib129+vUfefP2Kxr70KAWCSDanjX0caNnmk94dqDjWerOUtbm57utkGdNpDQz19pqXcBlSLoilKD38EaiWh4yY+cvyFn00c/8DrYUfVd98LvxlwiLqglitoVB9N6gAi1qD15wMvsJRMgDJHZ0L6eiBut5s0FSXmFqJloKUlsLF0CPFMyRNjKWYFOdPjoiiR2qYOIyRvBqagd67+dlfVgvKsREY4RVyMOsp3GTxBxJUERCTU3qIHQC9B69mQ3Uqk6HP1RaOm3mrGpOnBNTMhIcRbUsupZ1WRbeEytJoliNePc37E7ALUfSw7oSakUV5h6kHunjClVhEMzOGarFtPQeHg029wEiEezMewHh8fKUX0ln9LFDguXSu5SiagPn6ZiqBhcQOQo59odUTNVnOLx7qv2T3HHUxGqAak6zps5AFUIKe7hyxlVKDriZXW7KH8ILxMyGTr37YZg97PRqQ1ePAAmnMILCJBwvxUpZUlcfPuLYCGy9JYhqxOBmJSRD3F1q6U5v4xKcOxatct8IxdiyBaOlMkWCZ7vOh0HBeysHpXvsvan68BIOdXuoQCAHI6CnhcrT74M2SW3hLoKRXpODxflzm5X7MyTtskJTidY4NFgQBSMkPdTzSSZzOoLxGQwqoZrViN66EwMKSNGAUizJyrn80CE0sjkhkjJY8sVUWiAiKKHTOA4fVlwmDCV/LLCWha2RqEtJEexl3xDdTILHVyOqKjEqByElDp0IoRSJh04xESbqC3oUH6FSDqDGkQjOnhqnqCr13jWXxI/Rrk3FeE69hxe6tVmm7m0FF4sngpMSwFZ5teKGvAQqt5JTxd6VO6PrskRy1rKG10ztpOYAKLcX3sQgKvAszIY5TlXVeAXzCOl3AMK12lLb7pc7FDVF9QDwihSxXlVaCV9Lki3qfne12GoSrUX3IV7UQodQzOpSphgq2EVUUNR6+MgVtgpEZH6iSYD502opHkiqH3vLA7jv7fGTM71TisES5pIBJE6J6GL3+gfE4POKRGo9mP9NUt6lGpkPC7KbqkBD4JR5qqqJBP3+TQU0l3+Jcy5lmJJ8ZMQua4kIb/0ICshQ3nyVBotw5FvDRHKylVW9KqlKkOjux/lvIiDR+1xgzOJcEEIXyEzADFGNTBuJGQobrggqSrEIbC2ZU1JKoQl6m3hcmCgpQ/4MqGjb7vIkEmF4w0zzndeNjr0ix7QRkknpQRGfekakm0jLQ6ZSauU4Q1Ohk9EbnHPijpjhLHn9kQEGIc53G1sm0bKoUdDnBvqYNn4NDTjGtUdQKHmKTgX+S8gQ6jhxxkpY35V+N27KYN+nKU5Uqx7xqHng7O1SqBFgiE36rgDHZXOo0SJ64r60d0Y/L6fsCi/psl6vRGwCdS2GDAQ65BvDunpo5qOPb0lMAYuAIjFmR69F9hyI4KAtZtbV0AjEfTuKoJkupS5lBgIHyWyPQcRMibC5WuBBixntfU8P4Ywj7i2bc51B6HK0voeHto9zQCFSyuz6j3bCSYmhxkBy2kWkpE1Rx7opkXhrPQV7j0hcWU6ACQi4rmui4BO3kZGtSmR/fpg+MtZERDKVdsqJLcOQIJQRDwqy9d5VFdNZfKy/DuHiMeUBNKJnTmruS/OFzP2Cu88DR+aA8yWQ7xF2nUu/dzHVj+3Kg9f1mKbJUJeNqQ5UMETvQIRG9Lz03dsBi3V3qCyn0yJxDG5EkMznGEN81GoHyaX1nlK6iFhK1TmY0JdfpUH9mZuuS9vzh68mPlVqvBew+MEcVdXedxCaDUbGoQEmZdqw7pl8Dyf3MWOsm7syKIPgkYeAJFngwWgj/95abikzDHoop3IymuLzDLfCeJF8pE5GPxI3k8uBYOotc2BarKoVWJkhbhDDqlWEHo1OkZKrhEApspiJRoeOyBUTEzGEG6pYf+XRawCebdvlsn/39/zhf+lf++df7F+spxcA3n72hVrOvbdSo9SiWvJolWDQ+06Pm3qK63VIpvcXN6+dX33y0Y9+8dGTT33qUwA+/ZnPvv+DH/jQ179f7NS2S7Y/X/zSb7W7ePPL71ydX/m93/pRrR3Am29+/pVXZbFidETs++4788OHlOY7hTJLRmILN0RHRAQl+UGe/QlMAYlhrYA2OtUC4gERWSShUKQAjN67gzIEwLJ5F6UupUVr/Q7AW2/e/eiP/th5wd3b/vf/gW/9utdfBfAd3/nxH/0f/+L59OTTv/r2X/2Jn/mO7/w4APDZfrnbzi+ur1YrONdyN/xH4dulUCoFtFGkxu4REmGqprKeTgNgpEVFl9LXZS0IAM/vbq/O1y/u8Kf/zF/+gf/yxz73SQBYTX2P3/Mt9V/4t/7h7/pH/9Ab1/2kZwBffvr+z3762Xtff0rzJ+X5Mmw+Q/almkPjgxCuMydxAJsEiFBdr/u+XraVciYNwN48SoEoozLkWGNCnPDsYtKGUMoI+GQg/t/5TuX/Z5dKbn2GdybJylRB+ECEIkfJ3k3VD9wT+7mWopZHTb7jVcxBEel7eygInycPIuK81jZCKCM3cCJ5oUd+451haiql1hnDSfV5BD0UqR2ig1yG52fbWrNDTnyohUWI0KHOvl9MiZbkD8nUxROS13L0ULsPvjvkfr13szK5A/3IOJtuDjzQfnIGbE/J7lRw3I+nJx+qqAX7cdJq8IFB+p5TNnJnhrk6r2wlpq0UPjHXHOp6JmZ8LBXmJnago8ZgcaxpiqqmNCRLKSkSMSQHA4mtUFhOPx7cwjh4+/ljTJWrjKkNRijs6KQpIShQZktjMh2LWZeloTVdpSi13G2X7DFqrQOJOtGP7wovTEmDykG/LoHuHophT86yamx3j+dTJXr21NJah4zIeVVY/jHzf8VUKkkOE9IT/UAB7nD0IU8CqPRcTRGJnBoNv0rSIx6uVe7zU4qpyJa9sYCCPBVV1e/rkx69Jdl3PMkRh1j4dDq18FyLlFIUurXdRNd19cueqLUWvm/dO8uSbF8070gWKwuGEBniHsHLthMlJ7QPs3gwbD0jfJWITunh2cSO/UoQkYGg3eegy2ACHaVgyMyQUtIdLmJWSo6RIpk4HPhlIZYRAg2D8G8SukeaVNPlFIPsOJHwywHgiAjNWMbuOjRocT+0JajpccNYCZCeQHgRS4SccjWRFxe7vblaeu13AF45l7bflXp+spggdHhG7hQ91FFk77Gx65LbxOY9hD29FDltLGZqRoojVEuZz4Yz+r6J1VWCLMNw7N22jSq62PW6rOgAnjAUm3hEgZdTV+Rk8KxXJtzDQS+65GzUOdlrqElYce6IsKrKKKJjmpRCZQo1TX+4ubnJkVbmjq3rGoHiQ6ncGFAtNLE6HIIRdJJdRR84uR2M0CiZpK6zc+Ro24OAjxN4KSuEgdBgBPOXzZreu2cA0rsyE49z6TBgDryozHSPFIqnspm5Nh6byzwMdbxY44XOMNqi2sLTL2aj0StTs5XRsg4VE1VIsBOSS5Raa9pnWnTxKRjEWLvm4aYPLgvVgf7Nc1qGVokhBKSI7u0y1rRy8EQfaMEGKVqVPqtxpgRJrAb7zOnuxRYzA5URzBBizRguSaPj8X4tywJErkTvx+lkjGGcznnpoCbrcAtJCkOCnSommtKzr0UGh1ItIy0LQhmYXlJEhAth2TcMRPxwQqSO8ei9ZQANIMK97XOXnhfn/JIGWB5alB7BMFvye6JCTaO9W6eaJKE8+2RoPqSoRb4tkLxQERAbhIocDI9sWhtPEXiEdSN2CkoPGCTkoEhCk2YN5vzwGHD0noj4yPFN3qmRzbqlEjXV450ehrFCGstCMhesqRqaAekZ7xxCmmofjbFwWulmcpE8NBFojkUOnYJZc+9BEc4J3/0eSUXaloSCkQDGe7Xkw9oOzh4RU+ImJta8O0NkTP5SK1XMvHspmkZQoRy2EXjkekTrvSw5pa2zcq277wQTvZuMokMYIKoBtp66Eq91VTHfvfc9i0tvXVVLrZA4+ECTi86H9VAqZt1dQtQMHHoTTvJ/QgcP79kh61UpnDBwHXSz5LEdKJNgEtopvcu9Engn6R7NqqURo3kLont0b621HNvNGPVQVejYZyt0LCNThPLy5CUPx/vSn/em+lJKgqxJKaWCeaxwZj1SVXlEqXFoCkNEIPTIHeaRTpJdclkK0Ee4WyqO0qRvlbHPAYfOhO3pz4+hKhpbvkQyAkJRQlSj93w25ldWW/jWWylLalkpTKIt07hoZcpZhKqEJKVlfF82vTyCQzEuKIIlvFPEZbJF1EyMUqAGwTvPbwDU8/l250/8lb/6v/xk+9i3f923fecHATx98mpEtE4rHVW6W9tTWVojcHVdzC/Fer/cAFBW46O61csL//oPvCf9cW+/ffnCl7/6mc99UgvNWtbHaz298fQ93/Dhb3rPq68Yt357A+D9r12fT+EX7b2HC3xud7EE1MOJLkVq3n7R6A0eBiEk95VZGYvsNsxc4xVyJbRuQY2+qOXPoN5UdW8Mk5hDWxEVNSBr0ViXFcDf+OQv/cont9TKfNc/+Pds/SsAPvQNr5+ucPO8A/I//5Wf+75//B8D8N73f+C3v/S5R+erpahvuNw8kzw5elQsJay6qcYQZLHTd3eHmdj64rYBoJw8hNBlVUrcXp4DaAy5euW/+cEf+f7/9C/e3aK+dg1gv+Dpex79ymd++9/8t/+CLo+/+3v/WL3cAvj417/nE7/6uU98+s2/69teP8Ve2AbsynA6rWTrrWdH5Pm+k9GFjHT5CixC+0VaK4izLY/3KEAm1pcW6o33RZmGiBuyINcDvaYhyUPDMGEAgZeFBb+bf9mIps7i7NB50b2VIYyPdE88lNMXGXKOoZiY9aL0dJLk8TX3/EPEN8hUx0TJpq425tjWc8MfQssth43TT3JNR3tw8FnCijjbbNw7B4e2IgZAPoUfGIEjMqFXM0nEwzNLHjDRIjAVFWRKwwggR0gmsYy1Rr52ziA1zMxGTmKKd2Pv+wByTXCdqnrrOUfLG61IiQgTEN4fzErylD7MFA+mIREROqM9M8uBGIkqebuMPk1hpfRRd9WcBUuIeyDE5rBl7rSVkeQmHf9PUVWQegQYP5zRwCEqAyZq70JlcbTBpLtbLWI64SaI6BKCENWioj4UfGHFOCDXCdQacJyM3hMZ8be1VvrhH1HoqKYGMWFuMbJLCJdjqRYYjmMbXVC4NycG8D/5VTJSEkvVFLSWouKDQCqiWTGRUCiNEBcMXb1JiR5COL0fJbESagRSEz43E2VSdohgKSWvNoenADNL5amOGXdZIFUoI8gTEXS3WaXkC1pKEdFgWF16a8kIZNFAjwgKl/sKQWXi0bO/zYPOJZ0Z5VD7q5bo3ntITarJVOBPk5QEa5nDPgpESlGzk5imX2y/uUCLpJLED+WsqBbfu1ApQ/cEhmgoGfCiS+qc2F3SAZTldHBGzkNmkidnLUtSNONiCErMbA2SfWQ4DsgCQyTE1KCiibJC/hHyAMyR+xBHl7JE6+EeQarMB8k0ePY4Q55G8HIBsJjEvjVsqHU5LZDMFY5iciF38ZtoXcoiBUBngFGHCziOhlxGTp/J5IxAhL0DvfddbbEQAJU0rVeMbW9gPK56ZgC48kv1ftduDLXtWwrhTxqIC8I0XDhmCRpCqqQjiJpQP28hpDHcfUx6Z01pZkleI7mcrgCUZdm2Bi1q1WNkoxCyI4EwhhhfEn1EsVsxEJy9dXLYZgs5cvNSVaTJlbHh/RAE2JPKUyfBgondGT3UUNzE1MXkOT+P3xHFmttTM8tPJrHLqpoxR4dD8NA6yUQ7QXJLr2bS5/c1uEEcXIw8vRkhQSky3yOmvp46ci1nLyyzVg96RHdOrYea9d57j6IGji109laGVJUQ8DJgEKIQs5LckWOlTCg17VYHzz8okgpm1ZKTC48QRRETA9ke2P9FBGbGPD/j8NqMZCrj9NIFs17KYMVp7MrtQIxuZR5oQkUxzR7pa3DAERJqpsWkiLPvnRHT1Zw275wt9BGZkF295Tdn04nk4e5Z8/hxTIHuLbfcZiYlgWEZSEaGt9YkkmaUySbLw1kdI6U3SopQ7+62lNgty+Khl8ttoIxIuegiCgU6gl3BtI0obKI21azkzd56mHGtSzhEVO4rPKGYICX+ozAaa8Bk2ALTM586WQmEONkdgC1Va0X3QAh0IAY8EmSQf+Rj9WRaunhAk4cFYKknKkcWOKXogWUKdwLxsIyT1PGG9x7pG5w+sSTVi4qgjhQ3aKxL7T0u+x05Vhltd4OpCkSCfYzozEopkcgPDM6TI0op67KISI9WhpRMY+gTbLCgAFJD0ugFpfqQ3KIHS1kYCPoxXzhmN+taSN/nPZ0/HmO/7/clRKwuBlhrbfzrKsw57dzbjL1Hjx5RtR6g+yF708T8tlpr8ufhWeJDVbMYBQAjIINMCzqR3XWaXAqnoixdzaIlm/B914mKoEdyfUgppaReJth774SbFMXIfDETUbHjJ497w2EOFPZ2uXA/gDillM5wcik2NH7pMCbdAYmUml8u2xi0qWWQWJ/0ZC11OKWPVBrTRHfe3d1A7wVmua4pglprEsOEIxsiRqUwNFlmNvHXEeyJwCDHnPiAm8wvcniqTKtrO0B9ImjOI0N4LbX37k5ayCQCYCwDWWvNLiLDQEWMzh4U9d5DmeOYSsm0FYThfL4C8NVnz7/xmz7q3v6Df/cHfupnfjCLsCs9RewYHSC8k5EJSstioiHdoYuc6+iBfW9r9UdntPbi1ScrgA9+4EMf/eZ4653nW7tr/qL3C4D3vf7ecz37xckb9q3IDqDE9s6b71ytT6IVM7MqgjbbDNQiW+Oipdo0l3mD0LSYlRyDijulCShsTh/Ubq0OFNOg9sAC5AGO1mES6uv5OlDvLmNQtdTaebm5uS1a33l2A+BH/syPheNywXd8x8f/7t/3+9Ph8Yf+oe/6lo/9qV/++S+99soHfvZnP/2//2+/COB7/+jfZ+up96zMYKbnFQD6Baudiqyx71qhJY/fCnPC82LNonVZr6P3Fq2abPuLRGFdP3r9C1948d/+8F+6fYFlebrdNACyLDdte/Te62dfvvnT/91f/iPf/X0n2QC8/z2PP/dlfPLTv/nKG4+WV1euDmCVYtjpsV/uIuLJk1cA3O43CjEQdFJkPN6Fuj6/qzuvaNe2PlIvw8dhp9bdBmgjq16IknTCDs6Cuzenu1c1Tj8M1dKtqvPvw33Mv/OQUYnBozn+w9gux0sizcwcfRmBSlJi/DOqtu6aV6CMmHAqO7Hv+/l8nc3wGHxnpqMqHZ3BWedBi0B7eO89vY21Vjid6M3Joa6PseNICp3KnOOnkBhg5nxjblCOo37vfrqqc4TRQZVaVQcnwt0DfWplY8hwwglGMCQkqrvnu2Bmp9NJiplqaz5DIhQUygjJ6nsAKKcyPE5miqnHpjBC1TLy2oaaIW0VJJnx50vmK9vIiB3JlBkFTba2kxS1REVMCLpm8CrJ6FOWb1pLuVwuKTWWKTL11lVLrQWzsVRVM/SIfe+qPYfsIkFKBgaTnkvj4Z7wxpBSyghDHTBLdN+LLfn+HrpCiVCIkyUffO8RREiRtIZJXpellh5khNo0rmbWDCO2TYTVRvQggkWyK2swzQEHcaSSabb/o1dk7snM3fNu7a2JyPl8jtgimFjEFOYoWeqgSo2RVid7Z0Qty1rXFGT5JAN7kB4jmdioyc6gMMSH7VqHsGUgvY9iNZiaP+C0LD32FNSi2EHuyNt594CqmD5kaaWhodZaa5HhY0ZISNIAujNiKSV7kcTNDMJa70tZpswhlloh0voghiy1tt6DEt68T/ZN7qzVfECzxsYODHYf9oo5xCSdAVUNYfTmiSntYQWqZveWUiR7RwJ1sQjJbE4GrZiK7L3T564uQqdGPx0lMoMbhmxcR5p96pZOVqcHHdPHoDn4k4AUW9exbdovl721fetcqyUubQRmU0xSTsSJTYFCCJNAj7Zv+WGK35XL7WtXKm0blot9e3o+47KJ2n73zNgAoAKl9DZoolYtL/3eWwFLKUUQbc+Tv6K0PWAlsTHtXn3mIrKYCRG+ZdFytcor12s3kyKy36YkodCXKh6qtQTy2YIK0D3Hi7lxng5WmNV93xE9o4IiQgGVsvtu5RRH0JIWzRyA0NY3SzM1C/suZbjlc0KtSkylgOMe0m8iVtRBZ8bfDVjsCJq6H1dJiKgYKKrQ9McAbbuN6CJhaXERBbBHRHMzSPJfMjK5dUFO3GXgYIAupqq1lGyLdu+ZxqKpmiolK+p5+snt5S7nJYkxmlFi7H2XUgnMXCqEsEfLX1brOgfRTO+29qBHdmdt20XMwJIwKh5eAKFoD6YJP3+A1rz3vp5Oosq5eU1oo8wcloOcGiJrXVTLMTKwUvaWGy6PGB+CmaiaakHguEGy0yQt5zFzwEEVqpgLlYzec7vWWzOzFJGkOGCwSxmiNUfUObw33GcqFTmyGCSHhwldFXztMThu/bZIWbzAtTMYIcjKRkopWtIj1LWMSZhBuu/btoVqLWt2entiq8yCLKczgN73ziYmVhclcwmeTcK+ebVVre7bttQVwOl82vdOh4dDbO8NwHI+mXDfdwQ6IVhGPFJjqXo6nbbeul9SPQFZ3D28l4xz5SBPqK77vme+C10AnOppXdeeW+xkIqQ7Q5kt1KE6KaUo4K0zRJdFgL0Py6gEI6DFWvMpZ7WsBvqleWj3fNkkRHvABCGopxOA3V1CyrKKafehjFJVgTLQPUQsdFCFkelaguZUNasG4LJvIdv5fJbi0XpetLXWLANdyKlpT5ZU63v4S/pJsHrr27Zr4Xqq2bV29+7NtFSt4Z7v8NXVIyDa3kWkTqp8+oEiHAKptuRFHqGaUmj1oLeJ4ZJqVu/2OyDnFEONvNa677vv3b2rDDDyvrmZwWy/3ZarFcB5qbvHzc3zslSrqhxp1b1RROu6mGiO2MYCDA6JEBMOBAYi+u6jgTdNsQYlYCAYsQt1zIpz9IuhBGrNx1DWVlXd9g6ylKVM3VC1EhGkaGtZwhik9db6blq01HxrgLAi3kKpVZfjzCI9RDyQGzCbG+ZsG87rkoVCqgR3j4CXUu7C4zig0zpSVYjMnLs6rZfbW0bG2drWt2Duyiyze5FuqXF1QSQlGOqM1u4AWK1qQrKWum1bmVEIBEVgpWqps3fKcjDcPRgmmiA0pbbw02KjM/FhoEIgT0uxMifFPUhRlFrTMwXA963WWobUkDMw0SJ4t+/X56tL8yEkmTrVUcztXdQBiG7NU/xVEcopDYP5k8f1jffhydPr0xMF8Pzm7dNCkvvWSrdayloUQHinB4MGkVanbLnWc7m9vOigSql1AcC+L5T3vmJQeCz7ngqOS5Hd134q5n2/3D4H0BrWeoIKxT32Wmu+DqT3duOxn+tJwbsXFwDrevberq6vtrtLZ+69oKqlLEG5tMv19fnmdstAiqtaPFSjpBdaMhhMwrE3f8bLJnhjsUcAbrfnjZfzY72Yt9a/8MUNwE/95K/fXbDWp3eX5T/7k//FshLA06dPrq5fDf3iTr/c4s/96I8D+IPf8/u8tAv9zRcvghCtSQZUPBLU1lo94S62si+Di0EzrWmgNakAfO/e+7IuKq3Y2vZ0o7z+Cz/zs5/5Jb739a9/662WL4Kh7y+eL1ienNdf/cRbn/zkF77x4x8E8DZ/8+Pf+fidn9t+7VNfXb7pjccf+SCAK3kz7r7Q27PVtJwf373oAAwn613jbmWjFTtdAfjSi80evQ/yyna5DpxIl+UEoHRpWyxW29bNLA86inp4JyE0pR30MhUtRgehc9k4YJcxCRZ5yCRp6P9zauwEYbzsKj3Wm8MedkiBPGsaDn7TEH6LWnTv4mLFR40vKNUJ9tSxD7lEWWtr3UVVx9o6sYoQC2bxmml/CG+dw5fXnWMTbKX1aHRRVV1GvgdEiyYuXlVTMtZb7xFFTURUlOY5v2utmWotKiGtj2hMgYppovBrVWaImIBqDKB52Chk19W06NaiezPRpQ6eTrQevdXFnBFq6/Wj/CQ3kK0DWOtIH1QIoJfbTVXresrTp/cO08iPqCyjwt49GNFirQHuUEwAACAASURBVOVgc7i7MIpGiIotWpaRTNmau09q1ZAC7fs+zMweMWijwKLeEUpVW4pNvUwHQjnwjcbBQS9lWdayba33ToRMbct22VPoIYLs7VuLdV1rtSnrtkMhkoJT0XuLigilmKp03+9Z3ZmI0DkEODMrZFmqSqFL7z62D1BxLlCXiJ5kMnDYGSJ8r0WTE2Rj+tABnGqlSvQUQrLYUpaaU60sMLZtT4lEdK/Lmt+X6cmjeaiVc7QtWzJTxYhpH/OyI+VIzaAa9Nv9Jr+F0/kMoEebTg0BUGzpweZNFRw/LFT1ZHXf99620+mUXXpnMMRB9whoncAsgu5dEVKslFK0AOjbrlWtlAi0bY8Zp20GE3jbrNayltGZq7j7stahG5qptBEyttwExQH0vOxM9n0HmD6IfrkT4NH53NyTQgXgyaMrVb252wZf6p4tMkJJekR4m/GQpZYS7Nx3ATKMzE6rg9HCii463pp930TkvK7d/chBJEMoAzQS0fcNwPX5KsOJl1JDQwWh9yKyIAFXlZkIu2y+E6haBkMWoCNHAwoB5HJ7mfPWYTnZWzOzqfOCGmwxj75HX5aaxnEEF0G7fd7fuXlUFMDZRONSl51obsMyr0Ub4ryWoK+lxDDitRuGLFd7JGpnHw2z6qJSoHG5FMpVOeWWPlpIhJs4mSctlWopAi8MSuItFeTdK1fS0CK8YxT2G7l1lOUULKtjNQXQeRsRtS6Zlrp1B1BVAlRVWxIU2gHUtZgsjSHlpDLJ/QFFzT8LoGe7HmZ/yKPlkbv7ZdcpwXbnkj1OKUVtQOvRgihWh3WxpF+sgljqosTNzfOxsVsqA21vi5WA9thyNuoCEYUKVZl4usSvVqGVF7c3S6kZiRBCIRTc+x4Rp/OSL1jznbRSisPdoy415/QRkcM4M8NYvuLqtO7tQrIso2PvA5GjTuoRwiRSqozpNncdxkAXSAabCGqw955uFGoaFDwO7wxUvZOWm/6xfY5w01qXSkrf20ANzEmQQkpZrQ68iAeCdMK9Z3bYMSJXTZVLzyF71QJw3zequbcU8pSiAPf9oqpLqdzvsv4OaOu7FFtqnRG1yE12BlOQ0+UiIloU1noLMD1volKLsuN2u5Rac8+htqhZaz1GBsXXXorKel4SzQWnhKgUGTsHa611z7qm5IPSWgthZuowPF+hYYKIpAN47gGGFF8EOQ2Kce5bLaRnnOVS1yUdKFJSe536GZV7DiU8ADU7cM0+gRiRqWkJxRehFmVmaBE+tta6VEnUrMiQeSssIug+Nttzo+WMB4EdNgOHVCGGocJ/mKYTpETBBEnme3V32QE1OcjaMKtmfoSSTLBi2Oga+cBtmENu9TyaOJJcEi5tOjScACpri5YAvMNPlZ9JSkscUUciBqiiIqpQVx94SpiI1fVUlNKhwy4oChHZtk1V5T4ulRHsrRFxOi1T4Jqe4Sy/xoYnBN49Gc6qZSxxARHphJQK770Ndl0RNYWJ5quc094+++60mw0dDcTAPlDeY4ZfIrTkcIEtOrof9h8RadEYHSxz+W/OgLsUCe+jFtfBNIWqSsm9zd46fBJYROSYyiHzaspIRRpIvIGZSAiKHvgogpoZT0OPHSC9u3vjzlJsmFG9R1iFiNJUpQw9XmfAGajrYmV4Z5p7RIdCS6G75klK33rLjc9Saw4X4C6CIFtrkhwNG2Lgvb1QlSIWYO8OYOtDQbCeT0bZ+0uxNSpSSonNp09YAIZTTQ4FackGSsegd6g5gu4tdnekayS3aquOACZurR0CzjRPRTrU0wzW3ZmxuPeJB5kxsNTT2E/p8HC1tsmAP+mrr77+4p1nAC7bzfl8Ttfy1ra7/Q7Ahz78/r/2Mz/55/78D//RP/YH1pN99atvAnj9PY+8vVDVoiczK4pcGqTCMXds3pHzBQqrQCyKEtjTCSKx9Qj2Qf3OCV60Zy4afW9SlS7aAKjUsfqTrgkiG66ywXbaLne1nFKQLbPhyXVfVhXFFpIeVCu3l62UZUQzRABmNAHIcOxDvoheimUdMS4kiHt7552LoF6dnv6lH/vvAbz5ZTx59J533nr+K7/8id/4rV+8e85xwzSg46IFuvz0T/88gN/4/Bc+8s1v3F72Uk/QRsFpTTPq6u7LUqj7kdkZEsxpIxkeNa3OUJWSPZ1whDssy3p3aQHsm7tTptnq6eNHfd/W5dEXP/vVVU/KDuD66va8rB/98Ku//tlnn/nNt9PP+s3v1VfXp9ZZirvWS9/GcJYlLh0sZlcvbvLzfLL3q8YntGuaheqQqjmSjlbV9B4Ymrqq8Rbb2FrHvIBMMhwCONTzB/twDiPib9O08v+AKU1NOoh78iV8Jo0OSrSaCiNBDD3i6GwDmpqGHLTmiXe5bKqqxUjf2n7IxbXWyTaWhx6HdORanaVwcO5hud+vCjXtBiR7DLSHaFFK91CJ9GBh0hokHNBSqzgbjgs34ydMJQYlIYKBCEJMZCRiOHC53ROVjczRBMAognVdQ5xDuj8lphAx+ZvAInGEW40DqJac55NsU/QLYC2rs4uAI8kSihCTRBuqGJUpY7EicijR5B6VDdDUMktl/rIMS+xcvvU8SATOrocKOk+JJGORIHp4GQFMpZSS4yTvTD+jiEDFTAKFu/djBKbysAh5F5oNAwc/o9NC4NlCoR4PkqdTO9+ZGFajtC9BRHUMuEHVokU4w9CnPQTFLBx3d3fL+XSPY5gok5gz8qWWZJ+7yKAQAkInDx7ukJ12oUSoiKnmUmoEecbgiKnmJmO8Mg4PRDVTKkdq+yiopNhax05iBCeJrKUqkU0UQCuLqKU+4XbbmDMgUZWZ02iaj8EYFpFgqJZxg6TuJ7kgESO6dbJceu8jozCOqDskC99Ee/rBQZIGFyG9jUAeYS1L+I7geS2T8JJceVICMQy/YBhmxqyZT95WEFvfhJ6uq9GqQeuymllrzVvLm6suy6GEHzCwSa4JZ2ZeHsi+ZEOqWR6kfaRgKsZiKSRkWADIUjSoCXTJZz7xGuEeIoiZTDxtCA4KpdRltgYMDBm1quZlse/b9vz5pd+trT8yPC0GYGXr7fZ0CtWASMuVNMIStxzMrQ+A5gIUtTVpmeqSx1ffWlMlWEKKlhwZbJdWypInkmAogkVFVQzWHffonKHwCLJDYtHRLvoRKRIUahnmYFOTtPBHRFbbPv0KRYyTDZwvvkoxkejU9GMKAG3u+x6KQFGdcb8qSiBm1HIS1bbbba3lSO8GUIqR3PftdDr13r1H4khVNSG0ta6XdknsvYiVUmSmEIwEKJJCcZB+n6IVdKQ37T5MWmFqWGyRyuY+2KUZyG2DyhTw8aOJ6Zzs27RcOBjRSIqlbDnGP2UwIKVEMGcWR/YWkKU6Dw5xZ2iniKosidpmdKELxyM/HKyOECCMkz6ZdZcOoVgGvfEB2BsSDOSCLw47yQjHnXLrI9AwQR7HHRTRc7onUo4tL5CDXXjf11oBeNsIpDqqtZbNVDZi2c66s3O61C0dZCEidrzO3ho1T6HEug1LkYxUrZFz+jVnUYkJCJw+zocEighXaFmGv2PbNgirlXp1dblcjnhwQkQiwZM9bxQOCsC7IFy5viBpqlr1iMA5GGMHTxeBiDARM43IqAvMADVC7nNAW/eEb42K5MjLEe19H8VAavYBwltzd5eJsJ7TAcwDYX6lg+fMhMnJjCZK/tk0sw3GZ/edLRkBmeNxnObIqC3EHBk8XMpp0Tq43/mkJiGJHFWtiCjCTBQyvL55ZlHb7qdlMZuNUFLlmONJPSgX4ZxSpUJGGkSDUasVKZ6xDHyIZMfhf526UIgZYJht0sRMqnvPiEgAa1232FrSxdQmMAQi0RmlKKS01jhHP5lK81KmWtbagZEJMrKmi6qmUDPL1od0zMl44334K5k52IfdAzaWflZsazvmxyVtPJcKJXjvSZZ7qm6W42YGwtQS/96SNSiSJWxmJ+fGgBEsad6zOa/LlVkFFB7p0DgoYmOByYy0y9E4RURrBqCM0t/MiNKj7fuu9+oeJQkbxWRr20DqZPqvSDJP0le17zug+bAGBhDHUoIrY/985G+ldnSs18CDK+Cj0Rg3OkAXYtojDz5uuEfE+XzaBytkEHDShejuy7KkX8DMunu45y+SyinTapJplexTEplvZKm67/v4jcY6pddaI/piZb+7lPnL3t3dlbXUWn3fn9+9DeCzf/1T3/8n/8Nnz9/83j/83c+ev5Wded9vIzx9/wTcx4AjLUOq6ZKbNiIZl2t+qtN3KhC6d48wsxH0JSQGUVWOZzVABLlldFHQBkFQ1PQkorrArC7LfJ1FInYR5xwE1HUhXRillhd3L86PrgFcLheSAlUG6RGNbIP4LSJ6vW3uuM0kgvO5Wj2/8xzn02tf+u3tz/7ITwF4tNa27U+erufH6+32ztf9nlwkn4irF2/F2+9sV+er519+G8CP/0//67/67f9ctBfwCqL3/a4FgM1ve2y7X8pK1VBt4+rFrmoqSvq2P5uJQiCK0yke3AHs/vzD3/JBu8YL/4qcH/cXNwBQ7J1tf3J1utw+/70fe+M9j8+4fQag4nap67d/+I3rKr/wa1/8vz71NoAiH1g+/N6bsNjfOkkvj1cAN9FMl7DXSrm6Wl+/yV2fXr/zTPykFIhaBHKB7KyiGfo4jBM5ntAZzv3wmErHRAoy/1YJ8H+bSA79naYb9xShnDUevpP7KIXJWzKzJBqoSJkmxyyd5oF/KEsjwYvz/hrWM0k0EbMQk6ztLAcXGaKkmjXrGBenl+EBRFPNOIs5DJ2wqKg7Ve2I4k2cmTCOycK9ZXW4piWTkifpOzwDszjFgiLLsjiDvGeEgSKMiKDO1BB5mccq2PdtpI3MwPuH6ePeWpqec1jjbRToIZKcpqNAz+s7GBFdDH3qFxLPFllsEXn6iYgeYWH3UG5JFua7YBkEI0YtQbXpDhjYRROL2PsIhjRVNbUAWuy7p5pJo+0RBZn7NloXiGprPg4QmZ+WUCaBm6Tl2kE0sognzGxij1va1vEwVv3IviGoOs5JDxEupfRYfGpzEBRRWxZR7Ld3ZcVIYjbyyICMae3OwaImojJyr7iWSkU0V2E1sdHQhHszhaiudYGOSxAeoB9ZOTlKmJIDS5JFPt5xxP3MtVbeNRFx4C4GQQMYayaJjCdBScFLKCLnjAYZkt68jhmTATD4LIiAZRpOurWQsyGPzoiyFIYcZXn+QpYyK4xmLpSAW9HukXPGWk2LejRSlrUMZDt7OFWFiTAMTia4qg3L6L3CNISkgqUUE+QkonsUNSe21r21NInrfZqs3OeedSS5PMUmI+wvmNYY07EUfFfq54NzCWRkYuicdt2XqTwOMH1pJJeDQgPaEQys4uGZvXI89ipUshasQUOGvLZitOiCHnJAJXxUwAZiQGG7pbjqBBcE1WWZMYarqrddRHRZcsARC/pSKBrCRuYKJ22TwSyVkfaQkqNokaCKpf8776BBufXodHpMK5ygt7asq7svtgDYjhA6oZqN1yeDk2ZXk62NqGpRKgkTkbXUEQ0hIYAoc8B2DKTmZC7G4g8wG+XlcCymh8ukFAt62/fjxYmItVQpEk5Aaim9t3GYTzzi8Xt5IBD+gB07YeGW/io7Yj5BLWKlRB822LnOzLH7YMl1TohhkXFjTX7E0XpE3EPAR/6XqaqJaZ94oIH4nK40maZ+9xDoMLLmR6FitRDaZ47kwBKIgiBhZRr95w9AzUmxHy71EASHB92OdGTJxmeQiQbjMSOikzHP8YEnkzsi3Htab9KdmkiG8a/MSNojJsZgo5JQiljfm0mpOkzoid82oRVxzuxOESYfOrx7/K1qod+dAcdAzCdmIjC4Vj1iPZ/pL7HTbChZXKQcuxwxFq1jTMB+lF+q9y2ozBgVZwTGWkMhCbCQkBhK2xiu5YOpqKLIYbnNx7HHAevK19WFZHd3d5UHamCR5j0lG8c05KhaJpWLh/zhPjoeAybXBnAZShSz4ywWVbiPIm5Wve5eypJY78PE2PvwhuSvfxzlMwRk/LBFtPvuaelWi+g4TAQUM/PW3V05PoSi2RVbVorzSQsZUc/6UmJLpH8YmQ6UD6tVE7i7U+/HfiTrUgRKH6dIej5LKWa2tZZIOJKZYpZt29ipryq5vZp1bXpcRdjZ1/VaRIO9pMdEEsLMUYbqsIznp8RZvo+aIENARXXOdGM+t/lmssx47gGmEmRS3ThBUEoJCS0K1/kS0ifnXQUHuzQ5dpnaezQJIhIzR7DHKAtQSoESKsqAHI+rqGVy1H2h4FFsKaWwdTPLerFHq7Va0bSncuZa5Q2dHVTrI5VxphGRvduIxEOEk1xGYkvL3JyqOdwlKEBk2h8yvn5RZ0+eyPEkByQlowflLjHUs2qXgx0FEDHiXY7BoHsTTZGQ8KhEqaraWnO6xDE1IzAeJABZiVqCsQaSPmZWmR4Z4PYgpPBBvoy5t/wW3NuylN53j9p7P59XALYYNw9wD79+9fzmTQPwQz/8XzVe/uPv/xMf+5YPU/fQBmDvFyuMGJIWPaSSIqmfF1Mrpc4Ig7GAoycCBSPXXdR0B3JnOKM6wsxMVAWJ1RAgECqgukiNmIHQyZRBmSdlzsj3nHgmCilNrq3fkNHZO4Tk5XKbqrrz+TrFO713j3EC16Km67bTZNVaEBuAFjfR67IstVz93F/7+be+AgDn0/Llr7zz7/37//o/8ce/R9bnyyoA7m5C+OiH/uu/8Cf+nf/8lQ+90vk2gB/+of/hn/lnv8/M3FnPePx0yRwW6M3VdX3reUwyf9Yl+YGZWYloVvIb7BSxogIlJadyN5fnr73v/I983+//sz/4f9ZHt+tr12kBuKoV+93tTfun/6k/8visvd8BeHoubXv78WLf+L4rtw/97C//GoC/8eufb+QH3nj8ypMnXW/MHMDt7eW0PuF69eKmfOm5bbcFwPX5utraYmWpIiUojmNmCiLUBIgYIRFCgUICfFcA08ORx+801Ii/40kpD3YD8nJjmWu9AQ4IyR5BVB5WvSOnIu+RlAOIiZGkez/K01yKRnRVjYf4ntmFOMiYDCPqIXIU1ZzKpa6QDwboB3XYEtAwo0KQNTTH2f4wzQQiTkkZ3HmtmBEAgMr9MAciEANd88UZY48QTC7qOMfmRZy8reixaNXl4K2ZVBWRgIhVADfbTV761YoQ6RyUl0vzecrNOPbWTrXUw2MSoYQVU9XjUxpQiVllSpSxbES4Z2bNbEgg8hIr7kGCXRagOrCdWcvmNDlt5OMnLLq35u6l1lpXe/AYH2LJY449c9DGriUbMDPzPq5s1QNWmge15dH4YK84SK4mlv4ljcPmjR6e/LZScrJtZsiFU5bdDrp7FgNpoAFQc3idjioifSORJ3F4qUrTUnKV2kintx5CKxI2Ajhmb9Nac96rme4rQwGGIJeYq6YHUR2uoqLatn1Zlny8PcK9t4gQlFIWyWAoSGhvGwkYxUZV2z0mQ15UOOReIoColJAcIk7gu4hqEeYgwGOyb9LOnH+YcY9LXkl532h+8qo1h+wQAnbUtESoCodZdFRoNulCZHdnbmtUNdhNrBQDnXsaaka8UWvNjhliggPmtPFYaSQFIR+Y/LgkV1gyIu04wYTHf06AwnyQNCUnc3P50isQwTTRH+Ka3rsUK8Wi9UxbL1phGr0R0DmavKq1nBZhuxI7+65bBoh4kYa+i4Yr8sIVEdegFJKqRlumNNEaT93pLUI0jUKMYnJqjN6bGlu+XOdFyrL3tveWJLURU9CzPkLVmk9B8xCMHZ5nGspYPGbyoyIyuzNZAfqQaXI0ET7hkYIpDGF+5NJ7jz7CldVqgVNUhCI6tJYAaTxe/ikwVbXzUtu2996Pr8bdSVmW5ebuNvVieUQsy9J73/ddhCOCKnIsUghXTY615xBSREXH1nYyL7MLDFMtkv4PRECgLnSaqPpQ96BaMa2hAZEyUEipkhhR5TO6M4On0goVETH0QUBCpr27WMmfFlYIz/n4wUHMrJUiBSEyrqaMyBGzOgCUc3pValEzanJdDxmjCQRBhqukhvv+VT/UgsPiLZKB6AaxMqzrzjgq85eb90ybygV2erjiSHRi3CebjAwyGQ6J/5u5tw/aLc3K+q611n3v/bzv+ZjT3dMzYw/MDB8joM6kYFBB8INRROIXYiEqmphCqqKBQLQkVf5hrMQQNSGiiQiVqnyY+AHJkAEyqINIgDIaQJRIAgwfStMz0z3d093nnPe877P3fa+18sda9/08p8Uqq8Sqmb+6Tvec9332s/e+18d1/a6RdLsnuECYQ+oelpx4V4e67OzU5lBrO4XzTLsrnAQ8dIgfcwMOqWtYUSwttSMkQiRUGJntN2RgBDOzm5ubvTfmOhq9oqra923bbt+9dUIMmJmRaYBi0/hExKQe8v98Gp2LlN6bE6CT2jpWQCGKlGQB9IT7sBPiu2MRJ8/VtxSeTPXBmTkLA8tNkYikSifDBaiOlo+Zp3Q/7+aAnY5ur6mrNXOLqIjRK84oifCJxMo3819FJFV2Y9DjxBYgYZw6WFYQu2k3awmSzs1P2k+yMBImYiOf+oUs46LDGiqXKUmYKl+kUA7G3V3V9maNfObb+Njq++RHZXYaLHxMXOp5Eh5LoVEebVtTVY4DzRGuufh2WmvZExJJgIKZO7q5CYvb0EyMGiNwvRHQMONaCgtL0fQFGDJ/PvZ7GUDj46iLEjC+R4k+n7NSGYRwNbNIaT0/ZZk4WE1OlsDkYc0N0YCBR71Mxgwyc5hmcoTUEsY6c5uiskiwjqNrbn7MTEqdpflryPZxltRFRjqAxgFfK4uIBsSraZx4ES8X9mzKfCnT7syl1hrI926s3i1eRO49Kf12ntWic4gQz65ESE/Yl0rwE/2MTQ0ibRqm59A0DDqvLHXpuTcYsXnIWrkEKu9MiVNKCuXG5MnM45uJxaXPm9O6Mog5Fiwemo7C2Lvdvn37pRc/utUGgPSIghu9ubxY/+73ffflnQrgS/7A77w+PvjMz3rHR199/uK2XD14FYAstKyXsa2au6ykn1Ik5tFcTDLNPUZA+1LMzEVYaEHQl9OkQ5ZzH+Ea81/TRiApSsYAmdrQQ7HzGiowEYskGR9STZFKRF4UQPctiPdNdTksx+Mx6o+9BdQtbrnM3maqwheH5bDr3vujssTYupkbEz703D97/9/+rqUAwIsvPnr6jfIrf9Wn3LtXl4vDg4cfBbAsuHV5+fmf/yu/+a/QC89/OG6Rqwf4R//3j7z73e9+6t4TbX/l1Qf3b98LzM618dG5x56AsuxmhZsXVe7aasQ6ymiMdyWIeok7+fbd+ke+8vf/3LPP/+D3Pge9AYCOh4b1gC//8t/8pb/3C0S2uD0uann1wUP0VnH749/4zMPr1wN49rn7P/pjzz57796bXv+6YlcVe9yH2/Glq5tluymH9c4nv+VtAA4odVmXsoKrObmlo8aZDGqqF+vB3dkfI8GHiC9YRSelH51C0F8ToTqGDQz615p0/IJ00pxHBPksfu6UeTgGwD+f6+5GUWmpkUjGsY//H1FmGuSHdFdrOWUewwUyN/NuRuw8elQmRiL1SVUzCprJmVxNVdmzOZdaeu9mbV1XJmmtx7BBKpv3UOqdjV1iFxJY7kyuHrMnVe37vi9ryV6ciYjhPBUs7ri53kSklELkLVw2aouUZTnsfetuZppmVYaPbMs+JBgaeQxItGy8Eg/LOpIRB3kPEJa1lr7tyUqJYwUePkpmPh6vZ0LEvm2x/6iyuPvl5e1c8Az1KIBOI70ONpN6B8Q230RjM8SaUInhJCFaljUxpdFq5uWRUmmgXjvMndCtzXe+SOUi2h47COKVxMRMbOdCkmECZeZI9XBKCCEMqqfIvHA4GJx5KFMoMx2UTLtLIOdr9V231kVkqSt8qGfJu6k1jblSllieVuEqrN0oQVTmTiWqds6QV3dYxC8SmbtaG7hZFwQIBlM7EMVYTB/Yc10U05Baa/fee5/6oEG68SxxABaYOcHJIoBP54YuHDHssQYZGSJFuGTvQRlPAwdHhK456Rit8pAxDuZZqg9iPavuqrpkKoeZGiJZU5gsTeJR4jrRPtTvyaDlUYqG/oOconB1i011ikwBaNpRzSwkJOVQ4rGvy8IZAZxvPymn9MOcB4WoG8yweP8joVrsUS703DCfXp7ObjTdQ5PAFQVGVsQWNOJyPmGcQyhVECWFkVjDbQFnwGlIROG2H2+o0KF6LQqgWvN+JPYIaExKtMCMNpg6WARYADRQN/ZOewe0LkUWbQAWuthRIZdEW4drcitqQzdoru0yqsEiqQrAsiSPbN82UyyLkHDvLYJO41sQERaDQJBBV0yuSqUu6lZrjQtehKHGmIKXuFwS1HyHS5URyziCgcjd+t68DMmMn5x6/rhuMTjwgI2YWALc17WedByeQVG11lI45JmREpRZqBYAej+rdWUGKuds1TlEQ8wlHD1FFmaJxAvQxFKZUaSZ5ZS259gihQ8hMcvAFM7MRKUAYp9OcDi7qwxscwapTlG/5eAmRHXRYIQ6FsCmfVkWCHfd3bGGCZe4d5VFHpdchnXUDW6DyZ1kH8mBtY+zpbv3br0biEvJuEDT06zhsYkDiElcwZIiKR95ohzRGTmLWbiUvYdPhwGKy5WhyzSiYYeorXsXjlhMfixyixARjbnEcu2RZBHJoMwfcwOOVIUh3mvSh/HdCTzIQ9o1aImlVgGrNc9TJxFcTpm4mW+xMyd/zKF5aPi3tpeluKOrCg9kJREXobjCfvoWecghxoo7H6EMPZs3twxlBENqJfMgd3bzpQhT7sPnpCOihmJeEL/VnEGer4vjRR977NgpT91sDBvjCT9ttDjFJWY9lHvClEK1MwnJY+KiMSQMiW8clkPuhVlfMjPkpP6Ij+DuZanxwjjbqnF83vMKplaea7S5PQMCiWzMo0bPZMQIyNvSFgAAIABJREFUPZgpaNR7V1OCmOG0oFZLbtzYy8VYIXPdXMNDFLXfUrj3Tu6u3UtOpZlT5HY+X+jmhamGNz5McWo+os+iYph7jKldPLmIiWJdF1ciVcdZQLp5l1rHjeQkXLiQMCkF2XnbbojdwUIstVigefLrK/GD4jbLoAIi5tp7N+joOiBFYJRloZ1tfftYWQwDdu974RqUz7SnIInxtdagr407nEXE3EFmvccvEFGycOu9C04mnbRwVecZS4YcU8pSpbC7hwjwFPYcQ4R4aqb63UGnFbEz55dA5FMNqPmkG874yeESFHB3mXht7amLOYc/mUMEzBSM/fgIvZmZzX1gPpKYZh+hFM0/tsd+5f79u0+8zrkDeHTzoBzkZ37yp976ic/8zLM/UW8xgK/6mj/6z/75Bz56/8NPPX3n+vhgPQxVmXciklJCfDAWI5GE5bEFTXflUAcKE7kOpVv3VpiZpcyD5xQR50HmH/sx8hiI0dxYDz6xmbGZDDsEC/dmxNx2GClxB9B0F+FcXskamJ5a1jRde06UciWismkn6apN7biGhYok1q03x4ef+mmf9NaP/6UAbq71ne985yd9wpMvfPgny3q89/pbACrJw6tn3/q2J772P/6Kv//9/+jWndsA3vjMnbbfwPsX/67f+taP+wlyffqNDODpZ26/+PLzN/vN5XKAEThDGcM017W3NlPiJfQF+75LPRQ5RDrdcbt6y8c9+V/9uT/5N/7a3/5//+nPAXj5xftvfP3d3/C57/p3v+x33rvD2/bKKgSg7Xtv28VCqz1ieviOT3gawOsu737gZz/y0Zdefvanf1YfvXzv1hqlxvXmXu9d3n7Tm9/05OW9NwBYSuQIlDAREQuPbGP3KME08sLPxKVEIGNGt7NZBr82juQXT5/5r3hwv0ZOMgfZvcesmc4VYeeIkG4hgmQHmc0wBHNT4lwL2/gpcbKrtcxcH3XVUIoTU9JX52b1/DAtZ04TOrPSmPfWGnMU4J6qfhYhZ8/YxfBFg4hKFgmVlvEwDtVesh5PB/cpOzAMZZzIDuZC1sw8TkLTDLkhEk5kQh7oRWoMOOIVdNz3REogzuJs1Xq3UTDYDHQfKAMB+4RqE3tvFlSvCLcaum4iktQRxi+Tr/DibiLymAyWqPdwgadcv3tk3MX0PbXERcTPXvvxbabvXdjdjy0dIqUUKsIDsTF1IQ4lSpJ0rH8nBwRnCk1MrXzI+wYsg9gjtozP5gIibOZd1Ti4miXGh+qm4ZER9uGDsMcXlVlgdBViNSulBvL8DLXrDGqj7HHrUxlKTOysdrJ/1loLL4vbHl1ZEoGjZ0vptalHxGPiqE4TNHVnCJuZDoibMCtDu/feCxCGL2audQ3yt+nJcjX9bjIudwE749hjUY1xXQ2oREbE7ifR5aiKLcLDnf3kVIrmfnzjuROOZ9lymD5RiJ5tZxZ+o2IMe3X21m6u1h3UyIQpJDYaeP0QZ2lL1CtxqUxUXiO3HAs2t13XAEbCOEJPenvNWTlyoE/5d61vpQjz/ESjchs3toa/9exzddfWtkNJC5XDvHvo0J08pgPaulBkgyhZ834EIGRUVFtGvWUMIiqIFdic2h75BehWurGhoBa6PNRaj9f345vs2g91vShL101SfdB778S+SuEhr0CEIaxl37qMpWNnJkQ2MCkplzQnxrzSiMw6udPYRgqosGhT8owWLqW4GTHrCGyKJdTQw6KK9DFJdnZiEhKLrMUzvOAI+rahUcXxeJRCMXSOkX0pRd1aa1GpnjcmpypUB4oeBjIiV7Xe90Q3Mg/D0GOnmBMqy4hxnNTMGKAzWBwtCUpOqt7dHASmuYsQh2eocLKZ0nrCdC6iH3d4xjN7TqgxEIuOYdvLz2VOEcgd0GvgeHNTSilpEj+9GLdtKzHLGJB8ia7V3MxKSR06hMlPj4mNGv6MlcAT2ZsiDjo9vwNWQGbIGREeAzJGlZJvHgFReMxPIeXn48ic0fKAnhCheTKN2c+z2LqpiPgYhRjUdGcuzuzuH3MDjqaxSC9UJPYF86gOhTaZOnOA2QdtyEsp4ITF997VdV3XWJtMN9do+wMYU4OMSLqVUg1u2gryNYTxLvYQvZ6V/8nOtG42nkAYk4gwUfafY0g2OGdDeZJxbuxxwMi4/87HDdnawcAhEUeulYaoyRzMRMI+0IwhE4nAZQ2jClAyXJBEeOhdMliuFG6tZThS2KotiWWjH0fve6kixAFs4TMTgYb2YRzWWYsM1QNG/UFEZCnxcOio6hQKkSWiiUJpHI9WOEviZR49P7kXXtKVzTSyDAiU6fWBosGZudoboUKCk91bWDzMQqyYCwL3GCe1mOZkDUQSCaexDJluvUiFjpdjDF/nOzfeMvEtF5HZgVPMhccAOF5MRhDmGml8OpK0mUWkjSz6gFmMIPdU4TJJampCepBKBw9lhHuOnAd+j4nF2QEfdIYUgERwmg7Hb0QVMpONvWRgusayFDbfWQCgpciI9HMAiyyllNZa0z55NCwspeRl0WFkN2cirjVALe5Z9DTNrz7uuGBKVUmYk/emw3MhRMyxQXIddxQJB6rS8tTJ1SoJu3Ud7sFZ35hZ07ZrZ58KDjA5C6SQ6smdQcywQNkNRbrAzQIuffZ4ExGpJwGnlGUOj457c0Ddro5Xj7aHAJ75uDf8/If/+f/wv3zzuz7r03//l/9eqQbghZefu3VvIdl3vdr2q6DCXV4ebrZGJBRfq6dcPk6d2ICR9zEUY/d4YMOml/2bBvPeGc7qIQ8WgwmV1ruN6qE345q2ZCIm8lh5MeVBFc9FswagSm3aFzl0BTNutisAzqIeMRnL1bU6LQC61So1VNmjOxUgMub3RzcfPRzKrbtrDo+ug/dJb37zM1/7tf9hldsx+bq6unr1/ktPvX5RB9lDAFfbo1IPfW9f/hVf9Me/6isixOrZj/yMob/04s9/yZf+tj/0h/4QrDV9HsDx+NLN8cHlrVuhz/K0Exbm5u7OkFonEMG8gMAF6+FSe75p76z1lVc/8tY3vu1P/8mvEXkdgA9+8IMf93FPFr7erl987qUP3btzu9QDgL7Tst4hQXXg+OoTCwGQJy8+/vWf5Dg8vH8f2/WdWyuA1pTXC77zht0uHj7Ua78CIHpg41ZZu6mR1LBso6mCvXJRa9NpPPq9wC/wlLWltdDxeFrkCZDxizbFID5bqtv5jxDQ+Sk5Sv9QiOu0vBHloNNISinbHrnsbmYgJn4MfO4exc1YwJ93mM4nYujY/Ya1DIMrdNrlZhEWlBwqxCKBTVOek5NmUC2lMFOsicmFmUM0uOtp53z+104FfpI6H3NrwMwOh7V3TeNtlBwsUNv3PdOLTzDPkLE4M+/7FmoLtwRSuLshP5c1E0n3ZeE5Edh13+JH6JRzx7ESq2zrfR8hf1QgqqrdeillIDY9crTz5T/qyEUKYXSnk3IXzUqOE/JP6aw3cNVod88JqfPaWD9DqhPOcUvuMOtEU7wQSkqN9pAwJKIjB4cIqurjAyuMiUHwAX6O96iIeCDEx5CKcmTMtawxBWithyBQPV6JGDuJoEuVnAiYAzisFxQwKefJnw6W7bpWC+NKGgwBpljbWgLIQ8HRe4w3a5kRkt0aQvKZCpGoOvrch02dr3VFHoim07OWMGoFORMXKRhBBAHaH36r6MmLUWCXz51l5s5q5hTA/snodEDdyc0jknOaKEMYPi8XhOOzbK0TEUvNkAgSAxOIuUTNMN1pujdQlljxxag24sJcVbvlils8CSGnkIhd1YjBp/IMgHpDl7XUc4KGieStCO/aGAckA9uZkrZYSgmZbUhaes/iPNVnvYsEO4ijHMrJkSy1rq8ZKJ8zI1Q1zlbzbgbmShABIrMZrS2luhTy3bW77gC4kjB1MgITVcn5dVUqCtqFH+3OcgBAZbEiXA5ahErdltLsCEBtbw+v71GpQsfjsbBFZ1tU2byCWDC4fWwgBvW2Hd2jGDMzdm6tRTdelyXxq+ynkaLF6hZi6RMJtW/adVuPL4vGoz10RErEBNna8WRGc5CkUIYGDaZ3VaOAFQTvKCWD7idXYszU2MmcKMErs2du1kTE4bpvRUYsa8BziA2qZnx2WIxMFhpqvTxq4d61Z2S7kDtat7HALXkjmc3PO9l2ZkYIjYarapZzRlySr6Bz6AAKAk+txY18aFvyoY6YXKrzqbGwd5DQicklCaWjkUQxxhNmPTI2Ui3iZDF0GbvzkbQ0R+R+fgNLLSIS/30cxGGTF5HoH4cEh0J7lbyeoSkmkuk0orQUWeiv0ygzDseoPkOc7GCfWmWQ4sjwab73YATNWfAkfAmrAYI6iIofWwOOGokvydE0dw93TRVp2mGd/MQ26tvuCZLfw780SNp+Pq18fIibeJjZSQpXpzY035Gb0HvvE080kOza3V2NxlYk6H1op7Xt+bwwZPyRh5pLg1q8xyzDH5vbuYtIHFHTYAnqc7NU13Wq/XvvAjofm2XbGZJLuJzP28xEZN/3+GvJeCy1LIkfc2TTQ2WXkkx1FTrBF86HCPOAnJ+rEKPWUsq276p9FrIxjCBQ731Zlky9ieaTSa2ZYuB/YxDrzGBJp09UkK119pgQZMd+hoB1OwlDJK6VOwXDee9J7IjqTSSlqRE425oV4VKS9Bvs6Dl0mOvQlPi6996rZAhxH6ApHxwTWWTf93mann+z6hYBP2HQSKNQ/MfMrxHixnK+jKd9xMs3d2cLIEfuR+JLhPP8caqqQxY0f38zqLY4eMKOCGApNYogzo2QhSTeB4V3mlmGtoW3bUuk+ZlFxd2FmISC49ubBTD/fBMyjFe5DJmRQKWUUuvW27ZtMw9okUJEriahNYiRFksp3E3J0VRLTWznqPx8AmIcSrA0zww/ea5feseQtua4kM78+YMnOnj12lpz8vgska0NQqg4x1OTY6xAkxzWNeYxqu24b8uy1MsC9ioVwD/8kf/r67/h6+5fv/KOz/q0D734c2985ikAUt2pbfvDHVTWHGTc7EegniZWlgl5haXW2lo7d9n4yTBvMC0ZQikcsBIKo3TsNyLMPG1Ks50ohWOexSRmZrHfc2jf9k2XlZmZbAVQ5RZWu3vnSbdSeL3WKwBV4GgGBeTq6ur27dtxta+vr021m7GpFMmNhIAJtw/LrtvxmPqtpd7iUq+v98N68fIrzwd5jgUOu3Xpd24v6/L0h196FsDFypB+qHjllZ87Hj7adgewruuu+5079dYF79v9+w9edv4ogH1/8OS9py4vLq+vHkRqAwD3FpPWIrIsJVaTW1PsSsygQiR7uwZwPF6vB753eVmEt+sHFxcM4PVPsuPFh9cvXV+/fOdelYKbtgFova8Xh973IlS9Fz4C6LaZ7FJv3X3KLuQW4sKSbOg38or2GynlwcMbALee+Hjz4hDN3UiCxOK7poXq2X4jMV3uhgJAHj92J+LnXwE1+m+EwUFn9t3xh+zsXJg0Ne2xjlVV55zI5/vEIYnOnYYzjs1VBBSM0YmpDrwiwzxYk8HRVQy2wLTHB2wiTuRUqncLNoA+Ls8cij+OkWU0kEOTZzEB55lmGlmtfprHvEYtNf85lhC5CNU+jQmllK1tXHmqNbWTusV6fL5ItY9CwmwqOFJP17taF6EAPYCWcyziGJHTjMVkyL7v8bPWdRWuRz2mUnowWVMy6bOhzQn9FMCOstst4AvjwCOb2RMDu2g24wN8KsyHMzcOo0DNHZY1gR1qrTUnys3HqUAPwp3CiBkykajMBFbVrj1jayzoqC5hF6KSPZVphBH1nsltoS9nGGjhytZi+GUMXwfuznn8uWocf8wcO6vR4FFvFgPrDNeEp+meDD6pbAxXM7QR3xj5Mg3ozeJZcML0OEzizLyXIoMzda/j3+69wXRd1242gwyi5DBV4bKuq7WU+QcTPVQeEtkN0TSqBozQOJNoNASDUKLCjJhEJHR7kK5IOBQr5tpbN23OwqM8YKZSqpmauQjNTAfmWLTGZDD+MMJHOZZJue2S4tY9a5uTr5lYiDmasF335C7zIV4Rzl4oaz9T3/e9BJJ2hl8MUYa5R/TlBLVaETMrdam12knUSSfLahS6pRDnxQ+yQzyMa+VSyr7vpZSJHM53VJVlWa6vHlwELyOJdYtA4Bo9MJm5+XbURZRvST2E2hq6HctyCRKHdAiAnevu5YbkaN5r4eUSAMlCwlYXhTf3vW8Xtw4Aitfj1UNnUnhr7eLWAuBQuW+mbXNtLKUsFYAJH11bCz66Rg5XrZWMeu9NDSSgliZ1JikkBEs4UbzAvZZiZkutx7bnu0u1sISlpQxznFpLQgSduMupZUhUfSGikEvHIxbf4ODtgsjrIo9h+xNaj1proFRO5bdpoNa9N0pAPquqqZWyxK21LGUcuOmSPmnLw+ESMQ5d564x4PQgKcWzsAQ7uqu5Ua6I1CYaCTQYekPlFzCp0LbIuO9l9jI0uZ/Ebg7vbuYumY5Nue6PIA3z2JIupU61EaXhDGBe6zLVEI8Rl5Go45NmTDVUfGoWyojElIqAPBpqnqOEcdzv++4DGijEI2rKzrkEzAwyZySAdtsUHjPfuVidAs9cMLuH8VDVYF7wmqPWQq8P4a6xusW6LsykTcMWeuqmP4YsKprIlb21dSEargr3SMkOS7XkctXUVHvvvMicDqiqUGEHuQtRev57a62bWanVzVvfE5Apsm0bE63r6moZv+w66Ot6WryEqDvOCdX4WU4kXGLuYGQhqudyMDPhwuQGMveM7Obq1PctkWnzpQnhNrR8c3IxocxOEiWv7WCgco0JTCSLxP05404WyTyq3jJDobU275giBUBvLTYP45aqtdYiCQqJE7kKO2zbNqgxxSHhcxYTCeA+TPuFGEbH49EBIR95HM6SjapIMsAOh7W7bccbgy/LEnkTOU9hUTXm0O7Gb7v03gWsZlWWaGJvbm6IaF3KdJGMFCIppXQ1mEZWmVpnFxAcRkQzVctcC2hdamTQriVXN4FBCZ9F71u+XqVEL72Usm87gLIe4usuS+WhzfWuAzahw82RDXPsx9Q0wpBiexbsD4dHI41hXybiUgrafF9LrVXhMywmp3LMx207HA4RzwFEBC9dX1/funUrJPezid02VzNmguWPUtXCMLNjOy7LUg7rbKicCQoRWcoaP7S1xsTLUnrvIrkrfnRzw8yHwwGg3tqIJGQ4tb2HrionHcxqJoCZHfdeSlmXOgcN7LkJLBNpLi7C283GRZbwl7lZN2aGo3KuELXtRMLkUdBg+PClSKmirTfTQhJlnCnYvasVLrIOLmyPDJYeACRrHYAsNUrxWmu3vOa6t8PhIEu9unrEkv7SZb2Ic727N3NseRFqlaAcv/role7H/+O7vgPA//Q3/ue3f9qb/9M//Z98yi//5K1dNboZ5Vqrh8ISWb/ZIZhq7ygMEZFShn+4b03LItfX19308vISAPXethsncddaKOTHxCWgm+24EUkU6731iM4uTKbq1gEsa+nWmWlvbakFZHUJoa8/vHm0Hm45t7JcvPDCqwD+wY//0+Pe3OSDz720He36uAM4XK51gaMtS/k9v+dLvu09742/9tf/+s9ZFmESqb6167hnLpe7und3JynuKSZqClO9c/uJm5ujaotiet86ACh9//f96E/+xM/+xi/4dQDe8OYLcL96+Oq6Xqq9en1zDWBZn9q3o9T1O7/zPdeP5PPe/evicl3euvvTP/XhH/7hH/nkT3rLr3jn271fAThcsLt27XW5dKermysASz0Q6vGot27ded/f+ts/8o//IYAv+32/522ve+v3f98Pvvg8/ebf8jv3/SMAuBxfefjcrTu8XLije0lWq0GbNanFWq/kaI8A3K7S/Mb3VwBY01jyHy4vnIvqQuXeK5u3/RJAB5V6EXPhkJlLDZLUUPbBe09wPdIQZAGoOpuN+rSwT7b/v4Siwf96U4ygauQkN48M8su1qlprrXAtws1nViJ3t33fHEoTYQYiIjXcXA+dAmesw8zJmsSydV2ujzuxx459b/uyLLUuqmqm7sitGtO2d+3NyS8vL3WUbjzCUOY1Wdd6vR2Fy1Kr1Lxcx2Nj5hgfme3n5k2iOJarWe4rzYyJpVY4GzzGu+bKA9h4hsk0VY8GadKpwmGkZrN526IO8yIiZrQsjB67UxRhEXKHMLuOsD1XkcJVendrfWpbWmtSOBrmFO079ptdROrhALVSSwwxt03ZLYPhI54cEAoDSAIpzE7+GglVTITUx6LCnYuQwMx0zxmilLDsld47A/EGjX6YyIPe1WwGn3HY9fveSDXGuABKEaIl5hpxyzHctQNWuRKnLAIOgzEXFhJwmxkiQX/kWKPQgO8ks7lQJCQGnY7J2QtvLZ+vdV1hvm87sR8Oh5ttyxj4ssQYyN0LcdRdNzebSJW6dDcQt5676NYbVXLystSgrvTW6yLgIuCYnsu4wcrQPEotMdCpte6tm3pJN290mxSxIN367NhrrTDO9ZiqnRIWTkD33i21uuZdlYVrrartZt8ASCkkHKtOHhaeyDoVYoOpYl3recdupjF3tATlKGB1EXXa2jHzWMTbriwosqi17dhiyFPLen1zBfe6iA3xWZEFsGVZWt/G+4TIIn+kxOOXVZZZKaWWamZtP4b4Kx6iiGnz3ub2qxD1KGnO+MQxoRORcjjM7Ibe+z5KHeczSJzZbLfmsG9dlqgW3H1ZDqPAS11q792HYyL+PBJpgNzzs5ORtaN28otDbfsOoDj2va8Xt1kfbXoVgrVH+87O5ER1aVKOLgCOtDRZGoqaQEoPzO3hwsT3dhSQwNvNo9gQPnzw6qVZZSlkh6UEApxR3FqRWCKEvhNcSyHqFvloVUImoKZqzHyoC0mMgy0HHMIRRB1tJIC9Kw35RmVJ7ZVEaoCVUnhsf8GBkrHWGuNETwOR59Y54ZvRjBCTeTedgM7hmWKewVrnomaA1nWNqKautixLrHjdXUL31PpSl+6273vobkJNNpxfNLNvYr7cWst3rw+2kpqILAt3U3dtvQPo3qWAM4zTep+vZWMq7t5bn7Kj6TSPHk0Hrzfm7X1vvWf6eK2VmFtr5pkNNO4iUlVrKiIXdSnLElOepr1KFaK2HWNMw0XazXG5tZ6rGczVVMkR3Wu6vaJ/KSVa7OWwDv0aAmgUc/mZn6Bd41gi8hg611rJqbVmrYvIpjuAO3fuPLp+yLK21m9dXlrLmHA14yI0hD/TzjnjNWhOOszNrdQSFpW0zHCGkjOzaSJLVJWQiS2971PI+bHF4HjMQzXeHSQMB5Eb4NrjNq/gXCyT+VkoWMyQmOCu29ZOCn9AtWkndxpeWQv2mrNhtNY8SOnnm58MwIrB1SRdDyWtmU1L1bZtkc4QkMjziVQMpSfVeeh+828+By+du1f6vgNYDoe1VlVtbZsTjbkwGcORLK3iL9q27dyFGDUTC5ZlMafx4x6zgcXcT62HlBAOSQJwukZDZBwyDhnA/0iEROQW0Yz1dUAeK4WZmXlZq2POxWOG7eMqmVuCJC1+QfeIK3M/mYonFDM2EqkVlExVbC17woEo1d51IqOXpWxboxHFEh98nmRxxeaiDFLc3dQwlCzNlJmXw7osi6q2bYuvcrk4vGZymQcti5JrUBrP6mZzg9nMoPaTx55KrfGr9r7bOGXBNJPJwn4cG7Dee/D247CJj3A+xw3CSyHqvZchZT/zHA5JAsVgeEx1R8EUs7YobublmjsNs5iaZ3uVwy9VV80ckHGL6rgPdTQJXY8zUypxRFDrbtBlWaaOVz2WLaYpL/aBoc5mydyToGEqskyv4PT7xNjI9fTTh+TWKbmM8+KfTN3zwy5r2bbt0fHmcDi0ruvFRSA8mmlg9u687va2bXFK3b9+8Eue+SVXx4c/8L1/71ve89ef/8gLAH7/v/NFv/cP/u67T17cv37FZa+RjyCqpuqtmBNb6Aw9NC8z9vZsFzEGKLWUHLLEN8tlcW1FcjN57pk8Bcqe3ZB01v26+7arqgmreQ+yRpG6HiqT3X9wn1BfefkI4L/4z//Kv/flX/bhD7/w5//c3zVHDNwOBxw3rBd469vwhb/li/7C1/+1+Aj/9hf+dpKjGe3bq3UpMd3ftddyMK4Prh4W8VoXABcXt443/fpR23efCdM3x6tbl3eeeeNb//I3/tVv+ks/9Cmf+pkAnnzTvY+++NK9268noqXY5dO3w19yCwtx/bNf900/+zP4f37s3U89+aaQYLz4wnNf/VXv+dIvfea//cY/d/XwKuZcj662W5d3rx508364WAGUujx8cLxz9w1/67u+50/9qf/tP/iqXwvg7r2nb9164g1veMtX/OGvK/XJL/uDXwLg5z74o7fulLJs8ELGZt3T4d+DnsUCZmXKg4nd3MKApcwGgN1FK/d9xcXdeomLMIHrw5vrWN7G6HPOnYlMEJGmJRowIlKQe3ifC/QXDE/5N6LdsAlezrtRCWTDndGFQ33mCjOZugZVtziLmMuMIFFLa0Ctc7la6BR4EdorH3l4RCQ8lqi2EKTtWiqPOIOkHjIJFQ6rXQDkZQyd/Ux0uW1b4CFba03zarfW3D3cyASewH/AouGK/8BmBAkTZ+JkL3UGUQb7sLmXOVIh18lmiheuparazYyMzpwv5k6xUC8jETx0hSJFRGzbctkTy7wTheEkHnF3iqpxvL3TKbk3gRAxZammGdEFJaJ02cRJDSI/99kwD+XaTKPftTuhzNTSM6FBHvRgoayEw+DpnCD9NaYD+8YAl8KlnNd+1nU3dTJyxKArUNIcUZL1FHAQAkr35u5dvSVGpHC6okJdk9rbwcayx3xGBAfte+dZcKrFroII29n2LyvSSIt3JD1MijN1tx6OEpnFmOy9Sy3uSG9yrU7UFe5oe1uWU/RD72oEZjHV2Fqf25y9a5sSJ5wdoDyUiaaNGXEQnCGiaq1MhZgNirEKMrNK1FQBThUJh7ZuAAAgAElEQVSMZCBCQt9jhW6kpuZucDjtYXmDMKwKS5V23IZwMmD5Bi6V2WnZeyQ4ulurqMysmgZSprLvO1NxeJtWKZF4ZEqhUkoZdGG3KPWtq5vTqJGi1DzNhlK8Tw6QazNt0cQWYhUpIqfEkyRpOgkTSxCMo2iJpA8HiFnoNMtIpMn4pqKBjDtw8MsmFYjmKyIMPWea7hChr27hs2silZZFO04Tz1JIq0kzql4XTZO4wURIDPwIfAUC8Ei7o651LReXcOxB5CE07b3tvG91a9i2VIj3vhLQdjMrTFQqAFlYSb2ZU/ZHAPreG7sBRAUYV8Ai5McjScnHwNHgnQgnxaudx9bEwC43zWFbIpxr+qKYzGs+6EjsbEwhVGNQKcVG+SpJUoe598EliDDs8wrnPFbjfNg3ph5pfk99aNaBPOlIcxOZtItRKBLJYV2tKzsH5+nMEOEQmI9gwZCqqZlpSNbindhNYwPt6rVWTDnVwtp2ba2UUockDU23bVO3SG54zA55ppByIs8oleytLIdHREbxlj4Fpgyq3eMgofBcD71YuNSJETtMznXjZNsNUyqSLDJYs3F88gABzvYhfuihHAAcj0cRAdGyLNu+x1s95BtIAMGpYjkcDqceaiTyFBav+Ro5U0qe/llqmV0MMujCz1/1H0MDjkz3qZJcXLVR7Zu797iNxh7KoaEdNSp+atWc8hP65BfWi0VqMQvEHtEZ7zA54yD3nJtYWGMYkV81ZLQmTEwEJ5bqQz/JzCNFLkWG1nthIZZwozEHLBm99UUKCdNZAxm2o9kZ8lzUsTfVaO/D3yGQ+RKJXLQcWJwlzk4WHTuTjYgsmlB7jDS+QmMi260FIjN8iONvYEpoiHJyHwZRiQcHFmPC4tNUGoBfTGBkVIyDah9syEng9khjCWJIrlaSwx72Ti5BC/PHLle6STVOzWzWQ5qJ85cdkwcaJFD7ZBnAgZCSUiEmPlHT5kJpxFyDiGGwiN9l5lXiEVJTBvfe+1niUShl8tD1E8RLVblwMbYx/xIiHZxa7T1ubw8icSQHJaAZRrx1rbWWIq13MxceYyaYxb7CdGy6mAXmvVaZ4PSAj9RamEjHyaduYS+3wfKJSyheManp3qMzYQYzejecDRAF5ObWencri6RXwp1BlQvAzWa69cqh+gnxsAx7haLnilKYEuft3aHmrh4FToK1zhjX06Pv7tY9/joiPIZHyTnFPH3Taw3x8yRwEOCKsDpjsNOFiA2Bushf9fr6ERFdXFxcXl7ef/AwkkR3tZAXXt653aw9vL4fv9jt19163/vf989//qc+/7f++p/+0D/9gi/8YwA++3M/84MvPKvYbt2ux9ZqjYkmbEdEKpJw6p4MpZSCmov6odxzp95VRJblMKV32r3WUoh78mhOawGCVCnxbozTjJmlcBz/82DgjGPnUkrr2kJnWGlZpLX+1NP3hG5/1/veC+DDH8Kv/dx3r4flrZ/wS1//5Md/8zf9TQDf/f4f/Uv/zZ944snDctD1cHl5eQBw/8HxpZeuP/ET37TtVxeH2zfby8fjQwB371yuyz2RJ+7dWm/aS1t7FcCr9185rLefePIZoHS9vl1XAHfuvv7nn33u3j2r5cmba+w39wDcvf22O3eeFqOrh68+fPh8RLtdXt4BHQ6HSzgOK6wdPvriAwBPPPEU4V5lHJYn7hyejBwWteXNb/qkhe5cb8d19Y/e/5lsd5mvr3fG3f/66//k7/gtXwDglZsXPvLK/bd/2mf8ine88W9+y3f+2s/7XADrxSXRFTOTVuLVmmpKZhoAarsT9ZoILrLq6uQCEiLk+o4OYlL7snfmzgvVMPTClCAiNVyxk1QQ42PhGjmbof1mKaVYhJmO75F/QcPIL6IB9TUijgzrHqPAcODBTZjMVM1KXUfVa4hNgSRvH4D2ZgZItDexcRWag/ITJx1Fag8HL3j8l4WE2r5Tp6BSR0NYmJ043i6nuKhJL4qQTRAADazjKvuuXTWo3rIUM9u7JshcbWC7PAepgXA+uSNjlu/RfucpnPm9ptpmaUjs5NPXOeeV4/I97mfBJFyPwLhYzrtr9GIxNRaSCA4EzAiZYMIDVBB0w2xr4cwE6s1ALMKed4sTqJTFenO1uDJh2jMaXCrJtKm2NeFihEjjyn6Pae6iZhOie4sEpVKWOJMnAsMnRi0fEHKQKZhPmTtjL0UJSEpIkwc/oTIPI6EPogojjd00mGJMsWiKcIJcitgigseKg0RXOrGq1WWJn9XaHgZkkMVk4fz0gUt0CRnOJRVnH+o0NSYQCRfWlvk4tVaiOK+GD5RkfAe0luLgXfus4AXkJ2M1zapYRATi7oGKi7giZu4Wshcel8WZhLmo+rquGdhiBiPzESZSQvXpzTSSVibMi8gZzkI6FTEjfCLWaCYyoyOIiLiKFBKG0cVFAbAdm587mFLgCVVdlyWIzrlDymVVLOwKp611d1URcaPeG5eFx9jgRNwfOYNtzDdj2yNLHfAyr8x7VEBjv2imMQ90DOw6JfMBI5/s1BexT6d5fIQyLdspNDntHmK9lD3LMLpa/jwI15ZDFisSqxc106iVj9s1mkIBKrusSSEuBVA/6ga6f+BHVQBsXCuvC9da1v3mGEoLgxpZFVpAr+N699Zh2x8BWEq55X2xzrqBrJMBuNr3WsRNF3MuYrF76G1nSF0IzFRSE8EUbz4DHF5KEjK6m6sxPNrdaI7qerCuzElhC1oHebI/8Vj4MUcXzFRKPU0lIMyG1ppQmARtlHxgJjCxR6GK7uRqZ08cn0322Zm2ISgrpYRjhYiJLM7QMiorPnMeDbWdqSsnpMPzlSgCd0lH8xwIaiA/W+vxMC4sIIugTrhJoWVdAFCj0zE03Yhu2nNGQSRzGCEOZu67ruWsP41263Gn6qhXnQhuFhdZeGFm0+ZnVEd3X0rNsmLYk4nCvxUG9TEDCkHZ7FzM4giQU0c1o6QH0Dl9k+kHdzULdkEt3S0GN9u2HS5XdVtqaVuHC2YK5MD48hnbNWl3BM9NR6AMVXgQRE7P57DbsIxDYTgqzVJu+jE44Dg/LWYoIrGrG2fW2ABi52bdTMRH/lcUNMQBrT3hRSOigJmZSkCfQg/pruwO19ml+4iXqLUSzy3oVOiGufckjWcmGzEH8cBM6cccYuSZSsZ0crTOcud8VRtyQrJxEazXcsjtblO1VkqpVcwIaGeVQYwA+PSsM4dFRRUsp19srA763KUbmyQ9OZce0Q2agdQHczAG+WmvNWAg1RHTTYF0U5FSMh+0nSe6n7tJe89yj07z8lhJEZzdzE9gPGIW1aaapNUySFG11t5tsircUypcpMZKbe8bDRNmiDXi8259Z5a53j+PPaez/02Nw8l+CZnEk645l41fYFmW6+14Tt84txq54zXIldQGU5TFFH1OYWEnmLPz/AXCSTSQop6pMe5VBKFT4FPnELgxIurdz2MMlKi799bC0OExgZ5cW5yk41N+Mv9BhrLm/A/nVSpSppJobkumBGZe3jz4+aTl6T2kts5gIAfQcI0bKVTWMRUmYRKOyzdr1u4RFNlHrMQwvmpj56iY4KzDBhnR3OdEJR7nnKrOldrInfJz4tRSD/EtvvzqK+vhIg7vpcr18fjGZ9743Ieee+Kpe7z6e7/zvQDe9a7P8Nqef/nZJ994+w//0T9wcbECeOn+B0tVtevWN/MedsKYeDEXhiGj0AGHUCmhGzq7kjzSEEM7cy6uUVXtHrH0oVMgIGSG50qNiRiYQ5N4OtZ1ze+Cl771KM5KAXq/vu5t8+/89r8H4HN+zbt+2af+ivtXH/ni3/3bj9f0F7/hv4+/+Z3vfOdn/+p3fuilD/Rujx5tgSP9e9/zA1/zNe/5hLe95Yt+1xd++md8cmQ3PP/Cw/d+23t+4Pt/7Kmnnv5tv+M3/PJ3vA3Ax7/16e9+//f95I+9+PTrn/n5537qZ372JwF88Rd/8Wd8xmduN+w4APiRf/zTAP7O97+X5OZzPuuzf81nffpyuH33dgXw4P7Nrcvl+uraO/oR201508e9ObgtjNuqeHTV1ZfC9wDcf/nmO771O9//d7737W9/+2/8/M/5VZ/9iQB2eyRSfuiHfvwDH3ju/is/G4Epn/ebPuctn/z0ruXtn/pvfcd733/18BrAUwcAuL66uShrEWAkui/cQn3DZemc/nxCG14Emjq1bi58WOSib6u1bDXdvSwL7VaFtHtXzfzFImHLMkNv1vfk0hd2kWqqu/ZC9V92hv6iTzd4Zn9HR+nKxOd+l+i/eg+5xPQ4eHKjR6riVBQj7/BsWH/hANoCb69JZCDmOj0gp4Y5/sExFfs57GNeSv738w9VlVTm4z91o3E+EsQzbMlG7NqETTxWpcT4OCjmtdbC4iIai9kcxxCzGDnssWLLmRgQFgspmw4yAmI+rqoWZI3QgYaAzt0jktbOxIAxuDw5qxOjOAzdcjraRiYFTYFnniyT+DBGNkysmD1sDB2cmLlIvJMV3u20sJ3DuNnUSmG3lHQzKNh73Y3NT3rVsyNjiuaIK3Iki4EqI0KkqA3K8rAOJbndHUIV4RejYHiH0lRyrYLI6hq4JZq5JI6xa7XxKcLdQ+bue+8zdjTUJQAK5i8QC2ohAbiM5QHc1CGqdtxTcXM5FsuVeF3XCBqLixss/NbNewszdeBmTdM1w8lJ5YRDE1rvk4SSnIh/UYmt6NbNsSx1pJlm6oSZO1nlGrr6HKMHsDYQKpKLmcLsnLD8uKRm1oN5nyMLeMgAIrpg32/fXgHUxSJ0lhCoDT7TIuV9GF0lM8wgIiCOpmS0LqTB+OYiUvNbGF0WTGk0dWaIHDPqRkhNMSd8zdgz0SRJLGbmZIrCZWDG3AlcxCiJxec1fO/J5T0sC4DLy8tjO/oY9ZxXSqMi7T2pASOlqxSRYlaDqadm8M7WAZJBh3QlrourbGYPuiHyXHaXLqssR/Jjrbh7G8DF4VC0lKPbflOsxfu/k6o2t9a3o2++XlxG57fAVni1TnAXsRpKutJNQWwM8xGrS8SFqVZ0fo0aIlVd3olGmikCihSYM55iUhBSImUnfM+chJ4VwOyuIK4cb7oGwNjEE5CZPdqQI+WTwgQ67WmnE/A1DLvzEJzxih4lnw49L4s7CFLKct6bqIZYLxKsyiixoK331u1sI65u3WBwDUINZSQ5Aw4yIgEJxAZGJFX8Hk67DmA7Hi9v17w5eS63QkXEtXItdTLsTDWef0UK6Oi0yycmglBoJpv2ePmTsFAuf4NiaaoCQkkZYyEO3oKGRSC1qMxE2jWgyJMwOBC/ZGco4hhp5Ix75A2rWSTglFKOx5voD7mQ1HJzcwUFFfGez3K8UJwf+/qCcjr2ATS3kUy5C3pNkTNugJEa9rge5GMRMgpXU2swVU0ULJ+BJMnUtUgOZaHmLXpNhiAKEBFmn1kyp/lc77sZWBZmVkfcauGKVIuQKg+pPKIgS7HLGRM+5tEMsxNemyVXOq6qPRjaQXOkCAkPmnUIaWBuDlfH1MHGU6ReGZXF4j2YkbFBM9I4JkspwmyKvjdyE5FAGEbrQmC3lNxHDWXdJ4owQkPDF+GDVD6rCgAZ9EXzre/uhq5sGvmlyHghsn+hjG7WxGmKUS2X53GbppHB0x9uOtWBoLlhDsRphMX7rHoD5yES+c91TYOJqrZMXOcaq1Fms04s4UaIgm9vzT3CU0HMBhpHdY/sjng49QQZVRHZ987MyxJm4Po4F0ajtRYRKmJmbhZaaIWv65rqu5Cu5PkduNl+Tv2JFRAxscjWWno0jSDOTq7Go+KUpdIYh3E0S+M9EiYO1WaUhgZTK0LM1LeuLedBixRzs7YT0RIj0MT4EYOMDPBMRiCCnk7rPmcZQgYPrL07n8+8A/Bj7hkHkGuunEEMYeEJOlhrdUr4gsaDA3K3bjoU3Z4BiZFVKzngiAjkPN7SyAmLMImgfeYNZdaVJH+Bk4uembiQxcrLM0A3UVB+DpD3FBCRExt6/rXmpZRm2pveuiNt68GH54rnXvi5y3uX/+T/++G/+S1//Yd+6IcAPPf8b/jqP/bVv+m3/Wqj68VlbwF6KOB+c/1wOVQ3tc0BoBY4Aj8fKdgxWTeDwiJuhohCws0Fs0lzywiJUmjewDMUKWvVsfROYsiyqEbMioFTZcjCmH8nu4gE41O7s7gDd+/e/fEfe/H5FxTAuz/vlzboKw8/cvvOwWmtqwG4cxel6gc/8tOQK87MKXzoQ+3r/ux/1xr+z+95+QMfeO4vf+OfedsnvBXAH/+P/si3vefZJ+9B9YPve98/+Qt/8d8H8Mve/sU//IM/8Ze/4e/fusDhFl5+BQB+4Pv+0jd98599y29++0de+uitu/jGv/LNALT0V17Ft/71H/zWb/0v3/GOp19++QUAF8vtm5u2rE+stVpv3/5t3/2Od705VJF///t+XBiEZaHXvfjhZwH8mf/sL377//4Td27jfe/7Z9/yv77/z3/9VwP4rb/93d/zd7/3K7/yGz78HJ5+Gi98CAC+9Mef+6o/8Qc/9dM+5dM//V1/9X98/z/8B/8AwJf+vnerrfv1VTeThQUUvKKAqJKtZVke6Y1OIWUheMijch7fNnMC8UpyqMvFbpcAWhRevVeJoASLU6wQk8PNdVd2Fq5x0JvBPepjOYOhnasA7BcFt/EvMZB2BkMtFzAna5cRswghppNjc27khQoxN1M/jSSYS50Sy7hpBxbfmYlOE0YAVgqb5UY9rkNIlDNV+YRhYnK4B4UhC0FJXQJFOxtC3OlbmbPCMDxGqQbnJM8DjkhShgjPiJSQAyZ03nRcBCNmMo/uLwv0UWQGZedMSQlnCoZ67BrixJSSAQGlFPfp9DTP1RjC9t/bOLNisRjDdLOIIVRVnMpxDmwnl2JqRiduup/hWk5eRc0xNJzG6F+LVOYSGsNoWCWytwxC3LWbdU1OmVWOtw9trifWNUJydJrzkAgC4xBK0czGEgFn2oA5pTki/UqqTh46GcKUI1ucABaa+ZA8u0fSpMw12ZSgishIxTMygLBINe02dAGx/PdYdQ6i3gRsxfBmJqTml55GCRvZLs6hZ3fM/3uOokQE0vpmg7nmTr3nvON84zW++vBkw91p9DxxP8UFYGGRwhGc5tHaFbj3rgpnkW3bklkQBtIUM9LpLoQI7JwNHKdL6w3CFCzCs7mksTPIxrYA5upmpOa+t35zcwOghpxJzVxLvAmzoLPedlNnQsYVmlo3LsJcW2upHiVxEjcwU1ISJp+YYuzhpprME4gzk8cmRk62JvNz7PEIdZJp4/IheHQiCMXeUX1E0tKAI4qyo0p4lrH3woRAjcZOIlIlzND77kOjf0pFFAKV3q3WiCqPDbmXKlLJvAFwURJxHGz3R3ZlHvS0sh6WUldH58si6wEAi0jr2DY/9gWIIRl3rxGSV8WP7Xg8ikTe8O6qQhCGksc02kHdegUTwS31hrysXJmEe6d4VnPHThpFqyMU1BrvmQiB5kg05+GWDY6yGwjBLoWzqhLSXZ6XK1IwIuscaa+zGCRyFISuquuyTvj0aWISmjqjyhL7G3ebMWHOYkQCrnU9S5ltGUyuqaN0pvkLaPfebOdor1hE4tMyUl7Su+1tFxGGEI25CRjee47YxpyrW6ZqOdg4JEXx7hMWIXGDZm41iKSUsremvVeiJWq8yta1974uCwiWGJHd1aRGmNFMP+LUx8WME2kui/BChocCAnMMahSHj8xgiggFy+GO5VNDmV9D5EJQzjjLaOQyPXi8ll2CTdMZTuxpffDAe1NkisejJLVsvTmhaS+lRC3EngTxMXWa4bMWyXam6k7RXhUpUnlY807ZKI6M4u3q8ywj4njxnhIoPqYGHNPmpNqET5QEZych09CZJXKX3WMg3M1ANg+ekxKBfUl8cTgyYkrl1oZ310BObhqr74yJBYEQIh7TXPLkjJ+Fma07J6DbmSAsIAH2x0QBzHBOuHcYuoCLZbWZlkZniqMRTDuDV2OQ+dh6xKY3O/6VnW+xOHUTMnvysOcwsVQ5ZaAE6qYIEZVs6uisx6OxgUTE0TIRMxVItsGiTm5wA9i9hWS0qWme33FgnwVtJILEx2CViJzd4EQyHZXMxFSM3F2ZxHKBFsr80MHmyKDW1f247/uOThBtBqC5OlSEhcUc23GPiSxRTCJ6a5H/KgBqWdu+h8RrLqBCGHkucplUrex43aN1UVUqhc9MKPGHtdbJGZlnagbcsDNIMOsKjwYmiF8Rw+lulYWcWMCeDI58I5zNof5/5t402LrtKs97xxhzrrX3Pud8ze2+q3uRQBIgGUkE0XcxBYjGIAULx0AwobEUE1HEGEPhlF1u/iQ2TSkVyvmhpFJxGQLGdJVUxSIkQVIcEVk2lLgCCzUxiKvb3689ZzdrzTnGyI8x59rnSigVSFKR/unq03fP2XutOUfzvs/bjK9qSLHoU3S7tcLGcRRAcpqDptZEemqqy1C8KW6kW+a61c/MRHKfrEn87peFJ8zRXDXAT9gXXamqtmMoProXBM4BlwftctSMMHOtxRcUM3dMaezO3PtMLO6vloYKconXFsYSY5Co7drQJGDy8XOGNmRRSDGLOznqZflDiGi8C905qMKACFMLAQghsZTtIY/DYZ5j51HKdHJ1fet8//P/6Gd+6Vd/+YEbZ//grX8PwAMPXj/fPSfr03Ft5HPs5A7TObFePduE50S7AcEiwYYIzMJpwewtGYFLnUSE+FKWQmEJ2VFtGLnwx8VzfvlzXv5kWzmGhbOZj7iUyhI3mXCs9Wrok2xM4+9/4MPbcwB4+cteeTjs0lCqzZvTB8LUd7HFej0+8OD1P3rio2en940R9oT93/9P//brX//67/2u7/+Nd7zv3/wfT9x33wMAvvALvuL7vueHXvc1b3j3u//3b/zG73nPb/4ugG//9m+/c6vojO9601/+az/63f/0l34ewN/8G2/7tbf/b1/7tV/LMm4P+Iuv/yYA//C/fOt/84/e9h//6E++6x3v/bx/61vvv+9BAM8+ffP++x8lH8bhdL+7/bf+5k8FmmB1Ap1QZhAP6sN73v37AP67X/n9N7/5DT/8wz/06//T//B3/u5/9uN//78A8PWv+5b9bvUX3vi1b37zX/2sl3/+N33DtwH4hZ9915ve8p3k6bM/+5Wu+KM//AMA96+vfuSJD5ydbupM7ODYNrfiD+yilakKH2N92YkNpBCyAQB4VcqqzDzVRHKa8hUAs6/NklBlchAGSdb9VmXWWusqJ0k5Olt3nWqppsI55bRY5P7YlcX/FyiOzoSzFhiRjmbdlpcUgaZxLsFjjWuNN9GVuh184xQMrKPd5uPYqKVOzJyzVKXkEZ9E7kcmmVuvGZvdm0GutYVJjylHKpN2xXJLNjEVYgjIe7qoRU62Aoyeb9fjNumyIg89Fh09vzQESs3nbAY/biAjx897BvUfQ34luyxW7W0wJ+YQWk9TbfUfoNbOfwh75+xfzgNeLiN0f4c33w+Fc0d1qXq1EnE1uC6RFl3glsDERlHUqaqwuDde4KIAjfVAux/NYrcWcBNGaGG9X0zL3xxTawYwz3W5ay47+d09MmHcvREre4QhyLU6+j2q3Q/uTNRgsvE1NYtKQOLj0szCC5Sq+0+diEOZUrQVMtRxsG0nL2KfXF8cUayu4eXUUAQQdZSYh9povIysOi7GO6lhnmc1i5wCvTQBJGaK3MxubWCgtg6/8eMifFZyajE7XXoQXiIChJICLX6xiw5II8nRYifRqiuHmzWLorsRZUlgMkK4GODuRzOvLJWAwau1EVXOVGsBkIbExFWLVmdBL5VNEtc6R85dlJPatKYclbi0KT9aroqzgJzYvR4NpxzygSQt7IdhSkyZ2RNLD6d395QSE8wwm3Y3OfVHvQtA3EIqRDGDMz++ROaB2FxGP9PUPOz9Xj6mENZaSykiEilv8QyY2VyKWlUTDtdesG9D/YC51CmYwSSDidgwAifUDOnrnFbV4VAWLfsCwMo92R/kUJN5LWUO0dBA6eTk9Oz6MGx4qHXaZdZwTdIcoUhkVQOarskzJ3GwkVulrj4AU3EwCZbg1XB3xBDdNI2DXpIFU1NbUBh1KOdejah0pzac53kOjOACB1QPiQOFOKdt7DzikThERkt8aXd2SBiWo99WMyjjE6JMrSs++BLlcPnuelAjirbGMVqkpbFyp7hP4nDLPfaFzIdh7P76yPVzRnyAM9DgOOYs5qAkIAYMPV0ZdrROLHYY4SC2sPBlQS4TLR+j1doFIDH4ZaFmPKRFomI95St6iiHPtUKIid1aTdukjRyGxu7R1qYHF5FZ6wJLQhM8CRFlltJrTWplNPq/CkSQzICEJdCPF1yTaedxKDpHGTBN+7xqKvuRV03D2PgJ0bA3m2TENWbJlzXX5q7FqlVi/8S1zSfeqvQJJolPoQFHb6iaiYtoKcfFWuMTuWEtcS20K1DAufGHBJeAFL6UJuF3EiGzQDlyA8/TUXMf56O1iHRXtaXZBrPBiykz4EmC2ROd7yUFYFvFiDAk2C+hNAZQal0P6yjszOwYMRdfSWgFefkQXFXh6o7oHEpRVb0U/GZL0u3iBGF3bn5vMrKgCbBzW5w4DNylP9ZqYCN4TDPITINmTxCRNGSwMbeTbgmRszZCYorPJsoBEfGmIonZwdDVpwu5FczSSZYWUc+NwSFCl6N8245dgBo6WNOFJCpOUDcrJbVaailzI96lCV44SSz4w9lOyx9mSpKZ+pTxCMsQIu7KCAumlGnAJsXMQhiibtoAScdstlJCR2R9ytOUdU17THS522AQRKK9NHjLqTWt7Aw2d+oAC4PHT1hrbYme/QyKyAxX49SxKWocuyyDkEfFaVqClgzzoiVgLkQOcrMWadW0cKpMLX7lE3m3khMze1mmA+2nggTT4UiZ4kUfwU1il5IYQc18nr2TopjBQk5GoUq4QlwAACAASURBVLuyZaxGsagxtLBngof6hogW8BKHDDzyCjscREAc5DxfYsV88fCROzm6BR2dx+EUmzbvLpvjb70Mv6jMSpCcc7F6MW0B/M773/eBD/7e//iOf3bzzt3vfdO3/bvf9q0P3rgG4FAO+/15tW3Z7q5d39y7dw/AahxSHg67/WazmSaLqlkIbsTOwrLYSIlYUrhI4ldpT0IbrrWJuy/6yeVwL52VRcTe5eUtSBEopZRSwPE41ctUMBEZx6FYcWiYsNrrpOqg5569vd8BwCte8aqqk9POpRqvL7Z3wiZcStnvt3nENO9KqQDWa7z2ta89O736Oa/6/F97+/u2u8PVa9cA/Ic/8Jb3/86H/vqP/si73vmbtQB+FQDz2Z07B2K8+nNf9eDDV1/9ea8ImsAzz91b56tpWDvjDW98IwD19EVf8lUkP/nsc7fXm7PbN28uJ2ct9fnnb69G+mt//UdkfB7ANF/szoe3ve3nanGhk1//tXfH0/WX3/SXHn3J2V95y3f86n//j9/z7psAPvD+57/x677zK7/s9b/3gcd+4sf/8yeefiLOyScff/JLv+i1V1bDSDi/8xyA3XznbL1KTJSkL5QkJBhEwljVvWesGquInbIUsLuYrYANAMbJYU6HKc0YLJ+CzwBUW4vE2Lrh46MBc/Me0c2L79X9mEL9iQytT7jp7Y/TcRyv1z/dgCPAn5d1TyHtJpjWmTgBPUNKGvNFoU2DdmmgDz4ei0dNctiy+l9upuGbVK0NuslxpKRaS4xT43kmiLc9vx5zJRcmXJioheNNiY+z1qpeO+TSzDXnbLrciw253XledpzemsPbJZi7PdCsNs23h2BEozLrpAY7Dmvdj5G4TCySETtbiStGhJfkbKYodSJLoi4EcSIJlKZ57QW6O0HDe4wGwrR+8tVaQWZoKZYxHFFVgolIu3CbAUDcGY1KBBIOPLM7wRd/B46EKWYRavtwVbiC2J2rHx/QtoAJPFJLVXR1c2PQ8Uk2J7gmTnF9dMILGO00r7FssGVh1RGnPQCk2ZMpcgb6v6zH62pEfr/gp6KedwsAidCAKXQczV/6w2EPhFkBkNgBY7C5thRbAJKZGuc7vlMAtUzRR2m1QYR6DsuyRaD22/YZnwdekZbYMlKaYmcMRdc2qirFYK9B0UIMawHtbUNwSf1yBBHMyJt+uWkeue/GEGJ4gJ0kpcQCJrUmt3UGERnCecTobBAGmI04cRIXgU0AiMyhYRgKG1eDfKU0Tbro8gEkhoPUrJR4jPstbODgYYVuPy4mYcCC2MVRVgHqVDWSXsXBvc5VkNVaJV92dEJyBkcg+iWzLbOH4hh2DC4NxRd5nMMxe4JyLA/4EhBhEb8EMnkpxUODGVNF56EnFVThQMaFEHkGIMNo7hUwYknZKQGYy6hIieGATsUiA2W6WGnZOEYyZZUws5Skez5A5nHtIpXqqU8ANlRS4gwTBzuPkflFxMRaZy+WSEL8VVxDPCNmdDlNtH8OxM4cwvO4TyQiABwcD4+5TrVEm5BdepxwbPjosq82AHPmUFOyJjtyIzWL95TMF2pmtHox4zi2u2au8UZzq+tjwOF2jFZcuMtgrVagOUkcSLXMzAmIwpVTOuYr9/UWzKwnjLYJbGQLt2UkmULVVd2GYUA/j5bJGsDsFrlOWh1Q4dZAscSqScpcQ2fHzO18cM+SmFlDCtQUZ0TLqOTSFa9u5G2gHKPvKEjUq+ScctZDJePFWtJ7/n7ItGuL3KmUEoobd4+AGDerlxjVxzbTj2bV0NoQh+gZiw2fIOF5OeaywxdztFFLfmXnlj1NL3QDlCJEQYszRYlgdYWigqGdG30cd5JQELi8MYMX0dzRIvEpNeBY/KJdx9Hvv8aY0Lj74jYxMzcCu3NCxyW6U3Ujjz/cWs02sGduxiFHbhqkenl5Qinkwcmg+3kyUxJeNj9WQ6jlbj07ltjM45rHkgniGvMnVSWyNKziGQ26UtfH9tg89i6jczJNbRBA7qi1upp33kdIOtRRpqJaUmrw0e52K6ruPTiTKYkIzAJu351prawJ+09/mdt2y2KmUkp4WVc0ck5EUHWzGt2mE2SViEjAiRvMsrIlSnkc9rvJCYkEgKSBYHODz7cJi1ppJxoI5CyIolNLcdfusPVubIkXEzmNs82hy3B3SYlITJWFLvmPYPCWicOh9Uj9ZqKcZKE/aKljHhgoxdzRTXox5eJ5Lgtug8k5xcyVL9MQlr1TzplayuBhGIYjf9tQGwNVUs4O9YDdd5oMN5AsCVxbLQ5hJrDVal6ttOMsMWvVWau7HNUcOblWJ4jIMA7xe5VSJFGdVauxcysrHDHZJSKbZz3Cli02csItyNudDsWmUgeogBy1k1ASjBJnIq+uMVh0lhbnnlKCxxDQqqtqdWNKJBRbKk+M9UA1WTl4vEFRbw1J2Dm4bWrtfSaBkjvyalVNLXQZbOpk5gShpvmPw8CKOZyYE3e/us7VCGTmTDlTf0khQnUuiCy8zqZSVTev7hEV3ORxsYCltt/pYpMqOd2+fTdvhvseuB/A53/ha3d2/o2bb/jSr/iC137hq+5c3HzquY8CWK1yXiWUmpgvtndPzzYA5vkwTSY5nZ+fn55e2W338QPYMmLv1Otaq13iC2AhRSqYIURDSsXLIpJamOGNf9zV1PVSaFH7zWJtlChZaiGapkaotQzrFcJz1+RULCTuU7UKwWrVlNcpwfbFzWAee4b1GtvtNg8PbHx187mL8HVvNsOVK1daM8ZIw+qpZ24C+IH/4Eff8RuPf+mXfMZXfPlX/d5jv6IlNO355OSsVly5unFMVacgLzClGl9oRYTXnq7H3fk9K7i4t9vvJ3ACsDk92e/3V68+lCSfXUmv/+bXvfrzHwYAqr/yi7/x0z/9cwDOt9vnb94BMIw4OTkpOouDpeUUbrf6/t/5yF95y/c99fTdb/hzX9nHuDg7uT5gZVrWK9y7favNJU2m6ZBSrj6759ijOgnLkChXU7IUAh0TBRPR4JbcTsyuANhNw1TGSmukMxpOzTOAMlskBkdSk6pz7gFMKcXwutYaIZRExJmFpKqXaZYmTvwTG03+H9zO5A43CtAcNwOGEzsnUdU4N+NOEWEWnkvxqqEfb8q4UlSV5JiiIkwcc2FVNDJj8/QJuVcrpTQ3P7NWS0JajTJxb0gEIsLBXxhTDozOXOdjOIhbLQ23MQwDMwUFMLXpOztxR0i2AQBTaiVdTD6tB5eaOyyopUQ0t9y7ANETcUNONFM0p76KWKTyMTNBNRUiEknmi1SBekpNbDWGJHM5xJs+5Bzbm1pcBETiXi9zkWKVIiIR69ZHIUQg1boaFwI4BMm8FgU7EyTUItHDO6lpNWqJ8aEDZ+bMmWQBK6qqZBFVHfKQhAoKgFKqqoeArO/420qwbc7VQk+TJcGayWgpWhnUwFLRP3fIgqmxUOIUF1kcX9ZSS5mI1C/HRbFXBZBT4rZOR0qsKmgJL1H2OMGC95REEvGRtUHHtU0c0dxiXMBwUw/ONASSiNnjL2lnqlUg4n7tEkoARCSZm7VZGD1YioiGYWTmqk121Nekzl3tFFd2MleCtc6uy176oEqkYfZqDWNjw1TX2nCeegkBtmisDCoSGWvuxCEKYpGUUtCX0a9LYoIwObnZVPRyDj2pgwzGRJak7XphKiIBhoqKdBiGaBrjTYlekTlBoHOtXpgT8cIcjVRiVlWvFY1ImkBGZh4mzra1HlVn9xZR2Kw0YCbebrer1QostsS8IdbIlfpWZAnaUKsUE6X2QXmYVmat1g2/4YxrXIpeikg3tKU0aKerBIODmXLOeWBHtpb353lIktyqUhddzlOpWsukJNiMQ3xcRskUs1VRlVJyKQBOiM9Ww6kbexEa9koAdqDzOt+9e8tXJ7I5I/E6Tc1xIDD1ySpgVsMMqOO4KXXyWtOQ26TMTLUSp1Iq0HJAzU2iOCUAPM81eBkeq5fW35I0rbGXOscceYFWWm3aFvdVYulKipgHcNVQffeCVC12rccI5JYjWbsrsAUMuXbuZniMua0tXWGdUnd5bj5NU1QspE1VDSY4qRsTumb/qF+IqIEu+IIMOQu5Q7V5J827g46cE8Gkif4XH34L0x2jMWZvW89FPgZ4TqnUaqWSNakygVR1nueUkqPJoomIIOrutfbBJty8agGQWVJKlIQNAOa5lHnOKaWUVJoGgDu6aOFJtQWeu5pVraqaLB2XfsxqNs+zc+ukzKtIZo6Vc+M8EqNqJYQttLEIQntGwkI4zPu23x1kHEdXBWFMeT5Ews4y0iUBLRv01WrDzBVONdrkpssTzs7VKXoBuzQr6KkC8VhR40TC6DKW9VPJohIuVqacx2AK9vkCRNwMtZapapYBwGpYkdNUKosYPFRYbtXdmVykTfma65PEqh7KZOCUBq0zAEkSOqzAxtapNwYCgmxOTqZpsiZqcJEELUHuLL4HMGAgdjLAyNzDn5+Z6qw5yzjmWqvVOS7aYWB2dnWJMPdQpggTe63F3YY8xLcSKPI8ZAHV0t753bQXkZR4nuqwGlarYb/fAgimpmt1VWeQx8dlql6rQQTU5IvmRm0a6mFsXpZLLZAZTQYvMKG6m3ZaukuCuireOSOZGUoz2YqIG6Z5lpx206F7ZFznwjmtxnyY57CZFVOtGmPyy+A3SQz3nMPXxS0Mr/p6XKeUDvvZqwcTCM5Cg+Q0+yxCrnO7/hNX07nOkeG6TMpawo25w+N7tGoykFVlUJ3bgxSz2kComFNX5TALtFZzTyktRZhVDW3RVBvkdRjSXEv8IB5xUm3wQsU8DZmZta9rUhYih1k1E+LoopOkFFEsoNTdLm5E6jA/XW+cfZ7n4JDtp2lISV2JcDhMUdmIiKullITTYT9XbY6bNOTiESdHTT0BDsvHarWWNFzsdwBu3rmgcb052Zgc9vWC3VZpALA9v7h2dt98KJvNcNC7w4oBTOXcKSc5OVRNY6sqJLMXng7zyelpBQVoYvJqhzqscj5Zby/uDauBVQFsd9s1m0/7zZCTcDkEq2LjSIRht1cfXNYOYH/Yr9ZXyq54tbweRYKEUvbzdLI+jcDo9XAKYLfbEaWUGaRVi0ED1KesZiUl9urq1r6b6CqV1W2ulldrAIPwXA7zfChehzTUpoKxzebk7vm9kytnaTX+i/f+SwC//s63f/8Pvun1j37d+f7W3e3zRvu8ioPwsJ8qk1YtOUspewBTraqaBJ7z7YuLzWYTfQ4bg4zCqdW8cS7JE3HEAFs9gnKY4FrrDCZZjXnZ2QtxqfO4GrWZNpWZc6KqqtYGAcFzLXUSS+SNGrUa12Q2z/X8YkeoAsmJAIyUqvmQVkaVs+8LANw9v7vdq0jSg0LGzeoEQCm4fu3UaoX5lSvX4jZapfU8z0yUB5KMq1evP/bYhwG8612Pv/lNf+mnf/qtH/zQB/+rt/1KiKTKfJin7dkZkhhTJS/RgI9ZDHW/33LCkA1AwnbaPnvtDGQ+phPN5wDOL54nh948v379vsefeObKdXv62T8AcOPGjTSwM2SgNOLGI/cD0N/CH370yU9/+ac/9eTHnnzyzrX7AODGIw/+2I/96Ac/fPe9//JXP/OzXv193/1DAD78kcfHfI0wqtZhxMM3bgBY5c02nZbZqpsnFJ/irB6HrHMt5XwcT8zSXOP5nIXybMV9Bbpyb7sCoPWKDPdzXhXIbFCpAPIpm6oaTwoCk0QRBXeNZYRaEFL6Das6rsacYdqNp85/vP3h/3q6QbaIO4w+UeLxArboZduLVg/iZNQWAEi6X0+4qjojjqnqVus8DINRSV1maOqUc0qDWdXSo5oCIgcIjpZiJqpWEycRypzaUA82pLUWG/NKrYTVMfb881Sz5LP1RquVWhpySjgPGcI6l1pqLI1LmdzTKklRtzLHpjveOJFMRKFFMtMhaPa+wLVbjgALURKYF61LuRWfZEoOgkflbl7CE+pYwlxjHiw5AWLuVmv7IoKbAFhRThJIy6I18HohvabWQPr+MA05M3OZmzF2HBLMOWoZdIS+uYgkYVMiq8xNVKhEwzAkGeZ5rtRpMjm7QWtFzinJVBTAxcXFahhFPSViNALukHIaBrNaDTZPpfP/ZMiCMbRnyVrsAVEEmll0O93IKUPOwjkGCj2z090tM7sWpuSNQWbOzCmBudSpljnUIimlcRwFVKvBzIOfHdIUgTtpj7QQpov9YZCUEpW5qAWvN4uwqYvB1WZqVRAlEUIxraopJd2X6Es363UmLtMM8NnJBkAeaJ4Ps1Y3AgshN9GSRMR7jS1ihLMIWAA3y+uhWkuVy2kwdZDkIc3bJvaZ51lIxixWdZ5qjAwkJ2Yc5snd8ziEooFIiBtSa5qmcRgArNZjqaruEsF4zOrRchszRCR8yNziOQd3Z0llnswtch9qqUwa77IMbb03m4HgzEWrk6fMTQbsGqs9RjWtnBq3i52LKhmJ5Nix12qNmC7cEOtAmUOdNHAxOY7zIWkAuxYzc9U5NnlJ2N1hTcbWu2h1t/DkCCR4H+ywqrGo36zWK6wAXBz2VWcQzbVkGVrj3kma5hVwhndbk9Vo2CSxtGgJNxJOppYYUJOYsCQppThhHNPF7tCEximxCODkWmqVJF4rgIxRjAhKblYsalpTdQKvaBiGYWjnpJo5SoaX7Tmm7UYA4ASeD3vyOgjqXNarDKAWvX+zSdWeO789DHw65NUBAK5I0sM8wxM8OmoAu/1+rxfMJKtcyaZ6AGCMRMmcs4jX5kQZhmFgrnWetbqr5NR2k06eJLz3Zh479qnMBqyGcT2uvJZAsbhZliSciFyIIrhnnotWJ0IASlvGKnMKrV+N6qWNKV7guCQaQpfEXKDMSVWLaah6Q1gdzCNZAChqVjULUxKvqrGval4wY05BDIl/npigrc3OwxjutLno7rCv7CLsTHFbGbUMSQKZIW58mAmlTGxC6uruiH9OTCJOZBZ5Vm046+7jkJrC0Y5RDFkGAwzW9VwMIqizIBG1jsM5ccD1PbafrecnG4XZdDrsvDaAqzOvNqtam57IWwvg0nxwWOWhzIc41XNK4SsZxjTrHH1Q9GXViursrs0QDXYnthQkIEVTLOZE0YUto9XMAQvjzDyXORydVbUUHdK4Wm3qNE/70hEESd1SHud5NuYyFQArFitltea5VjOnJAASp6JVq4JMUo7ZPXXnqEiyTsD9lGNwBJs6lGbLsBmmRE7sSchcEi/zLRIRJXNCamSBHAL+mFbHiDFER0Q8jmtmdmtXctVSaxVKq9WKzENbqKoiQ5/wtnAgmEtTpypL31pbIUo55yQDujVXRIKPEIPhEHQBgFKtJewgIkMLm2IsWDi7VCv1QN+g4yqA1WoV8++Ts1MiV9VmmtCSUlqvR3fSoi07FsYpMzemY5wj5lCdY1B9yZ9Pqu5q1UutVcsMQMiclQCRFxS/tdaYqzZCmy9CJiaizWadTdFJbNUtmQWucqrzMVuIupbL66IiUVXqerBOExAA+90Udt82+URPp4t/L1sXsJgFBIipLwroMmjXO9k+RBzxMy8GvAZbiKeuyzoA9SPYp68re3TFwqfsXxmllCjiY737TplBPhdNKXxVjpbL625VQLW7DVsCWVVqeJkmIFv8nFCvptDmgZ9K8fb8cDqGZZCbT9OBOa2Gk/i0D+WgpSSm1Wol/Zm22P0Vsy4HqOZ37+7vH9YDpUz1ZEjzbOFj311ss6TDfkuwxl6yQJY73Gst0bHfvX2Rhw3lUdOgRIdZAUxu5xe7O08/e+fuLWYMOV07OwXw0PUrp5ucN5uyv5im6cGHXgSgHupzz1y4DCfXz3zwi+lOdE0XFxdXTq7VvZPKdtrHmGlYbcxpWK2yDGXWPmkaRCQ6H8BjUla9JubEOdazbXxGLJwoSeZca/sQOJS0xKZaMLehsPDF7vzk5OT2xT3Y/MpXvRLA+z7428/ffvbKg7nY3rEHlcaoSRzhMjrPTEAjobBwBhNcNLVkO8AZxi3fidFimCnsSCknllRKiWq+loqCIBLBaeFah+gsdPtDamsuC1KUSLUWT+GMLKmx+twWU9I0Tc7C7ckxtRmAkdQG4ZcXv/iRcQUAf/jRD73+2lc/+ewfovjm/s2du88DmGeIlP3+1lTPRc72uy0AIl2P7L4l7LQgZVy9cgZgGPDY+9/3y7/4T//bn/sZOG4+/xSAceRx8O0WIhPRxBybZOz2t7XuYBMDQlsAc7kltL17Byk7sT399BMA7ntgc3ZyhfXKs889s1lj3Exq9wDcvuPrtecBm5N0kvIb3vDVAN7+9n/+Y3/jR97whjc89thvP/7R+Qd/8NsAXLkm6hfCeOyx3/3n/+t73/HOXwewWiGK65P1eO8cjz76IgCHw1yKwZO6uioJJ1kC1MyBeT4Qj9ZQXCkPJ1TSdpeh4/leAKw395tcBSUnAmucaEIV7uQtI5ZwjELrwUm0gK7jcpznfr7ZMVzgT7pG+L8vqHzB/88pRZ4PEUMjGiAyTc2gFiAzxKwttKm1FisT09DMGoidHjHHaL6hhapNzJwkU0raBEp1PWaJJCxuTThBrNisM2Cxez5SO1ncfZqKgBosnDGbTvudExJL+76sFRUcpsWGM/AKrdWmqaSU2lXrmA+HOpfgz3W8Ao4QH8KS58Kc0TO83fQ4PGqJfUEMCpW4qXotRizMEVjWTu8muWYpUwFpt92FWB5ej1Gnqq6sIsPCfkrEIjJNUwR3xmPBLSKDzSxIzUuQeUxdA7085LGpYzzUOepdGnNyckLOtVbUmlmGWNUkWPVpf2Dm2KBa94IQRWcYT29z7zqZQChWjtTNquaLXa5ZFJnGnLzuVYuzU+Qox7IRrlYQ2sk4aYXC4yixjZcExPXIRgZFNZPw6ZDDfEZlN3JEQSjCZqa1upNI0+o7oWqNTklEgqrQzDtqSk6tr4vns/2CTt00CJhDoBr5ALAAYKS2g3KHTpMtU7mccjGbawGJg4Mda2ZBfyNbpCxQVbSdEExhqD0wy0zjU2m0xWqlcaiNVVWO6C8LQs7i2QwERvScDmdObQQn7AQZMpmYty2OmoPJycFkRUvPcnY1pqBdcBLWsmsFMFNijvtnQaiagSSiZnPzVZGaUr2Uatk0O1aJKAkx8zCs428o0yFw+CJC3KAqh2kupqF0c+bUsl2YhAOtfTgcYt4qzFYrspydncDbNqvOZZ5LYgy5hdFN4U2IrF/mJrxqsb5e3ZoDlo/HtFqF4eJiW7RzAAVWilphEAjU79xIxYIXM2Nps2lmEgo6pGmhTtwrmA9lt+NpO1gZW5dVyGavc62ec47aXBOr2dr1VJz3u7qrdb8FYFlg7hK8yfaeDTlHwrSGEpYupVfATTsqHrCqkzdOhEg2aLdXEIhMrdZK3nz2kseYYE5lpp4QlCXlnJvlpGcapDSMIqaY5n1YlZbuzMlyDviCH9P32m7fj/wIjyjoZnyL5XEwLLXWlIfLoU6tzzA3Dzc3iDKzLr84e/e3eXMblVKKaZdnsmQuZTL2xGMszAyuqtXc3FSNl/g7ohI+A22++9abBHpfj5max4PFnLxF/4QnDsJEcCfGIu8FRX430ZgaoWMqVWcDk4iQ5NSOZdZSzR0xyuj31DzPMUq7zHvqGRoqi3n/UpQkBIJ2KobUK+QSzEKpTQYt+j5/QbWgbqqaEo/j2DTF/RJ0M5000nzyMKQ0wMhKtWqJZYjOQhWMqRZOgtmGhnWjLKJlZvfEAs6tNwM4SZIk3jJjGvkGrKrmbaH7Kcfg6LomdzKiHvrNYcATFjJoy/ZSJUPc/kKdmk1oxk5VtxbnnlgURVVTgpnV0vIvzG2J4ezxAjDDNJVOtW03h6sxciiHa1Dkly/VFJhjFxvne6TlgVpGacj1Y+9PRDFtChmtatdhGqiNCJc0Vjg5M8d0YDVuSimqtl6NVQ+HaT8MyyxNA0azZFuKpHEcD/O+Nk9yjymuBUwpDdN0iFpHmIUasdLdIl08EO9ZBAR1I1AUZ9WtRx/G2HvZXTnTosLij+PFRsr5gvgKcm8MMmKAEvbSlEhEVD0UiUJcSlH1qKKWQFmNkDxmTrxc/5EUnVIyeAw4Iju2R+269UQiZi5FF/F+81y0/oEvR5xiqV/bmy/NPOZGCDezd+9PQkeQqipJijmlG03TxIkkQJs9kh7uEoM5qwsZtwW2EVVT65x0BiRRdzBaE0JHfptR5NrHx2VNJUvrYVUbCSh8fULuwaanY0ZjM44yJB6D9cnpc9PhyduHl7/kYSvb8/021QrgJOfTk6HOpdTi7uUwh48diea6nady5eT04s5FU6+IOKWd1pt3dvf2OwBPPf38sFo98NCDN25cfdGLH7l97+6de7cBPLmdJ/c7z3zs5S9+5Pp9Dz797F0AQxpf9NmvqOWwPWynOpNlACebjfFUtxPrehjWIVPMIx8Oh4NqrpOVbXxlZ2dnczmYxZfYgC8AMlJKcthdRGZbG1eqERuDyauQe0hmRESYk5RikbUeKxqf6uGwy1l++7H3zbYD8K1//pvGM4JPTBUSqsX4bKO14FKKmcY2L3yKpubmrhrhPB+fDK0tXo4TWcQ0emNbx+sc/sbGcVwObiJO7OrzPMXVTkTWjUjocj7TEnUAORI3hK2kVGvVCCOHkPcCAk6EzHw4HL74Sz7/yrX/GsCHPvI7++mLa7HrZ9e223uf9bKHAZhePPXUBx96+KWb0+GJp5569WtuANhdoJTnHCkPu9d8LrTc+oyXvhzAd3/31/zMP/6N7/r3/6PP/Mz8ZV/+4odfdAJgLnde9tIbL3sprl6lWu6ucgXw2S/Ho49cOUv86KPXP/0z4H4OYMwl5f0Xf8nq6jW+dfPx+66vAFjd3rw9Z8LnvOaR27dvf/Txf/2KP/MSAJKK0d2XvARM9uzdj73hW74SwDPPfsdP/sQ/eetP/fww4Hu+93Xf/T3fAuDRF40/BIY8JQAAIABJREFU8JbvvHXrJ978vX97vcIrP+cGgPVmuHXrY1X37/7Nd1jBS17yaQDW69Wte5ZScsbslRcndjj8Oey2HLaRqmOtm8Oct4ec85V0cgLAZaU9EFG6U43cOY4St+B44Zj9EBBa6XVgu54auS0Pf/pb9pMHrFw2rrr7ZTZi0y2DRUhiRG3HhIXEyaoREzFCfSBMJKxahyGR+axzb/ilx6hr77cjZ92BNvJobkRJYZgn4oghAJNWH5CmOgWP0+wFbiyt6g1rF0EbPSmQEH8DmVgty2i7z8FRizInYiZY7DmEIYOwi5mCnLj1iuxk6gYnYWJhbsv/pklsFHG7vLMJ2XZDSzK7W9XKZHwMm0e0TikuqSTe80ZIKDzGptGkIrFw0YYVO5K/bOHDsUgbGVBY6JGI10MqZT5GejVzjJVSSDr/lZOIVNNSShv9kLg5MwvhSKcikDsJt8gqf8GNH4WyiOCY+unacekL9niapssU7ZhzuQsFr/U41FvI0yZRfES1GZhArbHsbJH1RHCWcD86uH0LZlUjzpx7vqm6EXHKIyE2CzM6DAPEpla0wD3c6Yk4KlIRcVCzkRu1ENuQ9vgikaKmKVCP0K8hZxCsVKZU6uTxBTV/hOtcjTX1TVKixE7NmtFvfFMP50jfoodQQhgsQlDLqeXUNtxoB94sbktwCuyXx4vbiPXs7lprziLEIWqOrbKkJCLWZafR5xM8ieSBj9cWNEbz/YVtNGsz0+qKy6+YLdLaqRQ/EujECdzxrgvDMliqzJxzKs03HSbtkMHHi4JxTEmVcwpg/EJMgbAVv8wGTimZe1Vzjv1c1+pbZDazm861xPwLEcXQD13uocuq2qhuvDT3Hup972aoZmtlJaXYk1dorBgDGdAmYiQppnJamaWhS1wbLlcNpSSbV0JjTiM7gFGrkAgLuypmb26vgUjXie9fjwfTOk9jf7qCd29aXU21SUF7dlVTyR2l/gYhsDSLClxjeRxhCaXM3rMsIzLKouGSlvlVyM10nmfps4yFT3dpToHoTs2p1MophcjK4NXCLZWZA8CpL9h5x9i/71NNnTkxdwIEYGoBhRURJoqLydUu32WNIUIWFMLIm7v8b5GUmsrMrMVFCYGSQnt/1MhJZmCAJZVuXwoUqoMIFOQM+jjsZYgUe0BY80bRMSLdGzskYiS7lSeGpubkSh1BGhJ4ApMwBaXSHcA81fi0g/cffzg61hapQXS57LTIp6T2IKsb9XY4TjZpz6eaKcA4GriWUNGgInF32Zhbdatl9oVHs6zDGwiC2vba1VRjtBF4hMBtFEpUq6ZxVNOQHVlRYnITD6hwkBZAhhQ79moq1BtnsJCYNCjF/2vCiz8ZsJS+/5P9L7d+6zsUvROEAtZkh+TMSEwRlYrqDUDl7EzGgg5zZVCMsChaa6KQP5SqpRTmFGHV42bd5A9DJudymGixfjlN08SZc87VNF74Mu1TSgmeV0Otc9u/8ahq86EAnDnHRmIYkloJLJO24XQT6QmGQJya2VynZQ0baiJJ1GMUvKPRiJnnGkf5OE9VrYyrlXmd58O4SvH71jqThUWL4fEPhZNUK4oYcDSvZtUCopRSeL2iW14UDDEgj9rOapsyllJIOOcxBmwpDdY90trju9pvUUzVF3NmjOGX3w6LhKiT4VJKLS5ktlLKarXKeSxFl5v+cDgMecXM1Rv1p9uuSBKJ0MIErt7KO0OjrrQLr+NFO7EPZF5rTSKL/XL5FeK/dq5HN2+rNnkwpz5M0WXmEod4SmmuDd4RqNh2sxpVnXMWTuJqEdQSXyuRp5TKNDcPOVEpxWow23IbvlZwEhY4UKyYa7t9BS2pO1hZvSxIJExpszk9HA6HkF6zp5SIvOFjFga4s7lTyinnUFNvTZ7e0Uc++sSLHrjvxTfuX7FR2QJIPtm8P1mvmLE9TIewd44ZSYpWkUSFzRjAeHZVRe7tp489/dykbenx0k9/2fpk86EPfWiu067sH/vXv/fuf/UeAB97/A9e9siN7/r2v/C5r/zsd/7P/8t3vPHfA/ALP/tz8Pp1X//Vq82QUoo75onHP3Zts3r04RfvbpeqfvXB66GFfurpJ4nobLWay2HMQ+TgpJSInazpctozYzSMaT5shyGJZGuKwkaXDn97yGFS4rhfqx0vAyLanK53u52KfvgPPvL3/pO/BeCb3/gN3/IXv3l95sV3nGvVfbQ0IgT3QVItEwOBMKSAWoVM2xGC2xYzDJc4r2KhZApBwBdU1Wtku7aEGleQsPcER4JQEoBUK2qJEjlGbBxDsX4mRxdRo+y2Ixtyv98HByGBXNHhvkRESqWInqwfecOf+2EAWuUXf/mn4PfczGY/7Ck67StXcx7LjFvwPG8fAKBl4DwPY95dKMjy2tbrEwC3nqvbi/rgfQ9eObt27975xfktAFfvo6qH81v14YcfgtyJzmF3PuR0kld+69atk/X9MS/dbGy7PXfLc7nYbOar11PAROHjbrdinKhqXtHZlRHAYZ4v7vnFeVmNp1fPTkATgNPTK09/7PywVze5/4EzGbYA1A6SVs89e293zg/f+LTNlQHAv/qt9z740ENf8Lmv/f63fN9v/Yv3/dIvvQ3AZsPO87gWpfkw7ylJ1LJQMCQR16qGBNkAUNoc7OTebjzUMxluSL4PwGEm4uFY38iSooVqTJE/YpcSjrtGLPZgS2hoII3zah3xyo4/kUXlj3OtfPL/K/sLRBxMJHBmENxRegUZIdDjNE0smYTj8BGhNORSpiGNVutcl79EFt97zj34rIdXuDtcwuUrpKrFnZhStLVGTCRgV1VKRwovOzXYtjl1gmCFG1r6A/eOapBkVaPSdELso0j4UJUwOFjrHOdGElqtxkRcdXY9ZmHUWmvR2J4xc+T5tbAw93qJyR0VXUqpqJdSov2LIb5qkdRSlLqKMPB9FEi/UHAE+qHt8BUtYUek1CrMKQm0NefkGCTlnIspkQSFZ1ZlSmnI5FhlHLa7lloh0rlxdDgcQlVBRCkNsYeca2kjiZwSZzOLYyrKUEmcCKqaMtcIg29CGAlkubtFO70oMdv43pYTKc/zXK19qrqMd2FXr5yY1XmuIZaP2slihGHVXY8YOSVVJWcSLpEoAQeIKTURqLcUlfV6rVq9CUa4WaVIEnFOrKXUjj1KKYGolLKfJxHJY5saR+fQujutIX0FmRsZqBqO4dvc1iR1LvFwhqPQq4pwqZOItJGQcCl1LrpabY5gb1NyVy0+15RSTi2Gb1J1SURiXVQaUyeGMUXbGQoONSUXZh5U1bVyT2yh3nbVouEsGIaVG5V5Xq0GBk3zLlSQDDNFEqm9qZNhMHdVj1y2ZQlkZvGpssPdVqNEM6DVa21VWQ+M95TZwv1Ra2uwk8DF3RNfCsFtMcwdhdOVmMOYc851mt0956x9pBSuTGeKZIoF36O1nq43C/GdcyKiaZ6LGVOrPBMzTB0RxuzqJhGfweROVbXxU1pXRqpqVpMwrEUIZxYzoySENE1TG3oQR1qnMNRsW0rT1aeUJdAeM5xDlaaqEt9Ntdw5C6iFDxdpf/eEdWBnrwC4TslroipmIW8HwMPolE2yEh/mYlVPhADkluOrWqqqDlniy41RspmBW2MQXBt3YhNaeJnwLJISq+qhzGa12dBEINxjbhC/V2lSZIW5wEO8EKihRCEylpDGmHkeVkQyTXvQQoaBeY1WPBQH/WEwuvSfDtqUaV/zsCLhYhr816htVnnIKXlVLZcY/23I1fhxWOK+2+ikXZ2sjSw21aJuvdJm80petcyRyxPj+MAa5pznqfS/UzgJnJd3c+GkLlcDczOkz/Mc+9fLK66Gx05i7kbL2WWBDon/eqQuksR0w+Bzba3NmHJ4AJfhwqWggBfkzhwn0VaFYJ1EGQkDTkdqdXvHI22QLxGmzbl55JgE7QN3CxVhyzBifgGjlKhq186wwBxqmXJitlo6H9BZoKokAqRIhbeiRDQMw6HMszY3Iom4u9XZtA79rRGQJGJKJuRGBn/0i3/xk6953vb/g4JD4UQ0DBlEDq11jhejalmPg6EFnPSmLmxy2dxgHljEeK25i6lqV0wJsRG3oqPHjqpqE3KaCbUPNMfo0ZRIVkOLPYeFLDDa3bZnI3b29lexMGOIZCDvogkzbyj4pnVQckS2MzXWpLBI9KvCzTzirlESNLh3+1GLJGYXtQLYMORmNAuEGzHAQhKFYCm63e7zSjhRIIGiWsqcQ5g05CUl3j7OhAGAqnnVyIv+uECmZnGky8ZjB47BUZdeWsaly/jIZCYC0uWxLrVRTlo2US34T8TIWNiLdtEHgZzMgFRKCX8pOTiJQesLzCm6bF2IUiCCW8oU2BHxos1q5D0e10y95fbEP5A4GCsZJ+3H0DEezI+aYRWRlEkgU9GQkYvk1WpVykRKrgU9MiZCrK2qUGOe1apmxklSSkItv2O2amYON6jBmJvehA2t+hSCNzq0aVBHZb+7cLRNQtxvZibEkji4yhwz+cgivtQDX7myfuCBh5555uYmbR68dioxKaPCY7q5vTXk1ebk2vq+GwC2pdzd3YmQyDyeXbnyEIAPfORDz9y+PZ5sKGfOHJC8P3rqD6yWqoc3vfl7i86vePUrkAnAZ778oYt72w/90Ud3Zf/e333/F33pvw3gA49/+J3v/Gc//g/fOgwYEq6f3Q/gNa96zY/81R/8uV/42S//gi976pmb549NAL78z37Vgy96+ObNmxfT3l2tOSdF4/v0FxzxDnVnzqxQazUnGNLzhpTJlzTWWmsxlTQwt8XRkNNut7vYnt/4tIdu3X7m7r2bAL7iK794cyLVLsCFyIIL3sgeDhGCSpP6Reg0s3vD8vckaniPsmYiCTQveD8VTwwSFqj3qMWqgCZKzc/C1DWV7exaj2PPDC6B5nBzc130QbVWM+Sc1bz0CSARgYyYA5R1KXbandVrOUwX/86f/xoAf/fv/JP3vOc3v+nr/+yTTz+xysO1awOAlNbE01QuWIswn16PgemwPxyYy/qBMaV0996zOlcAZyfjix95cLvdk+DBh1ab9QCg2t3NJg2cHHcIuzExgPHqSu2QB37RjZPVer3b7QDAd9eu5itX7iO6cvPOH+0PFwBW67S9OJxuTk7OTgHcPb+929+OcmdzevLIo4/szvf77Z0YBF9cPHfjofvOTq+XUu7eu1ntAkASJbdHHt48+Gdecu98d767CeDLvvQ11fDBf/PYY+9/39e87vOu33cGYH+4txqHuWw5czhsGzfdkJgWJFizMKfT3Xac9b40PrSdhmawkxwdOEfqXXCIYXCCVqTMTA548+5SKLFrrYnYWZc5bOh4JaVZ/9QKzI8DbRw3XUsV+HE80jgSh5RCmEswwBpXPbJ5I3vPDGjza0lCrMR+mHZjGjfjGOfkfprDXxnVdhMaMLu5NldOMxEkdqHMnIhTLHhCMB+bT9NqPbi0Uw8ksUjiyBCBFbo83W/htQQCQQjmnUgtSVYpTwfM8wzXsKgkoVpL0RJcNvWm4IjICrRxTLMUhqw6JBDeX9uluqUekYh22RAJS4qxexOZtlbQ3F3Rg56l502qH+/WaZpSzjEDpc47ZxAYihCEa6duOSLA1zGZAxwTJTM7TBMzj3kchqGr4g2u3scH0aWknFOiaaK5VMBy/KgiavVQ5nUaX2hlcl92g/0hc76k7+hJ4dUNwksJ0o4p916gH61AzGQRr9XCR5okgdrmkRkMRlhxm36mgdupRPOjdSQU0ziIFpyN1jKprceUmGJE3nLfQDkJy8q0aZS8FSNiBDhbR4dGrExLB8ZyrkfoCB/jKqs74pviLCmPKbY4YT3OicnNqi3A+8QcMpw8pKGL0vfbLbPGFRLOR47LpglGmpml5Ry1hgrWBfAcWMz+LbhL2BDaTDC4MY7o2FlkX/fqbksoHrGSmxa3Oh/my8l9Do01MvfsnkQsAg4ZUo9gd6vzPAfqPw25G9agCq3VoNaSdiNGt+E2zKx6S+J0A5wCGlqW5Ty19IsAuPrShBM5UN2s1JiPSMTeEWVmzhLKL1UVJjZEambOEkgFBwPsZqa+pPHE/t+sEsS1DTgou4NSRCK4ebV45lOPpIU7WxvZsLlzvM+o3r0MKTsRg1iI3FvAkhXWedDDCMsORKGLSmwEd9GUWn1CMPYq5mQYaxUR9G6TumQgCTUNoLmAapML9KUmNfufmno/6snV3AwpdKciy8vaumUiCtMOeshqaOl7olEws3UYN8zsfefXUlFYSNgbGzBOmwFAmcMKQUuoc2iu+kEqyxSSQ5kCa62NG4FA5h5FU9AYNTKJED5HWjA93n/IAD63wGC1zgmmNlxTU9USFhNJOQzacRuqmhbNMixOEKtK1BoeMwtlU/MeBfy4IQcQQZCqCm/mx+48IKYEUuJmG4mkJGYGiZktUc1u1mRicL8UsibS3yyrRyulGbUSN0bqEZvJweJckkZba9CyyeCLEKYZZ9mtJT8ASJE+SObm1DxWob0ychPuOqDe+rUvlLnWprgcUyZCLVOZahIKzXtLXAJXs9U4lLjHJRm4yKjO1Wu8jeISpyRjFmmL+RC0O9QrfYrGxC6InfA6iOSRCUDSlHNyVzgE0nAv7uZg90TsrenrOG60N23h8Ya6snlMitVpbnaSuSDojJR6OBAiMlb1+HfWWhNLSilLqj7HNr7WyjREvjuAwGuLRNQlLSVpnxZLnWYjSyRKgs5QILBqdbg7x3gsJjUpS4CXzBf8+0okTyU4GhKrG9WSc/4/mXv3WFu3qz7sN8aY8/vWWnuffc65bz8hOIBrmxZjgwMOTojBQALhoYSmeapR1TSVilpK1TakSdNKbapSokiV+ldD1KQkEgWFkLZKq1BSYwTYlNaNAyY8bHO5+D7Pa++11vfNOcboH2POuda5pH8UqOT7h23d67vP3nt935xj/J7CYha1yac0YA/BGz3WF+2ugcSfWpcaqmftHgSqKRFEOHC47nho2hPvWdLnNUK1+Xv5dV+W2cOB3Iv3aBSpmtXIPkgip76AUhrAITRSSM3aApnz1PXMah3DRr9rmxu524zHX61yse8DvQvdz5jPOOlVUvti0bgWB1bLoaIOEpIz9wrS/td2u621Ho9HESGSnozL0Kj1VrdW9ZyFgxGqtU5JzgfEOGhqr/xMKakbc+MoUmq1SfHliChxYiHXUItEJ5muy5Kz5CkDMEirlkHTuvcfmaLZppjG1O6k5MuTty9mo3v3HiTXNzx3BeC11156+qnL5559y/V+/Y1Xbl598BKAz77y8r3r197y+c9e3Xnq1oZffulFAA9rffbz3vLUM0+/du+VH/3RH/nSd38JgFdf+eyP/sj/8F/81f/ke/7Sn3/2uae+4n1fdueJWwBcpk995t7/8g9/7O6Td/7iX/meB6++AuCD3/yBP/2v/6HtzK+9+upnPv3Cz/30JwA898xz2zubj3z0H3/+Fz770sNX/vPv/a8BLH9Z3//+93/HH/mXv+K9Xy6SX3nxJQBZ0ySJmUFgt5RSiNLdXYSqqpmTNRwtpmtTdVhiGQtqbCk5Z+Ip9JP746HW9eLWpQj9zEd/8l1f8sUAvuw973r+pV/JW2OpSUIqSQ2As/YoCiRo2OoGduqwac40IqvdtbZMGWotRa3pNuQdbX2L/6rF5Lyj7ozcGFrNGHBFJNC980bY0AkmJm3Wm5QnUa/cnJ5Nc6tuoFXdjuW4oePXfeh9AD760Q///C/8k9//+75iN08ExGP78MHLoHLrarPd3r25uXn06GUA87TLU6p1uXnwYN5unrx79dprrwHIiQ6Hl6ecj4frm2sNnXOWkhKmeSUiUPS3QfVRrU4sbnT9YInDZ94kYvvsi5+eNwLYsjQb2q1bt1zppc/+2rTdXF7u1lIBTJRqXT772X+WeTNvN14XAK5eyoMXX3plWY8XF9urywnAshyZrZRHL7z4CaLmwz7e7GXe/MSH/+HVFf3JP/Ud00wAqtGyHDbbqegqlIg8PrLBzzgTc173DODmkT44MG/ucHpKS3VLkb1HZuxMDlVvJls3Z3MlSqfGwVPASr9EcJa6MvqAV/yOWUxHNgcT//NMK22rZCFzxBYunZwnJj0TclvXtUV9LDN7oxV8pFkTUcqSs5RirZUjWFaW0ZcZiz2Tp8TCXFoXdUN6Bi7fD/C4mEyJtGfFGbr7mjkx557GlSJg2K3WJZo1QhjV8jLAvc+ViNxhtVqofEdIU3RRhyYrPdZa1243P0tRaSrCJD1IKoD+sCo212CLVCDAzd2kIxzUakbaXtqCSLRO08SEZalE1i4mt/gRVNV7yCgPkbDVTd6cmlyIcmpXHfspyIWb7SdG8J6lVQmwlJi4Nbq9fnbshghrE7QTkdAp6OHMOnCKWohG16ZUbVkVicj3+2PKudbW2U0iiDZcZ6F0BsAxsxA5OXkDGOFkFPbTeE24haAfj0cRnrYbM4sJu6ozhDNHq8KpFh3Cwk5gJ2LS3tJNTBbbC6O1lpIRJTcLjS91widMVbGwjLPajcKXwBR9TI2VzZwUCOf/AKOZo17EBkRi8O00xwNgHaAk8tCw1qKPu7ypRMFMFJO0NDBqteJntKqZR3ZYN8D2vI/HK3JPbYPmbjqxUD+aiurQnwuPx5u6SZ45cXNzCxNBvTYqu/fxjLdmaGzPHWfxBjbhjNm6rsMLFv/POeXga7RH1Q66ON5ZZ9put42Nb/gpk3ttvKlucsopu4t5tdo840wUcSHUnKd9BZiiJhYGiUmbiMxc3SKZODxNQhzqWjcmyJTGk9ArRgP6aY8cs0PdYFVV47bCuqTlsIHOromJw0RGKTIu4QJ4Cg61FmFzrShl5iQ9NsWcpmkyMmEw58DNVVWEQrDq2iInXbxr09YkEkCAmpdaaq2SeZqms3EiFmY6tzzEoRcFWHS2LAQIW2vV0dsqArJqpZQyT8lOKQmsWiKaN6U07OTnbOIgquckCtJaude4KFutdT0ulPLI0EWb20nNzOvUNkGM0ysuiNAh5lAExEPIVNvCHJAag8TRss/EKRGLRIsW15a269ax4XZc61ncAFHP9TszrbjD/TEqLnyq7qemcjuVGY+VqseSwBmB6sQ3dnNzk3OOlW0UHsf/DlnHOLfPI72kX9yjZqUXLJ6DmD3QyZoZUCR5XcLrwy6BVI3y5jEUBTo8xPJMFPhLCI0nTgICgwTBVTc/AZOuhm0KYUhxrixlNafMKcfvxBQET5KnnLUem5/b3b2yE8xC7fm5VxMbzuMoxRGRxEIZAJLArarBHF392J4hNUoCP8UpCZH1FSI+5nBQEZ+sNAHrbi52TRoU2oAoa4xUy5xqqepKUzN0cQ9rNa/txHdGuKHIW9s8QCQBcFDLwG07iQiZBKanYmTjTQiM7QzocqgI5ZzIy7qu1cZZH7PL4/IBJnUDzBFNX3E0yJzmYodoSh3jTot6ImkcV8fnOpDa3KFwsICYISzIXltWPLNoVKJFE3VUPIAUoeWbCBIJWOfeS2YO66+qNrCSyMxKUfcKIG12whnmo5ELQNVVo5ia0kjFY4eZuiuTCEdyWfOPee9etT4eE5EQMzG5qZaG9VKSKff8VyTqYcWuZlFn2Cq1QC1WJ0Yl53C4UCdnbGR8cPc7xvk4TdS1rLaWNUcNuJ7IU4qyun72AWBu1vQAPnKam1HNnVmEmMglS5wCoMjfNzVQ4lY7SxT6z5wzc68JJGehzELmQY929XunmroYirxKXbLaM3evXq7Hw/HRUWcA9w77//MjP/fao/t/62//nV/61c9utrcBVMc3ffs3ffH7vvQnf+Zn6po+/alfB/DcM8/cuXP5yV/4xE/99E985td++d/97u8E8Ac++P73vO87L59e/5U//Qfga6IHN/c/DSDlW5//xrd+/Qe/6lO/+vzPfuwnvur3vhvAGz/vC2t9dOvW9k1vu/PVH/jKb/+j3wTglRfvE9t/+tf+8s3+JVxdf9f3/GsAfv35l/7+3/sf/43v/Inf/9Vf/pW/5wNf8o4vBfDFX/j29bCSiGpxL+TGDYYvJY5DIyYJriCJeDWzSh6u5ALAhceUOWCFedpeXFzce/jy9ip/6tO//Nxb7sZxlLITKbGzGFvL4ga5qrFHb2UeVEbLQjbjIK3iGfA2EHtXDREJc4KRqplV7phX4kREqDWynfqLH8Ijd8JSSiu8TNndq6nBhVJoa1NKLu5OLKK6tolTUdWaWsi958mgVTrDhHkt+yefvgvge7/vr3zqV375wYMHswSzvQJ46u4Th+P1ejheXy8s/OQTd+LiOR6P1zf7Z5957vr6ejkeLy8ugnYWxlIOm91mf30IbcuyXAM55XR9/WgzTUtZAWy3l/MmHQ7LZrsDeF0qgOWwJyK3etyvu4v51u4ugOVwKMd1mtNutxHJx+MxEGpJlFLabdOy3Fzsdo8eVABXV1dua9H9ZrsS2bpMAJbDKsnzhKrXOe+yXAEo1a/3r737Pe/4yq/8q88989T+8DDOmCeevPPCC89fXl1s8uSBtfcPCAbhabVcsQVw75Ej3Zb0xHERmeZYIostHKpCJ3QbJuM0ybEbe+t+JGKGk1tiKsuxqY2YY74lovrbSAgPSvx1SMZYENpM2S3KcaIGbaKqQx7lsJb6A4azGzVvndczl6J193sjygL8DQ4vLtmIzISWWCuYGW0a9lIKudVqwrMHq++q5maBF4xYEhiBknhUErUskwYfMFxASVpJ6rqaEZIQQgxnCOawmAFpmpIZSj3EcDFNiWValkO8xNbVyJH10EAQHlrGdp6fDtUOu1d1RwuiMneL2NiGiUijP5uj1qOuvZV/A8QNo0cPlUgpCRPUIiGvMXVaW+AXc+vga6b14AYlERt31x5hs9kQka5FTdFqfYWZRRDuqIbymFeDiORJ3L2sSxCbiWnazIaGw7WJGY7ASc8G4zaKEc4n7Db+kjdHYaf1Ukoj+KorAAAgAElEQVTLEhU2wYUjxXrQNPTk5tZWZwMJEUW5b9SOOhkgqhrRXdSfw1IsT1PKXEq10uoTmYU5JJ01UA93z5JIAKWqNZKPYkav5BqTDUW7C9iZDQRhDmVEoHsUO6SZCXPPPqtERJw9Uil6DCFFwFOtZlXIN1Maa0ao9oq1P9N6HazpMMnH9tUs/GSuZ4xLFE6LkNbaZEfQtkKIuDeh2TTNWj3l9p42LlDVzZtnsxc5tw8I5O6JheQEwLVZiQMRapFnRWMEdqZ2jQrLNKXDglKWwI+64fcERrWnlUHsRFGoRLZSKPNrraVWkmSgah4aVXcP9bYLjfhtVyPHZp4BkyGVrxrBlEXVarX22+Amy4fq6mspqQfuhti4t9V6NxczRVAX9++XIr3K22AYZX/cEpUYcPOJpi7+AsGckIhKf+8Mbq7ZwTCvh3LcA0hWZ6nixXUJbW5T7JqqVTJ1WO5CNhCxQdxmhprmlqbZEGQyZJYSgdAwMzmFb/SE0TOX4ihuo2qmZmQ5c7beSRQH1VnLZxP4WCz4jT1r8vYAgs18bMsdX4sC2qYdcVgNjVrfbvrG1NOaagR5WIjzKSySrtEVG0rlQIh7sPEoU4K7ghqdFLuVmjbLFmDaONToebR4QchGGmIobOFi2ipjDJSIJ0rByErAd0hGaNKYVpTRpXBhRPLSePO47jmBzEEkaQQFxl+11oQUJLeqkiMSOs87QfpWQgZ3M45yq2lKaYrDZ5QndBGassi4GW2cIT4+tGbTipMirPotCdiiE5elgVd8FsoVecXeTih3xI6thWQKTKeWGvXeoaPhbstytWqViaZpAtWb46H/CLkUNc6r0hEZwE3ROsk+biFwim+iWvbK7Ope0fu8YULIBoEL0e9gT+zvGMBRG7SRB1JbNJq61py4lFVAIViI4KTYLlUL9a6QlmXiHjD2CRWWxMzxSx/Z42Hng0bauMdJKu6llDB9ici8iVTAjYjUdVnrypMNYX9KEl5oZglZ/sgGH4xchJZVgpCZVosL0XvXF7EIT/PGYVFlp9VYCLBa1/3+Ok27MDmba5PAuauV4S5TVWKepo2Ao1GiFDN43khZyzCPgUKT4m2IbAu/eC9GYWYPF8OUJEWDkQpRCVoImGSqfvqVjhCXmALUdCR6DAzPzJlbhEcpxWHxyQ6YA8DxeJyn9spN03SeTiQtW8tjp1It5tVc49ToKU1aa/SNyVmshg/CU0u3ePXlR5tTugwypMXDWSVywmMxHHCQnyk2/DzNqm3CUbp+cXGxruu6rv1Sz8IcDmftIHQpp5iScztrXLThI412gMN+AYzSxr2tIwNEB6GWClN3mtPc/vW4drU6DVbQAoqOjH2r9rhUik4eIivbZHNKDx/ev30pH/+nv/DJT/0TAF/8L37Bj330p3/47/+9r//GP/Svfud3f97v+sL4WQ7LzWdf/uz/8fGPXW5vf+xjHwXwyU98IjG+5F1f9C3f9IFv+Ma/dO/hywA4P3zDm54AHY7rjdWbXaLNXOMTf/Bw//STb0x47uc/+dqrrz0P4JnnLpEPLz94iUEv33v+1vYOgOlqQrXbd3bTMs1PvOGrv/arAQjd+rN/7o9/8hO/9P1/4wc++nMfee973wPgwz/54+94+zuTTOTK5BuZ5pb4Ra6c03w8rlqcgveupqoMyilVXWu3a8q8IaKiFX6CuZb9fnd5+fO/8ImXX33pj/6JPwigLPdY3G2FVrN0Bq6f6mxS39So3QFOHcEME2LMgx3GircmLUsBIxETJKJjACyHo7pt5130EzRvgg4iztDzGhPzsiwRE5OkKYl61oZEFMuYHsysriUiN1qKIpCYFcwRdydyWO4BuHX5xFd86XtevfeKlYM5xdP1aH8z58T5MvtWEq3rsfU7qN25un3//n0AqhQdApvNdFiO82Zey83l7c2jB/cBXF5duCqxXd7aEEmyeJtcxCW5uR6PNzltQiHFzKUKUJdje79uXz21LIsaNttJqy+HdQqpOXkiJqHd7Yt7914hRC9vORwfStKUyK0GLHjrYq5YppmLmvkhoOSUd1fzfHX7jfM8Xz+8H+EmpZTD4ebWrQtQxEjXBq8jqF1wmg5rwvwEAGO5dedNMt957bWbzaXE1CUEYUrIYiBtDTvEFGn3xDxg5kG8xNG9LEuADvM8j0R68/YVfks0wv8r9HGaolrGZAtI6xymCg3kmrtsIaYgI2ZzVEfczgrEYEpGWaYWre1oGSJTmqYpltWoMbYufWodlkwXFxd1XVTdEaWPmKaJwobgjd9uGztzzplFVHWaU42ILtVQb51Xkkf4VIh7x65IxG5OQutaidsYwIRaj9aPaD/ZN5rLr5GBdPrUxg5/iktkXrWWVcG9G869ujMjj0i8wBsLzEwYIom4hYVHziszM6Vg+8Z9Z6WaWU6ij5u9SficXWhbHPPxeMx9mJY+a2mtzMzCg/dWRa3V4TlGrJyqei+hG1SNJMZ55MHZxdjoxz5BxesSPyiZnX4zIxXVXUfx2TRNm802JVmre11PV7B2IVs/9LqYghxk1loGSQCXWmspatYKDpg5XpzDcV+LSp7iQaoFh5v9xS5PqZnI6rKWWs0s5zmlNLQDYKxlLapKIG6leF5rpk5TcRo1GQDmOa9rPf+1xBhj1Tjm/37dRPmwO4J6PQ9lDOIttewG0WpVq5sPm89JAW4nVjbWFYe1ccg9Nz+jQvmUC2OnT4F6IEuE1i/HPUC1VGae52bQXq24e+ZkZvv9MefcUqsBCdInHmxt1T9EwuwgMTTar1pRs+NyVK+zzOfCKwCqJ2TnTLaGuLxiro7pqNZaVGutOe9O1Q993BxHm7nVOEnMWmtp1d1ut9ls9HiodYl3PEsSEFw5hAPuIWELrkhNqama5Cxu0AAmrz6KPGEGBpnCESG+Ru7RWqBaVVobI6Img5nJlNxhK4CEBGBin8zgalYAbMhvz2m3JlqP7s28AyMKt4u5q+VAxFAFBHJhSlmW632edhFXlIjXqtpTJ3sBQovMc3c74/Mjem9oJYR5klSsaK04xk7e4hPMtMWaYMwSTZQUkN54Q5m51lAftxdkrVEz2Ib/k7DlpOQyVR31WF2g+pj6IPzgcdiGEr+YEtF2mhtb2yyB3WNFkAbaokmqGRQidLLz5y2USAA1y5u7Ey3LyszpJItjAbu51nq6QYJuqlq1RjjuoC4eF020d7bWWmtlTkNqYWYKl5xjBe41sT0lhM7zeoeehc6VniJz3KRtOROMJJRlWc+lInTWCGldBNCHWFWNPPx2B0Ue7sgobL1+bvksrHTYYYgioQFZWjVySORyzma2ag0qUSTnlEnruhzTJJSaC0yBnLItoDwfISUlAI+Ox4pJ562zFMVMFu8LW4GvtSw5JW5hBdpyqP23G0z2/5uCQy38pXGnjhAjM50vtvM8r4fDuq7beRu3r1d39yln1WKPbaDOJJJS711nkHR5ZiuXHXhiWAC0llbqocVh4eOIZQytXdlTSk5O4ms5jhX9eCwiMm1aVq267S52SfhwOJgZc+NRRdxqZUbEcDQtgyuIchbTGtt7nBdEXurBYZuLbe063sfyurg7Xfv0VkqxTklxynOWYmWeN6WUeLWTZDgth8OqOk/b5hAk6oQTmnMBWKFgVudaa2biaQ4I3xzmcFC0TwcHFaYMVQeMXFs8illY4NhRl5UmCZRUtepaKKVETEwWtYKJTkml1vJEY+hnkVJrVFvF2yKJcs611kXrtMkASlWHb6aplGKlhiKRhUspVmtLh++WnF6blEoppRwuQr4INdV5zk0a036xEicAOzOzNQbSOdreAyfqLdzb7TYklCc4KWTxwLKUnFq7YnMqlbosx8gwkz5e1FpV1zDYByLGeWJGrRVkiTn0WsHLJRGZJR6M/puJHyGApNV7RJyw1FqrVhHZzJvRwgBid7BwB9GLLY92l7cOcnji6Wduv3zxV7/vvwHwb/+F7/rQt37be7/ma775W7/ZkSaaANwsD3/pF3/h059+/lu++Wu/6G1v/syH3gmgHPZvePaZd73j7Zs5FTs8OmYAj44PHz18vqIwaiLbe0RwQFK+c2Vq929dbe/evXjx1c8CoO3VnScm6JoS6VpaB0q+XPb+4r2X8+YgW3/ptV8GUFfM062v/uCXPffmJ6/vl3V9COCH/8Hfvbj1Z5bD+sxTz7z97W/XsgYJef1wv8kbW4rwRKmVz6NokAXH4zKHDx24ubm5tdssy1rdN5tdplAZFNlM4PXjn/j4gwcP3/TWN8dvmMineTLQsi4DMJ2mzbqucJ7nbLUlYMVjo1oMLox5aoOsM1KSiK0dKVDcR4mooeyjlXstZVm3F7tH+32jTTIn4XVdtVYn2HIEME/J2b36sNs0Cn3gGty+1VKKTKJGkccsJGhxMKvS6mQsiZnmDQNY1oevrRoB4Uwcv0ODV60AEWVVb5lwAkGq2sN6o+USULdpSuu6gvlYjpvdHISnpORezUirSqekqlnKs1mLyI2Hdsp5njMgUVIDYL9f53lTln2tNcl0eXkZf19VqxUS3u+PMuWoD1/tJk1i5g6W3OIj1nozzUm1VAWRRTOJ2r6u5iRV95SbtxFsRdeUJa50BsfUqWoQhvNSrPDF9V4ATLunj6vX9bDdbgmqXgBYPUqaWeZW8NowenM20rbJCLKo4NRrTonzZtpG4Vk0nYcukOlx2///Nx/oYzAHdSl4G8JaDSfHaayqVS2c/LG1oEnVehOBMEkK2odYtBQvIfrNkVKRJKtbdJcwJRImuAOlAdOIFXeaJlXLOYfknkCl9LPYra4rBlOREshVFWTTnACoUykFriKyFB0xuoMaQx8KR46dxwnf4yeiaZOZCWYtBgXCLMxmNU9TKcXrab50cyeWHqHNoGhrbrPHMEcsq0x53vBxWQ7HmyBX4vWJyZAg1snCFMhQmPObM9yZYAozVccwNutaxpYyqiL2x+XyMrcoxE70xbpbq84iZjawjJBUNG15qwCrYU8I3K05T2vlQEJrSIj70l7hTpI4OunO7Qzxwuacm0h23oRBeJomc5eWhdzLFs2CshqDWzEll7FSLkvZbudpmkpZPfnIGjRD9cotzJG6HUaTyDzPIaJlPqkUj8djSmm3mw+xEZWS0wabTZpY3SI8NULycs6RbeQOjaSG6IZ0VwJ3y/r+4X672TQ1eN8xlmU5Ho80WIizMAIzm7MQWa1ltEVCuNZ1mrfMtCzHlrTKHDbJKHQHsK4LKThJNEeMX45qqVVnSaWsMkWHJdVac87GpKoTc1NOcROfl+NC0sLmyNy1FCBGjlJWAFMWsxp0iZYaU0d0Rpq6mV1cbMNfPIbPpRZm3k6zd0ckp8TMx6UYIWJfYsJhkSnNo46HiHJOZrbWwswROBJFYEQU5TW3bt1qE7jIbrc7rquZTdMUn25pYDf7YyIEjIB8Hi9IQI2m8a/TWf4LO8zMtYFxALRF2WiACOtyAJBkingqK+qd0thsp3nKD66vOac0bTInAKWupr2WjMnNdvMmpECH5Qh2EakwKyXOzwTX5UZrsZv7tzIHwDEbwVbODG2HZzFnIoYTyTxNVqJFJcPDSSFLOaap9d1aqccSXfWudZV25jRkM35Fo/c6gjYyU601ImYSZRZSRbSUOtN+OUbPKwi7zTYes3C+zDmttuwPx+12S8zxeeWcu2qPqpUYTeuxqKrBLy4uGNTBWQKxkkdc0Lj0iSjOkJxFqPmkkki8I+bmvRMgU+5IWeM+m2wfnlKSlFjYzxQQZqZWAg+Om9fNRSQ6GcZVmKdsQbqDU0otHsuZWLSuQrwcSmzmOSPl5CJGcHAE0wzO3t1j3h5AwDxvU0ql6AjBrbWSpLCqCfPAfOdpCuhw5JISUWgVmwS89yqU4tM0ufu6HhkU2cZQOy57Ior03LWFm4iAImdAvBHwzDzlHHq9RAnmy7JGQUdKObBFkp6ObubkOaV1XVU1YkpVNW2iOiKt6xoS5t1ut9ZiZvM8k9YuhtJ1OczCm81mKcdVa95uAyl+dFh3F7eWKvcP5UAO4DjNcnm7yqYa844PxyOAWo+HtV5kSiQoh92cACRwWY/VbE4ZREutn4sZHGZmpZxMrT26dlkWM2VHfIoADocbMpqmKbiU80lvwJNj2zyPVByYE+eTjFYfz1wkZrXiLYW9ee3ctEW8WNzTTvRYafMJnyum1URytziiLiuwihBzktYS2DOjnQEnbjlPxBRwNEDM3M2NLWY/ktjI202fUmI2V6gWM+7td64QElitY+WOi1Y4RzVJo4PgRImoYyWMqCFQNoI4weDWi96LavSbcogi+wtsVt0pEynpWaiEjxgqa99Vmw7jIDsrx05a/XV00MhEUFWm0VcSH4Sqas7ScXE/96eNYpQhchuK3xB9jH/kPg02cjQaqDpa9aAzJ7i5e61aRwizaAy0Tq3r93Xf8+vikTfTNLJLWt1JSildTNP08PrRQKkei2I9VTElPmUUWcseZy+rTtMkQiNhKHRMazlmaQVa/RsLJQsxc9wWZkacGKRE3MBcVC1MzlRBy0uv/fq7/qW3/7E/88cA/NNf+sXf/S980d03PPXxT37cTR89eBXAzYN7c5IveOuzb37DE1Ze/ar3fgGAq4srx3p9/dlX7z0gckoOYE7kZBqxRmDpk4dMctzfr+VA+Zknn77z/Is3AMyn1WxzazfRcXEt+hCA1sVM0sTTzIDvlz2A3eXF8XD/3jXe+rYnlxtfjgDw73/Pv/nL/+zTP/hDP/SpX33+277l277ugx9605veBODJp5+6fngjlPeP9pcXF/FLfnTcX11dLfubzW778OGDq6tLAJe3r0opYL/Y7h48uo7f9uWtu/cevlrq9R/+1m++eiqVcgCgKFVXW41YoyApJjaNaiT2tawiklOOz7F5lYXneY7byMw6p60x/sZr6wpFS5uLepVhPR3NZ6NTMGr8RATcxJmt9MdPF/nZSxGk94lggSJNk6uBmVsjIYTFwepmGpo4ayIUqy3AVSiieSMBFy2bwHtHkpqxiDQa3zx8tm6FyKfNzt2rrmtYnesa1gHmxK1AGuYVzuHWdzTjBJOrlnqsEQvdM25oWQ5EpNolWnHOhNzT3Cm5e9Wl53MzAEKC43iMR64Sz8TMNBGRowCoVkGJyYjD4C2RDweHmQXpDaf4LAwOMCcCzY8e0dGmcGDlfCW0UfPixco+RuEEDmuHGloqrZuQL6Ua2qw5Prs4ooMn93GWunmrnRP8NjSYcVueFGEwwFi6UX8YdNvyTCentEVTt0tq+iA3VFMQq4HFmVMoBFS9VIN7zozqWqPnogxeyvTxC5eIoyKt14uquzXfw5lGwIyIomBbxuVuEGFTqqbUt3BhJhg5uRt1MxEzr6U0oZz46NKLWHADDSufmcLA0lLomZsz3FvHtiPSVGLzJ86SutjwNFdN0yQiCh9VOHzWXddN18Ns46CIKI1mBzA5kXCz2Z7S8k9jjFKELIQEIHAiEomjPgSqTijLalEBeNabc3JinyYnGuhXc6FX947a9McwLiZm5pH+wPxYU2xoaM/tfqFjXdbm5N9ut+GHDQrEu5eGmWAeQ3Dn7bO7N6Ah5rHxZ6E7kvpjRIh4L3MnkZalUkqRzGPwsO5GYbIws4xq5CBvh6Sg1hZvSSlgXWFhEo5Lf7PbStiHzjQ7sYR3UvcsbaQ/57VWcounLo6si4uL65sDM4em4Kw09zFR+tBV8Vn/opkxUzF1M2m6nBZGG86hdX+IuyJNecpJRZi5mjcijaaucoWIOGJLQa2ll3l0kWBs697+3OrDzkbMnEcje84APDmBDERJyCzAWfeWwzCUGq8b+4f21t1NVUSq27quIf4douB4xVoKaYyvEZuvpj2OFMIR0gz3UZ80mvJApN0gpqWudozUhigRHh6uROLNfHRSTlkxZp6nbKASMXylSMo5Z4Sa2OpJsyPMMFcsix/qCsC0qBZ2dqvZdZ4zgMP9e8Sg5UYIF253Y0Cq1R8dZUuBs0o3DwqIYe6+Hpezg9oNbhS3vG4oeAIdz4+ZeZ86QkUiNN706MEQZiFYIqOTu8GZmVjiBJOzdzyW9iFjPNRDyIcjQS+e5Nhyx7txXhoaFei1j+WnfA1p3unzqbjWqlpGLIudhWLScEVRk+nVtbi0OzSQR04t2C63vsLQfbmB/eyPzizNSF7VektriIOmaUrMQtxwY2+bFMhFJKw1pZRqyjnlnFW9qnNT0vW9pgeCxJc9Ho/uHk66caBxv43Hu19rhXmA1CfeFIhIjr5T9MCantzEzOwDdNbztYjaN3PSLh4P+/hH8akN7RiA7WYTf1YI3qdpGo2zy3J0bpnQKaXUAxaIiNQjK4ekkSIToG7Lsqxad7vL0BRAV3ditzCohbxxqUqSD4uujuqogV5d3a3z7rASOLn6xW4HgHxKm1T2D6nYNucp2KZSQufg2/lgdq3rGz/XAI6OuFsw5CJdrERcygIzEpFEWi0uJGKYVzJ2tyHjMZC3QNt2EvcDDcKZiSONpC3nXuEAJbO69MKeeZ5ZsIYZKfYQCspFI+Y9pTjQZyZxEHM6q5FbY6M2s6i/ol63E0hks1ePa8wBBNc6GqT98RjBZvc1czgxS8hWw5IjIkSzsj4Wyd5fluqWu1Jdi5khpzTPc62PvQChlbJu2015BhNLZoerJ+I8TU0/WWuWFLXS3JspzUwku3mflUfCdaAb1lOR49Wtoxe5vZlOQVr1jpsx4gOIaq5h64guW0T8auspNCV3ISchTikOYjcdIRd0Fprl7q5qVNmRiEdFk/cSVfRq6p7Mwgrtm0WkdjtF43WEabSx+yQV83G4UJtpQlA3Bj53r1Z1sXGptzGII1KBuPXmDMQEpk5M0bzDBG01C6KqtVM0ENKqWuo0TREyqqp1Xc0s5ZzzVFcdXph4XEaXh6qa+1IKz/Lrn3n+h7//v/2y938VgHe87Z2e/Pbdi1/51Z/fbkzsCOBtn/fsm55+dpsmK49Wf7iuNwBeXl9SK6XWtEnc66S4va9iTtHppT4Sn6u7gZerJ2/7Kw8AvPDS8fN22zzZYT2wrbPswlzjyQyuRz2W9eriEsC6HvOUij58tD+Wtbmqn33LXeWn/q3v/rP/2z/68N/5u3/z+/+7v/kNH/oQgG/40Dc89eQzT95+4g1vfsP9ew/W5Qhgc3khKRnx9f54defu9f4awDSnPM9lXZblwOLb3Q7AsRzni/nV33jhf/+f/tev+eCXp80aLmMil0TuNPGkqinN8UOHStOoDNgCfArrHR3JsX+/Lq7P3VPKcUYLM/tJOZlzjg+auc2R6qZaGC45E3PI8uP/0OsPWzNitDh2PPEUWwAzboY1dtWALEMZ4EYRotXGdCJHjVOQCGpr62jAyDK0GJrdPeXkbtVKD1iMYwpOUrSGfq7vcwie1R3S9fNe4XDYkJXFq1SJ2dzMVQSRZ+7k61pyyubqqtSb24k4Mmdymqup6bHbTZk5AeLkcU56DZKcWSZmaj1c7ikFTGkgBGXhTKZO8EZ8+YhYhoPdySk5bZxCHjwZkbsSI6GJ2ihAMMtAcm4BocQgJskJTDHKjOC9rjEFc1fM9QMvbCNqv3V043UXrrtlJqZwN+sIuh7QRhtP1XLOmbnWqlq99z6EErhYYSSi9t0SQWiSRMLZc/RWBUEtKSUBnSfMJWY3F5Ja62jQZWb3RFEN20qh/MzF00btyMtofgdT7d+0kIkI1NxciDm1ISygJQhzTgPBsarVzMm4fwSNrnBhgq6vz3MldmJISnELs8NB2imQ+LI557WUmEyGaHlgNAEOqukoiGVp+iCith6H4toJRCJEEQPijoZix3XagbYePsciJDIcLhS5AVo1gc5FzlUV7oKzGzfq0Ojk0DdYSx04U4kTUZYkQjc3lZnlLDq0r6+upbaHNSPnLETMSHmOAy2aIIXjdusN7s0a4FYXtybrmDLV6mY+p6xaoim4X4vUVaUdeWFyuDUMlIO3qLXOm+2UMzMTN4lr5HNBRKsSN/i4t/O0jYyZVy0ASKOlrk0tVSuAWXKI4KOrYuwPuauGhXBeS0k9GoOI+qNYdVlu377tvh/O3GE1qt3FE1kYRsbMTuTUsmBaVJxICy89s8+6mRuIfLfdBvlvZrVgZDcOVLH7+SN1ogWkcRKCCTdwMRQNcBAJJarVTqnz8JExN/xiLTIArUakBYcxMUXhCw2RfBuRzFl4MEPxU2/y1I4LEIhfH2lJpxJQGu6JXo4ReA0c3PPkz1ZrYuZKLuH9cXIzjg8FZGidL1FqC9NSytwtKrXfyyKSEo84OSKkJGomxD0s3LSu5pDO59fWpc0X2y2h7h8+WK6vo75q4357M2/mOeua1a+CfjNT+GFZnIwAaXk0YasQuEUyRPMStg9UoxuqnWliRKeNNz5cVS2mZ929tRcLwp2nLOhf1qxyUPzdTt6mDrPErKpJxN1ijzH18MMO7nA8ZgFImbXrXKQZyYVQXb13U4YRKOy6IHPz80bFUm2aUlz6pirCqk1vM0jlIAPmeQ7MtB3gwiRsZjpS2IFen9eu9f73Cb1I6GS7d49ccDdypgYMt4VUiMVhu3kXh8xSVq2u/fyP263F+lL3nFpco0oOahUr1GtrALdAN4Q5AlZST6wwt1rrwDgC1u2JPAM88mI60v7azuXGzFlSYqnWkAtuqDABtt1um8uBEpzJaiLOOVOSKHvyLkATYnJETqVpmTc7tQI1khTfp5cSWSfEwtyOwVqtgThE2ymHgi9OEHYIszjDuWk5QXnOy16r0epUotdpO63uOW0lT+u612gmtkrggx7Zy/5mH2Qhas05Hxx7nh5o2feSr88hgIMdYMqcnIkbm2QDE2UmFoxE3+12R0Q319eSp0HyRF9QQ8uYzlK76bHwWLLYXoiZGGMJb5eBKaoTO6ExkNozZs1ahj8AYefEQTKEq6o3o3EDFCNShGcA237/RCUAACAASURBVO0FfIWrVkdkpT7mfj4ZMTpT5/HsnnTu4fjj4fs6IdMNKchNQSQQhatXd+PeMa7aCBB3D2FtDEZhBG1Wt0jOS1KtsmtV17UgzVmoIRYKmsTd3CtT6mE+eZomXR6rK2u1VBbCjVBVUGsQFGkkT7zA5YQ0o18nTE3s4K0IrAnC3R1mInKsC4+45kh59QAvAYBSik9EekVLc76oRSBwD7Eev1txk44unekyyIPYZEmnGSJ6mPuMpWc9i+d8Toyt5dRWe5JmqOqyLLvdbvD51CE5YLjyBm1LRIzWvAt3yjkxp3hg+g9CzLDEkdIyZCyjVzJ277NgEYfG5B0u3ylP0/54c1wOb/+i3/3S3/j1H/2RHwLwn33vf7W72lwv9555+p3PPbHb37wI4CInOxzWR/e3m3x5d7tfHwHYH/Z5u0kTcqbj/hDrVwJlm0QSO8wYBq+trEvYU7ZjPdB8dev2kwA+9ZlPv+Ett8qqG97knLLPMU/UukIVnLdTO4v3+/0TTzyRUnrw4FHe5E10jtZ7b/5dV7amd7/nz/2JP/lHfuwffeRvff8PAPjwR378L/6F/2ia5dVffOnu7ad228tAIV987cHdu3eXhfZ1vbhzBeB43LtVTlRdN5vNo0f3ARTi3a0tkv/kT/3E7/m973jLm54BcO/hb1zemhSlBg2hvguvkysR1VKmlALjDMf7oC9GRc65cfEMxeckidEUSSN5m5kpCYpZ6+Szli7WJW+nDjcGe0tj0TMmJHIKY9RucXQOd5RVp5yZXL2GfzgJJ04uDGImaawdGTHIo+LS448OiSRTaolsnruTzlVrrWskoje1BcNA67GSZOnJc+Snnoh4Vcfb4cMvyq1HOTGJTC1vP555cknEYq5OTD1VMNqL3NRzzr62l3MQR+4GtzlMjsxg6tw2xW9G4aHnV0Rvu52Gcea+fLY6HjgZizOpS5ouRHctBdhMXYk91suudDN2DcIjQtsCboUkeEtFcdPX9as5tTR18ziAnUBQxm/VYuqnaoBhfgz0R8IVEddoPIGqil55aBq5CQ17bdnPcWdxu6CtdyLKlAUE4eNxCYFaO9M8vngtpUTPkVqJmTUlcW/cFxxLKRoIRx88hzLcWujHIKIwQulFuJd/U/uPFuBGZ28TBWfbRlYNtLygzaKP0dfupNVGT4RSP5EjYdy5k2aotZrW8/qbeJjjXozlp7o5PLfbwC1sqgCJcHSmwTKRNXmONTUSfNSx2Votahc9OtG0o42NNQ2f/2nnZEoitVT0Ed3N4uRq4WF0cmt7TFA0tla0fL6zh63zgS0UlulUnXYChjid/02NQlBD/U2y4TMfu3W3lKla528Rswqxu+pj5D97xJoZ2twCc25tiB5QAnotuvS/ogMlwk3gXHWFOoU5IjGA6iW2RMmJuoAuaiCFOtEPmGpiGaTF2eTm7i6/SdQZb3pVTfm8IsSXZQlDyshSOR9TTz9CinrBk5gquuxyzrUsZnSeC0bM5uSOKedYEmpZVQtC1cIyPOojKO08/Ucku9VgdzoBE89AHJgu55vzbypbSSmFCkoyc6La8A1KSdq5MX7GAN890rI7bOIuxNK7k8cvJOjiatbyF3opgTWFK3EvUCdycpgqmYPpPHqIAA1PevOtEFoPzyktpUXjE5H5UspgLhvL7V5rFaGxbaoW0+pgK0PwqDMZu4s54FfbTTMRLMflUEmr7/dzrbsU6Rt2y+uGjL2yFuxXAAwF1KmaOA2+jEWE4kyWJEOPFZ8cU4rjrna/wNjSreupI6ui66xaS2tIclhNeEL3q0dNh1A056g/tklxKSVSFUJAEQnEY9IerGFEz/TAu7NM7j72xLpL0UrG7C0004dkJqWUp4k6R9ieHaHWcsBUm3LThgh6qBWKKZzIHjvMT/fE48WdcbURCTEBKo06dYW5EQdnckZbxrMXncftOaxrbF+rKTHbAODO6u60xfCdHqpxWfSAag197vkdFCn19s+LFW/zDNNQ1LJbY6ZaWjmllCLklUffBQuciymAKeexLIT+ty3I7tGrDelXSV1CXTtavaxamGXOK2lDD8bMy7oCWLXmnJmEmac8Hcsan5cwixMZs8N7ViDnCeaJeDV1ZZ8MwKrFmOGKamVdHiwLgOTHVK755sEu8+3LW1tuzk3ZXty/3h8LHijT7u7nHMAhzMySJTnBqlct6IblM3OUdVrPQnz/uie4MU9Mo5bGWmG2uQbAD+tja2p+bMNQAXHLPp+miUUiOby65SnOF0BbN1voG81g5mYava0hPOtR89FL13RBqmTVo8dNUg/GJ5z7F/pMEKwEeU+o7Z03IZTSU2QM2Wlx7S9fRIFWK1HtFe5KtRo49bIeHo906tcNN1g6geDCBqvmxU9EnhEZkbW6EO06riFVpL6SUVfznqfgtI+SOTJrzE52EpFY6040rLWa3qZ0aYemeaxzDfjvX5AcrqECaRh8kgnmARLouXqWLYuEeCH6uHsGuPYWvUYIxMnOzOeikqaniA4UbvrHkK6d+nH7pynB/4qASEMo1JgT2aRNgCyB+FSH9z52tw5+kzBIjdg5USJqsmE4RFirgYmTNDGblvjV5bx1RVkbnZ6nOedspR6Pa+CsbXpwjnLsRqaz3Dy63l1eGudJ5u/49m//L//6XwOwPnr1ztVTdvPy7bvpeHO/HCI5MlFVFpdMD28eNl9SkjTlpS5lOcLrLgJ31xJgGhGLE4kQRxqcrUGY+gotl3dvAbh8ePtmr7s5Qy6sHmuJ4M1eTgwLER2Aq8tbWmpdS0owX441XHlmKLD84r3r3Z2rP/6nvu0Dv+99AP7xj3/k6Tff+rEP/89C+eu+9hs/9cKLAN72BV/8xqefWJY1Jb++vn7h1z4N4PM//6211sPxcPfu3Zubm8DzSfCx/+ujTzx18T3/8X/4xFPz/ngPwFoXkhktGk06qdZUkcbshDTlGMPMrOg6HuZw4PeO+vjXT6pjVSUmMy+1wLyTbKFjquRpXCeqSomIqNbVXfo73Ap2VDEY8njMLExtLDbqG0jcjCDMOibV9ipDqpsZRg+mJGIGKzF1UXek11ENySMjMs/oeNgTB6VzmkXdCWY5Z2eCUkSpwZyZhTMzl3IMHpVB5nCP6oEWpMAMg0vY6NyLrjGhhX2AiIxM3Xrwp5ILM7sWWCXrBx2Z96zyxHPYVczc4UZOhMiVjf5OgCPKs3ZlihCx57IWhpBTINQsWUQU5AatrUk0pUScYKJwtRIjfp4mKMHJKA527fI3B6obTSkxaPRbpcxEhHQqUPQGrNDjVXK/LUNoRygiHt11rFBEZmGBMubc+4pRiq6rAj7NaZpaxvPxeBSiPCdmPh6X2BcSkTrVtVTTLJlaFLWF5xE+pNBwI4WGPSdBQmyvUFMYx+HCo+PH49h0L9UyN16RnUopZk5MlMi8NR0Kos6W3Bqmn3NGCH7OujknytOUyNDx90jinBrx6JDQpcSErdqGBzdTXUsJozIJuRE5S897OhwOuR9ZA8hjZrCkJOwW0sH4dTEhEUIs76qSW4RhDd7fHSKNUSCNiJYGBYYqP6WUUjFVVZiOxdvMEH6Bs5A5O2szOU3SFFeehQEFJwE7UWuxZTnxMXB3RuAF1DwmJ8rAOKVAyoL9q9EzwRLF8Nvt1qxyD9vok5sCDPOUgt14DDQZcS3t3HEWkVbW6VBrhA0lsOSy6lraqhCJXebGcXLGiNIadsDOYQtEN0LFIcBMpp6olayCaGIhEDuF0GMti+RJIuoI1rJFALdKbhgG+baxtz2TiAwcJSaSpjxtDocDER2PxyHI71s9AuUOeJcIzgQiA6KCygmKMUFVa13UnFKSearFzex4XAOMbrulsFkoYkqQQO4UWTaCdgiYWdBPEjpojKYPC/meEbjHNwDwUtstjdZsEpF/Yyga1FTAl6FdDNlRomB2WWEwCt5e1YmtFGOQFnPvWbah8qBm227ynFKbw0uYuZc9mblaCjEuy2PZpdS6rzrNbV4qVRORJMIsnVUCgUeqYx8dWyGollqrz7ndjFqXWMVRGjwtjG3OicjqUdei654jlfOwt7LO5JfMm1kuJwZgi+L4yK0KsJlEAs6r5q6bKZuQUY30B2oSSlNo12/APdx/HdzpjwSZU2Iiquro+OS4j80rrK+7s0DhNRbpLlAgYmILeVV0L/ZF18xMi5tQ98xCKGi5kYE94N2A9cf72zUXVrRkltQoylBJK9w8mpg4RaKNuQ+Xn4/q1pPIkb2jOQ1BUH183/ZQ3FBmCj+duXmfAsDol5D0Rgh27khvw3ZFMikFt9FiVh3F1AiTpFUrgMNx1eqb7cTM9bCvpaScu+mO3Jp2iNrF4Tpec+sBojAmclBKUkoZDLQ31F4eE6EbnfrpOz6XUrLot25pDb3w2M1KbWm8kNHPCG+yl/BDMLMwU0rurrUux+MI2wYRO7k7mfYHiY7HdV1Lkwq0sCsKEG4ECbX4niD7S6m1BnCfI2Q/xgELGSsAiMGPx226MLWJzRIBuFkeYcPk2YqlutZ1D2C3AWrdTvkyJ5BVZwAPiy318MKjo9/ernk7ba4+9xQcvXXMzQOxbZ4LacEwqWdiA9gve2aetrOVat6IqTByjBPtuK7oLiUzgw0bi41pHubqNtKbInKi9boxrSVCCUtyNiLA5nkTd4w17qLZq6KBkujUIcqtZUoBlEUTk5vAwc7kPJiBYjpNk1ntbCF3pIbg6QxtbHh2RM31vK46GoxhFIWspqReQcpCoFHyipTSKZ63J7F1Mrb1csWrseEkYEXKnpk5hk4COHNsdO0lAYzImapbauUs9vgHSoD0n6s13FCbniu1zA5qHNiZ/MHOzGAD923dUo9HbXNIdqx9Eq14oi49pN1jFhzBbyMR4zwvg0hw6omPGS5Kaq1pfGokhLMRIzgHaq7Us5wUMJ9kbgIa3bEsAwFR5lH8rv2w5vHd9ipsCJ8A6VYHEx06UHeptXKiLEn9MCY/az8+j3bk4D3ajtdYrhFf79UMTeNtAjk8vHHCQR+8953vyvUI4B/84N/+rv/gO8vWLnJZ10eXkwGo66NJpt1uW225uLULr91SSymLrzVlltTykKbtBmq1mlYDmKwrus0zS1nrnKeFlKUAeONbnn7hhV8h21284QpIoZ80NZ6I4YstpnWbIkE27/fX0zRtd5tSCk3tkX744PrO7acePbi5Wer1zb07T90B8MGvfx9Rvrr9/uNBP/bxn/qB//4HAfzhP/htX/WVH7i8vDLzl155+fr6GsBrH/+/3/LWN5Vlfe3+/Xe++93hsvnZj//s9/31733q6Yt/59/78ya7p5+9BeDi9lOv3Xt5mlJKSSTrmZuUiXKWuNcHiB44elz/56akM99Kg/anRCfaijA6EdQNTE6gkJECRpaiyNBO8t3GGHc19aBhw1VBwn6qPurPmxmzE3fXHAyeQBx90JGew8QiRkzQ8LfLEC4FN+newM2eKxnB6ai1dOpmEsnH5QhJ0pkEYmMmiruTRlduW6mIw3WYooSlVpS1BiLXj0Qfx28XxYThjhKlxGxaQk/XU6KD6XUCrWvtJVYO9onTCNlhSk1CEqlIrcXT1Z2ttovEMLS7Hpnqqtwr1BgU7m8ndt54xDmzMMjM1QLr9LD+OrsZIlkpDtI4OuKjERaALXZjoDHUTaRqv2VcIzB04g6dW0xhPMovYn0K7g2jktw5jnfimIKGuJJqXadETMzdgJQc7oh0SRaBDVlK+G+YaB7qmCgvb9huZFUQc84hW6Pu/3YSIYrWiRaK2R5ZdndJLJMsUWzTWHaFW8vW0LYmGYGTxGjVuwOdDFloCbuEngHizdFcqQ8Yg3YLrcEZzwZV7Z6vs0K3M8dp00L3xzW465N2lZzcya1aIU0BWwiRxqVqowSx5QEPLdh54M40Te4nOWrOGUxaKlNLED9BsW2p47Y+UROYWHVKMvYZajVQ56UzTZIQF9Mp1b9fshGn14l3TSkxJUqUJhlxYIG8ENlomQ1ioFQVyeflYkRca3Ho48SmqXuKN0I4CKduMu3m3zMr0+kibkE8sTYk4WmMGfFznadgjIgWAxKLqka8awfeaWBM59R0l7HiXIsREg7Oycwir1FEri4ulqWtBOcZZNaty0O84AzJiXByAxG5qR3Ww5TSqWPCjMldTdWsau4KTSZiISOYrUNgatpqktC22YBcCyCZ0BR/41pxJzdyW8v/w9y7/NqWZeld3xhjzrX2OffGjciIzIysF+WHZBsQEnKPBg0EDV49CyFhEIgOSAgZsCxLyP4PzB8AHbAASwgkkBCiAbgFdEAIhNxABrlIlysrsyIzI+7j7L3WHA8aY8y5942qogyy5CylUplZN+69Z++15hyP7/t9o/d+D09KJ2aOohfjhdOcPEAlVTLzuiUj4KlBRApdUtxkc46w/FCoS3MO4ygTgqLuuDzqW58l8UOZ7AGvHSSlUSSxBQgwZaDuwraICFJ7Pz/q5VwQkY23Nj1HGc69Zei1jxyGEgcznpgBl86SvaYO+/BOxwE3jmHX66U3AK+JWqenJg1G4+CXI2e2YdqEu9DeeNxmPDIawVpQENv0FolQlABw6ssWLjq3BSiuGks5nYuO3wRAT+m1V7kie43jRcTEwi28ZiGdmUvp7BHBqO0pt2ah+WDINFomKoWZb7ebuyfmP7/u9Z2utAd3J2IzUzunmSXYoWGPSUC1YkzFq/A6T3KkWLbb+bbWZigTD1cuyWwDnSDBuYXysuDSpGLwIggUBHTAqYgGwuxE7BzpHZ+ExHUYajjmszFLen/kTD90OgWFudNDmKdQ15cfJ89FVZ0BWDILxbvrJCIolQAfDzhSDisuHhpmNKWOiSyoJNU73wdm3pha65Dffa99xK+06RJY0e9koWEgKV5vScDc7qFj9dV0lizpeNa0mE2cqwc5KHqTNqE/5nYRMqGnTD8G3o0XDb5su42xB56bAPjBZbM492EdPsxiYwBXkfdO9smnn3zvV/v2rNx+4QYc+YDw9LbxzBIXxlAvzy2taaKPoZzSWFjF9q65ZkahxkehU0lbXEc8EakOG771JlI1foSX1quiqvNwyYB4UGtuVSrUVCzdaJMQYa5lASgR8mSmCfd26S3ULLesi9e1VZQdsghjz8xGrlCqWpVmQF3jhA+6nzl6YYrhwtR6i2mocwtiEGd8g+bv0Fp3V7do0jA5OuaWU3QQYkoq7LSn7ckRrirU4J4bkrxExhhOwSy+6A8saiZEEWazWlqRSOutQNrjiMxUPfmIrcxj44Wl930DeGilqMjWzlOFKJYyk8Ei8BhD922v7YSFwymLDKfjPGpkMKsWJg6K5WpOACxXXFfUh0BCaRNFpRzk+JUZgVC1Wmlxeme4AqTLG8/mDkow8cOwoxZCXh68FWAWbuov1+vTZU8BGAWtKUayIx/H0iCq7Pr6FHne6DTGOHSks6Dv3dUj6L7JZqm/LyK1UYnFMrMmnThoXhtNmJSkbcE4/Xj91P+lP/WnAPwX/9V/9j/+yT/y9/+Dv24vyjxy5M7brh7qJzG9vHu37w3A07ax697Y3blJupdvZsHiG2doKoEyNLcBcaKhWwTiwyUZyBf57uef/Pi3fzI+jF/54vNPn14BGH6jMGwEOYhUU5+Gbdt2D71+MJ/SVmbe9+3l+hbivZNbvOiPAdAezNt3vny+XeWP0A/+5X/1nwPw1/7aX//3/qP/gNnev3vZ2v5n/+y/BeC/+2//m3fj7Zff/e6/85f+kjAFO4DB9o/9E//wP/1P/aNf/OCN+tvr+R7A7Xi/P23JeMud25g163GMPEls+k65GBwEClhMrD1EOAI2NPKLAlrrQRimEdE2oan9Pu0MymQlc8RTFwB+xnGefd+kS1jtjpzDw7iUXz6DviaKisUf0o49nIjHGBqnkPcUeRK7h4ZReb/2wnb6S/gIBRFk67mmLQZABIEnqZcu+3NAdTjSo5G9h4pbcARioLIUcoRHCMp45lwBuznC25bY/7LDOBoTQzZTh6Cl6SPGOdThRCwQXszcEI8GEHgI1y+mKHVVzobz5GiNI7e5ZQKYSdVgdXWvlzxTRQhIzg+cnApirfAIC2pMncFSh0yYmw6y1rnVbu16u7UmDLgrgXqT+rQjiOXmL6SyNVlzExCNMc7cmSwIhXNE6q7j/3cIGuX+moobxyGOyhnZL1vVWwEiSOOImGNTpGUpwW46jvPIyDfpvbOAYoSCoyAYbkKIS++DoO5IZQoJg8OhPky1rdmTx7ZtOoxLopiALXFTUx06s2NTCMFBEcxs5iPdUtPYeB5j5B0BMLGOM9y6MDGnE0R1BHPk73RXNCiCXAdMGTwzwsw9Ulsr0iKQe++I6Ezc2MOHWvbAQx2uzNyZ1+KdRfzRbJVEbZYghCuZAcFcciienTeEmDr4bnlo3CAcqCQvIQ7zRMpIK7+QuQ81ErKMX00OktuhgyqQOrFRS81EgVAzmrm8jUWYBPnaggsRJ+PQ3LBl+tvKypwzHed5Ya4iXu/Sy9mGuVmAmJPYnzdnatciqnB3swIEY2VGgkExOUQZspNeUVU1cxsKziiwDYCamZsOA6hvLf/Bl+uHy7YJU25RMhsrMzJyK08obmioE9EmPaEeeoyNGwDT4e7bvruHHce27ZmwQOFmuZTi9SMwi2V+XPG8Kr4+T7e0guXyX9Xevbz0fXt5ufbeVlPBnJvw0VqbUCFyita7WwzTErWJEMJMzbO1TQFdqKmdNZo0r00/Mau5hrs5iPuW0WlOxEm0pUZWprVoXICYCH0ADE9nQZOlZkpNSksdvkfqXdydWSR8qElDplQkBoEiMpZjWVRSVy1N3Os4IiJX1fPMUUfn7ZxmTBDBwtyliRTUE7R2omFUIHkm4cYcZok1KFMbITw0nKXrFJhs3ETgwzJH4w7yC898xhX2sbV+O5TaRhqmho7yn4YzeQy1cep5A0CmLWwLl/Du9iS++QlAwhqhB2DqarkZCocDwu0Yw9E1B3mN3UwsOlOQ1I/gqh6GUDu5rpqyeVKEgJMbzwU2IVcDU5Iy19aQRRojPxiq2b2b6TjH8+Vp2Jk9SOvkyBcZiWyrgWljvbkIR5jItowYGcDEqVaeHXvGQeQ6rZpzMzNtrcERs6wPCiAY7hQIdneNzO/Y3SMBhx4xMsmRAIcw6XCico4nPrhJQ+YSqE93uTARLBSeDly4Rw0nk4tUqByt/QRVoDXmzDfzIFUJPMcTGSvD0rp76JybN6GMLxTh1kTVJjybAXKrMOUpkpJsEt1stqxOMQkoVDrf3uU8h4dR8IqXrhEEomyGxFzlkLGI53Fq3ngloHtNLuaE3j3UPD1POb1azd3ENnHrPaWnPCW4XiVtQZh5a8TS+q7j8JpeCcIRlCa1NYzW8LQvnWPknphy4eFBTELsXtMjO/WptfH+LYOfWgMPAK+F/tY3P9k+exUam+pnjQBsX79tdiUd6NDGPz8GgG9ExvMb7J99jV3H5vR3LvwkvgUu+wN++b/y+/1/fv6//OnhBtOnp6fjvB7H8fr1c+oUPFSzCWySx24QCBzwXboP9aIZMcBZ2Qv3bDPP8+wsLBAC3G63l2TjE/cmGwvgRjxtz6X/BDVZ1q/cvjLzJu3duw/5K3vvve2pv2qtZTDPeZ45yNy2SyaqpFS8MUvEDGeti3+oMvP+vLvqglMSHB7uKhAIU9sAHObpasvoeFdbmKUC2OBOHn5U5Y1xVGw1c2oIVfWybdfjmMfQZarL5j8ORmnXOYLMIp1XJX8gV1WHcefa5gFNhI3IKy0yiR7pLFiciGFK4dIbwYdq5t4D+PDu1lpjbjn8fGQUZfWzVDC5PY6ILo3CKloiDUWqj+uXSUWKPE2SxTXDI8rtP9zyeGIWlh4s4za4tV4+zBEwIq9UR2755ZqZtC2Lj7hvfu6KbplU13wwyC1/0uO8Lgfj3reg2Pt2O/Nb0HTlmRmEkxw+Tn95ub169QpE53FgtRnMgUwXz4FIrW7cPRyNtjGsJ/MylKn1xrfbuRC2dxpIZoDP/aJpXMfL5YksXK3/5Kc/BfBX/tO/8o/84//Q3/cnf/Dqc353+3k5VL33TsPeu5/u2PtWWybXRN8f44g51SNut6Hh/Lw/C7Vkc/Qu1/Odwpw3UNdIJfCF4nmc/Df++m9E0Pe/9x0AP/ilLyDny/gpyXVv3g4FsIE9lFuVNRmBpqoi3SwITCRhSHuaELvrMBXpnZ9MUx61PV3ebNtrd/zWb/8on8Pn5+cxxtuf/wzA97/47qtP3wDwON5fv3n58Nbi7BtY0t6p5sfz83MGDYwxUhomIl0amD4cL9tlZ0ri9LEJs9Dt5bps2zmXcw9pW+89D7RjDHJiZg1XPZmrEjUbt/O4XPZaD+Kh+clrmoo/mfuDSQFq+RIdR3k+UyouE3+nbiSdJOMgfL0gTC3D2JpsxXc0Dz+TxaHhbdsBnKpZvqTkLc1HrbWhR7qfpkuvZNpw8zikEYL1IWJdeCcSHzpPrYrSht9ZNiQQEQ9STYjXevFdpK+Vcv5xzBwu5qN3MdOE72y9d2kpoB1jLL8Ai4DptKG+UnUBMlUdIU221rm2gkpkWTUR5DztBKCg3j9xv3z94ZNvxh8a9CWAvr9m2c+B0wNcXUr6BFeBIuUotog4Rp7kPffV5Y8OEuLlWPnb2Q58LNOQpYp/WFAjwjkbMJ4rmgjVkbfU69dP76/XvNr2vZ1ah/mH6wmAaUcAZELO4uZH3v3btsGCuR3HMI3km4Qjr8VokjLD1SVVDPyZEY8VNaKqOkxQrYtTgN1ZdfjiKchsbjkws0WxQijHGGjiXGT7xvLURYeO223f9wyUHccJptaaAwn5X4syETnHjYMfWG7BkLxW1goRcJkakYhwq5cxf9t8eW3dNVM0cacqFrsamKkok8lKgih2uEdhRFJyr5R+cm4dQG+iijEGNdq2ll+cqrJUM8PThqaqzX7YmgAAIABJREFUw4JIOuGpwY5bLoH6fgmmc2hEyNaS0rztLUuFBF5WTmGA4ZUEHwXVJtQrv227u2UiAIC9X7KKuFy2CLtluGZrr18/vXv30urxTl3tkamH9oDVyCv+ab/4UMyYjPM8icGNpuy5Sv/jesvowdT6JH5V4aYxirtaJYQQv3m9vX/3snM7x+35ksHwPMYgcJ9JulmIA94nF8w943fAREzNEcP0tDO/ms8//+x6rThMXdE56Zs4z967cM+KlCBNKCJUTwD702VBCvIsUvXMUp37mBlFHGU1kt4IcmaRs5RX89e3xrfbLQfcl6333s2HmaW5PR8h6a1tlyBU3GNOclspDesMz0KCZO9CY+RVlfXJGPbq1SuS/vbt28vlwjPkD+aJa1XV4zguT/vDmnLKiuFLFu2EcLKoMGpqEk5wZ8g4bq9evUqBqqo2ollU72/fvct3P4KY2uWyu4M6ALzctO0N5mMMgueFS15QpdYY4MQ0aPJN0wdMlc0sFI1FGBzQ8IgiIKWfkaOMY4icXsGoj2F7E4I9dQZwvLwNP2IcgjPOFx43AM+MV8IbvJmRWWfJtF13ldp2YJ0MZmaObdsOHcN0hekw88v769PT097kPG8AxnkjCu4M+Bg1WhWRcRuX7YmDP7x7+eTVq0kxT2klgYVEsiz3iLbVl07LougUEQJqjY/jyBc/a+bE8YDJ7B6s4+6cJ9WE0L1+/vRnP/2aiF6/fm0+7qzZwm06cZum/tpDm48m7nGmnZyB8zwbS+/7OcZUW/cEphARN4kibo6GUD0jqHfJstwsh5B+2Z4e7JsRsAhjBjc5x9Kp5YA4ELE89WYmQu7eOnNrZXkjOsbZ5KLqIp2mXpsgYwymUnlO00lON6SLBNEaRlT8JaoqW5EO53m7XC7SaGbbDwvvvb/clIiennYAYcPMGtM5jt5lZqyGiBDLGGYIprbQM24mIb01cWS8F1vkYd5a0zlNkXYJIs+u5OWlAIupcUs1fL6DjVeE30c6FOQmnnvvYww9bivVLoEseaSkyyFJHyLC3IhiHNccW7cQhnATMJ1uYxwANhZXg1r0fvT+sguAt0w/efH+6lfipDewT9kAXI4PPVQ63whfneN8+gTA+eqzoz8d0U904U369s/8Pf/a748i+3f/bsTENonjtPDbuLkNkXKSu2eoXAQxUPHgCDYCOQXnkdQeQA8UzhGR8+N7AGdEhPHcAVowz2wPzICDPIufn5/NXA1ZTCeLxXzcTm3btqqrQw/KBw7+8vICYJN26VsWlj4Vd3lwY+qcgsp1lJiGvGCIiKdfPUfdzCEsR/X20xEY9m0AVUlkg/iBBBFRtmcv6fSSrLNAQyuEpQCd4Q4CN+mrCbeCGUcQ5T6HG0dQSzJfMLUpD/NhgI3gwPLpqnvJhmeWEqdsu6AdRETDCwSdK8RH6M76oR5ZVu73/EI73Vf1GJTt3PpYbreXotIyM1Ui3PL5IIzSm0eFQMtiS3pPIWLpskKZowC9+S0kzIo5VXY2BZyqnu/wo1kuh2KXfHLmyd6ayMYZ2mpsOdG0COZShLoZURoLY9/33nvSei6Xy9ADwO1222b0rLuv0lmIieU8B8AVPmTsOg6DmfbeZ8qPImtWDvdKBSMBhHe5vHv/s08++URVmlwA/Bt/5s/9xo/+j9/5yde4vAoI7xuA9+9uwe31q6eXq0ILcSQiUcPH4JBpSeLWe+97BG3U9LSEg6ievDemEDIwJ9JJqBPrif7H/9gf/eHf/K2/8Ru/CeD//lu/+eUvff6rv/7954scxzfUrrl6svMGJxYKr2ztMdJYILRE8HNeeTtu205RVWvWry+Hvg+X49TvfPeL63EF8O72jhmffX/bewt7+dnPfwpg+BnhLNi3RgJL+gMRU/vw4QMzd+69d6G5alPToRlO9ugIiEQHMOJjvp67n+fpkwcmLCJCnvSlMtgzU+8tbZmc8ZfplgqHEyhMLf/HmdwpeVZmGdekZ6GSxVOdcjYI7qE+orfWtz0nXapaYihzoYr7sGRaUgsO8siHtjGXMjjcUdGDh1rAODkva7yRvIxGMWqH2XMByHDiPHxzkw9AKEOaEOYc5OyLNesgaRI+mdsPyvAFm5zocqMI9yR68nL/LurwzNFMbRcvyT2A07xxOIFCIgqeTwFxZpJwWJjAk5IQAQ+NIGmX88beM1MWGkNzpzgPsVbpnkVydNzJSjP4/H70aXhojIiyPf7es4w/OCaWPmZDRlRECMIQBULL0WjeDodWRxQR52nHOEt/FMhXjJswyNK34BUapWo5kZkWmpmiIsIs51iczaSTgCiIMVlK5QpM1oRBW4UmBEg5fGusqFx2vqOhOcfxc6A/7eVMZyBRUuksCIBqZJUS9DKEM3NeG3W/EG63m5ltjT7CRZczQiJiRS3GNEUTt5plICwiQwqijMuQ1rJoIU+nx/zyUuBgMxlxfkenKUZBQObl3phacIj7cLcxsuzRcEOQ+anL0Zm6AZIpXwVgQQuYbee5MhHMzI2Y2RBFsQWcHMLsyFyKSkdGSv0TfLZwBki5yRhna6330vAHeZqJajawMgsZm7QkeWTl1qUJ8XB194wDyya8C2W2zDhGlhytC1Go23EcZrZt2/Ol8CKNmMLcLARnRf9wgEVEWpr2yxN6vY7y9LW2EIwRlGFJgULcuZ9ENEg5GCA9h1SWwRZE6frovUvfAdxuh/lgaimTW8PZ3E8Os1MLzNEY6hVdnRfEosVJ6xCKGDStHMUUJBIhoM58vSpLJyqZUi6+1U2Ha3hr2cGl15gt91Hh7t6a5ApnmNk4o7hm1VxnUpM0Ee6OGJpTnjjVO3iY+oNtRFXZIKBQ82m7d3cGkdQ+KQn3FTdH3ig5X5wQYlVnsBIqiQHgYGIOYj0SEjdmL0RB1DcR4eM881LrfYuI8/CXlytzE/Q18YxIyzeDbKUUMyiV+Lm3biTUJI/eMVHfQpKSoWKwEIGTaKZMtPWOsPM4M+5k2y7j0Ey+Ig+ME4CYNgqIiY2+0WXfAexhcp4YZ3NviE58yozcoogwdSymau7/0p8u0yIdM4cmau6Gad6JNNTzzCvU08sZ4VEbsnrlA5niklVlTB9EzexiXSORlnlQGFrbcmQQERncUwBLBD/IUaXSDzIYDO/fvbTW933LANR8xZ6envZ9z10v8bz+SEjYDWonS6kgzUwjPZ6UJt885Q2m6bYjaSwr40zdJtcjmBf+LGF58gg0pEgftnswUU/31ExjjY/vRydq0oiZPcr8mC8lTTxHfg/iJJKyEh7njSkezOlGHDmcz4fZ3Znavu9gUdWavMIvz0/qQ32MIxLdmJ3daaQ+cjM3r2b1dfBO0X3K0mn+zI+4ojvNwCtaJQGFzs53spKrp5HLPRyWXWGwcDl5PYhZF8SNMvtJMjMrdyLkRJ5UjvsGxWNRX+tv80BFsQjbuPi2Jaa18CAjcKUmqTBTb1UWaimyemsi3TeBXrMdTqPycH6B37wbXQCctN+8nWgk7Ag9rr+AKSouoNSfB1GbZn4WqFJUTCFPeFOws5m5OE2pZwQn3hbED1EFlCxPC3/cdEkDwTzMYwScpyIAFNNg6Y+Vommo6rZdSrln+dcsYugkQnlrLSiR+E4FdkHZ2ZG6BmS2ddJP05sooBx6ocgUTBDm5nmSVn1cQlAiCVIA29bvKcdU6KHwMPNGTHlXF72vYpA5GIYEaOXa0CwEkWLjbK0jtdN16JcuI2DDXFDrrNDFUBzOvJGkm/sh5K9+QcX7VSWY2vc2M03QJoktSdEl0k5POijTyVZxyCCAG2VkwkoM8cpjmoktmRc1HXF3S9jW+3l9cUjFIVAJcadzOGWkE8AGIcota2G3F9w7S+dFM0rVRhFtV4RKayyScvBV3QaYhRH27ZiMxGTBF8Tkeb/cbqceJxACMtU8n14/v6phzUM2QEKSwdE3cgT3NF4ihHNPvm091wiqpUViiE+CF5Oon23rl/3TcQLg73z2GYDe6C//5X//l/7w6z//F//Mu+vvDLsC+OzTy3nerh9Ga234uUL+1kzHa5iz5KnujtPddRVMIHKQE4XbmZJC5yvFM8Um8vxrv/bFlz/4HoCvfvb1b/3mj37zhz/+8pe//P6Xn+1NAOwbGS6d+NIbndewMweL5kNYJtHKrRotdhYFQk24zCCdWhBHhAu9/fBVei5kc/Nx0w/DaKmxE8EYxJk8vW6R1ppY3nzKXCupSvDMUsssO9BKiMy8rofkKmLK4M/VY4hIyjbrUfCYzlVqLP5xpuyyXzFjLULzKTVQ4bpmollyWLiJEK/eulFzFlUlD3nQ6ydYsu71xbVKzNYD70NYwJwu/RXYlpT7RzPngxo5tn4JmHmNrSNNXcQc4ffxRBDBzIOqh533ZeAuLeXloP5Y48CTA5KjCm13iVL91Es1sP6XNHvzvX8LtZtEI5JwSms6R5Jt5NTDdYDqy02Wc4RbZLxRTxOxuWdDYvGRno5T+r26L+QKlLzyZufaWUjjjmu5z4k+CkP59uX5LTH570Vcz8LOmUmEH/+5nKz5Co+UlmsxEVroBmI0RkwYc3l/nCljEMBEwR+DHpiRxPvcUbdGaq5qRLGEEo8JFA/kgpLyMrfIaKjFqkBVdY8R7HktDrdH/qpZmNWy0Uo71scYUWbzhwBaNXLiYKYm3KeHXL1AMxSB6vkzz5jIItw0FqGtCUnJN9a9kMcgBx6rwPsuJ/ut/MXu7ia0ZnbpdRIiosaEEFDerWaWc2R3DU9OzYJT5EoCuZnkB/S4iDBxTnnMnVvvez/NrteXGdrlk9qLiOBkhBXCZlnLC3abI/u2bxmvsB621pqGD9MuTIUSIzdAOAC3KqgWF2OeFdMzFxzhRIFZW0vfAfLzpEhWqczYaXIKJw8EQWAP6a8ixE0CxSMjTwakm162lpcg4BUM5O5hTvc8F3eLygumRaYELJXx3CQvtTHOxlKO4VFRDcGeS+DzPOFI0GBrnM/SYhCsj8tyNOzqrg/a2wh34RLnrn1Vfmg2OcAiwtSau9opvaciPeCqKvNYBXXM3NNQD+Kpq6CqioNn7F0Fv4QrLHjf9PTw0suA3dxTupm8xHrQzGecbSOSPInN3N1YYLgH3whEuCMnHl6simDKBd85ordW9hAhcjIz7mIRHtp6jrTSZH2k4GVKGWmivklYMKeNuXMuDETe+K0lHc/MwiK/fYKn9DtHpfeXhevJ9PseHiDi3oSkUfg4Pd0o57XxEL92aIP3HJWo2jnYIbJfejMbFVxKlCmoqeAuNmTveXw14mDKBtLDveZY+RFnUwdhdrehIdKyhD7GcQdqiphZnrTBAWeE+8e3ho4RYZMgMxtYIpbKRimvnyk8Z1fJ9Z/wvog7uiIsdaPB1lpfS/7L5ZLvuNlIvOaSbsECsBwPRBw0D5lKLWDvADNbwcuiEpqoWqWHDqi767of15tSeJFCQiTHklbI1mJt3Ccgk8GRgxuDcWumR91BkUtQ4jvAa5Uo8Vje1Cb1QbKx3tyUlkvfHrKW7OX9u/M8+yaVV53ZQzbUFGFCvRquCFdzyTVCMY8dSF4Zc0a7T+ti72bGvhAYsu6etnXikCbJ+DyHwdMd7F3a/DT8kVW0eBkFgyNKqxGvO2j2dzz9oQUcKfnGA4FIZkRusNa6i9ILEMAwC5l6TCfwQmjxFPsEtW6tUdsUdriWmxt8DrsFmfSQrf4Rgwi11gWS0phfrAHHcRwg3/b9PDXL25xv9d4bYVBuiJhqqCnEQsEeKwgcFkbFkErTZQqnsQkHDG6MhlFCA4eDghDJx5ymISKic9zCKVc3yf/L1ynNFLUA1JGYwWwwyo57O1LWVQ/KykTMNidsKh/vErUxBigUURbu1JVFBGG45Xa3MU843EcRYo/MwtXGVw6rk3Bbo/GsxxZteD2U32KgpKAgPGMXC4GbB72Z5alBQQGjuSjbuItk8k0WmFgIHLWRn9WazburO9LqlvOY3pqX5/M+ieS4/1BSBRsI1EDhcLN1QH8L5bW+phI43Kk5dUu1thXza66OqbjNweWgjrWlZwGBIiRt8I9V+DrFMhpjRQUv+1lmZI7ztk7JFYdJ8CnhS3cG7ncAce0wAQrYUG4SzD60NkJbWz/XuqbWqUSNXPV6GyvyjYk8dGQNAYjJvR6VLbcXUR816eCnp1fPz5ff+fonAG7H+Rf/wr898P5/+O//p1/59S8+++IC4HZ7+53PP/n5T3/W+2Xb6vHmCrIqHFEp8MssHWYhTsxtax1A61A9hBjsCCM/AXgMISfedZzb9umr158BeH7+8rK1n3z1s69/+v6br9+++s4TgO997/On/hwkdPrtenQ0AK+fn/X2lsBgJ1eDR5wAhPf96RJhQyPCe1SIkgcTkWwwK7aI2Rh6bI1TEZYXT2+X81T1kU7nh4TmyH2ge6jqbLxImJuwe5w64PnmkpAEWWt9DQIe3Eao4M8sf3UUryYcYROKLBbBkm/iVLajKg3h5uL8YNrPCeo9PXrexKpqs21OGk5nmUCfk+dSjmbi13TE3BPp70OBzLJKYRRTa21mEGhrd0HE3YrvQQHpTMbhNpdXYFBw5GLlIfJz8q6C84M99GiNiVhVCTIFdLRkWd86xNLuN60QE53QWnnTkpOHezo4MedOpE4ZCIglJGaYXhY0OZLjTANJfI9GgCzoHOEBll7BokOlC4vMpQ0ez4014Mg/MFde9LFQo4oq/ztwq35r2OHuTZpIEfHCpu6PsO6FxQmbMVK58CRpcIdrYPqfM+Cs9Plyzz9ONnog3DVL3Kp6TzvPszXetm2heZeDkiYWMZNrHz+3x9tqES6pkAq2pHM+syGJ6BwjVB/NLE3a0s97BMcSj9g6paei5KML5f42pSSw4gRW6Ax4UrqLwFWcy3t+yvrwaX6/Hhq2UslDRBqvoAEsLU+x1xvnn3WeKixEPDSSVZK3axBsGCjHhvW38kw9gjlBpI5lM7dwDLVZ1KYHnInSblw59YCHJW4fwY57mmZ6Ql+9eaVaFfyaZzGzDue+pQ7R3c9zPhJ0p1/nOnGV1PUYhJObiPR+j0Jwd6J4enpq1h8FnqCMqg0i6lngkhgRAm4IKhgBizSAEdfj+rS/mblU7A7VES4BTwRj/r8KIMK+P11slj05z+tEAzaOE8DWuDI7rCAYq5zLLpG55vutCciiLID3EmKViI8HbLKZxxg5ECn58MbDHBDyMLNcg7Uu3MQ82CAiKQ1Mnobns9REjWLGDYPaWupMZmGqbNMCNvGBU/XzeG5UMxNorY2h2Q+vJ2F9+17SXQQgEA/4fLzn9Em21iQkLYo2KevM3Le2XrT8bbdtUz1l9lG347ZtGzOJUN+KEr22mELIFKPJFrmz+WdyBFMy5iK21iug1H3YMBuczxwoauV2EZFTNUzb1vNuU9Wt7YSI84jzJewGYPdj84P19iTwcU0Cnbt34kaNWSzYNdKZiwgSTu0YJvQ3My+YCMmqy5GBGSLZSO5wqhOVKYgRLdeA83hssjVqCm9Nxjh6xbR5gFJamWVJZTXoCA8vj0n9pZw8B5ruDuHHeOOZvS2rDa6xUeBxrInMsQrd9z0nLFkMZyOQF3GF/UHa1pq0cR70UJ9Mz0vcj2BhAUgkwMG1a3FX4ZyKxkPM4r3IiZl0O+tjTiV6OXB9XugP9+x9uDnJLOvhEZEgJ4rWOPIKQ6Z/uNq5TqPfDfzOw0RExmljDAf13rNjyo9lXVhxl4HreZ69t60hRUMUFcQrYFenreV/ZhCCEZ7y+sKjsHAgIgNVsbR7JBDu7grhCQFRYtm2nmkspYfNos/SMpUS7/mAsTzyhucnQ2kdXdMlZk7lWD4tiyMxKxm6L2TZGLz17hFmY8AGNK3regwy9yC+7EnJ1VAFaaDv+/Bh2nLiYC43HLeI9upT3S8AnHuqFgUkVL3/LxhkNBTheh6ajuWwOXHPnOeVNF6Ec2EOoUy+jsXXJJQ/at6dVY2Ewc0ZS5kfFEEEcojfk54jo/hye3i3G1AEifTeyYuVCNlaQW7sbmnjpp7aTgrCClNorSUTPkNeSwlGDgwLl4ocj5pl5PS9VricoPgMREm3PU3kTGbd1Q3ktUDLmG47bfrg873yPCRb23Vco2j5MXnm5O4Vfdx6pPy8CTFC68hY6yxiJp9lXIqrIZHajHk1FhQjwJPe17kxs4HMnIOYJj/iYVi4gkUEJMz3IO6i3DVBszBXC0IZldM4ki/kTPw+8vkhtN5ya5dzFrva6/0p4DYTAub27DTQ0+VZ1ce4798o4d1Mo9ZBM4aYvk3eUlULddh9dIUgs8yVUNQCkAoum1HT/pBlQ7n6iEpGxPXl3fPTa2ZWt0BIlxRo3z689N4TA/0oGIlwD2PAaaQTREQ6uVCDkKrm+Ew6g8XdOJP2UmxsZ+uNqDcSRP/xj38nK8at4Yc/+tF//J/8hyde/vxf+Ndt3ADoOD68996aqhOvV+wePfOY3BwRzNJaY5t5CcA4Q3xj2VjcITUdEGobO2KT8LheP1wBuG+//Muf/uqvfe8nP/nqh7/1ox9/9TWAt9ezIT7/zqe//N3v8vbmvL0A+Nn7c+/PAwpX7q13rg2e31h206niosiLtlBPwr3zdCoNYmutNSEfns/GoVeHZ4TWdJshC47juGbXx8sUnbqjcKFmQ0sQnlyF4uj73b6UQBliBMcaLlAh+1hA3GjyMjgsL3lOBnjKHwI2IxzLQW0rE5kwSxBm3rYtYGOMJTukIFi4n/AIdzXPhfzWex4mw0dmslbMRP6HDD256ydd3YQkTXaY7VHWQFm1PCa6n4czQCJ9Ug8ccZqa67ZtERmZzBHEyUF0zLaAHYwgj3satiD3vbizPta/B4N8v1yGnSnzdkpJiKUtp1XhX0Jf4gQGZ3EZjF7LKoC5V/9J4a4ilITYnPmCWeTJ9UldLFarBnXneUrUt1DL9VjBT2uVjVqBUkY+rVSOiZH6XaoNevwv/PsMNexbw+vUb9TqiYrytvpwIMjsPE9eX407hLk3MBfoUY0iaZ33usrdEdxYMtycgizDPpwWishMjyNyUfFYy653IbeIvTeicu+4O7eWMzRVDX8Y3BPNPCKfP+OkqTgzyicpguNwU03GTf7CMdQtp/w1pih09UyzWzFHBboHaG5ZZ4VtAgquMW4GjbsnFCuzjXkNiTScmVumzpQPfyEzLSvpbIOlpjNmUz8/9VRRcNAZU+jueXGSB8Lv3/IUXdA9E72wK1UnUEsFWXC8XG/X65V72/cte6razXKvvUFtkh+EPw/ak8aNxCKgqj6pw8F0mmb262I6EHDqTB7hyh4SJhCZqpkJPy5mm5kyBXGU9KCwQbJtmwSrqqb2O2ZSDkGWURckzOYebk6QJPJMF51ZGULr/apPUh6GaFO7TyTMJJybc3PP9F4WgXoFXpLAg4xK3SZFaE5ey5YPQIIPbFA4M6reCE4D4zS9OzXh4KzmqQkQFBJqi9RW0hyphNYlNEvAUKYKeiXsEEtq/Yi5cYCj5fFZCcRMqXOdYLsgT8ByedNyaqPDgjg8znOleya4OjyB65LilC09AvlG+OQIE5halqRrnS7lnmCPGS/qSfHPbJRHoRmtZELx+e3kOUBJlBx0ux0A+v4Md7iHIKJ4tDAH+dYaeSwQVWlnnIT73msRHRLUOEhEhAlBpPkjhKnGGIMDJJSpV5qUSh12fSfj2uIE8KrHZoNj7AZbs8vWmBsFmZJDe9QCI80zhKkdzg2lOTxyzLEK3dqYyiYVjRuYFixiBnoQct4p3BOwNWdMlNQD8HSCl5qyrozLtqmeOTTEopx6nK4sPCww404y9yLTZAMzaSgqeQ2Rf8M1X0brHNHTpZKdbeusmiYILFotcVC4+Z2lxWVmbgAslCerwiOL/CIar4bZzMD87b1seESpAp3W0iKNGNl1rxt/KSlWSCsyv2wMEzGdUSDTdhEf+T0DAfNQOPdWYX+wLMcoFpd8Xv2997yAzGzNVnprCTQ6x8iqXlJfu20kJEzJVqeEoUCYaNiYobZMJAG4miMg1T3pOVEDweE0c8eg4RwwNzavXjJUggRhnFFHMbNrSvMuwr332h4RMpne1YJ8MkdiBuLkJh1YCWFEJOxTWBvZoWTnS1yArRBxEghLcBjBC5tFbIQ+w7AJLUXBdNkHM0kLaV6lMkuEcffW+qvXXsOBnLySnyNi3FXYvzgDjm1rquN6e3H3bbv/tq4mvXGG16FcvkFBZYuwKDsYIoHfKzjV6ryAhfmgAEuE+yyYemWm8Le8yhDepiwzHrGdETHOW+WHQcwHgnvvPBdx9w0Mh5AAHnOhNFwFZMh8uccpI80Zef5wJPm3zEwZ4ceB+hqsfgQtWz6xeVUzNw2ER6MUIoKpEUdrrTVeZ+JHiZUeY9Y6HsmssdTJ01xjqipzJ/IctmZP5e7wzBxqk2xaqKG997Wpu88snTOutOwYFuAZnTM79sq7qWAXWkL3fK/MwD34YcX3uNz7KJttSi14MnVvQ4kiUoGXSh4izaTHBwojcxOEu480rFXMOC3dyqpWC7ERkTo3whxXhw+33lq4J7ytfEciWsm1M//wLgzLpYdlM7C1NsyEOBhjjJgA10cq2xrh5fni4UmJw3xNHLH1jdm85MHMwWZmPu6uqIjj+vLqk8973/Ww733x3Zu/A3Ad33zv8y9g/a/+1f/53/xz8cnzvpqf42qv33x6jFsGpoiDiMxH1v3zdAt3l9Z45Utmz38ay0YgjjQMa5L2w9z9DMS+d2mSextTd5PP3tCrT37lnRKAn37z9jd/+De/+uonX3311edvPvniO98B8Ob1d0AGjPN8i2FP4qAkNRymat6J0Jq0VqW/e46V4jyPRJZtrTuLmetpMgVZt9tLayzCgXHOEE2mlsmvaT9x98d05Aic4zxPjRpPdLiufOKVxRoBi6TAc9ST7I3B2bRkXSL5mOmI3HI8JgXyevzcLS80KuG+OK5iAAAgAElEQVSGZG2ynEy9d+KJ85/niapC75nBqxDMv+fvKRPLv1L4/T+3+m2ruHR3G/bYfE5NWUY6ZfgbreUAAYKAEDPyBLcyOEkuoDPPu+2b2ZgYEZoMjliHLeGjrNw8UgsLne/dzLPs0pg534W7SF54Gpgx3IlqGbKSL5nIoeZDajfIM2d+Y74Muph1kYLFOlKGsFTuPid7NIWgHyXdpk9wvdHzEPsDU1L4b/NWfVxzgaj1TegutbAZKvzR9qxmBvWxTBtFBsahdRaueWvCseBu5jNbYUXc+XDs+367nQWtzHTS1iJswQ4jloohTQpT6VBK7nj0Zs3QZcHDNz7DOODurXV7yCVxqnuEVslHBbGP+Mjok6CBFBU/SIFijlJWzmsF2Bgqh+jen0fdW9WSxXQuPFjb7mKQiAcmC771A37kSXoILp3u+tyFPGhbODiNtXMn/FhyRmB/ejKzQ+sivlwuCREUEbMlIqD7u19iUvDWAnBnmwh9zk2DyPWaMPVe2tWhZtaZO3fVc2m/s/HIhcdHbyhVZ7muMHJrlSEyxedEsZJoKUtqWVq5pVpdVuKMs6sc96zFLQEoftn2x1DGIE7aEaaBVDO2EJHmu6U85Zak8YgwTDQvMz1Q4YUng+kupKVKQ4NbQSs5x6j3+dehY4m9848bY2R6YLVqVsSQ1jYK5DximbGFBL0XyxzlwGqtjxERGOrSC3StIw3a4EjpTKxkP5EU21dAdXp+3J0l5Vf+rWrnkXS2BDjpibYSULBwgnacvZVSnutVzdVUZSpFzgmJqeXnc/fjkLgvBBsl04GITE9mRFhLCUYYS2YNZHDwPSs9b+cATTJ6qCpixnPmoDm8IE3k5uGhe9sAnGZuxsKdU4fitb04P2AcuL3boFsMADtTs7O7C2yjiMneMg9z53zAvernvBCiTAWxRrMt25XAIyNfiBuV69rzQ3QL92W3ny7gxtzS9m0eQXSUpb2VRipHOSUtURTfIW0pkosCc7hDSHxqIpiZBEsicQ98TYhxglw5cv6eOsi8OlRHZRo0ArZpqtIZy9B639z9uJ70IBTK8mOG3CPTtRxhyV6EZUhabn/tpvTtcxJTZuIPzVpQTfMImN4fRsRHEa2PKEP3HAF8dAmqWsBSeJ6+ldkCEHGU4gb2cJMERWUpnueHcLpcLmZxHEeeXa9fvz7Ps8KGRPKLTPBsZxl+xtzrM7dGArBQcwcld4YoYTdKms8Mz56LQcwbMdF0HgRgCSpChmD5bMRKS2jm+YLUgfPwBj2EttACQvPMYVmfHhHp7ESY4YjItIWgx/6UiCDiNYSHmaqbUwQ0avkJhbKgS/MBo0LRD3fZL9vlGdKj7dYvAG7j1iHcmdp2hGh6k0maCOXo2R9M2r84Aw5C9MY6rDXJGdKWq2RhTnPeY1sOoSRpPjxf1e1TDZmWlE4QIGdQ6+SUY+NyIeaY+cGTNkkZH0mZHPmIULgNSyIUtwiTTG6bDH/1MaezwdwwS/CizpRnuJbANe9iDroD4HIWDY8c1mQ8gdvSuyb3O6iWBkHLESDx+PfP6eMIq3CBJkThoOFBk+jhFS6dr7TV2gTlEswIRw/lmaorTE2YmXNVn19+OLXOYUqMJbbfUqPFnSYw2g1hTsgG2DJtvNS1paO784fDEZ6SCQZLPqwOyn/VjP/hiHS3OdFIvUyyRczMjmFElD9yIz5fbiwgCpK6/KhoHhhjIEpcw4zU71iQRyQkaUpyMpqQ4SuueCxFt5Nr7qLV3X1/6nk0Vllj5A61EKE78GgqVCRTUcwBPF1e5Th82zbZ2I5BM7tn+MAd6lEraGYh4uvx/tKfs2E2D7fBFML9HEOmy6YMgxGq5/phP3n+5OXDe6E3Hna7nU4DwHG87K8u/8Kf/hf/t//9f/0v//P/+p/95/9JAFt/ijg/++yz4zwvl4sfDqDltWGUhoV55MVyK/iwDHLPPZWZEzGcI1p4nq0cgLruGx+3l2Jxi7T9YjYc43l7jdEBvHn12ZdfXD68v/7s5+9+/POvPowDwCcfXj9t+2efvhZ5o+fXchwiGQRwZVIScQhzUJLtQyncB4bbq+dPj1yuarS2JwQRwZH5u631jcPjOA53ZMANCyIiB0k2TjNL0HprAiYzBaQR995mqEfOwmXh6JpIcGSQrIjkWDosM0cfJp8ovkmiZ2pEVLfvPMEQGp77nF6MCVptT6Fz1L1IARtN5rFI5rTO5nbOMqoNEC4LzQJjIvixN5+G4eXbrNrCXUBNGtHSys/TozU/3VxHIs3zsOFoQn4vTy1AGrV7WkPMyP/KfN/A+F3HXvisnNknMpP4GOeSKi/jQA5zr+fLLGsocazLcR1u+XNTjPB1KSRXM6Msg4OFdwAWosbnKWp9e3rlxX+VjH4noi4TwTj1TfcI6+IOBKUPNigcqSlvLIH79Nbp974s/1+HH3LHkc7pW/7BrXP6030GbzGnvsUz0OTebwsyCrSq25ZOfzBxIzafw/Rsqyt3q662nPCe5/l0ec2J98v4sPzYcy15H3AUR3w92CRspgJhiOSkaz7uFGBGsqttBdQhMviiEbJXdM6QwibCrl6TMhag1ZjiAQzl7vCSH+dnlig7pxL1ftui4p4r5aQSpiMgb4WYq44S65pbrbajnAUgIlI3AvGcV3qtNKm1tr5vj1qFTKSfzXskEC5FDShngWSaUo7lqnZJM7QHcLm0D1cfJeyn3huzTMxn4eimkJPSuZ6KbgRTtsXLTxFEpDVdyiEs34dExGITiZKVm6nmgnS1cB4uLFKcvDmjVxvhGXXEIKoc5UZECh9D+74RSTYJXOknKSqjVtab0HBHgEVmfscaA10uF4/7TM3Dt9ZNneVbnZIk9dwW2eQ+aKtEJwCNu1uNsN3C8kCTGs+ZZUJ2yTPNDOR5Nt/BOmvslWuzObRtwnmzuNfW+i5DAK3MZhtj67L3NoYJcY1WyxWViD7j9mhPu2+AbOr4GrNQyngjLwsKEIilMRchKE3EZmY6Fm/uDj0Bk5OZa3jkepaDImAOD9A8hoIePCMTjBRAQIKiiZmtjCQEtdbNAyQUNVbrW59O8E0oRDYAx+mNesyNt+TLOmf07s4k3/q0s873+gQiBUQ63BEr/lZYsnzPg6UWBaqiL7uP4PGJsJwDQLNoQ5uAzMrGCFiQ2Yggasrcw2qBOvXUHysCHr0VD/8jmEL94aSqe89TeDd5On3fU1aS2UYkPJnBdWUhUiFS56erhXkgsXox8ZwQYVNfhrfIOS5JGq8JXIU9mFcU7QrO6P12u7kTM1s4t+KdzxG2012lVbHs8GjTMadmOebL7EVeiwpEwvWIc8+RY2V+mGtLwnrCnTgkMyvdl0Ux7VZVlpe6J4VMNaR+eKuZaH6AZ8y3Kecy/tGQPSJD0IQ4DcNrv5KRW0nikVoccgTGyIBV6qlfA136pqqNm4CyWbChZuYw7rTwIiJEIB3BnVl6lgTuBEeaARPNk9+jEC818YPCPHkdaXPWsghIPtWDJDWw/CDJLSOPekmYU7Zz38RP2X7GP+WOb47PHLyqtXsnWPpQBE8ZlBRr1xzODdwRUr1MmioC4aCcD+twcRKRI7wxy9NTshqDQa2B5OZAri2F899EhPj39i//XR5w3G4vuVvY911EjuPY255MuFNNqBEJEeccCLULA0Eqrm0NOOZhcSaf2QxMgRLPu3se8dL2e9D3PJ7SnnaeYy3WEiCfTP7WxEQz1Ybo7L0T4zx1rUDPc7TGJBwa0qn3ioC+jfOpPSP4cXD4IN+wj0o9T4FEYNblCSJdbIs799R0vXoL98KgnPUPN/KYwnoBR66oGBMBVrM4tNZSXZ71D3NwBpxHwIRmi37MmDG3WCvE9CCkvT/m/Z1JHzr8drstjBk8V6ZEEI86Ydki4Fzoq+oohnuOtxb/qQJu5r9CbSnAYxoFc6++UBepNfAHW9Og4CZMEeSgmjJyifldZKuyNdcmxLkB5v6cylib/5e/OSpHIHrv9+vzvrWuv0D+rfIvdpzX/CO27Tn1tws1PHcOkRuD4zgulwsRDVPBtl8u+Udcz4Moqr3k0kjXNUUENEKfWn0jCLMANIbKdpfjSiNXX4uv1uTl5X3fLuft9nzZbvohaZivX71Rsj/8h/7o3/sn/oH/6//84WV/A+DleLm82t69/dD3bRnwENnJlzOiGg8wRHrvDDpQGu6SZUZiq4QkiDcAjYLTo2+xtZahesftA9GQjvAxznPjTwEM1Z3p0x+8+d73P/v6m5e3708AP/36/buf//af+ON/7MvP3xBAeDe780OoqTo8R0cpwfBUG7ES3PUcAIQ3MNnwMO9dEusbceR00cOY+8zzi+M2Ug/lqmqnTF1POkFePb9iaplM6e7n7boGBysHzhFIn1RMLVK60ykZcWTkNCMtlrIpbA0CfEZvFC5rnQlTyUVrNn+73YZZhcVOHyYitrb5lMrfZR1ThvZY+K8izBA5sFu92cPrVaLYejuA4TO9KCBE+S2UviFJFik/cZDI73ZYiBC1BuCbd99s2ybC53lWgD0QHud5zoMLzBN99zCsIScsUHTcVxOZZzylNDHhCwxAXE4dDCKn8GzJEcEuuvb6Ij3V/jrkdtJxilrvbff7NomX02FmkbYHsAWtTs8NkUgHuxsS6xz4Fvrk/3OWypxuBB7umrLCLbnfsh+PMe6FYA5DGEnCSksmE9KKEUECemC8NQKFGzdhRowcyoSrnuep9p65LT1mbvJba0sEu+SHE5+UDy1fr7pW2XeYS0SGa1JmY7kV8VfIjFprZp4DjpYSHhIhePbqgIXVJop5OQTTh5EJmg9u8/s4rGSD0zxDD6IPejBy39dcOYkmqvjbKjZ4gcDd/TiO3nvvNVFyjQT6JNJvVQKqms92On3yh10v4wPfsz6Zj5qlhbYlfHhRD58XcXz4cKgqBNuW8lNARYQbc+QWf776t9tNeuPWJ2Dugdi97fltjum+2baNgOMYT3ttUIIpf0026zXe7Z0ANSMLJixm9lwsxdYv0tt8WqhCc6gxbbNlzVpDTZ0ZT5ls4iNUA8Y57aFa3Teim56X7dU4LWOJwHn9hZkxl1qw9tr1NN5ziE3dc+TDjHmgDRsxnFrq8iqaiqKiMc0Gg/enLY+d2+3FDNwS2FFZ41w5btS3bW3II6I3aa2Fa65ks5TKoMfWmojcjhOAnuOq0XvPaUie26oaGFkvDQtWDdA6kYKIONfiqYovTWr6d7AaPdwp0YX9SgeumYjkJZWq9Awjn/cOzTy1zjl5DJdKNMpA5SCKlgFbWYdrIUBA0GHCbbl3t61rIsk90gqqbMdxC1eRXU3nFVCs0iDicLqDWu//nmeXcuQaMo+U5A+aGzuph7oRSZN+pO748hyM8zzNYtt7fobn7Sr+4UKjC95s5EoAejgR9tYPHUGQ2l40Eh/qaofpsTPJ/8Pc2/zatqXnXc/7MeZc+5x761ZdV5W/kGITyVIIihIhJCRaCKGIJh1oWaJFA9GjQYMOEa2kxf8QKenwTyDRSJdAQsB2SkbGsZW4fOvec/Zec4z3g8Y7xljrnCq7Q6SUJVvWrTr3rL3XnOPjeZ/n98xTRx1kKWcHxryMjPAco4Zn9GhFDCbJyKSpjwgJmBDm4Uk0jXKq7h5IFooIaTrBQpwIVC6fadL9aq8ghoCBrHupwcIJLOHQPf/4lA3xcrs9+4XpMV4rIww9MeZ6m2xdHWPs9bDWrnEfqiakLI/CxM2P28COyoPXnbiaXLaxLpMOSAZlTbtXoqcKpBeq/xFd8XBLp5iH6iJe15gmHxF7hPu8LMQDKuQ+MlOaEuVuh5y9KkjitEVmFJpAg/pRkDTuo6SfCmcR4d27d/XNXNdVsbJ5Tq6ISqsaotbjDYRt8PfM7i7SkiTMAHQLoSSlXDew1dLdMqh2EM+HygMwSTLD+yL7KNchnAlp80w++wFyGXKXDPrZ9YrWRXWMEYFpYv4MaCJcwdXlZnIzCxiTE2nBClprBDAyBIdKtPkkDBvD7YpEWbMAi3Tz7N7NSfg4bgtYRsFskVDmykgSjzHSmFWYgFVP80skcKhydXHVr/s4jpoOuLsQGeDuZ2utHQC+++67N3v96uvvX30ch1b27H6/F0MoIyPD+7XrCa7rHq2drL6S3X6Fnrf6Sz0ragfOBKhGtRVxrMe6qbpf4SmKt/sdwMvLe23y+t0H1fbu3bu3t7dK2RT1IhMeI66xz5HuTsDtdnt7e3vyRD2ZAHOubjO7y62w5BUElUQTJZU9zNlRBZ737an1UuZwd2JtLddfIUdzH8OdhZhlRvVmKCatOnmENyU4I8zAlakt3YQojyMi0qJ6g3a48e3ja2tyXffb+bIX6OM4bISq5ppKe0T5zGeikgDgVAI4IRQUMcnMQsQinqmqCeKmazMYxMKitHwX3q+IOLQxHsc9Bqx3K3HhODLz6pWDiBc9REmVP75+u2rzQpj7GEbz+DhXDeFSZ75694MY1ZeZElKVJQyilVdnEEAFt+/XhDCzivXBctQor1ffNdKRR/0ay0i17WGFzWN6fZshxrzuekoCV+/LvwM9mvtwJCGI52jUwgWkqkd74WwvtxcAvffeO5N6Elh92STde2ZqyWETDeCtNVUxGeajCdwGADnkfnX+An/7P/nbf/d/+h//5F/8OYAvvnfYFao3ID58+FAbKoHMjKkWx9h12UU/OY6jHW0PRM+XFhjdRyfenFSCZILQeu9N27vzi3LcCIPSibjxLIQ/5URDmFHyFy+q/ALgi/OLf0Uvv//P/vCbX/nBr//oq9t5NnUAhAEiSmEmhFdmkighGVHFVlebgzhDSES8vNzCvF93ANCSgViPg1O2jNUOyUrPVpglqoTStPH79y/9uvMa3U/Yxzo6b7zlGN3dRWpS5wCaUBA8rXED0q4+B3d62BgiGqjRQw0G5wSXGZa2LM0++mh6HMdBOS+rvXcRSaLzPAN5qgLofUYP6uMVymdPY+qcUb27KyHiHuE1+V/RpynJmZtZCRyl9BVgbF6u5l2QmaXq7USl0LYe0VojaR9fP7wsfvssAndEwNz93j97QbbCuzXE3jslVFUbbbkQoLMdFsPXXVFZysHbWst1MSYvhk81TvrOdWWCmE5t5Argiu4+QvL+dv/+97/2C1eJYrcXPd5fP+Mf/PA3X0NjBnKttaaq4UjzecLuQ0RYZNvN6jKgJ41It5glx/t8ifyMN/kkanz2T55OGPkL/ps8KzmSMpCTA7KPpAVj2YeYbYpxTyqmRMLDABQGiNKZ+JFaEvZaykBhwYycvNvIzON2EsTMK/bRWhPRiCh/Vp1ZSwrPzOVjr1dMtrTBzKe29c1GZp5NA0GMEhZL/c9Mc5emX75/KcmAUXM2nCev3AkoqRjPrJv466qano0FGyRcXkKCqNpTy3g9cjsQOru3vQu3ssVtz7CZjd6ZudWekmtCTkmEl5cXEbE+s5zH5Bxna48sWwUbe+/MZOaljWYEofTWB5q6PknvveIM81UyV1EmeRt3bc1XpbiINGkkQumcE4jQhIWoVoPllYG0A6yOEv2nmbR4MdWY01rzJdMD+fr6SpDb7USG2QBgmcxcbzrAZTs1d2VpjSnSbUy+ZmVOQHAMjwJsAdSr9ovk9fVNRNZfRVXCtK73UylrrXlGINJRXoPq79Eh9/u9HRrPZETQu3fvdiLJ3dup99GZ1MPDR50zk+DmldfaRgAWgQiyII5CS6EW4Xvv1aY4nUQRkSFNtbW3j/fjuNWx5+3tNZnn96tSgk6Y997v9/shehy3CphERGvtui6i2qZ1yTEywfxPs/Q5P8sU4adoVwJsbjFCCZXvQPqqp406S9TDwaSBHG6yaoZ6H2l+aDu03T++igi1+W6OGmIno4wqQGuiS1ri1W44i2xWDCqHVeZDhYnkGs6Qcc0bbBLeXm2qkCuUBPDLy7vr/nGM8XKe81J38iSJlHDwBHL2YZWSq0kJwGfTiDDzt1WvQEQjkpOkHQTxpLo+jWERQYmmzF49QLhJ/lBJ+5086E63SnqOQNK9G0Rj2XAqqMsCRoS56Lu6b1w2qAZmkM0n7m7tPMYY9Y7YLCrKox3Ry4JFKzgQIE5MRsl53solF0g5Wu2Ml40V38MjYb+OjglUy2/NI6ZLq1aT4aLHs72oPAJrNVhuo1kyHmbWRPR2TMVEJMJU9f372fFXFeMlR9KatQhlZiCscaUkfAujZnaeZ9S9gAsPzCNGZjZte65zyDFe7eU83XrvffMNj+PWuzHxI5jgGUgPT0phPqUBuL9edQZzLChGzhN4Et6/f1/Sea3JTXQvsL330kaZOcLNx/XBb03nhT9qNeLCDsYqgO/dWnuAPGs9qeMWM1OiicasYB/lRBNVh9Vq4BnCx+3d4ZZm04ItTSnBQsTsaZ6+m03SpwUiMmOdcPTQ+/2VBfsehznbSDM/b7ecw2NCWVPXzFJi9SqEPRXUAcDtOK3W2YixgtvFqq/i8I8fP9ZE4f379zVgS+KX9+/L6QYKYipGeUhamPUE0G00aXq8nAf/9K2/EgP46usf28t7Y6UmGbY8m1rdENIYNAmJVSpKyW49PeX85YOMrnnXo7BgvlGJ697P8zTGdb8T24qfxdvbmzQGotZn9Rp2ckbuU3vlQM7zRbV8ztqOBqAPzeB+VVxnytVlMZovf2Zp8zlHfRlpIKzJjWXKjOjvZiBEtTdmJk1EWMwkYeAXVffFJ+SONTWquF53e5ZUI0KDN26tRp076eprq+ZEgLhVd5evcHtPOJKEte/uZXpI3ZurHBUe5tWruLLK8TTp3ZPJlbdPUW7ZdqSN1jirzPzTRxOzFVlEbrd3ZTDz/oEomAkTdB0zKl3tJISM9O1FJ+JZO2S7fJ7WOeBRwLa4+nMgM+vuislc1IzcEmN94KZnEDc9hDfLrUaC/u2337Tz+GSsB3qmfuyWis+ILXo098wywK8f4ZmW8lyLs4wPPKHu0mg25mXBlubXw8ys6e4V7ShNytMzw92uCPfjqMe+qRZuGmbxcrwAaIcg9LquCG+tEc87cGQeR9T9v/jUAFgakr/55pvf+Z3f+dk3r//g7/9DAP/Vf/1fjv563LTbR1bOZW3dkKFdOrexT3vCWdEVz05nOqo+jX2mEFOYAjjP08xW9Q9FZLUAq2jOoKCNPjwDLAffztuXAPx4+eEXP/rTd9/88R//yYc//+63fuuHP/zxDwtTOrL7/VJ2lUVdQZgZJ4M40lhOAO9e3hPRRePt7bumIq22/+LhErNw8g7MrwhrZDJBdq2XmaWFBz1jxnldViPi9fV1rV1rVrPJCyxlYl6ggVLxIOW8iJQJVq576WYifvJW7rKe3Y4BMCnXQLvbqB3CMpqI2aCnP/XcuFkS5PM/X5S0mS8tFaN+kLpXfEYgp08DCBYmOLY/fA1eSEVKRK5DwPAaoZBwY9YlrU5j2nOxRU2ops0hsvd7iOyHzXzg04wuLfrFs9Ul3J+436VLkqcL182GiBqAs91IYGQ3frERNrLprWJ39zd761B7THlmV1xQZjz1PrCvv2uvBmbGrJm/oNX1/y+uu0yCtGmPSCQTI5MXFP2TloSJR3xkkss7+ED8zAtbSEFb4kEgIvC+4wXlChGABJl5f+uZWGM9yeXbeQpHxBrQfbKoHsdR37W757rBVpd5RHCmfcoWmT+IP9yRFYIwy1g/iKqosgpnYpgtCwlEhBNgxGo9UyZSyV8ENNmmQAFEJ/NsuuLNQ5aP8tMR5eJ9hFTFbGz01aPscBJVn7gez4/u+r5ip8R53Sp3KOaZ4hFMUde+2PHy3eRCIlIhIRvXtEPPHod6y1uJDh6dipEDeo5N1VtYmYv6DMrSmgKUiHCbRkgkUav7g1l47/Wxr9GF0FSJZRG+WFXSi4GZq9CtnmRprXm/MulxBfNCoDo8dscZHse2qAI+wUwIPoMkACZpAkJCRGZPvJtZ2AjVIBI3F3k8/PAIGs+my1PPMZxbo8yrdwDHOW35Ewm7SFREMtElJHgCrmRmH8PdlVB3KlU9z7PaNNydJg6MF+SLtnzWWgvwZ4SX/VLX594lqaKMrAsYcRlhC+0yObtFfZrVwuBkMAXcDbNveGJZIqbzMZ9wdfW/sX63ZoNYymBDq5qQWeYEnvj58EMJEooIz2yFc1aJQOGuSvqcTzjlcahIy/QMYpkXyG2ESfPnSsEKkyU+WcFy/eH61dEMZjETiJWJZmO9e4kvbBaj57gAHOO6HZf6le5IZMqMbIiAqfeeBF+SATiIa03ksdKXjmSkZXhGrIYbaVpcWIoglYbV2UyS5PUlzQeJOEuPyOqRnQzIWlt4PfW9L9oRqYiU1FHgZyYGQsBOQbmMIZilLCKa4CeBO55ZOUs1WCgZoo0drKPOp2sdtqPzOUy6iLNElMTzv1RUpvq/o+IqRW52rwXLh9USBmDEqHrvMpuUlb6ekNvtMIu0neuMiolxlg4ZK0PH7m5LCJkfrBqGUNRnrd2qKqev3tupyFk7Gss2NcYFmvdEemI2VcnLfJuSn1fv/JxXmhsHs3A2ENaIh4q7UAMUMd/lEj6se8BBsXyrYDp3NqCWoJIyxnCRRpQFr6mIAtwD5fWY14r1AT7pRfqsgi0X/HyhtOXBKF+NMxHR71drra5XZkYq3/ve96o9l8oBbdH7JRlaXE33bh2A3m69e/pAe+fKIwhAffnIVGKIrtZI83KMCQmJLaUszAme5pYBl186gQMsRcQtbNZ+IogAYTkaxfQjlUMyIi4b9TLUtlE0ckKqMGKmxJ/sT1Tm5zJogNQ83TvAKrK6oyjCMinTac03JsjjcXGViuIDwU0TZR99ooXFag8GxbTe1exoeqFlUgEzMubf8ujmqKMMO54l+Kz3YbI81ob93EhMREWyFgaLeIXQWCYMvIKgzCRcL94UQzJrNisLBbTN1bUQ5bQCgjIrvpVE/JAVnDKF6O3tjdYOsW20h83EHXgAACAASURBVBzbaB0RrFLNC02YRWqNFhElJVVUmxBXZJ1JpQy6GZOAVYmkTOOA8KqYYAlMA1X4eL7p5SRgRWA2n6sqh0dW89s6MiaFg5l9eMAmkxVMjPM8PUY32wa5xWWvRyVrpMaCJPJ4XGDmIUpkXOZLtJoh7ZwzzroG7KngHhLW8poTYkfVDpNRkAqwwC09oorOiw4tTGFOAYaEpRfSU5iTa20nkjKheu9Npmlwg6xreOhI0ciKPdX6701I28vZs/+9v/d3X74QAL//ez/5K7/9w9s71ka2KrLqmv2odFkdAEoMmdsh0QyIekaETZeTF3as4p2RHMl0f+vFwL/dbpQYYyTchhC3+qUdnBHOFc/EABDRze6//eu/9o5f/un/9X//4//tJ7/z7/xVAL/5V37jZ9/+yff0RriIcu7U5O61mSax3qv1maQ4SZZ31VZXpuEeUVsdx9KP67x3O1uJ5UXmXhsAefpxvrOM3VLBxLVX7fBztRgSMWgC1+oCr62ZUaAqzmcXacCm1fCpxzKwr/qBBavPIsJPinGW9dotVnYSj1tlRoCU2czsfq9f9XSWml29V4XKLFfb2YonjWCXnCVT0uQ80GLNPJ9vZtul18mPhCf2mIIK+n3oMczqhtyYtPEkge2h3Ny35VnEmQbldFVJj95j1FjvdgCw7sy82yJpxzT48f7OsKgwmHJBqZhZWRKewyNnhrz+lGW044iRlJO0OsZwOxNy9cA5IVwCoUgg6Kkmgwhb4IDMQZO7U6zfS/WbTBsx6LmmMX8BdyM+/X85+TNAx5rR7XNR0hS0i+cytXVKQhCVfpqPst7lwojnGzggmT7cc6ZDINJUtHswJ8C7MK9uDSNdte0fZJ+fiFiE9ckDuJfNB2m1Ng4h5tVoW00JNu3ckXMKWhvr/Jk8VlWHtEPdM3xYbN1E3GNYRb4XZKHSQKskuAopQCTCnmE2RATE63QOejrSLXhsEAURUwJRuegZV6x+TTze8akTRP3mt6ATxIWG8gyOhbbNDAMFMYvOG3P6L8DH5m4YX7DWdSMiR4LJJ1Vx/rSoeQZz5kZ76DSTRybmUYeFhYSAiIfatd7rmJkn0KSxUIoIPL0PFWjjWc7C5O5WOlUEgLrDZ0Il+eEVjwiZfqpp9ZsWeGKt6ARNdOx8wDPrikG5Vp95HayPun61bqOuLuHVJTfJfAQe3dewCnV6ca+moXggMCBEs9eWmY/KszhU5TJv8lQtD+nW61+4CxpW3dzDyrcbYX3l+z8tPKKK6qxCEbBIBIiEWBL0XMprZpV63qMXcBXlBiITM/dBa2pFTJQc+cQByaASPSfTTYKK0JfpUbA5LlpZhvk4mmamTfs6Cik0e6Z4HooS1XGejvoX4Fny4/kwLx4GQkgxUT5QFgtDei1cW/x190wRkbTJp3twFuqBVFkdZ1kN4xXsXGJM1FiKoSaMWbeSXGGDYo/EIsgmhHEqaAzrd7Y7gC/I8fpdiwtgJlm9OS0zzZPaAQqZFQ/IrJI+TyaAGFqv50RxZcXiZm0Ng5nV4VipT2YuHWQOsJ5aP7IosLTUyvSg3JKByMx/CkikMSgsPX3VuMDLs0DInCeP6mpYW6qvIVrRl/wzy+T8eAJRTfMCzNOsBaMtIS1dbx2wd6pvvulWnQbP/9oSOFq1HSEfjuaJm0WdGcLz1MPMbFwijxqXcqY0aSm2k9f7lEKL/nMcmrMZM0Upg22pn0XpqlbUORfPHDbcXVL2dlxZShU6jiN9YFHSMp0iqIA5qmOPkJOIWCf3gzazjIgCkZFZZ6FZCl8Em5nTz0hwSU0cyKPJ/onMOieJUkFCAPiYnb4LZrzcTF4VTuHLHcnlvoMwP2KwzChbwK5gn8tWJkXW7Ds8NsaVmEWeJeMa0mO4HcfRmH0dkNggohF53e/z/SKWm5LFSIuRTutxTg7mwWpEdxavb6HdgJbmolHgrfWKFZY6uU3U2xSyVtbwX+PI6F8jZFSqAiyASMvMWqBba0Rxv993KnZHpJhBiHCr+VlQ0RNImlCWQrvrC9cxa6adi+KMMtTVl4V1fdm32cV5mp6GAt60Q+fRkIJZ3N3cVrI8Fus7WOdIdkubzMhUolzzWy+RtKKb231glkTVeKLLk1MX4/mDxJMmvTF7TXTlBUJE32LaEKolnnSGEcIcM/W/mnQ9Im13L4XNQISSBiktSl1kighBypM2IYGbsx0QkRI4duVeKR2lDvTeRVrBhyo6UWgotiwuc9bVt6a7BPZymSFpzljm/uFhESKcc2cVZkzQ6jrlH62U2vm+7pMkcbWAZ3XX06OeNipl5vZA+herookGTQvJ6rSiZzlzXWKpFppDNVa8f2fIK3T5KG7Ao2xpGslUJ8Z//cO6DpGwLL18mbfpPE9mjvTNHbAxzAye33v5wejzuhvp5YQkkXO5Ot/e7rdDz7OZce99dmurFuFFZXVz+EO+rVl9a+1HP/oRgF/51S8CPxvju/v4eLx/WdDVXCrc401zd2lKi3rHvK7ZBcOY8CfaP9fUnilBVhSxqfuwcErEzJ0Ss4g2meXabvcK9IohUn749Zd/42/8u//4n/6T//2f/D6AD8N//Cvf0y8F4+P9en29vwFgyeM4jkOFxDzqu4bcpCVzNgqD9esCcLu9wIHkjAfUdqPBZlPq49wPERUm5iJN0qPMYCmG5WZac4lsrW33FsuabsxzvVj0yeQTIZJ4yv/H00n3QRWlKZ6W+aKJTrpvZESq6qGtkmU+upnp2Ti4klzgh9fd3TdW5jOHHR49R/ORrnh26QgbLRZ4IAyWUSWYo+wDrSDHZeH15IR78Rn3HylWkRVK7fnW/dnnmfh0UCVLH4ewqjET/qwu6qmadOcilZnHGEvhIGbpfZA7Yzb4pnP1tlX5EWQ3JWW7tWPcrjFai4qYEh4kFOJ8ejbkmbv0MJ3lJyUan41N/sJZwKdHx09vvDGvnlTAk9waDRF5zhTP844Ti6M5fz/LjPb8SfZnXi79eRSGUpoTSSbMs0xhLIWNiNt57rzSM/hjQp2BShnU116n6uUyqGMTFbpyPmnDzLvosfXuWT1YuegE5fzNKHGxAuOJ8Vx2g0gTEdWJfapVa4S3+lse9HhERoE5ZsNjAZuQU3HD0yyaUmQq+/UuRKkttYCvOwJPfLUIc3zarrKh9PsEMg0a5RbZ1bMeu7drGznnry8/KVzLhCOFqGKtn7m0ihZV85Jn71XJXPUteISeR3crbTbwXFKALQHs62tEpEdmkOoxAd7aze69D3OSNlM2C/BTV5lZko3tYQSBc/62aQXm6+owOzUARu6+pHXIFibiWaD9qLWqjoZHzhyzfZncK0UvGyAEUH2DEdv2UvQ+FhJQgJiVAeRFlb4pXbQitCM8wkQaKAB+end4+xl5P58iSnOIJcvFhlIAzZ97eeunVGk0K+TmWCgSZrZb22qkIauNwtOEF94xagLHrbVdzSmZREmYgcGylA/yiLQVl3s+tOR6N5/upSnCOSMk8+GryQEzi2qkrb1vL+yPTC4RhTmIlFjmjQzhAxlCFVhzItKC16SHmxIna4TPixbTMLPISu7MJOMwX02fzzw+4kQyE+rsNMHPZXFKcnfKObLizIbkq+f1ke4fmxfT58K4uLzGiEm6oLRMj1F3zdxG/nzMEhKzRXgZtmcP5A6yPWxr5imTQznP+ZS0pJ+gJXk9UZxWN0vt3nzofOqUmUBuZiO26+epZ7yGxzlBmAAoDJOlgafp6fbuzXVm75DMxFwxsokkX4y8B8c3Yj4Ji/VdIcTyaQvTM+Zjf18iUvcCRLKyELsnePJqR813I0b30KwVu24xZna7CUXOuSOVmR40LSa5z22OZJWcnhre4uMOh/JqYIgRrTUbTjQfWnBBQKU1GcstOE0QDydHPFdePHOm9qfdUccn2NOqykmkrSawmLFNXr1OpZ+6uzCYFOEV0At3gczi+Y07ppLbq5jXn7jM9QXyWBiRmlv9fCq2WrB//vhRNtufR4QxqPeeCxDCIstmyOd5vr19BHA7T2gDcxjMO8oEDfQL+vLO9fZh5McEbu8B6MuXgxo84eGYdBJPSsryPfU++7+pEneZvhSYXzqBY0RUlwRRcWGCEM/HbqJQ1dq9arOq870ytChuzGmeYRnC+5kjRPmBRbRxLtA6OEDFHvokX8CiPD1s81bZWDODKCMj0qq0uaAyVbIVCZFWnZBVvUHEDKF1tDGLWbYSuV/CEusIqVJ9t59bzd29IHmCJKZkoJSOfcSvU1ok0SRHAvDhIBfSbk45zx/VoG4WPjpW4TlLDd7AKVULWF1KpRFTBuAMmb7u5LCck5u1WjLIEUAeosIy0VXrfR7h3a1+2OF2CItKOvUxRKLqoKy6cLLS4NPmh0wLX+IirTw/Rc18kWbR9MmWGQkGzf7fab/E3NAoMKNGZom00tdVdc91i/l1Hu96t6eyRu+9Z53Xq8smUPSN2SK5FVn3qnqlGZ+ZhZerHydqgr3HzvVUyFMN5z7WO3Jv//OIveIPk8IK2BjhTuUCmFsylEEkjBTGJufuoLis8taNzSMie/iTSETnjjqZiDMsnaC319cf/OAH//B//gfffvxXAP7b/+6/GXj74j1/+f798AVqZSaivTHnI8nJuchsnEyTVeHJTMlV7YXqLc/JfmHm1rR237f+ZmYi7XYcFhi9/pvpZpLBlI2plUApcb7Q6/X64fr4K1//6G/+rb/+f/yz/xPAn/7JT90d+e6Ll3a8fJ/jpY4SIXgzDPPECVEAbsSMq398OV9E43a8A+A9yutDVNCjKd1kVllpfIZAVxUWehsdvDXkdDAvw/wzLrHyjcS7a4QrcFISNLeDF1JHVd0y3MN9Nt1WDUW50nbVYfHSl40VDU+ljPPQP3dcCDHM7LydDae7d7c6HTLzcTuxhmNzpvh0A895gJi2kM9MjHNTn6OYdfmhOXkNeObMwD3Yw8DZbrXS2vxzRjQb0h6nOEqiZY4HzK3S6REOAu/rehoRscAMys8CxzTFZmzwKJiohGyA18/LI617hFvjk/kA4EWFaEci3E1J64ORpwixclhmztPS3HMSWRC9+eaz8urJTmLRgpON7pFBJATZDsAlWn1u19hTiVyqM++bRfGhn+SPOttQgqfqnbvmdEwHeKsHqeDzu7thozQ/UzR6N2YwQ7UmUrxAmB27+Rg5n5tZeALLB6tiZwa36j17WOao9vF3VZjf3b3HskYU6CgZEK5z9J7fItIjw90Ua2KeQhBGMiiZdUEujqNBWkQO79tCeDbp9+LhETZOz+cGV+cnxsqxR5RAm/l4hjN9fTqiBZ+Gzxtx5LwcUiYDSaSqr1enyPOYKEozQ1Zaal4kpPqe06lsnrkO7nWXyNgNZUhm0jH/+JIJ+MGKI6L9vCwdmUoPekgny6VIxDUZ8gyxSks4knm+y5rwzEoVhfAEeyuxmUXiOA4fb9kmmDanj0mlHdIEwMePd2UhZk/PQJv5fE6e0+9pcZs+oNngUPUz/AnfsFaDLH8KTb9AqYpzVSXKlSUsa2+dKCSDzENYgZzmcymg0uHuNgKovmokP0GLsaaFQtf1pnoMu0TkdjsAvL6+ssr8vEt9Q6Jo8QFoxiOgQaiwLRGlh9aDhEAmBBlQYi3oicpsV316GYmobpWzAPupM7hcaQIRnuGCOhzlI6U3b2VUSFlI5sS+jAgbUWUpum87kVVypvTJhYaZSSTnEpruA0BGDSabqAoaLd9TAEnRzSnodszgqsHSnUG85gHuBkJrkhnW31prR6XAnNyHiKqqDwwbAOhgi6BMCt9ar4d7+ClLEa9dL6ukjDxDRCv8wEmFpyZQJlF4aTWN0MIx3vT+dvjVogO4xf3QVl+W2Sj4QrWSMRBjkMyLbmWnuGIPBQr9JM39PJnAHgQ2wIfVPi4iyXDPslBvWSJX3N7hOxVbxTcRPicG9w6AjqP4LBl0HEc9tWauVTqUoF1lUyBzSMSAPAq+kI50ovrl+KaYF55p+5cfh5m5P0tdxBylYvAzwLskpCRLzKTklnFnL+kCzc7NeV59Q1e8Kynd/WyHEHtctTKDojWGSNHiN4jQqxCSkmlWywfIM0hEuRWBrH4zvfcTqF0mk+rFZ5CIsIqPvhUQUY0IxEOt2Hjisqamp/slVbdHWCEuREQdsRaRDVUzF/nYBmtewLnG8lRVv6ilft4RkiMi0oglmNNt9D5XeBFiishcTuElyxe67XFrNA8mUBoRVSwdLluOqWD4DBlgbR+lGkxaLceUpSAic/Bs7vBJJ1iUMRUhIjcjiDZuh9QJ7a0HEbEw84uPUfwdup0dek/+CHRpcrwASDndkCDLSEOdplKq7DI8wseQaf4VYXaLdCQx/WX89X9DAkexiKpicOP3l8w5k1o7yV+3tGGXgESWw5RxNIkIToCqjRkZBFruOG5GFvOsH0QOUGZE2iY+qjJ8XgvrUzCx5wAowkDP3HKp/giQlMBR19ucZfJF1SEAbnncBPsqQisGicRym9tqARBpImwWvXfJVeYnItPe9vnILiKqztt3bbWENuk2PB6H4+oDNLND2/wU01sooD3VwdF4Ci8Al/47a2t4k0HdHsftLWdkZr1F+169Ofn7PrNB1sy8HLUnMSo+y8KfdaPkYrPV9s7FuWEO3x1kiccfIZrG9ZjePiIVsZg1gWb9aA9g4Yp2i3u41YHhMQEGpXvE7Buef1e53ehp5LXTJUo8C6inb/mR/1xLVll21zyntW2RKGjI83Wx1kH32YlNwrw6Ncb9WooV73sakxxyXG8fiESPBqCJoCKv4RMiCxzHocq9m1m0duhETnYSCR+5XOplmfEIYbp/uH/7x9/+7u/+bseHsj9Yv398/cgaerzf6UpVfaYP7h+hvHnPm7qIRHqaU7KSrBeC4EhQNWU8dy6A05CTjDDZ/IwgKdF2Qjfjbt/p7daQ337849a++Ft/868D+Jc//e4PfvLPP3786a/+6Ps//tHXL7fvAUgf3YdbDMOXX31dGk3FaC9LUkKM+YbYVUpM5Dwh7rqTjBkAZp6VGasQtyqQnoEC2P2NtdHWuCki6p4wEXHMnrM4Kepa9zT3nlWROSexa6rMzGQ+4wYFINgweV7W6CYCMEWOMaaDFKznEcPqGdsazQg/1mv7SaR5Pe2b2mPuuw+y6jAnqK+JbOPoln6YAiAEgx8/76HLMkDMGvMRzQjblXsrTp6AfEbI3xmZmXtficaqNZ3e1CcNcWHSPqHk0Kcey5L6EMxUsH9dTaKcSyFwN4pxHjcAytbjMq/mafrURvGJZ4FZVYWIRtkfCJ8PGEGfdYX8ZVbHfIiYfwGDw6iWqlh4S6rDh1DuvxT7/zKzrjLXJxm0jsUPw4s73IMZ2maHMCUBThXHpccwsVRzZt3Uof06b6f6vBhPjMU8Cu5R3vx+I0Gxjtdzl8h0YlYSw66YdfMMdxWdZ0YPn7icDbUAMyUqFer02Mfnz7fjV/OLQz4S/jsuRETEwTNpUmb7YXu4XbNqegRNE7PgivKBLcBiEhO3NscoZmsBWafD1loDBdTdEx6zAb2yJJ+U7ITDkZv3tr/ajKjD0jH3mnyGehAe5LlMr0o1pkNEsOyovV+WgWQRriYgIkRybVj1g82vbBXrzIWiOhocwVBtKZyYNNAivDIoLQPuMxOaYbMXJuDln2dO5pI55nOyi6vBBZyt4UbW30VbxpuPylbKsDC6BTASAmd6hWUWDTSJcIggGeogLdFB6jXlnACxiRXAsC5NzXpye18lQXeaWZpqT5yNA7PPhcqssj6Xu4MY0+jkJbKISFMlThsZvkKpzBGetJTKvXYxt9ZUjm4jV8us51yTicltPPpciTDhtXN5z8hKQk6C1mxKqnCziAhT7o3AfDSWPeCdjxlX12jd36yVtyU+wY1tubA8uOs/kqeFjimgOp8iTgFTcpr5FcN8snWRYeaAMvMs1wAiU7XAeo8eZcQDz1yR8HpDltUncwVnnslMDGZBrYCSQdZ59AN2sh8lDbq31ggEhC44JdLrSRRmEFcephEn2mYIEguWbWavb3u7MbP0AKcQO9bEibNcEkHYY7C1jIOJqf7i1V5e9MeIgUidFU5MkBSdUyT4NPZXR++MbPBaKnjK2fw4dz03+zx6BnLWF7k7LeEmnza7R439XBnwLGfLTJLlMzhmV7aZGa1r4Dp1cFhSZS9WNSwTEws4KIuDNmP/7s71sqyTNmV10OzSWYAJjm0zCarO1KJQ1W9ktSgBJY6XuyRi+g2Ty6Zn19V1VbTupwiUWZP5MUqafG7jmsNI5kcMBJ9MIgGoNsms9vEqry0FEIKqDiiup1lRGiHMsajDqsos/gguQEACua63oBSVeR0GItMjmFl4pjrqAMnTmJyP9HrWOlZPy0M3aSrDYtVuLkGfFsS6Nax6kFHDn4hhUcVSDvcgR8rcc7UcA8ft/Tcjvovw872c76O9AEg0p2DRRNrKeDNJMUfTXUQOEgBNlcAAGSGD4i89Qf0bi6gQJMDhwSjoVCyBIwvKm8gaGakqhCO8aqsXYjOUOCURLtx8eTVBaK3xMgkvuxEqB0UcvNQpIQaFe0YEY4GFRTOIBBFgnRdar28npPRQG7P+A8lKc1KXniUtC+ljvv1UwvRkauLtjILHCrzTc8lfEfh3KePjoj71hYmPYqQIRSY/4Uh9DIiwUBM9RLewXebbnOi/qhFKUERwmZmQoJjWuzKbBdJs1MKhykriMYrAf65ytWlrTFLVbgNAOzWDhpmIHK25u81zcxFIMjJZZmFkZFZ1Tn0jS1eOcOfEPEEsVTjWhulP5/56Uati6jnsNwNoGw0AqGh0AHh9vavqGmHacbKIXubT97WmMpXWQ5U9V8NOa0W0JRFbvj6WivZn2W+3x48ZT3eMh51v6neWdSiZmWzijgBC5hQTYX47j10EOM+RYwCRbGX0mZNdZNFbAwmzblaohQyqOyGzlkikcgTEZ+OOc65MFgerisj/8N//nX//P/z3/rP/4j8F8N2HP3v5Hh+3dh8f3a3k/Nn5Sav06xMFLje6oRbNBnFL7wNwFirQQQYlmIm6d1VZsWppx0EqFpFpx3xriUjhCkgCPX0ydCmut5+dL1/qyLf7/Xtf/hqAX/vhFzZ+9fd+8s+/fX37f/74T8uhK5TMfDveH+e7P/yjP/rpN98C+O7DKyiI4gff/+I3/60f/8avfQWA4hvlEKIIwzbXCLu7Wyd6viygaisDJofs2erW36yCALvCHcmUPCkei5ILgnAMc7e2qkbr9lLX462b7Apk98iCmj6JfFprQpbuVm6MT0hXJblw08h8u98ft83WQJNt7DlDxXOaQngm+ZX2QIA+gTlqalTxljHG4xIubD5YDhJB7jr0sp8lkG9vb1vLyIzqslouEKgcIE+ekJT6qwTyUDE4n1Cdc/HkhCxCW0YiY2Nilk3pISk+yRPkAT1eTjYyCZ/aLqGCP7SwRX39DtyyEzkR5eSp1KcCM4djWcrbcvRjc44swuuwWbyGpw8jn4byf6GI8bDXbEfow+JRkkkNFGN2Y81JjlTw00ZOyFyx0gp9OReWIGT9qBQPNpBHuLmZR2JVJpcTtewqIFoad/kXageT+Z15prlxsqqSTioQor5oXwEoq0816uMJaGmgqxo5IpKL5bbQtokkSlGS9b5FGEPr8FuApPltFa9RQEKrmdItgilrxDAd+5jp0Y0C5Q3RABi76DE3bmMJ8TP2z9seHYGVW2GZacywhAO66oRryc1Hs8D6DCnM5iNZ96Wu7krMDF6dXxzbg5455xwliSfxTJX7XJjraStYyTP7aXY2sNT8oN6ayS8jfdJrpwRWeX+KaYgKYOdudFnlvWa2k62Z1d3GrXqF81kQ9ECmc5s4mX1Aiig/l8jPHVjrB4nlKZ+no0pDED8cFPM/+vmAm4QXtblQWFRGlfLD8LoaMwgIBqyOWzHz0ZVsLznaZjK3ArVc8bDcf331VmS6z4bMQoNUf+RnFOdJUmeO1evEw2Ki6YRIFj+DNJlQ/JHY6vOUwiuvs6RqL4m2ZCzQ09/4yO5OgaPqdatqY1lXSicNBDOqaTJmZJZj/qWEhTk7K1WdmWYP6GkEC4uIS5GvNjuGlIWLGUozZhTkASf2phjeaz0p3yxLvZ5ZhqxrfvASAWxJAMnE4aNmVFuxlQIvTuwCPQSWyicTmGjc3wB4v7f++uKX4jqiN7/XBg7cDCIsciTN2lEr2j2haPiV1GCnJJIMqgLXLTg+8okxF4SzHTZGRrDIQ2338DnheED0M5EeMQ1csbaSnPnlIrsR3c5zbQR0O84kfrx3zKRVoeBPfVtMdYmlFFq4oLDMEFFmRMw+mpUHXyIA5XrFwCJFi9zLOJaX+TnK/exe3bze2sRrUFQtYzVPVW5UwFdIJuaklsDKZtavS6WYgLVOOoWLCjMJePY3AUGR8B0Xut1uY4y7DTPLJ3pRqcYzDEbYVKBiuJIwryVxGfHq2uWPGHJkTHM7MXMdtoW2rlqrTO6BaPWOV5LrMcRac75yHzCk5MNIR3JOh1QwQkqoH0bMRed1DpozXTCXl7BaxjKiHkyq036F6pKJlBH+c60XuTY9/izM+3TvrIad2Ur7iEkSAIzrEpFc4GcmYhFS8VzfuHBq84RZUrJQ3eAxjHtEtJNu73G8TzkBZOryTiYok/xh7kly5G0VypIX5ZwV5MSUv3wCh4gQZ3UoCOQ4js3XOY7DfTCrqq4iupQmp9wOEtCS4c1TlQIIPBRohyqkHcw8zNJxngeAnj3CSvHVJbalw8y6GQXVFggglSqxyMnKXCmPzEI+RSYorYbkk+5DusjbqNkjM7pbpoP4sotl77szftaa1ko1xrDh1cHR2otdfVp9NtUvE7Fzo6QsxkmftFTEQYQwRjad+bdrQiUVOD0nk5UimFEFbWE+R19eDQBBxAynpPlUZTIrM2VEYv4bmJUImQrA5zePDAAAIABJREFUIj/LWo8xNsuztTa6jzFaa621EX6/3wGUR7duayxMn9Yc1Aytis3SJ7+BMyyDHlm5dKoL/U7uCAFepRYZVMmSWdFkrUnZ/2YYlZUaZ9IYrqr1IPV+Fz1FuLpOi1yYGw81K3Xmhqp6ZjrVUjRG+UUPPioaV3aevaNQTkHKLOoIZQki0ERCjrJfKtVwQlsmIJVpB+B9BFGkz3WTaIVaQ0Uqs7dGNG6RqqokwXFMgBZnhnKr0u5RPVvtcIuEJziDDS6VJclQyZ/85A/+6P/9w9/9a//57UUA8Kmq9hiPk6/LViTB02yVNokeVTGVPIMNtlLNh+idjJZOXxvSJIzomZy9W5nZdD3ArTWOSldlmEV4Qplk+RnTwliSqQvlu5Pt/mcAhtFv/+bXv/HrX//pn/30z3/205Lhe+/ffffxz64PSidI63Lw49/4lfPdO+vndz/78OFVPn5MAO9FABthNq4L+XK2HYNklaep+3poycMDTshPSFfFHykZa/d3IEhVJ1kZCAtHCrcR7uHMwWvyI6pMTJwcWe+CChnYx0iE6MwfOZA+L76+HGHVxpLhTHS2Vsfrbm5XP89TtDU5aA4wwGUmFxrDP3NM0Mqp+Tot7WqYx0+qlONxJ0xC4ZyZmZMjQpRAPOMVTMwUlJUXW0dhqydLmISbPAfEsvoVPjFKVAcCTQ/qpC1MzhbnZ66KNczxupCIbjPWk8ug+2XXu5cXkRY9Mqrd4KZ6XH7vPk5tbFzdE86sJx+aHV2mIeyTMgviso6BKC2sKGS7BzRGZM6OmPqHn6ktf9H/JCF2A2/ZBPKB48hMbTz5YKDagEAZlWwn0iYRETZKdMhMXrmVp3Yn26q6rPukijC1iJrWTwbTMHt5eT8yivlR0Y702fhgPg6RisNk4kqMqDvOrEzeZr16Ndxr5TcL55nEsj0TrnLutCRqzCpz/BClFwoIfSdfKNPB5XaYK09d18t2YWalJjQWVU2KwEOCqgwXs7YduvRYcMv57Qpj2B4alydrngqmJgZG+jMEpNhV5vWaRuZ8FBFJDJCkB7PUad4C5s6Z3eKmXLbnjx8+MPsqhfnktl+xanevb7YuVqp6qMgiUm0/OTKEwJDe3+p8IlJj5/BAFV6OMdrtpNXssDIsyUrrfC97PNtUqwUiEbTi2ZkYnumDUlnp1qpPLccY6XEo62LgUnVt+F2EeAk34eQ1j8zw5BmfBWowXGTg5Kk9OcWqDHqyz4E8YZE1rVn/WmdlIrqut/M8d9NH8VkiUiZxkAF42DQVBUWgBP2I0HbO60rm7GpluIWo/nxTXibBModxozLCRARiNjHyupeWDYGIV6FjAhjmSfBIeTZ2RYRZZnrkA4bCwsRlCY6M1o4q603zRFaykpiLb5VssgsmAytDy1XkmWAhWbhcyUxHJHgUwnPubhnILCEPMwXACSKO8Ap/VMomNd2swvYZWy1EphTUZOPzQeSwCEvO1trz/UpEwOyWkcHtAEC9e8SgKEfwdg5auLBm5TvmgpZFFfMEYZphLcPdI1IYUqCvvADE9S33+4viS6FGyTEDYwG4YbhJxDRWhzfl82jffvcdsxRBAywEKecPFWdx7gtwHyKtYEP1JL979y62IX0jkFDDuc1hWe2GJQrEDjyX7sNcDPck0EyO9OGZQ9pJAnfb5q/jUHdPK7tjRcPKA0KjD+KznFtEpNWTQXT3zr5s4xxMOqm3iAUBTplLt+fy0azoRm4xdB6clrShwstx4xFGqTUQrvDfHuHUWlVsmhlrGqPaeVTVfACw3s926HlETEDSzLlwAhzuY7iSAmh6Btiv3nsn5kgUDLM6xjMhjEf/QlXnJXsGsx7ndNz03lX5/bt3H1+/k2kthIVnQEmZSVXmZVCkFJ9nBsfsh1oknX0gLFmwu6VPGqg+EdloLTL76FVgtb2zuHvM1qwHMKtG6nK06k5ZjEV3H8mzx2OXUU5EThAzqeqUpah+p9t+ONOCVfkMcPeyUaK1xske42yHu5fdo66fwzNikBRcG8Ojm5GccpyMs/v4MAaA1+s1331Bty+c2+W1gUJFNmGgaLZlvRFUziAjke4Ahg+BMCvAxAn65YuokICVW5NMieE+esn2L2djxhgxxni93qqz09JBMsLv/bXJnG8QqxuYpTXJFW3QxkDYda/upFu7jWsA0JvS5AHZ2NIjNSI+X25haV7fInrvCPeAstibqbQFeAtIITbn81AkdMLqBsuttXrmaDch4HjRugQys+hZ53v3GZ1KIj3LvO0RC1PHmfBENhE5joi4qlesaak/EdFtwUGOw8LDTEkRFlyGcBlmb6PfbrePH++zVbeqp1YaKCYdTUmIy4sedNldIABebreI8Xa/M2mm160DwP0+yn1Ac2YMkXbvb0CcL7fX19cyGVoEKTVuI7zfbcePT21h7gQok6B+j5FGnO5OmcOncU9AtaDPLQsdgGjzEXWT91gBeAIohDll24Z1FdRFv/I4XgrCBODNr9aa+TjP0+xe19cvvnzn7m9vd2Y+X16uPmulEd77/WC53c5KAN6vt4IvuLubn20KcB7BUZuUPq5Ya7h3azewltKuEIdfHoG0NQK9HbfoI8KP26Gq7qOPXtddc2+ttUNjlVQTUyZ7AJG346wYgoW3ppk5xmiklX+u8uoMDwpwohZHdnBPH32A9SA6arQ0wu6vr//rP/pf/u3f+Y3/6D/+D+7xDYCUSMo+TM+XRNxu5yRF9WHuR1M9Jhl39KFtlmJm5D50JrIbSI7aVur7rK7lOuUw+N3tBqCbXW+dhI/jSA+f6NON33FQq1OYUpOk67ok+EYYGKUhKlItbyS3r/n7X331VvtKu3358oNb3rLn/eOd3wNAv/35a285/tq//Bcf/uD3/tGvfv1bAN59cfr10e2qkocS5r0PThzH0drBgjGGj6uersYEUkNa4NBZlHW/3zNTiN+/f1+71KlN9PARw+I4jqZ7knxPipodRpNcSfiw0YSZocQ1UY+RlCQJR/Zuemilz/XQUrhEte68fXhrytrGsIioFbUJZ1Jc7k6NW6RN3xBRhLWmZnYc85phEZxo7SwLpvLsSak69/Ns22KdjHaq+SCSd1+8p+QSqnofIBKh+7hvK+Plb5ysokzce6+N/+V8d11Xdc4jk6cBY/bsTKdPzt4HVb763a0GR6lakmJcVyciUenjPg0vpR76IBIVrqu1+1BtvY8AjuOI0nQESpzpmVAVxx3Aa38zImqtEY17P4LKTtuOryilyTXyo/vlORPvquph53GmxVkcX4FdVubxhTMHQ7nCvQEgZA9UE/lUk5LPDK/tG8EszIInRd5Iovf371/qW/hwv6PRyEgiaW0O2TITYeOembyEFRDCERZRSaE6byHbccaw4zitjzpPz+qDJhE0YiyXQbbWzKwdN4D7sPkhV1qtgRXpNo0JKtyaVp1KncxGOW6ZE15NdSsLGCDyqi9jnZYE83sfBx9I6deaahDOswk4hp2qtWF2pIW7GYh8tubBLQDKke4uiZuU5kvR3Si7j9aOpieAHgORnFQGW5ph7cpKZzE/zKbh/GxHIIddAW7tLA2x6AAqBKe3t4/1Kn311VetydvbB/NUEWbq133iPBurHOXx06LwEiX06taO95H07Yc3AB7ETVXJx2Q/A1BGhDchjrAxbudRy1G3oay993Pm8PMB0uNiIuVkhzUB2KwHklVpFo0HS+u9M7M2lf1MZhTifYzQdRsPLwAi9T4gVi0qQYwo9V4icow3AMdxS2QiG4mqzCliJDFpSA06p3AsrMLhOcZoShETttpHv52n9wuco1/F+OTMiGiqh8o1vA5I5/kSQJJ4hI+V72vCxKRofNK6A1/jjYjgzsjeR0a8v72Ub8hG6NHK83icNwD3+9W9EJh6LnG2j5EBSvLhWPygJgcQZuHplvGiUjFyEZr9QZmcaSWRqBCRI8ACmjoXs2AErYpcWW0jZdBgiIWVUY1BQmxRpq3gdlRfiI+uwgDO83D3fEZsEoVzZBy3qUT3+zVhUsy2OguqIMsDHo/mtQh4VpctIzG6lfLOzJQkrCKTR9PN3h3v+7AwFjrdZd3xNCCAjzHKP1/9v7eXF1X97uPH2/nF6IUivl3Xdbf+8vI+xrDZNyzpziqtNYvxdr3Wp7odZ7JGpi0vKnjWQTEJjM7jpRI2V74SjYNS7R4fP9y8A3jH/tK8hbWIxlnvwmUD5oc2zxxj1GnqeDnS7a3343bLdRcdHsMdNhFyCS+5MMHamJVBdRUlANe4k6AcCtUXC2BEMqOdevW34Su19/8x9zattn1ZmtczxphzrX3Ovf+XjIrItKwyFaH8ECLYsqcgJjbEsmHTpi2RUtAPIIgFVmlDUKSwwLYfQdBGCSWaDROTLI18z4j4x73n7L3WHC82xphzr3uzOmYiRjSCIOIf956z91pzjpfn+T0erbOAzKxFna5b22baCN2Po/f+sHPChjbiGOOIoHxmxnGuHjsiNikMpJmdY7B09xpJCHEgXE8i3ltr3AruaHGakgtTc+IazSDs/jBEEFprKZMfHqoqmC9sciI8kq2bEWN5ubsOYYJrFw43CiSixXUgqHPZ5VIfFOFDj96FJZksAqC9vpJToOThyQFMXWwEQL33lqf6z394I6Lb/qp2MtEu0zRHxNzd3Ux773llm437/Q4SySQLtfxkMm/ufpwBHnlKgUkylISSwJKlCIPNPYABI5KPL7di9ptuspmZUDvuZ21lSPbX7f39PXpJLUY4wmmmwK1PksK3fYdMfoorgE7tPAZzcG9uOONc3FOFAc7BDZGdoHhX1ePxvrUeNeUcrTWwm0WjNnQmFbgKyAymSkT7tqds/36OyKVCy3EGzmFNZGu7Pu6tURLuHTFUe+vOfOoxdanBxB4RQQfFvfW3vQEY3LfvfqTSHgPYytFjfuTozxBQy3QMchmPw9WYG5GcdgLYpElvqm5q4BZhv3IDDieHRdZ2jEApQPHkZhHAlP2bRTQm6W3vEuY2vFx53FrrSUB4guIj06ODtXDEWVo5PGmsoJg7MHdEa5Kq7tqQU45nfeYqFUBreLgZ4F1a7w1AnB6IMA0Kor4CDiICDLNhKfVJ65cIBZmZDvvKt7Kk777WJpdwjZhRQsdxzMKbPONyk0bkQQ4Sc5sCsUXERGy3fbIGnTzcETpyEQCA9+5GFsGCxsSyJmQPOG1bi6DW9vwQzIKpjdN4e44bFzIgDWxZatBToddEhOqjK3DAjI8uTC4Mp59bxkBgsa5Sj0fC7AkkBVQxxpnEFJ8ajmF6yQlqF6kkPnz45jiOPNPyGFqr4KRk1Zo3+LkNBrt/FUBbX2h+iWqDggNWWQBUaViu3FoPc5/ab0mXRhCBVM8c/Tj5GCfQ+r4RSS7Pj/FAEJM74TFOM0tlBzO/vHxQPR/HKSJUgvBcBTPAj1EJBMwCQgrh2jzKkXx4M2NHUCJUI0IPba0ziwU58OmXvwTwV379x//LP/yffvu3/9ff+jf+FeIz1+kPfby+bCEv4eoIoifCnQKJj5/CxSm+9y/C8CKCRWaVNb/xsNx/zhwsLfFCRuh4hNvFn7/iWjSKzsChcA09LYvdXKQRGbtSoHPbG3vuY1lDP/swOuPWjOUAcOJnwR+D3QK32+ueO6I4BWhtsTYcQIpGxjkyIzWzii6GAk+004rIKW+IeUIxU8WaqXCM5vMjDHrucHJHXi+psM+4JaJYYHwvegUz97SYjlOjzSKDJLPK3EFujLiqA9o1CDEn4yWcNgsfYzDTcogw87bd1pO88JDLr5tw3KxgTMRAEqHqPDepnIHdFASfRgO4hxcNgVZo3OWHzIassHnL+ZTBSgDchxlQYZ9+dXKk0A+8xAhIIFYGJxFRmhyfrIrLfwjy1pgQZvDzLHBHbxGSGR8U0boI5dRgU6fww+1t4ABe8r3Lnj8P6smh1AhzhCqbRaYUASzUvphg/L+4Kwt0QeTkET5iqKd+gWlrbMIcGOFZEwRVSgA3goMnt4Uh0iSYHFCL7BV3NAAPPYADQJdednHY0+6XCxZmEKm6h5qSmjL1DEPM5bykoCFRl+7pMGOQE6XipQKkzFb2weJbRWQeemGTwwHu2b1bBDwhkRAKGHScNnTDFleKByiEOZA1Q9t6ujOkbvYi3xLFjImHT71YLUsj6rCZPCmpV9sj0HnGZ0zF1qkH5jC9M2k4Qtd7fZ5ncnJyhjgnC8U71NAnvABgkmBn7qn6kbyYWD2TOJkEVQXGLOe5hTTKQsUdFJDGIEmx5HVeRu5MNICtPnMmIpZOsJmxVkS9BH9eUSZwM9PW2vMLukS35JE/bQiR6G93RUguPPUcQiy9EVHGOVVz3lh1sCfyRmaWWSTnudSp2bEjzIaGd6bWWlVT+QkkS3vKvkRE1aIKosrP5YkzOM8HS2XozgwqEDFxs8dZqYqM1PlruLkfRSusA9U0YjJTct6Rb/0S5l+SR7htfRWfRNSInTy5KZW2xjy8yoUce+VEg4QRDv8iOE+QfH1BUsyBlEJkkE0Q7vc7zRz6vrUMHV+aiH3fzQwkbZPzPN/f32vlxsj0oYhqtHJBPSnv6L22iY/zBFhEWHpYRfsmCzaC0v+ffq1G7O6cpgEqBx6lEQ4M8rb1fAwtnMJNI9921bqjMtA9lxsxo45yBEPD0+fWUkcp0rkfSXoiyd3YDACSAATk51Hzbj+FVdhpvMf9l5K9IuMWIX6appHMsycLZx0HB26vL50pl1uuZ2PhPE8q+sc5ygFHHBSUF2YlXE7YX9YMNmIFn63vvfcuW38cn81Go+nFXm52NV7JHdkaaRCRjyTklT3ZzGL6tnxmdnbhBGqYWU2v7HSES+zcV7fsGXM+k8YfjwdNeI1IC7BHmMcygaUnLKVKXroM5/DWe8YL1pn8ROHG4qxFBDkgQUxCTaj8m8yU2zhPE9CknPYuzE+83ZQ/BDNTkyVU8JXVhPDw4zgn0Jqe2GMRxJkSfXenQGu7COdAKofylGLAofbM+s5cp9j3l5k5aG7OyV4NXkEqvW9p/iXhRQHLVVB9y0QXTHX43RJoX2/6sgTP9uerALIM18s3+nXfYW5RkNta1qet2eCOsFFNTdZLHgT/6s6tehxuVnusdPQTEaGtauo83WwQN+a+GFeqqmYcvm2b6WkxymhPZDO12yuzxjKK/P0cb2bvyg9uAG4fv/XbC6i35o4anyGo7SytU6h75ENLHjSVLDrO7MQMkaw4F8cMq/jVGnAk8ttnrjNRTTjcnTNKszUzylbNks8XoNbSXri2E2pVEje+qHqJguuki2tqYN15E04zeW9ZZnBZE0tivtzOX6oQaUVJB8OTfvFl8h8TI1fZ+XZJT/qDmXkEy9PF/oyhuFjul11NU9w+26dYxAdmEq70rLrXleebDoC5FwN5aAoXc/NTeicRniWalvHGBdS4UUMZmD3g2Pft8XjwlCm64/by4TxPC6+MHtSBZqahSKzu1U8uJVKfQ4d51rs7ZqAVBcipdbkiS5Zaz9xXOlpwNTd/PltxwhEusSIoinUOFyZa36ZM2hdJeJ1HqYDIS87JpaIWi+ZVASTMYIoQJwTXiaOOCEv/FBYHJMKdOG1wTKU0tMGuAiI/5EngcpCYYesc6tJazBSMYarVeRImpoG5t+12up2muWNpjca4Dz27NGafdOma+3K0cGItefyH7SUi1Pz97fO3v/b9GD8H8NPf/7/+3t//e998/+Ff+Bf/+V/88s+212dEDhGJ9JRmLJBqGc5F8vGmIKayi9MC909IwbJ1rBRVkQpCW3dAa61LzUjUlWm1Lilf9LjI5yYRcLK4loQ/zKFO2uTlhXqesHTecQaH83ac/gZgnG+tf7zff3g8fn67uTQHcI6DzRgskHimrAkRcc/fmuiZCEvu5uEkQublbgsSYmLSUHdPw+QYw3P9S/kPJkcWsvUKAaGMhc4QXzZ1VWUKruiSvMGibAACy3F16dH8uviX+QEShZDULCYDNRHwip2nNb9zFDtOixgiTAwKS6eAL1xibvmmWr5kSjo8pw5mtsAcxIgwUwU8sXbr/UxdvQil9jthhqmCXiGrEZZVWkZcpeciyEGhqtIITBGmPmYFz0Isl5ywK/5wjJFvaO9dNQGW/hQUuBucuCMoiLOwE+4KH+dJTMJNqMdEBVFYp6DQwiJMp/GFSV70VqtjyGNiwIj+4iCsStihq2klninxQlHCb8M5AFiaTSh6S3EqTVOzCPcQkMdMlYRZkKDvm7CsJ4RBQEtTwMVH4w40Fga5P0MNmTgcZVCn0uAU57Jol5Frve3l1nvyRD39urnjaSCYZlxl3vipfipA7yXpVtrMpmEeHo3pq1sgfcz1KnmBLWTKeYmJSJSCJQNTAsAmudAbEdFr1jnb+LDMtBKRVjQTpxBuDQh9BtzKvNdMetVI6uaGvm8ITuRqvjhCGGNM7/dCxAXP1DKeYEUJVjdCiAgTzz1blc7MzBP26fByWkw30BMKfmG7VAa8RVq9wrmwSnWgTZX4iieYI+2tNVXllfiWqZDBnrvolBZWUCOnQCN/DD1NZqKQr70OhTuYOTxZTHMfE0FBjeXKDL6gkcHcYgYEtQJqMGDpv6DpEn/my875MIIgjRAZHpenhUVIEFODxNMGHDD1iIpfqZQxrirRwidPxBf+mZ9v9vzUGgnFNS3ykqHwhQfenx6wPGk1ZSCZQUSXyj2JS8wg//qZz4mgUM1NGGw+3IxnT4UIN8uah6mcj0QQEEfAPIJS+BY0iekimduaU3bSMPNAd0oZu04MTN7jvD7uxN2iosViAh1ima65zTtUlbkZyMwzeTrVWzql/sNNWj1dkSiLANTEwZHhhk2CEBzSHJxTfos63iV8o0iDiZMGRpwH2SE2NqaepbJrUEblwa2SHJkkscWUCdN40tOotwLzXL8a0+Qj53Yk8RHJDrjWwyAIM4VbWOCJ1g4tidyiISAK7ekIgHphBJtV6hAoE3yyuustPDS89Qb3FLwEZ+CokDB4+vcrf0OYpnkNK4KbMtPDApS3c8uQXVIdQZV+O8bYOFNOcvGXSczUJCcRhgipxVIV/TNVpyA3kbCe2mZMLoQQMZuqmzNL0b7DIRm1ZguD7Zb9Lo2hz1ypiEkkJcwkrGQReOqk42m72/qWvWRrjSjOvDFVmWkCAAWXAUfMJe41H6fcQgCC6yKGJ6uPqxLIFtWGW6O29334mMqUzGRQbsKBS0R00bVze7zAQ0WS4gbMPLK9sINEcJS5KduiTZqTO/F874hZ8qcFeS5Zaw6Lmn+NabR3hDqkrG81OHF3Qe4kDuqNW8972cb5GOf+4dW1TGxbEyYJuAUQrcB6ziSduKvhcGhvcvsGgDYZ7sYRLG4YqVgnAfpxHMFBxL11AMKbhqt6MiprOkxBRG1rUDILlv4rCBnNQZdlLslXWSGZwcnMKIIL5d3yGMao2FsmhsFSy46YuMMCaEexPyOv+CY7+bAAfMRzJopgEpqlRe3zzTNCcwKxasuaobYcZjYtiEy1xEjDJs1HjYjZg6JyqemLgiNRXrMnW4HtYErXCeZkZKYKY4EJ8h9ey+0VuRLDEuvA86BMp7oP3bd+AfKte9omk0Iy8z4M6dSq0BlwnlBMzT0WwKJA3zZSQzH35y19ZUtE8xUxeE0Q0kPvZkW+nHJTBpFTUFyGP8UJd/fGxXFM9/7a/E+89zwUZuc5+3A8Hu9mtVK7fuDPYHDgmumV/+uVeAwmcug0kro7WoOQq5ubB7TECcVsX4udZUqUNHiTPDQ3CbZtIsLHebgjHVjDPCLUdIsehNaL1ZpVAXgjZojMwsotwgYMXYllk5S8m44Qk73TareGcQSRkDSC+ExS8wFm8WE//vGPP71/+u77jwD+4W//g0M//cv/6r/0459894v3Q7YA0HlzVwTMiSEpXydnqbxxPH3sdQHEhcTpF9YUroTO+ndO4uxK6i2HabiDloyrdOzXOyYicnP+VbZlKtApaWjmiStsoeHWo++N0M9T3wHst1fp3/7y/svx+PmPvts2cQB+Kgoo9TUbuLctCT70bPU83EFoxEZlWpvuiZZnyZJ15NN7pUkShRC7o7fGDtUaJQgzUQMruS3QU6A0t0m5a6mY3cqjYWa98xo61IApCgDxBB8wz7vSshReVMWy1UxwgPlQ1QTJ5Um7dBzuzlz8IKvVbnqtw8m/ONPgIgXc+gpQ4o6qj8mvRIwnSnOOQoB6ilIfZJ7FRh6Ya5O8uhper3DBeszGGPlBJXAnG5KFRxl6uhpaI+lkIHQgd89GYa01MQuDnw5AY0TTW+93RzDatgG4349U9efTWB8UFXe5wJYVGUPhfykW1uwPiIldC9cf4dIbMbXCUPDqtBgYp0q7xA9BHBEONYPkwZ5BI1JZDFEkY5aWSoeUAXrJDZg8mDJA0wTUK0wUGjBzFOhk5nwjyGMh64sWM83AVyLd2/vbJtz7866USbwfUxJ4HW4SNWcOKx1iEIZbgFkx8yPATLXAFhCx2zyTBe6WLWutuKWve7ny16gee6vQKyKie62CzUCBL7hm7m6g3goquZ7DyDBXp0xJqF+NOFpLSt8acDj8Asymq7QzRzbMM4ktqmZI1eozJSfNs2p7255ZdRmWPMdkz6hy9+R8adgyRwg1EcrXdmac0/or3J2odLJEVL5rFg9PQxkBkI5gd/AMMfEprfJQJuoz791s7PvurjG31pZjj6i/dA0OOjsimEFgUG2oF+HPZ1rN5NOnNEMukrUsQrBVFlWd38NLIMtM0ls6Y8NhuXpjkd7z3DYzuYR3/PmobFkQ9BnvmqL/nK/NbJT8/9I6TjlzIdc2YBoKnC69bg0myWYR9YxhxkR5RwTBzZ8QRPqacL+IKgnfeX19LUr0+z2JbMkiXPKi/IkkgwHnfJY5DCbB6Xm7ICRXA5sbqRK3Tsx14jaCiAmu4X16LiwprcUllVWkjTEycQaZnOKur4VVAAAgAElEQVQG4AjLXUp3yJTUEggajXswj7n/4EAjaghypfOeHURLdZWdbGOHv3auHNwz3DUY0igmphrkUYYLP497UdgFyfBaS9H5OpPXyRbmkl9f5cZOsEJlarSWvEgGsQi3OmTej/d972Wx8VhNgaRmE/Ssq5kYJL1xE5/4aha2ofkDL5Dw+qsrPHWmGlTqUahA1o0fXgrEINr6LTGlEbmYREQQRzrpxvmujjbv9FXOrSf8mUVdYF4XER36FEQAINJwskyHSchoRnI1qhwjzFI8VstzKR2DmYNcroU6OMeIDE6MYGMSKuy9WcrbfY0e5qR4wobcMwYlk2iEnr9dZiCsEihLGvFnwOLUnvMYIxcqEUXGba1lHkWZx+cSvrUWOU27bj1S70TPPXGG1K7YymtCWXmwiNoceLqaXWBwdQdpeAX+4Ar8MjMPX33ivpdnDT7DjInjEuEkNgWHtlYl0oTyJ0mxXsXPQeChgcQlBSiiD5cBjk3a/pFePgK4BwWL85NjnXLpGBkFHmUxe46pwcEkXQrR6JPQ3OzLkJpfmQEHSYbbfUWKdyBUC1fJ9LRVM5vl1KpkbywNgjo+iDyZz+EEapnV5hHh9TG5kwd5UKJ2puDK3ZtQmiRpDfzdJY8V4vxjzYYItdaBUDszhDnPCKF0SOpqf0hYqCE8PS6zQ0uNbn+Mk4Pb7DEsSC2yrt6lJUAlvA7wTPPOp6q15uaRirGoDyGCVJ2bpDKq9hDIsNwAhVCRAtMP75T57LZwXwgipwi3UHjJb/PSNo19v6lq/jQi/X6/u2vrxFS3poG3trHQOIcZLaCOUIsIj1Rl8gy8zGmLTbla7pNZ4JRP8JqdVvQ3LCCZul1T5XAzdcdsyShq+0tE4c+g1jwMUmMZsUoNyiPbKsSuRsW5o6s/YQ3sL1Vm1lUW8f54tNaCWMMpsTypk+9yphx3KgpcLT9zzoyTGTMPEiKJIDNPch478geQqPo1NbeR8QfCAToB4Q6AXpqZ3Q/r/eZuZ6oYQl162xqYjnHurQNwRsDBuYx5llDM26dPb9utffr887u+/cmf/AGA73+y/1v/9m/dvqE//sU/ur2K2jkR3yrc1E1m2rRwS9uI2fDMBgTMs2gr6Ub+Hrme7X0rUutcf0V5VeK5bEu5iRsBTNJ4hcwhkxQvA6wql1f3vu6e1pqHy5YGFlkoTTZs8Aaoved/ufFPPn/efv4nP6M4f/Kjj6FveSM36pWIQdfY86jMy1p01I0l3HIhnFdpxSXGE2qdp0RrjRuZWbg9c44iUn0qGSk4NaDBRESt91COCXCdFXCYBrcnK56IIjT1h7M0VIcL99zUTdcfUcBCMS9Kntk9uQ1iCAi12ySC59dlFFUrRMLLqJkbZky9WcZbCILczYtvCZq7TRFa1Ni8NS91dpVQQ8+VILjmtlPpk4LbTIAKkVyOeRQTL4szcgczhlmbT0gQ5WY9mKhJT8O5SOhwArMEKCoak0U6c/MzXAMZhMbCbds2CjsQvGKCCN4JGzOZ3vX9u1eeP4BGSPKwSy3SZG1umZdvJUMQ/iI3cVVyuaCOQBPqNeBQNTOdOqlrrQcCW5hbYuOyVjM4eZDl+ToBuuqupqrauZwF59Bei9aIeSlEAMxmTilRCp/6DhaGSKNyMTwVHAVFk9rnn2NUFwqMUgkVoW/bbq1J+qRymr/4rPn/zUmHuW7bllE6JAkQhGVQ4MxQq8hPRgj5aoMzOzyclIIgKU+KZ2xeypjd1B0WuFqoMl60fBBtY8KAB1gWDdrMzJn2yqEtACEBNMwyA4ivKcXEkFyO4arlDEtNA6dHJjiEmKjUoG0KXtx1b71RZRygon+baXhmG69RMhfsgDx82sWzKq1eovyUCUUmEZlSx/WjBgOu5mpSeCswi4AYDMbppeUkkHCPiDMXBvZcVGS6AaIuXKQKtolrwIuZG0D++rPRjasUS6SRR8RKbAmRFKUFggsFnWPRKfL/QjHhoYZMIimOlVMaMxhEmOMnYrgTgagxt3xZz/NMi1DG+sy/K0X+jsscITMd8jxEQeXbFSq8tPelKc6wtuyfMRPrMwKFPBATX00ECo7T9Evtauqe87L1yYzkzuIsCOhQO0cmSlDBYjLYMhU3CLfWusLdYylMOAByhnBrS//LTNxaQoFFuGSbgLv5GIgUD+ce2EDIPJAMtCpeb2ZWwofH5XjkSmTKA5/KtS/M9TbQcxPFJUgIDJ3iRkQ5AjhgdfUAuyl0xPluj1+c93cAZPrxtn/cW2ewjqa2ZackMesirHUNETWiQM3A5nyh7AAzCJ7We0cQ11AfMaFT4TWqXIEaAFTPfGM5tWqllUsZQ+e099J1lt1Kgjl9ARYhTRI0F2aYYNigBI3bfH4y4NncDJbWg3wOI6IIl5Ct0ZI40ZLSS+s6Tz83gAwcRBGsAKQ3okjlKT1tIxGeo1gDPXNkshcLYFisZ34SADEja6mcy6np5uo7cmzdWBhhMKHUasHdzJ3d930XkZQXZWnh4eHEgTkdyIo0SCjvzXIiA00onMxMUWe1MDPTOCvq6CLnwsp5rZl7CsrMcv0UEblwckJYeEW1T+2V8M57zggCBfd1uAXMLMvoqzVg6s7qXlN3DiJuMgH3hWDPrkFyiDR5kmBYqFtrrUsr7W0u/yrNR1fwtrt7PHdCqZxiIZL83kMBmbzbDSKtdUnenBVGimnf9uP+RmvjZTYUIS2IzcPQAYD7GfR++huz3V5i2zVTY15fgjdmyZJkz+fTyWx8eH0ZPu7DUvXJlgp4YuGM4KyZtUW+oWZPD9Sv1ICDmBvoGmL0xZBJw3neZ5ncExp731Q9aXatce9dhFNTKLWUy4lbRkIlWYPXDJuCZlSYV4aIGeZ4bAnOEAEK5kbStMYTGimNokDwnEQyMwtLhi2T1/2dj80UK/lyZiZHdz1Va1eZ0uhVrn2hZCHKKQwu5dHFkTFHg/tumatS/UAabdCk6XHWnoqcWyPJDdVeZ80AIEZuBoZfb9+pgxVVRRkpxcxm/Wr+dApWZtIScYgIg9fccfUeDsQcgl4LEIYImkGfOa85J5/lKZ51ZGL5mfFkAoP88vDEc65MlEzWxJc8nUrP/IVnr/h1CkOqA78QoKZcNko3Ez1oin4R5gy+GVHMujzIPFwzN9aD5QUAiZ0WyuD+Slx5rhtJZ+HWs1wap+aJQ627nbLdQPj8dr8/7jObhcIl9HCvHmNreLn1j6+bM1sQpYDUAiBhGAI0NE4ACkXoh2/72/n5fr598/3L3/1v/z6AD9+3f+8//Hd/76e/03YMe3/9kDPdfp7Zpm7HccxzxNNDmpuB6mF8XGNU14591XZf+o+e27Wlx66MK4CJiWLx56/7+eeLMMdbX7kSCOQW4ZCipqBNRf/QoeT99g2Ac3z7R//3p0+/eP+NH738+nf7uP8JAN5ljcn9izcRMKSz7AtuTgIH1HI4hRnzzsxhKa2Y/jIiVQ1/jmk8Py5mOFG4TKl5WMrK6nfMkyFDIhvIYYCunio3NnnEXfc2ND+36RqFh6bKCZTlO10w/pTSsJgxnE2YeUvWfUL4AQEIQa1tTK0EyTydeu5mvt67JtS7DDsjZAmj4rKBzBigNdNOxzshsmZN6MkUXeKptJRsujzgPGGHzJwZSe72lfaKiERa4RUSKhGRnCAiym7Z3VdMJmTmZaoqORhDdWcA6NsGgEyc0QN6nG/H5+9+hKVRd4eqQviy386tvs1CKKtM/gsQOHiaikrEnowaqtxrRdhxoIuFp04nj8T0j2zSRn45qb3KoGJp0hsJRuWDJj4JxMy9TVZ8yv2QWoG19cpFbH2nahYHAI69hioeX6z1pi+JPCh1ywOu1rYuIlAse8Tt9rJviVWzNSJ/BvVd7D/5HDGzIZoUGREO4soKFRBaAk11rrtL+ZLTKyIKPSNkqUKmBLpqa1XNjYKI3PYU5pzneWaBIb0Fk5siaM0X1I09zKeewJd/gVV1idkLpRa2tvd/3mt5zSpy99Z7rsXTD7jawoxnxhShZPqiuwuzqi7lVCqwLNWQEV9dgqWVSDEUU6on8gxcU+OgMLN+e0mbzPwunj+ugGyV5l6zfHcfWYVTS9O+u/sY+SxKo61vF1x/KaIXgYVy/ZUvJHECg02HrZGZab5abshPo27niyp2bmVkGZGXtjE7ZyJhiiByrBV30UkMoW7ZKXFBi/PJ9Ou9s7KlriLZNFQmuH1+Czx7pIYLg+MapZSCFxGJsLoKpzW4ZcjDNeV3Jb9OxOK+71c945IJX3e2WX8ex5EMjtak9y4iIaWVzV6a8oRxvd32Sq0FehMjdlWDg8TLk0LJYaGaa5aOMocCk57wXLwHPFXJM+iKrWoDuLuGUTzlOY7IuJZq54gTxmM+u0iApXET1xEwCusplLCHjxP3hx+fuhwNifqm78ReAqwGHezWKvSaqPWI0HF4ePb8KWQ6xpmGr0Sinqe5R9uynIp5ObFEbn4MTtveDbNSDQ91bxCh6V/TzCR2d3MNPStLbtty/c5CF/RYSRSlNZTEKdLNX3LRSDdHXo7iEWrGsKu2yF2n4rsm0evA8dDJcaeCroAgcuoMYJpKwHQxpZeNJE17ca2ZOVBbwUsWe040CYJAf9kXWm8p1rNuyV/BKz/JUjRETzTSWHquZZrLgrx2TvXJ+Hzsyd2KqErhYRzcREYFWtNczHCkI2+eJwIKDu4EJo9IuV9cWoMlnK/2UpWZM++yLqmW+Laeh+dVbzhNvu3pxXMPVC7VVSk8hbH2pHX4s9Cl6Ti75mq7Y15tTUQsvIZuZVzTme1Sw9indLdOCF5pkhmdRkSt0XoCERASVVUfsSocwNXe39+75DPL2XoPdxYKbpB2WgOAtg+iI8Jbk9tH31+iSIJSQ9WC8ZUnQ+dLITP2mXNZ8zz3nrdkqIYT8I+5Rv//H3DAg4mYWszM+zkd4Lxvcjaf75U4plSpIcr04wajCDGYBTxZxzACUR5Jucqn0kL0iCDP0cMa+bhn1xTroH72yRoKmxJQ1CWXgeFJ/hfmnFPmsE/ahEpQ6kSyl2B75mwxSRdPi0SpesDBwZWcl7SFTLGt3QulQmRdqKvaW8/9qTq1EL5wm6FWHX7vYya7rJW4IRoJgJ03Cg5KmOrq2mpOiYjH4w5UdqyZcedta+c4WCQR9knqZqbMgtr7S11RTpZ5xl+Up5rD9iz+bCyoKjHgzuTIv4uIlvqPW696ywtyJELwhWdDrC0rYS1DwKxh5mpmVvneMHdTF5GtP3Gk6whz13AnaQtuwszk2W2WJJJ6b61PuFnlpQ3VIwy0ebRL9ROQJ3OkTAQwM2uJsYQiUnZk4/RG9DhO7tt5DN7SLH2GNLV4DP3l++PT58/5hnMTkX7/fLTWsjA6Og+Lc+Bl3z7sH+/3exZGwjBWI7U4nE8A0f1hD7hr0x/efvYP/uff+df/5m8BiD5+/0/+4Mf/xI/v45ef3+57immHneddlSNi316LcuquNtSs9VrhA+joz1bEfFmDExBThvzrUprK7dVEeI5Iwi3HVWZW2YMkUvxScvdc8bhBWrAgDW4staiUzjHIPRjCTFNnGCxAbiP6x+BvAXz62fZnfzx+7Zvv/vpvfHzdPg8bi1blF4PYeqg4j/wENV0c42YWCEEqkEDBBBdiB8ws4wArfVOEOalsqZDqY4yaRITLWhIlLy0C8TU5iZmZRE11wq6eoetEmUDZWqdnjzLJvkGR+Cih1A2u84S5MTPCl1k4uzQW1GDVc5QsALsRWBClZmJquczyIAjTGr8yERO0GrWnEKZ6qGf1JiKtOQmRhruVyrloGpwdK+fLSADTuqGfkICoBul68U9tS4SDRXSKRNJCkm9izbtJYMjI5L61cAZwaJynpkYOHcRpeoLr6b43bhwgkiUWFRHuYu60nC821I2Jsk/JriTdD3+xmzhPd0k6rJkhTreKJ2fqbUNi3dV6Clsohc10GNwNug6fXO+jE4IxjoQoaUTs+w2OJjkJATWBTwsITZZLhLk3loqum9949p/17mNxwT0dvRnsRWNeYY2FSYip9/WtjTHSrmRmxUpM1lHOOCLAyEVZBFPlrUSA813giN57BFTVzNqcv0jFzoXP5Lw5kOIcveU2Xl0bNeGuZo40ARUXPAhB1ULnM6NuThyZ74gle469b5EW7NZTCpTbVD1OEXE1qs0KPDwj1a9T9XkNYXpkCrdEwUJBIjEHpoKnJ7RfOtgwdxu52IC5T331lUuaDWRjAiRb2lgkFGZMQnYm70ysBpt7ak7XiDmbHAt4qFQWCiLIEFQO4mlKbRGuCGrMJkvZlACONLpMcSUkWR1mBo+UF63mvP5qptKQqAOEJ8lyJs1f5umT6pPwpmq5Z+noHs7JwM1/OAkU5hHOjc2eltscyBqKk1wfeIRqiomoXRiKXv/M1+u68qxJO88zo9MmpysIHBRzaOTuls0PaJK5KaLojVfCa2C+gAT00snnilv1HL33Lm0qpw43Q6LEIt/I3FpzWnmCiotJOXgDuRsBQlzeWwTCLfIDJJ0gT3gSPJB4qvxx9BjVlM4Ph2aADTOfo4oxpP+/JBLBk2jWelNzD8tpSPrFBOxqp6sQnnkCQtLIHBRGNmjcAdD9jc9HO0/BuW26bwzgtW0vEDlOO48Gak1SPEjcWcjMA0xcwkAEVJVR0MU5oRYIz6DcIj+bRZgSVavGkMn3g1twFtX1MqG1RhEIb1wegZzyNJYzguJ5uxEEiERdBMk0tzIJgSXn0ZjpWoHK9FY7BcJlXdQgUKptqcIczJ1BvUnuM2ryGkwi6RR3zSlGm/QJ5BRgCSKIJMHfue6dQ8HITUNjDqJheU56BfcEtnqYcyBfGmqhBuKsq93VkaDoJLCkBI/H/eybMMQviyUREc4sNr1apCUnq+bcc0rFY9gYR35Vy5BozmUCYOIixcDTpcICrsV4yY6ocqyXvyzCzIzXjpkoxc5cw/1UftvUAmWbEh6L0wxpZGa9dwqE29rzVkR3efBpuRzSUt97Bmcduft3GKOVg2zaw4goXYpnnJPb6FERNj4zsOFmKT7JyvzUwTP8sVitBGky1SKUWdJqg/dyhTORuusYjbuGZS9JrTPBiJ2aNnmgAVDq3lpsjbYt9tcMDQVwjDiHioRQC4vBnnl/rbUxhpNnuhMA6d0N6uYXIULq3c0LK2m/ggOOVGrNqiiudbzqWGHCfpEkIDgH9tyencMYygHiKXtLp07POIOjeAvJUnA3dZguP0pqZYXJgjLYIJE5CEs8wHke6fpgSTpAnhGxgAteftakCoVNONnL1jO6dLlV3Z3qRkmPSKxdiruTMHuxZGU2AH4Balzvy7wVLk1CKzoUc0LXGOKuuZjq0qyuypqiZ7aL0RocWvX21PK6X3/1tm3nGPteWaT3+2Prt9X+fZGUwZyAjKfMxBYdhzEhowEaY+RpxyvvOsCUZOMkuGZmQWYw+JU3ln+pMBOFnUi0o4etBSPzZS1GgHmWvDwzEfOVnuMMv3ZEXyH9hLmxMHOOh+clR43qK4uZ9FYvfNDv/9GfejBzS1r+7Xa77V2kAb5tN62gLHDvkHZmFHEm/wkd7+/mdBi+/fiqdEjfALzdj5///Gef3+5vj3tv2zfffQvgw4dvCmH7He97jcbf399/+OGHP/zDP77126//+Ccf9g0Aukhn8DiLh1ki3G1vb2+ftg/7f/1f/Df/+//xv/2t//jfB/A3/rl/WuP9Z5/+9NRPrx/aYQ8A4/7+4eW29/750/txvmfiWmsSJGxY6Tn5qDyXA6kZ5fblLuILnVTAUvYkIjmO9EFAwsbMfCTnj5lywHF9LFPr+4wNv7wd7s4AczApkMR+Re1A2sPt/gYAf/CHv/jhh0//1F/9Jz/ccHz6k8YPALLvarhCTC9SppOZS9vB0w7jPsZgkS8t2bRWZysas4boIJsB1etJNg1EbFuv0LhTEdZF4pI3PCzUT1CDUBS584t977RvrIr5K5BBg8BdwVixJsvm3Vp7f/vUe69lr9l5nskgBHCcdwC3/RWAapDAzU5dkezlPK+NMS1dRr1uXwZFPaNYlqhtcUBi6kqk5SQr3ziauhL38BKh4Akwyh48Y2LX5icPovzYzWySlSKNpllP5w+w9U0MYwzzAShhK9xSCEOEIWxBOvwAcAxCe+G29SYf5CV/gMfj8fLy0vp2FSidhwZcWqrPYiGx/2IRKuuxF2ZiDqmGJCfgIi3DyzM34dlAgoLFCwa53kFyAkc44Tzqp23bpqruOI5jnwcaOblaRG19q/bSYQg/z+3l9mTpXW0xUdk35YPITF95IpCEuUnzJ+cs1jei4YmtucqL3D2PuKAnO7NUfO48UyqCmRqz4zzdNW829K2nheTQkdTDMrEHtdbyUliwjJQnqFYaa9qqI2KM0927sPQtc080HCDuTQg05esi0oLGGDzt6Et3rW6bJMeBpvogVBVM2R5fZ1413RBOX/UEbVCu5qYijLZtu9/v+bnVnzk/yUZ8u72kvH9qN5533MUaQDZMXZ0Tg1ARGoWqna6o1lrOmPJteooX/AkuXUxWD08PVmPxudjMAzDj7RedykPNjCBXYzlxrKrvOI5t25JAmCqJFJpxb0P9ekQvDU56SdY1lHaV/GVVdYzRICLiK/4GyM/fwngeKWOoetXr66HNZIfyI7DMoFxbirA+CceXEjwW8/Uq96DrJyySYSRJSVmFk6qC8kjnwPNPNrMcoq1LcC3S8yBaW9/1MdKTR8PrxVkMDiK63++QzRD+FIgFC3NERp43KiBr9rSd0Kg50UyVy/O5bkY8l/S2JCQLFp5AgYSvQp7ClrX7SSFhfQg23D2/zT3DyE46zdwhm7gUDgzwCA0f5IPHwY93AHS8bTo+bu3D/nL6oCwDTosgHtYihJhdH5qx0x5GhiCWjDcGMNTO83G7bZSZRCQAWmfh7kahluG4BW0xJ/KNRHo7joPKRvaFozbVyps0szPcqLVtovEMAaLe2lC9ngbXsZ1PyYZA8qlrjQOcWw0S3fs2oUYu/IVmh4XcY5lDu7SEa0aUqVRERHoE6Qgza1ufd3eonmYG8hXtQk2YhMxz7DYRQrlV8UYc4DPDBwwu0kgcdD8eKQxkyROYiSh71AzCc3eSDDqh9QwIS/qCC0ZTm2Yk8Ot2u5lZmlmWItvMdA6CmzR3Pc+TiGTr5DUPXISmRG14Rcl4hDn8z6ssl+x06lVDiJ3r5bJQn/2suwNnHu97b5MqADMztVV15KklUpnZtamh5571WsnA/DzPVSktpVh1NEQ5C1i9ZN6Sz0N1grfzV1gHeGe2oKWlKiD0LMxmc50UD/VTG8vLy4sxzjSKhkqjj/vHt7dP7th2AbDdthBWw+k4wG9ScbDEPbbNpZsjNHIA97J193uj1ns/3J9kg57ZOurzCsNQ8xlLtAYCnAMOz1GHfRn29ysx4GAIHJ7uzaxcudSDdaVxRBT3VVUznd1U18AmgxiF+xjDVKn1BPkwkCylfJOT8kKUzB4JPBMNMQd7zOxUn7J7CJcWNkISqx4cx3i4O3dmKWM2C6lqdrxl3Y+U821mhuAFm5hkr6F2zue72r9k1G3bS7jn46fnGRGvr69vb28Lq3k98vJRTllRa633bmSPx3vnfrgD2Dm2vZ2PAY/HeMxdeg8gCjVa0oMjbO9bFw6HuUprOfpRHSQ8VAOhVurc/fWWv/V5HOBiwoMpDCkU770XwzlL59aEeoZXzbKj7XtPSAF8NmCRCe0h0qTRjB/QHB7XNVxHrEymukkq/JGhzUIXaPm8U9G7GLz3PPuqEmqtbduWq/Nt62UeG8fTXFPs0ni83yPiw4ePbb89HudaheWZCCb2aiaZxB3ff/9r9+HnoW+PO4Cf/fDLzrTvL0Rhqil0761xo9572zaKeH8ogDcOZrbHeRzjj3/6+xkPVvuBiK21H//6X/348eMkohMRjVBlNzqzzPz4zf7hw6+fP/7R++fjh0+ffvghALzs249+9H1/afcR2/46Iqu6/nYcH3/ym3/nv/zb//3/8D/+B//Rv/Ojv/ZjAD88fvj+R9v5PvYXaRI22X6q3oha29rejuMdAFSqe2caw1I9UZXdDBOJoGIfWT7kRx6++cxMhR7d72/ATQ9bT3KWO8w8idMYphHFSZLZJo3jgEfft9wqL0dVhPe9Azr0F/lfHhqqrbWbUht8+70//DMAv/vTn/8zv/mbf+2vf4z3n9K4314bgOM82vaSNevM08G+72OM1NC2nma0lGCI6kkUvbG7j+Oskdrwz8dbgZnqPPFEoqxyPx+zcRy4ITzjaKYu1Bwcj8cjz7314kfEcN2kr/be2Y8x9t4j4nEe2b03lvMcINq2m8vy5bGZmRsyGmD+aqmxPB7nmncs5VRy/VUjcaQJmksRaW975kRkgsnMAPLF+ktTAxH33s/HkVMPEXEvaKWZSZo+KFrj4aNv7aW/5st7HPdZ2OnKq6o0Shv7vul5Ak7U5mpXWmsWserjDJh4EkaD8pkxDaZGHPlAAXg8ztZvvTUKRYyyuUrrtAGNiB/3++utCibj/mvf/9of/8wJH3q7JWDl22+/FenDwg3Su/nMZdxeRHoZVOgvG2K2RENlno3o25Zu2OF2k80RFM+UIhER0Dm0SXvptHqn1uTD9uKeRk7v6QpR3fc+Q7hmX5o7JBIHrQwp7m1rgohzjN4aNckHTESY6PF4ANwJt57tystxjvM82XTJH8CNuVPEyPnyyoUpEgKuyilwdjHBTEHPwpeZ99YdHkzlalZvre2N930zrhniOM7i8BCeZEdEl+bmrrrdblUvSgfo7XHvvUNlqOdsNAfxrTVhWcrq1jcWccopB/JaOc9ztdNrYjvGiLB93ylou+2rD2fm2+2WwpDnLlpDVeGV4bZ+U3fXU0WkPClACspb5wgyHzX3MTqOQ/CkODdpAEyH6tl7772VFgZordsxtm2TAHV+fxz509EqiTQAACAASURBVDamNZZNMakN23v77uOH9/fH6+tr+Jy1dVnB8Dx5SfDYti2/2f1F3t50SRdVxxgn835hFXMwFbHuYrat77dLhMtUJdz6ltLNnGxlW+huiDJu5HP04fX189vbtm2CzKhyAG9vb8x8e9kxfIwz5dx9azk1k8aN+vl2HMeCqrLqAKh3yV1H45b0xMZ1fOUltzAxT2cucYQnk+Y8H/u+0/PNpcfjBNFQraQeovM8iPn19qI6zap7Y0HvnYJVlSHFo5kS5pzN5cVEjAQnn+e59b0+PSEitC7pQCn9PErzv+97jnvytd33PUAg2GnDAsC2sbSmZ4IS2yZ8Hvd8PG77q4hkwsyILL2cWVqDDTUrC1VAtv0lXVP8pIgUi+w8z94b8ZO2qKqm1UBWsLrb1pL7a9wl10VjxG27/eLtl9L68LPMOwwMYx18PPh4fwkD8M2tv4jgPM7H236rn6BFiKETN+EwN/UpLWGX5m4RpMVIg6mLdICbbHzj49TcPXCX3lsgen9JK6Wygc0NTNy3BgsrfjYJc4AzMz5xG+d5NiFpLSJUbUqBzEDm0bbO1Obon1prSEu4yHGOqn6R74UA0XtPZZ26jTFEaNu21aP23k2H8ESNeo0MUkWYB0sWY016Ugyki4U/GfkIIuqtRRgz8tK/H9b73oiGHuHlLCBAD2Xm4xit77kGA+lDRzhxbyJyng8APgBgb52I3Ex6D1lpTfWm9N6H18e195uP4TjXKlFATGwe5+PIKck8P3W4i8jrfsvT4DjuJPzhw4ec9G1bP4bOuU8RwVXP1jnLcncI03meAGf1xZRKz+itHccx8zuISFrLGL9gp7PI4s6JVZK2bVvebeO0/Py3fkvT8hzo0xhHru3r72JW9eM4UpUwidgRbhDemAAfM/Kqb32iTzztQwBacA6Rj+PoUl/iOc7eOwnIcBwHPF2WW0zUkQXyqKlzWKh4NsWeBqXIaOsgOvRMst7We5LpXl4+DMuYR5j0t8dpvA3wm/P48AqAP3w/TE91aV0dfurLbQOg92ML2VoLi0y0AUCNdGTcGN9u/fQ0FzsRLR33bIHRGktvAf7LJdT9fzfgmIuOHHhHRF5debBmhOSq2NYwolYWCzSSGp0IIspgOZ7d8wySlERzsVPrTTb2EJvkJGJu0h+Pw5nBtQ0Q5gARe8pBUqkVZUi5sh6wRtQe69LN/2A+XKix4GqykiZpjrqGekyvlHuKgb5sNq4bgNUFXdUH+dfxJvu++6gziyLnJpJ7S5vuei+VfzzrGLUEBCVabM0Ii56ctzhzAuRz1nscx3LvAwgvT+ACm69PJiLc/LpmX6vsojTVDBse3pgNAbUZWWSriwbPxJR4/mAekZ7PJhsVoCnckZq3+myb+PkYI+knW5YF4VBVucZ5EOV9nEdhMp9vt1tvTVXPxxERPotd06DpDIN5BWQAqf3bb6/yHT8eDwDn+cgC6H6/q2kNm031bqnZoajMeQeIa8nGAQaJdAD73r55/SCE27Z1KV29qzFzI2udB5U30iOImtxk79/4xw/jUAA/+9nP/vT//N2Xj/vrN7euPBKE/KbfffPdf/p3/qv//O/+d//Jf/a3/s2/+a/93h/8NoD+oj//9IvtRh5m4JSQwHhobCwfXl/u4z0bEhF4uLoHxMxIBEDP2XPRDZ9u7QXiWtdq6WhgIvLy8oEobJwXcGbllieHUqSKyHQMLW62u6qqo3rmp76D6fPnzy+vDfRo2wuAu9L9jO+++Ra6/c7v/qOf/tGfAfhn/8Zv/vXf+Ob97ad/5WYftm8e778EwLfbYkas1zPLwd77GGdEw9QfZ43+8vKi6qr5NaK1lkVtvqErAXdl91wP4tfXV2qiw6lWbfOa5ORRRPYAqV8g4QbmJqaVe2r2TGxNfHfyBzOxNeLUsVa+jRlg+semcjw3maZzAQgRSXPZ7XYrriFACAepaibdZjbEPEhzoPWF4av2eClfhKzE2avSZ5rmXFWLCiYwU9d83WQtUYeOXiYFW5c6ZkC6D8v1e+2pes8HY9u29U9eYwjmNLOPM0BOMILluIaCW/IImKl3Fnpkb9w/HIMsXk5rdxu3TQF07mZ2nnqM80U4WxdVR2WEYaXnXDN0/jL/yuhBIgohAEJw1JqLPHiCb6zQUenrbhNEkhSD3juHPp/M8xFE9Yc8yY4lwX0Kr/Jk7r2XGPf6ICEy4ZWZhwSQgSpFpF9yHl7yt7wBp45yzJhlAdGUq/C8jyLCEVfVj8McTk1SmU8F3fBr1lLR8xo3IrDYDDjLX2G4r07PUaZlEekvL6qaN4sVU5/d/DgGydLxhkdUWFo2zK2lkrgee/IJYXFy8mmVj8UxL5l3JHK1/LZmYUUYqW1hpW7D3c9zImbMjuPY9nYVr11zZ+rPTMmh21VINRvI/E6NiG14tklt23jJPSb2JVAy5m3bRHL3UBpVQzjBw+18/hU6Q20Sf7a+rzxhrk+XG2xRZoveN3c5VBFI5ZaVL8hCpVedT85KLp9rsJIq0KhNyZp9t9wbZ6p67+YesDEOM9v7tMenqARfGOPzE4gvo5rKIjRVRfWC2OSRQXrfIyIrgTxqSts5ZQLc20Zf3A7zBqzvsfee++339/dN+u12a8xj6JJsgEJEUuWUU5trofhsWgpnEFNpfyE+Eg2z87QxXWzSmrkH4Xa7nefRb/vW9rT9UupWHDzZukytNXLncZx/Xg9bqb2BS6lMjdivOt+JmfsyTguZOXqOBwZy2dPpZZirm7syR5E7zzPud9yP3XS3sdMAwGZKA6HAAQWnLyCJJjbhuYSWGxTmWVGCiAov1QQeY9hxvotIwSnl5u42FGA9U0iEiNjb3gQ+/PE4Nc5YITi9LTNd5cuoEziNWACXANlx6tn6lj/addhHHDm/u9JqqNg9bqrInS4kXxmfHL6vcusyCeHJ3CE6jkcErW4lgswyxaWiLeebW/QDd8dQAHu7MTVEUPBSgzZibq33/X4cqkq1UWivt27h4xjGfpHn6xhjmezGqEQhYYk1hm4dwP7ygvOwEUEgc8UzCyS8Cu/ne2rOAHmoalaJjqAgDTc3GiRS7NLb7ZWeGvkv6smCA8zXf2GSrtdKJWRzCTHMbCXUV/pFQFV17lPz3fyq8yUCPJqImQ09ShrDrbWGiTiZF2uCVNbvnjdLHUQlJ5x6/7e3N+k1jV0Cf5Azy7AcyD4xPfMrkdaaLCpQ0tzsiwDEFd/WGs/z1iqrwcw0xkTsfz7GQWHcx7ZpvwHgvqmIsgd3dSWP/MNdM3ElhLgR5zExVMc4XnqLqCyMuQ1NWY3TZLHUxecR0ACDfgUtKh5U5r1LlMIsC2b1UFrNSO92IGwAMYOpjYLy4mmte5kIXCqikjNOZI1IbKh5gFSoiP8Wqkey9ygWHC7L9HAE9S75TAShUZucm0UDJknHeczA+WlREZHpN19bNaq8bcol7JSRUwOXm7Qi8WYr+JUIPzcGFAiOkPYUszGGWtvERmGHfPh5HC/7q7oJ2rW+98o3pkSKMrNHclQz0mXSccjzx0zdgR+PlYzweIyt31aWHgk7ubtLtg1+sd6UfrxQqykIFJHUcxEKkxBB5i4iHr60HuBYJjcifIkOJyImj8KU/j/MvUusbVmWnvWPx1xr73POfcQrsxxZL2yjahkkkGwXYGwkaEHDICOELSQaQJMGwpIlJDp0QKKFEEg0kSwsIRnTwsgICdMArALRKNnOAperykVVRURmvO69Z++15njQGHOuvW9UiyIbGa1UxM1z7tlnrTnH4/+/nxORh1a62uxSWcNLxMv3y/DaFezX6/sErNIdVKZUB+A+rI8z1E1rReMY2uYhPvexYm0koCAKVSxnAdB1KU/xQ8vTRy8rE1cg177v++4ZiBEcGazFnVm01em3qgA4LauZhe2Ikt71YcgnIoQmCNHhAMwDJKxNdYmJt/3+z3xknm+v21dff+0UL16/AvBr//cP/+pf/Wu/8iv/21/8S//uv/Tn/sJv/u5vQUuY01d9THrOXMxC1wXA08tX+2V/925/c3l7Og9hKrGW6o1IpLG0BkB0pYgaViEoigRWVW/fR7LXtEEW3LHe/IgoB2CJBjPTPd1yOFRJlLgGc4igoaSmh4en6/UamQQ56mavpwZK0HZ6/OrbZwDEH37wyQ8+/8o/+/yL3/3dt68/+BDAz/3g5cPyjMuuIrktzK8AJGn3nYkzo4hNALZtq/re3bLQ/cj69+b7ui7hITLiD0dUQmZ5NOw69tskLTw9u4ryRN8lk5u5F23n/aJEyMMSXPrgiCTiaQ/mxJGuwv5+ABixiJKQEhEKDwKINm2y22UQLjJZ9kkQCyCIOPN+vSBDDZqDuxlhNQ0uAROmTkpGQVBfa4ZkJyIimZIEHPWOi0ha0vSoDzl0DThKLpL7VJYSY6Qm3ZSWBQXwSJpD0vJ9eIDLpEOZQdONWGeRV8TSnWQ9md0q1aFGw0HUanoZ8HGepAC98EiyLClwLADa8vTtxpZnz7Pq6TvJZMwVu1DKbfUkJKZ5cQxnkbcR+R9ktHHMypmS6XBZ2r6rqtTnfzwPQkySVMzsAQUYOUCUxJTpNXtSRoQpl3aZRyklOfuUW8k7r9H9PrdvPkYBJs+g8EqkCBDuBt93kkmvXqJ8SbUY0Nbm/D3plrFdXP+p8RgiPq6Qo0jf9v10XoYeqvfeYxoxvD6Bm++D+L5cq5HrMUcI8IyjJssawVfR6gQQKxPUs15GEplPrEXwAdoevLQayOB45Eho9GKOpDmjmXkH7IeJnBnCGVkasSFj9Hh+fl60PT09eNgUOKCdykt0hCIjM1nmQmiyhw7PS6EJCxpbsg5KULIu8rz3+pPKRV6IEahw9A+RUSGlXnle0xLCRFJ6n0n1nkV5ZJgN/isxBaHmRzGBkUg2N1mW+9TwAc8dPIcCbIxoEhImSgQHYs840HM1izjy7ypoRphH/mtTAGtb/a7wuUU1cZ1kYbYvM80BNUor1g/H0apVrPcMJhx6fXdX4rizogQoiWu4X+slzGmFjBhvmHlNZ5S5LBiZHmEzCQ6EDLdMZ9IDWlzI9s1z3/uyDG1O7S5rt3zsqEZhPBuzA796AxkmjZo2EAgPjOi5EjrlqBRt+lxk1EgyTXiUSRUmnQzHzXGp9RHG2KrWJJluHgZkJjfKHJyK0hnFCAlyOA+UXCl1aUBUxk/FDsllYeFEGtsOAJd3ctkeup/DT2GNKwarJ/VOPWEqTVMBtCRhCCciywq33+KxUKDcY50aTJwDaOURtWtBHxPM1iQya+xymIC2fu22nU4Nd1kYBbKoESUAbo0p3RMeM4UTyTTfDo8bXoTcncGqy8FrB7ySBymRQT26DCpErZUSEbfOlphK1gdiDAAzEijieKTg0CIxkbiHRw3sbtM9IghxImfuDbRMYdWB33EFygxYKaIViy5NhZcEhV1FUVrpxnKteNR0hIf10kuT1GM/YrNlBrIxc1TpIxJHqNxsjmqmX2BOjFlwho9RHU/QZoVCEFHRggM5Bsw1vZaJTUwoF0KFh6GGSjmIyFQeAjqPapHKn+KRGWOtEiMJLiudd6xBw5KI6l64K9WoPl0cqnMDFlVVFjq0bDXJKjxPwpVZZ4rViFUOGmMRIBzX6zXTVdndVNd617ttJIu7r9pGYJAlZsw5DXXt/Wadkjln4QROCHoax9GzYhwLnNvWgxiqADbApaWufHo8Pb3+KmZeFQmVjTaVgNrdRt84QeFJIzDiCB9QVQZ53uVsUGXND0RVYRxAEZ4BSozC76drwGFmRCnEhe1Mum2fgu4mczO5oCxefjd7OqyGSUEkOnF0QllolvJy16O2UKsoZOJkkTp4o4d7l3YiYZ7cuCjtI1iFGQPlnUimqBomIgdq/phtASBS0qAxj+TkHDKHLMEqkU52A91Tc4/7UkgtLqNxuRtwDP7oLWMp78uCsd+iivG4w08w+9yWH2VozVVqIXak8bnt1TMw40iPKBrwXebI4X9OZl2WpUroe+NMoecGzch98PzaWqJKj167YhGpMhDTY8LJFXQRY2Q5kmhYgEy3yLsB3WBwBAJDRJURRfkAOKsmqTETYt+2ZVERdvcKPCOi2i3eE2syb/5nZn54epxyU2JOpkbCJRYtus5QDfjuEXc6BV9Al+s3vlGpzhoizJrqw9Np303HRAkPjRq1yX0GgIenDzwyo0QxkZkjdtT7qnQ1D3fiFGUAjZUZkdn7VTRGw8zDRODRzcDUyh3SluVnXn304vXDl99+s/UdwMPTw9Or5d/+d/6tf+Kf/ON//W/8d68/PD+8YABPL+WDDx9260+Pjwy7XJ4BXOIiEFkfzotGboI+SvzwyIiksIxhuezlNa0DEnNS63BiZ6Y7udZxyjPA5fMf+klQZLcetSe6n3l7RO+9KqOyutQSoByG49UguOdyfvKMN9+8e/nBzwFwf/XZF9cffbX/nR/++i/+Q3/kH/6lTwEw/8j2r5/WZd929oXlBMBh7q4qtw3z1ExO6nsScU4buVkngpDcODiZg/lCeicTkPtJZVXjQQj3bpZJTco26Udbwlyv7SxwOSFELCNiU1q9ku69fGoFZzpWiOAoPPOBGPTInDoC5jH4mBj8sDsH49G4ZlJE7nu/tUmZDGjjY/1WWTCjGOI8NLeW2Wi9mRHn9NArt5u5no2qg3nm6ozjtzZOS4sI9zERU0ZrzWyH53RsHAECWUS9A8JXv46appX//57KfJSkACQRUcAtAnTypEPSQMRgUtldaHkJwPD09tr2fuL28vHxVXIDYO6sy7KcyC0A3+3YWg+ezxSf/cT/OSYsvSc8qijBnZQJBFXadgsbdsJ1bZnZI32340xdtA3FRAIxlgdUYT5Jjjh+hsr9KwfQDQN7ry5kzqHAQMAznGfu9b3LckgkJ37b3blpeEQZ/Y9Sh6kxH6qce7dOTTzDe8QtkOIO+XRLuJgPJ3HOBxXYr9eDEXA8EmZuZpmhqsXgQCDcI6KJLqd1CISZPZITHuGZPD8ZZcmxAL6bOdIYr4zeCDcBJvgmup13PifhXsExIsOkks6FucTntWjI47SpH/ZwTDD0gKqOE3jI1K0kZZmpTUG0LOg2JrbuXmJYAd0HhdTfsPfuyNZa5Tr5yANm98xwnRIVz4gMR4bfuBXHVetTrnJwl++1qEc7zTyi0OYfLngNHdKw2rHzHWDieCq+g2Qaxy+z9X4XxIj0MTJn5qU15qngyOpKKegmecsYWJ8jHOE7ORcHEO0oVqsnva/cDlHbkQHvU3BeS77DruvmKlzZMUzL0F9YXK/XAVgFDzHObNF776qc2Y4x6GE0qO3OvvcD2BE4vIRu4cmyrqtwlIrK3RsrMq3383Iau5OZNCTShDhyVDib9ehJSq01UapTvbA19aLfg1pqrpzBR4gmEXGBkyMtI71C9pDhvQdliFRkhgF4++7CzI0Dvadd8noFcLJ4pHi1il47pS2lnmhkIhndPMPmWwsuNRplCuhepMOlQSAOmgA2x75f5XSqX99YLNEInfFurbXUNk9aRAQtuioti1ShGzlYlYfUBQAr0m0EmszJjSQzx5yZHm50FmkVpXf3yEmE08z+w5FtxUNXOs+RUY1P6llQ5LEAnLWNTJ543Yyc2d1jZgse+WVjTIbkmoZ7tyyIiTDNEYln1qztdDoBXA9Mj6TEqqucyfwicxDWVCOstiARsSyn2S/0yGTRGyhn30/MYwzRVGaIWEnheCzAcXBnRIQTO2KzPlKZsrR+mVELbBmYs3Es1Hs3ltYxLjo6wiy5/PyEwsEco+SBPjAjSm1ch2pEYU0wBfJa3+V62cvCiRmDfAQPh/sR5Zi3XDw9Ut6AGH+b2QPRREdXyLq7H0d1zt6tzIxjYHqXcTva4XqSROrnOhRkU5V8FG00tlCZ2rR+QZOWi0wHcxOVh+bSTBTAtx2mDafHOD2GtENiUzxoYiYBYTjXRYSHSCPBRGUgQDZakuAjML3k7XzowXlKipjBIIOlV/zoT2GKSjqKFFj+jLnDTE5hGZi5HHV/RHByMOuABB+7gtK7evKwz0VWdjClI6IkYUPFLSLaWs4UscMEeHw2McakROmsqqK+z/qYRtR3RoCoeGNtjDMrzbiAwIMrXGRdEEBZU4PKGyof6VgfVB0GGQqrG9cQIpTpyuQePMfgY56COVKZ8+cAKUu3vemNsHU+n3v3JnqbgA92cDhu80RZWua4aGkCckur6eEisu+WmU0XAN32fbuu6xoWAOexjfTITKdAHGs6msw9T1DQqABU5/K/vEVVGCUBHIXn5sNkRczITM6guTZPd4AiwO+D2SZxuvTbGEIs4sYxtQaz1CABuPcinMX0s8wAT6qirQPoI+cOBJemNeCwqk6YQON2qXOkarLMXWNj5jZoW+HhME/0Mh2OFABgFSGVTB3fYn9mcHp0N6JUkZoaXPb96dUTwViSGZkGwMlKJCoeLTCU6qAUgNUDDVm26o8/+vizz7/Y+7tXH7/+4utv/8pf+a8A/Ct//s/+xb/0rz1vX//g08fHl9/v3evY+vx3vvri9755/cEjbFlPq/AKQFtE7tftcr1sy6KZCkBJ3UvJyRlSW+vLtjNACSWW2tuP/S8XWeo9cY0MacxyWpHDcdY9pgKTm7Z4X1nNRIisa3IR3Z4vozuaRpUqIzzz2oNkleXF87sTAJHXv/Ebf/fv/toP/8Qv/8lPf/A9lQ2A9edV0C9XduZ1rdAZkqjY2kwQ4faGilyvl4hgYTOrl3FZlkrzSYe7HXpgkbYsSwbdVb0HG4mZ1LMXv2tZ1MsgzDmRaSXlJRUa9O8RvCopmuCIUCbM/TDQKiIkQPUOx8hid5pKs/qv5kbEgeAkJsKwS9Ttkmm3Zq9exwrwIl4qZmKsmIq2xSMVsvduedvkE8Z7l3O5GiALVBBS1Eqq0lBIbj1IeRDmhPQIQjoqjPvhQKUgMEhZh6mYUpg9EBHF4ilNOyLrTx6chzAPux0atdhsy3p57gyAGmZuFREJBcEMQTjtzqSvATzv54u/2Py0nF6ynsoD4u7gqKGt2ZDgsQpRKZQ8p2+R8ZMZdNQy4KBXMGPVJiN6LSZs0hMEhFJLNz/WsBAw0j0ROolR42MvMLDjpA2AUcQI0yyN4hgZI+K8rLeMQL4J7JlZlUnmL62uY6ptWRxJHTGFcjQQVcjM5+3qEQQoscp4DlmImHhE59DRkFQEo3lnRlgxz4r8XfuuG13ylogEHlvBUh1TRIZ1n7LLzEyuhLLRBt8QXWZBGZ5jU5JDqzTE3qPkE8i4y8Ly1rEnsoevTaZqgO4rjYECnbJQEamD0eewT2V59fKDtkj32LZrbUFJ+M27tw+n9XAcjPmUKg1nx/RyjqiHEmJYph++NlX2EbSJWn9Zt9Jblo3oZv2onbAwV4fMfGMoEg0u6RGfMecahVTHd8NQZ4UD6jB3r6TK2dtnTbUq0jBnjFQEhXnJ9UFRJ5Io1yFzr02ICOtO022KWbXnXJUdv9nDYyuipHJ93u4OMSrT2vG+TuQrwi3mLrvxkBYeZvXj7PKM8BRUTup8HzMz83w+L8tSDVjh6esaVZVCRUQaMhsrs/bEvnUAvndmYdamq+jR/CAJ5nE6n91dGNPAVPHtNWfx3veCpxKRsBJRwI7xa3FvhJiUSxdYI4WRVCecPvIgSDQyQSTCBF7Hil1KQ1cnwYyrLB7QcA3X4328k+4BGhvXSEdyEChACcqosyjNrZtQSmMKt20HsAoxUgXRr9ieZd8APES8YHpIIewMG2VhgsMVxCRsNLAalMQsjPp2oKH2L28HEYhFiGy0kXk+nyPteu1EtJT2VorX1r3voJjxHzEI2ULaGiauaJpuYqrVZ7w9QphFp4uiyI6Ry9LofUGmiEaSmTFm9VsvUeSIfZ0ZqyRMiJoa0PR9R7cSWWSCwNMmOUauFtssXVHwY1X1MCAy7MB51mk7CZfz4MohqD9OMmKG4Pn6rLIwa7ECtq1z03U5J5wY1jcAGYZaD1e6GHMOubQXVVylqXJd1BEIjEB0Mus5yM01rK501DiGsDVGjCSiceczsupt5kD6EQ0x04dKGT47wXDrmTZob2MBk8pMnAE0ERv9aUV0277vzGhtracuWEZTknwkOY7mDmBIAdpxYMyn2v0eJUtE1dVLm0Snesq8R4S71Ssm2mrXTsLm3msHMKe9CR3iUSApk4IE63mxSx+NY4mEx5mWyFQ5YMZzQ0/D92HpVH4i3GDMfERV1mgmBcA313e9PenDo8nSA6f1DGCP4+9iEUGepb09iRZQNiJJdWKrkwVlsfEgHyESI05m/qIPuV7wmFyBf3J7o5/YgGMKH2KOeodMhYknSCnvZQ4CGSq4HJgGIlGSEIvgw57f+9AjICgDLFSMa6MRiVe382Fbysy2aiT8TsIaSeS+JaR8aAXvrQit37fcuLX0hyyfB3FTpAjee72uhbGNCGaqUqOCz2pZevQz1ZObWaFifn98fb4fNpiUROLubUb3MQmr5G5B+E6GGUYKA+VsMsuLUj9L5jS1ovBRrW8ekbVk7r2XgqP3zrdhXmIKGe6N8a21yh/Z951EyorGQPi47YOIwqbRh5FEae6DrMHl1AGoUqxzpNMBWIjAECGRdWg1+VaoRlmT5iSVmUY8hN0jlPk+/AJjAE0RFBG6tPl8ikeYZdL4IkqVVemllcg5WCmFQrqflgVAETrrSzGj9/18ftyLcWAdYBEQ6WFjpzThFpxIZ+Z15cIsZYRvz0opi2bGtu01ZJF1FVFhYmIvqnwYufKCRq1LPLx+BPCjL37vD33/k//zV/+P//Iv//U/96/+y3/mT/8xAC+etp//xVdff/Mt6zc/+NknQnu+7ACeHtqXX/7oqy+/+eKLL0Tjww9fAvjkex+sp5ft9ACE79u8sMUHs4ojRzqLthNTMpISTMmgAbaiAWI9Rm/3UPeaCxwgicr1zLg94XXqi0ixAKH3SQAAIABJREFU1+phrrmbECVTuKdHTnGTJ3jRzCXi1bdfG4C//bf/93fXy5/85X/sez9zfjjvX37xDwC8fqIFsrmr6jt7E+pH6VBvbkyad3URA23Due/X+rm0rSUJnlru+0HG3Ngw32XKjH9u+KiJ0B/pmCUUV2HKDC/WYN12xazptlmE0Mhyg4CFVZe6G0rKsa7rEJYSZWOZw8oITyDcLV1khomTl8y0YJMly89ETGDl9Nnd/SB3ZtQIE5XCZLyvh8q8i3Ip5UhSiUdue/X55COryuQD31PTir0IFxNG4GamLB79PoWqnKHFczmaveO5ut+W3BVCOKJ/kKStsmA4Qktbi3BQLy2emXqcEA8Anrdz0EunJ25P3XwmyAiRFDg9ZvuUM3Z8wHlyipbp/++NeW/krKpBwHyXAz9+UzTa6WmvG3uCbbt4jjUaiV73fWD8PcKdEwRpa/0ImQmEk7CS5OB/Jx1hLhEH3HdON1qYE0mRpIKJU5hG3OctA36kUoHmQF+Qlh4ETkDuxhMzh/Xe5EIYoCKpJjdHyVjjCQunKUD4zjN5yAxrghiRuY8sPYhk5oihDez7vk1nuJIQjSeqEosjcUQAjpS++voj+7x8QSOHMyiScreOSPDUPNb6wj0iiOkgjx4/492NP+BQR/IXgPBbesgxXhzvoPu+7+vSclZ+0ymTM12tDpliH7rtjPCp7w1VJWItLclUYt6ymeo3UmalQsIzSVOZf4dKBK/zYe/9IPO/FwM0/KpxaDfu86oOGY4w7jHwFblV0toaCgRjPPaJ78TQHP/UN+29HxZoxhjVOXL6OBGBwydPAGEkOsX0e/V9OzacEd+VCM0a43av5U1jO7bRhSadIxWSlCML70ZzqxvE+7osve+ZJtJGjLF5Jq3rEp7CtM9pUbGeSqzBnHdrWD4+hAEZvfsw77QtysFg8kgEWt1xoG3vGbaoXK+7EJa11f9zv+4Zm7S1Cfq1V5VYH4L1nnSEoYzOLcPT53cEhOfJARqrbDMfuhJuJMBYYECV02rP5xRUoV3h2a/E4O35nFlulAfEOSn7lSMqwrUKJHdjxUlPGZaH/VMYDHipTIdANCLSDUmQSBmZuMLUVK/XvXQrE8Wyp9VmlNP6bMJDVEnKx0crT8lG+aogJaPM+XRlUiQ4xuGGOaiYD9W0gswcHzNr0g4baKGshlVKtRSaJTsKQFBziBiRRiUAz5uKZgbpEYKS3ivGRGRZR3P+nezq+naFG28qPUqO5hTvBb4UfYww5kHIFF2U2KJHurmVcoqZF9Wg27q37FoVFJUeBouRo+wpTVStOLSTulDZVcdEYBB5DhfNzL2WpmUkZGZEtVojnBhwnobOeUEMGBCPwFk+6hPKW+NQwJGbwoVu6bMznJ5qDFgriFqrzwWzivihN1FiYlBkHyiWKBaGB/Z9L9V/QSaIKpLJpwARmUo0XJbhg1uPGbOS6VVR1ncFovetycJDhVMuhCHWpzGMfu98QCTkBpqsRQcJs8xBQzLCI7CbudKmAmDbnR8XfXjovFBQXSu0W6nyfXA8YBS1QdFp52HKWhft6QxQQEiJxltwqL2Gy7L6nTGOLss6kn76BhxH0Vz54MITRENRsVMlMlI67gwhIkQFAjgAWSAqmhLMIlL9RoTDB9PI3QWDpLCuS0xOzaJjnWO2h0FV924RUQektLpoA2YyqVRlxpvLx1mUQCgdSVlVsczNWmZFmd4J9DDHjj6sHDPVr7A0iATdNJaUCPPKhbkFOPd+1EB2n7jJEECIzfYDZdd7B5OFs+qMaM0csxdmHvPbzXaU8D5T8raGyEwGg6TpeuwomHVZhFmJQrXVbWRmoIosikMaExGsVPPL3azNlFbv3XyPGqbzkChTJiQZRMGUianZubm+028o7jE25ombqdTbytaOBCKP+wzeuztEkoj6PublIm1ZTky38NrfBw/Lmjc2piBYBA9aCBxJQo708F6+njomijw0rb2j1EA2IhHdzL0Wf0CtqEACknLxzV16zTb3SIJZna/KqZxALJMuUKO0lWhhthQKiqJdOZUoPTLN4s03PwbwcGpvvv7sv/1v/vL/8it/85f/1B/90//UPw5gfYF3b35rXZNg795+/uLVh0Q7gA8+aK8//CDx0Zdff/v119/++Ms3AP6fz75al8ePPv7kww9ePp4ehUvdR/u+u/eBYdB6DHYQKCPTzY1yyOEijGaI6ez6MNcBYd1EZCyCkyAiTXsvd8WUdCG67QpWFZ7XRikGPYm5LpVJ6qVIzjfvrrS9/r9+7XMA377pf+wf/aVPf/5E9I1v7876BoD4OV0WXcHxvP/4dG4A2FeGmpmIxIwZKn2QVgwKxYG1c/eKDyw2VFUGZm42tPpDLzUrTpFWO/1ZQ2QVuCISFJamcwzt7hTOzD08BnOLenfzEppyCXlG1qOPRKlJHp0BxkQZeafAh6r28EEIqUx7DmIiziqExstITBAiHmOmalZ7xNyFevQYu19i4dZ0AsnfwxlmUoBI+H5oWyvcwzbCVL6V2uOPSeyYw879w6RJIT08YW6IIEEcLT3QI5jbIYo+LKyTHNnuVaz1X+uX6+6n8wPAgYbUeuIyHLQRJ0vbelf56JvnSsxd+fy6ySsLRXaiW21X1pBCfc/VEJW6kI5gC/wELuEaitVydAzTCaNWmRK0Gro5AemZTpQq44XrZt1cVWWRCKtdCjP1NE5qouzHKgVCSUIkxIm5gXS4BQjCaV7g37vd0dgQHlCW4/WpmmtainDoEA/DQlvX6JZu93nCBWTatk1EbiaCCWJUpNAMmOe6tgauaezbCUGopRPPvxYnOFFHdyZGVNOwD8A9RHjfrCaA69poEjTKUDKsVCO5vKCY40EqfdmxIStj+jFniQw6oLzVfiORucgyy6FpErpDgNe0hThPpxPzuu9bfa/Hx8eSbh09Rt28dfLc41oKYsIH5kxqGu7mHUS+R9BQGayt1YhzOPZnXT6WohXlazbIGhWSm15jdp5ke8/SX4xkuptIdgC8Jw7Ms+jR7yHb61efnhFMGpEp/h2Gy41D6UgQg4gz4eNvzsxNCtzGzD4uBWKRJlqEgql9ooFeHkOcUUtkPUdMebTFQGM9zDsqQrgNocYzzDK1cpjgKI0RMNSqYa8Y5t77vmcxcTOTuLTxccsEzRSQuUeSSJsEDc6kcGzWkxcaB5oxoKq9m7sjY9AKiUSXkiIWOOM7dq2SZB29KwVkWNKGFj69tOzsJa2jMa1zLrk/wi37BkCrS6zuK4PHb2Fi7IDgnGvqEnTMUJV5yBCIUZd4Zo6TBAhmSvdt74lQJIA3P/4c1+fHtZFdlofzgxCAE2FB2rYlEHPHyQkJZoOCx94fAGdk9vB0Z+Qq2karFoIhcnAMTU0SLpfNbGeS1oSn1EKIzw+nCJCgzwKeVaJ+/oic/dGAx+EA6mNk7dU82Wvw4/MNlZp/AaNSKsFjOBg3fpxU4R7u7kzJTe1abUiJKoLqtJ5ZZiQYZMGSJNYBnhyMSBClNp3NwsbMi0rE7eiYkUztXv+fw+BTjowsFUwSBdzCwutOn1gWBMLcjJaBdJ3tcTThEJaBaYKIgDXdrAeQQQP95RGizcPcc8RChZu7LM3Dj5RucBH/S3dFpWhwHtJCEfLC2mA055npNeCcs2gqSndCpUIN5kSoIAmRfduPSsb3XiQ+UG7bVm/60hqB3OrNvfn+Fl1670murfndWh2D/8oBLsnI/OQJTLexS6bIIV4IEAPYrUO0FGTIYzqGzJQ25hFWTABdtMnet/SQWCbxvUwAmTUWj6gmoi7KGihHDHE7UXoho0ciUEXbOiWSsK7rhpE0Ct2gurm/88680G4A2GxhDuZOmZTMI/TDzFnIx6Jm9P6RRpDxyDLrOJ+TmImSmTNsRiaXb2IokvBTyOBoop5hCcpIEA8DAsK66pIeHscyvvxnTswkkjGanyl9jEjPxL7bgbxWbcVQQIxn5bo9q6oKInPbLgeRXpjTvLC3lRyxjCX8DnPvXaur5Gq5iZQzqHi8IYMYMZBU8+QWqFn3PpLwVAVA04UrIpEFdyLj2acHkY7LgIlYiGiRxcXvcRvDTIX3wlmIAYplWSqCq2ZERSo2O4x6pVgnwWjmh0fLk7iMPW7gxsKTfdB3r3GAo8KTwMzrehOVHCV7zsP8Fuzinglpysw62SG44wGwtqThcUlyLb0zDWTMFJJ51V6kLHO7S0QUGWmxRfk4hrW+JDZZF/L4Nw8PT9fr2957a+vpvAIIX+pItQzLOLAvYAUjIw8pspmlEDOzUGutFMjV/dZ0+Z4Ca0jr/byeSuVbG6FaVW7b7hbXvN5kRyNJpyZ1HcDShCiJU2vqEVany7JoZlq3y96JhseVmXOPve/I0gUogAZhWcCtW/Ten56eAMiS/+F//B/993/jb/4n//m/9/N/+PvX/jkA7sp0ofAIrKtsly9qMijSLlsnXl6/ah98+IPLswP48qu3b9/1H33+1d//e79xWqjOscfHx5IKPzyelkVPpzKznEAEjsSeYEFCS1Hpnlb7kgyEV+lj1ZQvTWNuLa59J5L1dGqqCfd+nctG8m4uaLKMP3ntT+dl3/cIkDRi8sPEoOc3V/v8i3df/t7fb+0RwJ/44//Ix5+sff9t8Buh7eVZAOyXbWmPnti2y/lhNd8AND1RcN8umUsSqmM/nU6ZuW0baLBXSsNFwkQqdIQX7iO0QZWlZVLvnuSV4ia3FUovjy6IOFmIlmUFArVEA8z2vV/XpqIiPoYOFmHhPWhVBaIK80XZkfu+R1hrQ+kgpYegRBbHd5jYK1WrR5nPo/pVDZAIIc284Dc1vVIRgB0elm04jT0ziRXpJQap57C6L5VlLGOHsoTAVNOfIzrYHRYOA5HdmHyZFUTvSKEY+VeeMpB+lHCfLRxrO/CWIkozqIIZoEGAuZUC1YCq3vyuR4I63TZmIrJvVxATGsCRpeNdwA7u4Iz01s7PX1ZLtS76Mmjd9n5SyWlNJwkigXAp648TaSh3cnqma9X8B5py5HtasxJSjLdG6LbPB1PUx5LZLTP9LKUxmUutJI70JPPKLBtmfkpmwdq0X/Y66mtRJSpggtMcVg5NhGQBfQ+HYkQEVCjHjPMI2mCIlQ94j5vXaa7OcjI4KASRaY7GUxwdHJSINpgTcghRCSxAQGj6a5IQmV74PSozP4SUiYmJpwgCgAUYI9nn9khkNfBJCO8ZaTLZkD7do7qMBEeq1csct1IKgLCIPjRBEV5GIQ93uJk9ns9FpJooH2ZmpQoWkSkFIiLy8AgT5poa993bqdEMJj8EAmaWOdQrObPnSjX5eD5dLz3igDRnwZC85I0+lDj77qfTqTyDJco4naTvGZGOELqpKkrMU/Csre9Rd5APt46A+m5jC9UkanxGTNPrWpCLSjg6nLH1Cu++h3tGDOLJmIMvwjB3Dy8OXhMagk6HRSzn8/FGlG8xzRP5HhfDI2noZUq4ocowqpyaOaqGsJY15vAkcVBSbbdvCZQMmN1UeDc7TB5Hyq2f8X5UCGm2H3tfZq0Qks16m7AM5oHZzoh5StC2bevpQXVxy30wDigiuu+qbLZXddG7O0XFvg6Smh0awKNIG1y5I2P4ziAFM69QzPP5THTA2vh8WqrOP6m4+xFYI6oCFm0evdjzhICUqIAP00daZozoaJLAZMxZZkTuvhWgasApiakg4ubaeO/X8hMyhW3X6+Udg5ZVAHz6sAb3p9Pan/sjQmueHm4ZLBnmaVbzIGYWODwierEGxkunlBVqRMK6+FYXMZNwG8DjLH6EhT8+nntnJlqWJfqQAjkiCdt2WU4r35be7uGRrmOHn1X7VdBEjCk9AejhRNS0QuW8ZpRuDvKNyKMz6arLkeqB5GWpuzUOex2o9Pss0zYiNKbGQcXeiuqBWVuWYY/5btXKwmw9aVz0qLi3gpoVxHT4qjB4uXPWHGM2ySS4J6nh+CJIZtWpyxsfjwgHeh1ozGzb7qxCh/BzmpfTCx1FKjw+w9y27XReSrdQCqPYw8xpupWPaWVhkKc2fwxoAPKy/oEpo6kAsO5AMIgzI8eBQJScdL1eszXhyVwjASsRSHjbtiMyabMOhGoL+LZdHyrDqLUM9O4ReeNiZIrItm3Zk0TuPy5jwGJdliHWsNisCzlLY0b1cTVCqrNvaDiKT0xakMS+O9KOv1jN2d32dK+VbFNhWZ/fvksis1E6YvoLlcUTW/Z66iqLt+SKR7zXIQgden/z26yNybtfImo3XmrWbuGUy9rYCondpEkukn3fI+TYE9xBYXhqnAr/lHsmE0hmBFjh/gTpmTHQfhSlu2RSTA/XT1mKyhaycjTeyTJ8JVmhY8jnjBAnSqZeD2vmQiyg625JJMtaj3X33cwQuflICGPi88MZ4MvbdyJtXdeyhJFwpPUetWUZA3sPd9quzyytSasXu29XIoo0uC9CM3yehaUmJsx6Pi+V1FWQMdbq4mOuEH1hqrzFQugCCKtBgHpw5CAFFkaIJDPicn13XtbhHXNaZNmvvfrqGJYwTqLdLJCqUvPXoArdzDQjGmtnEV0fzvDIDJKsnkqIiWjrLhARsWLtNK7xHUkdBGRT6GjhfevMmoTiSD89PW1bXxY199ieayhb4xJPG8GK6XPTkti6NtHWIuL67rn+/el0Ds/xQcHrV0ZhPTzTW2t3kSnatz2AjBu8zaxzjIZNqaY5aUWMI0pPndZES9u7sbYyN82fa4TmRAY4L30fyrRaqogkj3v6dF7Cy9Eq6WHlM+pGLO7euOmJt+mGrVaqEqqOkY4CFm49lFRZ4y61zm2AuNZFAXB4ziCYHGk1Up1tDVWXtfVtX5eH0tG8efPmfF4JoQ+n4hr2GFF21d68fX4D4H/+H/+n//qv/Q///n/wb/4z/9w//c3li25vAVy2rx+flsjYfY++L8tS96RFXxfZrm9lPYWZUAD45KPl+99/sV39629On3359l1PAM9fOVHu/Xq5/CjCyhl+flib8IcfvfqFX/xDYNtii+gAHp50e35zDXtoZ6Rn3wu/wxmnphGWHPWrWZaWkHfXjUMIWTmWkeCxyKJtt2oGRJe3z1cGmq6XffcUamcA6/nlFz9++5ufPX/7Jl6/fPiFH3wC4OWDR/+9hmv2vYpvAKfG7i7MTw8viL1nlRoB9OXUMA0adaMTQIgCHYlI7cuvg86T54WpQNHlKh4JkizK274fEuu2SCIsdgxoCzOIuWVPD+NjZwvXJEhAWVTdauZrzHxqi5Kswn2/ArhedhZ5WBcPNhu+WWSsS9u2jYmgVOtlEbn6tu07pbcmZnlqp3pur5fnh4cHBEWMjeu+Wer1dDqFGygdY8WNAWJgCqrzxN2XZSFw72ZmFAOsxcyEdMplYeteTC/KVNUmerlej1iyQO7RoaRNiAaZ3/veZBGVyfahueEpsjdnZp+nfSAv+2Vdz9u1I0cbjxzBt7v1ggEXLxJU5r0S0E29K6VnJ0RrJ4mC6vUakV/7t4+PL5637NcE8PThR7sBi4MsItflBIDESNjMI7ycTUezGoCMBXgJiT0jboXf/zdzCk2nSbq7EK/aqsDe973yQEDh6bXhaU1J4N0RdDo9ZOZluwKwIOiaYAtuSyudy/WyN9WmUpSY+uWel/PWu3evKvhw9qmqd0NAlYNQArRUsCiIVuZ978U+YGUi7hnFm+QmALbIxgJlDkSk9/Hib9etEVhWSpIcKQDB4Rbn02lkeYRNMEuWqbBOHgD7biBwWESoSGTlDVc9ICQcMa6wWmBbN3c/Alta45XZuoUbEa+q8x4PEKXA07v1dVi4nbLQvJ1IhtQoEVEEbsrAoVNjbo0dkRNJdMS4aEZaODF85I6RAKJ8ooURZhuA9WF1g5vV7mfQUpgzwyLKt1fcyZrwhe0Xd+shSzvVwtM3c0Nk8iLSajhpPZgXRyNOz7GZfN6uTc/bfl3XVVWfny9jpbG0fdtWXfd9Y6JXT0/1I7y7XkpofRhP4KGgNCeix9N5iM+Jfe9IWmS5WXozw1yZtS13gdwjKDNBy7qUcqeqKW3L27ffLrJoWyvRwgKZ3kSUiVSHZz7RRHa3mgHVuLOJ1Apsf353Op3KcNEzeu/pOzOvi27Pl3HaJ1MO8X8JIur5hHAbOadDvRsEVblcNxFJwWW/ltJtbcvSlrIcNpV6H836Zr1kE410wAgrzM4hJLDxLApxjGBBNo5yIyZBmgqx+U5MNfpPWHhYSFubdxNdTsPX4GYhqOxV5ynDaaTJPJzBJZLNYKEEuu+1TAawMhebOSJ40aVpNcyXvnukqnbbet/4tJZlOKNkK9loaFvMQrj1q0dEa0vtC83d06jpZtvjw3pqK4D92v1qSaHKrTGyr1SjhOfcLovtL5nPrZ0oATTb28KcHYu47SOqg0gYbrs0oUpaAcrYbJnE7I5peeP0gGU6J3MIKvXZC3JBUs9MeUtPy6LcQsK79RnPvJ7P7n7ZNlE5wo9qeyw0vC2XbT5ILJHJrLo0TBMBN1bVjLxsGyMqDaep7raRSN9MVPfJwm+rXi97d2BS2FUU5J5OgkR030sRlSBRIWpW+eSVVyJMutgYyozwo912TuiqJsZMewwW4kBtWCprYES31vJgEnDH6WUJKlICkBFT58RM/OLplQ0Jax2/IzjJY9N1APsCkEUjsVsfFPkgALuNeHtdWt7lkYtKeiwkQdSf95oUrqcn776wZoxhOo90H05EuNdWJstqm55Wq1baL8+1sjJLpoAnTWaQEEeiBnJE45mJRKYxMUR01bpQkKzE7j2SiNrSuArd3juTLMsSgTLxABASs1BVR5pZTXm0tUjzCFZs2ccGuiV7BnpGQLhPSkjGJLITk6zH0MF2jwiCVFBLDQKEYbYzodoZAPt1Y5W1rdZxWh7msjtqYjLUz+bUMLobGjAgkTa8z9ZVZdu2ZVnO58dhKmcRac+XLVnW08O7sV5ZMmihtoGEVFcBQAt7RneX4JZgyxoltrZeL8+1t7C91+t0Pp223oVbkuT0EWemNmZKilTiPsS/kiQgWKRv++l0+imEjKZbmrgJEaPcBaUg8r2DEo1iPuvIjBjbqoqXHVy00mUpHVE327aVHrt6oQMznunMLAy6Gz0qqTKdT+vutk2JNTVWVfOw3BOSY5yZcCRLMRGHRUWXiLA0WIiMPLaZ5CKtNYLsXscOzEJEVKV3vwXUFZ2TSFVVpGTqDHIEFdQ36GB5jvRZYXjFaI798LZdFm3ESTjm9B4RVF89+iwNj1KsemErrUcx/jLTvQeNxUVrbRgHuKAhN/y7u9eLejjeJ3wYh2WDmceqxKMme9wGxWNkR2cmjYRzcBCn9w6KIJ81kA7cIw9g352JMAg8JfPgkW/DFdWEYggMfz6xSAaZWTX/xMyQSMskP3RNTERSMvpDSWRmFUFKAdv3iSMdYuBycjN7fUox0OWtmCPHALh+0fcj7ZlGXCQwqnvZLfu+JyUtmpl97gA54Z6U2bsTyT6EZLGeX+x2fXo89W7FE9VlWdfTm8v13fUiq/yvf+tvAfjP/ov/9F//N/6FP/PP/qkvv/5Cz32ztwCeXpyRfVFtIlHgk8Knm2diPa1E3jOFh5hoae3c9OHhw48//XS3nPlHJKDM3PcRXni5XL744rMf/vA3f/hrf68t/NH3PvjZT78HYH14yStn7Nbhu594BcDkiGtT2WJI3UbvkcMfQYilnQBk7GZhbpnZ2npaFMC6LJz46sdfEgTUdHm5Pn0I4Hd+9PWv/p3f5vbyZ3/wC598cGJ/BmD7m9Oai1Bay3DInBxTuO+cQUQ21P5OWp64PGBydQHXcmMY5eqWSg54upt7hs3OVpg4zAIBUDutY+wdbhEMG3l4QLoQC2JM0xh0QOYK8JdmXjhIIEmYtAb5fd9pqI5rf+n11xurS4skpyy056A0sTOyg8s8VWy7ST0kKfTpkalm/Vo7fKIU0VJ7clNO7H1HemsyNgZGRzpXZULXAd5kSQpIZsXa1YMUR9hQudVKEdBzCqaIC9YBXZa7IzprzbXbeIlAgrTEbY+a5RTL9h3i4AENPph8I7u6dptFAqNMRoYnPFMJ6yBokJTse7O+bT18AcC0BtQqJp7UZugAgcFYlFlkPMnhSVy5MHcDjj84DCvo5odmUsHNoFgrygLLU9DkCiRlIJJFKOE+yWfMOQ2RezcdpHfKjMpZEKSM4IDITK/ZO0u9NZJMlEH1HYUosk61NE9CBmc2FZ0KfEcKCxCegyEeEc6BKKckHT7nVTQI4fMvVyUnKJn33SKMJqBKeK0pemZer7GcKqhIgUwuEH1pY4F0YmXmACKmcwpcDta6TFsb2LneTYUfH86XSw8aBqgbyAApRCWcnq4vSZQ16cadmWHVY0Q/VcduMEZMuy2Y1JHu3s1bW9ytVOJhqjJKiPpSl8tWSRM0rT6HIYiYMtM9rB4E9+LpEUHXJTP3/QrAYydKZknEvu+ItUbkUWgYgWQr5RUB7lGd3u53qcDudamV6ySOVNoyHHTTCbYY65YsG8PNu17a++MfAKoQweXShzuT5p4uIplA/LxdicqHjW33zK66sOpeq7wyr6Ga0kT6YDNVrTJhKCVxNhuchWVZQLn3XvrN2uKmh6Uvq+rYJBXnAP1Wdg1R8GG5OpTq9fb1cMzpMOuIQmcEiDxiyHOFqQhBTLq0KkK3baMIWRZNshwT22VpRh7p18vew+v9IqGM3H2T2k5Xwy/kzMUtcw+R4bBzn/TI2XwOYdE0mt14NCKiGpHJ5L3ve22bSImVeTmdS7fIY2nMJGBmSvLboRrJZVQhoizdU3AOZU0Wq35eEKB0X5YlQFNtHWOy7959h1/gVwDNtkViBVrs524LF4PDUHzu9AU5FcGelsSpQplp5eEiYebGSiodcZSpFdXIFOVSrPVYgi3CRhTrzAeFvH37lnkYMOMujvCoBO5f/NtZIVy9JZFQZvnaUgjBY1+KA5UsAAAgAElEQVQVgUhPy8h9j0ryMvf1xcIuoCO6NTPTfCfONs8Ej151+xBQE8/yIJKzJl5ERDEsD1LByyWTOLxzwiScEZ5Dqs0MkSagCHjfmbVGD8rEWvvdqDPwiG4l5iIEx4xwUqW3/coVCjGyzLPCJKVxYArKMgCmJJ/1cFneWmvM6Dbnzii1nTNTZggJVdRMkVyIhWFR5tuBBOJyGWV65og6Z2JBOh1smiq9et9muQnK8T+YwcQxw9eGBrPMRMKNSzie0zcTM0Q1mciPXPOB0q+FBN/tPjmjV4l0g7sDqmrhPhKXUwrRHYjwsrYlEacYEwUCLBP5VBdnUVFu3LcMCBbVCC8zdX2F4p6cTguM76hGGeHETkQqdLCWSIRIqDJ3hQG0MjAwR8S2bSUTMw5W7BEpLZC7E4CrOXs04rB8fn5++fhyAtHC3cOCa49eWTbbHp6qdOjZByMpmQ6QzXCyG3yYcA9dCakeltxw9N1/6gYcATe33snBzNgzxKZX4+ZtHi8GIsscOgnlkw9UcWJCrEJOx5WsqslkGZlUxVm4y7RVZORoIIlZxDPGqmUswMPMQFiWhT0n6h1UKGgeNzEAaWvdfHe5rQd7eORq30KeirCEG4D9pnQAVFVmqjMih2UOTmMSnwBERVVJyIyOxGz2wQkTYsKY1GK8t1S8QT0SrWZ8QASYa7K+MXOFXRf5gN6XeTNLgKDDJduaqGrNMm6uziiqYLn9h6eGVcqPQuP4GF82MgsUcHOOzaCTfB/RwszSlIgMI3O0gq9ogmAPIvp3OHyHhzADVChpH0bCSvD1cFU5WmsMdEcMuuqR2kDEJMW0r/+7qnL9a6L732Ox92tjzDpRwyyZGT4eyIOHdB81NwZtSzOzJIi0pGHdP6pYZbbdRdX6aAsfnl5sby7vdltPLbjXgmWPvNrGC1GL05MC+KO/9PN/9l/857//Mx/+zme//iCkLQFow+Vdz9TAeIxzgL10WZZv375FMngtUwkher8CBBLlZy75pEZELHySZel7vnvrAD7+8OM//As/l4TPPvvst3/7t3782VfvvtoA/Prpd773vY8/+fj14/khsJ24BsD97fObb57fLg+LBfYoXTFJvZJOBLLxzC+yKo9AxH17fgawP2PV9nhejZd3z5R6/vYbB/CrP/zssssf+fT1px89PpyQWwJo1Cif9+2yNjYbU63xVBCy7Nq1kcjgGq5UhtO4t/hojMseTzpf9uBMF21+sOJZhYVIveBJc72ABCOEmUmPoC4kekmrlJhpBiuU2RERabP5L4gdTffWBAdMKo2QHAJUpipBROSIgi63CB/JfMzjzydK81Uw45tjjgdAg4nu+e3CQHBGzKQu9jBVlSbDnDnu1PJ+e1hSbexniUuIpQkPjEllYxOIBTTJ+igl3KSc8lyVMY+U3IGIHnOqOjyJneIgTVUsVGaWN+eWfHYX1jh9AdkUXq1aWqKjvnkaRag0J+5mo2ZV4ZSIAGmklAfbAyJZKx9KT6/Hu8wLg5w9bgeWo036g24EMDkTNzBYKQfrEH5PIJkDdT4sbxggNDAVOD0jigUgPJpAZjRtPHIlSw5LJbMuHxxVJcZgJiRRTgs1c2UEZ6boeLjMooJsiCU9p18gj/y5e4Uzc91ceYTAFz+emVXYHUVfrjUmEXrA3bttkFNdTMxUeJmcetqK+jiwSsdRHxHcKux5KC4jYeE63psbVQSY4UYoqEo/rOk57+6Y7+26rqWyrgVmfVJ1gab1MjrPsRpDuDThiMBwNQ/XQxu9OQO47saiLMzMM0QcI2h3RJ3k4bLhwokygzWKEwAIqyirctlKtosPnkjhfYs4i9LPJ0ZmcBwlfmGG68WpCMmDKCbaRkxa+Hu/zTwSnEqr6OFOMu7K2WxQK1hAXYZ5MzrlkOHzUU0xS8lwmEorhyOVMUemzfgSgSit+UxjwaF7IqJlab13r2VP4Zk5vVvBeaZkOkoHGQMSM2jOBQG9J3RmpndX1e3aCbKs6wgV6ZaZLNx7J8LkbrYy+Mx7ZAbNjruHj0cuIogywru5I0uSpixECIYSm/XDj0PgmUcXzlTnsmfQyPCtG7xsDOpeDVbcllsMFvl/mXuXWN22687rPx5zrW/vfe7Djp24nLJj8igSkhAVLxGVqAYl6CCVBKKFRKsk6NAroEcDqWggVC06dBBIJRWINkggVQFCoqqBQBGloipKYifOo2xfx9fX5+y9v7XmHGPQGGPO7zs3LVI0bEWWfbK97z7fXmvO8fj/f//jOLkp41bEGkIqhyVfmwnMphy1QFlydT9JAgXNXlkh2tjCM5AnTbgZ1Ww2WEA2xszLVG6qmkQhG0NGB7BjPEk8MHi4jEOsDvlhbmbMEK26yzyFs2NjVRHWyHVRQnW9D5FKLc2HreLuLFm21ZxnYkUCRGpG2U9N57atERFkqvd1294v4eQ9ZnY9JLMcHRYJUMlKAM5MGV20PsOUEjLp8tylvLeJNtEFthNaa7M5u7dzwWs+d6hmR0rzq3MEqSIZrdq4gWZJnGYtYiLuZkSV9kCMqFhOysl20fRh7ubhGc+RfUo3Two4F/Afw4wjRERFO3p9SrHWWZU46TkpayxCo3alVZ/kixAxPO4hIEuxcbvwgmsKjADPzT83XWVRTk45Ne/mEwh6I6aXWk33XE8ubFZOchcvci5ZY54qwjTrxHkUFxAQt7OCCv+5huzZugSDZuwpwpDMlNRvzb8nIZBLicJMTX8Zz2GcLQ4VkRBt2ix9drmv8txHBgmFjxSUsZBHmtRJQKrsvgBqt78pzwn1tm2J0UVU4cXMwdK2/Qw+iY6cgb55lDdP1JrCodvLy8u9wqCOdKYcAxFYoE23gC/WrIgmMDHKNHFL5EwIKxFnM6tZspIys+t7PeCPy4Dj8viIGK7QTcHBwzP6TyL3kh6RpOG4j4cZY4DkcwOFouJ76ZpUN2Yeo88tTYKaosxoHsMsRs/lFVjOcUCFpXzsHnA3FhAzbqB4Ck4SEyeQ5maRYs50AKLauOZ0Y7hH9OEVe54t7sw6vg04zOrnj9l4VKNPBahb0UE1ZrMaG5eKJCqtlpl52aJ9bcVjDHs/P0zdMbpNdAVTIBEoRA4sZPRwj0UAXj9tnr+991s85CwiM3U7j7e1rsnhh1tkYRE3jS7f0g24/mRekFjulRUheU91XmfZ5/48Tegx3/wg9HFQCBE1kfmpEgUExB43kFgEbJY0PN2wpExKJMzRWt1/mQc513UOh/OtM5RNswyaxMeiS6rqbfR4d6Sur0zGft5Cw2JxUt2dgqQ1c48xbH7UYmdsaoy3x5kJ0g+Xx09+8ElwfPbZD/6b/+5v/uV//V8D8Ff+nX/78cP29vkHbz7ewa+BAeD5+bq3h4wz6L2vezErbsmqRygFnAC5+Rg+/EURD7sCIKXRHTgkLqqNn3Kv+Nyv58Pj09e/+lM/+42vPb88f/rppwC+850/+tZv//6PfvD2/MpXP3hsrqkJB+sDifQYI1CnaxAxSYAowo1SNpeHIrtIggRyqMxk8nqNQfTmw698duhvffMPAHzvj9/+0i/+/Ne++qH4i78elxYANonra4cN3i8ZDzIviBlxOkGCxAKPxH1V/ZzdyO2Kcmam6UkGEVMQUdOdyyCyIsZ5ZXl4DFBmIWMVUqgRYbLrBFRZuUxKIhaDCBI8J9kqOfXIDPaYYYT5X1ViWBrxHrY9X6UZ8Tg1VlQtR2I+ZULai8RMvKCALFDetm0bY1h42xTA0QcTLpct3F9fnzO4p21bERmYdWtEMpGHlCAQd8f8YTItIifuYxTKkgLKQsJFIx/zA6/iFUTcWkLXZkZ9Jv0RVrzzDUspdf07qpRfYNGVSbty8iJwt39zOIKsggOTSURougFNRFJlDbAbjFhU+hkV3c23E3JhO4U0F+Tu9LmIhz8dDGsevxYB4kCtum8t2eLAzwjhnG1LQSKjElwYFCABjG7DBbNwM+YMY2a7IZuICInHZMyUomF6QwyYLYmyEIFEyAM3Cu8c7yjLljlcOXpzJwcR5fouCKMitG9lYrZNoJQhx9KspLRkjBhjtG0rRZ8PZQWTewgoY7BsRC45SrmdXo7gEaMJj4H7MzmjUl5e6NbDzweoHjwqVnsC7KNu4RmNTC4ygXlUuTk2oY0qYgkKywpYjIMyKvJlBpSqavLuhxO3emg1Z6keFp6hYDMVhQM2Mitl8nqJMwOazt5X2VP4SBCCmGXYK4BGQpKxzSGiFTrmw6FNJdvI5MapSri31m50rTIryXJl1uTu/aCf9Xus3kykNY4oo5CZmbFWn/deWF4SH/Z9T81IMtGUOVGaypwGd4rhMEoUCopO5TGE1d3Muru04uyU5jypW6V+F+HKQLE8A1d8gCOcJi0Ft5CgzCxZmA8PDzMK4UgJHK/QA75B9GuRBrO40ZrqBdOmbDiOYxDv2lIVfxwHCYhDJc2Aqe6JJtpao2Lg+Pz+lIg+InFHgeEcXOvsPCa5CpypPI0Zk5l02RG+pUt3wjJyBHyeZ5ap2eVTesNyXyXk6X2hNCwA5nbXYOehKqLEnB2scwgLzOHETLlFS1i0w4RChRDeCAB2NxldYHt08hPp2miP4QOWGpu6ximczDeWMMNM+kjSc87cRbj0LCuaGuQBd8opj+YgKJjzXhg5Iun7w5aV+X3c+0rnWZdsAo9X+k9iGPM0JiZEHle1oCaSTMRowlFjhPSp8uyNY8GhIqfDd+UiCPI+x2FdbUGJyol7cG9W6aVmurNGuvtD28boqSgIMEVQYvCEMQv7EYbhUZPlenGIw0chhFsrTnC6CXLnz8Q+BzdO4AgPEtGgO5yU13Q1G7ScGjsgKRSfC2NhtjHIo6iYM1TVzLpZt0EqC8BnuAtJWKjvSaCkuzoh4eseRgDJTIOMEmTV9TQHHKuNQWCs/ARmYfbJ/ddtmxlpDHA4BQcmUDnTZBOFUrPvmulW3nOlfIbD3NyVhKVZCZ+YJpebKGhmXBIRwwFZx1HeOyzo3eomrkaMmMVGHONwE+EG4CIsLO4UYfeDmHyM1zdcB/g5jiKbUNXDThgRJnz1+PT1eE3V/4c/IZen13OcFg/7LYlmCvcyid7LrsVlsEis4bCeeBQL50bhTjzHTMxjjBLfzw9tnti+aGs/dgOOo59nWA93DBKmbhjJR6VNtPJ7KNWnaGB41UwgzBehZpDZKObN0VpjFTNzGPFkNwPEmco5JwCF7AchRHXk1Su3RZ95H2bqNW+g+keGRydUbF7EuN3NUWNJAEah2sDkpQSlOWkLC2dCTEaOu+X428Y5IpK2NSksFfAWVN9YicxHrpw9oh9n7thba5zp7XOqKUgQqbkZJvpuXm+UIqtZQm1eFWCuSqb221KFRVMBFQB6H8waYyQVX+m2NyZw9nBrUZz/k5TD5fijcu/m/5Ew3SYelUo9HCnZBVzCbYCZ2z5H5oFkGb6/S3EA7FFReIKZ7EvKzYYRobXShXYb4a4q4+w+S0YKJjJQvopqfgJQkkrDCtq05QQ6ZjhzODxV01P2CUb5fonzsndzjnBw5hdWXGIVweWiKf+UQaSxSMDcC/dQdxhTRLDA4W3b0z/86sf2dHn37p37+ODpDYC354/+x7/9P7wcz//Cr/+zP/MLX/niV54APH7wMUtHi32nbn6c16wXHUFgJt33C3gdZKOP43LZk6OX1ExmTTPLGBbxKv2s9RfcRti4iux75sNDh79a70c30hYRX/nyGwA/9aVf+LVf/uW/87//3d/4jf/7Z3/mG1/96Z8CwNvFhQLXwDUwqj8lNIKwY4bmzBX9MIz0bkwkxCWimWzb9rHZwzd/51vXowP4xX/ql37yy29ofCrx7qIsPgAcx1XJtsfH7K6jcnmyIDMCuXlmCO9bCx+eYm9MVxRy/1teaJu74IlJ5372rSXvGec4zWLfd6II6+n2yqwQRHJXTKZ0UJWDElqfBv2cpCgTmYMZwjTrngqFp4igJRqaaz8LH56vcLTMn86X9o7lObn54SnSHUs/ectfIL+LBXF381iBvp0QrclMOqg5RlYbs7GmivVyCqRthCPWgQCHkxsxYGNlWBZj2XNTUeeeJkDLHDDWLd+v8zy3bWNm+IioYCczS1k5aSNgRf8BHkQZ5wwpJSc8gz9VdLZkYcCoqHIq0YUIE0tI8s+ktaYtRQ3n8AttQrw5ejY/KskOHLmKyQeBE58ay1bAlSn3pw9s98/lxd5ppEuZm8j1e08LBRADScalmfbkEYDmfi/dUh7ug0Du3t3OntfoNn/YNShDeD6GYCIEKFb6piAYcGcao99grhmLwCFcKykBJR3AmSr+DrAID092kd9V4alqdw+ioBXNMFMhSHh/5HSj9HM0ZSIOt5gOakiuAdzciTiJDA6wcQRI4KgJy8aSqUzdzpRGuOO9YXSkXSZbGiLm8HCKGuwAQKIKQpRVKyPwtZ99dMC3vTbkXMJjcbdeDvikeCEbsZ5DOK/Ze2MZ4Wn+qt0K4OTpfjJYbvjy6aKgAA0HgsJRNh0EuYHCLdxvFWcmv7lH7lHquRoGjhjmfUTOg1hWQm1EDKvOX5UozcLuuu13ilrM7NVSKlSIKYIiKzGfkFERlkTSzgX1THycT3hinpl5gMHiw90d3LOl2SSpjhRuuK0qIsLch0jNHpkpg9YSpTxnFui9j3AOqDSzXoOAmkNzcFCkigjj7DkeBpOQpmWDjBA+hgupSuHhfVjmDsF933d3O0bPsQWrpI6j967JXwNHWO/dkLrA8i8hxsqNLXDYSNsKKUt4yY4yC7zyqtyYy76bKeHgDLisMsz6MAvGUuLUuJKEH1tLZ0SeqDI/RHcXzXFHrZ2CMqmDGJV/5x4+G0eCTDBt2PAq8BhzixTZa0tuBerTRgiGD+s9zhcZPXecLULOq9C5SzCOww4AAUGAEYmoK8dQhBA/Pj6+vLwc/by0bY2lGAKG+Zj3WvmDARclDrbJxB4xRndOdTOvAL4hQqrNzPq4XZf7vr9cz+VgVWWuCtdTbDt740r6m+1sLFwiiEF+14w4Cbl54qVAkxgSjgxHn+JfjmQYr+M/UkzqqP5nWAjKoOTuNgaplmvcb2nNyZxmh89olRTCQ2iYsYjjlmZKlYBDc0keRgEtO8HCZ5Og3XKR8ghgSntg2A33WzcGzQyZSJphRKBCCamPqTckTRjwVPXPzzCNKw7lyhQv52lmv9XllbLssY7x26+MpkjBQxeecxgIPuq3lotqIszIj7TzLxlOvalVJE28SCVVgrH2tJlcA87pRDYLhGAhZh7diRPPCyUOqlkGyHnBvALDnOp/WN+WRcI84QZEIrdAN1yvR2tCqFEdqbbWiOO42vCevrvuLTG8lYA0k5LcgyI3dk1Eagtlp8FQyzhHhbzGa9gAv7BeVYY+ANiePnDV4zgR4l5QIY+BWpnyiuOcWDG2wPAgIVua3nmPLBNrhmOsFXsOONL+j0iPuK2c7x8nBocwE0mLRLUzS+Ni+9uc+rNQka5BMty6t9aCJGaSaNRM/RZ7viLHCwvsi7sp5nCEMlh08djTNufhFGUzq4B6grK4jxUHiBmoZrfBSm7Viiex+L1KPNwYzKyeYl0guuW9Pl12WH5IEYkovd3NelSsb17pJKIMkzSx3y0GXVUrMhC1i87pbwQbTKWV/5s1lSYI4q3l0Esounmd4EKqt0T39EnOgkYrnlP0GL21FnNAl8eHqua8eema3Pr0ChJzRXYH+b0eZB2apYOyuAnK89Mjm1kMsdYIOWik2X1x3fGexclqnSJi03akmG4m9mbvrCxGI+MeVpOVCYJriu/iAJuN/D3Owqjku0Sk1ERpWDoeuxC/O172S2s6pUAcueO6H4tObSot40NJPZlFZIzIqfYisW9pUcuekwsHcz366/P5hS9/tO/tf/lf/xaAv/nf/o3/8//6+7/6T//ZX/+Xf+2v/Lv/1mlXAMd41o36eOljnP01l+GtteNq4an6kdY0S5DkolgMgrhb+QXDskG2cTxdNrczn2ThUCVzQ1wJDkBbkFv4ECa3a7jbmal1LPz4F/7Ff/752n/7d37vN/7ePwTws3/uG1/+yS+8PP+xKnNc2cvcThg1w7pdEAwaTG7AIIl4AHCOB8ET+OHT779893t/+MO3n331G18H8Ge+8VPH6yfan9nfCW1ax2WXJsx8PXsu1QEY1ovmRFOeHLc8cyZdG+PUYqS8P/9k4shFahul833mlX9JFCq15grzMQLmjIqdVtWRtYinl/62np2nP9FtzhWebTzQzzNfRhaJ8GN0P53nu5C2WGaYGZhyizvGwHyJ3OJm2mS+XB4x0+kTk+buvZ9jZOvS0rCqHGF4vT4nBSm/MgKttZHqMyeuCXJ2tsKSoob3FAse5t3ptlTLn6dSdXP/NgNBBOZ+dxzQXYAofBWCdfozl5Yzj82Mvs5LIccTWeLEdIkssWgi/FLfv+SizHCicAKztlT44915pfZRa21EJMM+SZY2wi0onMJK6+HGwiD2Urb//4TlJgIsN2Nyd+WLsjubGd8kubGoEJKbfdTyCpEr35udNX+nNBeA+cyUBWMe4DHLDyJyswTCL3dD1tTjzqlebj6q3IoIGJUij6Yy4rZ+LG0OC3jd47OGdyVUL1wkS8rkP2FK/W0hDD1Y8u6OVKGobl7znDtDJZIQfIiIqi4HFjNrY+KWlKiy5MxoMMoZTk7eQ6qdcVqFF4DWyHKqFjWjdx95WYuQWzf39EBBcqmL/LSXHpiI9m1LO0oqHUhJc+4n9QV5WRo8AGJZa645PAhyyqllzzQc+KZQaU7o3RKPIpLq0BXWO01zeG9zUPd4+EqbvsW1ritMNwvnu3CglVK0oBIpvrheD0dMKXJLg9sy+9wP79zdzEUkT48xBuCXyxYio5/9SF6jigoTWR9jnCmgaK1ZKXOlREyrzAgQkcxcTHfvPtw9pRO3+JUIw9wYR2l27tfm6/zP3eO2baQqUx/KgLA0FrNuydad1VT+a4xxnqc+tEklpKenJ3j03tPKITNiw82ZZdcGYHBNjMZNu5E4DBhxhA+LTZNthAhiwYwLpXUeLO/A3Z6fyqxHq33FhK0age6SCmvjVvtk5nxa5vNAEW7wNFbzfKGIyDOENpMpyUWJTvOpRQ0S0Q1C43TvBjMq3AYacQMahXCk6tO8CykpE4XwWvIrBEqcfMRZNWV6uluYhZPc+5dLtnm/+iYiFnC8d/iI3tQT6/lf4uX1xK5gKWZWYpp57aiBGJVzpy53Arx4VLObyAvIzIhvmV/3e+n17OUe9xb/zJSXYPiYgDC6/+LpRvcESKz/rCIxgmK2+srmcEK4Dzd2i8mXIQ44lNMON6HvTZMQYcPug8my/P6c/zoiEGwjJheGMO/02xdMI4OIpJW9dAoB8riFFZb4I22t1LZNtxqpmNmaoMyzMM+uW850YCpbPWYQVbYt91rO92w+t/DmbLnvavi4Uz3cIjwiVfD3uwhS1WxZ3EaRJgQMzV9EGkgLecaqDBuezOBy2c/+h728/HllGyVoQfIwXn8J1Y05/V4jP+59exAh5mhtpV7mgej1e7tbNtFKWLnbqYiI+0CkqykKtKrSibu2/YOnzCuky2N3hradN/I7SE3JoKj8RyL5HqVqLCO6VvUbROc46H3Zfp7A+fwvSWB+8W0/9+M24DjHEU0ANrPwUFTWYyCk8BiJ26rayi2PaYlSxWFUcGt1Atm/LZ9nng4eNcHNNBGCRx1tuuw9o3doU22IAeA8e+99U2ZVMGfHHMt2nn7twA3glFqJqDSwlC2cuR9wLPKohRFxkinWOZRnrhITa3DFnSzMmEeJ/fKeOo4jj6phDrguzfsylfl0ecxfuDJThNX8gom0n8PdM2QotZMANW4RQUEwQHmexSPlEjRlVEGmyqeFzwy69Veo82jWx5YxghNQkiqUtVxcFpt5Pt6IgHQT3TGTZlnis2iWlOQY3JDugLzkboyceZhVNc9CkIKP8q3SvU0cVtZXZtJG6Ly9IvIi5HDqvSvdDDJVPdANbWtOJPT4+Bgc3S0jAyOgqqrMTmG4T6tO9+0NfMA53fTuNkbyz+rxyrf36Ac17edrRtJ2xLe//buf/v3v/09/67//O3/3/wDwMz/7E3/tr//VP//P/MpxPv/w9bu1ChUfYd1fmQRMm+4ZmrBvbxzUezezOAsHlzTHdBUps2ZcGWDWbeQKrmoN98HBlIwTeOQw5eU5jc2ZzsCNgSNpmi/vftTaB48PH37161/5R9/dAXz7H/3xp++OP/vVL4W/EJjxAoC9B3WnTBjkrRyHY9jhhFAlfQL/BADg45e3/O1v/tGn3/nOw4V/8ee+9vhxA9Bff/ci5xvpfliM19AkorcRflxPR8bS31Ra9TnP6dcMOiUCMa3YA2JmxTQQAjbVljWHcg/zNDGu6hARKhyF7wkglAmiyzHBIsNOUYXTFA9rCTuNYFl0ztfYo5r45T2flYRb0Ys3ncSpCCGNMCWe3gqYmQ9bcs2VtkNwhM2hIN/72wqyN4WOIJiZRyx3fa59YtZ3q2SkYPJAkLAs5Fj6wuBh/WzrpiUmRDg8HCQTd49Etqpshpt8vbUWw1hkqTTr5nNmZnN3WEpILKfeQhhZak9zaRTVbH1PqSqTAYqgXHsXWIAstcdETpz3wrFfKER+9KO33ZBqzw/loexpILdyW4U7USOCIHwuoZBrzvjTmEVXnU0lSk8YUPlW3jv6lrpnWkVq4hM34mCEZcgqVfpgLlgiYVZVx49wT1GbEGHW/c6cj1C9MrT+ajTxFrpA3hPzDF4v3pgFT9wdvxTVXt97jKftn+AWMKBO2izmU7hi7DmpTBxsloDEYlUFrggAMUxhYPBc6DmkPi6LMDvlrh2VGRBmqYb1cC/8e0a/d/dwXtyoiGBNRYMFogYcMUS2bVNGOGLYya5V2jBnUGKRS2eJzUgIoFgJRhOyk+avgmfn6eQRnCrkMv8AACAASURBVMTxG1rEwwOUOMuYaIBgltxtEEm6GEQZackCwdepV7y3JqosorygV6n9JCKWOfYNqn+GyBhnEjpXlgoCOgGu4MIBJDFtUYGOw4hSbkkTHMZEBCuRv4iSVJzq6B4OkLCqzObHh0fJD/mur0uLoLh7kuemyyCYReYQ1hBwYpYImHlqSks7n7KWoGGRUWJ7a2aW4oWY8cxU7reWq2Dcme1zaj5GJy3lXGstH/VwEG7Y47Zt7aLkGG4ZSKQUqm0MJxAlrQGQCHeKYLdxW37cColSPs0mQXKRHQiijFGcZY75sIzSrGgV92Fe6qYp6dWIsJEJx7Eo0aKCIAufvTQvklRKjtwDBbNHxmaPGGLzpyWKMPZIgvtU11DSE7ip7rtEYBypjGZWChmjE7z0504A8W3ChjUWPI4jIlrT2TtZ7vOH2wIWzh878CciJfPJz5WGzS9WVR+jl8+9FVB2+Hmeul9u2uVJmCIiFU6VZn2HPGnggRJJqYg7yJ04IvkKEy8YAYF4FGbLYkTEtikR9euxNN13Z6NCpg89FSsiLJXOm3fQ3rbzPGE1iF2rtUnQp1z0EpNRUPqaoCN8BjyD8jU3F4o0mVha9dwiIh2YKbUQYk/sIHh1R3RTziT+vyh3ky8n2dS8Z4EPF6E1PgMC5IEUP2SeJhxsMNFM90o3jTO5ijBudrM1oM86XlG1n4WJiDHnjKPntWKDhBOzsowzawdZWTlFHo0xBgWxSDAv+UCOcgoyPeMQ8kyfo6cZRo2SlhLJnUEvon77TBPJzqspXsBalKI2Yg63fc5lOAjYtq2EQpjxBdRJVJQChboIcuRvnOEEcxfw/WTHrI8xke0wIM7jIBLhSoByCSd9NT+F0S6ue/qIj2HuYGUftj/sALjztA6Eu1tEUpS6lZpuODRoTNNcylHy3fCpKcvxWYIUW5LRWyMii7R9YRK2fqwUHEwiEpI9edD0VUfJe+Hu3XJmDQWJc0RICO5sZverhjWwXH1stnAlVRDp7kWjvQtsG2YWEr13i0rx0Y2IKMz6YKntVZqeCe9JD+YsOCqa6kbYpn3fj9HzV5uWYAxKoRfPirtGqmYuhf+JkqnTvX+V+DYWFZEwP8+TKPK9IqLsideUa0ZbBkm5/mJCaKbWNNetaYI6pz92rnYNa0KWvVDc/M+WK4jtsqf0ZXm1lkjvjrdEd0PuciHi5rp9z3lLJMdxBIwX2osoGGZBZLSc/FmDFk65gKkpKk67d9aO69dUtKH6PWGxl7qNwl74rRafAD+REvgUKMRH9N7z49q2LedTZhYWoAIamRkJliM96X2NRETGGMdxPD28udfQAu/53J4en87zHOHrYF1WzDxw3f3S2vUYAHjTDx4un/7mD/7Lv/Ff7I/0n/xn/wGAP//P/apKPH24v/3RC/Q1R7rX60vbtDU5+1WEbeS91a7XM8AegygAzakzc4rtu5mJtH3nLGTH6ES079vonhePKgeZT/FnXodtYxGJcLJux+v28EAT60q79HG+Xn94edi/+tNfAvC7f/DdT77/6ePj009+4QkEysUmRgAEJxKG9OM1qc5yuZDKGfKj5/jhu88AvLw8f/qdl5fPnn/h61/7iS+0D98Y8TsAh/9wIzOzp4eLHXZcjwJ+EEdAdZs7udzLmofb6CuggSF+eyxLPZBi6p4irIwfmi9p3vFC+tpfU+kgkhX/SLxc9jmMip2o6swdwHkdtDFr7T3MbjH1qWl0SwKf3/kYpVBny53BtEy2Ba5zv6/n+I55DISqitxEZFMHPj7HiEknSO9HRFnxzYyFNr2EWc8QOUC3dp6nRZnblq/qZju7G8QAkWfp6pdqQgQYBSzMSwLa9u0cHZFBTlUArVdvfs91QhrMIZzLDZ/HlOjt/VoysbmjxprFKOO89iRekcHK0TMoTqJg1REefJhfAfTxusFg4+3bt8+v5749ANiUNxFV3TgGik9x7R3BJOQOd9hM8wP9qUJi/8SKm5hIJJsW6zfP1OIiLQ4UhfjdkChhdPlbuFwu6zFYRqphc5TcmgcIlB6MBYpfbbC7r/Ag5eRIywjT1vK9P88zzBdwqiKEzZ1SLZY/cLnAsszMScq0h0QR60ZkQtmygrojKW7BpUae/9+Q1i5bGZjXqmfqkno+hqkzz9qgbhCKMcpXX3DrGnDQcneGW5OavGeUIO4mSu7j+Rjkpo1lTgHCuvXRhbRpvqdNNwDctoiw4WZ2SxcicvcxzMz2tuWPfQ4rg7p7eBXurELT8nOP+jYzDgKsj6HKUlk2Gb96VMZDlT5eEYR5XMQSLvFSeubyc6pZa5+8hvI2zMzA0kQr8zq9JGOssIn8K6TYO/UyafGb8ofeNiG6808VFLY6iiwbALSmNvp5WkRsl8aeTexx2iCKliuEedCldDkLkozTztNm2/bebRGQbjwF8977Y9unswBp7qi+vT4symVwfgKT9kUbNafMWLGWFzco3AzkYW1rI8Yq5NLLwSxPT08ZU5XvxXEM8mDmdrkAUIIIA5sbBipmLtMx1lFfTcgYwyAUzKKckc9ZLtYkrvbZfGc8dApYRFHnOWPAE+kyL44xhsfwYYthpEswAoFhhJFHYpgsMX+RVAybm+R6YMozntwuYAynKHYmti0hNT3Q3US0PbyBYaSjx6KRkNF59o3H5bLVSKMU03cz37gD0oucNgC8vF4BXC5NSZ1uY7WcyyyOxk2zkzMX3AAWInKeJ89SvFhaCGa9XC7HeK8HXrK1OkBqjJ68L5KguAtHdnf44Ml2ydVtRChJ3sv1gtjp7syXfMHX+7VeSXcHVfbqUsDV+uSurk4Ga2vtc2AFO09mLr4YODEXrNqYzvOc0yu4mffBxKyysQDogu5mw3KXqTNcubLJMlyvphVTK5R4oIjlnYwpCFydTm5ibuEAU5ehqh6gZJTctTFg6mP4hFy7e8t2MsLdk/jr7hx0n2+1frmqauNWWt+YDvU63yhmY4zEW64CKf+wSgi6Z4tGaUNy2DzDcC6XC8iZIFJE0Qi4D/cchNIimM5uRVklLMdJfn+5J7IAwPXlOTNAmeFuOUwhDlUl9wgLVLZGotCYQ1WvR590YZIkz0X00XvvrbZrwcrE7MNBXgUnK+CDodJa29ITaiwWeD0tHtqwimfZZQOZ+ymk+6bf+973c5zEzJfLRUTdQVysn9bSQ8Dlb1jwJqIgzuCgZV1MW/T9hZ4GnzGVYj+OCg4IqYqFhQ3ZGkWdblLJFwGiJq2IvhFwZIj36H1xuVLr0uefzMAhTslTvjZZ2azn2N1Fb7eciliP6QvlWkGUT420SbYuY3g5FyJEdLvsWcMR6F6fWSk+FB7Ogajdhc2Rgbr7cZ6btvQ/DzvZgpnHOHvvOQpZTK+2aWqJb9RAIOk+YZWRTpmjQDmURd6d4fL4+Biw3vs2v5sNMx/MuoxMZUhzSpJ4wrSXJyX/uQ4Pj2EnAG3cz+umPM6j7ds8cGf71GQpGmrrW0wSrv3NXBK3fc/mcK58QbU6kJh57CABqLVmZroWR2bZtpVOJKtuClJBZElkZhYxcoZKwiRKFBbu8xLK0llI7G6bSpHKGomIVJGc5znG0VrT9BZ6TEFQmDtxopV8CnE3ixEIJr1TtJJNHtWKiBEClRTf4SXufffuXWtNiTODErPmZBF4MHNC1/JD+OSTT/72//Y//6V/9V/6q//hv7c/xa/86p8D8Pb1hyz47PnTwNku2zhOANsDA/768rrvez86GgNo2wPBzV1lEyEzO67XfD73vW2b5pmeill3UBiBzMe2b8XADwcFKw13s4LoKzdifnx4fH1+0VD0UoO3fedtN3TlIVK5kl/76kff/0R/6x/+5sOv/uIHHzSvdJbrB5cHDbKrEbiirbV97+0Vj08H9u9++vabv/U7AF5+1H/+Z37+57/+c1/6+EOlK+JTpVcAGx9hr02frseROeUAwO2yP3jQtZ8BpG1kjDPgSuwgN89/1rBYBfdwn601PTw9Bgyg1i7X6zV/C/vlEoX85G3btHRPyLNo37fjOJLIcByHbg+rvBjHALA9bCF8nKcNV932/XKTWkxhtjbOP/cxrtcrEV8uF9B0rzoxSyKHfFRhpGAR7r231va95V/hPM/Ei7pH9pAZwevu19cz4gZdryoqYpydiYQlz5PWmhBbHz4GEbUl9bQgYdWWTUXZI4Mbi7srizLnncrKAQ+PDz/88PX1NT/DbmP2V5UFUuMJEeFmZudxbNmCMr88v2y7elQeR/6zYnLaj36VCZpKyutxHOForc0iWM4iisuqq0Da2m4Ww3I/S3WhConoOUK1DYymDmDTiBivr2fvr9drf3x4M0eQXYK6+WXfk6in01eYqdN0C5D6xzGn3BSkhSfgacAG+nBEtFbGmSTFMFMMC+fWtoyjvp5n752EL60Nr9VomEW4UBs2xhh1tNpgTpiFOwpgkeYLJpkI+trJ9WFhDAarMFOaCLLD2bYt0lFBazrDl8veu/XeiWuUvG3bGN3dpKQDNZkiIlK5nlcG8iVllXEOM5etMVcY6vRYZes77p0vpW1wm04OO/uQ9mhmOelJn5GIwMfUdkwPFykRK7FsQhxWpo85Gcx6S6tcEyb3AR/DzhylPT09Idhh7969u1wu1OpyHMfJzHvbe+90d2OqKovm/H0p1ccY+77bwKef/TA/gY8+eLj2DnIRjeUPDxJRgajSGJlwEyX4ApiEJy21rK+GxoLW8sbMQtYjt21iZglsMjNVZhZ3O8+hbS9nFrOIBLH1wbUdQGYgtIyWm1NjO04ikq0x8znqCuMmTTmfSQS/v2NP3RkvyKi7rxi4cWRgIDbdQ8h9tDk3nRYqVKobKAt0Lccot11FaEWl5pyOMyLFqqWxBKWLqIiN4cX47BSR36f3nkcik+77PooR7gn0bU28j96HNOVskmdrmom/rdHZu8oGQFnLS2i+VhpMeHl52bZNRG1mCGb5MUZvwiK8lFk12naAXAtzCoMvq6DDPCNIWEF0nNdt001bHyeAxsQMC0fQCjJwdxCkaYRlLuHK0xnd81QPiJ9JrbqIkMdJdXFgMUFuYt5S1/o8vmBmVIHKcY6Rj/31PJo03h6yyTE/Boy0IzhXbiQMyiBkGmfP819E9n0HWHcKLnXkmw8/uPbzGGmAohVTSGT9OJUv274fx5F/LqJtkwyzzClBQkYhNB0hVDoabkQywkUK4Tk7T4hQYzEzhGdjubFywREhVGI69xFRGpxl5RMRkAi3c4w1dimmgFkA2sr5Pmep6N1E0Jp2G4tIOsZgIhsjS8q9bWl4iWGrg8gHOCLa5QFLXsFEiBFDLIeY8BxzGxQkxOgWTvullVGIWba6Q/s19zpt2zYk3deson+k5uCW0bFzLJijkH3flfQ4jmXDyS/OHX9myrk5iYRRwd1zCeZmdobow8MDpD7h3jsXRjfyzLxZROb8y+cky83OOY7J7U7tv81UtrZtvsZMY0SEgGC+Lu/szIfXPHHbdPGJYyZJLx0NgD6Ofd8FdJ49TdDbtnHT3i3ArbXsrcxcVXLjDky1YJDK1pjNe/eBCRu6PD5QZOcVBCoT7gyJcHcLT/uSqgSVn46Ya6AvS/hZ2+v7TjkbzON8nbGb2giPbQfE3FUvAN6d4wfHlR8+2t589NbVgwG8HhbmbjheXvXx8vbtWwBvn99+4xv/xOPjUx6Ax3RYR9D1euaw6TxHTPbReZ5pJFxi5zDvfQixqmZrUuAakfPsY4z98rBfLj9+A47lzxnGzDGPeGIafUwy+xSKB4zCCcmGfC+2Z87kbrv0+a987avn77ZtW2stwm6JgknfVQqwr4V/OM3T5DzPHLtE5MQu75NbHOkandLdpDAhZSRMwKhUwqytR06zxtnzNni8PMC8n1cKPOwXRyyYbXous/HIH2xy0XH7WGZdMMIzCG0aBS0TdpfZ7M6KVjzmctOE5yrHzJhun2pRkd93ITIzgywczO5+vV6LF023ELj7WUzAMEv82ufAUlUWN5Z3ugBQXl+Po3KqRbdGaEQpAPElQuH3dTQycfHLFJdXV0TAhCiTLyp0IMjpDjW/LHyZHQVE74NUbt/u/SXqTIIoQf6KJEyX775fuo/jOGavmLwC3rYtrZv1V50Gc0TUuf25mv5Ol6Sqr8cVQvu+N30AsL95/MNv//43v/Xbf/Ff+TXZz09/+D0AlzfNcWwttu3y7vlH+2VPKDE5SFi5kWribHyEp0gyMIa5j/zznCsdNeVdFwrW1mjY9DJUhhyCREUqbFJaWIwj3JhZ4VUBdHvFxiNOpl4J5oBedvr4Ef5T3/zWH3zj53/6S1/6GMA46eV4u0VoMAW9Xq8A9M3l8Ytf/6PPjt/9wz/+3ve+/2e++CUAv/Lr/6T62LU5vQZOH+cuALCHs+rpg6hJ2zCLz/MYJKIkTu9vwvPfPfLMbG0fY9hwCDFXoL1Z7X7HGKD8Jd4m7hHRRN3HLfphhh+tkcF6L/LPZ6gTHedpbhEYY8Cv06KSa1Xbdl1lkFfbSTm5mCJd7w64pSW60AmVyEXufr2eWaALsba21g4rNC51g+kjW5b1JIxm3nNEbFstQ86UAd/SGWAFjocXQH4RGcPMKmZvvqRjeMDDnOi8eRNASLJWZVrXqOV6HiKmsq1Rbwr0VIXrFJ4e0VyaiZDp/S5FSdPQmxCEygoZPTHAa51lCDgI3HRfSAhzmJ9m9rC9OYLce1pUAgY/W9s+/uijtvvT0yOAranBhYksxhjWx11eJt8bf/4xL8r3VlK45XHmDmSd8PO1LSPkYB/h1k+agMkcTDPzmO36kuHdJ874TExP0fFUF4VUcKxXELgZgHMMSCi3s/fVRQuI89cXQXemFTfjmLfJDBK4y3d4jz9bL84MO0QlwiKYPew8R22t14N9twsq/r1TnqIPqZhluKOPMqivQsLdaSqJl606qVwRSPt0frZBwkQ1K0T05AfZ4G3LrUhEhvhgdBNuJJI7AHfMi6kgJGOMpjXgmCXHDa2S5el5ntfXKxEeHh4eH6uMO45Dmt6DhEs/5Zgdt3MZ6XOE0fH+L9eykWC9e8ZyUZa/C0oQZgJEbk60qNTP4S7cqEgwdN8PtCzbcIOMLqVYNlcAKCPk+8hR5n0c2/rrL9KBuzOFCDOLmec9lRsd92gCVcmp1nn2Jpqt9IoFSX0oER29R2hyB1fpGIEwX4FxHhXUmv7U9CYg+qItMFE1n8FrdRGky1ZMZV1ks34fCZSLNxElygwymNmy5i69w4jYdCewgyI8LUhKFHbzCt1OquBShkU5YJJw7NlsBQiSL+/Ly/PDw+O+t9YUEWlHDQoHF4r/HkjBjTiSgrp8xL13GzciT+I8wexu5kbugqIS+h0GMyewJchiBKiB5lgT7i4TK0iszjFoA3BgwM892q6PJBtLAOjnVQi0dAp3k9/8T8Ps9Aor8QgwecTWWim3ctBHlA/hSsr4XEhK3cJsRBVMYOGpLTfEXYz1ffWNoi96opPp/gejUm0u4OJaYyy0jcyfR0RkPp+c752ZtW26tv0GSSm8VPaKc/NXVpQpOstdyy2scKV95QDSK/gmHJ4OEhaJ2LWlbY6GI0JZpEmTxEhDRB02xuCAiGjiPIPO6yHJW5tI1PBa7yW8f20TVbUotuH3Nu05WrbyVN4HnwFMgnsBnXDvHcXihKpyoJ+nm6uqFwaF6EbQ96WanwsATyrN2pQAeH19ba2tCqe6mFFIx5kL4Xl+0jTr3gaOzIVGorXcBctmZtfrS+99a+sETp2pANx0rwHiGKcdTPpwuawRzXsdAVPu587rVZgrFk+qIp35RykbrRvXwjMLprU2Zq4feaT6JBkPt4V6axF0HIeTJ18OAIWFZbY63FBInbZRZ9kfRR+ix8hJKKPJphuTRe/96z/zNQA//OwzVb1er72PrF1z69bavtRwS/tPQC7glzyyzrd5+q0fNSJE9XGXEe4Rz8/PP34DDnMbg2CNQXC4j5rNBEflNwoVzSiodo9mOTmjQtaVwVKD0GQrXE10ukEcixKqKkxpK3RtmmjhGOlDaUleTkFgWoPCrJ9DN11FQFLosghbmrRlWUdQBHK7mFh7FTELRGwlN3AP7PseNjgRz8nMpmAiJjBXzdr7IKCpejbJrPUSOm6DioU389roZrmTXzLMAoeIXB4uGcCzCMY8pV45MjDrrSlROIyCRJWnvOU8r0qlSl0VDAOiYqMTclSNLPUIVu6sWqCRJfA+gshFWq5T3J24MruJdE6mQQQ7TXZmEbYM04mwSI6HeYWWe81ofPaBAYDKeSEsPJXP5bSkDEZfmYeAoR4aMCAVXYEIQSrcyB0p8CGBD7MIeF+1eNR6aF7hi0cw58HMvEkLXtghxDTvTLt6cX087ObkDI1wDwOFCCcibcnh9m0LxvPzyx998h0A/+C3ftP7eH377GcXHZsygP76TDJ4p7dv3zLheHnOi2drD5f9MW2VEplH1ZlWb0s0CyYi+HCG5Odw3zKFYwzTJvlxMYvDu/VhjuA8c80QBmNn2YiDPJrWru1dPIea8lWsqxGAB3rz+MEXP7j85Hfe9N/9/e9//+0O4Ktf+UjMLK4fb5sdh8sG4NUffnD96O996w+Gf+GXfvkXv/50AtjOTxo9A/FCypenbp79G11lU+bLdhrCitHFaB6IhBHGkKiMd4HAiamBW+pKjsOC4ImQyC8q6b2ISJxn1Zc0c14DYd7tmBSqtGqsT5byNtgv2zhHAifcvTUFcI4+rLd9k03DKYKWcS27luyy5vWfL7wA7jFkYkqN2H3if1b5Yr7prplnwa1GIceZkAs3rG32lNf2Ep8XGH9QxQm1CM8wc03FOREHea8iLxBNmheuPJW4PB/68LAwvgPaBRGTMvLpWgUiVxYWUUys3VAmQtg4AuACmkbAztPWwT4dvpyzGREtRCBAFMoa8D76iEhgk7mF+95aa5fhddOPMdA9gkFuFiwp6zBhEIkPCndRf9gZwK5wdwV/8PC4bVFjQQYLE2KYbdpSj937yBN98Uf+pPH7/6OCQxbpory4VGiPAJlb/uE5KrS63lnrEcZCiPBus97iAI7ec1YLQHUPhI2RgbgZXaEsQc4En4NyTJi9ZoQIq7ZpF/WRJUljya41/76ttd67MgXnkQ/LS8oTLFsG9vAYY4gwHDHJeyJCXMGcqsrw3DRQrjeELOxx34sRczenFqrRZO+dVJewiGMDMJjMfIwQVabCPSBcCMKaXgRQxagwWIQjYOF2A2eBiESVSrpwb4k9Y4xgtLan5d7Mez+aXpgFAbDVjQkiCFPk9nUFiXlSZAuLATv6trdGHO5EyKvcu18uW5qD3G4WttzphQ9JqQiX7Z8ixqCsyI/jNffDIgJwEJt5HlPC3C3GGCAXqagkZgLCbKiqewQqVpCJRIkZ3YJCfBrHiHg6mMa9Th4MBG50RgoguO0pN1+DDACMyFlwE5W6WTzTcILJwpvXsazEXvQon6kHxXspVF4RZGfmDN0iY6h07slkA0+KhwQsMsU2bKbxbK0hPCwinEhL6zHi6KcoMzM0fYXo/cxgeffRbTAVegBEjRsRhUFJ2z5DGWsgmGt8WtRkc+82hnuxBoUzPUP1zobsbl6nrrLsWpLJjNsChcOTpQTg4eEhwl+PKx902baa7sGHZ/dO5Ledn7vnb1+E6RbFxfk+eETvvenjZMmPcGMmlbrvaCaC4b1jz4PSWqbSWoIVOaAiHhijUzCpVkA4x3E6OzXS4Vc7XjJIkTgc7OaMcmARMIZNUuTi0SCQFpEE6FiJvET27eJucN9UjuMseIaDiMkTWZIMRX49XltTYWUSy8PPgqjmETO0EswkQGSeJ8XZ61DNANzUUKw2Xqi5e9EoDJOAFDMAnoNijBr5ZIcC8pitcj6CRLJtGkGnjawlfCWJ1hNQahGYi2rkS0c+y+9QERYEkwSX9YYoR6RwM7Ni3g1vxEQqSgia+krvZgyS1oQ4r5U5LcpvMCq628DC277r3p5f3tXflpmFfWS3ktCgfLo8A68+Rx5I6hccQcvfkVnYZGagO1pTEaRdhXu/aVHn/uR2fBMoQUZyl5BSh48wKZmPKYtLvUZ9J695UKzOIjzCI8HGDCIySOZ+IRbVwomI2mXXfYthAK7HSYgEAL0c13x6VWV4uqDE5g7DzGrik2xap5F0fCXMyBUPmoMb9rAae/Ds79JSwCTMGxf9x7uBSZWkfIeSl757eaJvmCrMGFAHs5j76QHgJD5ATTZ3VdI9/afUkFY38gCsG4APP/ignwMRl/3Cwk1LdAMbSFwHr4y1zOIdBLIgWbezOyM4I3uDKxGc0o5NE0ptP3YDjvRDqLadaSAcYVIgpGLn5FmQo3EqagsRKUsFQTGTbLcV+o2xn4jw1BW39H0k5WGMnjqO0Y+0cKuoY5YpeXlHKffcbPQyZgMgqoE6afHwhLUu0phnTIqcw4UlepzXqxP2NxsqztcpcJxn0goAnP1k0LY18ujHmYlrDJKmzHz003rHPB/bvuX4nCLeVy9T6iIaBasC0Kwcwob1tY9yjzu8uWYzMIazEkPstKwi6hwQHuGEyCFAzOPGPdSJEVKLmsoKIdTi2mjm6lUVQXm72IotiLVuKk14hhBIydr5sl8ADI9cfDGLXjLIbaqOPRAhMkuNGsmb0Jyvzrawcb38QYWDUsAiKEJVez/zC1VbBdNEpu2kfjID7NxA6SMvT92+FyHVPGb0lBd2XVoTkRpI5b9vyntrvZ+YJikiJjh8jMlDUt7znMr42Ps1wb5tn3322f5wefP09MXrxwD+zb/8b3zx44//07/+1/7r/+o//4/+43//L/6lvwDgs88+ufYf6UbX/vrw5in7Us62mOV6HAARl7xINjE7YxKYcq43xxmSZl0PX4RxYlZY9Pl6CVi3jRtXAulsNSk8PSBhNg5WAsDqGw9wUPfotby1OEDPKvSVL3/4wUdPv/3t3wPwD/6fwfg0ZgAAIABJREFU3/uln/vp/YMvfPb8x/v2IPwA4KU/uj5ul5/49HufRrScLXA0d8uhinsX3ZpckI4ve1WRsDPAM7LHYHC3IPcY5FKLiEgkEgtazshIU9oNh6WVOTcGBhrDSBTmCdqsjB8Wj+FhOmNHCcEiY6RDrkoZYQk4SMBBTJlMNtxgYBCjnD6xKDPk++Nu1t3n2UM03JiIBSo8PDPDRw8gmFWFW64QVZqTFWhmGvdaEwj68CwNgrIqqwTuMkWTj5HgAPcISIJm/M3TB/kkjzEQxLIpsVfYmI3TWFVU8migu7CPzM5bS/o+g6IPG1u7xDK+UqL54Qs5DDzsFyI6R6fMks6SU+Uc3b3SLuMudAYezDJzKGFmw50Fm+6ZKDFHjWEw4LrgcK01Yg9n85qGAyAexBbBQk2IA936K4BxPZRjl4uqSC8Va4wePojYIxNpFQA75yKCwycyCLdIgz8FriqqVIo5STeU1CHCxhhJeVzjpNaagPOcTt5P4oFESKZufOnXZjWDio/MQlQJpGAyRHgNr6NOeGLhCBqjdK7StuRHPD1uLy8eS1m5N3MhJSJKqy2kclWj33wrmBOmlMrfCaxo27aqnn3qKylzSRgeMFuATABkwQHlGrmerzYAEXl82CeuG0K8PfDrC/JmWNGYqkQRo/fLZUsxR4U1ukcm0TTJrLHI0SYQlDEGCeqL8zxb022/OBV44jQj4q1dyFxYPRlI0+3PLK2xIXJRwMV2HX10AWkxdAmojLPWSn1gNkjTRo1cvhenI4pMCYTIzXLPhG3bfJzrQCBa+egEkNH6y9YP4xRUA24wgTgmFGA6KdJBGk5h5kazs13tHAUn7qL3wxf74A4O4aDz6MJNZkpRVuypM982xkSb0ybnwHEcEbRtm6f8YUTqp4joPK/Ze1wu+xgDBZlZ0M0cXnB3Y84UbUQ4OWevI6mVwC1Dl8ABBxe3HjHGOOGJokSWIgbSJmbmiGwSqj4WpsBxXrmpiGLRFoojkLlLNg/ejRlzYZNgWhqceW4R4LRBZSAHCwehu2WbFBHgJiwJxGZHTg3gYKZgMEm3Utyokmp7enrT++mTtWkWzBIemQ95AwbfiXpuCeOZeghytzFsbwRAlJiETUG3hdMYIwnl1TTPvtKd3P1Ic1d+AvBdJWCv3iPotKC8kpoyGoYHuV3hZwew7cLh3n2MsUzKTNTNnJAeQ6lggeh9JAjPzqO25k4BFxBLppKNAo6GB0hkS/Nf1kgCkfb/Mvc2MddmV3rWvX72fs55v5+qr+yy243bJm3o0CgkAokBEDJhAiMEKBIRoNAMUCYIBFKkFqNEghCkKIDEIEwQIMGEIcMIGKDAoEeIKKKTkG663f63y/V973vOefZeazFYaz/nVHuWFi1bslSyq+o773ueZ+/1c9/X3cEM0Yjw6QCGWTlxKJgKpcmRCMxsDY20VD+inMQ6w1SvAv7p6elyuWT6GAVlTOHkaK27xb7vGfKSn2qBWmiM27FFS6psyX6C8y1g5q5bRCitGX/WJ6pzTvOhmZawNFbbtqWck45AsQCzIMymMSTHpkKkWxfIvg+4a5ccBbetCbGA3PLPhxT4xt0S7y0AtIkhbvN2HVfAF8mF5n6bXsEZc44FLM/1fY7uUZuSSp1WcEqrUnS5EMcgCc7H+zpvjakxR7DtO1ND+c3sCAs4IA6VBUHIeyrpOcZsZtJ42sDK31XSTAfzcKI73CR5GBFh4QH0YrVGxR0S+QMru2kfY+zD+EgjQw6CmzlgFdgwpgWitUYkl+dLxtv11mzGGAMLOLjvLwBah8NgqENukeCV2hg3CuIj+ocPGRH7rJw1N9tvM5qcz2cGjdueL6yHRy4/OScd+RgwG0OCWI0tbdsv7juJsI4J5S1p0Ba47WPO2ZWgJEYAGrfbuJJKU71er6q9pZU4c9zCGKR6dyk6KJglLc00CoLOzCAOHHYEFhAyozeTHPTnbsBRAlQgB/MpJwbgwhJCHsucGcexmwwb5uKRHtEb1dTG7yPu5F+Uo2EsWsypN6ZYc7vYNnHIHRKxYgSEGK09mlm+mLCF5TohfQhFy9PF3Fsa8LJ0ywsJ91z3Y67cpKwiaSavIkxEiO8hHbzSEOpFDYuQQ0DlS+sVc849Syu3SCusmfXe7qSr0tPlJeN3o0e61BAlyQUkSrk0zXKzV0CmfWQAlccc8x6Gd+yul8NqjQIDSUxMMXPusda8k1dk4z2LaM6ZLQ0TzYh0xB/spWPAcQDhfvahesxmg8chZc9TO8OxPZyo3YF2x7/WQ0Sj2JnMjYuc/mCoOeLfHrWIGb65T/99nvnDruxeZMdUCzPCfPqqq0SE11rb4gtQwM8///zdu3fPz8+3l+sn794B+NH3f/Cn/uk/+a1f/mt/6a/+xX/nz/0n//qf/ecA/Il/4le/8ctfffflN+8++spPfvrDvhV/ft93FRBFa5rDBRBYyQcdK9wvsJcOdTYVMtomJZGd72G9keLB5H5nqymqXtyKaBLQmjBex1U6c7CHOJ3ARUR3XIX5en15df7kV77xNQDf/s4P/s7f/p2nV9vHH229ofsNwNXJzjdl/+EPvvNb53j9zXcAPtqaxisV9K2N6ebzshuArtq28/P1A3EqnFMofkuhe0ZNFgjWPYJGgLmxnNaSahDc3JxIpDXICjCb6YRfILqjSmeblSpyeNNyIRnFU6Pj1X6EeuY/fj6fRTRzM1dGClSFSIbtS16RPgLe+hORmI05r6USN3fKwEVK0VY2ri29r48SJwqIttaOs0xIHtUBy2sSB2uWMr1ifdqFT0s0qx2AtzCXlrac+wMvVOAeDyNqj541kESWfQc8lVhUgsHHK+b1NzfRoAUViui9n06n452Nh+bcImBoqr1LnUgoQ+9R0zRVzrilLxLpx5xSA0xGwnFgYTZHsJKSBo+8qpWkcWMIRggjfZRzGIBta601pqo4iUon5MQRf0D1xheV2CtbKZxigWVz/VvHVPmnUhbD51c6ZiRGKg0LqpkcYccJlsydvCwoNL+o/TZZSUSCa92eJRQz25wexBmombq81MG73662FHzgplWSmjlw0DTrXeAMVqwUgClxCPYPFTGIAI5MH1tWI4Iwc9REuVbNma4gxOZmZnHLqbHUjyXhjrHS4jt6kRq8JkcizMwUdnjUS/RLDnA5I5fSzR5if30FxhPAdCAzj2+c3BAUCv6ZYIEqJ8Yq8Q9DaEQ4FyKOuQSHoiRKeYBTAMI275kkeIh3FZHkuj2qrKlqibltTzkU2/c9glSIqPqZm9tYMjSiY+QdBxRlDD8Gjpn8i5ByTATfXS50JFNkkyJhRh6WC9sKPiPKAsNpzuTtgZezL6KYryvXY6HKiYQKEZ/RsyJNVXXNng5c/8p/wRc9L18I0cxfn6ACb5cGPGjtj+4c9DXRZubw5eQH54nqPlkkT1SHpxokRpnhD4PAnPaF+OGHf38sXWhJX6eDKRIhSUtnHj7DGzd3X2lTGR4fYx9u9tRaHJPUzNkBKMrcPsbMvsw9hCXZkNMHkHqTTBijI5wlHsyVOb0SucsJVXvNTYgBJy6F7F09LpIVYDiWEiFVsDHNJyK7ysbUMihDZIIAE6lWjZxtmvvsKCRq2MxBQZjHCrfMAlGILLmwywJGkUdCwGexKVkJ7j7z095taLmFD1sX5t3gliaXoGWoJMlFmTIxw6HVaLm5LbFxOrgBifIFRJQq5BHZmzjOCpJiJggzClZVWoSU37iIPppiEiqSbZESX0ei8dqhL36IJqRD5kxHeQG4+20MCaQ+DiteqkD+HuCVp0NMidaKzJDlglZ1sTHfvzxz4LzYB7fL9Xw+7zbNXY60RMARHjN1jlk7Ha0Wf9FttGQg9w7LEWAtUM+KKaAv9mJFK2cWSfLXHGNIz3ucjxMgj4Xj35zp7XfoGEBLLm1mR2BKcFRGEiCyIDVRCVLpT2fhsL3WD5xZyhQELedBJeDWm7VAVKCsD3nbDpvGjLL6+uN1X20O1ZS/BhbZOQmYFJ7RbWWfr1uS4xEX5W4UQV4+HyeNGCV/KIgBpbLPEbfbxQnbpnnw225zuki/mRvxZAYwDLKduHemPh0pvcknXxsH+fRx0vPh6Dlxb609sFGgqh4z/RAOrFQlItHrDDAJ6lCmcCFii6PBX0F1xMzEFIF9MSV/jgYcB76YIRmdQrir/Yky1PExiI5QPIZyGqehFxwWftAfcvRNRTN8wKeziEjmHiXg4iimA4+ZHnd/vrI4Qio/DIef0L2UP/mPjQgl6py5NfkT1f+lqrzGFuYJpp4JzjxiDpMMRBEicrvumTcwhqXbOIJ8TQ3MPb3nmfixPqq7BzcOw/S0JQMOVU12sS8zSUKTPBI4xGtjMOckCBOTssxlMsyrGgH3O/n/7qt0j4eTaM2h8iu8Z/umKjUVIAuXVTq6WJOUI1klXfU2I3hm2c7M5sk+KG9eWUAJlqfk0n96BC/GMkBaC2qxObFAyuujWlHIfKpI3icqQgEGMZMdYZ+ApowtfIxxiIGnW+qBS+SaSmCIO7vNrOOVMspocYYeILjuHjPgFnBm1pYflcyOxWcx7tfBLZ999lmpx/eRoq/v/953vvrVr/2Vv/Sf/+W/8h/9jf/1NwD8s//Mn/zap9/gbp/98Ee6bV4oe45wpiAlUYrFtw+3JsyhlhF5ywvq9WhV0ZfniNU4nze5C48tyurnUeJWlgZwBE3zTOxO9BF2YJ/CzayFN28KwGgPurZmbQ4a+2v+GMDXP3n3fTr98PPPv/vZZ4j56dMZwPUyv/3j/3uXp1/6xS//+Kc//uv/298F8Aufvv36Vz5+9cRf+fR1Ezvp/PD5DwA882CakKEsxBZrKCbEwhRkhCjJH1OQsnSmPkMvlwsA5rGdhFtLoWYKJcYY7r51TTiFiKTl4ZFZwILaqvkqvAisZRfcpynLGDfzQUTXxYJu3M32ui7DMkglwlny/bLDJ8x8n49EeF5ySswsqp1YbRbLjQxatLPYtm1NNqebbadtWjya23McTpTAXGf4Y4JPkIjw7ZYLQO3aG/Hcbd/3isdRqawlVIRl1s1CZEYh5B7Ej5HyItqZ7Tb2fO9EcxGVMTNIMsi8DCIs5k79Pkdi0ijpBemurUHq9AhzAasUm0m1wy1ftJkjKGDbNlIskGgJZuec03ZIF1giHQEwR4DY2KcFC7Q626aboMekaRPqOaqVzBComa3Egihl1vkjHpz/vgJiV137RRM18c8aWBBBtL5ZNwSD1hfAulZfvk+KSOGMrsfA3V1IALJFW5xzUGgEuccdYM/MTBbknmdU4qqysiEWsX08Ypvy3BtmacWsT7vUpFzgAAz3oGDmBYq+j3eXGcpsVYdStzWlPDNFDXmnHC1fxTe0lte7IQBXWeSaMQPqDpiVJBP3iC6f47gvyodM5UxdY0qPFUfjdp8vZKM4Urb1kCA2PURa3J00eaz6yEc0sPDbUXN9YWJewZ7JGk/b4Ip7EBblTKa/32tZr1cUGJySiVA6bffJqVd6CDiIOAzqdWQRsa+l7oMaK1FQuQeNlYQdcw6wM6vb/aciIgue08Mm0FP1zRHEqJUpH/Qfak3nCEt1GCDEj93OocR0F4cxIxhmMw+fLmwICvdw5qqPzUdrLZNfVx+YWZYREdLbY84dcWQoQUlSjsLPHcxu01DIspbpm8imPfBo5eA4RkjH180L+OlzHrgZmDNR0pc31SSGzDkdDuGHc5LNnUPXI3R/kMyMemc+JuzsoBTVpmRmsS081qZYuGV3vZvZjOCYw7VrWhtqg01qsAk7cmRWlisI6bqPlSiUgiDpXXwuImmN41gbj+K/SG4b3UGUcvWKApzhIeLLREyO28tLTAsmS4lpZBhNuO9j3oZdu81z5UVFGAhoIgSpPI4szZ0aN8Nag1G9+2PfaQmgts6t6xgj/VYsuT9DwAnOhEx3LlU8E7jbDMBJluCRKtnaEXIfxd47SXg4x9h3AO66bZu01AWXsSthihRkY0bQSvBlMyPROxIrPQUiGeramq41wwHRmDlSPJo9T4QwIp+GAzmZKSS2QtpEpGCO8EYc2UZZ1hSU93BYqS2CZTd3Q7DkT5EU82k5fyRfqaUUCBKvG9ATS4Tp6cfufRu3a9ZdtYh3d59YAStrxlc6jgNsRyW7k3Vk0RGChgXhOuImhHPv5o/MkeORpmX+OjoZ0J1mAoAjVNViQhBz+VZiMrNyW6FO8cDDSnDNIfxChCPYM1Z3AewyN4qYJMMH8v1sngQTG87ruiSgiU43N2ssacSwaUBqHsnG5FViMed3zJmQ6vDDrrhtjSjDkuIBiEMUUKpoeWp1LKQNT7Ufe6yMVfa4H3UR5s7aeJpF7yEMYMzo24mlOSiCwmpRLRIQCfI7pN+TSSQcaCwzCoHsNnBIit2RT6hKWQvjYQJVytHfB0V87NbN/OdvwEEQkAs3UbU5bKV0+YzQQCQxj6WeKjhAEdN20U7lKMtVMoTvz7SZ1Sg0mJUQyKDjN29OY4x9n2M4M+fhEmRjDCKb7kSSksg8cdyMmecxMyMKDikJez3r562lXZPMHcbLS5QCjQhrbRPV2xzHeiFFGU2kvuZ62TgEE+DWD3Z61kwGy19D0tcTsZlP/GHtzlQUZ24irdXv8dR7ROzutg++T0MOvQQ3KSqymVPeykKxlMBk2ZFkC1d6uTl3cupdb7db33Rx2jDnyAGTqqZKxcLCABIKIiEGIYXlntOKtYR9AKqhgluRSF6FiKiHjzF10wRZNxYRpqBpIyI0k/CmzTxXbNZJBL+vAeGRzlteM8JEUUxXLjIIO0d4uebykwPuNojSSXnbb7HUN69evcpac9qEHQmFFBHbdjazA6WWCYnuPm0yk6e01cZKikXvXZCK8RweR5AzKZHn8wnE69ev3r9/n9lyecXO2/7JR5/cPuzO9Od+7d/7yfvvAZj08l/81f/qX/zT/8K3fuXr7y8/GTYAbE8bN22q+77PORN5fTqdIgMXNMO9fJVQMzMmQCTSlq+11nJduAFhXP0MVUB2Ih4B2Jj9tKmq+7QxAyMBVMpilxFdYRIeoYeJzJji1Yls3sxeALw+vZGvfPTqzfnis2+qmY8w7R/5Y1822T7/cH1/eSvyDQDf/b3v/NbvfHfcXr787tUnH7/65W/8AvgVAD4JcEFcEG6FbYGKqCjgbvd6NBzQ5tyG8ct1/+yz9wDm9frJl96+ffPEzDlpA9DbuXXNh2qfo6+kRXOARYnMr2nqKfuPE4KZhBi5eppzbq2BJhuUJR+k8/n8/uU5u1MRERRr0Od0x/nUX25X92gp3QJfbi/uEKHTqeUHCzcyshkiQSFCCmA7NwDXyzXMn56ezltW0tcZfh8or9V9bnhUuWkb87b2c05BhuAACz9tFRNrPiITu1QOonhuFSzgYxlU1r+2974bMUmNhh0g5whLuFeR+dNoOm0a1TAUt8v11atXAYwxeu89d0T7nuKYQ3ybSQQANAH45mG+3xe5oACJqOpt7KWxMr/ut1ysyRqmn/qZiMLhZjlaFXUilqYCue40dhlI0xynT5KZ5xwp2d36KQNHb7db7yHc8LACjQDB4w/MGf19IWhrdx/3mWmEEP2+vT0zf/75RVVUNW+ABD0qp8C7FAHTJxzSJc+lNC6lipCIOAUytcqmFFCYDSLh5czyfTJz783Cu7RK5VDd951VmZWVxnJrI3UTDhFKc7uZeRinn3zdrdpSEpgLTz+862kxRKwD3Ys5hXzlGMfs/3q9UhkuWLWla8MDM5Fo8EP+4BExg8IAb1tPDHMl9jGHkzmmGTVef2CUiDoq80giLFxVhYUjbvUcGpOctY8xiFpRtNNVFMaT58qpXbchC1NI3NNng8zMKfK4rSWBhe3RWpsWNGd5P7O09jldSCmiPPwicKOYEUyn7fT8/D5HP1s7mVk2P+kUEpW1zPcsSY57Lb/QMUwXQTCzMGABIZWlT2GIcGpLh/uwPdX+AUdG/q5lONLpEJbi0VZTfknmX774+QtM7QNrsY0jIv0dr86nBr2O3efEgfRLT2KUPhRFGqJMhyEPp4ck+6jFlZRQjtfmpiR1suqTuQ8VBhdpKR9UpgxghoWbZzuJ2xgMZyCCjpVvSbrYWYQbzR3ZWhsiJXiqjKUpNpuijYicgwOLqEozjNzHnBmjfj8GmJSEWjObsshKjuxyg4XT9HG7ze2k/aT5/lzHzBCrLjrD45gwPiwUj6auEQPoogYbZsKurMgluU2zHMpLZu0cKyvPDSyR5qYEPuesdTG85VR8v15//GPbL9l409aQBG5h7DfaX2xeI7tmwAxcg6BkCZdTyWNiQhojSgQBUVHy3Z9fnj9+fc7ymxittTHndGNIMpKzBZWm5W1xP2LkiXmGR5iAi6KUHZeBPKZUOceRqrFqCFV1pJ9xeqtUwQynqotJScE0pkdQ77ls1/12E2RAhqeVjzjSFe0e/Z57bXUcIS02cgTc5KlS6bMLAkKg1sUM1+sVKxuxqxB8XC2XrwDE5dioJa6EtGUTse97gHvv8LiNa7H5bhcAT08ngBOqzaCnp6fb2IOJW09pYcquRcrOn4BFWb2qmdU28nGrvDR1NXQQ8X2CfeUwPs6TEJa+y6WOiZg24CFSei5mJcoViEsE15O4ZoWSwTpkxSiMJjx271sj5ZnQw2nKIkIRNOc4blWSnAL4dAvgnA9t2TjD66/jILVdXq77vqvqm6dXWfZnHi0IwzxVuiLSumA38yFyyu5ujJ2C29YBtjGcSPO981ESNHqEale4D8tdToWIzFtXUp9R61jRtBHU5aU9hf/TTVlPp1OWi8lqFWkOU+2xD+IGagCGT9ZuaNM8ir2TtFVDBBGIuQLCiXvvhvhwecm9fts6gOvtCniXnluZShpFOHMXDaIjyyYQykwqHDznzOM3GVLTjBx8WBx+rgYcrDXoHuYBiWl5tpzaU5glU8aPqEdmDppztlMHl6M4X5BgSnRZPhMzZsRUla7Fps4RyfPLh+qDRRiRiqmmlTG2CUfAUxDOTVWD2xiDwlZoaR4riVKeOWBjEQ5oOeIIVtLWxlJCCY4ZviIDWjEOwq7Xa0mJmlyuA8K9n3zs7DMTntrWzd3JQRCu9IfTq7OP6WkFpKJLiAc1nUKTYnpN+JQYZhR0Ij0k5QBI1ByGIFQhe2qvEkEUjtzuFTBGBOSXy3MEnXrLX1dXtuEvz88FV6s8iIVYmzfzkSX+dewxQ/upSYEfytAV8GGWwSu9sTKAaRhj9u3JzeZcMUCAJOywscPybBo+bZqSdmWfvj8/H9V8P235egtzCiD3uTuCOHRTd7tcC5e46ckGGm8xiZPd4AEY4Ba7bFpxxSrhGLcbEZ37aWo65fbLfmtNZkztPSJSo9775sMpWJmhnGfWcNvNlLFtfezXrWk6OX/6+U/dcX79huN0uzqA83nb9yvgr06bNjZzQ2klPjw/t97H2A/NrYgwiFXHYEh79/UvA/jt3/vNk378kx9ffvvb39vekHQBMBjPzy+vn57cwobZHgA25SAQNlHf9x1ubz96DeAHP/jB27dv3f06djejfsoKnsi0Nxv7bcRZT0l6n2bUuhKm3eWX83oToIlII3N4Lv9FDGKTugQJR3LyEERnDFyuOyikZU7hJeiyvaG2dRWxcc5UF23X4c/9lb/tc9sYwC9+9JWX928vV/ve937wt/727/72t3/8zW/+EoBPv/Luy+++6i/f3U58eX6fM5qmcr19YATgHKzZgso2g3cH9fPz5eU3v/0DAN/6pV95nnT9ye3Vib707m3MAeDl+Xnf98t+effuI32SgO+jmqJ9x367nU50u86aQCd+StRius8Uzjm577eaS5rnJMJG5lMQg8kpnLPl7qREEVc7UZ9S8CSnkFMjkIeZ0PXlBkDQet8QwqQkOnwA2G/GTbbTk7sP8yz4Gm8ifN0vnIEIpShM4TpFxHW/tC6H05hbJ6KxT8DCL7kqUOoVFBohSyGFiOeXq2o7nc5mVl48AbMGNRYxj9u+A9i286HVzA0SABgtA7AurCFevf54v01tAsI0ShfpmCDyTbequVkuLx9KVDmn79apiVSe3wiLADdlxvTJW/6PU1t/UrldB4Jz9rRfbyChwHTvXa1EGT6mB5GF7dCJTz//cAZA26m/2j6M3Rx96/mOf7i+V1XV3lXCpmjLlMFwEmlgSmD7UYZ6/P2BOPxnkRxfyGe5y1Lo+G+ES9LGrOLlUqSmzIkozKBxZc3sSck4mjHTOzljKpTCGxArPXHCW28ePG3CPAfEohTht33fcm6SaVwWwhoRSlwYkHpmKJhUUhdRvxlyyuzjDEpIYSoHEUcuglQ1+7oMW9n3PV3cSPyq5NDDUeEXJXj98HLt/aSt32637JBVeYzBHD53VS0AeZd9v+ZSi7TBR60NwR4CAgWEdR/Zl9JBflFlWbTy6+USYdo35pqBUopswz0Q7sJck3eh1loATdO7/mCvjJwI5p4Mw+BO083mXF0WVKlzc1uGTTMANx+qTZowk4WP3Wr+Y9xYttZtzDCc9aky6RK+62AmqRgsuu4vzAknCV52MyJquoVZ40ZBL+9fcjrQpeVz4jSW1TTcaq/aeu2HzSdLI+bbrIDM7LfBAqJ9XgnYtC+oOZ+eul+mxxAVDgEw9unTMjB7Tnv7Or3oZigtjUoJlJjb7XJtTFnv1jyXGKpjVvSDrckjVITZzG5zCFNe+lZUrC6sIuWnVem32yUDuW+3a6YYtlMbu13GziIxjYbV2ggIR5fN3JtuKbaacwRhgnwCKiOrx97FY849zEWIlyd0ztkaKZNZJQo1bUJKvUeEaKvOhUlEwjGGwSdkuYKDUmPI4ANz9ub05ITL842VwHSzKwBWvtneqWtL+4Yfe47iEwGbaC3SxuxMrbG72XypXnfOJgIEc7vdbrVOZ3BtGEhUrdrd4XBS0tYYPp+fAegYJwoVen1SYjPcbuNDAbYFAAAgAElEQVQ9gNv7QYQnFQmPOZCbki5jDIKraOZVp1i/bQ2Gl9tLa+107gCGhftkod6VQU17eglfcIGwynm6H9oBYrmMsc/ooiotdU+X/aadOXKitU65oOTNgWHTDtupBbRvxDpvl3m55psrwohpc7o7EXpvlWYqSdFlYh1pJx9DRIlcmNw5J+NuKdenCH//fFkHmnriw+b0oNPWJVIgfOu9j5lIB8uH/3p92bbzZb8QkXQ5pHDKGkFoPMLy6EiSA9yZVaSRylhWa20bBeY+aM25xv7CAialMLjzQvaahWp/uV5ba8kBvI4rg7atI+Cp40PGD0cTFZG5702VLPU13bVdr9d9jlgC8PDZBGEziKmIqPAZzKI5v4kHrm2gJlbwxNtXJqGKMAtoTk8F9LZt5k4R47ZHVGcREdz71jsCZjMDU9ppg/l+u0ZARLK1jojbft2ns0r+OJcFlGFW0aYkEZEmv7yWGgunDK8g7GZmt33X0zmUs+8NRrg503Y+x5Jzn7Y2roPgKcYnleQ4XZ5vvSs3Mp+HlQ9KGfOUKMJqUVkzfCM7x1LOijAra8/QqGHB0lK2z6rmMT5cRCQf2jmGDbuNkHZ6mXoJAaDba2of3VxMiBW5SBDzaSEggTLroAngZnbqPedibdtO5558wOBQVQgFQbUw1e7TJhFXMF+BKVimY9iEeR5K6WZYiZbi0+b8+YOMXm63IxspgrzM0elrksxKPOKE3T2DWkU8wnIc6JbAdF7UnVQrMbgllYwcTKJ524U7e9gRfZJ7WIsw0bxLOPlAzBROVtOK4xcXgjxxglHk0fAJD0wyssSIpN4jwpgw3XgiBEuxZangWDa5hcDIDBGEgZLin9E+Bkv90oxZumqowyXnz3GIoNJlJ5Sj26LC+4SzEwFbLwHSmDMsSCjHfpmhzVZIMeIALUU4QEmcQUGIsy8lotZE9XS97osmXRKwCA9DeAzaK3BIyMxfbtemPSKSFKVwFeraA7iOfdxyZdr7+bzfdmIVTWTPkYydXDcvlSAHwBQeBpin6ru1zckTUwg4L2Xp1vpIlaF7RKVtJSKBiPORs7uB2Vnc4IiVqmuOKDzYwVNQVb//Z6bp+qhPn5+fhTgIjgVbKZPUzeeYK5JQRJiFSRCaw699WlI93H2/7k4Zrwtbq8LMx7nTHwIeMfb9zZs3H15+CuDd20//jT/zb/2P/9P/8Bv/3f/+63/hz3/85Y8B/OSn399Obz5/f+ksXdrbd2+KkUT64fohYm6nxiGff/55ErD2/RoRrXUAl+eXvJBak2lDSIiQ4sMUsNmcITSDsATGlUIcnisLj0w9aKInCoTNQD3JzDmjY6E23JCMAB5JpsWFLmNur94CoLiRKWzXCAb1Rel7/ckbp+2rX/n0S59+9fe+8/2/+1vfA/Dt777/hU/ffvMXXtkciFdX3wHE9cJEr86KcFDM3ZIj/fTRJ599//28jPP53U8+2wHQP/RGt3ZSbGf+7PlDFM2OP3//4+2kzy/XprSdWo4mb+MWEefzmXk/toXpZQ5zILQ1w1ibiTxNBKAMfMm85Hp3PGSFoQSIOLatOcwR4AaAOxlhTtvHjViXySJsOkPc43hoc99rRIBLVMpAsriZ2SozuoJFmFmEieJ2M7k/4ay9RcSc5m6nVzmvvF2vH7K3EmnH4uh2u52ftqabu5vN3PqKSDCP8lveNQUWh6a0gKQPzOO71WKfHsxBEhRYOt7T6ZTioNwrJmq6MqTMCa4tuQz13kUW7AQ+rLPuiAoKUdWa5uz76bwRETtE26LtMrhJe3W9Bm9vru9Pzu8AnM6fGIGEif0LoJ+Dwb5+lGTZZFrSXGkO65wh/KH9J5jqsI8jQjI3WgA2fZpc+7cHpUjc0z1n6ifo7uuJIOZ936UJCfbb0Qt1Z4wxjBgiaQZxpz2Dh4QEKpXSXUd7PvpWKTNJ/HFQJph58Svc4UgkXmpWD7tW7QBXfDhYRDJMwAzFctnHzCDD/KJqNUqs2kXqCVronCyVKPPRiDW1nGlUyyoFUuhQT7Snp07Ty8oHyxzQJa5eMFEA8FzVGqy6aBgJI0cZE0VdBc89GC7EWeGlhDiImNXD6CFRKJvJfHfyOMrHLWsjTqhM+trc3b0JBzPKPouIYBAoHdyR38K+X5+eTmYJFJ45hy0PWiabBqu20tWjaCwIcxt54S5rDhMjSGpgyQRyA7k7SJIb40FwBy/Lz5Jw5mo6wnrrB5tDlBG07yMZphmRsNsEsSEYkp6prI87Ny517JFpDnJQoPeuSmLZatqcYwJKJMq3l2saKs/bxqRObE52SD1sClWQlKl6sXvsNm/SlFIOkKM6L/aqIx5F8tnROtgRJVZe8xdhZQozj6KfUut6HCm57dl3zy86CdfpuTbE1s+OMDOi4DWOCXPzYwOonNTMpmOOy+WZVJ5ePz09PeUs++X2Ib3AQkJCh1hs0SKE1orYp5nkttXcRj+dc9hHiEMEmj+CT4vGBA+Q+1xC97BwmxFhSqB9AIjr9Qy8anKm4ePKjZwDwH4iBhpRE+0PEL2gg5vLqW3M3+TEVFUSHIUuSZm8EvNXlg2PgKUNd0VtA+42XbsCbGapxElHmOf+f+7hqy1EhjkCXqRhberDnq831ejbCfuVMu9v2jST3kRojFHE0NbLhZEfYe1Ejp+rUlRXieVGS61TuWnMHGAJKk1DnidzTikEw+HDaK3tth8howdxb/3EFsr5jkOIF2YILHN4LUBKwYWI4CXpEiF3s3nbLSg4vdisnbU8tBa+5msiSG17SKtCtziDkWE/GRxvAC5jgiSoUqXLi4dgpkpcYTA3AKSVKCfACkvKcXqGZluQa00VJ8CtNYJMdyLatnPOg8yCK6IAh6zjSFRZLAAktyc/MzNVpDGTOPcqeXHAa+DkEbCZv2xfA47ee2rTjuxb9wlE63IbVyPOUZ2S5o/DggjkLEYZzGhNRPtwM6+gz6fzW4ITmFuKWKw+NedxShyI8lUpM5NTUDBb0YWR5R15knGkgquVpa5s7UnqzWk8tIH4MvxljltrAOT8xKfXe7BFOMqIB1iyrMho+lxud/J8d1TdfR8jH9CusjKn77CC1F9Ka55mVb/3yMLMqi+XSwnNnA7i0opt+XmzqERQHGEbZUUpEwHTIu4UC8AWlubInFqz6kzpyDL9mgV6752Zks5FC1eRix0lPNoijrzdSqLmwg5VqrRw0y0/SeUiVD5wUZqIKBjBaQX15EYfhnMqqohQPdlMHjBvomiWNkhRzj9V2OnO9oL79HCsTA1aMXgRQYGs7AoEZUk+okQL5nbPLcjLRNW5p0drxMx8zCX6zfVdT5h6DjiwxJ7MlAyRKuUXppRVmbiIynVAFxM+6UGF8dcG5TEsZoRN5oru66xmY5qJkjZOvgdVfqArY/nUcsU4LSJgDOJKp1OERcI5SRLZNSODKkBE+dpENSqm0t3dhjHxiuwOm1YoFmAxp0HkkAgPhyEL9LWEC5CtjVbTlndVlXQeUhY+OFHvqiwWGYsHEfHYzSLCW2t1Q5Ayv44QaV2l5exzH1cRacoRlrv9EjO7LfKcuyfDaMWBuT2d5eXlRznTHB6f/eD9q/7J3/hfvv2X6b/8D//irwP46N3XZcP+4XsBP51P758/ALB99Ken1ruHBPw2bmO/AXj16tVIKPfw0+kc2wKR6Gb5I7OUD0FURDwqwTFvIxUVkQS1GjgKtA8m7ZvadJ925N5n059Ii1jst2AoaWstS6N5+3F1aXxqTqIa0CzxfY798pmR9v76l/6Bj7721S+9fx4A/t7/87t/8//6zR/+8OMvf/rRH/2Hv/nqzADef/hBxHWoScx933U7AVDars/7h5/czq/fvnnzpU9efwXAvF7k6fT+Zj9+P374o5++OiuAt29P7e2X4C+995Mwj6pEWxBjErDvFxZIaH01tkaZXavWsEoYYmI6ghIDjTV59+TERseGliherpe2qbYM1cWYKXpC19YYum0AaHLWSWbDfQU8sSdpjY7k6dKQuMWMDERkXmVTIdZ08QDLDDg9Cf+hNmdmjuD8tDF1NzLzUqsOEMduY7eriMgm2b89Xy9ETKxg4jWOSRoCMwcRSTuCZokpUV7unuekUhMhYSGONHxlu1ueVWY4heGAGQNovYM5txmVhEpuZuHEIvl35mjHzJT0WPJv2wayAAzCBHMufiHpiTcnBb/6cGGSE4BN3lwGTSJR3eeulcNyv6ctMNbaJCUqVjHYDzyOP8T5xgOMDY8kS1qVaI6cPCJRUFz4bl2K3/CY4BS954w+1DGnd2lM7FSJQgJmYuEySyZaX4m7aDTyMFu0i8CdWeCVAwNHkM/8bMxcbUuJbDMYPg4bQu518u+0lbTNB9vzoc4xs4TDR9RgOnkTuTVJ5OGq+7mi9dz321QtapUhnAjCII4DeBFgyVBI0OLtH7mVnLDDA7DFksbm+lPSFpFzI2YGxjRKl0pgzqmM1lQWW5dZmwgFEo4oNTma+VKICN+hFXd3WHhwoC79fXdi2U4RsVutnS19QEwswqDsMRIRnWk4Echyfnq4W0Sw8Eo8rzkRM0fmTV5upHIkwlZ0Oq9gqazfytdzMOOr71IRGAR3W0QNBTghjPxg0fL8Q1d0T6mUC9B4hBMQeyIfl0b7CCY282FywDLMnYBgRob1xASwXwarc+vpt8iRVlM9+NAzm2eAIhpngKh5QI5cv9TVhBHBl5ksjZ/M8GFuQ9fsiTMRiDDG8DuLkw8vYYqykqmkqsln2fcKpBMlDozwdFXfh5RHquLav7jP1uR8Pg+3MUa+tqQi3KqTdxtjP8IgCgQTBKGD0u4IFWaWICQsnPAFIOLx9U3L3Bwca1gRIWE2m46n1jxeAIjPJ4onWN9vPq6YdYttwgCzjQYo2PZRJOD7CVJ1ZrjPOXP2BF726gyWVqFAjJG1ehBZFr11XhfKJAceBMml5mp6ZVRea1qxyvqUJ0Zvp5yELt5HD6a0do3pW6ukRbO573tNh7m2a9nvPd4D+dRbBJbLO5+uOecMF5YDKpEL3jknUWTkfJZDSk1YgykbXSp9Jca+5w3IxCRfSGCtxQLdp/N5OWbPUMUtrUwThIAzfmvPSHIkO0uozAnVLNT9snaBvKiQOZ49cnnyEM9vLZfKt9vNfOjWtemcs1K6ibU1tzCfdxqjsHuEmazZ+9p5FTg2Ki45x9YVnzP3G1BGBtXOPFU5ag2JI1YMSSU7MMC5qExE4MLSraR2znWrh+eDabBIg9udTAoAKaIpo1ZhVPw4wYRkRkHuKO5gx6O8Sfer3iMN13x/BNgbCUlBlFafuIhgxzIBkpI9KMcytzlV+8NMxJLRftrE5h6E09OrtAoC0H4GuYns+7x6svagpyfqnaazR+ZGFw2Ui56bqeRHpMbxF2N4SinpjnQMQmWk5tt9eX5JeHTemxVeSzXjK+xd1M+bMw5m/NwNOMrPWbMfItUFcTGO+z1UhyYn4TPvV8rCBXG8Nrlb0uPVLUhFsi1TcMVgYRXJs6mCqaW0yiLha6buPsOJOQNoa/Fo5jN8RTRRXXKeV0kwsy9WR17qblO0MZcAKWef5DZtR4K6c9BrETYciWCyU55uGaUcHsEHz/0QJUcU4DFPAUVVObQyUurpWU3FdezT5hHFlEHwgciVmoqmE5bybV1RRhGUk8X8fX7xEIzkpB64ZiJhzpK1bMZzOAStNXDeBLydWjZRZruPG0Nba1vP2byP/dqkgzKSq17XGQlBhOqh7fLCDZGASwt9u92IW8Z1sQh85lUN8Eadg30CQqmrHzbnNC0yYAFvgsBKrBQzrCSvOeevYPmDUkrEreVAd20a65occGoqBDbzBDK5r41oDGMkiYcDLHCQhYXv6SS3mMU7YwoyQ33tLJzRchH3dwHkFogY5PN8ku18AjB/ur85v/3X/uU/+0d/5Y//+7/+H/xL//yvAfgL//Gf/+a3vv76zfalT99cL5836gD0vF0uM0BjGLExyevXn2TaiHA/nU7v3z/vw5K3//z8fr89b+duFkJsqKUTESc0gaRVeRoCz+0G6pomBiCtVVEhrA/0B3MbZmEuTSub0Gy3K+Bdt61XGadESvAwQYs8qgEl4wbwaH1/ub7E0E/evgHw5lf/yDd/6Wu/8X/+zUHX1++u7z4+A1B5w9Kf9/cS3vsZKdib7cc/eQbkdp1/7+/8v2/PHwH46PVHY/ff/d0fQfuXv/JHPv3qxwB++MPfCqa35207nZrjdv2AOQD01oWx2zUpq8VOJyVBjikFUsU9jBKSkZETdciYkAaBEjzzEKEIuJsl3OyIU3V3VhHRiFHI4XDMvCxzLZbSWAoOIlD4kR+WGWHJi8nQzsXriqNte2Qsz5m5SEpCu61XwJzIhLuqFJwM5nP0UytwPRNKlyFt62NOqjmhHwRHSsXIWtG4mYgUSdtrvSAsTFId7BpwJHJVKsknzGyNLfZSTJj7UdnkeytVva28PWGiOee0Ocbo2gFIk/BhiOlK1jJFwkLANHwb3vddgl5rfwfA6RQIx0RQeGlTjuSLoHu8zgJbRmT1TD+bhPKHN93IerVCsnNt5e7uY58L4sURHszgYCarRCEyDw+LyOZsITPNKO27uU+n+5ipd/W8WKcDcMlyBOZ3OmM5lNfesu5+UIR7GAdH2AJqJe4QHz58aK2dz6/W+rFWQ6psS7NT38DCqh8qj6RZEZGqRKQoI4hgNmto/AV/yB296T5WHkQTlTBc95EHXUSQs2jKtlb8BijJbBZ41PQdOTUsRGkOAiRaZCJlgHkpaAJCIUTKROGLp0CFG5EiqB6vUqpBY3mtzTwiWFSW9bxG5KoCIgFD+MCFh9s0BFHUvwcA0Rbkqqzafx90nVfXff/fD+93MMBZSzBxFjIl+ohHkv/P7reACCV2vguO8nlLPG1rLcuefZ/haK0xi9mcGRgPECE8LAyOymhjkHIslvJR6+dXPab5qMwaUVJVYkjQnONVP912AzDm8H1qC24KLmG/sWYpmmKTSt4BkWo1zRFO2e4yKMLN3B/ToyImSBiSCh25+67vWP0DeZi/5/xeDvxtVq05sshqSEBdaLcMayIzTwlzjTLXQ3Jgzrd+Op1OOudlv+aRuJ1OrfWUNBqiGi2vtRYRjZHKCF4QJXgmv4KPVLt4xACt7O192MMekdbsidw9557O60dAyNgxr53m3EcWGK2fRMRnMIkeq0/SIMdKBqn5gvsh0AvysT6Vu2Opz6rRIqq9E1NmnTyE3CGRCh7VZxHg07Q3cIreYslmfc6J2JU5T55x24XbuW9zesV8lJMu87xq97CauvxGkgpZT4gXdM/4Zy7ixfctyGjqlPJCZBWPkqFn4HdW7o8xbcdQm5kfRoh52tg9YskfMgRm4XLqH5SMV/DMigbAoU5BBH04T9xh4UGkqofMWIr4F0SUHUbtaM1zYCAlQOvlODjozoc6MlO0iB1MODIoEE4gGELvCg5QcmwpmPgoOR6P4swOSwRG/jlJ186fy91Ja5tI93F5HC3041I8g4Ijx12+MI13M6lU6ElW8CBHTHeSxamFeEw3bL0ThNepHmEp/jWzLdexZqUrIXHKzD8FMC77CgPMZo+XLNqJBF6WwRTFOTkc7h6K40ORUy4kImX3nMiPMW1ktsMITAiAmztYpuMKpn7i0xMAF3G4mRHL8Q7CTURZ6pu95eITehsjz67HHNKknFSy+JHAYAasxhP3I9G/eFMn3L1cSDHDa7T3c6fgUNEIuu17EjnyKExAlzA7+Zyz1nraS4EW1rh+I8RsQe7Z8dL5nLE08zZ2M6OIVA8eowHySNLyY/DSXZHLBUKzcGIGswPX2w31AbRpTyHsES0RFrgP6e/pcJlz1kTdsY/q2FsTME+bThDEUrJNdk8ABBOv5KojZJUCFl4RISm9JBbCF5JEicinedGUKW+OBNdHxD5GycMaQzhXGceMJmqdk0PxLNI8D9NROMzEC9cPmWlaKUqxhbFJrjUTHxBHd0skFzMTh/tMA/McQ5WbbmZ2u12L8UlEwsLscPN4kHfWV0Qr5BUGCghJGmTyA0jrif0zmxQuFFmJKivNIBbOw9YLIQoPYomwoMIW5ow6FB7hbo3PC2fEEVHHWNLsZjQmiyn51kXdZ6kcGzZFmkc9YBkczxReAc4ZsU5JP3F3D8M6imwMuLcuTuxrGwOqbWNG+d5vKTg4iGLc9tvLBcCbjz6Sy/7d3/nRP/nH/qm/9p/91//tf//fAPh3/+3/9F/5M3/q3/y1f/Uz2oX51UfvALx5+zpwGjDzwewf3v/k+eVzJMyGsb+/ufPlMlo7A+j9dL2W4XYEUm8qHiwZAx5tTarD3bzkstqFueQ5lpM4D6JqW/OZ4XQdIphrW+geY+4EJw/3ubXTofSa+yAfRJM1UVWzb/T5+/dzfmjttD2dsrYTC3/d//if+Mf/1m/+9l//n/8PbQ7gH/3Vb37rW794am/P57Zfn/N7tBmn12/fvPvop5/vn73/6aeffindKL/3ve/frvPrv/yNr33j644dwO9894edxj/2K//gd374083jdX86ZWQzm2PX1gw5Ya7+TUAgt+FXuuZ213w6PEssLOBz5MUTHAEi4XuWHAA/PT3l6VcFn2hrZNP32zDc6qK1rJGYOIQoJdY2xvpd+tFrUUgBUVFjSFvyaxFqrb88P4tQWi6JyMzNjIM9qMkTAB/7bU4mRlOhNqvS8q6nCN3H5Xq99t7T3ASK226tyQyLmFk3N8pmMOVjc9UKERFgJhBzjSB9eobJHRHgqZNksEjuiDLVL6pfDY6gOW8kfOeZg1jYj+A3oLXWtDFzzGzg058P0cSPuxNy+MXcZmDY+eXW3n/A+emr/fxlAMMJSjZpjHEWqRc/N9600kZz9mRZ5lFQ+BJ/BTgQf8hDDmINmMMTPcBeQ+o556ZbxKiSMSd0Hkl8yBAriK6JbC2OeAn0rGIA11KrMikREa2ptlpOjP22R6i2TdoK8oRx7QkWRQtCbFR9Y+ZzHTLGlIQcAeq4Czjd45jGPy6QKcGcB4x2zOyIZF1WRqTLUkRfACtW2Gs6iitDKuFMOQtJfE8tGJ0ZJS5dqmNEBNIbHngMv7AwEIHuB3hU7AKaaI0F4SKqHHALmjXlISTcjhkoMh8ANCEIEcej+ymLdWFuQj58MTbzKYWHH5VkakE8tx2czHKI8JgWFO4Yo4jU7t66tNY0pShNE1IgxMQ858CcRLScaHyPIrFYk7IMdaeaHcUh0ibbs4OnQ9U3baYuo46I+riRr5KFpa/2sNcdg7Mc/aiWS4gKWZpdCuWf2nsfZtL4sJqCgoPMcbvdcj329LTNOce02+3GWjSBMQYoUl90ou5U6ccInLc+Z4qMHgJo3SvngoiO30wYgpigXCxHFQbcxpxL2pbXJcMPTXHTnEuK7fu+7+Fkx5wL5BY+BrmLqGstuiqkosLq6pwMwfV2NQ8RUW1J40qlnk+LrgePJlGFc06bc5hBpPQmHGbuw0SJiFNCDwuohIfNsBncaKl7KqvL3RPGGWGOMAtB2y9Xe7kAeGVT1Cmc4U1ok3YbBoBjdtZgpEt62zYAl7k7TDNS4HAxEPXek2dpUYFZtQCwtHgv/nfWa4R0SLrVod1aS/sUAiJNpR0j/mxHac25jn778vJyfnrKmYXPMfZ9jMGs29b0jIRW+hjEoa3lY39kalSI6Bd8hPU3iLTM8a3QRlFJl9xyPFHMcPKYiZzwmPtlADi1Xk1jgIj3eUc+3Q8Hy9ekpNkR4U4VTeiRGR8prRhmXMvaNGhThJlbrNzTcHLzGSYH7zYIqGAEwCsPrgZ/pKo5tMgNZaU0OEFlWky7rTdazdwjtX4EYNrcQZaVI2TZJFHyTvfgu/0z1VuZwDL3W56ombtJTNu25Xj2YYTE7phR6VXm4JmzGIBYuTStzKLEhLk6AAQTkSARiAEKOjLvSZiI3JA8hUS9qjSPqN3skUsS4YCNKUKlnEUssx7F0kQwczttYGLtFH6zQngxs6qQcE7UdeFy3afPWLsBKshp1IQvqLb1cEv5HBwUw93P/QTg5eWFiVprwy3A1ATAHmTEe8QugvMZbctUpnkbM7CKel51V8lUmTlDG1mF5pwLwGRH2HRwEUMolcbJD2MhvH56yqfe79YVMIUwbMya7DAHPOCZ0YE/QETd/18DjkqiCQ53elDuclS0eAo2uEwfkd2moo7+fF09ZOUGUtLIVvizS7qBSXKw2prMOQ5t54EImnOkgzETTgAo1QrR3UTSVomgyASvDFgp0jtxbqNyHBnLhDoP71CG1DLlBxARgsIHrVGehwmBiYOYmMZtHBPZDGDcLTJ5OY9dCuiaKWYBYRFkRg8KZKxIeSfyIHikglRUj/w1IpISUVs4AiaLpnbMaPLmyA3l4zLniNd+uNEpuIRd+ZSrSv5uWaCqBrveXtKwINJEyONKEdWXiiLYSzG90puECOwwOP1/zL1pzKVbdt/1X8N+nnPeoYY79u2+9/aQ7nZ7gtiOGSSQQmLHNgghIZBAFgEhcGKBZIXIfCASgsSyolhMIUiJAPkTAnUCtqIIocgyAYcwYwgm7iQeut19+47Vdavqfd9znmfvtRYf1t7POdWdSCCadupDf6i+VXXec86z9xr+/9+/rbUPIoIpkcBEzSIF4SLiQSJKHJoilbFhhjuClNh5O+JFNT/cfPZzbGJwiiBHeJB1v3ofHIb5NnLyCBY2t2y9UqqXv09E5EEaytQXFIUBCm8jfom7hllyO08xXDbutJhZhHrOAbac3ZBMEyDiTCjLQMGIANdlZeaic7a7DHnp+uFXvvjV1x5+5I/+kT8G4Pu+93v/u//pl549Ov7pP/kf/DO//5/6UjsA+L++8KtvfOqzzeL+g8sH96+I64OH1wBefPH+7e2Nu++u59u7ZzfPDkk/naZda6Y62RrohvMMAidEmPUThxGO05A1iHKRQAjNG/9SSWwAACAASURBVAowj9rqtnF1RNLL89ckqrtsAtxrwltRykysk/o0iZkBqdy2eqiTuEh4u1vbjWqfhuym+69dPLy4/LaPffTB2++8BeCtr7z/ld966/p6/uTHP/bRV1653O86bWsndQ2Z5VOfeTOtN0+f3LW1fvS1Vz/20ZcfP3r3vcfvA0Doi6++fliuvvhbb1+ofOqNF3rywvpUpF3udrV5YIAk3VlUihJZeObMwmHgrjvwWLf7jDwQmnLUoK6D4YCTh1kQpVp4Y2hlG+G0ab81xkyTmQdkIbpwIzx8ZD2AQLDqrMGnDis/BXZ3kVOhsAlGlCYEL8cKQMru8qIHVdZm6UkmgYNvjoswX14/cPe72zsA4XJxOTlVwDcuRs5zycPplPfh4e6NGjss+dsAiuzCKW/E7e6cStnA4CLS2nZPDoY8YUtcM5zA3u6e9XEpxc3dvWihQWgmsrHFTttDAQCZrXJb9xb72qYLulwrA3i6VNmVHDmaGY25dq6tWvYDXSPd17Qc5xSn36ZfcYJsZJ7gdnpvyZRp+vYAiaQMxqMDOwfW5HT4R4SoctBhWaNTkAoDtbYiTJvm2TzMiYgtiDF0vAE4bfdUnpNMbpRLxbPvfBCJu+/3+/MBR04l0ta+RZBs35PB1s2GZGLmUqg1M4sxHfDNsLPZITd5wqZVlk3W7kFm6PbDzKFnIihtvWQfbWyzEma2zQALBEVRIY7kwmRXGCT9nRAayaNRJJ21ldCS1U1Mzhm/Jzn0y89CVVdrZgbqP4UGu+P8Uh6WnIyIcTPT6PpeR5AwD0nmGBpFGgZFwMx5HrXWUuyQe+yze9/zTSMiZaZBBSTKxtvdsOFRTgKuk4gpRDRasJQIyymAMJtJMvNkuNh6CxrJ/HcRya7M6WRH2jauwkO0nk7knufdVzjCTO7bVrAmUV66a4DPKhwRcHDQkOcoRXBCvpXR1eapaKgtUt3W67kUYgY5NbNtOTk0BFn8x0AzcgQ1903zcurTxlstTOcklB432xutWNfVzIomJHj7eT0LRUrVRJ+ujr9QhJxq/qYBI1r77JPt4SkZ631SQEAbrcmRLXLq1bZfmaOHs6Dxvv3Gc9UjQIfjsS1HAAXVQE2AYPK2n6e8JhKQFolcdWIZ0Wu9G+okzu38794o8wzn0qm4uyVimbbETihzpMzhPII6YuM6bY6J5sEeKQVKf9AW+pcUJ2stZfGzlgg61jUIMU3Zew4VdttosCmlbOZnqsmevBMB3wQ7Y4i5kSN9wBTPf95zzVovgDOiEcTMm08HZwb8TdYhIgEj7ia7LYcxNYgxIFlnqYvniYQw4ugeTAhGipbHli26HeB5WSiRiNRmeZ7UAavaFJq3t7eJ82RWj3CEEnW/gqXdQWBCoj1yK4wDJHSukDrZewPhjcb6BAiPBkdfiI6hWJ8dlJmije9qIwpwUPVt2hhwcg+mr/sI+nc7jSupc0n1bKIJENu0l0XWWhPqCa85n3VvzKxaYE5jsm+Ib5BeIpMit8juxP4BmFSVFYzWwt2ot6huFuHOfZO0fYiRJBES6ns4DwMpTITJwaDEZgmxqhYtVhsLiU4AFkMNXiCNJ91dY94DWFoAJCqeB2YHbIkinWDV+9QQkgXScDCFbeYJ2YwUm+YgAbwJZwn37A56Z332tmxWbhFKG55/0+Yb38QUFSI3Q0BVCUJjvSUiSeDLuX9XVEXWJSQkm15lk+R5IAg3N7c5py+aJnP2LvxO337AkZ4xJpUhYCYiCFULYMkviqoiMnbQdVL0z6C21dzdEIIRR0wS5psrmJi21eg0aXIyShHwUOsFRGhZm7CmYaEvNHq4zvDhb6rXTmTkNE2sa3pGctZFmwsxIsRZ5SRXsRhmOpYN4tU6hUho2N43p3NehLmWx7i58oTKAYefHr8IgifOg7ftBPvAreXwdfxfnvoXHv5h4ckcHp45Ld1P5ezuDLZtabMVLiAWth7sdwp/cxuMpsSjgHaTFsxoy6lPS3ARjJQxCj4WZuaR/XGGevUgFwQDnjtMzhFvazwS7HIb30GhaS5g2gx4RATygAdi5LF3D7mZMfVOrwFsoJ5+FhYNAIuW4kIEJji0lD7Dbh5Ozmli8LPJYMqhBSY5bLalFS3Lcnj95Re/9uzJo7efAfh9v/v3/K7v/Z5pr3/XZ78/7uZf/uVfAfCn/8zPXT8sjx5XM8wTvuM7X/qDP/7PA/jS5fSJT7z+4OGDZ0+fzrvL43oEcDjU3UVpi7k1kSm1JwbLcJ9edHbPJ6mzIUIipUhbDeQjocvDbDMVn/UVMo48ZurOdpJWe81amCbFpFh8SSEPCU9FtFww8+3hrsw8z5R2x2NdWr19ePnSi595+NlPvgjg8YeHd95+9OiDJ7/yv7/zPzz9m2+8+TEAb7z5kZdffsiC3fVOJnvy6AbAxfWDF196yHR4/O6vvf3eu+sKAK88/OhML773fr1dX768vve1lZfHXwGw3y0vP9CDh/GOiCLWLigtpSh7bVbbwPgTREAIt82xoKoUGr4te/nsfotlXcskPGYZaUIm4iKFmPszRRwcVk2IWbgOyR/CA0GEjO7rz1c6VN1JLC+7LvPwZm7zVJqt6UKnkGjW3S1O60IACohh5sfqR2beXVylOXPPV+8+flSbXV3v93p5mO8A3N4sx/VuR85ZjOYeLIAewQgSKb16y3hWA3mEt+50IBKwUYZWthEpDVCrjTnm3RQRGQgIJ5mktkZE1XuQW+qzg5y6MLDXZ+ux1lp306SqA7OKFg7mLOQS3eM0L6usrWh58eLqssW0rDWPX9HQvQKM0Q+fDzha6xiR9E1TLskxTipGsNA3b9Xw/+RX6+vb06UL4q6FZsJJ89K33DRmGbVZKuXWtQ+sh7WhiQgn8Vd7FByFcchclBlbuhs8SgZlB4V5bs4l8wsCQacmPPoSws5U3BiDdZ/nklX6Vp4KS/bf3mFwWTF7TXjeyBvOWgshRGRwH+dn9RjGXd4+xGzPiMgJ1c1PDS85gom5jPFyt4cgaaZp1wJxX7lIb6K2K0xZiY2I/fxeGwwxGjfrcNYShTMin3GPpslRoByh50oZSf2MCNbu1lbVdV0RpKSS+W4MAEsqLtMOTNTyYuIkbnUhSQ9uyEUt4nwDlL1fXW0qBQh3pHa1ZQAtccmcGOuUMS7KzJ5W9gy44Z7tfC6bFeai4taUyKNvd1lKjJ2Hg20sFYT635FrrrU2ANHCPcy7yDmGel/KlNKMzU2TpmaRYi1qrXnQllKiJ7uxmc1llxrMpAjlyemETIwv09TcWjV4kEhfTgkDOC6rJYNsGDFOxbd2Mk/3VyTFNgFqNEKPiCcVR1BHxOe9EK213K6NCsfDjIiEOAVNuRaqtQpCRRJ96dtsC8zkyScZcj8vpRQlEjYL78sDZWKoR2Qzn1+DrFRzGMaI02XNpM1XB4JUte+QkrXBnK+in+rMA58vvfvraUos1QmT6sUu5bR3WAvxVPZLW4wLldzkrdaMmQ229vxmCEGpc3PCT+yPzYG42TfyuK3WQF5OsxVlIkNYeAoaa4/rI/dgViZN0/mZ6mE0GtGTGzK3Yz/Nh3XZQkMBLigIrsvavKYXm4nX42Jm06T8/Jf/61rlhGMz63ND567wTexHbEONTEDHiELP/ASZitcKZhrGqLOBEonoydETAUqpOJIwnt8NctqsZ9xBE50ZmiMyjp6fsJqLFOGS6a+90HV/boE/EASJvxlvHfKx7XkQRACbtUgRN6uqRs/Xo+1URzAiwORjBRPEFkHuiTfqdw0FUYL1PEYadzo1KNA9Y6NjqrWODVzryx8gnIJi0mJo2TwmvdXJobw024JIKShz5QFiGIkkCSVTV9PWzqwdLRAkPf2iBzpvPUhhba0ythYXG/iEiIqWrvJGrLWRBI8x1qAdWdoSY9yMKWvtoy45uWyC3AcZirIWyL44IsiEQBwpA5fwsLouFuGGvpF13d3VqDqF7FH2oVPKQaIUZvLW+vYSIM59f+RULr8webGWUoJ6VHC/33HmIMq2qSccczSDuzJn3gQzVzezHpWyOVW3Ay8vyr/zBhzMqfYsZQZJWkdSKhn9WXZmptOgLlFgydoc1YNotnpm3ZpeJpm0tNbWtUbEJFNW83d3d6X0hfm2rkl9Aakcj3fb36Aq7t6sRcSy2HYOdShWRGEuyTqu+ZWKvnoa60q48aTNKxHPuymVNrXW1WxSLqKllLwR2Sx5b+7JIaGtqgj3oAQzSCKja//nMvCAtrBoImpmSkTKGw3YzJAZziDv41tjZs3q27pIoNM7v+HYjYjj7V0wZdbmuQMqIs+QPquO6MvXlAKm9tvMRDhHd62tRDHvLwHc3a1kuS4FedR1TSGMkLIKkcFjVKLkFLkvnUT7xjX6jRtJVZaUS63uZi0cZssijHloQJq15hBO9BsSFMwkXo+JF+4LFosgliAKlQ0bjkTHesdL50qYNlQ1R9iZzdV64cZsYxmSkcSlFFV2a6edR2pHWTbvnruTaE6rKKJsAw6r1UN9aFbDR8mNcJp3l+vih7VmxVZv7y6uL26efXi1my8S3VTbDL2er//A7//xt99+O76tAPjzn/8nL64f3B0PtzePf/ULv/LWV3/zen4ZwL/zMz/zgz/8ez/xO9786ttf/qEf+YGPffRzAI71w12Z3rN33n//3Rdf3KUUKBwOE1GOcLdUsnEq0yQlfIkf7CnWXiNUJ1EW4bO1SX5102XaF7nNKEKIZRJPXLOIx7qsdx50ON7mu114jyjLYTEHKEqZe0Cp1et5Z1Q9vrYetcglgAcX8/1Pv8Gf/uzb7z5666233377LQDvvPMOazx84d5Lr74w7fThw5cAzJcX3/a5z7377m/e3T5+sN/x9SWAy+sXv/r200eP16v7L7300Y++9+6vf+k33wbwmU+9/OrFy7frTUSoRKZyoB0osIuItdV1Se1A9i6OLJe7AVu5bOznc4mURYvwq3vX7i3DaAAQhFnIqVkL7SYCzUDIZiQQkXzGSdKqazlv7fqgcDef9zvvbknLOS9xEOfi3n3sNlUZrm7h3mprpcxZuzQ7ssR+3jfnJ08rgNvb9Xj7+M03PvXyyy9+8Oy9v/brv5K5Oa995JX7D/atPuWAiISMi9sild5hmy5PCZWYIEw9uAq11pFmxeddyslsyIwzXpIZHY93066YWXaLOgjpebPmjkhVSylElP+b5zSDrLlMhVlqoLkC8Ka1XhyW3WW5f+/+y3cHVicA+zI3MiZb6nK1v8441dxCRGo6KCPrsRwroNFf/3PqmG/9r81QPMo4z7NU9bRRNzOzau7E4X2qXvJ8rDVRIjYEj+uuXNXWmGU3aWsB4LhWIb64oHWFsOQe1Vfz1tpamYVHQN7JmW/ho9Mz6hi6gXmqm0UlYSs5UshnIf+XmaepLEcbXySKoI6qYU1RW/OwFu6ViFh7x25mrdVZy7amPvk7iJh51jktPKM/UMridYzU3RqROkv2P/0t5FEuBxPIfNiqhSK81SpCQfK3ErF2c5pmHZx50QOadndctMyilBr8Tv6ybIDdzBh9wLHhBphRF1Pue7/UjctUkpySSYf5iRIhoTYYIMp5Xw4HX9aDu89jbhKjYN1yHE4rBPcWKKLeljzqlZiE3dm96yhHUlR+6N7xPbExGmBm6Y7giZlTKBFLrbmXzgNBVed5ZqZlWbLTaM1Aokqqqoqo3EmD+PpOkoSJCyuoAjXV/xDlHU9ZWy+tUayKzo8gSppZjG02qrUUCYvKPE991bGauyuLptApJU7Iws3drZ+39SQ06+LMIdlxd/BpPHpqmMfgT8bKqtYKa9sqvh/ULI3agHoaEQ+lQ2zhFzamjV1eEZTb9rkUANzhqVlZd9AOC1prYe7kAllb7UugnBRHZ1JMpQx2LDY05naYjJb+5AjoUxIlC5rmab5/DYAXurlthcvltIPPHrHLGxM33taZiVnr2nLF2CJmLUTRWiOcINNpJ9FSwNGWpYf0CCsLE1utONOVhFltRkRSlNIpPJZ56Yts0QcBQuyjzN3cc6keam0RohwuIGJZl4To51OZYxPz9XhcVXm3uwDw7NmTLtdPOuBZAb99Vy1fWE61IlprcSZ26IiE1krJvYWrcF0z21jrgMtsGpBN1pGKjO2gy99ZlmVXpi4SYSDAIBIh4Vpr14bnDiFfEnXgHQecYGYtGvuWCyEsmSuPbb6Q8iFrZmsw9NRvn6E0j8djIuRUdcMguY9Tgmld1+aWtOWeRUqc68GIcKvpEAQFMzIniiIxHLDO79MIcq/Cmp/Fuq6JbNxUPP2oZxp6mRMC8nzOe/55dUwvg4N7Iltt3iIXHjRoAx6YpqmZWTOL1h09LGhx9BW1FVKLrcfszrvt390OdhFJPn3/cKeptmoeIqmPyNuZiWhdV2YIn36E1J33+IIc3LOmQzKaOVyIMjFwmiZ3W2vVuUTEGj3Z98nNLXhHqkHqNAEI8VSU9AAKF4x3fPONbskY+ZWzQRHKAzzMRURyPG3eWfJAYZmmXa11K4rNzFtLaM48z0O5Y6eZGp6DTvx/R2f8vynX6A/87f6fD//nf4wg7iFSis7rui517doHjmY1i9E4jWlJVcjamSKFSOb0Rp1OWHIzc28MYdZwarbmb5dJmLS15t4FBaREjFrrshx2u2kwxllEWrNa67ydAugPXk67ez55MlUinXIYJyHcfTdr1iHNIzk6qkoetS0Xu926LD2muCgR1WY5qWDJEn8ZZ5P4GYBqQwOeU3ozaIaZU3HW+4HcjwWBXGUatn/vthqOGMNpIRUuhmZmPB4wAGXWiLi7uyMlZj4e115W7ubW1r7+6klIIZl/GZzw0dzn+ybfhQVHFp11BZF4WyN8VulLOY/ukSN2UHdrE1CImMPtqpTj4ZAynKITa2n1hBhYbSXKGHMgLOpRxiK3OUGFVcCbezxada+uXES0i7s2lybBoi2tApj3c5GSg5YMqwcwF97N8+FwuywHZp6mi95uNZiZCkdYbeO9LUmSbut6ZDrNtqWosBppIJN8sRzrfp6F0NY1zEopMeh0aRUlYZXURSNQORDgw4GCZM75AoW3SgxmNK/ZaD29udFpJimcQXrBAO7ff3hstiyH3V5Zotrx0dfeAfDWu18Gx3/93/7if/izf/GV1/D3/H3fCeDbvvMzn/jUm8tyeOPN177ru7/99vA0lXulULNjhO/mOc+aieV4PDIpF15bNe73wdqWUtRqK7kWa2PAwT3Kq+zmuhwBTFqE2Oqy14lIFm95ZnqsPXGWgnLAyiK8Wxd3IxFhobEoc1EKr626znvSPYDblZoL6Z4wl2l/PDYAHzz68OmTu0ePn37xS2+15q+/+SaAq3vXr3/s1RceXO4KLcsivAPwzrvPvvzVRy+88ubl9VWwfeFv/J/Xlwrgu77z22y5W5e7u+PjF+5d7CcHYMsTjeNlCSG3dclYsnVdARbWlKYo52o9o6+kNn8ualTJvBVR98bSv5ltNRGdZFpabdxR8wxCjXDnQIRVb/nYerS0/iKihw1n+Agn0iLcHafLD2XSsMaC490hg0UmmY7HVVCam/NQP9J6eXnZmr711rM//tP/MYD//M998WLC66/f/wf+we+f5uUv/IVf+ol/5R8C8GM/9qO3Nx8oEyJaHWlNOk0yhVNuILOOnOe5xRLhrFTXYwK65+nq9vZAkFLKuq558xUpqfcppUxzORwO2Qb3zB2OQzuy9jp7A5cyqYjUseJbl5YKjt1u1/M7moUZ61yNKu0b3QewtOubw72Ih/vL11pMNWjNutZro8hWmSv66dczIwiARd/HWwtSIWJ39x5TiBGl9i1VcAQzEK2t+4sJQDQTJbgtyzLP+0zyisCyLA4r5bQFLWXPoAhKEEYPhWlhXu9d3rs9HCiwu9jnv3Jzt3BgdzUva+OhuSUPQa67qZlxEQDHWo1yAGy73S7vtcPhADcGdruptR4RksPBbG7PaVmjkc9zWzbKLMghYObjYc3/ct5fuCWw/6RVMWtmtitTbcvWQGbTmCIIGwT73pWxqCoCbr7rEU7ewvPPNq851/BT/jdvXqpu3yCyumZc5yjuKRe37h7RL/fCrAKCmS/YMGE8m4OSaHBa0gPM0zTVWi22EryrvRhEDT64MNk8QzhFHEvb4KmSBclzrTUXRzCFmfkw86qImYlsPIusKbtP1q1dTVPGlvWiRQoRra3lPZ4VTvPmhIzMBNDc9vNFMYJT0Ni4KkVEba26JQniXFKe1oBlqfmICatZrOvKzPv9bspDtbZodTeXMG+tadnnibpULHVVmTYVT6A5TIQouK0rQ7SzRbQraoH8ogJwFSdoNlfecrIpkFJK87D+Zci/1piBsHU96lSWZcl5yjzPAqq1Esk8z4e7pYsOciRBTES1N8+tcMkd8RY6lg1tRIQ5n9m7sqlurZEWDx68FVvXleH7/Z4JNzc3+QIiIiWBbZB0mDQNWSyAmw8zWo6iIIxGq7Vp2uWUh4iklGbrrKV0XicdjscMSF7XlSWhsCtnFkbYlnrQZddMPO+jrbzcAJC6zIyJxMxtWeJwvGQDcF/r7Eu7exa+6jR3uxZAHiq0cXk24VK6q4i7a7vbLYgooEY99WySAJZlCaZpmnoUX/92sVnmenf6Q6qoooe5+/YNHKiXKSLqyB7ySJ6rBpFFl20GLB+xnDJtdphtnpXdTW4vrLWJpNVaB4uRtKTmOi2Wg6jaun+EnIgmURnEkFZ7pB1zrpDQmyDO9IBtf+nDTKQ5I+tDzGbrukJQ5mlNqC8gXYIROeLRaQfg2d2BtBQoADLfjg5VrWa3h5uLi4sed9MqM0ddIezGKd2d57mUUmvNUcLhcJgv9n1yKpLAEVVNHdnxeJyokPBU5hZ+WI75KRSZ2rISnEGZ5y3KZnVdj/lB12XNfysHfNO0i4jaPFvr9JtYjLz5JLZ4rbVmJquSDk1E9/vHWFFvhydr5l775gliVYHUDtTU0vdz5eQWJG89TcqFGGFR265MeTe11oL6qq/WWkRH/e/Tbndcq6i2EXjHS0uqjSq7e9r/dZrycattSaL8qVsMTsokIg+c6bguxG3eUbQjmmmkUx7MCKUVzUiM9wBuaHrfla9fnC5ePLoaTwCMcGzHYBQWBlNoVjgMYjSm5ggqewBLtdxkjHiKISsGres65ZjSxvDIPOGQeZnm275WK6WQymE5nlJHlCJiEsmft5TyQ6//5N++DPozvw0KDhFJLYZZzWN3szzkggHPR+q5uzcCUSHpsgJwDlwsV9w9JKmb06jvdeJ8gj72Nl190HXjQCll2xiYp76DdrvdcjiOnPlwd8qYrCFTpO6owzn/ok/obDWr5iDRLGrNjMKY2dPQlf9xixBSzuBfu717lndMKaWUAnCm9eQjlIOSYWd9DmWSpM6z1VAv7CgzEZN1L5F4nLQBnOpFhkJ3u4mI1nXJeRC37pSR7aWeif2yrBz/IiO3Z6211jp7ycfhkEExq9W2AJjK5aDTodlIuvVY11VlRpcfS04igtDcaaS1DXiAt7Y283DijuDStGNFx/cMqwwLFyLWIG/hQ0YLIpGpkNHJu7dNoiMQnVYbFMuyRISSUgR6In2PsJrnOYJq7TpHZlFVdwuKk/DK3T0ViGRuJzV15xs1D4qxjrYISVB+LiXGjyZEtVazmsmGPeQJziI6TwFFap8jYzecGezU47J3O5XdYVmD5GLaWyMA6+1itYXbYV2AJkXuXTwEcPnmlcwquPj7/97f87/+8v/y3/+PfwXAf/OLP39c8YM//Dv/pX/5x/78f/EXv+/7vwvAq6+9cnd46g4tvK4DKsHNzGRKgjJa2MCyVtWUWPM3LjBbOGrd3jGhCFBd1yBvZN34ysi49egccYRlZhsNKTWPmbFyALGYH6xaTuDIglEELejAUXciAN587aG9/NKzm/bdn/uOw6G+/f4jAL/xld/6tV/7tavL8p3f/tlP/45P5uaftH7m0x+b9pcfPnn2pa98+d7l1cc//gYAYPebX/mtu9unn3jz1UcfPrl3xQBeuHddnNwPyiQ8Zb21VJumScq+tTYJ73Y7AC3as2e3IicP83ZMiXJdju4O887HTsRPUDixaj9wQKzE3nMi9iNaRbiIlHVd29rylBOWeXex1qOIMkczG5bzVmu1YxPC1f4ivzPLssgs8zx7hXI+JSARt/ja48cPX3j93/9T/9bP//yXAbz+0enRe/U3fu3JF371F0jxj/zDL/zIj/wIgHU9ruvRuRTRed7lQbAe1md3zwpP8zyTDNJna8u6EvnME5OmSCovQnfLtW2eJylyy8c/IkSIaFidYUCUolJ0E3d4z4M69W+9LmFOnIe1lkf9vuzvjq1RcZ7uVgKwmM7zizK9fHMHFkB7bAGcGAgiDZLScSYZtwkmi+gBgIAT9ERitx4I//zK7luVovL84U2eVuExMe+GSFUOYhEKGFtebW5+urM6do4jnFpd50nDaT0u+UWaVCJiPawWDSJMfJJ5U6Q49riuAGprVJiJHKedmBBnP5A1zdZObDqF5523m1SBN2m6iATg8PNACmuxrWTSnbxpx2pbUqicY5QtpcLdp3kW2c4TOgvBQSJ0DRw1sh7FwJMIkU6l/z2Dz8LM1SzMJi1bGOF4DU7MnBDr7JTCVwtCI/Yikl/7pWLsV2zo974+02TYdbn3kB4FGhFbgmwkWYPZI/bTDKB6/7Mdn32mqouRFn3OU9gQVBGbg33IYapVqulALKU4Jc82QNSlFoOcJ+O15xdGVTkCFD6GJlY9PT6TyvF4tz0sfeM3oAOaKRUi1MW8Ueva4VBeZfu6c4c5tui69471YcuyKxCtGQWTlLCwkWWTP12ICyjS3UwgSI/ws5MAOddIqZXY9qXZhRJRmE86byIUR6525biu/eljGhvtrfTFNuymSEnR15Vep/FZa43C83zjCGZOh3/f0mcVMZIIhHXzZAV1DafhfQAAIABJREFUywMzifGyrBmgl/WzZBBOpvIRCktPjelBSi2HYonIkjN9AZ1BcMf+mbffzI5Fy7zURogUmzABQs7FTZxrXZ9MaADW6mwhzLt57ywJ15vLLo04PbZmSJW3tT+hZwja2SQ0gnsq30jH6NJp9JSf00OAU6qxRwinvZ+/LpHAzAD+OmKCu+cg2GBjt98BfLlC32gytVZHf/97FDTpVIqtbZqmi4uL/OPLUpdWmXne77crLA+bzCDv9GKL8eTyFjbhPV/DS9Htyd282Ocyuo2AkC7s2EYhceIddOPeELWVUgyEHvh3ipht0aTIZFMKoLpyCuRMKoWFIyebreXQIeeV+RBtSpzs53kI5FEmb+HN1lidzqQuVo/1eDnvIjxlJrZ6a2sCgwDJEyO/cltbp6qbmklVWYYRBxuRmiMM7oZtIJXdZWzKwX5ZRLOa/qzUsxMAr24RAM1ll9UagPW4XMy7tfNJwrrMlqkQc0HzdR0/GhHIU4mz9fb9YHGnSL8MPA16ZiqSKF/zel49rvU4HJ31tDZjNa+C2bbo7hBHOFhkksLFpvxCtrZaNMyi89xMcnuxaLmYdrfVmrOld1Jit9tl3AliLG+84wk65Kh2Y29Q7pzC3dd142RrayOroVned73MCg7zdqqKySmJt3E6bZi2cyD+ljFdv+0WFXB4y5dM5k7EOY8MzripYb3ue4nuBmhWfYODnYmFmHkUAHnZRD6mAqJBgXaEI5yYmXNsluPVISuiLTaP4OZIGuUwTOZZYUBQZpQkNso8urvrlMDMRMKUiYfMg45jldOZZknEG0vUIGENwJpNZZcBDeP1hLtT9PoyVwdjeE+blwngZo0z3sm7ha/v74i9DagVKB1xQU6nSoW7M4iYe8KCbaVYl8fjlO4JDwooF5WT6ozBzmJsG5TODJGDERECmNi7h6NkEFG6DNENzNTCmdLLR7nIFSaLlnTdLbmdWZCh4WEs2lECiYYmoj6tDB/sugBCAiCr3lq/9oqwiHiGyXUbBSFP96AA5WLTonlDoukJNAKAe6ZXbqtUS5+/ui91FSJREuEBfA4zo+4qHPKejhCz5hHjjc2znpl6Nh71hHNmDSbzZtUjhvRr060VDu96vO1W6TZuTwfWlL5timSmGoB1Oe520/W8Oyx36xq+LikIVC714K8+/NgbH3/z9/7ufzTL9+b1q2+//cHjD7DgF/+rv/ztn/kcgP/tS3/15Vcevv7x10harYfM7yjMiLWara1VW0ORqRw67ddlcW+S04tt+5QlTtGN19haE0kd6apFzK0TElmYJoA9OogkyC0cDIaxcJzwpkxEMolDIhm1aXnzQGsE9xZEBUCsdzC6N8+qU5vjav8QwMc/+fEPnjz7ylu/+Ve/8Kt3dvfqR14C8OCVC7iLrzeP37+g6VNvfM6iAnj//Ud3y+39l+5d3Xv417706++8fQPgs5965cX7PKuCvNUlUfOXVw+ZyuGw1NoW4qc3H+YPu9/PoG3l2+VOuTUopRBHa603aUTV2lItCBPm2k3RxKLkgFcgZGzjvVtiWcsuT9S6tGfPDqWIMczcrG99ZZq5KBHC6lprztSwYlmW3U7c47CsqeB44aX7x2e31/f2X3v8zpsff/Xzf+6fA/D7fuBHHz+yd9565y/9pf9y2h9/+Ie+7+FLBOD29gPhSVUR7LVPOoWYdZcjBms9/LWQXF5eMrNZXVpjNgCTQEqp1ZZWZy0bf55VsiHsqdbbw+SekVtMnczR6orgUgrzc94W5RxEsrt1AGxQdWtGKHP1+XBUACa7XbkPuWh2BIV4C06yBjgxbA5r7cQlDBBy6Nw5Ur7VhU68BTjh60f235JfnnHNnWTmQezKDBGEdQ4Uyal8H2JmIhKBEJsFBQgOQJmkKMOZ1YGWgH9AWeMEt9twm4CTpymLye48mzoVEVW3Co9MVC5CkClb9N6xjCp8K1U36t44QFRVD0uffAfThtiMwRBNG39iCDIXdiAkqch0BmgYB3VORtL6ntInDyDQ/Z1uKw97OcegsOJEg9PzrqD7HSJqtpqiJ8cBWc44QCQjVnFgly2zdnLwHQCLRoQ3i0A6BJnFEd47qfGGdIZDWFhW5BsVIp3sRMHodhiGe3hmEBJ3kiWT9PI3sKGCCA4L6UTMk9E5bzQSYnVzz22RSMmO381phE12/SOBmbfR6sYlTQ7mRraK/smKTnNEr1umqZhhXddocdawASTZtGya9gTUuTv6dqsH6CaymZiZxz1JMRV199a8qHrYiF304Rl0ohjZlpEu144xor6AoQw1DJdtG+dhYYVlEjVL6J4DaLYGuzB1pIv0PcXorDkjmHJk0DOzI5Nx6ZwA2pv2TvDI04YzrUWE0qNOQCliNqJAtFMzIyxzIc1stLsdTBsBD99mKSwICybxAJWe6SYjgI+Zw03GfjgHkaPxIwBl3uXQIN0vJ3KbIcTruhbmEz4P0qi4zNCd7jiOzwCEH5V1z7tJvFEPji4sYLS2RvLbxmaqTFPfkVB/l3R0honUye9G5hgFSwDUwa6yTRtFKO+m3qw6ZQ5jx4HTyQeX040Tzfd5KiQNheY2AQx3ki2JWdKQl3lMtefLODwOdzd0cVGKjJQ5c28ic1HtkY29ioMyM6h5mFl0wl2SFimTKUr3uUsO9SIFO/2YSpKLSCkIRke6JnqJDbYdv2fRJN3l2gccu32Y9027jFlbOFmwkhbeUmeZ0s1EEVGmsp23yTEEgmAQnE8kQYzmEda66WPNzjn69TXyGSMCLsJmMWDhNE9TUR1K7XT0rBnsUNcjM5ci67r1/CxghLcY9UkmQDhnkOOG3/bo4LAgDH0oDUsjZ+ZQ8lPdQUHMrCRMnOUrB8I9Z4WxVfAeFCwEVxHrDtbsDxxnDJIxCMinrForkhpuaCluttYjaMo9UFfNtxXmWkoUstSbgJiJmFI8y7oHMM2XIbu7+ux2OTLafr7IjEuiHc0lYq1owtowJ9dgCd+VYkd2Uu/IEpRSPGqYh/fGmVw8t8SMYErhFXcBr25Ul+2MzY4+J4CpjWIiUN4+OEWodDxVWg1y5ozueR2HF33zTMD6TSy+DKasrBotgrdECU+k4jniOx/XvtWxsU8gZ9K8uWSwd70rPzMKPaTj29HChmg0tstvrAVwDuaYpkJE9bCs67pJ7DJyNXquaFfhMlGLSAhQigpHBnR/ZkCSMaPjEdZhNIvNS8J9ZEJEtNvtAXis+bNnJjwTbzK/bvmGhcnZhDWDyhzQHrwayf1O7I6f7aN6MBSjx8Sm4qW2xVx0cNH79qnWLcI+lWCGE0fdLCMssWEmR1ncX2oQIj9FVlYi6RC75JmzsNvKXLZ/K+DVLJqlbJM5VW2hLB6W/wSRMCjgCiZGXy5EBqL0nQO4BwFYSPXK+RaSbEuSPromz/Onv3DOADEQOpCJBOn+luAg36iEy3JQ1a52a51DJlzKrtS6UqJJjE5D32CRMhElCKdauLkFgphFxjugrZm7sUTpcVo1C6Op7EQIKBzbOEhTfxPw2Fo9jMo82INU8wZtZq6qTNpszYuSGR9+7b2rB9dmptIN8wByu7K/d++dLz/a7e+QkvJ1mabLj710dXd4/Id+/CfffefLAP7Tz//ZH/yRH/jkJz/5+MkHLL2aTwmrygQ4Kw2+RK/7emFGFD2ivBPYJtE6pFvNakRMrA1URNPW1xDhao4AI3jkXXNrR1BoUht7LnA6ugksJBPzRF0ALGQe1hAsMEbr5klRZl/Xp+x4eH0PgO0oynT/4We+8vblb3zxS+9+8AjA7/zu73p4/4V28N1clETILi4vADQcjuvhlfnB2299Odwf3rsH4PLyMuLu9nCchYTL7vIiYYtrJQPv91eXVxfhK4Cbm6cRRtAIp7O4CmsBslaXMutzZvJgVpqmaW11uyY9DLVH86b+Yt6VxVpuVkuZU13MFK214/FYgoiEtWSB6NbMQGwMevLk6YsPXwBwfW++eXobjlJmD8lZ4dObu/3+co26v7z6w3/4J7/whScAPv9nP1+Pu09+8pP/wr/4zxI/e/LkN26ffQhgN89TmY/HIyNaUG7DS5nmMtVaD4fDbrcb+RfeqmfdqDJl4X53XKdpUqUt4TU/2VJUtSzrwdwjjPoEHERgJW5uVrvAJ7kX41eScc9zJU6bxqKHuyNP96BXh2cKvg9Ap5cqpttnR2hxglnre92AiFBPxNn2Lp0XyUJbXIryJmvF2Yj8Wz/dyPI9iAa78axy2tB34Unz9kjc3DjMRURUW2ttrX0JlkN05rVWd4hIrmuaGxAyFfL+fmxjqY3CkPQHIrDk9l28tjwNMt5vADK6BnB8drKN0bcBxwjaeG4JGeGgE1PjjFJNzwVtjE5mmqbtjw8Z4AlBlwOOrupGLvOxHpceGcNcWAwB7l/vaubN0BnJ/U8KUZrb69psShs198CpQfjeci4Y7E5u7m6rtZTlWXBCE2oGneZWhtBq29yp5ziPXIJlHMJW4Xi4UILNxgIwvK+AznZiqtKZCubEfT6y0Um6pb/r+nstqsrKe7Rj10qM4oGEw2O1lizMnDwQcYdb5sLWVzZSFgzYLY09p3t0QuGIZu9TDGLysI3sQCM956wU9kHp78nHgHk0D5EyMXkg5etcMF3MzWut1jxbWeluEY6OvBuTsrAejRQUOIGzkGu5XHX06kKETRkQkhTJUpzq+2bGTDL1yOSIMIsNGXA21ws7Yxifq1fcnWQj43YSahqayLtGKV/MqNO4j2PMMrwjV3rbf+kepBOIgNaVSipCYQBT7sCL9x+fcpOvKh40lQlAXdeO0ovYVuW5Aaq15qq8GzGIYH48LOZRplOkroeP0DpRnc2eACDDbi7F1+V4dKZZp+cAcDG+HuOY6j/sGaQpp2Mk7Ge73e09zEJoS3DrzjItJ40VYrTTvgUkJQkocz02zhoN2EQGfrTordr2Us81Zcuy5H5+O3Pyn1jXIzOsLkt0eC2nA4U438P++luOQL0XowM77+6pgk9KoQ5R2+ZJGadSn8dkahaPwNoYXDgGmvkAheAb9IZdMcetuYcKMWuPY3MDaB3SpO3DamHNLL0ndJbgy+GbcGZLwsIIWtryQd2MA9M0kcqWyuHuTDRNU2ttWRYbvpX9blJVh9Va+3ja7LzR215DSjDCydzMc4MD8pJRBHZmG+xbivywqH+TmRMCaGBJE3HOnUtXMYQ1M6+pmt/NZV1rhLGULV2xuxHcCTHt5pIu9VYRMZfi7mut8yha8llWYgOpSJ5MwuwdCxWbyybpvP3GpPMfAX0qyiWZkmss0KKX18T72m4r6bEFgHnaTzN7HJe4s0YNCqAWIVIPEp1Z9imgq7a21jyDAGxLNWIQhZOT43RM9r51kyCN0Tlp4Q579hDta1ozBzISD9v2Ius5UuFtXxUU0ZJwDPA3kcHxzYuJ5SBhEIPJaSTi9u/iCfM0vqAJ6zUSdkRv2Z1ZEUweVq3jMof53CgYPsLI+yQWiK7Fc24j3UO8I6/oLKAuFY4OR0hf3ed6eVuhb5U0ExiBCO8eQDDheKxl2oHRqrWenKoihRDM0RLPOz5J85oNzFqPA6DCIpJRQJvsbJ4mJqq2EnEA2QPXBIkX8XCPBmv5NHIG04ULYTO05LwePTZlrFCKMqyZEaWuDOf9QBY4vbjMzFR31YnBadoM802tbW7TxUUqOEjEgeO6uCc4JwA0bzAPjR5l24sKkHFEZ2BRD0hgGuB47sxzEBweRBDQNrlJHYYNa24GfadNhkLJxXtdPXwugLul+4tOg3gnIudgR61Lp8rmkIjTZtJvCGXZir8Y7CUicrCDggUsA/jsyChZUhH26tsgDSTMwqyCLrg9e0Q9YiSTIZb1UEopnEoH7qNxmDX3aMycI5I4gWDJAU4C1hLmTUth4raupF1BNl/stRSPnIx3LVkvM80vp93d7XF/eQlgz/Px7rDf7y3K/uKV8rICODxuf+Kn/qNXXnnle3/Xdz+5/SCdL84sklmP0f1hI213LhIRQhmAHpuJoJllLTJPHVJTCAiYRWtO2qPI3SlzSUfwIKIvoMzDKCQB71mJerAdifVCqCS4MMd8jBBxt7quC4DL3Z5Bx7vjxdU1WL/6wV8HwNeXLz546dnN9InXP/rw6iN//W/+FoC//Et/4/u+5+++vpg/8tGPMPPd3dN3vvwlAF979ng3l0n1rq2ffuP1F16cAOyn2tY7JwEXnS5unjUAVuPi8v5+Px3uburdup8FgMwXntlyEW4R7jTkOeGhxPDO/u5LAya3NGr0W5Lg3lp4xhb2pt0XD+Gik0Oa4bjm0ISUym7W9ASRdQ1qNSfiuUyHu5sgDfTFouoMqDVMZS+7HYD3P3xvrc0I07T72Z/9z376p34OwHtvA4Gra/yhn/jRP/jj//RuLoe7zHzB42c3Dx/e73jC1gAc1iWN09NuPtbDxcVFegyP6wJEmSYVuj0eAByPBzAJqYgkBi9rnRR5WSTmzrp+gsJhEVDVZmsWI4WFSNzMWlo6qT9Uo8D3HrgJVXLBtJsPy3w46v7eRwA0vn9X6WD14mqCmRtn48ekBEVYszZJ6c1P5qRQF3mPEl/gDifYli0Fyrb2G0iT//8POHjLu+w5HG5hjXkGj9RnpqBtxJ+K7h6d2VWyJH0PbLbbFbMaQTIicqo3QuyYicSsNttyCjkiHE4YIwyEu6F16HNkFrRSbTUdRqpTKdPovmqC1VOJnWu94ZhogG71awbDs5yNk4YpNc56nnHW2/F4nKaJWTZ/hyq5Z9Lt9HWUyo7NYNaeRZp7xObhJJJT1Em11kqQtBnmLVwXpwirzmAOxVB4kgfDwUwkrbU8u7gTQsUjto1UBFmk3CLHSWkX97VlOhsLcz74tdXoj0aS0Ps43HvWCLOkMgMAJhIwGaLa4EUBcC+dSQwASbBvtpqZiLpVP3MNm5k7BbEQNp5oTrSCqHfnvQtDbrCJguO5qpdBiXbdAgQ4PTLu1VqaefvG1Tx3FK21HM6GEyKIKVfG53GVAH39LJGJiFoDRYduBiO5/K01gMkotS3CGQXAjmDuTNbJQWdJ2jE02MTsBgtC+HT6mjHCW2tuzCrcoaqtuQUo6OT5jchwcJKTLCNfKRnouZihoc4OihhBNo5QpWxezcPXY/8bJPN/g1kJsilnA3nbElHCOtJCNSL0xqcQBItwcupvo49ov8gBYk8sHpC/JETnXnWL6hAR7uIkpk7r4OgLMAJLZgpFtAjLmgEUsEY5em41aG2+uNUmxUYjz8wt3MNpUC1yuhS9QvbnSZaUsTspmDHvKh5EuBsz54jc3TyDOgxEZOPnklHqdzVsN7mERTBT8DlJsUOHMhN8m56fXEXoHBCrjVQj4H4yMsMD7veurlqrZjU7LJEyiURQ0m36AicdfGOKD2Cay+YUSwE75foyxRqcICRi6keZk+d29rgcVSc9u5vOfH/cGeQkA5INgvR5UAKieyYkdcCHR75PpYjHqddIfryq1rqMwQ0TkVKq6kJEhuJ7AE1G6AaAInNbmkjPMe/YRA8gRLgd19bWNpwvlNAZBpPWZgC4TM3dzCdVM6ut84mjdWdDzh/zUGJ475P7+Mi7nrs3IjHigJD53BEulP1QjxhzOAeCwuDujZUTzOHHBjhIaLCjUzlu1oQ5wsZpYO4IysSMGDBmIid3MBvDZQzkm1cm3U17YWrVN/dQKXNEtGYOiNKZdTFr/ajDh7d6tHUN8QDtdba5AKghYu48H9GWkBoK4Ehyef/KQaQFIZSuZ9hyuOFccAjGMy4AO9Ycnif23lqq4U7sznGrWnjSzZuHRcKhMoMlcuYoKUX0iFpreAsmgFOtHY3cO3Vh5ID9HTbgIGYRuIe35gE366zHCLdgSRlbVxC5u7XwqLnYPB3lkjeVebTuc81UTdJMaT4PbANJjrHd+mSduajSWlOeqpthsmeEqLalUQ+wwbbr8ISqDxXoRnPhyBMEEZRbgYwGyAFA5wY1TxHbGKbAkcO8PnkbBI3M+4ltErzpJ3PeDI4exucVRDoXM7Nau8SOIKQ03AxymsGyRwbm9Tc2yeqJIMliJauK9Af272WcjuNN+yci24+f8Z457c5u2cInERLuoeboEQnhK4dzUGZDjrNa8tCUsdw7r9DdI9+gPIbEQXBOXAbaNrrquXTCp3DN6t1skkdHD8cafkQOeBr4MXYd2gKGpkXSotJaFQi4MLMjgdWxn2czq61FkKjmfrha1GXp6WinSHn2wSiqtevu3J1YiAWQ8H6hkpZZC6kwzG0BRUqwJpHbuzsRUmXykQQTQU5k4MzD9HSNev5DQeGI5g0ATRLVF2tKAaL0ktRaqUg1cwRFdj99WjyV6bhUIb6+vEh/HQvu7XbV1ot51xa6lAcA/u0//qf+tX/jX/0jP/nTP/Pv/evf/l2fPqw3yapMnGFrlZWYeytHkh9zBGjYY3s4ceYEbfQmeMLM00LMI18vNc3RN+feJ53TNAWYAqJ0AvsLuyFIRKdwtOF4D2uAs8g868XUTwlba5l4Kgjy6ysFIBd2XD5gu7g376YH1w++73sAfPFLX/nl/+NXvuNzn3n99Y988Oj9D5992PFRRXfz5XK3fuKN1y6ncHsG4ObZ012Jq8t73vz2rqleA3jhhVefPDt+9cvvhS3NboEjgPv3Ll954aEgmtcI2/beWQbur67W9dha68GQwgi21tbDYS7CuUsBeUAIOXBrY3tmmeXobkbW8vp3ZiUnS03ciEZC1nvORff7/f7u7gigLuv15T0hffbsNnBsN08BUCEt84N7D3/hF/7Kv/lHf64wAPzUT/9Ekd2f/Hf/xB/7qf/khZfWf+If/8HwmsCOe1f3n90c3V0LT9rdlcflKC4JuLk9HBLCnzzUZ3d3qpqupYura6KwZue7r67xaatHE86evR8QZm7u2kch1INgxuF/rqD+RgSGR+wvJ2c61FjqfDm9CKC1XXUvFzvr7YAON4oiEA5YjW5YTmNAeCCQRCiM6QDCKSKjBBhjU/YtpnCcXIRdUxBEfE5e6MSBTq1X81FDqbTWMnFg0hTwwaovywHgMu3c3aIvyUVLWh1V2AzncvoWiWOiLSLO3ZtHURbi1BsKcTvP5hgdwraLfh4vFRuePXenJzV1qvW4F+U5eo7n3Dpwh4cLcynaWmwZk0RTvieTqp8A3glfMncXBGtBX/QnjwXu3QSemxQBiXCiKId7NlgFUTIfbbN/Egd3W0EHwtsW00tK3D2w1gIZPChMKmNKle4nnGtYOjeUJSI8732cpCvSDVTdK5XDFGQW4Dh63N1gxGHWiALK2+ZTVbt2nYrE/83cu8fcul3nXc+4zPdd6/v25exz9vG5+HJO6sROSpKG2iKyIPQiNUoKFBSpCpEKjQSCtjRSeglUKDRKRFWIWlWVGqSmBYVKgFo1alMkIghUkZOihtJQN01C7NqO48vxue7Ld1nrfeccY/DHmPNd65h/K8v+69je59vfWutdc47L8/weToZFNTe4kIW3mQmAFHGQec4Pu/S1+SkFaQsXiA1blovcM0pCbk3PMStZK/ZtavMk9aSMfMu+0bGaCmoJZG0DpQzprXY0K0Uud3sAJomDtB5D4N2UtB0LzRpgUvP3nD3Qmps7hjsjoyVywZVu4i4o80g6gjvvy5y+v3Vp7mBlMB2tKvNmuxdiQWbdneSo22G1fbjbzt9GKG9zg+fbJUTh1qQLhyl6em7SvvyswqHxXnYtp4BWawyNAUGvZhTm3kIyNpZHrxVp+W7RhDnbwsHRi3i3xiq3yltuUb4QJS5zaS3QxbkJOTBQA1oYu7U7cwEwg70dlezi4mIRvT4c85QY6XXnJRbWdeXuLh8hmtF3j+EwdHeGhTMlvrXvt9/NSnM4iPr3joSXw7Jh9cZ0AHlyEsl2KOXMyMzcnCy2NOuR1innmrJpmpJAkWE920HX09Y84EGU/zoRSVqYN2WEpngn0Z6dVNz1sfl3MStzRqqe4qjS1b2BjRDmYXomGtrsUunviHfPx9ELfhlSoErRNWi5JB5U72AmEelxckPErdOkoi1OJHUba60BWlq3015GsP0QtSFzJb02o8jxayNydwEtrc3TdDHNJ+ROfragdOaKltYaqNcG1jYlTvcDEiG1/xtVgJiCdFOpkQeECV0zeDZMj6S3dlJ5W4dFBZMyK8OQjuNaTYQskz7H8oA4QOEcZVZzTxty5kW21tKbtgUDZ18Jc+mWn84N6P+v59e/65rdMj23eQS7dudLmLsT89FqpZLnSBNdyBtVD24hgTmtQOwRwCG0itB0CaDofn/34riGOVqzFKcHw8N2RYTCifNWZJIIakFpyOkTNyIR1R7YFFtyNoFaqzWi2coWUYZ1nQBLuiJ3vKBTM3OHUPetd8CFZ5iGu8Xw/38tDThWa8TiHh6eBobUwuX9lOdxBGMUK8yojnAKji1GiE934VkaXiamh0c4BW+RAURM3e7R7/oMXh5hNuMJbk2mSYnJgxm0gSgzlbrvAHPen7GjFOYevp0jCFYVhPbaKSORSZp7uNdqmWmATMILj6CAR6P9LjG/nFaU5i0Jxlms9OyctJnR6NPTWerNKVhzDwEBUQQcOQY4yXTz/QoY3C0AGBlTUO7BCRvwOQNmmdmHgG2MjRNg4UFnjCIK7rlE3iy9FSGi+dcJC3PJDXVrt/uieZaDu+wi3InJWhMpSrolt+fCyCKOtaahRhEeUARxX4melfKjIOvCGgSYo7h7OFLADCCKMruwuK8RlliKGGAu5zRX2wnmGvEVwQfruk7TpFNpzY9LTV8fSSmlWDTry2EevqoutGqt9bKbNZhwukgYQD1WFxJ28+q25KORj3GZJMJba9vcx8zYSbmA5oiAdRSLQEIdDHM/tlsAZZocNZw8BRa5lFuMRZxYiia2Ovdvx3Wx8PBYluXBc8/e3i75Xbi4vPP06VUE3b947vFVANhPux/9s3+D0DcMAAAgAElEQVTuP/xj//5/+id/7C/9xI+9+vXvB3A4PNlfTEw6z6ITu7dkO9e1sTgQ6YXhURbk/ENLMbOMyGGQTpN5F4EH6tZKMDO4AZxxVogQVsK+9y2G3AhRWJ4Zwtzck8hAJEzhbhG8HOvFftdHKjxdXlzeHA83t12u0o6YWSYJs7dlOlabAVxe3pa5/tpnP4m7+8fXt4HyyqsfArB7++1//uufevbVlyXC1uuiFYBMYl7b2sz1eNsu710C+NwX3vp/P/mZq6ur977vPXfvz94VDeuTp0/naeJA0VxvlgSbR8BqyzAz0ZNfYN5ra01gqfQ2C04KXX6TqRvOj3UVLaRld7GfpwsAwvOeLle0gtnhqy9plF2tXl8/fXx1xeEqnEv2u3cfXO4vC5X7dx8G7I0nbwK4OjyZ5XJZlm/6xm/56Z/+8bv7rwPw4Q9/W7j/vt/3kZvDbz33gFVv7lxOAG6ubluLF198MSCESDlTjWU5Hm5vb69ungpxfp3LtHv2/kMCv33zeKmWN9+9y4tlORhZpMcqfBPcdtFpd1t0g15WDlkZ8FiRUFLxhHiLzVPNDCwn+NjGBgxFllot1GlfbQJQvdAULn60g3JhnsLT0YNMbkrEo3TRL3u4g5EJl+gfjQyJhzdHB/3wVx8yKhR5E25N+3aanSS7yP/TU5PfR5CQQBgcAcXICBQRNQ+QMECttrwYWFNyFO6NImjA+S1ZpQQZx52ohhvMcxaQTCgWzDqvI+AjmYLTNDFphmqKaI5lNhfkeXO75eZQutjiXZfCIGhtLz64p4HCrLNgevuddpLaIrrnjVQREc3CPQi5rnR4LiFTm517hqC8gBygiSkygTKMmFhlWTNGvX9Tu8iUHGOjnD72lF4Spdieuw43+WPuCLbhwGKV1J57nIIMSinKuc49M010LSJxwMzzdUUHXmTFT3ZanzhFwjjHhW/NWw0VoVEJ0Lv6Hw9norzHaZg1sgjvDpEWRNSvVD2tSYQ0qxgauLTUvmTFoChbLLqIdBynY5MJJFa2NwDDJsmMVrP0oYRn5bw1PMJDmUVQ0rxJbLYwc8k3SuCWtlacD9pSb6hlNvPUhxD63NyDWCUQJEzpV8p3IIKzQYV4FzoMcTa4ui11TVxtIGQkhkaqdPLvjdM09ivWnhZgFpGu4ADYwcSiEoba8QeeqrI+Tt0sKkQRTqAAbBMlmEdzZU3Oziby9eGA8PCaSeEpkkp2YKhOGTCnOhZaZmZaOgXfwlmYUwDrcVahibNX6jIEisoIRo1YwyLqzVQA4IKKHMjcis5grrHZvk8XgaZfIPo+MiI4qLP/mUYVxhTdte9ZGCarOxJwOmxilI+o9zMk4QvemUE0arg+vEZn+dHQPiCHegEJiPThJlEwhY6itPfzXFKxS0GIjk7PsV9dbgO2yf18nMLn0jMER7Rwz9xlRxwOh3PFd+9yfePdegL4Y7TsnECi5vM8Vz/xicefB4RYN1lcwhA4URRd+uSNKEhSceBnIwN4oLmZ9xjjPOuYOZObzsmmGQgVYeByaixHAkhrLf22zV1IUzju4ZI9cATCRYU4VDmFZhuJI8Gu03SRSjdmZuEWbniXhYq6ptGJOpcQsB6qwhyM2k7xsRmhAGEbmxKRdMw75Yymz3BbFic6ZGj9ClYJB6VQUjbzZpw/GGczeu57vo2QaCbE5l5K8W21z2pmtRrApRTOc5VlXY+lCJMGxVAGJM2YHCHzdDg0AMtyy/s7+2efKZfz7e31cozwCwAMhURzqQya9rp7CMCptGiqVI99spbd2VwmpQD55iVJVCY5BTMrJeXMLDVPoO6liO3C2lyoyt1lk+7OepKtdfBi/lHRqR6Pm19sOMB8iEe+xgYcbWmlEIckVM9a1DCcvNPIJr97t4hJaGKuyEZxWwsEEHMppchaD1lzWMraI0d9wiEdYUhctDCziG9hTrU69R3yieTEpB5+u6yqio6QCaQxlQhk/QG1EFZmtghYH7hgpKm5VRIj0WGdTZ8grXXd7ybucMqaQn0nNmu0nGwUZ+yi/t8KS3VDd691rHEwEcl6XERESykZqRUUhuYecKALiZkFwgn3hHVJWwTaugDApJHrMmYAu/1+XRZiZu+OtSzxiVBESZmZa81vaTNP2AiCJBe2sSw5iYoISoQ7KDc/JASRCNvwQuYmoqsteR/1EXgzZpYuBejaagZFbl4ybDxaZ5sRI8gd4Z6s8HwT0h3q4eHePbZuuXKxbhHvkzLq82Ny0PF4TMVXR+MArTXvBSizqiNg5nFybkegWRUR77b3PhSTVA5FGA2lJw3lJAygHDokb8XMKZy1lBFE4N7288Xt4WDWJqWcEdTmQTSVCcE5B9tcG0z5C7SNk2IWqsKkmwxHS8mVBas2X4W4THMvnopa1Oeef+7m5qqvfJWfPHpnmosbPXrnnQfPPgTw5tuvu8aP//m/+IM/9Mf/+l/9Gz/wg/8xgPe88EAYHrXZKkFgSi0xMSFsQw+Or1gnN6ULY11ashuIxWCMWOqBig7ynFvQwE3175e1ACfBHu4ttTxMIYjWjtPJxYwysXU8mF9eXmb7ZG6qenM8uGO/v+ROHq2lUKDW5eryXjuiAHjfi/ODh9/w6S8++Sef+JUPfvibnnnm2U9//nUAd/cXXC48MO3keHWdycRzidvD0tR3l5fO915/swL4xV/8xJ27u49+9F/Z7Vwnu3O3ADheP/nsb3z6mTuXl5e7e3cn7bJQsBSQmC1EZSpdZ76sR4tVZYcgKXOthz7nEkVos9ai+48g2O0m2U03N/Zbn3zzM599HcCXv/yGNb6c711c3BGJstf3vvclAK+8+r67dz9wuT8c18fH28d37l4AYNFf+MVf/vxvvv7w2ReqHV/54IsA3vvqi+88vv7EJ375/r0P7HYv3rQA8L//3MefPH7n/e97eHF574tffO1Xf+VzD5/bA/jwN37w0dObX/hHHy/TneWw3jy9AnB5sXv161566aULnQozL8cG4DO/+YVHj39dZH7++edfet/zKfW8vb01q9M0Kcuy1B5+RD2rgoIEZG7b4FtJiQPurEqdDQlzQ3AQmlnXz3cXhnPEwPyBXJbj0tx0uiCe1lRwUilKTw9PnBprSRUegGokAimkKuyRM5pc3oZHNLPw7s5AUobEjLxtLSgxs31VU2JxCneIrV+ioC5I3FwM1Y0opOgkkzFlcRnMLGrWjmvV6Jy/Mu/66N17qZqScpIiTK053FPNmx617DR42CSLEkybL3m49Qm1hXNi/4tFpISwecoMwx0Q0EBZvQvz1Ll92KADCW4Yr9pEoMTRNf8EQBDMsiyL+5yxGjlMSe+3iKxr2wCEyS6JYHdWpiEjamZBFE4IQub56aS3t4fEOkYZk+jaOMBlqtVZyyCAp+RQ3BDuImWEofq7Qxn6Aoa63iIR5z5AhkJkfW6b2RnMEbG2WNeaynAf6/Qslw1hZjr3RJJmFsND4n0S0XRSIjBDORM/N52pqEptbgO5l1jDcAdR0Sl/h9ZciqtMLFKrZ+vLzKLaGtzbTPOQSJiIeKuca98Y4oWBEfHwutYtMDgSRses2pHtqhpErTXzGuirZAU1UCH2IPPOO8w2260xUzVkeZPi6CyH1uMyyTyUDskhJpbJqa/fzYMDxCg8IXrd5WFhicgn4Q3i6xwZyN1EplobGgGQqYB8bbXaCjpPZOAgTgiCjVbHLbKuOJ9u9Eyo46LztH0oFsERRB6ZItxb0EqiZmEWwhuUN/uOtIlhmLbJI03YaZsZYw0iJmXWiMXdu7wgVwSCVlehONYAkMWeiLhFGxGnDaGq+WkWFunwHTKL1V0SdpZ/F0QQEgRbUasdnkRk6qdDaF1tvb42nZKF6Q4nEin5TRnhypKKAPIA4ZxDfHp8cUocTMxnVrPWJXjIYbRl7239MdjtdikgHzFACTLgXPvDu5g0B0ZMQRwiomditK+EvgFmNQWMWYRknlpELMfbfdF87Rj/VrVwb82TBNfH8WYWZkTDUdX3/JzPSHgmt540OyACncg5aSKIWA0xEl6QOKPe/HMAPY8ShugOMI7ou3OSYBYQrLUIpBaJiZ3C1jWrrkyfHYN1HA4Hhve8qggaIT7Vmo9YBnNfW1X32qrXloOqXE6UUpInOuRvlVmnIs/cu+/ebO2auKKqpWBsgAGsy1qKMpVlPUT4JMU6FYiImBCAZAJnZ5cCHMJFMhy9P0EqyUloraVSI0Pc4OTwFET1sVoPc0x3ah8El6lY8wgK7vLkHHrAyd1vb2+nacqqvtUOsgHFeryVeddnrNVRSrPgiSPJQ0DmJbEKmCzyJoQyVKfWak6Ez35b6ZgU7VohDnm63j59/arsd6wyT3d2D+6nM6zWxWLeXez0zt3V9wCun16Lrfcu75DbpLt8Pmvz/bRrdkCEGVK6i75eN6IQUeqheDHydIkZTNIzMTs+WJRVtuCzujqotQbRNip4KUokuebMcfaAuWRs2rsoJF9DA45J5+zWCRzmKprDoXVdc5vCAd6YPYm5cEvMUpqpkpQLhEwTojHGiaN0PK7TtJvK/ubmtpSuX6jLkYhsNVaddzOA9WgAal0Yvp8vUrB6tDCEBYjFRugRiBRdIcYUZSr5q0YXb4QTmrUtW1uLROT1YTkQ7xs8gijl8jyVDn1AXquIZOhoHpQMMETQc61Soa1MLdBaA1ESBIPIvM4yretKXGpbE727ZnlRZF0XQQGwujNERBrYCVIEAFtTLem5UFWeer11fVxEpMzzclzdsNvNAGittVYRdcftYelwst2Fux9aFWEtvOROTKLWIxtPuosIPyyaD/8813AyB2hz68HlsLZZLyjILbmruNzPRNSWdal1mqc2tEmTTMGluhFRkYs8hTqnypwaFCTbhRDeWuVCMhwTIFurqTLAWqbMRwi3rjL1IEHpVaA3NESSNQja30MR9bDWGnlo4cGI8SLqgLdw77F5p/j6cGZuvgIQFhG28FlVVNYkaUskRdlq5FIG+Xi0cKsMBby1JhIAyq4AWHw1X2XETLh5uu0jDCETl9Q83rm4iIh1XZl55HQ06r6NNpfJwo854SJ4hBNul1sumjg6tyhlTy6M2O2o2RHAVIrs5oj4gf/oT+7uTh969VsBrH7z+Mmb86VOO67teGzXF5czgFqdTKYyLevNxcVurTc9L209sBQzq2vcvfsgnQWH463ZqgVEUagjQiP9ZMGqfSxI5Ou6isxFBCByrTVl3hAtwq6ISTUTSCyChSZRd7863vaLpxQWEWJ3RIu61k1pGbFOara8U2QH4O50r5Ty8P7+6qp+5lOff/i83b9/F8DVbX35lfffe1Cu6xvPP3zmyZc+A+DevctSptvWGi1vPK3/9JMrALp8/0e//cOz3kylhh+un14BuH/3Wau75VhefPn+cXl0/+4uZ3ZLeDjB5+p2vHoi6gAuL++ES11NqMBUdAcg+GjgsIl0ZqbACkAKH5Ybbsszz77y/X/oz3z8598AUAqWA8gRBp2wWZ1e/brpu7/7u7/3+/7Nr//Ge9UeHdoRwIOLF/+3v/+Jv/YTvxiO3R5/7s9/P4Bv+9bf809++Rf/xB//7x6/jdoQtc/rhWGGvLep4Hv+4CsA/vpP/fivfvqXf/BP/9UvfQEc8KVvBv+97//2v/CX/shh+VKh/bS/B+Cv/eRPfvznP/v6a/je7/vW//ov/GcRV9nZzpOu69ECqtOI4cyBjhCp1WrWPVwBYUy2Lh51tyNbHcCyhpY9y+QI7kIKrF7dG1Py/MmT6lLDiVTndXWGpLiBlKxh1j1IzTyiJRXCFYtbDd9NPBl69k+QBVWrEcFa9rvL7PTCvFlDELOeZc4REF/NAQeDcsOZv0OZZrPmaFx0nqY8NutqcGcuRSZ3X48rAJnnmvygUhjSIk8DE+LsZJQpxp4zHUFZcpN0B/XhsNS6zPPMzF7rRcqGLVL8whSkkj19QwAGwWorq+x07sby1LiqOAfMelKt8GoreYiIii5rA3A8rqqsxNFcwnM8LCmudA9gyqMTiExMhcTZrCQrVANaaxy+2+2yz1mXQ9F5N2urcVwX10i5irmpsqR6fOpaznlXcrJgVjPvbJjXSSYiwbquS10AFFUBe1BRrbWlpiCi1ePiqClfTw3FWhspCTEiGEN/4c3bqkV2U6nVbzuaJDXAtNtdtLYSD40qgwgtGoF41ycJy7qScEaQcER/+eEqZGa7SQGkYQ3AvL8wBzFN02TRxxYeJiqIaM2OB88viKoisK7V005IXWUanP55NrME4iTawJFO5I4RoUiLfsCN4UrE89RjsAI1vNY2aaGxR0WYMkSLmeWWuDqDZIW6wxE8xAtuoULhlVS8a6wsERVmpsRCsLS7EgNcm7XWmHsLam253M1EvCy11lV60u0QXQ/pCoBSNJNinUVZVaYsX9e2WlgpOk261uPYLUWQNzjJxKo5UkqnQICP6yLEl/td1/lWn0qZdDLHtghMqisrgSRyBQcEMQUTebBDPQvdnricGFeEUOd25b7dzOCWtkVhLVMJc7eW84vsxoli0uLedkWLFKUJQFtbtn8MUiZvNR/vaAuYLvZ3rDZrSaAr4W0qmj+ZUTJ57U4ptC6Hp29Pbb2zx67dADhaLUTT/i5xNDNvKwAtKhBryaMpw2Edc9nV5SDEgKRexsODKMLMK7Fm+Tzp7NHMTKQAfFiWkUzJqRQjt2g9Vg8eU5FaK7EUlkT8NgtmRnBbjQO93YjKzCqpTwmi4A6wSACxbYIjACq6HG9VdZ50WZbbmysAZZ5U2QaldV2WQc3cueHq9qZF9L606IC0w4nh0deZJDV5mczDqolkbR5rIyLVkjOttYV7gKbanKWwjJBXOGma3wmIqXc31a1q2RFFYjMAWBB3/mXGg2b4gBOoiMLd3LA2AB0EtrSL+WJdrtA/xIkyokjgxs173EyZZgpbjguZzVOZ+5EYzalZeFQeyy0pEo7D7TWTmtd0o6hqXde6tF3ZcdE0fZS5UCAhR56K1+6I1NbWaZqWZWFgv7vIh/y4riKlLSYiXHp6V20tIlqrO+U8fkWVpUOImKjVnknHICUSh7l5WA++jGYRxsEiBgxdEetUREpdDuu6Rmf/88SUec/zftdpCd5QpIZj0gZqrZc9VHhtNZhYmLp2Hsd1NbMykK6pFWpo7i5Ck+qhtosiABoHUxwCtS7tGI/bQcsNgHl/h8tEhY3L4dgWvwXAsxQq63FRKR6H8Jxp8nI04uKJqxYHQFIpCdaMMM9QJ8BFAmhuXelh+SSwTCpFWLknXuctti41RI0IrNYpHlZKUaLleJyKdDfDcSGOIrquzda6/ouTxv6LVHAkd3PkRS8bN2iadtQP6Rj0X0eER0vqqG0Ys/AehhTZtUJYIqKb3BLtnicOu/TBCZ8SYRnuUVhAVGsdgtWotQbECV57iB5tTPYwdoRYzsyII9Leyqnw4MF5dCInDBz5MIkFYZr3x+Nxc4ZnAZq/8AiFHBI7EBPbyS8dHXnc93HcBzrBRQUaGCkuqbjLE5OkG9aDOAjOQtTxXJ3obtUdsxaZinkfB3IRM2u5cBzmnXQKmRlLYeaxB2WLtlrj4OqRNYEH01opGBRkgHtChvJd8FyObAR4DPcxceAspWXkZpfQPAU8ooUEZUxoalFO4fAUJJ1j339kAo2TIZudbZqRicgc7DT4qGmacG/VLXhiAMaSIFOnENb00ZPRsVYliiALi6GrZxAKF54Azgytk/bbR3jwmc+cOzejcddJioX1hzPtfJ0mMFlt3FOC+j4/YGtrrXmAC0NZNzBHohBF2Ievz9pQRDVr6NHx+3nyDNPr+J9caISbFZFqVYinpFs7tVoZNE37m+NNSgd3ZVpbvdjd+b3/+nf+2qd+5c/80A8D+P7/4A+9/Mp7iNfj4Xp3Oc8cra69whcyc2Z9/Pjps8/d775ZhrVVdE/Tpq4MFtFpJwWttaQZpbk5k73MegqQu3NRougtEBNSqWjugHI5t85yIBfYfTnYtb7eqqUel4Oz3qLC5o1AEzOou+sJy6z7lx7eMy+f/tybv/npX8ul8fPPP/fbXnmplItZH77z5LUXH34dANQrwrq/uIzy4O0nXz7aBYD3v/qBi4sLjqfkNyp1iQDw+PE795955s5ubu48zTetz0afPH48z/v9XIhl2s2c7srwQsJEzdypRv6PnMsaTbhxZvQYiFSIYq2xHPeUr4umiBXBWry2qlOX+37hc+tP/OWf+bn/9eP/1V/8gY99x4fefvSbAKZijx/ZWrGfpzffWtdj5jpdwO49egeF5qAppgagrQcLiMArpODOPTRTAEK7xei1N6CFUPf7yz0A8vVv/61f+v1/4CO/+/f89mWpqjOAT33qzcePMAnWw+7unedef+sNAKpOk3bpqQ+xFikRecux5lTkDKzgymQiIRDvyz1SocwPJqLb5QCAlZjE3OFQsCQh3G2331Wn1ppHzxEQQXPUZtRlQdhSUIi4oi4NXlvJpEMpqYZId3Hf9WXeudN5gmBX2H91XSoDmdR/h5aMPg8WZMjFZiruCYvKeYA3oBRxR2stbM0eWITyxW5a055FGiD3bHU2V0juWFQ1zMM8NVYBQRg88pPaOj13i84y6Od/dRvKUxrR7ycwR7qj61rzpBcRVUkqDccIzDJLi64jCLLh9DN6OtUlm61aRDKVsx7X1tpwt1HADofaWgPTagxgNyk7juvKSJiiZjOQ3aPBgtNCDAq4VffWWmMCCU2UHbumWKnz0L27Sl2k60Q2WrkgyY466BXJIwpRq9VkBSKbARIFuJmbWxI4U9aQZvNhwYxkVbDKpqfLBTiA/bTPTIDh8RpETVIIzKy5uXs7RXVAiJW1AtM09y9OQ3OPOJECzSsR8bY2jZFXDDj6V8YGLElVe/6QB8E5+CvSHByBTVEfzv3L2fPmdSqtmjl8YLlGYRHwRmROwzMSPRuHgkVOcK7oQa6D8JpiUmsZj0YJUxmqKHcv/SQaFVp0246Dm5u7pS6vA8vIPCDEOW07UXgjPKyj0phgFEwiQohcw5qZtyAiggYhWxeXYObgkCIiFHUa5vYSEdVtXdfWaq6mdRLAR4zSiBbq+fXZEvfFO3Nu1AjhwTTYAYhw5kCnCkpb21lkibu3rN0AuFUSUJBbNe9J58k+5DDkzpd63XVcb+lwEzdXjDpPLLYAYDmlMRG8B2ZlHmXC47d0lA4myKigXmrnHtE2tMTZIUyIoGDmUub8G8zJraXQqZTSD+0Ej0aQh/UZaVq9hZkycmpEazmlXTLcicOidSJ1gElJggC3VPgwkRRWSRnIJo8KEHmzDUuRz9PNzQ0R5QPWPQjw3JenNZVJ8qIRiIPDWzha7eL0Wtv+8iJJzB0HBLhHpkwmPXeTU6XWidwiqLalZ50wJ2fUrBJJrv2Wda21qk7Tbt+q5zpTEEV5konEYyCGWQTM6WW/2O3MVgC1rbU1KrNORVV1KimXTjclM1L23eqSF2gDmyNg28yXghLmeVxuc6CTg8VSLs1sbW1dVy37cdSfoAGZ3r6JiZaltubkxtTy75qmnSdTZ0RcByqN+3FT1REHPGN6OsA+3/BJFW6H5UDhpRQuPPICzMIzFLWTtsPJEO67+cJktbWmTx8ekja9syNRkpdDMrhQmVnrwYGgdEvl/5gEE+32FsdZc5ViB42gzo5cwCisTrIyHak13AKw43o8UJWCeWdlRtkD0N1cIMxUq7tX6VHlas4R1hHkXRHWOu8jiGQLt3IgY73ybDS32lM7CPDWHFs9MFQz2mU4LGcgyAEh6g7BBkNYi4gy6aZ4+BoacDALs6QBDrBTFi5veXY97+zU2ecrPNOMCXcSsJmHdXRVBCbNES/tLi5zbFEXK6rNI+M0OnhWBAgKZuFal2y5S1Ezy8GYli1AJIbn1MN6a9/cOJXQQKd7pGKWIoYW+QwM0sOn2lrbWvP6V9VaVyaetKytlhHN3eNOyIOzOvWzWKmO0d6cchSxVkOgriYJACRGkLAu1rY9FdDRnpTRzV2fprWlm06YZGk1WZizFGZOZwaRjFuKcnZuFi3AZ/6xVJqkKLmH1YG8a4YpqMuXUtOQTsctSpE6is///9lUpKJCsqlYB7rJMhushwu6lpLOPdKCONl0tXBASTBof9hCehEI6/hd6sCXXrakTCA3VBkNzOfeSEtaGJMHhlSeRFSmWpuH8Lvo7QHh9GLksDnIUxUJwKxtZ5PbsBa7W7PsKLQUnQuQu5eUaoIIAnEGSFS1DziYrbZkeZ6D97pokBiEfCYnlZEcycKyvTRyJw7uW9k4V1c2D+ZVVWmYrSZgbcvN1c3F7vLbP/oxAO957sUi5a233qbZbm9v7z6zY5p7gSt6e7i+vLN79rnLq+tHWbHN87zfzcvRaJhMzTwIokWEWzuJzyUdsmCcLcCVNPNWiIiFc5VhYYCxioUhPM/HnIoEefLMx+s9ZV4EUyI8DEvzxuGsUwT1kF8h1rgo7QMv37l3f379zcdPHt8CWG6e/vo//sIvPb1++YVX3/fCg/l99wA8/+yDp/W1ZbGrZQXfT7P0B15+T+En3Bb4E9K42N0HYI2ff+FCRRz1sASNluPtm9v10Tvve+/zk2AW7SXjmiKUsvi62CHYABA3RAlUQJmVaUrpNSHcIkRa22pTKnP70R/9Ey++fHlzeOf//Af/8H/+e/8YwHrAw4cPPvkbj/6TP/ZjP/0zf+X9r7wK4HgQ9wsP1CZhEN5n0Xz3zgMCWvO6Hr/l2z4E4L/4kT99dfWldT0KJmKj6frhCwpgxa27T4LlcchEObC/2NM7j/A3/8ef/chHfwcLEtPw6J16PEAIt8c2yZSHaqdqESfTPu8zVhLR1hoTU/d6ZAZkA5hVIlDNa9fRBmjxaAiES4LoWfaTlOaNQQlUToIecRCMuIIqaO0GAs50go3h10ewAnIovPaIK4BVTjDUYbEV1ohogw89CtfJSEsAACAASURBVFn+CoTbV3/AkbUaERE4B+vZZrt7REuYXL6xq3spJcEsTpEVsBncPfe6SKMLNvE2ogeaWiY8Z8+Q2u/+Z7uaWTP44sywRgKl8YdrYjsdwqLMy7ESBzZvjxPIySOaMGvvTqm/uha1Kz6B3GR7wCMoRrayB2DBkgJuGzuV0bRLB3ycIrdo+yW9/8N2SfVhCwCrBIJFkCEC2xUQTjbQMBtCryM4CK2dZj0YSJFMhdiCRdw8aR2b0J0iRNkMrTmGcYaYUwxMRExCPTQOG7uCwgiUKOJUfecfjg59Q9mpuw9FIueLYNEgjggpU3ULdPhIqqCTv2J2bC1fl6QamZJXQme4wQEZPUeiJgRk82Jwrxis1nregJ2uUgc8Jk3HsVnGOBBtEaGq4hZmlSE8oiskkUzWpoR/5esbpo8AsYh7sG5D04xpIIp+Y4pqtjjdmBOnR1d6sMW7vfQ50AhqrXKPwUoTRAucruckkPTxffTUUhFZ1ypEJJoq/3cBdzufI3ouSYST9y+1n2dAgwMyBhnplooI0fzL+XQ6xFYCbddwNAQsLSmnaRcRUzAi0v6Xx7KqinA3ifBIvPI2z7s+Dw1Jh2B2d0QkKvV4yI+XarPloHbc7+UZZTreYijFGjm5sQAjpVVEgqLv6c4ZJaPH2rzcEWHuzd0j5tKX4dQ5jtSDNgd8NF9rRBTVUop1y93a7538tU9YH09TAqLzELo2L6GKPTCctmCSnrEVSBmLUJpkyM3bcNKRI7o75V0kbDMLIhXZuHjpGtkSfM6xuFv67Ml4iGitbUm05+DnDkU6C1cGjekhIkisf+KdU5tz+21e31ojEiKqIz68FCWidVmLcoxMUAYJFzP3VqfSxy6ZvyJ9x2xtrTJozb0iJT6lxyVgwmF+Snhg5uRl3L1718zS3bwcq05FRFhlXy7aEme9PYiDEFu0EmVmNWOa1IxaD5M2Cgqwe0t2x8Y+yzHKWao6ZS7NxvEacTwd08PDFbjBQU7og/HJGhrg4MT1MoBm5uFBjK78zKzfbHj7lbI9Hub9Uk1Z1jh23gX56ob0FNMFRzSNQA4X3Ii5UARjIhS2zAJbfT20aF5bi0M71MM1AD/O093nSCcPc4sy9y9jbYuZtTDRMTAFAuxp5GdV7WPBxGNm90tE3PsgEckVsvPG4jUvpSxjfNy/+CQEAqMUsYEnUBFmzgEHKxu+9iCj0zRZhLWWr6RMuq3uIyxzrM/CO3qKGHG4R8dHDWpmXiG53RWGdTyvhzeVXWJ6M3MUZjk/r2YA5jJFsFXXou4+TQpAynRzODpFpg8WHgQNb9Sf4Ti58hLxQH3ASx0OAqbgyDSpOL8RI2JZq6p2cjJg1hUlYd25taFctmyIE+2YiaJ/f7aP3wLrskyTOnrSG7MGMWuJxU7EsvDMFhWRTFlLAFm2zOFkXY6A7bvdWss/1sZxr6oeYWOu389BYugkhKA43NyOuy3jA7wDl3p+Sf/7Ur83MqjwFQHa50N3Eam12qjtiGjoZLrMAUTK4rAeA9kR6JgpvfBIw2IMqnzS0tzSk3EyvnJmAQvV6gAmUiLNNkmGhsUMDGFWDjTOAEQ+Tbs9gSNyVkAwkROxt65kM6fEfedEuKfMem4VEe7IFMtRnWZSdJhZ1O7hlqSAc+spd/14zSVAgCOi7OYconut4c4l3bjcq0BvGQIxCCl98pIbc2VlRFcYeSL9otZa3e7fv5+C2xY0z/t69Geffc/v/V0vA/if/ub/cOf+/H1/+A/Ol3p1/Y7FWnvmMW6PR+JyPFRmUblIivPNzQ3zUkpBcPefEwjkjqiB0ZDEQOsn/X37EsW7b44TpYnU4elWH3izzOLC2A/bKAggpN30zQlZqA4n4ghykzTZEjN7W5e3dd6/+ODypedesKYADk+Pj958+uidm9cf3X7ptbd+6Rf+AYAPffDlb/imlx++/PKk+3J1RfwagLq8ucrhmT1DdVlvsglfzEuhp8fj3TsPECoyNVsB3L33sK5PSynwBeCUYJiZIVRcOATNONv4FkERKxMrC+s+q9PVarPjble4z7xAvM4X+NA3P/zXvuO37/byb/073/H7/41PAPiRH/7Ln/3koxdfeP61L775U//t3/7R//JPAXju2WeZ5uWIOw8up/kg0wTg6c3Nk6srEei0r3Z88vRtAN/5Xb9rPy3Her0vd5qvE7dHyxcBHK7fYuyEAIcS7t3bAXj65M07d/ALH//sr/2z1z72HR++uQkApdwPe2N1MJXVahmqja1s3ViJWcCNmFeLsI4wNGMOkak12CC/MSHQwhqIqbMyIAE4CU28NbsAM1VbSaPsVBZ4VAC1HjBNu91Um2fYRGotA0KUZoeu/enL1U1hdzoSARAL3Kh7ts+34l/dAQfOwogSxZ1fgS3mgIqUUiIyoaC38ZExPIB0xWNfM2yfCHkHEJxIHwgu6q35WXAGMyU7ZeMO9JgMji1EYONEIMV3qUQLpgi3gZT3Dhti4sRJZdzl4G56rZXCUlSSH4eqEjMhAYq9vg2LRM0zM23u9g6BDjMV0G5XAtOwoMY0Te6elEkAraFZy8gSd89lA2v+Jt5jAvoFSlsz38lhXUdj4xx2GWean70bxF1WsPmQB/cycy1YIdO0s2hultmxjLCEluZL3vLPo72LCeo2JF0d8GZmuRkKgzWPvqfByKLmcKxmhTgf9Q3v31rfalJ3CqM1FmFVJYLZicHRWoMZEfmWnkBUSvHm51K7FMm21mqtczmF5ZF32dDIU8Q54eX8OW/NegfPTGG1thSuFhUCJwi3Uad1YFhjzr8m2z+ftCRAhsj0LnGIf1MU02+is399+7ITRKTfztSzYoI57Ay4GAmY92HZAQorMxjBeiJ05mv3ngvTmwEhMrQs6gBHWK7HulKWeZom0q6jOR5vI0IgzBxOWSqTcxhYyBE8Mow9IsxgnuVR5m6OE1hzn7+9b+4GGMhFuxoFQETJ17Kuqzty55f0H3enaghL34i3Y1uvJ9SdOIcTVe65eBZmFo2zAk8vCcMN3Bkipxs/uOs4ugDn3buyrbcXoswkqNbG0NlPPX/P0jztdVLnzxkHkJz4RJr1L7LxZhZJik3ON8eOPSeSdfu5+R0nKqrJXNBx+ORT1NaaqL5tsFLmOSLWVoN6EsJppJqzOfcu9CILOv9P/7HLssQYD/WvmIpA8jvQN8uJMToRbUNE8otT61p0nucCWK2WgaxAFJZJtLmbWcrHiujxcDMpE5Fsh6ooglSViqzLVc/UYE1oBQWimZMnlCRFc0QcHISeC5FvPjwQJ2W3uwdo+4BobMI3QBJ1xyHC0OOPQSn6y1Ox6/TxlZVka61Mu/yHc/aNiOSY4/ywOp8Qah+5NgqfpkmZ3L3VjskQIgumwEarTTg0h6+2KA2Bf6dwEhBmlluEDdC7/ZLd5RD+bsBWbM3RWGnESR80OsrCOWWARyNnR1jUKVjCU47aGHuhhaiKS/On6wKgrqvt70vZMVNwG1gbiojV1mnWbeJ/epwSjt0ZuoHockkiIpYMFAtz5h4FetK2p9bPw83Pz+SNDrvVWqyqqg2O9HbF196AwyLTrD0yClxOXgUEwsPQu9kxVw8nEMKph7wmlINIlHLQmnpW4nBy8trMrPJhPS6d5+TZ6nN4Fxp8pYDtvFxzjwhbg7VDkrr4rF+uDKBoiQhLbQc41ZZZbRQOoshN+VZkZp7TPEFEluNhdJiciezzPGeTkzMMd29ujtj6Oo8U1iKcWET6A8TECEWZCnFPxPCgcCJIsJgn86JHNAm6ayt6YedMkhSfrJ2oD1VKvuNMLCLeJbuMYLNG2hP5TvuVPjKJFFxhkn74ZF0S/TrxMEEICxF8kIuYWITTs+un3LtkZBoJx5k+Ofcq22YyQVNKbCAL0BDj5aqvLgd310lBfRw4xHghlNsY7rAOM48gwqxzvgQORvRQcXjPrRFIZlOHZ7qz9iG+Y11rKRNENwNUtKSwUoRvSnciAiTQBZ35GjZAV46BmbtmJNyPI66M0Jch4W7h1VtOSWycff3mA5/f0ylMZSiNhxPSVbjubgiYb/HMEcEUKbhE74hidClceE47bnMDRbXYzxePrx//w//nHwH4jV//9N//+f/70aNHf/QH/sj9Z9578/Stz3768wBe+eD7nnnu4VtvfymgdSXVHYCnV+9c3r1nluD3HpIqXAC1Zu4iMre2bHfMlpvX1whOqa/N6LjEWfWgNaEgNFDCo7sel5kphNi9jSM+mBndEOT9whCUohoaxgRJyxsxRdSCg7fFjjcEJZsAXMr04KU7eP+DR8vtYZWH9x8AeOP1x5/41Sf0mZtv+p3/8v1nn3/pfY8B3K6f3xl0rXcupcg943sAblu7Xp5+6rOfvijP7cq9O/u7dy73AC5nrrD7+8u6RCHWLHpiaeHuR8cqw56RiD+Hua+04fpZAWfsEboNDYldNPaXCL35wutfnsr+e77nuwB8/gtv/8h//pOPr57sLvBz/8fHf/CH/iiA/cXDq5sDAjeHw7rg+voKwMXFft7Px4q4fgrR3cUM4HOf+3QpNw+evRPe3njjjWW9PtanAF559cW2fPFwhXl/N6L+gX/7uwG8/dZv/d2/+/OHI/77v/G//O7v/NhxvQVQjWswh+/3lxFxPK4ALvdCEbU1ZhaGCg0vYVPl1sxhEduJDXDi7wuISo+/zemGKxMxkeZgsbmDM2qujfJUOYBgEgFLeOTjPZETibZwCbi1XLARkjDvnAyBsfZyh/uZNAxdYefYQi760tjd89b/KkJGJcLOLjgWIfdEprWufqXEamoHhbgDuLPf11qTDMWjMhNhVUmVTJ6OcQ7FDlJld/YuCiZAPDsylm5YC1di4lzx95gMGCTNu+7mxthEiBwtulMDtKUDgBwgVnEzx5kyJfr8JUYw5MgrOKVWBbGFZ6BGjJ0zzKOZe5CHZzbXRrlPsT4C2MIFIvwU2lVzxGKp5ycHnbM5+zMygKhbnZorWJEMQ4nzYpqZM5sDQEFwgILT/G8yym5hYrLq74786CNBb7atRMi7DzFnux2bHebN3SFclKVu4bV9FU5bsxg5zvDmmYW8ke0jL08KYpMRLUzCAmEO2FaLq4inzyFVlHFSH/S5/fiT2X/mbyggH9mr4U7gHLpsqc+dnDpy91KR3dZaysTEwnDv+QgEFFFl8bWdhibCOeCIiBZuYZuuwjMzCQNE2JVBnhOA2AjnETm72TJ3Ts2Pd3mQCmEkZXSdJixqK+kCS1otMsOWE3pp0ZQlxSwEdKxswMPWtU3TvOG6sx6J6Fk74b7luW5CLSXJ5nzSlOekRia2nqqIqkp1MLzbzdwoEETMkg6l/I4ymEm6bSMij7HW1rAok/CZuYwZGXU7aILbHCH9Do3DBy2jTr7sBWLL8XhzR8HcABQCKFobNhThpIx5z5zuSUZ5qGYSjVMgiPuiGwzOSFhfl+i8XuoG1TBEEHFNEXcppcxEjQJdvz/iVLtkY0yEKUmzFpmX0b/j/bPokOMg4y7hzbxkgFhK94lYbUTJsExuQRfIUHiu3IIpch5EPe0lglTLVuMhg8CyVMtKDHDIOKt8U3Ck31CVIbSJpEh6TWjmmp9waqNIQX7qopMx2iLpuUSKAcjMIdekpRBgp7HC8Xjk3RTmOiZiZrYuSxDv93OZJ/duymutttYkRNMVuCkdPNLP5TRs/ZQqlfxuCvWPJmu+cnV1NU0TRtA4kXhEs6BompVPT8sRZo6wtLt1TUHh7IYIlu6GUnbr2pTL+ZPcZ5c50nLH2W3X4TtEOBt8ZCM71t75gHd7C7mLdw8XBbZU07Tv5aEh4KLaB56b861WS6JAD0huXRat296bR/+fsbH9p1GnHXWFY4B0iNQsghHVVrRg5p1IPV7ndDXAFguKXVChIgAWLgJCqIjLuK0CJkoaOs/zadtNTB6AVwMyaxxorTIzy4hhYkGXW0aeJoGTFikAJ56kBzL3JqgTD4mZp8JJIMpeu7mlfz++BhUcy7KoapmnTNezM08HMxnS5SGjeMqYOBfx01e437juaa07xXnShgjOJUy6UWiMS7cntTUnZCp1qGp/sMyY4U4pYxtO/vQER2AYe7tqrms3kpaTVweFm63OocTBkVZSiCprTtbXdU2gqahezPPxeFzXdZ7nITPr7WUfsox5ubCcafN6Gd2XA8z5jUvaYqLrHaJSlrZsO4fTrmxoTVtzkWKRurLYhLiJenV3LUVVPXAWcBOnqJv8sR7kAWaKLoqbihKRRZAgU1pt5NcO6Zhvl1+6r21MYcaPxXbEiGoM7QI8yAKZFExj8mWGZKHka9STd4uSkxIYu5QMi2JVZuYRl8YRYW7MxJ2+Cga7I8w5GOTSc9EozCklnO6qylzypvcGkl64DTHbWDIknSoGOD1yrE/bhIi6+oCysGDQVqG2IVDc0npHrpBMu4yJjWFiPA040mBPHsysLAy4Wd70tXqQW4TDwzk54kMFjGnSw+GGwvbJtaJoyxqBMk/hcX19DWDazfvLi9vjUUlfeuHlfHM/8tGPfvM3/52/8t/81M/+7M99+MPfcOfu/qPf/lEA9+89f3V188xzzz19+pSg+Z7cu/N8menq+h1RDHkpiJ0pzMKaiUhn/PO7R+bdWmtMpUvvQfA4vUV5gwjnm5p9qYgwBRGK9H5vI/YPAR11qZSUdLcE9x4YRF69sPWLw1eGAShq1JbD0ubZLu49eOmZbwLwxhvHL7z+xd/88muf+MRvfPhf+voXXn4IoD5943B1e/vo0b17dO+ZZw4tALz5+Oa3nrz2nhd+2zd84HfUg//qJ/7pex44gOfu+92LHfmiYRSRzTnrrtmxRY2AtaFZI802iSMs2tjUOuvEhVoN1STBoUxUAzrx1fUjLV7t+ktvfwrAx/7Vb3v24cU7bx3qEdakrqmfIGaeLyBCMvd9lLCaWQSoUDi//vrbAL733/3DczkGVnIRpece3vnhP/unANzfPXO4PhRBWFvX4+/8yLcA+NA3fNfP/L2fB+Fnf/b/+pV/9s8/9KEPAVhrzoW9tkZSNhjnVqbzmYivtZppF4Q4X92kLQIhAc1yniAtgoizae+8g9o8ckSLgG1fRpLZgtecmW4DRK++GIAG18TMZwPWk3yYN3Y6wdOEQeQ4WWdxlke3HWhf/ZjYbcaxLQaZyR1mdm5bTXZGRpqLTDkHbuYcISXXnjbEyTQSUcb3b1MHELrBe+wM+zLY6lfo8no25vgQmZijz3Zp7HOKSgRVN2YWZtAm6CPiYBAJL9W2LWhaf9O7lD2wMvsmw9cu9wsmWD5dFHHafWEkrSYsIM+Z/OHrurq7TrsEG6kSReI5s2XN69JIKdXXQaVPw4XMe1aJCNGYvKgmyqrL7vqbMOTQ7m7eqE/ee0GeZ38vXinMor9jzHkxZa5hkLhnMPb4ZJOawhbBZjYc/q1Vc3cobz72iCii2Rrb0CSxgBUSwswi7ENo4OQilNQGW5fOfhYiIvPq7sQ078oAK4kw5wBlRCHY/8fcu8balmX1ff8xxpxr7X3OfdS9dauqm364oWig24CxadFpwA0xxg7QSdq2wIki5SEFKVESLFtYlgVWokR52US2ZVlRPsRy0oBEghBR4ryIFMmRY2QQr8Qd2g6vflR3VXXd5zln77XmHGPkwxhz7X2rvzqt7i/Qpep7z9l7rTnH4////Y9tFeHtrjx/NkIyI8Nf4aMb36BdgzwqsXAWKTryd9lBIXh2y1wpcrMuxK21k1A0FCAcv6mGA3qrSnzYagakwDftEo2Yw1EZ+un6eP4hV23hyEgtT05baNvSq6oZRKpwpTFRipVzHH0ntVQQItdVhP25hD2jFDsYU07/I9HT/RT/CWCe9q0v7uoapuNAsdCuiCWjjiTN4NiyiiJXtmsbEqeoWJjIamacnYIO++bjICm1FOLWNJE3+ZUVVRUCWff1AMAPV9XbvtRZiapQPwb7RoRYmJx7jNbCoI1NBn8eIcnGVIjJT8e6u6ubOSrLbrcLGWPkK4EgICWc6zVyrGYn0E8phcA+lsabolnKBJh3xZiwxGg29vNglFrj0gGgzXyMXMdH5Jvib7M8QMN2Xbt19lTcmNnN8RA6juDQheiA7EysyiVkAtm3+1CuYLNyhBzeYjIywDFdvbvhVEBvPjYKUV7Z7QRArTNzIRJ3MGMEVfTj8Xi0Q6mVHNrWOCUuLi6qBCbOU7mWMUYsIl0xpm9D9m4GA4Pasg792naVjGdJfZbKXIj0TGodakzUWpk5uobeewSpRg+1Ho6bhDB3nc/JLvRk5yGWqSb/dVlipradEttddp7nerZuw/Bg9kwUsr6uKxFKKVErtFB+UShEcgvFjvAhTsLCnME9oa0iIqbKVW30VsNlw8zOCBTx2hdyF6ruThh9RFwuUobr/21xasU2EFVknVgnMyGamDVIKMUKlZkKzDrFOB2Vhbg007hLlvjGvQQYsFs/N0AxIg7Q3T1kffkKRJaZN9V0pzJLnHLbsT/cUkTEpZzWtCEbHCeSDjwKtper2fM6x68UyKh6meKHplXVfNMrJk/Y3Dipi3Amh8SkE0MSw0LkEmrAMy8SmEkVtRRm7n2dpxIL+a7KktPQfP9blwJi7r3VWsPJo6qlFFdiB1wLbfN8pDRsKIfivo9amphBHMp/ZM43LO/D+Ic93ilVODDvwqYoRCS1VMLaW2wgyRnszNvoepiES9J6zTzARnH9NlUqsqATydp62iukhJ5OpI51kzFToUJJvn0uxco9DIOJ4erNSikBY3fXzdEQIUn9jEuX2st0w1KNDQxXh9JQVyqMR3nq5m6dEoiQGw/rilNOWzgpOCwcYLah0VPLH4eQXqHIYIubOA+mMRM19zpPgJd6EqPGkMrdKZAWRhu/HWN0JYngcnKTTLvqNnoWiXGMdViOH/OiVW+tERdyBPGRh0c4bDS5ByCikUQQtenm6GGQSCGnAL9v19hQ3+TmRYSLFHAqhNlPabvDA4SBM9CwO2pvbiOjUHvjUO9VYoaXoF0QSYz5RMT1uaLTzc2srf3y8jKWGsfDurbetO+Z77/wEoBn109/+F/5N//QN3/o5/67n/u1X/+Vbu3jH/vTAP7aX/7PX/3Au//Un/7nH7518+DB/fi9TP3R47du3a7uC4sHgEqtFYlqPiQtPvwGI4XeR61ElLJNNScmFsqUXCdiZXcIGenYWnOch6qMYZXCKUwElOIvNurmbBpQGLVR8jLfubi9dluWZr0HlYrK6mauxyJwb9fLAuD+Sw/qrUluvfAb//CNX/2Vw4f+0NcCeMfLXy23j358WOcrKdMXP/sMwGc//+SdX/sH3vGO96pdfubTv/X4i8/e89IdALf2cmu/Hm8eFnZgiiRmlhkyuRIxWaPQ8Sp3Iic2eGPyXGUruXktsxrN8zQmgE0Vh8Nyefnem+ObS7u6dUEA3v917wUt7eh3H/DnP98+/XufBfDqV7//+nCzHFFum7bcVC+tHw4HZpAVVXn22AE8efO1OqG1HDffvvv48aOnABa/fuHepRBaP8Lxxhc+A+AHPvaR93/d3U998okTfuqnf+7Hf/zH480lVu/oemyt7eYLAG25mstuqtXdmU9KjRz1xuHliRVMSWcEIFni9+CkrZTKBOm9gdu4VghYDQWUkfTEu96t8aQqBplCPMylxTZGihnYOfHVuSYzItKW3LjUyrKngyaKlaIjEy6O2dRkmn25pxvmW2ZqFoLhgKXshGnUEBmER5JRb9SN4VKkRBcaeSvurbWo3vKPzfWbbUaP1judDThcNf6iuLycoAP+BmG25Du6KSGzoKM+ZiFz0qEo9p7CeCskIuZwBXHhsRLo3cygbo7xLgBECGsJ+abgoxRcaoZnnbemJ736afZJgQnbPKEx3g9Wh404QBFRdxAzlTy7gQxXg4cwd+tsC0vOZM3PpjwUhv9uqqYlNMOqRLm5Ec/P3OG99whpPcspdyMSgiuYcdJWkqTyMuybcUdoUmOiB4io8t6V0scX103Lgb6LEXpvsVAKRNyqfariIHVT09jHFCoUG39TP41YIjKQcoUcPk3P9YC6bYww9ujHPOw/ETKPkXU5nrTMmLTn0AOZL0PM2UGZRs5OyGn72pxBDiEOc7vhpNiNyYv5wEAShznlVDSP7yg+rhg6p3kkJANvm12SR8OyvfAxTonjq4ikpsAMRlJYmGlrt5NEDyFmYo1ZdiGmDG1xyrRgRYwrupqZd5Y87Y1gFCjTmJdpblA8k/w2sxw7nKl31VCl0Wmew6Gd9iiIxtHhTKXAUsQxcj3cidTMsT2f3NXBWHuoZUd0QBU1FYIu6+HwBADdXO1YuXV4200CElvXTLXjIkJA6U7DBVbdNdSnYfhJXQkzHObDYzMKWoWzQ2rlkps8gzMTgVS99y6DTwHoaZaUWmkvRdS7xVsattaoJDykuAmYoQBwEMBCgykTpz1sTDectSuASSZCDNY41N+p2akxSI1PNiXYcIYzczEb0vEx4zMzZjp/5LajaZj4wMSrNlWNgFJOut/JmvGc2yLEMZSKhDgQamZvR8WeN4j2Fe7WehtdQ6xp58v91dPH5MYnx2LpvTtwOByMopvKGa5gSHJatxBkEUHGSPfkqadjWwUSEYdmfVPwxQ8aZ0hqo5xECoR7S18YjzAdd/ZYAg1XKW0BtESxaW7Urq+vpzITEVH5knH8c5nNpx1GONDtpGLMttCxoWeAyDop7kmrFRYOcq1k93RqinsHkY7WL6hQSWyihDHl3DlwOG6p79uI3BQ86dOMJha6TrwqZV1PRlRABCwBial5KhJxlWlv4Kuj9iA373cNWNZWysRc4uMCMws0+Hyb4ZfEAl1GuUcZA44SbX40dOn4oqBTCeDrmLyLCELkxWXbB8TBTkIivCxtUEiMiLiwA2trX4kDjkz27ube1TRwS9uTkvZOPgPhOCuZ2aIwCb49l5wom7j3WmYA+cid5QAAIABJREFUxFpKcV9K4VJK72suKDqZaZGMFM0o5q5EvK5r60sp+7i0VK2WKc5R9ASK+hjinqsMkotrlM6QzSJlWoqEPiEnx/nck5mtS9/tduE9OyzHJ8+ezhf73eXF1dUVReRboIJ52EBOMdqaRmVK50gW7nASUXgpRbWOyWLpvYcw5G0bkk3BeBKJuDGjThORU3MAylspqKqnt51ZIKxN+dzRM2Rc8Mx28YHcEUqulo2PvY+pP4OdbGBT41vLY/b8HHGzMvgsYQ0SJnHAhrbF3FxFKpjOe4hurUp526O/nRiqzmxQGrxbAGKucI/bCExCXFg8DY8t/4QyO9Shqo0ZoeA4kZ9iq5mdeEKJzLWUkgaRFALY287N1ppT3tbrulr6tEt8mbFk2BQc7u7d1XusMt/GoaChMg4BLTHaupJjFz0GM8fohcWNg7F/VhjYJMVOueiY55kcBgoudPx7U62llB5esDQPz4er5Zs++K0f/ugfPT55+JnP/N4LL7wA4J/7vh98z9e8/Im/9bOvvfbaX/ixP/+OF18G8PnXf/feC+84ro+4RFZS7IcbQYgmwHtfo6uMWPYYSG1sE5CTG8DdetSDybJnSKHVjWLT1dOvyAQYunaGS6FEfMfC2TVEHiE61raot6lE/kxL4T3vDlfPHGWSut9PcdG29UbILvbUCw76dKqhD1rv3Nm9//LFe/fe87/977/4S7/4qwC+/cPfckvs8vKWUlvVbpYGALS7nB587tNvPXvzt548evPd737Hyy/dB+D++UdP35prl2kyRY/8WjBJiZeawFDZ9ophffDh/5XCS+/FXUR2+8lXAGgCnqEdF/PtJ0/fJMzxRv/u7/z2o0e6vyX9qNoRRozWdT/vUOKuTSCdFMxzrRXLdZ8v700FAD70rR8Rubm+egvu5tff8q1fO9WUFD5664uHG9y5vb+6vnn4+AsAXnn5he//ge/51G/+nK34hf/l//yRHzEAU927OQl2+3m5OUQWw9Prt25d7qa6M+8bwz8c7eY9xO2aCA6ICITJyUzdkzVFDnNmmkDctcXrzLUIFVVWBVCFdgAWmw5rM5nN90QzuMZ2okqFcERcxcI/HsWuK6yJ1FAax2XRWiN+jhjiQ0Ksz+MwfMtK+HJDRjd/R7B3pVZqLUHXEcOZETCZoQBykrR7QLcUTOHzlea5N3iz5j5njx++ORGO/PKYATEzUX3uzwlhknsGXQPu7OpQq7Uyw9JNDZFSq7iaunVtOTeJlkazUYnfK76RjYGfhdFG6UPQhWgz927l7xa1GGPoWus582xZmrZ+cbFnxrK0eEHKPKH37b5MtpxIBpADUwTf9gxQjC8lfs7NcRbNUfzYUbQsrQUCKZbncXeocdAAjLyMXl3VAjjldoKYfunDEOUpgadpR0S9nYJ93D0oVmZw10yTcHX13ttQvJeUsTBXKeSAds+Ui9NKzd2b9phMVZmGuNpObWRhkLdu5lplQBYcy7LEc1jnwhuvcRzQ3d3GgKOrqXVmMuuqGm9aKYWIGYg1eeBIHa231R1VplKmuOoazM8M3iyyqa64CIFITwoODGN8/IJDz0VnOx7/UphIrXVZDnFZBJaitVYq11qjbhGuQ1IV47v8iS4vdqM1SjSjA0xorRGJ05BskntK3MEoRco560fAW7E67DBaGBG8sq2mzAd7gpNsFkoEGnXdifUmIhI6eXNgXRoAnoIFtrZuIGR0t5M7jAeFLZk+eW/DAfPqDmCucnfiSVtbjpjq5X63xMfVF3IrUpgKSHKY4CYgozQIhLvNRjCcmZGPODYmKFWiInRzdV02g7/ELpnN+mI2l5jr9YBxDsJIiGs6gdU7nLsn89IprN9W0vs6VLoxdmBi596Nz0xzQlSluJOFigQeRioR4ZozNSESrmoNRK33MM6UUso8EdHaW5kqn2GbVXVdV1Vtno5LIR56DTsBoYAa6H06vXdbYNb5bXXacRIFuSNTVJzdqYw9aAhh1uPx8nLPdWrdOm8HuK/rkUEsgm2fzzRNk5tQjm7tJIUgDP+pbIBnZycijynlEF603ouUktPhMY5kD3m4WST7xNkVHRP13ksqGuLqzquhW7bB8zzHlx7JlZtmZ77YU8d5Wa5nJIhTikrQVVpzd2En9ki6CQZHrZU8MlEHaFINwiDpvfM2RQV1i9lj+nGYOTqa7gam4A84IQG2ZqqqzYpzsCPBGYizHTuxdYjGQYjPKSGpc0fJpV2El1MkXDo0XW9r7+ZdZiJId42Mnsu7dx837r2XMpVp6ltyJbOZ1VLO4Mps5tpj4ItyNtPP6QaYmbZzyUKe5dbGhCL2xN20FN7kftHFxFUeEksAx3XtvU+7GpfLOcPxK2XAMc+zWojYumqXIIKNEiGT20pNRy6ImR0sZeqeWKzWGnthJiaa5zneQIyHr7WmqqVM8Rj11kIjZ5ES2k8a1KgnjjeH2ApymcyMSHwUZLFjN7O+qojQUB1HTAGzlCLm3nsPOGQthaVYbyEi3WbjICEWqVh7a9pjAlh3lQTdWim5PRMWJ+m9k7tMEaxhY/mUNl3rCaASKpVp1TZNUxt0nPj116bM0prm4t3seDzGZgbusXyoU5h+Yd6trxCSXFfyGKnkSg1Aa/2wrkREUlgo1FDruqJrrTXkQylfFpiqmREZcigq55yYWAPGE0zmG4u7lJIR0Jrz2sOyVK2RWloii8xALOYeJZTUAglkKcxU3YpMAEKdGKd5rTW1cF1rqW3tBGKP3zKtDbVWNVrXo5Qp3+Gs3UHDTu3uhaMI5lJ3qrqsx3g6yzSpU9Bx8rkCm3U4mMpZfXwUETOfphKS7zg+BTRNMxGvyzLP8+5u2nQP18fNV1m45rZQdVkPYHhP523rfZqm3nuZqpqtayKOQqK82+2YnNUBdO+11rU1bb2WHRWO3JzeViJaemM+mT2YaDWFmkjd7faHQ3AxcDweS53n3f64LEjYbVkP/fjo6nB1s9/v3/euV8PP8i0f/FDj49e97xt/5hO/8Mn/+4d/4if+UwBf/8GvPq6Ppnqp7mQ9ThXmPs/z06fXu/lObypTAdB1LcyFxFRFEnZ4czhMtQrX/TypatMWh+lcawtGlIkr4veVKgGRsa51hJUsyyJTdafee51qVDBTmYW4Ld20gfpcQyo/3xy7+2QJqk0jQ5nErXfVfiRvGjksXI96qIzlstaPfuRDf/8X/wGAf/BLv/pPfdsHp8KHm+M0Xdx58BKA6UL61eHh731aGB/42q+6f38yvgJA0Hl3ScZX61pAJVsgrcwGPH36sFAa2WpNEJ5ZDIgNwDyXq+Ozdt3v3n35cDgkzcBLRb+4uPPGFx+SzbNcXtaXAPzC//i/rlfY74QEu6IvvvBi7PYvLy/RMd/aLTdr1xsA5kd3NYOU4rr8vlffDeC//K/+yu07N/uLbrqYN7P1jTe/kJ8t74pAW3fDg/v3ADx99ubH/8T3/eRP/g9vvrG+/trhr//E3wagC4tU6633tVQ+XC8AXnjhfkwG3H0rtmotzNx6i+GUeyIwRCqYe1vUWi1z8H1bX0stXKR1Q9kFeqYZl92d3X53fdXaaoZ9bJm4zotedNuX6Xa470UKINqxqtapFqY4Z9RMCCISYV5naoya0VSSBIGbm5v51qUZlqWLVDtbHH2ZFRwDCRkjYVAEaSmZ61znuASb9VqL1IzdCf3FPMW4OSBQadLpbq01kPThxPGR8yosInI4HIaSGe7OtRBDu9/c3OSIpNY6Te4e8vXUO1rfiTiMiR0UtWFrC3OZd/W4dkACpx83QmsWNX0ZGF2DE0kptDXSW9vj7kSuqvElEiQT2Vv3QV6I8fGGVFjXlQptfOuQGGSgCaBqIqJq1txGOLcbokPtbjyi3RKm6u5ux2WRMbYI0Uop3Jr7sKiQEBHWtc1zPS59iyQ0s8pCyfikk2xBWFs7HA5lqlFJm9m6qhBZ9wj3AdB1Yca8S3NrnXdDuO4b6IqoAJimsh5bsLHMNTeQktIn653CJ0+D5wWHeVcj4Zo3JuJzdndmj0KCCaqt1nkboADQbjGwNcUGxk+qhERmmj979ixG2peXl27ee4cUxwlZUkoBnAi1VmSUnk6ltNa958opav0678LfPELP0Lp2MhaZprm4q1vQWCU7LhIiR+6HQeKm52utnKKaFZFAOca+qhAvy7Kua8yipWYxs6wHJ5qmidj7SASPf58d1rW3lli3Wtelt76I8DzX8SSvIOcivdsmnnJ4MB3jpd6+U+YiUshI1WE6XNe6+cKmsm192ISW5UhR6UBT8MhB7V24FjMLy67UZDlwIcYWmIJjW81UpAAcPBoiTFION8t+tzP1JVK6uVh3FrZ1dbVIzLqoBeu1+bIvE7kfr4+p82U5KUdRt3FMGIRC6z2XKdwwJ7vKiLHa5AbCUkqBJajFwnnNHIzCbcPHRLWwtd57j+/RjOFhv7A6QskNkRDSdxeXx+MxjsRSuasKFSfcHG7288XI7uFSBApoogXiRNrtdlJYVcldUulAQonnq7WmKZVZ3XQMp+o0Be4xGl0z2887Vd3EGltenoiMBAas6xqBMXFnJV+T/fbt22i+LktbB22a6zztjXA8HlXPEcW26hqZYxu5WVW7r13VaDvQvLU21WrW590uHtq2hnytLO1Yd9UzK8qFKzm7ZR0bhf1xWYwgQkFViJd0ORynMvvAT2wuhjCI0/YbpaOqBqLY3eN6kpTdw6BcqPppEznPc4yttY9hn/Z52pdJjsdjH4EAGyV6a7A3834YZFpry3F1z3k6Obc1cyrjHV/XFkdKzCKznHNX1cJSagm2Qu6kvRB1t2YMHSqr1hoXkUSNnKZXMCenwkIk40QiVSUOjattcw2nyHnh1o1jpQGUymRNrVd2mIXAZ5rK1WLHm+NS963bxd1bAJ5dH1belTKtvXcbVn3J6X9oDOWkGMz3FoAkuwdm3Z24yHps6nR7vwNwOByIZO0GsmneDVeHMUcgA5VS1tUA9FXhLsJFuFvKcHb7iWh2sKoahsD+K03BwcwQAHUwt07iH2ZjL4MMCvfwb6H3DqHhcwumlZC5WZCcAbBqfAq+7a9O6yymIoLBLnXtqirIoCnK5VWkLoTraQzsGWeDPR2TdWZmhbNZDk/DLekmEfQe2/+Mji88cjFsEKEiw1vdOZJFYqxgFqWnjLFrHzwks+YwBmdc18DUxvsmZn5m2ox5AY1M3Jj4RKugGcARFbA5XLWbGRu2E3ZQwDAgjGNeGNQ5nDDUGFNeZu4j5RgWimOOWPtYnbWkuMc8TwfJMmGr5zGKUVbWWqfdrmsb6P6EsqkqITdgHmkoAXRi3rRiEXd6XvICUPVQJxDI2c/GnMFpM4NjlO90+mGGzcgdPUmvYdzYHLm9dzhY6rYA1NbMMBWZpun65tmw3hQiqpvlbHxum1FInyfnp2eEzp66gXZX73xWNGdkXeBgRsxeUEgdXkSidRFIG0EVMcCy4fcz7yJl/JMTOCAKdz0sKbGe6jRNxJI5wOoA5mk2ghW3Tk8fXnGhtvT09V1M3/vd3//Kg/f8lZ/4j//1f/XPAfh3/4M/+x3f9Qevb1apEJk4IV6yLK3W2vtxt78IjEg8Ceq2tmNRmavE6RZpkR4s+DNJtpmGyljAG5THzIBoS9RS1tFZ4ZQ3kwxAzNoWU93vKoO1t4DSz6Wundkl8N2x2Yv48cITuRB6Cd+KLq69Srk1P4Ptvv3D3wzgl3/t13/tNz75DR/46hfvv9RUZSYA77z/oF/3470Ls2ump+YSRxqRkbDIXtXNET4I07X1LiK3bu+s2XhLLDeubk6ZTnx1/Xje1Xm+6O14c3N1eSkArp8aMa1H2df7F3cvoPjZ/+bvAPiv/9Z/e7GT27fuvvHGmx/9I9/w6te8G4D1m2dPHknF00dPL24lnX7PeybvK+Zajlc387wH8L53vrfhc4pHtZSOPuHyeOdWPIeXl7d7x8sP7jZ9M6JRpp1/wwfe/UM/+P1/82/+/NVj/Bd/4xMA9vu7d+/cefjmW7cu9q46vi/q3db16K5bftjxuBwON7du3eq6OkK4qwDa2hOz3xfmnkxWNvNmXpXYMKFUAK1Bby647LSbOQcK+bB6L1PzCT6RzJyvUjHjTJeQSBFPQRaPVErN9yNeYYmj+qzHiM9tMzVsrzN/uS0qJ5UEB+M5TLsjksZPOxbCWFBnZZaVei2gkaUXyQLjSzE7xX5ta97z21bCiSIc7ff5tnCoXFMtQtJhHrzjaMoyO2Dj3mH7bEPSBouteix3CWO0frqmt7I4bBdJrmEhYF3XdlyYsYFIYpDxttABHvzv2EVn5leRQhKEy977KVVEFZKJiynkHMt8VdumJADCbVNKYSbfkKgBvOw9C+KTOjfY+BpjaIzwb5njXqBNUEAkECejMsF6hs6EAGRZGmDBij6TbCSFRHOXwMESSN+FBOgHTs4wEhIRgolmd32mkdlEPTxUh8FD8O2uH1GXdK50KKU4dCMoJWrfPT52Et4E+dqtmQqxE9aI9+Is8PJ58FMaztb8DPRp+FpD32otcQZUSmERBdyMtx8MYcyAwtU05CqBZtxWu7mVoVQzzfMcq6MYWNRaSykbAy5lR5BYOIeSYbtwU3kSzh0/0WRYaim8QbqK1JgEDdx45raCyL2HCqO3Pk27pAKZRvzZFqddSqh+rPcOPfu+mLiKE8i0B9BXx7vDlAJ6PynzlYxiLc7JXY7uZivPRpVlqtbWHp1nljHE4SF1EMdPRVZhbOZmi9pUUhJQHBwJuKA++AuVmeERh0RDoZQOklyY5crXLekw3pU3M4H7cJgbhOM72vZYrTVd9bzCT9uRcMjm4+ji8Z+otxOQPx7pWqt1pROWiAMguh37lUVAFhRePRUnrTVnN4K5U8apnp8AfL6oD7a6mRXiwByQTNtF03sPf3Q88Eyk1mPiNpRrUNV2XDe8YKaKmBnBzKZpGpYxDqVkfMeRJtlb9zjsTH37cEOZYkru29KOSCqXbtto4EzB4SNL6yz81eGq3rXzKF+lTPFIh+4s34VS1PKcJM+SweCh82XHdiQm4tt9M5OeX0DxH6FTtCoN1M52J27ld9CL0l6nuh1opZRpmlpbxoQiBeU6eoeonClPizCfDb2MmhiHHSwHARQ4QmZCsquFiyQzMX7g3E9zCVlfdJw+ItCj0wnNIJ9jE0NaTy6+QQfBBBKqQkRJbiYmEdEiYDFSLxzEvWaFuCjc1FvS/SgNu0TbeVtEEtUQvAxNno6NueRgWvVNKcnJgMqshigwaq2ttfTCYIO/wMx2u138qKt2Vc2QCjnPu/jKSVGx5u4lGAHZifI2yCfUkU83RIARxe1BLAkTVzzPI9J8ICeDx0VUBoshHgnpvYfstluGVrBIX5twBp2OtQY7XCTElidkmsUGxxObH//vpiTUvEyHG5kHEd2Mk2BYysnh8vbgn3godeDoY3SSF/aQvBaRFsAL4XOUHYf0zzo8vbtxJgp7EVqWJb79ykRM0UYzhqonS3ff6oz4bEMcTkS1lvA8j+oBw6mr8TCIUExL3QCmlLBSvu9CrBuNPpQOlUd5xWXjgHmMOMTGisYtjXZvS2Yq6Q0FMUoGr/pIKyAJvfWYcebZarQRBzehaW+6Ha9EBHYwGFKpjtmnDak5MQttI+22MEcam4MzIyrEdW6kqj5WteRWmMihrVfZUsFK0w649S5DGZvelFhf1BJ3Xs4sksEqCf4A3NIL491OfOyhmN3y/0KPbTpYopTjIycSCISNQvo7NKjFVJ3JmeBj6hExkSrk6lI4rBzCZZvFECV1JWcfxCSCpkWm3cUeABV/enjC8O/88Eff91d/30/9zCcA/MUf/asf/6Fv+5M/+P3vffWV9XhT6gUA0+PSjrduXZjheLzhOo2OP9/hTI9OsItvM6jznipZgymmzXG5WWxtxDU98+ejJUImmbutw0QqMB4scY4PP9DmI50BChAKIFAqzmJTQk+sO655ev3y4nLePwDwTR98/+dee/ip33zjlZfvf82r77n3wABcP30oIq981W63m0UW6JVrA6C6dmv7ebLuUGvFx7CPwORuPDX34DxdwEdO4UC91Imvb66108Xl/d6O2hRArbcv5/3P/+wv/PovP+gdf+/v/v2/93d/M87Zi/3lG2+8+e5313/nz/zLV9efB3C33L17d2bg3v0Xv/jFt6ATgENbVXWeISQA/d7/+waAH//xv3Zx2Xt/Mk/uONx5sb7rPS8A+J4/9l0sdusWnj591hbs50jcfHJz8+TjH/+un/npn7+5nkTuAri5Odp6LYLrm2etL5eXewDrcl2qUOpjafgWMU3z8bhMU5VSe+8h4qvTzMzH4800M6hLimu0Nyh384tuF0vbAzgupfWdOQNcaw0h8eIGv220B+2Y924FOe61bjpAejlfJlcImLlIad2/hCzorikpj1fYsFn347Eh5rMJ7pfHohKbHwxDosKsQ1iE+xggSnZTiC1wllZuZioiXAQOayMaswhgmR3gWbYyk8DdbJoKEXnayN3MuLOdeUI3BR85yfO7B4NbBDrlqC/n0WFv9NHSCJOIUOAPm2o2e/ESMBzq/XwQEAevWRvpYBHHU3rpLBRx2gKEemUbNMvGxUgY02naHUYSM3WYFI5BgLmm+lbEKUOdyJ4LujsZeeK/dmURFh54dYoUKyM4JT8odKzOFOqNzQek6uwuQptBEmRMTB5xEjAaVSclUTkgDLEbNQvXO4OdQOH3JqJwcZs1o6GbjQADTpgU2YnjOEKZsdHZYwxUOFvEPqxhZ7keQ0vPHl5O8lNuWkwMo5GI5iH8XIoRqMcMppBanD05UfCl1RQWXwLFxj2KKXOAsKgBTKWGLFzNWl/BRWoxc079AkU2Ljl0kNTIewzjCEGBUwT2g6h1nSZxUOsKoLuSlPzKzjAfzEx6Av3mn5BfKTGiMeAYwK29QVjNWh8AuJKK9d4NtnlGwkVM4sQs7UyOZGYj353ephobkNAy8iooU5S3No8DeRg5t/nKDfxDxpKZjogRg2nm+pwSajI9L/dkZQohZImZb5mmvjCsAXA7srUKSK2o5KpJAs5SMp6Ykv7vdlDSEZGSyXpkpqZTnaIGzdGdpBONnTGGzjSKLDWDK5hi1THPs7tr76ptuxf8JJYqBMmUt6iyyK2ZQEZrHTUYCLyb9rqsmQXpEeZKQsSUqopYzxGMQ0k3ev7elac6uoCRBzfkNExk6asswfd1p946jYFpiCOIvAzWcrxMlQXC6La2FtboJAG1rr0HsTsrtxFSJyK96zbQj7w6gpeokAFWjiTxGE6M8caITOJTkOdUhZlhxhE4PP5VAuW/z0xnITsRX0Ikw4mOzaeg2iIweJzJlAb6YfiM5RyUACaHpG9RORMCGadwA5hBhGHqaiSnJYS27gyCMPEJZj9Cec94Ou6usV8RIRFpOtLpA2Rjhc9sG+7kXyLdjE8vmhEfP0DkDZvBmJrGdq2OcHFlJi4cajtCGskoBv0+0MDMETPEckppiM6I3WdBgPNjS+TosG4gdw/tv3ExKu7ezdQshDBMkMoUU97oXQfmWaT23k09m3Qych7j14Q5EguZLa0h5FSjAip1jtEhkfu5hdbdGa13Mo8Fdi1FVc3VYwdyBkPhBCr6P0G82T+xAUcIBMxwRmM6tWpmDomFQ/Y2wQcarsW4iaMoMQFtAZDncWsh7IwFRa21aVe4q65tjXprKkJB6zrLUvJx/wuzcwVOqg11G6Zi2RBulhZf4bNtDJmLFBYJgVzEuMRv2tcGfg4JfsJGtDBQUSmVM0552YZYQtwzjieqocFAFPR1UVdmqcmQyyrvjCSc0lYPc+BQpgxOqhFRHCgjIS8eIGEWpoz2YS4DuBZhVbnKMA7fu/vA6se5EmgrcYKnB6/3HkxjIoGl1WhgiWWz520/WMYZSma+UGoOfYvsTTC+URKkBiXuOSDFsB0OKhiLsClOnnm2kVFsNFaBMaaNovP5pWgXqdgSWzZopXkgqjc6Scl0GO26hoUnaKPWVQpn8ZqS3VReBQi69x7Sax82nPhqtovHgisW8KgNzwNEIJnTCWkeYajCIJYkzGX8MLsTWY+RN4DIt5eheTudIxERJvDxMqpqCFhyqpjVDpl3d6rEPWYo5gDasd3d3Tmuh8evP76cLv/tf+NHALzyyku//slfhu76Qcrulq5HADKV+/futnZUPcrQm7ghSuk6TTQ8ySHwO2NrbQecZc3QNfaeg8jQCQSyOsmW5BdxuAxxTYVSX2+YGVJ6czIX3gEoMq3rSnAjJQNJnuCupICpF3DZyKUkDjHv3Z4yFnQC8A2vvufenbv/+Lc++5nf+cLDtx6/79UXAdy+LPN+rruLeV7bck3kc7TTzaybdd1Pc0jrx/1NrUGb1mnJmsAn4cJCDg4Lctwxt25dqLOQlZikAffvXb7xxhs/+bf/+7ZiP2NdEBCNKnjy8Po7PvLVf+bP/Wsf+Pp39PWLAO5evqj6tDUAN3XCC3cuwyxdi19c4Omjq1u37j59+hjAf/If/WXm1eEwkODiBfyJP/WNAD72x79PtdcJ2to049HD1wBMtT3pD3//B9/7PX/0Qz/z07/8wp0Yh/VaXBVC9uL9u6+/8YWon0Vq9JWmqVPr3ZhpnufWWjerZaY4vro7027au12rrcpbugC7l1WnVffXxwsAhheUL7pyQPRKzXJf5hfgYloIk2V2FYIEGf2t4zn5pTpUbWQOxKuoEZZ1fhqoqqMQ04aIHrEjX9YBB3P+OmfqBkrbHXJsK0JgqOd7FCvuShGlGVbngaaj83cNqhrv+KZiKCSRlgrANVX93U1VAwW1hXBxhGNmG68evJVYTyZtjs1J0x4cN/LGHvBIcgkW1Tjn/W1kEBHR1qlQFbGxVyyMrnkVBjEpD5mhVxSRUkr8aa211loaJ4Pxg7h8uplVkVJKtFJdtdbqnAkzQxptMIfZHvbYAAAgAElEQVR7rIu3EJNaS6wVo/QcAnt29yLl3AR+lnp24msyc9SOyfAPSYKapCbb17aWUoQ3k6nXOqeZOQce5Iiw+NOA2AhcJSrJrWyIOy56ezyfxZcY9Uj+21IVYe4U6Qlfash6WxJBay0KjxE69pzklmvZApUyGVc4ZCobXXgbG23TRj9BwXxDTmLEavhmlWXypq0p2JnZErMQFbbG1GEbYYqIgEBjdnDGo6UBKdzCLw7LsbCUKgCZ9W2zuHVKZ7TavEOJT7kMDoUUYu7WvZsLAaDWAjfutvqA8Y+fjwMruHkuzvB23RMuOuitDJEiMlY4RgpqvXliSS2HRKGIhXdT26Z1REIECzovIJm8Y6rBOz+PlrAe+CRW65SsImjrEjkLltsDcSPETyUO6r5tLIQixii4GXHUt7GOPqvxoiqf99PxeHTzjTfXjkd3r9Ns1mIhISylFm2upnDjAewIz4Uzx67+/FntbqLqZ+CebYd/KpAsphJq3WIhPfTavNFYzhdp4+tm6y0OukKi439icD5T7wYnw8eEfa6TgAyk7MfWCAgz9fZAcnY9sj1y8zz3LjiOaKppip9/MassCj8FxERoDtGypM0w/3Y3d+099TkhdecqU0i0N0Y1wWBS53CF4yxyMRhM+jy5adMPRn0L4RLFMNNWqwvzsq5MOeO2tJpm3ZuPXLwDcSlLgsezg6BtdJKel/NDFcxpmRvpjWZgynDM8TrLBkw4S408wQ22TSSwpStFyT2i38zCLTh+4dDGEYtA0L2DchKa5fRwDvpZSFz8pqWUkUD8HBX77FDO9yIk9unRG9sGdhSPeQjMOhOBTLUROCYaoVAllg52LrwTlwnAau7kHiN3yuhWZimlMEPVc0s95FRxXah1OfvnZiaxJqTnZK021h0J3lIFc19XZp5q3eqKoAXFYZuXBRxyMut9JUJGS+HYzwTxwcwgYwRsnsOgM1IbRZg6iIxOrjywu3ZAoWXIL53ZiZzYwYbI3MBExBw48U10mi2oqRFFkEU+XjZETNhoRnbKfIp1xjkgOngzRWib02gfNN1TqDGZuaoJRcidJIXeNRm5g0IUOOgxfheCBTPGu3pXokg+HoUmh+DI3HrQsOJBIQ9ZDPb7fbyErbfMlQSR+bIs27Ixf7VyolKZmcxV1VtrpqulrEaYCwuRdzrVKwpQrFnUPaK5YYDFlMqCHkt56EDD9EgM8hb2SKAOtyqNp7aWSkRIOP5mSZNTBMYQd1n4X/jETMW4kqO2136KRtsKplKC7YABhzWDARasVgBODCGm4K9T5HCqaSqNA0uZ3h2om6rBMZWpyoil7epmxF6krIdj7qKrqXXBFL/nuXBuO8uYuVOcjwomg3drzDx+2pi+pHEuqELh43BC5Efn1RUo1zgGXUe4gMOZcT5lttzTuJtpRtUlv9Xh5iDhsiyLZzvh0QM0624em7paZ5gyCZNTPI2xmdSgotByc+xYnzx9CODDH/rwR7/7D/9fn/zVT3zip/78X/izL73zAYCrm7cefvHhNMc9LT2TwmKDSsTi5qEPiq+KOSKpYtaSNZ+IFHM3d7QsUDctK5mL2FgAxrmdYNr8vhqXQsYi1ZH7zEKzJ+y6u69gia2pgF3N3UQ6U2TRw1G47Mw76XUhs/4EAK3lhf30LR945XOfv/WPf/sz/+gfXgG4fefiwYP79+7tX5TZfCJrsRNg50nq9dUTmWtJmhm60rKCZTfPe7Wj5aCqF3QWKDQ0YbFGUHUnWtbrd737xWZPADx88gUwdMW9u7h5BlJc3AGAP/BN7/3O7/i2H/oX/tkXX67XhzdkagA+94VPTeX4jpfx8IuHl18C8w0A4Ob2bf/a99df+aV2dfNkdJpQi0MBtWKS7Hlu2rLb7e69yL/z2/rKy3jw8m0A6/r4+vrN2xcv/sD3ffsv/h+//tlPPwRABaK42OOlB7dvbh7tL+Z8Xsj72kAuU4Fv7zXt9zPAvff12OJR3O12tUyma+zDdA2tBJtP6vXqWFadOr0IoMwvV7nLJnFKdV8AdDLIbVeJYToFC8bA4MK0rqsXelu5s3Yj82nKzflpsR+TQE6iXjcFMfG53eA0r/8yu1R8JErQSNrWhmnaylOsrYfwIeY0AAwSqLbWtJvq1pqGQSfxGTaiEl2IQIgkTh/DRz+rC0/t7mkkQVtj7CAnBsFpTJRYXKGwQJwKtpJRYVZSKl4EJ0lX6JlGEDiKEISqUBW2URoKIcopFmHKsysG6yBSVXYWyV1179261rmU2Ktvf9fQjYqkduC06gjW3eDGuWnkF460yEyviAxrM9qMh/GoJN6Lx5qrlOEVfS6X/axPti1cgLFZOrqOsEMmIpT0HWFsXD2+OeqeE6hER897Txjj2AeE1lRz/gJHmIqNHJlNIL7mCocdxIFc98ISC+dujciJ4U4WaRejGA9i6Lbf0p62jtYahCnS4hCMW3GmHsMFOsWNnHrRzHdl6xZCcHeNGSQLuXk34zqv3VvEzE0Tl0lcrPV17UQUfY6SmnUwCcTH2z0N0MP5BPPkye1948Wa2bGtTpBSeu+aTVmWPyThxcV5Ix3+I8rWA0ZUSjUGmWxr5yjrdztOtEos3t1Ig1vszuFfPuXQOXvvXclDhpbzO3LAbYgaVD1KSYPDlJO6kt0j3JijKqNNKZMaiYSYw2BRDsejmBHsIf2gWktxV7Yhb/MuJDeHG2kLU6KeSze1tS/U3Gud4Xoag5ob9UjbTYN2j+oFpqnrG6mr3axDTfvoqbSFxNuQCjLOSKPIyQE4OjUo1Lwzo87VzeJ/6FDmQgPBaiMpKZaZQzhs20xNzVXNus5Vzl9SVVd3EYoxfa01qjePfEDJTThAzY1ikTgCCYay+rRKVG2R48JuBS4YYqJQzIwUlZFuT8vhKMTRg9iwAGCkfW9JNGbGZ8VnrRJ898Lcu6mZ58RL06qfuAmCU9a/RLVW7SsRsZDrqbPl1LxhwzTEKFpVFU5jFVdYwOSW9rSMGSICmYdkg0+COO8KMs7pRmxDTQib3B5qZ1kQMfz2L8EjlKEfy56LARZeu4JRU4ThbYsE5vRLMkm8s6rqZGDa/jobAb18lh4QaUWb2Ozs/2ZUygYqHpl/TExzSVxupMzSCFKM0JlpmiJJbmzk81tgInDczUPNRHaaLfcWz1ygxCgV5VBDjk7KpFIXpV6mspux2wNQFnVzbeaSCVGRg+EBN+NaaxxerTUmqlXg3PoyjZQiIp93lal0U9U8/Y6tU4Scweo2nCURpnZs824H4ZYiao1JVvCAPCebsVgqzMxUvhItKhEkc6bbHLgNQFDh3Y0gJ42fm6uqQzsQ3xNz9mlxHEoquMbQyB0sZlkwtbDIMjthW9EgMnVi8AkvVON8cBBTCR3j5uQXEQTw5mwWeG6XDZJDPASFheyE1MbG2+g6l2pkWUOFH8bNNdNb4uLp3SQ8NhN5Tzt0WkWHYmpEncGgc5HmRvAIEg99QxHxM41i7hB6a2YCOo2NPRyqMfo9l/pw5qNQfs5EArCqiRhgNHTKHgm6hmiuMj4poNnmDNmOF67VuzOYSyEj0dyxl1K2Y3dU0hxz5SriA0dC5t36RkBPKrXbyL4yMoxl9ohoYo4ye6sq3GnLZrfBx8ZAwQpHzkLEZcnWEuSM01qJcicmEQP/KRAihj/3puUHjhgAD+Ef+XQCnufZNM+7broBzwdBDb33sK/HIJl52x25DCnBJnzt2km4hW0yzsdoR6CmVij94RRoxtCKZQhLFkalnkakNIyLvRtBpEqZ5i1cgIggUij4KSXQkqWKMDGjMAROhQHsd9OyHKYy3bm8ePjs0cXFDKCs5c7d25UvP/qR7/3077z+K7/yqwC+9cPfDMym6tAylXbM0T5ZcMPgmsXWPE0wGgHgTNYwvCpMUsnTiS0h+mWLt9jzANl4Jcw0lWkdsrf9ntsaMQezO9alA2jUw2ZsHW4OTXB35QIqcCWsgLdIugWkVAfIuTAJdwC0PpEF+4sX77z60v17l6+98RaA117/wqc//bsvv3Tvq77qwd1b9fZ+x3Fy9XUuenExaT8cjkuUGlOZ4E5uk8wmF2sGFYWcXt0bS4lpF5fiRsvar68f/tiP/ciP/ugewKNHy5PHNxPJVObjQV9+cO+F+xXAq6++s1b97Od+6/rZGzJb0Pun+da/9C/+yX/mj39sN9196+GbX//17wTw2uf+UZ0Of+kv/VttvUe4Q5jiG58nubp+fDHvHGuZlt0FAXh69eZLr9z6z/76j831zpNHTx+8KABurt56cO/C+7Pv/d6PvHTvqx49PoYLbF1vbt3evfNdd9988/O37sSpXiLcesR6CoB52pfKvcfEr3DhsYvmde29rXMRockC92WV+JbqreM6Kd3m+R4ApTu9TwYRCcx5VJe22mQR70klzo2uZtbIpLAAnq7XHIyKSKVC2i3kD8xwEvbIR3P4aabGIPOw8vH4vfzLTBlNtNS2qQO5CAXDqGfbm1IIJzA5O22y45z+dzuzdJkZD8l6lbL5z8lRKKeHMYwI/f25gW502AE1Ob+YSilsUFXtju1492hZ4wpnyjBaj2FlJI5j6A19bO9P2y0Op3d4s4dQwrqaGRdiJj4TfUj6h1lb5zGo2qSgoaTjKawBU5Giqq7WmoaAX0SaZbTPBmrNXYt7AD5KKVEprGuP++g5wQJzJHGep43AoxGwzQ2e9xrF22GR5zVGT+H/9zKJao8KZ5p2BGpN4V5LaS1jYpkpJ99bYBkhsUfCwlNBrnBil0IsW0RaVAbGbCHhobPwbjdzhzmXceHa9o0oIOfTfGYWYdmSFBxb7I5lZeJjMMgRJCDltLE8W+cTXDbu5jY4y+WZMAm58RphJ2d6zO37NQJQYxoSLe3mh990CnomUjjbBifOJkEGhBhmaWq4/Kw4xEauiUo1EtNwJjOJT2tZV67FHZJsQWDbWz7vciI4MzGLk008Ld5OrnWKfzm3NSOk2mPcOZrwGE0ExD4Fj24JnGMCSRWy01Ptm9QWQYQREERESAq3tuVge2UplYuwj6LFtTN6LbLYCm2euuYOb+zeyUCFuEQX7WEEgLla9565MPxcTudmj2JgXdfKAuJETjqqlBDPEoZI1g3auxsFnXhInzZGcpXSW/MhSSMWTfTf2/NBw1wgY4hpYCei4iN3xt+mU9hcGyGnMjP1TmPz2TJgN+Vk57vo+B9WKVG5aWuOkFNhrhMXWc/wIsRM0SKpbZFJsY0bmUgIeYW776d5e5TPw6TiAdt06NvuU5ii9XPXUMG7kxosqqlCdZrcEo0sJ6GBMRcham3po90I4qnCo0LjDao6QLlbCxCrBVU17SGsG5/Jql3PI6gKsVGoa9kIQTBMeVf2ZX7+7oSiAfGJjZaNS2Wp6BoKnbOEHQ5a0PmnNCIsypaKkEOK7Usfi09Lvi8NMlewaoMAkE4rbHAFYTD5mMi4mROEJe+vs4icQdY4ezJj75s3AWjE1rDDoZzKcgfApYqwE4zdiRoj8uMOToeOa4NxwXyxlgnAoijZ5VAcOWOGGHQkF8kgmBMAG1BDT8+1mqNOM1NpS4/58sbtIuY4g8evYEQ87y5qlZNPH5jnmYd8Y6soJhFwCdPAV6JFhcndOpGEXS1vwDhBqqS7zblKyo0U2nqjXGg8r3eCMXOztq2GAudsyptrQtWIc4VQk4u8qc4y0vyM05uuQoRD8cSaZLewyW1ewS1Jy2IdFL/cXGbrbgbGQOCCzE3SkKbd8yh3jz0Y8ZjOeN7RWQT4YMUDLsQSGXiWq7aghDJ5RpSGBsmVKek4va+x5Amq2bqaqpZaKlc8H4i94ajzj03upxAJ8RSF0ardemP2MvA8FjDEOBFMM8CZhNg8uBYGRn4La+/dXQDqxqexKrduaTP1Nght6gEC2YQz8ZeZBaEEnOg7BL0irTGnF9/MiIpIDcfjZgLvGd0cw1Ebu6e05IApkLwUvNI8aXwgQieP5b9FVBJtLUutbMqusU0GgFqYRaDUeg/22HiHKSJLuhvR5n8uZYKZrb3XWuNbVncq7N0isCrUuUwEgZBUqTCPxz6832Wq1LtJWvg4r7cAUVr6jJzNNKbsIgJsIdLOEl6YmOXHHpVjoFTA8zRt/Cpmjnqn1hJ/bItgVzXXTu6mLXSVWuRy3h0O10+eHna399c31wDmXW2L/dMf/WPz5fzv/4f/3t/5n/8nAD/6F3/4+z/23U43j598Xs087OVOpkZALeIcM46wSmVIOzze3PBbFTgIerJljxI7tm9GGUVeIBhoFu5ZSNe6c1ubujN5t23eBHgVEhBTAXFwQJD+ZUIvyt7RAXQcTdwVpJio3NnNAHozpqUf39Ky3r21v7hzH8C733v3zTcfvP6Ftz75G59ajvrKS+94z7veBeCl+y++4+W7ZlelHrg/hl/npgutrzd6uJHdFEtU50IC94OjMUkkB6m5dt/Nt9XWV155qRsDeFfvL97+enImY0Itgtde/xSAJ1e/CVsvL4Wxb9qXQw8Exnd++4eBemw3+/oHn9y8CeDJ0y++6z13f/83vmp44ebKLy/uxppLaF3Ww26a1ZZJ8PD6dQCPn3329gvzR//IBy7Ki4xda08AXN/8P9q1LTe3Lm7/4Y9+3W5/O448hqj72p8dl9eXdp0sZPcqApCuLc6uqVSmwoLDzbNp2t27dz+erodvPe7dLveVTKcyN6sA1j7JfN/6TvskFw86XwBQl2M3dZqokLMjkiMmdXEnJjhlC23eTSP+raqf9c/ERBLDycPaY+RaNmaY+1moubAzE3sWizSQEG+zu/3/z+Dw3J+N/07MyWReliUU3VKpFAlfZoRa5JlqKiJSK7uPJifblRxwlCohgG/dujqdzBRZb2XWOzEzDZvOps1/jikdiAMQdMvYDrd9yghMc8s07P3kTknABCy4+p7m7LHkyf2kts6wYI50dXVCqb0bsW/XyjYBDxR/LrRYZOINg5f/Asff7Q5TzdzfDWORd/qGmBt75hGCfkKphYlgc8JHBucwQWw1L7pqsqWkjAE3mCRa1tP2hZwTwO0iZGeujUhhdwcL4mozT6P++NVSK9fckYYJbFBtAoQKWcyZx31H5AYPPuxGkvKUA254pphmbS/Iib8GJzP5/5h792Dftqq+8zvGmHOt32/vfc59X+7l8rgXg/K8GBNAJYkdQgTF+ARil4kxSKlJ2yZq2RStRXcMClZi21ETsUXx1XRr21QItGgiavOQiBeQt/gArrzu49zz3nuvteYcY/QfY871+x1SpipVXQTLoqDgnrP377fWnOPx/X6+fM1/xTmtUID1vl6dOFVV3RPnvg1zvaa+73MHCTc/VBGLDmcWkizpZCpgieg3A6xC1RNJSqTqYXmLAYc2sUar3DSYmYEqp2u8MNE1VbeGu2sKXyllgbtINtoTwDMxfG2fHA6i7lTqsaOgWi2CNtQxSgYgwxB75KVazi2tXXVhQiOJ7tsiDOwgibDkno7srYuOdy7aeCZmkVos7tOG6AKqxj/FpVTd66n6biVk9r6OukCuWuP/Y+gzL4sIWS2w2tTHVmtZhLAZsxemOUxJxWEQTnkgZGsnJVarMsHIm0apnaV0zYCDWYSozEtKec3IJNOcRERUeS7X9KXr2qmahrpmh1umPqSOHENQkiE8Am2THOoPApy9VpYg0KVairvnPBI7tDY4SEshMjAhqGbAXKacs5oWq0Nq0hLTypwcTg7baYL3a/I2pdJSQCzEcAySaqDFmlJ8bXctHiQGDjZbYYlYg5gjrKb1GKe25ZxIc9lzM46tUrtYv+9ZLgCImZq5honJG7Yvzs9aChMFAiOE9kFJMAM1q0TAf5raFP1LMfdSq6kK53UYzRCNoUmbE9Wd/poFFp2ZduZx7+nsMyOyQ6pLxG1eGPeDOkOYm8Ha3YRYLehDa1rwnhPQdOeD3n1B7m67jIU+FQroY7NJmjlTop2RLpwa7l5UOUm8IBbaNHdTKCwmR4FECPdZnD9xZRPEPSx3xJS8S7PboURAY1e27jj0HNWcIscDpJQMXswgXJkUCcClpS7CJW94c6ak7eS5cYVZB0YiNuW6sp0cHGdt1diKMIVppcCcfO2c1J3MlKTTiJIA2OQhFBxhON1X2Gy3WyfTWvoNSmZGHCldtj9JIUkairTPxQEHTEAGI4ZQNvRVRNNNVWImlthMErs7hFyyqJv5GichbhYJLKenUzhfOGUiMWp37c4g6lTaPjqtHjkRKWWhuHQ9pokUUv/wy8XzrObB98HOoRJtlGfOzDCjxZY2bA6ZH9Rd4z/sCEzOqm7WrF8elH5iTuTEweBIkoU4iAPeormaGaG9bI1cw605N1ctDhUerL9C4fUws80wLNMEYFGMQ5Kc2pKhCRU6PrMh1T2qqJQShLVa/xy4Ayz6BcO+qmDgjePgvptIruVrt5r6ipJeB34xhW3nhFpXDTQUdi+S3Po0J+4bYuYkRvBqaPDIDsVkIuuftUO19MHztXNxtZyzNfpaYABrhGmDiaiNftTMqjKwUnolpaiAzT04pOseIPa4kQ8Xd+dSiyiLCGc2M+OQPyiAaZ6itI0MsmWaSTinkahVQ+t8ulRVNd8bs7mHViw8zL6UJT4ZdWPk/R1x3ATNKdUR7u4kxOrWnb89rJdIhPt/bL8xcQp9upFNZVpH4CLirqXUsvKWQOwoWoQjw4muXl1CyXk86fZg3Mj26nx8dHQEYDF1w9VLVz784T/+2ud+w5WLlwC87Pt/5t3vuOebX/iCL3jcYy+enF+wdO/PlITyMMJkmWYARX3MDDOLCSm8P4nuFurB0vG3gWRqacdm3jSNxAoydTZddLVV1dCzLMtChtRiYvM0nYaqVQSQNnRfrEYWzRCHbQwdyJhbDg7RMJcl2qchM7m6H49SmYbwAtxx69HDrr9uuevzLlw6OX/u+IMfuhfAlSuXrjuzedSjbvm8O2+94boz0xQz7OlgGHhwdiuLdsBNIrdIp2amlDKAhx66MGwObjo6e9NmPJ30/Pn7AVC24yufOru5/qYbbrv3I/eqLdvtAiBv5fR0Ojg6nJbJSYJLUatfOZ4uX37gtD40ZBvSCGAcoHr6yfs+cva6R16+spyeHgM4PBrOX/rYZsD5Cz7P83gg7gVATsaC0+WCpCH78OC5iwA2Y3g856tXPi3D+asnI4C5LKU6IW+OhmU+vz06ALDdHFy9MtUFPOYowaODvXpyOuTtw257rODgwsUr83IK4Ox1jwKVi+fvH5gkpxqzNhhZXmxb7CDlG2sdANBmGFIiTsxYpugbkYItHGUAW4+Fck4kwqUUEs5JeA17V8S8j9xCMWtEbtXViHzduEasA0koxHwdYrobPrtJsdGBr1a46mCnbqvvG3JFsRLoTRGEkXmeqrv7kIfNACYrbUnQMiQVSBxy5WZFjiQOENXG5LO2Q6YsKSWqyw56FmvkXR9PTpUhRMjhBI9+xoAYssT/XBo9gcXRVhBJupavRSa1DUH3zxAzDAZnym2lVhcjGlNa6il65+DaIAUpiTuWZYn57zCmtS8ax5GyACim1eDwcBw0uLi7RSAfUUvU6uP4ILM609ric045C3vbEPYdw27DH5FeADbDCCtmKsRot0pzVIqQ9XDo9mnDuXv1UkoBC+9xHhyhhugIw4h3gxqo/TNmRmlwgsNXblxyShwBumpm2gEQHq54gu2k4JEq14wY+3vsUKpHTlqMBbmqmoaFoZRGWyROklCLLWUyhQw7qGpw3M1MeORVraPx83AnokId8YZF/VZ9AeAQCCsjZylqS5ka3CHYuk7LYkBLteMmi+uIkR6eYW5M1zA7Y/No5jV4eFGmpjDtV1XNRCmzk6zfAre9HmuxvQYJcOzjM/ImpyFNUy1liVUc9+hcYpfUEPu1xiefImXGU6HOejWtgWd3h8aaQSsJpxS7eu02ZCW3Ui3JIKll1ngLJ9DIoP0LzO0W0EqHmbasmVKKNVDr6MzMQnBHGws6eWGQUJJsOZHF9mIQKLtrLVVn4cFqS/RQCSJ+p7oAJAMRqTtRw/q0n2QVWHU5LYiLqTOlIXlZwvlOAkokDjDUbClLbA1DQFTU2OGmsTygVspyElHfjXhWr0rthm4i0lKqWWKJ8qpx+wk9NsPIjQJMXuMLNYatwy91Tcxa3aidIq0YawtLh2ujZpY2a1BVZ1rm0tCkwTIMJisRN2Bf6qzfCiZRhNjZazNZz/McrWbOufSUxgDu5O4xZHKEVM6rVgcwHmyxwNmYCU5clyBhVZQhp2meabVS9wgDM8tpbI8cQYTBZASCi0g45a2rrkI0vVaky7zEitXdlzhqTTPnYZPmqRC1abg7nB0W2c0m8bEgjisCO8yIOagQ5JEmq9FtV2oi7sBsN33hnmw/HFurSivU7jmPItXMSqnxMQb4X71ZwEJix0lQK1pgaxvshF7UCKoLM/cIWLKW8uPmbfbUYDisRmZawbzJm/jA29xHmOjaeXoPE2uHatQjDgBTnVcY2IAEJ+KEPDjLZA7gdHEfDsajG/KZG9UpHnchq6WkJDGhoK6HClTfMKR22cXzw65LUVUGbbYRSS61WtNdwiRR1412WKvuViOEZrMkhxBbg+/UaZoaNkvaXxcfcvKIMpSVXfD/g+j1v4znQd/+F/03597+7JQSy0h5UOfLV4/joDw6OoJWh7rWLI04nTIL56vHlzmlzWYTj5qqDsNQay2ljOMYqjlm9ogmDRXGTlSpLC3wche5ohb305Dzmvyk5tXNnBjERTdjBrAUrV43mwPVsiy1S8eTmaJXreo1bBsiEtw0Ikpp4G4lYCXhwOq0Zl6yOHtFVSic41EZ0yAi8XDT6s4EAv/DnHohxfFmjkOyWsp8qk55jOwJmUo19TGNKaWyLKEpip6t1oWI0hDbTktpiDC5LjbWVZzi7hr/lnJszrWi6jyOar4wxZAym9I68mwy2hUBG5mOiqoLAE7NwGvBQacAACAASURBVCySGLQKL1vjLVRKiVySUkrEBYEshGoryrvp6Kidg5KGgP+1lX5fZSRit8ICBrFzEzi7u1NISatpbf5nZyaClTIvtZCMUdFuNpvjy1dU9fDwcP1Rq+884aTwWBoASvCBWYSJrNQYSF0TmpiuSdWO0niIhVLVdUusDiWnWN3kpD2XLkuHKJm7VThXM8njzmsTTFPo6mpOOZuqmbb08kBVpQyQa4ssWodNVlWtxsvlQI4QE6altoC/dSjmZgISCfB1jQFHGFPHMU/L7K4552jvW9Xek89sxeyE+JnwsNtuuf/cAwD+/W+98V+/8pWbQ/off+DFj33inTZeAXDdzSNjmebjzSg556uXT6N8zxwW+oXhOW1MA1Ijw2Z7PF3hjNChRL+aB6lmpRTmFJeuVieRJEOLjZMVXMfLsrj7mFumkpUqibKkODFOT09pRSoO2SyE3qRUAFSvtaUzJiHugUQNpmMBF2r0dXbaFOVxvE5tuHDxdCkE4OrJdN8D91+5fP6h8/fd9ejbHvOYOwDccP32YJPLMo28cL3IjdZxtqKqX+Ak8Bve98E/A/B//uqv/v2//w9qoVf+1Ku+6ClP/cZvfD4AlitZ/Od/7pdF09/6m8+65dbrrr9xBHDp8vlxOPLkBeecLKUbADxwf/2/XvPm2x/x8Od+7V+FH3OJr3U0moz9/IX5h3/oX7/ldx4A8J3f9Q3f+Pe+hOR0I2dVCeZFJwAks+ThU/dd+cVf+PU7bnzKM5/5DACPuWuZy6fIeUzbZdZhcwSgFAk8jqEOB/RLv/TLAB776Cf+9S955vHl6cabrr96/BCnAoBSMcjlS/y2t37odf/2LRfPn4Yk4El33/Wib3/e591189XL9y3l+KaHXw/g/odOaXjUlZNbr0y3udycD48AFFQ0apoImj1BVauGdlQZbapI5LWuCCYfh+2aEDQmjpKrdFucSDhZUMq8tn8ixCmLyFz05LQEIVzyGM/9ZxXAce04ZU3TBMy0RPuUspgtroXIh5wir5gqaxxvpM60yqdNdZAhWEqxTgiJckg/1LAsS+RVDSmHPjaG8mGOaKYzoqWE+jcB2GzSfDxvhlEypmJL8JWZYpoM7tVMKwQjFTOKyLxSeDmzanGyvBnn+bRPzzm5AOzVtVpPjnDKJslF8unpaWisxnEM7qCqR6R0/F7uXusSGYqB6JtrUXWmRBGA3BmuzAy1qou75zQ24JSaA8MmzdXYvXYJ/SCJgjy1fiwrMLudRKFB3XE0RaQLza16W96iwzICiR1GiM3mIOTe7ZNpzP4UuYoAltPTUkoeZDPkHVudsBBVh6uRt5qYweugpMnLw3Hgqm4RbpK8AfODGLIsk4hkafTNNhCx2JoMq/a7lHJwcODuNWynwKKqriHbMfPVUZ9ERITR6d3WOCFafa7VTVhyC2QAtFQWiBBczx4OAE6nxaqCadYqOQlnAGVZCMycSlEGjWOe59Zap0FSSiFDWbfo1S0R55zcvVVTVdkxDgOZu7Uvzokt5ixeMrfM926CyIkjCkW7kl9i6xD4t/aNZ6mcrUcyXRsZwLqUlFJXhGHls+TE7Jjmk/hjt9uIowrVS9vSp3HooEOPYMsosWppTUWT8+QUr5eIBOh9NfxKICnUnLDZbCI1RlVhEQcr2niiWqsOwwA4rAZISkjdlBybvD196MFhugDgep7O+rylIu7LPMMpPq7M3Y9A7EB0ttvN4cnJCcxiGz4MKZjB0zS5VndfU5n6/p+oi/Ja45dEq1VTCOecy6IdzEimmohT4hhwtLlwzCe6PgvCIZuPrMqhC8qW0ykIoAYv3tKLQuBsWuq8ELdB6uo7rha6CeoSURDJOI7MrU5WLSKx42yQ4wYJdp+mZbvdmqEW3VN5BBIoc9c9BUCzp/Z4nFMpJYJN0xTi7rjCkgzCHK1GD09oWB9BrMY0WLgAFiPiFG+6avNvMvmQuNYlzvyeO4ucxySDOwl4mhYAxUrOSTKb1WJKPYK9aB1SBtM8l/XHmKZpHMeYzFr3pDDMFLkb6tfELiKCRJW7hF94HDNzKqUYPOfMoPioN5tNmRdVzSJMKX7ZumiDTHOWnPpuLIDlCIPhSjBRLezMAhEhkePTk6jVG/rUkVKzu7qqa8S76vo9ighI3H0qU+oM6Y4f6HgdIgAnJ1c5p3EcVtBP3Bcjb1S9moFpDWwyM4VzipaxV7/mvItNqGPIjoxdYU5VeErphORCBQAdD2U8a8OB8mZm0jVaWJU7qdrUu/+CSim0FwwfxvBhGJi5zKcRSTskAZPC1bBoddCwGYPt5e5MqdZalzguMAxjLQtjGYcM4jbLMCsadsshzJ4tNcwhwkkkSv3nPPrFf7GQ9af/a6SomBJlI1gp6jyOo+d2d4qAWczVXWMQwAxiDSTH6js1r+ZsXs2ragpnY/hTIguVuUFfV8HqSm2JsZkTiXtUaaUPoixQSswAFdNsuftLuWgtpVatKW0aD09DGcsRMhpSmeqVSSLPya20PkfNHATJOVtdYuXlAA/CnMLIGtBLIcF+fNq6+2EK5GS3YJSOgSwRfgVQbbkkTWOp8GQUl3pQTGI4YmjHEEt27CxMzN6Cspp2VGs4Y3c2HemjN+tcZQuIAUccU5ec9QiSNgzvBPyQYEQ+BK3labdLyOrfizFzyhxpz3thvaamOWdaeailULNsNnlHNLHOlIRhakWXWmMpx8wsmXOqMVfspGUhJiZYIpK6BkDaDuTRAG7kYwyEW5IFOAeY0EGo8NC3x/6n9wXsrpKyWoliWhINKUuiZVnqUrraReHMFGKZFhNYa+U05MwhiI6iM0lyocgJoQ40DYmHdrfhmgfUFfIRiNMku4OkSrUuxVUZtOawpJS0hkK3fbZMmdue0qJvab4VMzer7jDtkKSqcGoxxFatNOSYSAibmVLdZRcSg9SRhB+6/6FNygBe8DV/9/F/6Qkv+5Ef+mff/y9f+rLve+qXPQEA6nG1MqQNE128cOVwewRgnhfJ8HhNic2qaRh9sUyziHiTOZcmfq/m1LCE8ATAk8PZic3NmnUxeMC2NgytWU1EREst7g5mA4Y9RFwps3T5YY/egIakirTnXgeZz8gc1IDBQxqKH6uRztWRD8d0w9kzAG6//cwj7rjh5OTkI/d+7Ny5B976e38I4Mabrn/MY+46e3h0/dFmpClnBbAsYE5ZDpZiSW74xVf/OwD3vOe+H/j+J7/trff8+uvPvfm333j3k74EwDO+7C/N09U3/ft73n0PvuarX3DHI+84d+7PAWy2R3m4vtgp8+Z4unLD2Q2AqVx5+Y/81nOf+/iv+povP3N4XVjxj69e4JzyOLzhDa+792MPfOFf/gIAr33tb3zR0297+hc/7sKDlzfjIXOel+hz/OzZ63/259/4Uz/5bqnvvv3WRwN4xCPuAI1JHILrbrjl8qVTAPNsN958i5I9cP6T1585e+nKZQAveckv/u+vftKdd945zWW73c61Ajg+XZYl/dqvveVH/8UbLp8HS9tNvOVt9/7uW9/8yp/64cd9/u2zTRePr8QqYapqJJvtTYsfxXNL1pZprgRKPeGuZWSqWbUaVaCIKIyEVF1EciaOW68WN8+ENLAt2sG0Whofehd4AW6vQ8jKVoDFvg7rszbiWDdp1847GCSGNWHBJFKo3FArgFqIIE6uqAb1FHuV9q+05icVC/SyhZlMvbqluARNgzMdi0CRvMpo20lOCO03L20Jr7XXT61DABjazW6xBSVu+Wuh32yoCgczarTFVhubyRRmakoxHG7WTrgroUknWoB6J0SG2cGs3a1qKwIMxHRyehWAOgGMJGxwisw1EJqohHt+9cpjI6LjaQGQkmBNn2U21VJqFKCrtbb6DssKIBEixBNd0xHCxPjdW97EfvIwEXOq1Zal7IQnjnme3eecM/cfabsZRES1qpZGTE8CkeDuaV1aWElq8nShwd2qW/MRkxEhdVYst/TuDsOPfUPDvuw/jB57RgYJsRtUzVS9fwviqWhdtB5utgEYaqrmZmWHrU4ih7BkzkrS939wg+Q0jLCqVy5fhY3rvVZNAXOtnXHr3LIUIJKi2m5tfDx4qhopJICB1WsBKlyYqJlVKRE3GpeTNDIuL2ZWtVqhnrO3jwwRiDMhfq9QGIGYGwm4byahCFC60x7fZOUjXOOMJnNDrXWThzVrz12tqrkxeoyxeqiD1c3d6rotJ8qJzFBqu5y5eXWZk9Rlce9hMhE2ZkZAEj6eTtp70XfvZsYdm1mrggQwdZIeEgRCY5ml7GkDoJovXqUuyYvAQS4xMOXkLBpPG1no0pdlAVNKA7GXUmLzrwxVtVqZec0LDIYlA8HXjboLToCCpLn+RWiQnS6vWe9aRRp5EJyk4X61LfmJKOU8zbOZsa85bnEGFq1ufQqpUJawS1hUw2HQjsIxpcQ8Nkgjp5yzqkd2Xqmn8cGmg2HM4gmlFC1TYAQJQoK5LE0sHJOp2JfsHg8KsUYooK2WOi9xShweHqbMJMyJwNwJzSAXUKdvmMU3nqhRYkKB3cw7OYMkrlSG7cJ6o5NnW9v4KMXVzZ3MWpHJmVMSsAOWoADFgZIT11pVlSStCTWbzUbN4B7pMF38mESIRHQp1a0BPgk5j9yxF9Etz2UGlqC0zPMpde5yzMGJqJoBS7sOExGxqITxfD/pI379aZrWKRUR6VLKYibgTE1fT+HW9yxCPdnXSk3EQjxk6Vm8qG5WrZjy3gCxdMNUa3yEQsHnDeJn0VR5dQApZbNVH9fvC4KIaC3RAbUzGaCAtULzOHi3bbrBwWo4XspFW65K8Nc2cnDGkasRgWXvQwDaLDW8eOTUmArMMVdZmetL/ADc8qrcY43sIrkF94TW3pQlBUcvpT7Z0WpWgxEVadBxx6nXar5UtQ7gZudGr7QKq6uK5HPIorLZHngjcLKpgVtvG76vkOSpVs7NWEjuTAlgsibSS5SYUhKOqcF6l/TZNq9HQJhvqZmkwz4U9YFDPBgNO7xloMspQJLeuAMIyIUTOcNXvUMzKqD/gd0dkXNGcNFbZlwQESmzkKO4RO56YFo8RRxWz7ZoNBlbGVr96E4tS3UH/tjlSOeUmZJ2c2Iihss6OwyRXpxdKeVV/uAIKAjHBARO3TWqHdXWzHlN7+TB/GJfsZzNVAaGgLotsEEcfLV/tyMjvsjwzJr1+Tpxt+OuMgFiVystjUlbgjcRqQVNlVcNSwsMpEgQgdfmdDeDipJbjIS9O+HXPoRpTwO7J7Ud8th2RE4RsdrxSQBMcqrepwDgwOyZwLySRWXn8dQNJCJhF7d5Kalh7RnmNisc3AYo0MRqiPvCmxnWemBKFSY216IRGodBjKXUhSly3bX7eijMmG5ds1YbjSKQeX3rh5UkGo7hXdqCf2bUIrELCCDTPTNOFJ07UknXmZu1zD6IWbPFsVFLpQRkT59v5jAv83LmzJnYWjz04LmnPfVpP/Gvfvy3fvtNmbev/PGfA/CMv/HUpz39KZ964ONnr9sKXOQIQKkXkyTyImkAw2v7CiUla19c0G8iDcfVwY0GR3sOXoI5zMnb3iacKqsPvOWuR4xc7EBT8gBBNcZbCyTCTn0IEebIBjaT3rokSqE9VK3U4tw1wYzNbALSyBl6DICWcUOcD+SLnvjopd71iU8+AOCBBy7+6YfPOS48/Lajx9yxOdhGwTdtDzKBWc7c+2eX3vj6jwH4b7/p6Y+89fOX4w9OV1GO8TOvei2Ax3/hd11/9qaLF288c/b8lXl7ZbLZCMBhPuR0eGZ7k/ON2zPHly5dAnDm6GYoDvJdB/ykiw989JZbHMC0PHCwSVdP5uc/71u+49t+cDvcAeA9771nPLz/0oXZXZ2moov6DOBoO1y5fPrm//C+BAjh/3n9bwP48q/4jtOZVWqWdP2Z2x7+sLPNcA69cnJ+szm67/5Pft3XfzWAH/3nP/o7v3vPd/zjx587/+AGmsYM4Mxw+5ve9M6f/Ik3nJzgtofffN9958cxATg44A++b/qhl73yx//XFx+ePTo5uQIgb89cPpFFebPJhtRDKA1uxBL9eafKlzweomWa4jPwwOGg1g4zdnhQnboyiFaDqK/x5Q3nFJRrWPOBcVctfbYjVP6zkG9ucTy1EnuK3NR1KNMCLsjRElx3IRzXMrYB1FKcSDKLSLY9dGVEloCoj8i9jzyEKfdC1kwTs9pK8m9nsoDUnByh9aOeX77/M6zDIxZOSLF6DXk2rHEcYwA/yNBs0sG0qwZYE+JF4duCOXwfgd8vCzJC2xMwMSeWDCd3rIhNqzWJZJY1onuH0nQw85CkcbnNhdnNyLy7/luVEOlV641PcBa+JiAMcEoSfzhF/EE0VBTXtDOt1vH97zoUfAfjpq+CGz7QPTVze639S/P1rBdJEJhZrdoS4tsym8M2Ukodx23/xnkvC0zamiGMDxxDqb0QFRY3VatqGp+hQGJeH2BFIkyzRsfOsKKW8qBe+BqCo7qD0OitFIkVxeA2juMa6ulrhGRPhWQQR2duLgmU2x6y1qUUQwlRJ6csAOalNBaPKbwFXrKbEsGIzIVa4rK6VV2sDa2MueEh25qBnILUmmgFrDgsB/1tNe1zmHL9M4XT7jxIuzobUKeDDYC5lp7D4HNRV61miZoX35zYVCQbTFf8dsuqZ+7f3R5AJ25GY1rjJsPlbRKrghoDfRYRWOg4vD0boJzzkMWMvBSzvl80c7Mhj3kcsSQARaGclAaqRsJ1KdKM+pG8p016xG2CACMSYg4PhUUeBEkKCELqpLZwrja+rDdcurlT35xb241xp8xQSokj12fNP3KKVIHSc47UNbIn1n1bxzQwMxPYUGKL3kpKAoey4Nr8I98DVcbwJP461Tovc1iosnDKFNEzoVIPvTARHRwcnZ7MzthuD8KxS0TipLQm8TXtQGKOVn9BoyaPwwAYzIVYhNcYZqdWyMVAYaXzOjUMHjOHC6BYdRhibE27CIg4HMyVuuvdHOaxBuCq2uTeUedHBkZHv8XUYClL0Rr007DDpHGodVa4pGboC9ufiJhWUDT+GrW6QYkQTL34dsY8qGr4+sc8mLU/YZqWwBFGc9R3Epx6cqrWTgWiJCJh9l8vO3YIUYpAYnc1izfErzXC74gnSZg5BVq1j8/UwsWchCX6gggD2sVC1doRto1nRJSop20W09YBrXkaMcmVtKgx4iJoQ/Y+/QUza7hs1IiEUoakWutcTcMDxVmJ5mpqJHnwdiTObEbMbiDijgF2sDWCqbmixhVMHuAV5DTmmGPUEs7WlFJo2tYo6MRiBkLocdoHNkhKgzB8CaQ8IJLDPh+St9Z6e1tIepQUn4MxscNme/XkBOQyCKnPyxK7zSwU2awREBW3VLW4GDKrwzneFhKNgAMiEUnTNPW6qpE7mMUNu16OkxNi6rBesxETuwNEASLJmaqqqW5yjhuxaCWRTNlTgrUVvaQMdtM2jEBndEuTb6mZOTfgf0SpKxQGYk+UAFTVYmpKDDC1DGy3nk7Vh/T7frBVuLjLY3eCVQMhHMdxxJu7x0sytGyXWFxIK8RjZl0bUeuad7LN47lLE/sgIJQxZnV1lbcdKMHZuTmDdnVnLBtW58i1KU28Jr0FijwUraGd21HlW9713oKKueUqd7hJCytpUtjd6gzuVpU5om/6ZxtOluopJZB16bWp145raU5Od1INT6ZrsdWi4r5oIAlNG9Gn/aZ2dHDgqqbqDeMcKoeWvxXabyavpWgtBjAopQGAJbiDiqo7ayWWlhAqXOviLu4NpRp3ajE3MxYy794WNdoNK/Y+/45HXdMN1CyCpoVYUpKOIDZVVQ0YqtMu+ieSUcxMtUQgEQHSgUbY6wRaPCsLEYoVb1ZM5v71m++VbQ4CDePB6ZWrMQI/GMb7P/6pzOlZX/a3KpW3v/33ANBy8K53/MnRdZuDYcjjOJ0uAIa85cRalUDkqFpiWswCt6aUWplSxOu+F6rGHQSIzovZzQr7EN3Mai37vUGAvoZh2A+7GYZhHEeqFBS6KHioj1WJqG93hZiEoBJwqbD5QEtJws4Q8iRU6wKgzJcTD0PaFM2H+fCuR94O4GG3POKB81c/8pFP/dEf30d06x0PPwNgM+TZ5zJNd9xyx1vf8pvLBADP+GtfOuvp+QuXxi2s8r973R8C+Kqv+4PnPe95R9c/4kN/dB55a3LwyfuPAbzih1/6wQ+ePPYLbr351huncuXbv+ObAdx6800HG9z/6avf+Y+/773v/d27734YgH/6vS+8vh6cve7WC5f1B/+nl77jP74fwJc+46nf/b3fNA7J07lpvsI0iowA3PJ73v0nb3vL+Wc87a9cOHf6O//vWwC87wPPevLdt+Zc3/62d7/+137hUY94PID3f+j99z9435f8tS9+/jc+++F33n7DUQbw1Kcd/cqvvP4ffOvzUwbEJFDe8/ia17zhwjmcPXv23LmrKGxZAFy6NBPw1jd/7F3v+qNnf+XTl+MorQ61DGppLjUNXBoZV9lJWIiTEILlVqp6CikUred/Fza3edY890xxgrqr6TItTkxrpAUQAw71GmdXlJVw/k+Qn/8VJBz/WRVlnBIVHudnZD22NZmwcAJhKN5wzgFOhxrMGSxMEc9JhTkhcTaQyJpeIeYNIG/UQH0tUl1ERIac17rE1K2LF6hnRcVlI9Lt7L4bcLRsAi0tJIKJe15SmGLiDRXJkqRacTWj2kbp1BBlwrJOtSJZM/hKa9XR8/5ajJX0XB84W1Uz0l5KCAhuEGLm1FQOULPG63LXWrXbeylm4VVZBOu8rNtmhRp1PbInQLv/872WoJo2emgcqc4guJGDor1fZ9kMaivNeZZur4uhT6yCOqHZzT2xMMO4tgDg8Hi7uSsxEbeBduzbKbKder/XKaoxA7T9iJbV6EGd8dxqLWIIoiestUTbNObBAkHaCjMQkIizJCZvecbm1dRC2UOtmCH2uHOZbDuMYcgNOTq0JuLqNVRIQd4x86b0K7pqecLNXWtVq3UKBb5EzG8DYfQySYi9WtALV5F2rZUpbTajLktKLD2513oEEHGYgKP5cApadS9dVHX1k68XU/NafGaMSwuwJLI4pjoKklv2K5MBpcY0ltUUnIgTuadGDUAtM9y5P/CrPDMasKis+hMOZ3ISBrFbbJiFIAQKkqQ7Neh7GiQJyM2jLwxFA5nGZZokR3E5GQ6HkSWBuJbJ2JqwGs1jywKJkOFwjlu1pTIjEa8fUhjKolndtzy3yXLHHnGSWMvFbb5mkUYydM6ZmNWbljNkHugH0VrjqRn3NXvYsqwqIjwvNiigXmyTEHEy6G5136rW7hfQzkIupcSeLiUmHuODdadSVLW2JKn+FA2jmLnC95MjItrG+uJu72WEEOecwx8NQJfiVT1xSNTXPI42GyLsRVqQh3rGEbRpANM8r6EkK/qfjIgsZQn8WQ8fIHcwR/PatNJmMKsxukKbyOy4yyGOWJ/xWquBIrbZQU3u53DAVAMpQJn2WT/mzol8T6AUTUTO2XonGOEy3McK6z++1Bo68LiJosEMCVrcWTGQWpYSf6CItNY6Bo6yc0itf2waMmM3d2tLZXISGUWgSClJ72LMuFE3zJaI88sSW0tJKSVx9wD5eWkyQCeINr5sfOgcoG3swtCwS6LtwnMCkziLEqsMGLC97gYAGLeL0eIuOYVytRtPlGCQXY+8zun6r6brp7SLM+vkY47weSK3GI9oe7qczNTMUsp9oesp85AGLUucpQA8E6ckXYLdx0Aa8CjqCXifcwOO07ksi0lSbqnXGi8hRzhpLe4+jCkK3DJPBt4Og1slX58YWDEzNeL1WY3DNppnd9VOW0G434nCq4HupIgHI8W6qrWCVH2Fa6JjjR3kahXuQu0bVaW4eku0PeEYjnUM7cQCtM503dXcq+0mCsKZxRrWtNmMI1elDUt2sPAe6KxWa3Wx3YcAHST14KXUKkatMYRmwc5PwTE5rqvLi2IWrr4qGXqXHJPncN9JyxwyJ6dEXGtV086LjgOPiqua8m6cxPEhxpigA4x1bTiJqSdLEzMFAWsdW8TFxiBAOO0yvURSO1XMWzBwk7qAHCniP7tJ1SNfLuzhOxZ4SDw64BowcoprPiWSdFqtd+DI7X+hIdmtbnBmgcGrkVtXx7Cz8LIsMbhGc962Ta/HjKBjg0CUUo5kmTi1T80NLoTkIAepNkEQk8PNKqg70lv0VJ+yo02UEhMzQZpSEW21E88kudoOhK1Nwhc+vTWvMSKv1p5tla+jD9p2B7ea9pzjtaoYx9E9JgjSwRPNJs6xvYrphvnqCQKrTksCxYJ4uxkyizOGzXj55PjbvuU7Adz34H0/9IoffPRj7njJS7/vtFxULACOzh6Yz8QpRPVuDSvoHiki7LFGYOq/ZdOfuzukt0ne5BtA+7h6dmxj90af4t2CTkScItEwBKvmZBFmTOYa97eD1QkxeKFGXrRSUXJKIdDiZmJAhgik1MJYBvZEwWSxYZRLx+eEtyI+FwZgNT3slhu2Bwcf//S5P/7YuYWvA3DXI89sXEuZzaffe9ubNgcA8Ngn3GZy8ejmPM140pOf8P73vB/Aq1/1uq/6ym+qpJNie/ZgWujFL/4xAO9658mjHnn4Zx8+/c1f/6PtGfyTf3IngDofmNI7/uBtn/f526Pr/HWv+wSAcfPa//nlL17m8bnPfsGly3jiEx4H4Fde89vv/IN3vOrnX37XYw61Xhm3R3GpCp959zvfVGZ813//j97zng/84Ms+COBP/vgjT3jSIw7y5hOfeOg1r/lAlg8AePwTHv3+D1285w9+Q8v2B/7ZizgLgCc/4a//3M+98VP3nbvjjq32TKWTY33XPfcmxslVrxNkezaES1Zse3Dm9PjcBz74ka/++mfLAgCXrhLoaBium+aaBoutoBiRM1lKgiRQEwCVeVkWEvHw0/U6wIMaSWLgWFo2/BSmkQAAIABJREFU8pwZMbnByKTTFp2iqfN1RyRDBpOQ9L1OID1jwvi5I+IIIDOIUxCTlMGQFWjuBi3mZMRtNrpme8E9qObcEnA749MsLMsR3KDrXFF1tYG4K5ELfFXSuVMQOlu0Qyd4tw0bGC39LL6dXau/voxmIbuImqk7JoygbdqdEkdTx6BaFy2aJCUZIoLKzJkDbaRlXlJKbcfuZqoxpHZvi/d2uLqpopOjUQGJwiOWbC0tOCb7Tg6t6uAc4xgB1IxoM6TT49n3ptKxLVyXgVqrEokLM685mW5NIuHmxdrIQIJJSOyxdV9ZaeaR/kME5rQuBlMezawuc/BKAQw5F60iBGHysSFmErlb5Ha3LlZr3EEiNGTJeZxmi8G3dzkhkbivAuNdYkgIquOTEWGmUHO2bx4tC6V/uq2Yb0dw7KKYudbdGxRUtZ6wGUASz0PyWkudtRKAo+2BmR1Px8LSpyWtlII7uZKrWV0NmP2ac/L1ZbUuHXdzixck5ZxYis3kO09oL/l6/e9MvCbjFqA1dtZ2xuDMRCRpqLWGhaSqxsrBocx9iioSYRauyiLxIlQ1b7JJIwgn6TZjcmJOsS5vb7ODTKGk1L4pdIC3wnyIbq3pg0I6ZK1D2TPJiAi7wdygjdSmblqpxdi0v4sc1WyxJe7cRtNwSymNw/bS5ZOjzYhxC6CcHh/XOnASSow0jmNrgBpDzzhaW29T4yHkeN3mudrKQjuA7vZaUQgwn8vSn8N4G9TCLyFS+zTEvJZqGqvPbipMKaHRsppeW5jAYMayFJbmTQtjjjU5M4ugWVcibya0z33YdzKdppSoif4oBnBEbmRmllMex62FI96VKIQpQ2eHAey6qDuIhNxLUfrMrWETgwAQRq1uWsK4Fy5LhbriYLutdel7HoSEKvJuYypBbA2T2kBUxGE5AoZhY+4xguUuaog7ToT3B0w9NF1BMeXoUiamtedXbe6GeSqcckqpFksptWFKmRYLshNnaSBJIm7dnjuLNHmOmWqttbGKmqbpdCGinAcimk5mAHH8ukAohc2V055+2SoTSaLEu9xcIq5mtVaRMVAGmTdtzWtNmBBwg0Rt/WxVnSxauZwzVdsfLrTqN/JlYaoem12zKsHRZJEOMGJObcrWPPKtb+XILqIWA9rpwkwKNoo7r38xtpvQ6coIYxBPVq9WmzjZcEB5C6AYV5iRwGkuS7fqe4BM11juNcVihUNFvriqxsTcVEutPfWsDbbKUqu5agd7VzOomzFIqLkRTatzrktTF0bNkIbBgFo1Invbx2g1ZmREoQvgz7kBR1ks5YFS29iP49iip9zIVAPxwCHCQzUQU5QrqooVseVNabaWUDHrvSa8mtri2kqFcBR2IYIKBT7FdGMtmzSETyHOR3c2JjML4264qkJqwSIpCRuXcA/3qCYZJHgfRN6MJwE7Vhs22avuzMYpGctSyzzPMg7dqorGivHdQj7+9v0o4PawQlISN3W00AEnTu59CblLNmqzZDJqFxkkSyCEVJUp3DnUyAXU1SJuLcKXOUlm4TnUQ92NAqcuomwxV7vAXQ4QB0vTcIY4dl/jDbUdTGsdZOwPrSXlluDYhBtNVXutU64RP1bjDNSIoiyO2bCsRmCFN6AJXfOctH9p7gwmtWbI3dfLCBM3Y94KIskuDFqWJSTH63rK2AOoenx8Mo5DAFaI2YlcfdVb17maeIYkQor0gRirWSFYhTs10RIAKwpzJkoStO0+Muj2RWdqRL0VTqa65tnGZ7jbna4RJO1X3/E7mmW3evinEqP4KlWPewb7oeWcpNb2F7c8MKAWFUnR2FGPMqNAMLuUOm02h3FLnZyeIkEg08m0HbeXrp4CuHph+spnfe1L//mPf/IT3/Nj/+blm60AuHz5/mHDkog4wZFHaf58GId/kqKKsFVbu7f7sr75iV09rbJOZtL+fq1G0Ngt5JxDNxgUOgCiUNXTaTrKh9TP/UQcVK4wmcUedZ5nq7Vtc7lN35iRUhJK8Fq1qrcVB7uR8NEoJ/MJlMa8BVCtyLi5aczFrn/oCn36wQrgurPbux552/Vn0pWTet8DF266GQBuue1hl6erSA7B3/uWv/unH/4rAF7107/w3vd+7GG33jGe+cAwHr7zXR94x+9fBPAVz/nSV7/6Zz99//kX/cPv/o+//w7yQwBnjm6cJr/z0Te94Q0/M27wd57zzQDe9Fvv/xc/dvsvveZXHrwf//Z1r/3KZ385gFf+7E/8D9/7krf/3h8+6cnPOvfQx4so8RGA4yvp//jl37j9YXjmM5/5pCfd/Yof+TEAb/oP73jW3/6bh4ebG25+5LzgOX/nKwD86q+9+jd/89e/7mtf+MH3f1RLnooCuP32u5jx8T//5GMfd/enPvnpw4MBwHZ7eOZoOP/gAhDJwJzqHIP8Iclwahg3h2pS6wbA5atle+b6YXvT4lLdaKeLi3zKGDP0I9TxGbYsZiYQcVqWyilFhAEQZvCaU4rsvZ5v11MqmRjcBFlmbbTdfBn0n9AIPgfUG+57ihV1V61OzI1LoWxu1at6RXi2e91PFs5yV7+GOG7FvHlJaN/Asr/JX5e94XJfJy0h6e4vaau7EXIMdSIScLf/kBOFuEbc4nYuWoNCGrDbuAGGYRPvbEu0FQJQl7qUSYSY0zphWS2KYUxLKe2UDhZBqGDmpjFMKeQ+0rWEbZbdnoe6CwaOtBfzMeUEGschd1NpjXQIbydhqKzDotqWiH7N5u0zhO4Gb0IPb7vsNhlxh3POoj2xfhgGoK0HUkqmXQXdhJYJqDF0CLiySA41Olkc77VvPg0iiXqMZUsdUW/jIV8FmyIJdM16eW+jviYut5hVJTV19OA2J6q1cRxXYPm6Ya6lkKzWGxMiIiGk1VNU3cYsqlqhWVLXUZq7J0ocKKp+bXXlsxDRwcFB3EGqOs+LRzfeTS6np6fk5tqY/+2+y7nNxHWHTRGRQaiUMk0TOyhKp95Xd02E91Kk3bZxxUgewoRcTZlhjWrTKRGRFQS6VsThcd85KPPQRFLweBzF2bsygylXVIOzO7idiAbiJD5bfyOtzz0p5CrzPDO3RYWEKV4AgmtLKAufKXXubMiHvZqFIrkBWsKpmojQNgSSxoMjAF6m+fTKlaqHGLLAuLEqWuHPFOCLNkp2zeNAlNydHCF4JHKRFDpW7sOUVsaYmVmkAa7HUUDlWWRVacWubJ0wCl8jOIpXNJ719YSKJ7PnyXEoc8PHqlq7fiHW1IZrey9mNvNqxkk6BxD7rWM7TyKWa8jRVMe14oBwZU6bzaZoOOuXiBhjd2cSEl8DnnsqyrIs6zNTa3W1YUzMCW660y9oaeSNQBe1AZxwkOlgBl1q3Le7YMqWI9n74FZl9UglYjDcYFaJ8uq/YAZz8p6teE2yuHsplYjGYQQgloXac2TYI8G7obPn9i+XMOMLcUsLDtSR2WpFadFUm83eWpR2Cj5PhErE1i16RCQS57+sLz439AHtiXr6aY+ehOL70WlRkgdonrvCBtU0CFb9FxGRhi9R3T0MzNHvwDkiY7SNHAxr6kK/v9CIkPH3tlFyE3p07EAIo8SAUjG7m2zS9kjzFgBkHFJOks1sqRo/Zx63mBarJT6xHauoZ/Gs3cSaQGxmzN5zr2Fm6uHUF5EU8QVmM0AilIVEKIbRbu61IA3ryRwXblToawMOgNG+hlW2/zk34JA8uLtWA9EwDKUuwRgPN5wkEgxEssyhLE1pGJdSM9hq7bYpaqSd8LMl2r+8+1ttXWDMZmB2SYmJSnO1GeestcTstnutA3chwTNbIV6qxVSHYch9KMOxQjd3dyF2bjuIQHjGl0IU4bMhSFR1dWdvhgmoWpkWl2REEZyxm7p5+Chtx4xgDl1WrZW5FWHx2FVvGJh5iWg04iQwr3XJIpxaXnZoOlmY4FUrgBz+BopGndybYSdSA6ml4rYViRvc1EBCrHtqYWp7vGRmkTO/+jKYiESgXegorOHiI+xCsE2repIhisj4ZUstKaUQ7wHWeI2EYtXdRCJyWVdXS8hZJZY41tDKeRhrXeL+W1GaYeU2+P6QJSQGVR2qUX1kxqLqcHUztnHYACjmS5lDcTXAOcnQk02s1jSMpRZTW3cZpFV1KYslEAebuhavBmIhIWtKsjOS1TS5C1Mmsq7lsgp39UEW4VMvXAPtQdkYWkGG1OQPkUBpURJRn/KYxdNuQYKO4zVywHftV590NC4BzKxnZUVfqDClnOrK4FgbEfeYDQKYy5JzrqrkDhKAWQYARZdaNQb+7rsJoMMcNI6j1RrFSs4JzMUqwcvxfJC2AB5/1+P+6t1PvftJT/nJn/6p7/7vXvLCf/Q1AO54zM2SxpSyVrKq4kxQAItVTihLkSGvGT19ig/zqrp2DqEbSnC4tjrSvRq0Fm281Q7N3mw2QV2Nm1Kc1+GdCNVaEhrqxwlmajAnbyoVgEEaE3CYW6sCiQZblKWr66xRGEVgCocNiaqfZC4AjkaayyWR4fabbmZ+xL2fuATgfe/584/+WXn8424YaPOJh0zkLADIHeOQT08dCcUe+J7veyGAt739d771H36Pqg2U65QuPjSVUwB4yt1fJON02x3DI++86Z53YynHAKb5qgge+9g7b7rp0Hy5+eY7AHz0o5cuXyofeN+f5oRXvOLlr/zf/hcAqsdP+cInXLp0fppPD84cWrVMI4DXv/73P34vbr7hlm970T81xdHmAMDr/u8PfcPXf/rrnv+lDz54kgbc/ZefCOC0fvquLzh70y349P0fHRKPeQRweHgAx5/f+8nBv3iTj+I42g72om99wY/+y1+9cOFku9nM89WD7QZAKSenJw/+jf/m8V/+nL/9wPnjq7MAQDpb/DrGNm1kLkssAIl8HEYh1oqlAJF6Y0aSRBIxryC0WAX3JtyK+qYvBiFMibUWItLW2RKxEIla+LMClmnOTqnp661nc8L8szvmcF4net6kaoGgWtn70d5buMsCWBnHr5kwMUskL+sOdw0QG0zNF6tNopyYDFWVU2asNDgEyDEyc0O5zUKMFJqNLkCDtxhnIhDFKxLLg8iE9ZpYIIifwdwFBBYi97KE4UtLJSbKEYhLu7fRKTezWC3aeR+Jc2JTLfPSQxl53wS6PgarSj/GnSleZ4erhUg76suQq0hbhqq7x9o+jkjT6qaJRdzn05YvEGvGZSrRS4ZYL1AX4YZrUWKemzllLxYh8lTnUkA0DGM43sNQGf7mXoj6PpJMACIunV0d1MBmUUHvd919cRNnsPq6K2qsy5gGtsQNAROxedUKlzARBHZpECFC8bJ2HQ2m3vQE1JTwwFID39MKrFJj1IU0SISgH24PgvBicMlpOj7dbHNE/9TqUFWPG7Q9cEwwdbcqwJD4ZJ4Clxv8NAaYUtxrs1qvrKBaE1ETHjKnJGZRplfTAmCQcHo7uafeT5BbrQusMQ/jcqxePKSUYGpFva+OTJImNokQExHxtiNqFUnrKilTVJbrnKt9hkQpeY8aMfNwkYU6Va2V/pJEEmsNsRPHQ1u1MnN8C8SIaHk13QwDDyBH1Wavy5TDbepV2V2w9vxupgQK9keAP4PsxtxMT9Z3B6XWzeEhQPM0VY6+mA1+PM3bw6O51BrUjDM3KsvJdMxeQUR1jo9iEOScTUtdFrc2LtRlgmtVdfdhyNatDa3+dl8xIlrqsiwA5yGvC87od1Mj5OuyaOh/JRE0vP0sIkHjMlMWEi1qFhuytWYQoRiARsHZilWtrhiG5Na59SAzq1aJKEvrh4dhcKD2smTVOxAxi6jZOjCN82gpdSlOQC1TvKAp5el0ZhZ3UvLuRoHG8yXsROHhmmvZ5E3Oic3KsmjqO35zVROR9RsM547FaZCSMVy7LA6emR2ZgikFeHULmVqriAI5qSwx9wFonQ64SCKiqpYyRethZkJC1pJZ1jXSdrtVQ6kl3EYRbsU5MZBS7qvEULSbm+aU4GparC2qOTNxEnd3q9GD0KrGUgiEiSNo3K1NdpgZFJpcqPf49DYNaI7mHgJltG683GPg4u5evViROJFKraUQc0oDvHXdy1wTyN3DlRP3gsGrlVrcKyXJwZ5kZuHmANVaI12x1hrcg2UpXDkNQ2nfmgVHMnlQnHydvFDf8DG338soJPMm1Jis1RZjVEih7Hkj2zNXK8UpQdVSqs3DxS0yeQh1j5nsZaZEkFk8CZGJm3IeJJVSTJft4QF3K7eagTjnEc5LtbLUAB3Oy5SZmMhrJa8ABmnqRScGWBvct8YVnHOudVlb751tU9I1kIXPkQGHFqvNeRXzAs8pA5DU6igzW5YlpFEpDTEFMtPcXBhxZEkppQWCpHWl3IDAsb2JdK4gZYTaUztBk0RqrTklVR3HoWUym0XKRs7Z1eI6IQmrqjKzCC1LiSgEs0r/H3PvHnvbdtX3fccYc6619+9xzr33nPuy8fUDG6fGYCBAeIU4ULBNS12Dq6ZGoZDgIlHSplH+oJWaRJQmBNRESKEyFDBJ2tKWh4jSRmqA0CZgwDxUwBWvCLDBj3vPPfc8fo+915xzjNE/xpxr70OKqkoR+MryPeeee/dv77XXmnOOMb7fz9dZTVOanLk1jcSgsiw5Z0Y449Y5hkkKOlf3lk+SzKmBzHye5xZBX6M7SMI5p2Gl6WyO4/bBSqDQZoGaiHJXVYUp5URNRXrcDswjEiI48wE+0P6XiUiWxMwx5Fm7m2pVovgE1L3VSkKcaDNNht7LiLpRRHLuZiqoAi7EDi+10WgP58ylVDilaVo1LMwSTfG1hox5DkueJNfazDxOgerNPU4GUDfJPWN1pOo6EbVaI6U1b+a4OCIHBWZrzQkyZZjpmDOJCCFk6sbWqMOl28xUtDZVEr5u+y5ahm/S7LVltxNK5eISgO6Wk/Mbevd+ubg4mU/iBMPMZM1bc8Lp6em9e/fi857MJw5aarPmITsqpVwt+1vPPUPbuWVSKPfENXf2eZoemi6tnKQTAHVpXHDj7HRXL9Q0rkySbGqtNYAl9WPclHJtBuk9oGhz8ZRUlUCmbeDculxRkmirwdPup/zosbkzcxI6JrqXsqxtozi1l2KgsP86nAsMQJa8yWl3fa210QDKZGYQ1VIpiY9wRFVFdFPchLMXBbA92e4eXD/92FN/+1u++e9859/6lr/+HQC+87v+5rOveu6lB/e28+nZzZvLbuetAri4uOtWp5wlcd0v0eg8PTuttdRWUkrubSDfnaTbPh19RGNk1kpflGsbAqvJLLqTUOt3aVeWGiQnVjHzKDNYkrVSw/aZUlS2nGTqDsLoZ4fAeL+dsy4X8CSbSTipG4BF3cwh0lpjIYm0Zm1bQxajdF3nO09/yssAfOj38wsv3fmxn/qlW088aTfOri8LgLsv6Y2zl81+EwW7qzvPPXcDwDf/7W/4+nd/03Ifc8bkV5/8SS8Pi9J7v+d7vvprvvziovz0v/hFrQA1AIaHPCFP10132+02TwnAvmCeTl/7ia9L6Sf/o6/72v/gXe8E8MEP/eZP/uT/9pmf/Ym7S7WW0rS5uL8H8N7v/aGyw2d96cufefZSlT7vC18L4Md+7Fe+67vf82X/7mfevHnmhMdvRyrY0uwhJ0xTfnB/d/vWDQBluc4Zzz75lLa6yRvzCmB3fec//PP/1nOf8NS3f/t3/eqvXqri6uoawDTjG/7SW/+zv/r1spFi/PCqAtjeuO1y42LXOCeOegtIib1QUxBDmzavAPImM+WRLZ0CwdVMRXKaptPTZIpCFt1wB7FQUw14dygwk2R3atVIONEc0ciSU61V3HPmWih4LplBwu7417gZ/3/89Ui+xopv8M50FO5n1jDdxQgQHJmdiaW0CkCmGAS0PtGacquRjUXuAyFJ5kAznWkaiRV9DxJihJ2w8xFNRATUSjWzLAzAhUDctJEjD3mwRnmWRLWbPNa9TyO8jzwRBXgLLDGuJOdm6zidzZTgIgKC9sy5cMgLPCAdPZKjlRqADn4EHQ+QELNBtbVptMibcanFzTmn3l8AwxTdDOhJplBzwC1PsyDXsq+ljpmEttaExMzSlLoVf9E4nvY0AdrEEV9V1/fS1ogHgPpca4U7cEqSSLQpOdHoRLh7LdWZKSX0HhHMXKEikoR5PbNGBoJzbcpJAlZfamFJeWzQGdwsdHkLUcyXkpp2JFkEt6mGoaPbtURikF5rlZxqjUCZXE0Th/Stww5c+wck4aWWNOUSdx2TglwbT2lpjZuFOz1nqVXdOlEiMq2IsrUqxHXZHxjPkna7nXByIMLUsmQFRaLqsizO6GkjtZlZZjE1bT7NKXoZET7CRKB1XBkjA5Kcyr7GaSqzqBnntCwLgaUTA8Yhx5bmSInDiwciNjaz2GtiFaoVSaaoeXx0J2OLN0etbWWmRKNHFe7dw9V7bbW5xoiV2N06wNXzlGrVZSkpd7iJttpAmZM2dXgYV9ehd8Ag52mKBlQpVciJc4A/AsojImraSkspSZLOPGWx3f56tyMWFiHpLS0j8+ZCoJSrK4CLfX3ysSdzOa1370hrc8ocoByUWpdWCzsmyf0wQ1y1RRdUh7Jl5JXqPM9kq/6XhzwnqdW6tMPKk4WIvEZK8ek46IqIuI7MA8B78JBH1bguo62VYEyEQrdTV7xTe9x9yjnOfs1URELC2QO0h09BRJxQa40LnnOute53Jee8ZgiGAp8RGIv+jZN7K2pO7i6cTBulHKtZcNNU1bV1XHEWYytaZBZOc6R0EzBtNk6krQ7YEULnrKbRvuEg+QB5mlJKXou6JqJgYS5qVZVcU0qZ84itYbgJS0oc492h7GajIKpoJ1SbqZoQBUnfBso93lti0bB5BhJVRIgTSyRwhwaEhJx7DKppt0ohiUgiERqk6j7odod7FP0ruTPuW3Sesa5lFA64uhXx0tugKSU49wvbg2PI3S0ZgUI1v53TLuK3NxNxR6rFID9gzGvrvLVWtOZplrQxxapt6bNGs3h4wxm9q/vtyUnOUykFddBPRdyamTeHUJJRYWpr8zyXiJVcE9xVSynTlDZ5KraPRoYlcZKrq12+kZAmLQpgOt2GgjBnUvWlRinXSFIOZvCRRcVhDod7GiVAKcW8pczEubVKakPZjVa7jMUdy7IHcHK6jcwXQpszj1avSp6uLhfJG04S320Ic5iolRql3yohCYGVMB0LBj9uGhylSk5EVGtFs5xzLIWqKuigF6LovEObKsjNOCylR8KkuP9ERAfesrNPeOjtx1o8TgmltBbZKGy8XrJj8LjEYV+NmWuETVpAa2asibNAKSWltCwLCTe3tlQOxWytvUkRT8jx3JtWz6Z3spfCKLw2IyFlACz8KK5yhesOHp6sS0NrjYjV7Fh3N2zDvOyXfiSCeeDPmVb2+4o9j4RzEYmxc0rh/evo+FgaVNVBTKmWAnZD/EPXZu4U4t4+YHH10pQ5S85ZvHkUDxqVHkk0ttazwvgU4Y7sHyFoQCmlshyw1SFMcvc26NZhmaODNuyQe9qjs4Ba60EcS6SxBKzqBY3wDU7EiaX3uXTp7yfnOrqkzpxyhMM1rXZ9ef3Sx14AcP/550V9SxOZX7Jg1AOlLMx8tVwJ5w6uS/KwaltKlmlKOT68LdXmdD3n6db55tZNYraxOiRTXaq5wikShSQlcN3vr5uXkDRHWEkPDiM58kbCzHuulWpIrFtrKSU6qNP7fhCY/VYLHSHH4gImkZT5IA9jPoLYH+jrwXkWEYAtkDexmnvPV2PmHrEOI2eZxOzoVAFQEnGCk7BE5uj+cj+dnLQ0e9W3ftGX/TtvfyuAi7vLP/1f//nt20/8zm9/+BWveI4cr3rVKwE8+8xrql7euf+hdn19eno65QRgf1WWtpydnVxePzw97XaYWrQ1W5YdYRKfeaIBDOsLSOQZH4sMiUhYiHpgijvMFBqtuz7fYMDIV79bWZZDC1KrGbEcs/fMGWZVFc07g96YKLRgpivqdSJxmBisXU90paUAeMXLbz1++5Zsnnt41YTz9fU1gF/7jY/cfuKVpzduI8F5ebj7CIDP/YJP/oqv+Lzv/Y73PfMqru2lV7369r/3zs8G8IM/9P4v+Py3qOHFjyFtEPafzZaqIs/15tnZS/de3O1eiA/70v0PvvXL/vR3/r3v/ovv/oYPfOBnAPzgD//3Dx/6D/zAX3vlq15bL+nGWfqZn34/gF/4pY++8x1/6r/7vr+VUtnks48+/wDAl3zpO376fR/84Ad/6+rqXm3YLy8CuNi9+Mwzj11c4fLq7u3bT0QGysWDl1rFG9/w+lb32pY8CYA08W7/4lvf9jlv+vQ3/MSPv/+jH753dnYO4FWvfvbL3/4F9y7vXl3VyqeGOaxpnBP5RJLh2tXUradbqHKzFoFEg44egVl9W+nEDSM1qDmZx3Q3UrR85FIN2iAbqHmDeSxW4+QdTXZEhygGLACvERsfBxaVf6UfQsRMrgKgxJrO6KGK2uHtWgpLVkPHgxn3BrGwUFJVOK0KSj/EcfSpoAeUKQCi7v1qNOKZ2NnVmhuv8SjeET90gKbBaWjoYcQ0yWbIvMktvN2HH3q0iPUDAIPcdb/fryLbQ4yXHfhwa4MjENvxu848c3fKRGRxwLCDuZIlFDyDckfEkrLQyuo/9ux4jPn1cMKOjTFa/EtAjlvs6TkUQ8ewpH2txxzKEC269q4Nj8PMIPA/En3NzANostofQEbaNHK+ObLpom8O3++XvsNKB0sxTcRBDqRpEiVeHRfd1kqP3F6dxqfH1puIWHBaY+/H90tAzvnA5HMniqQSTszaKwcOMeJ6quoeHG8htAos5vEpkTmtkQfhUovpYmsNR8E3a5PrSBYKd6yhD31fGB9tWZZWdZNTPEK1VjETEGK5OOBCQDwpNGYua7mrqkySJA/fSqQVjNQSHDYLAovQ0Z3J8EP83zRNPTIz4KOxx4I6wCKliGafUkrSC60kPEmy1g1QK5/lIO9D/w80AAAgAElEQVTXtortoxq3yJOTkZ5GpAjFyiMJ0CcnJw3kBuv3C1pgzgAtlSRZ+MVAezNTCCVnyYnaLtQHS8S0JBai3odVLWvu3do2ivutRz4PE250PboHYRz8V73zCno7OlKG/VxbazTQYxwmCD4w2gNHYe6qHsvPkS+D3Fz1oJU/ft7X36aUSinjPR08sKuWQQ+UhIiwiiJo4FGcYmqIcSYJJ5q7Grw7kYlWNmogwJIZ0Yj3IjQ3UufI9+rKRIITW394tfZjnkIZFAA7Yhmi8xBB84hxSOvHTCm1WkA2ugNUa1WnlJL6irekuO7rfRvnlpSScCbhJMGz7zlxOWdv2tVJZAdEoBoH3fbocmGYKLpm8aDi5zWKKH5Wj4yhnj/QjVlgNAvI6NHK08kmrY4Tda8Q5ZBfowpg2VWtdV0AbUQlVNO6LClx3syqNXCkm7xxEBObHtgcLIdCL+RF8VATEcarMSYARpWEmcDOhK6gp8ExMDNn8nicKQ0HOmrtpr/q1qwap+v9flblZtO0QY+5UIYnIsA5Hl03PFrAro9DPE3xAK5z97gCiaXsd2EIigcuuEKS+DSfjJU2UkUjDaLFJM+JOXUR2Vp1HitHjrf1fqkJH48pKnMEdzMtVHW4dzokyZopO3xV8ak6Wex97iP8Injmh5p2zDeMLOYCHplIK6qKeVWBdjOemQjXWn3QwtanJUZJ0zQfEuOyhIUjoqEAiNBmsymlTdNEKatZ+LtqraotMZnR8XmWIMKCSATtlt0ImXTAJWQ6IbVkJ4IpOldigKBba9IzQYZ/zKlVnWa2GiOgoFJRUw3R9bqS9wOcMztH52Xg2SjGXwxZ31joRaZpChDxGnDIzJJIzVkkSY5lt1UNoGlKaVl2ACRxnia12rQmiJBwzgBq26ck4WcXXrmXh/2Ah/pAVVut6p5zbOq2PmN9yLB2ylypWx5MNaDuY4mvkckcKtZOk3WmUAMG+WykG/TXJqI06MFKSMzOEQW65qqaqSXizZwTWE9PALTtSbl3cQqdIa0uY3GhVJfz8/NtIWbceOysq2DEKvMk09nZedvtAZSyU052va+zyI0TmnMUYE5srRL8JEkl0qXE98iJnTl5ogFTsS6YFINrayuJ3c1o9Hpi/418stSJTSMFLgxfA40Loj4tjD5giGTNCWOPCQoZE40OC5yBnlDFLOwRM45m1rzFeT6GaQHMV9U0JW2VyO2olWBwdSfix85vALi4uKpLSyRm+NR/49MgBcC3/91vvf3UrT/1uS//tm9574MH8IYbNwDgi77oT3752//NZ547eezW5mS6GQ2dSfJmPr3eX1lDrVV6RJ+OuByvrWIxAClHAnQHXXfZVFNVkykHlZaoy+tVlWPtp3Z4yokJxF1d3E8wKSUilNJCTztudc3EECGmZuimrY5kNQAVmqLEBNhBYGow3d18Ynqw+wgATi89Nk1vev1jRE+//S1f9h3/9fcB+NF/9C9uP/M6nefP/qJXfvKnf+LF9UcAzFP+2q9+u1/WKbPiLqfNt/03fw3A69/wgz/0Iz/8lV/553/uZ3/rn/yTH583DOD+w49+4Z89+5Q3var67qV7H3ntJ50DkM1LTz6zPP7EM3/nO/7Ke97zD773vf8QwHOv5G/6z9/1hk9++W53z3y3ydt/+bs/B+ALv2j+99/1Jbvdi80ua9FSCcDXfd07f/Qf/+j73vfjr3n1az/jM+T27RnAlO1y9/DNf+bWs8++/OHFhwkTgA984P1PPYnHb20ur+66lTBnJiSgLPs7t5/Y/Mdf/+cMqfvFoXfv/8vd9T1ON3I6O93OGDmgkdxaSgnygZpF/8/VmIHoRHQgrnZ/dQcNmkfqez8R0TGpIe5/IokGR+uxEWTNmQijR8+S1ZoWEsldblrU0NbO8h8PVvRY0kGPRq66x4ysT0dFfBgT146nwltrvMYCcL/vI8ZeiCPs7NDCG/gbkZWQiQ6BDmPEyO8QwFkMdIhgjCrcupdsCDQRXb9ora5T0GhZEtk0TRB3H8yCWP3dYX0o5+JuQRphgGKwaWhRAOMQCfzoQcpXhBHMLFYAd2+mPHLTEB0TJlW1VjvAyKnWjmpSs3CrhjMuwkRr1RUq4UASSSnZGmIFwWCOPoIVAyJkN5j56OccIvegfgh3TBjIjfuRxsw6jwBIkEMSObqonlOCUWvN0dKUhrYRRLVn5Wo/TDuTEppaM6W5E0kjjyOqLxm6AyYonOFhVY+Qkp5LSk6UfC0/yEmYnAlUTVtrK/GR+pYd7p/QcpJ7tMMOiW/r+S1Jclf0pnNvcKjZOprqSUreqcjHwQcHW/4huMd69JUfbu+RqBtlMB13CUdddGBUOayLMqxnG64/KqWUOCfiELS2Vp3yH9Z/RIBIAumTBGBTM1BiSRRoXVAwaLsV38KmRo62FDeAYE1j00/EqlprYebEQ+bNfeahqpKyD/lwVF+tmapmzjy4Gx4iEaY1LC8C69TMDSSr/98IFvWkEGsXa5dmsFo3qmHf6SUe9QtInAipD4FMs6TIyGjr/AYRJ5cwPIMYnQNTmNZ5nuNdBSo4ToF9hDZS4alLFnondMAXeLgyKNY5W0OgmKmvE2BYT/CjntD36IG2K3WGYJzT1BUiFuzGQVOepyne9cC3+Yp3ZEe3kzix9Omghd9+MM2YnMmtZwl2F0M0Kw090BUd+eiqbZYU9/LoFfoIQzDhLjJlckYPcz1UZ6aJJXouY3oYdhv0zBey3ksKlAoLc+oZhWNh7RMjBzPLtI1/3FrT5iLCQinlKO9rre4tMDedIEsEMocJH0JDGQQbLDmiYw5gbD0WXNAR1eG9aQ7iNd7F4Z5IBrtztNOJCBKH2wGn62QZZua4U6PB0Sqcp0MfTVZx+tJqzhsRKWUfSuGc81JqynS8qhMRe0RVquqhz7gy4ogkyPettUiHJCIYadg/x7sVEWfvSQnukii7iEjbl+1JZPR4cXOhxdqGxb2HOaoDrYm4OOlwEpCTtnpEUF7PEkfpuSMsQiiZW5xy185gL9mi+UIYuHGNIDPA1L2Gds9N4q4iRAbTWo8fv9p4pjqRxBz/+voboP9/zRL6+j/sT67e/+dK616J5lZq5c7pTcwUffqUpthQS1M3EpFWlywHBQdBohcYcIr47qvVw3yGRmfXiJibG9g5p9BlWNN5nvdX1+4+schR8l9rDaB52vY2Ejp8zWGkrfcs3ed5vr7ec04subSa50000Vk9bPzqffc1QiTYsXOtlda4HSID1G2aplqW8K1EO3IoL3qDapqmZVki2bi13kwRTtfX15vtI8IkGzYzd9/mtNa6qhrUGSNrPT9MiCgHcc05pAmxHxBjs5mIvI4w89HvpqXuU2IJMg3Y1IdDuEe35SwTi5l5MXdPnGKD39eLvJlUrdYa0I0Ou2J2I+029kPGeGCWc0ohJDGMPYBMvfN4y34XZA1TNfU43oUlbCl/YFIH5zBhWmc7cU/wFVCYq8k15zCk1WYOJicxhvcFi2MSlYhnsNRGpQC4eun+9UdfnB8suZrW5kGTIXZrJ2dnte6ZmXMCcL1bZMq16LIsN07PY8h/tj0tZFcnsjvL09OPnz19a5rn9TyhxDSl6gjAChGdzttExCiMEIKhVnUnZlaHqqZpXq9hzjnlHA3ULjtiYWZXa6ZHPNfOnljtXdHgWHtPaRzjRIS4j0l5WDacOKaIRMIsBsYQmMVG21rLk2w2c+8AtjKlDG0HuC+BmatrM0tps6UTANcX15RkczI/vHywq9ebkxgvVyPdL8uv/MoHPvXTP40MP/dzPwvg+7//7z+8vvwvv/nr3vDGV0P42Ze9DMDl9QVlkDTjalQk9bGJKaZ8KjKXxeuyB7A9SaAGMJkfgo2dowNoZOGl7DvimFKSHlhZ3G09fexMSGuDo7XWtMSxowdiQZJMRNJM1Z1kFVUFTr9kcI8QawIDO1duu2lpEjAXZ50ZN27eeN0Hfu3iC9/8LgBve8dXfPHbvuT0nD/rs/7EY6f7Fz7ymwDOMz1x84ntfPvBg7vb8/0Hf/dDP/G/fwDAp7zxT7/li9/+sJS3vOWdP/+Lv/zL//f3Abj95Cw633vhxZMTvnk+D2u4Pn/3I+c3bp3ML8vTY+IJwMXl/Txdv3T/wzdubvbLg6vysYcXFcDrXvXmFz52IViy6Pbs5M6dlwDcfuIV19fXF5cvPv30sx/+8P3Y5J552Y2Li3tXl6XW+swzT7QiAN70xq9917s+55v/q7+0X16YhQZnJxERJex2y7LQvDk3jUCy4nh4duN0VzeKWw/25wAulsfz6auqn+Zpc7VfJg7Cis0pi6Slqou4cBxKZk5mJl0TMEZqMS5lag7rGREgmJAG508dfaQjzJxKbWFsDCZca3WackSdbWSObnjZF7VwYP4RRsVS5IzwI1CObsEbMU/xJ62Geq6n8SUxMjKD1yw9INXdizaW7ExuB5pIopBNaFia+7mkw0rDp5ZWmVgMxMKQFfRVVZU0Re2N4QyXUR+S+fH5ZoxuatjxDg2OuhDRPM/OFJbV3o4fLJ7jbYXJhThavSMTREb2PP8BOmbs/mQ+9RaNqovCq8LQ/REpMzmyEExjhrYa95wQ0SRWLQqzSTbNzatREugqtajunnOWdJD58LBt/qu1bkoRibJGuHsPprIGbVk6oktVS9OYaZdSVuDi0DzqOpUkkuSJgH1koybpCHPBvrRIEuER3ToSy62aIuX4NoVYEolBrbEPyQzj6P33j0ZE0UJcVRtDGnG4+Eur0RQ7JMGZM/MsqYONtIfkrneHebxPij+N24uZiXJTBbhq6wXklINyaI8iHuPXQZeH9yMfo5k1jVAckiEJScys1XJwamITZApFcK01pyQj29IimsC99f4dAwicB4MEgUtrAFpT5m2vHXgNQ7A+mCZeZfY5ZyKJ3CIWpCFVjtE+sT+CIzVq5m5wFncdGiJXVW0t55wkH4RFR8BdIlozIIlIrbr7NCX17l+mZpIos7TW2w6S56ZezUCSpswY1mDYRDKB1dw3M4Cl7ieQPrx3dvnwtugNv2a9AAAqJK7qDJ55k1z6PH8SYm5amlk8p2ZWaw0nSCu1Y0TirNjcCScnmxBDtdbCIS6P5oPGERqAKnXz2vCzmDcLgcYA0DZv7r7dbgMMHyeZJJOIxM0WEYH/b3jd3jwKx1YpxYA1y3lZakpTzLS7gsZVVRmUUmpLWfmvEsCX0ENR552raqwwx2GBUVCoavDch6cHbtZK3eTJD6GhEbbJ67e8KjKIqJRm1rJM1A/wJclExPHoHYICtKq1lBA3Sawp6y0K9hWeamapL+gh8Tti4RHlnHWV4DF10IkdbmZmjtZksAhDE9FXs9GcsnY0jhVh76XEivP0McxzpjUuUFU3kpkcJHFUXoPeH+W/gojWj7AGOJS2GHHUmO4uWHOMbVmW7ZTzJu/LEvJ2Eapqk5zE5D4stJnYXbXFJKwvfQpiEVVXQs5zaQsAtV0POycR9Hsvmq2JEiUi4V3Z9Vbd4C0s1y3PEeNV94QHxr999/qp1332jk5MIkVFYcucLDE182YxBOIIi+w4raOOzBrPvMIQU0pmZtaYmcZQvEZoBktpFqm9A6pKQr2zFsYuck3TpjZnTsfGheNfrLu5iLRW1qX7yz/xm/5wtep3/TEoOBhO2hwxaUtELQAqXjVPouqhtB8t3Q5JNA5SWk+US+Qcog6zlbIbFi8Zj0S8wm7ZOaGqcuKJNvEQqikVz5O4O6kP2V1oFszMmy3rwai1RuQslFYNf2tho9CQ34iUgY/qok+O21c6nMzdDEKMPgvvVG9ismZmyh04GOoC72FTal2FEsNxSu7uqDGQZ8GIa+mR6LEjpsxmtixFmY5Ph721RhwiQGIxsxLshshmjWVCGB7R4q21FgREZm7qWltKici9w4ph5mZatanqWSgaWilNU+KcRdV1aEDIkYiJ1lxa6vkdkObKLG60tueJE5O01nyUjgQyd4W6OTNLDPWEiYgjvtvVqQM7ghDR3Ly11cHUSjMzFsnzpHDqGJsBeTdXW4GoLGFrdE2SEV1/DfIQM3hfC0o7EQGQz8/TxZ6ufbl8sJnm7ixgcRUrNVECKHxutWqaNpIZtSpxFFq7sm/sWHIS7J+/P+fNfHsCUEubt5u6L7DGwhO6RYWZSl1yZB/7AY0hnEa3tD8LSlCDLks/DAJaKwgi0SOy+NTxmKxoaPPW49yH1W10lQ2AkjHYzOI/HQqOiLZlOKypIxJYkVgcin5xqfuNA8RJ7pFpRD2dO7adiOS7ePgAwM3zm+56efVgM+ez0yceXFwAuHF2q2k9y/Tmz3/2xo0zJ/6kr3ojgD/z+V/6f/zUP33Da9/wP773vU+/7NmveOdXAPi13/zgJ/2JV2PivJ3zlIiDp7Co1ebF1MEp1n2HykHKM6LCIOFuXRsc/coERJRZ20LUA56ZQhlrAdPrRVoNLzpJyqo1+iMiUy1wyUTJUNxtYLHjDSg7RahCKBK7wIalqYnMALJJ0plts79z53WvOH/nV74ewE/8zI+86+ve9uu/9SH/RbzmZc8897JPAXCery8vXty3e57sxQcXPp1+99//QQC//es/+Pl/9ruWYr/w/l97y9s/HTkOuFbtYj4zkXZ5eRWz6JuPnWVuVq53+uBHfvgff//3/kMAf/1v/Bef8VmfSF6tbJimzXx2+8nHAdy/d+f2k09eXyx12SeZTk/iDPf8zZs3nnjimTsv3Hnq9lkc08v1A4I+99yTF5cPzh/L/8v//I9COPr2d3xpmio3ddDBWQC///CFW7duXT1/73zaxvC/NUzzdP/Bne32acde/ASA1x1pkwRyiHVzRE6UCU0LzCRRQ0//zZlX41sMyqLBEYuSh4K3h35CTYlFRMx6fDd1XHIHpLeRXsEMGpzaPuQXBrnC/ijzVGK+5X+wo3JIFxpbgkOYkiShwDnXgK65u1m1UJSDyDu7l3idOPWlw+Ae+ggdA8CUiGMdcO1Dnj5vA3dbfnCR1Ktez/MsnPVRk4iZJRGFN218tGW4wgzbzQY9fRyUsrsWbasPYvQmOJQUh/hbdYdLBifJ8dV0zpyqauY5qKi919il1JyGzDviFJiIHe7WjbFmiUVVyW0cfAOXz1WbTImYq7U4tziTKxRObtM0x3ajcNOqIRcYb7XWarHnrbYdIK8K/KhPhisGjqAZNvMQsa4+C4N6APhWqfPIAj80Z91LrdOU+2I4+N8Ocm2Hvs8A17u7p8RIBu85hRSytZ4+w71yCIGkcZLIiu08/97VoFU1s1oPnLDdzkQc8JqRZUOcJUviEbUXzxx1VkGMODkGuU1bay2GqIkJayG3ppOpq5tizKBBZqvxhMycQYLezYGAmUc4D6x3YZiMCKwOduoZeo4k7OgCBKE+FjND9P4y+8p3jCxxV6u+MCg8QZKzAkbupI7VONMLWpgTIW65opXZQjQ0fKp0eNrJ3LUHDnSrFZOwM6liBBKBmfNmE8P7VZbPzJJyznNrRUTiu221MDFJ5qgk+4MvMaMPa1inJJjnnF0VzhIhHLHLG4hAaqUs8dgadVkEM88JvFgvxNm7NgTkSN41OMkNTbU1daaBqzCFL62KSMR2rGzjxJF4EqceJGKE0U0NMB7RJK019K7TUZyHKkTcaCyVvQjPJMHeiCpu1b5h3KKZON6t9idrdKfMAWROpihq4aVbeyw552UpErBrH59KIUJzym2/yEq5jiXHNMxZcZqKXp4gQW3NKDQ3oY3D4CDHIxIj4ejr6UphT0mY3VVDsdHTJAPYrwQzKA30WMQR9ADqo7l6SimleFngELfcm9Qr0t5V3ZFSFlAppd+uXQEUkpPe4LDaZA2sYhoqm178x4m0DtRrh6m5u3loNs0MYzF16CrCjGjFnuPsa7Kfja2tJyNEBTI6hkFhCwmJr1+q2sBlj4sQynCRFFtArTVLmudZXTH0hmRNteacW9ORZgmz0OtHp4BWgm9P2hImJhFBMwBTTuPphq/sUjU1VdUsUxoGqNAbBvuFU9ovDYBs2RPvlpKneXNyen3dVwl3k5UM7SMAiSTFQx8G3TEEWmECx6qlkU0jnVh09OyIcKJDpndEO8dTk4i6lrODzynC5kePQ1dD0xECb5WM0UoX/jhLUXFs57mBlMCSeD4PVXxti1tMPWjlCUcG8Kg76OiqSRgIw4F25Jsat+aw456cnJRWIIQkkpn9kOfnahKyi8GYidqYGerUgWFm6hHV6zbqbZEMmEgu2ojFE3skyYmYLq4pKCzr6hLPSSSnrhMDMniE7h3BCI5FWetdUuuhW7lG2a0xIujuu4726Fl2j86+RGSdHx5Bzolw8CdgqDG526vqsTNzRF4ns84xgRlC/MIkwtFSVY3giMndtRYoeu/GbMW5kfX8RHcUK+o+TRPnxMN5RcJMPDFbbfHkkzAZwd1cTZVq/yCRpu0E7UrY/likzWSlrFPBdSyW5+k4eA/mLsTEnBKZV1uGLVAATkaM5J36aW7gIDanbAqdUqhFtrerVLm83itLgFqZiFKy2jjRviyUBADNuQqKWptyyaQczp0iIlDLi+6vLxaZt9MWQD7d7kszRyLpoVsAN3NSmDdTJvK+NlEEwUTDcCk1Ns5jv1w/PrqXWjZ5IkZm8TUXbQDG4qB5iHXsmlsfhqoQVaqH4NX7cdwNIv250+ZurSenu4CQUhIhVY172LwlpkS8aAQZWO91s/Voa+YbN84ALLsrkM4Zm1kud+Xx88djzfUCJzu/cfrCx144Pz+/urgCUBf74je/tbX7X/A5X/rYE4+//32/CuDH/88f/8b/9Oufe+3LX7z3YXNLc7fpgszUWisEmsNgHMzj3h073EXuXrVRl7X7ehlD3apaezJPv0AOMiLiXthCNZJKkxCrdUk5ERtZdVAMvqxf25SEic2aucP6SbS5ggRJFH6WTqlrkbkWPzs73dWW5qtv/IavBHBt75354Z9802t/97ef//lf+NjvP/U4gOdedvrUUzek0hO3b/lupoy/957vAfCe9/zAP/tnP3v79u13fNXb/pO//NXbkwTgwcXdTfbT08ymzXQznwC4enhx4/yktibk91668+u/VgH83od+/XM+9zUi2C/X7q2R1X0FsN87/MXzE6l1eeneR082WwAnJ+nq4sXNfP7U7cevry+nE4m1NDnu3/vI5nS7X67e//6fAfAX/uKnfsIrb19c3tW2p7zhMZY0aqenc23XT9w6Ny1lMQCbzbQs+1uPP3Z5uXM+SajRy4C3KcZWRjmlAHQTDG2Bw5GiqSeQiEmO1nOnxzc1l0TeTInIhftCG+tLf7alg9/ABrcuUj/QH1oLu9MhNjWlBDXVjxcGxyHQL44KZqranFq3qKQQYwsnmB8k+uQwJuqY+DieMYiJEstiqiN20awZr2GShx2EiKOwwZi5eSi+x8YdS1AN/BvBhaHWVDGK/MwiIg5SYLg6QWCHt9b8sI+vThx3x8q0dpBQh5E/yt6i9Yi2al7GeB9HBA1nZg0znnNzBVBaS5OU1sTtECFpPYQ6Ogs2FtVIcBRJ7q7e+dtElNIUCqAoHQCU/V6mnJK01lZhSBIRCUG4Jho+T4rlolnTNSxz6Bf6sfHQeOER4emH04XCSdjhPeU6ojpcJU9xyoq+T2ckxzLoMUgfsaPDlc3MeaSNBFrLIzTdkEIe6+YEgURJMmZ9/UTt5lqNRurnar/v4jjvSh9am9HUZ61ExiIiZK4gXwW5bsSczBEdkR53BQR9sOPxxrWNA1NcnD4tFEQir7u58RqK2eBzyqWUCOBY3S5qmnOGNhc5ftyGv1aWJeTJaSKBkKszUchGXIiAam6uK++jJxARQD0lZzQoe7e0meXcIeDkFgTGfufF8MCjGwSLLJARJSYiqxPnGK97CCSmkXkvaWXEOPXKP1ECu0RCDXPIbMkhnGIZcO3POjuEJREz9Cj3pvcFhJhMc4qgOTStBicS4Uxg7W4QatZUtTl4VfpwnxnHiCve6sBSdn1H3EXTlMxba021RUb7qikbPgtZA5VEpONvvdfD69oVhYYfgBSUEhOxmx9Pmw+r69EBnpmXZWmm0zSJSAckA2dnZ6W0Y5lATMWb27IsoU9f56YjtpoA7HdXALS1SJB0d1qdL8TaccUYHoeDdEtVQcdrMnFoFdV4Nft0iEWEvAz4Dncz3bAy98+YsgCmWh1j/VkjunOOMNE4EnfYEFGU4/O87eVV0zJSI/sNz+xjSVlpR8csDzAlSqtUY12Cuk5tjbPt53zicaZ1VY0M355QHi+QrJobbEicAD0yrA2fUV/QY1PxURGCE0FNTUN9sLKZwtQZE/NIRRARd005a1NzRxd5wd2IXYhXkpfBSd1Z3cmM15IwpdCvmTqIyGIRcFO3xCmAvqM8NBFpVJnZZa4RTAtu4KX5fHrOlEAdABeYuTAPBJOwSyoHc+8PgDBWAM16I63fzpr5lRKnJNa7Xc6pxyoPemPDkfvXnbQZsdhx/Uu2opGOJSSroP4PPGsfLw0O04oenAUjU+dePYHBnMBCvrYeOfxSrpFYukZbKqLv4MS0SsNiIcejhxiDjacarbVutXVFC08dRQsN49vMOQMkPnHKAKwukSJl1kw1RapIaTnnMrKvV2VsrZV72XZ8QxAPE38Uv1FJmpnC3FUkDdsIxTzMLM5qvQsd8h71RwKcB+jFaAgr1/UxpRTOnUecgZEH7iuy10U4p8zMZHGD0vrvxoR/BRfZCHsPaZAfS0uZw/5Vy37tPbl7ayWiofqT6UFC6gtcj9QKYXPX0fWUeBbu3SE+uGFN+3dNTmpWtVs2XE29U2eI5biqBxGEnXthmXMOPV5rDau2xTyGT/G2S1TpcLhFHJ67U+3D0JQmDeWBJE12qX1qkTYTzk/q2ebi8qKVawAbyQRPxG3X5pNtT1OfchNelHUWTRJXezPNUN29cH9b51NQu/PgcrMF8NFrBGwAACAASURBVNhrzq/azlLKKZMbtW7oBTwJd1DAeNRNvVYNhFV8NeP/w4nTY1AMyCxTymDv873aADSomUlKsWKtN24omdYKbeVIxySMHH2Q2A9gY8Tp623UZwjCQo5Se+snyPwxqFn5r6Bm7uAE2FIuAagtxOamKDVLmoQBPHhwOU9b43b14MHJlJNQ2RUAt27dAqwWf/PnvfVyd/n7v3cHwM/+1K/8xm/8le/4b7/tVa9/5vmXfteoAeDkkoSErbh5846aJxmHjHW6Yhr+4T72jFp4zCXgjODEjyS/rjoGM1ugWyBE3RllLiOk07w5uWLpqCwjDkG1IpO0Jm7mBOtZ4uxCldyapj22m200jhYuF8ulCbnXT/u01wB4z9/91o++cPHMy2+99tmbv/W7L9x7eAXgn/9fvyycn7319NnJ6WabymLPfcIbAPzVb/qb7/nuT9ktl03vXu9/7/L6DoCTTd5ueX99kW1KdBJG5Tlvd1cvkuTWrt/x9re9/d/+YgD75cHdu7+XJ7EmMs2n28evrguA09ObpZSquj3hOZ9F5NvV1V2Y1P2iRVOqu/0lgCSnwtBmtS5W0rvf/W4Ap+dPzBn75epkM4tMaL2jNaW010pG+31jPmPaAnCXlKeHDx8m3uSEEPxtjatXdmtNM/HUx24aiZFZqJnGmWCaJiJ3tcCz+fjWpZ9myJ1IjYY7MQ4urgak/ogQe+cpYDU1u9qyLFnCDVdD58AQjwznP86uhj3KFD0+gquZq3MwOFKezA3ukkQ4XMb9mN/GwD181P2VwCBzc5ZeKkDdzKRjP63nL647RoSNBw0aTtUZBFdQz1jtJEceWyEdYAphJiKiWvspksdrd44S+woB6fMGp4GRYiafsjQtOtT+JL3gF5ESxoVVOE2dgmHUcWvCZG6qDkqURDpKWWOfFQIztK5+nAT3ptrc3GlYHyyzsFCrUNPxUZ2ZI44a3l2WIolZwARncVmHIqVoIjg8fPeHihSN4GmMuTp30zAGa4cD6tr+GA0duHsSqlZrqUTOg0cjhKBS9dzkIbJoUeNrdwQcqruY5Y7fpk6lCfB+k94WNIqEcZANAoIRYqt1+H63y9OUshz3TUxbUc8ydxmOuwR103yoe6BuwinK1+P5UJR5q/K5/0CiqFfXM9Jw7ow/MgRwlx3o3IFO3OAjWvx65IiF37W5u3uDWbNV+BIhgDiEPAQvn4koYdQ5rSlkMhh1EPwxysGdYWZjPWGRBBxck/34Crf+P/WBHluFyWoWkJfAEgkTodvKelnlVGvV1jp6pq5yWibmIKFIMCd6Capmxg7GkUegNndzOyBkOx7U3MzmnH2aACz761LaFpTCk+41uiGJ4UyVxJwaEBZDcjq06Y4KLUkTmRGL+9A0dS2zdQbhQRGMPoIhC1pbhM5E4IwFsmc1skVcUMiCR/OCGOMOHUvfuGVCbF9rXVtdRD1+nsbLVnNKWZSBR3xwZrbJRwxXDFqN67LfH7szVBV0wMb3YQwZWS+fOITuQCJqtTqchQjd6+FhrQKpQyRAll0g1ld7ZhrCIergIorGVrTmmaGtee9KJdDa+onmYzuAOMmJnTgsMgehR86ZHFoqOU9pXvbXoUpOiWWaJSd3D7Fza20zdctDfPWryEuYg6s6vD9djwameCgeaU+Po1wPlrLWexsDb3T0PVKXgfihPx4LBR5dOSMEg/tHPwzDMBgTMSeIOGHVHg0RVDhnMFNrjVn8wKU9SBZ8MFkt0prAZtbcmNN4Z4dFW8dC17GjzB5iKeE1gSGshMUcoVpCW1pTx7w93S0L81aHno7M1dXNUp4hGRGkRR6Oh5yzdDo7e5/t5eOnxjQ6EaLovpWcMxG0NYfaQGiNvdUNRiAjsdGVi3Zy1AVraRNXL6W0Ysv9CA3zcdrg4MSlViOkzZaAZdk3eFyRoBP1JIMeZQc3VW+cBYwQHJm7lR7fzX1XDYGxByMTdFizamuqKlPOIlV9FZjVupxuz4jI0K9pNa2mySxylFqpAFqtkijnpNUi9gzAvtTNlJfrmucJJLoveZoBaKt9TusHA14kwsQxmmR4fbWpNyiIKbEE9xjC5GzeYEOc6Qd2dK1VVfNIzxqdrxgBd8FXDHzmed7Om9Za3J0Utljqbsmot6c0dfSeVm+HE0lKuZQF5ESyylNDRJVTUoeRxSTZndh8eP8s9/BkU1VznSTNp5Np7/7M25NS9vHtGjqJJ9RlJFyLqrZYIJKIurXWvNos/cHWyABGCsouRm5OO6iaHTxwxOqllN4ttlW3bGqwZaE4B8UOEdYUrQ4Y2TRPAGotTRshMUhr14MxMymrVlXN8ySSl31vssybk83TW7DrC8z7LYBZxErNSa4fPJhP54gW3mzns8cff+JkgzxRythMAND2uLzSh9enNOW8eeHy4u7vfQRAvnk+P3ljIVvqnhxTJ1cTiNF1RIP6RkyEao2cRCSybERIW4+hcqh7d+7syhKk5TiaxLcws6R5KqVQbBJMAJoHrJY5kVDuXC64kh6H9YT0YMC9zY2OvMpM5q4x9hmxICLMsiw74cQMHSwA750RE/Jqdbysi2R3TyL3XroL4Nbtp2ut10udNxmwVpeT7RbA1fW1EJ/OZ/fv3F9q/cw3fTaA/+H7v/9r3v013/gNf/kf/E/fc3p2q+gFIovUOU1TShHhtlqd2ayaITKaAeQIzXEwk7ONvJTwkrgwpTRZa+Z23NIGyKibU/rU2pQIiXOQLJUNWl0bS04ixD3DJWYDYHJjd+1SMY5oZIL7dt7GdrpflvObZ7uigNe6u//8fQCP3Xj5a17++PN3f+fs/PYnv/4pzOcAHvvNkw///vMXFxd3nn/x7Oxkv7Rf/dXfAbDdPvGzP/9LZ+end+/9zs2b9uRTGwCnG3/q9slj52cy3WgNXguA7QyIGxslvpnmOZ8AaCVdl/s5J6TJrD28++D85mMArvdls5mW5aWzk7yWGdqKqZ2fz6019XrjbAOgGT98+HBzkprWq+vrT3rdq4N0dXlxD5I3m83VxS7sZlOamreU56bFY8ThDmC/v8yzpcymKlRBOwDC+329lLmYa8qzeoneqGllEU6zNTcrAPK8Tcw17k8cb6hILCQoNZIOhuuEJEz/YbXrlZ4aTL3PsmP9hlkz7ytPP+aSN7WV/vtHxhUFDN7jmfsvnI2Mx5O71vYppcwSkhlilKLNmpDwyGV3MFOwhANhKcOiQmpu3qXCYVgwKNSZIUTOrNow2gRqqKbc93KENCCqkaPjIkevopYaE+AxSSaCN62lNkpb7g4jBJcMMKA7qCOJg0DMSQ1DhBJHQIwo2Xi+DmkUkrNq/85EssSXbrZqbgFW1WrKgkmm1C1UqePumFOaXMuqD2UWF1i1lV+mWtTBLHVZttttGK6tKUzNqR75inMSM9NmTJSmkR7arNY6b+coFw8jdzJBH+2qW0zDmbOTNasO6jnV4UKP4Ab4sRtI2WqrVdvJPOVRcZEDTZ0QnZg4NjATR/yQO5EHnsnBZCF9ZVVrQ80aXuA48/ZJScwzEGp4i5KKjMAGA7mnwCn6ijTyLJQ4Myyeu9ZHI/1KRcWeIPtlLyKwwMnG1fammhJ5+IHj+rTWtBERtVZqvXF+vhw1/VoIQoTj73VRSUTMfpSyFJaH/X7HJMzYlQUAG2+3m4hWmbLoUHTHPU5Ork3hAV/gEMuYcfRTrCsd9qUo9aycIbONWZ0x3LTH2E9TIkkRIELMVXsCCGDkaqbrwD6YaNR1vpZyd0eYeZYklJaRg9Ch9a313OWDRQuSE5G3Ut09zXNnOgi7aVOLAXd3YDnFXMeZFF1CEoGAzcz3V2mzzXH4LepLEdAsTEvd7S8n0ViWXXhfm1d1LKmbR5ojQGPBCOvTsABbANZac61hSsqSnTyALKEprq3FwI9IWqml1SwZQKj/HWwWgJQxgrbqTELS/UEdUzoyMnsvJXb8PuBM4FoXogmApOxu3rmP3UVQl3J2dmZm+/21Gc8pd7THUkKF3VqLJSZP05xya2VZlpQSj2DB2hrCJ6tYlt3p6Wkwkt1BA3x6HDEZsYAGZpRA87J32FlKqU+qrHlr6p7jybU6+kePqFGizqIkUS1nzpSO/xWG65wnQ0/r057PTUu5DhpI51AKW9MIe9puTntDhyPFr+Of5pwB0DSJSNQ77muwRMSaoLV2UB/3XpZzksyJOyCm4biTdOweIBbqSbGdBhVqOyYyOiqYbRxyVQceHg4zWP95fMhhIW9uTMGGaPFATdM0zfN+73kSTnR9fRk/Ps+plJJkS+NlWSCcyDXY1fGfEzE4JZFmitbM2vB9RIoGyIk4EaWeaUDUatVatI5EoWlyYNlXI18ATBMANblUrZRz2jy8vkqnJx5mQG2K0AQQS46mQ3PL3Jf6ROChjonvZbt9hJFhrhzjDkfR3qVSeKs1IgZgiCK3RzEagi0wgjC6tKoFmbITo7yZYYRq9QaHEaCEECfQSkv5OIKMPnzfl4uIwas5hNM0R5DAvrSUpti5E/Vdzl3J3MhCgxUElx5gNaamUUKnxME0FEYoyEPDXxtSymD2OEccAjyMqUfKj80gi4i2Vpbq3s9wzCB2M43cwSjCy4A+hp7HiUMGa60m981mCnF7UBKqqamnlDiJ1t6pFYIMWAgRNe20RQEbOfuqhB+ei9G7XY8ORKTeeKaijZ27BgQy5dxaI1O1uuIhI3NOjVvr4qt5nmKCUUpJiVtr4RNbsQtdty9TdD2IyKP4XF/TEb6X0AFHURexLNFYERF4NxBBkg34yPG9RMJdy+qr35g4J3fVokK9m+OAebMYnxDiGMrMtVY2zTkT0FqLqVpKyY1ba0qWcw6PjGoNBFEfuEGGlcNaK+YN0s8odb8EAcebZ0kx0Vp2Jedpt99Lnvp8DAzg+vr6ZDORFV32utud5bmLHnfL7v6DFz/6vNYWUUyP33pi+/KXA1iszTfOyv4KwCS8fPCDFx964RQTKq5M8dgpgIczP/PG1/nprIQQwoTQgCGcpHlbe9ilqdaW8rxuCQDOb5zeuXNn3mzmeb66vjg7O+ty3OZD9UfkmFICkGRiomXZgQkCFwdQXSsamBLnuQn3+9MczbwYjLl3rN3JQa5MEJHJ7YD6y4mJHGpmFtiU6MXWulCSWpcuoyUirOfjLnTc7/fMmKap74OWAFwv+wiTXwuzsMMEMUbY8iT7st/VPYDHn3n8Qx/90Fd97V94xasf++Zv/Rub8wxAJs0THFWSpcRluQaQDJnFjP4f5t7l1botTfN63ssYc629v3OLiIyIzKyLmYpZmIj/QTWEAhGqVYioCBZCUSKUlBcoExOhCtGCEkRsiCA2bNnyH7Bhy56CYsNCLCGzysqMjIo457vsteYc78XGO8Zc65zMRqKlRDaSQ/Cd7+y91pxjvJfn+T1IVu2z8fCs//rhR1Jq42X7t4AzJR2HCs8hYJKDMihAs1KcUWpBRMLUeIYXRIQtvehh5u7FDGbmj5/eT8bNqW2psF5iERn7LKc8YZHCm7QOnlyqJPVgT0qIZQ+uX/ba2/Wbn92Ow8bhI3NYkV/y/Yf7z775miTv+8cxjlK2IpwRX3zx1Y++/KU/+f0fAvjqB5+/tW+c3n+uA58+9LcE0FVwSStVJqjjiOo9+JqiSkc+SiWkh4gK2hhjjFv9srWstxgRoW2b8+XdiLLCbswng4NEPAbmDJq4NN1l1uQg9mM49S+Cvg/g4/2LD/cfGP+A5MsoW3Q5C1IzCNkgSPY6qC/t1Ud4RGvt0/0G4Hq9lkE6IiJJZCrni1qYQPh411thhA4Py0gW4vLwWtVPCRdQwaEmuM7pbT/K+P1dqecfqXCk78wpHviMiSE4Az5n4VWVxwkQxZoXFCW1oJ71D5w0kY1F9ooIhCuTzFn6vJUKzz5D+ABEjDGabjNQcKntiMjcxxjcKiVhipQQQRmq2kT3cdQVdnl5PSwSDOHbfS9580Vl7Hf3VNXWtvq3xxhmlh7bpV9aW89nCuE4jhR1vc7N03CkX1SVJzfqYcRQyaDhth4YNrNrb2HuWJ2JTqW7me37/rT5J+EmvVGQmS3QA3GFWWeSziiwioUqE36E1VKkQHQW+HTf333xee/Tm1DcLmY1s5ft+v6bj9N601rfGlHebreu7Vnxfk58nngxNj+N1fyUWHI10+v5yclzpSeMLpHMdoXV3etPFotOiDkpoybYYCpQRxBR5agXjsVn3FVkrjRBIC1VtUkvXf1Lv9Y9HpH3/dZacx+6dQBhB5jtdOYvvxgzMmmEs8ixgKD1GBfGsvI+6kEabgtrN5vwpjqX5rWUXuMbr7+DJQJnslXl0AO4vr7GakhEaNu2zLjf7xHRHqnPehxHLY3W0GEwc5qLtFoVrDHTylFifrluVY+NMbpoOSa4KU2WVhFwrQgFklGC8CMphEQEQmbHBE6zbNv24Zv3zFwvSGsNJJZVzRIR2RgArq2lDfMj3dz9+nqZW6imcaYIs1ZAWERs23UcdmbAF8CiNE23Y69Q+foEJs6fhYikbacVn9KP+96E66E1m7GOLPLNxw+FvU8m6e3+9uHL6xYRIy+lTJH7cX37+qv96y/iw+afLp0B3JM+Hgex9KZb+OTVMd32/dqvxSKpL3ffd90Kix7XfjmOHcBl247bPT1UVbsUZHQMz8zaagkkCKV4vh07xdREnIo2d08iT3/kRKCEvxpedoY2+cTun332Gmnv33993S7mU8FRW/ci0WZmpTUVGTGGRdhpH3azStst5nHV+md8IYCXS4/Veg33dA9KJYFQZbLs+63qJWZ9JDzyaZ5qNMOCYZ5CzCo1fSiFqR0uQV0bMcwO7VJCDJ9BHJObMSUJWydKN7tI8zG21utyJ+ExHERBU7xgaRMeQeljX9kZiAjhlp4A936pfoGbFti+WIqT1JNU4YwR8QQvo2REmKoOX1xbEWRhdElA2AeA66UDMHfiGgTPtXSYi4iZs7TjOKRv9ccgyqR1Yy4IyJHwAjaPMWaqA2jfR/mGMmnf99om9t7f9ru7Mymzap8HeGvtdvsEBOlsiGr0tu/j2l+VdOVpVuWAZ3+lWRQAm2R9enN2L4ftniKtC7d4sFRY4TZ22/dTAwkwSFzaTbaDGMDXt1v2LV6/jMs7ef3BHspoAGy/ux2qxCoj4TlTTZHT6HTmqVFkpNWG2H2cIIiiWZ/NY9nViYS1ReAYHsRa0yuZVq/y3hfdb/a5xBY+o9YAhhRu9n6/t9bqpVBSVU6fJ23v/Z/5tb/yiwUZrfsSRGW48bBhDmDcHRdm0kqCXgOOTCo4jXpO7sDKjna4E9ECaGEGtAOJ5Bkyh0hi0hmdzqcdNyLoTH07b6myV4BpIzmh7kQRwVbmp7CzsrRARoAh0k4ggqhMIwwJlpOIJEl4hTbntBv4fPdU+rDbSdRLD0cy87QUnhTfp7bn3L/tx90JTebtC4dbxDCi7NpWdXrK7h9l03Ecmd5aK4Azy6ybI6P1locDItLqyauCgFWSOXLeEDOvO4ISylLkXabK2cwVkOFlWUjPEmVmFodxeShGDBuqqipnAWH7XZS2rYfxEvulSq96IuC1ZarhClaukhAvkllQkjALCfHD3Fg5YQIOmqrKdMuKzqMGnjNCm8A0nDbRWktaWHFbkoCYMmhOfrvfm4Zz4tJH60WZyZT2xeefRx4f3sbtDuBnP/15ux1f/vhH24++78DhAaD78c3XP/Mx3oZ10su2fbjdARC3+4cPYOdrP+2CHomIdE6iYw2qMjOSxhhTjbw8TRO8CheZS9TMkCaFj5fSdueKDcps3Bxek63iiYYki7DI/mYbGgDuzCKe6WFE069upcemspKlmT+P4c7ndmb0lPic2I8jgKlU5xrzgeyRKV+EP/eccKNc404R4YkSdsvMcb6naR7Atb+Wo+r3/+5PfvSjH//N/+Bv/LXf/u3/5G/95//2b/3VimcKt35hj7ePn77RFco7vX40a6Z6YPZ9b22bAI7M4jwFVd56ztnocuREVvWPzOlsLB0aB5CUmbS4+tfXz9/e3oJCexeRfdzrVLy+e73f34QrQ6tWxvXZxb7v3HRiHJK7Vhx9iVDqMvAkYxECNA+PAwDGDv/45aV5I7zTFAF3ALpdodsReb/t92Pc9kmbv9+Pn/3spz/5yU//l//rb//k858B4E2+/PUf/Mqf/pLjZ69MLDYN1KEJJWbkSLeqm6nMOZnTq7T83u5eg52THj/GLiKt1R0fe21B5/Nc12SW+lyy+OsZESrUVOpecHcEWLTgOcDbZM3LdgwhqPYv6hVr/UK02ZHHMJhpHyUTG/udQkRFhOsHWylCg0jm75hLFodM5rQI8mIVUYB5UgBz2Q089mXn5sxpxCAl9X9ot+cDt/ltxvgCBDwFpyU/wawe/0DCJchCJiO5SZkx6oNVIRKWpMNsuM0IyjLJrflpQYVKWBcEvW4ocMZqLAMuREXKt6rtkPdxR5YSdeJR+LFyTLOgOOplbODetiMPQYGsbep3mTMdxMV/mn0+uEb/PszzcTvTdMmcrArUlzrGgOSa5sfb2xtRbttmVitiOstxNi9QmyxkIGYAtnOErYSFufjjh//05ENcLpfjOPygGtu9XPoEUnbdb3v9YE01w32QKjOl+QFAFq2/siynbtk8gMqxCvgZVnL+/4hYKDwknAhBICYmrEZr3sJzjbYWvx7FYk0kqmhQkTD3w1kpI8Mm0zqRJxIPtGJHlJknpRJJ5ZjYD581FiFZpkg7nQlceXhBi4Vbm6oZP6zEsmDhERkWiKdZWxnUiYLSMuY34pMSPfUEVclUlhWJe7T2TF4gVSUIBc7l1sz7WBaVnO1uMCWBhZXz8YpxIogqwCIXLTUibEQFGB9j+iAiIihKQis0oRIzGOXUwU+ZQLK0iHD4GS/KpECG+cvlEhGL4kSZbuaBJJa0OEEL3HQjDrEx9jnSYqSN4ZGZEuS+A0iDSBv7YJHL5XK4VY132GBmUpm1RMGhiFU5M4UYTEeB0jLAxOAkHObl0MuIJmrukVlOzYK2ICKFU1DWlSp0yS2Og+K+KUmczBER7sGUgYyjXpBglaYrZXhubF1Zib2Qj+FLszOAotpRWW2W/k6ZhEg8KTzW/p+TIwiUhmkzxQjP9CS01pgpnqiZmfTx4xuz1tERER8+fOibbtsGrtHzfBTNjDBUVUkFU6XlPs8xNzvBRsycmAies6qv9o+Zj1NcU5OXStttIo0Pr9jRJGVSBoFIaI3GuUDpkea2gntaaZ+HjYgoc9mmjZKQ5S/QWMOjAD+lI+PsQaYskR0RGWO9ijmTmCNqyb/pViWCx9G7Po30p/IRkWOM+U06TrfLQ1PmwbLNZmIl3dYAAhRv90+9960GpgHzEBFuzMG1CFSSIOci+DzxZQpQ2Hv3gGqv9lDAlhEZ4DIfBQDRuggiE73rvt+qtd62nkn3+z2idm92fjK9d4KYxSmJmnoQIWFeCdAOYuUoqM+zbzRA9RjPESTN8rF6FqKZMjbG8CiXnhstJSYyB6UCmap6Bt0CHM4WMMl7Ub1JqL9kuwyoefhKnVmoC4lpLKdiiyhviXhILKc1fcaZPXDXtOJsE8CMharw04rakAlxLBEALBMRZkGIMug1gogYolIklhS0XqwEU06fGoqY6G4RIaAak/2CMTgC7gnhWoqcSUUicHdurAv2VO9q5OLMhtVOTKQpCUU6PcKN6qqKADGK9ne+W47p1WRZZXfMVK0i9a5ZWs565cnakBEiU4L7vCMqZLpbxgT+F74hVHXf7wDaNtXU1a8QKL3QuPVeleaTCz3Ki5Y8/7sxF+bPoVZMhDMR+rR0JzGREhs/vCRELMIRfi6NyzCa9BwsnCXIr/6TSYsBw5RIIoiqtNbmJ3McAElrSE/kSUfLIHenBETmjV7EONLgAhNEVfnHSJYyQcYZ+l2v1uVymTHjs2JrY4wIt7StXQceAuOgUjvGnD6tM7F4qcyK1Zp2nWHmZxn3JKaKeubWiTPdXIHlQWCtAVgiDZP7QqwsKkq32+6RwvOabJdmluEh0rgxlRLMA0L9ql9cX3//b/8fc7nq2L/5aK+f9S+/SMp3L+8A4Oc/sdt+7VuMo4bB+/0jAGnXKs5L7FfjmDKXEpJU6kE915WzomWqCsLMWhWRia31+r50rs0tM6t+znW+gdZZkjmjH6jwSlAmdF13p7ubhUX6GcErIkRMWeQU97CqH7auFoNiRRLgodmZlR9SUqbgJWb2KnC6fGUSzvMhvGytlZt6SX6eh7WE3MaRAc7oAN69fnX7OH7jH/vNf/Uv/iuff+/lV37pRwB+9vEnhMj0+/7p5XUiJ9nZPFSURDKJVctnVBEqNX7xtJMgT5DaDoafwJEs2FmJSx6dp5+2XMJaeL69vVXtXkvjxW+1Zzbw3CtGRfMy3AGOSRtKnqB4z4jT+qDzwCRZ8yBPI+PGLTkDZIOOgrkcW9uuQrqFK+OyOQBs0C8uv/7jX/30p7/38Zu3v/+73wD433/n7/3u28e/8zvtN/+Rz/7xX35tlw8Acv/k/kKyBZNbZB5C1cRKhFdo8KMbOQM76JF4VSDuiCzrcrlRhHjCzFeU/FL3QEV8ZhpwvY9mRgmRLQyRHvIRQFfd+vvhFPmq+IL5HQB4ryFQa5ScLLMZaFv3ESJkPupn3MdR0kKVcl/HU/mRZak+3GQ+p0Ig4tnOnWje5dUn+OPMOdMH/ljekvxjoTRmiMTEAOP8aQk8mYRPMbGlT676hNeNmcVWFAICUXHYFZQ43a0ncriCrukpoH72de5gaqLzjH1C1MVUADzIl+4JJgJFWFvbeCEhbq3zeetVZDiItt6YmZBnqybEwUzEPlmMUEx6ZR0snTuAbduOOdLNDFq33QlOeNBQln4z68lk5mXczhorTMMdP32PJ8ZiaXCEebKccwpbwLWId9X2HO8y6feTgY9+2QA0aft+r8CykxWf6TxdrkiaJk+ZowAAIABJREFU50jWj5DsEWfQxmqGZaaExpzoeN2ZJXrCDG7Q+sO5erbq+QtUGqByeYpMml2KsdVfV8iwGvSfHwJFzPmGCBGVzrx02ueQSFWqOB7utehTbRaBmYWa64mpU03yCURS2+B0p0xlGqtzOAuziKgVYrVzzHyOBp7RY0TUGpuVz9e4LKogZL0ORbzIMAeligAzILqGCKxCyefkCIWKa0prY1nfpogQ5BwePeDuSQlkKbR1seRLaP4U1eFIVZ7IFp+BLZXVOmL0qSiJ5ZgomA2EdXFIKgHBJcDCrbW5tS7+cbIwk7Q4xmTeEw1zIiB8sRJFSTLT3FmkgAc1J5pFVEbaegfK3Fe1B51QDK3cMUKwrDVsBDKUz9hjB6CsoMg4IozIRag+XSFsKsmCGLWAXqL0+VHTw7BWIQMEkC8m6/T6LFRWEUlPSCSK9psZOJVN8kCH0untb0TUCl1JK1WEUcQ0M7v0Mpjw2+2jSory7faptW3O6DhVtRwqz6vTgvUw8/AnvVUiwbWcn0E+XNw7J8Zh4xRrk3DWSnQYO5ULA0iuQAQmWRdAbbZFJAIZXl+PNAbYj6NMJzPekRsC5kYJUX6c9kQ+43voLC9JOGdcVgZy1LLHnZxavxaeeVk2kFlRsjpjEADKyucuB6icKMqTLPNMWo1IYj9tQc8oygxq0rtu9ZVEDAb1phb+dv/0+eUdgGHu6Y6olFMirqPDwyVFRdJDRHKWlIolBJNlKcIUimekN2n7vtfuuC6ICGSQqlb5XNGzqsqk7venqdAD4UGPrcMS4K8IqTqhmOcy6yyQxiPdlk4XkjTlFArNpLlIKmAY8nZ7U2VeHsyKaYzACDdGrQGzbf3y6tsFoZmpqsd92nlq1paBRBEaTizRt5KVmTlJSMTGeEQ11bgmF6OnRlcySz6aXEVa8/RUopAaec5Ib2Go6ly1i5RI6tPtHhFNVFnKnVQaltYkfLCA+aFm/QUacGTAGGkRSKIg4pLviuRtH6t18TpTRBgJmLvnMJtk5tUGPKNcp58qJ5AhkT5HhAn3iKyFyNPlN5fDZ6sWJ5cocCptMkzqwmiVDY6l9WgVb0Hlca0AvJBAeg2wI05w/iRaJU4Oc2uttQ6KMN/3g5ien6G6l8+c4ZVfKU+ZJqWj9u3SPaKwz6vRIhZRlXHM8W0tpUtt+pA0cxY2RqQRcW3jTnFHRJSyY/4rwvA0s6QkmfGJs7xIRg35Jp4tZowQnYOVafV5dvSdA53zlc6MUx1DnBkId9KZAxcJtyPX32krb4WZiw4EAjeecJBY7sF0+HwxivpTCcDcVvZ7VlVHnmnm0gQATZgIQjyoqHNIZkOqiBNYJHVab1SVIeTJzMFkIgAMILTOHeAf/sqvfvi9nwK4v/9IRDksv/kQTTEIwMd/8PNwf+kv45hwvvpk3r17d71erbWsvK98IMtqEn8+9kt2MDFtU4RiR2stM5AhOkFTrRf3aI72ipR+cq0iPeEsNUIEExs8EBnW+yQ+nrFn9IStU9VMKnptIdZmCaLYb376vZ90NLmqwFgJNY5IcapMO7BWu04QJsYyx065bOIcPjLpg2KVBNl8eFtrk/v9drjJhf6lf+5f/u//h//uX/tL/zqAf/e3/80f/okvv3n/91+/uH769PUXn302EUuRCaoANZ6wLq3t6RyhLhu5kgZFejLreW8lVbjGxK0/busKGJsDjinyGh7X6zVmyt3JjbGz3i3NfP29paEtwNrapdQ+J09L/BwbIyIT6VNvWXbx8KYT6Gseimr8dhz3iOCkrV9YufbSETdmXN/xl9d3v/KDHwL41V/7tY/bl//j//w/7eMl6R3pHcBLf/f+DqgwoRg6lQFhYPd0rwTkhyWYmYWFiE4XQB13la3zPN7NzHLL88IbF9B8fggJ98wJUQITZ4KdMlPYASjt0W7ueowPvr8S19pEo/wXFERURQm5iaZnhOc+BonWgKNGumdPPm96FSn3K9e7TaeiO6l8sVNbW1kHs0/OiS2oYfr/F4jRb4PEY4G244+Eb01DAQXlzMysbDLmOkipxkzHfS8wYETkE28fTDEjxphA41sksMoMz3iKEsAKuXxUbONokkQZnqzVORhYhZTyFEYVmDhLXTjTARaDQ0QiGlg5Ke2Yiy8g0hEmQlwGUrdStNWWtkgiwo20gam1FmlLZUbX6zXCxhh1ia8uJVZEJatqmfln5t76v3PYVOBq98cxxSRgolSzaL2z5n7cav9WevKIUO1aQpioPtYKzDrfGntsJs7ysnTCw+zszbCiiKtcoUdQBtaSkDKRVKA3JKLisSrlew1nuRDmBPBK14oEmHova2q9bo9p+Mx9mzyGlfKQzsy8XDD1E6ryPo4V7TldwIeZEEWC41Q0gImYOBIUUztARFJL28zCE85S5An7x+vp8rT5K69EuQQsPHMItyd24AOmsNaSC61Ipytw/bLCUanRJYN5Wmifxcw8qPl0G8+vQ1eSC/lkstzHQU613CKRGSG0QmhPPz9l5VLOYEusKMSThxp2ePUgU9BEj2Dg2lkxn1TCyIDUTkCYObTiTjxBkIm2HQuLqLXQWm2tPOrqmt8BwPX6AmAf9kDA0iwkhMjcq3ZtJEf9tSAmTiEfR9EhaxEnsCZoUWwRzwfStAHlgwpqeqYHlIuBVn/IogWqXdE3Dy927QZrVH3qgDBPZq0h9fqizzTQudc5C5vn85MYa66OHHkm7Gxb673FExbxYeur5jwelNDDjQFuHCaz32XyDBaeDI61wnmU90/e+XPtYWbHYaInSKhakihV/ESWzIgAUdWqOhyZZiPGdr0gZj05YpAjIpngGcQcEy81d5WLODaDFEqryNMqt1atpU4twnOU0Ng9hhK1ru5RXi0hJmI3X/sMe5hYnwTp9AjZifozNWafCyxkxecQyRNFKD3MzM2OUvCZOwmSyCKUWGRm9LCIRUqQZahoTT2kV/cXgolQOy/TrBSxZZrmZDPLnJ+qZ3IhMPhhbnpubSp7wcuhPTVWCWRjadLzaUG3RgmPgWldMTbTcOhcVEQYV88TmT6l9CVs79q0C5iWgEKIti40go/kvbbX2wX9AtJhzulyXZw+knlhP6WGpYMSkT5B7N9evJyxWQ9tToblYx1SVVCaI1OZg6lOkCOOmdLDnJgR7MPn5vW8T0+A9yw5VklzduvnFOkXDzLaeoXjYKKy7MSklwtrbunnLaXFlGVWXSJYhEUi3L9FgS4yZ1Il7p7PCrOEPwiB69OJU+yXOcuakspnUhJqnFFQ5T8Eb4O7EUUixvC5rBOtb/1+lCOFD4sYUV0ZgWKELOUTlkODpgJn4cRLC1T/CtEpvaul9vOwY6oPACb1GJErSw+oWYU7RLV1OasfJGfWajcAaDAxnhYOPFa2NjcVbURU7JyazXv6Pg5m7jztx8OMMpsqE5kd9LCQcQSKpvuUkEc1CkJy7abOauP26a33rtNsj2FGlKoqwsfYT77wGEbCXZVoDheO+51bExYQmJSmlOZR+gtL0HdDAcMcmCJUP9OkSr18lB13Zp5lfcczOp6PYQ0UhNYbeNp2LA1Al+ZIQ9Z6y4kzTd00XD//bPt0B3B/u5P7N//g5/sY3/vlH9X98c3v/xT3YXkoi0fsNvq21RKSOD2GHZksXbfaC4KJhMLjTAuuvGtRZfBxHLkubxENZIwD4JnGx1CSUA4QkwTyTAAJInNjJOfTomouPI9InlU2pzRufClEU5lJeA6nshLFhVG2Efcxg1yYXdZidE3jVTvMaK2DUJKuZKxlI1gS7AVeWGtXEfV9fxqV2ulZY24eePfu3cdPH6o3FrRrl5fXy/F2//L1e//sn/vzAL787Pu/+3d+56sfv+xve+/v7vcBYNOXJA+CZ9iS5Sf78NHaVr7C82cgIk42y9a3XHVfgmv3FfQgJ7k73IioZvz1wkYiM/d9BLxupgkpSLtcupm1LkuqBSFiQQ3mGCh7ZwR8WLnbhCZKbWXyDYJQTogvkpIibHgaQYik1UyTNRCS4QjJoxLXNsFRWvnkTV9udgD44Y9/+cuXP/W//m//5+/93qd/9Mffv81xp5sDfHeKoJ05oxSYznHEnM7mszNiEtVF5khrDFclhig3JNmIctksc6Y+BRYSHCAoKdLDp8q5a1NiAmnrADsHgOFHo7eXpmk//3TLaqtYsfVXZxxu5lZ+A5XNzAhEIkrrg5Ws2VBRBsDOc/0fmVF5DGWJKcD6XFPP5Mt5gC++N3JiDVeN+P+I9v3Y/NB3oR2FOqIzZnJWS1n5fhPdePYNz/qK6f6BCCnB66Jc47pz8ViA3Ul4yTHGQGRrjWdmZ0l5mYQQXhXXd000VPbyHYCmug8RESHJ1KmFJkq4Wbp7LjuuStkVMyLTHx8AyXyWgnnpXBggwNwjPJlzEtoyz7Q8X1TR0nIQk6wZwJo8zis1KFfsb60NV34tDs/ZDxAlZxMhzlNDGSNjZKyV7AzY84yI3bzXzXT21atKy0BJHspXIiTuzutaVyZQlGU1Ht5eqREbM0PmUVoiiqzfq3ygc+ThkvVrrJa5QC1BEBaSPoXA0MafRsQISoCnhGQ3V+G+ydg9EWfdRKAZGVTyaXxLLsE1cJ0aPa9US8vIxDSTF7UdQuszXlap+ReVhmUO4EolJVTy3YdIiuZO+1TvMjNEqpWlxGpWpxWZKc3WwItJiMLGWaBXZUiRZRNwGyCCrrlJNZnMkdOPM7cs9lAzze4r08yP4+i9195ydrzgguk2tOrjk7mG8BV8P72uLGeB94xwpHoSGMpShvfbfneQtpaUBb3lpeKrfIxaEVY5xypMWnwEjpnHSzzlSNKUgRjTouilY1KZcpiFP5uNR1POeTEp8/BRM1xKGj7m+CyytaYsFiMK/NmUCQmuSdrU+e67juMioZGwHeyrbgkISPoMA86pPE2CH/EMFCzPvx0HSwECdK3H1cnnDmVezRlZymKZcaUz8oOefd/nXKOgJJl6ThtrpDth84IykVEQMx9jP467iChNjm+M+tchIkFULOTylAURKzdp7Hy6omQ+tzONtTKtFsOLT1xufbmtCbO6D55YCplLo2SGYKZU03FYZqBCZ2ZivSGTVYiShXKqmYZCZi6kj0BOpw2FJ2LFFS3codTuKj1poWdKpKei3xm71wYiHBngqRaR8KxwG8DdsjV+/vxn9GRVbqonNOdJkDWftuMYRFTBq6q67/sYu0h7ffdSFWkwiVYZIhAm4fJUKkmRL0/cGwA/DmYgrIq7FXX3UE94WLWHJOIrOTKT6rub2hZgmIk8gmMeCT6RxKnrf6z3rnIJLc8p9iNk7W1/Kyk3k9afL1VDNbmH3UApSZxESesJp+B8M0vJCJS4BoFGxqH3xNg21wZAttcj5XYbb/cD5JcEL7Fskpz7zpJFmIW0WUE8a5HqcY25XHtMeyOtBiTrqhAm+ISzV9ZB1tXmGTUWK3/9qT7bWg+zfS4bsLViA9Nx7Ndtq025x4i0CMNMIKVfuAEHkpPLZ+EWkadWoiAZZSOmWItfSxhRuVjbk96ZztHOQ7+EGvm0KYFfJquSM9IUmj6HzZTOcZxTt7Ulp0wv6VQFn62yDwtyK7WezUQGaObVQVUP27UpM/uwxw4TE+XwmD9lUTCSRVR7tZVLOsEndHPqRUVqlPhsimMWnb8AdMni69avhRIRxFePcapn1925bduibUW9q/WwqlIs44O7Y23OM4GB6qsJp5zvVOKh2NRVRpdRhuewsY54nEC1cxQYER6j7I65JCTMUG1MGR4AifQ6JyKoMgK/E4lcv1dmRhCtNWbEEGESOLgyZTNSuchkKiJYzbmX7rGyyseKuUrOzMZKvOxlwnWQ1cdi4cUEFsilbwQJd0O0EvIgEmz12LnTuwuAfnx2/+b9h59/Henf++xz3z8BkDFEW5gLRFWNqV226XI/55SyEhiS0/Mp+e906HjFXJ3DZg8TAmWOsFkQA+k5wggswqyPFjRL/6KMmtAHz9YY0EkCz+Uo9nPuce5cMs+mjqS0+Q4Aw27gDiKABLK4wEARXPk5QoxZhCg5uaZPC5c45yPP0253rzVgRNgxTh2N9AbYsDswdcvv3l3vxy0sxz7+zK//ZpFW//pv/4fvbz/96//Rv/dLv/wr7z/9Qb+8rECsyXfkxwtqLJmoYOXHoeFOa7vS45GhSVnjO9AJA44IWjv2WgzOV0C7qnrGfdwjYqKqpNU1UJyXB2AlggBtPNIqh0UIYYRM4gx3G/tqVqu3mfGaEzQI265tDDc7MrlKRmYoAemv/fK23+9vXlVFU2WyKt+vl88A/INPP/35W2/Kf/AHP90uvyHxRQVAASPCgh0U4D5p3miMwZxnzM5DuYOZ21fPp9DTEmDdUREBD6z9BPLhdzix5acXVEQQ7sM23Yg4Kl3LBild28jtzQ9zrwngPuKV+0WViVGzGCKWZBIKJAmvhAgmUO/tzLV5vCDpFEIJbuI1CI5IgoPcM4GUeUqdp1O9poXOiQim/7e479pWPa254o8IqIcheU75l6DjPPVPo3jFf4oQKDJqvpgOPh1k85bh72xLqt6lc7VYl5qZac5KZ45+JtzqMVYuXYxQVd1Z/YxkUKaAHSkU06nEtOJNp/U3TgkYkxcAjaK2jK331gTgzKaNzX3GTAQrNwHZ4TMosUpmZQ/nBQt3H7fbjYgul37cx8LH4Ema6yvKrPaV9OxInyaCIgGLFMCyVmqW4eHbth3H4RkFeWmtjbEXpu4Yfn6tvXdGDtsfWcJyehRIv22hfTbXPH1TLMxu41R0l+R4RYlBJyHrXBJSRJS7CkY1wdXiHRaDySwhHeIxQAReRqjZy092xizSzDwnduc5/rDkD6oPH34tqy/tMl8uprXXnBmcovrMxagyL9wjrTDVmCEsZ6kdAAbQazJSCxVZg9Un8eA5WmJwyQHOJUFVSCJS665HKRgPzzKtE1yovv3vemGYedpCn8T2mVnuoSCwyjmOn7Mmp0DW40VIbSI18MisXXQVPQA0Kdc8iEFACqPWrliujTSbUx5L0TlmAjOzeppbJqKkdqKdCCMOW7/d8p1VIHDUk5zLUvX8jey3gUcmOklvmenHsczg0SvEhOYOSVmIkpJJOiXqDbV9J9sbZRdgDIbXzJUjA8HIZDCmPNPBddaVNjK/LRMjyFKCgiNn2j1Nf1mdSSKljMnnhXxmgk/6wDyeSxRc/+OTX2yye3q/qF7XbOLIjP24mx1ffPGZ7ccyVi7SXD4UbZ5RkH7LGiHVpm0gcRx7a733fvL16tN+bsLHGCX+qsVnk06VlFTOHQKSK4fzfBS9PAxMD+Gvsirv+62MtCXiJkIJ5SzGFG4sK1zS0irWGFRbeEH3DmaOpd7yDM4MwvoSoNoBDbPjGMrTf8okSSlScs5GLb7DkJp1VB0IMpvBcv4+vWVAQkXcI7DgazJ5GSITD88q9ZKQShLFaYfJEsRNN+JJP6XS/E9vdKxFXJWobGZlh6SU1lqG7PtezWXVwErypNqYNKHJFa5nCTIlrhZjOAPjvldMyWp7U0SISUTYv2VNOAc9k7UkRBmUITzJWfUFOaOBwEyiOetqyVQbsBSTbn0DwO16i7gdFoHMw+/39vJaU2MS8VmlLq5c4pkn8q0l/1Ml9tjATK3QDJ8TZDkiK12FFoOm9Y6AR4AJPAdoGlqW123bXhaFd4qG1nMyPXdL2VT3MK+o8l+gAYdNYwiYlGg86yngVm8AEZeJ2X0QJ0vFVuvKk1/4DOjTbAlRoFGmTA5CIWfKsMDz6qGIU9q06gPEHFKe/HF+qKlrDDo/58hqC5kkE8yysXipAnNpNYNJiZKYWTufesgmWjDwOvgf1zPnRCCcUHGR4irHMjCzyHnyCpJnwDgnU2RS2EoiL8rZ/E3HOE45pXtCKiWK17nQ3EdmhlMGcePznnv/8WP4bMx4HbuWEZStaSyiHjNzkmeGeWTW61oTHCqziTSa9gi0Npf4lR46p6cxAFwulzEOHysoqzVmTh8xnLQtoQpEKRw+LGQ+9FvrZ9AMJ8NnIDzw6A9PY+Ep42SSb9UlRDmh2dJqfsytBuolaKxAARahhLuzRmlMqi/NTFbyUdH2y8SYlT6FFO5fXfPSAXSKkcdLvPagb/7u33t7/3MAr+86hJoxJaDMKtIbgP5yRStgULLU5g4ebhHMQsQZU0tXXnEzaxUpPkOXeMrOiShz0jfM3BMkBEkCsU5YYGZGikgu2VQpS9f8n4imPx+OyRbKxNJIU5KoggpoAhHmenMrzDen/f9xGp6PAdG5YCYQM1EQwNWbEXN4AV9qVjOdQueIcF0Ap8f1SMHXH37+ox/+8P379wDef/Oz68tLJzmoH2+73wjAn/uzf/5v/M2/9Zf/4l/9z/6L//QHP/rx11//BEDfqG/lriyFbe0PUxrbzG5kktmw+Tgwx2F29huNmEqbSg+JXT23tNb3S/3OUSxXVOCWbdden8q+79ulPYOEI9LdlZsqjXGk7wsNm6B0xymGyszgVOKHSW9asHCElyYKsXSnyEYgotvtVvoRAE1UGgMtxgg/XpUAXFq8aHz1ldw+xm732wCA7tvlpTvfh4BIGzbJXt6uS1fz20lgPQt9m97fQi9BsgAiRJAm3TABhCl8AhpnQ8IyDT6RGaj9Uy1GagNwjJvKlr4BSGNiVbLX7WM6v93vAG73Pxj7K9sXev2M9bXw625MXZn5vu9gisFzZpFJ8iLCxeCYdysFMupaOn8v9wTL+qDxPJCqSbR5rpeRPKu1wR8nKvZbVQOd6ND8rtkEaNP689xQzXnlWu0/2BwnJbH49osY4gkvyUMFNwi1nHMnyTUwJuZt22qys8Rx62Yp/S0JraKDgaDHCutsJ1oTSlRoi8/EOM3M6bagJSxBpLvZMT38CwyeVJY5IgLnBFEp8TT0MmuX3HcAt7fd3ZtaF+XgWryXLtzW5G2+ZY70AFHR1gqKWad9BXdlRpyDWZUmKsTpHhGCGtUp2EWk9oTnviuRiRRmeVLhMHOtRs4eZvVUs5EQlaVZyczIk/OBtRSNSOJELskmIFzj6tqGZVKtTAkEolzVBs9YdHgURS6zaOaAUeEUVOhbinEA+/B88GvzQQpYveWKgs7MIG2Z6W6nrbW8sf3Sa6BQVxirWAY8afHIzuEJLU5k0vpkUJ0eYrG0MmKlw3CsU8LdY6qeJ6zq8aCKeBifdrM6kAMMYiFQ1tyEa54VIcSV1jEXMBn1jj05haZ+ZNqyCrNXmxeR0lU1FR+Pn8HdR2TjElgg4ObO63KtL3KSTYqDlY/2b35uOSJWWHHBtTIo0ISFe7WWNvK0N5JsFXZeWqIMYhbGYugmuIHBxxjn0PlMS0EmPxnOKJJzBl+bRx5RNds5aWJmF14nTMzcilZGTwglAgxKT46UCgRNvyB7uqQpT/7K0iEGUbKUHqk2JWaJCGzbRogCItioOpQCGesWRqCEiqwNkbOun0wxzpX+E8uQXlAhEmaRJaDIpp3KsZLwCtHMrE/dj8E8a3IlTuS1N2zycrl8/fZNHYlcdLOZs+srDJV1a7UW4jWxLVDrCJPwp2XP2hWJnC0kc5wLTuHGNLW3zOWbJAK7z9lizkDsb8mWeVoLA1QjkTPyGRPMLEJwonOsyHO3v+yu+z7ChzJRhPTGS1ErZscwSFEhZupzDTLGQCyZSYEXRaQeSxHZlxR3etgTpzWMmU/hyBMeOyiSCKw6bLd9BjWqiHREhB17Fgt/AoOTm84U4VpnUioLPDLhjq1X2Eq6DyEu0V2N5pWkvFdA8MKIeAaFYyY3F8CanmdSqxwtHVYKMYFqsTPbxhpJ0GNwsHgHZWKligV5OK1qf0yItKnCjnQ3RLIUNXAN4CQj3BMumdIrN80jLfhDkrcLba8AcnsZt3uSb1vLcVAcbkVcegUzxaTzTDkwrTl+Da9B58JJRKsJsLPOTD6zu+ug9kiCCzNoZtnU7zRst0DUoHwlFZSA4dPHD9dtW4YMxPIQbdpOmFdERHhvzSN9mP6xSqr/nxUcXMN+xBmIuHQZdTvW61EEi0jPSNV27KbKT25DF5FyFjyfDsUE9lr+1GC7LiHKZ8dO9bTzXVqlxokr//aE+JHpwEt8XsM5Im6tURRd3p+AHxRF7qlHzd1tlLgXYRWRKEKsPcKKAjWOff61Ks/nY32pNco6LZ65MHtz1Z8ZeWLMshDKqupu54JiusCoFGKVb/qxgL29dzMT1vIJu/uld5wI94cxlSrUel9BRNu2MU+iWGu9foUajkZKwpA5xrEfBuCL733fLeZazJdmByki9/vN3Zny9FyMMRih2u5jd9dnlOYZhlI/QEQUpYbpWdZBKjp8Pw4DZ01qS1Oz72PTDfEIgpmew/DIqRYRaRHjOyZ2ItrvdwB9a5kpQnUE397ejvtOaFkD4LIhmA/bRbsK9jDdCMDLDz+32NP2/PrT/uH2g3efA/h0/zozSS/DDYTctMLV9LPXA38ILv3QbvDJd3nsK5R61xlF7m42WpPqdXVaipyoJZCWhxtr1oAjAx7WSTOT83QaEUc6EkiLnbVSdYVIawuXKwY8fYJ+zSwoK6kQAJEiYRkUyZT0oBAkEXVRM4tTBlKrGAaz+Gorn2ODzqO8HsLyrJ5Hobvv43659Osrv//w0xrkv7xszPjw/n3rW1D/Uz/+NQB/5jf+id/8zX/yL/8bf+mf/wt/5b/8r/7jP/nrPwJg+TNluI9jGDOIC6eX26WVC4A5mbWcFJHBzK314zjOAYeIFGI86FtpR+sf4iRNELj3/vZ2J8Hr6+sYx2E7AKFordVcVWiuFzjm0ikjmGlZiqKgCKX9a5dLJcYB5An3yJzrMxEmkd0HmLRtlCjTnEeGu5mr6qaX0zp73PekUNWtXe9vHwFwvgp9uN1+/3tfvQtkVlOnm9knhxkZM99zkPkpzRGh/G7O5VRhnCvufd8zs+lWqXhvbwZgu7TMk8EGYD/HAAAgAElEQVT0XYfqcRzFBjtFicysl23/9AkcoFa9HhCcBnzqGu2zzwFcLn4MH4jw+/A76DMASq9jRN8uIiKXvur+iX2dz9s5VghLJFOKsI8p3fJgoSRmYQXmDPE27o+grpwbFhHtVFbHf1iZ7bPgExGWupJiZhtH7fQyE1xpT/kdcGnWvn9GXK287RJNFOJgBWAhPGoepKrc2gzzQyFRTvYNhGpPRU+ihvjOjj3dWdTDJYhVSiOjymbkxR1Nr+KSlUSIpLuPKvrWlEWSK0eTJaHz1Qt3hBm1dhKItpfrvu+z+QwsGwQF5ro206u8ZtC2Xd3Hvu/nYfL81D03mSj3OXGlcZ/0h8y08ECGWZ3KUyJPtO+jIp+mpKu0HqufPIH3EdOWe/6uCDgyzOaN/zTnoqfo9+pMmDnChllN5Gb7hMzJZoSHT6pFwRdFiJm4zjlA+D72rfemNKUYQOuz8Gg1p1gum0SWI5QSbakYhnsQKnA3cpmDUGzpeNlkjLXScHt5eefDy2+QJ/igdBw808qrH3D3IJrDI4cvnGdkJFOrLmw92OauIkTFPlsCuqUYP8fipwa2GpJTZz59AeGqypiBl3lSFVTq5HyO8DuTEeu/dRyHx2Fm2njbtrMobdIcmcNqJV0k+HJUNSrl5LxEjnE/55GlvxCRih0lUNg4B5Q1HDdOlQ7S5QLg1hrc7NhxHHHqxE3KMcE4+a+hrLUx1kV2M7MxBhFd+1YL1znqYu6tlc4u46iCsIkG/G3suWcQzKas49p0mJFb6y9TwF+BhSx+DESK17/O18xmIZnCcJsdfiA9KdMERJk1dvScw9rW2jngKP1RSWnOWzhqhl5V+oIaxhzYPV6ZqpEemDl5FBjDTKVlVA/sM6CaqPeLKtcIaSnwIzxE2MPfv38vIjU1qCFRbQTPHgTCvTULr5HZLODDGdR7R84Kv4QSpyx3jFn/z53fupUA9kJJsbO0k2E3BxyEshoFMmMef6UC28feRCMmEwAMZJgdSUICs1hSijiPwGdPkCMIFHGY+dhnXthhA6yNhVkqqsl9b60psWpB3B9PV9MtY3IlHoasx405D7eHlv/bnhcgkXS/V84gPwArVAJPsbEmXeaBbK0R6bGC9rq2JnJ724/jiMDnbVrR3Uyl2kRbW9gkkAdlZt+uMzTT8n6/I4hprhIrhbN+tTr9FstpvoyZaX6YWSk4cupnuXE77YrubmkWThmxjlmzitImXnbdskh1plFQaM5k+Jj4Nk4WkUggKGXa5A9uh/KghssLX14BeOt2GwTp2nzsduxeRJu+CbYER8UjLu1XPgVfnBA9JqpvMOLU8YBoLZXBs9ON8AiK8HoVOaoN8SQRCCuIIzD8jNnGl19+me5FGH2g6CnGGFV1nAoOFvJAIep/AQcclUASHoOEt97Ojv163YqjkxluB4DWqSJwM3Pf95M1uLVGROE4He/7vgeh9w6e4TFVhA0bvSuojG0PrV1NxXrvRJPaimRVBbiGCzWPrKzWU31UH2hrm5nFpF3WZHT+tdfrZR8HIc2tGpImCkTOO2Cmx/uEGkZN6RYtWZJgFsw1I1/qwUK+hQHPDPhaXMfWLpFZv0Lpr1TFbLTWy4epvVtkhJc7tPc6EMnc6mFl5jFGTQqy7j8laSvvtpyxPjIzJXubeVQUWd7L+ny09eqiQSQidhxZaO7A2dLULIFypvQJtTHGtvX7/c5zAoUYhxCJ9DIjnFPeWkM0nazymazGCwtXK7PpDoani0hjspjmWxJmlZZTZlzCErMB5tZEhG2M+hJtPzJCiMKSZLqXx25V8BFi693sqPjDTdu+7++ul/uxIxJNar/RhGKMRIbU54q3T5/ktV2/fLF914P324cn/rxJu+6JAH35/R9M0yTDfIa2nx6uJVyMrV2qCDuOQ1REJAHPOBmu0vviHc4jY9u2pHaYMwkoIzMmyg6tNR+RGZRl4McCbxEEvfOam2RrOr3tORlz7ikBKYAOAnCfhUVwUzhhPlhx3j2ewcx+jDrdVLVpc/d05FNoHwIquu7vdUS8bMVeYubLS6/bTruSq4cVVHA94Wn7XcBh3kRHBIAP39x+9P0/8d/81//tb/37f+1f+Av/1r/zW/8igD/7T/9T+v1LBG163Y9P3//BlwA+ffpwv99VNTM83cxVGoCXfiEiswBT036WVml2msvOn5mJq6sfK2ITScBQ1aRYw8G2NuxR8nVdc8NxOICm1VjF04SYObkcc3e7A7her4fbZbs05k9v92pTSJtHsGwQtogYE3rSWClZVBKIM2hWlEgCngHLUNoqPqlf3jrff/8n77f+wnwHcHu7XRqpvoxx37ZNSd/GJwBdKkOhlGKzi25XWUwH770fRxVG1FoTcLpn8pnZOdws/HK5bNs2P4E6wVRVNdnOiqsEdR6p19Z0M2sFrfQxwEHt2FocYwB4aa8+fi76FetXb/th6QA+vb1dP/thpPfeSbUaWB+jtRYR6ejSw8byQqMkxPu+v9veffr0CcDruy/2/ajGzMNjXUxh7sOkac1uShiixJFG35Fn/KHAV3yXszENlU8aUcn0JSypAlqegxKnncLRt22McfoBi6DRe79e8f79vn4wF+FjHL1rLFeUiFBJCH1kPk2H3Z8kjfOGLcX1tm1ci7J8fDt1J7h7sSF77+GJnGuus5+BsNnqa076zhoFgmmYl5vDKPpla72PMRRU1VJ61JLQ3ePI1jYAx7BMatrDTEQ2UQDHp5v2Rk0/HTsjLpdLVbfHcSi3dy+v+z6Eptez4Au1EzhJKE00zC0Grf6kqBaBVNXpgKVTf5GBbMTC3zIs1O/ee/ekifZwy0xVJpFP91uVB5wQYYA8gpnL5c5Mw40WWO6c7bo7q1wuLwN7dU1VZZk7RTIrs7ISgOO2R/immkzubivweNu28mBMF1Ed6xEQWPizleOMwq3h0swXsNReWsuM8NnuqqiqJ91uR7Fa6+EZ++GRTMTLADWbNiJi2q6Xj7e3GiWLiLmTDW2MzJea5A5Pt6IXnTkCtSytprfmDnVZHDbGGIwMQwWTiEjEAND6tu97uK/UGAa4OmpakwgukyaRu8cyCAuJiJS/eGu9XpAxxr7vCe69901PsX1ZfkREE7fb7fX19VuL+ievk6oewxfbB8+TtRL3tYd3TIDgZOlCkLfb3nSrqiMi3FO1M3OxFWrWHET+dErUbtbGAWFK1JRTicES4W6jVFX1yZjZuO/tsm0qQVypdh4j5q4FpcaaGy9k7529hVfdizGGZ0jjtEyz6V+1W/iNaSjB3TfVJemtGK2g1mC076OEwFvbOGFmNvZ5jS5Pbtmy6r8loPv94KRh0URtGM7DAd5ak0nQml9ZwJnnpqrkdtfrS5g3kQg/g+oKBGBmmVx97NnHjLGbH0R03V7KGTXczKyEikVPqGmj2Wyej+OU/Uu5SuLJKFQFQD1gIrKcdH7603trucLI6Gm/VS1SFbplrpmIaAoA+3GrG5NZPLzAn0xSAklbdrfeC/QwjuNQ6cycMYNL9/snpgRohlxMvhQul4ufGAXhqi6YkZEZ1Fsv58LWrwR5Lo1OiMYYe5X6RBQr5/s47mVm+UNUAVJmESm5X4S7D1BUhbTsMMyte0YUpZK0lDgWtr10BHXd9n2vs6u1rYsyOxJ5Vp+lXF8q1yoDrtd3vfc6Ivb99vLyUl9uDceJyO1Q4To/w8MRdWmeVqOIqKgsQpEmxyz/Qu/H3lprrVWtTsyFxOBi9GZGvWXkDTwygwkgI59Qz8gujRIQvXkCcOZv7nte37XPv3qfdBwzY0e3LYYfb58ukYo5o7l0PQiHDQbTCswS5VFk3+LESwPQGtHE/M/IzgdY98nBOE/vCCK6326tNYpomwI4jjES4GBRZm0y0z+pJo8RJ1L3MKOTRKOy21jYLKnB9PXd67Mi4RdlwLHYk9WdfsskaZMQzpmgQtnPxTVEpPd21k//N3Pv8mtZtqV3feMx197nRERm3nurbhU2hTCyZQsXiA4ICQuLBl2QERgLI4Fo0KJBByxaBcgu4w4IURaPLggJCfEXAEJCyA2Q3UCuRlEUGLtc77qZN+Kcs9ea40FjjLn2jqxrFz1uL5XKyDhn77XmHI/v+33LsvHgBxZZ9F0ikuR8SGMitBl++RiZzS3c55wdCV8L+OVzfpwM3cdXa694vV7rFlwGY6yhF2IawitermPY3DJzCZwf56Mls/QwKPektib3c+6eoaTl3X19faGsYXhiidKbyVpkzRW21NEtJJn59vbWVUVETRNLCdxhk/kZweFEFtVRjnV4nMcKJ4jYjoOZtenBHJElSfwR3P6mip90Ep7TiaGsOKnCeCQ8nTvbysPlzilY1WRpk0rrsS6ercDOvTq/M9IrH9CTKsHAqiOn1IrCvifR9K9ZO88afbbaOpNicX3r//n09CRa0YzOSOmiEwxiNw04I32WD83R+Z3TD9RQ7GmoIO3p4+/8TnIStYuSIJDBKkjQdSu82Z6plydoBrK2m/WNMRBIBp05GmMMUKwlRpeMLLzSZSOz13dRfMak6ASTzoEjSiIR5Qjm6EnEgsDdwywWxrfCczLyBLydA4jeJPcDRvVFCTEErWnP7NDCB6AazlicIjU3uGjB8B9x4nXxl6q2xER1H7RRyKKswbVIZaIxRgR74pjz3fv3AH77mx8Q0dO75z//cz//l/+zX/if/4e/AuAf/cd+9u/56ffH3G+3l+//5B/4rd/5jdKFju0izLf9tT7numNuZkMv47IVFyw/i5OgB4xxedOiWhpVjQ6Do9Z/tYQbdamHJajf0zMDQpdiweYhg7x3fboscywipE8AZmQk7YeBxSJLBRNWolb22blpvCQ09X/Qh2jMCqsT5gQj2gLwfNWZLxfNq3x5exUdBT7o02uTjSJZ/fm5miLr9IUH6+y50XokF2TCzKiGxms2/7a/nnME425BmfV2u/VsuhvHuw2NhUhpd8s4yrvLmRGT/RCJS9O8b8wCerl5bvL8NLZa5nzaP6V+oI15YqX9dm/j4d2gn/+ywVB0HHsN+7Zl7TGzaUcpwp4u14NvmTx0kNBenXk40/i7xKD8/qaVz/6bU4dYIarfPnhri542a4PQS3pivQiAT5/8UREGrIhTbyHlvu9DL3W5+PrxWoXLJCQCuqeYuUeNffPeDxCRNwyLBgskzichI1ABJNW5BTuZly+MFwGRKECWDuJMEGvNK0uO4AhmDps4gzaIIB0UWgGQZ8aWihSiY2GkMiJFhFb0XTkg0uPtbe/ZVvaPOs3mnAALVFSafcAkS0ho0+8qla5F77H0jdAi8ri7yM+v+ziOpPHgnby3TE2y9PBsS+m57SzR3O1tL4FAPYc1hKqIotHJ1jhX3Ew9CaJT2RhIpkA61jq4gGXg8vj2RAYZMcO8Sp0zVM6RRJ0ik9FkMSofjlcu3kLrr5Kgf4WFMB9jYMncakgkDS5hSYKQLL57pRQlKFreG4+14mP0siOEuXbBj3I/EVEWSs8Ok4c/2Ea8RR90qiO/VYqwCK3n5Ox96g+eNf35O27bFkksuN1uqixU7MasDpx1vHv37hSu1nvn7ZVqeJ4IZXIt4vPzwn27PlP63EtQYMQsxEoaXSBHDzFPjQnTqb8IwrqWqNWRAXgwCI+RZCBECvMmjUFp23X5ThPuTktmW86akxTQv5d5cKdoMHNvQphK1X+5XBJgMwAb44lV5mvaHKoZE62HIuJBXPE3UZ/50/U6p7+9vonIXbGzpqgLnHD6FrMgQXsc/QkEHdYLHnd/3W91swA982rMSklmWOZ+KPMak8WKdQh357sDFBEJCmbdmMcYczdegiwRgXBWJFuHKy9N4kNAWEOpkvAQBPktN+KpuDmHTUbGD/y1c7t+hlgj8xzGxVIE9Z6SVqwmL1ULhTepGe4TM0+HVz0DlFzWRQYxEyMJZxRp/20AyVAmKRWhu2eSElRVeDyKcB+LpRPnXNOBx5uu/uqFCPwMcwOK0lrk3RsqACGJkgZLLUUCXrdUeFBmzb8ocs7JIGWJ0S6bzq/JpCztduAh2770fiWrqTqZBO6uo36Sz1xF+bn8v+aJi7+W377Kzy9xPQ9e8TWnb2Cdn4uCrQAGCVH6tBnu4TVbvPAgQkQc0+giAQXwMmMX5ev1IHr+8J1a0xox5l65i1eYwWvIMvfXg9OMlBWE5Pjs9+oTdcVfRp41LT3sI+s9UlXzXkoJD6LaOtS93G/TALUhAu2nJc5yxtCJ51+PPd3TA6PhUJnn+PXHccCRFUqEFJAA7u3PbOdmYcyQdGajpIuIR1ZUxIJxeh/K91RnXrksPdQopu5FtgJ5CCgSekasH9FhJQvhkqAZiQzikp76PUatrfR5bpL7JURmxet0WeG3/ZWZ5SJEaKgvRWY4CQtXM17MCNEagNcAtQdsNT+b52dS806mEpW6u1u7bzeAWad5vShVaqASrZD1/PVy2LuKCjPVJicd3VJWujgzs64IaCFGg1H7vWT0KTwjhBL3eC1EeFUmJwWk/rkvQu4b0Y9Zw5Ftu7awuHoUgs2JTBYt8XkQZaYl3EMViyhWvsBcBw1O5T8oQeltG2tIeIT3NGkdVo6UxREk4Vq1cfB5iEjRvgHKZKGIAuGfGZbCoCFKke6zXHA9UaDcDAIiZa+jSkDCGixI8uZrMxMp6buNNqILMxSAHUaewuKZybo9PfPTtQIdwCBhaeVez+aZtKo986N5jSKHuZm1v6/xQHAkRwiDmWtmYeaelOAxRgWD1TNbbA4haUJ+kwLXyNxTdaxebwWcMTO4lh4eBUWrg1gpk3IDIDqmObpNOWFXlMsWNEYn/q2UQBJ0ynrLJ6ku63tYOgvMMzK3MczdwmsPEJlCigREkA0kB5hUOSmmPz9fp+0Avvriwz733/r1X3v+4vlf+FP/HA8D8Nf+6v/yP/2P//2f+TN/et/zeMV3vvhJAMfxFnkAqKWgCB/10CIKtMrMM8+41pYQEUhE4QuQsm5reaik4U3GrpNh2Rgzs2ACfDq/0PwZUt1ApvXe1R9rwXbnQ0cki9ZFqtsF3upcEaFMcV/bjNpI93TgOtQyWllqRwbpYNVNRDx2ACrbQHx5/eIH/u6Hv3v58meeAKT/YN+PSDDSdhsU22AAN3N3ymCRcabGpDsyWSvevCOEuau9cu+bci0HRu0TSkK/NuQYQ2okxHWInaFIhACENDLB9dMWJ2dSskDRCc+HEkFI7DbkdhmXwgd88wKR54pwX2lKRESt/o0k8EpzACUjUxnn7FtEtk0CiGBdyj5VcuNEqnJSr54igqVzH/F51Mjv9fKg9U7f8pX86P8gMzghAbrnuQqzR4T5selgahzMNAMGmG7H7fn5uceFLmUWU2IW7YCb3YLjxO+fn3Y2j4Ky6o+anBDSfZpdnp6QyWdWiDsnOBmZQ7blWykcKydzrkMGecd3rFl2IMLMVDVK0VWpHF7aclbibRtpfpcU1FxrBbNv4wrAbjsI1sZwkKhHHL4HEzLjOEqUMcbwjNvtpqQZhZisuYkWuU+oIyKpHKz1ADC7Wr9iqkX4fxxBZQ8QFR58qi3CmTmA2+12vY7HePsHB1Gl/Ax3ryXriTZHvc46ICrCY9CqApUowR1OH597uyo+uuKTdFNKISLPe1g7lacowtNJtTYSqhzQcsbWvMa77UEt/UHgjLoXmCu4zYNQq536Hk8KRmbn1ApojLHPo7JX+1XKaoqyFtXhFUmHqOqfivyMsHhodSjpDnFsIWqCiWb6ufLt3WO7B62huyvoql5Aa2FdRqQQwJRJ55ubHgCR0mmvY4S7bw9WgnpNihpnZrfjeOatdNpEhPRmW4C7xNfSMVlEnNRMn66bAMHEvgbBrTohck9ZenViJkr3MDOLHOOyAsg7XvfcChTSL++TiHX8RERk2U5PXpMyQxiUymKRTNz+NSQPiXCzPCebj61XUdXa+SIjMqvR7SQaRgUQR60f/ahF9CaEcvqM7Yj28pMqMUe36FE/YQ24I+xyGdsYJ9XCkcdx3L0bACfV6K0goKUkVWZSighLCwQJijpfNYy7WyQRpOwGkUTimdWVtMeQAGEeShCsIBivOLQihiBPMxQR1WAyM7MCnwA4zXKsBES1Bwrh7hFNHeNTVdfUukjAK0k6UDjoFGKmjHB9SK+Y4ZUYiCUWI6zco7NJ7vIMEf4Qp0DewBfKgiWVmEiYeQtrUXTFqZaJgAigezxnoevsfnzFt8bxkVYHNTNTOhVydAUynUbLc6tKOtaDJO4Omg84Z46MtApxj0V+LnN6nQUh7cWe4T6uF87Km6NLTSgYMbPVoGvqvM9DlQESGdk1RWuaOiUhvANfPIrXE+HCXIaUFXVUSUl8sh1F2OweJv1glOOGO1M8Gplrrupus82bWsRiTs6M8NZJmR/btlEFFyProEyiCN+2KzuYteBQoKHbk3z5nbfg12PungAOItjc5jHSL8gBm7KVOrJ0XhGBtgueo1vtUy5WFyN84njlnExlFuCnXAUAIo5Nh4cXFJZYm3QujLZwcqdy9TpUSwx1NyXBE+zBkenLw7WYR4WRRSR+7AYcPDTsyIwERdzB4KpaCiifNmdDs+vZHtt2u+1mxg825hNTfJ65HBkV8Lk+614ozWABK0Wgty3SQ+W6WZfTiarfoKyQoS4Zi2T5aMqtyeKawEUsbA880pwHK7GLnKVoNNPoM39+OFbGVaPF9nn4zVHZkEQW4bdbiYXiRFI97N9OoB1RzwiHVvkS6aHaCrd5eO2K3U2VomG2g0max+NQVVnv/JyzKFxFZuq+1BNpm/Ijv70xOA+4x4eBX73Di+651BARVrGZa8x5xxPESWjrcjX22XdMfwsruq9LKD+YWViZC73tj4yVAAIeq/QXEUlp2EZE58wLIz2odGAcLSsofFpjZ3sdxXn4LsTJCS+OTE0N0ufBB5EUl6jqB+tyNnPosOOtyl7hxGWkMAaRMYD379/bBFiMhC7b01df4Iv3AAb7p3kI95dyZhZEppspbw9yFSr3fEXtnAdOeFiGeA7lRR1kYk4oCUeenUvNwGnOSYm4V70lHomI2ETrF2v8FYooVIAPzNtxxp0wpZmvyeAWgUynJCenO1Ik63Uqzv+6krs0mRFoA/99W9Lz3bUeuas2iJ6engC8vb15EsmG5Exf9O+1NCBkxsdvvgHw/osPhPiZP/AHv/749ffef+f6QQH8Ir37cP2Jv/U3fns/Pv3Elz/56dMLgDlv77+62pzCm6pmrVSBbVyZ+e3thcd2Hj6d6mJet3U81H8ng+r8vlb8U22U7cFc8MiR4RMryDwI8DilrSU91QgsIT0i4jKuYEoi1YHSZM7YhsRxRLgiZXH4M618pJEeZmtYjKQIC0rIyFWE7Sr8vS+/+r8Mv/qr33zv+wUFzCeF+9xkpBnSGVt/I2Pk7HHqnZa68kfPm/5c44THnLN6w5qhnXy1vhdi8Yyl+kY0foyCE6UCTTDRASC4ohOIQSWnA3B7eyUBj2Do81CiHwKwI+EDkQKKyJUBCILy0hAtQhyIQN70+zlnQ0AoADmd6lEfOEkHy7tQw/JrOipYVNS/++UY9Nk/M+j3qjnynkJVhx6x0EM0JgPx9vKa20VVc5nPWeVyYR7vKfKxP1HdGgRWlkzZWvOcHugYuRKDDVURkcApHyuX7LljOQ2VlRhdIRRygiTrFeBaWK3Iz6gYOSKi0qAiz52V0EN60dqBRSJlbL7W6bygyHHWZMUAdmeGWYMxrro0jEwRXmwRoTgTE47jqL/0kXJX7AnhUzca56vdv7KwqkTkqdd91OcMpsPy7mYvRnIvjT9zmBd9n1Kalt8VY9W+K3rQERHbdunetbUpMqcT5bYNP+y0/VfbGYSIDDOHAhhCxBRNp1v4VIKqFqQuwjs2leRczpfys7vru4Q2AWzaPNFGNjbjM08BRUs7H4hRnN1uPcz77mej18r6AcJU+yuiXjiVTs568fnwB6cFoEnf2gbDg5Wx4m9EZCURUZkXTic8ATRGYz6IH2ZExESJzmMG3b+yU9gSyM6hS2zblkw1DxLSMYbImBZ+zOXwH8wVCQcitKussGsUCQ7ic15GJFnq96GliWCG2TEPU1BZ2XMVn3j4NOtbKBJEcaP4DHB8CC0+q6+2uN/XjXQKalX1No8akddoDEG1dSuYLS/HRLn247FLIQZLMhxJytEJlJbVttTUk0YdmzYjOyWAFhYWZna5XORyraf01PBbNmPlrqoAlCirTxNuVb/wZbvaMfd5ENHz8/M333xTprlTjXIKkGcGrzCgabOexG3bVGXbtnB6THom0giLdLM4DYm1Wf8WrFdkpYQyCygaOYnsN91Pbde3TIuLO9DUTBGpYFQ/I72B8lzXOPieFtSrqmWZY6qA+nXy8IM4PbPmfsT1zAyWFMwwSmLpXQsJapRTK1s506Y4O4QlDB0SpCICNzM7URq9GFjRzrmWXkXmOoPSTuF8BcnJikc9x3aZzozMx2yv+vcRHiU9YJA+BPeeIHYmKi5hY1D4VHAIKzLv8yCAigt6jmgBmM9qtRKuurm3MhpCD16BOzvsZEifX+v504YHZInRChhE0AdY+Gd6zLqMK0fZnTVTmUiEiUcP4LzfC75N+2gGwJ43bNcJOTyv29hKzcNEmRvTOEJ995g2BQBdn1V5hmSAmvKPCKMlM3yMBDoPGTPzM26ifEOZYVZ6mWI2T3MeWsC0EiC3Pigz02Wd/AxmjiOsll9YV5iZ5UMAVr2MzDxY7qlPP34KjkgKQtTZHRGyvv6wSI8SAa6yOIW6Q7jNWZPLlfcZ2ZTXVlVkRz337TJ6EZCIBKF5Y3diDXub22LVrBIJruiaRTauV7Rm8PxQydVEnPq2y0UXz8u2MSlVlAvTaQIkYbeagvJiOEesc5wvA0CuAmWMkUyFIAVwzMlEujjbtHTmllGfgy9ErWAlwLmvnw3tgE2qirhlb246LmsBUGgAACAASURBVEyUUWTUBW1vM3amZQZK9AtDepBUGPusUmNh84UelHtENHtIjIzIzEo9UGXpTI+IbHA3gc1sG+MUxTysaGQMsfCzWjojDD7/FpLqLalchrOn4hKyxckxqWyMvroo9SF96oR3ttyxhsGlQY3CsvYmU4UrdaesKmiEAVQVXep3UcAIIRakHwsCohIJcd/nwe5aeboZFhmOGyLGNgnbMQG88BGDK8S9aFp1zxVsRa/bWAZmM3NL0aEqcwX/lZyaI6OEntVjKLFuFhlpp9Gj7kIV2s0fAYHFtnZiopzTSx6cUl4kJ6ISYTbaY0m+iSgRJVziQNfEfmZN9GUTRB4eYY5zCTkYZICHrSMvykFM9Znf51aZ8BkzKM4oGc9UgHkrEMCmnQ9XdxIzR9qXX32o+0ZAL9/88N3TNY5jyw3AP/VP/NNO9hf/0s//yq/8H3/hL/17f+yP/2EAv/5b/8/ba27XC0DTI7Pn5RB25OG2iYJqIYMl3POyV7YNjRpe8HjJLbwZZ2R91It0W8E9bGZhnbl24U11S8tj7qSxImlDeDAXctknrEauIwyBQApllFXKnC8aNjU8K/w6OzIziQC+zePE7F2fNoq83W4+DyBFL7W+I59fPF+/953tN37zt37p/3QA/8Afej/GD+A7pVBwmt3iAPA283q5qnbO6xrDRz3F5kdTqNpVW7dicJH2gds8Ls8XInl7e6PIFhJzvL29bWNkkpeary8/RPWpmSxSgJI0z9pzJrvHKdZjZmVOCAQzXgG4EcElA+mMTiki5tpXxExkUhBXJmktNZIISYmyDXY1Yz6EPZoiORHc2SKTwOuUq5eQI7vriM8Chc7kp89Ejt3SV94q8CgQaAgYBRNnuiPjXN6Wnyv9+z/xk2HHvu/lpIOK+WE3/fT68nx9Ot9WoRCRsEzP6mzH2JK4VF3JeYZJR8ThpqoeXsDXpt+pBDD9iAg5xW6slEgPn0u/sDEzBTyJjyVV5swMYxAxFQxzIf0Gtg0gQCOitTzA0+XSbLNYa86AMQYxM40SLwJvL7fL5cKsY2wiPXLypOpCS97Y7USKzSBAiTtyoS9BRB39mVxtZC0ACZYFC4p10NO9YnlIz63lm2ea2crxbBXh2Vrf43jQrdqZN28zQJLIZnBs4+xzumj2qMgAAFGB9JzrgblHD1AL2KMcIpqDGCXyJuo6EgkRAgsznT9VpbabW1HJmKkeUJKevHg6P6h71kyq7vdKyuCt6CfHEe79qEcc+z4GR0kCEmfej8gofF+5Knp6lYyEzyD9bLNVKZyPfsCGI0Szo+76lLVCow6XkXqEWNA+gmVdkQKQ9UYhHlmkFBnuy1qciCzI133plStGRSmASFuDDwgJkYyhqvp2zF6nZ7/gynyO7txnMmEF/fYnE8mEy3YV4kYJTDePTFLdxhifXo9uLO+TQZK1XJ3hviRMuUKjialsK49wB+jogsRclQPeOxDm5EwKhwuNlbjpzMpMHsGJM5kuvLjA0hoHwDICKeBNefDVjw1AvL5Z+JWZWA+DknaVlQFKJUExYtwWag0Z/nbb7VjAyOuFmpcMPy0AmZEWThGhW5/JFpNYopJoCUHR+AYKZJOizr7a3SNm9dWiHGup0KVpygpQBZGMMTLV7MhyCfXWzd29wLF5Bt/wygZOSl9TD4iKABEzKVoyJ5AqZmuu2VjxiFpOZFg6RDqFioSJCZmlm3br4dHi3eCcBESiphsV/NVda5QGmrJWou6loCQaVfqCQpBb8USGBpzcik7oZwvQYuPiWq8XpAOogoeed02J+CJwEpcfhWaFX5MHbw53nuZZVJesngr0c+Z5E1HdJERSjwczqwoxZ9ImG2RNFswDGaB9P5L6QAimGS4hteBeIZsERgYc8dgmuLsQibAKJTDQ5EQzq8V2RhaD/Bz996NFPdCPiFJ78Wc0sSyCSCC3S0Gv1rtpKcSDh14ui1msh0VYgjsqQZmIZU4jvd6mv+wG4PKdZ7lcj0hmTfN6uoaoEK5vfGE8WcycP/i4A+Bxwfsvq+8TEemOrDaXVO1RDWLK0RMRo+T9S8fZMIAIAi5PTwDmrAGQEUlQBKgJ3F7yMIA8iCq5su4hEZnhkdEMBOL9OAC+XC6fPn3qYV8SURoCmPhRAtgfBwbHzHTmBgzzqeCkOAm0p72HGJRhFqrD5tEHjSqxIO7mXiyO/EgBEyflWt1zdnw0U0C66CXQtm01C3x0TtVzBiavscjnY7nzPiulXhEcQWUUrf9tDBmZ5GbHXK2ajNL+RxqR8Ak5jUwKImKq9xaqWjnejgwkuD2uEQ6ioBTQqekpocMYw909nKhUVVK/wRiDeX2GBI+ZHqAVMweoDBYICUSaZ+PUeJ3TL+fdqmVvPHhRWntww7KMpn5+d/U+FCGFI60TxttQWeNb+lY+QnGVHsec7h7JOi7u83Guuca6/PmUs2K/T+dhVpJHMp29dUTUCkxlrD6rdwXR44sW3Lp7pjG2ornnA4kTTGWspKZ/AgjdBrAhG9hT4RcUUPA2ZLe3klg7w47YXz7t+/4UcRkbgONwImFVJr58+eHy4X1eymvHJcKrK2jtjqi4Ej0NPFncTV0iyvYBZjATSBSRQd38BHGEN6NmaXTrxZlzKve2zc8EBCYRJSgsm9NeqIYsZnIsFlElkEmNEsZYdBJSUuVkkEuuNAd4qd+lYqROw8sy+/U7VSEsNdgCgen0i50qAFUtjNxSCGt6hoO4RKWgDE/LTCEp3mE9P+/fvfv6668H9P3lfbkrfdKv/s3/+5//Z/6l//S/+IV/5c/+uX//5/8NAH/iT/7j1w+6Hx9npM1dVEYHXnpEXK/XOf18aNfxkb93Bv97ZYq1iKibW9AaoWiuX9RSvYEdSybDrETRBtrkiCqpm7lVmCiVAqFZeHKZ2ykJxpRVilcD1JtzToeTVFFZKWiGJEeSkIxR1Qqx2Px0HfZH/uj3f+flt3/lb34N4A/+/X/kQj9UlTSVlDTac/ZunWDTqKYadJ6ZmZwnofkuX80s73qJ9cbSbZ3b0SoNL5dLGwHTE4/QzYgwpgsvikHAkaNkZZlRDiOSUN0yEBNhsc8XAOH6tA2wCKizNVe6QVd+mZR5z7cHpachQDHqt8gAdzQMo40tUgmjiIwEJfUWl2f6vcD9/a7kM24oqdvoHx2+ktzJE7XqpDM1FJx83F5rsl8AV7C8HvvY9BnPsVj8g4USSsPzEOJq7dJ7jsnMK7e1Upns3eUqImXrq13ZGEO3kUS34y2otBtIJrKsSFKKLB1LTRDKvZinUh5ZCbGfTcQKLgNyzyDEjNIuCaiN4JSBTgTPnq32ZpVXr3tSLSsn/ASavt6OpDjNEcUg4Ohwk3P9FifKi5lBdqyalSgKx3AS/gkWbm7Fu9lqPiFQ6p+1OFkr9Y/PXd95bpyCxbq/atDCEJaFR7lvBfvhGWPQg/S1TqHi21OcuW8WniAmKl4DLy0pC4GYguh8sNwO4bqC8zS3dwqjKoGrLLgP5bLCLpdR7owkyzxJs2fzbGZn8BlFZiQiK3ynJ2J1l5inO5iIuUZdaUuL95hIBUSGZ4CSlm60cEUMhBs+D8g8LxHKh6C9isokYhEQfSZqWJ1T/bTIJKRnxP0A5wdjPK1yJcyMCSzlweIue5LT02yC5A5YSYpIRFDxWfI+h81y0xFXM0BJmcgg2nSaNzWTSWUTEaLOrXjM++sU0OyB6UMUhQceUtmJkr+tCH4swCwbc0CoG4UwJOCVvHYqmpfIrQW7dK6pG0yDaoKY+S0clKQoSfzh9sSqY0N6MggDgEYNODiZwt3bmcVmlu592Gpz3Kf7Pg93T8Jpa/UqljghLX9wpN1uzPz09BQRt9vtRNd3AfMwqCKiucCQ9IC3jAaY3VECD9IPSqLjIdCh8ENFizr1QStgoCmqVSCJSPq0iHPbdG6Jiq1zDjSfn58j4uXlhYi263Wfx6MuoMKDTvQM3eGAK22dKLmnyI8nz/rr2v9LJJ/t/DIj72SlihVLOB7/JScyRDZR6SlQpLtTZpU654kXEdVc1O5wXyr4R2jOSdNfn0b98Vj5X0ycbt/CeWh4nUh0HG8ArmOjphWcr+di33CXuCxaCo5xvcBjCT57SEMEYkmqkFm7hxgWJYI5wtOj5nr5QPApp8pZnZ7ShvjcjSL1hCw5VRA4uZqL8xKkKicbeFWeFFjMDERA6V7tIzgthYderxxHVH93veJyPVJYrrdvPqFz04IRkrmlXzgFRJUo5BOIAuqfd9O30Bun+IsbbjIf0nxL1BlDmHVknAgPGnph1lozd4pKDUSKkcekzYWlyBThINzJjyvZY9u29+/fPzg6Iz3+v8DL/n9KUUEwMwkF1s4hW7ozZLh7jb3WE0OcvNuUy+AY2aApeCZ1tn07AooBU8P9aqLqsZaUIQU6CyE+ufRDNJdyvx81dIUQUTAVfzwE2+27DACc/NkEbr3wVAr9ZoOc9xkcEQkm0pbslgDKORAURfYmSOkRVkZ9VG+8NoFB+WBaWv1eh7MsslexxUVJZZzm3g5ZVCCicNyGcI+oRUTVrMvUrDxqg08V6wIQCrDDAV/ahc9uOKJ1TUsZ15sPmrGOmJhh3qU4GJ1oFUw0zXQMWlNNrmMxnSIouZb8SaVJiogg6RA1REZYvVrI6kFODhkRl1MXC1IQlCzMquq+JtCNFezl3ZJmeYIcXifMyasPwLPz/IhpgXCcVW/HYR7TAV0I+ukOTBcdOkUA3OIgBlFu28Zvt/oEbi876YXgoaRjw7YdNU+5kjAnBQWpqpzjmCqDIhN5iqXHUDCZB5FAe41AnqLEXF9QVSpU1YAwi1IdICVCMbNNh5Kk9FdjxYuClzRloYC8dmTtoCcC8Pr6qjo8KbNokVqFVILUEUsIvTY/UeesDvX1g9XxF+lFzazgDEEmMta1cl4GdTtO923b8kGjFBTmDuZTRxOI5FLg0Jy3okBvY3t9uRHEjkTIp999A0CX8Uf/8D/kPv+T/+hn/92/8HN/7t/6BQD/2r/+S3/qT/+zz+9kXDdCZlhpr6pwf3p6OuxTEkUPHcpNWm+1t8chIsLP12TN9ViVi9nR10Ar4Dsg+XK5KI/SoKalWwip6HCyGvr0jKMMBOvFv1xG5ZYJ8WBYazLB4RASaJeb7beiyLyFiYyz6bqZwwEWFSXWiOeysw5Byu9+96ff/8E/JL/0y1cAf/vX5tPft33Y3om/Vx7ER9ArAL4YM46baXKLl/vLTTRiuYEIdYlWT3gWVar6euwZUdDEWad35LZtNpfXOqMjM6lo6diaDVld9KVEbEnBYonKk5uZl8PYbEva5nEDwDm2bXgSMjnbUlRp20RCEEQtb6gxumV3cje00Mxjbts1Sxab9ys53cs7n4uslCCGChOiAUOt7wUF/R1XEPmQuLJ+kG9TOSIJlMSVN0ILvDcGIDG3Cx8mNY55m7bvO+soIhyn9848nBneMMsE8Ho7eNNmv8PP0nNNfpNXFkOPoY8MIIWqrbt3DpHKvI0h/dAWypuTiIlnw01iFFYFfLpqgRJyUst/Yo13I+04in+xwnGRS88YcUZO43q5FNXHp5G029DcdZOYez1ujyHE7e5JXsizu/ey8lB91qNYPWEDqZbdgM/J6bmvU1VhUFCuyuFc47nPeGR+d97h3Zd52rcyAWKwuMObR0NMwsQlr+5JBOUJiQx3RN9iQlR0SSYWRmlU6xFhInpkqBPcjUk5nRaqsDaQzFztsi20LzJ7SUOC8wcmphOFQKia1ekwPyoVZFthWPUTmE+hFNKSeBSV1qLIeaTSmANkMrXgIuNHkHdPTygWtaJqBHrwkIf7NjTMTytftZ3u4R7E/GiaS6LliFmd/5JwClZUB5PnKbvrbzyQnXpOqKDcVTGKpZuZ2yTWpeSJqMXYg4xUiEkouLrzBdjOKkrl2I3QNwiL6ighbZrZtl1aU7CsZ5Wfams/R10bV4NanR4laelb9ST3c/m1iJgDcXJAEvBwEIlqwRHqU63jvOlohb0Ip/4bhSi7cEomBkSmHcDcehKR080FFxHyCE/uJ8HdO4VK18h1XJ8qFX2Mgcjq7Y/jsAb/R4lUHxp+iIzIoHrmuerC6HSg7DS05XfgM9zgLDACGW4RS0VeLOf20kq2NiLNM9NKDZRrolSniUg9tEsr4QkkZXIywOdeh1r5z4+GtawAj+TTt7KsNBBhEc7VFzwk4HpkLPoDVYdVqcDRozJSVVa9mdEDnbcayKKj6IL7RriZcXUuGTUPOuzwDI4oXWoNcpkZxRbtX6Aui/smOHw5cJsyTwJKClWeXucMl/OO273SizxVcZ/LgbtaDDgiREacH/dy2RAJk/hqJGtUCpIgnLnRTJrI6caq47LdZsV0bk4WFgoWrhndXY/MrFg3vg4xs0QKYx4382SucPpR9p8lUg4Ag8kWrJiZaWWsVoJ49/dxilDOIPA8bxMmFlVKLk9foYLe7NBUBIlukqiJJzPIMyTNPYRSuHAH83aYXMKO56en+uN7gjzSpoRLWMKeNwXw0WfaIdf35W/Nz2fEjZBbi0/uW6/I4Ou5LfwcsQq/3mbt9QlQkdkaYSpengQSTkWmI1ahWgkf6RGkY2A1lVJocOJa9ndz5z39IdD5cf14DThUFS1yTE+jWOSASEgHCp5TN4USlVgxlStFG+4za1XV/RvXJplIZjhFsAqyxUIR0adBJBHamIdQ1XlMMMUC/HCbHzgzh44O31ipVERkXsZkqGqWQjwJUWaVZlWEJRHz0EENChYRM+ss+gzosu4zEBxlpLboGU2plZlaXVI3VkGtiRzghVkQrsTQJMHGG0megRQRSZRue8kqt21jEIQ3pWNOJgXwfLkeZjXKYZYwT0kAklxjwjJttu4iYciIYOUEhy+hhBdon8BS43ZqcEOq1qyoF9RDtyP3MvVF4FQdZ+a2bap6HLPIJqpKCQLrkGnT82HllYg0P7JkHcri7tHL8LKfWCfcSe3kRID6adOhi+wd0T7JMha2R69c/j1sLtt5EKjEseWfihYjuuDueIx+CpK5oScsesSe4Qk20Dm+fX5+P1Lpu6/7p9+4ffwI4LpdWUeoGBM2hbJV6U9aM28ppUVkyU2nWRIpy1ynsKpum+7HEXOOMWphe4vX6cWRlhPkwyKySVmBitpYlegYgxLztstGLE39CE7LSI8Z9jSeW8jT2uAyMLZHV0iER2lzVppyV4fHcRPiXlp3JGFTJ1gulWRWk6Vwt/Bzj1pVGggnHvxcVugYZmbHUXGqDaB29zkjoKoydF203STOCAQu2wbg9W0Pi23bWPTY96en9wA+3d4oxY7j9mZ//uf+4h//b/8rAH/5P/8vf/Gv/9K//e/8mz/x018NlbfjE5aaqbTiRJ8FQDJIVTn5bF3MLDxVhYmTvEXjicsYQB4+ZxzgXB1gEeA5LGYeLekiZeKZZtMSLT0deqnXLDOIeohu8wiPcNfBKh3knMecvotsnhRZOZC9ngz3Yx5Efh1bhVDO2BMQGUh5e7XLOwA49tsX766vxz7513/6p57/xt++AvjFX/5b3/2Jd1cZNP3qECLReuznbrexqaYSdMmpHHDKmYRSWgEQuQiNeWR6sIQdAcA4mClJbYIoCuKbES8vL9vQTAfFvacCJ/Xcc8nqe7k63YhibJ2/64kIcg/VjWSrnZgqv/mn8AvyKvq84ugoKcEhoOnmSbWFpKylSLXTrZ8PpG4j4cqc0WJ/2DQ7QKmkFHSKw1WrzTjxAndPSpXLD/6U1jqBfp9Qla5CFl8wTpQAJQltUhT62wmQ2FQ3ZXd/XBOFpxPMDFKWEJjZptJ86TUgr1qkX0ZUwmVhud2PsJw0OLnVAwmETSHVoSJyux11/FqGR8hQEmpEaWaA+hKBLIxIyzEuFzErlvEGwGwe85aIbQxbwYY1pgV3LEHLmysgQ5UYMqRQFfaGAL1790ScFCfhpYyEFAG3WcFGSxxDCbeZYV5xPMlUQINGdNWM3uNRXXhmTtVRud+mg4iymJTCVMyQMbZPnz7V80kktRULUpYoy9v+uteBzcxAl3FDxuWimdj3gyIv18qoptvtde20DyIaCw5SjRUXWWmFv2SmCNfRetbxQ7QM6nPOjglXqumGmTHrHe3PSchAEqz4o1WJruCVSO6e/+lyrf7v0UjvGUwYouHT/A4gLAvnRtthc2OdjforUXomItI7CoF6ullynvoVDGHuQ1XHOPv8hLsVU00iY7ZrjytelInmnK1v+mx3leAO91Vm5/pfBOd9ElJ5AfUqtB2gBiXJomR2wK02BEpKwUqsyvdk3+KOteLv/JvFsiq3iCjjUslHIpBa9eLDD4DIMXSIxnKnJa0pG2DZ+R1JvTIjImSlXJXeIfbDeAxdvyyB0i3dSSvRIJcQMs1ThrDK3I+KmgtL3OmPPahJROVlL61PbfKQkSCMTdgnlbpTrnPOHabsAqO0rQhMSfOw9NgyL0Npq5DUaUlcUdMZFSUjQ8flQkSHzftYMDMijFK53ksHoJtsOua02+tbPer9gRMg5SnKw+4bePSArJAQ2wNsJSp2p+TDVfdG1DyFfCkjCjOZbWZJPMDVkzjzHMmiBqdcfczCT+SaxKnI7fXt+fm5vq8KVlMdInq7HXWqWzjFCl5dH4LIcHcRSlAESuPDSkKqqjJHZhORCyyzVpHpKzK5Zn9aPjvisW0A9reDQefm4jGvXUSmu82eZahuFcTjZhDWMkdosyozIszm6dhldnej3Grn0YnFYnZ4THevTq26s5pyL1hMj0LKlF8hCNvTqBKr9PvM0kK/oCL3e3hJYyriFz2K8rSQscmCoFUQDDPAVMlu1UYR7ZwQHofPsJALAWAVcalcCDOrkOwz6/QR3biye2nGROp6PLJUNGXq7FOuNtUdhN0xSAAul6feDKGiq2tRIeOyIVGH7VAH4G+vETku73eHjKvNitzydOP5KnnIQJLSNADH22vqy3W8J9TjQc1S4RHBa0UHAPO4HZki8u7pyeww895DgBhk4fYWxAJAlNKDiCtGF8JXva4RXkNhnTpjLTymzd3zadtUZD6gPSxyznlSTqtjFdUmdPwYWlQyvBCw4c5JpRJfC08jhntlK64dDvj5cvWEhz1dNgDbeDr25uuGlTcF03zbBg2Zc9+IWGS/vdTFb3MKY2wDYbzCxm631+v1GgFekAKpYVmFdAXVfOQ6NuJ8e3klom3bjmWitvDM9DSmZKKa27lPHZd9359YLcqRDRGZx03H0E0zvZrwWRMEUjyE19btHZEeFnARuagAmPssLzsReTwyzDhphpu7r10GrHYsMva9kSVzHsgkWBiU2r8395tlo6QMGdHaziwlESVxCtO+dyGoly3TzAyUZ8xVZgQxgpMSNABMCyYdyjHNp4lISQrNDhBnkkUie30dZb/Wsc85D6tdrvK46AjL/XYb1yGrWY1phNAOJXUA8zj2/bZt23a5lJa3ekXDDCbeGGAKbEtZGpbz9Xa9XlXEm/TugRSWBNwaeU2iQ6USicysrHqqmpaW2Zz19NqJJav7JCLdhEhq8uKZclWi4UCgraRKAssEjy+/OH7KcrsAoLfk4D1zvHt3+c57PA0JB/Dp7e369LSJEDKm9aieaYzNwg/EYcdGUoGXmU7hnIHjOGp+ly5c/UOQtCeWmcESZj4PVd20M7dtTiUemxIjzc/Z02CKoGm209taHWdQNDZuBnHFuJCZOWoC6MSn1NyHEtKqO8rlwr7wtl0ukQGfNS4kBsFrEGVAiWBzDNuPIJ423717l2vS528HiLZxjRmqWkZfSgbT09PlcPv09npt/KeuQKWccdyOuulHf6Lwcb30yve62X5cx+bzQqb/8r/4rwL47lc/9Uu//Nf3j+O3/fXLn3x3vX758vo1ANJ89+HpdrwiQ4TqMTBzdyix1zUvp58WCLLDxvWisgFInznntMMlr0/XT7dPi94n8FAeHEWD68XgkZYEvYrSSJv1fyipWtXZVZS8vZkOJuJ5eMbRLh6SIBYeb7d5ubx7e3urViTNtqsgh2DjgO1vAC6EGQan6+U7gUl8AHj3xHqMp0Mz7MuN/sGf/RkAf+Wv/u+/9pGenp637e1ie9yqKcPL6ycaDsrbHl9++OrTx9eWqkkmbuAAu+oVwP42k1V4Y6HIPcgAXK/4+LYP/s7l+m6fn8bGAPbbKzFE6NPL1x8+vB9je9t3AMK6T3v37stPH3cmfff8XLev2dwGm1kEuZUVefNgEVEOEZNnAXA79tfbrzFPxFd+ePIHAGN7etl/+NV3P7zcXve0Mb6oWy8FyTC/6SYHpFxRUNndRNl8ZljlFx77myiLCJNQxxIhk2KSp7m7qIrI637UKEN1WCR3fNNySfZi/kfaU/hhzFGbVE/k4k22DE2V3S0QY1M79jrTrrrFHiOEuGvs9AR4WpCO6VGj/+v12hlhwkKqS5nq7sILJYj2l5ZXeSRlWoRr5fImcBkA77ZvvI3rqPTZwtMyaCPhtaDmoUdgepy8saoHjn2PsrxtZzQkX7cnTtibQaEroLQhyZSZWaQJEdlUkBTKxzH3BTt0t4FMN8pW3Db8z809I4PjNLaEu7V9M9K06q2kZHi6u3DbKyJSggerXOV2O/biH2semcIjtfYl7i1rZ4A5kZZP21NBVS9PHIF9znHZANqPxRLOoBSu3WcLskpBlkQEPYcLOTap3ByosIgvFzuRbCIlvO5sIIKqkuDwCe57ISI2Encjgqr6QgyUOORpezqOgwg6qBfmmBVuHobBHWKV4WULymxjE7Oa22DJzNf9VifSNi7CxMjX/S0i9PmpHvn9NjP9ctHr8+XlZT5m1V2uGzyIuIfsllmW9WSzRk5a+PV61aEE7NPPjSuUIuNtGjFf3n0AMAYnwQx2WJLDY9tqzETHcVQWFYNyVqbG8fR0YeZ9380LeFcTijm4YLFzP26F5r1sW20ONuJc8FHLkNfrAQAAIABJREFUEJFNRiA9OsFXGL3zrxFb+XRkGLHD/DBEGw/HUIZ0MewhWwteGAnmPIyZRbSqjsV6z0DKipoTlm65I7FooCVK2bbN2/xfYVNG4ZswB67XCyeOw2vUtclmmcfumVzIXs8cTJHtEtqnlYpw7of7FOZiXa1w1nAzZ5OgTd4D4E05FHhN+Rhm12vafAPgLuNyiQkKY8o8bgAcWgwTM7Njji5mSJFulvOo37PUGSCkiBOEpZ5DP4yZN9kynQABHXX8UpSRSGjU5HdZA1KEH7Itai+TmVSruE563u3wflCP3TalTXurYTZDiQcHou/xSOo4UD7lfsV5eplzjGHusrw+lLTpCJ+ko6ASSc1hTpIAX6/P9djHfmSmXocIWeRSU7GS2l5Zb5VUiSQK4HYY84gIXhGbJY0x20nu5vfGum0l4EIx9UTGnPvYNCI9rTzLEdmBLYFxVy1pxa9UVFC9M7fXt+fLFQERtZjztl+//ABg9xkDm14EZMekBsCBZfXZDfErWwwNeTre7JwZlJKIKJVBDKPTMMUeXnMqsIzLBmCWrANuGXl7re8r543BOrYEH9OrnlTdxhBLe9tv1+u1zu7DohBH0110gJJl1N4RTCIjCLINqancKeutOTLViVRfIkFCRqcQxjSOFJAftiUV9IqJzSMT26aqahZh3UQcZmXCMrG4JIApRiT7dBZW8HevFwB7vv3whx9v8Wvb9YPTU04HcMXxxSbv1djnLS31IjQA2De35w/+TrDDoqOckSnwqB+ggxorkJM5GG/ziLBFhSNl7Tib9OenC4C322uCbO6yIqjmbQew6eYxPaXGpDWdFZZxVYRH+BijNOAvr59Y5DIubuYW1+qYlNwd4Z6eWY7gH7cUFW7rLBGNEj/0Mqo3DMSlaF5g9sigZFFHFulkzpx2ZObQTUTK2nAcZmY8tDC5Ea5bhei4wwnwXOJOQAsT2duDTrCvjUYmAaErj+p2uxGnuxd1uY4hL3NDF6Y1auuef7qVEkOGnoS2OhkrUDrzXC8rqGCjmGuVoXzPd3K3+o8LoFXrlqFjjWxtzpmYQBRaFR0OSiRaF8+saBUwCzSZKIT77rQkJYqI4zjKazxOrTjUYGUhqxVHhXKZWWCCPBdcJ5A1eQnH5fL0EF7IzIO0ppJLtFwe7MzOVFtmUHfPZcMpOJl7IpNBc85x6Ty2OSehI/HmjL7kKug3ol4/eVAYt6DdglKqEOQgXgnTp/bvztBeHoL0SPJHyXFjlUu0l9+ytnYqKWUuoWD/ju0f5qxkXAqPaaTj6XvfPSK/fnkDQC83McK75+evvqDLmHbMdlnLPG4hrM2Sz7Y6FwiR6WT2T/fanyhxLb3bu1vz4nwIMFOZhz1SIU5F1UXb7XlGzTnKFEhS9n5pwAolmXlZRotJsR9TKnENBcU719RFJC2YV+uOqPLPO3Vc2r6USSAl9vIzUkvsMuPp+eniF2Y+HhybHdFRAL9OWMh6kBZBrAn9YVFZKiqXapwEtMuE+QzP5RO+XrePHz/Wx7i/7tgB4B/+Y//In/wT/+T/9tf+1//mv/uv/8P/+D/YXz8Rtnpof/j164cv3r3dfnj98Pzx48d6cz+8e/+D3/7B5XJBZJb6q9F76j43ut7218pLvg7dxsUVNEhj6zBpO7gA5hHkAGyt5z2Fg4ryXYvNPJ2f0w7stV64ZmZiquomWv2Mu0OIB1+uWxhkXCKOmhrfXq3Yrpl4HvXmWuxWO7CxyW3/uoHkuSWC5pten7/4MACM6/j4cfzw6fL3fn/g0w8S8+SA/O7Hr7/68P3x/uk3f/M33z1/We/a2+12efZ53JJwvbwHsL/FYU4RMY8vvijRDV7m6xfv3r98tG9u31yfqFrifX97//7d2+vLF198lZkvL7d6wubxykO/+fjDi75z72Qyr72lIyLi4NQ25ICVApE3dpNkAIPze19ePt1+8HK7QWLuCeDdu3fg8cNvvmZRIKO6OSCMRbnWqrfwKvEJcQMGON3TreLlihBGRFGsCUhJSFaUTNu+TuxxLV3vSFHc2aKcD3Gwf2cpB/VMPE75A5AzJhAKYuZYrr1MAziDTqNLgjPhK6mE6b5xKuoBJXjUNkYWzz8ywhLS6VoyhJLYkZw9dCiqaoRPtzhy08u5jWlE9IP84eYHMdeWLA4v8XkTeZiCsCI/Kiu67FbqC/XuCLfDHBAMJq1szgj3SC+Qk8TJ2YukdMo7ptp7WIvI0kin9aLCLVxZiQOSVeKX6Q0eCEqPDmVEquqiwd4tRUWIgUgGZXSKOfmCLzyIv+oQMzPPu9iBpEil0tEt1bswmVG1/byMeHUllCMgHaxSvccRh++T2YdsqnyccxOKzDS3pPatnOg4TkBYqnVpnXBxKoS4gXKUkRRUJRyx5QqPyzyvlfpp59yrflDVMk2s1BuOcFbB0tEEUoZClKQs4VzpmMUyKMvh/8vcu8faul7lfc8Y432/b8611r6cfY59bGMHX7DVhAAlEO7B0CgkCEFatVQtaloKSptIpSitIKrSRr3QhqYJSptEUVuRpqAIQQqEQGMDJkACBkq5lKsFyGBsH5/jc917r7Xm/L73HWP0jzHeb87jlKqq+MP8Bdtm77Xm/L73HZfn+T3Rw8cjxwHwJw1Z67AvtaHfGWu9yLwgBFUhwrmsbbELPtT4EY1JtYR9gLz7ui4A9he7LbFrS7JkwTzPG7HipOloZARG7BSGjBHO6UXjSK8f6p7BwOKcZHZ1lVjmCmikSpvDe7g9dDTGzEw5aiR3137KPYkULQKZWestBCndjd2oyFxLynNUtffYGcOjOs7AToGbm7Yegb4hBepjlOruiXMGmIWY2Dx8PZumnQVTma2t2RG1RZu5AG7ENeTDTtqpdtkpL9ZxfTwEF5ynmSHteNTeSikx+p/r3A2tNXcvLDFmdWhbFmYuqTJOYxURlRDuLTnlZ8gG0TDX3togksZIhJW6GwgFgBRoW0OTbG4DOWnxu+erl3swP0NKcRlBb9t3JCKmqYELMVQuMbe0XleH1bmUItqI9IxWGz4Q556dssOMSnFYU/eem7yL+cKsW1dzTKWYhpazk8xEwlxYNm6nqcO0kXN0L2kGJKezTUlWUxBmSzoGwGeU0NQ5GimPdHr3UFqRI+bLRj6MP2vIsePciZw+B+3qpELB4Fi8Z44D/GTeJO/a1Vo43E9eV4g7idTIpRynraY2wTxcS8GwJCKOWtFy4BDqJjfq1gJpGWWzdm9QEd5SmSL/C24yJkGb871S5BeczhAQqAifAFInbUsAprYb/MTWBtbe0C1we4VKXxvMaq1jRF48Eu+1OwEDJgJwgnsihmTzBMHnMhm8DjyKCMlO1qiL4Z0cwMS4ZKuEhr4C3aEmkQw4SdG+tmZcd6Eicfe2HJQ804w998TxHK+9yZAPE+DmTY2cien65nGstOu0i0PujAwRHXcdVqZ8GEP1pW6ZMuDZNUspVeo5gz3ysQeU5PcTw/H7mKICU4OZiPCrVlJkQ46+5Ql7hqyFRX8ThGuyJ10InBJrcnctzMx0bKtaLwMkdqKmj6OQQEyiNvjG+epmLizOYindvVApUylTBSgESFwLsRBFskEQfcfixIylxDkYdVHr3QEdJ+MmD04SlRHYTiF/I1X2HBFkp1yk03uibk17LVJKJeGtgEBAtBzztEvNWMBTTc1XNwoGZBV2cFd3a2CepqkOcAAbi0jrq5lO03yiyBCKFBBtAw4ngYtmLR6nQHczYi/jkj/52Uic4//k4SqUoIKLiAw7uqtGuGCZauvH3nXDYiWvZXMvE9WJWU7ZsTHPqwwnMLGAWUg0Z6KDjIARUwt2MI2cZ015sBncPAR6ET0Rl1FCi0c3khtWjxfVnU9MKd9IbYCrUkqRqbuZM9e6v7xY790B4Ld+ux6E+d7lnkpZ1zVOIilTKWXITr37dne6cC0Mp4xT5VCcMrkTfBRhRDUc1OzqFi+LL74cl1rrOc5qXBGZsEucDI5hEwVRmaah9VhaRDSBxbbociLmMKZG5JhvoVxE7C5O2AArrganrh6R16eagGLeQQZvqRKEm7eWNyknA59IChER1MyEziZaRZZlBZGQyDaqC91j5C6NuMrKopz2lfjLW2ulSgSkL+0Y9Ierq6t52r/lzZ/07/xb/+4zH3zhH37/d33FV34pgLe87Y3dbg43j3YXd156+fHVxT4UiY8f31zdu9t7J8ugIhHZ7fePHj26uLN/fPNyPBtP3n9SjwaRtR0NbgM7rN45IL6mGLujQiAyhQYoNk1BxERMhYVKSK0AsLD27ijEBVTVe2SFCNOy3jTt5vPl5Z1HjxYA026qVXprVebDze24PEzNjdbrm2cVuLx/B8Bcp+Pjx2C/e2//0tr1cA3gqTsPPvL+F18/v7Xd4Xb78hMX8uj4IoBH1w8fPPVAuxfBnau5rQcAPE937txReVjLfm12c2ixDCEvl9OeSjW70bjUVdy4VnLuu33tUdpZZWai0hY+3N5O8+6JJy4BPH788nwxtbW7tdbb4tl7EJi5zCTdMveAJZRGgK1qXYZjrpZHXQ/dL7hcPHx0AFAfT7vLC3bRBiYBrT2eOpvYiGmG+xwm6MiOAhVisDqzeT/jgzKEndi3W9n8nHqYF8EwVdDvqbK0U9qK8//jgCNGGGaWIkSRcQ5HNPHmZxlXJ5hO5yciwdPdWRIOBc+z0gl2pizZmIUZ7B1EUs5RSJSn28yUIcws4jzUIiTMXNS6mrGPC5dgamWQerfTIM9zjoXG1kcakZCwxLuQ9R6bkZpysAniZFNjkAaxGMWTNJS+bWKWEUEVHZ5LJhTaKaNaXxX4V8vZSCn2qTxylE27xgdF5pVreEncOkhCwadubFv4a5r8uBZqA1JwFq6UGXtucWFFWzn8OHYGvRp+B7hmouygkJ6px4cBHudY79OZmR0ghTo95vK5PvGEyEYACnlyQFSVChEi5ZTiAfHR0Z3/YKl8Z9JTQDiCZcNALbND00S8KpGZ2lFdpNIWzU5SghdJpKrg2IJORlDrqlZrjQtALHM63T1IYSHM2T6EQgn4NG0pgRlpCzlmCgUKM5xUPNawuTu1TKwczHhEqHAM6FOpoata23L34g3YAmZOds6wAJjlpoJOMS69d76YmGtmuYytSqh6PcJ9t+84QuWMFO6kQfwFZCzbxUExCPaaSZ4gNM2cC1NVNwRMhmTjq2TGeWtLWyGc29FkUIYnm9MMyBCQq7s5jzw1ZyGBm5qT56AsVBVS6rRY7+o1ZEeVzfnQjTtPtBf3cPQAWjkW3RVSw0c8lSmk/0GNRAnLmWtXmaSIOGfovZpuo8PWWvjCnNNbN6hwVoqcY2IHr63EN/74uDAHHiUaZJh5vKQEMs3SSKSccujhzOIJZcuAxIRGpa5e3YiTfiOvwnxmqxx09JT8hRmTGNvfSdFBs4SsuKZ3RsytaxcQl5JgDgXSf81E5UTrhIe8v1tX8BYnvEFJ/3nygvvpVE+zWFeY0eDph9kK0cpQBsqmGZk8ssmRK3puaytO6sa1ENGAg+Acc9szozpAQx5vQtrrcMLoZH4jsEUCeQCK8uyKdRAYcDYaxhNirly6qkOF0sFK3bqvQRFnYh4Rp713ZpRSSuGIp2GCiFQU71mhjQDdyoVO8bfjoFXvgPCInB+HgYM40GxRLpjDKKQ0AlBktEmtZrb2Rk6uJqCI8FNjchYzYQSzNaPuyCorjIrwEvmMhspcWJraTGRcoxOcHN57X+vi3lUeh655upx2lyQT6ypkISNYlwWgVTupBxc1T3Wou6+tl6mEKnmwjXooEySFgcxEata7AoyB6AqNOUc3Nyokpdii1s04mYhrkRgsCmeuhI5hekBZ6ONxwDEOaGZ2EIYlGMID1Bvuh8H4JYqZPclWI3piiq0zl4CMFskM+BgbmHWKfQ4k6lEhhtl4o6CqkTPiozINtDEl7sGmOEQYHDBT824+qBbiCY0m5kIDWh18eiJpOmD7kUwpEiiQc0cWZRlJ7rzfSeo/o7QiA0xKJsxoD+V+svdCdSzkIiX+OXjGTJDFPJu1W601zseNPW8doGG0a6pInD47vOua0VbmXIuIFum9txQmuROmeWrtQGOiGjIcTfZIzgyE2dRUW4w1Oay0kdHOYIiHU2VUtHEoxJnlSe+DgLhwESkoS5rHbJ5nZgTmp9YS4ppNwRHszE2XwTBxmliYUtnLDleEp9X8NEwiC2ituSLSiTpvzi5OKUNYHPnEWodtIy1272OCdiojcVqE5mBbGKXUtfd+OJKUJ1/3egDHVl/SF3oRFSkB3R/T3lKKW0fEBA68pSP3WeLD4wpikJH4cCfFip585CCMcMGuy1geuqo6UhFA8S4Ar+6+nOk0FjyDgWfWzMbKYaqe14kRCLCNt3xq6kbmCwhRjoc+yLdvQSAiCnezUAJLKSA6Ho8C2u12G9ViW6bFITGuNEcHg4RFHTwqNnOkvtvdxyQ/WHTpmoYBOCwHqSVUQmY2RXquyOOH108/9fSb3/zm7/uB733PD/7T7/iOHwXwn/3nX/ulX/4lb3z9G27Wj6qxKQXEca533ez25rDfzzFaXdZjraaqBp/2U9ZeZA1GnZyp1mKm6WcpbGrdjMwYVDi8ykKk7mbamUbvkv1fLVW2FnpjU3mAcQbZK8ZqF1dXjx4uL79yfXnxINYAx8Nhmi6chKR0TXUNlSqCXVWp5RjbmG5Mzcwevnh7pPtveO1rANy5+qSfuv6VVz66Prq8eGL3xLG/WHZ7AHeldiUBLcvh7p0nPvrc8wDmi2nprTdv2vaXD3ozANNud7zVxzfX9+5ern0N643U/YvPv3RxeY9Br7x8O9KC9jfXrdIMlIv93W7t+vEBwO3t2h1mVou496jcIx89ZmVOuh5uBsCPQBl/Aw9DbxNbZxHbdap36jQDePnlD72mfsLF7vJwtFKKFc4YYgNRwo8BLclrDGMEiAqE4jDoujKTBwKTi9IYDZzdxD64x+Oew3nPOUIzB7Dt//UCz1IvU7qRyzcR8szYEIfHsI9JwAOPN95NIXdSuFp3B6XJOSNLIeyDZ770HlQLDCQ+E58FK/YyS+86uMsm5LXWyMYyO2WlDQbEKW5gkoJRKYYiLAJBlMxO8M5EERu0mZsZocZPK4AyiyvSJ68AbGkbJ5SxAStdTbmyMLaTLSxyWxroOVPc6QRdyCRRd3EO2enHiGg2PugI2iBNKmHGGeZryiSZ4M0ncnmwlqLtOSsPosIOFcM56nVrP5Kgb121kzsEIOk9o+UBrjV/TdUxy2CUQu6kxArlkX5iZMzcWlPT2LGrqZlXRuu+KXfiSGUncmgOg2hM+X1LfIh/9OJivyxr4MPoLNndzW+Xw1TqJjsdsHxh9rNdJcx6H8jCc9TiNtrbFBxFpBSJ2RFRkgLDtk0gFqqTRORBawkNZUagT9RajCC3zTxRhjgcDof4s1wb5B2ky7IECHn7vXrvqo25hMAS2CZoUcmO1/N0J9KpFByXbCF2IiI38siRMZx0ASdwI8EQ5XFErFHYEMwpMcBFpJTMCiEqIsSiqhuuQkRqndWpEDNzdKvuGnskH3nGmmomNwMTBb5bs6ca17FaRaXRMJcyHZeDrY3gW0dkBC515mk5tBgETxfVZTpc37CJ0BVLIUSJciuwQqEQK+EjPixNhCJSZNNsFjoN1IgpCl2ySP4wU41jZLN0jS+rMg+vU76zQbRl5jbe9BxtRBzNJos7RRGfb2QjAIVD9ouRQ+za3TPaL8mIqQwIrwt7zvqiILPQksfTx2Zr7961zVlAZ3cSCl0X2Ebu1z6IEnFwBV6qaPdu7q11s/i3otHhzHdJ8ZG6QVOqXGsusU5AmbPfMaOpcsiu22Oft5jxq4IOzCMkTupZyBGLEzhwhG6tdRppRJn+BQJHQAEGu2ocruO9tNPogYtvlNPxEVniDlytW4dazNc951SwAMCzV66VzufpVCtHoMUJ32bqzqEiDzFULimhvTeoMXMbxJAYXcXDMGpm3/YBZ/MsdYe5melut4t/a10WsMx1csfa2zYy2LCjUOuI6S6c6yZQ3yIgQC7uuixMvQhr6EbbYqVImdix3TjMVRlm4lMhCOp8cVEArGXqNLXWjssyQXdzTDalN1i0zmcHOMDmPXrZEc6Fzoi8QhEquQ+wuNryS4SN5GIPGbcZuW+zLR8YTdrygz3get1MtQ5rGDMXQIhBZOb4/ctS+X0bcFjXbVqcudW5rqRYHPirpSdjg2GRNxMlWgwUyZ3TUYgqHNGQakZuwh5cDJGqFslLhsg/TzBsjWAF88RSGIikuLmjTyUdZa4BVM4Q1hz7QXQkuImQyAn0ThR8owx3DGsARx/eV1Cmz4ZEhSiCQSxgQtS9u7pbGLUILolEzwgWFtHISAOIaJ6mtizUzg4FcOR9GntfUrvIRKUwW0J9x9qQ41AOAciWzRPkTq4MYTgbbQlJcEgqbHxAxVTjcihD7FpZrDqcOQT6Y0irqqEudSd3WAstmQfi2ALBewI9kELhKKWE431kj6cqOMb9S1vB5Ap3BB44tkwGDw6as9rpFSIzmLmwwE8RJDAnAxvxmLAISYzZYngTJw158OSJY2uVA+IgBIkH/zT+rkRGj9zT8XsRhGuYmHSaJr7YAdgdcAFRIZ9KLyRSQ1SgZm6995XMS5mobNNTRg6/8y1xNXeO4Fp3q/sZQOvL2tfWtAixW90YvtMkzK21vjYeZVxMv7op2QZER1ZnBAKWZQmlQ5lnwFprak24TvsAH5hbBwaPkE/9W3dInoyjBImA8cD4DxyZ578DqPXWUgs3cRlxI7Dtl00aPAxwbGINNdWmtc5xPmqzDa/NMDdjIeunJkFEBiM4U4pMrXsvpQjlUm6/u9ztLm5ubh6+8Ohf+bKv/ILP/cJv/Xv/M4C/9A3f+p53/8SXfPkXPf2mO0+/8cE73v52ANfXj10NsN1UrGv3DuDi8klizHt/fHNz74n7x+MBwM3huKsXrTUna2aPHr1SdgJgJ5UwIkWc4KFYKeKipnCAWlQwPSb5bkwS3LL4dkspRtatmycxnooQwToOt3r//hsOB7pz97URdFfo+uHD5+adtmZMOwBz3T948ikCvfDwGXMLqoNpPy63RPzkU3+glweHKLUOh0946vWPXnjJ+53Xve6N19e/fnN8DoD2Uie5PT7c13I4Pt5fTLEEbkd/7YPXNWDp89XFJQABtzuHRy89322Z5zkW/+peSrl//8l9uX/bfKqXUYau7eb64UeX42MWJaIqlwDe9gmfqJDHx4eH5YVpLjGaDJ55b2BGy1I1Ej16RMwQu0d2rFEtSkXUbPX5yQevB/DRF256f0RFRPZSLxq3uEEc3Zyg0pq7DPU45aY1BB15NLmHA0TdemsJ3TQiAmnEYUaUSi7rzH2bF3/s7OJj/pDszKzCp0QLelXSnmrwiYW4mCWhfwsCIBBAXXv2VHmyWeRx6vjbjcDC4Jhfbzo1jZeXHBtMc1hvMJVKZ8WKCVn8Bz7Eh06Rw6fmxbcpTk4WYkVWppDVIS6bXIJ5pkmbKcMU5GqlkGuJ4bm5xUZAMWycUVS5O8NMc7s7srQ6AntsWykSpXlx2Zpz5tCcYzvKUpudo3naElujwYApCQOajgmHd1f0JMvzJmpIILcDvbXzND7msNb2aDPIvbXG7Pv9nrfELvVz1dspvNAdRJwDLB6Px1Chko2M9lCBhLcBBMcmvbZTNnz2JGoeQ/9SvKvDdUABY/oTg6pAYpmYRXCimVpuUG6XJVY7mbiQqxQ3t2naxYK3yhygiqB+1lp7cxHyPvYucLXO8A3X31pXhMYHZjoeWl+XJSMYg6Gau918BmlUwgSnNItFruQa7W60fiDvzXqPDKtAKNFIeso9XHd09Zge8Iin2ZJGmRE5saciHbm2M7c+Ii2cqYCdgooiAKTKqkZG5m7dEr9K0VxQ7wailKLFxQoiOAl37wlHjx1vc3UnIa4l5MNCYGcDGzJskqRwqbaskG18CA3vMYcLqGxbjWjbmBkKc9QyZYCTM4zCYb25IKTCiR3MqV1IknHo6kut8dUYNzXh/aXR7tiOZjxNBmAuzr7q8diWTiacIe7rbq6TVGcyeBD3RKiUqfeVmUG8JZQJRCDuPs27sLWauUhNHoQH94AySsbhboTTZFO7F5mYQ0Zp0dIT0L1t7PBTkKdDQAH7N9N4zUspFgRIM5I6sBQxMgjGc8vuAO6IDHu4Y2Q5wVMXBWcXGsWnO5ETawZcBatVJf48pGHbJLdM1VtL1Z4P1qyQxStP6VLU3iP8OAVG40kYo974/8OYKJUeobhJxs7TAEC3mMbm5xN5dkHkOQ5nHIdVRThG8BGNmz0/U6ymSxDxAcCaLyG+wMhqCKGGK6pMMdQaG520yZD1mlnUJJAQCGZqUqoIa+8tTIXwkoDMbsG2V9UYf2y3bVQOugU4JbbP1I2ZqEgs0liG8S/+OwNBRJkrTPEFpj/QzN1FSiFJ2RWYiJ3I3NTdg64y1h8SWZBnqahhVAc5k0Z3VghE0L6A3ftqUkfmjoCpg165uQaVbZTvRJDJp9nLji/vxl2xBPltYqOe4RgEU9m217QlZ8OFqIoIyG2L4PBSMrE+hTxqJFRrlRJI13RdlCmwEu6q3LdjUt3dWouJ1bZgNnWMzOB4OgtxI3cnV7CDPg4ZHHFSbFqyjeXjhK6nmLQ0iJq7WncLDaQPo0pcYmQsQnZaP8N6M+9gn6Vu5tsthI0s58ql1rzRE+6NLb3QmWA4HtcqKUk4SbmQ0iiNbFKL7b8wnzxCIjVVDwNkHf/9Ujia0rMCJX4y2mzGDgXGfAuhcIuh7G5d1zDKisjI8Q7ZauKaE2tPORULnftowsk98kwK5T+FUiazNWRXIFJkzHudp7asuQrYuEHwZrpqL7UwIf6tSIYQMAmLlPWw5sUjYtZpS1/PyB+JHD4hNrfQT5InHzjK3BwesQtsAAAgAElEQVTJezTtMflKCIiqqpo7iYhqIutKmaIHzr2NJW6WWUQbmUdqQ67pomRiEmE3fXVQFoIiEetlysAqHyrvLVploDaGgnezV+Tg6MyAdzqP1GhjyHcHl3kvcA4pkO/ny9c8pULYTd0thBgYmW/bzuaU7uZqphnhG22hKZTzEywS1XyHx5sR01PqllITCrQW10nK0GmrtlM4Cs5UKtBh2iJKtXxs2pB1Wghii7ghWozYRdOQr6+LRsUUiZbxjkdWEXU6g/KwCA/oSZUUaXvMy8ixLEs48eZ53qrY4IBse9eghwSMLeYmTFSkSJWNH7atwjZCZ3xcVaqyBp2mlHI4HIK9au53L++89PCVm0eHq/39b/yP/1MAX/j5/9Lf/Nv/w1//b/7Hd/7Jz/oLf/Hrfv5nfgvA00+/ZjeVBw/ud1kPh9tuRwDHx42Zpov7cnG1HJr1pCkv2pspO+139erq7jRF2Wp9WVmqO6GPDrBT1OMEN2ujwY2likkpxDn8pqxdB8aIJBPymLlOquV97/vdb/mWb/3t978U2rGv+Io/8VVf9WXHwytXd656LwC+63ve/VPv/cXbw+Gp1975177yy/7gJ78ZwPFw/eD+U8eFfun/+uiP/NgP/sg/+zkAv/a+D7dl3sn+LZ/w5J/8E5/5zi/8pE//jLcBcO4vvfjMnf2uFPS+rt0BrNe368rv+qF3ffCDL3/gg68UmQHsLuiLv/hzvuDz/tArL39YpC4pcSJ3+off867f+q0Xj8e6n+8DuLjYve5199/5RZ8y78jw8O7duz/6Iz8P4Jd+6f3CV297x5v+6Ge/ed5NMQ/K8PjBAZjmOe9O0gAoBmonT4PWrvY7mPfjo/3uHoCru3OzR9Z2TnNidPONaO4GvvDchPggZYAcptgUzrXOgKmbd28j0jZyZ9ki9OHkAshKMT1wQ0HocDLy/++XKRF41Ocw6+5AEWGBQd34FLaSaUZnrYsTbxoEHQGhjEAIWaR+EoAqUkXM8gcj8yB3RJkrIiEaGmui/EtDUhEiI3ePtTbzaRwDYF3bbreL1WgcmV09puHTri4NDk0aI9RjNsQkIr79vqYhpEmKBMb3rogchTjQKvHmozxRjXwzR/u6rpu6JGLqt5M8xURO4ojl4SnOlQKHlHmZOR/xk8Qm4f8DtxFxX7Fe3lbQcdUys7YT5OljCPzn/qBzMEucmQH8z0w0ZIkSheYkpRTJ6ybkL2QgE/BWTTFVM4NwGe7REM+7I3br5JCoAMNnaYBiC+vl4QKws8wUVd/+923xPpc6TVOt3Bq2/PJzQfiWQJHfAvG57yD6LsWp1RxeUNvC7jZabZDMCeamrS3Mmu+LZ/9AhFJ57E6iRFS1TpRYt91+Wg+ru8/zDFhUHUR0dXUF6yebPTBNxXKPLeqnWSENe046rs9mmd0N6rQFDkdwCWU45zZoYxYXtNY23dMm1qrCRNR6ttYZ/C6IOM+TiUk1JhRbZExoFeHxveSa3dx7GM2Q3+P2w4pIZXGnrn0gDyIhV1791fCyqBNPpRo8hMbdFObiaEeUkmXyzXpU1avdFZHfHDr5Ls4T6E1hqvNMkE5F/YQ4iVZoC1nb8jvOrWQxY81FupRRz5QQbG6p7Sk08BC5O3MhSi1kDOnQ2cxAZ1Ymd4cSiAVbRk+Md0PuoC02OBBmptLNHLqNueLzz9dkiDWEWUi6d+vkPQa2qOHlEylOqm1Y1127elcRAVciPh6Pcd0Qee89EtziC1/XpVLYzYg5zxMiODmRqzVCZs8REQlLKa49jqaR+oztO2VmShBVPEVbvC5GH07MZXvGzoYOcA5pUYDEzAjqRsJ+JopJmbOZhiQ+j2WTKs6EEfASAIH4ns/bn+1LDxHxIPGJEFOh+I7cLDxr8zwfNEJkTZHHYyEJzHBo57ERA2EgmIGYgoEQkdLZhDDXUjGESxjPiY+/IkZpm7Cd8yNNK9B+mq1rcEND59ha62ahIz6/oQozzH0oXZqZwjspMaunOj5Ceuo8qXrTtcXhUycFHZted8gTr3GatrQ1IkGZadp52d8EM5jYjXb7qVTq7aB9BdCbEV1uNQPZtox0JipMhFOobSbVE7lbyDqMKABA8eRtnUXAdCj9i6cluJn1ZqWUbcARcVdwryzkZ64uNQTmjM486h9XA44RPJOSHj+Tb0XLH4StKNzjro2ZSNzTqipUg/BADsmskEbswhxwKWHuASaUgqBLBpvCc6vmjq4eHoe4OwzDtczcdB2xZFREWLhZ4JwsirBEDwyXGg/vMUS0t6lUVe2eWpXellL2acHKfY6TnTg4XddRnhoEIqG6Ow3RM+6k91MBAW1qwoU8dkLp79Buowks2xFA5AzxQpTZS3BrZg4OEpt37ZvYMuIwtjc21eultLa403nysIeXysx8HceQmLurZYs9NnhFigafgZnohKiYpEA20WmOtIw8wLLaeyQ4Mp/oZdv/TNMkEqJBAotZH/2qJNvZT+LtCA0lZhcahUfEXZ2c6okP5FBqEjkxsZwLksMhsp21Z+i53LsPAVmwloLIRiMQssc9NxV3WrUFOWK+vwd8se6ZRrP9uC6FCokpEt3pGXkTgKv8wZq6GjETyIUObQ3OEwmTMEGh47eFe2/OHGFpIpn5MsK94pZKTTUy3svMbK67iNQijdyQeOxTEF7rpOxu8U75pvWNVsQpb0HalmpECo8SM+tjEQr+L5e5ULPRfRm6muR/NITZrUspgMSaNEwE3h0Kg5PE80Ybg1aK2HCOnWbYDg36abLJhElc++3N4erqYo7FkboZ+qpXu7tmdv3wdj10AO/83D/+BZ/zzu//we978Pp7v/nLH/mmb/orAL75v/0rv/G+X3z2uWf+1J/6kje/+RMv7u+CG/p//OxPXd29vH//bnd/5aWHAF73utc+9donRfDw5uGy3GiXY9MQ3VzMO0BAZJz+o+gADARiVwmILCPDh5gLCdMQGEcCG8hJaEvaZiu92+tf86af+Ikf/wff/eE7lwDw+CGE3vs1X/PVt8dHJNjP9wD8n7/wvu/8rt9RxdNPP/fF79TX/LEnATzz3CvO+x/78V/4lr/6D37+519IYhkD2q7l+oXfff5nf+p93/5W/Pt/7l8F8Ge++k/fu/cE281xeUxEEcdw984TH33/S3/tr37nr/4KpCDEnrtLfOiDz37e537yfLFrvbXVAOzuTXfqne///p/4oXd/5OYabc0V0eUdfNf/9l9/zue99UPPfuDeE0/+3M/9JoC//t/902XBp3za/u9/53+5v2BrcYPoXGeTVM3WKfKbrJt3pwKCcyjVhcjW1Tq7Yl/kWl8AMM13Hz60fX1CiEzRmucHLmakqAnCGYYFYma4mymRS4n1HW8taCklI2Atdu+xi/ENsEIAaecBKWB/FaaK3H6v/JSzyWDg/Y14jEKNYmlnMVMkiQfJwWbmhm04GCQ1gTBzKZFtfxZYG1uxrikkZsnLNxNLTl1WWE0DyjhmozIScTkjACLFwckIAWUwGlroboW2bWqWAaH2P5sU02Zy4Tyds6aM8bgnEmWAfpxiRB4ABB8qDDWTGgaLVM1IjWUQ4q7AELw4hfrfY901Pi6ShCbkpZmGGriqFpTzeotBzNy0E7GzB10yo9M8P7RzHbggy6HoQtuyllJKEXe1ZjlKJoKphLf/Yzwy0S94vHQ+Bh8yyuWwwaGrdXeWzeLhALq51LI57U+tdSWGhylIOMEYql01UPq8LMtWDLg7DRaDJr8jl6KxCE2oBBcAN8f0GoymPRkoo33yKP13u52EaCfE4eF4L7VwokZ4jLTMPHQQAzqYK18HQb1Ecxv5YsIsHLkvgEzTFJdgM+3a3YiIZMzNe7eltyhIAbQ0TTsRQUTd+5D8SHzaGUkvmqZcwAZqjZ3US4kuOrftsT/ILZuFKEPilMIQJGBEKtvoCR0eQxx3UgTr4YxNcErkCw8XD57wyUKbT5qUsGRud6vCXdHVg/S3/bmAQqoDk3iSTTW8xiGGyi5a0Joa4GTqaX/2qBAJ3rGad14CBFtASuJMi9TLUrovAHzBVFD3FVzcBD0W72LmDT5JIcbmg4sztrUG8y2CF+ZmCnNXDfR1nELas95gplB2MG9DQxB5+i80gQgOxQmppkUojOfCtEmSz95CPj2f5Czhm6mb+U57tP00eC58CjU/NhBULaYhm9TKCU275Bg80rLiO7WcTwHd4jvwQowRwR48Pncn8Xgctuo6gugdGW2yaq8s0zRp4957KXKKd4mmJhGR2ZdCjYkB6kNSHT4pmeTcoG3BpM/ZxHgx1Yhoba3Wioh6CFcCsYQ2Q037aKM4mH0cYSiDOuQgJkbEUH6MSZDImagtPb+NVJjAkeyTNE0IJCZ6ngRAoSoiI/8hN8oIBh8ThLraZg3uvVvcrEbrwHnGZDc2f0GD3UYkIoKMVR4sFfLKhUGmmXS7AaHi+UygNUHNoNbMXY26UYncSR9zNXfNhkMR8nq2Is2wRi8Duu56C1rmi3p1pTKPMEqDEZdKPCnA0z4M+MuyLDgW6jANAgCLd6dt3LL1kpy0KfHMZor4hhABKBySsb4JN9RuBdU9b5AWUrsAmQknKBPs6V1gGUBJjyAt1UIM1y0Nu7AQCbl1T2vFx9eAY8ut2Ng/GCHt52rbeLcLCzEXhxrYaINthnYvUivicGutlVLmXYne1N362gFMc847NiLU8EwqhmQ0ZHbhXHYDudYa6jBo7wqrLLDoHyRdFFxZyF0o4BcYcXpmZiaTjKkiRMiVp7k+PlxLQqCjNCuUpgcauxR1qHgYrKhQwqN673HpRpNfB7RSVzUzci4sGQAGjTO0lKK6yVI9YIZMDHi3nioYERFWhm8e4Bg2IyFJZpahoUUCTkmufhrulqH981inx9livfXehVBKEZZxKxMpDCgMGqqKqPJEJH6vDPJQiychIsktBgGZ2Ke9K5HP0z56ws36y6X03oeCY8dhGo2hGCc/whQBldPxxnLYmoDYmZzZzE5exMTpeUz6R+TKWfvBzOaa2JyzsptS7yDn5CGDt26QItMca3vMc299XXoR4pIFBIjX42GaC4QdGtuhOLkL0aKtFGbhseoLJK+b9hh6cIxE1Zs18VwV1lKsmXOEaPZtevUxu52PeUmJqLUW/VUpxIzWeyyUxhpNGawAzFsPCH7Ul5OIOIm7bqYzJpg7zJyJ/VULwLhQmadlOYSSrdZIdJfdbhcF1rIsYb6N4uD8K+BQwJ8QxeGRMV31uC6llIgrTk11MAo2472TmUswb0jWSKdTv7i41O5ra9r96aeefvToEYDnn3thnucv+Kwv0qofevZDf/5r/wKAy/LUu7/vx3/lV3/5f/2fvkcE8y6yY/2zPvtT/+J/8o3f9Jf/qy/6418UNrS/9Tf+l8/77M/5I5/16W/6xDc8ePIpFn358fMAXnz83HRx1driBiEPTr5z2K0VZCSlBEUM0r27iSnDKS5Ukdr60lcthUUkUkXMOpGb2bGvLLvdDvAJAGGFXezme7cHuTksTzy5A3A8MjMu9/zi8/boMY4xdNjf/cf/+0//5b/0dz/wW9jt9qsfALzlLffe8tY3vfTSS7/1G8/c3OB3P4hv/ubvBtC0f91/8G8eHt+Wuj+ui8gOwOGg73nPz7zv1/Hg/vzii0uMSCaRd7/rN973Gx9461vuqNIUAUzEF5dPPffc9c0N5rnUOsUQ8+HDV77927//89/5X4Bmx3w8zNHF7GZ84AMHtVkK27oOyByYoxW3ES3sa4+YCydI4SAr0VTK9c1yu+Dqqbu+XAMo035pa3GeL2Zy0raVSaKuyr2LzjLZGjcAmLZxxjZfMDMjQGqpNfHMS/PmjT0wljqmqdlCmxn4/+cWghkWiFBIKbzdoSTcWpczN/Vm8csBX2giNGlt5xAKMlOCgHqkDsRlkWYWZ46bdJyQqZygjkyEGa5st+HT3Hb4Y0LN27xTRHiamCkS0MpgcER9vyzLqisXSk6eINDKHIpoKiOzlvQENAnt92loyyLpZ+zqTeOQ2b4vOlNG1FpOEQkbKYwH4x/gk97wVTwFc3sVNTCAfmpwn0qh8O3biYkTJ1hv7WOQ+9q6mobKeuk676eNO7CdyRsr0c4khMFqNTOps6luPMt5Ku7wbq21Kql0Uyg7p84hfxFJ7gl8hAdHTLicrTqywDDvqi5CLKLNzsEl50VdNAnRSdZagwAaP+3xeIQUOA1pbA62YuSRsQxRCWA8LczMHAG68zRHMHmUHJQW2pw7uMLOWImFRN3qJMtyCEp9gWBLi2CPwf0J2SsZThOFYmtts5puq+PYzEUoXu/JOIgJo7mpOSTnjCF95dzxgsZEa4jsaIS4OU4EuOC5bZxYcpiaiYgPvWHssgIPpr2XuTRdExMWz2REqjEBuNaFmWMw563bGOiXUipzvJX5LhQmInVrpiVUBMTnDiYmEs5WbQum1TNIChWpwr337tZai8FigMO7LnWaD4fjwvEl7maQKTUz2l20vkabM62z93ZcdbUGQp0mALawDVREsPPi5Im6MVr9YbalbbQXkr2gmTXVEOdKib5BNr9YMEE3VB+zE5MUIhPVllEG6USg3luwVwCAciCYmq9ao/g0cxEupQRTrLXkYoyDxc5dZqOYJyINbqgDurpZs95P8ZKesTXMAmZ1RC1xWJq7T9MkOBVp8zzHOHQ02nl6eCZqkQ4o27IsPM3M7MxnQSEnXMg/v5ZO0Y5L6OvPeZDbV2OIY8G6YVmWdN2aC1NrGrmkInLMwCQpNPiDoZABpPKyXktlGovJ8bUWBrXWXyXboe0UTwWKeoMxyGIGIMJSgr+zBo2i9+6WW+08+lQpxbKn06CIeGGHJqZ6o1+XoLT4+YfGzEX4vPg00/y0TgZSFSFiCozIAKloPrJMCh/TgbimlUHukMIc2UCtu5mC4UxuIQ0o7gasprwrKAUWkpmyKto8l/sPbqgaTSkkqV5A4AoqpPmVlVKo1CIQFnSEH7D1zpXJYjyaqFdni41l0gZyLTOYgw53D6Wbtl7naUKJSZAOOEK8C3EgnQur412utdIZA1uY0VOp7pJZ6SJSytR7t3XZwDEfRwOOSSbtqvBSKsGX3uJOLaVAYHBBPZsIMpGrdhdeVQPNLEK9Ww8tuvepEoD9vFfVtvRpqszouu52F9FaiwucYqS48aKmeV7XVaSAS4Somek0TUyldZ3nuS3HeNGnKRETZG4jcEgKkVCQFs0Gb57JlC53+6hLom8UEZn5cDjsdrtlPcQbbpY2q9b6PM9xhtZazcld8+3UPs6YIszaAXMqvKWNkGNd17nu1G1dMi0p9jbrujJP2dlKWdfjcV1LYbgXCRJP7k+0a5A4Qn+sGY6dM4641J1JNWXeFtios4eSWUQkohDUvbDsdjvrLVIq08psVGshombtlO5J5Na79XVdZaPIFKJRPG3FpZuqdg/lgiQtuXsl5rnOYzgqpWwDR3KQErYEX5CUScAcwUshY4Z5WxchLkVaS29kpAzwIFzoafOP1tokZZ4mY9uSMrhyV6h3G8NmUGESYhIiG1UgMycXmomIY9ImF/OhtcUURQzcVCm3MT2WS90DGFEytgbUtO2KdNUwKrsDxEXgZstxScDb5c56a30xU65kTABu14VZBMzCzlXhazsm1bUQMat3G+rfOIbaqq2tc61dGwBlZpFKdVNgDXFvNxALTTwNpxWsqwuvbSXyaftyA3HatJYS98qZS0XMsK5rwM/N7Hg85hLSXHsLx4qqHw5LbKE39Xg6G0uJOiYeue5auRBTOOGbBQMPpZQ6TZUmM9P8DAlS1HXeX8QkKy2yoZSGs9DtzeN5KgCqi6oWcF/tzZ/w9je/7m0Annnmma//899w997Vi8+/8MwzHw5w3Uee+9DDh688frF/0h/41He86VPjl/2Vn/2d977nt59/8Tve8EZ82me+9Q9/2js+7TP+EIDP/8I/qnakuq7t5tH1Kw+evAfgcHxc5nLsh91u54trhs+ymwACyLqkIOvqzgWT7+a5lHJzcxNP8tX+7rIc5lpVl4h4f/nhGrXZnaun1sXX1Q4313fuC4BVy7qglh3zbeX7sIsoxv/23/zu3/0d7OY7qsuf/fe+DMB/9A3/9hvf9OSj65tv+7Z/9Nf/2t+9fjg9frwA+Fv//fd95h/5jM/+7DcdDh9RI5IJwOOH7Z/8k5/pDesqn/ypf/C55z8K4OUXH2rHu37gJ77u67/S6JXg7CzXq8NfeahEuF17HKjHtRvhH7/rp3/mp9/3KZ/+9sNSX36FARyOmCeaLlx431u/uTkCuLq6cFe1xaFmyjxHfLiaXFzebUcQzceDApgqN3tMTL3ZeliTtktU5vvPPPvy695wdTFfCbu4ALi9XsvlrGIOPa4L2TZYBAhlqrXWUgGgr0ut+9hbLIdjsiRRiSQk01RIjGKIyZQakzHTpI/JGttA679XukoI+9KyZKNZBfVuU52OyxGm81xSsWLmcPNTRk+tlSi9WkxuWc0bCA4SJq4S2/jg9XioILTRZrQcAVcxOszKRnXeXTCVMAVomsDBwuRcpazrmteKK4Aq6IxpKvF7RbjgqpnrNE1TDr7NyH2e56UdJ07R3KiQeKo7KRktHNffNO1EpPWcH9Uqqs3NRVgkf1ROmFevtc5zWVeNVV5sCNxd3cysTDOAm5ubue5inDRN5bicPq7N1jFyJZ1T42cE077ONYL3qLWGMq/rKiQZfS1xyXqtdeY5ftmrq6veewRhRiOXLOaR3HFS2oe5mtwr5Zi3pR0m7g4iiHAfrNepCBE1XVtrMfMFU8g2Q4sZkzIRgWJd1yJUS9mWxsx8MV+4+9LW1low/8tUb29vd7XETxufbXQvPJQpeZYSlzItzSLBJCsQjcEcR5ZabKrSl9p6jr/N9/s9gKax5KDz8UR8JqoaWv3KZdAflInW9Vhr6snXpfeupZQiZGbdez7JI/QX7kyDv9Y7ZZZKt0FJaK2BrJi6K22RdhpuVifi1nVtGvrfUiZtq7tL4d77NES1CUfvRkQ1Zu7uQUiQQJ9qSzmtcNnNzq5mccq4+3pcHC4iZuRdg0U5SY0kzlqqm0WvONep9+6qVCTW3wC8KwStqRBD/PzgYebdbkfmy3GdqsQpoce1tTZVMetxte3mSlzcnbc4HYAZqi5V3L1y3UYhIjwVsrbOE4NqLJaoMcx4qqrtpi18cwvgDZC57G71QKUw+3J4DKBwzekRDdJt5Dcx6dq29JyNa5iDvNbj8WaiSYqM71dN590ugNC9dXeXgFDH6KeUVdfh58pw4nk3lVLW9SiM3hbLY89LmZih1kyhzYMDxUUitzvmo5lFKjVa/dRuTCUGttfX16VUgArXrDqYmUtri6FPdY5Pm0UudrOqH5aFyKd5fzzGQUfp7QU2Us+6rpSMW2+thzJwnmcpfHs8cKlOVrJq6vFex1u2HlvCoVhEZJp2seCMWaoYplKjuK4jrFfZe++l1G2cff4gkZRpyh7EXN394uqSwhjVNdwobVlhPu93RHQ4HOKZYZl284WHi8S9DDWfdRWWsOrwWYZDzB0KC0reRIUFZK0t3SJuL+E1quoWjQ/HgWampbKRsRkPUxIxYTxUInIIfSJHCE68uV5rjQNcmNd1LfMcR1AciTowt4McTefLuL5256TkmJl6NPPSzWIO21qLYcmqOrHUGkMM+LLMu9kmMSb2Ip70MiK4gKf9cdXuIUAWg5SrJ5ayV8yrRtoUKpE5dF0r+1RqfGt6OBaioswGopkikzvjC8P6YFIMQC2VzFXbbjctyzHLA0G37u4gCUcJABNelzZNk1mDkSNRGlWmEdvsIctJKUepZKzqMtJwWltiDa+qspHRid0sQqzmaS+9f/wpOJz47CsvaY6NmNgNnTuoP46gdoKdMpwOROxkIGcqzBKIss0J2NkyCYsAYN7NvWWa0UYk2YZq67qSjKaOSrg6q5Tj7W0IdaSw9mbmKDH8awmY7TlkFZAIjXg5c5DIHNvgeEPWdWEiEYov7FRcOmt31XY83qYdl+08WwSgODQBJrC79t7ZzOsmlcQ41stQ3OVkUVXDSbC1f0yllKLa8oCOncnwhzXVoLjkgHNIZXK+0JNa0bvRKVSsjiUMnU+OUveQiPgUV3fz3kfuBnMdeMtQxpRSaOhrgk609fmbzy2ObHPvPcf2wfT2s0yWs/N1O1hog/caQspCsWFIT7IbM5zZU+Ac0tfTMmobt2+8j+3njIPs5nhTJzbolpCat6O7m7FkUlTExKi5Gkxy2SLMgJOAqcTCxONwMVLXmDcTMn/LbHWn3vtuNxXyOte4k28Px9v1sK+7+1eX/fYIYN8dzqj7Vdfr4028X7uLvS19S/9y0u1X673H8V1HIGLqLSHzPLsPkLfBDN79fIIeI9TUZZ594ARfVC2Zc7lXU/JCLJUt7ODj+TxXd/lZSAQsmY4ycgc2qst5hlnAz907FRGeFD0pWewkMu/3XdvJ5ELpAxxsAoALcslqp7w0d1cl5lJKuMVHmxHJkFpK9dUu5h2Ad7zl7fGovO2Nb+MvvES0ZMfbD3zoA8z42q/6s9eH60B7/MD3/NDN9fqLv/BL7/vNX/nJn/mxb//Zd3/uZ/0xAN/5bf+o4/AVf/pLf/033v/2f+HN1zcrgGl/KWIXl7Iux4LU1s6zOHPsQus0paa9tTt37t48vu5dRaaI+JnqRWva2uFKau+9GcJz4V4vL5546sFbnnjQmx+aPwBwefk0COsq7Yjr6yPJJYCf/Mn3/uovPXzi7r2XXjj+4U/5xP/w6/8MgCdf488+/2ul7r76a//lX3/f+//e3/nR+w9eC+D5Zz/6rne/9wve+ece3bzU3e9dPQngvf/sF374PR/e73Dv3r1v+/t/5xu+8RsB/OgP/fx+J+/54Z/91/+NL79/TyLpY95dOqbLyyfNb3XFW9/xJgD7/f5Xf/nXXn4F34GXyuoAACAASURBVPu9P/zJ/+LXCE3rOg0rPvXmh9v+5JPzVHdpBtSjamPmOk+vPLwBYF6n+e6Td96EO/PN7Xr11B0Azz37u0a3u4ku7kn3Dt8BaMv07Ece//aHn+04vul1b7zyJ8gnAILCVJod136Y6SpEpNZ6KXWuEwn1vq6tx1DMrIfvNkXdAJlaoNB9c5La5joh+v3Mcj/btmGe500WpyOnNsvNXOvZyCX01DRtu9CYYILGGAFm1tdWSpkyp3n8eevH3ubdzpniUYyjYV3XYCVMuwnA4XAcqnJxrxuxTLsui6TnfzNUMiWDjWIyXgPuKEIcSqTOWyxFUC1UlbYw+MR1+dpUx5rLLIvOzJsMvGgpItKtq+qyYCNtxwItrlEz6LJufSk7euvbB1BrMYJqaMitjLBJXZdlPdQyQTuPo2OkTtp5VAGNlixTYMgASOhOz8R0IaMII+H5Y5OlgjBH5pQMQtLASzlH+lzaeHWcaTwU6a21yPBznE5jD0OROehVpgBzhZtT0lXzIraAifKyLMwcJf40Teu6avSQ21fjgHllMTrVYNslG25TenWqkFsUGEPgGfmqRAY9x74k4OBEcI8UFRqeSs0GjEwiSsPt1SvE7SPlLL43nc/pcuIRfsdMxYNQnunjHk0cYFLE1q3A8EpUSmGhMlSuS2upB2FalyXpElKJhIjPdZRgciYz69rNQ/b6qkQVZu59DRWJw2BePBYpHmA5NqdBHXJKUJ8PyTNxqmhjCWv5vae6Jr/x1reUn/iZo42P1zziUVs4x48LeAPxJmCF2EFm1gtL90EXMka49qbiqIKZfQXQF9FOIbIqTKgMwHsCj/DqNGJmDgXFFpiyHWJRvuYvCzVDt8HF37KWLFLax54ma29nRE3IpfAYOluoOcbhaSOHsZlRROeUkgG6kTQXHEofdZRbSKq9NRXJOSxyqFfD254PbfdMZpyo2ZpOPcdx7UQyz3uAe9eMRxgZ0oRTCLGIuMmGb4vYGnOFKmDbYz/4GtR7b+vq7nPdbelOdNbex6huWW7JDUyOE63DCKrq6xrPgvspFcgM5JqeDmBI2NI3tx34IXVxNR9vR3x9t7eHWPIThErKH7y7MouU7eiIFz/CoUuZ2vEmJU6ROxD/HGVv4oBIQcpV8p+rKCwwMnclz4zb1EUTwb211NAFJinNv83cfRp3Vpx4cbPEl9taC7aamcdzuh3avWs35zOjTdbkhMRlJ9qPqEgAg1btcapPpUL4CAnMIikDmCBci/V2aGZWQqbVTWjak+yo7Nl3JbnmAZ21QizEBONMKDPmyLBxnJLXoGq1FK5F+6nSFiEhvzncuOdtpc0NXEoh4nVddUQaCZdjBEG4l5oJRG2oV87xPXAQecyhyCgg/dqdmCIpVo/5145X0g2nouXjLEWlGUdwn7paWlnzqmYiZyYGIUZZ5iZpvyU6C0x2M3YapczAmDk4kJmZDzINceyoWsBMWxfLUqWrYgswd2jvzhY3d36SQh7WbSbA2HLGaRR4G5xnmLl762raiATDIKSqAuKpTNO00abCvAimOk0siRFhCQGqqrbQzmXCuQNivMEZ8qp2EM3zPFrW0fVBjVymevJag50gIhRZAuoAamHrCgIJg8h636pDc41l0WbiVZi4GzlRsW1/CCrERDCFO+Z5v7WdvXfrjZlFStzZtXLv1lqjV9uPtXUPFZRT+qmMuIgzBtNufAJxs4LUklHKAjJSl+1t2aKV8lBMTDG2gLqhCtcWdWSSNuJY6ZSo4U1tdQp8IoquwIyoWcOAsYHYV3cnJmHORYAzbeM6Hw4+GNio+yA+xRzBMghPRorSVrj838y9e5B22VXe96y19j7nvN39XUcjzYyEhURkJCQBEiCQBbEIIExAGCMoVFA4cexcIIVxsKsSIC4bDKYcYwdVQhwncmJXYRID4eIIkBEQS5FByBZXSWiEmNFtNLdvvlt3v+97zt5rrfyx9j79zsg4rvwTzV9TM9/0dL99zt7r8jy/R5jd1Y0giJkoWMxA5iN4vyzbcgrAUnKiPGZx0DJviAHsPvHY7SefunzPlePnPfvy0fEZKoBdKeI+khE73FZ1pbkzc63GzCBZWW4AEpNIspjIBLSSIqbugs+CNcjDKX6N8UobXCQ7UQ5zdTCrzY0MFADDpqZmR7IWakJEDXywpkV3M/zTLZcUo4rYvJG01VbKqb8KIGZ1r6WAYe7S2wkzq1XdSUBhfI24Zq9hJ17T+NzgtpRVSdTleMbijKYQWvZn8fta5jrP85hzvpH7Jlmfe+99Z7vzsisTTSkEICbPvfePPetPPudrvurf/w9v/wfv+Be//Gn3vhDA+373fTIeffzhp37/9z788pe9UgYHcPv0pnmdpny0uUxpu/gMYF7uMqeicCetTnEyM9248WSWxCwt0RPY7/eBkXMndUgCYQCwLP6ef/Xe7/+rP3Tfc6Fc72wHAB/84BPgjVOKsYLwAOD33vvBZUGCAPPnvPIFR5f2AO7efXyYhrPzW8cnl1/96pf/w7//f+125wDSgN/8rQdnnXZlKLVMewfwll94+zji/BTPf8G9L3rJ1Rd95nUAv/rWKnzp3b9+67ff8+Gv/4YveOSxBwGkPGndn52dlQIMeNFLPh3AV3/NV3znd3yPL/jJn3rLt/7517/gBZ8RuKw4FTQeVJeQ4KXsjBr7aq9p2lwDcP3K8975rt/5H37pp3/3dx584Qs+87Vf8loAr37NZ3Pa3zz/xPHxqDje7y4DePwmP/Kxm9eu3bPZ7OBP6TxtpksAZEzbWmeUPI7JmSEAaEjcg7AJIi12tBKMHbFYi3sniNScQ1Dmju4vaIGs8kmJKd3/4X0A90cPMj55RBJUsHkumzErmvQJnbmQUpP4tgtEnMkPv1oA28NSyyDii0hXYoupTeyXurRV2DT81SvRJhI4ArdUAqYCS5w92NFLW9ELiwvUChOEob0zD9+HGzlsWZZpM/TY1GFZaiLOKamuc3aBk8LFiNumDim34c4qSbNuXmMH9ysUccCaE8HVyBskgogNcGIiYXbt6gN266GwnaVFmJdZRDix2zqrtdiEi3CxkpOEsgzexl4ppb6VAYMkIlAOeHUtuqJ/j709MPIWaREPWBu39rlMr6FW1x7M1FSduRlIvckTCeRtvAx1kvb7pcOhAxOIL6gcHXFJLTctsdUgA4QkiKvBwEQSp/G+LGjfqqR+WVhVU5fEqAbtgbYtmO2Cq7rGczp3C4RTA5MnEUnNbXMxKwxtSyO9WotnjguNQaZq6wPTINPmajXnVuFclKHAWmDk5gaKlGdftQMIfbEzkfVsmbCWtLcnpQT916wWY8ZttRqY2TOnYZyoW4oiKqUNy/oqCNQgi0Q97M8sC8fgiR1D526yc6JEYBhp1UgNSyxIKWw+tprIYGY6bcaG5DwAvQk3Pf+QcwwBYzaqqvOsa6as9VasLbRtbX5aSv1FhRf4dapELkTJQlQvYgCZkiEBA+vCAOqeiwtcCARratbIfgrOwGGOctAuQztzOCmLv5Z57pMLjx8rQiVCI9aE1ZyJCBouv9Tt5AYzMpfECjuE+7o7yKQPofqiC0yJvPMBoQHaY2a7kJZgDIF5KTlL6DIMfjxu9vtFKHl/QVQtMlaZhSXFU1dNrUVjilUrRUPNBGaLddPBgCOlFEd+IkZKpTY5LQkJcadutrRgZoaFJ4rYGzimdmhnn6NR9PAMNzTT4hosBSct1iD33CKE3TUyrY42m4aH7ezfeDtqrXH6SE5EtNQaG8QVe8+ccrMkNHePQhXWNV894hpEnGqtDlrHndRiEh1MiUVdF40BB6WUgucHR2pyD25BS8RQc/RM2sbCIxHJyOuAgyg0xYUZHTvYR73miSX+u8TiioARxpwltnSqOpdlmo7WrV44yJrIMURkId1iERZPrKXCW4raxFKVfDFndkvUMsjZjDmlogCPTcGnzDIunh2DUAr1mVuTi8Zpqa4rY5EyK6iaKbXltBOzaR8pqnXZvsGJYATpDsFSCltYGmXu6ZOxLrX9PoahDZcDhBe1yRi6ss8AZhdK8SB5JxkzGh4459yb9DbrJ2Y4OKdPuQFH8BOJ2st5Ybvt0SPN3BtpkYSgalUzonqQfc1NQbosMc6EM7OLUIQ2EaUQYp2f72NBcXFI9SFlErGD+uAwtfhocxIC/qXqOOUhiVqpnTTPFIYLUVVdZm8JfOAkI0HNvKoRQpEYY07zCqQexoE+Jmxsi+DWmnrPTw7aCMclrqUQMZHE9qzx5ggECqxdwDsOzXLMFPf9oVEt+NhRXg+cSBrAu5pFcxq/AfUWT3UAuGshHepuZOuP0H99F4n0YbRuE6ioD0xD2uRO7qlDQbxLxpQkdmtYX7YLF1xfWJlZVEskIE7S3go9jMY4fMC8W1PIer4dwgaLpSpT0JIQ/nNnN6tOZi3vOnceslE3zoYIdt0U1bq4x3UybDYb18pEfRzaa6B2OdAzfH1KYHDBukRtWxP3mqhBEDlLEl6WfRBg4wnvMRC67HdjzpIZwK7MpdZxnCYn3s3nn3gcwPbmnd2dO9ns+MoJH+WU2+qpLvsirctInqiD2WKgbgbVJpmJrh6OpWjOuQXUwZ4WtuJtZLBmocfnrjHkdo+NbqOy9d0N6I/szdb0tUMIyBqB1FemY1ym1Z/WF8YAEsBSG/oujQnkVSvsokx3d2optVjFJq2UFFF92n6DWarVIBUycw8Pc2YMLOe77bjZRAPpkDGnk+nyMAzbs7OjPAIYxrS9ezqMmcVFSFnCZbM7vVtrPTvdH59MX/na193d3wbwNV/+p8+X83/5m+/67374Lb/9mw/+V9/7VwB8xgtfDtAjj/3hzTtPHR+XloedxktXrjz5xK2TS5dzznfu3AFw6cplEbHa3KS99qrTNAUPxZwWhS0FwLi5/MjHn/ibP/g/pQGzoUo/4Oly7WRvcwHwxJO3awFPDML161PQOh5/6pzNS92JlOc+cL1xJYG6x3vf+/CTN+p9z33Jxz/+Bw/+waMA3vH234236lVf9Dmw3Zf+e38CwD968y8nGYTwE//kF1/3Va8SOoqbb5B6/fp15ltWMS+nAL769V/6d/7bzUf+cPfEo/jZn/5n3/3d3zuNR3EkLYudXEGSgZw7LpeNjAluhDRomQD87b/7P/+DN7/l4YcwJOT80b/3o28D8B1/6Wu/47u+4ejKPbdPH7tyz311ex3Ao4/e2Uz5uQ8cfdrziJbd+e07I64CkOOBrZL5JFnnVuB2n7JFURgxQ1kiPjxyDRqxzJ3CgOBaa9XwJnZvBx0+588IYPo3TzeeEdh0GC5A7lqL5QvaxTAMcdOpyrrDBIP8IuJ+dRR/siCuJRwN2QErNbqKVSsxjGN4GP1CiWkpJU5JVZdubRCROi/Fiqs1khU0zrQwMoRfHUQMUlVHE6RHiUwkVqqakQxDZrPS5t5J2NrV1nf+Hkq0Eg1hz2+SnGwuiSWl1PXzlXo6wzN45+EgbXUCSYg94wpoS0h4+NiDwcEiYLcSX9YHSUPO5krmQxJrvEROOddqIrzMxS+iUhqiQUT6TqxenIHwQzbkxYJ6/bSpXaU55/jtt0Uuk5XG5FpbGhFW93meq1+oZp5xdbYNuVNwQ5uis3cCCochi1hXHYMpQlsaekAVwH7ep5TGlCOXvaPNjUjC1eDo+QgNTMAi1IkOgUVgR/inxKUJTKhBMQKLe6GvbPQZphUyHV/FvT0MfRLBTrm/bLEEComTRgz8IYCgbeqpsfA7O4fd+7WNFvKaIkjPWWHqPuSMoPO6w7RqYef1Dd1sNtVQSmGhnHMIM0rR6J3crNba1ipJWCKmBymLlwYuTT1NMZhu7bSPHBXiWGG3e5Z8/ft1A9QI632o1ImnHrqIRGxmzKLSQw+DrFGVxPqeydVDIVmjIlyrCGqUgibXDQsduyucIQMyADEBvKi6WtUC8soAMBMExDSwztVqbLwGykb/mkQhVaWDwuBpqUNkKUnXbDYWYghGnwG+aaL3lS6JcIQFWZaiGekrLuqv/yq5orA8+AU3FiQkwuCY0q5vLlbZb8DLG7APERHt6CFWa6lT3cecAgfmbillIiqlRnJzk0a7w/kZNVLofeCcUhKmqLfUalBVqjqsNVmZhSEX3aP14aa6EThJnBsRp3qcJnID3ExAtvoFmNOyLD3evuuPiMOvnZO4l3WqWGp19ywHvaS5w+O1Z+ZGmSEEdIbMldZoFQ/LfNNGUa/6vIXiuTtnDthcII3iD8Davs7gpiFqAl9IrVXhtqLstMczE7fPVm1Vi0Sf0kmFrZaNDzCepdVQ2RvVbHCzVsCLROJVMvTlXojTKF5TjwYBgJLGFWMRW+IIAoWCS5N2C+UxblwtWhdNx5OXSpKrFwAFJHlUCIzIK1GO08Ci5Ugcke0a8w4mUDLyxczRQjckAp7ctCwGCow6EQNWm6mCeoK7kXU/zkXIAMUAy92NsLoUg2LTLpqD6ya+Qk7jBWTUy2pHCFBFkBmcwOxwhrPBP+UGHIkzE1MbihNaejjAjfHZ2oz4yVMmMEPdQzfoAFJmITazOteiekGYd45xtLqtGMicc20GMUevC6pbLYuYtMM4UJpAzgEwJBqnJijVAmdVr9VUQwLZhHgOt+DGujc0l+nR0ZGqFq1MlFN8Y0N0Hefn51EBtCWVxnLPa63eAAE1ZU6JQ5nPLNq+rJMzQ5JgHaJHeE/REjfQmpmiEadgVqk5s4XZPQ5T1X4fVLfY2FStxQ3CTa5caxz8qu4H+h8RZshcFzCBm1ylWkT1IBx0XcfLkhNlERE1W5ZgczBBoqN2XzdOYUZ1q8pEkmJQGvRdiyljlJzr/CYCoJ8ZkUttT9CuarNqlVlawWJr5+BsxOZ9oIkOydfAJoen9wLkZiaS11C+NKRaq8FIiJy03d9VmFDJ1c1bz736dd0xxIy836ZCzEzFPH7jKcPJoAxHKD5aUr2xurmxk7m66h6IVGpoWdgB96QKYGPIhny+X05vz0/dOX/8KQATySWSXKre3jKdTBIKuri+OaQxh24ad5ec3LzxSdsUitXMzHPmFvQA987LY1sjfvSidGIikDRqVzj2axe09Jhw5oBfthnKOqxb1zJ9gS2U4E4MYabVqZTIqzsTnMwsZr3qKi4cFrNDTipTw/r2XjEAs5mzULrg2oozOQncoL0njMD5PExROotIDUW3qbumxEdHgwgi6F2E3XW/XRg+DUP8XNvtuYgIHGznZ6f33HMPgLOzu/td3ZwcX9mMy7ID+0QDgJTzNBy/8rNe/Z3/Wfnf/smPv/7L/1MAr/3Sz37FKz77gfue/fLPeeH9z752+/YnAOx287LP43D57PbMWWslADeeuHnvvfec7fZEdLyZdtsojIoq5m05uTQebS7lhPncACyoGxmuXcLdsx0TgjC77AGucBMBk6gJgKUQPMJwwKI5REtiaeSx5FJ2hEqOCDEBp9Nz/cCHnjhdLl298pyf+bmfBXDjhlrl+x+49Kde9xWJ0+d97hcAeN79933owU8cHedfe+f7f/e3PvzSl90LYLc8Pu9uJ3GrkcDqAO551vTGb/nqv/XXfmo8wk/8+M/85e/8nmtXLgHIg5S9jjImEmIfxhRvk1Zblip8kofLv/Az7wTwA9/3lpQxbVB2EG7SpDf9yD91Of/L3/3nC989m9ODD90B8PBHnvzsz3v+pZNbG3bJR3ucbPe3AAx5M2zGI2RfbMOplOaSJZIkg7Co6lIWAGkag65vCpHUrJfMiYkFaNs5PkDkupty6xvxSXMN/qPoG/+vYw5J7GqmGviocZBlsbKUWpyZe3YgP4OOuRKCHWaH7j9QRNypKjHy1AKP1TR4aYI8DANJ321WWwc3oVkIPYFaGfMwTEPUQPv9fphGwIjSsiwx4BinKf5DkexeU0rxQx+NR/O8C+b8hRa9p3oToB2aQ+4CkLCYrAtqjyFLoiQkDO5i/cYyJ55dicgbmq+pNiL8Zghjl5CrMhEaGqWFjk2baT/PRZeccytPrdS6ROsUW8/Vdxf6EbKDhLIu2ejGv9YWMjciLGdv6gMPMTYMptpx/T19xslTFJihlYtPgp0SSLDGojFB3Yu5mscugVkcFpyLw71i1J8BSzJvK801FEPdajHufY4wq1YiAVMc4dN4FE9QKeq1p8VzE0gy4MTtHg+1JDszl6Lm2lDuaz/eBkCh7OPVOrrWPGY2d+Vz35GBmQ1UatXAQvkaKF7XEJzIPwl9irl55LkwIbSNquihM07NSdc8CzFI6jJPOMfLRCBTOFlwUsk9MSViONaENGb22AORqWoXxXvV2tLZuY2TmlXWg/PZbT4U0AsSoZylqmsY0VtydbNvRJ3Z3BBM5I7UxzdEIDrbnieOXPauVTZH9VLL6hNfqX5EFOudGBoyJSev1axY7eiZlWIsIA9EbHDRWYg8FhJNwQHUKOidDFDiKgJglzg5b8jJWa35pIkp80XKXuvY41/nIHk10KCwOLuZkflBFLSpwRlOxZzMbBxzi57Vyk2v24Y+qsokESUPtLV5FyBIOw+645hXJwMfxEHEg+Oqqn7gJAoqUEo0z3OUTCnzfr8fcuojJ2vPY4QzQnfzHB+iCDuThydf0jAMQej0iOFZk1JDf2FFS3TpTlj3qRHQQIk5nNpA2OsB80FSYI9ljS9AU3CYN6naflk40NQWxgRBP3vRmJfcDGJEcBIIHFpafO5qejIzSjSmHEm3S6dit3/bZFzirm0aZS1gTKPOD7Ef3CGNPuFmcCcYGozGGUQMhZmjxdbkFoBgcANzyiusQNX6ewnnPmaiYLAdglbjKuEDmnJw0KEWp7qA4m+iB9mXJlWoVUtwTIREskfKDDXbjlGvpHGxZnA1Z4lIcTgHTBCAJFEjcIJMhXL4f1zE2bMlJQJ4jotpzLTJnIQZc6ki8f8iZpCIZzG3WtEvFgbDzIopsSek0OpJy11WczS3FHNzAAkvtUSDm1IioxbOuDmeY68AV7dhGPb7PQjzPNOFzbx396t10dwdByHoB0HFsZuMWKN2hQWTx83/CPHr/78DjhYz2RJQQN2gBeKUyEIw1jN+GSTMZrY5mmrTQaAUgqRwe+Zsy35pW0R3NefGz2/OKxmyLbUUjfnfik4IH37OWWhlHFinm5Syb4jQLFLLXJaFBCKCppPMtaeWpjQQeVQVpcx1KWsU32oIdNfwgq4qrCas1cqczOpFlWNCJA4QWUTHxVywZQubt8IAF6GboW9qM5pGxU/uIU7mw1EpOwyUOGa6LXN4tWf3btOYWwSZ42mo23B8rQYTi/OjKwXXdVBPZeeLzJGQLzJHH2gtpK2NxvnpIQLxudWq5IhZU6+Pw/Dhbm1VyF116Qd/dRutMzznxGiRAVAL4xbHhMRtZYPBqprnPB6OHrvc8WJ7toZ+DcNwaBesVbMTQNV6ailxq7ZVleA9B46IhFtUbgqBEiqY4MSUQOwWmTyosFqXlDEMk1nVed/EXcRENI7jvN9KIQBHOcN9d/vW6See3D156+p4BICrbUuZ755hHE/GnDZHAGrZ58RM5ESJJfZfbSjBSauvaL0eqxYhC2TUVvTk5F6ftippM2h6RqPVvqxbR5Gs8hxXJbPIgW4qrTCXEdhB7NbygMi8F9wisk5AWhZDV3RTp7xISlqM2Ieca0hAa9E4ujm7EboUmQHyeMabbxZewwRrVsOVvAYOMiczHGDMntZMRnfXmXym0LqUnPO83wLYTBMJbt166sqVK9evXosO4WgzXTpOd89OK2pweTebCcDt26eXr99z3/Xxz33zf/LvftGX/+Lbfh7AB973vh/5wR/72te/5nn3PvDD/833fMuf/UYAl69d/8hDj3zRa74YbrXOKU8A7p4//vhjj1y+fCyJavHgK5+dneUs7iSSl6XOM5BDIUyv+cIv/Bt/9btOdx9D0jsLA/iRH/1ffv3X3uuLiWF3fh5T/MtXTlhQyiyMG0+e3rwTVNq83ykhabEbT9xKjIhRHKfja/ddeu/7P/rQx+2Vn/uiX3zrOwFs7wA0weiDH/zQhz/6B0wZwHPuve9DH/y4Kk7v4i0/947PfMmfBXD10r3wfOvGU0RIo2zP9wDu3Hnsy7/s1W/+0Z86vYOHPuS/8rZfCwVH2WvOSRXMXMq8blslkaqwDOdn9f/4ybcCWGYI0bJnN9nvTVITf/3YP/qVb/qWb37+S17x/o88+YkndwCe/cCz778f165VnW8Jro3j1TAKSXZ4FVO4k3DmtppYaeYkFD+XJAJl1YqWZNnCBYip4Q+IRDhqBes6gRWl/EkWFf+3IXQ8449FNdCwi1a4ubcgInH9HaaTHhJw1nfNCTCPDOWYWXAPSYl/yB10Xc3MLTnKfj+OYx5S4zRp4NL0YrArkpNoiValgRU9ZYJb/zbiBhmHwdzHlIsF/y8CAjANmSESRg264C4xs6KRerpXzuLFDHVDo5yCYDZKsv4XgEHSmlQS1g/ulpz2lcJ22kUogY1SNTWLlBwdcq0VZMIiIuy2JoSGdJ/DF9PnKYTIvfZBUvU1fORw/0yttY4NBtEqsYkc7mEYqinUazOlNmmiJIbp00wuF/0ZVtxGjyEkGXK84+QQFqj5mmrXnyJ3F2H3BG2Bwc5kbiG3dPeQ50hKm81mab90HAzFrKoGcqud/6Zuxik1Rxesh022bWob9PRkX1dfRRlte8Fu6ubKiUTymofdunqImTVpYSsXfFkKy5qYQ3GDxP8ymxzqlQJ8JpwCZq+2WBfGrlde14+4gaXVEVA4WWvZ1dRgZZ4BkOu4Oc45qxYYRQ79fr9fajxsvCxLhHZOR5tlO8d45SKqgymk/iS0JpuC2dWImABXY/DTEnxaYaMrLLx5+8N/ROgsVZ2mgaMkad5nclgIHgjQWluRFhuReAiZAm1uxOhhcgRJXVgdxBtvKGxuIy1iJ4s1NWvjdhd3l5AsTcLkQwEwyz5VKDshtAAAIABJREFUPwr1EGXJAsCqEeiQDoOLROpW+634iT6aMfVKDbwskohAkBQDjoPyNUYKDOkoHMTLziLcNc0gdgfMSnjercXYh4ctE0eDzl2O1AQFIrKC801b6RjpD91LwqXOoXhS6/q3NhMiAc21jtMQfoc1NihLXjuLlWXQa1U6NGGZGcMOjnpThQhzStq0ch6RhaFfW5YlnC95GIppKaW6ehcjcMTttnmDd8C8EUlAbai7m0EQSe7KXA891+1vQAF5QZ+Rg0hSAtGyfgYScL4QE6xRd01O0aQxdhG9hGCZCJW6j26ZQRoR7u6cctsocFpNi3KRK6wEA1LsTd16tgqCA2kpSY7nQBhm3M3pQhRNGaQxpC5KwZg9tR3tRYRwXB8pj3vfk0ijGZpbc/CEYETXypaZrUukY4+1E6mSQUkp75z2MWiXMSf2qinl2X2Jd3walyQGdy3iluJ+JEZqri0L8EZP/0Qgmc0EPHTYj2pJxE7kposuAGBC5GCknKqVOE9yEhhByeEpJ222ADUzzgmFhajUymvIWtgT+hC2Y246OKnSIVmDiCBEPRMjUeKc3KnU+gyu7afMgINSqSX8hORkBHBz+BOYKUmorlrKKcXHISLqNfxF7upac87MeXXWsRBWNRMTQK2AqLXnvTVJ5EqyBKxvkg+Ejg4zzLMFkYESxdKFwcIt5NV7FJ0zEnPqz6pqmud5zAMi6mzF/8LMbDNOzDyXGL5WeGLmnLKZoN3TNac0pFyqmRGEIwQ9SVtbtYdjZXCYU9v91xX/3m5Ho3WX4v0JjrlCTElTklgWidCa9tPcWaAY9/a5AMyNjLQ6iRg4TK5uZOGjMVO1aRr6Nh5mtdTqniRxV7Gyt/2JHaTcGWDUUzn6PMhCL+fN0dfkpk2p9fRsIepxA1HKXDhBiGPK423+29I+UgQLelOIETwlUSLz6q5pEFzQJZxISJqWrd1BUGY2rwSJn6ubp+hwp2SZA02vqkGtX405oeMSFkiKEgpQQBDuZZD2Hy2W5kwCNvQCIjMxQ9lkyFMYzovqEzd3jz6Wz+ajNFIwBZ0Sy6x647HH91qeIwOA6WSal/3S0RdOqC1DxCVRn43ywVQOzCmlRJAIRfOAHnvQ0NoCg8ABYbkABxzIxpg5EXOPr3c1I3I3ivRve9ra+QIe1iitkYzdKNytC/IUAc+Ao6+gW9ZArWa0skVK0VCP16UECSzmlTAnB7mzR0g5zLW2zG5lSQfZsSoAc1L3qq3gS5JD2hItaFrxH5JPTqa6lFIq9e2uzuXk6FiICbh54ykAwzS6BcYWDGJONjuATTran+7zuHni4zeuHF37L77tuwDI5Uvv+uVf3J7fLeec/f7j4Y8D+LVffffffdObH3jgv3/l57/i87/gc176sj8O4PKVCcvxJNdq3e/ns3EUAIQ8jUfz9o7qbFZBSCMDKGenzLvP/8KXEN+LrFWOAfz0L/zUO9++DAP8HKqVZAHw4pe+QCRoSfk9v/Hh89MNgJPrL3z0kYevXLlycnzvb73n/V5x+fpVAE8+9fBLX/YFL/+cVz1x62M/8qY3P/yBcwCQK+LjE48/8Re//fuJEELHFhxBpopf+qV3/Ud/4VsB5OfwmHie52nEUlxLzHbt5S970etf/6f+8f/61gS8+X/88atXr62Q47oUYtTaeElVyzhwSgJPTzxx+q7feATAyTHN86Uhb2qtgFU9BzAMvr1jf/D7d+/59Ff8/gce1nQdwGe8+D7i91k53chkZZ+m02HaASg2mFKGMmzelgh4ziQKL0uxCM9L0tO1EglVU9O2+3LA3BQKskhZRVuFVXdiTk1o9rQZB0cul3zS1ONQx3GIQH6GmsPqwuRCHGu9Zb8TkSxNjN1iXJgjFnbNCo26JFjeRhCixrghDrmstcN96f56J2FitlrNrIeRWdAfosoPD5caMUtK7Gp1WfI4ARinrO5ai1oholiIEaEsyim5LpKSFo0es8wKsKpFzFXHcvMFPkAuZhNBu4yrsOV8E5mqEUnMbZv4vNkqa63Ocjj6iY28gtw1dLyJCRZbAHMo90Du8/PtMI0NsFX7HUpG7Fw9p9zG6JEtqSqcqqmwiNI6Q+HYfTPFvsGa6N3WG7DLfbTWGlced4rgSq9wCmD2KoVTYvJGV+05L+oXU5OmxLSYpSTiPv6Py8DMfFlK42qZdmhhqKadHc1QyUwEVZWciDiq+arF3VMwOEg6rbxpXw3hIl0bsKf5EC+2HdSFt5/0kK9CVACL1pyzWSDeJVrrWtUckjLcU+bgs9Rq636oJwFf7BW9OtSiHG29Sldfeh+KGRwEipxWrCx8D89NlEOSBwpdnNU1BD2M6C1rL/I+hOed6hL7/FFELMg3h1nFcBEhoZXJwsyu1ckjCSIP0yG9yxyqqn3ynoZsLUDz4pZWrzAfN8du1WvzLEMp9g0MEpY1f5EMxQqHQ7k0BTBHgGGYoSUdEE+rqblXgg+xySMyteJqmcgpQpsTARJZxVH2tHJoSTyoQI2cnRiRGlP27dF1X00fMQKpVc30MHi1HcIsQ960+F2nauZGalaqqWrI9UPp7O7VohNpHAR3ksQiyay2dQ6C9p4CstOf0ojWFj9Q26O77C++ExEAy1wuunGs1N4K8phcVLfuuOUQ1oWlLqaK5q5eQ88UhxV39VEToFgLiYwp6iDJzJwIffIrkkAe4ou1s4Y5NSFSaOcphp+1WrWe0tDdbUNO7LzSgfqwiUKTK5LRU23jEQYzVFRL+9WogSgmNdt5GzHEh6NDP/S8A0U9ZDjgNvNVh6qhKjcPhQMwbUTYaEpaZWslUVphh2YW7761mI+qqtUaTpsFqDGgZEJruCJHkkBufmEpCoZF2HPMjLqDCXCznHOz6fV4ePbiVZ2D8sfx3RZXJex0TkOKHWctBe6DJCHSbhuU5qIGQVLYLakAWIZht7gthoHncSiNTkKDeyl6ZRz359uZHYBNyUTViKttEgtKRAHAubq5qoHFWyYruXGxXEyqTwMNNR5kXdQgJMxKfb7stU1EVXvyBJTYFShubKyubACK64WCjCjlPv8KeVcwKPvN6M08yKpBLcEFIybuMr2IT0pKkbdY/eKo/JRScNBSzaFhm3c0RDIz5mUfKcuEdu6E4NS87s8XcPtxmDODzLCbd2ZIYW1gjhVHQLAODasiklMys1IjiABZhERC6eo9rjKmGyKSUx6GdgzN7mMWkanqYlobtsCVwifmFrnE1A0XbgZu7PKI9RKRSGWL1cGyj+SnkLXDXUtZguFsvoBzKMQMxMSxGDQXdnI39ov8mVhwL1okM3nDlBIROZtqKToMQ3dbGqgHtod3MtJhVNVAwnDUWhsPXBICr8C4OHciX9DMQG6oh1QqkQBCRpZS7MSE8jPCTczdvNQWk9okqI3eH7A9kQ4ep5RSpLITUZMJOsE1VmBEHIiQorX9CadDOjSRD0PWaqqqFqLa8HYS2GFGHLnMSCJDzqVYcXU1bhrUBt5/ho+DiIZxFOZSSql7UAh8koC0+X4bciwxDO5a1co4Xmq7o2J10Vqrm0I4fuPQIMi5g4SIPMWqyYGcsprOZVFvRKWBmeBWqiD5UvdnpwD01p35sRs4PZ8gQ89432oZxkHysD07290+L9e2oZ0cnzWpeO0+q+g9zIU4MYkRyC7u5sC4EDmsNhgMWVwYIHLqptMOYAuvEDE3QybZsswEp0RM0teJzQK2xptfzHQ7tKSXVraWCCu5Rs1Ygs9rBrjXqk2QFeVBLcXcG3NEUqyoSikRu9vM9lVhpnARkQgUJGVHMfN4FFMDWalWEIYsbjTvl27XzwaUpRwdT7vdTjo0p1ghUi11s9k08aFrsLa2uzNivnbP9Tjx3ZDzuCxLlmEFWFCSpVadl8tHx/v9/uajTwI4/eAfvuSFLyl1J+Pwt/7Gmx766EcAUDn55j/zje9696+/9Wff+bM/8c6o11/8smvf9/3f+3g9ywOuXn/OJx79KIDj46NT26chq8etjPDTwqHYb+ebj9/4veL7+57/mQCGXEC4fLS5c7Ybslg5A/BFr/qsz3r55d95991Lx9c//NDj//Af/FMA//F//o0vftEXb7d3f/7n3vnz/+fb4XL71pMAjk7whq//spe++P7pw/uHHnwEoV/cQVFAkAFWm17MfUkZREiChx9+6h1vfw+Ab/u21334Iw9dunRpWfZa7d7r98SA9XR74w1f97qf+8m3bk/xz3/13ZujEcCVK5fv3L57fCK11sQ8XQoO5dbda/Ekcn62XDphAI89aqpcqxLB6zJsJgBat4va3X26fffy+fbo6j0DgHG8c+/Vmm3re2QY+ends0cBLHW5euV5Y07b7TZJbj0PFOAh57iTQiy67BdOEgtEdxfkrtX02PK1Qy8Eg7HcFqmmsaFcS8Z/+2SVT1Z5xJHoTilnEYnB9zyXlDQU5odypMbdjPFfX2p5AxC5UQw2saBlfDTFoK1o7Tb8vXR8Umvd7ffxNcfNVKzYoiKI4rLs520FwwcZZtRaDYCAaWAtMDWDx+W+LPN2dz5NU+Y0jLLb1VhfR+x6KQslCctnTENUUZcFwodpI6UUZpYhVotx4XG1WquKsHAu3OxmWn2uhUgIBlVatQPR+rKwo3F84do17ULcoitKyTkPSYTgDkoJwCi87Jfzs9NpSNQznqJk9Oo8Ji01H0n3mESDZI06oT2u5Wnb17Z4d2C73UpOMoxtwAFTrdDQGRun1p3TQX/VVjE9Iqe6ubn1JT87tBRuDw61jUIAbuMpYJYknWJuErZRgnodp7FxDd1rrceyYebd+R7ANAy9G7d938qEkKfWYl5D+rm2irFVCZT/qiJpro9n4mA8/EiqJWZPkSy7zJVIN5vji3QYIOcRlcUzdY0Pde5s0SWWxegVYzcNtwcpCZnHutoACwWFxxtEQlFqxv+LvHHBiNx9miScWVoc5suylFKYsagB2BwdZabqziSbzUZFAQyDVJcewUHepycilFOe66Ja4g1JDBCllBLLsiy16xx7HkoYXSl646UUI5hrE3Gs9lPC3fMzdpCj5ZvGaNB0UT1Kx957LU5MhSIJYhXqJuIKi4xHhsHa492YAtUFjrABuKjOy1yIM3tbkBvDkzuc1XQxZ1JPAEzGRayw8qLuC4e4WIQd1t347eQJMq+Rx4vYBc4x7zChMteDFwdwtlC8eCVIs5mHyMsd1uB3BCGBcGampaIdU5wzCyDLfjY04i9zi5OPhyY2B+vxS8TeJk2xTeRhmILEsea5ljKP41i8rG9Az7Vy90KgJFzmJbSoIjmzQK0emHDjvjBT10Nt/0WuKrpUIjXzDspSaFwnCyHnpcj3HcYUxXYtczRNgYesS2lxk0SJOIrjPgYFM8d2KLRR/btiwLRhm/tKMknkYc1LMTPKOYzARD2+xxsaI6KOY/RDzvH7IqprCvXAA4coozMbzWC1jXHZwsTVfi5TjTe3WJGcYF6Wxbl1TA1n3+iHa3okE7G2qTHW+IVmaWPWJpuvPXPQg5y6287TETeF3DBFi5RSagdvrSGAEYrGgdcOgNPEkl016mQCzGnR6uBBOJFUCICaT+7O+6qWmIZLx2MeAJT9Tne7ut9fOjreW43o7Dwkl0ShChfxVmGsNr2OhqaWvgkFDEKUwQNLlDQapm1zgJoKhri9AoyYXAPIeXAGMZIIcTo7ux23TEppnueUM8FSSi0EMA8enlxVdz2IwZJgaBNFZjwCTW1a67JMw7g2JmZWQ8BIskrpP4UGHIpFsTjZtJnm3V46yFrLAjdmgZtaDWeghCi1xjrf62IAxjFJSvv9QiwR3gmgGtytDdfdCKntqRIQ8GC3zLTKMiOlkrFGiEKIJAkBpcwODrNfSoMzLUsx0zy0J3VZlhBrwZWcVt5HvMa7Ut0pszSlD5ycswxMvPJ4uN+siy7GZTMBwLgZ5nm7X6oTS8pL8SGNcUmXUgw1Aoa1h/yxCFdzDd1XX3OosfCYYnfXP9hmyI0mOb6t4q45ZQdXqwIKdUqtNhxNd++c5ZSmaap1H+OFYRjMatTAc+Q/p+TkYTicjlrEVF3KXOchpWEYVLWW9ciLEozA4YnoPBZXM52mo1pWfpVUNYCT0Kwtx1sCCA/NkphbXmaWoZGuvGv2EgGoWrEYEak5Ozjl2AWZmwipGfcCHebLfibiKW9CjgtgrsWrpTQkSmE+bthF6FznMedhylIozEpeS9TmVR2mMTfBAvNKZqNw1SXqYyL2FNIRF/I4XkVyzvlc665UYspCMnvbe5iTsE2y6BKf11LK/uz86qWr2M16vtz6+OMAlqduXXYeZaDtwmKhScjVeZS7u/lkOq6cPvLwxwDc/6Lnb8qg7iTJwlPVdPVJnSKZOgZ8AIbERHBVrQsT5UZ9IwcUbMW01MZRY17mmSWllKoaqM3mQ3A05MSUtGiUNswcSjYiqmVZt2dWrOginJhZYpfS1RzVailNID1MOdhLTiqSXT3Q5SRMnMwVyT3x+dww6ZllnudY7tUOg8zjALNlWYr1cg2pFB3SGB3UonP7rrSkMc22VzWjZqQvSlmGk6OT07PTcRzjQIhiXYjyOJjWPlpVTgIYGUtOIed2UB5Hguz2Z5dOjqxqgMRyzpmNiHbbu+I8jRsA07Xr57sdwJL4xic+MVQF8BVf/CWf9vznYxy2t249+KEH3/YrbwPwxM3HTvJzfuCvf9+Xf+VrP+9Vn/fox7cAPv8LX2y0nOnNndnx5gQz7r1+DcCtm3c5pxnbdNkTQXUH4Ihzrkia4TtoRTkF8O98+r3/5V/59u/6S3/7sUduHh1v3vR3/jGAd7z911/6shfevHnz//7nv7ls4c5ezwB8/Z9+zRd93rOfdfTo+576wPvf86FE1wHUwT/jM//Yd3/P3yS+Pe8et7IHMG/1V9/27l/8+d959nPuf+yxR3/u598K4A1vfM3JlWdR4uPLOL2NWnYA2ESX+ZVf8MCXve7FP/2/f+DZz3ruY4/fBHDlynHKO0cRTsOAojcAlOV0HC5vxkvznD7tgec/73kPAPjIhz9+cpLMh+3duym1tXlxyDVcfd4D7/vAk2wnz302A7h2fGv0M593UiYXv3I8Pvbw4wA+7QUvUqPdzoCReSgtMsBBzhwUKQr6OtPQ8rytiZv6M6+qPs+zux9vxqNpE2VrqXNddiQp5yHOGa0WIU1jymrrDNBWcdwnczeeySKNBbMTGXGSpjoeh1Jmc0+DmK2IZSEi8ogPGAKssZRAoXroKg+Yu3JyvNnvS5mXnHMo+1x1s9mY67JbRORoOo7KZjcXJ8vjlLO4lZA9QwmuZthMx7GaL6EYpgxi82Uu8SLIlctHZkpsy/aUiVMeAKjLvF8cJA6r8zQkAOLkEU1C4rWt+isR52EcRxFWLYEPtGqbPCjMQQrKw9T1d5rGKVKu9/MsfVFRSoFpZlTVoOIxEhPXqhG9sd/uggWThatqVSWR2LVUg7GMx8dU67yv4CYf4MQhBVfVZWnOvoiM0WbI7eBDNWqOWiy1R5wywSmPQ3Vj13b0EU1DUlWBz+c7maaY5CqbVVs3xhFJsJ93wzAwnFRzGkI3WpYyMCXmgKav7hgmImd1SyREkIb1YwHUa1H3JuXEorWUeTNm12IVQ3i4CJFiKWmAU4nkP4ORMtdl2Q55DM3/fr+405CGUtRUM6e+DLcsAnJTY4bF86lzlMUi3GfiGMdROI9jMrNSSuOqpMbR2OSNllpiUR/ZJ1ZC4cLCQRavoI7XpTU+mYhcC5yvXL603e5dK4AETyKlVMmcUrKeIzDXIonyMMH09tk2moScmKqpWk7DOA317DxuRhFhw34/AxwawFJQ1Ih4iGgmj5Zs0VK1VEnc6KFhS2HW8BQxzdttjOmrA2okzMMwDLnHtJWylGEYhpz38zY6vTzkeZ4p51rqNAxtBLndZ6FpHEuZnTFOuSXLCMY0OBSqQ5Iw1LD7wJwyVdVaS4MBuw3DQMyhhA2NtmpJabh6+Wi3vTUMg04M4I7OCgw5ixsTQQU2AuCR99WfnM+uMR1Vkzn4lKLui1Z3z8O4ZlGX/Q5gIRbuAmRCZTOzUjylsdvWFF6JbRCJsaiWPYA0jE1tJDxNbeu+LIvIqKamUs3BAwBQmpcKYQfPZX/l0iUAly9ffurGrdDIYEFKPM8FwMmVyzdv3rx6/dpTTz11kseq+1jrqBYiEbkI+xiGKSUhF3Lb7/fdEe+lLJvNGAbqyPjg6XhZlrrUnEe4C7dfbjwSppFbcaHmq2611uPjY0LbkJcyD8NQalUDVxuHcRWDiEiby9VqSdZ8mQjQcWvzL8qkWoop2IWZ2yBYazV3J89MKSW+CIiEJKLg5K7zWSsGxTBMQXKND3yaJiHe7c5FZDNNAObIXHdiiFsjYQxpbD91Gor6AArguqK6kRBDUstSHYZaq2rJeeRUSykxLsxCqhVmQ2KCrNmam2Fj1bVGtLMB4CE5ESApsxFiIaFlISIWJjchXwvgCKm1qsJ5mqSW+GTqsNmYVVOr1uR+JJLYSTAoe1kqRZRY9pQri3EC53CClFI4EfKwrzpXl8x7EgDneyrpEl/b8GaYvdruDgA62/rp+dXxaHt+ipzC8qyUCEIsCr5bmkeG2Y/GSQRlWYhoHDaxuBzHo/1+v0A341iI59hVD7k4JABLayArxWyRVHVKU0tDI3aCks6mXmuwioREJCLDvdbqakfTCKAuS1QyQollDQ+qy7KQjMPxmIiDROHuYYQTYq+dgcCsbsXUCSIg+dSzqGz32+Bimmm1StamjDkLVSd4c++soyX3aupqqzUxViLMnCSLtIzAp1sl6YBcaIqYrzucurCQDB7aUeaVvRyQIDcmjvoSiGRV7z6FFtDQEZUsiQ4io9o2DJFfQmtqadiZQ5CcWshwGGbc4cyY512LATXylMEOoh64AzLV8Hc6zDQGHEQO9mFMTkIXqLGGtg0ZSHOeJiZyjnOnp1REera7G6qEY62loqJa+Ma5WrPsiggJzHzKQ9S1ERmjcIroo1rCVq1uBKi3iBusElDmDg2zwCtE8lOj9biHZTH0E6pmpk7G3BQcBLKIXHFjTis5KQhiLJJZjGCBWVpK3iSWFlwfx5CamS7VKG68lfomYAJ5WwS0XGAXJoeaVu/q4kzEEd5RtSqpNcKUMZBAQmIXYXJWyS0RcRZVpdX/CweThBErHqFKJE4UcbX9QwuNcrWSfKdqgkoKYAO6tNn4ndPdzbs3PvoIzvcArg6jLKXu96ORFpWhuVUTpZPjozPgdLvbuQE42+5yPTF2Ym9ad18vSjZTtOSmQFUFvt6TONS9SRJWjF+8SfEn60qxdnCs5uLySyJwDqVhk3UgnKIW/2QNAgg3qXBanUoU96w0K3gPjaaUUi0ey05hsRb9Q9UtiTRpyWqVAlvEwHXnbTXVxajlFDV635hGbjgZXd3LnIgE+3IuSGAWoVB0d4MrSaPhdvYNSFXRExlXbgsRG8TMrKnbzYpyOKKdfHXZOBxGTmNOzL1WAB9PG3Uw0cAyHh9H3XPr8Sf2+/0wHb3ic1/18s96OYD3P/h+KsNXfcWfue/+e3//t//wv/5rPwzgz/2Fr/2mb33DpWc9W2SspRxNOD+9BUAr1O8Mx+a63Uys5RTAvDuD4u7du8w4OnHhCuDG44+97iu/8Ad+8C/+0A/9/Q99aDuOAPAbv/7Qb7zrIVVkQV0wjfaGN3wJgO/7699+6ZrO+4/9wlt+zCs8x3Bz/3VvfP2r/+Rr7rmOKd8eMAfD8jNe9MBb/9nv3Lz7qJzg1979ewB+4zff+6Wv/ROafDvDCffdfwnA/vypMS3bs0fe+Mav/JW3feCxJz52dHwJwPnuRrVy5Qqr7mqpajsAanMphUmHLMO4eeM3vR7Av/qXf2+en2I5zkfLIKnsIs2hft03fcNzX/CCf/GOj5yc8L3XBYCVJ4rf3QgTsVol2h8dMYBlvqsQeE4yzbVlikcgcXWzUtCMJ3AiqDtTSsOKUo6t4+Z4SGnwWoRaZDLM2IFwIpK39kXE2bValzX9f3KZOhOJOkgbr8jdwcJxzPRXrDYuY4DQqmpMh5fQlai7ewi3wZSC9Jske0LmFNeoKrkamQ95ULcS3gQ3ZnZJYDagtjhPYTVTrWRmrSop6mlMCofwKCPTGvzp4aa3xG79BTmwL0zTRF66gIWJUJYS7P2QbnX6ursqr2ccCCIw6lNrRIZf8LxKKehMn1VCE/s36uttd2/phLHwAmC83Z8xs+SBzPb7ud2tnHLK5OQoQaBcnXurjbSHa3rktjblSNUVPl9rBV/sReOQrG7UUlG5SxLI3ITl5OiYmVtAjKnTxdHaTeBRjQQ4s6EuUuIUx5tzE++0RbQ4d3brKhNoyuFEpLu5eeYTE0y0LArPQjF7cofD1ERVQRx/1Myr65SNyIkv/PkX+Wv6tNxitRrAdJGmAexZ7F7L7ASmrstr1Zqgh5wTEbELye58S0bhdCICJxFhSs4uaiX2w2A5xJWEkKcuhcglMdSsdNwSSSKWScys1hIeGbMaOE2wU5LUoBnBtY1lr4dPof+kkcMSooImXCXJ7igLmqI9pld5SonnZb/mATXASjEHEwmcrC3SLIrOuC7j9xU7cxHhBtFoJhRmjtvHFE2m1fBnJQ6BqmqkAEgbSY0cBIkpD4IMySTEQLtx2Slwcu1N0b7ZcmbUgUQIJQFAZSzLsmz3R04TJ6GhUmsBkY+KlsXK0dIE9IubUijY4UAcMnA34oHELLKVGtFURJIMJKzFYiMRoLjEROR5IOZsjebZonBqrbt+0qo5Y3EjkguRKbWHhobhCHteagVw5/R0t9sNw5DSNI5c6xyV6rIsIlKXssYJNTuMu3sNDN9K+qtzjeX2lKeWn6iWCFZqJ8o1nUKIsL2qqqt4TuM6SuiAM1rx8EOzR3mpjc6vqkJGkCQMsNY13XmNbqkioZIO53LkB5BI5q4CIxLaLGppAAAgAElEQVSLZ3AVnKiZqUgm8jUTEx4hoNyViE3urW4XdDNqzEjvssEUPrcw5amLUKMTOMKeoC1giVbCSJvmlEiEzQzEXIY8GKXxXvAqZDOrESR96PurBrNCSg2u4Q2p46WqG+QCDtWTyCrMhFiGIU6JSNKp1rB7q4ow/r8igh4XFVB8NuQsFY4wztBYXeYSChYOOop5GmVASpW0Omzx88UB7Bwnz7puG7m5v2v7bS4zgCv6/zD37rG6bWd53/Nexpzft9baa++zt8/FVw42wQZDqE0VlUsChACBioaitBJRS1qFgqrUqlqlrXIjIVJCqkStKghNpSRVoRe1Sv6IWiVNJBqroFBwsCkXB9uAD/axfXwu++yz915rfXOO8b5v/3jHmN+3nSA1FVI5f1k++6y91rfmHOO9PM/voctbt5X4sbUqErnQZfEGDmJW87hpAUDCROpep1mVwUJIy1mt1RwBbgGnvhdfvakqC4EZZDT0hs1axkibma0HAIeUkWYdMygkIhkhTWYtozx6Dygy0Dk+4IpdMmltba3JAGwxwonIgzyCIx8Y6XwJon7w+m/XXIL+uR7I3/qP/8Bv9W/e+NB3p3+klLLUQ6eqDkVlrxpHQ5LUwz5WGCoXZp6mXQ4OUsh0QtxJ16xFRA7XdRKnoOYREEhOHdK+UKaZmIk704s8CMThnunKR12GuYcKM1FNWr7KIIxqZjd0nLjIOoihOKVCjPIov8cs4sws3/miCL/JtJ5ao5QZwUxTraYy99wmd1D0B6y7pkNKBttTH170vxTu4RFS9NS9K7SFdXafm6qaw9yJiiHS4ykqbvCwIoLwxBGpMhMfbg6liKjWHMIJB5FMZV0Wj0gHdWb+5SFkrcH7Y93t6B1X7UHHhjki5nkGRhHmhARcMiK8FAxiWQ0zpmBIHq9tjQCVMrPKzbJUW4eoklprIpysg1wTARFWmbOp9a6/CLBTJnUQBZdtX8oINkMdz6FM6tGCYN6AmHnKY5ecVKe1pmq3pfEkwjLMnEgiOpl/zI+IGaDQVPyui6guyi2VkMFlDQBiYRGN/BpVZkkbKpZVr9vDT39uOng8PkhzAOeqk0W9OaC5Fs25YMzlwLIo12mab19ePPMsgPn2fqFDTBCdPGA+IDUQyneQiODWy+6WDmpVphgsbu9ubT5xvuVcJK0HopOFW6cV8iRsrbkHs3QNrAPkudImii4zDDcLZhFWN8+mKi83YlRvZi0l3Kwyz9NSa0RomYj1iCYClVLSdDaAXp3iRsA8zZtFvyeKMW+d3iTFc7BE4ehqEWI0a+tSRUSI4eHWmxuGgNGSapEaEBG0SDLupilLw12ZNMjMW3/mnQAWKcv1zfn5udWWsxshjvBam6qCIj/D6HGPHN4Yln/XWtfEgniElnKzLF27xASmZvXFz3766uYxgA996MO/8rFfXeTBV77/X7p169bF+VPrysk+eMc7L7/k3W9q8fJ+v+d4CsDHP/r5j/3yy0DcuoPn33nvXe96FsCjx6/vd5fE8yv3H33iE5/5xK99HsBnXzy8/tp6cQt375295S27r37fl91+6qxjIIu//vilD33kE/fvv+nVVwnA5dPP3rp1F6Fve8u9Nz8rt2+vAJw+680/9HMv/NIvvabl7OziFoB3v/eLvuqr3vtTH/ypT/3GC5PTV7znzQC+/uveHPQ4fF7s4p/8/Kd+4Rd//erxoSMwDsvb3rL/17/76y4uV8PrqZVjud2aUgjF7IcZwIc+9PH/7n/46V//9AuvPXpwsb/8krd/KYBv+tZv+6pv+PrPvPbgtZff+D1f/a6L8xcBnJWX7+wOdrgudL7U3RKXjd8M4I2bZ8v+HS1mC5UTz5ojPOgJxfDgF4hyxMjoCROdBqwiwlvK9YmcKLIsMtCacugyE6TWlpZv+n9vVjnhSVMEWStFiGIkHYJLSkvaxj4QJAItwyn7XzUV8W1rhh7DZgYPT5hcWw9FNEUNtVZKmoAlfjKAnijlGVnJPOQPiObejAZSatSs4uGEYAH6yVN7CoznpEBEku2HZh5BRaVweAarB0TVo4fUJhzfWrRWU7fl0XpKaCRXQt1jo7UnIZuIIRwegdiq+WSQ57s8mFNu1pggwgEb7JLMVM5uk4cGOMwD4TMzwxGde5UNCQ00YLfLMk3TdFqyJ2+9tjqQdcfU9m3FMs1d5uAAETU3IVbnI4iemZST/+3uOhysKmRurOrAoS6pGZYAE1NEc++hHmNHZGb5mXRwAHmC0j2CpFjn5LWMd2FmGeOJ7OmaUwTA0v0dPQ19NaullC54WS2ChLSacXCZJur8we4ZAVxVk7+dCyzPGgeRYe0AwNNRvD+i5VmgXGJpQpo3iIcTk2h2i22rM1kLEcPJzbcQDXglDkTeFJHDgkzvIuFm5uHUlduZomYWYCmgHiXGAe3xDe7uMcLb0sySTWAPv6iG7lgk5g7fCRgngAxuPWMFzOSBZqtwKUULesdeW2vRIJTozv6OM7fWlACipdU8oIi5WsoBwN5SdpoKfY4efOKjFQweRmdAxnfLzMRs7oYU3kqnySACkBN8GyKUtSixHZZab/JrahEpEjF7lCCrA67BsJs3dsvDp/z69vLGPtbu8JdkU0Yu5Xqh654as6OWjQlAdXcLkdJnlRzua8BTEh4R0i0P1BN/u8GnB0utqzlQdOo6NoBFIlyV3Y3GBFBV69JU1RoQXnR4MZxI2NzzrRxdtDNzvvpbv5Ok4XVZBCilpJDTw1UlnSwbNV91cguAVItZ0AhSDGBDwzxBEmwrgEnLZqgx9yLSECG8tsrYyP3OzLmb2Tp5Zg3A8/gdbKYEACM95sx9HBNhZulwpMHZIZQOTnYX9hyFNzOPUFVHmBk25BRBRQi0ReHkUU9OTv2XnX0cCKxMzAi4W6qWhKXVBg8mjqBcCKtqj6CWRKvWwBdmCUvfMMKtZ2FOpRANIx7BvTlChG9urqd5oAZqhZuqygD9Jio5B0wBDmxYoTGN4c4/zACaiAgOKdyIG08ADiHXzouziUJLDwkKZ+IgdgsCE0tFARC7W16m65vHvl7f2c1TqwD05manehP2EH6zm+T2bQA6X5DxdCCwPmjLo3oAQM32cznf7YQIFpzO4Rw/OSI8KWldngPncHAQ66h8kTaJBEGG998Mi6iKIVpta6sqU4b1CqO1lq6xHHZsZIP+5JBuCuh1rcLFLAAvKQyR4yuwpdd77hhI0BOn4l/74j/xW296/pv/HwYc1x/5w7XWWuv+/AwnlPJ5nm8O69bhnm4tKL1ERBnRl8rwdV1P5zeDJ5w3ejtOB5kcSDtf4bJhS8wsVz2BMUwh7j6sEbjQjydbEzWcjJxt5yBSVDWHLBuTKb1JCbHfQnpTT9GrpZNYuEHEBLDmWHFdVxF1A5G05ilf7F/NnTtSeMCu4BYtGMwdrDgW0XB3Ho3WcIxn2nA/8sJdZbLICqYYev+Wc8qIUGLi6MvGfO2bMXPZzT10JmHRRVPmt0E3OY6P8mYO7Hyu/OllK9y7NCbrzDEAZhVhEoqwWnfDMRhWiRDmHDQsbTisDSBRBdhgQ33Q9ue7ETne5abuZlZZoF0nMxYsORMEi/DN+jAJHIo87Kh55EwIwoBz6a3+LFOOfmw1lWJDK5QDDua8Vt3di87H4cDAWUdEAp0KIoCqYgR3SGBuDICaq8jqFTM7zA8LgPsvfubVFz51vsTd2F3qXHNbuNaz3V51qq2FchUG8LDVg9Bzzz+/f/qecci8A3Bji88e2l3xmyZLWEXkcFh7JM2RvR8kLMQd3NBz6OILEiuzDWgZvzrPkdmkqfrpEeIsIjnlMeuYKyKAvK9NLHmEhUlrbXvd9QomH9aIFq1bZIXTo9wDLWksr3J568R0pKNlPdpa89amaTqleeffyMxdxuyeN10HxWef1ppFHE+M1odi2SkBWHxR1RFv1LWNHAL3XKFcX187+TwXLlkfJP8VzcHMXn2aJqvdVLx92d6rUmeOgDwyyrq2/ZRxv62F5+rJB4KBVfpgMIiZX3/4BoCn7z6FIp99/dUf/x//2/05/tgP/Du/8cInALz9Hc/cffbs4ePPPT58/tbty5tHudG6PNvfM1vms+X68EqGc15dHe7eeXM1enR9M+3OAxOA23ee2+mtZanEdnV9//XXP13mBmAuEFJvu1Luhd7eXd4FcP/q4Wuvr2882P/SL77Qmj/73CWA595Od+7tLm4/I9OtR9fx2qtvAHj8+iMyP78ob37T3TtnZ3t5BOC1l/6v27dC5ezRVauxu7i8tT/rUPcLvXN99fD60cuibfWrPuXRXTObxMmDDlkrTLfuftFCeoVVp3PUGcArr9k/+ehrL7/66vve+9Y3P6OTvAzgYne4fuOVfUkg/W6t57r7IgCf+ux+99R7mt49rLjY7yKXnL2sVBJO5dUpItfMwnwQo9hBFiRSNMLayhuUHf1lMYqlWroRCdpaS0by/zcJJgHRLEVALTl5jFIkwta2CD+B5iWPtDr3G4RsXdeI0FLAsubCNjIqUlS5HioRJWKg1poaPQ5wUU5YBqGaNXdk0GnX1VsemIVlK/H7O8gC8u26HBpMb60znsZervfMIoKhjunXKEdf8PZFGcxsLpOZuaFr2hNw7R4ERt/pyUbmGydJ9iR9tzE+pfS0t9YCOSlwkJ9GKYlI0Tm41yetNRAXUTKb50KEZVm7VaSUDaqfJ5UWzllMAg4y9ebabK1NmEvRQl2C796sNuLIaiQfuZw4eESRiRrcLFfckQRnpvyE+yMnqTtoZTdXa4+urgCcne9QDeQC8TEna+7kFKk753TUH4Ukiaa1cWRlLozVxczmed7tdptpvznWanWUpyAh+FyAMB7OHfdMaacAIY2ZbRAotFN1ZaARMxLEonkmjndhiO935+uaZ3ZswkDiYIgdqnCJIxM0WClTRfKbzFoug+3cfdMUa5HW1tThFZ06ZLSFhc/z3KJFHCPtMm8liJoHk0iMbBKPrNoc0SNsmIjIRpmUUY3uDp6SUEkUOqzpmb7HQM2VcoZ+Nat1ZZa5TNGs4xKZre/CbCPQ7eaZPANe2Xu8MXJsJFwoIsxzHiHEMSAXLRzCPTeHqAt7Buz/SOd1N6+xzXyp77cyyyRHIe4uKQh2C6KsT1aPCNKgKYItgIROg5mXN16bl4fPyHK5PtL1uusyihpiWddg6mMm83VZlDiLzH6HCotIcurWpStuWOC+ej8xMico2RkhkFJKvhTJUwhCpvCUMhtiDCjQ3ETIWlPlnEuKiEBUdV0bUaiQd2G1ZIhmAjK3aSMzZ7ENP6o+99MMp/VwrarjPydRWte1lFJrHQgP7epvVTdo4T4OEHxBrMxGZQqCt2rh+SplISdFLaha2xg34Y2IJtHTZXjSNMIpmEqZU5r9+PHDorolFm6JxTnKVFXVqZ/JxpGS33BRixhH4sj0ac198IC6I+/JsKcc+TNnOHBP7O5kWWbv5WLP1EhyYqbVWhuDG6VcHgDevPY8Te3BZMxM4B7qkfm5lsMd3rAaHabK2P6uPDlZKd33y1L3GVl4kt+cYKD8w/M0ZYzU9sH2LAUQzcVlugkG8KDGNU+xu+W7s0Za+3XETDqpKpdsa5wUwIH40c0h6uGMaR9e6gpgCgd8nXjZlWU/+ZwQ9LmYzI+j1lrPyprlaXiRxB15X5/IdFRwcOYkUPoZw21WMVgkgHUbcFjkbC7Fm8f8JsLxgT+J8klapUfbwsi2GolJ83WOCKvGwfnw5gdusPSwikgpXbafggYRVVUKWPh3PP+f/LYMOH77GBxrJU47WnYRvr3wYzb8hAZpe51SmpJ/stZ6c3OjqrvdbvvPszBi7vmpfWlA7AD1M/9kdePOHBFB3BtmAZmZNUOECFEfCogywZnCiTirxpxWpp8WcZRZDoYzb0kcm0WCY2yH+sThOJFxt9QkkhKzCBeCpyG2N8xCgZR0QoQ4DXLh7i2CDUf8eHAv3lj1NMNy60ot+upJKFdAXfHF2FwLwZzLOPPqG16Ec1fmnoHPmXrjZqnGKKKWRQkl2WhDhG5aXwAS8Iy9x0iEH4ECDmyjn7DEWOZxlYRwN48QYkPyUKV7FElICjNbOHvPPYU3qx4a41eRf3jLkGcMzHXvoc3y/yIpGQdPLh0KyB3/ZkhAOogk0UqRs6fCTAJQf7iGramXFCeP3CYgHDn02day99ZIyFuc5J/xJGpGpbiDywRgP+9mLben3V3M9f7j/KXudvsAG1FM5cHhhs53AHb3ntqfn013b2PWajUFrzLNITXYzRP51qc85s3NpMfMw/t+IxyJgK0ieqqUD8u5Q59x5EJPJC8P8FjWCdGy1k1SOD6DHN86MbZ05E0nFczMvfoXYmJi0oCTRwqMw5wF0jHjeY16t8dzxsGwj+Q/VYW7lNJO4jCzZTo5TzLLZolAa2YWMhzg4R36rayUdpouo81kLy9CLDTyhi2MVCchCtKUPYtIAhu9ZZZPzvtXoULMUkRE4WMy2KCqNzc3wc4A91SOqK0ZLFiwtkMbR4egqGbSZA+/aI0CRMpFlkO9e3YbwF4vXrl//+lbb/4Pvu8/In38E3/zb/7qJ34FwF/4i3/mhU+8cHlXn7737FJv7r3pDoDl4LXeD7QHD187O+u5is+/4x2f+9yD81v33vLcU29cHQgTgEdvvP7pB79epi6/fOtb325+DeCwvr7X3c3rsVw/oP16dfMSgNjR7dsXTNP73v8lH/vVz77wmy8BWOjy1168H/Lap1/6fCi/9vJrAOYmT9166vx8v5/mp25dvu3ZPYC3Pvvmq/qg1Hrr1tnV1YL6KFYG8Mr9+9f7O76YwkV0Lrss4w41rDXnxiNO+3zaPXj905j311xtmR49ZABvPJpffvW1t77lubtPseL1O/sMY/ez3Y7Fw9ZpZmVUv0lZz3J4nS7uyDQvy01e/7l89u5Lom1ufpyeh+dBzcxhxiH5poV3Sbd3y96Q/HTgIm+J19tK7V/UphIAqXh/7zYkNbFoIQhxs3Wj+k+izOwtcoWoyZYUYaJam1tPN1TVoZXEaTUsQ8HU3GvzHiQnR6PWOPb6e5cQpcRUC3mYYUtAOGGnu7vK5rBIDv8IQQtEX5710X8fLhMd12fw1NCJMG39bsdYxGnk5+baCAsiyn4gwmUqxNzCnfrUw8woCUI5wNV+Xc7zPC6+4y/KzLxlhFa/Dk4/rtP/nd/hSCXvISYZ0msICTTveXLSw00i4Bim1IxRDHdQHwmVeerBpX2qE2uru2k+Ko8oP4dOUyZWJ+vOzU5kxfE7OSlYn+imyATKdMzv2DIRN7tuHwEWDhtRuCwqmvr08C5Tz7wqA4kIMbl7fuARobTpmSMVASwSaFa9eSWV0iFlxcO3+MxkaW2IUi2FIRgLwByaZ/rDaU91akrKbX+z2vO5OhWy5pWtIq01IlJh9JwLC4t+s3e9dge4AmFWzSKG3C/ymdx2eD3ghi1h40TMsml2+n6+vxTRZafMpUzMmqD6rv3OVYG3fNfGtVKxZal2sHkXPXhr3kyJJVn43P9tVjFEOIb3ZshyBMzbEFOLpAJsclg/ZMJS+uJPxj9FhJl7OJiyDPNwZlVRMnNrTEx0DI5xdyeYe3ftZTAMcg5LLrlm6IaFjILafn0R1jPeNjdEFmD5SxFNU09OBml4fo6TMrPoyXgZYNcfJEcwE5dCT/inLB94ZYZbl/SquPtcSnVj6ULvmhuV/osrMiRRrbWMkW6tMweZOdf8ZrbfnY+eUFNMkewLGskmmXL1BfFDOVjZBqBdYSTcmrkTS1HSY1CdnwQMH78IExFUZCRtj6EcZbTSSb/jOXGmoVHKUXKqgMBM1E/qLNEtPF+8ciKnHfHZfrr97c8DbVtmBMwtYJYEqLTyGdwspO84nUV7EJjDyc0sm/aj7e54iPW5CQUD0SjN8ugs5PHTEYlSz7YYLlSvboEAc64fAjwG7s7cvW6U8SZwj+rDp89cmNmZb1o04BAAsJDatJfzWzRfOLh10gUTCWnRMnltdWnEWanGvJOyP7fl5vrq0blOAC52Oyd39tgVL3JIvpUbOwdnTBtUMqZgYiRvj1jS8NhPvWTHihDLpiLk2ICNo5n16HgBpIXpxDTHIIC2Z97dw70TyiIyiz036MdBefTJF412UVmZxxzWj2OBpIZvG8oMP4jtCf4dxeCgwFymipo5mkQ9nShnrv27Z7Ynrx93aM7BM2zSDB7wsNqO+PewjAuhHix6rGx62KT7E7l6FOi5D9RTfGoNc+6Y7o66KEqpamPQqMZS7+OtNQJP0y5jAlNhyySETKAYueWUQIfjVTqg4syJcKaRNd2ziYkJJpSnXgbL5KyTpH9dDgY0Bo42evpGOqg6SL/bIpxyI9wnQHAAk0gkAICoWcaO9wyRVttcJneqzXJjX1gQFubhsNp6GVGUKPIDZ0atm1LuWDRub4CqxCg/43h1ps2QHRk01T9AD2eWYMLApDW3QChTOKpbdghra/N8Nk87s1iXQySFAUAp67oWSPLSe+YQMamKkGdm3slF5e4WISDdlTzCQBQg8m5FzgHPuq45M1JVtzW/sQJJz7kgwfq+7WSIiJxsmJ+dThkxG5Yj3EHBAom0m+djz5HDS1tXop4Pd3FxEc89i/uPY0n+sAKASjNvXhvLjbLOM4B7b3kL37sNEWcIFfRLLlgi0VH9WxgsN3Ofph02uhrgoIjm4RFRVGMYKUGeaTQjyRbNLYZ6ti1VdeqM+ubMTMGJWE8XuopuzUwmsvTJN8ERmec+1lxgBzPnX53vi4VzxiXwE8duIG9zZcY4HpPGaymazqKhU1vqxvfx5ImWHefRgUhzZkaZskqxal2uvTkDKRPCmxQKtD6pk41DH5ln3iv+CE9oC9m2NqmtMSFtvs0sry73CHPWQhQs3cOVT5+AhXmbm6hIs/XxzXWuf7O/KiwtHAGr7e4zz9x/6RUAV4+uLveXjx6tJDSdnX3Xt/0br33N7wfwkZ/92D/8yf/1j3zvd73n8u1WD5gtV/e1LecXe7E9wetqAD7/0n2i8qlPffozn3n1mTe/66nL5wGsbTm/vG3x0OzALC+99CB/9ub4/OOX3/amp3VuJDetXfWEUVru3Cm7M9qfveVTL84AfvGj/3QNWUKM+C3P3/vyd38pgHvzrYLy8EF98TOvPbw6+9z9CYDs92+6PbO+dn3zSDzao6vDWgCcTxNk5R2uHz4GC801E3zVhFXmQuEtT6Tr5SBxqy6+P9dXHi272+8E8Cuf/M1p1nt39ju93utNu7kBwHE4O5uuDo+0oEgQh63XAC4vdg/rlcdKug/DFk1FRPAYUj8aGH+HGxOpaDf6hjGouRNFut+PodzwVCGx9tm9p5JLWQLrqSLjC7Mz/9l//OhUCc7UwNgKXHgLZwdL2giSdrSeFMfHQiEHLtUNiDHQj7YezMIbhZOI2KiGWdStmVl4y1ltj2DWERlT2yZQEuJ0K7ehalOmsJF72h1rbEEBDqaAU3RQTlgnOolIcz/GxokQR+o+pXMlI6wxiLjfcTm3ZQZztGhwOuJRjnSJniTfp/wkxAwLgBKX2LxltFizxswSZRsYtNZaWOav5SnXcrEcqA3M2wHB7iC4MDN302K2B5FeCNDaM1a9BqaRLN4P6vwWh/gxey0RZWZLXcY0M6haSyObI1i1cKawS96YfpQPMo+0hZwoxQnGNtDrIo9EH4z0tVzV5903WLPWjIjKNOV0I6MBe5amFhHZSCIZmRdOxJJU6+0ZN0Sf+BFOpCKU3gQe/zI8nSljE9vFLVGtmnlfX2+q5vw5QBaNBk/BPVZrubMtZd4G36c7tnwZr5Y6z7NA1lZVejpY70hrU1VWHU8XZ/pyMCkXtz6UYhZmhJNFEHfchjc6rQdyuxQRQcqE3k9tytZmrTVXPQ4rkct8ZmImCHddfXNLnYKIlKkjWup1SzGFn2BGhuHUwiq0c7K3TVStK7NuZI4kATEzgn0Y8vojOPBa0blhpCnOCjhoQM0IIBHaz9NhXZZkAUgREQ+4NWt1v5tTdsREDCGnalarFRpq62pBxKxAkiAhIFWNVpk5czSH0j6NgS2zYPtzyJRZb2NeOmSblsHJtm2VE89klpOyAHdpTMZGJDcnTVhTke469a7U2Grd3sVkBoT7hmEKPLEKTbVLuJcirbV8DJJ9OzKPO0GjRccHJldITsZHgh40uAGbmKlaFRma8dEE3awrN8xSth82X3lmDqbW2laWE0DMmTng/fPc1rEeJwPiNPj0ec2mU+gT2wwSrXmDsAp8sxgERs9ltaXCrFkA3OvD6tTzi46/w8Eocla1oc6XY8CvATwnedqNmZ28Rrcy5AE+evIOgOjiEQ4QWTSwYEs/4OCAQFTUotd4wSQiQZItv4iMuV4gwr0xBSLydg9EoIIGcSIHwSqcACOe1qA16/pyJruLStP16ov7OsIi3Nuk3s4kLKq15Moqz6rs3mKapNzuniwRFbLlOlzIpHS5X5ibkfJuImrjDYm01Qpxvp9Hf1O0hENFdwWiEOcKZERcjRYgQETr2ph5kgFYzJIgOcfjbu1Mhvxvo+v1CJI5WTks245fZfXFwOFOeddYj9bx6uZuqfUoLIMWGRzh8TtvwCEiU5nMzGoVkXm/o5su4CThnEEkcnDrP8mjLitFH/jlHHS/36e9JVcWW4uy7ecdKQQd4anuPM6XkWDSB1gdXNTMzJRlntTrmm0qNBdx/XcxCqMopSR+LAerWYTVuogINXMmi+6/oEwKdEtj3nalF/TlFEUfVBpiXZtZRJiItKg8vJiDlm+txZNqtGRIjwOaKbchIBMpffcVZBZOUCUS1eijELO2ia9OB951WecyCXEddkpmdrd1XRN9MnRlVFgcyJKjG+WIBjYlB+fHomFwZbA1+OGZRND/2V6hrp1mWdfrbRwIUHC+lpyZBSLFI2pN+LqpahdwmO/mmaQneCVtPm6aNJUAACAASURBVJF57iPt6HTpBCcqpGSJvGbqSiynGHFrRHx+fn6zLqmbM+sR0M6MTV3M3B0T4RkwdipSOC2hQN6zylgkAqSJYeszT6C5KStEzdaiHBIA9pcXU9BnX3n48v0HT59d9prVA/s5mEP1zuXTt9/8HACcnzX4oS27sz0xLbVHkYWQBQLBLJrSJMCbO6itlTlVqXl6ZIlPQWhDYxVZyGbUSYyB/UlWZYaJjGGiybiz3T23hUUF8NaCid3bif2tS0O3dKHN4YnObeEEAJ8qYRLgmVmJrYVwd6htEJzWmirc/aifdM8TJq1YidSRzJyNAPK/zdDyFhyzzmPnNRxvzMisxHAzS8Z4KRNYam3VoNz5an1aZVhbY3aWATuUfMKViTc5SfJ/+5JkCB2r5x3JzIxp9tU6XVzKbqdJ9up7RSIm0mm6urp6+MqrZ/s9gMPN0pb19v789ccPgvHcvbefzXcAvPibL3/4537tox/9q3/uL/2H7/mKty9XC4AWtt8VIk/DeX7MtQV8/q/+ix+Zdre+6PnXfuxH/zSA7//j/+b3fO83OOrl5eWv/PJv/NCf/bF3f+mXA3jmubP/6cf/8Qd+4P1/7I/+248PN7v9DOBqfQzx1V+p9VEp5+9///MAfvRHf/QXfuU3f/wn/s6zb3/6c69/9PaFALi3P//kx178wB//Mx/4wJ/+vd/4TR/8P38SwFXb7957j/TheZFZuIxado3avFWrl7fPKNYVVwCWFVEvhZSCmlk5mwHcPPa9FJXp0fWjO5d3P/bSFYDXr3DvTXfedHc6nx+eiflhBUDRlrWKOguZtbYcKHYA7lzq9cPDEou39WIu3eHfzCgjg8SHhi53yIyYpmkzYsA8Q9aYpGREQutiy4zHaK0W5ZMWg9I6p+5d60FM/0I6DnKz0Qul2A2Jgg9myHwicRobTgaVIpl72pPYWlMt826X0VqPr68SZtR1tpt6u8erk6rkkDoIza02SzFjHr8qUljykG++LfSjlMnaGkGqnKFOec8ScWs1UU4jqzyIorCwwI17zQoSzfN2BXVKgihT6yP9iKTewAwkxEThx0hxAsijpy10hAQP+yeO1Lhxhm8iheNC7wQz7AMymktUEXFgXddNKUYEM6MUmdImbD4uGM1sTcsSKGtCZja3nCM4gXgroY/2EAat7omuLKVb6nQqfblisSxLHgi11t7ViBhjE/2qMAX1EceJqu60WDpFhHS9wHrcqm0H70YJYVUzi8Fs7q6cZkx0vtsRmHsiLZilukn0qMUv+B6yAoxAoe4syBzXqUwylfyu1mVlLRtNcIstR/fZAMNNoyoEtiUGs+kJbXy+Cw5PtEeOxT281jrP+9w9erN0EHRDdG6SY1TzRQm6+JobZkzCzKTKMFYZF3EqWEbl0xsS8s4fPVKuNjnwsNLwmL4pgQxhYc0aD4dI713pSKYrRQUUSPtpN7wlNksEVqvQ8GmagwiUOB3yASB0964QCXhE6U8ymSONaOgYDhBRqxYZH3ucbwSxBtHNsq7NEqyYt561piq3dnsztCTvOIRZRHx1d9dZM1i9mYmIzpN7y4gHEE/TdKhLCfoCd55QBAmG5ZmZ0fO509xgRY/qmNRQlFK20EZWjliGckWONYNJmXqdP4yHFrAkrZoPbrG5qLTWnFCtDScjq2oQpytqI/5KmZRQ9tP1lQ8LVRBhmnb5qg54ai/fiJjYWba+tOSr17kS40eQUFXN3Bkb34BH8JOx4tuUMB+2Ukp+Y61mW5tvLp+KGvIF2QYc7qk9yXEMb9jEZDab2brc7HZTbkMTkGzNzF3c08gWY2Zt1Mt+AAtBhOFJQfbtXcg/3loL9zyouR9cDg+z1VKs7ZZx3WHVnUCRbu5pmqAiIAPIw7fNWeIJk2g/TgR358RMEHXTX0QoCwsTVWtmnpnejJFvlGvBAb8sRUiEghJDB8AIAVqJHzZ/UK3KDGB/sStnl40ElZilXfXYSnKmWaUUF+ewVIush6aqizWddXd2XpcrAA9uljsX5zXYm6dmcbuYVuZZYtrkPK2T9ZiTPoPWagrEfChoIvr/KVqYntBhdcVNPpJGmzM3Rk6Hn+LIAk4JwyZ3V+1ulO263HrP4cziqI2JtigDEKSok8M9Ry0ne/EEjpIQ/85LUbk+LEtd6jpNEzNdX/WEpPyw0hFnZr1bjSA/EgFPLlQQZQhcT1OPzgYns3xVRhKpcl3NLdsASJcQxbquUtTMAl0cq8rMmqIGVeUNEFCbqpaitfnmJdtg0YPPxsOvKwEnoqIlz32LYCaVqdY6YpnAzLG2/HnX2iYtAOpyQOdilogoWkSOVZSHi4gwnVAtcqDBLDqUPM0QhZVIKChnNDkHAcIsiEmKAlivbnbznGafIkpEPl7js7M9kCatzaFM8zxP0xQdrSxjABwZyd5ay2gf8ui0oEC6arNsWteDqjq85YRmUMJzKOAOs5pfdpcZiu4MkqIdz0Zw97VWJpKp5JJ/KtP1YZkkSEoQWUTmsCjydHNhZaLabNhZO4NNpCsNe5ANE4PcPQv0aqtyyduaSXJIVK3RWKqUUsqutLWlcLpkWRZm5t3yEJG0yCyIxxjeNwkHokM3azWVQiThmHU2qymc46JLrcrCZWphy1oBzETzxa3nvvj5x/apq5s1laWk8rg2Ur317Jt2d27jbAegMsU0CeHgra0j1sS64pdIstzpaZHK1ho8sjbqeEvqygozjxH5zqWL9IIgLMPfUZdlSQlZ0tpz4l5KierM0sH70s1DDmNBeGP0SS1zb1zDaRv2BaCam42OB0tfwGKLiBSZaq0enodmdUud6s3N1aRT79xaiAg8up4tKTyipFRtzcZj1O4GRGFx93pY8odVZq+uIu7urabnrZenkTb4jDTK761mHcREELZWO1ofEMV+KhEWXY2JIhoBWyspsngFMOmemUWm6+vHJB31yuTzNLdWzRzNy3QGwNtazcqkHubB066fzMuyrDeP9/szW225vknS9bpUt+X2+ZlZtQPWawbwzb/vO9/1rq/8wH/8fT/8F37kR/76D5d9AJAZ5+cXDx+97m6qkouKy3vP/tQHX/jb//PLP/rX/si/8rW//8/+qb8L4L//if/lD3/P1966c+m++9DPfvJnfmr9g3/g6wB863e872d/5mfm82d4f3c3+e7WDkB99JJOenf31GFtj64f7eQ+gM/9+scffvL+zcuvvu3Lnn/u9nMPHn0KgK/33/GOi6du6d/66z/2B771297z3i8H8Mu/+k+ni9e/8j3nKjeXRXBzTT34fp2KsAZFa3bjfAVgKvudnreF6/UjmvTx4QbA7vy2tnm98ULcbL7/MAA8vMZX/K67Z7u6Pn7j4twk/epn82N7CIlqaBWXZ7evbhKM/4aA0A7TWWZu6NCrhyoT0VLbyb0QYTnmGGsu97W13dk5k5j54VBl3HQEqXXd788PS1eEpdhKRIRZZL65WVPP1Tth9GErcBKC1F1ap1IO3uj0tnkAqZ89Zt2liLDEvOfs9+SCvnbCbrfLvL1+TPUQ8babz4jouva13hRQ1YnE6tJqzTIO3Bn6FH4+7/IaVZYMyi1z/7KlFDNrZqXMInJYuntZppkIStxaY9EyybbUcve6WHgfgy7LkusLM9vNU0Y8EKmyJLxjWboBm6C11lmnRD/3cXzwVBQe67rmAlO6xIyZOUnkDERqa2fNzAs9PgB9GqWqSczmcTNWa621s93uYLUuS+82VUbHHltO3Egr1Awa2FhaPTYMLCKpPhCECoW5TDLP881y6E5m7RVFkbLtCbYqkFjSNN53S9OU5exqNQlfIlIKNbeImKZpnjO1tKcat9Z2ux2RZpVllo+6pz+tE0+nKS0bh8OhlJKti0W01oZQ0aYpB8HlcDhkvR/DpxlMk6pZHJZFVUfeVJ/4bOiHtrTTBbi70xDk6lTcwcwtMWEl02dvaq273U5LWdc1Y8LNmxPmeQ7g5uZmK2YEvGHjKehwqD2cxQIc+4vzTfzLzLvdTgtvs62jBCaciMJj0wNERGvm7sQjkai33D01pod9AiLUamutJrLR+pNMOu/KJABv8GwRmVQOh4M7Ls/3PuLtLbx5A5xFEqOQ3Zd3fyXGOg8AmzkHzdOeQDc3h23Q1jIfmlIziyxFGEwBYhRV2yxMYBGAkoTaBxzLuqhyrXWDXhHxstb9rmd89kHw0ou9iDisC43mQlVLU2+Niebd2fX1G5k3SETurS2WS+btA+/D1jFTy61ARtPsL+Z1aek6KYXB1NoxKn4L1C5lzq8/gNCe0dqtRq2VOlTCBnSDltqyWVjXNTkRhadsTDqZjgCn5JKe0PqkWoNTfhEMZUptixaty8KyQegZ8HVdUomTv9kWqXZN0Va0tiaipdYqx0yK45KpzFOWNyLd69RaK6XkNCHxyT2ZPk/g1kNbxqRDiIhZa63RXLrAx6dJl8VSxbz1IKXM1jsg927XJSIVoXkuKmdZarfWVLXWNce+mW+bw2j3dnNTJ523EIkEMKvqPJccCeWvS5gRMU+q1G0O1lqtFu6kup/2eZYqS5hXWwlIEe1unhPduNbqHUkjc+ltwnVd1lZnFdWSV1hdFwYpl9OPhZkrfF1XKUVVW1vzunEnkGnJFrX1qk8oSGpzCxgxJeUEGkE3xo+D7Oz2tDsDEPPZmhoP5uKa1+X11cEJQjMoiD3YlnUFEAs9flibxpnuYUp5WeymR20hYWtNo58nBmdm57iuN3vdd8zlmFKJSBpn8qxuZqqaOjuWzmRZ1hvlkotAEe1MIcdu2hMReyzLshxG2cP9+pumqbY1uQrNmuhk7nkCb2uV/AbMbCqyLje5vI/c9gVFkh+As1sX1RrApcjGOjBAExrhHh5DoPo7yqJCpFOZdnMw1daqNV9jW/5vQM0Tc0rvl7ZdR67lt/umS1jDACFOnUUadgNAqwDJPM+CcLNNYpevemstW46U2+b8zVGVWDYD3gkQ9LR6eHLAMRrmcKbUUnn3L/Vol+CenuVdvHAyjsqvUDSzugnwtMWe8mlS6pMEuM0XvRxqnj45VWjjbbRqebP1MScowpu71aXrR4aCjog0YasbVLW1GOPuaXgK1tbaWne7s+NILyX90dcRG31qDJ5TDEZfsPlh5s28FdR55ae+ofHJjtzooxPYN5NLP8oTLSl97pscjCGjsohQBbPmRNPDzcK8CmiL5dt8stTJ6XEsoYL6QvLkV9/ZmO79hweI1PLXHnwCjukxpFnFbgjbIbI7woGZxR2xNO8FX1/ocE97Do86TxM0ACytsrDcOp/uPbU+ePR46ZGEeuvi9tNP7+7djcKrEABjglAPopMuhmJNEbhvLLGcG1BQKvoSGNLGgINUwPnUPfmrIT+d6eZUcdttbh+CO7a6J4ZNN8LMWwDM6OkkADH33RSEQXnxLNc3h0Mlxm63K0UOh0NWFWWeQdv72Bu5/GJuYGbhoQFJwk7QhonaNCbpnt3gu601HslnJ6J9QhIW4Mxs3pIgaGbMKKUQG3Wxdm53CaE0fswRphMwYkaEbwlGw4YnpZRwGvTZiIjD4eDu89zFSL6B6DzWZoTWlerMhIxy8A3dtH3U2QfmN6VFhLxoeXCzGPCmp54B8OCNq9/93vf/5b/0X/5b/+4HfuHDH/v27/x9AF59/Tdrreu6Xl5eNFuyxL+Q6R/+g5/Z7/BV7/ua57/4nX/wO94H4P/44Ec+/vEX3//VX3br8rn/+xd+wxre+cW/G8D7vuLrf/AH/8pzz1w8utHPv3QfdAXgXe9+18d/7WOf/dwvv+OLnrv77E78AOBtzz79iY/cv7c/+/BP//S959rdZwnAdXv4/LNv/UPf/k3/+Q/+jZ//xz/5Ld/5XQBeevW1X/vkx2/fO3vHvSLe6Ormzfcu0358Va89mhFYI7X27tZWo6aCydEqDgC8Xrfr18/mO6p3Xnj16nOfOQC4ffv2fmqFrpWtUM/9CTMiC5AbkZGZMRTAPMfO2sFvOFbGrmspIvLFSL34Vlzm8H0jaOYMWlWtNvTh+XhmiFR1ZkpS7GZ1PjL8Wtuy0vPY6BZ3fwKL8M+PVIlN14sBjRqU4JE+SCcXkI9WTVWFkI/fuq69hSOZpql59IVqa48fX+elPJepKOf5OaI6EESODMWmgakOr40HJlK7NJGJfGi5R5BBEGxgHj2ccvW4XbpJb+hfQXqaYwd4b/y/jFUKPkotCJS7vmyY+7410NXOTAhs9Adzj0Z5ThOgk2yV2cbUPOqnOxa+x0L3pAYREVmW5ife8oxjTFQB83EqNUQKx9uHmhdR5TSdZmhiEi8o/+y2ByYiNhMQSzlygoC5iOdB4DmspqMfM9Ow4T2JQCTCshzKtvkJK+U40p/kvquyCI5265Svb13rKUwuIjY4CrPMWmQEZveu0loW3COUgXWz6K+1tSacyQ5deZphBx7hY61nZtN0trkIh0NQzSzcD4cDn6R3m7V1Xcdy5aiRPpXktG0ESTSsTP0PKAsLtk1VVxL1g5rMbE27OI08oyyKLKodNmsopEtWyXuACBF200THIEwe4QLrumKSafv+O1BDJKItyyqDdhKdEf4ElKEbeeKJOjNScRaQTAfuzCkPQjBRcDBthJR0eXFGQURQbFSgJJkEQXLGmgOyJMIQUbrIVJPEzdbSz5bdV5iZAEZuHmUYUb02SuN4zrZgACadmtdjBMkoCFdrkorPeMKmFwQEt2XtKtpoEcQMh3+BMgigFs7ux5FHeFtzmUjb69m30+5Lawlv6R+sjHjjSHFcFjOSsuJGsZFQwMQhPR7On+CZ5S+rdT0amDFuk20NiP4DBsX480R65OVtkJqhtk71hA07ST/YRQLIZIbtNdn2lzLQCUNFQulLCo7tl5tfdusRevGpPavx2EGMb9K8CvEp3F1ACajm8YLnTxrRal1O1XC73a61djgctmMnWUWtNRi3YdPchlzuXtuK1ofFEChLUDfF5cWUP3veFG5Rl7U/BuZCXA+LYc37dxZVZm+Re7sTWQJE8suGiCR8uoiENY+ViFgkf1tOdGhmQQY24qT7BeRmrQ/qzdX5nfnWU7LbATjUaMsq80Vhvl5XMgJwvptT8lCXq9VW5ri4dQ7gqh58sXVdsRDP2rVITNVAcBY2dEQUJ3SH4ZDW+tjFZcryPwjhHNwp5p3KhB71kJdzQdGQnlaOJyJG3L2tFQMVNxCwXal38nSFWTcubP99hiub2dXVlc1lm1fWtVLQVHYIl6kAWFtNd4V7GgVap0yqorm1ug1ofmcNOLRM1pyLuAWzzLOkJMYJLTrSmaiLTwKR0SFDeX6sygY2mTeAYTCBEESZ2Z3m/wxR18QfRgxzKIF8mjoWOH1iKr2oosBa646nnA6YV+vu5ThC8rcysdN3ZDTMgBABbZwFBPYIC5+0GFkPMUEws3JPad7WQdR5530z1Ms8z8gkGpkgx2dNRYiFhPM6YXcVZaBag0WexdJVA0mFHolaTO4t9x5JLRkmupjL3FFPm3WFORwkYeEE2o68iCxAw92n3YyRd316eG2e4S0W9oQ8ylmFCDi5If0PZuAY5UKsm44snLznwKTWMidiRAxyUfLhrCbGJLKuq62Lqx8vexXVfFocI0OMgsZIfxMEkpkDIaSbpGrYLCOOcOCt/nNRzqp3DEdCWLOCWVrdaN4pUgAiiNPeiWAKBpMSEfVbAcBaK09CEQTy6JvbYPFS9Fx2zzx93WqVAHB++8757Tvl/ByTxCRdM8oZW0gRDEI2A6zkMIApq31HNhxZk5JkI+UjL41SJd0f8DiWBdSnd72KUilCnNVV7x82gGsL1WM+7janowgKJMW1f+75QgUsQnaCPhDq8KpUa3bXN1FrHfAC6vogNxBTrSsRKekou4OIKbGNzXowMPmQWSZtKevjVopSX3FT9DxCAbmbZ0DDsRDkCGYwPKh5qj8QzDmOcAfCM1fMnXMbKek8RyqJaE0XQBf7cc1Fk3Rshwjx8ecKuCGCSIk2CzaIGUwIIun6W3OjkSxn1L+0wYSptTpNvNvpzaHljksLXnzxxXe/+8u+/Tu+6q/+lb/1jd/8tQDCFOD9fj4sV7UuTDOAqyv/4D/62Xd+8bPvfNfbqj38lm/9RgB/7+9/5IM/+eGv+7pv+eSvf/7v/71fetfvuv01X/svA/i7/9s/+Pe+/0/8+9//bX/xz//lH/6hP/l3/vb/DuBNz5599KPXIPyh7/6KP/nn/uiXfulbkzbMhB/6U//Zz33451vge773/QD+0z//fQ9vXvnm3/t7/uvLv/GJX/hH3/mvfgOAtz17QfrsC5/+9Pn+6bOLWWZcowFQgvJOopqvRUL4DICvHFYJRXgH2G6XUKviWGp9NPPbXnvtlaRtvePt9y7Pbia+LmwT6aFfyS7CTmCaWKZWHd4AFGlCa1sfkVwtcB7GbN1YcdZbNbASsU6FAjFqViJR4VqNYQSJCGs9TFpEQF1j3DXAiKzvI6y5TZkEZG6WZOIgksAT9Md/BnHFMeDM/uRe4bQKHS+jUHd0jscbTOm+DmQcw9bpqRIwCZd0QwxFd2oD7QTDBkOXSHRdGFBYrLVMLYnWB451rTwxWCzg3kUiFubWmEsgmBLOcwJmJ+QF2nMuRCKMAFEVJBYcbWk8rJFBfZegypNM1VbHceLQbzFmUvEWLDwNqitpErqEJe9zJFoeCKEIhPPwQSShe8srAyI8AkR9VSXg08a7/+3eEeBDA0DRuagJ+qEiSvAwc8QxNs+89gBvGtkZSsS5jwh4UBu/hQ5fZAQLw0e8F3GMYxxDo8rp5AhurTXUPGkZEh7KhSHblj6CmTLRpifCpIgvEZg5A4otQCTLjhOFEYWJUiae+oiT6H8wxRSUMPUnnvC+Kig6si07+YG13/jVrb8UjG1foqrphXerk85bYldPB05Dx2hiHVnY9HkZD8/F9rz1mEzAKMK5mVGuG9HtusxoQW7WI+0GJowDJXnS1oeYHgHPuYObdweWKsGD4QRJn8UYmqO15sTMeXShmQXTNGlhQmyzQngKfAAnMEeRkpLJ/BlzENMVwYA7gki1EPPAhDk4AVOehkw6HhQg2uIwh5k/14T0haDWMCdIOLVqvdsErzmo0qGCDAacmYgpODyQSNNa6xymTBMzExIopiyZPBIC0b5dMXOzKiwbKX+8CxvYnueScioKzmAaxbBsd8d3x+EZiMYyBod1NTOSwqzhMvJx4d4oQrVLmQismgWPCwtGNIkT5QIphLaOfYTNazb5edQLM4yEEN2CfOwS+0DB1ydO7zSoRJARD7NSMAV33sd2MQHBrBp2Ej5AHGjhyhJj6KAsGZm3BQJs5WsPE2BxHgstD5grMReF8La2JCJ/ouAHyEEIDgYTemc0dN09RpAR2SHnpCBEyEl6AkCq+BsRMRezahvFqdDxhDleY0zMkayQTniJLoPqIbpj9mTGQQIWkoa2NWjKsnFqMzKGeuYPTdO0rivxEa8mIqv3GJecVZUijazVzODTzBz0YAN4mlnn1WJ1AdDAMRXaTXr+VJPZQxN264JwI8fEkpdv97uFU0JB2fJhOH/qkudV1xtWlnC2Pn61Voswq2ZmReqyVZQDJJxavL5+Fph52MAsDTQeIyJSdupj+8sCqW6Wx8/wH/XpVbryN36/u6qGoHrT0RenODQCZm7H60/M3M1UZJJO9KcAqd5c3Wgpm3k2TR6wyO5rUIuYIB5Rm02TpIz9d5yCY2k1mCychKX07F8VSfVUzwMjnA6hD4eDqqaCNNueHAds7PSIxPYOcCE47+8cF9VamQIeg6hEcBNVE4Qfz5QElyJNyKkxC3YCOaqb0haG2v1padfdCiYiXm0tKE8gx/PPmZNEIe55EL1R7GOaruphZs8Hr3fIna8zZBFEtLnQe7yup2JeekvjDiZxNotJVDqOFI5u8U80cuK18zrLkdu2rHD3ZVlyinyi3IucWNfMNB4W5QE9wRdwyIk90+M3p3F6mWMQ3bpyD7xJ+44Zmfm4M43fMrY7KVdBPqYTWa4l4U5E8qwAUIRUZa2HCJcQx3b+ZnF0uvn0CIts5WmQKok7XLNwhMWwILa2kkoKPSKBlgO4xpxU+q08lQxGMAdiC+6JAVLhrUtpFJo4u7xtNxFKGAXvdrvmVmvt7i0t0LLWdb5966w9M7UG4OLyUnb76m2NRo7IposiepI2SLhb44zMm0g2xxQnmNVAEGeNwUJHBJqH+//D3Lv+XLed5X3XfRhzrud53r1f7+3t7e0jNuZgCGDiALFDCMGI2A0NgpQcmqrqhxa1lVopIlKr9kOlKqSqIrUSUj40SlNZakia0pNSqUoCdVVRFSqQoSScYrBNvOPD9j6+h+dZa4770A/3GHOtd9M/wHxC2+/hedeac4z7cF2/K3w/3ahYAPnmBTJNpPH4ci/GWxe6pxgrrcxMIyYE5Qhpz/SR5zYhYQBR5Wz5dtq2cRUdDjebW0QgBEyUI0NhM1eM7V9FDpcblogkJq68xkxtrs4KsZT7s1ff3Tjx58NWle5oS5ryHtyw2QmcZ952ltPKMRd9uEzWrTDqsbrJpbVARnhmAGNeXmaHGGkIW+7hLFlpC6TKoxwpnr1b8WvmIrHU0THZe+OQcY7I3u1IDHAeT48AXD/19KPXvtrMv+d7vuezX/jNX/iF/xvAR7/321966aW3PnfNQpn6zDMvAPid33jpM5+xH/7T72Ppj25f//Af/mYAV9f433/ul37qp97x2//0lx8+wL/yox9+57vuA/jFX9wePcDDN+zxbXi/fvklAPjGr3/bf/nX/8L//D/+3D/4H371hz7xm9/5wY8CuH1gpYz4z/7af/jf//2f+buf/DSAH/jEr33i4z/0Ld/03meewqd/6VN59+8B+OD73trjlS+8zL//hTcO733hvc+95+QvAbi9fW3lAzODOxjsazXnySj3Kskieaz3jpXujvnojfznL77xMopqWQAAIABJREFU1re/C8Dbnm4HfYPjlimYEmT1GUI4nYUPnBoWmZWbYMKb+F2DVZrw2MmN2IKwyDngGPs3FgYugsBqO5rpcRYn+sDXwDMKaVsqkhr2lWKv3hphYhKPBMhzdCzxJvdpDuz8eOgSSeWDffLXUIbn8MeXrhR0+S5HRFEzmKthOMv6YsqPRGTfnLh7t75U0pfwm1yy+/pRlcOptBVmxq2SXyMCATIzZdYmc1+a9dfEztMZ602ts7EUqjOnMAexzONN2SiJFCFSmSlNEWmRuU8jCmzMRKLabQu3QbJkgtEMLx8a9Sje6q7ePKPgZ7bJVKL5mABtPIJyI6opSjCPYBfzvjOMdiRhZlS3uWjLyHTP9AFRHcrE80p27r4qYYFKmkEyjkQ3i6H1osyUc+M05KuaAzViZkQQQmOhRqu2oUiIMXypUIOzHIOoWI+CUTOYWxn4VXUXLu0XPYOScMHSQsaQ7+XlIrd+Ttl3hthpa8gMH5Qvz6AMh3G5L3bp8lyA7V3lCDLzfrhahOjUTwDcUpZW/iMi0skdmBsLqsXnyKEPD4/Bx536HXc37/s0f4ZflOA2s7ISmebgqiQh2RrrulRnvZmNSyooYxpFWd17eoAo5sdVTrVdXXJRHtXaT8N8r6k8o9jUlYazf1818hgf1Ez0G8KcTEQMAl2mMJU5hYeVtYxRhMzS6u7RaXUIJpHUQrH0Jmk+VugsInaRFtl7zwzJVqxxSmIWbZIUEUZJpZWLY88K5mNk+rJqqZkKg+aEy/XYvmgk0JsGAURk28wYyMFLEqmFH9d8uYZXRdwlzhnLRKpqPZhVuNmFVs4919aYMfFqkby74DWyUD/wDBDpupCwzWKmpBwMgYd77ZXqXjCaJ+oU15z/XbuHa7fADx03oXiNZoaprrqc2FrvrEL1IsRoMcyju92797RdqONxwfsvEe6IknnS8zK0SDT4GvWAnY1CTHjzJL26AK6d5hhiRlJFVZZIymJ/VDiLiz3WtCVpKQmDqhqddgRS5iDG05N/XRIhs2agOSlIFQ1CGHmaSrQL3+aKGsrCKpLDo3cONY9QkTrWaEyiS/pH6eHhrbUa4fVwCw9wSrO0zQu3wSkaqe569LwryCnrcn2z3nvG9OoOKJM7iKSshSBOtNJB9MgwgjRmYjn5dtruAHQWqBxk5UKGDxU5gxVMsjbvVqNMBgvVFJeCdoBc0f8YzBlETNXkUlAlwTHlqDIxsgIvrXnjGjV3d1FhYpxjYtNKYzrDmIobCtoBJeczrVRs9VLM2LIUJhJKJiLeCV870nFiFoY2JcBgJRL7GoSMWoJEdVnTrPfe/VgXki4j8T3gFHkem9XW5AKHU4/vGXiW0+9QJUJZ+WmPImV4INPDEaOdEBYWijABQuap7U5ZImGRtpQHMTxBHICZp1ClA67tMNq5CPIdSAxHdreK495vCGUhInCGOU+Wss1UsxqOtHW4IdLDMzi5mr195zMjUZ7ANVOCEpv3TK8yrnZvxLSurdFApjEIYR5+1rIByFRtRH48bmZJ1GhGvm2+eVqpCjzynBzFErV7wR70OpaNSWepPJHs+5m9XaSR21vFlcy4MkJQPdS12xzDyyQCFYl4L9mFWGhIGYcA1IMGA8kL0zF6UUrrJ0SI8LKqzDIuw8xTVHOmhYRXwUrlAt11/nMiDkDGOlR422Iv6fbkHQzRuBGVKfTsNwAkA621YVgY5wYDlQQ2qttAFx8iEs5sY1DaPAMUSAfOksLuFhSscvPOF4rpsG2bheuyKNOWPgDbEWXRUtaJdoW7V3gJmAdNcxDg58YNU+b45MQqPeZknTNnehPTZczeiG69uBenHkEmcXaIY6uObyk598NJpKRgYWKXFCUA/WSbJVUWH1Mx28yMhZmVUB5X3tWynsTauLRfF5f9ntR7+eWGP8HKqiSCTFCBEc4EMs/zzG4sxgMZhaJOFl10TtzNwpEqLKr1ERX7nIghnBG7e4VZESbEFcNW+AOVJOLb0wll1a1hCjUqh3A4MSJONZObkYGxu2GLQF8SnKZrtbs1/GUJj1N3plmJvP7w1Rfe9dzLb3z58e2Dv/pX/9Ob+wBw7NvNzZWqdj+aWS1eXv7qa0i8453PP3z88rE/+JZvew+Ab/nWq3/227ef+a0Xf+H/+JUm+P4f+I4eXwbg1q8W9CPdXD/z2suvXq0A8JN/5d/8Mz/yo0u7/+n/91df+ertqw82AK09S/zZn/h3//U//SM/SHL85V/7aQAvfval++tbX3/wxjPP4Pbhy3b7KgCS17/+7SvzC59/8cXfuP2y/qH3PX//2UIY5tGUsVwt4VuajtWRmtvRg1ssHATgdDLLZbl+4XO/y689kA9+4z0AT+vdgscSR8YW5UoELALRvLZ9pKDOWsPNftCrg/pBk/WwbTOvyqKbp7C2pexsx22rU70OsWG8inAkl9Kw8HvLWFMISwDb3d2eZlrHaQRRa03ZtlPRlImEmdz3lDYwjxlHrUPnE18C8bOYlHc0fh1KkeekjEwvsuBQz+UMrx1CjADhvMZFHdEl9N2ZUzNIJIkwEyUm9B+gyaq4jEfduy9h3cJLCxb7PiDBGRROgA7ece7T6HNh7SNMYRzFXjslrQ+2975trkrrcqi/67j103ZSVcrz0CTSQMwQCNGiFeu20yWJSNqqyn46YZw1GRnpses3WZiFkkr2C8hQl0S9+cRnWBVAoMFZTbswzYEInFzhVCW1OKiejtbdRFnpbCIAYjmslTnZaw5lnpkMYRJoSJv2eOuIFBo7DF2upre3kBBa0pta8ieyYt9WbbX5t4iIaKJmFmQiUkn2jnKwayZt/bh7UmLaHi2CLxilQ+2IIWiqOvXQVghnZvSYEEcHU2RQzD3T8I5Wgig5D5HMDGIjS0cfZkDPqK0/k8a0cKsOqzZzQwbmmUxDLkkRwVoBLcgZkBeRPBSTmBVlMjO1cQH41sNDRMy25ImEEOn9aNFF2mnbiLhWwaIt3DY3RyraZM3W1cMg1H6lUmRkENeLMl7RyJFSeymOGCbH1oQzo2+lY+SZqcHzhkKWrmQwfSrIwC+osZlJzG7eIyhym5r2YErC1rvyudieMUMkRVUbO4xEVEAR795eqvXIAF5ytDJ21eROIaTEY80BKuBlAVybLKWeNqT3rSHMtq0fV9pfqXGXuXteVBfkcaFIG4vA0aWbT3/+yMwYZxjcQVOXIaAYmloayMnKUSbHBTSRBTyoxXwuD3aifBSNfl7DWbExwnmRq8LEnDQmhTPCEULuG3GeNWVBEXVG02W2i1sEMqYdPof0FUWUyCxF9k64NwUElI56JkSHijciYgJovcL/aI/tiCeR78N7XVqkmLM8M9vD6cvYwsSXcsIaoNQGd+VlWHJ8+F6EOYM8ovQ148GrWj+y4GUARJfwdJiqVk4cM0f66XQS5OXUe2QZMBG4Lcso9WsSWrYYjOVBmHfPNGtVlY01KSJCuXV3M+dh6pfKAYzsIIkRsulMlTkw6uf6MbbeIzJZHGqBkf4pEnJ40PspPJZDXl8BSF764TqWe8cOLAuTleUzCVdri6Db422UPURE+BAUvZ8snUVqsd0DzKRQyZAYuqciiQdlgCOpKDnM4e4S7sLMVMpuy5BSoYiU4H2OkjkpmKFSk+x6JKadhSgxCD61Bi4UjruPW14FoEBSnMdk47mNyBxmtxGIaX59fR1udtpOZoVHyfRudri5JmYmOj6+K62HmQm302Z7WA+Ya6rJ2jzp7rh9zQ04kpAJc4ew8uIZ+yZhJCon5UV0fLoRZcVH7zNFn0Fn52Ymyk/EtaeqgBkAUsxRRjpFbgOBUXZWJDELnVmaqPhnUsQQL0QmJ5W9w5BV8jbm/Tion2EEb2WoaulKyvpYB1lGUIV/NNnxlvtlUxvaYeejAYObu6KavGQxC4YUZYKLVFVJaaNgCh2DschkAhH75lxk5guHQVSGMyAUb5oZjRG/yL1793rv4YUfW0YPnJmTrorJ27w813YR1Ch6Yt/jzZoEMi/4sWXqI47riaUfDQVNjR9iD4chanWjIYenbko/tJzJGSazRhmBwSQRQ4Kxz3WiYt3PR2QCPOy7xUPKXSV+jnre85bnXCNjahrLbiqKy4z0nBBvMxv/nWtOL1XFleuSmwZlmYTYp3hplL3cT5uZSdNixNydjpnZRI/lMK9tYRlTawjOUtihwMiynz9t/VQsw3I3g5ZoKlCrgIj9ex7TKxFprR2PW1HlS/Vxaajbwdo1ywBT7EKFpEjPlMupBzOLUDV3Ni8zznKMUUQmz703BtakjtygUQprWyrZyzwdNkzvzMKS3i2DyKfOcHyDhde6kKtEpCFTZmILk47RC4JFnrg+I2Y+TlzuFUWaRRK0dimJRG578+azmt9zUnb2aqZv22mnrVFJ4QEPQ/rhsEQW9GsvpNAaw4w4cupNRAq/R5fpBvuA6SIyBplOlD7SNLX2wzc3V7e3D82PP//z//DdH3jmX/7oDwH40ld+9969ew8fvmx+d3Nzv2JizYKA+0893Vheffz6u154N4CP/cBHf+PXPvW//i//6Nc//TvPvgUf/OZ3Jh4AWBQPH4CaAqC2lOzm6ecOj05fPZ4e3t0hE0899QyAw3odlt/wTS80uVOJVQHAHuEe7vm9x8sVXv3y6XqpHLjXRPD+d9wXkt978aVf/a0Xv/49TwH4+rc/q60jWwZlHkubWrNXy4Bv2IIzAFwtN68d17s4fOZfvPLM8+9451tXADf82pLHRYIRCdNWsycJLEi2TtKYaeRVuG8E49jseHu4eTaGRaKgMwEiIS4B3Z7xXi1BFb3ls5OmnnEZkVANSSQg/Ca3yT6SGwPujOKxz+g1+gMAjif8KJxc8RE1ULmQeHgmqQ4RH5WvNUGctRgE0D1ZlZlpPIfD3yEiM12oHnIduowAI8mNWEbC3QAnzmAFn+Sa+XzmoAIjGCQa7qUbGzv/Yc7yMWvMoYfv9ReLRoJzRnUITZzGQLXXzFdVF9bhG593qIiMH3iH5A15rRcUB0SVyCbCZp6ZJExRibcgStq3W0/K8sPcrO5T2vdOTZdiYDBzVcxKoMqsjtxDdnJMHPycggEIgSkFUBZlnlsUS6YMZ2HMe7MGuCItwkAhMdAAqkoxVqz1mZwDekREl2T0XvG3UYSFse6O3O87YSJVG0aSus5G2EG1mnuRtgPU2vwn1Lzjcri8Q9/LQ9wjcp5dAgYxCfXelUUnpKP+kPqRcy5giFmgmR5pNeWBD1Wzcm1lBq2WhQXUT5vIdPTUmRhR04FLSuh58zzT+lRb8Rj22uYCzBE9Ao5CthN8aGwFrBKetVrUWQV5hGSerM/5QvnjiTnJh3dGlASj/aiJxIxpJDMz20ZQYtMs4GgdRCTjZxAWgkckYpeJCfOQluwhCNMqXCuxoH2vA6ohrPAlOGa8mJFMZdO3ydmZcbA7roJiZDa57S7yCEeFSAmnj12L7GKx9CD03pc2vlwzW9eV+/GCuFfqy0GIx6x+CyBSmmt6MnOHCgm6exhUFQgKDJHtlNBDMh3Mmb2ef4s5wEHlGMjUTfCyLGXfqf8oMv6wSJjZsizTrMSO7L37FjmL4VKmC0SYBeNsFGZR7TwSouc9fg4tLpDd+d+VMZ89zkqGuijYLqJb89CWevFliG7RWHgA3mg//d70oV2m1z3JstnBOmMpa+F10814gXyTX3KwOakscjzzqohHThwjBvfQYqIGJ2Plcg4+D5ABeSUGMw/i+6XHcIZu1FFvqJlTMDOYmKnI/ZEDRzRSGse/0aNHRmjS0tZ6laZKL0XEcldVn2No6vQeqIhtS6Rw80SwsigAZ320Wac1D1dy/VS0A4AtueuitGxhbJC2ADhca2Qeu6UnNa22IliI4JaeCWYl5TrfZPVgbFtWl4eRUZ3pogo/q+NLf8Flw56JSJ6RIN4hX5nLcphU7M3dJSl1X4pAVZEO4Y65WCEiora0IYSv7a8KEO5Wiu/ZAEbBaFAU5wl5EVV379vGJf+svXhGa0snKkd/HZ4La4EcgH4e9tFwzjON+/1rbsDB0iLteNyWq8OytO4DpXayXkCNC/VpfRMyEBKZZTcobxURWSVb0YUdq85riiTa15h1ACfzHr/Mdb+WamrSrQcOqhwpGBeql2OSiFWqrQJqKWIjQFuEmGtukUnErabBhFE0DD8biAiCPSBvPIg+9hdlMOkJYmEwewQDtRiM2AlGxLAn1WinzABxQa97OJgYHO4aw/OJuTAQHi1q2UPctsxsygQJj1plVM4cEQWCZ/UYHm7p8OvDutP780lZ2uSI4XIucDlZSDjyjKI8UzzGCmu8roxKt0+HF2VxeFwLBl4+shrK1NauqRCdtg0UXPLarKzwCoDvPpsfUgGkBD7zeOcnpjOFIw0v1/TU1wzjazmGCiyIHPCF4nBysoiUKryGO1U6BME9q1hhkkmhYxCVmg6NQMRJmsmcYaNwt+gQFVYKl8opBoSHWcIRd33UN+t6WJscj8eTbYfrq8COTKMawdaBDEA49fyl+UXWl/VwVU2+EHsOmgYYVUecLzwlBqFitqtg3YUZ8wDcw9U80kvoNhWg0lhqO1Hf9e4QsW6ZYJETjoW60EXC3M2JqH6/arPuGSChiPSZPosc4gXzTskVu7Ab2eoyO51OFYEmyrunJneGHEmN8SyniT2dqM6MIYuL3ceYxV7lcO1nEauUBXof22UmAwEX4oydLTnGc0FoLCPiZZzbaIu6k5nVpQ6PzGRtxEmSqCgobqKSgcgon/woc0kNXlKvaelCZgZXn8mepO0KwO3x9lP/1z/81u/8wH/x03/d6eHLr3wJwPXN4e7ukeqyLMvpaG95egFw/6l7bnj1lTeeun7L6w8Ox7vXAHzv9/7hv/k3PvXf/K2/9ZUv3v5LP/JdL7zwzHZ6DYCwa8OJ+yv26ES0EQAc8+7qpt1/7hqKL33lC0wdwO3tq/dukPmK96cev/YabgFg9fXu7mHi1hh3hupSrtYHsT1+7vCu9b1vC7l+8Stf/d3ffwNAGr1wxfdErvy5RTrTLYDMkxODM6iHnbiW/PKW8Od+6/Ovv3w8fse3vetmfQBgjZcWsUNZ1mPj0ss4JQ6MlqW447uBqbYTITij391KO/YuAJaFVZsnKo91pKgsh91iWcviejZL31SK4xggHrhlUnqGqu41YtE4kIgwnFvrQTOg/U+5yEj+gxfsDGmLmQ82hn256/4uKkga1FpMt2GCCUwZAh7qrgoaNzu11nax9EiOHKgmijmcDWRiyqMm38rhzNUVpyiZbZWxLeshzZiZZjpYJS9yBicJMgWlIowIUAGj4e61C2ZuvXfKCr/gwviZxbq2Eo/sAw4Ah8Nh4H2JzoTyGutGFJjvcKi4KHCImae5RT80mtuByHDhhuk8Tx8JBKC49M/nbObNwIkB+SJEOGZ9fLkFrd8y/WiAY+ERXxAxruY92HJZ18slZqX8ugNkp9h4pmsxw71nkqqW431tTViTiWSkig4PQpBqo0yzSNqpIDRCcocTMyspPIhDERHS2j4cN3dRJaJF2t5LD8w4oDy22RGhzNEdHLtyioVEKQmUsFJO78r88VUxJe5qalwkGkYhq/bDdw+5FBHIjB4UzoyMLTxFl/rGLax43iU6me39oMUXNrMeOXlyjn8eH8qY60UMqhEgQTUQorWtZmH9BGALE5BoK03rdJFzQX+5VIszY5Io3ZyG6GJXXoGJKi5wxAPXOjxDmDPJzIRaPZ8dYUXQmLMbXXWPnqVETBwpRAqQTBfch6oSF2azXpa66dUMDMboQInxvFzGFzIaHSq/c3hnGguzKsBaaxER5iU1YxYk4EFCTZv7NkEtcTreLYerJUWhyNPZfFQgu7mHSxJKiEik0162JNdiB/OUmB8sUMnW47cMLW2QE2Utx0oq7+4iK0u94Dn4EUkj3ijDvY+xNQtRigjlsO/tjrNax7l5AKUiaa313rOq2Ryith4pSrpIjmnU/GRmg2Me+4RlVqrDBDdbpCKqc4Y9QVcCu2d6IqgsgtY7JSy8XR2EmPTiAxtF+BMkSBFhcKkz9iTH3m2fQZxdNjNr4eyKgteYV0mxZf1dlVNrZmqCCOIRPoBIIqfIobytTAOmrVftLRHW+xjOtkWr+hq6rvGzDpluZsYwihKJ7uoTyiE0yAhW3cmvc3VJ6R0WrTi+lZnYO4JEWVXdelyMkMbAegTTVAQ7iSpa65YpCm4A7no+PIbc3JPrt0Q73FVmIknwIqlLW7ZtqxpvvVkt/fb2NkFXh+u0MWjbaiimy9KIOMrRc3s6hkPMlJhYBpVn8JgoLIhQuRDuXhyU0hOcY7CJIoEMj9rejRNJSd2z3DmTFRslyGIRi8yLmoGZ04sUEDt3X0QizuFQ+xPVVOtDq/++LEulLj51fYNwHzFt2/Wybtt2ChPWgebNQp5zExXRKaAGqOSlgQTL8jU34BgRkpnMMLPtdKeLAlhECsDr7pRuaKMy8wA4kkQETxhBn7h4qrkcEMOaNBeRYbn2rXdzogSJtFoOpJmvV2uOcf6Z+126RJ8q3FKHNZESL+ytS1le9/VblcJlg4x0SlIuOVO516Sx3N3dgaim+O5OwkkwM8cIwqzje6r63XNw6XfmMDOLHGjsFb1vPbpxUybCHP02bY0ltt6aDLmKx9w80QVrOrfK6tNFmOw4Vu/Lcjgej24XiSHjqmBVtUihi7cFwYMxMrBzZjYgYFmQM58oyiEDL53XHlRxgVDxWXQ2Vc4kRnbzUTbzxdIsRuBa0RCGM6h3ZqZFJynqjpRFBcmQXXpH7k4MphG8V4/KTMNJXRsAbA7OQXOgKbTxbQCuIpGI+YkGTKXotgSZEaeOzKhhx7Isc7kakQWPDOFWe7bUTO+9mycaDbM9AA3q4a21TBoh2sC6XNXNp21dtJVFJcK6ZzKNgMPKLCAQKLNqQCp5ouoS1gUlp2SaWokefuobCZ/rSYzaDe5RzQPto6sctD2nEqGoHCI8LDz28XaRdrmuk6J571NLikx0mLg7jce7IQjskiqrbkWfIqp6Zdq/h3nbt45xrTNNsBYiKLItC22hw3GJiAqHCEBFxGMrkR7rKiKRPOuREh8GkhMethNeeDe6B1K46UqzenAzU159BM9VXJwUVnAPkizp6ojs4bM3rIYZlkFuFLLHFmTm3e1xb3tKmeLekzOt0IZ1+LB7JWSDJ39eWBqTE4+YmPFsBCi9YznotkWyXN8cAHzyv/7bf/vv/L0f/rPf+W/9O3/x/nMr6wlAt2NryqKZaX17/PghgBfe8bbnn8dXX3rpeLsJ8eO7VwF893d9ywe+UT/z27cJ/ODHvm9ZM+IWwHoVJFgOTrzJ2tsKAIer5XZ7dO/pFommJAgAh4N1h/dHwvHOF54tKfGiaCJvPDydbvH8c7w2AqDUO90SPeYe733+LU/ff9ev/5NfBfAbv/PS6/fvP//U0+962zuevqYC4pgDOLAE6OHWj40PAO62RvTCa69+9vnn3vr8M436KwCW5cQeLK1HuHsbs2wKCngsujLv6DSEYz3wvbXf2a3KqQj2gUYBC04mFqWojetWi8GdSQOgOkZGe9Oiq+z6nEzK3XxavQhj0pmIIXwOKnVfKTvG2UnnG/kJ+casaUFx4VQeLxQq87W0FizjIBZGnpF7GeZJ0YTastQmv/e+9U1ZuHBFHr4jzQGR5nHak1ssIzOFhQiU4x13M2a2CGZuy1LWG5SGJSAEZk4bpG1hwqDJaDLFhfyKkARK891QWaoWXRqyCPRYr64CfHc6uvtyWNtcn/TeF20RoTwaD+WakwSDlkW3LaZkUsx6BFpryuS5VTiAdc9MFlaWklPVTpOZmygJ10KgHioGXV2t6YiMrC09UYRzkqoej8eacYsw8VhmZkaR0S1cRaobd/dd6h7uzCqkFqfppoEQS2OwEnDa7orJt4h40rZZTXbW9WrcmBHb8ZTpurRan/CiftxEl0zk5sPYq1KZIGZm7suyDDrJxXdRE6v6Fur+ZWCcocVYnolp0tZZOFmSBDqjyrkLilOEm6268my0FMTahDg9ulktja2SvixARpMNyaqI9G6QghqeGxKnWFrrvQ/NC4sFqpPpPtJqR7BIJYuJEElZTXvvIwNoaI/2pKFKVOfuvH8CYygxZYM8TglTURExs9vb25ubm6kCDYpMpLDseJQm1LchZB6Jm9PWXukkEwBXe8uQJhlglZ0R4OaeIar7grpqpMEsnHUXC8uit8e7qCCV2l7EAHc3lkiTyfgZ61LKMpFpDVOGoNJKOFi+e2Y2MlGNIFWuoV5EeJ6Ilkkx5XIg1JuTnCqKwzJDMbb++KHcU+o9I7a5Q8okZElGJlkDkVVnwc8kexr/sxKpaIUz1i05AO8JgszuvtadTJruahfq8mrVImvtOHq2pakIefSR/yqIRBmyA9G9jzRTlqurK10WadpnfNvcOdAiysyVNJserbWHjx9U6VuPd8XrpkWkEcUF6sKQO8Od5lJ24NHM033C7LPgtGCGXvgFeu8RcTweRaROv3K+Yzo8ckoVKOlM38hRfDt8861xW9ohCNU7wK33fri+mgV/6Q25R+eEk+uMtIskRIwqnbAn8TCYWIiq8cuZDDXgF4PJSCPAwS26bdXAz+kGKpUiav1E9XouhfY7x1r53odz5dTGDPsolYc0Muunu+OT4hE6nU48oYdzNVu+YLatS55Gyb20UD55QJbgBcDrDx/L9Vvk3v1Y790Rpy4A1sOBqFkPAKzNcgNwPG4QrOuhhoVbwYAhRdISECcjUHSShVsqKts4N9u61yy7zeweERGeu4cMZvWLhB2M5Lda1gVAj27fqE9MRBgUlDsfHKDeu4W3xmNfAlCyd/MpTB4dRO8QrOtKQu5e/wSKLITKqlozyqEisd5UYFp08HIVHb0/vnsUIpSBjPVwBaAfOzNb9CToMubXyCThyHBzCFcAqhs/AAAgAElEQVR9/jVmUfEgZhWK7cRMiyDtNIjo4UREnK1d1SW3bZtIIyJymJkuldzOp24loXTPgiSt60oklu4oe0JIIwB929KxLAcR6r3HBHOIJsuybVs6qc6VrwchmzYfWSigRIAnA2xwhbpvrCytlcoup9CAhCIDgsNyOG13VqVGEwc26yFp2dvVAkAizFzb8tTNjXmP2Ib/OSMpRBox926VlNPaOqCb6eFWwgwm6NI2Dij7Lmqw8H4SXd390JZj7wCUAebeN1Fdl/b4+BgFOiFEhFJLgIQbCMB2PNX+rmkTWeZTxSJCQtu2ZZMaqS7LQhA7bcVYqjSHtqxZBxlIhGNavlfhMgAza/JI5yaCe18Oa2Z6N++9xAuiJNDCQOoMZ4nMXp/GehgyB9vashJJROhyRUTdp0bo+srCArzqWmNO23p4LLIQ54TAIYUAzuoI5gqxogctOhGRjnJts9NBDxSBIB7jg+rYI5O4LR010UgAKR7w7CMjepvkJNbJpIBTOoDt8XFtsixKibThhq2wMSbdHLys1TNcmhs53Tbfx0xWoh6ivtnumU8CgQlKxHW+3/VjIg6HQ2aeTiei1FbxsXJoh967CCWR1yojQELMEkRXTaMbgA7LgQgPIqK1ATiG+czZbTrI7bt2ulZ/F2qRGNk1TO2wTmdWMok0SaPjnS1XVwAsvfdQbiwCjz1iTZiJyfrmvauKjjkRb9uJilwe1o+V5pjKYFQFlrWb7ZGRGT5Yf2MtsggziMS97+qJJIhKAr33qlYnPBVhoSxr49PpNMC03ISXiHCzzCEFSkfCiBJMbRkH8da7NLijiWawe6iuNQ+yHhWwIzqbOnJpfLI7C4tTUugY3HgHj/TZsVGBb6dbQqoQshdklBBtWYkOd6dNVGVd/sZ/9dMAfuZnf/bf/vd/5E9+/Ls6v56y6pUM0z41wWImArXTBuAtT7/t697z7Oc+97nWVqI0fwhgXe9935/4rn/6T37pvV+H7/7IB4K265unALz64PfbAonbK767Xl4vBkcLWflwfPzVw4JDzTyA+2/NHmh6TTiwbnoFAIZXQNsrXzw+fAkf/6Fvf+beAuC1NxIm1O/uSV/b3b1DO3zHswBe/KK+8So/fHj6whc//w3ve+7d714AoF15X9p16tq75cPjCkDp+d/81VfjcfvGd997Vm5vhAAcVMzSgzwWc+iyADgclruTuW9EnUgSI/z1al3M7g5L58aP7aDL2wG0dr+jdUujFLY6Ja6aUiQ8kVxg0KkLS7de6zuZLBR3c4eqCnByr1estcagoo7vcgkPyowEJZeserjmRn+Yb8oe3KHK2C0jNSMlSHLktI+ziKpmWLpRQqvdVRFtfeuSRJsX/f6pwyFas9OmJJvZwsOu0i1U9e54bE33HyAji35WicWrLnXpH7c71YWabBE+PAjYHp9URBiI4BndHUjPYOXt2ClHMGRj2aVY14ebuhlPx411YSUnZGu+x5xbgJiaxNToLaIzrIkQTthX9F7BnRamnIleGpDkcYS1xsChNpPb0YhYk7qN5WpSLNKqD4gYkoTSdGZ6bJ2QwkMlGpkR8KDNrLWr3fJWhQoiM6wkyo3X0+lEzKSSQTX1WJamEkS0HTchKVCrkUHYGczUT66yDOWpZ/dgCAlH4KpOPwvPaE1YhCLD7gaNq6H7LVB+iR1vydvWQSRLizEcw9XVFRFR+NXVlUWvcTwlE7mdTJd1s7vxdBExkluzwPHURwg3r1tEW5vZtqv9iUhImTMjoltbBgeEMoHgarsZRQntfbu5uRKRu5PHRVCR976oEjjcaWA1eveeaRYsTS2GJA66QjWQ0AAPArfZtrYDM7tXUzFMBCzVz/jxeFudsbZ2dzqu60pM0a2GRGbW2trNWXDctrMRPbS8JCJ0/+Zmbq2tmiV3Nz8WaXXRdjqelCXBd9tphNCLVItiJ1OZIXHJ2tZIC5A0CahP7cCyNDaz3oOoTf0P9si/MwwyKR3ZmZQqWw/IJCVhYoJkmMbu8gjnyIxgMHMlcoebe89M4iBkAXHScmnNfVMmyjmVSxykebctsBxGVd89Si3ae6REtHx8ewtgPT1+5/2bp+3UMh5lclsAkGdpqUixiNS8OKlSpRSLZMzIQh4Y49PWmxBpbUOlHGhLhf5MWhxRmntFbOxbfeaa759UlQW939W7sK4avQvJIoOAOKxD0QHIQY/bqV2vABZZIiIsiHhRHU460sNydUYFl1I4cddPh6urHVUDoJQL5QTRZW4FzRLRmmam+ZZBUovrQO8n4lQm1CoDEFGCp7nqAuTd8VjXyrJe+em4+SZNS0p0e3fMpMPhIERb35ZV5/PpQzmPJEalIpCgra0KY9YhHXDLtsh2GqPGWsAQlVkK4aFXa9+2oh1ZWG3jW2vH411rY5Lbmgy6oGhVPaJLhSIgoE0mRr0j7NDWdV1675a2M1O6W6TNWAZQcqH90iMyRKnNMRMz27btg6TCZplvy9Jopcat7qDo0Xuvxs9sGy++Snfftq6qra0L27J1AE3xOE6n5O36+sEW2+MOQJ9+29PPveNR4BFwEipruJgfkAtpH5PwElYLUbr3jCCOq5qnREY6MRXYPoOu2w2AY01tGCSCxoHCqI8OVNoSETXgziRQRuk4qC1trRaHiCKsTgzSXMAjwgkFeNF9sbOsq6QrCYREWhu6vJC1EaFvW2utlpkkEmmVq7Is66ButebIiLi7u1uacFIbU0wXEVrqOvY+iH68rk0AcRBR9lO9YsfTLUkD49Hx9gLgJTNAc+RdfG0NOFprCffuEc4kTAPkznWhRbXB/RzCykxESrxtW+nMZ6KqVhNVnBKeVjEpem56DEwoSdZJR1ufM/gFxGo9Kr7GvRQcOc9fS+ddJtCaVri02cZ/QEICHmEudZxvpyMnH+nYrQa1MHD6VmIBkWlUZiIZzDbzngPjX9UVUjLAkCEPY+IkCo+IkD2gHhxwXQ7dzbrpNMUxRIlPsONx0lvXVYU8wyPu7u4ePnoI4N5TV4dlQWQQonezaLLUp9RICllEtifdwsyUmIV2DZK7q6osrebi1SyWc6ekn/W3LwPcDUIyS4CiMBhzhH7J76ikxVnxurYRoHs6nZi5NWFu++AwiL2iTVGYohGumUitbSd4g1FFNNlIzE4bBvmh8WONzNoTlOvEMyjh6Uika00idikKj8+fY4pKAuinUzLJ5OFxBhGKM5sXYI15coUjJbIarfDY+mlYo6XNzzYT2XYI6BSXFzI9MgsBu4/hiZJZiM8bNim9AwUiMRGqRFKWqCQQZ13PQJGBgJr9juY86misAS3VngoeFKAgykIU1fS3goMHCtetdEM0VYtTHkUTKeVMWjbdEbMCgbBSC+KU7r5VWiSzMiuneJ4mGB9SCTDI4mOVvtc8w52kSd2zU680vyLbNssRmSzEnKiNO9WOJtkZDAnm2jsNO815NUdcQt0LGld4GMuIqXA3RIJFeShW6t+qrGBkep9xgJ5bdIoIpNZauBxMRJXDkgCx4IISXhUYpVMbhGQhgkXFdwzAjkA9evQAszTFBbnanHS5Plr/5Cf/5if/258F8J/81E/86L/6iYfHLz86HWVJjzsAFqaRGxCdw1NUAKwrf9u3f+Af/eNf/vJXvnB9v0Fr+XD68R//Ux/60IdeeMfb3/bCFfDg5Ve/AuAbP/j2v/aff+L555/3/qW/9Be+/49/9P0AFj3ePvryRz/yDf/Rf/yx7/7IH335tc8D+HN//k9+/8e+bb2K1x986d1f99Rf/ivfDeCPfOSDpP7qKw/eeBXf+0f/iOAE4HR7d/XUQQ+ypD3qDx35jmfvAXjrM+976aXlS198/MpXXvrl3/itz7zoAN7//ve864X3bO6P7nqq6r23AfjyV/irD06ytHs3vuhdt0cAtu3hUk0Uiy5rnXPmJ4CvDrJtx6SWZz0wCNaogx9seX/zRwC2fpO6ysJgqhRBAMftrsmikN47I2qHmVpyYRZeJo1iepsTmbltxgkVBdBEQWEYHK/jVgIhFI8Gft7GnLObKf4g5epMXaI9vXTIw0XGb9UBCeQx6iYDYE7M2piaKjK6GwA73p1Op5ubpwjZhAJcfXjRo1prgwY+8iASnMkkxNLa8TiaBJVGxL17dy8bRWutb0emzCDPXu/rZAfR7XEbH0gJT+xkZksbutzRfckh4LUg9MzhRmHheUJdfFxClFI2mRx+sSF9iTQ4jSzoIXumYg6Eu3MV0yxCbWksrBrdqi8MhxewmUlo9JAU0d0R9vjxsSmrLBhsgrKma2tLRAwB/GAfTZ/5LhwiGSgOHzHm40cOCClR0gXl5HS6Y2BRRQz6aSCT0pgBQvKxVxvfETGWdDNHi8dkP2NqucfTxQiCZXDF1AjNjsLdAXe0ed8RKfGwYcX4Y0uW5e6nbfNgUgXQVFUk4BFGtE8ByMw4SFiFUiYcsv6qpLJuRCUCSvEuMtPLelBwEx3RpkwiEhd4FFa10ybSBrLKwtHNA5QeSe2JRLBMSnfQrqqLyRQjTd0D1FkQaUxnr5ZyU5aQRixxOpVpaFhyULIc8iJ3Db1BEEg0RXnCyn1wEEb0DXaJU0m1dyIgDz+6gsJiaKnelLUnzDJEbb6ryi8xDe4uyOibBZKkOnMWQpD3baFGQcWFDaTDQ4iYAnnsW00bl+WQ6d3uzGymOaQZRQSX9LK6zammWaqJomLfuFkig2uZlNGo9gTZENoDvjm5cwK4okaKMhXRHMCVrN7DMsiDqp6kpHrFnOaIFSBQRnIEFV2Wh98rS+qYniQ7VIgot+Op976u6+FwqBbUzOwUmR5hy6rldTLrPbziqANOOvg8Pbq7l2d52k/hvQ/GPo0fdbQALEVOPVe/e/ZNfUc7vyCxbRsoWmutNesjOqRE38xMDOIGoDFtdxuDRkC2B4CNOkhKJ6I6BhzMRaRJZpnxq75b9TFM9OehWFB4pHsnzzO/rih4FZaUw6JCYFCISO+nmgc1kdZa0W2YWUQnDiY2C8+yb/kgAJAzyh1BlyL9eoaPx+PMKQMQm/VtOxIRt/FnUpiIVCZU1LQpfBfJDsryxKMQkagGBxE5Jgt/aplVNTn3oCVVBdjM+uYH0SUNwBZhyM70KPyhMesBwHr19DG0C995f3g75pX3luWgCxU/zn3sHuoxD+IERVLpzTMyPT1tCLGpBMjuAfB+fJf0D3BPynAe8hgdDddwpQEx6CSRmXCiJEoWAnIy9UeqDEvDjJ1Oos02ZUxs9FD9kCgRFXoF+0ObZyplWStLMRoEjjBLAmM8XWXUqICW6bdlZW1+OiJMlCduKYlAzGCKHjPaIotaVXLyS2jL1w5kNCIyKvqzLMdzxV3imXqxx2aStQ5uFdLG2X0+ao2YInyRgSao0IMkZw6VAhBMpxkNCcbOlJKs9PhztFjp3Os/utm6Xnk8QdypZOYi+vYi6QchkYgK8KtiZRCozCizfjERbd1ExckvMxoqSrDblumVKzKGPUXWiXO+NymFF9odTGMcmCNWTbtFOCZvg8wdnO6xaKvzlRO7R46IK+FPIMxaIVOIGSEOmHnN8d16xJDMMA+XyiJ6PB6lJGaWxLmIDk7MvDuHS63GRQEag6cxKw9kJAaxJpPGyQhG5LA2kBAq9U61lWojrXNrQxy+A7SECqsCcOpZh8VUiSHTBTrSAUoNzd0sMOwwFJTFxM9MCtIyyxgKOOqByXmSM3uSWATg0qtSIOs1E1BkJSwOrFqOM3EOpOrQLPDLKE9VqfjYxKkDLO5D9iac6ZnRd+SkgJglwVGVjwy0kg9sqsiumE0fCaU0nLUogj97BNKViUVi4lcriLDOxHG4KKPobsRhpiP+lkEIJNeDnwHgdHdk1lWbqiAGs6ZOomVdSyvoMecL4/8G/nwHZAacSMrImhcPbcBLiTqf7gE4KS0VTRSxIlO0QlIxiUoorWYOxAbxOcHB44m61i25LKcRmC7T2rDVr281Sz073rO0c62JzFX2wJHWzqw6ZmZWCUrfeiJ1xrgQiZASU90KAzlGREJeIYOgWpuU57/kl21fUEgDRXQkpbCU+ix71DyKBuWHpm1PjsftS1948dO//it/97/7+3/5J38cwI/9uU+8/saX9Nru3bun4nNtE4lMGEhEcTodAdx/Kv7iv/HxT/7ML//i//Pzf+bHPvbVVx8DuPc0fejDX/fh7/pDbbn67Of/WUqv4+sD3/C2D33oz7762ssPHn3mOz78jh/62IcAvPzaKyd/8YX33P/J/+Bfe3j7+NRfBPCDH/+OdV2/+OIXgrcPf897PvLHfwLAg9e7UP7cz/9vb38B3/2RD7306pcAtCvSRnfHRyTcJCKsbw9rufr2t7zz2fvvOn3Tuz7z2d978XOfA/Dyr7z0m1e0XK3rUw/atZy2fwHg4UPp/eb973n28Lz15aG4AVhSNBplqgrzmKKaGbMqs0ltVXNaPiMyhQmcZBu8eB+3zNcqByADEySclX8pRj3cQIOpPIRXRVfwPRCeaeqfmbmcX5YRbolkIsfe0kyPGFWSyP4uXIZH/v8AOYaUAvt0Y0/9zH2UwEQiwoEcFQx5RIajA+mlHRMqXWj6tkE0pzpEmNzHajFpqFirgUmPrDRIHn7adCQHLih3ZnY4HEquj6xRLC7hdkSky0A+RS4U2ZoQ0daHqZOJYoQxkcdw3UtbCqd3/mwnSrkU+xHhT5zJhdWRuBgLcvLgTk/v5O7BdveM0EmKpUq5Gqno56bXETnG1rJvazJTuIng1AeYg7nSEKCqoCrFEZmpAJMjg0er1sMFRBkqvBctSgj3sCAREsmdOjxY5ZH1K82HJiJrqoaC81xw3/caZpQ2QpeJj/v/P4OqORBDG5gyCs3aNIy2BFmOAVXF5CRQZDqYYkQS8JD0hjuxioib1axqfAg8/0YSKnS0aBATUqTRRH1jeB9G9kS1wDbo11yTlEGGKsBG1iyEaE/X4sYg8oxIjLYA7sZyDsKoV8xLXjVCK+b4XjgHKIwuVdPEqSUEoSfi1ZNiJ3bFQMx4a62eROHxMiZXyBuatm3bag+3Tyt69HAfNdTZNzQI9yC6AKLRmyALEeE9WCuFsS5By4hGi6oWF39HUcp4ESqLafScPZwZTdfWWpnLPIxJWIQSzANgMgJxKVtbLX2whxlIJ0JrLQQ+s2CElVVsM3iGZt1kHSEVBsCUGEPMQiIzq3tSptZ4YhKpyuw+6y4akNXJZx5AsQp4DlwScAlCJBE9AiKtph7u6QEWNXedLhvPXsUtc8kwdXzgF7kuF2Cy8VbVCvcyZLqSlfcug1TK7iHUWmvbdtzpgsIsIk1bzHqokvIwqBB0DmQFV87a8PUDDnbP+gDTRz2pIkFFiiMVcR/n33jfK07mbAwfEOWI4JljEoC7L0s7p5lcLPLMrMl4uggiwikxmU3cp/xq/Nu5wo93YHQ2EUrEWEgWeYdGKO/MpWLmw7IKj5JvHryemUojRCkmE2lpS9a/fkwEBsR9fj8ZGdOxRjWgZ+Y+toBw75wpkEi4m6k0WWsV57ycjB+7g9rh6rqWyse+Ja+1nR1AMeKUFu7pyVNgWUeNFDQvo276YGJm5wymWmsLyXzBc3xA0z5Pk96FSwpLTUGrwo/xlxGTqDAj0926ea8Wtf59U1q9Z27EVIPWTrRGb8wxveqIqnqUUWECiDLLFzhybJIr1oFxJtpUQ14Z01V6RWTffEYwjWt0HMwiYCqVEPbRGwqR8wRo/WtlwHE6narkq1l4LXWrB94DF5i1PqaicPbeM6KMiKP+mMyStgwjaGUGZPE3PHl6iVpraXSZW7ZnaA+2dtKlkTK9ZiU+c3erbIqdQA4gJhjsPFzEiNYT4SSEuc8CgkBD7FCuWoszgutssSu8tis1UBJ4Wu7GTn0Pg8ykuV4AwNGdkpq0egGsm20btJUj1OcGPgyeRk2lcdlxBRme/eTKrLpQrWzKJZtZx66FK9peAO2PX30IZlayCDMT5n29sPeH1ZhNkR5AHFkQ30i6IIJEECXNt5HrSqrA64H2xLIsy7IUcPsyiGi8DlJy47ywYiJRKvG5IVGJMMvQq5apF6GMBK+icLQLSSS1qbqgIZxBfRdt+RhhZzLzALjunIURHWoVG35G+hU5gqi2uL13YVqWxizwiLSS+TEjEPUk+8wyaLyIUHlHdrLXiM+AVyEbc5/jlQ6TRCxzKEAFwwOCpRIQZM71dtzgQGBCSixR89uJIWNKJNfoKGGTjsZV/g4Fto1fKxxhRO1NiO+Rq51MNBPdHBGR0TM5MaStzFImQARxJcMCQHaPOuGrTi9aYZ3nYa5NQFmj4oysEVBmtqbD+EkcBU8lYpIyJ7kN2b57rzHQ+bKsaTHnZcC7iIjK5ncGrrAzJoZHUGaEzcQdpoyiWBaAsOZR1BQS+3pkfl8FmSsmTGRiTB3CKeYmSqYNvu5mJrBwqwFH3zbVNmzPOTJ6kogg5vHur3vvL376//zzf+njf+qH/wSAw7Xbg4fX7eDlYK2DlK+UGRGE5KbsDcDLr3/pm7/1HT/24/f+p3/wd374R//YvXs3AE7HR2ZGWJbt5uYei66iBqDbg1ffeLVpO94eW1tfeu2fl3IqIl5/7W45rKxS3LhHD28fP863PLuG3Z1Od48eVlTH/c9/6ff+8ac+9ce+733vef/bt9PrVSd1PwpR9470xln2eItHKg9pXb7y+oNv+eC7P/j+9wP4ypce/f7/x9zbvNq6ZWlez/iY77vW3vvceyMiMbNQy0wLEWxJiqjVKFAURRCqoWKpLcGO1SmwWSD+FYL4VxQIglIKIpafIIqIDSWhkoqMirj3xj33nL3X+845xrAxxpxr7ROZpfYiG/kRee49e6/1vnOOj+f5Pf/39z//O7+62c9NjrM7gA8vP/uDP/+P/IN/8LI//fx4+7bRa27orzvZzSIyhijP4Q1A7wcRWO5gRWCUEYS6jx8YObY+QQc5eYRFNULcGguRQzcJW+ERXKC7umIwLxY8sp9SGjrG8FSwY+156o+8x8jlcfT/klb2m9ONWXYnDynSTlUc54c9sI0xMJSRe2AW2lSH+zl6YzFUiUys5+ib7JQ+Z6qEsnBY5stRLHBAnmfCwowxgU3XS0sBTHglMMYKrRB0G/11pjwAwTTMImKC3lYgN/L/tpXYwmsEcI+FcofRTIGZyLLMs1AmIgmvFaK5I1hFChpdGODsKMCpgLvXW3E33+V/nzFq0mQGaeUfbjk2PU/rZu4NwLYpHpdoKAQGIfWJ9ySFtMQzQkVodknC4uwW2LQhc0mqPBURopCcdN8J0BwRNUcpqESsz1CIKmVwjBHRpqYglvuGM3NHiEiGW9TzKffoBxQ4psYcBBZsvHxV7sNEoCEMoVJcQkSkiHaccw0AThW6AAI7ZWAKkWQesSa6P1vrEa2JWUzTPc1rJRJFyczJrAkxCnIEIyXAloMqiwRnBhtESVgAnKMjeJZq4ms0YEYqRAThNfZ26kUx20tZDIAjpxtrwLGqDs7O7Q5cd79eL+4e+YBXivy7ksPpIfucsOrDLw6TVZ49JvV+sbVO9rhyU91GClfd3QKKJtzPcY9j4AiI59DJYpuWnDE6M2+bCmtF7UaNrJiISBZ1fgaRGM2vJwNyhaWJnrC8JO/RklGOqBqD2nAiIeLIfolWgSXCFM5gmWXGVHpyn3OEcKeH2nWSiFYwn5eGM1MwYyQPtdYb+WBDmENFEweUBbw7mDWfE4Lk0KrsUiJKysxRgjvoVJc/SpVL+6Oam9dask5gSmYSze+XhTlfhwg6bgfq95UcsYVTUFY9OG1c9z3cR3cwsto3glk4LAmHi/MlIhEpiPY1Qbh/TOThJW8HOwmpSkRwzIjrFGtP6dAElDIR2Qgz27Stw+1xjvM47Lt3XkQ6f4CwbLjCetW01Xm5E+W/be04mUmdzH39mXpHSq8RzvfdUoU91SCpfpJgMIJ43fhxH2ennCdPg+M4mu6qG+DDo287gDN8ULs5DHp5+eZ6/SZl+314NBDJtm1pEV1oNjiYZ8grnMHCIJAHPwjoiEAkTELhmJNWYXAQzEYQZt0iEQEqV/h8xiZTMvG6WNHECSpPEJz1cdRnS5mnRIBNnnRYONfknu7xBEmg03pN1ge7zp/c8ua+TEDpjIAUJdDdiTgDaNNHf3/kiAMZNH7vsNw9I72n4iGHd7nLdPwWDjhGDIGAuWRkldqdfgEqhdLKfw1OELeZ+V2MF7n3IDjmLiUj3yh5LDEiihKqm55mw+7n+wI1pd+h0jmmvSfCOfD6+ro/XVOMdx9GhJ3HGwCeGLmJoGfNtEiOHufwEdbdPW3VRBTDQixfqjnNybwDuJsIJRsyJ4sCZYaUcpQmyJrzOb7T8EHMMvpJoMZtky0lCU6elJ04y1DDQp6iMSaz7KAhqm5OTqJNk7VRBZPmB8Uq1H1WQl7qAoOQpEXWh1kfOewX0eO8Jc+MWXvvCYYgmoNS4QXHyw3EwxdxpLsalUTj4Z4rm8drgJnDDObBmOFbtgQjkbkYUyrZWjMfHinNyr03iNgRKoI1Yi/NU20qEsYJt4yPybNvEssS2x7zTJe4c4Vxu92a3iemy6+U8st1klJwLkZ8wlxsdFFmqSFLHt8AtLFZomTyFEtxOYiDgzhlG1RkL+LIItW90ulKakgCUsz8xRgpDsyD2+CU9+6IcOtCjNzbUNXNyEH12XeRGbHryS0NQqDwTtfn55zdDjvH2ckt3b9taz++vbYdLKzU1mhyjDHcIywL8CqwPXLnpEpjBIC2C4Jvt5sDe9tz+tsThpqTATPrfWqklZlJmFiJ5tragyT18kSo7yujwoh4BhHGWozXPxGVweYzFM3dhbRmp8X2jwL9xihwN0kCqJFbgBKfu0WR/1OtVgdgd0yEcYx6IU3kgUtueXYTvHwELKPH1DSm8JyJxCziGOU7TRMYM0uFzpzdjmHb5en//L/+j7/8ry3ToyEAACAASURBVP0rzj+afgTw7fd/dHmyt9uvZWsM5kiLHyu7xUFsxGMMA3Drt5eny1//D//af/k3/6s+bk9PTwCO88fW+tmPt9vxdP3w+vrqdgK4PHnvPWxr+qLU8vQT8NNlD6fPr28k/vLyk/QEvL6+XvTD9x9/FebX6xXA88vz//g//3f//L/wh//WX/k3P71+S3IDIDI8BqIxwTE47CnJza3189vPP3z/u9989Xa+eXsC8I/+/k//sd//h27n+dp/cfNP16enLPgEvLc/ef31H3F89+HlCcAefLu9+giFOukKQ42IfnQhgkkFKuSEwlPM9aZMO10ADHyGvSjvlmlZXPWW2Rk2mIW5zdxrF4izu3v4HZVtNnzk8l/exf2KZtCPZaBJnT48z6LEuS1REx5SYN/JJH9ztLEI+XV0WeQpwlVdRWbsBZhVKO4KqWyHSBDCEEa41SDgPKz7QAO7e9FNUU1OpilbGpWliejw2n4veWY/B+CyCKjAF9Hjo/f8EDYVAnoYRy5Xc1lXCWEiEvOgy9xCzp8hiN//+iTZMdfyBO4inN77Ff6VDhxmVqIRYQXn16XnShHHir8lIoSvuBYJCfKIqMbG3+dqI5JhNElSiQBjsw6u/b9nam8eJipTVD9yIhUR4aOmHxk8ybIp995XV8kZRIoghxOS3JwOCKqF/H3mEBGkjVR8lE+zdzMrLW2U0L0Q28SRG16e6VpUkYE0o5qzwJAxztFHOlFlDptTNiVtS79ktruqSkyZQRtMmQXmhKAgpOiTIvVQEkG5nRIiyQFxeEAoLLwq8nIj1lY+G8gZbRYRHogwclcVnrp6eG2EhGoNlolydxdnSVwHRDPPgonSvuRwt6gwIHezURVdogy4FKtKfI+1ixwBzDBpLdW3e1oVCcC4q0vj7l9gOq3W2qmbXbEFq/YYY6SbO5FbM0tY7haVEft+nbxSrsJPMuPDpnQxzx42s8TkklImoDOTbJu7H0cHqoEUaed5zEUg3aOaBMwUPsIHldSCIx23w4NCmO20VJG4+whXciFkhSOy1bNKRHczUXawAxZMW32JXsUtgeaVXrIJJhaktrqavRyGUUlFK58VwWDe2iUizmPMPRpn6qWqZkpuxTATmXlkGA2V6OYxXZAKA5Ibd8+mXVbgZR4F3g0WXA2k210BfRx9admYZYwjul22jVn7iAx7ytcziesloAtm1uGjssxT9Zz7dvJN1GxUFq4QQbKkBbkI1yEcgYATR+SUvI4UZSawh69KJrunt7e3nJXM5zNAxKoX5kUefTtvY4xd2+VyYbpL6RMJASZAfJ5I7pk79m4Ikh/b3BpW7ZozFvdg0dakplSUtVm4I0/a/MGO3gt7rLJSS1U1nStSRxnPOM48hSLjaR8DRFRTXCSjXQD8eByfjMe26/7cnl6SJzpOWJrglJ6fnvJ3ubKKRbCHOYMXIyuX8kzwedckqyEInqK3mW2MdIWUWfGhzYBNqfYMOkjKORUiuO6a3jtcW9L/RfRyu91yn1r7EzuWON053MdI1DeiZpfMUbNzrMFrWWOWrmfm4/DcOySMDxUpwBHRz2FWQLJMurhctJ9v4SM3RhMFw1Q36TyOagiYcALEbyGDQ5qKMKrVp0e91n2ugRqp5tsu3FjwmMUQSaok8Rg8fzaq0SITFDRSYFaa0og839eewSyzyYPeMyDWQ1xhQlFfmIisaKJ3MdEgeEzGbIgyOYs2dnvUoT1Eh6wqc+YzRVy2S2r8ir2RJ6+UBCMP9mlY9cd/j4o8Fk/3v2t0AkTnjICcWVPvtNbmQD7ozczPs2cwtar23qekpbIDmVm2JiL96Mw8vbviZm6FSp6XnOR3WkBy1BdakTPpJ39fc5uZEEAlAUUEB5gqhiV7+zFVDI8R1nctD4LK31Hfi4iaj/otUHnvOYt86yctQWCA0iYQmXXhtSqcMZvZkOdftG07kS9T4nyQJkNw+EJGP44z76IhphnaEsvYuO87fJzHeEd1AWqxDAqmfeNqaQhu7qPe7HfhVagCtGz/dy81TzkZMgaPKxozcM/KTbUKTWNbiUipCtdMzJ7xTEzE4mHZSScGOEd+04xXTs7eD531YcB8mkyStd/NOD/0mSHsPjgxZqVh2RBMwrlsyie+h28qaUFkZqd3Uk+fqqBp3snCBSkyenSrgQkBM7OqVyiFvq3x/dGyerpWKPrjWRoR27Z16zbWRIknHlYeU5ABWJAANhU3goLFMN/1scSM8OKlU9BjX0arFJjwSBLicM+YLU+G4ujuPlhluz7lnez99e12Pn319d/4T//G7/0vz//+f/DvvR1/DODz8auXb64//HC4D8JelPIAXNwj7MwInnyciMcf/MN//7/7F/6dT58+/vDDRwCt6evrp32/ZkzBN9989eOn7zK/OKMQBO14ffvJT34CYJxmw2zE1y8fRvjHH37IrXVr7fXT559+85Pz7ZZ+/W9/9Sd/8Z/+w7/0z/yl8zx//PEXP/3ZM4Dz1j2GSuMIDgpG2AFgHDeK86vtOeLXrMJUIj7rP7aI3/lg2/PzDz/+GsCHnXyYyKFXafj6AgZw3G5pCpiRVSmgewhAhYWv0x7EYIrgc1fjuADw83vzJ91fiC83jHyQKKxbJ982EeLKpSfYPZY43inXSlL+oCtMxH3qz/tprZXJMR1URPgyoPvv+V/+Zyg4q4xD7lBy3lztYIAsXKV5ZKkRD5oIsCYQ7i4e0daYuUm7Z3UxgcghxCGosqZ+X3Mi0Rn5dlqk0pBBwtULuJc7V5gbN5pHhDClabftG6ys7OtofVS3yNyXEiUZ4t5vQDi/z6zavWyfgewrp3or5yOa57X5o6TrXoRIdtFUafEs5LRmHKlo84imSiLzErGikYhE4PEeXx5z3RnAcQQzGQj+YDPuxkwpCKV5nq62NqerhEk0g4cbQGGBGaxzL9PvU/gSujOpihJqX/obFVGhPQgOUP4Z1ar9hXmYAUQqFfK+tG8RIty4TnBzC/MIXgvSYtwIs8sxuojEiHhAZSPKZKP3b8HdgzmHDoJqvM09EOxexnKRlmwCjnJ7F/ULDDOvRKr53GSgupf8o0oVVhHKbfEcl8DBqkoQAgeXR0aJgcpo6P18XFA/ruvnB04LBFwZqABEkg5IKcFwrJjw+x0n8k7sk21e8ENAO32xTl+Pa551D1Kgeanh4fWMEEiOAuh+BwUoEE5MIpoxlqsSe9RER4Bpm5anaUqq2sNApMTV5FS9AB8WMNlqMyRI7XqI0taklFPQPHJYPMI5NB0iRbAKJqqYjAhC8v49GktHCTkpWFOolgFPmTcXFuWCYkMIpxebj+PY9z1HP+uDnTQYI2Kduae9Hymwb7vyjFUyt6TI57/5AZT2sBBbX41ZBks9oATivrie6bD5kKhqhDCpSNyOE4BsqQiLiexJEVmcNsKMWZg5QxuHG5FIY7NzjHPKQwsDNAfZ9+I2yifDCIqQKfPKtTtWnFBWTd99993T09P1es1jYYTnilG3rb/Vu9C7neexSUqn79M6ZrYxOCgQNrf02Sy4O9M6rhLAEcycEZy+3lFmkbTuy21CYdeJvSRLX6TarsOnmoX+Disys9jJfbRN+70F2Fi3PsIBbpcbbQA+xfjszJcP+/NXA1vu50CNmqQIJvN3AGgESkhFpfnPH7LCikKJU3vrkzoN9x61X0DFDRgzi9K9eEYteoWYmB8xLnkSNNkeCC+D+H46ZZObzMMxRgQzx2wb80e2Zc6uxxL38dBKBEdFzET4KOdjqihnyxOoqdbEyjQiD65/zxjjdnMVWqiaHIPmYCczoNbflbCIRyH/b1lMrFBwpPUwmFADKVi4j5TxcKkFADMvggCzx1j5Rj5VZzY1CdVUq4IDMBDn8PI8bVgoRxY1NS8vqyRHILyO8pxS5A9zuVzyePcxPEaK+pSLDJKx0zz7v1iDN3IFEWHTRlY2BJWKgMr42cqOJUp1/aYcEQn4FNJgSuN0AOGlLQmigCflNijSn4+AWDQW5JVWoXEdYfCsgWJqImLEIOGQgrPmB7upOrllz/y+wR5jOB7HMWneCQooN08MNdBYnNDaFhHbdknVwJpAE1EsW/UEdE4nRW6fIp1YSyo2fdG1qzRDBTU/jAwar+ErR6bJM4gw3GM2J73P4KhlFCsRVIIpbYIKmEBKLKys1O3IzzBXMaU5sPleaYvKW6uNX+76EH65XHx0cp9jYORoP2cxdeJUg+8pj86rpRGZhdlwL9VS3D8NJK2KVKbmNm/PACEVZXMI5SUhnrBb0TxWyEb4hNUnGDzCUqLCgcpl9EiZEudwqWTDBgWDWlW9sayggRGpgxYG8PrpVUk3lbaJssSg3HJYOKuSwKZ+ajGDmUlC7sPMcgCmbQ/Kc3oYwcwWPnwi2dP/FZ45j60VDU5IVKS7W8Rj7e5ulVxG9XjnDTC9pphVewTCCSIKorFKfBJl+WJVTkQRI/1LwpppswWOFhFuywJAAJOAXHOfXIV0QsKdiFgJbCvrkxwz0n4S2ojd3c3Do7X9kSlTz9X6x+HgnBP5CgkyhFN8+/G7v/rX/urTh/7dr/7Ox7c/BvDT371+//2v9ksbPXiFqGU7yJoH21dffQDwq28/HsdAvN1uP7y8XHLzIyQv128i6Dz98+fvv/766yxPb689/Zhfvew3jeP2Y7F+hPo4Pr+9SWuBG4DL9cPz09Mvf/kn5t7tNToBeH6+ht3ezt42+ek3z2+fPwIQ9abt6fr8+fPnMWwT0qYVHuGm0j/9+LlJI3yc0pi28UYnjRFXGgAu7Wpw8mj05DdJsYmi0cbceLnT15eoqlS2Ly8YG3lCaoi7xGeWCwCzT2/Hj8S/w3rlKNy90QHygJkFOXHBfYPIh6XQzM297PvgbPSYMYY9dkTDfXRfP1h9lYjlVqqtMv4swpb/PbSbmWD6AJNjIhGW2TFbBIHJhptZuqI9XETHGKwy3Lw0fcnZ2SJCBEFkCdx1Jw5hRtAwn0EbFCPM091QkZ12jP2yRS53mOtMLnkw3D1nPfWDMZm525DQcH6Up+Zaz2YVqKKpTH63UJojQhsOTPrDdF/GzC8qnld5A9IHZ/nIkdDI9XwOVdqWtPLbq+eyxbxPeWZwgEWmgW5NyafC+EGrEkTnGIULGRy3LPjO7bIDiTaccxx34fRlmBQKqqb6EdHPnhSnBV8IhIelW12qK5tH64OIcirUyBJbNkvhrE2rD6FVdBLcgrkGtQ/QynDWPJ8RK6W4taa6Kan3KNwGYYyRx3BxMXz0c6RM0MxqqDH/6qWOTq2EUAPBEJoHeLmHOCKp3jw9xbibeySztLnMAsGJbWdms/HORsGps6paPAgim5O5OSY6J4KEFSz3XEqAk2xKku9s5tZVr0W6dOPOtMwjqgriYWf4ANBSzk2EfENmIIVWjMQXd5BwIoHKV4pHL62ZOUH37XFylgqUufJJkEEQsUz0zLAe5qTCKjFssX5UBEyejyGsxvwOi3RqNjxYw5q0+2issES5OHGBqKrNVN7Wmg8fFsKM7rCoeFcmwAm2zeFRuE+Mf3jAw2p9TWSBxrImbgiSApTEiIKJgngCcCmcHnaoRSqJxerMSYSZpO/Fcd+/kBOThUt977Ax8nvM2rjk/6ggvZorzTmdFHOApxDW63+4B0nGFMx3HKJKjxiF8lzQdbuadZvJL3OdDosRRi1k/VMEOpNOyOzjzEJIldOTQCsRwCOXXqm+WDsoh3n5ezmZfwDCho9I7wam8TxHEPngnXauEbAIrb3yaq1b28uPE8azUl2FPVGAZtnjlaiQ6NYVVV7bKVi6JOqdVRVl69bH/AGY8kgkhoiE06NgpDwoD05z8qBgPBBqUrmCEo/FXPcyWIfFcA9qZv5jvm6Xr2XbfLt22T00Bs9sFDCI2acWqtyX7iFNx7RrCXM6gchBOnt2yuzyCCYGxSTFhCJq6El3pTbAxMNOEqzRg903KrRota01oLkPj+7uWBl8nAGmIXkgFOfUuekY7h5pZQLQzRgZ9FMAr7m0C2GOiB5TdE8Lye8RMch8MWKIIIkC594NQD+HjeCXRsIqtRc9s8uuYmAeZeEIqIgqP0KFfosGHGY9ghPvJELu7MumVbnHtKCsZfFCmDkR7VtGKsbtdouIlI7fr20kecETPOsTc7A2Bqv3UG05dFi4mscxdhDFWISBkvaZWZ8D9cjtbppTWH0eDQEcx40oZN/hMawvLEoGuY8x6OHvEpFt2yhwu53ZDCS1yNPCcv/BPFFq87e42xBgYxMl4pRkJEtCmxDD+5j7/MhluCO6Wd4lQorg0Uc+Q5mEnB9Xay0IHPD7Pqe5x3k7L7or8W0aHUmEI0QkU06W165Qjmbn0fNx32QDK0maC9wr5ImYM+8nIXM2GRyUg8PeTfU5GRxZxS5KS1Zd7sViLW1bOgLCjmOApziSpwGyfCbJ98hi2sMqvp6IM+3MwvKfrFidycrqvbtXi/zgEAu47df9tBF3N4qvtUmfoTOVTkIFH66QqreTyrY5y8o5wksdDUHUyckXhF+ncyf9n1mlmfXgaNGSZiQQYjbzPsyN8sZUUSDG6F7CY8uOLiIul0t1ubMfMDMenMUWgXopDkhBQWwW3WxnBXC9Ppf93MDMEM3ZNHHcjqPRxrS1RjnQyZtpDOeyPMedyTqnzq1dAHiYW6XtjDFS66nKIHK38MEop0pWAKe7bldDTggZQCLSIyz1Has0XN9pxtYAOPppi0M2M5UKHxA5tMYC48/R+LADurUsKw4H3FQ2KgN/qcdVBKQUgyjSFQMOgqTys6Q4pQv1PFZyvLJNZvUK3BWpHZGbR6Q2P+7LH3NVVY3ucY5jFKI82q7/8X/yH23P/G/82//Sz562n/zOTwAw314+PH38+PGyv2Q+0MqlarIHh5O/vR0AXp6/En7qp+cD+fLyktocMxrdt+26bTtFbLsCOA55fn72c/zyl7/46sOHnJBqk+O4ffPhw+fj87Y38wPAr375C/vZN5fLdry9We/btqd1R0U8+sbXz68ft0s+Eui9f/f6/dPT0+XpQx+vmV+ryhHj7fMP18tX7h44stsETo+bhSIoLxa2uN3elDZpH3LuAOD5+emkYWG993RSzOVAMhEB8hUXRWiAk2dA19u2vQKI9uk8vrfzaxuIsgPARzBLQM7hZqNtAoBpBEZEMKu79d6z0FUlbRkCGj6fmZgy7JQQPmxi88F7vw3+My93foyLfff/iKWiAgdHWBC5oc9C4RzDCbsSk8YUxrqTI0hYtjZu3cJr0eQOVh/jGLEeJHcnRe7ZzCxv933f26ZxxHGcZhMYSXS73dKi4grFlM0hICwizoAtlyJF6GndzOAgXq+YDu/p7F0qwhlJXuS2aU4RH+McQyd7j8DCzMRO9lhtL8mnEjMoN3jKm6oyQMGrYn6kCY4x+jjzB9g2ZeZcBRdwHmAWbRwevdtKpgTT0vJkqlrWSLq1VPfGg+h3uZlYlTS3nWluRe+jSaO5JBcRC+Kg6tIexhlTNzEzZDyHR+9KxUe5a0R4eH7gPIuQNcdJPewYAyzkaoWGRGvqSZEywyQvNtlo227nG8KJwCoA2GOEF3KyLoXVJKexy4ZjjA5g21LmZhHiYam9cnJhVW1EGMN7HxMOxblssHDJqG8RPOj+8re5D1OCqVw2uVEY8495xENCmbS0ySwBCM8FZh+WRuJHLWc2ZLPBQJ45rbUpHytPaIIdDeHmp9WQXVVaazHM3cdD3MaaKxHeaXPGGGYG4fy7aF5rj8qOfDLdvY/RrQAxrTU0ADzCJ78jnxxlZgKPcaAjFRybtmxWj+Mws9RKi8gMAnPQO5RVVi9gjplgQtTyYRSifpw4K/WTwsz7iHNrSCt+P02kpWM5zFMWl+TYgBFXcv1DzgUAGr2XZ6oSmuubJqJ8ZvLdEGYPGmPYrJ8zLcXTpsQr/SBvHIqw87QMdWLQtqmqEmNugKY02+mR0Ddi3BEgdwAtg8geUF+5ZM1aMD/b/HVKaWh+HL33g5vml9uauPvZ3QxE0WoZyCp6u93cR0wwuTKx0hinqopSylXcfYyUWSVdnSdUe9U5tiZodUZV8hFnjZQ/889+9jMzG9O8k59JwEYfwrVm3jafZ4Kbm6ouRswkADD5kg97BiXV5nt+uZFJ4RwrgyIihvvoBgpV9Qe9TJ3/zCCeZsCRvrZHyUxNJInTnlk3fgIMfWXZKADWzZxvY7DsIfrxZj9gAHj6vd/FfvnYDzujbS2PZQO7gZlUCDQ7uYgRPnwwcYJnSvtM7sMAqD96fyCFpUBQzQvkso3jTLRwhK3DJ+Pev2xMakYmt8/nVGo4KNxPkKuKzoAIogqHZVYihvWsBIR1uHEqG0mrm55hICs/IXvwhNf4eU7iBN8f7Aw8KB4zpS5+YjXy8BFVHqMzQ0RKgo1umaJFtICY2SylyMysWpjfrgHHzNdwd08EVL5vNs6K1YTEHFLu+86s4CCRbv317UjQSmt7Bn6LSA5fhzuAXYXQTnMzz2GYbrtNWptOtMwYA3AmCh+PGOreu3sExdPT5RhHlopajqWkQ3NhkIjIyd3fjjd3V9mSL2UOh48xdGv5rfQx0o6b5Y4XK4sYsN4747Jdt3YFcL6d4cYcurVt47fbrcoC3fe9ff78ORuG55crgNfXTzDfdE//79nPfDPbJmOc53nu2no/6gXYOLJuywynqWDet23xeM7R0yKVaLTe3b2SDklrkDHG8O73moAiIs63GwHh0+UreZVWjZ4a/hQuMwk3YpFhD/xkj/LN0fSkcQgpmHoclXedr0eKt3vPx3p/uqYBMiIyDk22PPVYSieCs3fHALBvV2IcxyEURHy9bpkAEplWeAygMHebaI42sjakiuaUNMR6jW+UK8smQOHDYtxr1tvtNLN9v4q0sTh/bvc2Hsv31AqtuggMs5QNJ+GW/FfMiVKVRxLCmDZLFSF3IaW6NYFufeM94bWq+942AG9vb5k8oqp5X1SVH/BhedwoTTMocQ6De+9omjHaCUBjViYbNvJMaKp5WlFl5UzKUcR+vaRG1Fe+TK1QuB8ncRlqVrotgdyQ5mESZtoyGkal3CgWxlTyLoLnybvAMcQciCh6MxgQ1XDuY8QETTHX0x4Rw6IWP6C2VenpE4sI4DyHqrbLNUZHROIA3V2CiNmGW/e8Gvd2gblbIEJIVHICPc63g0SUOTxG5ZMjNDzz8zzaplxrvdPSV08kWsunWz/NTLiRJvySAFwu2xjn7Ty2TaW1MbVjKaE8Pr4O+IevvwZgb7dP/dN//jf/s3/2X/yLTy8XyDTT6vbDx4+XbaeAWWe03CQkE9Q8HB7TsGYd7lAWhNk5AGyq4cri/dadRtsyWxfbdr292cb68vIVgfci9bhw691UttfXW3ZfLy9f+cggGWFuqUQQgMa5sYzj02XT7ENGEEFUdQzPqQ48oapOEaqbSjtj1rIcpIwgconKDcfRT1YWIceQi8AOADc/iZWCslabxnIVVQde394ul01lS4K6u7fWmP3tuDET7AZg237cG/3wI7ervmy/+8PtBqBdmgUm1W466WiAOigRCblTillvEasIC0lBmkcUWTkB9dd9n+TRdFiQO9YNUo5zvJNC/caY44vpBkRatYXmzGARMHsZKCqM6bQ8geYynOgczsw0QkTOaQ7XfRMlIVHo6D1/HlFmlVXf5/CodwPjctmk4fV2y7+rtRZG27bDXCQSW+Du+/Vy66enHnrSc27diSiPlD780nIm5ed5suY83dcJaWYJ5qDwVMekwj8CrTWZCzHhmqRbxLarz2M5m7PAVE8khbEfCDrHoODs7gCcZwTx0QeFb9t2fdqrc/DebTRo7+MO3hbNMJq26yJQ5MStmOUTI7KJ2u0UkU1bDgge9vCc84JiQ8LPMYKwP1+td5mC2DFG5l8i8n/HQ4iVTBzdCk1QJsqKfg2JcrtbVawNm2kCS5PIE/tiHtLUiS0zLe7uIZ6bhTlRMuq9874n1iOK8Ji8ZwIThjfV3Az182ROk7w6xuWyl0nKBoubH2Q5ccJ5diVuGVRvIzuHbW+lk2WyEXkmG+I8z3yjR7jNLDBh8mEZh2HuKb15eXk+z95ztymFvecMVQL6OYjosl+nVl+zcNfG7hVNxcyeFCdt27bl9ErbhsyYqBmHTZqMrGyITfbVQI4xyINB/Sx90P58AXD2nlvUvLBGASzCIjaWfOzzMn2+XCNCWHNBOI5uox4AZk4l5tQdDA444Xq95mP/8fMncEhrLOLuMgXIyxuVKKhMTr1cLgnyMhst0v5Q5hEL2LhjO7ubSruQDjs/XJ+SbXf79NG3eH5+jts5jtc8prb2bOcwdpEsBgq+wETKoizHGPkZ7nsGuJ6kwlwtVuK3PKNz5P70mvd0upZZrKjJvG067GTSTdhqRuxENOwkaa+vn16engCIbmZ29EObnGePu7dxatP5vmF+O4/L5dJEzCys1uYgchvdTIT26ebtp53nme9LbvXeETpVrnqF1BoswtyNk7tKvrxWI3y7NCE+jrcJImzDBjf1cVAgpucCSOeLjzFAnhXO1pqZdYulo192j9HtPM9tuxQqKMZxHK01VW3apqoimNlSkjwHiC3/ndlOM53nGXOys/pkVU3WjBJj1z6Gn7Rt2/ZUtRnMiUilPQTHEtiWZ7D4QWOU0jp1VTGyum5oEaEMzhCfTOZGlfpjjCBqupc+acI7eu/tsgPo5iEK5YMI3D75oV//FMAplwHi/aWbv3W7bAVDDHIVcQwf9gh/DIBV+nHTti2pBZjO43heZBBWEh5mbt6EwcghO4m2yw7zYeca6FN+58Pcg5vOWtr3fQfJ589vIpIjyH3fhvUgJQpzo6jb2UYnJ5FmFt5HLiOfntrhZw4345ERFhxO18ueQPRFTS6vOvNx5iQ6F9UeFKK0wAIJUhFljqwA53lCGON8O8aY1mAO4oCNY9s2G1YzmkvLy8vMiGIhMTPJ2gAAIABJREFUun+LBhy99xkQNs2EFTuAy+WSQrJFFU7LZbFufPklaXExVDV7p7kA6RYnKNq+ZR7q26cj2YhThuZ3bO/D8PvOcAqA7/Iwmktmd1+LiOJ9Vtf9OKU2Zq7B2zCjSomHcABvb28ZApIvPHHBk89zcGyYTIzkT4wafTmA43hrm4JChCLM7ChNFyerMkAFrUzJZ2ZgjXHm1iUmUCl58YUm6bwEK9lxz4l7SSgdseTB+WdSyQbDEuKuHSLRnRD+5WKxjJSUvnYfCXP2WbGRhUll/ZYpKCLMDTOSOj/DO9WCVqLtMDMJYRWhDK8Z2RbuaSchUd0mTyMkZFPNmIt8G8EiQoZIWPE9CHTFHc7dF4G37ZIRcSQtHR6P6SqPOcTrbssUlXnicHIwcmKdCR+lKiFikkxlX4a3PHpyTJOcheL2kbjboAJt+GTDinCQJ9A+Q6bnvhePJ8sUoPDd3xvvrMK5VcMcnAan3DPFojD3bdNt23goKqPH8gUEkyZqqwrnuN1OSVytyJ3cGcPdRUmEl6/P/Z5SFBOWYQmTDxIpCUaQjnFGBEOIgpCklsKJ9HH4A6QmNWJcnhhemsa8m2et2WZQF74AZ2SFUWJIK/De1P8HOTbdrcaV+QOwzgC/89arWmobmHzY6AtOtt36mQkLlLL9PkqqFi5Ctatn+pJM5ItAnkiwQnznI5djpk+fPl2eLtK2b3/4NYC/78/93t/6L/7bP/55/Kt/5S9//dMPHz/9XP0E8Pn1EwtlortZZTa761xfNGF1nm2SEbOoSKBuHhG5nYNZLxcxo+HHfJmayB1B8t7UY+a+77vVcsDHGMQCcNP9um8Abm+fN6EmsGCLkR+ssujebMA9kw40LW2c5zkKupu8DMOA90xhdghm6wgaHm4UgRGUKwuIe73/6/TOxcLp1+s1t56V+JgwdjcRFSarCMlv9y0+fPV0O//uedOvrj8D8NlPJnJoOtyIDIDRcO9jiHAm/cmkM6WCnY/b8ZBzkbtPbkQ8n9IcvlTszoq4hnyhI/j/+F8PxnuPoGHBYVQwPhjANZu4z2jyMjzPMyJIygWdVmF3lwBJiBBJmymY90nB5NbFBEMiFYK5b5hHOkf0SbWQjPHKgBcjnlfwYlS/g4UvW/UDbmBb/nDymlfOZmPSOuYcd2bcpILd75L+B8zWCgJLNTce0hPfuexsqXAj5Uu32y2b2NfX1wSLffjwgYl670R4aBHrNwou3DjcqPycICpgAQd8GCl54bQnSw/hRAOkYIPnnT3cC/FDTESij5FweK8D4tEtr5LHtXNeHO7ODJE56ad5u7ivkNQ6A8tLUifXcXRmJNmxx+CRw/RwhI1IwwevCQtKX+DD7tMQD/dBHhtJcHRLmkAnZOhDpu/VAnBrevZuw6G0b/kAWO+j22iXpo0LXDrqrsnF9WM+gCd0AAimLUfzcc9kXZd7audy6/2gkY48rGTb3M5ZauZXzOt6XaPzmEdA2oOLooKwNMQK0/vpJL3H6T0a4Bdeaq2spw7RHiEgSfBJnoK7hxk3RWDEVFDP38UXYZ1pum+GRVaVnKS2RAq5vdOUpSBLNbk6paogDxYEUWsXs1kqeAhvgRg2+nnybGlExNCP0dmiTZ1Cwvgolsrf53nSbQSYWdColWDWu8EwTHXjFcnhKeIY8y0fUwGddl8u7Hp+SvlxUEZrpuiShAjcRKS1tjoIs+Hu53maGb033NaVPb+Ffd9rEWsg4RLz5hY2mYu9l67K7mIcu6cv0arS8wTLmiEI1WHO6NCc+XJr6zcromoye3zUfVfHFFIYnm0UceT0qhbsEa3toLplbm9vydzdtg3guTmn5+fnLx5LINWmwSzWx0qgW9yEpCTb+/PT8Qj9kcr2w7vIlUUnyVlezURqum2j91RPfBF3SPf+jlbOyAPP0WGy655j7pUUntleeWdVdDcomEfwzQnMeHrRr74GcMp2+AgibRcP8ik6jphkxjJzg0NMnEWMwE1fz6O0SBFhvl8upJLf7AgnkOQ1xAwmKa0ciMgqOjdmOH2s4plXK5hyaRtjjPztsuhNrY42GeO04XNcmE4k5rhbcpw8G+HsBVKA3Fqr+2V+BY9qsniwFt6ZiTqziq1Grg+qt5h0FLfibt2hsEoiIql3u19Ws9Uqs4L+9g04woxF8jFP70Ve4MotwZILx7o+hQD13n0mvzKRJCqMgkFt23NucnYz78iFSfDt7cxTgARUeV134S4L4EGUvr143E6Q0GPG1cJQrwGHRyq76qkSkVq8w92gTQJsZsGrjKPEJ3QvYOLym1A28/VTcfpThp35FmbNp8pEufaJ0Y+MsittHqxkrDNZZ3hQZrlRgR6IyGa07ALa5Yd/16FRTOdLXm+W1b8XksPTcFUpbrHY/qmd9rhbhPJaDUHIg1SpJ4Y9aM5HYuXTVUws3XUluVggYpLyQXqERX3+MgmIe9tOGtO7YeDyQWyyZSklJKy6iEpRiadiUc1qVp+9d2KJoLleuIPxFuOxosE5E+rpMfGLiXs/OCLxeABa29MgGoA/4CdYADPlxiWjQBxRKFAQWChWlHfkEE1A4WUJnDHVKcaGeTw+nxkDVi1ZPVkQYpmTPAFZZUcl27/GTGBCpirmIVf2dErbfyYEZb7MyG2UmagGlQ3SDdOxGAEGURT5hUZ3hHK7n3oAyDnfnFLe54ChJMAEcp+AAGZWqrjnXvIHJyr2DbMwZA4nyulOGbf1nsVYc7r0/sxvs7VWzQPQw8LME4wWHFNytCLc8rCw2bNJ4zAQcYx6se64Nc8kw9qJ+TASFmLSNqtSU1VHdBtSjrT6bHsfu7ZgmsR3EAciUrPCTCu6pVYiPob1Wb/atrVu1Pb2dh632ysAvWz/zd/6r//wn3z5J/6pf/zv/uKP9uterD9vzy8vHz9+f2k7cwXz3suzzG1JplU/w7puuzCbZTQVbAxhEA1HEIdOHawjIxgowhywOnxmSGeYjwrubZskJ2uMYWMc/QQwt1jkZp5RxCuSo6l1K1QgNcw0EaIY9joq5BEIDhseDtzArSihNAgGGgPHzDWAQIKJFt2AZH6JauFnHxHG86LNcwxMQpu51GcYn1oLvV7H93Yecrm+ABDnoE0iBagjkAKhiWRD2SRp2YDjrG5pWelT0GrVo9CdoZvpaPAxB1LRH6wo9KeKNf50PsedWygBD4Q5cm1b2JeIO6e9pt7CTO5nypdSgTz7tEgNMN2jcOFz4kBEW2mjBnk69/hhcFDwKGYZY0zoWozjkK2B8EUs7n1eRlUfO9ZdlK9SWrhDiQMU5qAHNoG7iHrESoehqVvJinyhrBNYkHp1YpIckXsQu7AiEBMrnp3MktpaLBxYbl8yAIJ121O/1s8yv3CrqKM0yUZazsKzY+Eac5V7UpFccDvtvMqVSQNRuy9hBEgK34DIwxzMtUN+PAszx+fBEjht0gFmTdJjsf098qyMxGZgTY1L0uLuqlvQKtI4YxYfjl1R1cbiw2LEiipjluCksd5b6BxFRYShhw3NPSrL0c8AkTJ5SCrdYoBIVQWEsPRpqu79HBFB7V5JW4xApIxfVbNLqRVUhXzwyhCZGTpJS430L/eRl0JmWPqjG0WIYvlbyjaYEzWqZF2aas2FQxr9AUDr1ajg7pex0uUDFHlnewSc3HxjYebW6g8rqSGyGciX6A6hy+o/YszB97vXx3zNBTN5454il4d+5gcJOzxvMVUd5sM9C107fS2BylnwICDv/ciKfSXYMpOVQMDG/DQo4IiBSCuNCsnlAoDtREg307ZtTSuBz4IkQKNobY+OCdXSZJID6N6DIE2y463suYjMlo3EwtBE4MwVAnEw39+FtMLkAGeG9Uah5wESZFBd0zZBKpTUjEc4KHEwUxI2ABzn2cfIy1BVqywHwWwrDfXq7d9NS2Um9RZ6nzOsYOTsxhEAt6DMq0j5g1OxkxP8EZPiB1gQgjgZv+lloRm3p8oskcKl8XAk3qWvMtUvzG48avJ+T4RhKoy63bdE8V5a6MEcTIHwh/q5poSe2DgAoAQZFs8Ec0NJAEclR98RHuQUHul8EeH1NgHvpyPIcD2P6WrnGabjiDHI3ScrozZMzCwtBx8A0AEPvgV/smDSeHoxbQDOQPeQxtKUFqmHytdMlInB68YPCA8zVU11VSNxZgTkso1hGTO0Pr2s7NONDCCEisPinpzAeVmQ+chkk/y7WIvecL1eG7eyXQusr9N8fd4L61VRWLPw4uGRTYePqrCYhSj3PdkSah2JbvehxnTZM3MwOywpkOkCayKowX2kDyiHfRHQrblBaYZOSbG6ez/blCp7PpmIMfoahfyWWVRAvJDPqb2cWIE1hM4r896/xXC/G86FuWUI2enDj1UFbg2eJEuGmeVisbVtTpK4cXU/C/uUjrJZb2UyOQvJMjjhkc/+MKrMAQcRQZmIaNwHH2bBwiKCnHYz5zUmW2sTvWRmOVEWZiL2XlArJwwzjwFmCLRl5b0Otax7Zy40UZ/UkhyFWAzrlseozSuKKgo5iBVBU3aXr1C6kMvlkXPuihKl/M/vJBSwwixW+jEn3KsKoFh94Z0bRIsfmdYGynFV8IJljIEVDjNTFaukYBFaDlMm8nTI3pcSInJhNkTv/RjODN74IcHLmJiDKxMrsp+BqrZNKh4J5IhhsTcZPvJ8ZKK1P58pY5hDWfJCoM/fllVY7EwMj6+lnIjYmO/8io9xYlKSlPmk68/Ccx00Ks2DKXdB05ooqg8OtGA3aCNQTfsyhtbCEeQe4PG4Q8gc6jlqvZvDHgfbqzaqa2leEpaTFSKmqAFemmSHpSwucki07YXhZCr+hRdJXXVn5gjYiNxm58WfCYLuTg/lXUF4R/nMiZwrnpsCJfJyG/u+B4HJGXT3NlL9OivKCw/CjDl1alkqpKxm33d43M4DMyY209Elyuz2EOtthZUdfcmOEq2yRtg54BhjhPkCrISPEUGWpkFKNIkjRPkc3Wy4UwJ5l3YmP0maI5JcpqedxudRPtyISDfNKeq8ywlMHHwcx+fX15/8zs8A/Pq7b/+H/+m//5f/9X8ucIw4vv76q0+//ry+8efnF+9DhAsDSXJn2ayeiDIt7hyDzSx79fKyovjYRDMfLkaEnebuQ0hL51XRdQQS2dp6lcaIFDMjyt7JihiWY2oocw0yKNyDe6rSwNPfYcYQbXz2V6IAXWanH4QBCoJVq0YJ77MC4aMBIGzuxmFRqU1en4Cwin7+/HlvWyDS4mfM170RaT/Nh1JLWmE4fWZ8e736ab/6/KkBkMufA9qoKMqRO2clYlGJhihl4sRmzp5EVCY7Nof4eZ5GlK2a8kWIIAcxojzJeBQh/v91ic7xYq7BK2QKc/BcKQOBKeHLmCGd1IaineY9rszWT8Yd90B4/yYW+i55I1ECvXnmjzFYKbeg2RH13kklQzutfODJVq+Sj1nuKH6SmYpdVW8/UyaZK02XVQrXhe1pYM6nayV9LCreIlDUIZaaSmC4CxFTBMvaX83GmCgf+MCj8Kq1rarY1jCTfRcp4J4W6XegbLZP4vUz+JQ6AmClL8UXiyVBdcUxc0bJSREoq9t/DON4vxPG+g34fVxxjfU42ei2Bhwla+WE3FO93qK55cDMk8ro7qRKZYjGioByN3PLPOJ319KwxpLPx1Q6eCIgx9n5qsWqYOR04zGPbIyx77sTH0cRiLZdVXXEwNmpVT/DDCV2BCxkk35UBl/As4k4z2HmBbC4g9vuf9F6QrLMmDO1Gn9TzvhnKPg9hmPG+a3cBGb2ApRYsSpFnSk8ks5QVY9HmJ3DRETmM5/bmmS2qrbHdaDhT/mii/tuRXhBjtiYOVinWpBWxmdEOmsmoZXNCebBQSu77Z6ioo+8xuv1OuMYygCrymOM3i3QSaW16t/MDeFNVbdrnLc8ZgZwUIg0jw2wOG+5yC0SKHmsSUS+3cnYodSuwsKnAI7X3Gf2udPDSLHS+rKWruxkjgkH0SS7OS2TC6opjHwXqpwg4vx1Etg77r4PkNw14OmPdpqx3FzR1V4zIgGM71lRJQSe3kCfDN2o9I0pPK5zA2RRCMB8fzPrkFIcPB8kMAWBmeeeUbLVFGlh+aERIs4z8fDjer2SyO12My+Yy7Zt84QknukbZpHFQCr+6pFj0sZjMEcMOJEuNfTM6YvHUKoVL3PfKDspSYgJ7tgSWuOVOWtbeOk8PLdt648CmJn/8PhXPIYbPpy9STAVValJWTcK37YKWcsDzYnPoFePU3fZLrhcbxWsDmIh5oQG3t0AHoJsFh6DihCI3odQ7TiFKh5mmPV+XnIUPixmIEYy4Wr6z2bEFkEUPEMbOV/YRBMPm8GXSc7ly+U6Di/Gn0pC8BwIeGuyfFUjvEXtTlPWIU1uR881w1QPoRRQYyzM7QpPfEyoyH0QizjMepj3BBpPUo+nKT5SQQPQvAwXyXEJ6PJdWDyy6hO5btIlcf0tGnA0bgSiuDN3eJYg2cwtMdqUJNgYdtmfiAgx6m0NJzhseMTntxuA68uHy3YZbufoace9Xq8ASoVt3YJdKpg6Inz0h2AtrIUSK3Hlv5Ymk5b6Uu5Sw4kFCnAQZ1GKMNKt5dWrqlFmv3AEWAgsIrwUkRYgiAqBB415CiixC5iUzGoTd46z966qGbyzxls5EWQIa7nyfJghcj5xniNPDQVF1T66xCqsmOHqU+afz/qoS90pJcJchQZmVDJNtWRUhNtKckpdDOcRNuNCy61d1QCB4DFzTyPcx7Zf3L0KzrkwNUcPIyl1LghCSsEMWtkBOZVkYhFpaEQ1uznH2Pc9nT7pe0+5BxGd5+Fmm2w6yaPuwSqsYt1m6ko9nI9Ho3tkVc0LnD43pRTYtsuuEjwyX2Z4ODz5OMxakkjzBRf1YWfKW4I983IowbvV86eglAjISId1ekSJdHjVrBGZHaTKFmUeLnlIlq6VLZN1sLu5TbzTI62QmQs0tMYCiBQ+2dtB8+68qFg4uSmYE9PA6rk1SsAnRTJcAmUcwIqjSMEqZ/4IzO6aiMZCxDbIUTZdc7eMg+LGIpVclR1y8G8GYJegMdYW7C4TTZt9HvHhYTYi2IxXPqhsLabMLwLyMND0QKQmpDImEUwOjvDI/6hSBrR6UnJi7rcjcTnC4u59nBieynkWGefBwvvWzKynaBBorW26I0MPfPaV7hwZlJOpk1i8tPCyEXGxM0a/DQTJZXv58CHbpP/tf/3f//bfPv/87/8Dr8fHs799++3bhycBcLl+8+MP3z6EJGCFMhJlCYiUiTFXVsPoJxMpNQDDzt6P7bpp0zFGeoazAWNmHxEkxJpEm4wT4mBmcVtddEpTJCg3mQTg7CnEygTwBbCgEWOc59y7RiqWxwhVJTAbRKWup6AgjejBnuvwOsZD4WowBANPtZ3oP5BGyWcqKekMYwfavif5eNVLXj4VU73k60ONJaKf3+/KL09P3/0wALDvxMFyDYjZyEPNXJiU8qhwJypkSfXaEYAHgRdwl5gJGSZq/cwXyOCO4JAmmu9CT+w0EO/V7D4zQenPUlA+vDNZVNdB8eXGK496B3LDVTQErjFucYuJAx5CHLDqB5KwKJwhMed5TO2gctrkAnLXqWmMnpg0mU46UkkB2uOgPBOc3VJBJndHZHAKvGf1XxOEHE0u4HyeuxFWgpdJYnMbQcBEpsVMbImHzPilLQyr/pWZa68X1N1FmdO2MD9YJyDI3k4ixvQni8j1up0mt/OksZrSFIobM7NKgwB4ezsImuvWiGLgqdLGOsaglHzUwjZPQrIIAQ+3ujAdefiZFRCutFkPQ+05lyQbTlFAymUBEKo3LiJSrJzWbsrBOdCjjqRS2RYRdLozepLYs+3nmQPC4UEsQoRI1DQ4wFNOKqrneXYbEzJKuTq+m56aCiLJowKK6aRTVXeco6/IAGnNJ2sQNvKrbSJw9NsR7le5KNdTY363atKMPWDmMXxMgeySvnoEebiZqgpPiQyBESx0nsY8na1zV8N8D/TJjro+tSlqcASrSEghARIb4GWqSfXePZAojIiU2zy0H4wMCHcX1bXEzg5w27bwkeM2Fdm2LeOZM5JtWVQiPDdM1kcdI00pmCPEOSK28n/FzG2JfHqLnrM3nz4w3HdTMoMtsXScNmKEY0ZoV8fe9M2DgwaCqKoGy1I/Z6kznjk44HE7T3W0tqe4w92DnNzHGCJa2pz84lZYL2PmqiLCzI2CVsDJqgk9I3TK3Vb2+AARSQ1ng4LEaiFX+Ph73+7kBp8+4n4eqY7Jf7Q+BHOzOM+TIv+yLLFqCBhfmgrdAZvmijWaBMgdwz1guSdoQkTiEYX7nYFxlgoIojWHZSJNAkuNdqs5T5Ppom/UqEUEzGY+xtimZTh/zPSMJHI35ZmClCtjwOY4g/8f5t6lZ7YtS896x2WuFfHtczITCgoEBiFjLHGRABkJF9AC0UXiZ/AbkGj7T9CzhMGigYQEDfpABwnTooMlY8quW+bJc/beEWvNcaExxlwRO4uysFySMxulrMyTe39fxFpzjsv7Pm8L4qjTha/Ba9vnO1elpa9vrr2OEGZSYmfu3I1LCJ9wFigrmP3N1X6hinkZ2bicxJSEZOTLt4L0oQl+VzcG3J3MjETBlaK1nUZPUN7ucfuIbSfdAUhQkfvDzKZfjsgIT5Eeqa1c9vodhTnNdx1FGgpgjPE4T1o1XpZHoXJ6iZQqSxFf3YAQJQp5Wz8HKnyglPgrJcDdI4lZ58poU6jHDISUK3CtJFq9XR1HlA4XcChzEiVTRFwy8CDmSl1kjtWZeKT1ylwwY4kZFwYhiIcOlSIH9fQ8QCsLTITBdLojAeHVdCUldIgOATq8Fl5ABhYZM34rIaNL+5TfDMjfps7vOd6XcGsbQokoocS0DKIIpiw9daU4+DwtPNxZoMQ1zGDmGR4zPSaBClKgyOUv7Vyna/HOIiKaGd9Q6Ondb4nf+OErd62ub2Wd0zNiRvOrvKYDzI/Hg5m35RMjapdXxBIbS/IQRI0jyNdif6kbAmBVrTfcZiAgrFzqlL4QN0VygoRB1OYxCqJaPnE63qQrvYXOzm/tRNh8szdfWon2yElJSV+HSyGapSrd1ozleyRN4133saIxLF7StaBLhJL8nhgfjjMnb9KJmy3uQAAWUX/F7XZrZjigPHRbBFl3M0smZLkmOnhZCE5mczoZry46wao1tBwNNEcS8cpvz3fGUnauFuV6GHpEsjAc72kgb/+e2vsTYO1d37tniEiYEc2/7A//ZXRPj978SGM1KSCrsOU1OGKhmO8iI5/Br4EMlIdzZJ6XPeodJV1f7hUwnm3sIyQJoRQcSpIZBVcb+5Ydu2Mo7EJ6UtLgxa6Tq/siaqF+/YIedttHZtR8oe7piteG6PKxd9wDU0VJU0/glyRgLbnpIoYIwRPXGrbHalwTzKijkLNnbdWW92aViAK1pcw3/dGrHl1qnWvoX2A8ejWNHh4FshHhEl4x12NTq9F2vU07WUbdKNdJeGV7Cgki3ROl6AljVWUJpSv2bsQIbhzgoK0OnqIXPZ5H9Rh/++/+HQBfn4//5D/9vXEbFsfPf/HJ/EuZJh7PJxCqg1kzSny2LiIlZGTZuWpiqcKJgAuPTQcAmiQcIkLriOB1poWvWdBKKQ8qiZmA6PE8dBsv2CGpu9thJZmxjF11bHt1ZZ5r6JBufmyi1IvefE20wEM2Wbo8T86sK+G80vhAiazzniXbP0XsIsSMpMzo7MPyqCkpM3tMjhh7G87NZvikIUNxfjkBwHgMoZyEL/v+y/unAHD6HzmImERuIEyvYlcNrDUeFSnV3hVO0ZS1F82oFNhlF4tL89jbM8Jglr4lKf7sGBX6BzI43gcHPcte6g1+/QlyDUEIyHCbLsr0/mc3dtm1oiPW4VWxGdSujQAwKouhtgXC5K89sAuTkPKYx1njljEGiJi4f7RXT75qA++bkZkLUfyuW+6Hi2pZ9I1MmoiGCFZodBlY6j6qnfwF4yyiMr/nlxf3woOKgJ5v31he0xC98Fg1WZnTS6Cwtlt5nMf7wfKbm8xS8G2DVVI4YmELak+YlWFLl5Ge65SsQRRTBp0L/Mb5DXHsN779668WUWRh+eP9v6rPZM7jrZuFtIE+AumveQ6Ys/ckl6ihRhpJ7TykNUyJ2FSFOHlZVJBoUyp9C7aADGUVJh5jzLzSu3kRpl+fHiBmBtC23+o/PI4ZSCEmmFtnKouW/65aXaqD+tVGRupg1Xoj4TOvq/z9A7ws6L/xScLjSkhbHszm8+VSFlwRCcwsjAjL9dBOs1icdSz2XqW2KUua4zcC+FSDcMz5Toq5TENr8t5CaZGrsW7xhbsjgi6FKiKjoqihLEFUpYMSJzEEF1j3KtG/2akCLHScz2uDfRFSa9dIlBbTbJ08qpTsiKcfu0r/3Le7O385QpwxZIwPAJInpYEC4SGkkm3Bi9Qs5NsaMmUyiaqY2Xsg6ApPDOKkyHKqEyFbUsfMuWSM+ZrzLtJfJFmEu2+3vQN6V4VWrYEQ++wp/64DcmWO5iUEExJS0VHRpS2ZBDCfD6Sv8CAs3S4tuEAsZ26nBHbNU1RsUtSswey01nEYYSnQq17uTYlnIEVleCx4k0dEBRsWT8S2CrCDH8cjgH2/C6HRthGqOoZ8++TzG7R4cYhnEGVNbMeQdSTWR43faPouVNz7y1UJmCUgjFXtRwRTanTVdJ6dAMjSD9t5nnq7143TSsl8Q5hhWcs9r9SqlwhR9GluSw8rgwv/f55GmaG9BHyaHRi63ebYJuijCsLwet7KSdr41QiiUBZZv0N9XA5HxMd+m3NWz3ZEhTkoEY3b1jDRRKyrh4kSPbaYc5ZVj2unPPMdFKUVx7jsh943zsnS37hHJoUOVuXTzWwW6BTVQghTwtL7qJmgjSOzKeZ5dQp0vd0v3EGfgcTM43YrrMF5GnPFFRCIL8IVUdToUJPeFrdtmPumMllLxN8VAAAgAElEQVSkFVs8msu2SSps+Wfg1f9xW1Qic00p87LrMZPD26e0LlRmBhMl3OZg4S7/Mi2AUCZV5a2MlznPI5EizGWprZZGxoocB+VKAOnLe16uufocuUZWXbh/E7b3blTpbC1CtiVerhFJRhJJoyX4Si2qfdS7LjRezXxEM2RAgHuZA0gSVrMb1fp5R0SMsZ3ns6MfZKMsx+Mr7JZl1FW1bbd2fyeIJEHhr6IE6bR0pyDGQhcQlUGylY2d5ydMgWg53wugEO51dSQ123/t6BJwZsHSY7/hoO0SfNTcvJ7dK1SZlpKfIKCwTsNNAjhAK6MXwB43FFAwPUGUYxGb9/M8M8FMqtLT0ygHJRE3t6YHVUzMfK6f4Q11XB7r12i/j/Wss4VePLkMEB5mjaADMlDpHxFh/iJFLegagfiSfi8Xa+NGl6U8ozLnAxfag8tsxymqpPSam5QlnOhcIcRlOMqAsKhIBQN7Bknh5ni56fqjBpNHCAtRlAGqlIh1p+4MNgdwfjl++vLjl8fx6dOn73/+ixpshzmJNrGQc5FD4SVJ73XVWnMkMgxkmQKEdhG2vouEgGk0VIKzhpQSuQTh5jUr6eclv5k5JpwBZeqILCRlEMm7rSmp8kLoOjoBHNZD5cik1ZlnPZnSqshrMZhJkUZgh19Vr1fSZ228sxtj92k+iXKhXhzA+ZxjDPMZmUx6G9si5vqcp4ytVlq4mFIJKlzOekNFBOCIHINf6RvTb7cbMJF8u+1/6V/+ywD+wr8w/8p/8G/+if3tx/Mr5eN2Z8ZCbN624zhuY8u1zUY1DoiEOYLpBsBmUjnLOlGiGWDbuEeG2XQn1q7GMuT0UziRnm+oUVpl477v9cpPi3OeyjWXGh2FML+atOYleK0RAFDqCBYnhFsCe7nuGWQWG+9EHpgAPChyYxbEAGwZOAipCUJOkCcd9cGOjSLS3C4AhoiSKjObu7kz9dmlTOBS+KbhJ66y1m9hKqyeTvyrT58IQDw/uQ+LAUqWvQQv5DuiOvvWMTXEyxwerbBe5Xh0wmBWqiP3Sg0MSicstGHJOtZ67h2gsq6R5Aur8Wf9q3CJIKFvbrdXjjkvQ25Z1eDh4W+dWi82ewnEl7elPtVMyY11aQfKzJiNdrg+B6q8lRSmx+NR6QY///nPy13S4sluKev47furcjRHira0h0pWeW1QIq6hM10tmaSzMDGti48KiBNoGT+tkIjLlBErU0OIhaT+yffERyZuyhXlsh93Kai6nefXzFQdtY18nLOC2IG4dpt9LjGVMKfUBymagBMHua/aUGLtXS+kX6Juk9ZQdAB6IUOo8U5rVvvqRUtP3j2GIxOBugo5X+Dn2j28V7FAjeHJEcn0ImuUC4PAsV675lzgnenaquPT2220rMEvh0W4iNS6ssaZMzwQpFJDMXh0vGchWqLLOYsgsOogwZUKScKiSuFpjvarA4nbUKENoPCIHrInmDJdWYCmrpqXg47f1Y7XV+/uQtxP81KgmPu4jReWgmlOO2wSSp1M76ujfNvoMLNNy5UUW8PNIcIQJjrPmeajNN7MBXQDkWWAX19uh/u+Qf7ArKoxrT75FS86EBnmqLVZrOFMhz9xGW2KJyrMDh7Em4wZUbfYqvtq9dSP/Riy2O1EQm3IyiTQUPU4roAzEmZwhSUSxKLxvkYyZHP1OGfMGAEA3+1KWWrGUCCS14DD9tvNzkmgrNRS92LiIXL2wY4lHs2Lf9+PpwpAAU8PLDQjRc2mtLg0pfXwaGAMkpFdrkTkPrY5J0MAcu98GRGBcCevriBkda6ZVqtJ7Zqh+KbaEWgdExuRSVJkH6p5kCN57WkSUCWasmTETCDhcq/wIuMJSEBCeaHxqm7pyrRmjxSZQSG1Zwctq35k5FruLxDQ+gnqcQpUb3UhnJlZWMmiRbLTIp1UVbfF0Sgw8Csc4A1FWecziNo85OFJyxRNoKUpyyTvtfWbbnexkN1dL+UhuMQfaxSclzCkw9XSr1z26su6pOwvkVS12ijz7JAgSUsK0dTtBM/kslBRgiJIeznOcjF9U7WC/fqgIyaCeAQHb7xVmbrJNuFuyTJYxlkDDiZOnOEcKcSg1tOcbgypye7r5iUaLM+Y7i7boKbhmIhoWdAu7r9AepZBaeHutFErq+M6y1+r/Qy59of1J1yRZO854rSY3PUB3/YPAM/H6TardkhkuBdcT5iJXk/geuwz0yv/G9Fb2UQWeh/ELzf4ch7VE6jL9fxbNOCoXcvqshfHZ1U83esKWjtIgEWkzafJtpdOQYOLkVFbl55TEMlGCnVkFHKSCMDjfIzqMCBh0Uh2MBM23d3dFm5DFMTwcgXnJR65pkyvalFIGwyb1mfTRZEJGjJIa7hYUkmNiNPtY9ziQnt4GTc2ZSGcZzQPdUbMaRFRJtCCn3elG+nToHt17JuO2+12PJ4Rfk3hSYm4cqDstt0r5tCzeNBcctb+vWKFiFCm5Asm3vL7pmQ3/pc1wiJwxLmJrgk0VZlecLCSjjP3hUlNslhiYHhd+kxymQkrWU1kXLq+14qJiUkinfrMzZIxMxFpP+4/ff0yxriNzcBzHsd8LgeXNQNYx6aavUk4IxHp27bZV0vKdwLl8zg2HdxwijflztL0MnPhf6uSFh7roX1t++uUb/5wa4rqeS6vXWamm7cOoZ9ujpj9YZaSrmXeVWMRaj/J3UI0x21dV6/enjLSEBarfs0ITh6iIlynktkUUvRfgxpkX5CR8NndetfNIUwE4hl0WD6fAL78+OMf/+Effn086J/5Z382PkJ7RpDIFnEs+/01VkMDbN9PJwJkTsuEXIwiIjenTLAod0LeNANMSN80w+P5fBBROcxfDI+aqLmX28WvDXlHdr8N7Fu43qP9l5G+FPVFYF0d0XRPcxIym5UsWGKNGnZkvCcRJCEqX2CaxYqyA9I9Iky1FbNj7MV/IWGwmV3jahKRpPKud2NZSvfpPqflqg94aCDdnVX0KsKmb7eudD8/vt4/PgD89f/qr//+H/9f//lf+88m/8DEc56Ps6KmOT1+9um7n358EFH2EBMszMqRgPXo5zymWeyDIwJuc0G/3J+sGwlHIOZsxhDvQ9XsyHCD6YtvJ+Wp8fBSdBf/jBnIMD892ptQhpd6qMa2tPaZiRtzxvQX9ESZguw4864RqO2uWWRCdatXqL+vpKtUrfFNlcKCrTMOFqwrQXacM3zbtm2MzMbogmmMLdNtHsf5/P7+TwCI+XE268FP/7F+r/v+EQ/1yQgQ8aBPALLOhPAW2UWgk7NTRZi5UnUul1AVYn0M1mRTtmRi7vF00hqOUyCJMkDyhhfly6vyZwE4rsSWN6zdJVzC8obQouutV2Son9PI96F1gZelfGzD7CQkVjnEaZYpENVRIJKI4lNFxeJe7USkJdLhTPQ4vtaS6vuf/Swz3U8SJVwhEf0WE/G+k/u47DCZr9QqAErDbNajonrZId3dCyPCFaEDIKLI81HXm+A1EyuLPmDhHWK1qTCHrwEHy8Vz9Yxy6C/VC2Wyu0dOlSF6hQ7ktqkqL13jG9OBuDRN3KpP+JyXkaSIPIOYOW3OTGFQ6d2ZkJE1eTGbM7wuHyEGVeHql7SkgE1KzCr8il2YZgXDuzzncPdC7v/sZ9+Z2QVzDSqeDguT2axHMeGZAvcGyTUzf7a+pkpr6YUvhMOKgNi2LCfJ9FoF2+PUfe+Jp4c71UenYzS8zCI5Nq5A0Fm1uMrGzElcYvmaj9w/PgXC7LwTz2y1aRhnpvBg5sOethJGRYRoZLWxHhe+rRREXgV6x/p2KUI11+HGfnJSOSRqm9W/bzXVHsRQ1pp6mJl7JMKS52wGB7GvyxHkwS3PBFOKUpyR3CSXsYlYt24xTUTjlYdDIhJvIRERoSLufp5UC+36ZQuTUZaWNSbNQCrx5e3KbwaRVKk3b/iYUaeUx8uQv+uYc7qHqLLWIAARboaSLqzlAbt7WopuohWhV5ErrNun/dPH3G55Po/jASDyZGKEJZgiurOPTMs7jwxsJNq7dMmAn5jHTOlBX9AAySAlSiZP8oc9i0NCJPXcAgi0PkhzVF+fa1LHK/7qAt4B8Bmp5Od0wC3Du1J1Ii5bvQepFB7Y/AQJhTccna9Cl+Z8rIlvTxur3CPmSFwKfNoGteElwRr9MkRttiKJujqAQAoZtharzf6nZEr2aaqDi4TiUSKqTAKCBI0kyxxjZ2bzwNrrROQ8HfBtu6kSOlgkRKQG09uQl3hBgACLnDaLp9OCUxFmnu5hphWnWrqt8r+vTlCIoleuVQXpknuLEJ7HIUrFiQhCcd+U6C5jtm0wC49dQACPGTV5IWxa9rjKWStNsc9IYVVVGVsuioR7DvAmmogTPQ2HCm07tg2yccrjyxPAp/02xqYq2bgiK6Fueu7InkRU2aNaBejjcWzbZlYpyIOIjuMx+D7PbmEGCyUCzgRlUeL6xDWcimUIorxm3D2a9IRkY5sq1l2FIuJ4fq0/dtO9klLCFzegnvGZEcEFgyHibaxx8xtF6E1h9C5Gu4yizJlZ83h/GTIoPMIyWXnIBuA8HkRtoLxo6OXSKk1urjFTYfXSAyzk4a0JgIhYhk1nkcq9/u0acJzTxxjIVNXp5xgdjcOJbWxfj6+sMqdlJT9tm/vUjTiRZN5g/BIVaFB8PQ/d+4M7nicR6dhVFbKG7uEW9ZYQEcVZ4i5OEXdjhrLUZzf9rI0vKw8oFvCPicxszqm0BEiNuEoQITkiITVxH7AKiY0VrAM/H9ON5Nq5NeuYIeF0To8g1jsAUnX383RkSc/YOvk8tgqLFjm/PjYeABg6j1m9ybUU8ySfDoB1i8qPAYpiyVcoQS9saehOBIuZEazXouzc7x/P0zSFWdcbBCG1nCxM2jXQnCakQ5TC44zb9lGxZ1ETcemMtPrGWCnBqB1eSdZ7sLwUC+vn8hYUZma4nRUluG8bRbPprrp9v+8i4hkeJoM9rWTt267nGUzENOc8quodNFiVMs3OMcSWCzEzn49HglhISueLIEjdDZG8QjSLNNn5ZElxcePO54SIyCA0TRZMke5zRmITrYPME2PfiHjOmUTlKAtk5cQp6+Atk+qnnad78hhCpEyGlpuFxxOETHYzvqyf1V1HbqNf0jAf28bB53mK5NZEqAg/RYWIjjCbzRMdQ1R1HhY5t6XAtDPgxsxjhhzzl3/n9wE8fvzyYf6JbvTHn394/j+/8y/+BQBB4kohDG5mVfnIhJmVnucBZlVZvWknZn983EDgN3kUVWdGUWfuUFbeF803rGHLOfaNmSlh4VcaS01MN2yZSdXyAVm+eqbTT/e43+59/pznhTKqUvg47fZxF5LzPCNmS0+Rdh5jDDfftwHE2XwTlk3nc+66hVmNLTYdnDrnkUlDttOaLEiSYemR6U38zaRtuwFh4RHm3BxpJr3dbudpVBHU1T4RF59lv22OPG0CmD73fd/2+3me8zz2fa/a9vNPXz8+vnv64fM8/QDwH/3H/6F++veBh9nnupb2+y/qHf/uu48vz6+yCxCAXWs3MJuLeYxGxKX7nBT3bXgUUQuqkiyRsyGOIg0zhtWMi3nwquYhPE+LaczKxNES5UCm26RMvkikBgVt99vXx2efEyEA9o99HimyhztyKHONC4tnCsR5nkG5uIbVUJ0euFxgAIbw2MSdS9dV67uAPI6TVQAuRbroOI6vQhTTxr5Py45G2+/HcZzn/Pn33w9s4bW18LGx5cycO4fHFwCIP5TBePB5yn38TLYdwJfTrU4P0gg3C3YA0KEBnNNqxVnhOLWGrRfidrv56RWU6MXpEPHCHAMpV/X6Gk5Hlkz0mxSwP+1R+SZpJWMN71/JGkskQr3MKZEIE6lE+mGzAWljJOLwlWm3MucyKc3glJ7LL3Dc9xszf/36Fer3T3cAYnSakUiEHYZ/6nf/6VZMhAlk22om2EZLViVIZrrH1x/n2GsDUMrB8qlmWajCcqiGQ5UjcB5H8dXG2O1wDGbRGq1melZvLyO88msWcUnH0OHu55z7dqvyNCPNZmaOsfFKB8tcObpAj4zPJp66mYgk07jtJX5AulQbu5yeKx5IghLp7bdN6vw1j3k+uSIbhoTbJlyhetWYqqiouqdN09twD/alUQ0kQjcdY8yyHiRqFzPD4TGUAXzc9+fD6rsz69hpc6t4y0gyT8v+B1IpkVE+9ivLIGDnyZChQtQCitamUVrGmnyARJg1mCt6q/YcApnTbE63uY/txStPmmd40tAdwO22ATi+fslIThaRFFqJhs0pYOXBetXiSRAZdn7d932pZZFELAQkQxnYto+6gJ7nJMK2iYoYEsD+sf300wHk/b5HRDVyhNQxqhyfYVZPFzNLgcdiiDyfTzYD8PHxcb/tSDez8LNuFhUqtWAGbeNWb9z0VsQwaIxNessQglTVM/1+v1dt8Pj8Zd/37babORE9zoNlVMk3T580G/qxICAxJ1HZHAhKFepRZooS7Ncf6+FVNh827/d7mlWahp1eU+1Kia5JmZCcbu4TTIjouEBiBAnpYAi3qTnDiEAkNsG88Uv31CBGex46tku17RlPJO1bCmHb+12IcJ/uM8Nb2zJk3PD563OjuBHd6/tiD3+626A96afqS1NvLB9krOSczzMMOwN4INh54HZjAk3nE4CTu0u0i6GpFtVKLEevl0Rq24QT+7hNO9xt34YKFc5pzqk6dNvN7PnlWYTOse/ufszzkl55BhMyzrKv1Mm7kdSJF+YeUfMz3UYkno9Thqpuz+MkDwC3bUfEnKfIYEq3qMmmbhoRxzFFpI7EQaoZZhbcpSwA4tr/eMJBoWNstC0DPhPRKEEPGMDn+SAZSmyHdeQlQEI+Q3l0xhw1rMbdVQXCETFtArhtdyX2aSUvuY+9ji8RUOUquJXJoy6igHsGk87T93HrpcbYEM4qtNaoSUgSj0gPVinsfWXNIBlOxUOiOLHURO7ucSYFD+6BkCSnufuJdNIyyLMFMiidYNvtDuBzzl/Pkz/9XLf9OXmT235vB6uIsJLVRiSpDiv3nGGcSM4aT5QQ2TyZ1Sz6l42kDBUmt63yfQEhDgtNuY0tfM7zrGX5XRTMacFFI85Wnp7mMjb3PE8r0dC+3yMCQZvu/njU0qfocmcEg29jc3efUf59kNcu7gJsmzv1Kl/NzHzWdg3Jz3Peq+zshErvTZZnZNh51A6JkEECYUSahdmz7jtVZS3ch5c9eTCxbqK7Pc5A80RZVFUOe7bceQVyR6SoCm+ecRy/fQyOIK5AnlfYTL9vcJ9SQmnmMtmaw92TCZGQq4yobS2xjm3fHsej53O3XVWTKAJh1RNBRRJcGpwLSZCJsMxohdLbMj8sMmIis2ogYfYISRbd5Q03RkzB8Jqpcv8ZlrGPnb3EuN5wc4RwEnPETEL2ho3e0ou4wvPIuTRkBEHS5U2ofRllbT7f/M+c7mfUdLZTMKW0ZMzsURgnJFIXaE24zdXsHJ4V952Zc9oVSHEeZh4ZUXiIxVCEiETO83zKehgyFzOIrAYrBQqp8Nr6+yrIbZoxM7GoamYD7UpxPUi9GOqFYEITUUVIudkivUxswRmtCcssDkiEkSDCY+mtiNPmDLiIaBfrFgmCmJ3MWpWoR5BwbePnnMwN782solm0ZskFXeOWb5Ua9yIzj00YQg5Hhr/YMVX0hlupYIgIZaUZ1X90BgqEFUxJc/raM4NIhJSIK2y+mhDOiuek53GApRN2iJMjgjI8I1/AiLzcp57Zbq/wMz0r0T1lobUoG+dJhHScE8CevN32OP3xw+cf/u+/67/+DOATKWPMcz6/ns+n/Th2AL/4l/55YTmIPCPcEFQVAGXENGKqqdDi74w2PdEAAg16iFapUBL4+fWxMkfjZa1fxi7m7QpkfY/HJCrUecYi3l+O7vrdSxpwnqeZ3W63QpxcMfVE5BmeQS9vPPaxJUGSKEuTWy2oqhAzns+vyqOW1sdxDLDKEIozZl3/eE/tdlTFqTrMz3JK1iUnUm8TWUwiNjvT0DtblWTxeZ5uMrj0eAp4UoYnS3o+HgeA+/2+7/df/fjr+6fbcRy//0d/D8D//n/8rX/7r/7lH3749c9/R5PleM56Zm737//kh19+uneTluSr8fUKViLZLwZYJ8AS+FrRC9s8iZWH3Ld7Uxda++PlwLpWiEiSGv+VygkNBi7nUP1v60TKmRnh8xhjELVa4TzP8CIWg0Ku3o+oQ5MT1zKg5A+eb56ydhTijGD3pchYuadgaQdT5UMnlAVMZdalbDlVzIgAJ9vpWZrJljpQIpk4kpVKA3h6fMGn7x/Hcz5+WYX/0A9z93BEoXu5QRfFiJWECAkjloeLWETScUwb3YcH4GAiJXrRf+ryCk4hRJC28uBKeUP8w97Mb/Tk/49/1adXKnprT2/U+fwxdvNZEH4i4pStugG75OtjBVE5wL1ScxMlIlggIqyRxE0za+ti6romN+YmAz3Dzue5NNoJsksEUV7Xdfq9JBJF/2Fm4YqtnbUCFREiSUsWIe7mfIaRsIxBRBax6ZW8RqxCyxtYs7PpQZUFRNcXi3BEekdZtRaknmLPFRu8EBjlURYiKZVTXWEQosioErk6djsjYmxq5gGntQc2MwLGJo+YV5QMRQKkPBjhPkseXASslutElKSca4waHfEztnYxWHgQqKy7xK+89l5EUzR8HBTU3uwEspWzdbl7OhDETb5NP06zoR9R3oi4RmxcBD4zQ5vukUysQqHJFOGdDrO4RUXRW6b9IBJ3n3MmUxmCGvjvtr0dBYFkUqKsisuzq45OpmAmorkOivMc220P8zl9zuN2uwHwsOfzaXbWJVKspOfzKxHdbrfbx3ePr6fq6JQ0s4p1FEqhDDtf5UFRxS53hse4jxpwCJpz3yMCd2JEenYtJEEwc3efPldKRZ+q1GEWfbXJygkys8qbBDB0u2+7m/U+VipTg5g5lr81lgCZmQN+fYDt++BFnOFExc2WHDUNa4WFpWNtbGenerT5iJBlCyGix+PROiZucFVmEEtZX1XuFMRh6TMi6haeRAmQfjqPI86zRmIsScSWp4dv+50pARx8c6OwYGYhRFjdYglGKtNWOgfn2VEyWX0jYal+yuo66xoohysgRfSPKSK7yrRnvMV9IBkehYjqY5A8qKNQC97FgUyHoIhBtfYuNTYlMxFrx4JQEb9kEHEkZVIhDFiFnDJzsEYEcaz8hJe9rnkKRBypxF6rsOzQUM5IDpgHXkL0UgcxJCmztSIIL6YfVdvsOK8T7Ha7mZ2+sMfle/TIdBORCgDeebgZJZTZPR1epUjvoKPpZ1dcIEvrmLYhtZ+bp8EDBJ+GlUVRiLa0mHOi9RtYec0FGSBeQYi3fQOZefg0g9VCjbWovmnmHsJDAKiMQaRmx/Hg21ZajywWzuA5Z56Zm+26l6jMM7NCeKlO5VKEhbtPz8yUl9S44iDzmoYTJRMpS2a6WZOLkksa7yyUfDFfedRu74VBvArd6hYTXBrA7NshomjBHgBqABPhl/S41MTKIpS/weZj5tOckZe6c3mC+AWP6+1v87C0ruCibm1yRto8Azz2LYGqwMe+pYeZCUG0geu9NkZlR7I3P9vTYYWwyJJlQ5t2hHIOvQNcfnssKmV5wjxnrdCrxPew+uhpvSEAfM4F4We3nI1RLBCUBjDPBlVwoX2idJggyFgywbjgJShhNCgSREX/JKpgB8RFx3CYT+rYhYiI0m5cWVAWXl67+nUuOBki3c0DHk6Ul1o4q2l+C07PxrEXZLLxT0lBiE1Ha/Jpwc/T3Wcsj8dKB2/eNQUIfQ4RkdYZEbRXVnxJ97GQIT0ULgilJYUOIqbwNt2pKpJ3ktO8gpRb4RZJREPHeT4XjlTSsvD11y69moOIcEdS8qLmcS3jshgf2dM4L0GbEZMy8UI5eHkePWTIsuVlFTHMTLkI9gQm8jbdJFGXBRkkPM6wpChk4NJIV+eVIu2Gt3Am2bbh7n4eJXipJAcqLe4rLT3QEB1h5lj6XiQoufw+WL9XHYhozot1AkjpDwmkVFHSbShe0MFyNCwRKVskrkTfN/5LJqlKrkI2rzDXcgTkwtrjYunxQgxIeGcJRGSKrAfe4S6eJLyx9BVzGn56fPnljz/8/t97/v0/+K5SVG53yvxg+e67+yPz+asfAHz5dJd/8mf56Z6FGLnseEj3uG87M7+UlkTIlqrmuj1bKFsmTIrWp3nh1bjIONeFXZuvGn9gRZeX9UqYLUKZWeX99Bem5/MpMgBs95tGNPkpYuUBp3ukB4NY+NVAZla9KESZzhd914PK0Miv5IZyf11wUwAWsyzcGeR4yfYYopvA+qbpxZCHzbnxTXRAL9LvgonyOG3W3yYi9ckE0pY14XgcMmTfd2b+7uP7iiH4b/7G3/wf/if+L//GX/s6/4CEiOiseJdP9P3HfWz6+Prj1QYHApHESAIXmw8YQ6j4OvUL9hxjMuvyffjVvwlBZGXgRS8Gy59SwPoKA34LoWy447XWc7M5z3HbiRom+ng+i5JQhMeL1IPFdSBhR68y4hutI+paqZg3AhFSoBduKShGHSfZjveM+jekshU5eJ2VKSARzXSW9TKGEA+GEH0wj6YJRGZ+ue1fHPr5x1nH73YfCCb2wEnQ61docDmrxRTvfpVI3LMi1jK89GutGOcO9PLl1gaYE3S9QY1gRKww8n/0ZcS3yo/KQajpla8Cl0UbC11WDiJSpvWPRQ30hUdSeAbrINFZciCLdDBzuof7a7SShZzhC7rZwZArSX3f994acYpSgNwnqLMYzH3mjMRGzExSEzEhgNJQHynKBs9EKpRpNiPmxntfFhYRfiESriy6TQopUoHQr08gM+HurzyLqi6cUKHov5FdQ9/gtHExSDPW4JuK6FzcEBHqrBCvtNokAqsvL2EF1oRnVuRwpcnOYCIVAadlU8yjkndIuEgCWVOP9ZJ2VJeRfNIAACAASURBVEj+ady7MtejYO4+i1clzJwLasBoZA2vJFFlXnr+CGpf1aKyRgYuhVUBQXorY+YRWYPIAmoLE5H76tjLegOqaf4rlBEgIqtE21l2XcmIsJO34csaXCmVVji7zItO0s+tCHchGgDO4xjbRkWCd5fFDT2m3ff7kFHxGrXQFhGG2LnMjFTJUGeGSXPr84LLav2/yRfC9k9tAXuvQwtp7+7lLLgCO4v8REq/AYkrCezFHSiCSGbG8h9dzJqm80rLgGNlOa0DZ1ESPCpG7rqyZdH+WF7nRF1VfkF5sWbYMM9wR5PACym4HIvr3OuXlCrrov/ZskkakRBJ8dagndFmlGOMBBvw7EGATRqaCdwO4oedAB7hkpoJTdSYaR5PAMmDc/D1CmMDwOQFSqQqsDs6gIskuby30b7v2piBiIMXjOVKyK6RX8epVhY1U4pEWsaFHLZivuSqiCO8rp7CHFheWdRcDtaVtMpLLt3jPlp6qORikfoyeBoWYI+Fkirero8kpnKnUM8WV6RePZb99gdKFl2kuGQOv4orXsCjqJanGjFiikxKUNIue21e55wMJpJCDK4UKiRFtNurM9tYYDbFXEWZZdQsMoLMiGhjQUQnuyeYeGNRFVY5w6/evtxRQCQ5yAE8z69KRaygIXtViSjbUggrqYyasIR5ZEPsSAr9h6QQoY/7dtAcg4dS5uyqvZN34jUBdLCoe5bE9YItwivNkC4OY+FNVEctYLIWFY0+zxk+KoO2otCTsrU/DHC9fkkcSGFVecO1LmgL6pwEr5w8XGPxivgtGSAnGJHpzbHuwMYL0JvXnVV9xXIe+bVPZSQxWMheOOSsYXUBCtauOnUjJU14xLyuG2Fdr1hcrY171slTtqO6LLCiryO/IWP+tgw4Khw0Wcz9tg9aNE+fjrbyVLJOn/RKylygxJfUgkmS2M3OOff76Lc9XxnqqiKy994pq69k4pfTmJk9J1ioq0QEgjKVOFVWSAWuRsjLN7lM+0HBgGfhc2Vxp3K6MQpK97pvOEEgr/t+cVm4AQ/ExHZx/hZuIBFMKHARoix+yZwsK+o8k5m2sXu8ECwEDkSGePoQXYduN9gdKxvr7eJq44UoSRbSnDRBIuLJ7i5yEdpMlJIo0PH1qnrYzMhCul5A8kznMmu8eUFFpTxjGZkrEIJeGCBi4vKxOxJeEd9Vt1+hTwvP8V51V/JBAYBpEdS4MdT1+8BfMaIXEb027CHKTa6toXm9QgpigCPwzV/GTD0fC+TaZ0YwJL20XByttSmLTUZ64io1KGqOGhToND7mUdYbFpFBFUzRkNE4mZWYvpEdZUS47ntVkq257Wjxb3a2HdhH8uKrZ2zbLeBFwPJGvC9NOQLmxAOWAM5f/fTjH/3J519/9s9ffrHtrRGckTbBSsSEmKcB+PrDD58+9u37D1ZxEUdvd+GxHPKZ2YvciAgzZl4e4GuZyQsYfimqck12/WLjXTOLC4t9/RskgjKQQZCG81/p8ULfjh7SWju20iOoHrd3dDMWRkV5CDEYqIa5egKPbbt5c9ogqgwqBY6oXEnv0SIRFhnc47M1VKr2nlZgiqcEzA+RIdyC1Uo54gxhVpYKKEXQ2JWIzY4MqjDsE4cwbSp/8sMvofSX/uK/AuD3fu/3/tb/+b9ufNfvfueHX/8ymX728w8AP/74gzJ5nEzLhFnhUkQozmLy83mukzYpnUQ22bosS4CkYkrd3X0W2GIT3ratSFp5wYbgtWMsVHjvosPSs/NEV1QYM0PkeTq7X01fhYzUpdDffF4dLxKYbvlGeUm8okWYrw88nb7pLUuKdVnHsyN+WihXoxZ+5ZWEgGRoxHkBYJPcwQTNpLDRHnJKyhP8KxHfhnncAIR9v8v3K8SOIEwdf5jIrCvJAtuKl3s+TqTvmzDLWUoHRNbMIvL11iZTNFGSlt/EUGNl+oeXb/z/2kxc8VKNxmwvGJ3nLCTWb/Dwr+nA7Xar/2TbtktOdX25DBV56SMzvKAtF5WgM1qDEKsubBAJLh50Zk4/ew3ryPTy83YhIVjrirxCCvpRcI+Iw6aIlH5h1/Gcp89ZvvE66q8sm0WhfjFNehAQXo8ZSy1cRzRxaQ04KN59yysKuo4Iqhn6S9hJ6QhO6FaraBgFg87zHGMQvTJ0hopbPp5Pvd1LFHDpcEr8l9l+gfBmcDEzlo6SiM1t2zblkXO+4/Erg6pGul1KZC0tQNmmjCtyh1xateFe6QDVdUSk21lSZB08xm7TwqNGLZUOg5K0UYpsafamvUnmEBEmyR6YvkRMQpxrA0xEm2g9WrVRpMhBqmOLknZdQTYZ7F0OjTHW6PyFVs3MEuZNt3hGPSqqWuHfzDTGuN/vyCzOSD3VIhLTHo+Dty0C7usJl2YTXHk06xTqPqxqvKIKdyLfigmVK5P+NS2CiJRbpExhJJIvmGv8RiLhEK2rrVYF/Sp5HjaVuLI9teER0ejTTBa58uniEpk0gf7SH9Nl2q2RliHKl1RPSy8quAaTWTbb9xyWC9C73T9oIaVrBZVRIL0+xst0ECQUsYQhRESP8ynbJsphE8Bznud8iI6y9f76eQA4gZ9t203J/OERxN2bMUKo4kLFUjrQDSRBXMVodPnEyhERjMFc4Zt11Evn/pi5qcp15K7pQ8Qbtq84JkIUFtfbGZY8uHzXVyQR13hbJPN1HggIzNMtIpibXWo1iav0ar7IhpRrxsIsTCu4xxuS5nDqdzy8D3OIrOpineqxhpF+sRKWOvB6xyvb9cpVkf7GpWTOGUYeGHntiZnUkyIgY0TfmAhibvHD63Lp1MiCI+U1eSnAfAmCXqVg1fai2oUnr6VghqcznNSvcpGIFFuArLa/Z8xM2nckCUtX6GaUwYOJt6+BL6iINJozGJThQhF+VNIcNc+NM7N8Hf2cG0eEvL937bzAetF47VOZpRYtsjjuQHn/kUHBm2Ahe6+xwwWyFBEkdxwb0dvqtD6wqfxKqFSVylwuVcjtdm9zWVZu3SvNOiIGa4HpXu88UUYBO16TCF00BixbRtGyieV2u3ngtCoP2jvJykIFKvYe3HDbUVkor0zdDC/gkdCVbPEu5+eE47dvwNH5jgBL57FdX7+qEmWYJxNjCfJEiMjCNxnbJnVAz8g8JjOPbV+yS6l9jUSZO6gasPRekzI4sm8yZgYLOEiYhEvHtSJwRJV0kE/rPk0a49zQsoLkDS1cfP3vcikCRDdi5VhK5mUtUdG0xkgurHFWNFcgX1vJUq+4RzhrTzRJpC4RqsqiB8msQiAXgKmnHgQSUBBl0jzmtbXgij+pE3MFiZHKRTcnkvpkTremvntWQH33AxTMevgZERi0BtsFGONkWsNmr/KivrVXdmBkRmbFKb9KKxKQis6o4WXPRwIpIkPV7OxMr9rhB9Lj+jP7DYkAQ4Qpcd3EjpCa7yzuPi16Fl3J3pVLgrBpdRK1C52JSMJX8GHTpHvA4o3kxHUjg5ARhf8s9YL1JjnW8LF8wsSCKFoZMkkAbCxJ4KrvsmRX0RN3TpAlSWdG99/E1TMUu27VMaVuM3cvy2UmvHohkoi0qITUHKpMLCDuJPC+/IT4pplfH/bTw379BcCPf/+PHj982ZNusm1uWiK0DBFxj+PzV9r0u/sNwJ/8yS/puw/+7iM/MmpZ1yjEZEqbnYkoNEojHUgRPs/jVetXH0IXQOSbaMMeaizka02dG/YuncZHiEC6h7mXTaUYWpdFZex6nE8Aj4dXqVcqkkUiHBFILlVIk/lFRJTO56M2lR7Z7W5mZDDBfUbGIvWASRe59rUVDEdmakHpal/qccRhoMwQToDCvK7Jbdvm6WHucSit+CSVEjnvY3hnSMGnZ4bPIEgH6maHaf38u+8f9vzlL38J4N/7d//qf/8//nf/y//8v/0bf+Uvnkd8fNp++OEHAGbH7/5zv/vHf/zHiMLAytp7REyHAEzbtl3bdGQUi7Tfu+ngJJKhQ0e4cY/ss6i6FffT9xmRqEomYU273rL76i7klqq7aX8pkYHX9IGaRpwrqeF9wFGZ2tca8CoA3sMmuymSOg8WK9Gdll+m+rTI0GrobKZNUu0EKItegro7ZYlxspZImUhBiJfz9i5ATP9haPziF7cfP/8agJ9/uH0Mp30d8mGXXD4Tyft2n24Zo78FTovkmYRwO/qYqkm318ipn43TJhdw5qLS9s2CfwThZvyDpZeZVz4piCo8wpFxgcfeF1ZX7HSNYSPLk1OskGWWrCSGiKuEKkFBRarlinRds20Cwe3sdWWkmUFQU8x68YUB5qQeVq7AFLi7QI55vg04qjp3CG+8ZeZFiVfVaidUdd/H+ubyOU8KGmNoYcAJbk5IZkSHw9ZSTVTIHeuBbHx1ZjaYky8YMzdZtpz+VfbYpASlExVFv0FVxEQYFglkA/9pRJKnJwsRT7Oq0QcYREfJTJivHjivjHYiX8KRypGppvR67wTlqstZ5skSeLLIeDXbHU1ZBXdydvbNq43n1W5dz4aynP5EFtSyaDKSBM/IyDEELK2oyvL+Rg/5V+7ppWlsaHdtwrexgrRiEalpEwmi8zwTjDcqXm0yS4xDPXWKZt5nVmASAPFws7Ftc86h+nw8ygw4VI/ncxNV1mzrTd0dtO+7ARaNxKu9tGdNInkJy+sl7UxZvDSbs8ZJq394NXB1Kr6Ce5b8pObT9bqTILPHA5z9QSU8EW5xRSkvL1+DSyoitcwRlwOf34RyVyzL+89A7ciu06AVCRSOUViEsnX0zg7JgZSNi414qerWMIeJW0y68jQpsrpYLytHN9IxzduGvKqycj8O2jYAcapT0JwgnLbP+wAgencex3lKnANCSR+1rxFV13JXWYQxXeoFrhXelQyRwUgpQyRj5WRng+N6I9Lc4orPuILAr0Afd8/g6neWvYKUWJiRNZTky//CrER8wTIuaV5Xawvzb2HMC2FHC6rqLjIIUX3A2x/gHgEWTnSSCHOE1Xe6EuJyLdKqRhcSUaqH1kr/ERlCjb0XhjKeZpW02tvQNQGhTMDzrJ9blJmkPiVW3TzPWvYxtwguIs5OGwEUpFsQn+f0VAA5CEIx87CTGqMDHuJCc047nWY7d8q3DmSSMWXqehciZ2RG4YCH9U5ZT1LDmNO3mB8MABurDgmmZ7rpVmtLm5kwIh0pAZx2Fiay0OxEBKN3z3TxE1kpY+GcLUHBpKULfiVLZqQzwCTUSOwSwoh4OoWLcEML6xgpcy5RYgEOFWZOKBhpAgg71wIJ11NUKz3hcvhEjnHZTqtn4OJC1yA4okTe1T5e6+sKdC3l0YunU65kt4goXQkziwoPhTmsxOnNfIiw0y3CRPtnc7idc+h3DLL0FRAZGaGyMUOI0Q1mLPwo489vuvHnGhPbeoK2U4I6Gu1NGGmlbiiZgpBmplJmZs0sIsJBIoJOX1pGZUomSSYg3ZcoMoiYERT0Gj3mkgZGnS6r6qYO7RS6NDlcjuhOxGhdU2/VGgYPoiu/VwpQHCh5TQM7qMccAEeufVQGomg5vSUAE7NExFW611y5QO+oNNCUVctyBE07pGbGfGWRKjNxRKnXXsL4VfpfGYHrSEeXrLiWcgUvYCJaacqVtBAiMvZ9jP5pSaVi2zJew79GJxATSa14sazxUlN/dKdUMZHXT7XCZ7kmMVLKP76yYxm4slHz8nUDs2Nc8vpyXYa2TnjpwAa9UjOwdg7KDNC0SuTRtyS88uUxvWgpWZNjd480egszLxI1ZazOukszqkHOat+IK68JJQgqNImZKat0jIiZNf+Sh6Q3LDBWOn2lGEqyTUt+pfeVgLHF9i3Z1QpCZ5aXSkL1tAPMYGHmcQmqExymkXHM89c/ff2DPwJgv/r8KehDNvY8H4+P+60UN25JiX3fbdPPxxPA9rMPKu66e1xJmDXWlRa7XnD+S4hRCIy33imvbkRlu6JVXikD66Q+z5Neecad+RLp7q77NohY+vfyEm6tAd/lTbhElVdQ35xTZNT8u8YiK8IqhVUqJd7qJq65KAelheu+1SEzD8vM8mQ+zkPG60ZZsuSewbvNEkUgI0Dc+1tQJpHCQ0hK3bW+XK+8scy8bTsAi3yeR9n0amZXZffnzz+KCJTGGFV2/+v/6r/2/af9b/7X/+2/9e/8F7/4Xk7/fBsbAP40fvr8621XCc6Qa86VGQ6vPlS3rnjCMyqVL9oWEKCIlCEkjEwRocIeZyQ8o+6nlTLRPgW6ENxv53yWk6XFqua5bbxAufXyVQTVWlrgiiiipK7DmC/lM5Vm5vVcvSZlyxdJa0FdM4tL3NRxlSIaERWy8C78KbtpBqXotVPjFsVhSX0hJKBz2iH8GPo4BAA+f9XUe8rPk+/guHIL6nSIong4VT5cAfCJKMOnT1nK7XpoXyp9gKL6HICQoPYovv7Pn/+/evb0Cr0Hka5BFd40OxhjEME9z/O89le126kJQgfD66hj0z3neZbLlpXeQp2ZXmNQzkwSIcqhW4UFnmaeGR4iIBp15ZuZyMhMC2/VQs03InRsabZIrsg1P922bQx+PmdndqhuoteMJq/jtxPgXiKCiJxzMhP4Ok4qNNTmdOositUWVl1bgS/ZAiKSAlpTEiIjK/6WkB6UwJuHon6e2+325fE1Ivb7veQix3FExH67VTPd8+UyLFoWL6H6AWVlRBlUrrVMEBUO8CLkv2sA6+SJCO4GrCVMubJ+qqdCFg6ZeOhAJyXVsyHEshifxU+rSMuV5gjiaorafRML7FITq/K30YoSawLX5fNqmgBXMoj5a3olRB4vQco1YbkqvSu6+z1aqGMyqyARiGxjjDlnrmdGRNyds6+2KzK2/qshW0TIcktVUJBbMFENoN8GhYsq1vMYgHX52mORhuj9p803/8jbZWrFE+GVmhmRceUvmlfUYH2/Szch123IQy8E3jW/qL/i1R1xX80z/MJL2TdSx74XepkfkSvF8hpJ18/wbgi6RgBX/lF6sFTvRy0wBvT/Ze5tYm3bkuysMSLmXHufe+97L/NlZkFVoUJgSu7QQgbxY1CJv0JgqodliRYtN7FouE/XSJZACIRExy1aSIiOJUQHWkjQwEJCgq6xZcuu/Hnv3nvOWnNGBI2IOfe+6bIBFxR5G6nM926es/f6mTNmxBjf0K6tkznLHikTcNHMx01STBStI9WGn8aITyZfffMtgNu7r+3T66fXS9le2sG4mCV6Qu6mu2WluGXOiwwI2COgNAjMaa0drT08mBGhZG+3YrgmHGqBDLYEI0uLBzZiKXJVJPzBYtjG2FxLI6IX1zTSuCKgE62163qrukXkaC38gSLwmNsaT3hJ19alViGlmACqbXoqkWO/GntfJkWlkauAtCkqKHFI1d6lrHkq+FevMD3S3kis+kdaS3VJHohLLxK+JfxPj3RASwU/3FiWM2XI5RZNwNrvXGiERRhxrP1aUqROB9VgZOTp5RrTHUFhu0OOfPWn8RT57AryK9UpAaCFD+AKfIo25DZbBzCmaQ/hTamUJmF10WUjgXLd0PKdPIkathhKGylhw4BWYKa0k0WASml5LcwsLTtjztNmXy72Chw02TEIazONnNiJ1Aw+qLGmDjfpl80vFBakaAZCV3VNj6iMadm2EVtxSqrKJ/WZqvbWn1Pbd6IZyXSqaj9Iua4xLVlUqKjbMBWIFi2qimrmfQ2q+KgoETE6oMquxOqixqKgg86V0fWr1eDQXntME51j7JGQrnAahmDNQmIaRMNdRMaYc21I7XZP8sWcV78d2dxKi2nFdEFTFV+IFI9YvoCkJAQWJA5FsNgzqJh2jquV3FQjzBJIuu7RwnGXPslXMS1Kg4Uz3ARRLWCCHnZNPPSnWB2RnFRuKymKQaq6vCFjTYToVXMYV2ZBKuBFBMpHLc4yrGtv+wV4UhYt+WPEtIpuJWVrH6R1kRYRCoJeYXWwJF63fttYjQzLJCV8WnivNMQneGqOp7xGGRJOURHdDY5HljugWs2jiLjsCp/TEtmwef45glDMcpId2iKCSbYkJThTYAbvkgmcsQ3MuyQttSd2OEB0YeqWd2FXKh/KUwc96U7pk6Y22SGUPmZCXDzKGZgtr+ySGlza0qAmu0uyBycbr+GYkhKh1RqvWnm36MrOKiISjko9XvsZVjB1ay1XUpGGJuGeD34yYm+34zw/V0BxFeQBQMbAdX3+/pN/953/4pO+ngA+QA6RwzDHdVDZbgD8bZzjMor05oJPPgD89m//MXz13l+OqQzRFOOkhU/KFMSUgedd6L3POW+320LQVY8mohwZTbcN/9F29Mq0X9DQhHUtiXSsINh0r5bErvx64vZAXaSW+DzP5F2v3D4HoSLJ7lmhoWOM0ZswEOY+TY9CUboHdAkTsyIUZ+Q0yM2G9tv+5InoM8vvWlILtiSfWCxPBMyHX+OaTY+mmpdrjBFhVLTWfFZgW7BiZDPiOaVEdp1m9uHDh+8/fX/69fL+DuAnP/7xn/m3/sxf/E//0j/xJ/7r3/1Tv3N7p6muemnH69vrGOOud7fKmc/zusECw4XjtdKLlzNCAdHWAdypn8+3fFOueYVf/VjT0ShwABfAIvM+3ddkfsXfMqmwzoUAg6q6u7bu7pkullTaMUYVgHzQmSvKGlFv7kPSbntWmWfFfCoCX8zz3ef9pYvgMgPL9WEwUj2cdD20Ffy1Ap4jglSyQzLfbpYV1AagOXiZwwNR9ITrY5cJ4H7AxuGu7AcIj2qoU1vO3V7Pq7VDZrqyR2utNYZiH5PSl+NL9ZLzbRNJRzUzIrDKa0c8qKt/X0aUv0f8Spbmj6Uy/yeICBPRVahK8kFLRyNMwaoFQBkemxiipIoeKhKI3vcRdIs++CwpYQpTvYsQxSCvBgRiXDbXJ6fjpm3t1sX0kWpAkE019vnKcncIukOCK0w0INEbxQnzsHIwuUhrR4fTPO97ts/4GGMUttndzWalMOx4TtkxmYRdV63q1NSnezyuTNcWY6SkI4cc5bV2v+ZwgNpzq5hWivvlXyCK4hwCyNG8jsNbrIfKGMzmwcIdmIcTu+U35wybrTVBT/hubYUFcGIwHZjlK9QlLHp0jeeMSJ0gZZ1yc2LcKqlRrdSsZSyfZr33PXGipG0H2XVGJYRmGotkocRC2N60tRmesLascCyZlEFpzfMHIYvCVMjGnEUxyzPkZlqHlctSe1PVaZcoxpgpasv+Tjtu13WNMeuk17qZDTcHnYJtjKqDszB5GtTlQmCukiGLn+2L3yCyTFfwxJW4i7K1lq06M8uJSCZzUSSJS3Z58t4bxWXZfCxEuQ4/Kx86s0uX5GBp2h9HoOfBL0lzW4H3D8JxdkyC2qRKrIhicT+7fqQlSYVUcTdb7B5NlVZ4uMPKjyJF9IzUIqfV9POn1+MIVbr73GJnMg+ryXWbBTFr6IcH0A+2mx0vAEwONHc93txOuXW6VUxstEAXUqWFJ/sg3dGTEVk6ZtDBGLmPmzvDlvmr8qxyIpqPbhX77lYZp4+Gb2vNxxUeuiBfNk2ZHCtRlKg5WchrRa9V3c3GGKv171GUOri7ZpcdbsvQRKax2hkeUQV5ZQxpmigfPtlEASyx25JlJcWpxqBloZ3zJBqQsc0iRb/mxqs9qMlQMqZAIteZSCAOLYY5RNhlro04wlq1jAPhvnptw4YFWg4ZU0CRHsCo2Vgt1Ihwc4Q07bcbRsEjVOga5m4xzKuDEsfLCHEQx32GfLYJ4LPNN4v21VfN4TESq/F2nWbzlP4d+DYk5A7g1Yf0+5ztMkxGtJaCkQgzH27IftbCiUG0bcFj7mSZ/5JAlr2ql+0zCkOSP+Ca3jVu/VjOMWzGs7AcbHvgpA0AzcPH0FKq5TTiESKRJx73aYw5J0VaKICe+VyiSvg0M8sAjUUXzpCDcC/yc5a86mUj5eYb+uKLq9YjN9yIGY7036BW9bDoras2N5rNJ2RELoLu7ni427yVogVaelvEIo89i1N+lRocqjmvpur1+govz8XtdvPiV1HAfIfndFVbugAU6CHSoms5SB/jqteVWxGArUvoomaZRuOUSrqPDBQMBGPn7Km2lCy4jfN87S/vdsP+IXzIcWtTdw96tmnNF7UYQZVwMkxEjhU37deI5fnXRZhj0YyU5LQr/WUl/22a/bOcd6l2VSF9TnfjitHOoBNhU1WN0l8w+QrTTR/DzGXBSjK5CoBD+3m+OaxLr8YeBcAhlXeQG+3S95qIRsScF6SlLtTMuva8ApmC8sBk1G9tXBokwrkyXmMdariiHc3MwnKS6z6HXUIGdWsuMtak1euFlWhbNa7Ui3ds6XfXY4yRyWf5fc2Xc+GJDBIRrTXNlodbpvHlxi0SFCWrkjY3hlCyaW2992WstTlnF2GGfq3AFJdSZ885t9rfZjhCexPpGZjy8nK34TGHARl5nTt9TZYoK3J6nXN8deJVN+s4Vdwe08zmcAByVFM53OecOXUR1f7u7j6nGyLUVXObHINvb9//7b91/fTn7XW8pwC4UXhNgR3axoJTzuH9/ftAfG/zq2++/cd++x8BYEef4fM6vevt1voqdyRwnq8iknTPvOD3+117e3t7ywQcf5qxiyCkqUfVkXkbHlpo36uHLKIXGQ9FQPjbuCBUl12jq6oTZvb+3T1t/6+vr+m7zuuaRdjt/gLIGGPOqZT8ADl1mePU0lVWllAmvBrcFOP8LMjZkYhLdsfz//g8eYPLnBOmALSJxVQRd2VMirR+y5arDX9/f5/sFqnCSAFNiL2Hna9vNa7sh4ic12XD+pEZwHi5Hd9//O5+PzTw3Xc/B/D+/cs/98/8s//TX/kfvvv5x2/e/+D0X2Tg5dv5cc7r5eXuk/TafiURzHRngyAluw6kc+o6L/crb6X2wx0akuj1PWNPdH/OI7LU3uayfFx3SFBtmYE9bs1+5du4tHKUkItMb8fzfPUB0mNRsG7HkdqTNXsFPYrQtrZAgQTz2PpgQ6S1wWq8Z81O5QAAIABJREFUUIrC3ru5+/TWmnMZ9IRICTrFZolFBRZ5zrXAZM5tJMTd2stB0c/np5sCQP9wfP/xZ+HfaLwH1bMBURct3bPj669LRPf994wYlIMAeqWN7IvG+jpLrrLeAc1El3Kx4f+jP9vZ98tkL4ZAeu+95/QpV2YTkdvtdmZItllqjjYxoQJuxmi8kTz0WNDuGlRQpcD+CyHk7hCCegDpSyXiOI4ghs8CWwE+XLWTPsZwR1FmQs0uE9tM8SdJdowxzvN85hTsL0vy5bgDOMdVnzzg7inxuN3UJ+a0OS+yeKukZMmQcRBfaL+3HOlxNWERQWFu5TngIJMCQ3KMFf2jMt1fP358ef+u91tKfub03OBer+vQQ1eUSwpaVTuh1zU5AoCFqUyEpNUy07VySxSRxkbSRwaIXEokNCeX3MoOnKlp18b2+TrTrpUpD3m0m/u6ebTWWrLuYqYRrzh85hTsIb8HJ8yd7q4NYbLg/KlyX0hFPLQ/tHCz4dXz1d4klfa9q2o2/e28crEKyuZ65Gg6x+8kb60/T1lzmZLl6FGlwa7X6+Xl5Trf8neNMVR12JxugkoiIzjdwi0ag3DQRoFpW5feOxd0+ZdeH3fP5DUL1y6PA9KS19ZSKSIi2R2ICC0skQVxu7d4qyQvs6l6qGrs4AONiEiNz368807VQTE279yWrbgmsU8jfc+/r01H3V99VHprWqOATcvujq02aAh7axRSMOdGjH0hFJrl3c5ZZOwzTzEUpdjGBuO2POcDk4NyqUGHBTykH8fR3t2bfPr8BuDzNV606cv7t8/je5f3t3dpqGxEo4q2oyFsJpl2jJllcvaibGH4ZGVgR/gYO8BCtrBuDm/twY9InsWuXhKdmO/OsWKM4SHKVCuo6POALX/dXiHMbI7RSTaFx5zz/fv3AF7lVQiBXGNsqPYieUBqhrXYukIBS+g0TgDuxWIvAPl11ncs8DYjwsKSb3LUFUjEQ433QB1j3G63iC/iLCLt2RmJLQ7gaLSwOWfXQ9jm9hhGieVLx5Bj35Ci9bV+az1Tom1MIB27Se9q1arzGCPTzSRy9E8VakCmxOWHIxwKwKivc86AUybbmQ3i45jaXr75oX96HW8j99ubqkj7GPJpOm8f+PIVAMR1f/dB+vs53wbQ2kH9Ah26osErr2ozTVKWuIescw5l25tgGhHcc1TBlIXMOQHpRJ7sKJK/a57XAyu28gK32Mrdicol6aru4jFF5PXT61gqoWrBLy3GOC8AcrslE9rMIAmcA4VHv2OecG4VQlTSDt7e3jLoo1o8ZkmHae3IZ+Pt9ZqM496ltTHGNKtkQNGwcBsRprt7Nef5dvVeh8FNLnZ3d8s6aV8uJzzEHdSVNvX/CmLs/xmwlH/27/ZvfvFX/vR+HWLavMaKfpC+9JbHcfTFwM9sOUrc7/fXtysb9tLb59dX1Xbcj8rxtpF3WtkSu1aLy5yqagktouQW64QqrznW5p0zDgVcQsLnvEaec7I/kg3sKP8I5rxaa1RJYMRWZhhCjrtdY17jpu1dv1Wz9+2qPezo2cWf4cEy6eydL2kx+WfaNeYU9TQsbNZOby+10U4b19Uh9/t9jGI3CBupqs0ifPgTOZzLfVP8ORGZPmsOxvw7mQibWJzmY5qXRtrjirDby306pofNeG7Dp70g54qqOsZ5XVfvt95uSZcHQMmOcnb9WlZh9FLqUrKvMatRpRAURC0XMp/Re8+F795K7/r6etYURCQD3mWJnM1smkVJDbe9M7Cczg+bw0Mnxn5/yXore5Bucp5nXq537+/XdZHeWhPF9ZC2qgJyvhEehC2HrzMyzaFrz981LhvDKE2aBqXVQIzjvLrwdhxmc865Hdo5e0ytZ4aN9d59+nmeS7Ndyk9tJRTcWjhVZfC6rrXy5hB13N+31/Pzu/vLdZ6ceMkWyXX+1f/tf//5//HXv+3HD49358++A/BejhsVLuZxUiNVV+SruR/68qNvv/7NX8ePfgBgxJitnaizfYeIL8QmfWeSbeBW+VCOrqqQrYW2pO4xLNnpBVcRSWWvX/W9cs4/Zq4D1eVJ188gk/GUK6yisvGW0qJEUiJiUTC5HKKqHjarKOnL4Opjnuf5cj8yo2cr8FN5PTCnhDQytKp5HL6EJOe4lgsxbS80M4kOQA8YTmjQI4kwdV51zOFdj3gSJ6+h6TQb9Dhe3mUXf0Y1Xs3iyAbHZb2r+zzt1K791gB8vs6ff//Tj+PT/b3wfhq//wf+oa8ADPvOMVVVqYjmY6Paw+MKQb+1z1miUQ5RVcWIOQsKqP2Y00EG0xVoUmfI4e6qXaQlgaZE8oBIU9U97dFMElp9xj18nnOOMRyhR5H5HDHGSN3NNczMjuNeOq/rUgopNkpke7RGFmVaRAogT2qoIWDP8rIAHcqU4u2PkdEADLmu6zhuSbR5e7t8TNXuDso931A20+aZsBBT0xLQ2FPTGdrM46oshFvoP/hX//r7491vvXz1g+F6ekuMP3iTfth0CmTLoSWYJjn3LTZ+VtMUn0V1nlNEguqIkcnZ4UaBUIxPwMo/tIIj5O/9fym+/XGUjLGMaQSQZ/7zPIOaE/Xb7bYi3xAzpKbBwxccqiaKKHOILEN7dj0O0e6KEkRx0oZNNqYtJdtM4zKlUGXalfIcUR1jKFtrR2P1QAtft6IIZGOYIsLTTgInxjgBtENFmpnBqap9R0HnAdUSVFGgrvzMc7pKdxvPsSnpswtCewdwjulAv91BGsKvE8ALowtthogEpSoE6mXTzKgibOXhUqVKOMIdI+DjuKWogXPOOV14F+qy5LhwQH3OeU2j3AEc/T6nneepql2b7bWLGGMcPVMsdZPnkugXxGc763gfcC/1hKwzVReOMQRsrfFhqDQzIxyko6p5sIeqGcec+ZcraBzWNZpGTMu5MYB+v9lMW1DbeUnH/e5zbrdHTkcrWJFtekDaYhSgL860iNi6NUWzJrY9MHdMimS0c2vHFvBX4IsZrIaNCs7wrHU82Ptt+W0DYWlpOY5jhzsWl0pblqYpeEmMiE8L9y6ak9WYdp5nfzmeT8uaOdYWFi7aUgM7LZdfvd36DsVYAz+21hoL7usW7XZgWTCWb7daHnl02Y6Y67oQLIqqV/aFtCbCsQrjliFrOZg0g/mG/1kyamNqk70FtNbCcV3X0W5zThGpCF6zz58/ty7u/vLyUjSZ3uc1ImLMC5T85NMsKE2PMUbAmhDAQdJNYmrjuXBmvb3IwPWzn+r5+lWzg2+BC8BBfxfaPW7Te3hqpYcP15qTMhZojSEVi2Sttfxnc1qmjTiltaL45YuTWcXHcTyx3iSjGM1HE8110m0GaC7u222NMc7ss48x5tKbz3m5uzTNOYs05h7UWiPCz4GIQ1dF6Z5ypDGd5K3f8vCWoy9VHSvuJE1D53kmcuuc68jT+9vbmzmO45izWpMHYnmg6DsihyoiI3l10vYsagULhNu1jDntcrcZ0rRJt3HOawC4dT1aG/OkNBE5x0wzSp6PhF21E71SI4MUcTOz+ax5d3eFSutxvAPw6RwunODrNeW46e3dx8QD9/svPn1C0/7+xShyPwD0d/dxzddPb/c5f4Lz/XwF0OY4I34K/Xz7oN/++sUDQEqlczA9+wGJ6/yYE1mGqPZGjYj8tPkC9t5nuJmlOJ2Maw4bs4l2VeeK8oVkLF3Cx+oFCZs2FAFOsrbRJnqe53UaIK3fshbaUlky81+uxKO4G8NUuhh8/R1HxJNpV5f7UqO4DY/zAgwqFl4F1c7gNZAc1/nVV1/l+fHt7S3LLXe/HS+CI0H808LFW2vZ36m3yU2VNi8yjuNILvh5ntKbzTw16RozMGNtU7i+d8+MXB4WEBXtv/cP/7t/d83pf/b/g4JjHS3W9dKChKuI/x2ak9J4S7vG5/N8Ldg1u89LRNrRckVYpGGviBZnslprSxZY6t5WuIkIVSkzzM6lyIMmsykERF+K2e21e8DSgeO4J+Xd3SLAVnPITr5eI0vtsrkCNieJ1ppkMBgeRokxxrOlOZ4YuUUhowK4rsHtMXd/sNyOw7OvqdHSdAu5bFqK0FZAwtakLXxz1HrxaNKnqCEADLvCr95v9GwJZT/Sa8jh8CjHRGpIdoGIsCc6xq3pEYHzHHNeAG73BrhAAQkvTbiq6CJOj1mJ9JQaIEiw91tuEtc8I+LW77nvnmciKiVLSQpyHSmDRnDrF1QVj2DqAL7A732JgVhyOyblRABX5TYxLm2QAdpEd2a42VQJeFbk668uxN04R0IlVPtxdLcIl4g4fQC43275hFzLEuOr3Lnf78GiT+cHM7OKw/QH0s/dZ10NyhMtmeD2DG8HuMVMvY+qihUHl8GvX15efvJjfHo7hLx1AH7aOceh9xC5GJ/HADAF92+++fbXf63/2o9xP97iAnCqBH1GFKDOK2VKNFFu1QEjHqKG/JxkeZ2CKUn1pAblxCBNaisUjXuUkVtsb0f6j7I/ZWYRFG2344gIu0ZKmZtSWsv3d1PxROpMG1HaMdXalfOtzNJQyZeXF1RfIzaODkHSmxwhk1IzdptJyIrtFcpPlQyCJgfJmMn7mO1oiAmyKSJCqs2T4vwlKNwuAIn9HfOglcCJqHiabJJkK8QpQU9eXDHA7vf7r//mb/wn//l/9L/8r//jX/gP//3X778D8PLVO8NJieucwNz9yqPlUSikN8yZkJqUDKzGf/Wlj6MFEVAPq+yj5R92x6yBkm4n5161nnHi2/CZr83b2wmhtELIbtFZGq/MLCu2Z2xbPxLduiOvApUxD4llxtIEpzOUujPk6BZhRcG0Z8dcBhxcc0RsnHjarBKnPEt5Fmmf9jkdpclAbze4OZpARUEaAOPp+MWPfvDu8u/tDWwfjvYCYMYxjNLoMVosNKMEV3FgFu+O9gUn1dywSEOegkRRUeF2L5vHg4j0R/QnBNpsXJ8/f64K22dr7X4/tDGfz4gQBVmnpuypnRGw2eoRX/jrJ+RHWtz3ACEfxqZqr7PY5OIuFfTo7uMyAI2twIfuO7o56MpG6hgjlvewzoH+6IHGjk6znG3mLOuRr5QNjnjiuApWq47+UPXbMKsxo4XLQkdlgyCTUNpNAKAfqXSfbrH8AmiybFHY5C9pB1zP86T2HTacKaoUBqBd4FCdufzSl7HfPX/CuK7hn6WHSj+aJrBxzgkwVfQCphOEjEWJymXtoXZJ6osxtyHuLAysEvkBhY2oGKkHeSEirLapiGzS+1Prec4pih13aGZuTjd37/de21nOYbSPtePvRDM4RJEiq0wriK0Dl8ctcK9As2cslOV+tfXwZSXhAyZZCAxf+xdj2w2Ysk0y0FvfG9PmZ21a6C9lDO2TA7f9pyYxUYKXePKpPbKikk4KhY45c7qTcpu8jM8lparmRN0eWY+gx/AcznFhvOMZ9rElkxm4UzeUmKknWoLlfXpfHyyTKR1S5YeoJDN1jLFHvrn37//5+vq6f9f9fr+/9Le3MyJy4qWqkegGkRRI1OUKD5+IoJcZPKt7CUEwbGXWKKRpv7938A3zdCQn7M3OtzlfIj5IurYUwIgp0GkpIvR8DiVgDFkEVlYfloGtL36U5TmSCeEabm9yQYjm8MwfvUJRphV2jBykjTFS+EbyHNdCXcg+HUCktToWFhM9Yk0uH1DtJ013ZD/IzdMZ3XvP35Vt6NvtBmFE3O/3OrBUAHbaKHi7dwD2+XUBoIWs3DGbNmNt8TF3wVkvSAbqZS9GWz8O6DSLYRd8ptCArMWWcIgmS0V6izks6FCgM5UpIR4EHK2FSMqxV7+QDiX7d+cA8GkGewf7m7jquy4vl74AuL+8b/yARt66u1nx13i+DZxTbHQ1Vlc0jqaYvKbZ2+k9369DIJmkmlNtbQeAhsZE4pX7Mmky3LEmDz0gKWztpsWVX3yWxaot8woA48awm8cgkXdTmoq03iWKK+IVKWBm5i8vd6idrwNAKG+3A6bXdb3r7x4z+HB7Giw9UkG9Xn8ncuVXabZ8kytrAruSL4da4PHMYzVV88TkjnDJoJmQKDg73BxOm8n2hZczTrp06eqeeRAP5G0uPtmMW1I7msfEF7qnXyGLSp03VtDLw+yXC6UKhSFlUamdr0kLHWMsrIbP6dpba3KeK56a1ePJbaKvY0YmvIlXpGtZ3sM9XDQjGyJ3RG3Vn8zBfp4SwmmITDKTlcTpnpmhioz8QSUvOAEPVW1KQUVf2QwlVfs151w+N1ElIQ7Qe++lCAguyxYhZGgWMV1cpF6ifQBbaED1YHg9E074FVQyG/BPzDmuMJP8b/MaqiVdCfqTYrAEdaIUtCoLphMUqM8T6649plIUELrEvXPGzvhUVdWXXDJAJzRf2tSSuUBU3R0MadorfVYg4TZtmiS9DAA1E11yt87eNpdCNQpkaBt9t48KgEchFVY8u38Bx9qsMo/JFisoh+FOSm+y9YTZJwrL+OXNwA+YL8jg8mCrdK3zT2xMJtQCcxpFej8WK7FmZSuvR1RSfUCzQObnFsMV7qHkoW3E3BlRuxZZMn7WURNR2Qqri0TydVwQMQs3eCSIBnfiqx98Y+DPP/+Nz+PMYQhU3GMy0PXN3d69ALh/9f7rX/u1/pNv8e4+aG8eACYlNY1tRfVUzz5PC5X2SPHFYC7L0sPKVLcJ2Z30XsRKXDbNPR0HWMq6GWhKgGA4K47BWa5nhQQi29VJAV4ASqw0nRQ5c6XA5+ncnd5SNeCRY65p3loSRi0qUtQfeijBeV7aWrqHmh67dGutXa8fc0HraYTJhmVZw47A5YtIQrDWmdhxzl/04bZetx+N25uGIFQkbZ/11ykgpPe+xSYieHe/f/+Lj//G7/7ev/l7/7pdOkMAfBbrd53X2XvbdtZqES8CWoWZh1It4OmO9rINXrfbHU+o18qyYSMYhqJMac8HyWyK+y8Js3cz6EGYI6RplunVOMB+QJiWlqaaXbmwKUDv3d4GN8uNsjC+niz4nFpDq3Nhm6ccdMd0iwjRffCIinoR0uhLjqm9ZYHaxNyMstAJoRGCfE1zIcUEnRFMA3ne0JjTP3/z/vPHN/3+9RTo7fYtgJh6WfiYvYXQwJGfC1B6gZDWSuVc6NkdGp1Qt1J1rFwDUaq5/WGMKvH3Y2p9Vkcr/IjeWutdQV9GwqlBphEq3KzchU36mhnZzlNNyONiSYE7wyUb9B4MVA8P4UAwNKHfUWk4Ii1rM9n8b4/euhtsxuS83W65hyYVoqvwi+GKriVeY+WxBizM4dDMll+njlTVJr1uNfVgoJmnSC2LvN15F1ApcEoogMbEn6fyKJb/SMFSQQViVmhrTul08b9TPxIVlxFxKC1k4zxDCk8TzitTn8ObiMLM5+pOgKJv19AkmS8nhUh2DcvAlczzhR6LnKAD5Z0USWOZL9Tcyt4mhJ67w8rveM7y2DtFVShN6aRIVXkpNg2bJG63tswRZ9KwWMCjnNbM4zimTXfXYIp/ITCzTCnobDu/Y5rFtNVnX5rc2LIVeeSXl/RVI3JBWXm/pAdFFGGpE8kNQkTdcjwTCVFyd1k0Bndv+4sVCOwh/t39ly+M5eZJrXI+Vs88SaWeK+MkkhaUbbWISJMRFzm/NfHANPOnYJQ9ZZQNS1rC3h2dW/48VYCO8HTdJ9wxrUnF4C/YRJiDreLrnzpHkbljeYE2mAnZDrKAZdL5Yr3pejrq81420hGWwpVUCkuGZwUsfL8M3Ex496P1Ub7vMWFOiePuBHGXzO+wc17nZeMNQfGWhBeqERYjYgoqzUcETCh/ucurcMwc+uzrtVbw6TztVzN05ZsKJT93NkdH8hc8lEKJJmyt5Yo0bJ7nq3vJkVYSWcvuUmpOm2gexyymuysl2wQPMTKxe3DYsUEqLZGli6GbSaJ11IjY+hp3S6NbuEWgyx3AFOYLIAGuB9fg06eiM3GjlXs9k/smjcdxXNmLyXXdfc4hYFvusHyTqRJsE5pxE1eot3YOmxY0T5PL8mJXQcV6ESNIAxRiLp96B/C5SzveiR42JNoN/cXFAVxy8P6iXdiEdq5wcefEB2lfxzzCeb4myDyOF0JzNpMXlrR1eFAHyZ5L4qGNwTBL0medL8k5JuXorQGle/KIfL8MJ1eLvLih6ehp5XKXgmsrwuZEhB3tSHe0imJpJJ/sWjl3eUJ+QkmJNbXZAOU9py9jOPaaEO4W4TETzo0QtqNVW2aj4pKNTvZ+7MaNuwch0rtK08Oup27IAirTmZdL2Fr95Ahi+FnncRPPWXluklXV1Ix08+n16F27AWP6tHhbTsBfoQbH8+y0rv4jayxS9vRoont5WUm2LgEFMO1yaFvTvKjVdifPfeF1FJFUgUuuUJsu5qJAqOYW8lib3EsosXBG2161jc/pQ1OhUBN0Vyo/+tFaHuckViC2iEeUuWMtj1yfLbutuvlo9YMk019W3EwXyblRbJ0C4AiRkDl9TlsLLN1dden6nvycEnt2+iCq5s8Lidba3lVVezhYH6/+CcKyIJHKZMzecWaREvTssOSKsPIaKdR+5CDoXFIIYjFNUw9SXRLV3ivtLNt8AF7P8/39PYD3798nKXbOmeCPIpZFNhlLjlgtZGJGajfi2WidBcG2nlarewd6uU9UbRfFlMWaIsN9IjFInsUBd4pKpuGiwiYryBOLpXd/ebnextbFw5xEk24xVnADD725mV0jYF0OALfWzzEhkYKA3Z3SJMKJ7jygfH6eBP+PhnFEpKmnAG90ZRNlJXX1W1uVu/7whxp+fPfu/Pn3+Wy9vx8hNk4LUr756t233wD4wY9/ot98gMjreLtUULRg165JTQiKKHUnCbh5AKJbH5TyWjTOOWUNvlN1kJRgRJQWUI/WZM56959s84yg+6zZ1Ho+RdXMx3mRTGdBPi0KHLfDx7RaHx7oZV8KZ7OBL2cgW7TcEhZNhFTHbLhpkGi340VVy0TgVKq7zzHn6spR9uzFd6pIa82mZZ4fWwWk1WoOISVZYfUZGeuoyttx2Boh8olgWlXXNDMXYVda6LRiA4Pwgd/6jX/0L/+3/9V/8V/+pX/nz/7bAH7nX/6nP14//fqrD+aXYbAEL+YKMs0R1gu0rkphmIDSZGcQmU1k7kN6xGKhdSsoKR5BGF+Ebuw07Efc0mODuR35JFdN7F9koFTU92rsaSYHppxhsQSwclJZDNpHIHeOJvx5MgmVsGe2tIWBZXf33mF16sjDbx15MFisLIUoQlRTveoFivXIkhsrwRdh5BX205ce5zVmvLf5mq1zD84zPvSWcqWsDhFQaaKtCW2cq8HBR44Sk1soZo+BYDVYE0QMzHjw8/8I/sxpEVWOqzYFtYESY9Ufi7qSg/GF6YFUCwBwaKZCIjYT2lmN6afz0jTAe1t5k2AqY1OOWFPTGU005TWaIZ053m8uUvAC8Jc1RL46bs9c55wKK7T6e0sE+ksZT/VA7QG7UNlBNZ8RzSLaU8TpEi3WN3XLHGbQQ3WZ21Eh5QExeOUMMaGp1EfM/MPnj3UE8ko9cHdzlpHDrpTrszXJyikVh3XcnZaF7yZNbjaI5AFoSRsWxTyy274PsU9vd3xhjH2wYkrrEcu8tijSgMxgEJk+yTC3GgmkdMO7ktRWPUTkR1pBti3nCuk5TD7IdqLZDPcvOnZpCfRVd+0lSFbephfLVivxqifhioLC5QoTZFAc5dULiLXUW6yYw5ptphjNfCtNdg38yALbya+AgE20qrUVTBNf3BdYOC2lSxR9tLSyP5WP8cO8mcO6JUBYZI/YAbSrLfjY+yrxJLZAI/LkqaKLrR4VTpTFcaxFypeEZ6F5SyBHz+r66UDFLcc7jiPNYmNYIk6StcyVcUYy1HY3oe4jAbKrwkNXajVCUwXa+uoCJBNXJeSYIkqqOIBO63bifLveXuHzqN3Z5/mW4NJYswaHCTwYHiFPz62IGIJW9UmsCfOc04mMntnqmyTwrJ4D934popkQeY03VOo58w76HM8hXxkaMOc457i9HFjaJyb2A0+fqjx3j8aZiKBB05MyagujqjA2OCxFkSms3t3bmHMsPSZ9JXUvsZ32lszBRz9l56Z52LR2VLRKOAyZ6yeNIoEkZAoorSk19DgjXkfqTTDIS1pAKZpwvWAtwvAIaVrMYKAljoIm3d//oL5zf4H0mDD2YIXKnQaqiorBA8oM36T3fj8wOyadkAZgxgzQcIge/Xa3REeJpXMpo68jUgALOURSeuPRWlstPE+IhADSNDsPYTYDGNa12zizERlNRYiIpkLR88xzQXDZz91nGBhPCmhyuMMRWsZtCQj1Gm9hXgg50eucPqdqz5SSbEiJ6HNtthdnYc6ihkdxlHxG6z0xtHxKrcoziKz/yCZosiBz0F+NtkQHSCxuS4XKzjmFXZUQsTlmgRExPMJjFsEtm429MBvuFB0+MugAHMFmYIhSfvUUHHmtaqXTbIfH4mLFxnWXJmK6p5Am/LgdY0aiVkQ1bdittdRn7zwCYcs9N0mNDpM1h1fupGJm8mrLejYX6DHnGAY0iqouUT3Dw8PtKQWlaa9T9dp4EjnG1kQw53UN66JH+la6jDGuMVdVvkwfeSYHp0/Jyiyz4QOMHZ7MBeVKso5sWH0hOyNNAVVcEcIiv7s8DYJZ7hbnyjK9324inD4C5oyArWV3km3YdMvXdbOdY46hrQnrZTOfbivInb50hk5qa61pH8PGmOXHE3gJF7uSO29yTcXdZs48cmeZJFR1Duhx272n8XauYW8AkGMf7LO9Va3WOX26bV7DI5lMRVXfzuv5xLVLNI9Z0lhaOM0sq2Ga13zDXZBZG2ae7SdIwgahZEvdO4Bps2CfgLJSRbRpbz06IAwb5+srAD1WhQ0YIu97fsHeb45sKm0Bfpi7h62M2MDeJ8kUjGw/3kLnp7V4+VYsIjjcRBStOS2R0Z2hP/j6m4hfqI6ffwQwQ+l8fR1H7z/6rd+43r0AiJdsDtvDAAAgAElEQVRbNE5mQMlDMdubuPsYZvDWNMc7c84MnoIbIipeWxJ/RY86G2OhxBCe2N85R7Iw7rduLUCNYHa8IgIiQVggwoVakhmvUVtmGHJT+UAV6WxXmFQ2556SIuck+3K9uccVjcXg6LdencYKPdU88wgYYUL2fnNHbv9R4WUZtBMFoLX5ep0pbmzasjA6z/PeRNCci3bMpVGuvJ8dxbjMX5mYGDUVTAVK5DgDzGG4VG8ROUBLHJ3FJPUm/ad/86e/9sPf/Bt/7eN/85f/ewB/4p/6Jz8NP+en210gnsVlbpgF+0ehYffAbVuvakirmX2QcXYFllfmGJ2tHXtokL3g5wyjrdopRTSIXP3woGR8YbZK5nGltJQuQ0UkMN5O5kA55TlzxpOThg8fPIKIFAks1bGI3OKoda+kf4ki9pUWUBszHBHhMyJCUEPjoNDSIKARnoy63iAawsSvrvA+osE/n3/rw9e36fqL15+drzcArj/q7eu3c4RlWHguRAy4wIMznI+tcJmfEwaTQonsMXvBO2TjpOMP5U95Pg/6/909HeoxrGgUrmDPZGT37JQ1YVuBEbI/oHLYFS4M4FGpsKj6dfW29qckbx4BbVrycYbThq/JSFoePCdThDRi4/rDHOFNFGCszaZrA7zyuT0cG0SNXbGvRLOUxSMQaWzJU7q3hjwEE6XZnbYHIe5u02WZit1dRCWkt3XaNAOhKvk6Z1vKbVIFVGhy0QvZgCCxH4sCVay0bwlD5gjl9/VwQEUUIUlnZ1xisyna7dZUXy/NFSmZC9kd66VtqdyebCCC9c1Kf5c9qoj8XZ6W+PWqroZUUZT4ZJcKSmT+Sjz6G8l9ya4FhWZeWWSkZmRywvmuUZKZ1qEyxjm9qEA0TeyU1Lwhr0BmxlFVRev+Uap4y/k5lsCnFrrCn2+NtKmIhFhEoyydmyjVwhnYffdSsaZHLielLDFRY1fVoAEYbzuayhDhcO7BKAJWM5i/E5+Tj2NReM0fqaYVsuPPI9OcBbamAOZgsuqfexn7YLPE52X4qKXFPfW/j9zcRYWXHTi4zYputsmvZEkPFpQZZSZSUTWz6+3MN7T3rtrKkSTy+fVjRZAU7sr5nB8kj5CscNs7SJlcsRpwab0REURknHziUdgg3cHLfDiM6XSAUYwBCWlxmh9BAN0vcB4ERcnmfuYw0oK6M8G3oEyYW0O5E/IB0xUSlub6viXGYAQkRCVj9WBOkfPtzCfWxtJFSyIkfZvzIn7ZSzU3xPSBSEQKn3ahMqb7EnB47n1mql1a0RCk5RnHEjoX0/IcpGCYk96Ek7ENp0EBwaVW3tKjgA8fXCqtrkfvHebD43y9cmFnF1J6U9EbbM7X0x6de0HroX1anBIAhh4fHXF7ud1eWj8ytgxBMzOEXWdG1edrm5UoQlzUeubmKPWAqGVF7jP3m9v9yF2k8lxj7Tbaz9dTrhCVfmT+XbvkML7040O7vT/LbnaKhKo6mjvmGff7h1JwJGlujnQ65i3TJu4252Vg9mFFZEyb4f3oj+b4nKHwwocjW5vmkyHZ6wxt5iN9VRKiUCGmiKd8tK5iiGJeHu5FoJN+XTN8cZfX4DxSIyc1I3zowlJ+ze7umVfSWMx4CakVLl8xFKLGI0Xi0NajwgbN3dY8AFQJweJUUlJuPzHsciid15jJ5uvH0Y5ukzHGnJV73aiVqRvetCftLsVfSYxP+/qvXIOjCAvJSZKHEajEZkk5XzpGF4FHwOFgOn0Audqe9d1utzxFlMJamoBUXZl28KhWd4YprXIwAJ/TRBlLLZLt/JYY7cVJCstaVUUiKQnZ3Kp0Ne10Rpi7ANAZIW7XsGHa6pqJCCiOEOFuoudPBkNi6ZszE3rbHbPHgUVm9rzp2PCn1KQkvU8p2lNNVOzlzKP5cocMPNzqyK2lzoVgdl1Ln9bCbLg/tLVbPKyl+l4UaKbCIAfRFVAq0rS0+UFun1GLGBkZI2y539PhqIFtyBI6FloOZOzo+Po77s+t4ijC6Nq5Vy2bPfvnHf05PCVvwfapPkxSlBlLGpOS9JzAl7qGi7JOoG0hLomYgRCoUFuuOBoKsbywG24a5iGujeGkzfybvR/mM4nuTY99rvNglz4cw2c+Cvl4k/RwmEujLMpdIjMRhbneCg4RYTyaHQq6U6BwsOkEsod9+meM8U7l/s1XL1e1Zl6/PxvZbveXb77Wn/w4o1tH+GUDrbGpguEjW5SSch24R0yvrFyHddXEnnM1FrnNyAxFlE+HUlmBERpg1/K4ViA8lwoarbVr1lcLyCZCOzyJjL3d4DM9Jgwcx9G0ZUxsSi22sf1ZUJAh3yTNQBYckcEs7n0J7bBnfQSo5znCgbJTqkoniZAQ38Hyzh3uOWUJ1eAiIZFHAPF0V3plOmW/I/io0UMjwBjXnLFoMq2n+A1R9vbbcZuTFVcmsSwbPSg+9N3x4U/+C//Kn//3fvbn/vx/AOBf+t3/+V/81/7k73/3185rtF6nzcgZdZ5SWFYFj0Tm1EHaK9bRI+wpyqNEzkJA4XNFAPr4JczNll5n8VfjCDC7w6dfqZt7TjRMpdLKnyNXupas5/zl/s6mp2LFIuDRViZiIkumWxAiCNbNqFHtyCOKwGrBEdBDanCtWqgFgMLlqckG3fb6TbJzWfQf2JGQ6YTR8vEGAO+4Dnm9de0XP59/O0dS95d3w8LMSBXc8rxaXQwfZhVxVUn3JKTSvtetQX4FIbfjOvHz+KP9owqy18DTZ6wRYu6zeWWKj2Om61Dn1aEIj6B/AUfaS/STQKKGz4yYc+ZL2thcNbMWM3gZQG9dGCIaRMB6SfAkwtwo2rHagiTTVp8hEbsUcffwpBf9AaimMritM1Xa73vraKzILRuGICOTHenFyMkqREFLEvgWeAIiGhbw7Tck0p9KjUDh6CARnob5h0D16TicUpCtxIyIhscsCYBSm6rQIm2WFZ+kWaeaGQVbw2KF7ZT8jfUZgr7wUvd+rAmzP22p8sxLWm78Jw2XUKDh4CNUMdOwCFWbrusnVKBJNHdHWPKq3K31u/b2drnYZE7pEVuxxXX6JpUUSO34j8JPHwK99TbjYT0AVqovbtJFamerYFIgwuesjrN4HeokYzgBg+fPrGgSs2KAPSlM83qklWCbPhgyzUFJYiviCyFhBqnUWqKpGI/0SaWWZCvRdoNpy2o2QPeZ4vHcRHnWsOQty4yzWHKktESun7ANldsaXNaxHCk9FDsOACbQlQGx2ZC/7MR5/PfIFndWX7Wc1mhESauc3UdRGhmP5alTgFCieFR21Yrh7jGDzYPD0VISC1w+h4vI0e/d3cebAZAr3sstyMYgZubU0k+JHGy4YBd+ebKmB+mkVj9dm8RKoklDytrFRr2Zi5cU7oCPcd5uL9sAm2X8dV3ujkfEmGzocmvtpprqmIyXCZsezoVdSk7krBZaLCNGTXemZ5xt5QFZRMbYjzEaRXWRiexSSusttAaEc9SAcMcqZy87N+jee1uxL6+vryTv/bj34wpZTRrOGUETNoXO9S4gJNAs5HL97PaGBiDai95f4vYCvU1R26agLsHAMXbkgnkIKGRjc8qMJAHrDCbczCtkhADQiuzuMF9WXALa76eek+c0aBGj6K1dx50vH8w09/HMnzxEHTovHdO037JpK0HVTlAk1lQFvSskzGYCIfF4OEBnk76eeQOdYQ6zJfkRkYh0ADLYQlYYOCggRW+tz8XdXEebeRwtRUL5gtxuL6GWuTkPgpK7UqW1fKjkGV+Q86pFG1DVcb5lPbG1/Ftx1nufs5SFcwxaQEQb0wKfNXmuc6BUivHqn0WCNlQZXj0a4TUdJhEMUT6mLCJswSBkMX00RAIyQhKi9iuo4MhzWrbdviCLhTBx91sSIyJBg1NU55zp/DmOwyJLcLnsQVTIUjJ9oUoyLWdu6XgMrwF4DpGodDOR/oBD5oKS5uensFmqiCZhQB7aRfJoqqog57x8yUIpzpA1zo0lxZTW1BHTYmvGoobY1Nau5cNfPXgVQaVcl8a/CiVYFX10glCKsmV1kC9hUw1nWGjn02O9Ck3WTr6iYVDttlhkwvT/Kpq0fIiLY5FdH5+6IoizGdVUNU22NfnhnBmIFenjWAuZKZjHWDebaxad+2+eXkrHK2oZCBJO8LxGEkNaa11lQ7AAjHklpypiCRbrJyCmL0HHYxXItTippBUhjQ3jT2RYDgmFHk3QJM23j4DSPW954rMKSXcVF3gqvaCiZPYSYrf9w8wH97Qn0U3SZJ7hHstmss6KIjbLGuE+lFuWDwvOaYjHfHVVFPJwe3kkZLRK9oqPabeulEabaO3VK6nL7zd0/XS+hUj76uv72wDws+/+5gvby6ETVBt2a+mStjnDrJEUpj9EhTRnXNpCIq64cu9R0T84tNLDvRTRZW3wqMzmxJ7ntuGRZVbOJbgcE5iWL12eLmxFtOjSaCNkrwB5Td2iiUwsYGQKz0lhq+JS4T6bSu8qyzFpbnnyKue22wP8CfFERvSyeyNEKJ4hILQEaGnXox3TzWe4e6HvUqkb8AjPBIZ6yemI3eDMGQt9AtaEIjIt3PKCCyDuxnzgc7KowsQL0kP2McOB1l/ef/f9x0+//93v/PP/6u/9qf8OwF/8C//xH//H//gPf/L16/h9UHL3FcyQlRgbLAVHgOGiSdG1mrtLO4dRA9RchvZBpfLw3GVNLVA1d65psgGZKVVNeVG+Na21aZb4jK1+T3lZ722MwUbVAnS5mTYqRZqCUocWc7LItnl5sxRzN3rKWytITkAb86YtG5dRri09tM0QwLW1vGs5JqIgJFTVZo2kJKEyHHmwq6lF3r1do/OREn+/NR8f4f7yvn/GRwBvfpP2rVDod2Ffz1aIDKeRQ+DMJL+A2yCdaM51WgbmmC1DT8lCzKBofAmO/cMPI/6vpRx0hFzTN+xmh7X7dBuzqK7haaxw92AsRChaOy5zN1sH4Zp2IhBJFF7YlBQwBmClDqhrCwlRBiGgLWP2nFdjE4bbrMgA5TQ3G8IG+QMKkvWx1xhV9cH2K2JOjtdFoAiJdTaetths3BeraJv1E8SkooUFsp6KudQi5qLCNfp/Wsx1mVk9FuHLUje/IRGpRM3ju8WY2c+QdbyvNqXE2uaaEmJzWph5SNwAHE1GdqXNpNVxcs455mitJZ3Unt4mFFyJqXmpYR0fBpZ15pc9zfLto1nTiTqu15fVqMdWryszwqQMHVpzkrDI01fMyxLjN3PDqNlY0wOeJtHNMZHCceZB2Pcc3DeoO5Ot85CB3YqRpwonwi31sVHHAHNEqGidFmo1YMDDFitjXZCNqM+W370f+5pEhMC2B9aWJCGNOfG0sxcAm9weKCyGnaoK+saJRQQl65xysErGp1SAUTz3Mm6t797x84sAYI75wDfU2p1IwzJb5fF5o9a40CIbJb6414X0yV/Ue99Ru3POW+ahzHm73cokaHMtHhXzASBV63gy5Nc+HgGBB4hlQyO03J1Eu2VLLgvJjPigkiplaJTuzN6cYMEOOfES5jFHWGfOKiCidJcQt+SC1sRlB8OVCHwbHiM8LMLNrVqHPlKwHTBGql7gZj3ifr+Tcl1vudf0QsXF/X77+PqZhsXm425075U59S5p/UtFVRLrI8KVHsys1y19Ve3XGLJIbdMCya2jfGEgTU4QqMyRKxcfmO550F9EBprFjCh0S62H13AP1wbI/XjJUt/gGn6O4dMOYZeefUwLuGMK3tzeHBcbAO3348O3U7sZz1EjrjxqgIS2EENq5+kBODmD4dr0lr7FaS5ANCHNAdUAMOdrDcOaUMQX2Deo/v6Hsx3hh719lwtmu3+Y7Wv2D4ayQ6pEY8CJycMb2N8+j2zRtCQqhacUHYDAqfqQeH3JTAiPthvcAQsDSp+wYoYOhobZ9GFmNjz7pDkWWgPg4ubkqMvdjuOAM40LJXCmuIddtQGRnJbGw9QphzAeiu88rISneUJEcsrO0vDGhozWv4qHG9HmlNaUhzZNCXYOHVMtEuVYr6hy9zRxS1DSDnP5HGN0vWdhXkfUWWeoat2a1dIREfg/mXuTXtuyLEtrzGLtfe59z8yriACElCJEJ0kQhJSiQYs/AS2QICFpEJBIKEWCaJBCKapG0gsJRNGg6PAb6NDIn4AoJISUBciDIDzM7b17zt5rFjTmXPsc84hQ0knJrWFmbv7efefsYq255hzjGxw8WHTT/deuwTHP0MHhgcq6XyJbFSnO6Azn9WgwUYRTgkTMvEoTZrU5LQyJ83HeWlbUIMkZlhlOVMUs6zjNCFkpEr3vDhZVskSV3S0/jXBKC5tzbI0Nyuxlte7oeT5q1R66JeEwx0opr1fLceim9bBaz3OcQCp8VF+8HnkVICP9qHTRlukzdQHkmSHIwgJF+kp9CCx0czRSJBj5OE52ATC2EZlESUKJ7uZk1i+j5dpLAENGhANBLNnTm8IlqnsKD4DRRD9YTGUVIj5l8OhTtJ1I9/Bp4e6icilFIkAhKhtD5vno3Y6COOAWr6N7qXNORNicVJUokzCDM2ftX2Xy6ng65DRUMgsxwjCDlF57UgBxaJwAJ+nlrqVEgjPLA158+zndnUmYOcN9Lj8OQKxWwJPoA+QYkplnRGUXtsyPQNLbrJtXkzIRScGMGbbJoAVzK2xKdCuJAMSZ6V5ogWmP8KzkJx3jOB+kOkSFnw34qCJHxMy7jyDcXUwKgKo+XYTZYFYmaUZC8JzJkidwPO6HPW6+A9h4CAZvm58H3of+/Qpgtzz+4I/s+6/0i7n/nTf6jZ8AkJ9+nsrVXbglqgw7BZ5zIgLYRDXEs+f5UTSyyGQoXRTeCHImztUt8kwOJuJIzYj7Ipwxs8jgTsC9AzjOKSwRXprdjJWNxpyBhE9/IEm2anCwRcCsq26p/nFWgjAxy1JPV83hESR9/u5VRsc6ZS20SluYkoJiGvlqgie8yPBDWPVxPgDY0WxeFbnc2j69uqXkFI5kWu2YMkdkqf9WuFoxBQVEoVFiIuOknI7gFFpqag9PcEpZ9xfqhxhI88c2xA87HvZv/u6/DeDf/4/+2n/yV//Tv/zv/u6PfnNTdishriSzRJA7D92rj+DuJDGoLBQeyzEn4Eyu35TwtBOAIZAYcnPzMtsCYFF3a5HW8w1NRFT4QngTjOTtRiDyWXLeRctnVvZARJo5qFVl0z2DdZOIM1ZrrHYHS7hNd2uyUs3amD2TkgYJKiryxu0JCrxqvBulE035BuCFJ8gkkFvzfVlyG/tjTlJhkl4nZ/Esjar3ki0oc4+xjftxB47P75pvE8B3j4iPG/m3GDfntixFzXMCwEZBwrcl9ze3TPa8ouxZJ9VkBLJQLUXfHcSesw6euci10cKI5ylp1ef58vcOxEHjtPmHrY0/SQ7aAitaSKbGQzCERYX4XHEV9xkCuEUii2QsxDPCbbo7jyGFzqm2P6LOzYC0Y5yYiSKTA5mhfDWPSgDArHKdXd3NMZkpsyfATBISaTnhUh31DvUAQVV6Z74uDnOKcJofdtLGTyBCnZSjTaHZ3z3TwvMihnAnhs+I8PTuw2ZaBk1NUbl/3Dmu1GQGwuHMXONli0RkfX4hehs964tEeaR6OAEMGUwclCI5rYSB3WujII8gmsmCEQCO8Md5EEfDiKSycnMIA3ASoiwyYhAgEkTznFIjhGQAOxOLJmdEzMexvPhP3eXVPCKmzPTKKVrXNRNmoYJyKfXBOKqXbxQ2NskWwJVaJwQQ4lwo7oC2XpCciVZOLUV4UtF1+eocXfjhRNISBJ3VTdOCOoRhzVpyOVZW+ozBibPCVH5ABaqilIqPGvUrM4MERByezDRG5UZTZqZFVraIYo3us4v+ZxxPu48pn0CHBi0R14gOHq/SDEOmT6rp/TrtZbnn8imkqLHIDA+3hfNHBVJOTPLeiDOiMFMZKaK8Qneje0BERBmVK4eEl9RNqZR1DWc6PJQlEx5e679Q2R4p5mQRxnPaZF6EreZW9G2ilnxmePX4dEGbXpciFkqkcItXV+LPpKERNdkN6XWyg6YK1k7pZQahBjqJZboQ9sro+fRHh40J8XPzWYenkTkIkjCPbZOgFY+SjMFK5Bm5Usk5EYxi2BERhwAQ8KBBWRyflck1AJAYSUJkl63L1NNmdeFEt2Z5hldtT2B3N0TlyyiIsjXpkJUz0MlqvGxgPVTLJHcfnDEfHa4scAv4JNVdNVajPwlDhjBnAFFHY7iwJzyMSAbJAn7ItkuleDzObn5t27ZtW0w/H49qiALIjUlzMLHZ5iyB85gAJiTG+MWMu8rUXW87ALp9+2HiySKKMapj21ktFsRIpxroig7mKukqviHaB1ecwWI6hJtfdHYQkyOUNN3XzhipLPs3Qm9k39b8S3RP4zMcnDXFYiZPtwKRsIvq7tRSBTBTlihhRWdOIvYZniDinL3SZiSpmnn4BSavTy4lyBetnrhQMd0pgpJUeNl4zVvflcQ1iqPiX5g/jimXT9Ny2lFysJuM2v+ZSZAznC29ea6Lrr76+6V2A2CPswfotdYtKlxE+AwL8mKhAPu2eW6B8gOFbhuAx9evc84NY4xKFPAqRcZQa5J4XA3iITp02IwxNLPPre4TWSF69kjDEsmqjCSKSMuAHb+GFhXJIHIvEc6V+qSiBUwGgy7ecsQiPjCxFNs/M4U5CZyqQBgtlGYEJYQyw5d3lyA1MZZVAAFI4TOKi0kJWQNPB0SIHc7Un2yes3rPzJRJReEaY6Pq15G3Po/7QJGRVkiHzMqphQARbgeFywVD9QhqbXzAOhaExCMoJ0MQzkJKcnUZnRJMyNY8gllA5UkPot54CAlPZhGuB65eodcZazG3D5slxxgqBI3ovl20MU7MPNmqA53syQTQkE1IfKmOM93hoBx7qyrsNCHV9l2DSdq7TMbCyZmYBCgvci+5mZOQitQJslwVFPCMFCozS1mSBAUoClk5cOZnpHHqGMOwUK9ZrLCMSLdKX0HLQglm5oHCunayNzeOfqO9cRtEJFKNmHZMiFgZZARIRhHwGnSKioOAL8kNkZlzsfdekuHq9FnYsK4/IndmMIOMOAjhcQCoBZHbTSF1si3bWxKUt1zFcZtk0kWUpRM661n0yMiqM6gi0AbvyZSMjNxo2yEAdmeONHPicWqWa/Ttz/x9suH8Ow//+oj/6//lR90FxjcbDT0ehz5Z+EiWAsoqBi1naIbTyAxPSSbNjloMSM1CAwsqER5MyqwRmJZyGxf3KItHXwmrAGKmeEYVOJTmNbpX0jOMOCEIz8OPmpdW+7hOqkNb1hFU0uKk1StkgtackMIzU1o7n1SLcNFCV+IXCpQTmyhnnWPQ2UeggKc/I+Loibm1fgMHvn79/jY2HjeVga4fMP3MadtN3E94rJVKM9mJiXhiptZRLZpFwvX2Zyv30qMQeUsH1E5mm8RJNG7Y58MA/Fv/+l+Wt1Nx+P2Od73tnwA85pewzKBBww5XHiUwBqWlI2alIJUSfuioMkAIiXyl+dajkNnAQipHT7XhMlquUlB1JgFT4pgngJgOIiYmJC+LLBGUhTyx7RFxnLMIL6yanOY2z0NEKnsoKnq9LAPbbU25SweQAuaEQKuskbfbcd799Ao5a1W1zwQiPLNciCupoqKhVUiF259A53HfZJh5XINQogwkqOR5HX+eANF0iAhLUPzim1HeLvru4+fxeITsTh51vGdKB5zEB0O6MiMi3VQQlBZHDT3MveD+ifDkUoAoixATkSB61rIeJJTo+WWilK//pF9RfHjPaX8FtfEnSTjqVsYaXxMjQFYm8mQd2xrzMlHN/GYDCD3AtIuGSESc573vlnCRjKpRMtb4yYGwQOTbbeuzsZMKY+JxngP9Z90fX9tTzEWwbKAp6YiY3FSdvEyp1b4mwWsIcQE7KMGU5RdnURWhejQyew9ScfcktBHxMuEmKHOT3dKcvN7HGoq4+zHthNeJXVULVcSMghQDIGzuU1nMT87mmGSYtg0B5/LZSQocmSSEMSqzmaotR8mZETxJonpmySmygSiKEiKBxfxgVk6yiHkJYkU8k8dgEZ9WudE8oIhwTwvOtlUTVe2wquQKvzjPS4tBxLGIPIdZ8la9hYIlCSUzhmwi1NNf0ioIJUOEJeNMR1aE5C0zwyEiGZFp3UzxqLkFETWFhLJGFzz4PI/LgnHaETOKHs3MvY+XaNB8pTsVpiEZYCKLiDlrfdt027YREYmwmLPSpjhJkOk+U3l3N81FBa5BTghipS1mOVQSNYNtfTgySYcycVlWAYgqE5k71a+7yOgixeOIdEG2fiEpQKUl9EVl28cIt/AQARF3LcQIUKRTEkl5a0rvmlhE0kujmplxzrq2kV6yaGJixlgKtcvYJcqicMvwCC8TQTuVtm0z93mefVlY3NMzPIKHNBGzjU4kIqjbDOw6LvexrcitkqsUi3TfWgDycDMz6smfXMLbulAgbMK9Qq8lbimmEeoADsJDvtnwzS0mm8X9ewDHeR85VUJvuGNxL8qOaynEELqfh4wbgE1VB5Gb2yHeLjCNEAIiPSw4st/8rWgzdYkWaaP8riO5hL1cYlivRil8mVPyEgxCmIiCuTGcSEcqa8mESg9bediZjgzOkJ6ngpjrYTQzxnMf5OwfzqT1dFkGiv/tUQKeWupUtGCZ7l4Yvpz2zTffSIKSVLncQ1Nj0gx7qIUfQMi2fwYwaXyBfofIt29pe18B6uzQGQRmDy9EIjORF8svL0kREU2zOSdl1AS2GUylgp01SJS+UMnExCqFCxmx9tsM44zEkWC+VSExLRkxhDK9zMU+wzKJOQVmB+Jo9FgCHQeeyM7evp+xbdpN/8xyZQrzNpiIkp/B2yXFZdGg9EhtI17YLIyaT5/hGLReEGEkmztBSKWGQG4hovM8L+WfpxFBlbwb7Jd+zUHBQsRpFixdOFEFXHiy9ptzhiG5rlklegLQIVcMHNcAACAASURBVJzhMY85iXro50ivsLFg5ka+i2qHhkeqKF1SenMts22WoLY1w8jwcvSltzwWRpQ6aM7zOKxqPNUhyaUopKeH69epwbHtWmDkkgh2i3qpIolIWds/iaep09NzZawuuVrjOuaZVwZPaaSTZQH1wUSjRqag5CuwrYub5YFs0NQVqFlOCgBRPOcs4gMNZQDKlQOSTBkFWsrCopRNoGtLWeuFT/PMVwAHXoAEaJAlqJKIzJlJx06MTseMFjwn4er4SxFmI8xPFlydderQwvgVFW6JhLivDN62m7shXdpqsje8A8nEVrXdcqNG2WEDKXjMSUt86BEerqq00g1IAitHISKJQ7cSJdoP/BRMlwQUxMzKkLySbNtGRNdsNomJF1SFUI3DsiOVKT3NvBNAEYFd9qqnYkVgikiA3edt3OY8yvItLCSLHff8bHwJRBd/FiWcSa5nNekpqI6EQ9gyvOIJa95ApdB6Ef6BG4eaqOlcDaJF+iuIDGH4ssNRnfnXxGbxzMM9VZ+RH0XwURnMEl7pfeCXFFkszRAVGD86jHChspFWNDhiEd6oJAnj/Xb7rd94nPaL4/c3d//lFwD0h7cxfny7vX1Vf/CVWUMaNCrvFjgX3lZ1Q8kaFrhmwaWhohF+pZlWz50ZRJKX2Z56jo6IK7oyoo6vyszhmLMx4xCAwt1lsMiV7FuojraaIC4AUKv6Iy+gQ1+LUhq0/KGzk+AoF1zQZaTngriXennJBZt3xkQXOodaAbVgfNVT23YVkhrfpcdVeS+WYSDi1UifSCbKoKr7hcjcsoL3FoG2kFGIgtXmK5ruPM9Pnz7fPyYIn95uAH7000//2//5P//1//A/+Et/5V/6J3/7H/s//tb/AuDbn7xvQx+PR9Gp69MqdeiyI5asEZkgkQrsK+ZTXhzfpAVPXLmSpYkp38Q6JGSEEhMlsTjHKtazgQIVelJvbnK50HnTDETMaiWPMQhxno+xekm1VdTgtP463a5zMhEJDyJueaelqC58YfsdiILLJibDffKyc1cUKAjm02N+++kzgPO0v/k3//ZPf/qzb779MYrZUbrljoDpPE+0pGKQ7OA8437OE/IA8HYz4+PhX0BfIzf2DQDjlginSWK8ckWYhJSYC+7Sa0Qkvb299cBu2kpBrscnKv7jWnqijqCJv7tl9SV04v+/y2WltyzzZG9rSKAEq5mpGCzMpKwpHZ9EH4fpbSeKOaejIxWoFzovndbyfkRWDksNxauqNmy3PRNzTqzOSGYRIEEsaEUOLEArq5JfgjxegIuUxI3Ek+qPV6qtXPmLr+TFVxDGKyWkB2KZAO5WXvoORRIkCWeSe26ylZGth9XMKsPTrZjBisssQ5fVBVzJplR6zGewVBZImsok+0LnXRysNaW/Yr+oiEJ8jYuYiyCathJ8Ky2lZFBm5mbVQYOU9SNUtaOhqBNf6rdkPI2c3Pba9ZyIDKClVdBV3XYrsBAD1dV6RWVfJsH6CqXiHvuWoGr2yRgRJiQddFbGmSCPNJw7jZhWu2AlfyMR4SKiKgV9KHewe7QdqAlEgc4ffwIdhTAEH2aXram8FQgCozssmddGrFyJ0ZmcUbhxETBTBIiERw+VvJNfayBfd7yS4Mq0Ty+JVOWOabjGwuF7RO1kQQiitG7VuU9OaB94W5eXxMRb6ZrXYxtLvMhrS+ruVc0k+HooV2fw8tp0O0YEyRUxNAZ1fMaau0Y+Z5m5ymmsycFKBiRVVpYIZjSNxY5q91AQY3EHsKwsY4yhUpnim47jOEC5SPxxocT7u1yR9C/UFWpK+5pesBpx8O48SwM+oYc9KM3PCcQFC0rj9BhQhViyOAO4GyicIhCxAbemeMRWMfEhJfOuV4kFuUWW3gQX4SsjDBEIE93aE4tStYEEzHze50sy0SvV75lCpUxXinxmBAWDzKGsddwIQHhE5jRPTgFU1rjFjDqlLstjIkzJmkmzUmJ6kckKNBCRzPj4+ABw070cZ5E+50xtFEtWwKzKJmPQdp8MYDL/4vsvH3XaIbYaxQFjjAJH/2CVQw87I82WjkkY+z7c3cK1GSJFM+xygqnzj9w9gfOcIpI2u+SzSGBsY5ot6xyYkR6DZYxxv9+z53Ae4UUBzcUWqPq5jl1F0igZy9tty8yx9bPdQBsKr1Qh823bLgNacqpugjyOI87nSeSKVUrqBK50qw514S9WPjT7WQ0oavlOv6HpWUBJb0M94zzd3CoWa8659xkAy+odl9NfVYohwUm1p69VXZgSPq9SzyO8PNs14E8A2F6wLDWC6uEBoiZgWerKhSUyM2kQxKLJJBFxybWvgLMCBVS6FisB/GvX4HD3eTwGDx3s82kCnOdZ4THMLBd4c+EJ8xW6vSwhhad68uOrPCZiaGI+2UsLaV4hN1dQ1jMMaVkblqINcKsibNch24hImzbGqAyeeToRFREiNNK8StFpRvpq6X3q8Sp165WQvQzDxMx1rK1OCi2mt7sXJ6+Wj6XbfC0/E5QRLior6TBW3fI8GEvl53l9ingSKInRjZ5nq1vApbVMIlnMS01RMBgxw9KUGmgaMBIl0ecoTAaKjZoIBuc126wuUudt8ovmSWQg+ZoDUFYfnwRJhFmthwAoncI8OLHkqtVPrcxUK4B1VTYxVj23IC9ZPRKhYjRcJdRrv+yqWYMWA2pdd46aUjrRxcvIK1ONiMw8wqLb3riYW9djxizMWprqZ30cxEPMzD1VhZXSVrnTPQpeRuPqdvVNfOYUIoAaxBRIL5YBm1YaQM8PqXTkDOKs/T8jryN0EjlncLs9Xen2+e3tZz++//IDv4z48gWA/T6pcO57Uh6UpfF71204aGbiNGUsEK8o5SwJww9or9WWXNizfElWysIDW8ffClWqhedLpka1BYUgRPHy3xPA4zhuvOkyz9ebVUcYLr1lvTAUK3RmYWfyEpLJ9alWr6qCtZhZ0RVbE6fDZr6k/b06lusw8JIJJ5LeZhaK2+1GkdPDPbK9Hk2bj/DSDxVsSMA2o3Q7DFnv3YrDqS8Yl245Xk5hz4MBsxzHobqpaqFBPx5ff/zjH/9r/+pf+vbT+//+v/6t8X4DED7u9/PTp8/3rx/7uF3Jf4ttUthD7S2qjtDVcVpQSyImUEQnsdTlsGzkbxffreciRw/oiKksAIXEjUymTAb1Pp3uPsM1OJlEtBD0qlo/eOh+BSU90dQR9jJXvOL6wC1VyJU+uG0agRVPk8qkY/OsSWBhDODtoeJl16/5MAXytJmcaQ4ZS1VPyKwRWzz5eZwUYIZzpgEHgCH3932c7/SI78KH5wBAuYGFEcCZ8AbQUCZRVK8y8lp+8+zCi9Jb6qmsRO50P3FFKi7/2t+7v7htBc+jda22BdUv5l/UjKhUWys5qFQVUU5j0j6CBnLOqaphrswlhGTA+lglp53e53Ai1yRJwMJjngBYt/QZDqKaVdYj4WbGKunhL1emQYmETOK1VjfPDJ2Ffj1Up/sAKylxywTmceo2QEWDo8sqUBipw6O4A7XQ3OcpzqUYEvQO4u6IJAEoJankKiQCgTBLMmc/vW7rGq4E1jWBrGjpdujnNQ2vlQL5apZeIe6Zma0PgtcOnuBcXKR+jOv4mpA1HHoaH3iUd6N/bG815bKOUh2jaZjPWktFVNXde39a8RjVpsukOhJgRdq7J5EnyCNK5cpDGxP9kqmkzIZmkVg0X6ssCR5WX/cqxhqESQR+aiWu47q7XbOxsIQGVzTLSiKovLDagrlJJyj8OlMFt62lbX15Q/JLcHUlxwbOKtetOyxThK9IznqQjuMgBg8FdQrM1a/MiNXB5FKGhCfzSKIaBNbk3DxKNsesQJzLx56Z2z7c88p67I4YJNNrv74+Rg26RDiTHSd+GAy8ehNQ1fOwfEbQPgP4mPmcs7MkAVpbL+sYYwBxseTDKw4umCGjUn7mk/BE0mlKi0UNYE4/jgPA++29Jrosq4B7gg963HC9C7+aXH6t1Xwzi4cnaNt3BZAi56FzHjre9re94mnmnBS5iTIYM3VmYy/JQWfGRr5lWucfBSVwq0NwIBuPEqSFxGWsVCGCc3Z1kitjIjMt4tKQXknhQ4SZvc4Xvo6g9bguU1UFwUTBRlSDOKn7QUDw0Az3JO0ltB7aOq6iLaVdpIly+d6D1hn4B4F93HSSfd+JyCMSqarFMUkEUdnEyIMBinoSxjYtaLvx27vR5jVNSRYdEt7tswveVm8Qtbm1/qOwiIi7k1uHGYuUBIuDXjPgdBvu7udkZrd2sBa+t86G1xmEs3DKTz5g9d5giEzLYKIrxtiQlLhGofVMvo0xZ/dQIOVqL2VoDSd8rBD3TAf4wtmUxGmMUUyg2iw4qbrh7tFiEOKkVoRlWIQBis7wrW10WVOv/jVAwmMTP70gvjouqqATXXDnXAUw49r5AldicWTdTdHFsHN3zuZ1R0QpQOr1pLiSgJ4Wv5eX7il2zqRt34rjXt3hVnoxjzEU+gqxFmnT7RW8/evE4Dge5zxkK1eYCbN2RlRzs6uN/ZJg09/V13FCVoOAWtXWp+WsLbPoytwRCzZ98Eh4xXyurPaoxskL0LgI5G33QiwwGKsQW5r7FCFlBRA+t20bTDWpI+3N74gzE5Xw+sMSqqiKWfPjVQY9jd+4zvYAV5Qmk80WHzJJeERYza6bA9bizyKY8PUKAZ07cBGkVieeKzC7Pur9aznxotgOV4eMKN3WiNDWJ/RC7VBSimp1LqskEhUZw8+zdiyRAcSck4mkgpou4EQdiZ5McWQh6Ends04kNaAeUoTqENXSoGbvqVxAFqluTpgyiwyiaCJGW0zF3CvEQUSqrz2nici26cfH42oSRkZlgItQpvSOuEgir6CvzNSh53nOdFKR9WoR0b7t7p4FaaFlAqQo3dqcHZii5dkF00sQjERwD/PhGZRatroZPkQvjlevQktmEhEVgFoXtR+TpLTV7YsmrEV6XmpDyBhbgFUClGmNF6noCIgE0rOUkPAIZdLP759/62fn+V0eEwD90ffBgs9v40c3Ez3cAIzTBwjHdDvjbeDWPls/HW7cIwVfw90swzYRVdRofQX3KnCDSoMHEIM7Djcy218qIsllIwERy9A6/ChxxIw0DxV+JmWAiXyNSfOKauLi7oFEmxEa7g0tW0X7JeRKoVL980WpSySIZGiQxWvduSpgZXlFS1XrZOVTx3meAgKT6hNV6OHRDhNcpVvtMM0ehtDifVBJxyITdk1saju5OMW98sBu++3j42NsI8IK2SsDP/vJb/zGP/Cz/+q//c98PP75f+GfAeB2j7SPL/dPn29ffvn9t5++BUBGERlexB8+eipY4dy2dOBc1hUSFWK/H7RaOytvsnJWKAStuQXXnmZhBFphYz23B+Vgra5ecV73fS89gJSCDgj3ovcdx6Ei0krLOM8zPCFPvHFScFJ3uRd1hQnupwhBlJj4Ga1FUfR5D+L1vXgyQRgUzLfbx/2oEuTP/PY/5Bae8eX+8e0+FgkFRHjtmBey5zgPVSWCqrbQwD8oXPmxQ90oTQAglMcbUUXAHQWdIgiF1C5BGLSwGkgwkpMArng5zsycVYLGBaID6Ir/eEmL+FOEG3/iSOTv0h+pz7ao8AEPIs588msyvSJfkoWTCribhG3o6d2xrRff3T1m+By6VwYgLpRaOoFZGMHVUcrZUtXtthOJpV3AxY788N5WMghgRHpaXE1nCJCeHh48xLNbXRVMhjKogbEQA2hmP/HCkXZlkl0W13sfyDh92iRhUqK1GrivjZ6IWaefTbQhoWSfwWtri64qq2uR61+r+ZevvTzmygcJIEUkKF9/gSMbQtrfIKLlwFUyteBxxry6Bitck7pjYP4khXcaWmWZJ+LKzXwq2q9WQkQwOMuzvXD93VoIsuycXQCKFBGRsYT0TcwtMCcnBkuydHasjoE6fg+4NwOEVHkwCbKgdD2pciYOEOVt359DUSJSjQhzn8dxtbREiYKKV1vncHdPR6nsaPl3ixf2/v4+57QZ9YIN2cpWPs2IpaYJBX1fFVfNsWpYEldeT8YLCb43u0SkrfQNBm956VlaaN+iHiIV9mm8JLU1GYyKe1v7SmXKel5bTfHIuP7oXO0zaVwZZdKKXWg5R7WsVxaO9HbWERjeSqsniJ1eGxzVeXHEJZZ+XWfWL5Oe0OSMCMswM0sUKVnX2h7wvCJpX4pndz/nCeC278QdtgW0CLGeck4Q4OvUv6bKdLEVV1CHVii8kU+SUgoTf0pR2HlwxD6qgJ+YyBwsDErEvt3CJ4DEVCVWj/P+8fHLrx9fAXw7doQL0c6WhnJ7wQykp0dVcj1tihQiSkbQbXxeKgOTcIZi5QS9b5cHlpiRq81RIwFlqtlcXoKXCAITopyn/WcBHogC2ogqU2fed/Ouf8Q1pZcIIVKWiltYsU2pPBAQ4n17A7CNWwYykolE1pqcz47YGYHMswgAu+b+tn3zE7l9M53u1uuSTfOM6iU12K4laZju+75vulT/c552iIju2/3jBEAyCrnqPcxGeAC47VvARExEODuYL8iZKACRkejpby5GvlmIdDOFM0VkMGtGhINwdeUqZpvT3c0Lt2HEzHaemUl6lZSRlMoydOS1UGvFFNRj2aol5eVgIL6w1a2EqiaOUma6nS33Tucs7U+bCYaUWa+6QgtzSWPbtqrAWXiMsbLYu0dT/e7F0lppTpmI4CdGncqhydSwWaUMjvKAn9m5UWlZX4ca7OTXZD2zXLzxVMAlRecTJ4Rf+EHCxKpqfgWQJxGJstI+zcoH/etmURmJGKpCbC9T9KENC+gZxZJoSsKRuolfo7o1Zl9KlxdfcUc/Jy30kp8nBEz9vjUDxuMaJ77GneTqPxcLuaDEdRsGSy7I7TXDj6r9lZbYEiQSTDBUuFf9/DFGzaOuO3pNUfriFggNRIBTh/GIiIzFhyg1IT2n2RwMRDB5IDOtqqVqIc15pTA+Kdy5Buk9SU4VZUGEIeMiV19DntKSXE2aRR0n0aW4cYsITu2mZ1kAhmZ45lkN9jCrx3rwqD26RkLP8Pck70Yplat5sDSiPJ1yBdSvMppIiNe9JQkiLmdpIKIXMhGqKpaurPRahogFIlmq0aJSpduMQmhwVtndeR7L87bCPTuz9vUqXe0G90kcJL0WF8WkHmMRuYwzmU5QIK7Bj7tfRWFt7SXX50Xbyny+IhGZlELML5tyndxW4ly275yokq4J1GN4ABlzHkFcAFtGr3olXBARp9rRsqooA8ltvP/sx/S95TQA+XHkL7/Ed195l3HbshxYkcJDBpKTVaG9BLtHupfX0MzwTGYld890XoLA1nREoI/9ug4pzKBQDm/bCIEB8TwyVg1Vtg5kWNxuN/ljljxmHroleq2ulbxCYJi7DrT5cJueMXgQuIDqyBzCGZRIIomkpkC7gwEOZb2MykRUWoOWJavWr6wHhujZt+aSkRdRmJ7D1QhEmq6594INVRFTe54+5/GouOLX3+6ASGFbnvMNIPjj6+PzN5/d8nF8zLNAaEyQn//+z4+v8d/8D//j7/zO7wD4p/7pP/+L7/72NvjnP/+/f/qTbwlxdZdrsrdicwCclerZp5UrhSqQjOq+EfO6uewdP0HH46jLpapcwitMRFYqmKUlMiolg/hVWiVDp7tfCYWAz0jkJlttAb5UPyoCQXKLvgCISy6xa6bnRePkjIywIBrPm2hu5qKiOviFW9TdK0oi6Uky8v3Tp4+POxHpNlY//rm80zLptNqDLQDBIGhjieIksreRbL/IIZwDwEzmSOhIySQpKVA1tRfocZ0cErsKsmkxDANg84gwc+LbJ3YKzx80KQgE/nsRIUudX4Cn5ruPNKjMZncHi+hgEU2t459F6zJLYxj0BCvu+95haiCszmJnqSAxpDM16gCHJBWR4bO+Z4hUwGeeK/dadWzbQLp7BdFUo60aEjTDdRtFAS83tTIjUkC0RG0iMlQpu9Hcs2ImiyhEwlPWF1m/jJTMPbKnY2OogKo3N0ZNb6FKQ5RbQd1oxqgr5h4Rwqgc5dbs8g8ErVf1s1oefDU4YtkPXquOZbLTvrb9PIX7RCSeQWFt+y05Oj+9GN6AEqAwFpfYvzs/q11YuH7i5im8toCFhSDEvQsKLZVTEHO3A6phWuoaRzLz7HZ8VMe0PkmLqs7JiYxAEoOwXudidtp5XMlr3Uqr2i9z37YO/5Y1gUkS6Xlp5hYR1H26dgHzk2iQtKJu4KVb4SGbw/PKPWWuMwa631SxO0GMSkaWXC1X1vJnPVNCy1AjEldUwQ8HY50PnR1Y4sU0JXiGklR/s+rgCMzpzB0Mr0Pq2FNmsv6o67gRQapPTe5a/cyMgciKsMls13KA2Z8MDq5k32dWyxhDOIvMMsNjzYEvL0+tD9f5TaRiJDuAppLmWtjxXIyxNPt49eGb2eol4cUP/qJgeo7zcRXhl1e9sHGP6VnSSKLD2/TBusm+g3HGLLY6bzsn7u5CvL/vpzXrJ4AhMgS5bWYctgH44rb5mRTEGNyoV6YQ4Zkg3SRRSefhhebhiBi8VTmX4IAxDRImCEtneM15TLdaPHnZfNxMt1FTK1qtycpMRKQSR7QKIIgzIiOYiDJEtpXsXtkXqIe8ZTK2DqiALkZCPdhDtZRQt9vt9Tw1xp7ZKyoyKmW28nUjh2MAeASMBax3C6OtiGZjDPcZEdUXXZs71YgXgPlJz65fiy/QJ5TSxiA90p8QAAD347gGz89AZQ/z5E2pJKoX4V6lnIbMXM+hmamqbptk3g/z48zGu2Q/qx6IHqwTaCNxzAiXmgEBUT1+oav18INpFkNVS1xzJZGtJz5ryd1EI8s9wJltwkXESni8GiXVIlkHW7TamgTK1XK1xmMkATjPyaBt26hD8YrtwF7B1UQpnWyy5HVMEMomIZR4R4kTLsTRtWsU26Ate0u90itndZci6vWP3rY405jlUu2UNj+TWMbVv1vqLfIk81+/mNjaP5hBnJWvRC+7NZZETVZe5hX1W3qN5zOx5P601D7IasYRXs7m1HOKZGFZYTOIVJXzPJmZ5BI2W8Ivne2amtsZyaSVWFbP+hiSWWZZENLTaSWBg5lWmrReYo1F2PpVLsZ1TaiTKd0yiCOp7O08FMA+FEwRQSurZxWC6A4uvErhsW+ZyLPqJF59fCqucpkkq0ez7zcRKfARmj7Xmp9VDZQSvy7ecslnAGRroMTMaXHYSUQlnOYkyxSRbdvq1NYqrcKpRmRGUi7nlQjSvUA2fB1rO2cGcsmD69VNXA2/amSwIyiqy6Hhs1PH4aTEyQK5Ghwqg4nT821/TziBnoFt5s4/kE69+imWkgPhKWVb6Hq3m+hmZmkiBEHQEoFwCqu7s6430wEizmcLr75IzClCPLSK4j6iM3U7lp7PT0SWbpO8VKZt6C2bFhMLyczLnBlEJItoUR3Z080TkRBWXun0nF00C/GFZFfdiu+S+yY/+6TzABDm8zwef/CHHhME/fTWzGDh2JUDoUyZZbhS4AgWVhQzok6bg5PI3YjSDUXjFklikcEvYgi4e2QO0THGXOQ792zOKigQFLVu17IQVR2G50JsSlkDWC9N5jNlzyJkCeQKQ0UQ4REEn7Ma9pViklmo2ngJ6SvQs7dbpQZ23ZAWEV1EJ2qJuwihJSTmNjaNyiAN5GLE0PJdFTyvVdaIlWqcItJAOwQL1YQ8sbL6zDMRnNEpsaURQDpExvGY948v3/74229++g7g69dfnhE/+fyzv/gXfvd/+ht/46//x78H4L/8R39P9vf7119+fv+UmWYH6inmjt4TkaIhRGqkEUcyITk6CRu0eN+U8SvS30SBULJOKRkpJIn0TF5RwunXo5vXVDASKjzn9EQmJfwaAioxMSnLnNNWZ3Pfbsx8+pw2e/KTHkiGYjGTSpJW4UQZCfgiTdaZ05E8xp5pK1qb3d1yqm4zfGxbvVFfvnwBaOzb++e3s5ZfGZedG3kJ8BMUTMkccI7mYUCEeDjlnUYVlAIAh08/mL8l1uJHASDemCSi9JksS21h0zKdKVW5usNN3hrDeXhGPIerV2/s2V7+AWiDmnTTNIQfqjzimTr8x90p18EQV0Oo5H7KTJSyDwBzdjchHNaQBMzwHBIVK3Ct1ICSENE578ysspJcMmVFsbq3Jecqg4JY5IrMaGRjJpKknC91HiszOv3xHmjBQbhPkURUmSjllpSnW7b6yvxMoMm1rRMigtZJr85dXgZsSxkNSHstXnty3v7wOpldQtzl6FyWhPpHgsv2EKXGAMQrcJRU+PKkrKCi5XMmvprszJXDVyDyy28izGhaan2FJSWTjhq6RNSIyNLDP7GqlLFUQtXk6OYRd/zHU81KSA+PSQvA0DrqSDc3s9v7p2Madyg4lfm3fn9dBJ/GrYboAJ2KpiKqRhixKp41YzAlZaTNdc4KZimRUcFEX4/xFjOiHp/Cr9b4pGlKJaBjEDPu9w+VbehWF2qelp6qMoYezteq3q8IZVSxu7CdK4qxco4XwAIs6G5OO3pUS5FRYJt8GcjVw0a1X5SjOVCZ40W3qjKPEMzESxOtizHXfm3mqxFQEd3MSpRjsFlbNcsJVHcgl5ekPm3bT0gvB9x5nqpa/1cXMssGXsLVlg5dBoN4Wm5fXtL64nEVe95YbfDQ6+0lIi1SY6SMDcB8zMprjcjLQVDEi0wvNSFFEabKF/La7+jKjdMKysFgXGwYImL28HONuIQ4m7KYRiTajM8Am0gwM4Pf38Y+ARy/+EO3e8ZDqOAYxQ2LTGceLEMC7Q0jEqkWgJ/3s+r/iAWoTQazUFaT3SIjCUnpGYXCbj6ctGwc9cQV6CcyTlYJs2JVVC6JUzITpc/jTqtxlhkWnXRd696mY6WqMUEajVeDtSAKIpVy9Ng5mbmqIdVBCxiZxOnpHtMQ5OObnwA4HxGiEJ0JGtpIHRa4E+WLtKEhTMokRHPOI0pHSDLjkAAAIABJREFUKTXTKEFWiaaZBMVXLnrrUr2dZu6uqjZjH9IvCBGBLLy1fk2kzpm5Do+9okaHGGaUMffpPdcILwfpYNmaDwgV3nNM5hqltJqVMtIyXlfFIFKW1udevKeqgnjxzArZCxJK72MLMfc+TaCGCsVK6+uWaAYlPJwWVHvOEm4nVVeoYEM2kZw98It6QJPIq2+dlBEUi1SViEhKiliJ4EXt9kgEY31SEiKmoKh9KBZFtywWfXMvxmJeQJ9XKTSzWiQR9Jrr92tbjJFnNPuvUYPjfr+7O0RpjJI+dKcqEsXne/HI9RWsjMJIWV1hZp5maWEWo9pjxHJFYtDT9yGyMXE9v5kcL4fzi2XwK6qKgOcFehDOxdxiZhl67RAtoeGYM7owUjmmV9A2vQ49zllrxKt15fqjX+2OgRQm4spWBDfzbHC11jPdMjppGcwQ8OU8ff2Z1Qssm9mSTZCIhKMMTsd0soi0sAczbTpWZmIqlfssy7617kJcTX1eLi/mMef008cY5Y1HMiUN2cYYPs+El3q8rnamd0rOizvd+9i2qMIti0tieER7tC6PC1N2whFIyD2DrAQyzNwliNLpJyuxc0TXJaoiwTZjU56zqfJcFJUwChpjFAMsswABhQBuBUdxTGXZzK4JXkSYzeqRBdsyUvYtEJHztOcJVkShRTa66DsO5yEqMucRKAos0utflq6vU9AdxBXhdp5n0fuAUq2DSJj5XIg4qqgxXCgARKRue7qDabCoUL/UHvDwSKggvM7xOpiA6Wl2fvrNH1H9WOf8oy9xTvvu6/7tt7emLc77CE4kB0XGeaglgNumfqUe2jOtIJncnVm8QrTqQFT9L89rdZ7HyZD9pkLi7BXACSRrRx4k3GdXG8QoH2ZmAftanF+PXHfiGh2aRDI9Sgt9ct9KnlriEbs+QvZ4y6xu61pb1ok8ls/9dcj/qsyqP/cyf9WIJjNL8lAEU6wj9wVFJyLmUUahliJHC3HX85nYu8EbaRdP9rU9d8nb3V2GAvnTn/7UbH73B/9PLVPbtrHId7+8/3v/zl/7i7/7bwD4r/+L/+4v/Cv/7Ocf/8gddn6tQIrlm4VbWkbR0TzN/JBMGVoQ2ZptEkRItrruz6FtIWQiCO/v79aFkT+1J9Rh7BZTRJiBgKUXJI+gRHTMBlDVfP26XO5WTtlLf16QOYdHWLcj64pxkG6yXgbKdD9VhJjcF1iRUllUdc45mFYMKEQ0IpiYVUsBhEU6/PTN5/v97nmJd7Qo5oW1eZYalI/Hx7i9jTLklCSHYDbNvsg2d20P9gP3PD8iJ8c3RkPH+xIucXi4J3ObopvA4k4EUWr8gUUmWCGDOWtEsxr1SRUT9qfLMOLyqlD+KU6WP5WrhSzKIgAytHM7aIWRRURGggXxNM8PyOGWq5+1WuFiZmbG66TX7/iLCuC0c7TdhoTFCGHh65hkGTZnbe4iS56T5O6oDejis2QGkplTGQ0FkN5GbQ2QWQfnE4Ke2GiA6dIn52rOtKKziaokYwvl6YZorUQsUWcpSRuIS5inmc1Sfj35xCWHIBJey0umuyvLq128BRksFfDyuvj0v1drw/PCkGUmZ5WStEajTtHGNl+mSBJW1Ww20JNwuZRzHHjKgVoAWn+r/XGUnR6+Vs9rmRLV9KBcp2VabvNtn6dNm7poLMRs6SV2qw132qq7smVsrwUxapBIdaJKRCRjjCHLotg9IPc66tzv96emjOsOGsAF6puzLJNox+xTIy3btpWfbjneNyJH8pwxhlxJNBGBqEqdMp+WdstAFtBgJTwza+I4D0dWMVNMt85MZb5WuVfClKry+r5FeYu1/leS6BBmFqUqrrMH4Pl8v4h42XXbR8Isc3oNutrujgoSK6KKXJQQ94wXiXjVsWOMp6avCr/MQNbn6Yjr62IyvfI+Cs5Vr8nTMsda+4WIkFyj3Wrdkpn5bJ6Cu6+K139FprFeih9slPGC0FpODt8GEJ5BTFg2d/GMGZ6ZNUSpwacSeNtg8ziOjJN1FAAIqh5UgTwKAcBvPwmITTzopDzqyD/DRqQRhDggq4An2YYSh7jnqdvepml3AyUYDIhMOzpkhxlEx5xmLQwZ+w3EbuYWzBCKVb5GRATNcNtkA6CKGchMISRwv9/r24lwvSCycGZF1iiBzEo57FVdRI7jqLtTb+jD7tu2tTZnrGIdAUJGzZc1Rb8eJ4Dv7vO8fR4sRd///ssHgK9f7t98vtErpmBJdbZtO4/7xWDsyqqWEVU/i+rlQuSZkcFJRaavpLk+8XGWRqlYmE5kzMd0tkVfokwPIhoiEf101amzkRPMOsbZkC2SOiWicyRRicVvb0SkhLPezFrpkDNso0HEXpqdiNK/UOK6iczc82AUNMfDzsrMEkJKShVOq5VtYR6pqmOM1y2mHTfTR793XAms+/5WjZ7rRYaHSLlO+HpPMo04iGRhsuuYTgvdKGsHqUji6qjiOh9dy91TA1v0tEzWot3FdWtUNcLMjOXy/oA3rsPdedgTu5kZXif3/HVMUQHnbWxKGu7t/Fn6c6sGIRG/DEvLhTtY9AIj27QITzCpqITV0gAmLghHueNqdhTnEj1GXiugKpvZtmnLdS75Kz+VV3kZitP3IcR0mhcuZHFtiYQjwpH13JBjmr9tg0HneeLSGe5cbJ5LKlm1VP3PMD9sXs/EaTMB2QaLHPNoetM5I2zTAZGFmyJV8TiJUkXrTp/nmZmF+bmU21XRCatbunv5Sy2cmd/e3s4jiBHh+9irino8ju2238ZIQpE1PCLhpXoK85ZRCVei+Pvb23lY7bIeVoD2eZyC3KShEuXFTSbRcQ0NpoXZqbIXxbCJZRSRqYCq+jrD17sqOmQb7p509qMel728ehlVnPFxHKy00Z6ZV4Ut4Kti5mUZ3YXdOTnd3V/w76rSEUqr95mZ6Ta2HfxEmUTEtm2P+XEcc9u2BhdNm3PejwcR3fa3UmGVlyyD3L2Io6W1E6Jtl2M+PE8KejwMwP52a/d3QqSDADwiZngiwKo6RtfiSI2IIodZVEA677ctwXPeK26jwYpu+9u7Z9zvH8J43/b6CTZPZkHkQD9ddp+y6T7GdDNO/dm3AI4j7x9fP777Lu7j076/vb0B2D/td5/Yhmxij2Oe52gIog7GaRERKltVNnNaEPb97eP+RVesl1tEhvAQoYhZCvBt2xji7jWcrwECCXu1JtPPeRJRJZN9/vQGQniICBzVAdRtCIs7zM+XTm9XiiKSy0WJmosIu+d0V91KIOCeQtxl33K3XUcC3farRj/Pk9GexvM869MqC5W23LsyqB9rdoqw2blaVz2ssxkqUrtOpbvFtOOYBbO7Io3Kl1PxrLlYANvYzvOsN+tZ6/BwrqBDfHx89ZidlTvEIgF63z7/uT/7j//L/+I/B+D3/vP//s/+I7/9T/z5f/g3f+u23zS9Vp7tmJ5JEfnp9ukXf/QHAG7vQ0daHJkuIiparJXiXXvzVCLbCd8okVoq6RIuRYBJVC4KWDkbhJkYbp2cLVkP9lNpX40ARjKxiH58fOz7fhXT53nu+w7Cvo+v949a1WtdzS4motQiUiNVcFq84sHWHmHXedUjRJmrewJNXPPh/Pr1a52yLoBRJVrUrPjKKS+9bng6XHmUEZrSODGYMj8QcSsu8ienj7yfJpQ//vYfvJsAOM7M8DH2cePMtf37FMqK1HVHhahtxZNPkCdnsPTlqn7tstHTD+DKS6Tdq4RH0+fzeX4tHdMPOMG/ogylIgO0eYeZiqSV5LPi7qYJD5FBDHhnTGQt8oyYT81mOUVVVZnMTJj7UEHdHTCbY29nAQLneXoSs76Kz6t+jQh48BoemNlQ1k5H6uDAfRtEdITZtGOen775DEAECY6I8zi3t/08j3o+9n1HJOYT6m7mFr7dtsfjfr/fVXoa72Eig4NuOq4ejVtkeCaFx/b+VlkGbp4RMvoRnd1KdiIUtvCKbaiT+Zxz27Zt2wqsKMKrPBjmNueh+1br5/fff6+q33x6+/77j1pPmBkelNCXo0sX2b7a926LScHuU2SAgpnNqkUS9bp9fLlvQ2ajr2iMkctlXbfGzKvFn4Tj8ehDyNB9bBEW7oj+UT7t69ev27jtb+9ENMZeV+bxmIJkKeQ/jvsDwH67CYm708uTLCI2gyAJmBmtLlWEnY+5MeeQbVsDiXNW+gYz38bW3AFx5hEWKkLMZufCNTIimnOzZExzTmYtPWyXWJ2ZQsh8PB5BMRY0KiguKUSXXkcfafhl/ljabyLSugvre1UaFCOJcHkkiyhBSHjMzNpb397e3N0tVTWAuraVLO8RTCC+XAxuZsKx7W9zHlU6jiFmEREfH1+I6O3tjXk1PgiZXp+5JnwZFGnnPLdt2/e9HsXWWYvuu4jpPBd3nzgitn07jmMWLON2A/h+v+v/x9y7u9q2rulez3v5WutjzLkuu9apfQoLETmpHAyNNFMwEBQ8FMgxMtBAKhJvIFiCBiZGCifyP9BMIyNBE1PhSBl4xBLKqtqXNefovbXvvRi879d6n/v8Azvai8Xac47Re2vf916e5/eo7vt+xNF67ZZBpRKLytOERWQRbvYUXVJNGIlEyFH8b9kGqaR5dXfXTsXMErRtO4Qfj0f5PipJp99W90bIMfZBpXwzn4JRYA4iSKZo5RhmlfqEYJCKDlEjKsC8Rc45WQYrZeI4HcDQ8fb5R/8a92nvt+9kUwD+kUgjYRGiyHXY0uHnrKdX8ZEPAMQqb5swW8AiJ4U1spdriJ+b8tY/mCWCIEOJ1ea8PwyACg3dkc5IIWRbG0gY5zRD3G63U7g+EKsQQxUSqboTwOPxGGPcbrc55zkfPdcjKY6dqto551GAzJ2IVZkpY97r4RdlJKVsTHQ6Tc+TAeCMFB06to8Zx+OjNG4//+a3No8fv3+vUq3Of3ePsMvQVNPh2iC6p4iYxdC924o4hLgfg5S95kScMjTC3ON+v8tCPs3Ms8gAvI7cBBOBYBHm9oxlWEex1OS3FtgWwmOI2DkZeSXRuHsgl1PyBEBDqmjPzDGYebzWLelxu918TaIjXllLXOXj7aZDOcEV+tsDOAIsdKiH8ULzHcdRb6tPe3t7W7XNZNa321tE3L/cI/oTg+eQgUAQVKXqZ48wm6w9f75+KYbIGGkuKtnzzRyiXjGvQ9/fb/VrHcf90uTK4AbuKhORR9Z5UmbAiHQzlm3ftgyvz5BUhZguNNs6Kc0MSBIR/d200N8Ti4p4BtyYiFTw0lX2IHbJRAFQBfHSSpdYBMRstD9eoNMUJf/t8st7nrfC1S60+AXnV+V8uUguPUVNVWoiO4jZvRwioC5r5pyJ4Ar28loIlf7Gr8X+ZQ5U1QqD9GnP8Itv9nstBwAjAyS88ho6HePr/XCfyhxl4BItQBoJz2MCa4nUMJqkl9F13RDCyqTtxFsJ0mW6YZVwO20uUzGPfQNwzPMpo5UBiA6ex7l4U+CVBygiqiiTGHFmSQ0yArEgZJjzwUNroFNTmGJo79vbcZxj7ASusXRFGxDjtPN+/7i9v7WJgFB5kU/5etQOqnKYoohcJZUfYzxh7PUOeEXt0uMMCFrRHWExmZl6I/fNDrwOu0qni4i3t7eaYb/KcGoqvu/7/fH1fr9XGbeJqmrBup6oV5CZhSezEnecuypHumedVsQi6Dc5slwwmUVs7QDFcLNJJBkXHpyByCWOXl9iTX8jIngxlInJQ80i4Nu2ac3gAMzcWDJziAweR2WJp7MTk4zt5vAYACA/ff8dkf/l33z58mGPRz5OAHQb4WYcQ5SYxtjqswXBPDviOluEEoHDpplt287SQ+F4BsESEVWicAs1F42SUCcpnRaycbZPrW2fIlLznVIpX/EEV3ydhberPDoOSyoksCS7kRV+FC/Kw/q+9n2Ee4J4pSQwEVg5MOdMt8tpnF4NMG/b1vfZxd14IWwxq5DXGlCE8omq4kvYeS0lwqxaqd6J1SHDEc4N7clsBTmpiAsPIoL0TyUskqnbdp6Pen5qtTWPM2Vs23tYfPmbL3//T/4+gD//P//3//V//t/+pX/xnz8ef+OnVX3JlB8fj8/ffQ/NX/3qV9JbWY9o5cicE5mtC8gt3VUESXAsE1ZSUC7sW8PzCSRynZNy/fPi+z5DnVJExItAnB4RzXrlludU3NqFJCgNyDltTq9i4kJOwi3yispSkdJpx8WO6AknZaaLsIhOr/HuPA3KUFV3MnsmTxfMjAux3qkeyx+0PIllOt3ftwzKoFgQZ4aXyN7nPfksI8SbMt5FWWb85vFFwb8AsI1PSXg8vkTStm31LTDztLuqiiiBZkf/kdLYFKdZZAig21YWktOtakRVXQLjb7Q/lxiKkJQSHBdoOb+VCNG3BqSmhSEoelzYYsAwRFv5RLKUwLCsW7X+oGO2DPuJ4hoDqMI0Xhd06Y7IljksYR01jUapt0hVQtFKTSiHNvfO2J2YiFmorabzPKfbvu8sjUR9PB71GyixMEPk+HjILk/msFcUjNec67QpQ3/++QtRfvr0qUCD53kO4TZUU16OHyGmlWx3HPMF8FqMmKICe30IFlGPE+PJofQr8O93ACjFLiCOuGigNMbITPd6bvsWa1/JUhe3minsShp6siqWZZqZeQHzQbU1YTDJ0HXSGhGNTTrvs2Xe5O7h6Rn8UmK1w3CpRF8hZSUA9dkvCHFWjlu4mfVqqoZvm1RyWQtXy/6wsAxPTym1Hcf9KczrHWCFKBXUrA6E6y3gdSKBZOlcorXYQC0MeiZI+ZxsRi0vcwwBnsiPrgODjuPc9+2C5xXHNrM7W2Vx89rHiMg1cg2CEh6PBxHVqzRYyo8TUQmdyxG5ppArjc4rBJCbpgJ4/13MPMZO6KojGgNZdTJt21Yg+wL4VcxqXRzMUuDPEv83IuRi/4u4+3mej0eYWQ12VZWZIqKGIJeomVbR+/Xr1zEG9wyoAaqvJ5L7fKGW5spNeCJvrie5ZcIR7inr9yLUYxnHcZR6dBmcCxeSVRXXRGmoRniJNN07G3GoBrG5MbLIpABk7IxApFdVJ1rlAUV6e7klQRWSep5Th+j7LQ77OY/hAmDodyJE5GePdPdSJ87zkZm32+Y7eza7AZkeaVEFjmR18gUjWJO+kolJMSAr4RhMstWzMdM5SKToodSWjUywJHCck0f327KO9N4sltJB9fUDXxiRIv0JM4f59Rgwc6aXLaEVprW3jEgokQTJUcoOVd23fd8/75saaih2bIPCzUKkygx+dS67ndXz1xV2yUwqE6pd24yyFmZlhjMBeJyPMi4lURTDA3Cku8k26kPuMOm+Pq6MLQKg3xioM5nHdgMg7stSDJHR2bFtxvBKgayzi4Sro61wg1dNnIhci5Nv4r3g/UrWfNYetvKWmblIgnU2Tc8k5CJSz2nMrNtQ1WP6bdTLuEXY/eOINGZ+f/t8vz/6mFLhxnZQLYFmnqy83CBtBixNoLtXIG2nRZFfjZ7NlnJs2+12u9UzYz6viLFev71y4l5eYffpPqs6qCbuUri8Xhb1/XjM38E+/F4MOJIppsOT2yb3zBnKK9aEsJZE5BnpoXjaO8vDICpE4p5D9Dkwy2rb6aIlX29HZpInvSwuZKif5xXfBabIJAoS9jBqHhKVoTfKvFz2ENHqWQJZOnJdVnzWkZAM52zHRFiWxuSSy67W2t3rr+4ZfI+4pAFRAJVn0tyu5CfPJrMlkYBEtwxLutxQ/QnXWX8p1a+oHmbWfQdwTvd083O5GLqfL/HCRdCs6rMWMv6YbfS9KuNZrtwkVCgxmIUXAj0iiUf/amxJPSwoV/Cr2LJoxo3zRFZYtIWXyKVO0jArn0iVIPUYVB5URmah4+QS+au7l8tgtfcQYlV93I8xtGqFUohUU5RwvxLvi2HRILoekoa5T1s9sFxasnJVbqLJWb+Xzwu9w1ebXVw0Dx9SNJjLUtexcyQsunRDKA6lZ2Ma9LVhrv1kdjQmJwk4+QV51uCljG5/m7JOIhIgQYNZveToFLKN+TjhkYDkJVfv+dG+vZ84AfhnIWKN/O7T+08//nT78cfqty31zEgPAbFq/QqHe0Cp5LHZz0x9XE+APF0Rp07o7/EyIKxJWoXveBtMhURourEqMYr8EuHuXm2JLyUqPBJe62iRRXVNc3fQirO9PLbgRFgEkmorosxmbtPDkwhJrwHN7hmfx36YlyKRNxYZYzzFz68q8Ub3d0+XBHHMQKoMCm8mE4XqCC/aHFcKZkZUJZwZLNf87Qm/vBoPSyTJYlxzWZ3b/Vh9EYOI/LRi/QwZGTZkE55+JoB/7V/5e+8/5J//w3/0x//kj/vtfdsYwG9++9ff//DDMc/T7fPnT4d99CZ8E9k2Ac3p4auJhSbDpwnRtm21rkyKkmS7pejVGouoZmbMA4RCKRMQYVHLSeJlFy+PDxUd4kl15UIgupNfkVvPrIkXRffa9Ld8pso4YmQ83GZE1WeCFx+i50Q+5fqemQRP5qQxxhXzvPKhrSSXAOZZLpvVOrWlmSICPlCcU7SyNSJAVl8iEsgain18HrfBt8fxm48jb5/eAQSNI3MQaOi2Sy0APs5HJTd5CeGrvEslRsO600siW6CHrGDbBu/UMxNLy9DGhWsW1OXpE8ZBrwEr31jXW6WSQDXz4GYkZxXHulbZ1Bj2WLntSEoCVfzkc8KyeL2UYJbwtGmX0oAiaxW/9iJ0bS+qU6l7YYzBiAgvExh6VcKv9cbqP6tyIFF62/arfdLByiJj3O/3+ruCsoCYVHQAuvwddj/vt9tN9+24lw3NidYOObJbpvZwcVJh5OMihmSWOY9e5wvlvCempZOHZWYW09qZ+xL2DIqwMHjPraKA0FIGybM6+b0XZVQHLOOlviTyQII9K3NxXKz70iNFBCsvsAVmODNdSmO0IicGWhS99joy3cysrH+Mb9guxFnlTL2hqsoqdWeNMca+Zg3lViDax+Z5IdWiwGPXZo9UPOazaI4nW1JAIhw+aXkrFgijusqReS6J6BXQcQW6teOb8BIpKpwRxQG54CZAghsxcp6237baRc8552nLy4zSL7xQLfNS+yelmbkFJZB+fdrJ5B6fPn16DqcKYuROkWACEfTC+2ZtcTiRKa/vVNXWXc6UJxQVoaKlscrIMTQix6ZVYFwmLFZqW5wwB1+nH6BMbNMuMEc/88k9an9xiHQjxxcEvQdRjhBu+QItrG+HgMSVDlvxgVzmmvoIRIRZytq26lWe5hXCKDLS66ZQFck53Z2TVQaYXnuq2gr3EkJ4TtMhkWmOMpsLSxvoQR55cTmESEhYZBN8zLlqWmRkxBntuiIATglJHntS3O9Zvf3AOHxulJQzMxthy3y2Lf329XFf00gKZwNFP2f9s5s7fOEJPNYUFZsOTqekIVqZABRRzMyZniTeL4izsGziaeecqs8zgcLp22khEQU8Mz2tJhprrhcqUk3G60OYHeJGV+ZXpkcGKxMk0MBdUjmO4/j1r03fQ0axJz99flOksoyKps1r3CfV69ZWo0SjRMLcs872EFfg/EretfSYT+0tK8NAF5SKsxD7mSWyzfUroHyArwSD13+ItZoyi/SY/dI1ZWzO4za2ALl5IEtVB6ZphuSIVvzXbcWAkDpVP8hXD5KZnp4ONNcREZkzSyx7PcBREweS5R2qJxlccMkgVa38OzarX01lY+Y5p64ombJOcyYvlJXy0KGWVu9rE7Kk4H6AkOczArbkAsKjqLdryYqImGmRMXjUxV3r7Svkj7qNShGGJ/XW/IV2l8XokQo4y4wxpG6fSMqk37sBR5Rbo6YJGfyyQSq3XlIS5VLFRA1lp0F1q0qUi046NAJzHitFsw6hDjtjJNYmraZQ7k7cY+OCe5fdumYN1424xpN8+TtQcQsyyhsM4La/8cJ8ZEJ5XFCoGQ10oucE2kvBcRGbX3WJdXyvdKJi2KoUFpS4IrKEJBep5aLRjrX2rET060/MzLJa7PteX7+3+2513ULlf7b7efdjqDDzPsZzddOBTExEFfnjPbnL6MCXfs+dvBC911VqZrIinRPEa3UvQ58p0/w8SQtNXE3CctRiNryDtk1Xjgxg/f7yuiajI13Sp4Geo1wkKCjN/cUJVhl7EKQgWk5YB9lLqfFy81UK9CsLplBXnN11XWvnOklFRKi3QHOxo0VkznVVSBP8MiM7zrmGF1HxKIRn6Gi6D9Y5J4JUNl5bfYqsOD1mzmYdU1DlyZb8obLKnApgz6AVm+qeTNh0eNo8j7iMr6osAuHTjeZlnaUSTppnnjabHL6x7j/s+57MvKOEjmMoyInrCSWmwolbmLAoEYGXDxPMvO87M8zOyoVYT45XRioREbTpvVXOlo+8zn1KYQ6Emd32cQ2PshS/VI9GPr9BIM2DE5TV6nF3F0UPrTMTG8vFaX8lWVD2cbyeoobUeA2Vt9tYS4/zPFVRHe95nvttu86TCKPgZ/wB5zyPykB093T7lusurwj65GttErLYN45c4iRe8OUyEUiCqnDvlzEiMuecQRgqmVaY9Nu46dju04PmruPreQfwd/+Zv/uP/uIf/hf/2Z/92Z/9e//U3/kn/vqv/gLAH/zhL7/cfybKz5+/P+a98+R1WETO4oc/W9OA1VGWzIMLp7H2irV2iJe8Ky9MB1Ogsl2GcLYyj/g5lat+gBtiiCszAkIZIuZ2TT2Wo/VkFdVxzuOKl0MCwVgnjzJ7SKUIMHdI4RqLZGTO8Ii23bEwMSFh4QJZYwumXN+xL9NgkVA9qt2p6RspIelxniRM0vjw3ttnEmjf3yKsIiTTPpJ0J+LhDPrNb/8vAGP76dP7j/T29rD4uH+pd0mHgsURPk9KUtoAKBMS5xmbSoSFR0ql+TKDtH1Y/dYM6dXWglgumGQm8husKNHTDPUtrPe6eQLknM9p6vJSaU17QauxZLrYpOE+tq2+0etSMLNC6FcPeT3MIhLtGKUTujjyAAAgAElEQVSLK1QyRgJ5ZR204uNMtquzqutJiSp8aJr5mqKOMVjlOja3263+LmUOc0fUEsmf3jS+iBf9b4Qh+PHHH8cYRMmDAbzrpyEaERTkFef8wmYqlaWorPjb7K5JLiYCKvLgNXnkOj/TCgb5xDdeeSKdhtEbvJkLyMrcJ3Bd4lmElAS3bi50DJhlZHJTBoho+mlmIq0luYa2hXejoefx2LftslV3SHPE3mEK/XLQE3GAyHA4U2oHpWUPBxjE6RYWqcrMz9e5LBLEibaBjEUk4FxhZ55hGRzPz+SahTBDtIxcr1kzLexl5rLCNQVGpU6wRrYPvrjmma/5u1ovy5WU15tkSWZ9/Hw3Y/pdlC1U9VIxEFHDYuMysIjKYIreTq0iaqkaZ0RjKIVZiUlUlJn5HrOKtCBEoByJxJ095MfBpfSuw219CE4NfVf9JrDWlr/j1Y/58hr2GE6k1bgvQQ9PLIjwuPzRF2tMt3Glw5R9poikn9/ei9zyPE/ogsiUbWSLBs10cvw1Jy1ez7KrQHVExBCtbIeiNbVoqGo2lhcRd9Tsr97x2lq7uw6J5ApbK7FzMiOZZDTetRutDMokiDKTZDgWXoRKtkrB1EN23SgyZjJvW3oGDQA+z4/H/X1gl5u7H+exymb1CMxzu703NVNHFooHnMRRdwqQfmbFTkDMrPwCAjoi0iFJksmdPZRCfFPhnAmp47cMAsEcYZaF1CntT3AKUdJLRWQZlSt7EWEvfoRU8MYLVaAsqqDOoH0OyEmJ1cFzGnQDsL+/8fZmKjTElxJzH7qxtD5rpcPU3MTda2RT2VjlJ42AWZRLvbH3mXZO6jFcHwi3261mNKXzvjBnqgyk9BSmw+mpU1I7e/l32paiodTvNqTzvziR6FwPTxhRsVqfsIwIM2fCaKDYMy2omhf3KOPMNbqtv9Tdi1Q4iBwBcFOY1ink7tttewEAQ3SUivw023WZyNz2m4wxtm0zs69fv77f3r8BtyX4Al0zmVnZjokaMurlgAL2fY+02qiGc0wjFRWtHrz+wDlnpNfE5xqfLYtDXjvai2adTEQJGdk3o7tTUtlvW9ldmgBmJ7r0nr9nA45z+qZDRMI83VVVLt2aMDK/pbsDnAQc9zOX/CIbh2YRCFQni8hYbNGkpdcCkJDLcxvUBRbRc7ScK1Aws1zkRJmq24o0ezpciLUYBxSU0cM+9EFX4+hw94rTINAiZZOSDh3381jjr7pddSUYhZ0NlRAGAeERFszLY9UBl2QZjLU7kuI2995+Ad5KuuIRsW1XSESc5+nhtTyfj6PyXJHuZrtQ/fzZnPEMpMhgkK8pfgkjx377+vEzFCsLHUlBzKyci2YXHhZUpg+kYzU1Np0EtaXxiFXwCbOCCZzIXAOFHgeTwGzCOsDNIrhiW4mviLDaj0VaXYDXRElEgjQzGVJPi7lVcUzC08818k+iNDub+z22NXRAwuGvMZyx72+gqLqNrqzbQtcSu0V5lQEIqQg6+GYJFohIhFLgMXMFN6R3glr5sAp2WH1Fp1GSMkvXJR5IEPOcM9YCsFkMgawhq1Saem9JuIQYPUgouJkDAVtMCADMlpHCcCSyxBvE9T8kIow2zpwIYtV9DzCZfXz5CuBNP0cGX80epFP6BpsFwZPLPd8PMTOLsPurprjyj3oY8xJxmr22aktydbtpbnPaDW8X65EihwzyqCS4tSbiJESYR4LWgUAUaYnaJ+d1Sh7HkUkimtmAgEvQVOPSK+OBiSpx+fF4DNm2EovmnA8zclXd5NoDX60sgfswIHAmqe6Zj8JVPCdoERlkFkwtXCItJWD1/XP1/BlBSRWpWnVH60JrwPvkMiJU1KgKjeQVwStKLKDTmcUz//CnvwXgt19+9dOPf/s/+Y//0+/e3v78//h/fvnHPwB43H0e+MNf/vTbj18f8zH2dtJRxDy9OH9MVAB3D6sAysw47Tjt+GaFqGLmL11ZAFBRZNqclwWiWRGd6dRjXYtY+skFJK/ASHiRCF8oVuTuAtjqgVeMcHlceumQGkgoVVITXhTO5j55CEUyc/a7oGWeYeL7/VFLD14spIqsr/EEl7Mh+eI6XxW2gFoIgpVUVMwKqrjkjT06WCS/gmOD8Yjfnr8BMO0j4zey/5j5iVMdujxNguxlWUm1hFt7xQRleGbYvHDOwgRKT2d+WjItq66pMwsSQKRTxmv4RYLQdNUKQ1lJteBgUDg5c7wgBYICxMqDH+dsV8DyrVDDYuEITreJRhIsBop7qo6S7gScqnxUZSC8SIT9LyvQpEhMnB2nyhkqnOnJxXtvQVcV9HNyIcoqHFSUam4eEeYn6n6XoURhlkZUqm/AcU0emwrfxNN5vn16P+14PB6lFhnXplH3yhdZ8/SVPx9J4c8CB1mIhCvUA5HUwV5pcaUgEzPT0MKEdsRtFS8tnM99bAfOtWFmEi0wGdIvhH1lUNEKiqsJhG6jGcl0Hb1BRLprnCdWzHZ1op7B5UK7pjzZyqt8jcGKjrzK7CLNM6iiYEaJMLKxL2ssNsZwDzu7uN9ViTVs2nlyw8KRSfOcJHXNctV1qwF8ho5ldgwKg4Ke93gd7CwqzPM1DJXrVX0SxGsfvnZvzyUSk3jVNuHXV4NMIiXQ7baZzXNR1d72LTMtw3yK8jdDlij7UtkYQSI1goii3Pdb5hFxnocS1/99sAxmeCA805VbXBNZu7WWsJcwcF3Kbd7EKpwWrg5yyYTXOCw8nYOFVoCuFP6jAEZlIti2PVPmtLJHATsAla0qw2rP6oSPFiGKmdWYfkn8M81YRIUvi3dmMi69zNpQZoZbMBGNKzWs2sI2YS21XJIkJViIKqWYyuZ5raCS2M23bXQSc+UQBnKV6vXue60tdTwNNWEFDEu056KEomd6nrXivmKyU1BhRRnXkBKYSf3f7W9aQJyJkMcZlsIpaXrW1Juo3wtbVMsUYVKiQXWlELyYljHr3gpImq14exCi1nGUUTSZmKcAPiSnhXnNfEVIE+RJCWIIvFjynBAK9W6KLqprR/tRgsLK1uQoiZaIXGvmKxpHRIKp7fbrunDkafZxTn7/DOD2fuPtJry70Ew49yiQndOKfIxrridKlDnnnDFrtLlW0RFOMuSoOVftEZQ4ZYwhq0pU5cc53V1VQDSrSKvAnYhOm1pG5nrh5SVb8bnPyISHgwrSx6LLqo5rzkMyKkyhrp9F1pjhKUO2badoEG45Uerkvy7ZaXNOF5FtaJGnw66+Va515qpbitnuRHmp2OJCawmewOBNdaOMOOeDEipUSyB332STjptZaFLLyrBoVigtQ0VxmtPigrsTHAkPFVwphJnpFMQ8hCPMwqsq3sdWYZpE0EVjpIxSl0ZkuvezJLio51eQdhEzfRoxKg3698+ikslcTa2/DKoxw1V5AZabH0uRUrrJMVh66dGBTpkkMlixwniTgHCvLD7mKz72miakYBlNPZDnecZLKFdQn7yn2RZPS3AC8zg9U0g7yyeCISBQIzS7fjD3LPnlN1kGWU/btm0XP+K65KLjSjp5mCoq2YMsCmDbiZVSkw1KQhlYKLmOeGS85K6Tu9cwvuDGlzC0qfsvo8EhJCQqcp6Py3bCIj6DNFm06oJFJC0Jt+QqYpYa1D0jwsfY8GKQYVAEha9yo2yr2YEXS2hZ/RvWNqDlC/ttZPoMD3qy/UVZwAiKivxY+AlkMho4H4vtPMZWf+QVPihK7m4R23bzzjeHiibQeQ1Etd9+zcW4/qEAbJUbFhGgWHSSUkcb4xmwcp5nOVRJeIyxaPxVNtX+sGdqEaljCAWEIyKtRb8UCIeOfWCYRQev6kbJFvNbA3YtZgp3wlWZXamo1+6iqJ/pgCUBt3ELitPOmhEQsWcFHHOdK14rZcE2NnU+vHAkoVtOwjmPDdDv3gEYl/ml04gvIYySWswmDD0X7AUl4RLCfZPL22/B4mZVN0iojUXr7ihrjTOaVKt1dWHF5nk++1XiztVjVExj9GyUOEARRlic57SaVV+p3U28Vu5BPrIccPXQ1ONKxud5Vru7bZtwnufZOWRur2z2ROQLWF54qErmiDCQUGfskVtmus1gXl9ZUu9LOWPd9MSVCMdZ9tQOIW56blQuZLd/xEoJepwOj7dl+DKz6R/Fe5rnzFUK38Yt8cN/81//g3HzP/33/20AEPvuu/0x55ev91/89P39fFTJuG9vBKOAsAhTVVGJXiC8alJi6TwFZBff5Nq5iUJAK0wH2fgDBiX9zpx7Db36TItEBEFEzP36Y7dtm3Mm3E7nIa/SGGZCyvXBpkd5Ml52lZnpM+ZILR9XNGfBKxFtMCvL1lAJ6TxObg1wRTxIglnbKr1Ilp7ztm+ep1EpNi/zrVLFHBI3lZDEPCweoBwUf/TTDwA+jq8/f3x8/frb7f2P3j7/stB3v70fiq1ow+kd4xVhgyCDIoxBxFK6pNr5I9g72THWMrxulaDludO6ZEr+sdLWqcDd6JSrK0jrkl8R5zIxtBW0leWs+9YG0gvkkRQ1uZckELlZYepeV+XLVvbi2vC6xyvgrsNBEoGAl6Vl1cIsZbFxkYq3oiX5WcKu53Hkaaaq+9gCact5LsRbbU0TSnhUcw66NIaZneuVTCoDzB5JKnsjGCPc329vj9Oqhe15iqoso/Wcc8kUMGrWEEhfzwa/BrE9PbyllSje0AWi4hX2SeGXtPAyBdStdKHvKF/CfZdH5mEx9o25LNANjokw2UY76tGqmVjZghQpQ9vDFa7ErLLlVlqSBvbnJZD8Jnk9wj0Z7Xvo9e/1X0rH15YdiImDhRSjpEBCfHWNIpX/gMyIElQhlxcDVXxAQMSqWm957yP6R8J5nm2PH1KzU48k4tt+A+CzgjP5NWcZ2cF/l8q1xMMiFXebY3t6Q+qpLmvq6333nAO+/JvXY/P5cYGI6Ha7cWL0T0PwSA/KcvW2+UtAVtUjEa+4EpTXL7Je/KtoKb4VU2U9KgCp3F4Sd2dWYVmvcxTmoVQkF25weeNf/fPe0qF8Unjr8TuOhyNvt61EbUvTripyIbEbVtWAYyeQggHY6hEigumblqbx7UxLFc9rY0+qV5Tpcz64Mpi6AK6wj+tsqWp/MNdLyC8q45ItbGOLWBP2EptnIZlBJG1RoeSVW+/ZgwAnZtUMsvSMLGATKY3bDebm5kjdvi/U6xmTgNvb9uXrV2DdVkmEUVHinlmScy8ERhLApHuH7gFS6dhCguACRtqDE8nsD7NzdqGbxhGUpuTKSgjgrEIEHEAUxYYRAKZPrt+SqvfKb16Kl4L5qWuulXAhS8ouS2lm09PCJZsYfdIZQh7uKR2ZTMJCNEbF96yCvGEWC7RUZNw9mdzmtTWuI0JFgoizCD5eNfNIrd1QcjL1mjzS4aHEAmGmxPL2UhJE+FketJqLWwLMgXthnjVndOqQascYy9DeO6jwIvK4J5EM2SjIbL46Jd1deER4KTh+R+z/1OQiJVtE+BL9zoNbmElL8HJOK7m0iLjlyoriTMuIDGfQ65274lfzlTDYXQ8zmJr3UBENzOF1z3YlI0Mh7BnEEvyN5LDCm675cPcIhW6kpjilR7iz8rTTrBC6GLozs0eJEMdrw4XIcCfi/Mdlpb8PkNHfIYtYT9zp+nCTqXkNFKXU3t5unNyso7Y+JCiIrwDheqWKuc2dwgiE1S3LjZtpd0NSpJmXVLFkHWlJ1L2iWa98kyMJNmckpCZUNdXmNk8iidckJZk0gyGRFSG2FnURM+3Tp0+WVoodApVc1MIvok+toeAFZxYBkzdGhLP0EEgQL1km3JyRXtbxdnJ2NFzBXQrPFtXhyzete214qEbmoSL961RkBHFbIRtYBZ+RecrQSygBoqCIDEtzvwSxgWQBPIr9iXraZeMZAXdOHtuaKPkCyH3j6kZmOjIzWDs6nlJKnxeRiOVu9wAFNx6L0SlpIKL0oGx3EjdMW5LTPYKi1n7d0jy9Qjx9dmpp15fBTNeYbM6j7n5EkkSvzBbfSElUtFf3HoYUEQEtpwuWJi1E6DovsnPU2umX1NVGZRgwazqFX90eEwmRMQuVhLInfa0vYOInYQ0JZIfQNRRWMq2+2Z6Ilk/YLWq6QM8qM0FejKjE/ecvQgrg/fYmuxLjjvu0iSKPCoUtErBneEqBVqT0Y2X0laU/Z/eZLZ24YsA6QrhUFcD4doJDQCzTfogoiEXJzC7miIiGx0asxLFcG01LIWIdum0VypVEKrAooqRRtlO6+AuX1qY2BhfXs6GzpeEXrvm5qpqhoGvCVFjvTrgUXg9VPdjl67ZOTxojg3oalU3srygxImWGgGrocCK5ElPCmS9l/spS4cHgkkdmEhMHZkQk86rtnFSSSZXLUrpcfwaEqFD6+9s+59EzmuRf//rXP/3wy3/w3/73v/ijPwDwb/5bf/K4fzn84xe/+MWcj4Xs1Iiyc5M7wlqQVeKzuoEvv1idQtUOCKL2/8JSZIqwZOYhG4DIo8a7bYdbKod8LlSprCHNwozMtIj0MKLtlYtRco9LwldVILWDqcvuGbLQYLxMdgjKMUYVAcyc19u0Xg4dQ5aMWoqA5c5XKBK8YSHRgo5+vMmEZpD1X9RvrmQf7T0EKnNEMjKqSRAZAmDfZL/tv/liX+239/teEP5Pt/f7NBmiop5nFl2Fp1Aoc3qF29Exmy5ZtF93v3LZs+XayVwXTzzpaL0TXSvfqqI9//H5LzOhuJ2cl2ub4tr6uejAWmExM4lc+Alhti6tnmHtFz+lK0uSuvAssoItfdpgTp8XARqpkQG0jJal+IgxthLSr8tZ6Jyne1xbqaaVZxKz25kRWmj9mHOGEM9pF3nkd3r1JjSJHHOeX7/WyLtkd4ggytOLKU3SOk1k70OQKMXNEms0YCYuRYDoVspS6d3oc/Qz3U6bJCscFF5NYX2dZlaUDZEy3YMpiZ8+F75Ci3LlLZMs50q6+xWQU4uKmkw9kzWBoOCy+K0taN3UnYv00n9eDosX3hZEqNi6mcF0KRq6cJnnqaqVYwXEeZ6RUwljkUjII5FCmYRInx0t3zukPhteeEkMqu60YuzTgSikXzWu10FDZWL1tuLmmrxUsiXjpbF3T1IFUe1XLlJsZFCmWYwVwZaZc55mRmBm8l51NDHrdxyRFYTEpRYs6x9RdRFp1uGyQBITQYQHBqv85jgK7luXHjOGsDL7ErOUcr4u2/5gohRWYC7aLve4M2nbbo/HQ2Qwt4a/OOVrsub7frtq9Wt+0WuGl53Klak5Z7GNQ0V0+WozgeTSIUVkLJ8mlQ41lzaIo8k1ImuF03oTSGPsKir7ciKIiHsmZQn+mwrHckyfnpwJ1vO0a/YEUMBt+b6ZfWMePTYLR7nbIhEIV1JLW2BFEHHxjGVsNtv/QwyKij9gZNPTiUTHZtPdwaNbG3PfdYz93cwsZimVT8bDzNK2M+S29covEkFKAtKIdM8odCiTe57nGYQL0wvExzw0ICDJYCgAGW/l9qX373DLtBOAn3dJHxSUM32edpc29aR23lZ8M8KQclZneNTpw0SLgdf839dNavMWsSy0jAxyBgmP99uX8wBwpjDJeHtX3Y5p0xwVWCs3qejc9X6ZTViMMbZxy8xVJ5OfTkGDxSNV5ZsJS5h7uU2fYqL2d1zDPmJCcCYqJvk6JJFEBTOji1TOV55IJAGdmaXDJwghqrKUX8Ts7mX4YmY76wXhIRuzuptZXAHVMIPDavm3iEule/I0n1Y22NKGJxNLbdCf1OQVDvkcTzxZTt8kxE2QK1debwC43d5LBthz584GXrMMLyVsKfviFQ5CquH0XJbvb55hHqItE2ZQzBOIqjJUSoKJrAsOqtS8muVS5Ajnwv/LK76n48P6jyWNtFz4sN9HBsemO0UmQspq8Fzdl+aFVASCGlu4z8wMTyJ39HKYmDPCp3Vj36DBqEuvfHZBzTkIgsORsDRaXEMmyNDpxsRJ0hJry5JSF8ik1uCBZKiOjVlVtpUr2Tdf2d6SqdZ6EPZ5JlNkxxhecOnMrPyIC1aPa6BD8VTlN52bx1CKSwNS0speMTVFH5Qi7rN5WRnXOpGlIOp7lZUzJpMkvEB0fQ5WZp1ZjiEi+36rX83dZRsA1zqaLyiUiIgeOeMCy1FVyMzMLvzCBOYiRGRcsgV8HHdRDN0AnAsgrzyGbACV2GTso/7Y8zwsTVXDmwrPyPC+wyv/AsBx3pHJQkySiWfcL5ZRMzyuCACBh5s5s2eiI9BQ9nlSIHnl71LdBejbeDk5L4BI198lI/SZmYO0SCv1+d9uN2YmFQs/n0m3XhqWMYSpKZJLxxFlLqVkaYxu6LbNx2kGZi0shVs6TFSNzgRd51sl4TIIAu+RVlCtZGoou0J5bM79bQBxfxwYtN0KuKiPebJKmlt2YvYYg5M9Kl9d326fADj58XFPyqQIakRBBKZbeZUy0jJKaMgsOnjOOW0Kj5XullK9ZmZQDeXgyJKJcgLC5vOC3VfGcS/sASeXcCLy8Hk/932vjeg+xhmHiiqxe8xue7Jg0UPUzlm7FBHSsTHnI8IjqMVfykN53YudDR7k5jWSp7YT1DWeREVPLyV7BR5byXZaJGV17USTO+hJx1xpyjPTVQctLHw1AyVLyYA1wT5IRZhnJGVEq9I9kiiIOYT5mq6q8kyGPyPHl8/Ab+97htu8F1VVtlG0STdHkDfllIjib//iD//df+dPz/PxX/2X/wOAfb/9yb/xr//4w9/6q5//4rTzu+/fupQPqAoF2TkjOtlBWYtJn0yOBc9rsJFCYKfVs5E97TrNTJX326ixS8+AopCuNR9honIlVH7o4s5CkJmW2J5Q9znnYfM4j9ttkzEor4DnqIxqglfoHRGEYeZAqmoB+ep23/dxzvt0NzMq3KwWxpoSMv1xyaNExMsRIyjqyr6VtxYzIzxd2l0fOTPN80wQMQ3q8rTPfhaz07uCYSJxdwWpzNN+BpCYG3/+/vNnnuPr+Rs7BgDeVSESDE6OACYAjQTIJrHsygzQmWc7GUKZhNKIOPqTsRI2loCghy8WK/aD22n45GoYL2icPGsrFO3nxQqHZO6QjDUgmPMgItk26s6kqd5nnZlMmVnKxDFaNVAuj6FSf9vjMR0ZGdNjyFZpI5kOEhZIvjJ4e79OYCI2m531GzitczRXIMUe5AGEWRV5ddCdj485nRSZpPvYF8K2uUutMbkgSnD3bVdVrSnqpqpC98fpKK6Q0PJOtu3ude8UTlnlLCtxNKOF/Wm1SGt6aFxzWCIq7RgiS/XqETz2OZvjNPat1GfCA9TOAuJSviQSAa/uKylFNAPnPDNz11Fj2LQzg46mUeiaFwSTDlEiOs55BW0S0WHFSpRqM2zG9AwYlh6tihZhHtB+0BqsKO6ZQRFxG1syXbFTPCQTFZBaD+108+y2Y85ZIeLJhGuWzK3ZESbiFJbj/jHGWNjOLHyJZ8w5x/rB5nEmYdtGsM45K0znpuV+D7Aw12Kk5EL2NrTfqnimntXJXq3XRaCoSFr31t08h0cF3cTFUKTzLBc2J1NboWtnEM7N9WsJUiDC7IzACYhyLjNk1OKdPJsmO2SrTtQFLxtj9wwWguicD1nASGS1HZzpETRtLhPoJrwzEfKoF8dOy4SylGtm7ZB6xd/OjtmCDgZttxsLLnDptm0QHB0NI2cBAprvlpSt3yeX66FBUkRlZ/aM0MOJmJJsRQu5WRFkmPl0K6TrYOWhBYgRiWsQwNwgj7Ki1IzG3UNEmUHh7g1fEE3OAsyXmatSVD1zulmknYcnqL93ePeZDvDa4WR4Rj0M20ZOAA77eHicUdmlXEWLgOTtjeGeOedafCYra7IGi884w2gIACec4V+PaTFvt9u2bE379paw0860kKVMYQq3FMi2DRZtYxdBVNzt8fGzHTamAbhhcgTxzNKbX+j98hFneKyRKzPL8HNWSE8fj0IJDiQJAVLkzwAFRVAE0zb4x23DdAC/ml+OrxmsGOEkl7k4ptEmREKUK005Mnkbt2oW6rYys/OYY+z7vqdbxaRF/dyXuGBxhb341vDzNM9OZdKN06mrgqdsCpmcEZap2jIfo5QGKoW7h6OA5SLMQRykQixth6l5u9nJfHvmVRW2eI01VzzzaFR5zUOPCqgmHZuqBtzMXnIwEpyl78vIkmeW3HUb+zHPiKjLe9/3kq2djyO9gpnRO5tEBKbNTUdpoNxDNiFhAVJa0h4Wqht5WMaqsF4SjigibdrZTxdv7ubuxJw99fhGmxbfxD4W0isto8M3iYpXOMa4jf64Tj/NgkjGGPf7ea28yqAgokwA/R4qOCwLZFDoBF55wMlQkSoCRLTXX8yRFs0kXaLgLGzSgAeCKmFh324R8bBjbINFPj4+RCrf6PY4D2bWTTPzqARHzgD2t7c553Ec1dhKhb+TQnEe57btK8pu1k5xuhWsy9OEmYdwEmUAYag6klIEBbfPSh3Epiz7yNWG5noJ4QUvFPegxeqbcCJsQmBJptWppYcnU/P522AxW0mi3cmsUR4izc7zdrsVj0egc/pjGpOoaunThLAJc8p5GjPdH+fSIAmyPMCsKx5M2rEbQ/S0uZS6dNt2UByPI5PGVpu6SEdGENHQWtJXaNC277uf83F8FGKnhUl1x7CYz3rWdYyUzBBhPR6PNuAJu7tlDBZSnVWLg1m45oBm5qvR2rYRYTWlwsp+T08hSWScAKTEnaQiqggq/UKFb0UCkVIiimtRWbwrlQi73bbjOBaD1kTG+Xjctl2ZZ+l7Ixyt09btNhdZI9PDfSNhsJ13ALf3t3k+ALCyyuCEn+2ZN78Ls2xcBUmN/Jm3se02LdBiUWam5IwgSkbvuTwhhXgKBKQ25GOM+/T6XcHU6JiaVnlQbWvz0pJDmSjJLcZ2m1bb3VBmgtcfUbVdsVep3U7CVWMBnPDzRMRgJsrauCJCiCkxZDyOWU5jHTsLnTbDwQBV68Lpi6F5sfco2W96ECwAACAASURBVAPIYPCn2yag0i+cx52C7vevfWnt24qCzjH0OA7VrgKVdB7mKNN3z+++HmcmqWpaEHWKyowcervfz/C5bapDvBj4ZBoE8yAGY0VjpqrAKSK2NQZNS6sVESfILxbvGEmZwrA53X2JPVOUk4IEJK3ZiaCkCLBs+zyamIVMPydgCpDE01vuxMyijOhpt9AIJCtZutsRGUO5aAQV5HxazPv98+fPa8LCRPzx//3qP/jT/3B+EID//D/67/6n//F/+Vf/3r/8z/0L/+wf/9N/5y//+v8GIBpmpxSyUvg4baX8SDNZN5l+9inBpWAks9PhPVxNM5tM+d3nnTjNDgCIWVV/pJXCpfaKFaZY813Vbe/WIsyCSc1cN+mwICUL120kcYDmOa+RKwTEaK09IAw755J5RlXtqgqEz6mkpU27VP2VacQUNAbvHVA356Sgbd8A/nhYdbYBCsQZDgJ6oTSnHRoR6aKbCBdUFcJCMn0mcxBWugkPyNCNk+CojEeLL25f9u37bU/6El8+KpT39un203HA531XL3Xxef+ijm17Q4JULFGS2dvbZw98PM4EsSbWRouqiRTxjJpzKZW8fLDIBKZlD0yJ9k3T4rh/UVWW7ZrKzTk9fdt001FPcsSkGpAI1Y1505qwH7RSq2sXnYBHliS+DIanTQGNIW6pKsmYs0JMwMwzQnRYpIwbANI0O48wIho8qgM0szTWTRD0cTz6Chs6/fTUZA7iBmoAx/QS97r7tmnzd0oxSZTCGV1cbhXzEaHKEVFyv4SHzffbXknV0Va+Uq1JeCnxtBn45pwkLBGhg6u4TOIxpKCkSxEI96zsVRIWEW5EKIEk3FU2n1ZapEHI8GJ2eFqOFpnez2OjwRA7XZSKarHtygshycyX0k2k1n+IyLP33qx6I2aOKSIMXvNKSU8qTYT5tl12mGQZjkzme1kV3GXbyMMCN9EqWz1mniYSqrpvHcOcISRS9kIiCvPyEMngTGnKqMdRH7gys1ZG2yZDrrBqzk3H/f4BifHptuQ54Z6sEuhn/pUMquMZcbptWyDNnIBt2+u2MLvnJUvh5UEQ3llU6evXx7ZtddLOedcu2VNE5oxLR8NE4QURboArhFn6WVosZvjpIgNBqvVcdrT8PkY9TOXu7KN+BUWWy6+zEoVv24g09zlYtjEA2DkZQiTEbGZzpSqyCpLnI1RuJf5PNxFJmI6c856QCqHksTE0DOGMKH4nOGHmqryJZiaJAxDKDI85t22b1syUfRvH18eZLoPdZ5bnOgLENLRGPnq71btwmAt4qBJvz4gcriAxgBCW3FGDWmINZCGBO3vxtNlyJsrb+xuA83ESsL/dTvNAWjitsCcAIttQuGWpfvZ9/zgeb/uY50Tk+34DcP/6cRzHDz/8MONJX5WsNSdRABQ3lsCs1X4l2WQKs+iV1WJOFuI+7WuV5ZsOzwCTZRCTkNST7I/ZAZ88ltSOvKQrRBAOoSq9yrNfwUqPxx1pAN5v+2D9+LgTshjANZUz5DRXtpzO51cAGcZjfDGZuO0//hjj5+PLXwGQ4y8hKUwZdq4N4QamQpXklpTRHEAJokw2nypU990ZMwkx2GzGmTLeAOT2FsKZrjJH3vV8/IF06vN82//fX/92+/72/t33fh49omY9bTJIZPFfIwV0HPN8zG3bavJevMzwdJ9jbHX8eoKYVKQGam614AMnmzlx3rb9Ik3YWWJJFVAkY4FjEETCELnPub31efKYc2Mp14UKee84H0KpuxCl26zFo4fftjfRrYgBt/cdwOPxmH5u+zsh2FDK2TkPs1BV5SZ5NUhYhOmyGqMy6SroUzdtuoJUdtupPDyDwCpSAiVEMNI9VXsZ0CjDOc80VR27hnmlWAxOURUlI59+LmE0jSFEBDs9vdYMvCYK9em9bXvNMux8TJ+cRIEu/LJX++41H+F9b2qeu29DRPTx+KhmQVge82TaAskLDauhZzwWTkHrcs+IeZ4Rtm0bLx3Z79eAw6cV4xOVJ7RYFRHukPYX9RIPKpKQhKPomYt1jCBOMIQZQ0alo8k2xhjuziLb222dDsnKtRQ67Kh6SxYaWlVF1jmSdP0w47avLzI9c2UPtbo4F9e3bBAUywJNpRSgRMEUOm6avMxs6eFrDF+iO6fISwlNRO2yW6L4SwLUTm/qOXababkksM+hYI3eCx4+57H4o6LKfPmdah1kVh9LZRBFRIED/Dw/f/5c4vx8xaaACklFCzjiMZ1MGZSpvGgIcd0dgUjzWSrWh4UHVGgbN10ufbMJByEFlCK6TJsISktDvO9vQ/funcjMevNXw3IZcPcwK++ltmQMlMGqj8dHplfiR9k1ReT99slmd/iXSiByOQZL6VDKw/INLQkUrbDxlnJwZ1AlZaYzCI7KTqg+PDIQlIo5z3PBjVUYHvVLdArmikJNh7tlLOTYAsBl+GWZqSeqqDFEulbcGQECI8LTa/9WwtTo/IqoCUutGeup0G1LwuNeFTbG2AtBk2u6IQQGCQ1jJ5T0G5nNRSvd/wL1ceFfkc1+l7VKLX94aa+fuPVkt0y3queKGEIJYYWSu4nm8guUxCYZvObBtI0tfIaluwfRy04sa/fruNBHcUn1mBmh6weo34QqNrhGrgFiZuNg0GIYk2derPhY6VVcmRJZGRVOKwqBApGRDnr5qdAucAcky6yVcdwfLGDS9WWWo2cwP+EpreFvSz+FR4oUNIIQMjZyp0R6G5hlvFJssOLBBYPmPEOy0id6de/+/zP3Nq+6rWt613V/PON955xr7b3POVXnpMqImio5RCSoEO2ZjqA9O0JiJwEh2hCCRIOlDUW0E9GkYVMJoigKsRXQlqgElAg20jKCNgSlTNX52LXXmnO+Yzz3h437fsb7rl3/wNmNomrXXnPN+c4xnuf+uK7fFZYAq4zM1CUaYlBG5BHHH7z/q3/hXwfwD/72P/RX/qP/8NMvjs/f2t/8H/7XP/GP/BSAx/vT5Trnvs/95fm5AEm1s71cnsxdlWzBtGvlAXdzz6ZYgYlFhNr3s4QbTbehws8u7FwApZjtmIb1YnhGMCsrZ3jRZDyTRFkka3N4xif1P+ELzeWBodKTujObPDPCEi7ChYDoU5elFh9ENH3WyxCB9GDWAOcivxz7hHjFfjMXXg0Fm3R7rxeBkjohKKhEYnUclUpLSBEcnnAmiurKtgsTjpv/MiKfBrk+A/j09ntfv3yIOefx7bSbxg3AoH1j0bx9+vwt4RvWrSTK6YqUbdvGRWbYPo8aJUw35hAR1vF8HQDs7S3TwzHdYqWDRSDqFwhiAVO7UDKQZcZkDoifAvhAAGVk6pOMy19ExJV+18gq2a6I5u805RpcDJoaGWR2HVnT/cx0KonESk4j5bl+wVQbhW0mhQfVycbeVypyyChKfN3ylnEm8DRsYlUCQRlgg3Nk7/fG1sTBugJaCsrbttXQVrlRn+vBI1X1LKBRy6zBvOlg5Tn301RceGmfRndsW41RsO87QeocGEM9QkQyAm7edt1kQFRJ+LUmxO1qXelFAHm/oSCOwPRA+EoeRBLe3t51DJHaqWRR7nq7yJKBabYMucmlVU/I8oJUroRVguxDxnwL1uLO6i7RZ/3BSOpxkgcJMytfmFby6VlBmJllEegVnWnfX46Zq4EcTG/7TZQr7upknyUJKN3BDayssvP+j60VRj7cxXXAt8PfLUvkS9xlD5LC318jk9x9L4VmRnoi/Pr8ZDMfs9i4ntxBAg06D+dkZmQec7bX1U7JW9Xt1dtjujMo8iCickxYGFhlU8/0OY/9tvV8toAtrVozKxKWFEWhP67zl9KrrDxJ2xHT/Ki6U0QecLEtjg5HRhuYvHZuCC/jZH00IYQcytXY1JSfnIhoU9VNp1PeucuICI8Ekcjos1ISUkFT+Uh4KCT60tdK78YiOumvjEWA14XCREhEVAOZwWPbyhFwvV5LY3jqdD1sTjlJInNOVtndhogOOcWV23a1SNk2n7MK3WM2SkBFROgypMLjPDATXoqqaDXoIA5zRooOXunI9X7p2N6PefLyVHXbXjqIBLhnrEbu6XXwxAN/xzOY6XIZtW+tE/G4vXdRbSs8lgiielG3TGG+SL/5ohG65/BEYlzHE4ALfdD8Lo73mMZ6HZcLAMm47TMieVwSeNtv9eY/XYYQjzGEUY3JbR5gkaG0XS39rW5GI9ax6chk8XdOH9MBfNDnX74f9m7jI5nFMUu/oONpG7gk3KMvQWFtLQkVYSDqZRSQZWSA/WjP8smmkNa3do0ktO+77Rbi27aNUQ2zRMS0ANEQLm04ewH73MySuVoYzwjkzFDQQkB2y/3FibccrBEW7pUNXxvK5e/wOY9YcarUifcpIk9PT6+vryclpzG1ZWCPZnDwUHfvvKrLpVbCZgWMDz4pYyREEnFk5mVsD44VFh71vNNFq3CZc5ofYrIo2KU+s9fX1/qWsRT6VbEVUfUhQ40Low5CVIBOw+Fa7Z5BNsNtNtEmjUmZQ2RAYgGAIDyq5z3rsU3UEmZG0FPpVqdTx07/akJGVzYBN1zrgbxdN/EJsFBmJnJPvWgE1dSj6uAVVyF18JmZbIOZb/uNRWToOp4cve4OeCyJsjKxH66qQ/WMOC0agojYOgcrlka4Zbwd43KPrC+HNxqtz7RPC4dIFSV9oSGzBorny6aDgzzWJLYe38JfrDaseaM1waUqCwqxVqaJlWD26Hlrz0OCIbmU6kysqkqy0Na14ZnX1MptFt1UdYzWTXU7mn4yCDrQIIoesfDrJf5mQRJLFytc5X4EKKUksdFY8lLUZqbZkhshk7myFZiFGi7AzKKazCzUu9lq8jgDHiQLHFqO/Uiixh2XPdLSKqgsk8zuGcAthVKKyFNOnZnRDkyukYFIVrABFu6u9eSgyPZ8LvMqGEzJxFymvwe/MWUSJXlk499JVTSVwzwIy2Zc805eLMY80Vx9NJQtojS3Wtwqp0zW3r95nDgVCl+pNxkoTx4Tr9BydydEhBGlDo6M0vKgcu+SvjDveZbTjyppBqeEj9poQgheSHbGabb2iBVJWGxcDcI8l2aqnDQjpNhgBST3hCdnZ2LVY8BEy6CXnUlUjzo4khNhpUNZrngF0VbaqTyBi0B4WlJU8GTRrR+5Ted3lUlCCUZmty5ZT7xK1BOcTiclsZbPkVw4+qJd1GCFI1f45hktCa6pkLY7g2OoMKv7zDMoniQzmPVxOOK2cp4iWCt/uegbdSr6KapUZTPL9Xnl4ilUzIQQDR21aF1eemfQKEdUnWYeS8PG7n7YZwB/5p//03//b//mT/7or/2Xf/0//9v/+//2V/7qXwbwP/7N//m3f/rH/uQ//o/d9rff//3f/eGPvj6OW+kyKLR/idTUFUGFKxdKwMp4SCyqxYIPoA+9EnY0P4w7Ma7a1sOPer7uSdBLhVDIq67tvPQ9UZaoxhnUNARASqEoqmS06dSvrD/krkciII07eXTIW4Cq9G9oMjGJ6iYywrOGenbMjOxclDsPJ8s0D1BYIlN5tH4hcxPZbTJLC1Z5kFMiQFKpeEUwJUnG9Hy/yJuNzwBeX98lX658KL5jvj1d9rKLS3DiNXlMe729E+tHANv1J5APAB3Oh6cVCWVsmyrI5py+dyauLGSMRbKQ6FYv423a0KFCxButDpCEiFjKOxnhi0ja93vrLZePDlxP4xlIBHiag6CFAuW6x6Nc/cri5EB0vnLPSWOTYcdE68xpHdFx1hKZxEzulYIptb9qQgRL1bX73lj7gumc1uKzjKt88wKAn29Z4fwiC+TbDA5dh4kQKW93ZI97CgVITnc6a3FDmuNwuYcTZxKz8qJOuiUJqyojCZ1NXJdySSnvEEfOLio9PPOs92qa2QfCyk9FXQAZZX6uyaYjn19eHFky6fVl9eSMhHlkHzUFRHFERm4XPV+btgOnS1L/mBlF3aTISONsrQcTeQTVdLO6FE9m4poGeNC9vrDiBrh5ZNTsnlU7ajciclHqKSO9+OWZWVykEn4mQng8Aj4jPTKoA1L6vus7C0uv1H21ITwpAxloOW2RS91927ZGMwGjUpkLCRFWg6feSFVRUTDmAiu6r/VAuPceiRkiVN4ZC8NGxfSZeQyhjkzuNKBQgWyCwGFzU1Xp2f2ch/mxOHdcOsQ1js8SitbPbOEZZBEMtIZECh9IzIzk8kQ/sJdn4Sw600C4qJq9XatTXbooeuz3mJmU6zSO6O2aEMWCOBCQYTUiaUE39+awfw3ubYooIUpPD+OMQD5DErnhYsQMQh63XiwJ83QT4iEw6xTyIgGF27FACdXpXbbL7Xa7Xi7bJq+3iimRy+VyjmzOhJ07jtFj3/dFO5BOwPwSEhkRjBQVpqzAy/p5P3/+LNu4Xq+np6moq2tA1lCI8CxeUGO8y6QAYqZt21SZeem9ERExdFu0nVXUJXSMHfMYqJeRgwyYYREcICWUOibM00OChdSCYyYAH9sx1GbYBJHweKqph4VvNQ2Lpt1dr89OvE98moan5zerjJ7L4EsC5DH8Iimltrhsz3NPgHUbris/QSTKYN2PaNfARGTusg1aK9KMzGIxIIKgi6/s2bvhcA+cwXzyyAbOvKe0qm5lHuwQpZRqSAB2okqASoKIFK23uKE9hq0MkUYG09lo9KXAg0hqKBbuNfub84iwyvodYwyhTFjH9tWvmLjym6kDVqrzrTi+OUsT0Rt0ZQmAIR6BleFQCA/KOhnOF9PWH0SXPksUloWC5Dz/A+aQMhuuD6oxgDVWcD95w4XJUNXsbCNpuUABjIkqRS1XuBWS0zO9pjC8rhVJz0qB6/0cRc0ICn939owrCiAs81dxwKGqXFmLdI478HDTZx8IpeieXAdsHgEkt265lma5YjgfksnOX9gxy6Ekoo+JGCdvufYwNTHqfY7Zialz85X1yOduZ/ktcdm2ii90DxRlutzaLKmUyotne38yzKzmbf30kIApc65eq82ovT3o4cVpXuWaDDIKqZmn3CMs6AEtSaigGc607XJZGRNnPHWEo0YGHz9+VOU5Z6nCskADD+vfirG/J3ZWA+yJe7WkS/SS6SiJnYjAi6TtGKLKG20A+HIBUzpmTF6iX6FKMvdH2HXtZ4RYVH16znzQKdR2xevFdk8WiG5EhHAzq0MzMyHeKdDHUY9BqUmP4zgF0ucxdEeal6UtarkRPS2vT7tDOXIBb+S8bCiFmdPK/ytrxtSJTcJ04ujoHufQba3nFFFmNqs3gdcQOpHnxY3FgyNQZDHjQ7vHiCBAmAlIolj5HWh6P3icuEc/9psog3Kft7tilsjdmeiLDyQrb67O7lPHUh+GJKwdxN1F18/KiDvZyN3HuDiqLe+oIw/OygkUMfeaF6qqI/bjENClnaQQMIiTSgtA9eIT6DisNuToRKH2YBdtxdKQXCOtBZrqd7D9ipUHxpzUQFAAY1w7haExU75KKCKGCH0vFoQomZmTpYlnoJQerFDe8cNgAogzC2O5Ql7HGNum9emZLf5OsnuK1G+y4bvmJXZX1VFYpS56Eic0vGEEwXeG9hLXCFFkhjmtK61/BMt0BNXZyA+Ib4jwNi4sUnquT7/82W/++k+u2+XP/9l/6Xd/9v/9nb/9fwP46//Ff/d3/o9Pf+5f+FN//l/8cz/+5je//fZnL19fAbDSfryrKvAY98sFd6Z0Bp3VPzEnU0RyEGTUBDC8slSViJNbll9jPiJi7lznpmjDmQu/2pa3jeiwKKfNYCm3V7H11tBFzjjA5upS7x/OiJZEEGkBnbhREcgg94DHJotAlJyLqpDL8d7Dncbo9xA1Iy2NR6XJWmbXYdU9y5DBQtSD3PLFQbgEjnVW7fs7j9i2DT6n/cHGCuCbl+v++n8S81Xfxzg2OQAoGWYcpj/86ie//Gz74e7vADwu4PTcLEXHUym6I7nIJhHBJM1ZmN6sGST3+46IUEaGBZWqIuu+g6gQG5HKfX1cV8k9Xa+EZjDPhDvd9+5Qkn0eSZJMK7AFtNQ6nqjdYN0Lu1l1SDTI3LsHpgSHEKJiL0tKEK1xDXggD7e6VraxIWrdgHPJv1Yt7G3cXuUp8qFmYDwkx3xPonVGBZ03y2rdOddn0Sdwx5eEI2lJUA6zyooeqgwt5DAJu2fAL5cLQUrAP+OesnzCO4ngoMj0WFyQE0JOKOxvUtNYiesm47rZ/WToEhKwcFvNPeMuC/Wq3Ju2wIh09zAf2z0vSUUoEHBdo7r3Y/8yeidOTCklmUcE96Koltph6cWg6RUOoipgYmbKiloCE7SYdQbLyNkolkUXvp8869daC9DUx0SeIp3dC05EfjF4u6/iWLIhMZ2hI5XH10XbCt4WYebpvu8zKDOJ17Ygkb6gpYlzj8VnnqB2fFJSQqSW1tkxQ8G7eYCZuPCV3WCXpShDiIWlPJVdryUzM5HUBME9RGrQ0maHmgc9JjWsKDGsciVL5XqKH6u1Zs4x5Bx68GAWUuVMyuV8Wf3bPAcBzByebjHTMzsTPSgYVZb0ci6/kAvnItN1TG4bHRMryfILP3/5s7r5kk62yeXTJOLKkIrAcQRRNrsmKiSWqv6UNSRyq9c3zXEWD/VQ7cdxAuC6I3BP8wQd+ywukdTSQKou6qQDrsaxGzRmvkfJ1P88e5BK4nD32+328vJyJx11qcUd5NzBwBipqjyGMjXvnIJSqASSnRAMvN9u7rF9eHamiahBBrlFZKSANBEIK6VZmmdnbAmcbk4AXHUqT+Q8nCHFoNng7Hv6TSv2r/FtzwG67fbJaVw/ellU8nIYpc1EDo5BBhgAyy1ALx8+6DZMWWXrkLU64SNRUbHn1Dhi27Y6rhtiynRH75xDzDO/svxcy9FFRKJKRHN6U+c9iLP6SY+gh8z4QlAR0THbNi7EjpjhG7FnFHq/2rTs5R++l5RUf6p8f5V3aGbjss3ZUTicJqzViS4Mag3uw92R3hK/RtuSu087Xp4/AvT++obiiDBXNfsA/2ZlKTan+3Eqp+j+Ybq783qPOl/Pj/PNVdmCHUkS1YF3Rs95YpzDhVqttfCSuXa3ZkdHsBF/7zOpdbJNv1+gSGKEOTOTnDJbj5hg3bbNpj8CU+tgd4+A/coNOEioiUanOPCexFng3BVhALg5UZL0sDb5nhlYwcM1CznPVjPbto2Yy3hfWgmzAAXoMcBFM1N1Yy7WcZWiZQ2BeaxobZwXobtn0jkea97XmYO4WjtrEoTYctdvOir7U3gYmTdonbI2QURMHVqe0TGIHWR2PhkkWVkpVSXUypeZS93kkYgVC0JM7Fm81U73zkCg1vAd93cOv5lVuEYkPcyz6GSmos8tILkQiEmyLojseBjhJCKLoI7rwJ1XVfGHwiUMMYRbUJKOQqPgIQWzthO5yIi5woNNmM6hkjBTUplpa7egMohS1o8kzByFGEgiSpI20ELWWK0eqhK8NdQdhAQiEl1UVDGQUayoXGT+mugm1WaPssVvQkpJRFrKgYZmV3sDqWDftgB47DaFKvzsrKt6UMF9G8rCjvqagoW7e4diUIIEDW/vaJVYeijQw6ETtQDw6Oq3F2KU1a67GzPr1mqR2+3GNIhq+RYrvGgNV1YwLVFTfjPkDMGO/nEQAcoUUJUbyVAZVsXBMjAHMhKs1UB2nUfMJFnHwnk5BVHxJZUo1zIYCZuug5mkKAn5kLWSFFHRKtlVFAiWRkwiEl0KZ0TyooWcQffpQRVbTnk+G0RIeEl+ItBI8QBxlbmlsDqdFJHwKAh/C7KEiLKpT7ksXzSn1Vtfaj5as5u6PtaihhoRR8msxHy73U5Qq83JEWMMXrvHOacMJs50J6DycThhbiWcz84ep7MS7XRAHtmgnyPNA1lRPdV//fyXP//mm2+uz0+vx+23fvOn85UA/Bv/yr/7t/7W//Kf/LX/+m/8N//TX/vP/oNf/42vvv3lLwD8+h/5+rvXb7dLWZqstgfV/AdmhhV5cjFWi/uFyCJEQnUbTDNm6e5pDdqIcLlcatMy7fA4Wp5DwajhoFXHXvCIsiu+x1Hjtl79iTDxCUjOzLFd24h3TsEycnUd7nB3LJ05ETFp0syMNb3KWnYhnai91mYxVIkww0FZasQExQLU1VqjtegBBJjpomO6NR64cpQCEaBIXWREQgxKxx6BIVcAlw/47rtvt21sl4N5p3gFwD7DU1PI/cPlct22me8A3ubvzf2drj94uv7gMD9vc08gmEiEpVQw07lkAqqaRF4BwJlarUV4hIFlWSYpGEkkQ0+HVOV0rnqkK7YEr10iha8mnNZN6hF+piB3MPy+78x8kszck4SR6XYU7AOrCWZmpQzLBgmzVswag0/xeZbSj+Kwe6lEwgl4horOw5g7G5OE4d59l3AJySKt1iH9BZfCiEkzCMm5yuPVZ9K4XKZ5RnrDJhwiqtuW6T5b4Zxk0ymC0hBZzeH1+cncwvKAEc+aNjLRWCF5Fl7GEE71BIuKyDz2LyvsYMYJ82lYeG23HR20C7Dwp9fPT09P1+t1hheT9XbcmPkil4hA+gp5g5euhQKcZtY9WwRJIoBIXrlpWxu0Ik8bXm1BWXt7sIxpPRaM9DAZIixr3wjRIsWS6prymEMoqTSV3nMoym0bJSA8FYtELMJzmqfXg7oSTEqlRJCm+6D1lqhpb4UwAXBjomwDK7WOptH4oNvt0LHm0XMyrwxLokw/I+lwGuWiW5p2x5iFTVVdqrow3wmckZo0aNQwiGkUMc6t+3gWIMOPPTOV0g9YodaUB8smSkSWcUxviwoXNLNGmueqr3zMFUJIOH3RACWBKeMuQKNSr7KUHm9R9hGZMzwzbQnNtu3KJH74aZf0CCKJmMoc3AaTuugVXH8nnaYkICLmOj/qNVXRUuj2x+j9dQl4errMhw1l6YjcAQqz/VJicIs59227Uuaxv7+8vFSFM8MqX9YPT/Mae4wx9uNgErNw31cJRDZ92zaRoKWVrkXCf3j+DwAAIABJREFUWUkyj3o8iDWZ0oORzFoZfEQsxSByx2Je1mFyBgnHtM65wMbM26b3RAycsU212F2TVgYL7gPYajuZPC3N286WCeB222+3Y0RsX33lK8uJkZ7BpMLEHvv+vlU85/WJI90Pz2mqzgrgleWzB1i3Dxc4fbq91S/36yEUdBEOt1u50d/f37FNHts3P5wvX+PpI4DwsX/e97mz6hEMv/EGAJ+mh16ev/rqBjrMWBrrRk5l/ZYVZepukQFCoabblLRURpkgcPXnkX4KglQ5l9BgDDUznxZ9O0XtpFXG3I/SrpZ7lPM+R2YmXlCJJSWHU0H8eO0+GfSHw575Lp85EcsoiIYkNSxjn4fy6nGGWLYIPS3NTGroiD4tO369dPHFne/XWjKTUYfn0fZ/nhHBiOl5nzZGJEr3RO5+ir8KwxShBGr4NPLt7U1VVZWX2aeeyVoHPq6Kw4LBSpzrkYuklcjN66mltbJqjRhnb9MtU4SEqci+BanJyr71YOmQl9pBKUkZ/6JSJH7VBhwdCcnVoUX9Ys4xUs0cz2lcjfNFJL7IsIQXVpPO9M1SJ0YlVBHRcRzaONbIolmGrMlBHy4l4hC+h2CvAUPwCsoDKNMzl5poDADzmN/LbF8PeK4YcLh7ATVkExVNwjxmyTZ76OVxakOqn6CsXflyRiTXGTq2EUE91X5YHT1G5LQSshBuaQD2fe+RQQ/Lz5C/BLAfs0LyLFxEKfom3lSP4yB5kNYsszMgg0cucRcFVgY4MbMdtjSHlaHbs6f6jkmkZAJKGuifgtAyezpDfesxqP1T4sEUnVwNoOWZRFNuGpsF29dzelUqhqoU7/9yPSREX4YdniNb6mBgahcC5cM77EhlRlIthM59Xa1xart3VoGZQVRinKTMGu27e7qzDlGmyGI3uEXlBGWnp1OsdTrzQ1TSGmwRIZZO5CG2phZK9UbcAwVrRx1mHbfGoYM9LSKIAU7rhJe7NpuwLEHr35TPpT804drgRf09onUZeFQzEINAQjrG+Y2RU0aydNajZ1RxbdMu163DNe2gyOeC1E6vaOQgkGgVZpTwOw9PWJb8yts2UsFSyrwTWNAyWqcODC7TWWkiMiKTLTkfRIY2IwLl1uj3AJBAcsRU3VoQ00dHpkOl8krbZJbp3Ap5z5TTRE6kYEJmy6WLOWmHTaci257BY/2Jidk8m6gxpJYVx+12F/02QK/ju5YeODnH4yOxZDih2wYip0dneGUl6rGbSHb0NbV9vceOSAA/+ubrab5/3pVHmPyx3/wpAN3GP/GP/pP/1J/6p3/n3/qL/+Zf+rf//b/677z88Arg06f3l5cX9xsRIvpJKslFx55z398RBvKE1LtTt5R4B8+tiUP9XJzpVbgAECXt5RVHJAkVlWlJlqh+5JKBlVCiuKK8poBncE9/bK0ciPW5hUCqvHbvmAkwE3r8N9hXCCoxK6yyCbVzCn2XutiiQubqMaxTQiKTWAZ1rjnCNXuqVlvxQsmUGZHAoKzp1bZtrNPtgEGZh6y83ufkzUQP5LvnKwDh0KuwjE/vPxv64Xr96kgGMD9Ny1fOSCf4B6GX88oIIgq4zxuslFOBpBIYnpw/IlWuflDLXz0uK74QIjLDzxl3Uv1QASImOTFSRZKqsIw1vMrKAS7x1DrxuPYW/Y7P2VYjGdfr9bAZ5p0lCcQ5zSbildYhXGZMZyUmru2CWc45L6p1Tn5PbXFKOWSJnB//fUc4Neo2vyfiOP/sl8nWSBYzd3ckvidWr0XItibvmWnHNE9CFIxgWrQIJQKn1G7Vl735L6k8izuiQkP6k29+gRJjRV+v/3gF+NbQqk8JrlDPGgZ1IlJrpth90gpuB8BJQAhLERzWKKHkUVBmWcfZII6WTyfxCjrPJGEhieJwrrGLCFHUwxAPmrKKMSIKgrCOgr5H5ZeDIsPXPc5AmHlECIuvsjeT6ia9s+jWbyIf/Kf3a7TF/C2dIuGqBz2QnVXUyq86KkVWwoK9i9DTdhGl930/73F+MDfFqjWEGUTnsKxOgzJHB4hBQsJeTn5yIJ0NMZfuVSs1KCDhIpoqj9g/Kgux9/XtlBnO4FUjrOyhe7pkx7Gt55kjqnvRxLn1vUvnlkOQgHRvO2cHqJdbfslbbLHVr9ehetmPm6w1zAmakoRlnEXaCSlYb9/KmKNaMK0DcTULzJCoj6j1897GXqfMUtyUclmVMsXdV9gOTsf0mXK4Zm0yxghzCozKxLVZJfq4k5X7xTyVd+cPlRGeTV4/H7c5JxWVPSITCyDEmWbul8vlTNW9zducsxoN93Py3rL8M5dnfXFBZnJESK5sXRYJInfLBwH/2dCWDWPFOyYjiDWJwlyUORSA89htGMjBN6dXB4A3YtuetvEUsuX0ionNAx63JxbC4ZUsArhcDvDO17x+9PFsdAFwM3w+cqToUPHwfV43BvCdR1yetuuL++QzCprI4ZlMdRxRw00eJVqxqlNfulR5EG48HsV0TleXWIaItm1bCTU9hT+nG3dbgbCIRGaFqHUyMLMyE7MwW8SXh8qXrEmP8/dVO07VqqTz7fUmmxTcJN1LCsogVV0BDnh8fgDu8VnY2DZmPY4DgQIUjlH+qRAZY8hiBk8RLpPmjLtu3d2roa7es0Mb1zSRV95sPbQllqEvNe/nI/34NfuWF6WFLKnHr1Ra9SF0/eyogRyzKnELeewAWFXMDg+j0Jq8q6pbHsdBcs4fllhGuNe4v2oDjvYaZRIFt1i0T9I+aBIlKlsWAHiGR+baxmdmCcmSk7IBszP81Hcxsy6zdK2HWpB2vvMFOiNU2uZJhCoHew0RpSXllJEVMq+M+qK7H/VwrJsgeP0IH59f1tXZN8dxHBUusNwuDRmxmOCSRaxCoWGXWUq7QC5YYFSmDiHlBEllPBT3d+lR6aAY5JHSWg85ZZlYUuAPHz4kpZnTYp4vAkXbx5dSsP+KLBV+oUGEH45aRoKpP616qWtkDUpPr6+gejksewLv1oMb2QqAFZwP05p2YWZ6mqM17STlwXan7OyrdKtlGUr8/HDqZaCn/kmRp+MxgQUHvUemRclyiQnl72AuuEKt7usUC2SSZk09mc29fuNpnkzIlPUhd7EiDKp1fp4jAxEeQwmR6SUI95QMd5sEJR29GQG4U9+rB8hH/0ims2iEtwKKywXRGMzz9pXiuXlE7cpR+6rS8qDKGu9AVj5HNrHYBulNEiEKokUuqPRlnGHh7Z/KteZqVNtZ7kyjJE5QoGOUwRm+H8cAxAzlArODQEWhT5/cNNCInJU1f4ZBGbLAzplJHhptpGYLILBJRKhqA3pkVTyCu/SauaxmifRVH3PxHSr5fDlRPT3TskXefpYLRcSICCFF9gy5wA3MJ2F1ld3nzOucR1KMMcpBDurCcxGO6Xs8Haw098zkVeJ0X5E4IwqXAXsGJQsTyJcqQ1WmGRG5GxCLjw33jBJ+kTSVkJWJPSYywqGjQ21nTJ/+4ePXf/Dd52+++TUA+5z/7//1u3/8t//Ev/YXfudf/ou/89/+jf/+n/3T/wyA56eLiux2o4r5KzcpETEPFoAIIavAreZWeHjCLVqEQiQgZKXgUgnKIsLsKMnJGLIgTXzMvQSoddrXz1BhzSJ8EaW1h6EeyLWlux7aY5/V0xCv7Uxv+3u8cr5NbtkhoeDphk5wrDhy9gi0vwkypNY2ROSIo+OCA8lgTksR3njLIx5UaXAPXvnQxJwlK3vwDOo2MmLaziTCSdnTrqFI98g9ceDc9aUS0aZm8YpJTDcAl0Gsz5bx+um75+ffOkp1bLLPAKVsospVWoUzsWSHTXRYbynDI1u7zSnwRdqTERn1FtQvVxgOMHE5LevFq965uTdYSjfitIOZRcCsJz7WbEbEGGNOw2kNGCICDYFQuPHjyMDi4QJHpqcZCERaRULLns2CrYkexVFLykwmmZ5gPS3vBKFssLIQT1rHZLOeStvYu6/oMGlaIKeey1v4dPMI5n5zCYykNvNTW+ajWH+aXFHfis5hYZHSgSBa/haWbm081N61BOgw80RaiAwhzU5z6FhCkFv4CRKOlQBcdJuqx4aMiDiO2ednDSbC7NilHHFtcVjn7RriszYFufhLQiwkS5GQrXFrfUZ07RfcA1Dq7ZD0h+qI4gp0UsbjCCkzVQnA4TUL6N2CnFm7Pt1rJcH7fgCY0y/bU716EZVkiUpmReV9NE3zPuMoobhQf13VLdPhCW9Te/2w5cJ4sAuhhBiWIXwB9jv9bnX7mSDpV8wyijpfj83yQSTrU0QKisMdfWMQWZpR2jqmMjKhI0md4MFXLYi4uWUb34lZC1mSxO4+3aqQrt8CpYF1ujErPVhKdVQlcK8S+/0iQJgqBX4ZhUsfzD1Z7h+2/qLKlTxDjtee8G4GbEx+IULzcTKYREU9JSJei3RQ5oL3rCEmammRJ1WhXiVumZIG98xCWYIzLCiDkSXVBDBELardZVX1ddQza3OOFxAnRQtqWk7JFvIQ1Y4KHmFu0ThPIinTRFnYraXhTlmWQ85cDA4i1rFBzGxaI4c/vrwQ0T7n7XarhWt/UJxEWEaG3n4FtSspKe8q8gKVCZUJqATIz88fLpenI1KMgCZGCXHJJx04zNzsvWl78R6krCG6B24OAHOM7cNXqs9mSTkvjU4I3/dustI6NvX6ZKbvKcybGxfB4TCaycYpwilPQH62HYBdnraX50mE5KtuNo8a6L/PLG5NxU02n1iImSIeTH8neXL9A0CJJjUZt+jv/SQ7pbcJSFVzAUci6KKX7k1OHwSxkhLRPI6WLScyQohIWuxzO2xZMr+wKKxa3YgozR2+rZ1fff05pz5d2hWSndHpEXP6SXhRRgHuA8TUrs7gplnbcXDS0/OlTqRMTpsQgCl6vhBjNCtBVZfJHcTZJhCiQoqcHI3+GXtJisx8en4+GQ735Zlq7QtjOXooISCKUrcuQCJnBbW7+4zJyUtFQvdp7KVjsGpyWgdyLoM2B6sqJI/D6LRkgjJzFvOfKOlXb8BRznFiEDFFPjpzKhotI91nQ9c2KqYDj0HMutxrjHR35fve/jiOsiG8397qf2kmEHPRSppqQU3PyoUtyUD3A4iCPtexCL7fZ+XarVHFqQvom8vjhFUQkUh5PXio5hoEVB7YcVi9Wo/c/vU1ShOxbBpM0ZaE1p97TItgIRAvx0GxFeXkidT8+GyMzqlwgs8RdblRAHx++1yBNSKSRHB/WNZpqZGrrzs1jf2zILUSfCXhZhmUcPSW6XCDB4SUyeHknUTQ4UA6xhi21pU1m+lf1mzrJnMuZV2Qe+eyDF0nWKpq1Xb7vheGuvcFS9lRVfTlcmHm2+1mMwBcn1R1HMdtzYwe9URZtPNYqbxc3WrpWu9IdoApZoDZ3TtLvF9yX67axSpL52SDI7ODVylVWJTmPmFJW7Nm5/SIqBXXg4NOPS0X+PMEx5hZdFDxWrgUmSAjKYqhUJOA2ubNyMx5NwdSbmMAVClTwqOv5Ih0IiI5aR/UGYXMPKMR3+nJRFlpaVARr++gCTJo8zwK9epBOxVPEbDG+CvFTH/bX16e7H2v4/XKICLYmyQURPVHIhszRgEuAXST2xyOCtdgGgsH5zFdohamfcQyMXPUHtL6vR5jSIR5BpLu1C6N8K7k7/Qpjwjmkf1hB1Ed0BpxRARzUUVmKzhYvm817ED1B7ktAIpNdc4y7cvjardRZMzbtp1FJ1GOsV30OufEHSmq4RZf0HPZ5gzKy+VyarwpoduIadlgLVHlNUzxDLperkQdIXnSDZHBGbRQ+y/by/vt2D/ffvDxBz//vV8A+Pj1Vy+X51/83Z/98Ksf/eV/7y/9fT/9ezZ9BrDx9vb6Mxkb4ahKsIM2FmXfy+gDpKcjWcDCGWfmS7AWsLZwzsUqCo9Q5ZZyWC8S3d0tgjFEp3vFH8rYVLaL1Pi6/R1YezAiSqZYHMrVsyayTX8t30O2pYUpWy6DUy1YkdJVQIhEzfwso1ajSny4UWTNAZfzPnmoR0a48iCSZud6QoEgFQrOnt0TIsw9wxPgimGrJSTAgwcS6QZANmfIEQ4Ey7KARZin7TsrUe5wIZoANtov4zg8Z75993MX/TEA3j5cx4XlRYYkocYxwhdmicB0z6SxLZZnmIomZsLLIFzaJ2EdOkqpLmdtFz7DOUNT8KW3vlT6dUypck1fe4O05nX32JsIWZniRDSnuecmCmLplobdZ7QHJFe9lUR0uWysss9bfVUWLu646ibSfgfzk1iW/OU2qMsnOvlKICJ+gMnXjOb8U49fpBBsNaPJOU8PFKJS26T8+F3s2iSiIUQiaKAxtqex79PNRYgQ9d0S5bZtYIqIJPLuHMIs2vrBxI0FX9Z1aq9oURIis1M3S/x4+BKT5hhjG+O8gaZZ3XhDpIYlutynmRxWGax5huxY/RWRpwG1LLyx/v7aE3gGU+zmnID0XJKksCTFqPByx56i7oQATqA5A8D0mfD6FEEd397WEkoRHaq3297Us43HkMPNvSKJ0Q4U4ZOW9zjgyAc8B4Bj3jqbJ5OY79EV7oXDryofQEEi399f7ysaLImQh2fpA7tGt1ngJyVmRK+gPSk93P1KokAlDogIj8EJtyOJO3vI7MJcWVHHnMzwtTLcVBal7kzewdsOt1CVovVXJQLmaR4Pe+8F7AwzWwUYPRbt9YTPyrlYi/RTQFpj68e3qdgiZjan3/a3jx8/tIQTSEvHmVEPeCw6CQqPtSDrAkCCFo30EQp7au7oDMoNt1OIMY+uJy/jmun7vtfWOtI7MF6H2WF2DH0SkXIITjem7aiBIHPa6fDP27F3b7aCahQpIuyVeNJ94VIZwMtTOSeA5+2SSGFRVY95LHHx0G3aQRSnirOLWKLCmnaV1zE3YWbVTXRBWK/7udosDb+TgMCsrIsgh+v1ysyv77t7oszu1e04aEMi3P0X33771dMAQJuyRISRiL68PF2eAVxYZsByk40j5P39HQDN2HiYvV1UBl1TFcBb8usx9+3l4/PLsXuNRIfI2Lbd5s60bePycv3lz/8ugOfnZ3r5sFtk5iA+3g2AypXSWIRB9SM3nYQ5qek2fMLSqoqjkkiWDHlJv/N7sq1y5lZy++zaj+miw62gcjTWJKLkHnPO/Tjaapr1jmi7TRehs06S78n37k606qq2rR5Ldyfk8/PLGJc61d/3G3erSZX0VuYjYS2RlLsD1ISsjOM4hMuVeXa+xszPz8/1jh7zdn9nEUk5UuaqFU+rfitGzR/JL0tq0dLC2+32h7Qk3TH1IOZE4ZxwawTLmSYT7jnnnNMGC9HoqISKw6N8MOgVa2x/eXmi1bnPOZfSpBztDYGqFwFMIn8Im/QrERPrs4Awd8klHn0XtarkNbnol/wytn2ahbWXhGsHWh4/qrCcOjhafXQyz4obCs0kt6xpt7LWExZh5ZJuzfAgJppu4J7PNiaDq4Sis9hi5rkfAC6X0SpGYNu247itSWJrQHhbPEiSfd9LHlZPkogcZkIUPmssfblemLkAXWNssoCVaVTuE6GOVikA3qDN3UXktr/Xo3a9Xo/jKHtEayobut7c0zm9eNqyDbc4zMa4MGulah3HsW1bkQhOEYq7m3kwlDSA23HUgEOYWISFAuUhQXjRoXiGg1OH1ik0058uG4DjuBGy3EOLY1r47v6N14haZBQx6kQBeWdiMTOVzUy1Zj0EpKWJSDlX535TGRE553Em1VexwqxjjJPPUoTaXu4FtjV7GmMk0+3Yg5si5vOwQHoSiVuqbvVqqXI6IuLIg4iKUi4JT3P3lKL35yK6+3HcmFMGN1eZapMjTNr8kvL1caZTthMB1SB6FQsBsIHbvhRwZFpZ2yM6sUUkPWzuyjpIGuTC9Om2a2phd5lPTF1z9iqNqRBBPq3scDUY1KHVMJtZEmQbG19WWcOZOYpCEGZzvn7+BOD2y++2nZ6k7mmvKLtpx+3tlQXfRTw9Xby85YLy2/u0bduYeuyym/PT5euf/Hg8P0cFgm+S8H1OYXp+2vx9r0viZbsOjPd5PD8/W3aUzLiM19fP1+uTmakIUs5pY5Wg23ZZjUcwyM3qaIK21zrclcWnJfjkWjFzFR/1dstoolJGsPAYA8m3Y9ZXEOFqj5m5hGbu02LKYAG7p9k8HeNLCUx2zJ7uI8Y2bM7pxxm74+4UFe0kmUkr0UlVgypKe0F8y3JCFNk8iHrqMpO5hc3WlGJEZF3zY2xE3YgC7JbKw93fPn/34XkDIGlPm3x6nT/4+NWPf/In/9P/6j/+jX/gxwD+zJ/957779C1TMI+L6Bp7STEGW+rf2wFSlWmJIB0XRMW5f75++PD+/kqcUawHIDO/evm474e7R4XLNswYix2b52+BRSzWDR0oT9B028Zg5tvtzcx5aPlxMoO5vx9uzaQAETm3oe9HRmTz5ITNEJ5J8Jh1drnnYXa9bkI4DuuGn2Hh6SFDVTsVMi0KmcmsZgHbLzJqgYZIUbGY6/gsWqOIYHpQrOCGAGGoCDLW5Ace0/yAsCOV+G3uJypvG6JSDjgoOYBt2MxvKeNHz3ji6xE/A5D8ZvRsPml8ncEVUPfycpkWqqzbdrvtbFEeyQx6P9431TFGeFOrLjJqtkxZEuJ7TFjRoFjlHgtVGU9UdokWwQ7REsnVKfFIEYuIp6enJNQ7HtNVSwG7p63oB27yNzMVUr+eivLSH29TBkd7mmJctve3txWXWVs4KUNrUf3GGLY6DWZUAsj7++u4bEth1OrCMUbpAl9fX4sdHgH3rItp27akYhokM9MaBNSGfC30m3OjQSXujhK4lQfbqoehTPeMM67YIhmUD0tDEblepYyTHIjwWhoJcSG4KFFOHwC6baq67/vtzccYWyH9It093TI5aAFikO30DueOr1quNw9EMvOMeN+PTrtUsYhE7MdxVroBsBKELTqqHJyB3FTjcO+fEUKcVc5lAnm830oIo6pmVkLl99uxXUfbyLMfM1HBSkAvvypA7lG7ljK7VazgGFK+7n3f0+zp6WktbO00s1THXlCYt7e3MsS9v78z6fPzcxD14RlUdolwj/VrqOSLi440r6iPtQsPECuPZPGuWLFtW34h0lrWj4u45cwkYh3XuoXTTHXbOAN8hAEIFhd6Q0xMJ/t6u1TOhbISU7gpEzOO2zsAMwGTKGfHjpVnuYIek+Azeg7bPWHwppfS2VZZLiKiUovcxd3vG42Z62xrZrAqEu+3m7Iyc3bE9aAksXaNxfqaQ8SRZofH3XMB5uM4ZGyXy2VaY4nm4ZWWeBIlzpCIemZsUXVkdQ12zCHbuMq5CIRRmm9a0J0AsMdeOo5Opjzz7+qyJ667uJdYQpexzXkEQYWrq6xHC5Gq4tl8ExGZ2XCN7Xrpj2vWuLB0cNQ2U8/bPJ4um1kl3BEA7sul142nSmvOmUFjjDLU1MsY6ZnJ2bqGMxfQ3DcdZ95fDQHqEU3zMa7C1lZulumlpuKvfvijD9cNgGB6HCI0M3Y8IHWSAoQgkW08fQQgcD9u2La3YxclrwGH2Y3EdTsiJaMavfd5MOXHjx8t5nfz7SpCH74GEJvuIFYV0Pvn96tcAPgMRrHowbnEP4iwTEJY8pq+cWT5HYnJ5izVEhE2IusTJT3usT5L6EwncJ2IRTTcObFdn+qu2edel8L1elWXBQWvgpmJKMBmS4ZJDKbH5KAFiIS7ixIRVW+lxFxDSb28vd2qtb9uVwrK9A4VLVWdTdQ21MLMNYloTSiIkXnRwSwPcIZM9zmDOK9b3Ue2325EOS7b4/hs27bMPI7jer2eQT/ngnyMcXpJ6svu+14e9qrVt63XA6OmdSsPqP5gtaIgX6PdyCChlDHKetYvyJzbpqo8555NS5HIvD4/HTaJsy7cIlIlfNsuFll9KyhVNSMrHGdlnf+KxcRGBLxqoDojeuRT4hnusKhW1EQPOPnRKSesqhqOkxxbi/3M9JilmOjTIWZGnQWVwn062WgRGU7PVrXZDMAcpzyM76i55lct8LKc9v46j47jeBR3nPcBuDJ7cLlcKueFOOtKFpGwWZvVcmH06Vad2F3PE8Xdy3XsJkV6zERGabf4tJmdD+tp4XswCZOMVliRSpYBhLlmeI/PeiKY7xOy+nFIAypavJk0D4M142CuUoMoZa2vPa2vtMJa1M5k3WdzTjMbUqhXOnfszPXrnlJy5wXa/eL5WUOiyVM6qjPP0sfdy7V1AvPdUiQfW/plN/D1m0dNT2ueHVE7KH7Eg9duUJhlKTALV1CRTrn8TUVyCwJRMC1o+eJmEijpjvAq9GBpv09AJlYcsoeDeqS6EDPqyFiMXiJGEq1sm7VSc587ARcdUIllAShtzppe80LCUqvvRIQHZZ5XLBFx3IvpZVTOiDB7L/1lpV2mh1Bet3Ed2+s0AD//vd/nX7xfjMYYKlyjusumw+3183cA9owqOi3mtm3vxzHGmKpu9S/z+euPbP6L/f/50d/7R59//EMAv/z83ZAnEQbFDE+O5uwo2eGkUoitx/CqzIwHpp1bEskYF2bJbOnWvu/Ve1RW60PiMt9ut0wqUWNH5KwX8Ha7ja0tk8wFImlGacnEAKrLtc59Ws1buiWK7xDfW0zVaVbxYDXIz8zKmS2bYl0cFKmlxVxa6BL31vcm6xcWHhEhY+QCiPADvZ/6tIllUeHlmcw5j4rJyCB0NVBpAKXjtQj/cL18dbn+we3bj89f//Hf+ocBvP2Bb3j22/78zfPZJDxfnzL98+fXH/3aDyPk0+tnAJenp7e396enlwrmrZTZ2/v7x5fr7XYTpev1Usfvvu9vb29jbOVtOKWSC0YQY4za+J15ECBSFmKcIVa32w2c7h60dg6SkLunb8nXCzdsdZ4nk8SSBGRVQuILkMlJdSSuBA0t0/5aQnaBBSBaGFKMBBbiNqJnRAYcHhmIkIY/txMEIgVkrA4oE2VSRC5DTSQjMUnpSKsegpzpAAAgAElEQVSFbUSA5X3ul3RKUR7roPus6UN34oPztSbUOz4jnyNDc5C+fLxeARxzN0eEVjZNfQPJ8AyRkQWsXgcjeYCJQdM9VuZL/5RE5bA4VsdbOORzx7tq8eP+QD6sQNtyFZF0N5CW2LDINbKW/9H1a23V6vwftacCk2fUzhnCF8j1+szMmXeY10lNe3p6OnX1bkfh2RIpq7ePro+DG6h0Z5B/z598WFP3vdDX6/m8g42KoW3+4H9urFrHLmQn1Da4muLuP4XMMLdZp0ESYXVkbnbRUQs0T6MIYUoRNqvJV7jXml0gtEJnGGQeomMbm2fsttc7rsqXyzXSKlxgpT1FixaZgjpH1jLmPtNjiBLLCtEQQpIQMdMauRbgah6zQl6s1dSS6emGiKfrZvvRhnAZyVImYpIm/CfFmeg5rWX5JTWNOCNZTu50lAz2mLPS3FSFIvfj/TQWnXXR+YGf4gUmVdUKhbVVdQiPDgGqR25lole0FhHNmA9z57LuZGHMG9Pg9dOHlPMDpSnOYx4CZObsSgQzXFM23S7JDqoVqCUO4Bbxy7f3b7/9xW/Yr33z8QOAceFjOiMlwUTXywXAfhwZSI4vaqjIKDXPQ7AgPRC+Ty9kF5+li2xdGz8IsSsh5o6l4E6zYI/IaSuASYo68bjprg6QmbfKsC8ljkhEnaJ0LnvGJkIPyTV0z6qoWj3+EGiQGkLh6/+7cpvoLtTiyr9koSCIbKVmFXp7NwSCgigXNSUKvLBijB5W2ebdZ4mcaZq06u2yVHdUR6TTPaO0frk0S+AQ57+MQMQdZtzLc+7FSX/NtRLm4nhlwuOUo7q79EWJO8ekJQlRp2K5dLwkXiyZlJTb9UK1xyKlUKcgJhEtbndOJyqCEiK6EhCiyWo0WK9O8T4TwGtkyHDV3W1klsb2aWhQzNhv++39/e39oI/PTwBSBoQpFuuFtfVHSwhNRCVV6CM04nK5ZGYcLRNG0hgVTp/HsVcnKCIUi4coo2bQ+75/T7tdn8yZbTwX7+l8zM7/s2G3RFYxbcUr7EEqZVYh80BTzsyKqqjy2ByAc7aMq8bUdU5ZgKA8RERoXZfJ7h7Rm9fMAtNBRSnp7C47G2WZ8YnzzPwSIZYKWOXzkqqWs5Zh7n4chxI/3r/tJ1hRpGOMVfTSI8fkLgBZ8vZqFkQkCcXgQ0wzRG1g4UhZpvvK8IrGTbbYOguNTGA8CB5LOevusThWLERK4kLwJLj96qWoXLftDLOgNvc2U+r56ZqJMLew3tBIVP5wlRQ1i6JkIml+RUTH7SC5btzs9XTrXhbyBMlKyic6dB33J1wmzooi70Hi7YrP+z/tQXWvmVZPwx9snFXDnVPYzFShIALicrn0ckBYhh7HoUMyPRfkoE63sw+pd/vwm4gUtZJBy7WUlpnrP14lVFHuK9xkPrRqhKi4rFWzZrod5h6eteugdY4IIjqU9ZTglg1BIjOWkb4pXDUbIHin8TkTo9v6BDVtnhnh1qAg3HmipbAwM199qdIoOXr5z84lCYGKnU0rd3p72rq7IKr9doXR6DaOKluzk1/xIJ5cOM9Wi7idSYFScNYW+5S/f5k+iBBz1jdfHX6VwpwJpIyRVtdv4A4vrYc8u7VGskggiy/cN7Q2/zOjWCINyK7vJxPl6W+ajCOjcKZVzTfrmBC0wphKZ75x+4wCTn7Gd9AYY7qVoG814UXNINIOIeo7VXgbmpm320Ebd3IqIStkp6T5S5nSjUFEhVR/9dVXAPQ3/gjTp+MX322ig2V/ewfwHHjaxhXjer3O2Tqa5Nyul9f8VBDTt3mrY/95ZuRx+/waX32NH3wN4KNuMzNVZuYRzgTdtLRS++6MEY7wu+b25BudgYgV8ZBWqbJ0jz3I2gmTL/V9RXIQIRzKKiS4uzkzw/D/M/dusbZt2XnW31rrfYy51l57n71PVdmu8q18qQTZjuwEgRQkMCQooBjLSBHJE+biKE4QKJHyEKFIBDBJDBIPvEThIkTgJQglvKAgxBNIUYgEBhHb+Bpf6l7nvi9rzjF6u/DQWh9znmPCExIllSz51Km915pzjN7b5f+/Pzys4Px5vJiGmhJFOunTGjv/dkvTRyDNsiE0deQFu+KIYDAipBWGY5EGt848PEUQ85XMCMibask9oQPXYv1wVB790tEBplw6CLtq4Po+HjZWkV6BgsGg4JazwdICEcUYvqzLq8ub/fH80z/1J3/u//zfAPzP/+Pf/v4f+M7v+r4X7777xWfPHtbM6GEHjbbyZX/jjruHOwCvXz0uy9K7vH79el3X+7sVQBP6+jvvv/32C2n0+uX79/d3aQi6yqQDVKFGx+/ejnICN4rqCAuPdV3y3dJtB2hd10x7mtsJjYI0HRnbeexy+rWk1WVhFmFGBASJTJsPUy1BAWqSifHZacKDOJMUHJPtHFlbezpIsziwXOtRS3Wdz1cMRNTAIu1GZCuRIlaUeiJ8oLGHecTj/ng6LflT9U4+DFBCYz9AOQJoxEZ43cnpdJc86fMY20t7fdlOTz5z198CkOkLbg4EM/E1dkF6k9DhPoCpSaUU3jNc6WZRcPhjg6kvMmOPg5maEDABhOHMPaGAh78vBagRwU3qZj9KgWroxWfNcENEdpr/rzDv+24WoOitpfhrhI8xunTXmI5UNGKKWrVw0NEk1Lbt4DdXN9VrIkDs5llatdaSiZOxGblQ8jHcfbk77ftWHVFFC2ftSlcdR3GXA5x8fGpyAKRjLgXmyrfo4zy1mUcysQuRIDb3DPuaU8gkuDtR5EN73i4Rsa4rp4vNawN5yugjNWJKoh4XdwvkzEEIo8OskHeNcGOozdRVJkbjHBk4H2nB1YyRTwhjjVmpxRFwM4N6O8VhDmcA3JpamDtYlmXJ68Zdk5UIcmZwmTd7MUpuhl/zmISAiHgmeuc2AdMZfHBSpe5v9yPVg5mXfqrCWi1dYE1IEt3qkSjgAgQEPDOAZgDKNYiBJDfQVWdC85lKXS3PceWyb8TsEnJqSDIujbFvI8jNdCCiAXASk67EH+30W+++HFjk7gGALBibrohlbUM1RcEkmU/HdWHnvhTpGGIk8+IGTc1g8gifcW1lmjOOmvdkGFk+lJFS+SvtntyDueXDVvuPKMjFNr0ttx60fOJ95qGRcLK4TV21dAqU3Pxws2tt7Iw0AubM8WO/ArO0ph4p/jVz5jKXeQFiZzQVCeLaoSVyRypWN45rJRChOtszwzVBeT7d2UCa3+j5kTCv4em56EChUqMkbGnI891UymBY7L8Ct93gHslDmCkZRgmp1ep3bykwfpgjqpE5ctDBTEUtyGysis2ZB0gQQzCQRbgIg7rbcJBIh9/uYOZ0KY3nxAy+UJd+ZzbeJM6PO58elrs7sAQ2kAJY2qKgcGfzhuAoYmtnFlDynYiQWTbcF3FL0HdB/ia7AYG1iaruRZNxBnOCEr1YdaaqakQkebnQ4YHFJ2jQUwSKTmRXeS8OFFoUCjDP/wXM7hoEYTazXqPk7IqcmI7tV+avE7EwR1h+hiLcW+PoZzOwhDoANSOAGsEpwhPCQExOaZeTJkJTrOEZJBnH2jrJ6+i97ZeBcPdQ5SMTl5nNvTXJk7DJ4ubEWJYlL1m6jVUi3CZnRwQFMYjkWH3VudemT6ReJYrdlJlX6QdBwyLIQ5CBeEE3LrMyWDDFXOFXweAgYcxwGEC5CUEA6sQ6e+zcP5Hk4e/fdAOOUtQEZzM/hRWV1npMKH0GrwYyM50OcnhrzS0NutJ7x8jgQE+he7Jq3X3LYMgkYFUDzx8b2E+/ZYVXcSAyCx5taZ9gXOUPVrsF0AGetZspuIicz5cUkn3iNCdzEAiRVBV3b8wi5GM/RBMQTrHHsnR31xT8ACK9fikbVqaMghiJMFH+bHYdjfOVt1yRyNnuDnefgS8iYVEjsZLMzDe/2HjgIz6DSKTnXMA9hueGCotIHgQ2M3HnJ1Zy07ihD6RqJu3H1wyaKiPpep1cbz8Mt/ohmT1hpnOTcPhC3T3HgxkEnVTh3rta5H/R5oKC5TqRrfPCEAHmltNjJJcrzDKqlqjRNcYlPaXkkbr440ECYfhw+McijAmEIGb1kQQ+R5gwpdEYdRYj5gKQKG5GrTkZYWbidiN7y6EJMyhB3bM3Bwroc0juBZywyHxwqQrroHLMcQqzi0FzfPXHM9OYUwF02Xex6irdLXcgLCStiVVogrvlVzn2y/nRemsAPvO5z/n2jVePF6ivM0FE37wJOz201c6XHmHjDGA9nbYPPxKmy3YhoienU3a2+7bpOdalffTVr+V65OG7PpcQ3uFuhGCMahpsh5/A5HQ9T+JmNxVVVcwwaYMZSatE2Ja2nbimWFXIqwiLkU9x48GqKD+afyxmogG869g3TcNk5MKQIKKg8Bkg0lqKsnM+NV1vc8CRzrUR+/xpPVHtQpx0qxbhyWD1bEGOEU1C2sOO8Vni08pXyTfRD+ZB7rCILkvFVZoPtxbRm/TT3Zs357y6KIyRRBq1Oew03y8XG9v5Uy8+/Wv/16//vZ/7RQB/9T/7a3/mz/3L3/35H33+8Kk3r18+/9QzAK/ffOSwh4eHD16+6m3tWAA8edL2fT+/PsNcz1uO6pbl/ulDZ2rhelofeusARFIEDcQnoGKllVBVVyOZydmRE4RhQ49EWHcnCmoNEUnvAw1QlOUefHVVIM0RCnI6iKxwgqcsStrcLubhWBCHMmKk+iKvcxDKteeHUMsQNAyZCufuQgRhD7Wox6Py1TwRfuMAPRCzILHNNO8dh4ezRpERDnuIEUJEsIdmanJqqamZ+76fPSrpQsgXwdpe2WW3R7R7ALhfnjSH1SC2z4+dRYiYjNiDbnaxKWsP5jZnDphhI/kj+f1pWquGHiui4/zft52ZWdKWkvtDIyrZvN+Ak6OCzyRNCuRyWCHyD5Uczuf+dgzT4LUL95bVvGsEhSFFNyl4OaikRLRtGxHysmgFkosw8/CgpajKN7vZfPHzEKiwW8SSv0KT0CCmtfWYuWi3c7pcYMWcepQ4+VYP4uGZJ8IJrKXKt0jPIiUBv8YTEUEWAessx7oon9rhlqzEg6Y8u9NsG69Ti6waBbdCTrVJz+VDUptU1MhZnzzub3KC8OT+Phy2D5q6+jF2R0QGj5WICTkrcY9jUnkdJ4FAZPsgqp8hiH2MEdG4RoDZOTAhiJuI9ONy9H0vck24Stnvcgvqvcuy9N4YwOVydvdlafmwpdjktlS77YLy8csv9/hqhLg2AfCekBBkYFp4qCuW030OSSoKusLRkCgJAOTCzI2pCTUgJxGq+uT0dJhe9tcEX+86gAYPsk4mizwO3ZwAWO++QDs++uit336NR/uI13sA9C1v3/U14NS5Uxv7hKnPYFdAqKBCA2ARAl3r2AgI8yHXlHkx5Ulk7pmwZlOs4SX5ZJJ5Ik0FxyGpvln56mR80DWuMkpvuM/KraFG1uYIq/SAFNIeFTh9DLges/j82ICDmRtXAR/sR6GY//MMj4sMIA5xPlRgiBFt6albPuAAqVnQGCJHRhCEqj72m2HNIc6qfzJnbZ3EQUhtHq5MKKJW1LZ5sc1HrjPjZpdux1ymnEFalnZMJPn16LAqA/LGl4nfVgSREWdv5Td6nvqrZekp6A6WRuKgJkSHMzdKqsMEFpFYAEDbhTtBezRFbLmNWB/W+wc93XtI6KUakzChWJhi6b1x7z394EJMMyecUvAMlOw544czRhgQ11JIbfvxjQsxsaSC29yz7tpNwwJCXSSIVPU2nvmo24/Dv/SZCcfPc5+ugB4B1aTMO4HdvabY8yUPr1ufS9YZh+AdVG0Bze/IzDLqtbNgkdTjUiCP7uP3iggh5tbIW85oNLktXJFeKZG/UTN5TsNTh5Ld2YQ8UAQdHJPCk/ceEafTaTIQctFGx+0239xI4Ds1msue659z63C5NlZhqUy0CKnPMPusOKbbOQEw3FgtpUiCTJKGmCm3kkQEukOOLEM3syHMDA76JmRwDJ9JNoVsrTE80b7vRMJMTXpOts2GjmFm9/2UqWOYttL55ZXxeIwx3BJR16QFannfljXnUrnaPcxXEZE76utDTzJ7b7JxZFBnfZllXRzxi6Doi6QHLzINNH/acLhVphr4pg83YUluCgAdFw9Io8tlW9paABUWTZt6UDj8gCBmBRSRCgW43HKng9zz2k/G7IyHpIlpSER+RHAookKGk1iUTWBpLycoJuHrc1Dhk+pKJEJMN8kNYQjzkbiJVtOByoDPUFtMbJoZmKX1dgxEKh+Uqh1ti8yxRYsZTnGYRFgawT1SH1a/7K4jJ+KB0FANLVJDowhiTkp5neMWnmCxDLI+AuEZ0qjPJNp8hWCmFhDpzFwHStAivb5pu8mIT5XZGGCaKQzIK4SrKmzUIt8f5hzVM81k4hRfAezFhsOBHqjsQ/hhkurUhXuXfrFzsrMzGTuzJYmFM7wG8PBhCvO2LsxlUVE3MncrCX1Yfci5Icwnc1lLYLzrHhq997u7O6vHOSNenALk5oS55PcxhoEWqXKzipUR3iEPd48fvXK9nO565RS6S+tH4ld+NZvacn+3rouG7jk+aDzGcEcHv371+DLeAfDw1ov+9ETMO5ikRmDpAiBpkCYsnu8qAETvaz5jHDMlHoIIR6Jfrgtnzw9cWp4wACgETuYl7KQ5PMqtF8FbRbLX0pilExGoMdVECem2FWRrmmW3OycCxQ0F/U9ZZmZ2agDGcbuaTowxHaG2N3Ktg0F1rCfE3dTqgJDOIt10m5Vf/S1RCroAkbRWMHg1AgxBZp2tpZOzDOIeNQ7Iq8taY9Xx9ovPfPTRh09PD3/sn/+jAN68fPMzf/6/UHv1x37yJ/bdt0v2pQym82Ysi7Qnr18rgMfX24sXb53u2uX8+lNvP3v56gxgRH/69O2vfvVLy4oXz59/9PI9AHfr8uTJk8vjOe/fA0UZHgZPgiwdLV06pwGANCKZf53F3Vlyl4ipBkgLoHug4n2vOsxaf8GvBqLOknLKcNXKQOFM3SRI8HQjzshkCr7Ne7NwIWbiqiKkkghAIGHTsNBDjSyUnIeUROzJgXKXaQGpX5GJLXyRZoin90/SiNFA47JBB693HgHSVJo17tSaujnJ2Ph8VgD+qP2E52+1J/c6zh8lxFH4+cJ3LqLRfE7lwrpIH0Uhy5+gnnB3d4y+njDXX0dYNQcY2LZROXAeRBSGgKV8TEQGnEk4k+2nbTBIuZoTysMtdTSqnqDNkjOmtm2mxMohz3SIyNI7N9lMUy3ShLk1di7abmmh2cyLIhvXdC1ijvAwc92HhSxSGcU+99xOmdFDwZnSle9ilkm9S4R52OlOzGBDKwggFTrhZlE593N1dvNGJ602E3XT2SR8jNmoaIyZVlgQEqSFIvrd/TDL/YQQc8t5B6RzXiskzCyZj3M0P8PM3YLAIsT1bxYdiauxtIhjBJPTu1yrcN0LjCB3G26NeFaidUlyeZHzoUVjiYZQgxfvg4moUaZVuYY0OhI3JxUPZmq61SiZGMICMr32AwRmyDUyoSwkkZZKxExPcqUIni+Rhh000ORSJTdlJhoayEMjI8mLyR0eplz5ZrhiIMngAaa4XetEgreRCRzHgOkT5F0AFvw6aEd3uVs4Wioa1DCM43HfmNo9TiuAdx/xS1/evrLFl97o1x5P773+8LxvOQ/6/s89F+cPX19OEr24LflXF0tunpQCCmaAM27HDwqJlRpabCpPZ6VUv1flSmYGPceEjHpGvMvSjwIgzaPhPsZwg/SFmshUvB/YtdaYhxSG+hrNBubWpQNw3VJlipyBzSCf8GitwWBhlWXmmY0Yjdph5c4q7ICm997ShEVOlCZPgHkisQUltmcEar/N0ng6kjR5J/X/5nMS7h5Wu2gWNvN8MluvrWGGgxBgbjah2iVDz4yiQ5YPZsm8xxRg0kw1j2DLPRwzW01yJZeWZKVLPbw/mRJATY7pcAadwMPnmqBG/dm8eJxOd2PTAp0KVc3vESkF4nTvahAt0qIxAF8W+Oni2HwL7khk1frEecmxBLfFcttEJsEBQpOOxpyIdgg7pWxRrokYGq5zqMNzQqeB5p7ky+vElomZZCKKosKCJbHZmgYPcJOerr3f2Y0mGiwsmAVTHu+Auufeh+YIydWKBnKkOoh8jMLLQagIdHfva4s6IaNufIaZ6lCTnmOkjLMQzAUNRbH5EEkgKbHtMaFY747kB5qFi+puViMa+Th0k5nzKXW/onMQMI2IWJYlyp5zpFtkynJMQVb5N2nUt5P9j4hEpIxyFjnkYA4OOla2lm5/UPLUZ8vEa2MODS3PVE2UAIIhGl3Xz6j2BGamo1IslnXhtgZRZgS4ffNZVMoOgCN6t1Uql1BuhGrpPI2U9Yv1Zd/1qjVCIa93HceQsnE7+Lc48JA6VyRkuHHMZgt64DNuplPMxLdzkIpG/5j3T2zye+bU7Yr6u50W347NIsLHaCmcDjcbiywZvBKV2+dJC4sgd8VMPGGWPAUnN2uO2KWlpfZIdwOKQGtmfCVNJOe52B832cWDuUWw6e6ONj0La18QQqmtykarskV5HwNcB35EjLHl6iylGEes7xwYERftGGYmwgz6ZObQnLkfbfx1Ky4EtKyBiChIwu1o+tJYScx9qqoOTCkJX877ut7lR5JUYdUhdGq9jd1wlVrQzC7hcBsx8u60mXV/zCYpaU5RO/fDJ+buGt4WmW3LNRfawtNaJpUkUplxxFeg+vRSUSKxieosMBtJv3NzVZ1/AlNQmLdMnqTaJFgg03BYSLc9ZbTEbBGa8a159bauuzFx4qAPbReRHMXu7abxSP1wLy8HsTAxsaftc1q8EpKawrJY15WzDdZt+fSLfrrbYnz4jffeWu4APLlb9sezbpdU7i33TwA8jjOdTheYtOXl662tDYD6tj7cM2QMveOWaSxv3nn/hOfSHlZhIzbybYKsK24qSII1185mEJhFY4Aor3+NCKey6KMY1xpGETIdHynnS3kZgvM/LEdkcmnKDAPgI9YruS2g1mSxmI9BRGrPWZA+ZJCPMRBc/tjrye8RpGNkH5/Hjw7Lv+8TTPvrjANT2gBLftAt1j7A5hARy8RwphqjIANiI6NOp6TQ75YVEWPbdrO+3F//IiZE+JQkUND5sj17eOvVBx88PDzQmfSiAP74T/5x4vhL/+7f+LW//8V/8V/5F5YnDODtz3zGyD56+fLF29+xtieIDmD5zJNxOf/Nv/HXf+8P/+B4jHfefRfA6fm3fv0bX/yRH/6h1uNLX/z1p88eADw8uXv//XdPS8bSxbw7Ks0hIoQ5YaEzjzeIqFfsis/plc6476vjjLn4O0HTB5fRuRS9twjy0CMcfg6FPTxSdSwQolK4k3MO2pZ+4uwd031bmbhMFp5mdCJmkozjUQ+4pUNi7guzCicg6WyaJxLM3cIkPbZZVwmD4EQM3YVYU0ZLBOfe72OHkLAgfQjD3GHKYUxnxaYCIAYLU1sv3FzaWBAAXp4H9efEnXlluc8iWBNV6yBiEjpyZ4gJCFPvDLKrXpTAoIx2S3YMIoxrouMI5GVkht47UZovyQ+Liqu7t3VhEGHW6HHNTWCqWKW5qIw8oetecMBg0xedHnJugnDyaMTEkgqN3HwdlxAhJOcHcAoPchGmRn7gjmaiaWutYn2J+LhTZ8JCvjLF01ELtSMTJL/ojHLvc1tYYd/ZVEdGfubiT4hgc2lnQeEULFkK85HG6sGI4Lqgi7rauPXmrnCQ1Ng6GKX39OjSrjYKQlDGDc3o7yZhPkwbiyPcLG5ITLU5MFszHYBkjJEj8hReYZYlwXWNVjnHwRTSxOlK6cu2LcLhJNLDLXlyjgBzaxzAvm855mkMJja18xjuzj3JGo2Zm3SWa2joXPI7J5GqHbOnWvvnDTsfWsfMAPYihoGYAxWPfNyMWWYQkdkgmqnzsIQviUhobngOiRMVBrEi4DPWMRVYHhHlfOl4rXswndald85wLpcnsdxt0S5dXpp8/WUA+KWvffj3vvTB1y++LQ/Mp8Xbb7/7EYDT6Ssvnj39zreEYnHbSj4WOUdK1hzc+YjDttg4wCRr7znUSORW5BZDNYcd5EkOS71DofeL8phEc6KQmywkzJinXkNM6ogFTGK4LocPPuJBDC2FkefJeZWe1/d4o9o4GEy/M+LhEMAfZpbU4R25TGZ+BC8GoBGeMki63qpUvnnj+odorRFTRgv5bBZrH2bJCaKbwBMcz9isoUJksiptBlAjbiquG+tEcAb13GTq8U3wot+CqKovvbpmkPFCKaw7VnBTZOCSY9Z6QWC5qy0iNE/CoKrnKJWZa1EcJEGe6XMAen5QstBqoBZjBQUn47OvDoaBKJhbQWpSeQ1waz67vPzpGkVrnCo0r9TIUkUUFywm+SssEwA+kehxiMRryTpGUpAckQrtTyAgy9J488zMgNIazZuHmUnjlNcdnz/BGzFNitPU3iK5wslBwXwge+9mNkNfI3Vq8PCAO9xKntkYAbIgAQkiA1V207ACbkGYpq0J4IzdmLCmuJFM2hVqOZsagAhCoENzkTPrfd+JI6mCn/hwbv4vhEi454D35o+ljGW4qTPtSAcDEMbH7iMykrLseBVLWimyoeaF5uX0anPLUVDMMpWn0+pYF6VBoTGcCAyObz7I6McnTC0Bk0nuXJae5Ap3LfOYODfq0qISj2R+zdc3/OgVRVqUEzB70WMAUXQMZqLKqsjR1DBTw5HYQrPbRJM+jyej+j4C5IfpI10hRJSrM6l7PYiYhDPwdS49Ykasx63IZ5iq7uvaCZSpVz4id8GmEZMoUzKVyOZp4ZjmW1Aw3Met8srCLLS1JmCzUWNO4hxxV95yMsA6s3FrrbVFY1hEmm+vr73fbIwDHu6qWb23KsWCAwEX7q21mPNgBvO1njkScso1s+97zg5TWoL5NCf8MpU4Oa/pfSXmPKVz+VcKdC/ezG4AACAASURBVLgVhIYODbOq8lSd6eXinrKUOI6/Ocn+mOB2uuwKtpRSNGkCTmQZRSC/AmGpPOA4mB0JxwoYMr05rkcDRaQMh2KSsYPgWlJDRu1SSARMrle3FOZMigPMoTWh81kyhpktDcy1jFYQpVTGvWJ608TYFx9jV1VzaUvNrfaNWXLvRFznEUHCo8kyxth9SnabcBMLHUMjRFKLBGL2CPewWZnDw4krysmHDo+7rGzu77DveH7Cy/vHD95zuwAY8ICFj3tZh+pdRn6ui7cWEnG3Buvdi2f51ZzWZ7T7m6+/G0H5HLx59wMDnq3r6eG0eSBC/DAQytiVG12BnabS2dWi93wW8vksne7N9mzyq4pG4tP7g0hnVlLiY4qXnMjJfUK+qpA1D1MHsUgkoRPxMSyuTZ2kqhJkcm2O3Du4hRtav+ZNunvrEpYuO7qt7WZHdBgWOX/gJMFV2RRsZq0TSvI2lYQEBFvdHzeWyzRtEgVwGZcy0lPAPSErWfBx0JP7pwjSYa8+fClLT2WZDf1TP/Wvf8/v+qG/9B/+7LvvXv6NP/vTAO7u7oLNlC+X+698/fWXvvh1AH/nb//d/+G/+1vPn57+yf/0x/7z/+SvvPPBOwD+9J/7N//af/lXfvOf+O0f+8P/zIvn37aPNwDee/eju/sHCkeO6cqFAJFUtiZvtaGW3JQ5wSKts+QoxM0wgaDBkbsS27337pNxUGEGXPRO5hZB5NVt5qYzIpD2/LoCSERMIcRyAwrJWjEV9xPYJMQFh07/QJ6J2UrcikZw0CsjJBpLsBTYCNRBEd6y/k20fu/rPkaYuPPCTwCIRedTZ951g3DwyBXSCDLQHqbhmy8sbwNAnOCXGO+Gv2lxagsB2EcMlzEa+l1rLXgBYMbmA9EkA/OGX9NniHeHp7fUJuGFr4VjXispNXC3lBHkQ6thOkpXcCXzMrX8S+vQn5ufJhn8nENnL/p6cBKs4xp9RyGqGhQWHkTL2iqgQd3VmXmmiyIbUebUD/iVb5Jwq4qQ6JtL7ti53K4hIrl6UjWiGUhfQR4pKbeIOJ/3ygI4kOn17QcRElUAblloJsmoVHU2soCbK5/KOcqDkKky6Eo6AG9MIW3ks56dLcFien+npDRqBFOOUI8Z3ZrIUbPw6NwBcO8ROoYxJ2ywXPdzeZ03sffKcubhxlH7w2MsiJKbUi7XM5UwMnbb6eB/p92YgDA/LW0MrX+ZEIhhGiQQLAnmQLjrNK625J1L8BgGcBD5hC8QEYQEJCLhyscMtL5sD9Oj18WN8eH4FRoRUGGEETznWF5s+gwYy3/qoACFE7X03h8blNyO5SJj2Ayn9hw35Fea64d4uPPLtkUs50t73ABA5e7MeGfDV97g177x3q9/7T0A778ZCiZasV/E91jX5UkH8MGb7Rd+5dfk89/57c/vjXjPsDxBPT6EcCq9aBa8ljIGnhl/1IiJEUGera232qoUJoSYeOzjqjPnWv+XwrT3bbu0Qy989X9FX9axWwBj9qI8Sz53F5LbljVXWxFQTfUZeWYpUhDNM5kYBLU9KeyH7DJ3VcQxtsHtkEaSZzOvfvFLblDm4rJiOOYimiezlw4sbKGFqVTJ5aK5TQPl0nGkLJ2Iek/uY3mgVpkEmPzoirebIV/lDqhNzXS3eFA6TFMKZ2ZhWUzn9znNO0EHOuFQrAghvFJwctzpjAhvDAnvjJCWA1O1Cm5nJqFAl6KTgxoxyAKe68xN98Q3l3/A86sRWk5BoG5wj5rYCge1DHvOEKispngqVKRFhKdRKMxhbEFEDcj56shUZodH9OrkkQyVYDo0ttMEUGMRdzRaZqBV7nt6RGiUa0NuQ6yuLWj+LkQBnclBHm5maNVfVxomyCOYxafQ6VBdH3z3229h2y/unsqpKj5ZGMFC69KPvrWxEFHoiAhunCdqChzSphRhN4kZtfqPyFl8daMs2PddzQiSUx6piX8B+2rZbxm1Ub3Gvu/teIw56uWZfExAIkKEWd2i1Cpdmmb5Qbmxq5zODHxVH5TK6klrOhaoqSUpx26a8TFzI6tjQrKNaM6emNmpDvAmPS/Zfd9JON9dAt2mzH6zDDj2TefOw0WQwcJZFuz7OYcRIrUXsQgbqqoNi4AOg+gYw8JZ2lFVhDuVEKDnqNZSlkmU9tUwPwCdRTIT0XARyezAw3Ptak4+d0SW7O9k+OV3tl82M1uW1ltDj+M0V1WPiodkrnUQXxPUnXvlnooIzFX96ZM73bW6ZdbemvSm+1DjmKD1fObK8hA1IvGIKhrdbWgWl+qmqo2Fqe2qBa+GBBNFlNpHs4ntqtqogdxMAyCuwJ6EOeULNtdKZIYIvXtyb4FwuxktM0HcMF0nJhQgJo9yL5ZjnCQ5XpmNNkEkYwyPTyTSZ6kaQp5SqNxrSUbYcN58JazKWrOMPEL5+27b6K0jLO0J0/lS3KDjek5HgLqFjWJSUABYmLlJSs6PYXkCAg8l+ZX5z8ytRvt0bADKY8Uict6HUDmwLDwsEu01gQ5Jq62ApTK4JBzXtn5IPwqMLBmSk/jMok+APOA+PII41qWQ7PmnQqhBai6+X2AGTgTv9PUDppEyKIdJa5hxHkcMde4Epihu+ryIZn2+bttw+LquA6TbOHulNQ/G3d3d29/9nf3u3h8fATQNcTTH6/c+0HM87juA5y9eaOe7b/sUnt2/xY5sSM5nKOGDN/39fnl90cdLRkE/vv/Rs09/BvdCOoLLVxVJQrNwloRmVTJOdIpNqOm+p5Gti4RTkuGPhUtfeszpu0/1BEciFt3D1AzmgZRt538YTKYl6xCh1rpwEQpyQQ3yuj8jbGJ0KUJYmFoZKmjKoTXCg5sIN3eXHIrtQ7iZD2Iy88pE9NzO1GWdwktqAli4lZEsn0MnS31rmmbcCuWbe0pz9f1Ea9nu4BreiLi3tXdLGQt5ys8jbC7hE6luw/Xh4aH3/rhdnpyeAHhzfvzw/Zf/+O//g3/5Z77lf/m7/9Oz9VsB/MV/69/7A3/on7p/8vRn/4M/+4u/8CY/23/oC5/+Pb/7H/78d3+Hvul/5J/7ya+++xUAlw9dX+NP/qv/1R/+sb/1l3/2L7z9qbcAvNx3pkaSMBk7IsUjxB1qYRHM3Od6YWxqPkYLZs53IWflIg0+qLUpahuqHuphSBv5HBkHB/Z9Zy6Ic+GyEl/A5GWmR2aMBEeqrNNJdxlblZwRZHQEPwkocZ0jIymEblDt3BeIUwrCKynGAQoI27WzYCYJYpjXl2gIWVyjt6WL3K0nAOfXr8L1su1CzczVNLXEbb1rKwfCNpL2AH8OAHpyvBb5QGSQa+pKnj7h82423MfdchKhBwDu3WOpZQxDaSaXcacgztA23+dSjpKLMVwZ3k+n1EPV1cMtQ6gS3LgsSw24qUIm6jPH4RWYq1FCLxMcmx1BG8TM1BizUq+Zb29LXy3ivF2EAkA/dSHW2FOGnBWqq3u6hpjzZz4SxDLqqLM4NVRl5kzs4a7We88UHvXRW1NVMLW2ZDWvqkHUpblan5ypo1Py2ZfM9QOZu7kzIqYA01GepknYmQJ+QG0IQajibxmgulLE1QQEakeLfrONrBQVsDcWVFzmFCHu1k9rJcjmwsYtAWfDLPk1UqgoMRu5HCKP3JSKdGkSYLXhkbcoWmtwC7rm1JQUyOK0LNyJnMyuO2phJhEHkveSF+E29l136Wvva9UtbkTUluWu30fQvo3MR5B0IhNuqF+RIIlwa33NenK/nIloXXvW98tyckw+cSAyziG902lgEZD0RrL7PtnVcaWZcNRdIyluCJh5OllqBJUPVQCNhYvJAZZGES0szDSHnBwyhj6qLV1oXR8dAN7b8asf4P/4ja9+9aM3r922nPv0E5j7sE+xfuuz/oXPf/YHftdTAC/fw5d+5Vfef/nqs2/fC61IcEAl/gYHPMac0QgxGjWCwrzw8D6UJGfBwunpTAVEraY9wqPY6l0aN9KAmpn5tLFERPQuDDEb+cGOfTcfCyh9uPkq5aiKrBID1+XEn+hTiiaRZlXKFC8uFd9VRzNS8Ag5mCnhocPD7fXjY2ZndO7CDJEuPMzdLaVDKfTIUijtOVn7b/sm3KULE098UlCEmSOCgjNTnFI/V4o69gOcbE5NTv0EYVXzbQdgEqqDrNgfteimQi3My7pa6yPOjILSWxERMUzNch8cM37O3VMw6O6ulQDSpbW1m7t7TngnRiQ/PnUSmcoUqhhVBDGfz+fsgzzxwAwbajZyGanD29J77xSkqpFCM6CRjJxwMY61CnFLeCicUCdqqJs5UVRLX/t887EbwUWIW3Hc8xNQVTe3j00hhZkuY6faU0OyhprYiMxJcaJ1XZl5qFeQSk+tRMZUhlfAxfwQEj3DpKOmmAkh9kzaMZ80mZSH0gHLmCFQNg03iAnXYxEzE+Igxo2WJ8eCNnaz6hll4WTN5sOw9PXG6MBwWARZkKSYI/0BEbDhZSAWQkNLZJ6pyfxosvJkYtWYA46RMX8itPRlP1/GRHe1eUlZaWvgZh7oxMM0wlo73WQ+glla6+lwCaSaI7GjwdRLrih80OvGsCMlk9I4nOAsnqVXhOaGcAKbatkg3IhBofn6EC+yUBMN1bGnPP//G2fJ/4N8/f/tX//pf9B/897f+Yl935Prlw9GJoy21ogkM+GJChWRXR8R6cV7X32USeyIr5elbzpyd/304Zmqns/n1hodW9DKLqWltWO3GWGGsPxKWsvxGHkZ3c2sM/HtcMhrGyITlFKssvQQctUlqr5rrOsdM8zKstVaA3yMQRQOO0LvqpjLTeBIRbpHgJswyIPk6MMzBi/AQlmQoFqi0HBmZucJO5TWGoTNK13jFttZSQQTAZVQj/rnUpFvzDyGHfM28DU7VlXvT8sY+427IREeuFwueQ6aGUUNfd0V8FQI588TEe5KOPDppUPLIR/VWDpL2yYi2/lxzWjuI4uXoxzdwLIs+74T1duLq6sICy/7rshgpzz3F8lDfF0WZs5qPiJiJMA5bx27CoyjkIE592JmHSPCKNCXxiJDt3wu1lPPY7RwthmOMlOXPOoHc3fy6NJ6a+SRydjUc5vHAPYxbGJl13UlkgIokhR+bzrlZrR5LRsNuVggIqiP/J8z865D3Vtrdclp0HB2FuncF59zIvN6TrJvlxJmJO8gIkK8ttYixEwaShwHLTkT8TglH5CjvgwOR9jYeR+nwNpqHYR94Ly9+tLXHt/56AmVE3598Uw+9zY++/z91x/cMQDcrSe88+H7v/EVeTW6cpGqltO2iD978uIL3xVP1jdjk1Obfm3vrdmmh95V1VMKrqpClDETQryPLROwImzL87FJriY6d4CTQ9lbyym7qlpY5sbNMI8gcOw4oMXMnNpCC0SETL7awUjGDGqlwJP1pKqaZjQUQigI+6atLfBIB1zOpHqX09LHGG7zOacYYxtuzCDhtJ333rPaY2426jvosmTYeDGUhVJrkJA85kYkh408kd3TSae5J0lEHwm7Ky9V8l62ben9crmssq7resRFIeKipiJv9svl8vrF288A/Dd/86//8A//4C//2q9+8ctf+n2/9x/9zu/+HgCf//z3vvXwbDtfXr98Cff7+3sAX/nal439f//5n/vz/85/9KN/4Hv+4r//bwPY9YO7e14XVTu7DWbmqvkkqYIP9/dDNx+eFUyTrjaSIzhsz9lobssNZGZ5gLfWz1smQBBxpHigcfnjWuOhGxEtS8+Cbd/3QzHrY8/Ho7yBsjji5ZvXE+5LzHLrdcqnpIWEISOrymFqxoy2MpFx55QkDNXcbeQlaHWmeWsLBVQdHjxXWALJq7CxZNQuhffG7k7cgpiwJhRwd8Pio53f7KdXH33+2f0PAHj9kgPvv3jx602+2sM5OoBh98PWQBt2v+lbGp8GQPIdRs+d2+bRTxHY+lIEisdX2ttKAnWbPghK6EMaNitJTkeXtvRuu6lqKk5bW4LEHO5Qr9/VkAnWV+RKRdx16Sw5pBtqxdvnUlGTR/6NAJblFBGqe0Tke516VyFuqHiCy+UyndJLwfODVXU99bwc98vGzF3aZRuZOD75Z3Ew6stxtu0kTBCnUiMe776EZ92ZuMRsv5mh+zCz0+mUOOcql0OZWuZejzEkzyILBB0ZwJsOd2ttJlUAlEO6ZIYyP14e890/nU6tcZ4zrbV8PFI1DfCyLLC52Jyk8NsC71AUVgqllatIuFPLGdNg+IFvOCry5HIdy4+kg1ET5+R96L5fujQKI5K11+VOTimQzB9DpjF702Hu1ISIkmOy9EZE+36Zqmkub6/F/f19BGZyDYjCXImot8W99lWNQGxJKMjw5lmPNarLyyeSE86SYc98E9KU9D4f6WC0Vs6XlB4bt6aazVPtOQWT7uyxrolfrR3nZddhtdzamffWlzvsGx53/PKXvwHgl999/MV38e4bf7re6eX1ckcALuTr889836ef/7778cPfvuxq1AXAOfAbv/HuV3/1l/+xH/k9n3txX3KopYWhw1ca4tuwALD3p9KYbbhtEZEWld5WAGPYpqOzDPO0VgVT5W6SRATbVB1yBJPDdtOJGHQfup56771q1ClfVdXLZb+/v2+yALCxuYaIJCApr8diTYAsAiwIrgAOii6Rj6iOCiwU6dXRmanNR1fq1A1YhPcuNSrx4MiIPZbechg9xlAPEQEzhR2Q5jFURHpvl8ulyu/QpXV1E5Flhg9s54uqLssiVLbrOa9sbT29fvMofT3metLI3TGjNI8UXnMXaWW+q5tCbsDYV11KFc8GJ/Qy2GHfzjBPf5arxdzeMbWKKp/4NBI2RKieihfZjs5omAZlEFgvolkuTc1g1mdz9PpyIUhrbe0SETltJKB3gZWFQeu2YuK08BNTDe6HuixLgPddmyxENPYLgLX18N1cRYgbHdPttfVsQ5Z+qlpojMobrFDwj+WmJWHakVACnzprmayAilMw9+SxHZNKT5C6TiVv0Q4K7JRt/+XxnPXk0tfT6b50jmOL4yFn5iYVhHbjKjIfYzcPPdxDNIHDh+ljWRYLv+x7rrXqq1HLPPI6nY6VMLmZZZkxxmhTmp1bbvIgxJK3VUJqfbhBXWq7RpF93xgbES1rv+IaRFprGq5uKchV1d6XPOhaW0pbgEQ4ZefbciClumuMFIup6sP6NLsxVU1OYhpRbWglAwKulkdfztQy6YaZ37x5dVrW7CUv25mZ17Vv23ZMxGZKaVgkYmL/8e/9C//AKUT8x/+/pKj0dRURUtvMrHXp3OYggJjhcg0ijohdgyJa6x8z2kVlqkfFSEBQvqCcfbBTjnxaa9QSSpDGFK1NhAhTKtyhpTgiIlqktcYRVjsLz0EdiRB5+dW7NAeZ+T50yNVD2Hvn1tx9DI+w1KKlV0VELPSgxh4mvWTqrssdAJ50TGahCLfQfZ8DbwhThB/2igTX51lGVqLV6rFJiNz8JiB8Nq4xbyMpOG3kn5maFwBqO1PT0AwlTeJ/k4W5idC2bTzhJhGh6vkzLP1UydgicHYzUB4xbTI+ywxHJIBPI4anTLF3ADKlJdTaQhDdR2NCrRcs6X0MDroSOtMs4u6R/qPC0ak5hzlBqSJMcWNHTHbrEfmZPToiNNXQiTxySuooHVrEdV3d3cZuCabLwp3coh3I24OM4DXbuMavNBFQUAB69WcKhcbIEzLggfwSsG1b7ysAkut7F0wMztSYmwTQ6VaIiLBU0439UsEJzK57+qcbc1qgAVfdzWdA5vxCM66rLKGJKw6v1agdPgi2MHJKMWWulw9wTmasZgGR8EVqvbFguorCduok65Mn+i37ZewvNwCXlx/eN3o43716T+XhVPIH0/Pj4+Xy+Iza/ek0HgeAV49njYX8zofrsKujysFE5UE43LmJS/Mgp9a7Z2od6RTspcUsYS7kMHIiCbgnEgxaEhtH4dALjUwZH0zUhZKQdcB9S+QSk3dDwhQhtwpSIXZ1VyeK6R+csuFGpdbhaZlblhzHt8a7DlxtYMTTRhRT6abhCLT6AEqGYxZBzgk2G+ht+t4j7aB2m9xukVVL1uRUBlEzVXUEm+WmTl3dMdQRI5jIy9ZHQUAI89PT/Sq8YgHwp/7En37/G1/rvv74H/rxT3/+e+LxEcCHH7782odf7rwwGjnpIwB89u3vuIzLT/yzf+Th4dm/9md+5tu+/a8C+Jd+6o/KYrueT0u0JsM0Ect9vaMml8tlsxEz6NU8mDxHPsfh5zNiPZWrVTVGKV+J03oT8w2LIAtE0kyqYnOS1viwkBRmLzBjlemImKAkz8HgVORwCDUC2XBYJp6XUgvBHrsOYzHnOk88lNGjPLnIgmsMNxupzJFFctg3xjAfIp1B+36xHLt0IYpdN8gAlkbdI42vRuYghzl5lAYkGtDUmSXdl5d8w5+c3EHn7ey257Zz3xY5NdM7WRbisIhsmFXdoy28XM6PfV2yY3eC+jbcIkIqdjGt0HTMxKtYSXtChAXCkVkhkWVmMvacUJGo8N12NtTQueHIdw4icJCTLPmGZvIiJGvhcgFlgrzuO+dKnmpiKwRiImmO7IvqW3aUK7i18kVX8ClRxoumIoDmnur2kTtSJqky741mm6Huq4j0dqwls+zri3TIbpp1vLl7KAUDjKh/BxSd2QWFUcqEHUqqEjnQGF26k00Qe30+ZjFj0VGmkBxK3hj08ko6qovKhcl+IEAZ/QKAnCEWFjAi5NbarcZGZiYhLRvLYEOE5QVSBHNiob4wk5nbqF82DaiLLEvrWT1nzSCTPY8ZGAVgH3qAww/OQuviPlQ1oiJ15x54zU6GpFyWQcYkaRGJCNeDnlYTnNTUZRc93EDcmkSE7aXg6I2v+SCzyLJjgQT2MMSMkQ94am893H07V+xxgHY1kKyn0+vzBcBXvvH+pT3b5fT1Dz74pd/87Q+3C4B3tvbm/ruXpw92/gB2vgsC8K2fevutz734ke/B79aF3ry6X5c3LgDef4OvvNR3HvELv/XlFw/f92S53i7mgHBjyQU1STKEmsU4Zjq5pBke7m7MrQsdqnj3HEqKcI6SM2iXSFh4kSU1IBHRTks+/oeuNu+OzErbx6jpW19k4X3fc+XO3PIqzNRaBCKMmIpIGoOi7ADMfHiep5AZ7iilWwQl5jFSbukAMlGnE/LAtnBEugActVdzd+MKvLGeED0zJsqDuvOJKNhdiF3LAJUXuqUoIeK0dt1tqrd07ScW2dTySl3aXaNw033fXbfqFYPD3WJg/kXHL5W2yJtw0yTiIR3P6pZS5d7FGBGWvhiaf4iqSm8i/eBM5TtFIDeg1XWXsQuNJQj6sbCFzLNFBEmUg2ltq7pTOj2jytcmBIgh1E3piNplapNHq56vlUa6vIhFJMfbU+gU4PC0vzLYU5KQ3kQKJJQzteFOCPXWGJQUGFw/OieLau5SMXIwE7liWHC+XAAnQe+dpBeNK0BEw0qCLbPrjADnM2HG+WlzJ07yvZuFm6UZxGy4OxRpnTjiJHMmSBI+yjiQCCcLvVvXMUpxc9k3dTcz6a0ta06HSUpSIbPDneMzuDiVJUasvNjhltpwLHTkhGYV6tLEN79qkfwgiaAR61y+mvsYQ6uYqWCHCKfGAjmSd8pY555ahLwEc1KMAMhFJOHua1ulsQSrqsE7t6y49v2SuA5iIVQskSHMgzmWBPNOrUcKpUnyib1xVIAIzhDhbz4Gx+ObS1+ktZ7iPZq1nakKt8QwJg4r24lwN/fltAZ5VvPBFTDzMYqnsKrmsDmVcj7mAVGsSzc/BAvCjPO2e/ppSwma55YbXHWPlHVE7EMZsnI7jHaXfUtXMAXPZjZVFVjW0+Wym5lIRVqgAuUpzVBHxGnJKQ038Y1ltUXmFoV5nSPLwfY/LFK1sJKK7TgyX+ga0+dTfsnTe465jIcQVxpxSzHsFJFaBEKSKTUDdJkRYWbDdTTmpMofgl4SIaK5t8ncaQdFxaFnyhQ3Is4P8JgZpDNVNZcYlNfkpFuEbntLZX6eY+DCBc04i/JCM5sNc8/bL5PPow4HLml4RsOAGvfpeYmrFpKzvqk/1hB+pIQcovwZKkxE5hnHUDpDinAt6FCuZtwOhFJqSo8g2AwucZr7/N5b6mFFRIiM7QiVTDVHjm9uXc3TojkJD5QQG3cPs6iAUk93f8rag6f2m4DgqOJ3ovtZuGVKvJtPNFU+HjnFEFSUjBOO8uITZK/bvK2qS5iDjhxmUYzSbzaWZaG75flnv+Xvf+3nk5mzqH703vv3d99y1/q47AB0e7y8eYyhbqR20XzSGkP47v6eZ+brtFBlNLK3JjCkBGOaNyPDvnLcCQQLmOBhHrUOSgIXnIQ60ZW2nY/llLPOp+7gLMzbZ9p3ryuFCSO4ivRwpYHS0BHu4BwwOfk1ayk/XddxiPS2bd/DRfIi9ymVzDif8CnMb61lhFCXBVLloIAMYaH5cLl70mpTdZXP1XGdAEgkNQuEOvuhSLfwwcIikh/XKkLSWltK5XEIsjzIQkh2Gw/3T8Z2BnD54MOH9e4L3/f9IPryL/9KW3rugVfpROzD3MAVprDE7u9//d1/+kf/4J/4qf/1v/5v/3sAP/hD3/uP/P4feuutta0QMt8zRAVp1DezUG9MVUFMoVoxj4qOFhGhbkW6SdAbWyAIEhNQeUya8qBsrTlVgmPMYiXVqjX6qW0857zsju8AXLbByf5wd5tcWApItkO55SsdLBFgZLBACshnuj1fraUzszmPhxwiDp77AA7KRrW1lhM2dSUPWcQRDgc5TYSiO9IKxxLmj3MeG2aO1okERfFs5GR+Jo7TA/kGAI8v/fG8yenbe3uuTuCWhdHu3vsCkb6chCUPr+EGlrVxEUATgMeRh39GhVcwSrhq8rJu0iUIKBtQDfWrHA+PiR4/VAPJQE6oa0V9A6p7zlCupL1cvBMHUf4hlRPGicIJIraqcaU4/AwCqdswTV90XVJSPQAAIABJREFUFPWSCy8/z+Tpkw/LK7dSBjkmAJvC+TAfuidZ4EiCm2dkqyijTJ+VlqKS/OtqlAymzp5DgwhUa00MUDg7Zl6EHBiRQ4h+rL9mNEEcqWEiEjAPHa5CUr5IKiO6UEdGm9OsHxx51yxrRzo5kRwTMjMGlWZzL+xXIOBHfVRNLxG3xIcCXmmEFARu4nqlAt1+bnRgs3KZIQx41hit9YW7alrepxMkwESG2Pe9914nBCyJy0Qc4TEDibMFJCJu5BGjioTiu9BNdmzSjoLT+Fy5qvxxktGxF8ntMU8oTcaZiUgDOzs34YUeHx3AdrGf/63f+Kg9fCPwm68g/BYAOj1tcf/B19/9wnc9fO9nv3BHrwFsl8vrb3xNH74tXmBvrG39wADgFz/EL7wT235aP9ypL4wLgAVthyv4DHYCJ2NL93DxipGvt88kLRuJRW9m5iiLd1v6kU+UH7iqW4V8fCwXZln6tm2u3teZ0qoEUO/dzXTiLmghEWFuwXEbksqUnKVaXlbpZuzlTKTDwOvualbLrWsaWgroEJEDzfxqnIg6N2enbO/syBzLIzDyQs+JZwp5Ug45vc+iuptZa01VtZjBRNI8gkDCdJMM6MMud3dPhg6zOq90H30RAVEYRfmbGktF7Yo0Kvd08pWZwMxjnl1EBgomCY8IA/nlMg6nj4WjTorSeUkncM6xfbq5vbW2nla77JgwmWQTttYcoa5m6odLMIIJJHSEs6TthIha4yJgo5oCEcmPMGrmK8K8X4endNytNa+MULNpeaOPEy4Lb2lTducznEukc/LCzQMpuQDzzNEyJG1guk7yb8qLoXR1y7K469xNWqUQpmBcGiJ4PjNUPTwa8+PjOU94aS1DLSICkVh/uQlCplKmH5sV99aaCKl+0vygPiKsuExCUf172FBXu7Wo+BQBzcxmN/NIRQfRLRmUJv9z4tvySbUmEkw15yNGcegR8OF2TXSuPTFEJEugMTZ3a61V8FblajUWEFO4HUGlmZxABKZGHGe9AOicfnHO3JZsdPO0J8qHKbHjUbM2OFiyPqwBd5kMgvMCKlaju0NyY0E8oZzfZCkqR+xFDn5mNU8WluadYxtfNisxj2xUGICEREQtDiMK1wyMy1bSyqxQ0wQ4dlCNABLZUq+bI8zTwJevq0YFLEVUZT8hUYxaGsR1RCqSE6YIS7HiTQJI3qD0O2C/WdrylWsVB/YGR5q6mQWVLPBjDWRdxbV2Jv+/mXuXX9uy7MzrG2PMudY+596IG4+MtB1Op12VtjGNMhJCooHEq4FkqYSgAy1KokkPGgWigYRoINGlg8TfAw0MHSOVBOmyVYldGfmK132cs9ea40FjjDn3vpElVaekymykIm/euPecs9eaczy+7/eRwnyUqQHzF93rxmLQe/6iAJWxMh9fm69dEJyWCzGCZ3Z3cJ37SabhSAxEec9W5DiBxhhUdcK9zDVnOwxga5sjMuz6brx6y6OJoLkTwwoeS+RMngKttcas4VrcolKlSPlBhBlS2hbByURR39SK9o0UOlapOj8EJqIaH3H1u5ahsULJBZzrGu9diEHFDMvNOaY1YIYJJxRq1jo+t2YBcjXyoC6NW6th1rAlsCRaeeyrdCbiZL8tHPdwa9L5jnHFFDPvpgCZve8BUtUga23L8/M8D4czQ1hIcvKxmOG5brb1YwnKbfPkivIq3Jcl/pYonj7GCcaum4OcWMhS5tNqf4u9O5GFyssH2R9e/NanAOhQDdM3b7ZvHtC4PzYA7759e377enPqhPM8c125vXhxEPaXj9JbUmludJt5Unu4FiyjM1MSKiKs7k5kSHy1BRPx6CsGj2MOsJOQwZJcyAiauKwgYRBHGGVSUMGfIiXZETcTQSLW78F1kew6yXsoLFbtT+5OMEBMtQThxENPH3q5bPtDncBqQZ4rU0FAa20C04TXWgYbFfwqzxZJwddYaw33dArIXeIa55o1X+kcx0hrAXIkurw+YJGWkSC1w5971HBkR9RIQiODb96+fvfhhy87dw199fIDL3d10niYCMS0tQ7geHd98fDixf7yq59/9ff/7D/8s7//HwD48LNt25UZ53EFGRFnWWdmIL5ctufznUgtB4oYzIlYM66gQnGYQLjkVC1vFRunSEqfCv/MgjzNIqJs59lbmUcEsVPwMpFpuKrG/EyrFGamDHYjXkQnBnEwOhzhQ9VJqOcHDkF6lYNm6kLUEFPDJSpvBZJrKx+H3QtucylNIJowmhR1i4hbLjDVboQLArMQt6Yeb2fQ91UPdZZoVJ++bOd51XgDAVH0CwG42MN4ek3yMfHLYcG8kWxVrvamERlbM44BwHRw37jX6L1AfZaZBR4R3GQ2uu7OQZHe5QW19rvADkbLtV44cXjq8QxCd0NVwBZl+z7yc7YoZaPIB7VCRmo8XZ3JSsu6/89EUN/4r6t8XLX4XUHpE7sDQQMCBKlRQmWLeAEpPN1/KcTN9aBZaeTyF/v6yBA5K7m9++mgDw+qF98JOfs89ZwB7zngiGRb+HRr55V0h7uavxO3/a3fjUXe/35xj+HMpr4irnmBxtjCz/MEEBpOs0yff6xnqRvoTbbe5yqjFjkRsW39PS74XbaFFpUwEJZgywXVMlOhdp6ne+GHK5leyNRhYWxzPG21uI3kXvUyxgZSYBtogRhaY+PE2YqI9NbiftVRe+i1Y3PX0sUQUts+NSaU3Md7gmlv7bHth8d5Lfn6p59+/Dv2wU/+6qc/N//od37w9PW3KfD8/qvLv/knv//br/Cv/Su4vn4A8POfHX/x41/85Y9/ap/wpx+9+Prpm598CwD/6Ev65iqP20ffHK9fP737+FVLpgSDTtoCmVSewSiWws7ip0gdiTf+YmD1xjM1ptrOusdr8Bg2d2lzRJ4BbRGG9FE0Mgc3kesYe6tP3IamoDJbR9VJa3QH3wqLmwk3V0ZUZo2Ze+rMM6mdK5lYyhoM09z0woMYYeG3yn7rtQfDKpw87/GpxOOy183WMT/ZBOTHJOBma519ZWmRgN67qkfYcRzCPTkgz9d3gda4Kqrqw4MacWMBV3z42nNw8ua8So65UOGgsApESfAWt7aJ5MYrbA70W6XDxn0W3jqsct9fKRUgn42FqtodNCrdPogZM1SIXo+47VqSVbE8C3X4JBbDw822LtmCuhnCEQYPJ5h5hcrdJRMFRUaVeyikcYHY5xaSGdxCA1i9H8KpnhivKMIZfMuLHU6L7wrLoCh1F4kV+3g7zWa08Hz2iCsq9X2CUi7PmD3iO8mDdBdiktFjTHwHn64VaQo/8+FvLaNRs8d/b7Z7Ty+qo4Nmbg5hOZhqApJlA4K1ahIrORuvbnoGYAWAoaaqKbokIhCrarGuJ/hTJJtQuinGkWBEOPn6wTKzU1QP5JGephXlma9A2qJTyX7LpmSOeU46IivSu4ildKWNrHVXptAStN/++zdqwPGwX85xPa9HqsioFXV92zYPQsmjhW4SYng0D0VwKVIa2TA4csSVK9CyuUbUstJ96q0qUrpQrQVKVBu675sjaE5Pw12IN2lJj0sySJj3JhyAh4dT6wB63fo1zljhhWAeegYRN1k6LmZGsJv1/ZL7zhwcJjPPPdytUkWkOg54jQPzwB3HyXz/CnHKWCQKhSPzWY/asfttub+KkqnxqxwB03WPzKN/9tUieVfDErs10QydGeyhC7udrX7mJyV7Kd/hlmNe93Cw8HIVZekftDjGEZne4oGolomIEmLauqBg+aCgPIYjcKfAHxHeu7fOqT/3ihuWvHrCb6YLUw2qEVL47cQ3WAWRRxC2NWqmuRYshLj79HtnmbgWS25me79UjjruhCFE37FcEieANpuqohmxsyHCU/kSMxiYc0XH87uoE7ZMNLT2G/m4hDuTUEyeP3Il6GGpJV3pjRQUFsqQlOjUTFSVIuXHHAtrRwAJS4o417lvqwaadnRKcVL2+Dc1E9Khyi4YPjLfRLqo+fUcH7RNn58+/5M/BPD6i1989cUXLy6XN1/8/AWB+UMA/vbJ3j1tIVvvIFwzrhI6mEPYU6QSsGHVe7BYmLiZe66XBV6zfIA80tzu7qojmBoJSTKdkaJ5PfXUQVFnLjGbGc0JcUy+ZQRFRvypNS4TQYQX4dzd3TM90dzzvCFq+SwBCNd084sIwcL4Pedd/gaPfMc3aehbcHt46AmsudnjRVrbIyJ8pDS6cash4xi1EMstdRfm5hk4W1f17RbX2sFi5cu6q4MFPSWRwRTOljEZ5coOM2v7FhHjVCwBBTM3PL+7Av7w8KDDAbz64MPr9QlEvffr9ayny0JELm0Hk5nHaQDYiBQaunH//LPf/fH/948A/B//1//2H/8nf6b2BGKQCS8Vbe6Fy45bUkm3TLz0uzBpd08JrwhTSGXn2UhaVur78x13SpF0lBpqEU0Rw5SDu2w5vlxq/4w9uuVeJ07HgyYdvVCvZr33YQEOJ0+vbqpWmEnNUyddBIpyLxIRbxslm+k8jpprcOqMMYadQS9fvgzH0/O7/BBfvNgJePf81jIhJJNPgUAj4k02cIep2rvE3Q97a0O9wcDCkarjM7R3ihZvz2+St//48nvGdNgJUkACFaMeYAeFD1e9bHvmlQTBPfQ0Dmdmr4/G6+nOPUFtz/LXiEgCoNs2Zlk7ndbaNnuRWAHJvAp3JEd5zjKqSzHnmF7WmT4r1G4f3NKkORFkk30hDMcYp2lG1O/bw3Jo54XwncDmlGuFK9ymb7BuH42KbC/sSm20sm0eZQaZHn6LACqC3c+jEQeFjkFMW2sARkCPIZctTZo5EQnyvNmJSU8lWRjdkjKhpgPZ83sWGHdzG6iqkwfHAvXfj0KyzYu7QKhZ04Y7SqwRMcwogiAEZMhro5ZLtmACwSZoYO5jWM3Jii6fikQDehT1pv77Lg6zyRKTitkQoib1bNg5khMEMHOvBF8OEaa1barQGWKmLJ1zLT0XgwYWEKVZa6ad3MJjQVx62ICXpoPXnoOZgXazBFdIGpbuM+PPsk5zNScFiY0xxpmCxw9fvfjBI/6u4OmnP3u+fvX5qwbgT/7g889e9s9eYjtH/wWe3z4B+PTlq+3xs7/621/99KffCL7wGE/yCOBLfGbUPrw8/uDzj/dLDz9mYmuj1oPIwJkAsjcS4kQDMAmm7NTd7S7CIJ8HDX8+DxqpueCYqOzUMuZcnwodymbO1MCpUMQSvJyHbtKW/IrnW5N1vsyxo7tT+bPDwypRCBluRKnLuLm8mYMEN+5Nqg1sWgVXU1cr+QW8i/mCWIY6Eb+3iSRKZlNrPHtLS53GcWrvfRW64YEmIDLXLpJvLnEDsiVjabT3/MR7Fgattb6WH54LMA0Lu20iWWbc+8yKLO8kwjk8G+GHy2PONoWbNDb1YxxL56s+UrTVt54gkvMMdzufn1rbhmr1Ak2AcmeAyUNRLtqaDUgjskp47L2faqpjjCFcbpg23bQUwVLbtQqyITALzCtQIgzGlGxuEuKQu8lp4Xt4zhc8lePCLGbl9XYA5nrqtrcVOz2LeQi3iedAerZ9zt1myjCIWZAmkVi1dGZT5arjFtQbxYqH+aVfbk14/YgpQ7Wp7lau98HJvAJ98vA0M5D31tR19Vy990xK17AkhnCQgHrn3nuZ9iYQzeZkgQuBYZSyACKQJFrB3BqxOyhBwOVRSPmwkDCB5ngiLDQbMAK7W737Hup6nqdp+I588YVaa2BmMzVTTIV+whTlJjheO3S4B0dRNtYFtDTCXszgnoFr03NQ6Z8a5kMvcll2GCIyc1PnLkw14GiY6ktE+qx/E2NikxNTGzOabjqD5q9TY57hr7VaCMv9auMF3ckryM0zqHWjrUZVRER0niemkzM4chBCkzpk7mFOEpRrt1k0SyYVu7mQaTVy+fRrGJaRPjPecxVMq4DLK7RJJaq8l52+9I3vYzGy1GjzbIri2M2x6F3zs6LBeSFmzUFdWJhRn7QXh7L+OS9UybbcHeaLxLm37uAsECOSh5obvEg3JiLnyHcjEhR/eOldE3qSbOd7vYlIWvgG5uNoQzMtfNpRq7JJq96cBC3VsQLciMFUjncPU7VlTUEAeHx8aTZaa62Jqqqda/dusEZNyTH1oQqFB/fmU6E41y+3NyS/DEOABEz5BU1GHXqTdHgWrCUvdZBQRwZbzGlKJc+iErxoIcqSUhA2rIB8D4+PKeFiZgssSpGIJNdw2cJvQZ4i7k6tPFwCDyDHGXffSERY7z1F6fk79/0hWD3UDe7BUyrPYHMDOROB6jz1oFtC+u3s99kIZ+W8+hBamFKilmzFHMS2LiJyquXSIByBcMa31ycK3V++BLB/7wN587Weo5udX34t5xMAPB2P3Ju5nwfxljvMq47Hj7+3v9i9kUCCoXbbN7phnLeX9J72RGRzsh4aTDUjWiFBMxvdbYGd7sVKyPTzlIAizRGeb2vpDAvnS8xstiTlqLiEO60mMbtp7R7ux//5t/NNILMA3XcKpLklDkLZHspm01qjyAm6sdSfuTV2wEWYJMjK2rdCEFtbPPA1+qSaB4flYeaB6cYiVLJVXlqdRT2YnaRmpgjuInmvPz68fI63AM7nQ0geX7785vXXl8uOwhKFDz+Pw9U22ZL/OmzYOR5fvXj77dtXrz74pz/5AsDf/OSnb9887y9if2gsUD2mVIfN/Xp93i6dmcnX+osZ74WGqpuFpXifpyDLzLh1zoHlvCSJYtpRs5SJZUNbLfa2XSrITRPmUuiB/Bmep4rRnBQLTyy5maXwhBozS6yPPmlAEeyVw7KWSOVj9+U7reEZc1nAWuPzTBUJIsoPmJl5rUkm3zDXPD1fSQI1Quun8DV1IbBjb9y5k2vfslRV0Nkb894U28AFwHCM43ScrqOJpHYdQJNgsm1jIhCutX8zY7owSSCII4WEVqdhQ6hFvQueBhaqWQ9iQUbn6DbtBrWliVJo3E0Y1ptOaAGrK4zu7JMTsO+uDGpdILF+8X41l3e0T6VDm5iPGQOJeQDiOyyA+/ngQnDkYCGP8/ASNVCT9W/dIAW5SyggesQwAOJOwog0wsTkmcI9kRIUk5qZYpB8M+8D4+f+EjO2JVbZnU8sM5fOKzRAy7G47poKbZt7y9vcpApX4en6Nwt3E3DrjQJ6c9rmeZ+i8GlCYFY15ri5RIkglDuftLinqmVt86h247LyoUGaB3XOFFS1tS1RdiLl2M6fhIiYperTV5jafYZRBegSc0sbMQK0YjilSdbreo68C4R5b93V0tV7V9ctcwruNQj1F3mYWUYmc2tEZENhvvct8asG//gD/uH3Lk/PD7/65tt/40//CMAPvi/jHXaLV3voeTTZATwDP3tzvvH26uPf5udvx/F1DwfwyGff++99+vLv/fEHn3yInpQcc+IQcofAyrWnlI1Pja5W2VMhdxMuW6LQwjtwRd3mj4tJiI1B92xaonGOmwiumkHJyTMRn+eVJ86s9Z4YgpQqVwtQrxvn83KzXROBGJNAWe7mUrffZUXenn8m8nptKcIsWMjzEKqOfQmUhCWwvG8zanoeEZgwdWYWod77RJirLutZvX9+qyHNspVIyMi29XNcazY0hTxEtEm30CUiWxZXr/DEupqmCNRSM9KmC0z1VFWHuLuuvOG9u45UjLONPH67iOHWUKwkGkpWX4QImZVnjRYfO4jc10SJKKYCzmchEalEmKsRX85xyvmjepbfkipaF/AceXw3NYeIOKmZbQuuIoqJ/H51Pw83Ifgdholz/jVXUHFn0bvx+HtvzLuGwsyi/GIpmt62rfwmajPbmLjU2ZwfhwdA4CZB610XAM153SMzMqmuijFGcoh9pmuVpZFpibKx/Fkp3rn50IPuo4jr+J3+4rujHoTeu45B6BSZMw+3XITTqc4r4drcU+E/5w5rvwXirDeSvVITQIXRyFTN3H+wgEumHDNyA+GggOcqgohSGsYkzE5Yev+K8qiLnSOXZxFLs7kmSPd2v3pKvR6kwp0QeRjFP0N3+S9/wCEUe+utMchyK35QiQ9tKHNzOG6U8jRnumykVjMHKVE8M3OkpTXPlATIkzDzeT1SBMUMZGh7+Nr/SH26J4Q5apVdCUCqaqYUN6NHrv5nsHkGXmQhRcwUN5GeRbStpeqAW/Guyj4r8vT0fF9/CPfWhJl85hG6B2YCaz6ICwGYDdISL0wXorJIUDjKa+1+U2rIHBjEOtDzNa17IZB8t5jnQ3kmI8LAJILeZSabuBZqPrMb6gsYWeVLntcTi+AGS4smrc1kxVoiQOTx3ugnPO7EgeV/iyCjJCsLACWYW9T3JcmdOw/1MHcfA2OMKRxAGB7kgZowM+DpYAojsyHEQU63NUDJV3IYOSe+9QaC4VEzHQ9L7JNXM0P3xS6cUo9T9WtpvLh2D8XAAMiSauQ+vGa65jPEBCkNiJqXCfdweNh3ymhhHtmSl987iIjhGYdxV4ZSBDEJ5nBNBAN6A5LOJ4KAlii5O49KPW8Rapq55XfR73h/wDEVLkRgbm2S7c3cboLnJSItDdIm2/74NE4A+0cvP/ydz7766598FPT6l1+2dxuA3uQF98A4r9cQ1csDAOvyyWcf4fEBTMII4V7nI2WPl/Oy3PUhECnyciNmnXFlSTgKgoXZ3LgaYIHKbZ05W0yVxEFTzgKAQhgBKBDBpR2AB0eIEEIMtUciIiH2otlpLagpxeOeD14CMuqcq+hXnYxRqGrAKfx6HSKYKjExj1AbrgDDCIAeBndI7bVlkZjDNYI8B6YWd/dH4i7d18LyzhfApXSw0OQ8ecVG7vmvZ90WifSZYyCLaG3LMvTLX/0qIwOSgfH69euHh4d3z0+rH2Dm3jdII4/MxoKHgN5+8+2l92+/fP3v/dv/LoA/+Xs/+uJvv/j89z9mgWxhUaVVZ94bM198egNvEvqaSssakedPRaQzZ+eydOYRuQCsig+VFUwgAddSGcSSalLPJKSM2wtXt3BiRJZKcwAIqrYw8s6MIAeLgRfbNCt1VRJmltACtt9ePSImakKRCVAszOyhw50mT2HbtoixmoS5qTvNx/54yauiEddog2EBWADa4jnXQRuE43jYeW/Nxpmo71PfSFPVQPRdPg19BeDtu93Pvj/s5C4yhl0LISRsOlh4Yz2Od9frkYO1/tikNXcGfKYyMUiaNASdqlF6N5n+QcZKEpjqOKoTo9QijDuuwSyJbiJE4A7PEaqa+hFGYfbgVYgnDSp/sXQKzJz8CJ5beqImzd3VzU/PkRZPS8stODwHAfm2phS+QJWoqQSTSLe5VagGw0PPsRa57jcoAIjqkUtAAFiEkhuR1W1rDWANc785TKWWpiB+z3FWR+4c3yzEO0Dug9NODQy1omKnhY1njsD0cZTD/LbeRA3uidNa4g7mRszMLcxXp8e8JkM+Y9EZEDMLki4kNdTLNY+qu4YHoc0ayQrPwYk/qGRfd3dFvWVV+x3HwSTwMFdfHZQ7N+Hk+08kdkSkKz7rZqtOI/M1yEzdUZFYPtoqCwMz5xvWChqDtFdNQfu6f+/dm3XYIe4okKAgT5fZVn/WeZ6XZ/rT7+8/2D7/87/48vzbvwbgDz96eGQJsrH5w/bNGwD4i3/y/P/84osI+tc//eEff/+TuP7O33zxMwBfnfS7v/fJ5x/hE4Y+Xy8vLgCeDCAmV8A5CrGsYFc04YzHuWutUyPBPovaug5E1qiry3oOan/jNnEGVjsRJpZbpl1e+KQ6GOBIBhKl0nJNkebXQDzd3ek7y1qI5rB4zBZoXseJwMX6acecuumUMYY7lXMpzNTMuO33zIJZC00FZZi7g0V15ElrqkwNESK4KcOZS4o8gxdrnhjEzOM4ZesRkQpTYRJiECgsf0R5jwc8OK99uUk4c2jpnn/DWn9Epf4Qc8sbs2L+PJwcRLn9RdVa5K7HEfmKbY0bU1DT8CDGVCxSzbPmvS8FmEdJcY3u0qmn1JXXcAGu7nqe6u7MbZYBVJZzSCugOzwSup10DXcbNkMJGuU0I9xq/iKtmybT1++GGrlv6NNyeHPTpNjZ3KNVmUr19ecsrIrad9dnESk/MXE6s3qmMulolFj9WmWk4EhViUqJH8TSGrGohRP21sjX7ZOzibiHFRAFwy3FPngf51zulYoJ5yR3asa/RHm4UGqjFJss3AXdlp1TQ03UWhvnKa0Jca4ZckBJgHrSdar8NhSfZMbrzvZeepdNJZbYnzyGKciJ0GZqF1GAIinREeUQKXtX/s/JlpLa3/tyMOWAwxLez0FpiijEPpj7bE3jbjvJEHKPNuUiiSxMT0aAvqOm/I0YcEREYkfGeRKVEzU/u8vlMVFh98ZXc3PSy8PFXWeIV0Vp5KtZGRBz7BocjeUwp56ZiJovbbafN6sbwMGeI1sfAGy4cG8s+cxlFXgjcqVnfgZiLexFpYNy7RUzFmSaaWkNgHNQfZ9ZcJel4n1rs931e8xBnrDneeYiN8/JmaJiRjZUESRECQDMWVpryb/hpWl3d07w0gQPNBaLWYW0xBLe6pL8SsYYNE+TBKpHNfh0ry67bzCYGVF7mLRuVlxIRhmVzqVqxNZ6a6znkHmDJumw2gM3oiYzSa48liIOTumvujFn9G/uASrrfhxqZzgjU8vrE48iRccdUDAXGCuIp64ZJmaOKUSs3UJ+LrCZUOXJmhqmDL1sD41YA5I/LuKCH0eu8srK4Q4CWEob8/4AF+UonqLcbdvuMNr03mKN2GG5iHAKIS6GhPn9cv44Dqa273v+6+d4PnxAIM4OhBWPhtES4eOhMdlFlDlt6UsI9erY4+5znweZ5CIo/+etATAzpjbG6a7SuFdQYgaFEALP55nV0iB6+dkn5+tv/Gdf701ypOXHiOAWFCwH4OW2aLx1hF6HUbuBSHIFJE3O85wvN3x4skXM7HLZM/fB3fvWuJHqsBlrdnnYh1vlz0PuP/HWWhbZq7CZqnoxG8T2SOGPAAAgAElEQVSWoR5mVmc9WpKRAVDrwsJZuU9FJAs2aebq5IBz0BSM0PL7yFwzWuonQEP1OCuJmafOggMkaZsADAajEvoTsZfy0DRaoxpnSN4S+XbnkXL/aK28ZG4UUXuq5nA3O0drLP2Sy/Ab1jHTE0p/Tq2xeZhh3/dsuROm3ru8e34r0kUWqC8P3mjEmao73r0VkQ8++eSrr395eew//ssfA/jv/sf/5j//L/6zP/yT3wdfgYO5uR0Anp7f7n3btu16HsPDz1WiTdcVJbkq8Zp5iOkiEN1t+NPq7/OTrVS5fKqXs7pVNtbZ+L0ozYIrma12V9K4m45op0z4WYdbIqnXA9YEzL2gbqVTcES4GgVD4tI3AOe4ZlyFCLeWbSnMLMJEMitxTP6yWURSgcgjZjdSyvsIDvfxumXIK/PG45KkGi2knfnzftnevrs+vb72La7DAdjg733wPd4en/00P87zWQruuJ3vrtfw53iOsCx0ev9A6DSt5v8u7FBICFqgyvzJSNBUEYYXpncBVucIdmHqyjPOIUx3v6ecKfOPKukATSZ1uYcgImNGdK7BawHkhP0cyZArdEIWD+EgTkSAUHHBf52Nl0vjew0dpSIeEJGO7nOQukgHOZYq7dVSwAlvbQMAu06nN6m6JdWCOgtLB4zNaBbNeQXecuVuFzHT5JLfmtV88jNduO5uMFGY3oX/5TeYQWJ84y6t6X8elXZWEEAm0TLzcPNhpjpdDBARbgJHdbMBTG3IqqY0NafmZtbuPNhZgQBofctFEAA1zeu+VRR9vZ7HdfS9h+U0R2YLLr11LRXMKlemx7ttql4U84pPgFmoa/Jo8se1lpxLz2UaPd1Gk/96T4Mq9tZ7z0a5lvKcdDWG5LNk55m0nh7e2PTd8cMPPsQf/ej//sd/CeBXX/z84fu/9fiCnwxfP+H//MuvAPy/v/hGHh/p+d357ue/9/Hvd7v8q5//AQBraB2iuAAftP7u+ZqiugiSCMLoIvl3jSoYQPzeM2NmHl5swtZWWEyKSZOQ36Z6F0FRmCpensd8mCWIWbLTM7OU7sL88cVjCqOenp6v1+d1cV+mr4qJhTiNZ4sPn3vvVYevQAiJ6hHX463hudQlot6mYTMGs7TWaL4ItychQtUp3MMSQssTTpwG1dsLzvXijDF80r4qRcXQGMw16KwM1DE2aRBOtHlmYKXu2+Zl4R5qZpz7U8pjPUl0UcfznSsqhw4UWRrkrK1zV1KLqaqmWooMPW+5XqXSpZzcHEPLBYfbaj0Ipiqt2o1GbGZkmgFTN3nCVBGm7Ss3zTxRqdu2l7bF88WhTVjHUQvXFItNnVM2NQD2vedX7q4aVlzYJl44wkEkhT710som93BJsAUSQaY3qdfcvi1RG+4fzvwIPAKNiprJTOHMnedrW4J0f4+yBJbWttNjjGtkrF4G86nd4wXmhCS2rYvIuE2ip5CfKHntJSYNNw/y6k3u1S2Z9ctNbrhld5ng6jzG82er4cdxZBtVgVlkTRqLwMYCh62c2vwRLfh0TrGJKJFqCyPCxMSUbSvV+Xaq5hvE00CKKVUkQOgWkRlrsnNfcaWhJicV7l6rpdbatnvg15km+aDul4f7X0kbmYjwbyCDQ/VsrYmwyCULyvwq3Z1aDsUpIytv1QnkzZs33KW3W37HVQeRi+QFVo10732cZ7C8ePl4amZQwcJzufR4ecjfdhzX7bLr0HTloZYwC8ZO+7Zdr9f8tfSMZB3/9ukdgId9X66T/PzX3K5vbaiuFqLOxyBO97TWEH3b9slkVlWtY4gZBDNrLPu+pUQKwKW36dFN1Wpeydj3/Xwewo3L1pG9NcNc1US6z/qDiEQag8LGGMl62XIzw0wCAuhMWcR5Pjw8ECGBQNkpJfGWiLXskDTnAEnxjG3vYxzrpjdEBmhnzjYAx2BOSDYoJFX0EXGeKsLD1I+6TjZpvfcwjDHSAJavK5WDuUVQtknDNL1IzHh8fHD36/O7DKgjoQjLVWqepHddylgUnHVwzEuxVwVjo/E+xiDOoQZaF8BVlTyYcb/HaywBu16f+/5Qxbo5CcKw7S1BO6lMgasvGEOSfsa4XB7d/TzPYO+9zyCYhElFKrtiKtwQRszSOMJx5i8aSeubkONQ3epbC7g3JhLy0Cmwjwyoy6XlYgTECFVLFLYtNlVR+lprIDNUsZKlm4+hHX3fL2tfOrfl4Al1Ha77iwtGxBmEyr91jXCHx9764+Pj9XxOMMfw8fHnvzVOHT//utWhWSvgMH/50at/en0D4NXnn9FFrjYoEbzz7jE3MFHw1vaFLEnbjlsQkc73ruLBFWZOxA+XHcA4h5qnphRcnL/8rPJHMC0L0/IW5DFExOxcagim5u6Fj+GWSR9qA+mEXDiHiKHat7ZJGz7WmiI8KOi4PqVKIh9aRqLOjAQvHl7kN/v8dLS2b5cX41QdAwXx3cEROoLKZl/Lq+UUz0XurS/Lrjipb/M+a5RTNlVNoeNKmOIugOc7nk4Ns5GuVtXTKuOmm6uqcWug0NrZUkQ8XZ8t/OHyMKaClyvhkhAY4wqgNWHm6zdff/ji8Z0+f/jyAwCvvzobySevPvn513/ThVpvybu9Xp/Q2/X6NExJ+MWLDyo5ddjet0i2DgjA1jdwHDrsNFWdgQbchYX4HIeq9r1NWr4mE7J2Kbc1exWRPtTu2FrnGMK8tZYq1pcPjzbUhrJ0ETnOE4B67PvOoOP5Ko1J+NUHLwBcxwlgnOfW9nRd5/DI3Rt3CrNxXG3ki79tGzMdx5Hp9OnozDWd9E5T8O9Rs2A9Rl43+/44p6smQafpw8aItxmU8bA314HwfRM9DwDU+TjPfXtJcfnmWzcnAC8eHslMr6+ZDKS7PZ/XI2vZTpvqCbp+/MmrYQTgehrs0kWU6Dyu3h1A3x4QPM5IxZmXrkQijMBOd56Ku6XM/Rwha32OjA3F+zWQFPikvC3g4DSqqFZy9v6w93378stvLg8vljS3cFHMT0/PuSxJIloWoGbG4fC47D1JWG7We+/bNobNhEs+VB8ed2l8fTpTcPew7SQ4jtODnp6eZIZQXM/DcxvW2lb8NuSkI9eb0tqUlvgYJuREPYhanupE19NC2c3CPUPoGzG7CzVpzA3HMe4MzIX8W+7R5UoT6WbxdF4BUCPVwcI58liNeuKLmPk8T5FehI6hWYXbOVZ5lrdnk55ghH655CXInOA6l00aAsD1POG+bZuqm9v0D8I9hHm/9PM8pcnC12VdW7d2ClLMuTEzH8fRWpNtz3dhMrNgKzu2CQXUTuImIj5h4Uy0bVvuUW9htK2pheoAU9Yt+dpvvTNLJoO0u42X9H69nhSWlL4mdJ6DPCCcHvu5EihafGgAPOOZyVYiz6QKbSJsw4nePo9PPvnwBz/8EYC/+Mf/5Ju/+pU/fnhG/+nXT98eDGCQ7J0+eSkf9+dHPz7Zdz/PFKXzQBPskrzn/L46ERo5u9vzs7EBsO0RDJZKV81qKgJmNZFpBW5f2Sjbyq+ZqyxHyaAIc0rIDD/tJrCvnV+zcDPdeh+nnUmlCe/7tnaZ+SqlanKCGAFEVqqXfV9jJhHJILBhfr2e2/7e/jb7t5SA2GmaFSnVmDjn8nnIz21ZNbdF/5+pjeoRdvbeW0KXqGUxzyxz9wwORoCDm7Te4PY8QX7q7r13D4NaTuA2aebDPIiCSJaYqG09w5CSrgrgehx730io9cbB2dtTQCSr+uEwYKLWWtoKcjY4vZHC27ZloKQeZ2UmipzjCJCIjPA+iaqZUUICZnb4SAlGzgbMwpxYpO8ANGi4h2rCWbLdGGbSKqh1uWwm4AbneTaibKMCnNnYEaF6Ap6+1Dwikp2pYRkCeL1eKVzNt22TJnFUxggxC/M4TuK58kyuuXQRPseZ31cG2RJxZOJhUGs3e0uXTkTnaTRH//nIHec1rLRfwnxYWTmIBbbgAFXsGeJ4es4FxtY7M6QLzMcY+1Zj63fPTwC2rVGXU881UQpg27an56f8uy77Lq3BSoI9JvEkiM3sVA1C7722+EHneQZgbg7bWqbIj3fv3jw+Prr703HNn0wW52MYEclUAEysghOoUZPWKu9vRm7Po6BqP5sxK+5Od3OHpIGep239MmNCqUkzZwLOBA6QYOKrl4mp8KvhnSRRuFm3qPvbt28JzE1WLSQsSUrqfVf1vID2/cGscjbU7TtJjr8RAw7mjOZIm5hFRJ77Zgbu03l1n5xqzNxbl8azcE8Vb0oAGkzvk3Uy8MZvVHAzHXler5M0/7m3LaentwT7FG6BYpniiL7jVL8D8vlNoj+1ZOfMS7ep3MuJSc6h56oHuR5Mj/22NY97a8Dk4satgKjtH9168goc7JsIt5DIsaw6c0vJE98igpfyngDJmZm65bWhCubBXLOwfd/vQ1LWaD//3hxCLxBmCj7f21QsadH8QRUou0a/WJ/gYkEdxxCh1rbagAUnXHPbNh83ComHkrfsshdOiTnD4MLMYz7uTCzcpqmnsq/cixF9uVyIaOixjPQ51eK7mT1xjTl1/UpAVd2MwokE739e9wj9YpBntlE+fpYz7IozdA+KSe2Wyp8XEUg7z3PMefCa9Od5fa9ROs8TwitvWDhFC9F7H+eY6QMSEUS3HNCcCESEqcNcF82bqbWNmSN4OZlSNhlgBMzOtcwZYwQo84OKlp9sPCkd7npmmPk8rxHRhYlIYXM8S8IMDztH7kvbJkbRHtrDxx/ZN28y3blZcBItmdWNUsjzsIcw9cYsEYH5kib3XvoWU3EDQAhpsCVq1+NpjaXdghsztfUcmkWYh+SyYgHhI7+jX++1iAjO0oS883v/73u/WQiUKY+30wwU6L1H6Hmq+SAimjEKY4wmWw7Asnvh+no8W7I1mFNVlkyUnCRtH+n68NC7LInIjBCusGGjOx9EgYTCfv18bhURk0WtFWB8or7K3AcEe2F054m03vcbGxLBmVIdcd7tQvMRRYSb5zPfCG3b9d0Rg16+ePGxfwTgeEbny9YujTc7n4g8p5AvHh6Rye1uZDJ45IGZkhILJw+e0/CMDd62jYhpDtNdx639mD9VIumdr+fx60kTRNTadivx5xFEzD63oGMMhuRWcZlOw93ChTonX20RH8+RS4yS0RVSh4hCZn7a3R3kEXxvx2WmTAbRMWjxHopCip7za9UQK5cuS8AoDDoWWJHQy43HZQkhbpEMCrSt9etpAMb1W8jxdI62SX/g1v3CI4FhD5dN5PL63Ttub2Zb2MM+dDRz2i8X4vXezVhJr0NmEgL/hXDCeAG83bXmmKaNSokZEc/PV25ynqdMgOIC2udjvNS5BouZSkAUruNOI71ymqfAXuS4DgoQS6uc2mrGwshM9fBlOsvnyt01zV/LEWmetL+YVG0RJu4ULMFTlwxm9E4RGKrjUAAuvG9bwI7zpHZ7ZtzdA601amIzavE7m7G1ahORoBuqY56fnPuDVclMZcotWiIP1UuvbfYYA+YlNJshBSUmmr0BMYTYs2mgdGsnRezm3o9bPEEtNguJN6VAeeloOE2WSsIRCKGqk1g509HuRDcBU3UiQrREbKY2ys8RGRicus+JsVPVNI6uxJaK81S5eROAcGQGgZSsvRQh6l4mMmq9dz3O5fDPV2HpNwX28nIZEU9XAPj+Jx8B+KO/83f/8me/+vHPfvH1aM/YnB8B6PX5cuL7399/8L0PP/pg789Hw1gI2whjb+DGmY1ChcTmyKCKEnoNxWnpOOb1aCxEi4beP+EpJ+itEVWkd4TN/Kj3SdXlMqCwkWXP5JGFLcv+NMAyV4b0TStRjwRJJjlP2tGd/PtGrM9z0O90xOQBiftvZ1q0bd1cPpFSFr7kNvC6MiMwTFcW+HcI3GYZIUHvtRvBqidP7jLIMqx4/qey28zMxikivc9se3P3iC4gUO2WYGaDlfOHM7VvGgH14lO6L/FXEqW+CwBWU1ja21tr8NsIcuuba6i9F0SaG0qLOM6RX20TgQhzQwx1Nx0ATs/4V2FOo0oWnwPkM66R3kcnCLMIAjgBDPXjOKAmIkzSew+7aaizt+e7orpJI8oCuCKk0phGxNJ4HcUOD3OikC4b1XSY0tHpN3NErN1wlF+j91YQPRGQy9alNyHOue1xvU68IDeu4DbMjMUmsolgw3G9LpR72oriTp7Zez/P83q9ttbykcnDTWccT+V5I6Ewkcu8NYy+YTgiMsEHALtRBJhsaFC1AD0fqfXAzQcpr7DyaE/eQy7qMicOpamb3HrmoJsRnRmSFEaBu1G9IsIczDkrH+uuCQeR5B+edysLBVPiALN5fE8sHDMAeBbwiBs0ah6JchvWzx0qPNxdhMD0PqTyN2bAYa6hnDr/koV3AdASEFyNQurub+LWDHzIA44LJChcQjZ5D8/GEXfh2FnHb60T0XG9pvdVtv58veYn6rOnqSTaSeKgaXCKmfQpIpdtW6aYWCiDW4BzqCkTETWUowjCEpGDRplYO0Qeb3Am4cZ5iMw8pPwbDTUJgqtxE8o+/pbkye4ukHKNz/JXIIhIqNXNjgtEmFbUc2q9ol86KUVELjSO43luyrIrzi97rPFe1RbTJZWNU0xansx2ggIEMnhFiCWcn1Lq7/cPuoOI2XywMHErzrnfesVgK3ISKKOw3HXVxI1FiHMN6Gpw43IB8DiPRIzVLg8gEmYiRurJs89pLBOsGEScI38A0ttQd2AcxzxJY0Hmcqy70sI4Aa7vNURVnM35naWXJLM2U1te9mT3gHoEJ7KFqxLOVZvcJSrN6jAC8GEyk9vzMEt6BqOm6QUDi4CbDc9FdACytdQYJAaijnji4OT9CFVADKaKiiPCiW95fSwyn6gS17gTINwQdKsYctinozE3SsB1jtXqJG0h13GNimjDgD9sDZduRMVX12jBZoYuz3rK4wXA9vhoiLRwZNdK8t6OnZw45tCtDt6ads6bI3JJnsdx5iMwhJibNLNkMsgtfrHgoanklZvhkHPuIFNPj6w1OCZ+NqPnmCP/KAqabsPATHLGzX3LRHlj1e0zPZMaljMCGzb3uOQeriOhvRNpOf1xx/AxJDNrpCStK/TnjhaWpjC7QU5h7ryeakz4DmVKIom7+wIEVHZSTk6n4c4RQ9u2R1CoxfLzpFgxTbbCSx4cCOFbiEkQAkbM56ly2R4vLwH84e//9p//73/+7/z7/9alPQ6O3hyRdhRxj002kRg2rYsBApuZ6rDQRCyra076vSTLU9pK5Kok0npbUbupEUMMggjVAs3MzHKDR6vPqQFr1rgOSjOIZVyDD1cmpt5zuwvATudozAIs11uZ9YQ73bLskiAfIAx34dvS+DvmiDyiVb3B6zKcnFQhCmUJ2GQ6RZzhJEQUkDbVke6IEwF3ihkTfo4REIQ2iVcf9ssZAIY/SbOHAAlaJ4Tpcc0RXre3CNrlOUI2YQDP0YXPtvHxfAKXFCEGYKMRETenCYqiFY77PsLzHsV97/u4DTNWLCXxr8048J4mdg6Cw/U4DpamFnDPpZYwZ/9Zycj3IwAOLhhbaVtacekp8Q2Q9JbHvu9jnFn4pt17qMKcE/8gssBGnDuyHALO1Rkjc/jcLBYMIQLSO3MLJ248I7dCRMyCGI34iHqKiJIY4x7B0wab/UAWBvcDjiwua36Xjh5yZjisUmpwDzmORpL20szuYZCHh6H1HmzZUahm+FpvrXnUy8ginnwQ5qFn2sRYKjk43EyV0IpeXFzYjAksYbPfiFhCFDmSplIIhiHIKaOaLJyCw1Qy5Hvledcfaxn6PXUKNqcqTMR5BUQ4N2oBD1CG6wC99WFnOEkTJpn25PSue2uNp9k2TfXUhET0OFpriSTbpC3AlltMwAmIqwX2W0fBz+MklhAQ5MMHBvCj3/7wcZcXF/nJV29/+fZ8OjTdvn/nt77/p3/86Q+/B3MwKBOZ27Y74TyQHR/Xwis53HnBTceaK5sqgjnbkpvztGzfp99G4V7pqrlKmhkicZccectB75SJjnCvezzgyW6IMCMgd5tUOK5lJpo5F0tqSo1q2XAOJaI1foq5rdmY1v2CWflTRSapcKNaetttwQMYKCuHCFKPIoVP0rSZz1wOztFnyUaiGD1SSbtpSqWs04ZNXvT9lMYj2BfbgxnoTaQKzrzxPfwucC8troKoefMaIBLzbWYKWJish9m9Mp5ns5Czv5jW+bzCjqGu1kHEXRLri7sVhJOHLc8aMzchYUAEnk47hGkaFSxcp/aq/t31z7jnWxUrIQscEXILj0rWjYgFaZnnLfKjmNslB1e8lMxJBOUyMxxzIhVm5gFFftQzrKAREYJziLC2rYvemuOZ8pKYGcxMmw0OXvGl2+NWtcRMw8x+zxyJR1i5CtzI1dyDEFPxWRoHCqR8jCcOSc1Urfe+77JJaVhiqkWCbdG+OA+aacvKrxzw1oR7G5ai4wU6iDr4awNdA45MJYVOWTXlX3f/MaULgSuQ6z4nEUwkYKpkljsMH3Pr3I2i1kXm5kFkRcdaWxlUinAwNS/HGXKG7AjAbdIB1r4WdEMrJEHWIcQiW8kiSEWkbSmod/tnlQf/kgcc29Yj3CoXxYXaLfi+yn5Z6Jsy8lh5/qKW/EIgBEzdfRRUQsQjzvNsiNZa6i7yfOt9Cw9T3aQYyB4hIo6wiGX6RfESIsLajA5OR0hMhnTr2eTA1Cw1b4miNAVgGtITvUF8Y3xGEsVVh7Dkmc4UoPCwcNNRMpDhlrY3jsrU49nnNOagDAyP4u0z0lLNhd4o4VxEYMId5yyjJBt5teTXNcZoREPPiGi9efhZhvNIsdOswu9SU4XN/A6hhRw9znayRh9UW5cklSzEgLhbSqQINF3xCPi2X6jMq3PxnvlApjwNDzllipz4TXNmOoM4ObRuETaHBkM6WwQoZxmF+o3wMNxIX8jsyFITMajyjdxERN16k0HYesunaxwDk81zG1cDhnwDmzumJ60G+DqcWPpc86cRIf9Vra21bFszx3Gc7ibSlw62901V1ZSZZCL9MzLrcnmM4tnB7IQj3IQaEbIjmnBjKoQqUvFFoUaIToxeF0BBCjwEd0PUaiJqw9Skm5bNp/dtrT1722/e3cwecru7TrJ+cvhYtNTMZGQm1giNPcXMpwlJhP3ql79gzCqQiEhczYmOYZdXHwCQy3YVMrcembBZ764yd2puyrWfSSphSnsifPTem/DESAeTs9xUc+zE3Bo1kPk8Mymm9zV/MgsgPy9m0wQg1uQVHnlMrB6Yq5K7bQazXlTTfZPeNvFk2i1wN4Ri6DBHVX5ULEwI+8zRJLJMB8hGOFdpaoM5Mhmx0PVARkIROSiIQfA1h11hQO62xhZSZhZ3rYEeeYhsW29MpDrSWSDCNNMfZmDxopOxjuEImllOVDorurchpLLUw9FaI06H4PBxPZ8vL15g6PGs1BnAP/yv/tv/4X/67/+X//l//U//wX/0waf7+fQ2u7LWuPPuFE3gz0/ZLnoQhwdosiMbgMbEaERwg5k36QD2bbPzOP0QhMKmJ790SU0agf1WnRKCGULENMMLee9cQxnysD3bXbUol2CPoGOcAM6AUNtCiMksIKSnzmARzs/r9s64h6mRceI1aytIDk94wRqYco0+WVhYKlPJfEQmppr1vrVepMlxHObW+LL3PcKqgQRlhGdQpiZlpfFAzGZBdAq/ZRkAyE3ksvU+VGFgQubXCpFEjKEPguBN+ALgW3034vXl4bdFZNggvuRZxCwi1HoMDOhCpsWNunE3H/7ngrxwJxqO97LGwNwz2UOkE1eJjyCWjtaEPeYCOvvwmra509zu5grFK0eiVE7MW4DNNM0wS81xnpqGv5gpY63tRuZmSDgFVYGzasrW2vTgwlRZmAKNuLMkIFg12JtqwCsfJ4m/Ah46pFF/aNIfAYSWAki2TjCfg7AqbyY/aFG97g3h9Y4nf/1mX38PMSMiTUTrNq9UyAiIkKVyHvCcmcNBkNZaTZQ81aEIV1PUlU1DT0IgtBMxbK1LJmEBE1YDllrblIJjWm5c3QlNNhJa8oDUUEjbt62cufnBqStxy6D52wZohkdGKE/GeeKW1BWO5DeEjhQlUoQQUmoXnn+uSmP3mIg3ZKCSu2+9m8fIjSszNUlmc0RMTHXWaIFwzNFkY9HjCtdH3sCl+myw/ZP++We/e3L76s0YJ6VeZiM8bvoo1DykEXnGM7MHnMQDzeeQUIM9ghnMTpxrWAkHnJly3G5zr5jZv0PV1KhlCkP6yBwe6kaIHKbk9F6CDDeoepdGtd6IbIZzQ+yEzAi9D5asgXcs+G5g8mCIwy0WMFo4ybesYeGWTyCLNLDOyTTVjS+FBqujrKANRTuIDKVDOl8ySBNg94SmVU5W2y5mWf3On0BGjbgLN9NKZY5Mdh6DuW0ihBJdggQwSsMOkOR705GhrYEYNnK22ahV2AHI4Y3Sf5RzrwDcxm3CsiQJYNq2zc8MKKTGnOytiNnzI/beVdWGNi6phdsgamoguEy8JQXczCMyeVRE8lQcamOEgISCgouyz9SkhekYhoh9zzdUIvw8T2a5CTmT8lkLolrZEWKcZUjIF2ru7YKFRZgR6ppHnQW5OUszU/fY0zkeYWqgaJQT8jFnDpSm2mGaYj04zNP11ogQHueRVMQW7uDpqclsFFNENGZhXomcSc5jgYU3Eiq5iogIhquZ2RiE1nlivDyARtJ7T5ZKCi6SQEREQ8ca4wk1UxAhd0CBwwwpdNNzXOZHQwRibkWnotxUmDmCBHjYd486jY/zcHeDSpo77oUSoPCc8hQsIwIZ/5SJcRnEgdWOUYDLyJxhRm6RuL62gjgy3cLdjaalJVwtSLOQmaU+57y8ME5zsR1rU0oczFOJwJJQTL4TroKQ+/KJ2sl+HBREbASDW/zmpagcx5UZaKmNb8xFep8brfx4MfUq4eFu9rA/umvcJB7ZOXOuEZNYedrpGqlQiptvRYTbeSGRwOoAACAASURBVFxVdbs8WOX5HdQkjfW3ByJza+qorSyDFFNsbQumiBpsm6kX2EJEKtAIQHD0tqeJg6ZXeMZlceRMykfth4l6o3t/h83anGvGiTs1sntEMBjV3hMTB7VonFvlqPap7FIJyYybvnrKyGfSB1PrnYXO8zzOKxFdHi6pd5pmjilym0IyM/OgJd6OSTCrCEx6j76OSeeumRRCmoRlkOFNLxu1GmVmzi5F1YioEbfe3c95h04SP4h4fmIUbt4IzOTqRIWPUtVTPbGRve85tshLkojsLo6IiDLlISy/gQrb9sPz42ZCjq50ak8q9XA2Pz4zuilIbdmCSEha64ceYZiHCNK4KLIRXDOeA369XoNIGhPoOJ5zXv7w8EjEY+iwc9s2WUu5cKbmwx2FMxLq0hjkmfiSjfHigC5YyrRcHik2IsrWfYpQGAX5nk9ybgbhAg8W6vsFMxj4Hk001UweZf6/YVw9XBqHDjudiLJfBUMpIUlorbW+A3h+ftOEcY6vf/Xlhy5NLrXYDN4ufA3jLq8++RSAd2mXS65XGwsBo9TIRkwtR2Pq5prnNSc0WFoe03PsQkycwr+ci3feKIIZ5EGOW8SfexGe7uxaS6FN1GiqxrIwX1FHt3wvC0fkCVVRYWZCMFUdw2OQyGpgkKpICpvdD1U4X6RXOYdiZeQGckO7PoWooCEnmeJzRgDmKiREyAD6+0ZLGs2AjVpKTDl50dfzZ+WKzF/JkYF0SWRgItEr4DTfJiFX5ZJNrbMr0l3XW59mVnZwCs3CrSaQQsPh5/GwP3Zqb95+C+APfvCjf/hf/td/88u/Hs/x9Pq8vLikufTp+U0IXry4PJ/vAJ6oVZBDRAgwZPcENVO3/5+5d4m1LcvSs/7xmGvtc+698ch3Zj0MWDKSUSGqJIOQjGggGRpGFgIaFk2QjAAJjESJR5OOQYAsMGBMnyYNJCQ6NKFBA7qAQGCTVVmVkZnxuufsvdacYwwaY8y5941yApZKuEKpVOhE3BPnrL3WXOPx/99PAiZl1rx6ry83odjbziK99/SMKMCbqLSix3mUxIn1DipeHF/mY/Rcqo8x2rqwgVz5elOKmkQ0eeIT8Ojj8GFnf83LSESNefS+tYY5eY9wuGnZeqoeyJtKE1M36oiZ41ZGVFaI58iJQaqW6uV8nSmzhDP6zVKnON8FmMi+LV+j53ElGgSYH8Gvmbj59ATdxhhDmERUIOPsKchiEmXamn7x8sLtHYCPnz9+Ofz15SV4J261cdWdQEwQcog710mLfH3hb23Ace+Tav74wTcIghkkDV6g/HCZQpuG6O36Cg+5XFKye54nU+z77n3weu6cPEaKgYVmfBKl39CCwqG+KjXWPoay6F4I2+M4EdBtH6ch/Dx7tvfb04WJxhhmJn5fKgpvPPdX2Ys13jDq0/Sl9SCA/PK89X4MK20jNfYQC/II1daPa1nNW1OqOBxVyYuQ6rm1ml5TIRFxH07TO1RcfYGId3sgL6zNafTz5jHSBVZxdcpkCIvgmV4kFV8iVNDucEMER+zZitDSzgaRB6PKHJZJgk8bHWLO7plRz11TETpHOSVaa2OM4aZNrD5xUxGLQcyF3l9tfO7WzJl1Ld5jjLBBsCaagRTX65VVmWBuw2aRBpjZtm1ElBaP7KVTnjnGsNMgmjAsZ3KP4zwZwsyyQjrdokKdZ45yYNv2OI7NHeOIJgAum35+vtph7y7PzxdKu9nOtrOpQAnH2ak9HwgAkkYqYFNRnlFZ7AMGFge6e9L0NwZp6lOGh010QyuTBkIlZQZTfELlreZw66NSD6SeYUfFi2JShCJAEy5MhEziUW5MmDoFzKR2JqLjPGuuyAxxdgIFzd7HRnZuqskfzepiZJaFcNhy09yTh+FEXqhvBCMIYRb5etctUWtizguWp3NuYu4BaGuJqMhmVUDpqlid3r41Mxu9k4cor2j2nnP/fJ/qCjRzJ5j1SMSkVg1p/dx0T8B7hn9vok1bmDvi6XLJPnmMU7bWVCvAPCyF1SxKDAWNqrG5Un7O0VSTdpTSjz6itabpKJ/i3wxqFBGWjCLBfO6k0j1AsGkmS79tKIuxcMxolTHOp6entFPMjM/7pLS7xZTjEUvALJxsEFH2cnK3KPqKhB4VDS4sFLDcIbEwCYc7qcA9b9cKow0CWMpkmcHwrqoZpmvWEyScknMVZqKYnNRU9B/jQJAIX572vDdUdZqLOU/gNNFQolUDNpUODnaUT2e1cqqa5j6k2iXPZG1g6t3cQCApvYcQeVHS0K/HOd1mkLmMFVAOWXaV3o/RT6csxu5coYRXrAM88qj3CL83IJQm9Mwnisd1XYDc3AwG+BRTBKiFFz4vqrMgHxgWSmAW1ZZNkA3PPFIWVK5pCklyQEzkqKWCBLtHEBMpkc03ADm5d0PjCQefPK0ExlJRJs0H4IcFCbhRk/2P3IBjf95nXlBp+CvHzUGsUQv3x4TUmAqfuXEFKSsTO9gROUbKB//OrZkhT5WwICLydPeXcsvzNePap4LEOUon13uX3EC6V3AGIQJZ9xtsEmtzFlkmVVZmIpGWvsSF7ZCa2hNTenNyzGxhFZ5a6nd4pVxNw3wZNKiEQykpfOBiUAw4ze1s9ttW0aGLFp5DHNFSrC10yEjY8gN7AkDCeD1fFo8qxBzIReSbeeIU5kzPPU+TBbuOxWzPBoyDmTWX/w8froUDnJmmdQ05zbEMsigrCXIenLPhR1I9ebCW35ookg/tTJenjW3kFUuz2RhlLK2fc/rJGjd37xyA56hYCN1MthaEtmkftqrqbDY/SKhO1/cwbUqTTpJmnNaYSFYUU+Zq5IsN4DwaKhoPzLyJSGuY60HqdoJDcKfK51QKQD89N9S1h4h040cE8lfIkPapIfRMBWMyJXgYnJwytnoZwjKPyqZdoLgtmUH/SGd4MAfKXHqsjCEAbDPrKwIIozBC8BxKOeMMh7uEXraWKlYJYJgEPvn4Y/r8ZaL1IRHSxHrXbeM3zwCMcI5Bomkim2YKIPc2WWvSHc4fyJbetTWebi+Kav3CxzxFUwUtiLu699ERQEyPBkJHCFW8MYoxngVArnFrRjLjwiN1JSVmhicS3RGBEECnancCbnC3cVEwU2R/i8rf5eAFBnrwupOZWRSafU2BVdW986x3Z7ERxMFyT4rBItP62gC3cp2sZQtz/vlzOAdjam3ZKSoK2jFcGlOSJGyktHXR78NKfB5Aclh8DHNizXuDeGv9OpoFw/NWf3l5/c3f+K0/9vor//Ff+w9/47f+xD/15//xs3+d8py3T2/ev3wlm7SGrW15268U5wjnZbJligghzRdt8YkZ4WUfqDWX2yIQE7Hcp1rs7jAfa2FZIhSP6ThN0HVjZvAw771jvqnN/LVf/b3t20ZE0jayWhOVTldm8nbZfzjAQT7l2PkUAwQ0BoHuAymdCo+qWQGhAJJJRDyzCwGM6rZAIttMLHYLMx/OzGDNJnxTxBCwO3lY5UopDbtFBifkKJjuO38m2Og+btKeALx9vtwOOc+hb972oGEOoCX40CPQhaxJlaf9g7mFL4P947TiG/b7/0c/y8NAP6UJ8wHJ1e7pZwFlaI6AuXJGPAYTTxQxRfDUCxI9YOHnWHwdiSoNjlSq1+SllvNj0Bx7hd/d6d/gVS2rvrsTzcT6gJsr5frH0l0lQsEeYZF5hEELu0hOM5hMl0K4pEZ30yIeQRLuvrKDvJJRaSntiSZMsbmZycxuK9o/cPSuW/k0++hE1ERF1NymW9BFBF6C9sk4CCGmMMoWKNaJOhln0vxhnkLIv+d1h7dGhjh7AgxoURKccIyeu5764xKOlELnMbaSYKKKZiZGxTMzMUVuj0RmZ5uze4azqM/+jTyUyjJAKxhO0ibjZsbBxFG+aRU3mJ/mHhY6yS9gpuxi5w9mjNegEHpD8OMkz7OLLxdVebqd8e7tTjfkIGMbA+OmsTXRMcPdJZwpgOAwim3NYcPM7cxrVbJPUa2daLmG81LnySki5JGexRpG1M6fVgRJZrZ9GFJRvNKYytBv3OFl/aD6sHwWc1QKhVlgkD2u5eoOJ6YEtk1LZgSFZbI6L6BAdhUV54A66uf3icoblsrlzWcbnGHudeSkoFqVpzlg5a2w9RRZ1AWICGHWtqX4K3jS2T3CHPmg2XxHtxzEcGrBy05oqcFGeJbXKeRRZXW3cGPQPZ58cQAf1GdOiYQjeaAWBhwGamkJ8dFz8B1QGhFN2Ic9hmRzKi/CxrDpc8wGPjwCw3KHJNvuqVRlAte1HWbmYFYzs7tRlAEyOPkdOpDYjmB299M619IHhoAPwBNHRVP1E44YISycpwVAYG0yxjnGWNvTBKOkECqtu4kcFhYlBdh8MHOSto/zmulLEdb7SuQsjK77WENMFnZEP/vRz8v2lDkJDOHgvLWo9A5334dKQkbHVLLHtMI1Zp6h5jkGs3DPa7+E8E7BzKRt3l5ZuXve8VLEHihzqDrh6CeR5aiuIhsp7Q51/LJuufrIan1GifndXFuyxFlfcCqwR0xZBLMxCVD4/Ppsc9gcRJj6DsAtqGx3ZdbLUXhKyFPDC6eZFC7pGvRkD2BZmTmCkN6mupMDo5Jxr9eXwuL4IIoYCHMimu+wP0oDjqSxjDHcnQXbtmWzB/BxjggEBk/izGTtcCaPlhFjBkC4u3kX3QEMO8/zFGFw9GMM6897A2CO2+3cmuxNj+PII164DTNRFSKL4OlxRUnGojG1ebhgDIL7gJuNOUggFSFEeD977z0Lo+RvN5XJEA0A+2UjIhs2cW41wDG38EzXDOdMNAwhpaDh5mPgzvLhnAoLKIgqH9QKl0HMgE1IQrgYp+CqioOMuQoizfrGZwB1ybEimHnftzXgqE3kdM7fizDhBFc+GOcytMojeg6b7xay9CsGLcuiquaj6OFTzkcxQjQ1ZpFRMk21iZrZMCtZ4cQ0pSuMZpZSssKIGIjhTlxTcCEddF/X3LE9iIXhzZ/WzAijiNaq3a4VL9G7NA0CiY4JBm+tZcUbhdWhRxu5ZPk5L7gNz1NAWDIqLCJYidMVFUhkCTMLb314ppxentSrYfYxOrMQZarF4r3TBHpzDTjyDLM7gnQ+FzYLC+Rb3xO0MTgIPIMjU1PJAYtRB2E1woQAUx3jY6y8THbHGJ1orIDnCsGj9KqUcVSbePSCNKjU+WEBG9b9Os7t+a0l5xwUHtzat3/4/Z8fv/P+uNVy2EW2dnpEa3jaAfQYt9ut7RtDxzAS5nnE2zAz40k0nB0gsVB20zYTUruXAa21lnuAccwg2Dy+HyJD5yNA4Hu+QDiFGIYToyh3DmGu1hf1KWQyQhCEmFSyxg9mP102bYwRNNzsKC6spZ0ExOFzkJePl7vFInuF5JY+wpK+vAF4fX0lIt3aDOW5lc7IyUfhEgPGfndNW+6m5rclotyAMTVZbRKTu3OkUK52ana6oVyjTCxLAlwQv541QCGWvYLhlNlmwUfkmzZyCoPMYQpwihJfdkL08/j43UcAtl1f3n/9fPnoH/mH/tFv//Dd//Df/09vPt4A/LG/40dfvz/ffvzp7fhSeU2Nh1kX2SCQoJKJbm2TpL4TEcmWdSSsDzOz00g45yOnDetdqrJ9NFvl8jkpACN/0USCgUlVB1f4aLfYVaTJMHfX1+4APvvq/ZdfvD7p208/am/e6tuLNNqnogrCOvrRp5yKyEmgpCkm9w+dBZJbfK7UUrcxMxMJcwdgXjQH0doYJ+ONiQjSmiSie25X81chZs49z7DXcBchYpDTlsMvgZ2dCcOHjSzaZhdNFG57a/u+5xcPP8/rL0Z7frt/93oLvTwD2ITiRD+uHAdTg7QiaPh9tv6hUYX/gJiDV9P7jbkGx4PJNc9qFgRiBISqugjr53mOIY1TS5/NSHL7ej+y7ayXBRNZDLdxDiJ62vQBUsAkEo7ZgpJ1CGGYH8eRPrjWGgLH7di3LZ+v8of20REZAc66mHyUtaC7S4PwRDLCM5Tz7NO8yRKM23lw49b2JDT3MSAc3MIsNY6TNTAiggWsXBcE2Bqb0Rin++jdVmKuIFjApMR1AJp3Cwa5sqw3DoCgisPkdCNqHh3j6HZcE7mn+V7oo1cz6R5UIa8zPL4aiepLUb5ND1LWiKi6OVMUqxWg008A3HZixIcp9XmRSwgqOvMswsjPc2QocqkZJ4eXWHJcTFHamRw7EEeEpUBJt5b6lU0BljMrAXoYQItkz8CRJx2IqO37GH49bgC4c5BkC8Sgb86vM7DAike2XS49paSTOj9G78Pkafd+OG9+6wAaoQmdVwNb29XYZPYqgkDkA1KV26ZiJsPcMSGCebmUzabSJWGHBDfn4Na0j7HoNvn7BgLWbVRIRAahE5EI8T1COGphUPuDJc9xuu9F8MiCYeKsrNbAMcmtEQ4qc/G+ZwiMR4AebCPSeAwXzH/y4B5dK8Ds3TJG2cI5B0tpDSAiDgEIwlzKqTGMBSwUcJrE9Kdtt+7neaatNRv+6EO4tdaS+HupgNsKcScSYrZhibBlB6kQcbiPGGR1wWXm0LuVgzXRyMd5nKOLyDYjOY5xjBHMaG0XBJrekzgze3lmNZw2Nqm4wIUeE5G2b3lXpyLrgzQAohguVAI0KiH4dBF6UUXCzIdRwu/yENgiIq7H8QhfayKc4bFU0TA5CnFCrk+YmZUzY3XSVWoYQsIPXjlPxWgWn+zKwmbGAZaUx1QanFmIEFhWdmwW6eM8b/3clFXTzWeTIINu1SIYB1GcZ694w0i4bA8HEW3bZYUtCElrjSnII8zDSo4EItaM2hxmBj/yZ2itsUoKPNMjIyL7vl+2/eZnupZrINY7mHRn3bdCVpGlpT6HIx0Fmg7z4MQwdzCrbulZHmPkuiXbZAAbQWWDm6en7sPs1cl8mTJCYYZCVkBS1NyGIERgMovZ2jATqW5OGFFqUjOLmDs8c2m6RBm8OO5eo2TUiNxAPOdUJenKeRa8lFiBcMpMRAIX5LHxTios1MfwGEx/aHMJ+sZc9v/tX/8Lv+yffPbf/TnAMxDo7DcRygL3OA4mffPmrTuu1+uS+iSyNRnjKZAjor1d8pb1u282GUQeHCRs1iuVx+X56ek4rtaPj948Z8V0vN5UNZxIJYKy/khHhrv343ZB6GyWLDxSoFe7Dpz9xqoJifEBG5V0C2EQl8N2PvAp8SAK2Vp2FPltz/MkosbtZkfuBnVTCoJhl/a0Pfmw45pp4TUoH+HhVMxI4qCaYxXZ6Y4apvwjmRqTGNEStvjMReNiROdzuDhkeVCuVdUStxCxNMkI2BUe1s/Rx/n26VlVb7fXNUxBJLwtNt0yR82PHhGW5kLY9MCQiCQnjIJ07qKpehVby1WaQPRcX1PcH9QlK0hsDYBgMjPWVLfS+hxXqM1xHHmQLQNOQUTsFcDWJAGurDox7QgWj4rGzZqvbkUPKJl1VV561wc8UKhqaqvch3nnCAg3qRePD8uffMUAYyJRA1BtZqGy5ZDlcnlKbNw5DqeqWYnYzKwPEdn3rdJYfSQhzx1jjNwmqep5HPv2RJKfTs+BvShHmAid/daolUwAQtAYoapGfQ5fkzw+mAGmPItVdXRPaUwwLY2ziBzHy95kY7YZSTBH9CTO1ntef7Ojqfh55TH6l199/ePPAOyv/uYKIf398/2PfvPvoV/7NoCzaT9PQQYbY1DZIyICjl13OEVYznuCcmTmTmhNbueRbwhpmm8CId23JwDEe+8GD8b9Pc2MEb5fLtdxmoNUHjIR5dI0Rm8sJSRxam0fY4xx7k+XYxwJN5nkM1keQg74MZhJ9w0cvR8TU58QE9+0iWhau9MNxCoAwWtdmY6PMgoxWRUKEpFtqs4kNnDT5/3y/quvpTZtvlY0+ZQz6aLYOnGqOqtKpLu9ToINlFmM2cOc55kJ9me/jds1a9xNmza5jSOvcJ7q0rbzHGOM7bKPUQlTFFAmOGKYu+fZ6XsMGAUrKZzC1pYczx8/dTn/m//2v/4rf+0v/4v/6j8P4E//w3//1a5PT7HJ7Ty+5FbydQtLgLnZHEFGacqQopUioYAGmErFmlPU4U6MfHe0Jjl4LWGIO5Myhc6lx22Y7PvredM0d+R3OEZre7jy/ublpM4bgP/rs1/8r//7j3/rN/+B3/ud//NXf3h59xwbBYAGPQ+6vh4svj8L8Qkg/LYxb63J8DEKnjbclVR1o4CdvVIhkkRLTqzEOsAAemFzQWRNJQ+HVHQLkbAqt5UkqrLJxt3MUUoGAOGnNhJiM6OoPLZsYuYOVsyzD4FuDeXyIBtxubwFYPj4p5+/+WJ8Zzz9nYd8/PzuEwDn6+tH2jeMft6A58M/BdAdBg90gjTVvItS+cik6XSID+cZawgS9EsVHIW+CSOPu/SgkPIyzIiRAXspYso3ppltm1bPj+jdxhiXy+WB6ZOD+IwDm9NGSvvDBwgxIhIQI9wsQyuzwKjgZJHsaur0CxzHFeB93ylgpwHYWH0MVeamd0cJR/nMOdyxxEfhZGYUsbPKfK2/3l4+/vjTYxzkoar9OAE8Pz/33m/nIW139zwShfiybXBL36O0bQ2yj3FkKgpzfYdwyhiy19fXpveGJEuGcwwiyTd+xkOmtn8dMmbm5B6jNRERmzRQEXHDac60AbQSt4RmciE8z7Ss0IIgIkfPUEXs+26VTYBdi2MVtcx0ZXcfeZ8IKZOWr13kbqwwi/BNG3HEnOb3SJu6tk3GOF9v11Skb5enbmkNn1DBGPCRj6TqxeOutB2OmUBH4xgTC0GAs0xBBOCwJRYiryh5sDjYPG5np8BGBS0m656hzkrUYqn9N92JJDfud7EE04hM/h71xgecXLfdI4Lp+v4ltfpvL09+DGbuZ2BrZw5PG6z3pqBxbjNy+DwGiWa88RIn3m43Zt73nSMZBBV4memVb968CfA1E23dtTUz85ER2l4QTSYRsRgRBuHZWmu+7kkUTJWu3bsIs2gWIedxZEBeRGyiKcTLO9Bs7JvmTWvWh5fmjiC33s1saxdVsTMHwdd24eFdSJm19CA5BTaPsMoCBFhIWMHU3TDGTqE1oa7h/ki3FT3GO7pVwoiuEYxqPuDlRiDW7JOHu7s3mYB8BJGMcQpkb1vvNoetHBGnjZi7GRIeZyfhFHNlmTrG0Cb7vh+3MyK2veXn5e510fa9n2dezJXryYEwr0GqOQkrCzE8om05COajn+n0T6FNuc4rFiDs7HW5VEjEAqMbM2+t2W2k58LGANH+/HSGvV6veeY30cUBnHD3TLvxMH9zeRq9z1Hd9vr62t22bZvFc4LV0xo1ZKL7KegcPUFLSyYWsG7GKm27CHMKXjJPLTFn5+2oWJD8lcIYuTarIy5jv/NP9d4x+1bV1gtriLWHyP/08IdUPnOQL0NAJSfGKMFOYRAqaDx8eB/pYOnDHzx3FkEjiYorLrC6WoHB8ZD+CU6XCvNaoTgQIqTMZr33iphspJIlEXNCtZlkeIZvjsxSBOCjcyZ2IbpV2N/r7QDw9PQkIkc/I2Kb6nKzgM0AvqVUMNOc3VSIPFJo7eSJLJhZosW1yMUZM/+ZX/2LvxzV9Z/9bVBwvHl+N+wkIvdOkMdkHeF8VXMSaOddhd57Dc4rHmm2tRwMDE9boPB0SIZbcCAd48RW88UYZjPLgBiwMHb2AGVuHyVcLJLxmWeuu5Owbo1Ehlv3XsIeco+BGcZRISZgVgXRsHEnJ2WxRbwS6ZYqPiK6hzsub58yaIMdETE8juOg4hpkZGVFtjBL5d5RPQkBD8wQQSnmjUUIdDXwc8Iq6SBJZEnAeu+3o+OktaLJiSNzSoZiRsorQBZm1o/R70FcYAL33o/jWIjuLBwbdmYTFlrJXoASB8fiRzjuybs8L1a6+arD9Jk9EfBwtgiKe3IEyM2Pjik1pKqJLVR1uLlDVVLaehyHWWQlJCJzUjsiYt93IrodL+unoggihlNYGbwpjcoR4Rg+wnzmE0Cc3G0mjMYM2qC87Ga99BXmmRs6jTu+LABeOMYlioRPUlYEnFaKdS0xVCW5H7m1ICJWQaD3vrUU28OsExH8gVgCIHi48XwTL4VcGpLIaIYIZ2if27CI0Fas4xypwcoUlTl0rWnaewkpSLLZclSoeA83s6UlVlaRJlxoyfsNsO20ieDd/nIAIFztPFnkzbtv8fP+/uwArn5uHpSiE05nTQDQECZiiJecc2bCIVmXFuRlc5sp9E2USOoZZ3ZH2svIZ+wZReqGljhlou+aqrIyE/fb1Xot5Wph0rZj9Lm4yGkLKFxIGlUor0mkIJNZanCWWy+OlF0xhkyTS3ZUzLIaubxaZiPCmVRkmYPCLeyBWWNmt9tNIA+BOwUMQ+UUuBMyyFNFiMS8zLR18KRJzSNCkiuXP8G2XVLzX7X75EQRZVy1m1PJUzkQbI7j1re9IRMN8yMqiIx69c9DiYjT/ImQYm6zystX15fz/W/83b/1p/6+P/3b/8p/AuA/+s/f/mN/9s/8z//L/7jpy49++OnX1y9rYLrJu+d3P/3pT9+8eWe3XoeUU0QCuufaBNi2nYIRD9hFwB0R5tkvLiVOvp7CQXSc59NTDsX47DE6s2ikLBlwyO20y+XdMP3q/bl99JyfzNfvfxzy9u23ftDjlbTZOAB88fnXX385ALq8UdobMAC4nU223ruf8rR/dPNr4uiIJAy9W1gVCk+X7bi+WK114Jl6E4QQJ+eI4QYfc6KUdBfOiLUVN2ZmYUbMwjPsQwTlmjeG56nOkClE/SD3JCLADOHzGGGInmS122Xnjd9Dr2ifXF9eAXg/iQazK2BUHGERMNicfNg4Rk6im0iSZTjU6W9GF601G/9yQgfmUr2c/gXtCtgIILjgpBjDzAwcwsJKFqWVU9XL5eLuFnQ9Tl17/2Ai0gzgqDUDYpghMhlyPXeUMjm3cPiM8Ni0Jdd8jDGDCsDuOTzNeJZc6AdxcIwYEkUrLFt1e9A+WAAAIABJREFURgN4xtjP0yCjy5nDxnAcswO8ntdceAKepXY/zgIw+iDRfd/Lw3se+XTEtDqfVlBDInq5XYVbaXmIjl5ECTND1Mi1rKZmBus97bpT8kbltVlMtE212v/hOb8bjgiyEZCgJXJd9xhl9NWYpLbI6J8PBD+lGM04sCKzCKso+3itcyXfNT6F8xGqmmx1M2ubguM4jhi9km6hDrjZOIfDRJZqaa4Y+QFQT3PsPkaAMqu7EuWpVunp+w9EuBEjrGdiHYBNdYyTSBwc4XGvtwNOF90yfA2AOzMIugmRNDbc6nEK7gGpUKRYNC5yzxQPut+iTuHRT2Le2iZvnirahTDc4L5ftj6TvOAZhmq5s8l1VLEeEmFLPvVlxKAY5tm6BC3LxkbSb51bjSocsDFGBbngni2Yy0DzoGAizJQ3GDwxVNNBWYZmhjRZj3N6PHmGQOf/p8Fl+CJw3QGQMI8xnCbHJb9DdPPuHsyBPgdwEPfRWmubYtLKz36OcBC3ZHVjSoqIJu248kEzSEKCczCbFoAY1jPeyz2iTB+55MhdnbSWt1dYGDyN3O590DQ4l8Ux/QKWSV6pqypPkPvD2tKO48imcDGHFw4zIsgjPx3JjLg6OqvaVqYgpPTVY+T7LmsDEs41YC2x7OTAxoKIy9N2m1ppJmJR3Sgs0kwKYCAu2xM4znN0jDaF5DDnlAdOeip5xcZYHydLgSEAUA+OJrLOyQlhIeFAenpsHqCRFThbecFBpMIkuhkiGeEriDoM6TCovU7lQjqYwglhT9uev9o4zlS47/v+mLMNJ1iU6zQdkVFVk4imosEZYU7h4iAiq1UiBORMIIp6Kq2a2aDoHmF9ggBzhr701FkSV8xBGDkRa2ZTZiSEuUWEKADxqjqCKVJSmoB2AE1YQXDL+3nGRZnlM5j3SD2MHBWaEaVer6AQgvmIGgweEyZlZiisiSx9vTA0MwSnj5goMm4wECM50oBXViNFxC8vAf62WlSUxQbcLOAJfMkbaG+bhFgfSsognmsTZT7srN6QZDEv3X3YeNzh5wig1L9UQFAOtjE4QKppBq8lf2T14YuO4+Tuk/ofs8MkYhFLkyyKg40IjzhtEIlSsmCqhRhVH4yI4p8TEaAkMnoH5r8ZVWsTB8+8XyuFIbn7aaFcHjyWOq0edkV4SDlG+GxBI+Nd3WxAIJM/3HtHRFNlosRbHv0kYtGtEIDzUM6UeBEB2MzS9KGqEehnf3p64lGgvn3fOahP2McaxdHUlAbIzE6/FWdhBkw+GE8ozOfrme5LY3IhZm5RUdgV18k1/+YZe14CmYRTrE1C9w6wEDOHfCCJNPeRwVELgOoexBBhNa3tZxCREISDLQrToKo5yS7wyt2r7AHaL80QSY9b2LYcu5r1Oodl5nghFRtzMUlJ/SQmjfIMIyKZNMiZW0FPzMkT4WYF1yiHkYhoPCgPl0E9R//ZEHiENC40BGP5TgPhRSioxMrCQOblRVpqYtlxJ9aeUh6W57UhAxny0hWfUlpM7y1kjeFzxEB3Qw2zmI19V2JppPv3GMDr+Oz6xfX97eXdd35A0iopSTWOMwrVTRSQOS4UcGaz0eSGLLBuIGyyFUCc3rFdG5GcVj7M/HfzFqz5GhWehpRZwubrJIHb6cQ+3bPuF5HeO6lq03GeCeiOvxlTgIiaqo2eAVLJu5kLeU4DubmnPy4LFw/nGUu8xvBmdw/tdAlVxvk6Eg3W+2BqC9g8xYdE+e50GjZSTMcqo+egTswM05rOtfKgIMKdatSHR4QRkahwUbi7O7t7ynQTAdB7T/l9GhJr9lSmH86eLQckFbWwIoqsMp8jYt8vL7eX73zrO//mb/8bfdwA/Av/7L/77/wHX/3T/8w/+fL13/jy68/2pzcATj/ef/n12W3f9zEGPUR+kgcXMYcADHi+zj2mBWnxg5Ahmljh37VaIQUY2q6nZGW2P7+B2Ncv73/xs8/ySPzep9/Z94v79rPP3//+L27fkk8A2NB37z4Rou995/uf/d5f//qLr2AngEvb6PKk+3ba0d59kg3g9eU2wp9ik3i34U2eOcNPAC4ssjt52iRfzkHcvCRLMycjiMiESEVy6FIafmZWSQ1Cnn8lCJ+JG1Nrnw6Q+2u0VLjxAftoqcETaguwSIt5FBOOrfFmXx/958DTzt8DADy1CIkOFjDlFXBoRIJLIwG588nmEVY8fjD/wenFN+Njv1npzHPGKiw8vT9EUolYPNWy4e5M1ETP8+YRucFjkEhDMDm8j9EYgGLmjqSmOiUJUXy4IEsED+6DQc5n0mxi24iFOVu7GvQshlz2eATjOreFyMyGRdNyPo4+8vS4x2LX7AmNXEDmLiL7Vq/sfX86z9PHiCgXmM+g77QLLGyWs+VNbhGWuQ+91zPLLKoiOgrUh9YagccwFZqQEc/rLC1DxDUxNxma5o71KJLnGFejGOXZUElqHrVxXk6at4Ik5g+2PBe5FC+rBS2SZST7iSNgNpbvSYSDgvIDp3vsKTzF172f2VHMxiZ7uhX91mBk1i08g6tKMpn7D1oLrGnWw4oqoDWcKIKOk48paa/snjBjc+OHsfV9HVXVb0aRRRFAc1iJ+SPmTY49nzsLIhcPTjobxwCgxERQQiSAMButCERs7KP3mM+dRdwIxEM2DX8ltyeqmSlBRnemlosbAPve5i7qruptTd19uEtQay0PlDyHW2vp2qjjKBiglKCK0Hk7UqyhqiI8MnRrlgfpePGq3WfdBSZwWDCxikTWyYFsyJnl9XZk+b1tGxCeALYCjU+TS0KvajxdmzzSBPFlGNkKS+aIRpzEyoVmFyXOt4SIVD0VbGvLxTydg57b+GRQzaOaZ1xsVaK5XZs8L6aYqjqLZBkQZHEla5SWt2UGMmbVMd9oUVgfpF+4ELlmKW8EIAlHjWiis2wuv0Kg5KI8RessxYZPK+7kbpKUMjpNIVELs8pLIyGkCCWGgxyJXiFwVLB6wFlAwuf11eFy2Wrv0guaQsR33B0RM5qotCaW6yIEXJRFZJjNuQ9NbjEx8yJQWDiIVRpRLHiDqCi3yBPPYhKL2D1heSlQKsQYEYloctPdi3APSuV+SbazHlNVsyQLxaI45Q8DQwrMY42og6IGibzCsTl5jQQLTw1pruUWxFWkmCNzOe2PIVllGYvKyc6TNk3T07As3+DKeRmdLGfBrTGZW0RRHuv+qajfNpvuRZQdiTUglNxbmBI+Mq9ANkdZh2e0ihKvhmK+06PYjgnPWqxDT9Rs0pgQbhFBLn8wgO2PAINjDDOLYdBE80S6f2VrvZsPMyZE2Ys3IWrMFULqyzWaR+0j4chtWKothImlGDkAAdaHCG3bpYZLaRsdRsIFvqAZf5jz1JxzNM66P7l6o3cRyTiJ0Y8Yp7kTpX4n5kYUdRLnHKy85ZVNnS/+GYJQ1hIRUY73t+sqKDkoHE53qCoo20eGhSPMe754IsCyVYxgsRsyOjipk/6wNiHclRQC4Diu26Z1t9VmoKZr9eos3vWarNcvJkJp/RKRcfTzPFVl3b6YnpwSwXskzFK0ZeghVYrUvGtnctDyTzKISYiYJMfGCypFGSJzB3wSJbi0IGGLlmo4z3G5bDmfXjC2lIe1Jvk7YqHXR06jNqs0MZhnAFJe15KQwAMMdwM5mxFX8kIabaao8E6mfDDRtKX6iUzVjpVBjrtsI7GdNfpxlZa8VYoCW5kPATHY3WYrWMeSCLsTwlK7ODWxQiQLRweENhkxKnfpvrsm1U04q0xZC0+i3M7KypWstPcIsxCmx4zY+txImO8YCxHJZQgRbfs2oVAxuhsiOc01HbAO5CAy2kdvATxdx/mL6/XzLz9+eoJyRvRdLpc+IpPio2adU+lA5P3AvBUq65GVyClZ7zwvVx2l3Hjqn5mdwwG3HmM8Yvncc1JKTaRu1gjvZ0y6+972RUmIMARtKqMk5TJn/4KQHJ/5sGgScTpgiMWuy9seienxxWljZpIsZH26mpnuEUW59C1zpCyIfeldKYYFEcwDFD5VWmVih7GKW68Cl3BmHliqXtO/JkLcOCSIgmvQZjG6jQgjjtQYTpmAudtptqmISDp0xhhIJjl5Uo0ra0mEg8OdnOaGJSkmFBFZjtZ0Anh//fp73/vB51/+4u3T81/6t/8SgM9/8c/99r/0Vz/7ye/+qX/wT37/1z5FjZL3b3/n3XG+vH1z+flPP9uKGewMjpxhze2/Trz8TL+ZI7n06Ibf06ZmAcEkERK6MxRAYzq6ffV6e3m97m8+/sF3vwfgi88+v311YyGW5x/84DuvHQB+9tkXP/rhrx/H9W/89Z988Yuf//qv/uhHv/L9TBP72c9/wUOf37x1fRIdAPz1q7Ofl7YpPb98XRst825uSkpKxDon1L43ck5wOhFN1j1KDw9oDrzmBI8ss7vdloqwBMnMTHSmUAUWFIzcf1V2bIaTB2X1zTyXdWOMfHJULmCjhA3ZTSl2oZfjZ8fYv/XxdwGYqTqHg8mdaOAGYED87E/73jYN0Ty7hh0EYUFgRDDYH/Ci/Mgi/aUKjvvxK38woMXdIgbL/WXlPpNNFuYm4rx2C2+ybdulUBFUCW+LHzx9wsiA5fWfVtXyaef6ZkXcucMrKC3n7SszEwQnX7/nCGdhC0Q4+50Mmn7m+bjdc9NgngA/norF4M19sqImUIySmkVy+iAnZ6maNdV7JCAL46k5LT9Ca02kHX4sUf2kLMgc2TMB3FT5rvr0zAr1WP1k0VuZjqODY8W9z7W3EJEV26GanwhP4Crc5fGtOi+pzGNwE4XMl6nj4cmllLxMCEjlQYEcoHMcCyrsPgaJtubM5fPyJZrAxDmlmbD+Cwl/BCDZ6pGAnMOrjSs+MSzC7DSrfApVEc7krxASmnComqpUXUuPfBl3F6LcVxEFWcY8eRhUmocUyiQoG+bl247sUJwCg8qfl+8a9tsNDibJQyY8jt4dsD6UHGF7hn1YMNGwIapCUjQuodwXkdCYmxVaxEL+kKGbxkmn3kce9U5QaYn/X9ONwoHkxCTXJT4LeHcCguFRslBRJebeez4OdbXjTq9f1obVlbEQc3Mf81PQ7PdyW1VLo5C8QShSR/Q49gr34THKtS0sykIcQWGDZOESGRm7nJPiO50qhrshZN7eLCKqCJJgozK5E8HoYVk4E90omINBnpVZYdTHyOJzDS9WKbLA4asSK01HH2s6urxj27aNMRaBeNHcxhi5J1xfuffPXjIBFhluFNC5eA+QMqccb5w9f4Nt2xyR2CsRadsmZVg4zQbMhZwICSa34RxCoUt8mLe9EIsIw1U4pzmGlOA5mMd5TphjwdMSZUQkpbYrqJ8Hkc1lcXjlKC7mWqGjBWF1SZe5WJSYhSgyTmt5tNOskV9dqs8xMhfiruxLoKRFSD6fXJAy5wLZrE88gHpZp5rSLV8WwyIbGRFRpvXjZQzWPTRtAXGIAFJtU8OS4GF6kLytXzAvhN/vOhZ4hqyHkMxjPAREyiuJryQkGWELZ2U7Yy6sHwCODziYvBvzuFx3sk+LCs8bKekys4daSszK5cAf9l9/aAOOMFfi4FwOh5mNfFo2ogDCCV71GmBmIhRhQTzWiyVCkFFWUs/5bOpq+TfGWvYos5eLiDrufQPYa3VItdHKeZJ5P81IywkCFXcf4Zav8VRwGIEFYbm0Dp6FIEGU3Z3tgYRagUIB4ofVC5XGgJwq6yGTutjNESEsTJyj1u5DlJjBksGM+SKUnKQSUdoqi+BSaQ4EpCIXYBLdIgr1TzPlGCQjfaoey6KiqmbhDuaQ2dSNMSyCmc/zZKk3RyDZNtZaU+X77AhLiHUXH5IndioTpmOaTLICZfdwr8pVCtOUzo3aTFKmsXiBduqOJAaYI0Z45Jtvgmm79TyOlwtuVa7TJyQLWTJnh5zMHc8kRgtIy3SS6cqjCLc4zTq7Z9aXMrNs53nkL6tloapWM4+Ae22HMPPJbMsUlZhjA0RqAqNkmSqas3y4SwU3WJKB8ozL3t5ySpz4pof3EzRPp3zDTvIC+tIPpXkAgHITkRjmVsPdVHDcD0oO9m+C/SLuDZKwrJbbbcpz4KR5PiLRbetnE5EYKTxhACpt8PDg4WF9IPeln7z95Nd/GJft6Vsfx7bl94kxVFUcpRZHAXcZDMLpI8PYs+x2+HDLbSttMqbJtVTKJCdRzk08899AeRlLmetm4SRsPhIFnV9PkR4z23le9j2d4Ssf4TyvusmoNPX8uggpIbx7qsRFnnKJOBW5mcLFDGXO7A2yzPwjcAVpJ0zXJ6jvDnmp3slctahX7mOtPVjmxCwTcfL4kkz8Dc2xTilWPMhrbRUUo0jGI4JifBA3XrZaAntEjBipVKc5c7zP7PIrSsxsDgavAccMVQ2fwasinGjbZbycRPa4XC5ff/HVm+e3P/2d33v3yVsAf+Xf+0//9X/rX/sv/4v/6oe/8v0/+ff+xmFXALfj69vV3r9cb69Xmc6ZXDqSf7D+p2APDyYIh1e2S94aIIxzJG4sVoVE5OEWfJyWZsAO/9nnPzf3jz5+9/x80e0C4ONvffry/vj6/XF7Hfub7en5EwDf+953vvWd77qf4+w/+tGvff8Hv5ZT8t//+U9+/h5vP3r69kc/+PFnv7u1G4BPn78ldHVvoOZeQWAbb8McROfoFsHaAFwuco6OBAOh4r1Qj0O49WTsztGkm1tk1saKBQHll9wHoJXSHZ0ENOEs9QLJziHSiZGh9ZUlgAiAPIZQ7at9DNn8eWsHXv32hb3/DAD5p6SXiDAmq518JvsNGEjQtDag59kRJm3LvvuDyJF4/Aj9IVrFfwmM45t/taa9m5lT8Z6EChE/mEhTugMQ0RiAhzZpokeVhxmyBpoRAPkUnDZEFcA5Rl7tTRvgvQ/OuPCVnJ14b2Zpj9szi+Kq+UwZwnXcmu45UBkxg2KZpbXEyNnpuNfyERZQqG4Jpc6F/HHcHKbcdNsS7REeFEW/pmQZA2bow8SpMQeXdDtSgyhiZsewNtFdRn69XlVVmo5hUm86RESKkj1QlUDkILaq7lkgERxuwcGk/Djlz0A9RqWCpeE8kLgXu9ctE1eQfDuaUpzbccv+4TGkxkdEhO7q5pkI7u5c63n2GNpqj5VZfjk4SdUJADtvJEhlTRAqGIUEEsNzQR5rr5PRKRQx+oFZjpf1HQzO37HORHf03gPWWssx/xhDuSVEuNDgd6uh51tzjq0pITOVxUvc8qXONdcekz4OoHcLBJl7DJqOs7zvWVrAjRjUABzwIcKQMboKBY4y/HpniU1t54GolyMHevoTaa2rMMIxe54xRuFXiSTNt/B4eIt4GAdTwIftl0vqoeBxHMcYAwzZ2lSfSVqlEopcYihVd5d8kZjzfTdWrdfz83OWu93OYUOJRFREIgrbkZljeZjFpDBm0pcZMmjp4eDxCHPr0lhz6BwxRncjZhXh4afWOzccMXIAaJ5hdiIahc7C2v9whILCQY51zBGzVjiPh3vG7nAOcbACNjj9Abn7T2c2M1rFDMlwE81mCrPf7gmhS37BummzAjnPc4yRNBAAnWxTCabuJiTPJX2NsFK7PBi367NkSilyrnNUSZQ0woa7tAr7M8D68GRYoOgz+6bn0T3GtqulrRJ42lvY5in8nHJvh+cuZ1gfXAK6TJMjASBOnrEJGcecfqa6RScJpVv48KRm1sfgxk6q2oQpRlFIwrdtg3DvPXlJky5flufeu5m1vQLUwsYm27ZtbNaPDuB23JJ7nK+GvownAgHLvi+1hYcTxEu55So1bSxBRL1n5+AuIFRxZIwaT4wxVvT7HSlYfy7CXdboKsrBlBXaGONRHunukSSmOf03hhNHBAd4ts5AMCh9mVR8Gkk7AguzaoUr23A4CRMw0hSTbxCzJTHuuQGvYOBYHOtyo5i7e3CkgqBmasF4UH3MXuOP0oDDzEQ4hCyxdSvfKCLtc8xCQuIyFywji6Gsy1PMTBSKNmeKJZBTVUf03r0PEanZfDAzJzZySbZyKJS2eUZwRawzJ8W1NRBlMIkNNzMnsG5B6H2U+ZJZpjTxYR9fYvJ88CKWoYYyS+mhWHNhBXnPWUzdUwwL64MhJMLpLwDcR2n/Zw2ZrDIiNhtEum7oFXeSdKUJPqD0mOR8USu7PoMSPvC8fENTkMSre6BUQsZhj7GyczZcezbiQjoDKdmk8iY4wp3gcCaBYKbhCIfzKGJazbATNx2wmC/6VFlxsNF9fuw0JSrmRrGgoQJOXsjjfKG4eqq9933fs7U+z5FMeyK6Xo+95DAiUxqw8qLNDBQkUFGVIgPlt+3HlWmLD+TTd+T+mulmipVZ6ilmQMNcOkXAwQiWOwaS3IcggQj1LBATwuFw4im9Jo5KMWbRUt5R1V9u+Vhp1sfmPW30+TNISUuYmdPx4MazW1hzXFrDlDVPfVyTzjQZARh3OR6mQjIFTjankKSybdt+2rFmuszSdCcKAg/QV+cJ4KP90r796TsSvH1DKvV7jVC671UQSd2p5FRpjQTMlA95Ho82hufMYKafNpGoqWhh5jLPKvVUPunCzGwWyhI28oCuiJaopUCyf88jLabj6elJlHo3j3i+bCkINPfUPDXashdroki5qRYIJj/HUk0BDAXq9RsBCQ6nMUxmKCOl2QIr+o6WUUiEo0Jwq2MXEfeU0aZ7NgCw83DvZhmWHnTnKRCREwy+X/b6ZS0H6VEzdyDIE8rjEWbDbWRvqswg2nQ7RoeNmuupqKpHDDtlkizTJS75qU3DwPDuBswgnyjbKgegwg7xPt69+ciPkY3Wv/wX/uLP3v/+/qn+5X//r/65f+LPAvj0u2/ff/n+40++rS1eX36xJnSEzLamiGVYWGsavkMcU6nglsZE4gDkg8hkYNuffvb5ewDc+M3bt+8+efvmzdP15f1nP/sJgKftSRt9+9ufvp7+1cvrk34E4Lvf+nj4+f6LLz968/ZP/PE/3t1//Lu/A+DHP/l5yJNun1775X/7P3725nIAeP67vsch7683Udue2sBZdzIC5CLq05M8HBm7yLl6n3ZceFBQWHe9hxOvAz0/oLn5wXoFMGrpF4hIzUs5d/Lbapa/7sYZtpGM5AiW+uYRRpxuwfAYG59v9Ij28vryYwBPzUW/1Z0c3g2WAMKNpCmGjfPKuks9IJxyvbwFPAMfJ3OpJhr/38Lh5g92hzu1luAET/m6CEeQWY+YvvQZ/tpamQDMvNj7pcWY57nUJDr/teH33ZeFZ59j7ip3R2SxwDhyeDQrbKdILxhDSjI5zjGlEGxhVi4/rPh596oXhZgIzkUcdKr9uWZOHLXpM6pXto3UF8jw0hI7TLVl13zHNOTlT8VywOfyv7DHzORBrBO/46skWGjAWY1wzCn7Q83QVJmVPcbjxtjM0hjIM86wfD4IikgzThBThTr7ikhL+UMykh+lSVmsOK1MpzwNghkslMKOPo78aEQakXYbMa8tIVRVCKClhYKHgyfFK7yIvwCzMhNqZzsXBT6IJMiFNJMg55vLKmFr1n6ZhkaeRx77mtG4p3LnLgjP9z8RCzMzmVcIYI5gCJz9OuW+Kk2aAwljoWLYOTNvm5t383GeAMYAadMNrwdYlIHD5isb1C47gsY5SkUCUmJjMPPKUXHgtNFa44cBx9YaEUUiKlULNBieRtFN1PcK5f1GxMPSYohQ0RdTrTZ1Ln1qXmyKLj0iUfpjjP0epkMi0kSZ2IYPOxeWIgMdmBWMcuoweeJnWYSF8v6koPCAMyc7M11srMSDc0sBBqzIcbyir4yw7vzFw1/MwcjkgfmJLP0yWN3PFFCsAolreUskua6fTvzk06etepojxpnBox/0riUua5elsVoFf+4p89KtZzy7a5nrDGUOnsV9xNqgpJIiVTC05Cr5nLhtqpUOYw6Ecr1JrffIfWrbWGA9IgxeqRyb7sGcg99lC/QIj1j67XkIQ5s6uZOrao5xmUsjgMo6pDxqWZRjgISQYk6fSWKuU+HSz7sCOsvmFbydeKYUeRBRaojKYpSkjCg56GIhP06R1kbHwsuDUaY/Z0giCB+HFPe4buY2QdcIE+JUi4vqOk9yEk3L3gukbjr1Phn4cJ99WJ3SZn2SO+YTUccXanATZTwyWxVpCnnz+LKyKMIja6U08zYBwOGZn6QfqihzVUwfBkwzs7DUFpkmbyFNPRzKPM7+wc6MmZn9bzX55P+fAcc5+saaXiAREZ63QtlrUuDFGTaTuMR0CHAle1WU5xJ57ilMyjRgIH1iMnM0x2HClaW6rqrBRriHMzEqihnDTZgF1FSPlOQmwMKDiFUlws7zmBvIUoVQkU9qsG3el5/zPhgDhZMbtC0JETKTJY8epVZKtAiRlrFYTkhVpDQVoSWMfRSwiUjKrlYCGQulT+YbT0swQUpvUrCucAWrKOQutnxU+eajPH06FJN5vh5dHxaWgSdj1scz0H4qhGlyFhKPcAel5N+nieVxJ5ZEj6SU8F2Wysy5AebgoFhev7RccpV6D+MYcEFOpvPVyECujUVpafiJIj/FxYLR+mWDU+lZ2m8aNlS1qRILzNMoFOdpFrpl7LnPXdtIS3FlgM0X6uNmu+ylubEBhdWXBOXWNnMbhTFTyQyd4HCD9zHQC4HBzEyac9Bl4Zt2OweX36e0GJS2p3S0KeXgg2KMtDhlEEx1KTPGj4lmNr3HjG2utjxLw9VJRjGfuazlbkRpg1enu0F0bhUiFzC9WzB7OMlO5iEB4MZol00/ehcMA82kJEaB60AP17PoGG2+gCkemNVE7qtwzzFT/o/vXXTuI4IYAlGpCzuifGSUGv0UvGScitnW2sq9S4EiZWio9fJbCRPgNjwwOCM4EJHRerxAIRVmjiLDhTmiQOsERuRUgh7lOTMA+J4iNKtBn/+oXoe5EGLSmOa72fjFggpXZEDvTCQsFpar1ocr45xjiP+buTeHtW7b8rv+Y4w519pDjfWbAAAgAElEQVTnnK+77WvqVb2iGhrJFgExBAREECAiIgSBwVhIgAVyCXCAELIsCADJEcIIESEEEpaIiQgRqsIu2ZSree197zZff/Zea46GYIy59v5eFYbAwauodN+95/vO3mvNOZr///cPzv4twqgJnEODSMqvRKRmEy5YZtTK4JQPKqrABAIkAzeqjKznNg/qGZvh7rvGvu/u8eT+/u3jGYDv4+np6a9+/3u//4O/8yf/948xGoCvf/r27om8k3H/hEyjFYg6t07lWeL55oMsyAtpPHdqHqGmGY8wm7dpgyJ4xPvzu5dvvwHw2WefnE4dtL97/xiud/cM4Mldf/PqrXs8f/ZiH+9ef/NjAG198vzFZ3jycDm/+6M/+tsW/vZxAFhPd/dPPnv25PM//sMf2Lij0wOAr74CtvOTbuvHu4umyDavurW13IttYwMwLgnA58TGoDJQmA6iSKTGvszS6X5KMl+V3RHMSOl9Y+SnENQGFKm0oxuSMpi5pRf4qDM5PQJCRjG2ITO/9rLpZo/STg/tzOvLXMP62FVX3D0TPlUEqEKA8rnrqIKS2cEZfVjvSFnW/0w7yp/WceBmoHEdcOS8ddvUEmjidX+ZT7ISMo6kyEppD4S7jkGp4a8KsParEjPnW0htaO7C62xXCrTWhJiCk2ya03/OJKqCJdZDKSXAJVAWJDj1k4OkcR6PB5MileQRgYbcDUoTGLkiKeYadY+f7u9YEIShu581E99EZLi6W2vN3Sp9vLfeWtyoJFLVXynz5iKNQNl7CMXd3QnA+3fnZTkJV2goorAIdMhsmabJH7dlaE6dUytzqD770sCiIBgEx9VmiNR7wiiuVMDsZomYjuhBHzZIiJyPWlxEcG2Se74V5kHhlA0FI6w+LrNEyQQRORfBXRZOdS9Rw5TaJQCyzmepe1AynTc83QGzFIWxRy7ZI8Kdp3GApC0ncjW3UE6hcB/bnh5lujFfk09+nx3gMgIFCed+nt2qxEpbL1OhhfNDWNbD/RouXgJO2YNfbSayNLFVAEBCmX3b6edf/TyYXzx99uS0AOjt7qy+rC0iULQluF1AEhnHNp+ZoTplfIVUrSXy9OB4CcDg4ao6beBe3HeAm/A0LKW7NjtbdRW0bEF51ni2j7auKaaY6tFstj29yVP2xK13EA03H2rmhz3tFkiZlTaxbBczj0IhFMnSOdxD194iLKVAYCHqncU9GaJxjdSZRp1DcpZLoCu+7aZPQzgzMarEijA6ggsnEpumDJa5yBrDNP1PBHhonm5p2jWDq1no0QfimtFLFHWGHIGdXZq6NelDNSbXWz2CWPrKzPVnkQSCQZZVZdHNYKbcp2bzpgWdUlN2ww2HOP217FaT3H2UjyOBtcWgHYqQUPfwwzdKLklm6a3zdGcwo7Vlt32oEwl3OqD1xfDhtAPMz58bERNNdzRAQkLN3Rtxo7b2Uj7A3KF1RcyJdga5AGAsJNhTuMokJOHQMJinzqv3vu97sjmvKt2IANTNiqgy00mzWUI7VvgQlphTAL6lVFzHAr01mV/unzXg8Bwv5z/KDxatMDi5uWZp2UGzoIrGGUAzf4IEc/HQbtz3EdGZ3NmOYQoX3kHdKryWOftbE+LeMi+vrIvppL1pk3MKb/tI4p/L8X1xQpMOhDPc8+nLXM0b7OAvD4Mj+1fT4caM4HpoNLz4mvtOzHfJm4GZj/r+WnlJmCnT38o+nPFy+7ZFraMbCwIZcKDbLmsT5lw8ZsE3fIyxre0kIvCZpTSUgEUaNXFUV8nM5Dn9zq+65itpIydQIMj1yvSOVCLJjQPQ9hHWorVGkNyllAgtIjOZelsBuHoKqnzE0G149GpNxWBu4WEedCSnErz1xcxc3aMOEsocFt2lLVHGQnZXKiZDfYa2ZbSK5YQyv5OKnYuK/jKr4OgUgOz7YAYLU6u0yIxy7L333uaSKmuFPAOzn041ck/7N89tc8KTnBDOmPjYA8ZBCDDCKUdHObeab/yRra35Ysw5N2sZusYwvb8/EYnqlv/r6XQi0L7vp9PpGDqwIILzxBeR/AwbMxrFsIRXcPUC3lou9MxVyb14Xa13ziQt4smKP2YZKb64GrCvS62rYZKIUUUzIsoMcrjOiQQ05p6KQKVXNtNcOfbeff7XVMGoebEGCUsKKEISnTAFDqmLi+Mg02ECCScwZmutEeZuw6MJ354jhx3jJqTqqh2na2+aWwqLcJHC5bq7jhjjLGhmmtWh+WjLEvDeOzVdn6wAbNuNGj9ldThX4A65X7koNz72dFEGQmdsBABqIswI1vC19Xk0U1oamaizsGQMp0ZOCc3h0Yhvj/L0Dx8e6bV1Vb3sG3Uys7Us3LRvZwZxbzY0XQytkUhDRChcbSaZW/Le3KyQaUfFptoXMTMKtKkps/BwYs4ZFh/G8gMyms+GjmlQIo+IXI2GUQR5kOTqaYI/0zbDrTFAIpW0p6NLy+mUEJ0vb/PP6mjTBBmGAUCHBVOvVBoWzoUfwjxVY+7eV57pRZeI6OvSmsAjjV21jHLyMLda+a5rdy7GNzFxm/d6eJNmJndrv1wu96eHXOsBePvN+4+ffPpf/md/43/6X/5HAH/rf/2ff+ev/ntPnz17+83Lh6f3jq1wBogykx74P8aw/HSuCqmMZ/cy3rfD9ZBpGhFhQWBeVwHw7Pl9kG37e2IXDvcdwOPjq2fPnzy+HzrePn+23BsD+ObNm5/86M2nn/76b/3691++/dHj9vjw5AmAjz75/ldfx+//3u++v2y//du/+fknTwH89Ed/8Oqrx9/4tY/b8wfdH10TtN4a3ETNNtM9n8zTqTFNbGzg0BwnXuVwMPlkj+e6D4EUJCf3t7XKNTjQBe6aORV5WwTZIRZd24oo0lBcA8KSAEK77fkY9Nbscd8uj8vd6bQuvQHA5TzO51ebPr8/3S/LInsd4DpG762LmEZ2DpwAxvm2gjCX7zfH4v/vWuPKsSrK9DhemeR95OHfWnP7QPqRd4SwMHMGbWCGoRT7qTUAyyJqtg11t7YuaRQyMwKt6yqEsfm+78cENpF1SbKYFuWrCCs3BgBafwhzDjCT44D70nGh0Kzji0Jn5hHt1G2/jCmo9oxGqvlOfraNGGypBy3mx7I0HeruQqnOyDdEEoSztD62LZniSYjPlCEGqWoNOCZl/BBiTLv3VBDErRWl0pvdLfMII4L5VDbyXKTP6eY82cPmLNkx9/bz17yVPVfSR9EWo/ceTGNoqsWzGosIswEICCy0tpxe6Rg7c+u9h0dGS7QuKbQ5/K2FugCFGoQ/FAtFmKs6sR0fIxNnkzM8VDWXdgCaLMvSFHo+n0uQu64HbIaZ5ycwuUslIK+9vWQpoqr7kKXTRGuwZNuggRk6b8BMrz/menvmRTSBACNsjFor3S17o1fgH/zoi9/8tdP37h8APBVs2yUHo0vrNLSWxq2F8DCXiQOjjKVMxFdvPHO+g5BUcdNR8ecEZBYp8z7G3el0oBNHZm2mfHmy1VU1GIfsImNgVHVdV57/lxNqEUFr4ACLHp+cIaDu3piXZdnHZXJfDpBKzBThXIRMLFMVpcHENGHzE3gR+1CzwdRFJCGmczoIj1TaVANGrp6z4BtGSGPuXXT3FNWmakk9Zosap9OpyOjm7pqSXlWPsFwXHQGl+fz7lTpfssRDHZm/Yx7yqpp7+4M6FKa5iqvwIG6JCFjTeZcfl90oZ6d+LdGSK4kj4OWnkINObZLM5ortMfNcSbYKMQBwPp9FpC8Sht5LNHE5742C4ELGrdcaDHCUUKKH5DtO4AZWo2HWGEtbs/o9yHoi1aLnAts9l2p0ZFzm5WXbTpxskCWduRkxG1Hrljy9RcTnio4mn3HY0DFaa2vr1FvexKm+mcziuYUSIWEPExYWOUZ1lMwe4hw/3cD7uOwqbkknaYwQTvHaUYRnxTUnH/MxcK8tL2Pfd55Cofyv8vDM5zYtVER1OIgU7kCTHFFZKM6zPeSAu/a+qo0k8nh4AhPUxxh26xXNJ1NEQHSkFx1n9dEJpvWnt2Zm5hXskEMTc1fV9ZBB0FUg7x5HOOMv0YADAgtn4SY9KKQ3qkB4N3VVBZH0CljKp2OomtnQrctyyN7MjChYYPvIO/FOFiJSzUUl53ImhyMiwsKXfcsTFpKwCVPVtZ8qx9hcmIXpsu82HarMIsSIsH0I4249ARhjW3rLjL3eF48a0bXWwh3ygS1CRFaWG3tOCt1jNwW8tdZk0X3kgKM2SwZQ8NL7qQKrI79IpibtVpphNi6Xi0if4wkyy8AIBjxBmwE2H2Nogm0OBem6ru6+XzbiuFtPOWLY992GLsuCFAaisBeJFbycL+u69r4CMLV8QFW1tcyISXOlg5zamrVOShLmfDpUlVq1u0gEZmLJP1TTCdNQvezb6X7NgkA98U6MIB2af/993y+q67paxi/blLEEZw06RqU6t9byURmVEF5fh9WtzCLddkXmQQOVy3sjFTN3v2g+ORAqT68aENJKwp16197WZVmK5YFrFkPWppmRLFMmsG0bgpdlIafLZR8xqpqcwdHA9WgAQsiRyifMMysD1HRX1fsnd8V/DdvG7jaktyanaSy3NBKaBTF/WJ5RawtNU3MEWQR3lkZmeTUlTpx4jmzm3Zm54mVq9Xn6mBl1TkPIodqICA4Sln2vsKHURKSbxMJlaZddATRpZ1WoRxJqU42lSr3nfozmWZlMnDHG6eEUu+c8JSt0NyOPRsLqk1EkHcJd8nhNgwkasSAMzNx7q4HpXJZulwv31lrLwccYY2yX3mXeUKisNabeu4av65qfwPl8bm3pfXELUIUTqu5tPRVgj2jyHyAssiyz5uDjs43E1ojQlRxWMvVjCnnMJdPK7u6tNwDSuztMczGGsMinzhGE6Mviah6RQTCtNVfdzpfW2mldz5FXl4IgrSFsH1ulYve2q0ZwBI1hwzX6ks2PSFc3MEWE2lXv2q4rGjnecUMMHZ0qhk3DdSgLeutBJbE1t133IOLO5t57F55yJHOGNFu+/NE3T+QZgC9//PLf+Nf+yn/93/71b3/v0/P2TVsqrW09re/evQuKvj68P285bzVXETqtd+4TXCfiqsuy5InxuFVfui73LM0MTZavXn7z4qMXAMa4BEZv0ZjgThXPHO/fvjydnpiOLrVd/vT5+sX51esvvzif1vsX9Kvf/e678xnAN69/+Oar/dmdfO9b3/nsxYvzuzOAMeTu2af92UffnM/b+ZKqn6UtnUcLW5l7l0QSNDKDI9DbCcHbttWssLVFWhgxiyEqGaqc/Xkl8UEFEmEBqep532tTRCFEaqaqi5wmrSNyhMGdqVjxPOU5Q9Aet42bZFbWeT+beW+NsYe9HOMrAIT7u4dvjfdy2V7fP3yU3H7y6L0DMXZTVS73UMYKxBw5oUKXg1HT5v/vpU322offccpAKjsxGTp5rWRuFBGB/aicLpcLkbTW1D0IvfWMBakrnqBjZHVhzkfzYHvpriOCuEfEUBBRjgYKFmvWCL0vWZYA0GSyzcV1HjI2VFoL8zG8+BCAB9Z1HZnNCRTuUY2IeO3MvG3n1nhJXR48YDnpYuZsYjHALMuaYfSWYzEbyhP84Gr53kWEIIQZ4V3aUQnYKN/rsqzD/DL2Y+KT1dQRWLhtW5gHeS7iDk6quz7c38H3fcz83d7Tq0skrTf3clYTEYW4g1OHmS8+4nLet21rnQ97fHFJzLglZ2GCVIYZgqSlvOLwmS9LGlT30+nkM2H0aN4OjCuIsvUa7ou0ZWkALmPftzFdjIWpbqADga/qzC31UO4RuUzIkRS1+fNju6gwn073ebnvu8KAm/XStVykesZyB04ePiq0lYQH5rQxwmzP9DbywgDf3a1jjDEspXaTEkFMEJEGrEzbCABb0Ab64/f4u4/xf/7wq7enj07PPgLQGT2WBm4N2+WScXi9d4+k3rKGDzUAnaX35fHxcey+LEs/ckkC274p1Ak55d+23QkUcrnsMGfes4a/v3t4eOjnvakbwOfzOwBLb/20ZoOKSSUEy93dA5G4B4OyfgbFZTsnSs9vsrFur6HD7/MLK8YsHfd9a7QGR8b55CmXF1mCJFV3qk9gbY23i43d1XXbHu/uVwCn9Z5aQB3CYPK9wi/6ujBo1+E68jqm8O08hBBENo+p3pq7wkK6iHDa8ynjb9yJozX28InG2xMSkYYIz7G1SG/t/nQfJLfy4cnXM2lcm7zewrFtmyNr+HqbLKKJrL2n9GBKswHD7hbuz549O947IgqwA71TVtV63vYxokxVVFSLVI7XMFwiKONj+7LmEOC0rtt+3s81S3189156X1pTeI3je2PQtm3rsgy3fCTKQkgivJhaFc+tZzlkCBJBpLYIfc023mcKuAIYup3HvpKoR1JXAVx0sJDIMsbI8XFuzCIie7TWGgnebWcAy2lJLjuC3SNK9ROdJe+vmWuTo0lxitbau8f3qBFwg4GIDG5mywy+LOe42RiDKMpL4poZq8JyawZk5svlsiwLywH6TVMT3LEsLcV6DIH7gU3c9/1+PeVJuNnIF+GYlYiIFSLab9AeMff31FobMzBl3/d+6o3a6XSvM3Y5ksDKkvXq/f390QXXUnnp+SvsYwiotSUHeDnSytuEhXrvHDOEpbV935FltukRjvtLNOAg4QhzAnF4hO37QRUmYak74EiI8cI3cUJM5DizDl+0TC103FBbAb6+2wQ147J4xNRZEAsn9JHiwB9Sk7YyjeAc3zI4MpA7XehJ1dYkcwcCuWmphDAKLzVwhHvqXd2iLW1dV9PIX7mGwu65yd9tT/lF49a7MDc3qO3uerkcKB1YKKz6yTLtByINpWlLnKd2+XdCfZsTdEosVcBRPnyWktqKMF2lPkKc8yZXs3AuwEc0FjQO12N5YjMDyb3qMABEdmuCJZra6bmqpUan0ym/sm3XbdtaW8IC7RCPVygREZ1Op0l8/CCdJM/cMUa6B7OpA0p8SERE/fHxki9hFsljDAm6v78/75fbne1hlvPQ3cYVxUIxBYGlcBYRDbfEC/Ve3BZht5GHQu/9qEuOHJNUMRzLq8TaH3lp9TcJzrSO44QlxjQM5cA42dcEhEETRHTgU/LylnY6okl3UyB6796gUaSrJizciYPZbt2kbuFOE7RVmIYI9VBiC+MjjucWIXkTGSPHvDnqHcnXuYSBaWFqM7CXGAQ+nRZkS1GVvUdwBYTlLytCJNSQP2+euWRmhGhMJNVrAbB9VzdeeQ+L0MxaZJHGkgu0ZT1lia+ZbsoOYhE5nVYAj+NMzhyJbXe7avzkmHmrajonhTg9P9Wx8xF/24BEYFQU1m6aTloKYUJRaYMLIha4zd6sYau04aZRfU6G/6WGEXTIZDLRmSMsDrB5lLhDqBNp/mQzU3Xhxcx8qNXsLnstNbMu7eavEPDIJAPdL7V5B5OTm4YrUYVyuerSWk5nkpY6w3Y9qxPV/Xg8RNLcFwFLfHC+a0R8DWvnDGcxDw0Ly9Rhnghb4UMl5JVlURnzDHqy3m8+/tl/5p8D8Fu/9Y/+pX/7L/7Fv/Dv/1d/4z/+/m996+35pwCWE5233Rin9bTZyHfh6d1p32zbzmF5mKT6bLj76bSaDUjrxFbZXWTDx7BdBxFJjpIpPBxqCqVwzFOit0YWbltvazofmenzT5+/f0d3D919+/JnP37x8XMAT/rAp7Isn7T27Kuvv/jDH/wQwGff+vSTT391j+2rL7/68mc/+/zTbwO4X+jZfXtY4VB3FygAC3iQE8fYPEhhAKQzsV/sDJfGJNyp0+EjU9UxxsPdExzuG7ORIEARL2lhmUGYBOSlwG+4RgWpRwRVPTDnnq1rIGKkzny5W8IZFOrv3d4DINkbP3l48uTN+e2b1z9fXnxSUMCgcDBhWU4F9SMhki5ttz3TqI/F9jVLJf5BGA4z48RZIJ0uFQfGzK1xjmGPC+WoGfZ9b631viTzP6Ufpq4zdIaZEaH7IPjBn3989156S1fcdZNcq3uMMRg3AuMC2VwVIlfh+tSQc5pVqSVhGxEiXLwnXP+roFkgBRkhLOCDPthuudkgCk4L5pyNuulkFk3fHzmVTP74cDO9npjZQz2zxadj/Jb7g3n6HeP7o+w+Ss+sXTyu4APdLsR2JIjn7ZayrWQh34arRSSWkbLNIIGIrOs6SdvVOSRI6xg2TR0NUxNmDi69CjWhCWwW4jFGInt7EyIxizGGoPelAThfLiAvGvS0SaZLgrmMJ1TBUuBAptcxNQsnTV8bBYIgzHkpXFNjInmvUezSqNC8IxxTbkrZEuvltTJR+iEBQxigmc/l2pg7PDy3zwZgvH4ZLDkcZMJcGpM74Nh2VWl7uwfwo3f7H3zx8ve/efzByzfj4Vf+rx++5D0A/NP/xD/yGx8xnVUf9X5pul0ADGUNRIS0hvz1AGnN1fJhNasAmoPo2ZYemKazJlL5rgERr20f6Hw2nDJ62VFm6r4sqQyMCOHSLAR9EPkxn+R8g5iFh84EkxtPt0XkTBZAXySfmdq+HBpV8mme9tokV2pPRvJNvxgGkRAxC8zi/u6ut7nFHDp2ld6a9Jzk5j+MBDUz11+M0GdetcyYgizdD5XBtHt7/nel6I06q6dagm/rsUO+EU7psb3VFPdJKUYluMPMwPTBw+axbRtP6ElUOQdnalye62N3C6Kcct5w5Tg8hmrcUHKYW5JRSRigMRfv2Yc5kVZWEo6qmJk8TO2QSjmiauycJuSXa3moWOK9PogvzA+FqedA050yWtPdQlV9pPDfVNdF5Oagnq+h4maLNsMlaf7dIqcDYLJddR9GdlwAIrKNvSa/U9pjrr5bzpJ676lWO7rXW33QrauIq/izxM20JjkxH2Pkk5y9RuJjD6xsipKEmChr1BIoBSHM3dUGq+rMkKJFmlNRGvOvtK4ntT0NhnxtvtwszHXoTjRDCSytnIiIMSz334cQMnO+bhXf2S4VKqFkcQgmVVWzmOlFKV5LcFXr69GyiYiFb9vm+ADk8csy4GCuppGJPEJ91GC7NaByDapYrjjjfK/7QXCZSGYv3//xabolEDFp+KUly7Y7pS+TwIpwYV76su87Cp+N9KxmdlRnsamKj1kRhFeS9tp6F3Y3wLkyeqkyvQKhFgymaq2TUSQEhR3O21wbZ8gcol7hxsSgMLW5wZh12DxmMvDvIOIRjbEFeUTpNnXbimpM1OeALdNeSNjiiLcDt65q5GmcyYMgKhhSFnePGIFI+1BGdAgkz5fZsVNjIZL0Mswvt85JSdtp2DF5CSaCEMUYIw+XqAMLAWe31LtykgjDBCS9V6a9h2TS/M1B3HtnkbFvRBRh5tD5Fi39vs30zZjNeZ54nSU8ElqZqXv5VjNztqAQIByUZVD9mxEBExFprVm4qudJ1ohbX91GZlUf63Ti+VbLlfNXUOiKibgu1QMxxuC4lZYMdzDXDrO8kYm/R7lhM+jE3ZO1nOlLFfm5DyDW5RQg3bdZCmSOOCijR6+WyWCRsDn5KyKCEwIcxBE4QA9cWw+EXKMBrKgXiYkn4sKIENNBXYkDgjtP5JxPHgnBJCIRM1ww5ybC+eaqae3YmUkYHiPULG4888S92SJj3xm8rGsWKvtlg8dpWffHx6q0Ivq6gGhXDUPzli7KuhFxy0mZqSAkmZNXT3jnFFm7e/H9AS0iOoWnuj4rBjY3cpfSdB1L5GAhFo6aFU7pHXlr7DMtvk7zjNlBzLwkVHyvCHJjfqXu5qcex9wkH7lOCQVwmQu0KeM0Irn+g3AhTnO6u5XmVxgGGyTCva15TQ5TUwu38OhCJEsVMSDAXU3oaj+WwwGXYQp2janj4ApCjyuGjTKQudKTcNzcyQPKQQmAIMnBd7idZHl8cwbw2Yvv/Hd/83/4t/7yv/4f/Yf/6V/7z//qJ996AuDuhIu+JR+7DnOGdABv3r95cncyG3RATXM7HOHu3BciatJrDRvC1MCx2/l0ul+WU7IwzSs61ScsKEC9rT4MThO+CXd9ujaCvHz18/XEd/fNL48ATt0//vaLofr67Vfv3nz5cDIAT57wk+f3b97ZT35++ezzf+xXfvV7AP74D/7Oyy+//v53nz558cDu0Dn1diJiSkLknn2voRGJxEa1UEorPjVm7oKlrTQvixzbHTVWiWOl8Y3pb4Y1HG8ulLO69KO1IAgTNyB4uqyFkNAoGy+etur0Qk/M7y/v3779WbtnAPvA2u7cE/halg0dRgRimciFed3N+IaSb/2D7CpOJJQg3qguOl9y9xm79EGrGelIdlCCHrLTNncwWuuV8kaJXwsC+iwZMwdtaewZgUTHroVUfVptig7AlUVSFpWDfnqVDTNnLS5KEeEzeSjv0HDLgKRI6+QBJkcGqdhpYWbMIJhCmborwu6W9MAGCkKcLPKD6h08jYc80/jScZ7hCHQF53yIAJuWYSCSBKnhKZJl7lWnCU9OHowRLOZ7L4pkzZ4yu5GZKQggHMgeRwQHE3ExepxqR+rulc4JLK3nttPC8o6ucAFibpL4IY5rUmPUkkFYZFQx40ytJ5lS/SgkrDh7GfmZ2u/ai+SrXRHXwZXCVOmPZSckJnef5VyxumfIL2lcyc1EaWJgDSO65qxOo5nJJNAFVWnhgDM72rmIS7yiJdLIqMbxu+539+uynMawy27ls1hWMD0OvEf7+p39/Z+9BPB7P3310/dxludB39kfX5/2/Y/8SwCfnPTeP/3WSe6Ak8W5pWkud4NlsZSZqRGaeBc+XIT5V+3rkmmy9AsM4MQkmBdQZmmgSH1uW04PDw8Vh8wZQVIigFu3+y3bvQZbZBQURI6Da944+LjYl5wTHZmGdl2eZcXCcIeblTWMWQJhoYYgrhrLwpny2MqfM9zzX67NVpnlj42XG8q5RFZ2clBrQGRYyUQw7qmBmhOWK7zGQm/73ptFL+CAVzQhg4R6BMw03NFyKDZ/ER0wndl2qSasWCIAACAASURBVCQu1LfNPVbjUHe4MzeWpqW9UjXn3iNinyOSZVlK0NfEMfkUTRChQ5nJrWw+TMLExETCprFpTVUsgfeUHHCeI1rqi0hLOEhBhdVj7IOb5E3AR5FzVftJhN/6cXJpJK0mgzEqmjrr87xYZInoTYiF+KYW8GOBKFKrV0Z6lyKvPPdR3BYwiNGaUDuyv01d2pIlYpOEU9VE2hn7vtP8FTgqEoiCe+82c3zdNYKFKDup7BeK0evlN8yUAA8dw0T6kSmcU6qgMDgF9m2bU6oG4UZgaZ0l02bKCkgkzBYYbsfVWpg5YaIK+iSGqsagxiJCXXKOvzWsjgjYZexSBCXpGcVFrKEeJSMY265uZibcbwXyrXfbjLlRI6nT1YbbscWsyaZ57x2m+77Lskprv3QDjinPTsZqiAhf+Qvz+fIDRxcZMJpZU+kLKDhczMwGm0HiNL34ETRx4uEhLKojIgNEKpsnF6lZSx8JvWmpigC7UgGZnBIc6wE3zLSOCOeZjXmQk3PmO8Zg9nXltQmADWaul+3sN4xJFC5cIvzaaIap+9hVE796WIVViSJjZQnV2YbTgQU1H5JW0qljLwXjgaXqhAAlJE1uxwQBcgIxiI/klJjXkkhOoHdTV3PX3rM4kNyQCwlzMwOsRMAZ6HOgRo/uxRHEEBILVR+1rIvqLC3/8xLHurvmAjtFSsfZMDczV6lOFFUxQM580DQzGr1++CwWHOT7vt/dncYYh2UmN06V1p7jTGZTgztJjugPnFK01rmJuOpeCwqbae1mplMwlteb4wq9v9kz1JNbgDe6DXayI5U2/0q5KzpC4wwhQRDax+i0HHHWqkdA7NVeHgTP8Qq4opjU4eHh0rhn/T8Nz21punmFvtXhzpm85RT5KeQwVcc4Ap9mpRuZveelLXabWFZwn7/41cacbtK8OaYJ1nw2/xlqk14SjzgAukd2Pcgtp45hdAQ8L00a7z5CGAwtSnkAWKUJsbQlPW8azsROtDQoovzPxBxFXryJ3bl+Ebfwl/JTuFPyNY59KYKaRFCA0mVThUg+gVRXHxHMVERa6xo6VF1Lm9p7H27kwZix0045lERUN3IsNeElao2SWN/ibOeGnpg5dAxCccXVr4+ooJwwOQYNcydq3EAIj+1xK/pUgIKZ8qXOB2kA7HOpKFJRtGEe8PPj4/396XbvYTbMrDXOuIrKRGyN6TrErgxLpt4WkGNsM66YZj8q5VSlG8ICeW/9fD4v7QTg7eXy5OOP/oPf+U/+3b/yb/71v/Zf/IW/9C8D+PZ3H+6ft7vTw/vzo3k8efYCwOPjo5u11hr345BZlruh2xjDCW5B0gKtJLu9gcKM7u5OddN7cGRmqBx4Y4HAAfAixHCGAiAbBiyCzz9/9ubNG921tfzj5PXrL6Tdn5ZnL57Lp589A9Du+9vX37x93Bs/ffHsOz/58c8BvH755vkd350eAN0uI7vKZVl7X948XnQbbV24JbJKdx8Ufnd6wg6bEaMHF8dVKRBiH9Lg1BBZyK5tPYaMOcGvuj9qU0Rl5fAbYYKHZVhcflw6dFCgd1kXSbSH6Wb+Tvrbp3c96CL6BsDKJ4qVuRHLtTREwCHuROw0R+w36dSzq/f/9w1KTs08aipyQEYs55HM7VBauCvAQdFkSTXlsbXLQKW2tKiEUQvi3pgMY2x5zz69X98+njObOm7IRLnIWFrjGyzFJHf4GOMIa8zXNiJ21cO3QiQekdhjZtyU3dfIucSjUMKRKZxoDDOqbU1rbVkWjhrTToWRlajSwQwpMwsmnyY8LI7ML/hRFMUROx0cBHh4aGtdahJBKaU8ao9DxphuYE7kd0qwbhBTV5TmkZwRPGnOyQ6ziRivf9VM3VIIQGaWJEuWQ8Cb9sWaPamHqpJQhOcPaCRzjA1mYQjNsUVIqcYyeiuX/CQCIycnyPwWONFOtxoi8iBpWcf6/JTnips9dCIA7SrbnEEwU1VR+1tD/OkwhVs34m1X4AA6ZRMLpxAJCnOYFylwuX8a0t8O3wecFu4dwHvH2zO+eIU/+vr13/vyi589ngE88hNfXvi26uPlWVt+81d/7bO71wA2ff2zV/7Rtz591u9tGPekq84BKElEWNJzPMK9tyWIDcEFZjI3oybYryv2dKrWL0LoveeT07J68VwCRQJc9n1vzOvazOwGXnbFgV1VS3UogYJI5IMDIT/tQASlONHMVPeIaMS3aVP5Kt0mj4gIAWlRPCpbRMbYOTFJF931MGHV9cpye1dN6aLFUXUEmw1DjDGWZZmPBFojZj6cHTenHkdY7oUPRa1XWC8fuI3W2tLXdJfcBNWV4OV2ot1ay1jluqZdjyv7+PfNDBM9U7/aTLE9HtHWGjcZY+SObOXmyZIUsdp2ICpuxoUzUNFTOWXZ3llGJTEfClOzTAlpzHm1jct5G7u4ZP8ch2hEapKIIKqR1gdIYzq4+1NYTXDyio5vRCw9xw23JoA68eiajZXzYlNNc3IGIgJoaJVoEZw4jJLncHp8/AaQFUSR0cgiWd+WzyvDTQ4tkrumvp9IuNQ9pbu//e3qmUHMp0VuGasZ6+7uXfp0GFC4RfqHxRGRLc/wjDQSyUlQiYnMc2iXSVg0M5Bz2MgcXJzKfQ8RiSyVvbrOjJ/M3NJf+EaOCZRf9/bEzC5RXqSM7jZiDQ4O2HBb5rXS10UgEO7Lwsy/dAMOJoBqRsrMS5eIo5sV1FS4VA2UQwvLjLY5t0uOGpJ2TzNkmKZtKQ5R/aS2Fo84A1YAhAIeqgOW6mICEItkqrcE3G2ueDJmxVNNVRnsQ81GJtAGZbYwX2FXlUGRmang8OFmFr13mzACqgRZSgU48upqjZglcw8oZeRjbmOYncsBUG0MRaCti4W62iSGtN7XMI+IsY1UsiUIPF2311EcUWscFGYWIJ6LX1cz2zNwIaRmmemCIeLJqb6KNXJbdRTQAhDIPJJ4nMPOPLiHGwdakzatHPu+b5verfeMoPBC9rtTji2Afd9yX0okYww3y9KziCddEkDhMIc5hI507uDL5UJEd3enKozcwNF7RQsfM+wKbeEmqHKqdn4OcKa1TdJ7Fw8bQ8HR117b7GHb2ATo0tb5e0VElrDradXzdpurypxGhnrh00pX6HWPgHntGyNZe84eETbFWslmUXOWPHtAzAgQCxNEWOMaSatFrJv5TG48kl9s4tmWFM+VuHsoVV+dlNMku7mqSltTimZuBwrbj4QwqsTaTDiJA/3NFBTEcmC053K1rDBEKN6twV1TzeGIpje45qlJW6SlZud8eR8UJCTc2Dl/QTIk84IXIYvztgO4p/Z0vYOFvn4T80DoIsQEFhOG6banOXMJgntw4Mh0DEp0dIZdiWkd8YeMpXcYmCodmSMYwbkhdq4g55KjZUuRG4PGMRxS27+0Vs3LKdJSK/MaCw+E55/QWsdVMmM5TvLJUOy9mWW1d5N3eZjlYlTErR8Iq5Z1trvnheRDiWoiau6Z8W5J90MmqO1TTeX9tCICiMqIrsdjx0wluM3DzjVFJpnm5l8o5HCw3fJZgHBnBgXPUiPXnkIVzFQmrEoOiVjX5XK55GP/8PDs1ct3v/LdX//L/87vvLn85JOPvw3g+fPlzeOX+66n+7tIDF+mDI7BIG+eRfbNbIsIVOKzKi9FR1x2PF70/p7U9hSLRowmjGSnJ22RoWqZUK77yN996Ww+HPHw8LHr+vbt28s2ALz46FlKzzwun33y5NW7C4Am9z/54ouvX22ff+e3fLPHN98A+PzT+29/fH9acT6/byyt3wHYhgV3Xh7uT/fceNveAxj6yCSN8HjeG9JmxxXIXdrp/eF0p15ypNSsaVDMWucmITpM9yKxCaX6rHEjYXfPdWIWupKiAQvnWSpEIFtPAyG3Z4a4bPr1/d0KjrfvvwDQ77/tyxNqC0ChFZsqvRG64c/IfwskXhjygWMFt0/aMdyvYO8JFUK4mS3SiBqoocYuoWag3LBVFggqII0DYeY69kOXYQgp4pGPfc8KWFXBBK7Yqgoajxq+J1i5VhGZV5094ZHK4RBhMGWZWzFc0Iz/JoIflFUi5lJTRlB93ASCNGIIN2mqu1doRSQSLweI+WMjonELgg0DKL99d0fO0r1QyzkySMFUmyK8AkCQsEgBBckrKHHOYcPARO1YKeT+IPsYv4qWF2nhOLiMR/pERGRW0bUgJg9yR1DIsZOAsDTuLGl+zO+xtcaSkRY+Bfxwx77vyz2FB4rJmrEEku/5GJY4zz41ID6UISl4Gew04xtp0vt4Vv/EtzFeODCru6lFXTee/iPO/WiNtLKSBGEiw2b4BYGZcu5sM0CEUnH54VwjF0O12ATWw2/L5K7uCJesn/v9w+PAu813MK9ITNrPXsYf/uzt3/t5/Phx/1rJ+n2ptN6+/MTuvnN//+d+7fPvfxdPn7wAQP71A9sm/FZ55WXXSwqsa0tRsTjF/Mug7VoyekkLk4C7ZLZCsXsy35pSCyatjW0A2PcRTCzExOZDL1FZzqUi4vAyuTAIebjRTOMCqrOSnDuX1LkGCzkKicjabHabIlI3whxPGGUTQHENPPWMbKAmbcxBhggZws0AbsT39/cJodOa63HJwPKcIe+9Myi5lfnekZPmosZhjmzUWToJuWMMu6aB0DU8l0iIguLomTN8DSJSLQBdJ3G3Fie3cFdmZrma3NXrBXWHsCTrh5ibiHps2+buidKUpbu7gHx6kHGEpvJ8aetdoKiQ6QwjK5FXQtzJnZn62pAyK7ecccBJuEJ6IkKHU3ZyTI2uyilqQrlKiev0ipnNET4nthM5vDCpKpNky7P0ZNkYB80SP0/9SM2p6tzLcgOlp8mgc5wkkrDFiGgcYV5TA3UHDbPymCV6pvcMlcrXt6ZIdVSAW2NmnRFlmcXq6iP2vAUqEZmCCCzprEksxRBu63pnZvu0+ZC0ZZGcrQTNO2zuAIhIghqnD87MS+ABZ2G2tBeZMsk1fjXfIw8fg4VYeoQlgioPLm6kPgA5HMc9ldvSaSGSln+Cqg7b2xw359at984hKVe8Jo0SHPGBHGsqvIKIo7n7oFpvc4l9BHM598s14JAKx7Dsc5gkdeame293R8SbxDVGwkrJ94sD0RSCHVvrHJoec+6b1s6PBB0qVxvBnYOl9/SUHQP1/EGuY1J2BddQoZL1C3NxZ67uWdxsU4WZ4TEsOWQqRNIiWcKH5PaAvR2FZqZgyLRoIsr9u67Loc6FT+AzKATErJrGwtrn5PGquon0doRsH/TyWewwp/2NbajDm2RVipETynTfmRvbMUJO0ObtDtXqfY9Di3u7eZibtFKWEghMwXQchSJyuuOYJufqc2DMFcTbBBOsyBmcfutzFpEKoubAiMARpMadl97WiNj3kRdV68TcErZ65HhfIz/oWlyKcGl2U0yS6ztYP60eFgQKMhtxHXw02EQrT31v4VRviP23JrRrSW6JUPLeO0uoelzVg/BcNqEMCymvPdwiN9dJSevckYrZ/JOGG+VsOytOp9YE4ZyV5WHapIq8/QWY0Dz94fOxz0zT9GaHuTMdj2UKDjKVhudk0LkCfQ/OTd64PW8aFFuWBELknFnaVJJRZsrcdS4LOADdDTzF0m7hxi7T90b3fR1ja4Znyz2Axcm+efvum1f7u8fz+8e+LmnoldPS7k/9yX1fl1rZeTqh0787EYyIcgmqlkAjrlujdhgCS1qywFPlbhpI8VdvLdubw9k7H9pmGrqrhwuhLWt+ofmE33656TYTJp7DuznFpwgLBE9URxprReRWypHb8GVZ9m3L/eo1GpZojHHY5m+lK8zchRNGQKrJGMrZTj7LjRoiH3nTnEUWxV8huGt3RHRdZaSPVCgLO75SGOPI4EhJGjhl55G9YctCAUsgQiOYmMgnzT5Iwy0ovvzyZ+vd/brcJULx2dOPv3r95b/wz/9L/9v//rf+5n/z3wP4V/7Vf/E73/vo/fYKHu8f372PDcDD/VNh2ff9dhS+bZvanh+O9Ea8gNbcWg+ToZcA5XwVlcgKpvD44Nxj5lS1PL57m/7rU2Ni8tBXL79Y1ifr/fr4aAC+/OrVx59+IiLv375//uLu3RevAbx5PL948tytX969/ujh4z/3j38fQOjXbO/H5T353k8rcqO1K/hhj+X1G3/97tXl8RWA08ovni6nDvIgQmOafYgIkTRQrI0lcXRR5kDyMJKSCLE3z/xt8onqzCxSA0JkJgLm61xdgzWO4eq6pA6295RA7GOMDAg79VWDdLzt8nIR9QsBoOUFFg/KFJii7VK6oZ0CVkNB1E4sFX/xZ4w+flHB4XOQJ1xt/LXYywAjP8TMSfVvYArF1OUlIIeM4Ga1jU+FmaEJ39/fJ4n2fD4vyxLCEaReo7KK2AXx5NQcOq/E8uX/c7zs3NOgngGycysDhBAoHMcE0ACZ/PnKnpQkPJAwU1/SSpns0pGvoeRUBHMpLVWTJobpBtnqM50Th4Yl9cnhbmpTF01MjVq+q/UxCkEaudUJUs6X2c/nxVgvPnMj5tSiTwX+1EhGoDwUR1wt1b8KI086Scb0UvlBFhH7MKEMRy5VGgKODeG8mpkokO5HhIPh8y95sDyCZzSjqUeac41oGkysMQdTzuhxY6BKDWvvPVNfbgWAt3XL8Q/jJitBVd3LJUQ3QrX8ulMHOmUh0+9j5h522eRYvHsGjbE3cVkAfPnqIvcnPON37/CjL+LHX78C8POXb37+nr54vNuWRXmx8QbAA/l3nj/8k59//ue/u37nCe4W0MoAhJ+yD+zYlFmEUi3CFo4wz4SP1AdRDQWdmATzkxdmtIg0JLYstNSzNKKcHFwez1QKo/pQnAKg3BoCPsaMNJYKHKSgyqef1/LNIKAKotvFe4VKBFSVfhH6XsTug1sf4FJeXqUcwSxuMIvy13M4RQXfCJvZwZXgJvnARYRey7l5zlGGFoPq0eu9E0+5h4ggoJqaL57NQil/80Amqn71VsV2tfLdyCv+NKEg9xHH6WdBNzQiPyI8kk6SD20FiyAyOznd4jGXIm5GwRbB01lGk1RBQJQ54xDdu7snkj9SLx9+JA7WLhlw1b6uzKzDR6qDcvW1Lr33UIu5iilDa2RQj89inia9gm/AN5jEIQZ5ZRcDRCFUpbu75xi3c6Ve/EK5ns9MIYdAU4lTYV0gdhS8n5kz/a5UsjXgCAQMJkmUvNHkHni7azhUxeHl/qksbyLNzWMeIMd3mmVMSfDicJVyylX0otL5iCBhJmYW4t77+8e3ZWti4aiggMNR0IRaa8zkzrMxiYxXy+4mxSlVWHowaGk9RzzRONEex+9V2qsmTOypUeH5zESoQ0gMcHC5bMAIImYw2jENEUncgbSmccWs/jKlqISF5dgsBAxLykEOZTMjN+mZNUZC5LiGeHrOj/CeZEDeJiHdEC7jkDEFgaUu6tT3dpFcoPZlFUEi6MuwECZxbdfrdKMP29QmNNPrx1DyaE3ymhMPAXlUQOb0zJMA6iMT9uofVltK1zbY3dWIBCDgSuiZ+qJaaGP6hEE0PMyC5pBokRaGRjwMvTUciq+Mxc4/QZNYNsBMYUdbO4UhLiTEnHTMbH1rgTH3Erjm7uHmM7+9Y+ialFqAtEzaIgsfe9V2a+un0+n8/sICnrHnHGjEwryrMpf63eFlL75RQzxulyyNhImacGupOmNvoXFaFovYx2Wyl1oWCvmtxc2J31ozL/j5bCA9wBF0uCfKr84hvTHTvu8VmCLLw929D9V9ZDRUxoIQwczHGHIQd4hTQUtECL6lGZWKhK6VDXFErt6DiGUmAjJBWBDk4Kn2TY1fhCLMJpoRUj8NH+DEGY3NgIArRUgZ8JzchBjhFpTBUQhniWQLBE0uffqqUNKPUi8PzSxPmUKhCj2guqQ/ZHAk+IgzyTj/VU6yCZmFwetp5/kSEdCmamk35bV56gSc2CA+E9eIF+qbjabRhwGIV++++dFPL6/eNMOJKOIC4BxjMGjtDx89//jzz9bPPgLwflcsi1A2JH4b90x1jcVhGKsaXpr6cCrVe5Uj3gjCVJISgnhYHsdASgJATo1X5wpEvJnPurt6qDnG9ByVXDkJJw6+ZfeCmPpRuKtuCGKSFJjcOOFa6zwUlNDkuQvOJ2rbBtERQtkm7Yl7a+fzzNLzUDUGLXM84YDZSGhIuFOhXSBCbgjGgWfLGihJN+ljyp4qVxaJNU3nHQBuzWzAQUSC2row2B3hnsdHwI7tUf7iD88fEO28bQB4fXj1+r05/+7v/m1T+fijzwGI9Ajy4STtyXpXg2k4c0sb4G1F6AYm2k1ZOtxJco/atm3su4oIyFhyxU2cCc9hThWHqY7WRUNDjSX6kmPT3Qks6/1D38eZhT7+7HMAP/rJl3/yw68/+eST0929zSHh49t3v/Kd33i4t//jd3/v4yd7POTQ4ZVgX1bASHV3YwC0PDvr6e//yc9/+JMv1e3Z0xOAb336rDfZL/uLJ0vr3MFuydZVC5dwN/MZBBpV4yZpBJNSLj5cimDlfHyzHsJJlbk2pUxsFoS9iYab4QSA48QEZqeABPRC6a4PbJ13xutF6MXDRwAuNhLpQn51FphZynVrHg+bK34H1Wv5gRH/T9cXJSlkXI/5a0JeSnTrVcowF0nGA0RkZOmfVKYmYCLiyi4F3cCz4xCEt9ZCEo2iWXYzko0ahxx3JoDQTZ5fze6pyfXHQspFI+JZNydPlea4Et4yeZTnSsEIFiLgwOWdbjbqzwrOJ3/tSxfaL1tqcshrx3AM98PMYUTigFNZOZBvW4SFByIIBz4hAXvqxmE2Uu439wyuMWskBhNyWU00+7dgEojtiY0uUmDFvxZ0hya6KwsjQmUQ8KH9zpZVEXmwFNKvSjgSkXToiTQPLE1GDJ4GQ4+8PJlA4d5mmKiZkXvv0lsP92JeMqUIJTdnzsekDERRWNaDFcQiEJCgRZ9hH+pGoKQPOLx0vpGVIblbGoJzINV4sfR73jTnt9FyhaGpDOCILCP2S8obRQTmTsyEQW04AfjDH/ycnn50aQ8/+Obd3/3hVz98+RbA5hzLExJeY3+I9589BYB/6rd/7c9//+OPGPyI5ydAQfoOAHwLg9DaWh+OomZyIsGDQDK9OsnZhZf4umg3Tbgtrq6bCnGVcxn9s3QQm9u4bKdlrVyPxJurttZOfQHw/vLeosjfPMfxDrbwtEsEppOuPOluEUTt+AzdPZ0FBCq0dhYo+URZXN/Q3I+yC3dm8ePZEOldVDVI0rqlDk6JFkWEXfZtBikuIj21SFeaFycPvAYSI+MdkZxaUGsB0YJnc+VutmXmR4PAUYMAR6aJ8o0X7+iJvGqsDAWfUMyyBpNAmFwveQJORVgToUiMrg06SmUPIixNmIRbA3DZt/xyQ40WucXbJ3mHb8D56cULV/coCZc7iIPcUaSj0gDCWFI9MUDcZy4705KSpNBN88Zp0jizdMFlTc4hpflkr091fDjNVV8EUWUjJGCeAyxg8vpZKVqzCfic0vt0EuUGPec+OaXtvVOgEfv1RAR7dGksfQ/Lv+3wtAgFiLxiPdGImCLMScLndoqI8nXIFHCbllKpkfTIWzi/59baed/DR9qLPuBqZ7hhMK5RG5l23Noimf7prgMjaU4WA+RHRA5lVBNqOFlBsx5wdYfO0c/00NVO1aYhS1UTi0kklCIUIgFJk6RN7fvux8xXOAeLjSktb4hwc+GWlcAtLLY813PntyzLGCMCvffd/qFlxP7DHXCwuyJCmjCzRq0Xeu9mxtyJyAKWS5j8NMGRlDo6Fi8A2S19xN099ICMciFu0Fk0tDFFQM1T3yrcg+n8+G69O/FsICmnzhZOvrReemxyplzcESz98hhj8zThE9SNmSVbaxFzL2ilTKsbUwT2fRQ/tXK8tVrbiHAXqyBx5kadZCbr5MF9Gc5cQL7AXHUhrm4e6SnWb2kna420qepRCLo7Cbp0h+ZjMXYjVkaOHY5NBIhoV823fZoPwMQtYLAmzUJrYE9Jn8xPu/CBqaA7ApldbcIhVnMDvDVuvacWbrjao1VOwqGsi6mLMQuiTbcJdJADCFoHdOepy4lQcykoiboL5N32KCLrac0x09g3cP1ehzFPwzojuLnZria8VJiEOXk4h0hPhR4za6j6+H+Ye5df27IsvesbY8y51t7n3BP3xjMjMiOzylWUqwBhaCBsCSzoWkLQ4y9AcsNCWPwBbriD3EACybIsIfEfQIMmHUTLXWTZlEnJroczqzKiMl73nsdea44HjTHm2juyCksgNzJ6mRl57zl7rzXneHzf73M1WXtrzYqTarsOCZLe+YaBbOZEtPTT4fAvJMg8UKud6FJcycPRU3eaE88AwqP7yi3mzK+paQ63ch9ERFguB8IMzMJsQTAc8AhTrWcO6RBpedFqaqoy1a7+uoz3A0PcKXsgcoSbRZgNIc66ahDh6hEkRO37A9htZxJGsBw7uZKkZCRN+b0nr9uGuXvqDCPcw9W0EfPay6jsrvuIRErIIU1BhNlw3S936xnb9vUf/iGAb3/2i3bRh346cbPN5gB48cDj4/78+Av77nH9+msA589+kFQ8J1jdkghCesrMBnPLuUyNAAq6zqE2IuPllAJ0IlB0pn0qwuEEp2gE81HrEV+bZIMRyX/R/dCCZRadT6Ri3TzMETDVKBgzrgZGKamecANF485gRzahaCTUKFcgKctKxED+RXktEVHPhZI0mG86JEu2mcRMjcyDAjRzcccYRNyFiDnCvQS9sAh1dSWCLEsljO57ZnWvuVevBbUjWW5BmTpGk0dDqa4q1iCQMWlNlnJ+pgtqxmsF0zDvnfNojaD333//n/70n/z9f/j3/upf/7f+1n/1NwFc9i+fHr8+ne7X3twt00a2l8ug3nvPXO0kgyzLAnBlT4jH3AybxbabWqxL37YXXiZYUZChazFLHdXRWrtcLl34dDqtJwHwyLodEgAAIABJREFU9G4bPggEsQjry912eQTw2Scff/vu+Ztvvr3f78/3/N6r1wDevD5dHp8enx4/fL1QPOYNfl5tgcEUJEOWLRYAu/V/8tMvvv328t7rj377t3788et7ANv2duxPvenP/+Rnr1/dvffqbq1qXiUighikw0p1LGEpjmyk4ao7gLW7hiKYPFfNxZ/PwG/zkuakj53Ti+k5CgFFOXhVlR2dpLdTdpssNMY7aaz2tA8hegPgm6+/+eDNb+0e4ZFdQX7aFgpuORg4HJF1KMW/0nNb5UEC5DxBaz7iYLZwWzhPv9kYu/swVa1T5XC+xAGxM6/oVlOApLVt2x51SzL6eurbMHGYw9XynGSKjDzY9j0iMnUlc5RzGMjMTCEVVIRddZiBxYF0xnZmQwUOMtEUX5J7qE3fUcEONZzClaWz0IKWG9ckF+66JS6xcHQUhqjru9CNcFd4MALkOHjUzAlYj3AwR14FQAo7zFTHdm5L7RvVsgS/lTGaGXNNERFcbPVMKjJv3I8XObyWlZYCgAolBzNnWHsxSsbIBrJN2NYxmvT5D2fKRpk+1ALBQQE+Fp5WA/+onLlxQAqG7dsw88H1+aJLC9VchIogOX+arYNFLlXpCHwpJzku+wYuV2m4gyT3NAdeSqefRdUOkoaaL13CLSyiXQccqQKoIJjvr+iJiCmW3noFPIt6mjgQvg/NSlX/8A9+/tNfPn9xiUs7891rAGdheNjLV3/5009+7ye/95OPBcAP77Hs7o/Pi5PwyqQnTovyuo2dICRwwvO+AVhajjNSDyRUAyk5cNcRsaf63UV6CzP2OBALmc7EJGDA0PuapUj+WsIiAcQxJAqWtrS0L3wvPCUlR16xOIcqFhbBbDRN7m7mETKZb8ejyMF9aSJNtarieN4yfKcLiZTEQsME1HkZeskkEwCuO0mX1iigprL0UEkP1HA7UBclHwO5Tw1O2BheJjRqu4dI89CJB+Isu/ty0m2nGXjsJHFFm8W2XUr7QTXv9SlfzsFTruizgZoZPSAKEnErWEmjpNqTDq/YzgLuJO4KwTTMfNOrYho0OFiIvdJwTl3UzXbzIrhBVRdprXePYOac5iAgQsLNaeqLx6hRjggB7mGwhFY68bvLs3DnJswtHWf5s+37hSiTkfJqMHNLpFAXqTeEmSLUTMNL2lKC8R65VhcSbshv3DWBLxDmhNwl5TiCIY2be9hIWZ+trfPNyXNa11oemEYQVeFa04EUmAvDrIaY1KSnVJBAHhNgFGo7IkOvY+Jg0bK4Cps2HMlTwhHSOre2vWw6JUBHFiQfsSvztMjVrPWZMyCT44BraKOajTHCqfVGreXTu21jkQMaWLcGhGB+2LfSKXVeluGDGKpDhHOQMWzf9z0i1nVt0jGZ1szETdydTGnGjwbCzUhaouQx77vKeyIf8++URUY4OTVhGG5W1b8+DI7WmUFuYA4OCs6vf4T1ZTUL04njQ/HtuojuA665KEvLxhhbeIhwCm4pgih6a9tlAHS5bKe7FUCI2uXZot7eMj4xqXswb6qt1WenqkzRiFxD54BvXVahGOOFRVpjS3wgAMaWmjThINo0X9cQWUFNyj9bG/JkBOquPoEreYqLyLAxLnuTh5o9m7k5xI0R5Ok7XU6L2biMQURLW+dcWZs0DnTuwkJrOyitu+4WFqDKJWGmQJjrPjzU1AHcP7xn2ULacJghUg9IQq0106wDJL/38IqvMJjPwfSUiRLczSJ0KtIDFI043JSDlnVJHqBEOAFkk7SEoHAWcWduOrQCIFsbYx9up9Pp5fEpIwqbLFK+yhQ1XePlGB6IpfVxGXlDLr2RkHSO8GFjIhWQk2umdL1O4Ah5E0gwmy4J+yEEImkp3GpXaWbceJFORLprRNyd7vN5vrxsEXQ+31MgM+2ZmdsJ5gm+1SkI770W7ByRSiId27Iswaw6fGom8y3RXbk1Eb7S2ggRPjYFwK3udNdBKb7MPIcqQyVUdR8ifV3WfOTHGFmnAR3UYop3Uiicmp2kOgBYlxPz1M2ibEIlAYaDSv2Rd3dbpJgyRDkmByAky0oOZwRDZqBQIEhVIY2lhCFmbqZE3LD4AQAIY+C8dAq4DatpDjdIMHE59jy3u3lVdDltz0/Lbs/ffgfgbHj/7qENj5c9tnFglqhJ73Ih2h9f9hll9+bzH8W6GomspyK6Z48So7fm7GAaiTE3LE06y6ZjKkXBaxOkVDPM7NQYwHh5IQExJVljub9L7szuZhZEwb01bsl0GGag4Fa67mzAemsJ8NNN79sdJvdrpg2k9ksmQpcScsneqnkI8X0g0GVx9bFtpdKEb/sLgPNpMbPsUm3sOsayLOuy7GOczg1A4jAj2BLuV3bKFhFdekTsegGHSc1zSFqYNg5y44KD9DTQiQhRryWkQMOJwI0jNHvJfRu1ZjezKbklInQ4KwkTNUJ4+f6ydu0eQ9pqLwHg+eXpfO//4z/8H/70Fz/98Y//6h//7P8C8NGnr5fzHQs9P29Ll/OSQz2JcYZHjKcmSOy/qiNEBMuqDt12kwql703YcHn18F6zaDl5z5gN4ian4EiH4GlZXEcXJiKzeHrc8uHo3MwVZKcuHpdEeRnw+lW/P3309rvt3dfP59N7ANZ2MhuxP37+6Xunc3Af5SrfnmjY/f0P/uS7fX91D+CLd/L7//LlJz/88e/+zsP76+7v/gTAm/PiD+vbp/Fywbdff/Xv/js/qJ4/nk+t+74zi+pOhYah1juxX2wf4cvdmvlNbWF3NzWQFEJ/U6Zm5o14kUYtWaqIYc3JwGMXWXo1DmMLCpZGIUDtiC7703KSFxu7ab+7230BwKfzu3fvaH2/99URhsoSg0Ozj8/x+s1Q46o9uf3PheDDwVfOywkRakbmtxHX3DjCU3+nFn1dGvEYFqBwbPtenQOocb9cLuSWs7e19QDMnaSta0/4joeJcCKremsTnWDw4N4yXY3n0N9UzZQFIsxwziE7SG13IhYhIB2RZhtxkyYRvGu5SzkWjwBkjNGIUh/UiMbYHGgixI2o5R3k7hC/W+8oyEzzDlqWNY+guMnLbIylLRkZTzPB8TJ2EeHepCX3lHuflOh9Y4qH00molUHQ/HCP7qbHJZgKC1VV3bKrbK11WYbHsG1ZFilG3Q7Q2k+JCNlszxMpwwW27RIRy7Jk1WcIDyUijQi1nD2JtAPE6a7FPhNEkr+9NlQlVwkwKIg83BFHOAUILMxChxz6otpAxMEUAiReF0LCrOoiItSVcgoVIuIeqruQqdUH05jA1BgI3k2tpr0t48ODxII8gaZ9JSfybN2KNdda01BiUlObsj4hbm1pxJkOSKTDAeDRHLLcn5kMfnl3bgzgd/7Sb3z1L768fOWnDz94fPdkT98B+MmH608+ePU7P/zND+/6eyvdMQC8NogjSNalnYjDxS9ZKvdVVnUyi+DIScTzvrFbJzi4s0jq14Y6SPoSRHuVmYgx1I0Cp7YAkTqFti4CCg0CM3VhZqny9TJ21Y2EW5NLFtitWfFcQJZOfIhIS6A9xcHjDyLzoeWh0yJgpXiBhIUJzL3lTGo9NSKyfewcrbcWALDvFhGvzq9C7fHdu7V1AOfTGmE6LlLW6YyuIPIKVnTHsp6NNBWLod5a46hMzfweSy3AERr5ivXel1PnwD6Gu51OJwA+LCzuT+enp5e1LzdcRqMsSpjBQZl7yiElY2CwN8p0z/Xy8qJjiwgRkij5mzAhyAzSTrmOdbWt7mVnQVAZt0GhkbM55t4PyrM02bZNOhs7LSUW2WrsyO5JH4eAOXmcZtwoK7TgCd3Yd815KALAufexjdZ7P51UNTlQzr5fdNO9oS1rIX1y3L0u3YauMu1vpud1ZWYb5cirSKNIL7cQSUwZS2tt27Z934jitC4pus8ou0H28rKJyJKD4IHwaLLEHsR1ASXsmQTMPC4vAC5budPWuxVMl12HDpaMrSGDm8UYKiJ58A4bl/HC5E0C5LnCD5fWxI3MIoKSOejuz5dHadRa89BAPL08A+jtLlofHjqUezuVa++4+YJQ7umZxppAH7L5r6iFj62nsALIOjA3EAiKMGidXXfr8vz83HtvrWcm3DUL0n1ZTqo6n3KE03bZWmvLet7GnsqAl/0lIvqpKyxJujk8sjGI5NRPQURGABZq0QQW5CGSfypiV8D6smQuUZ5+F1cXAnzbXpi58a9fTGzOAog4F8ZFfQI4yMwSNkgzahFJaeGGBS2q6o3rnjnMLE+3rPtV92Oam6VwxIDvhBY31ZB5OKL1XqKuJgBahpmGi3QLnooaL7uVVdx4zaoPKQ+mPg/Ze7UC+7mmOqtR2m5IqElFiMEJiDBXgrcmoTn2ozmYLvdu/shjbJGG71zj566TW2/9WJgckOQjlN6seox0hGYzRBF54tg+PFviDGkg3KQeGMDCnUhQMFQJo4xsI8rSDu6BaVoxM54Twozi65S5krURM1dp0gh7jOISASxCwUQtsSIHdIVIiODuvfcSYs3ipbJ7ua7/3sXG9vLyzKDzujbO1M/mYEckXeWIHRUpeASCE51AKENdQva4ePvIFNNMaT12RGLkBJZgInPPCzz1L+Y0tFzjkyzNrfcm5EMPMC6FwyPyJOP6EEeliKN0XH6QGoTBdkNcY6IIEuLldMYEw0yl2JEoFpOVnSVjipMLCRHjmlJMM6Uvh8SoIrz+nHTMuaGxuM9E2FCqtE+fTgTcpgIRhEPTA2WIMAVP3InisP0Hk45BzF6eyXxHiIId/j2th4fD8l65us8iIZRZ95dlkQWhg91e3r3jfQcgqhw71KG6SpMMLTfX7ULg87mD9fH5AkB3fX58/vg3fvPVT36yDX16vgC4v78nisvlAgnpzL1SiiNgFvvk2NXyKtI/ndYR5KzQG7l7qCcpdiL4e5cmAoNFmGoROlmIiCOMGT7Vs6oeuXaR0oKW0CxKa5NK87qnCzFKRNJkRv/4kMN/XsnHufrL1mKLiNb6EYqb83ppVSsowgPmRuBgmoAqb8S2m4ei3OoF/hTh06lxpKo2bihF5BY4uPLS2DWSy9NqCypO5JXdkEjjXJtE6uHBzkHXVKPkKZmqffXVN3d3PwDwG7/x2d//B//9P/pH//gf/E//zX/wn/ybm30FwGnXEa3fL4tQ6OXyUlVJgm7lGs0SwQA7Aj4sBvP5cHhu27aua4TBrUzfHglWlPqnllfZZu37ToF5o/MwXdYlMAIhjaSEZltjXvvJFS8veHl8lx/Xw/365i99LmSPl2/yA3/77vlDaWJ4fPu09Pd8fQ3gX/zjP3jzwWef/vDz0/o1xXfn3gHsl+0Fl2jrw/sf3b/y54vZeAZA48nOy6ultYa+nuodD1c1lwgHy9wRqTIxCXprjB7z/XKveXqp9PXAfoJJSE5jN48t+zdhjoQXkOw6KuciglnW5dXzoLeXAaCdzqfTvbc+fQ1SgE8QJOAEuk43aE4x/C8uafwm1cJT+omMg6nFERpxUnmZq113hNkoR0vhXXg6HZjLOhqHTCxyq8wEb1xsQpjuESEgtAoodYSGu+4BbkzCknh/LiGwqe48YSJa0OXyb5aMJUwI8EalJaFD7BCpIT+Yl8gQxPTzuRtSZRoRHhVI6eVvx/x7pocUExlunq+m+oRHSodwpswFPBdSdemU4NMPrKNN2k4i3/JDSHVM8ib65NcGlYajbCkoHc004VO4H86iUMNM7IqIQklPt+l01BbcZN/33vu6rhGRqs+UkHSR/EXybm48h01mThZz4Vk61ojdbN8vebOt6znzgcyG7iOvzi49d286LDjmvhQZRCNM5mRjy0HAejpZhO4bc1uXJTd3HAgIE9X6JA01DldL456NmvVFijU902tKcckgzovRwan8L5PjMjxeNiziSwOFA1iZfuPzz/5YX/2ff/TFBw/3H7//PoB/70fvff5a7m1/s9jC6cPDooKhcBcYEYcnfg7hCLAHNDRmnJlw69IXJnIj+IFbCubUjAZh1ng9BzYRsIkYUNXkeZeGVCQ1jxEBkr60XGLFNCRQifbjQE1IxeXU0kKnpAUk0hDwJpafQBCkxIa4NYi5gxNYYK7QmKeHSPeh7r5Iy1M9dJgPEWGEXNPMek7h3B3hY1RgcIYqChLmXsD1cdkgICZzY6KcZRQWvTfKL3c6JhI8TeEEH7sVfqK1IKiqsve1EqaDXJ3YmeHqIB23DDVyE+mpe9FQcjC1xJMQjmhbp0n6o+9D4jzEEcM094iNRcpfQYUlzzUrDFaKWpHEo3C1wUH7rq2nLSv2yyWvyzR9zMVMyIyJSkBvkvtP57sk9TLX8eKuKRXNNeSMcWByUt11eG+c+jcSEmlOUEuxE+d1ZWYZ2nD4MYuSCyamcCVDOqHCvAAotTOkqQsJM2NGl6QmEQBTG2OAycwZMzA+QoiMrjC+6RjG0nvoCwsnVAhg0zTQZazwzBWOFHRzmJHQup5rr3M4TM0z4vpAOiPiJlHlSjZd+2m2bG4IyuAVcx87yzR1evqlcDMtKct8buVzVJeWH2ZOpGubKENm9JWEYOE5X27Mp9MCoC3d3WNeEyn3S2lf8rAwwfimYRYyOWs0s0Y9AbVHBjCQdngK839tAo5/fQMOt5DGzGRm5nbUrMRcwR3Mh9JhEna19Gsxb76jJJ/zEUcwk4W3vqSBNk8cRmTPjBuARbbQPO/OyTigmJGMFPCRLxvg4abulsG+ACyKTxmT/UGHu6KM69BR7HTpIiSRz0/M2NKCfZIwL11SUx7Cwo0ak3CC9Xw6/Dt3SHYfdhxEwzFrCDlotERoN0Sro5qf+Bm6zdaupzOIibgCq3kfe1pyiCT7bXdHxWyDgiecrCI2cRM1cpDSmUVEOK4yb2nCxGGmqvnJC3E4pAl5Lt3sgGJEOTamCyvNikRZdOaI5+XyRLKAqfelsXBLPB58DG5LxrJQqagTYEVCrDOW8tbE6BOrVrLSsHyFwkuaxaAccAlSpXajU+j9/v4uf9AxGIDuI8JAGMMzCxo3gUlxo+cUkZTl57lvMOeoMfzlkubAmTAHknSoBQXMbLaCRyJ41ZQHPJWIzNys1CJMYnQT34sDUyTTB0PM7dbXFxFCIkJW9UcFMDNzAnET93WMdYWvCMCs2iMSQl7ZPSBEkKX/kIinAuI2AJRKH3QddUTEYfNluiZeHH7vCht27yLv3j6SOoCVhNzggPA+DC9P+RRwo+V8Gg0KZ28A7kO++/rdu9MvX33wEVrz6W33MDALvIFaSLikYFURaro0QRTqL5xyg5y/xLaNg2qVTqWE9VSvaCbSm3AgjKLqyPAU0rTWEDSmvbAxh5NzDN0k/82J53RyoSMnzyNc008cQaUuDtVdFvkVNjNRsecrmopvUtBsqCJNkgUjCEQQZxq8zQhMYVXVyMi0CZRBMIvvbmo1uZ6vlQFOXkqJFPFTDincbcYg59FWZQ3fIrh8Un/85vpFUFC8fu/97949Jjjml7/84n//P/63//Jv/qf/0X/81/7s3T8/v0cANn0BNbOBoMaiF0+hu0eIIPegM42PnYSoItt7X162OCaPb948CCsF12PvAa0pE0+02FIxmenvKw0qEZFwpngEQ7gspu47sbS+rkus6+mpFHT69S/f3b0635176yfjBmCMZxJZVnp5eYmhvAFAN9yLf/pxb/z09O5byOcARiy77Nx9OfWPf/SphH795ROAl5fnh1dLv2vb5em8XM0g7qjYcLPYHcCpZbidHXPeWfLyUBNiyTiD2iIQk5CwhWaSRHZlRNSYI8itILvc2QJBq7T7yzt+uTiA1x++AYtFeLiHH2iQ7Dpw4zH+C3SgR7DKlYtwPOSSLqg4QlLL6SVESV+r6Ip03CG4Nbnso0lC6fL3zUF0HO6GZOAxc5ZdtxutDB1tx99Vvanx5BTOFwTEHHBVb3Okf51ZkOAIn4gIOCS+B92MgAdfowTr/m1NIqBaxW9ejl65c9nCzwn1Td5cRHidUmxhKUDIwnrq13iYEoEFQYXcCwoWJoRrGFkVmARmTk1EIMoA1ZqPER4s1/1bXjPrsuTmQGctTkAj7qf+/HyJa6SFA7WK0CNMMaLGKvieW9tdidoNnrlIxiLCrW+XMWqOz4t0sxGUNDufqvYG4STfxwwgsIihmvMU85HEKIHsqqe+7qYOP2jlqhoe2Utzq9RPEiGzXDi1xnGzDvOq1qK0iOEU9adFzHTnAlhZpbBQqyc/OK18zORqM7iBfZiNC4ha45QCdbJPP+S/0h4u+9ZP6+/+5gOA3/0B7hzrvp4EbPWlsBvgXOsev1aJxEFBgRkJGJnnurYmiNAgp+I3dk+YpMH1gIzmA5RgMg/UkpAKmNuySrFjWZK+9fLgZrAIZcxhMIGOAiPdUx7MbLf9amvl0hhaNDFumQMaaYVDVR0CStm8e2a/CYClSQpv3T33Z7cAb9zMYesWcwIRM3YzmonmjTg5KfCrDjEQFGjcWrtiZYcZtc4skBkdULE0Ko3G2PwgYYaV0crJhmclQHmTR9qgOFCkid67tCAwiUwaNBNDRKBON8Pi3G/md178XySRuEIeYs49wh3mmbbEAT9+MierJAvON9QNamWYiYSRAFSAjMLk59wi2/JFJEvcRWSvaKrwUCrBCuef4JFHNyHItHzb0sSJLU8laemKkrhNWS6IY1mhScCchPQU/ttNRM0RXz0bUiRDJJ9DER5jmHlrhe/aKz48z//E65VN3sLXdeUAheQU6Sh0ETyGNeXIAAckr4URcNvP53N5uBov0iISKcopRxqqIsUTtbCYkQI58D2IFdmwtKPv4OOlKacMhDxCwxfwkY1ynE4x8VdOcIJ8P8JJWmfm/bKJVNp8uOfaAMWpzW6Fe88NtyR4suIshwYzNUhrHu46jjCc1ppIHE0EeVBL0YNKa26abpqc+wiLUIP/GlpUqnit4IlrraDDknHHxPO9MlR4dbj7LPqzOHFzvik1cjprZpCi3MX0UzXuMRumWREV/x3g8OnKQ4bD5SiaWsYuZN6WCcLB8z4cTh6Y0y87+MnUPIwbISzCyjWIxgEzpYPLnFXctBVFOdoyaSchzMg8xOtw7mYmN3/fMSFJzhwtU7iOUKib7fqMHfZb/nxfkwsXaZc5JDORhrXgCKrM+QpQ6NQ4IOoaRTltXDvtEJGcOkXlVlIE6fArXjLYHXmZhsOyJHUlEuLrN5Xno98ggieyMq20LJPOCuB8PpuNsW85a7RtSxvCspz2fTd3mfuZ7w226Zp3fR1q1DZgPkiTe3EIQFprQy0huMQcLl7HOjWWx8fHAJa5pzIbnQUUZqPP/fn0nxaNKZcDpjnEtBxpJ1Uh/95lWSLC+fpDttac6tscYytQ66lnqujxFgBorSN433czaq1JGVzrXTugzX9uJsUH77aAfO5JUvNJXUkODBGIr5KfFNwisf9Hlc8kTYaN+pMrLayZmedIjuiGGXwN2VYr/ypnFEMcW+ObnKMbZMxEdfKIEMb29NjMAJxZmsES9rNI0kmyVn5ye/vysjc6nVcAfeCD0/3z2+ev/uBfnj779Pzq7rgel2WhME634TFlKQoyxTwPjocnboLo2rLMMQLNtQAIrGrJQq8mvRo7NtOwqF2ITz9ncOLNw6Ck5cfhCA7GNV8GQr5rUDCzBVCxOMk6zDZgUspuesH0jxx7sINxI8I36v/yOoOpqhYq+mkaqf1aGWSV5hl5eyS2pB7VnUrbcxy/19OJarkaXkEHR1gG4Ta2CUembEZiszw/Pu6X7cMPPwLwP/+v/8sf/dEf/Hf/xd8JHnf366bvAITE2pq5j13P66k4JtII7KQ5dqwvSJicPMlgvDhqwXi5DHc9L4v7iLDyQrcmTG1OP4+jdds2gJfTCvhlirOWZQml8G4+EpBXO6jYw58JsazL0s4AVOPdd3/2xZ/+8uHh4eHNw3J/AnA+vbePvXE8PDxgi/FyAfD5hx989da37748PTx+8MnH7/7sBOCf/rN/Tg9vP/vxJw8PH/7Jn34Rvn/0/gOAZSUTfffy3Duex4sULFZSuYCAqu77BUA/UaJSgr638ATILCBJjJQK3TQ4MQWp87KczXYA+3hm9Xa6D+fn/XlZWn2PfIroL1vbxsLtAcB6fnh8MieN9PIfyUGG7Cj+34oXin81ZvQakhc+c4UjIuIkHcdIAkh1WI4w3II7r52P83DoHmHMciTllApSMksvPXLRlyW8JFoVp53Brlz96dAtgU1CWHtP3q9RUS2CqVJUh183kyCuI5Yke5ipgDjM1bdHd6obW1uA/FMh0eci57CBXPM7fiVmLrWcNS/JzaowKt4ohFtN1GtpykUhMp1yD5HeIiKG3UpKD9LhGOMIaEj6z21be7SOMs+mCTqdGkNcL6xZzASc3J2vmfctdRw51Jijf7diCFaeBQpthmnxa05HzoOTA0StpYIAQ32YdpbeWrlbAfN4eXlZX584vdW3oWOAmbXG67oeytaMrxKRMUaAfyVSLUdhOWoTaVUkxPG8MYW5EyIVAFfCV0QwmJgUVOme4ssqse1MTgSCAbg/98cLPj7hr/zkoy+++OITeQDwytA2PwmvXhu5A7CcMwc3O540TtB2FAQ320K4h5qFuzlRFC7XASelSPmzzw15vhqqSn5NBA+q4VRtFbkoCdTINNR2UIXkeeQUkG63IJPLXsktRywxIYjgmsSJeUbBKBgZz+WedVoJhY71anmdZMQ48u9uQsdu8WpWPohEgIMhjb3yhgXBRAlcPLQS93fnl+3ZzXtvrTUbW/ZvSz+ZOYswqMINibxKIDezdV3zWR27AdbXUzguuuVCtTWZdy4zIybjz8yYG+BHHHjCwvcYgsZzXyAFQ86sFurS8n9wc3MjgIWJpeXAdGbrpijiNnntNv6jBhyqRCxL786HaKL3noIXIlrXdXt+mWLndpCYKzVS5GW7BDEFaJH0yNB89xvxtcFRDi4Z6W5XWLjW0BB7C5kWAAAgAElEQVSev2FNIetEjCDczNQiIuG+VuP7QvYEwWCZAVfPxhi5C9SUnFnMOEsWkdQQ1kLXw4bmTTGXcXVWE4JpyWM7/y5mIRIzM62P8TjEKsaXKYFM8Mh4x2NOfbupZkmwvRbjU4iIzEh1v8k0MKJkGF25sEe2nbuHX1naGY8St7nduIKW/IZmzzVViSgYNtjrzs2suqOzaO3K3r5ZufGyLKUGNmhh6YKDwg3uspCnUSjxyqlsxrytfr0UHEi9i/mxpp8fnO5KRJCQCbQjcEaLcpf9GIOl5W8bodHngWcIJ+RNpuFzDJKtVlM397wpuPal8xEhLtR8IJr0PL2fnt6lKEiI3QYjANdN01+zLucAVSOeq65yBpKaOVGEc1RemohQwM3W5eyIKHJ4UgbDzI3VJxBIKMfnKJhbpvRlg5A3u9BcGiAnQSMMXDdEXiG7o9Lm5zL8QKYTH7q+4JnpkkLtLOPUzC0rHnOHTcdjcF55FFb3ryxMIFVNiZrO098jWARMu460mQBo7RQeFokB42F7ngKtsaojSFC/+MhNgiAdOsd2d/IFWcdIs9/9q/P3clsYyVPOzZtQFYh1kLlXGNdNNOaR8l0RNeWud56hepjlWmMG94gQSASRH4PtcPLUr/KRMmMeNLdAZn8BzJ8nET0g0kaVgE5EuQW96FYHXM0jsgTM5KBYzqI6Q2eK3OFm1/QKd8/ZfGs9FQHJaV+Ea4B1o+IJz4AWqZX6pF0UqC8P/8hRcYVw3KJPr1zUwz5QkSuSC2KmlulVVzxwsBch72qlZ86KxK9z9Hx0kXTP6TtTjyir1FziwRG5OALYtj1TVJgk1DJ3SjmS5fbysj1tl+X+3F+/2WP/7ukRQAw8nO/b0JevvqG+nJsA6EsbLMN2IjjAtREFcxOKQJgZwjkOKVCbXzH6Wi/+rmOMncggVznuIgsFhu2VELxIVTbEZurqIM8pTwQ1gVvoGK0vPCtCTPmMuo3LAHB/fqUMChcRR2RlI43X3sP10KXf3lK3GWO3X99RsqCcSyASBLvlrhEENvPe20KVaHM7SyXqxNcbUeMQtLr0G0ScEHOvDXb2OSE+hUU+eaQRls1khj46XZfkQsxC227n8/nrb34J4Kf/9+//Z//531C7vH37vLfn9ZUAcCGWZvo9Pp8DkLQPWSCSLpwNqYcnvWjskd/py8uLNAoMjxEYNAOBWEiaCAhHeefqoQhOx97xwSISrSUIDt/KYdeBMNUnItm3b7q8ArD0/uMfffLu3ROAx+++G0/fAPjBBx8s66KXd8N2hDe8APj8w/dovNjz2xe+2Iif/rO3AH7+5dNvfvQB6OHdU/z+T//4vOL+/rcB3K3ntsbl6bsxrFOp4nHcJwhCfU3Pj29bk94XEjkCSs2R8X4MATWbcdSpwyGIOdhrApgfxhgbe59JftjNIIva6e0Lq79aTx8AcF8oFxrEPrmeCX+qlJY/XzxcKYU31PK/KEUl2+TgUsxFINSHay6oq9/maK2BaBv7wfc9rEbZPAtLrtNrkYhI/F4ch14TCglYbtWuKHXmnJZdyc0Miyoc8pPPijvI1YLcmblzr1+QqJJSorZreRek94tv5gJmSvAmckRxTa1cpHMu90mHRqq1dljVZiSBuDsCrS1T/AUQWmtWB9F8wmeGizuYSw+LGZickSs5sLXUcAUnGDXDBUSYINv20ns/bGiL9DHG0DGR8J5ShUUkFdccEJFCj9ZXXzEHhxYpEfVDNyLK3AficA8z3XfD3CCq2tzGk7suy2JTHU2ch1ngZpQAYeRbewTosbDINrZbHQ1TJigj7ZxHgVG8eWbA9n33GVBaZwLzAQX0REdThp1Rxp9H2BQhEc+FgLt7xtJTRLBIKxdY6NI7BdKkJDUrMdHx0en06gf4CPcfiwM4X3CCsgqn6GUym8HECKr4tooSzA86nCAsVDs5clj69dxbm27ucCX2YyBVF2JpvTIg+WZrlc+3WwQV0gdOzkGgCAqEVR+OQ8l9XVg5oT47zvTFHDRDWougIOrcWoV90rA013AE3Cx4XgHH0L9keVPNLVysUo+ZsiRqJtKvl92BNY0cwsvsIcnM4BXWU+ryWaqVMKyCT6l3sT0yFDfXt4lFDnMWtFZ2mCLKB1N9F0hvQg4QTT1IKdMiSwjvbemAb3uN85beiGLfFeRhc+UGEmmMiuGjgx3pV1A8zTNNmJmiRLNHJdCYmUhIVQPsOY4kd4IIt9bGyG0HOCCQGfXiPnSiPYLgTGFubiPl1r13MwwzuLp5AbdqpmBYlqOdUTXAEv+0Pb8sradF4ApcJQq43YxjUq1AItkbVz6xWQR5eIZYeWGh6Ro9CzhFMMgZQaY2XHOux4ksFa4ElkQsh2/bVqcckDK0SFtsgIJvLje6MuM5Li9PGT6ACA+KcGEWSMUkl/dzVAL6bX5oS/5sSc49SWbVkeF7QkK30GABSblsUlYT7u7qGdAJtNaWcjjmY+6zSd/d/e7uTlXj5oNNLWtrTYdmzRDgqpNvxPKnpWeARmbA5nVT7DW3khZm+cokQhARasQskBthDsZuRt7512/AkfmpEcESIo3oqjO/gSxeM2U9PMLWZTl+l3TG5uTv2PXlWiBp4SLih/wBwSzs4bCGqT/3EnwxN6IsGEAEakIew/Xu1X1OTzHGy0Ub0Lssy5KpnxaBvF6YmblzjWOEu267swrqppoTr6O7iwlaZ3ArUfbUaIM8lXKJXOZ0IQPruhpCVQ1xgJpAkEaTN1vPBGbenkjF88xIZIqw23WlquZ6YXY+nD9k+hKyfCHCJN8iwsYYrdOxB85j1ytRwqcAxLKzYq7Z7QH42fc9Aq33EJ8bexdqBM4YznqR1Gra4Kmmk9pcgSrZGfWqPD2+nM5t6Se1nZmZWqL+ni+XV6fz8SAdYrnaIH1fuRA3Ll8fliMtZg7CrV5myravEYmNWgn73d+8eZMkrfqVPW5Na3OZcfNQO6W4l3L9VY6g2msV8iPXUDeKbLpBwR+RAb8iZ5jnviJ4Xc/MTVVtWrq8vqnvxSoj0iPTAaju6aTIVyyzSyMornHuh+RidrB6lT3P4ylm+paTSGtiZmPPDYCKSFYhKM5UzvwkFVVEJNfyNH9CPwwLx27Qpz/wVijOTaDWJcOP0aakezAusEg+y6u7Dz/75OGHn+LNQ2yPj99+A8B/8ZW/7BhK+3755de54TnfnYzARCECIkdF0gIQZ3f10vF+L9HqNuKr9r20ZjqYp0vO09p5HFlcEdTkDYyZ8pM1UETF0OYonQ5Sq4TUZJ1S1pEGZ0AM7mQxQT/MTCgG0I3vI2bmPDEnzP8q8HEHaWSxwiSlmi5WTwnVYMEszGVznkzTQPDYNUNG82dIE6IIpTTpWERfcw2I0iQxdksjaNk+/XuXwixmMywU6mZm7nR3un/77t3z0w7gb//t/3rzx2+2n79+/f4zLJYNwNifxr6t66kt3bwYNMGBcAuzUPIcYSHIA2QOYg5qQ0M6AdjVTqclfAe0LVLdZjEIcihZQyJhuVtPWVI7oS/L8S1HdGF4uIcQ5TkTASO4sHgQ+UtOIe9PD03uBPLl1/vl5RHAN99Gu3tz7qd9bGaxNgcgzT95ve5xeXl++dnPv/zmuwcA/8Zf/r3f+r1Pvvrqi7ffXD746Cc/+uEHp4cG4OX5m2jg5VWEKnku5eBD9eI2hLhLlvVwLUO1U/ihNM48em4Rkdvjo7MVMFgwaN+VKJOzQRFjeyHYsixJ9d7U2rJqrC/bwsvrtr4PYNujtcVBkckP81phiBDf+A/+vwe1zfOBqOSBmWaiZp0ac0t1CAtaa2qhqnd3Jx21wBhj3N2f64szP0Rt5QRWF6bcCsrSy1RMSW85DFTz2YhgOS6LcES4Zy5GjpmIm0wTlnD1m+YKOFs2sTfKzZqVe65mDjIIE7fWhvqNljj/j0ohN4syOrq4QxiYpa2apb06v9hcfRznbWKjquXxvKmEuKHmy9i1GJgyD5m5+qslbTUDqblNnOX8eTQ8mDjYqYJd6IiqnfAiZh6+V6gMsYgkkiD33il4pBz9RnhpImr0vF+2vqwZDhoSnILTCFc+NGXMnH90pHtldqRH2tRl3yuSdu3nV/e2jyzZK0zNb4yZoFLaz3NbVTNX2Oxmo06B0uiW3mQ39QiOXCMfcYHRmPO7rFaj4n6Q4btEhW8gd7gShcPVSwh82V5erYssuOz45PNXdjEAZx/n1lQdwW3B9YT3AEM9uR+HrlI901hdguwkCwBny2UyKLhJbtfUfCYfOU3XNFFyKzinHse3mUbXzHmFEJLbZRrBuQPIiisBluFghFAGMN9wItJUxYQSm3AmMOY8LhHgQqTBkVpCIg1c8ybqOojDZelmUZJbSnrCoTBS1elzl/nWFP4TuG65w4MxnfBTGPL09NSWLiI6lKJmI0Jsu4t0OLXWrL7xIa2SaKXRPi61NoCA6XJ5jrhmw2ay5GS7lXU9g1GYJEAO5tQbSg+YYQjgoccoRCgSC5TI4ajVqXRuoBYRlzFS2Xd3f/5+cudVEP0rLVuKPQNQs8xry5I4P8w8B/Z9F74qYvKgHmOS4IG1N8DhFhrHMTVLgKwKuLbahoU7GLHvuUMKMkrPSM6TzPNBOp/Ps/LB8Y1nNVsZsV5DNXInoQRAmHvNVEsxREGsYfDDeFg6PYuCRlQT0RdukkO02yDwtBEdR2LKn92VmVtjnZVhvvuCaTYfDkBOi1qWaISpMJovTkR6jmDTFZXCq2jSrhSnOUzJ7NUa/fj1nL/9HiM4W9RUc9zKx/B938r16xeew9lqrDA146Uul6JvZGl6/aPUPBytfpdJCUREtN73fattKFNjIQ+HUYKIfu1iYpncIlu71lpGxuZj3bg2CRSoCV8k5gr7vh/NuZnm3XOrjMpPkFnyed13nd9H1JgRaG2xUpJrWqOzVbs+KF7T6+O9Hfu+73vul8Gt9wbAtfbI7siLGTcDYEqPL8mMXx4MELNWADXfohPyutZ8wojmnV7XQJ7RKd4OISYJQrbxEdGauLnDBKWgM4SHJwKHjtarHla4O+V9AGQRwAK6jhIrIgFBTBw34qUkjw7dhVqbZq3QQcxLE2c6AgWrUHXN5u4YeaROqdwlhFbU66SFRbjH1eocLOBGtls4Zc7WkZmaWH7mQwSLMcZl2wa1ZansiWVZmNltJAZC5DCDpp1IhYvLlQuWOcihyn9OXWu+xpJXCIbZEfyWZruq2DLk7zKCKSd3CebIc01EDlRWvcmZAjaPV9VRgrggaterorU2drvS4MKu0BDhfR8RWjQjtd1tTrUK40+J7+IM1q6bT4Td9rkV5DQnZrvJxGGZ48UFuPEojk8F3fEN+AIB42kdULObXiLmlY+8IAlCVDyTbHfDyT19FjTRd5EowTyga46ZDMe6VKo5Do8ShwcT5AqtzJCaReB+vr+zbx4LDG1OjU3oycfr9z8C8MEnn+L1a3SBDb+/e/jwNQC89xBfv41ffLVfBj1e9IuvAKj09sEru2vK5I3dioTUHGLRAiaic8s0Zd5Rt5HO70tEag5b1lC1geLIsjQ5xA4eBEQnYTCY0RK+k5tH5t7DtAYCXJgCcHCU8C/Fk0bmeo29CYp93zuLcJsijlqASW3aY1la1gpjDA/yIHeQFS2fSPJ6gxA8cLRJoeYZz0dMpId5kJk5akQ4D/D0QbfGl8ul9t6gCOzqCfrOKISMREZ446usTxBCxdiH+bG4T4Gxmz1dnpe2fvzxQ84X/u5/+/f+7X//dz7/rb/xfEnMASKWyz56A8GJfVnz9h2WePTkkIMPrxQRQZqHOMhmwujptEZoKcVnEQZzc8ss71rRm/beQRxhNasGgqCm7JKppbmqAKCuyaowp94QqSJ0e3rcgvjudP/69Xp+/T6AL7/85S+eLm9ePdydT+va81K3/ZsPP/j06+9ehvfPPvvsR599BqCtb7798u0vv3gco7969bHT+tW37wA8vXt+fv721fn0+uF0ajKzhxJUYSz5OqcL/QSQu+k88bJzCCINjUgJYElDZ5NNIl3VsrTiBni4OlFQk9TWOtpubbdT0AO31yR3AMbgRQjuOcmXaW0zB+UIM/5imQZ9v6yhX/kXMt+EqICYxXgOIkqNHphSqglyn1r3DCo96q3jCUxU6rGDKnDdjbFruDFCJkt3viAeVcYU4HpO0OBBwQJJ72sqYPKdJp5S0CIR5U41JqFuBsTn5V76oIjGAnKzzHO5Gv6St1UALp7/pZXE4FipRcRMsKZDdDzvnYwtvDpEKkA1iupEtdUgS/gbC4jzwVcPZgnOV6o+gYTMSc8M+9kThhJR7wsxby87twIH2BhmZuFM1xkNozKAp5Zt5miGElOAw/1mHkQQqpbvkKclJpu8zUDE/L2EJRBBjqhH0TxywT0VZJVMycQhADnPDSTCq94A3CWZvcngyIXNBJZX0iKXvsYjCrQNpgyXdY+MXZnPHnXJj6secSHKOXhOcwzBmTfsajYIFoSR1FuAGafG28uwp+fz6UzbC4B1aR2iniDgiYSYllt1UNC1j+b5c5s7Ay1RHATO+xnHcuugxuYbGgVZIG7cOAzk5kUNiCBmAhk036/GhzXHOQTMoMhCIswZnnXqzYsfTGE5g/UZjQmYmVqEGfzA3mfVQh5BzL33JL+AOUBhPjM4A8DQwb2ZOwuIKWrsYlT6AY8J/s/5qx1et/mzETETM0meJ1SWnJumMY+7OaaUYFNrnZFHhCfWKlQHR0RyIiJaysDd3YNF0nRMQXA07omAyQ6QQEN3fXFQqGuh6MceYRnIQPNMJApPKFrFJMc8bwNXliUOgECAONCK2usz4BmWwG/63ibPXENdSI7TKGeyrTWCI6zzrMB1X5ZF0C7jUm+TKRyI9JjToRRm5mAeahHBrQPoJAoPYhFZTmeeLvAIC0KZ3VEtQEXIJQbu8LM4RaARMxG36+FZ28Rw4qgPNuTWVCvcSs0U5Xn3AN8ICnLkaj40y7g8wcxzggTuB1QW7JX0IpwbenCC8xku7jMKIp0gYTB3TrLSpNwkizU0kNHq+bKEMAWxx41yKo6dMR1cbrXCGYdfOZXZO0ySOA4zYHap27Zdp12AwZKhfSTdDrcECadCSGaPXIIOUJgfF26+QpwyITmuTagN96JK1b9pkRNTSlkQ8a/dgKM4XkDvFad3SHl9mvTSVD+vLkTEGHtC6WfgJSek4EDUuoeptgZ35NU1ldHWWXIBQUTp6x0HIdY9h+t1uKsm1nXbNkwi193d3dJa2NjVC0YAOSKgkh6XmntnhggzMcOphi+hLiK991Rt5vTUIlzTAR4g6CS1k7mXcO+KN7tcLmCSRrx0R2Qyk2egaQQz51QsRz9mxjAiytz4wm5zxW3gEBRQyk+EiMIlIgoyOrdVesPsyH1sjhr7UtEq+dsty+ru22a4ccqpKlFngTulqGGYJzI0VI8xZ8W8q7kpeUuZYMBQ43lrvNRXw2xmORLmJpPyEOkHOp/PQk1Vcxe9CJuN/B5779cayN3VhumyLJXZngPebN+mF5UjMhddRJpU8LWF994dcazfDyKpqlqAe3OLuUlo7mpqRBn17ofQi47PPCrVGR42K+xjWtdaC7c/T1SpKe9w4sMPEqqWbpRjSrquZyLZtk13Y+aKyWCYlp7y6vspEyBfLvv5vB5j2qzJQsNi3CQxOUApxo5DyVLNdPwqyZI5wIja4U+nUsvvUVW5CfjaOZTZ61CLfP9Pu2LnmMzMU1h9M5Z2D+nshLY2zZ+Y3QnOpIxXH7z/+tOPAeD1A1xtH9ZFu2SeRX914vdfvxfxzc++XCyev/w6H+8P734bHMaxQyJKeMTOJwgTrFF4SRyTFZJZNjdjdcs2zcx67zkbzR8sR3XFXyntN+WplTqLJWGlYZk0nMMmlhlF7qE+KAiem254uDRGsIcC1E6ZzRz7uOSWrMbtcaBeA2jbZWuyYFJyimRH1FqfQvDJcOUkfswUG0gKmpZlYSHStMqbSA/B1eGVI60IRzrcg4mPsamqqqpIz3nM0vsYAxG3C4HJBBFVtQw96G0+dRwR69pVfd8NwNPL83/41/76+5+9+tkf/9np/U6bADi9ugt7ihA1Wxu1NTdIl4ROMnqCTWvly0EsFu4Gc0rZUQrVw/egXXfNeLkl32Iiz9ViPnKO4cbCy/mUMN1ZH0tSEoKDmXJOY+oicuoLg/axj80BvHp4M6Aebvq0dBnbBuCjD19vT/j6u5e3b+XDD95f7wLA+W4Z493dK2q4p76c1gXA22/fffXzX1xe/MNPP37zwUd/+os/+uWXPwfwySdv3vvg87vT6bvv/uyZ1VkAvLpbWYxiGJnHyFp8qAMMDiJujSfdlz2d7cSpyJV5+NhQU2v9lXDPIsHjwhGtr4xm4dRPWeDu1i66or2m9pAxg9SWyMFhQFrL2i4I23BL8M3/LwVHnRg3O8abwQebWdBU7TnUdjccYP9zX458rjFGjgUrY1U6sk2lDOi6uRwjNHdoFVAqHLAwoLl7kB+2Ec10CpaYOjwuFB8iXEPzsliX7uEWnsl/cQUrE+DMDWG1Xib03j18jHF3dzf+vF86/Fe8aVfn1E0DI70BHJkUV+tuqGrqZDHDepkiQ+JuiUjX/eTMggEwtj1RFD7/OUjGHNj3vc+RgbkTSCJMh7otU8ayjX3ooCZdJJhSBROTo5wagyZt2uM3onpYb4Q0EbBlWUx9fomNQPb/MPcuP7Zl25nXNx5zrb0jziPfefP62td2FRQCbKnANpaADn3+AVpUA1WjOqgaBcioZKpoUBIqURISEi1EA/Fq0gBEGyQEKgnRoApTtq/vM52ZJ0+eExF7rTnHGDTGmGvvk7YbGCRuyrKs48w4EbHXmo9vfN/vMxOCqsQBSzxC/iM8yv5rZPmHDJzO54Nmsm3bBGbVGDbg1oOIVtXHy65Lyz/vvefiL0L5fx+r3/Fw1r1LSEgsPAORx6cjxGnFvQbePYjCKUa34UYqy2kBQIYxLkbhkcfLKHnBo2F8+NHLy8OF15Yr7bZtHmoOsnLN2PAQEDXAnMBE6QE5JgpBwdNhCreAZbY/qJUazuk1CoJ7qgyAZDcVNWIZc1O4MYQWvuGA+5pZeJA5R5WRhbvDud6CW6dMnfPLXJSJgvSYuS9HOF9YmMgwxjDyJuozzzLRuQmNdwC7jbWpmaXd8cD35B2yHuaSsQIgi6hNMw58uwgLIxEzll/2dD53NyBEG9EYexVLrctyufTe+2rrDUPN6yionFcejmR207osw2BmMidDESRSJ6jjK+Q76+EqSw4IU3tqDUVRKysoFWSUiJgbcyGEhjtIYpBKay3/5TG2dAwdvVTHDD/nxN8mNUwbct2EPZZlUdWAIbCuK6b3qvdxOp2UZMd2VKuYOQdYWFlG+C18h6IyUOV7GrZtm7Y1oiKlIAuicEtteGlC3PLNPWywbodAzES07zsLRKe9O8dUMAtPMNmBuQjPTDdTY6k568hNQYNUFZMTnH/dsN3MIqbrJ8eNrNtlL5tugpAZfYytb5kbuPQxxli15cD+xrLklPeFIL+5RokIMcZg91Hxw1LAnaTZ2GPynm517espC4ED63P4tL0gXFFih19ZEO4xbFkWkWtMT0QY1M2kgkIT+RHvpJ7riFsviB+YG+IkIF3VcAaNMXLKcnd397hdKunmAQ45Cj3+P/pHfvd3f/f/wb/+7/w3f9b/5+Ff+6eWdVmWZjFG7+nxqVqvoLF3OJaWsY/8CQcVUaRYr8f/EJO2tq7ntiypnLKItsUjisDAfGotvPwvgSOhSu6O8j/7jCoosyS9gCE5jaYkZrr7dL5lRQjKeBxwMBc8OwAncviwYaNn0boISFK7SaMhYtpxRUSaEGuU5ZUYiPCkBlE1v7mZaWtADLcsLxWRQKhKE2UqZTcRDEd4OGOHRMQCEEYfY/QgT7yJTiJmpiWPiERKTrntUrJCEJSU0aatVZcQ1Vwp3GzYAKL33d2YSYRBabKPInJTiCzERJJnvxhjd7cwj3BhadrG3tNiwZq3NRoewmoeHp7J4fyer5+XSo5OKpQKqLS8+PZ9y24Yj5xYpak4qRYJPUbARYWZzC0dJPnzDzcLp4SFNGUmYjhFuEFIhD2sDwtUZoxZRdqii1tG64gi3IYQwXE6nae9hdf19PS0JfWOchaVa46wu++952iUiLZ919Y4m0GpNIjsfk82N3IGQqSq0loW+kQEs06UbXUfZvAzLyOLqvkwCxbNx4KYWbQty7CeVO7cpc2tjx6AiKqyZTKgmmiuVVipr1nOTdwjw/PC2com2sYwJG0uKtweMBY2c+JZ0cdcKriDsgWAyawPszQITKsniei2d+bKT8YU2pk5GCR0Ul22sX39hlT80rsNfX7Xm64fvnf65GM+rQ8PD/rsPlrjZ3dd+BK9U/Cdqg8iXp394YmGK7C0JSLotMrdqROG+93prKqNOLYuwFO/tKbZ7LyPPumt3Frb9z3NmSwSEcqt6ZKJFrOuqjnQS3OKiIoocXolqs2uvhqIiVS4CTPXwd3CC3dP3Ditjiqskl5jzmd4mNnwQUyLLAyJgHtwMAJNlUndYtElsxYRYJacE7A20bZvu5vnczWGjeEE1ooBcrhdTbkEUc0W2967dXOEJYYQwUwiAsq+7eNgRGNY2uj3vU8XazohhZnJA55YYVJVLgCqAzitq7JQZLGCPr19lKbbtrv7/bPn3//lX/793//9f//v/t23D0+/8Ru/pXR+erzsuy1tYUTETmQRvp50DPMIAok0DmXiDEPm7Fx0ZV7/+I+/2rbt/Zcv7+4Wt0eVqLppYrhnxV3a2svUXOCVPbsA+ugRziy9j0Wl75fen4RpXRYVFZIwjN0YLNI4Qpm3fVuV28oUvfddlZQxeizLs/P5g4cH/fqbizbsu989Oz1ub0i3kN38Anu08Y2QL0F9H88/+ODN0+Pnn//xhx99enf/8iBJdogAACAASURBVONPvvvd733/1auvf/BHP9738el3foH1vCx37tKWlYRfv351d39PIkTnPiLA2761NftWqPctPJrq0dCcm2O6v8ARhggT2YnQFlKWcB5OjsVFHDRwftjXiz/n5TvBL3Zvw+HODFpURdTCc9SRTnkPpwx+vjuiqRN2+J8BFqXbMpVvcWeq3DSCmPLKbTaYpB6/JNH2kcrdGGmYCiaw5XrKFg4maTrMPMwj1tPJhjFzFjP7PIt7iVjIveEQMU+nOyAyzz+tW4EIAktutojiy3BhDkXYzQjhYRn3W5bFyw0KG11EKFxUHx4emFlbY+bL5TJ8nM4rEUV4bgp5DiYhlZY4LQSIhVmqD45JVVhYVIrIRLgtuUjnwdw2Wu/DPRKvwNNlOV2fOob1YSwq2hKmZOa17abZBAhA2wri0XswLUsLxujD3HYbLNKWBYytX2bq0Y6U5LIsrYkomw0bodK6dVU1t9SPxxin9eSJIw1QVMeqsgjL2AfVXaaQ1+xorE2bSPYmE7MICyWt1NzNCSTMTdXNyWu0LkzhToimi80TXrgzcfpJKxBA17xD3mRaa1nS4RH72FmYEixVejQkl74+8kdNqddTEBT1CF1aeZTmxxQgJ4G0IPFA0xbDbN9XUZ/dvrKcdzNqGqARZqmmgZhlWVYzZ9FInJ+HiipreJgNzqdCwAIW0qYinHuIeyzLaXvaKEJAjUiJFlGyK2IwRfQ8sqkIE9kYKjp6dzNEjN6ZpamO3plAoHBXkdTaqlMLse99XdfaJycf38z7GMy0LgtRMAuI3TGGGUJbIxEbI09Wfd/HGNpaWxYnJE5gQlE4HzZhIkqWZ45ml9m1nIBwFmnMGhS996rIq8ljpmZo5Kg8PAjaNNxZ2c1SCEHQ5bKt6yrFs8nz/6hS0mQoMrmHW2j2rThpa01Xlda05VYY7sIsyokddQQxTxWpusrMjEnCfR4sZZiZObHk5MQMLErEHhQRTNzH2LaLKIOgwutpYRYzC7CZA9SHqeowy+Egp8DJaC0/Wx591CLWNBG2rWl4PD09RJj5IIayjN6tm6rmJ2nuVF8rPViUbwXCwdDW3KPnd+9eKHoPQvTLNsYgBAuLcBPVpsTZAhnz+pZrlOY3FsCwcTqtOduRxIIixhgO19Z67zZ7sog4ggKkohRZJRFpJrB5FsrvKpsiiejp6VFELpen3vvpdIKHavNgYm5LU9W2NCIS5XQxeVXFeZaVDHcbw+reh6IQE+7u7ppI3/YwBwczbfvOIlJG8nAfLCTE5nE+3+1Z4Yc47GwsaoXqg4g4YMNoQv3Kos7sHtu2R8RyPrHKPvrpdDKzti4kjGt+f+SbGCAL9ii+3tKWJUMPZrk7NOFkkrWmYB5mef8nFb8R32cHCEiyxMDqmJo3QdH9svfem7Rf/Xv//Z+pQvzuv/z/B2TUfd+NEV7YOr+tNFdVZg2m9EeYWV4G6TbnNiMkZuYWWOid2t58m6cpQlqz6QpJBShVKJoQymPuXYaLGYJCdaBQKdMTZ5ite+t6bm119yzNlpkM3MxyESdpUpG2SIWkm3HIbdtFIn8MQ9sZyLr5QDDcyMNvHV+pdLBb+JhRzDTDR6El/aj8TAJcm+LfGJbG2Erd8m0cqzYIdyTFI01KUxPHcZUlR7jPLsybrsawQICQrMSIpLl6xnTybam4YITDzcKiQlbC3FqjARGJxgdEhjggaE0w3h3NJbsz6ECmoUCvdGDs8yu01pA0EBGazqgooB05oVyXEaO2doQXFbkM2JL1tzhCCIYg98GpSRwqNtwHcRvD01gEQJdMr7iZvX79Ov9wXVciUs2GvEhO6nmVAxZFTn9y1FbI4ulMrg2dKUNrAGYxHVvNww8SBKZkcHzcnqamiVroGUBmssnhM7Ob+0AVemX70G0hFudB7QhHHBYMTkZvHKxBu8UCVe+dT8LITY/GPNVlt1BV9Pkcs9B18hMZTPN3sRfu7uRC8vS0nZ89j1MK9mNdT6+fLn1tizLWBoBtxaI9wqxvYaEM4IkiFjo/O8n798vDY5UibVt//eb83jMJgcg3fqmRaTAzjbyLRNxWybxD4wO2bUtPLINzjpG5mUlCeQf2eQxpbychE3aT8miRNaLaXed4Ni1pl60QGzk/Es64IzP7xYeNCGLWsiONGgmVdeNIl4AGvOqBjyaCqjCiY4Uc5lSpqLobxBygUSCb/7gE0rrs5Xyb5qWufLIRzLxIAd4mmrvK1uZWVzyX1HGOT3yMsQ9z9/P5vF32u9MZwOXt5as3rz588em/8Fv/0t/52//5j374EwB/69/7m7u92cYbacq8jP52lrAIPMbwsY15plRtLE0uY0TEtvVqB8hkvhlpCCg9O27ZDktE5DdYn3R6jzHAcdiaWpMxNlHPrE3frQo+ZS2xMtu3AQ0DDYoAGbEpnwAMQcDbKh98/MG+74/7FwC++L9+77Nf+MR8A+K8CKfFyR4/+eDZJ598+GXfv/r8675fPvzoEwDLev+//K//2w/+8B9+75c+/fij9y9dAHz++dfb45v3Xy4ffHA6Pf+wKmlNH3d78ewszE/bLokLkbY9XRZd8uR0dHPMpACB3KMG1OY7BUc06MKyPpoAeBzLZmfwC9b7Hi2J6EK0tIYw6zZspNypLELsCBt+wJhvEyjHwPbP2eAWLMwHzOK40viEwydDinK75LDdluQOmFtCHxMfkCjixmF6hF94eqGQ2jXRMGORHIZbxLZt2b16ELKyAoXCAdZWKOL9cmG5Nhh9qzFq2O5zkalTPgL2jvUpn6vee1qP0z52VHuUBJOmjNnz5YTbNq78JzeLa8Rjjpcz7jpt3mFH8HuSC5quuV+8o48QMbWJXJ2fwRSElCiYEBX8S7uszC8iotecJlHceB6PCEmOxPItm9Mo41COspXV3A9151GRmlq7VcGkiM4h5xjGrTS1JK8f/+QxkpjrG5hnRXcXXFnIEzn3Tu7pwCGlhW0udIisc7jhmLjHcMO2UeRs4Do5t70HcQ45j8RuPbsQEOeva98uEVlFFiMwvfJMjlDNWrqYj0GUUFmov+O73bc+xlDiRTUZ5MGent70TIyJbyPW9dTgZLM2NbEFPuzrxydZ2ul0AnA6nbZt27ZtYjftVr7kgPdBHlmZOWKkC/i21ImZe++UZp9rz4BXqkswuqNVHI1UiCkZPN2GzJ4gBoLJEI5rHdq3UD63NsYqBsroeh/DnSQIAnLznhmTRuyI7vXs5dP17Nld733btn3fhWsbfXZaRYswNUbPMxglyX12x1XlJ2lyWirfY+4yEp3gQe4D4CPOR0RLW+ZM6/CTcsRuaU4aQw/jlTCYvGZ1+i7LOU/ETrmqw9HBwQbiyWC6reEgqpdibDsJL8vSWlvbsu+9ptdMPca2OyOWZamWVpth53zCDwB+0C264kp8sHjcHhNAU7Zo94keivOiAJSJiR3uMTDg5IdVOZgTaeRhufqJqGpS8IdG5TTznp8k+8TCJW8qRdt5R+DMW40wM0vt4LA4bb2fRIhoaScWpIf6irA1uFsmsLybx2itySKQ2Z6b54rZdsOzdS4rmYKyFetaVHd4oHyuJ5zxaFKJOC4mi2pQEYJEm7sfBaAFZmI5rsMZesq/8RgV5Nc5nU6Xy0Vm7FBEcjg8g4E1xAq3fYwQytdrXsD3qq0g3FZ6u/s2OjMvchzzwhK1ytynn52qo9BERK8glZ8rBkee/9xy1htR3doI3vsQEcz6jwpHpqnfbwBaIGFhYjPzEZvt06jTIu9I5jTNGu7ollaupBIMAAKX1iKCMa8LN9CUurD5vGNEZpdSz746LT12YS6LfsLJxggg4UsswZWyqcqonMakg8gsGJUOHV7uH45cYT3mMY4O0HqhuY+6s6wOwqH0H2Dkap4hCqKceXo4M6SxpEiUSWlu+fSAqLIrtXxShVGrOvmaJUnE87tp6DiOm8tprSS/Z+i0zIeFvexDpIkqUZDXEn/gTusLzUxRKk/aeJhX612Ur5AjJY0s3B7EiXcmTy0JbYLPzboFgqpkCmY599bWxKpbC1E5rtmnk8cUAREZwt320Y8X22KkoAwCcVRlACwBYEwixOmYbSxBlCT8XCAASFuHWeZTltYG78mUAgU5H0rN9a+DcdlXfaoxQUVejx7TYtddWQlCFO51gHEErLs7Q65VI+6EtCnpURabF1Pz8a3IJU0eHDEyez+3SS/eByRNy+S5KUfecw7qShLLr47cazkLjRhp27o2gdZtmUEhTQGQICKEZmXohOki4GYGS4WlLgkIImTdy3lp+uI5gO2yw2MnH3NxBAAlIwSzUTi8rUvaLwcD9wvGPb19wNMTAHvax9eDT+vd3f35/WebIaIDMBESh1sQzDuVEFARJDC69eSkwowhyu1WAcl9i+joNZjnkmoPGVcuzI0mHFFtghM5cA1pT6KHKAsJe3V65BPjCeX1mk4V0DThfEnrP9Ch4UXpyHVGq6yEnGYtDmB9L5NhgJmF85RbZeR5baqOmYgDK2hmJFwdtAWp0XQJrarBY/4SCtATcZUG8imZsD09+H9j2rhyenxqeQXFe/cvP/zww9/+7d9+7+X7//a/+x8BiPhbf+Pf+tc7wrpri7aueQkfoxOxYCUqDhETe7hZT+jN2zePWaTFzO4mZAIIVXtRuj/y83OqBU2ZRxiLepgPm572i4rY2NemDOl9hgu4taYqanvPH7vQMwaH5Q0h7/erMsTM3+jaZRVcBMBlyI9//OMXL5/dP7+PjbKlYiE0euz+tJza3f12Pvnrr78C8MXnXz68efzks4//wl/4vpl98eVbAF9+vq98v653+Hp/8f7d27dPAF7efWxPDz/86Rf79uZ7n31wfvYMAMbWWJKN5e6gSIpHFAE+lqbuUi8p2EOCNaAWy1PP7/Y08JzlJek9RjtuKe4On1O1m424cj3v6ph58hbQUbT0p7ao3BbX/Sl/nF3vNM/xBBDy2X83cxEzADjy7BjmKTcMs4O3XIZ9L95gbis6oUXDbAwXiez1sLAxdhvjdDo9PTzeHN8Z5hE0LFu5MfrWTCqkelNJa2baON/f1uSmuqjK1G0Uw0ikEYJZDMa55M515kZr4NkVXeqMe1zXpXCmGH2bTSvlpDuU91yfC5uCYORtrRI9OdENeqdlUISJaM8r9CTMJXv18OLdBBLTLjgbbOPGFU+UwknlyQOq+cuSfb/crfcA3NlwzGlqesKzBix/X6qKkbNNP5Co16ZbMyJlqSLSfKIMkbjPo+w2dZ/8HPPAw0x/otMHiVGcwzOyOjgcBHG5O52y6XaYS5MJRHNiyfDFhCNwLpWMgE7Te+rgIRwSKPZzRfw9BkLAI1BdZpG9VBwJwqWkHUkJQESRc4vGKZgMc+8jpue3YvlMREKe23RREsxMVSxCWBeVemtYiPDy/GIbnjOVlPETKM7Ml6eHCXrP+RuPPg5nn5P33kVavqsp+uecIx8YIZpkvdKGhNmpVgkjpA6TSYorFJPTjMh5po45Q2KiYwM6VAOhEKGtb8waE6InecYe1m2fselCRaTwK7Lkc9Z7H+GqcuLT0qQeAyZ3X5ZmZmNY/l0siMiGX2KRcDmI70mOZ5Xbuvcy3Vby5HjBj97c4X4om5wqYRBbTFcsYXiJMcvSch93QrG1ghR1jR05IQQFwgNRLB64w7sLSFS8PsQsth42YneuLlXOxcFmT5nlKM4s7SaMAtlSDu2HdafkPoTSARUKAErgtqSH1/I0UnkbkgrAUoKTe8aXqK54XlSgedErXlKI8PCRdyGv4p7itiQwLo6S16jaaYAb0Pc9R/Kqzdxt+HDLrUXa0s2VMvrnEyCQLLZYltYLyow0w7o7FzpqwruTiAQvy3TcrN6ZRkAkxUkpH4+exGHVJecEKkxOY/RxQ0+jQLr5arFVPZims68QYQNAdxDLCF/ayd1zKrNvY++W2cPMVRyRnqQAuccx7smfy4AMk+fPULD5mv1TESEd4ZG4gzEOLQOcF33hbV7EUkdzi3VdVbVPDsPPkcBRYFFiEVIRs55bxwT5JvlTjkhbfh7ukcbVicaUDEnwFESPkM+3WoLzelOfx7xu5eCxh9/+h0dFizBHnzf36kpIJaQouOu6DLcxhhGhtcbkfMVD1im8W323XKU9VbOa36R5tslGwMdwnuNdihyExsxWHQPeYFaKAM2KBZiZZmWHV5MoVfOuZGlzmVAY2lhViGKMgkmNuF44syOqOtjBFfi78Qa7uxBXrgffFlZv+yyOOFbeZ8ymO8CF+dvtzdk0XXMYn6o1OYIxRtWYTwBtmM9y8+Ki9rEdQKAsKo/pxUjNsQ5/NwO/KJTxrCREpFgGJgahxe1BqipvCwJyVZSPCPKkkyX8Eq21Y+zmHkQQuYUP923r6bTPfR1A3wZTEPMxQDjGCwmX4aKd3TI41H00ln4sIn146Vp8gDkmtDlTQlzpZaejQmWWV5R6pa29g2k4rEOBY2JKRESKxLH4O48B6hYdcYVCsYUzKUXVE846HpDTsE6scwKss9GDwTRmJW0copslErdo+e4e9O1xJYsMN9XW9/384QcAxtP29tXrdlpnJXr9TvaxYVmkNR6WG5oQmXtnbvcLXpzxzQKA+uCtP/3xV6dn99R4PfHI1Z+8x4gwZbiFHCkbqvOWmR3KelhlDrPFMB9aFgHH9I76IarylaR7M4YlDy8e7PRTUMLAGX4U/jZtBxTGZttZ+ndOfLoS/ibjLf9qaRq33rQAyNPIbnsvUwYTv9sUk2HgFDhu7SfM7LCwYd4jdJ4OC9SyLueHh4esEEs38VEV1PuW4BgEH96WWQdLN/XD4Tfg7sz09ssGwps3r/M+8Ozu/tKfHl8//pV/5a9873vfA/DX/83f+eqL3/mrf+1f/e4vvUeOsACwntatv2lNGytzkwnJ23HZRwfUwh4fHz/++EWZCmkQswr1vXxehQwbnuvFwXgeY6xrux16960TXPIChpoGzzwtCcTJKfz2bfICXXOC+lpjw9Nuw0xZ1+fP7gDc3X+nb5dXr1598+rpw/fef+/FBwAoxhhvB3VZTt/97MXHL7/3+rUD+D//6AfrXfvse58O2755/fCTn3wFYNWPv/8r/+Tj46u//7//j9//5dP3f+kzAJd+96Offv769Tcvn4ku96lR+vC7Ze3bjnzz5tjUAUcmSwzkBbEPchFg6a5756dtAWD8gviDkOdBK3HLFZyEk3E/Ei2efxcVEiXdg0TfevZgEfzn7VdJpnjEIS9ezZvL0m5qhnyMEXGtTM1tZmkNCt+7TQBb772JprYKv1mUPKvZOH8/cJmrooqEiIQVaipzkSEUNw6Blde8P2foyQ7mhSAT4whTXQGMm4aXJjIm7SLlTGbOxpbDQ1H7dTWPcpEL3Gep3PXfPNTJw6B3aFJERH6FDc2bId8eWvJfU2bHdZVLPt/ROkGHteE4urvnEO9WbWeQMmnLyZDwTTliddmIHCaOCMpGMKArKZFivIv6nw16Jbni6mqczNR5lqOr2nL7xF3NwlTGkED6WytgcstnuZ1b5HE8fzPp7LilnyrzAPTdjyDy4MFMfguiKrsKgTC9kMNjz/LYqt4xAE1VmHMEbUCfFd0RYTFQi1kAkLQ3gfKYN8bI0wyLJPBORLaxs1JZXUoPl0DQAW4z2ofvez+f7qkJgM2cARW97NEnPIKEwBJhvY8xeq7kh5cnWp2a8hZ9uTy6+/19VQrk77DMHebzeZ730uREBNa1qBa7WdLopKmyaGt20/sGpgw+YUbX/xQHR46amJtg63tay0UXUU12qRAti1ZNaFauglRVpCVo+nK5wNzMYhhT8HHsoRCSPCEffMqIK4vgGr6L6Lsx1/hnXnnyfnTMHflo6RalqInDt4E77p5MChaCU9UwsR50nttb0rEkKimYCcx1ILTr1aBMKJYt22uTYIZ57/2yWXp2RDR/TF0VNq5PFzNFvXpZc1PNsX/2YF5EJAtPAB9uvVfhMhfvT0iyrBkeHp6CV01SVUUEwkc1lYfBJ2NlgvMRcIInhn1OW1yOtktE2D4Z3EpCzKX7TFeFku77Pka2NbPcgOrcXcUbwZUTwcEGVuHAeBfwly6zKpPOkyqLmY0x2roE12w4Z6j7vjOHYBpiwRHZ2kWqcmt2roZNYMa+kMBOn+aLd9Kgc21M38cYY+s7Ea2L3sIB6Zq5pltwG89CwaAq3D0eLU+P40GFYxKRPobZ0Km8T7O5H1Jyfr1MYGRe7+dO4CBhVgkjkdxQr3fjuh0F1W0HcJB5mFvKlPUOVydSbg+6LKfbwMWNCb+q+3Rp5bnwcXzSvffgiLSTltjtx5c51FtGsgJ4kg3KPy/cZIGZjbGDOO2WuohDC7JkNikyoDC4n9Y7IqqKiXwOyuHpWYIdbCIixGm/BBXuntOic+08pauQ7yhKxk1l0TyT1TwqsnU1K1aoYibdBoFZMCeknrxiYWHHcfo5vAMMIm3DzFExBq7zep0wxj5yxUHkGiSpAc/Hp+U07HZTV9LCp3tAJW+2IFQDXJhGdbYcinRxYiMArNrcLcX7lB5HaaKjE5gjnMwKpk1CiNkqwpQyfMVPmJBGnr0DGCn6phIfkdE4FTYCJV6VI7qBj9oI2rs57T5FGVd4DPLq7s3PjMHLom1dLpfdfCTCVkQQNgeGDvKQ+oAZNLyP5Cvr1DspRgy4iwipVGbP3RA5JL+2LmU/O3NuY7k1jPARnnstHaS9NCiSBgLEN2S/eolYOPL1T/UNcA+/4WxPzUsSQ1A3baIYfsQU6MoVS1+KMxceORMwAQ+kOdarPSkhXlkcXumMIyIoOZGoMx+5hCTeJZou770E0N4+4OHJI5S1P12wdQDLopcUjHxgWPb2LY2H+c5GSvRi5ecrgHjYuHt089cP8vz+tD7fRQFs6MbBeVP2jKpARUkKZ30s+mMMGyMiVBbMdymx9Q5IBU/eUTQOt8vRTJn5lBzZHcJ2Ys9KN6fyE5YOxQEu8isJM8jHSLuyje4lF0omZcz6JPZM0NB88D2urT3V6k1Xvb/vmxAHKElSBdbiiLC2qhvFTH6ltisOjr621Uf5JwPCTIs2MxhVs1qA6hwfFY4T4pQgw8PCDlsjq4g2JjqdlohY9JgujpPIVz/72ePb07/4z/3zAP723/w3/uP/5D/8wT/60T/9a/+E4enx6TWAsfu6PBcKuKCEaBAPllAi8zoI5gixCXMWMjjMKOl9ucKZdSCkSb74ZhaUBVV8ZLjGGEK8iMzsjyrykHoY1wGCWjlmkcw2dmaGZRzmyeLC1M+LhvRSWELvT/enT+5fv/rmj3/6+s2XO4BPv/PB+cWd26PE3p9ea6wfvfccwPj+h5BYm7/9+uvXX7/99NNPAXzw8i8G5Iuv3gbu7l58Ru19AD/4wesffn753ne//4/9ysfKl7dvfgbgrNxjkJN4BEipQWW6x0FE2/5wHGacBCRObYQ+WXvczwD0/AEvH3Xcu+X2Qje1UOIOs5GHFSao6Krr3mvcdxy4jhgFk757AP4zu+K+pYNkU8/EEqEg30cf59Sdc+vM8cOxqBKHaN6iIkpmgbvn1dBdDqI7OUeE+QCLsCLmnJ9iEXWGELFKpZn2YXkKl5aRAQB9v7q1fXYbe4xwOi2L+0i7xLRucf5gSzvZvlWANasiA3M8u0wW8rUkbtgOwLybO0lWSUSO70ovEFlbmo/lGB5ylHEx8xF5PhBSOLn5zbgyIAzKqShPRwwiPE8OR71XIswigpz6vqlqFXyCLIYP4xv7g7sLt4iwEe6ebVNpOhMBs94Mumj6Nq6XVY9kp9Q8fx9HNSbxDAYIix7N8VHWDpI5ewgELEkBQWWVj8hraqgI9cCxqhdUKwt7vLX1OKkm/uDYLt3i4e2TqgppDVwAc9v3joh1XQWUSZDeh9BY15VAo49lWVL+HiBACY0YTLFKndqVw5s4ou8lfCsHAUqJmijfZSaEk5UN9yaToRjuYbwoi8RTVRSFc42j3N0tJ+QkGqTmY+sx/Glf1yOislts274sy3riHA6PbRCxKAmTVV4kN2Tz6E1UlnVqahpwkJiNYZFWtfI8zxHBoQ5X462NpouVjjBjVrMe6JpYv8lk3VBpcwNKp2EFJIMQFMvStt7L7gRBiLmJ6N39ycYWvteCYCGQkVameTxuEUD07LasKB/cXZcIGEsNz8vbj2CRd0usDExxfMNzxlm1QFnfXAeMQSQMVibM4QQFhFiU932kiyr5mlkzqHUR8zwO5X8T7uHOx0SWxKP8bmZe0Eoij7g/n8bYrQ+vMy2pMCQAxNpojpnNOoPafLmyKmHVVuTI4KWdSBnAPvZ01uTNxg4uQUIMGAGr4Y47lSgHoUo3uwcn1IAV7kxcejokITAECq6+iOS8J/OIpknKE/rhYRZN11yoCSIs1Dy88lm6LgAM1PvwiNYWaYVb2vcdRD5t+DzhqQnC3S9P5JQHeKn4XHCKRz7tzhmC9kQZcuB2ykjXpi1gmJuHaCOGW+QMicNbU2Xlpkcj+LBEfJCNSOTAMfYrlxxnjICruXJO9JM0CGChNQittWEjLeHzup1dWSzBl32kOpk8k1rbq4u2ei4S9Yfg4PnRMD08PNUMQNshW49h+xgiUuclJtUFnHBfXRb6uRM4DsOFwemGsG0WROIWphCSaeugADgBLxy3QtQByzjU3zxBpuh4CBxuJTFmi+fNMNOPocF188sF08B2aPBZB+sBiihHDZwL450VbxPxPMzAmhiqIKm5K+rWN1MkpUPm8R1w1uYV0yCJol4dv5ac5+cph4jsCCOxcPoisvFiLo6p8GXwu+ZUwLA+zFn8OHZHgN7tRp49r5kQAROOYX59ZFFu7boQcFaCG5EQVT14wsUrTVPMy/Qg8Nw+4hCnI8KGS7AHRISOSknOdps8pPBhX4+IlCfzt92aurNW3wwTJLtswnj4RekgCc+cWP5W6d1TLxNmDCJmopi4n9auwAAAIABJREFUeIojyn/vw0SE4SCngFBRCRhBzMTubr0XrFgbM8PdhvWmy1GiJiqq3NpBzAIDZhRMEuEIQ2leCUHovY/dVHVZT6Ui9b7vu9L1+kTX8FJmeN+Z1EUYoHM2IO58Mx/+1lvZp2yVxzhBEXHTu1R7jBPYg0iEOGWXTNISpyRoB2Y8YgAaMM/a4BI4JMdOqspaHpIq8M7fPZxSzREJJ3DASUG1X041N3Xi4/JTSjPkabuczufAnt2e5w9evvrhT8/L+eGr189efgOgffJhYzYPdBNHLdAwJTGEKfSssVQnyKpKxvs3b+PrpT1fcSp/syg16OgdcRP/mT6mY+ixbZuNkbOvaaTE6XQy9+CE4d+4mYjK3sJxO3E59KP6LOoQmp0QxCCrMSxlmg5XMD8y2DLGyLFbSpmFwMjy476rKidkkWL2Sbt5zFMvEODASCA2VY49aQEcILM4jv4cTu60c/nWD3+QusXm/Xw+z+EqCM4i5AZzpcN2NBEkgXf9Qblcy+HhVKKI2Hq3sbNFk9mUNAJMn3744T762y9fAfjNX/9nv/s7v/vy4/v/7D/9r/6Z3/q1v/SX/iKAr7758cv3m0cnA4XkedHdAjsxKctu7/Ro5sLl5k2XXBCaNlZ6LDwfWc5Ll2XGGzzqHJvASDbz3gcFL63JHEG7D08gkNfpMJiUtXoDAozs73QCmiir9GHb2PJFNd8J7b3nz1Ztb948APijH/9IX/Hpud49P59Vtu0hHaG/9N0Xw+31w1ejX95/78V3Pv0FAK9f77//j/5AlX/tL//Gi/fp9/7gDwF8/pOnlx/+8gcfvXj7+Og8FsmQzh59owCCVFRZorqlhEmZ3cOZiXzilsAuurtcdhq4AyDyHvELH82CmK4TqmHGjLYuGi19jLmxUswpRbxrvvt/fZ6Z69s7A/mI2LbtcNtVsNmHWQhojMzASu/DBw5kQBk2h0VqiTcy5ZxPcDQ/hABilNvTfFkWzvlbzrVUmGGT8BKtVXcG4og6j0iDWM/IejHLprmJgolEICV0Utx6B644pDomBqEM2U6H7/Udt9S7GAK/rUpJYL4w2/xoOPHUeVxWOrpsR87HAzdZfYkwBvm8pXCAmOCBCB8WxEWWTQJ/uiyJ9tHfqdzi6xtqZgCPkb0Pa/62s8b6OC1MJSzMjcIF4ghS4RtYhrlJYtqDASS/xOdhvM5+xMEExwiXQbyUd/zaYM1MUVUyt3Y5d69i4Enma3lamj+Cm0GkeOA3flhi9gRv8TumxbyWEHye0xhB4SCGOMqPG3tC2o1iTElJYTXTIihpdo4yipLm4WGxtjpXd9u7m3hI47YIQW/0xtSFyn9KkH144jR/+tVX+SB99gvfPS3oF+h6YkE3ANiHm6OtjYVGbD6M84QpImcZ3buNAI99qzTK6JfLJX8b7SYpky/a8awys1K19the0pUS87LEBCOHv9swnRezI8ZrxmVlBXPJTAlPZHDvXRlyOgFo68lG9LEzwNBhY04rq0wIHm7ePasGl0CIsAoJg5xnMrj3sBTDK97rAgSzEHHfRx6xbGTJWkOZoWxWC+JYzNLRecPNw+FbL2NUQHUJAs/KRQTcLaZ55SDaVMt71JA8v8Kbp0dHOAezHn4XkWZmozuLylrtYO7Dxp6om2VZq/NxmCqLsPtw4tZa5juCiYsBLEXvBsgYkJQRj9vwTW6IEvQK4Lw2B7wC/cfR3iOIU5G4qXlSbUSHK6fOtFR3wJHNVkUfqcycEJlIc9CtGwuSjmCfK20efWO4ZQl3XtnCEWG+27Jq/pssZH0gXBFA0mxq2YMiMs81m5KCp5E/p4xVTB9NF08GKl3dEJfLZVkWhhBXSyvNqVh4uI22aGVbquDIkJW9c46V+0XLK1LUWDvbD29LsvN5EBH3wTOKx9mIUdFoHiUgBglXEUfp6nHIFo5AsF/JMQiEhavq0pYZ8HTr3YHW2u1EREWyT/tgi/zcCRzph/AsW4uYKcRgrktuBVNnnp+bioXgaucz1PBWIDHKG0YelHYjAs1l1xk3RWVX2UKVM5phGDYbYXPEEAj3kOr4rTXFCUTipci2Mfsdk/qfxEc3IzcWIUbE9FlRZIRqbLuZTbIXM7OHBQzB03jjHCnlMhPZYTBzjOFgYiY35JuYZA9VlIKZ22TxQSuyO1kteaftmcyp0agufnBM87jzzm0qp/rZcgoiTpAYiYSPw4EJocimxBltEGkINu/ePY2wcaywZRW7DlU8AakWAFQEMUu5UjcQYg/l6RmLcATHtUFtv2yQICIM9kL6XZ11FsZkpIURGe4MP4pFJq+rUp+pDZR/koJTwUXQFL8ItCibBTzy5pHzDaZwc0awkjoX4zN6uFEVehaDY+t7733rF4KMMThHamlMmu5rDz9YlUW/UxKtGYvP+DGzAmUFspR9WIkZdO0XICoz9iHkRVS5CTFEFPAJtgwmskJVEQ5HbjljOKkEeTyc13g/4lrfqiRMr3axYqdd7WhRCSQQl9JtYd7zRlS/g4gIJPAZAoEggoIPD0/ucZxKt/thVQiu5iohHm5pBdK704nef/ria3LEsDdfvgLw7O7EL+5U2BCNqvsQvS+L7GEWLoTNOoDY93OsYaM/RX94xGWLeykjLJwIgoCQHQ1QIjUNEImCuRBTU1UOmHuqOarqvfqVQDeXNoqE5kS9gD4FncGZvXSuFPhxf+G029hRm5q6jIeNnBEld4YRNSIu9gCFl/XdPGd2acQtoCEjbmSycDc3Tx0zYXKoKahHYtSodoeggZ0k1zSt2wVYVcPZDdvjljoaEbkNOG3Dep/IkpkHz/99zNJvQ+zENGwcx50xxrosvm/7fsn6w3XRh4fHsW8k3EQA7GP71V/8lT/86R/8z//T3//N3/zNf/B//ADAL/7SR/CHsIBDtMpd9m7WdxPitXkM1ZZ9fiRY1Djc3VY613VXgsECGtd1BGZGKjGMmN08f9gmjSJ8pDous2ADgDNF+J5shd0GANUFwR7kZkAQ8g9J+uod5EyO7MuU1i6XbWnBQiI4358APNn5i9fbD374ZeMvf+Gz7y6L9PEKAOKxrecPXz5b11WW+7dv3wD4ox/81AKffvKLwfEP/uEPvnr1FgDFi/c/+sWvvv78i5/83q//4589e/kMwPb6Z2ctGCqlm6qsJcM9SCMN9pZYv8wgUHPX3bSt7wMAP7e4cxKqZcyTBtfNGgrYnsvvGMPMiEhbMwvyayjpeFf8T+lPAb9brfInlJBq35xf5TizVr45OW0TNF6L9hhDZviLKPZ9H+EQppsgnveeZCU5hmy5ITNt4UEMFip9IcI8282eHh6n+c1FxD3MkzeXOfPVHe423DzGsYcSUdnczG+B8x7BLH4DUz82iyzfzTgnEaEg4nFkSUTYYnieeea4KP8KeHgF7vyKIs5aOGbyaId2PlWJoMlvnTWWEUQxo3yZXhmWbMurMRORV82mykSwMXt9KU3Mjlh1BcCqeeZ2SicO57w0gZ1MWJYlIwlEEmUejECd+wXkGengoMyfXtl4lFJChXjnoSWRj+bBaRuQOqqmDWiUXyY73bybCYSJGh+Zi5RaQEQ9dS6iLNXKTopyboNVFoG4eTdLXZKZdV0zKKQsrXyvXIm2CBFiNysHcisXvMHmIe3Ebr5buDO7e11IyCyGdWOCk8fI4C2O9haVpgRUVtQyLNW9g7nKWoPCXdNvxF4tJqzWx2bDWb949fXrh7cA2rNnLz94AcJJ0EdY6lzK53XlBjh8sDR5vGz563p2dx/E7q7Cfc/QPijD9nVNTfubq2q4EZFO/kR2zqX5uO+jujl1vvLz2Mo1GQIn0LMgyTMFtp7yN8o48kd1NLG+02xwyymLqprF09OTwHkiBgRCSWGNOr4SEcyH9/3pybXyfeema9PNR5Idb/oTOMDmcJSNuptHmDARcergJXAICFHHrfIS1UfhMXw4E82LsYcHNBsolkNTIycljYgYwVPxJI/E8aQj6GAqmCcqys2dSQ+WyrZty6pN036BkaWGZAE+FmUSpsT25zsZ41arTsR+xBXwx8x26KrXwHWKxbu75wsishDBejcLZqzpVO1jhAk3ZiZim1+VSA7AUEyiR1YVe3ZZgHuuPE5MAhYiKXULAHikqQNGkb74AJB111vfx7BurtPlmutv76bQZHm2RYabEi0qZD6HBJ77KYHg08gTAUdeeMM8g8OHof5bEZK8JOSPKVTHmQwzuvkYvbGMbofMnRIDAspyTcTMZTBvu3lyS6h/jjCPzSWTfcxKFHUJYqawtOfHfF5E5JrCzt9YRbHaVTqnK5rUndYlq7i5pEILT1Sqare92HzlXyYbA+a3cufPi8ARMZgbE6Fn9kHm3iMuFEE18sqbnpkDi0p4Ypb8Bt7rETEi1CedJWLEYIfBeAJB7++f917cvnRsHvPSMsw43R6hmFmJhlmWKmdba81N2XJI5TRYaGEZY+z7rlQWO1Ud3ZzBFuajekmYRImKQFmLRRNN16WbIbuVAMnK8IrHRrhlJMKsu7uyFusrP/5hvXelJbelg5YMUGNhxm6j3A8BTpMaaIYMwDmqNSdCAoUwPbfCYjYi0ASZ1pvk1lBtIzjvpYDk/ZrQKWiMLbVqrjfUiPQYuSVONVMqB8tNpSmLswMsi1hCmL1MNFSsgSvbLBUTjsQQQIgAYWKnMPMqm86XkGWYwUO4FbCjD4tQ1Qgyx2TbRJDDMdx8mNz0eyNhSLNOIi2+NiLCkAaKaSl0dzO0pa1rPSp99L1vBR8y0/xvIyzC3VU0R5cZh4kwESQeEgcCBJF95suyMFES4syMIKdWeavqAwoPJtEsHyj4HyYQt3xMk86QVysiJuKAHTeFXI4ZXCsrSmtKbbrvG808jpQQAfOe2MvWJAN1RWecsEASqVyohEI9fwZ3lPyU9b6VmCBW5QaQw3P3ZhUCsUcyZ2uPslCVZNfbjCjnD9u7qdL982fffPP1SRjA6f4sIh9955M3X75a5LRfngD0b96si+jdiTxXgwFACCLCY2A3etzt4QLgsj0+X1fmYMQaEB+J7HGEmO8+kvacVO2IYBF3N4vsaMxnvlr9+vWWvm9jRDcEeWE9DzZNmWlrXjHj1oYgYpFjCkrgoACESIIDlqbfUAEzS4qDNzJx3jyESESdHcDoPZxYkdm9irMmvkckvVsxebEpVimlvJrX2uJUebBXAO4YAR0u2uzdgyorH7EpSFvLZRrZ3L4TV0x3GwHKmpngQ/aBRGRNuLAwspK0/Ocgoqenp3PT5XzO+3bv/fnzZ69ff3Nazwlw+c4HH/34yx//4qff+w/+zt/7b/+H/+6//K//CwB//W/8tV//y9/bImJwzDYHC3YwKVvaz0n2ns/nU5O0sPG2b5fLno/BKiuRNCVdGvUdwDdvX2f2e2ktyAuyuywpTeVoIkcoAEhnR5VbMlMPTxk5JUeeip0s3b3vviwioiOVzbE3pb4/MZybqkQy/D96/70PP/x4f/vNm1evtv6qrac80y/nu/uX70f34Xw+3QH45NOX3aCL/ezzn/zRD3/y/gefAfj00191oq+/edva+vLl+00eADz0/mxdbOycyTr09HuN0S1cnPq4hK6Ydn0Wdlbw4ljW9X0ARmeDMCtRFlscBQfusMu+243tWqTNRHpaaktiDiIYBeHP7eOIPwkiDSMOhktrrUm2HSVYVCDDdyHWNQ8/bJdedbkTNU+Zx1TlnDhURjIHJ4TIbNMU5dNGChe6ApKD2Kv9AUSU5SyCxElIGlsRR8TNsqwqYhzmxEyCsoihKIsAzPbeIy/V2QQ/tQ8/UrgpcCsjgs1G3NZ5Mg/3YePYuKfyPsKdIqtbJAWOYLIIIhelmKCfm+BAHPWoSVzPIrD08M5muiACC4QVU2IgD+LimKavIN8FC+u9pyCVfpzdBgPdrTkvixwsTwYsYvRBRBWHnF0secrv214HJ2GZWf2IiTRXUVUiHma7jQMHJswENNZkVRw7SFj00c0tV/6qjYyRFRUipFyXn3Vt+04i77BR3I+GXeaJ4jpwy4ZY8qNRiTF8GNWkbWDKTHmspYAmBx3gpqP3GMlGqZ9+WXW4PX9xzx5hRZOxI3hATAyzMNvzezidFotMkAWocM43NpN0BWGYx6pvhnbFj/b2oy8eAMgXb79Ly3PVn3312p6eyigqDNHT6fT8xfm8tEbx459+DuDVm4f3P/hoXc/npp8sixZ5C8vpnN00tvdMp2z7fnUWH4ceWN7yuXCKDsAHYlKEmbmxeC6gHIhgIIik0g9wK+JmjKHQGurPmdO6nm0SPS6Xi7SltZU59r6pTI9SwGPEQETgiCeFLyqtLV1FhY6TWx9ddGEVogIzJdsEwYnuysd77N2sy9rSLC6qZttU1UfAkFTj8lUjG8pvB+/unmKheSe74dMRp1NsjMHciPbSXN2zvThMrO6rOqJfr6PIMQPMuhKbWbinLhlwZjArEUPkvi3VenZ5GkBTJcR+6ZV1GjFgCA7ytGhlnoW1MRxeYfEyNc+F1Oe9oEqXzNxdpOX1ygKje8hYVIhZvOpIYu+klPeFK6iVSZwrY3u4/kcIg4nrysSzcito+Dh+scmPp2s9Nh0w5mGWC/EgEmmTu1xLa/h1ByuZ4uCp1JEAVMlHWOTMnnOVGsPH8NaWXKLzC57XU0IezSwfb539lWUgyuof7wlQ62b7vh9m/3wwODDS9JTXq6XtfSxLGS5uvPCVuAwEp4YIB5EQqzZi7tN3RsiyGC9WA6rvLw/ueYuX6701S/RsjJGec1XORMK29aNXOwBzT4kAUWLlz1mLCu0RNnow6K6dsl8TQOM1TYNEFOY5mVxbA3mYs2cHSaHyRgziII5AWXbbsojy2NF7h9HSNEnUb5/eArwsCwzu1/m/LloEjVSJgct2IaK2aDBUOUfkRxMEqfjsAxu+hUN1UWULZ1ApScE2tqeHt8pY17UdUSKKfd8JIdMEu/depVNtIXBQm9QD68M8sgSIysYEnE5Lah/tdC4HZt/XtpjDPVrj6TkfAmJRt0FmBbUgWqUF6Qj3XgBbj0Eki2pucSotRZZ93/ZhWfjiVdYJFg4FDG8vT8uyamsA+n5xt3VtDNq2bRZ+dIEqYVCMsQuxLm06cVKVyA6oMgmIAhZbf9oeHlJEaE3G2CWcBoiPqJAHZbskImhsozDUw3VdDfF0eetB7aQAVIjBHDwivFf9lcqJmcHiFiMb3gEiyS2Nlc7nu/3yOL31ARukomsFQfd6DCRcLYLsFsjT1tPy+LiZ9Wzj07a0VQCEUFuWPfNHREno6x7tdM4x7H7ZRARB4dHacgTRpYbliOHhLKQAGq1mvvUeERn8zm/JYNnTQx7XqzUpQxgkc/DePURkH93NVaVJK2PI/83cu/zall1pXt8YY8619j7n3Hsj7o1w2A6nE9uZJqmiUogqEA1ogfgLaCFQAVXQBIkWSCAkHqoWCRJKURIqKIREByE6/AWIBi1oVGU5n860KzMdjnA87z1n773meNAYY669r7MaVFYDW1Y0wtf3nLPPWnOOx/f9Pq2MdB965dpyAMaA2eiC/ayEe8BAYWFD/ZaOCcTS+8Klx7ascSXcU3vWp9lPNVxaG0+n2jIti/DiwyKIly5c5AJHrNwahw3NQIXWm6shPNwaA20xDwBqQa1fQnV7bOsSWoNFrMvhxf3Tm8fHr75KvUp87MI48Ku2LhvChQE86UUvficim42ffEmfP+atoC2gJhxvfvbT/urO31sBDGEf8eJw7+TbtuWQqLWWXBcCheva+xRwOjP342oTSSVEoW62MaQyXNIzydy6IJwyfij5VehtETO7nEYXMY2KdWQhEnMAlDQEgC9mseVBKkK9CJ1w84u5wxHCM7EIIs3B4DCvTUKaR1w9GI0wYAAuOtbjgYJ1mBh5hcM1dyduCDsc121cqCIJT0FBIdK6e0Rij7kFyNzAQPBkpA0QL70ZIsw1eCI8GBGNmzBZ6cxH7/0yxjCFGklLP+3lvAHoS1O16C3trCwcak/nU++dIqqTUX9198IQH//9n728e+/LT04A/uP/4D/7W//jf/21r7364vVnvcuAAxjG7dm7itOgMy9r7/e5znn2armcfgYLkvVwuEO+uTbO53NrLdy3p1OKhh6OdxFGzHCDe+q5tu3M1Jd28KAyOc9c3fKjEksn4pZPsr45McmyHPrCNopk6czt2AeFQyeBPAWQKtwbcRbtPbDIcAR1Obz3wXA7X0auuC9Pl9df/cnF/J1XX1vvAeBXvvet8+a/8/s/eno6/9qv/YVX730DAPdnv/eDv7udX//qh++TbYQB4OW79z7etDWIAmyY9daBWl4x0lm9IHNC8bSdmyx9efnll6d3WgBY7rtFINRjUECiA9DN2spMFHAbmr/ZtvQ0YrgpyLtUFsaUDTMz/ZzO/P/LLKMEoUxqY+joBADr0pbWPfQSuqxyPr0eFgB6X32oqXbqFJUNP3zjzsd1DScdWmpBEIg0UieqCRpkYZJoIeKiauN8KjvJ0loTEGu4zil/750osp1o0lIHMS65NieR7je1sLmvy2JmIW3zsqg4EK1dYJrBE3N5kBmky3KYxHEQUWs9NyvbGInt5NahftEhxI1LZZBeUQ/E0k7nc0TxmJ8/u7dtEGmGk+ckIqEVZna+nNOhnWToy2Vr64HLPhb7FNURZ9t2n9Cmw2Br72tbKcjGpcBerUkUvZ0cvQpczg9/WfpmCmwAHp7fn59Oudc5ny/53sXYACwiKc8uPa9XREGGPy1gvRiAdW0QPl1OJCyHVibfZcl1gLS2bHFJj4yht2bmPnxpLYcONrQzSV/CbHMXadGKKmrhrRETgVwqd8wevzpDOKIxTZIVhaoW/89NbUoWmYqa4n5JMASoVX8QABvWkmJGSLhkfs5AvviXYeu6tjtywiEoHRPbeayttYjx9Kg+8hqSTpfzMEdvhzdvTst6l9ZFZmlC7gyYaX2MIhiQp6HmSiwpY3lUvDnh77/G//lbf/DG4Pw1AB/99k/+hfbwqx8ctB8eHx9/9KMfAziNcYk1pH3w6p2/8uu/9oAtj6+vBr/78PU/+OiTd1b98J27tSmAAbo8PYU7iHprWRcdDofWFst8TUBtAFBTwHLUyHKNq9yrFI5wt5YJNeFL6+rZ6XmetMu6jLHtcbqpfiKi7XzJ8b2I5OPNrQ3T8/mJmdeF2Wq7ZuSB4MZMDKsNSuvdTZ+2J3WT3vNvMLBGUihZzfNyp9Y4oDrgtDTJOmDpsh4X07Fdzq3zsd9FbxXOoirSpK87pOZyudw93Bt8aZLyiixmel+37UwUPAlfkBZRMx232HyrAI6W/mxS1aA9Da3trqSoqHtE2LK03juFnc8nKjhgy4dGVbfz6Guxeyi4MbeQpGsX5saDiKQn9XarkWijwEhpvNmwPdqyRjjEN955Ypalk7uDL+YAWj8Kuw3bztsiy57suwBMMtSGjWBwKgJYuAs2TrlMWzi/gWv8AlmuoC5DiVmII5wCbjMbu5U3ytwQliybY2/btl3G+bB0hvc6JYYsXTetbN7IQ+ZwXPtFx57YWAIWNWN3J5Z1OS6WVSIowoUaRcJqFYBdtuPxaMRjDNeRxeeyLGMMDV3WrlZWjvWwRITqRgALLtsp9/zC0tuCCDPNFWWuiyxcT29IMnQpScaqw4mjS1uWltOccb6QovdVSMaYl2DxayKEhdarASpvB/U0yNhl5CXYiAKuGOaVAUiy5B5Z3dcuVAIQ5i4UcAp4nLfTL16KShcGGcxGXOziWkReEsmVhyMirJbGxEScjqZyRJb2G+YaHiKSg4xsDZnb4dhyaKQ5yKfmXpHowNWTNka1YOCiZ4vI7hdwN7kG/9bLnFqH5DYkom/fTOoowM/SWI7rbBT9urqUtm1julbhboVLZHaPsdUgLVGFmQsVHJILim1EbFBmZoigdkdMaVNLh8UN9ztshHvbaVueJoBgpPtil73pTqbYox9Ssps7eXeLcskymIj4eH9HxOn7Pd6t2/l0Oj82onVdLUdFAQ9jSkNdcowSOs3DDWrh1GrKidS/SE9jHvK8yKGgQIREJxS2GBm7i9gLNEVEmTBEkLW3MlGbeqRDhIMrgiQinBs32p1p9SDlmIBwA/hNdPl0/pewZSqlC1FeHldGfoDovdS1+xhezcZFl2UplQHtaIxrWHRxyMPCnSKRoL5LKnD1BO6+QSFy7kxzwOHTVpXuj7p9manwEBzXBaD1RVrFzhfFfY/gPS6LBs+4O5ipmZGHmfXDGq43qmObeS4ZgVFBY7sMqjZCEWg9McluXhUbGdwSwUJNxObVVbp1jqAUaTtCItTV3ci0JOf5pXdkw/wYk4Wpqg4wFavY3BuD7o4Pr55//vnnh9YB6OXy5UcfqdnDh99cH46r52Rd2c2+Op0/+Zw+/uIYDOAk8nR5ukOXwOKB84luWAAxBXb7wrMsiF4qvsS/R9C6HiJstwsy93VdRSkJTx7ggtewiGyb0eRf1C7fYFp+Pb72ahIT1zQ/dg8iFhbK0xEAbJiaBjzCCDMweZIdkzS8x8TuBgDycIppc8vfLKVrYBaLjbmZ2bZteS9cU2PKH5febNrVjxwRQeZqnvsNjTASZEpRjn0v2ybCMFfVq9nKcI5NRBotnorNyLO6NPYPDw8RdrqcK2Sn9dYXhAuxbSUJuLw5b2TvvfjgnXfe+1t/828D+Kv/9r/61/71f+9/+d/+9vP7l+fLG1nKN2uOk45YB6hv5pfLOa0rzJBYEG1MyM01ccOJiBKXT0jH3h6pU1PUrFd2Kr5hz3W0q3Aj9jiejIu/qCFt1cEsIiGcGTllgAqsSxsAeeyIWSHiGMP12fFOwYt77j3MbBtm4U78xZvPP/74IwA/+clPnj1//4P3Xnz4jW+C1tdPrwH87h/8nXef33/rH/vwxdFNH5+2NwBaXNaVxzhBwBFJQ66ffeaD0A0+Pb1peSEKmkglAAAgAElEQVRPWQelUL8xxc5C14y5j8TMV0YgVVCa6iURzjmMsCB3uEWo5zDoH/Y/TnBYX9vCC/mGzOo0F6bjYQVhWRbZ2yEjUGN4woyT+FieBWcU3iFR0PnGuofL/pstmqZMJ3zJFyw8wtSdRUYFlNaLk+WNzNShlE5Y+LCC56XfxILAjcNSZTDqxUzFAamPcdnqY+SUmGlqjEtsiPLVV1zfzFnsjVPlUUC0iHVdeOkWCikieh7LHkYWRGSkI/Vr41w2aU7OTxbufSoS8sJMFnL66WbVkRrvziuvZvZ4Oh3Xbm8HBrtHUd4hSX9tDeqWFvREXTw9PVFhwwo3UOv9Cs+SPR0tjS3O6bFB49YTcxPs5oxSB01OqmmUbWfns2RsGSfhz62UGsyqGg6CHO/uzmO7nDXHT601swFokzYNUFDbspAQEZG10BKaqR8ZdMe7zSoI+f9N/msF1VCYhZqC2r4PZgqChlFEpcNE3gxWeIH5DYSGvz5vq0jrx9ycO0KWtqBHUO/ruq41WHScn8ZlXNbeem/DA8DJcTIoNyztpPj4izOAP/n0q9/96Zc/PcUnG6ksxyWHmPF3fueHbfvmr3zj/RfPDv/4X/w2gKcNf/zx+Ls/+MHTZVOLaPLqg28CePc7xyfDwPLjn/zJ91/ygygAOSyNhVrzGV0EgKXl2lwtbAKbs96Dw9257yZ3CsDzyk7eQYIkE6+bFHDKqhOEGKopiBluGFslHnryf2kSxjDDfSLCbLNhI6N/ZOlF1HBPf1kKXkpS1MQiziljIeJlzchPn1rUNC4i6eDu1dSFEKILhVCYnk6Pl82zic3l/DhfUvAL4Nnd/VALc8wDOV+KzXS4NYb5yI9xhsdLXuAMVh2ocA1uXTKwbyQ3pdHEn1XcSO7YRUR1y9uwjELpreYuIp1GxdhTk85MZGYc3Jc+QTkBBHNA+Gp5Jo+AjgsMEWXqb+zOXaQC0XeKn1tKrTMaMZcE7mph1rmLCAVSLi2tQG4U6efZO8FyXPI1Pzo8lEIidn0nKIyiAnIFIozXT6d8c/ukmCHgNkriBEN524qskd2jEZkax/4j2GZ0uZxUva8tZ2qZVMatp8g5nAqxaZmXKJO138sHp4YIuL1Nm0pLEEi4UicszcuUrG6PEoXVqIiIpQVKXb7pWUgQTJTwIC4cGDHlY68T1GqRBiQ4haE1znIuwxk5z0ag9WX3/bmNBIu0oq74ZVyOx1WElbDz8gNWxkq/5e6HadE2pbVfuAGH23X5nQT+6QJoY3ov4wYvlmZHZlFVheeKksHmyYNMoAAu23CHLLnuNlPPv6H1pqGhBnfmGgFsqN+Nu/OfSVGqsEWScjyywOG+pxeg9T5ynMLcmGXu5FQ1wvOyjwiNK9+rtRwLVLiAz3xmi1D1uII5aELad1U7bnxKFcV35aVlStPkfvYMANvq178njdHbQLU8m3J0zcwJJF+b5Os6bMysC/L5zlS2HPRyHhfk8drym1ILkcoRyMQtEWnUM8cklzwc6mGM4AyDmkqzOnB4jgsyEjnSGi1uShKYwdQVEnNTnO2JdJWfmqs2HQ3OFMwSAdujTMgpFiKhKC59hvUUQRNWrjwGEyLIws0mLNxyMVU5cHugVA5+Irw19umQjLCkJphpRMuEeRApDHAGM6oK3INFzYyYdsB1lj41obB56mbqK7cd0FABddfXJa6XeqnmpF1tffPDK9FvCaozxuXx8TEieuN5WFNuG7MYoln2pVhj27YxinTV+wo4s+x8zUk5SjbWbFqmAD3/2G16WQKXLGNfZvLfQgLEbrWon4FjjCGQAAcToThP7i7JIY3Y041HOBP6cVlfvXzn8XF7/QhgO2++AZ99ppft8Pzh8HBfRuVtO3325fnTz5any0oE4CDd3HHaWBYB/Lwt6fcOZBnq7ntQ0bXHYIhQxhNUvFeK7nptftLXs/cbiJ2QSvBoLB6KQMpYUrmaQFkKqweVI9GtiLiGFLXujlDzMoBln5YhKwLsaOHyKCWTKHXa0/1r17x1IEVDqHCB/fcYmNHx7tx7F7nyvZlbIwdbhpnVKxaWrA6AGtd77ghHhI/wEWFqqSmLRg0croapaSciQ+RmywtB+pZLkaiS5K+Vv8c27GJb9vZPj08vnr/zuJ3C8ebNm7vnzwH85n/1N/+1f+uv//v/7n/4G//Nf5HmIADHu2WDuvvSe+8Pl9fHx9dP+e43boSFaTHbslOaxmkDgRORDFgYAgImBFO5jfLpHQmJ5WLYpIYuP/xd/bcPj9LiY675LxPhHMVPKdYapwm5JrFWM/rWiMJghI08JKoCCCEh0iBifvbs/c+/eAPg8TLs/KVu5+VwYVntbAD0/MXd+8e1O+LSe1v5CMAul/MYgcbBqP9KpkXm+MaZem8zP1cOQsYLeaxrLywR4A5nApNMpEOQqxvteMt8dT3AfqVlUHGmqWZldJt68A/1Hw6Yg/I3hwZAfai7CBOJuxFVpFC6tTNlO1k/b4VxTDZ+vcgOAdnO8LoJtc1Uc97B3pwz0GDmvkieEmHOkkNFh1Pmw+jYABfpAQtMZ66UCZ+ZQbw3q5XG6t5aS3399OLnO2JXtCpgcCL0uZ8sEzhlRuCVOVULN0KAhHjClLPZc/JgFmG20HzFibxOg1m17FktqQKguphyD8m5Z4lsPLg1aSMuqubSyKvTye+BPCDiRFYfF0eEulmGCwSlX+Du/rDHMFekoqSSk1XzCbtyRuHKlGKZyjLICXsXcSK3uu/6smzbloCPvZpKWDoxu0VaZPfAYzjtGS68V3SgiMYUb8UuZtIusXvknMtUmTF91XPXwhwE8hhjiEhfluKBj6EeDdx6G1oHcKIoCiizf61edVHFYPG0/RMbi/YGpou22san2m54UPhMKOPeWISjK/NpnGkBgLPhBHl96T/7An//s8c/+OhLAH/y+dMnTxvfPXvczscuBwwADw1fe/ni9PqLpzt++fX3TicA+PLJ3C4HiX/yu98+ffXZF49vvnq6ADjz3Y9/8snj4+PL+yXW+2cvDwC++uoE974IM43TqFk/iYa6R8QWNBExDAEZwy1gJX9Orvl0d+aw3W88leaO1haf06SkYOTpWoaFcGbumU8f2XTVXTM3ndZaoz0xzl1TbUyVd8vUPHX1IhZ+Ses6qLXFLucEteSTHLuVPkz4yshMjKgsXTXUjQo9Rlk1ZVxRjgvDSocbdWLOnIvC0OZ1grnLFOTiwaz3NTupnbOW9Wf2q4G0tlAeK3FzHm6nc+8dN7jcPGw1PFun/IOtdzjGphzobamAYkroAyfSfibW+7oe3YAAc8tShOGNel9kvH7iLjXu9ApbLsPLdOQHRTAMMcIJbmQAlr4i13NMIpwTpc1UVVswhaOkHlWSUkHjpgPXbvBKzE5oi+TutiDuIfv+z93XvoR5eNYzXsWUgcyZuTHlZqsvzS2I0RofDmuOgCkdYJY41RxwjOuXJ0rYJFVjgWEbg4ghE+4e4SAnDioa34Qd5b0Aymqk+gUCcQFs3GdIb0RrS2jSCfY4WBYhaex2MYv0izFkxwJG1DM/3AIh0oIzwPSKF9zxt0vrKdtvxPREqgOSDU71BQSKTPEyKyXjvkktB1H8wg04EuUsJLLUe5nluIdWjGuhbuNK887gTt6J30YcU3lUtMXs/M3CVD2MKB+/n0/0LV1oyJQsKlAQR+Lcs7s7ibSbl5hyfZ6Yjz2xpeqtHIRazGXITWgLXTnkzNx7DyB5Y0aDIIn/MCug6ez38mmwPau5gI6yR+HSW0OHmf2WctMkLeQA2KekK98KDQ+PnM+BIinHy7JoszFGclJPp5NIDydi3pNEiSZbKqz3IqYN3RrL/f194k5SQ5Xfb3h6yTgiuZIYY6PGbWkMDq1BPHFbDusYVjulsp8Vmcw4rgTG6WG+6W1wraXyQJ+5BXFjHyFCNlXuDgphN/fMYN6RJfWMWV1dADH3oCDn0pADyQBBcYWwn8VBzo7KFJxMXA8lBDMd1qxQ9w1tEKVL1FN8KMRCAQoNI+e0FM4ytA4wr5cdhGAOAqdcgoqANYdWhFtuU8aAE+I6FifZto2k9on7H85PvhUtmW6TI3JUe9tR7F6V8ILTu+WHQkScxf/MKQjQW4Tz+UWJmWPH+qb+mES6wPI0rk+GCJ6ztiZzvVGx87RblPdEg4iWBWcAZOmROXuQUDsu7337w4/+6McAzo9PR6LtKb745FMiun/2AIC7uG5xubTh2CJNp7S0u+Vw/vJLNJLWMWwNBnCJiIixGcgTNvfzzKcJ5ui9R4SOEeFjWK5Heu8RtptjM4cyH9TM1jGNPbMgwj2caWmN92h4d9fJpGZQkvmJqFEEi5mFeZTykJgbZuC8hdOwXF5RhJkdD+vuw9wTauYvuk9kijCHxO0DE2NcmLl3ERG1keJYAEtrFxvO+bfZTWuZHdqavxpp4EgTZabNX6GAhNgz1cuhSuGBBMSYmc3JoLDAfLMhQhUTywQmc9dwAtIs3VozRGv9i9ePh/WQUNBf+e73/9P/5D/6a//Of/6dX/1v/42//q88XxcA59OTMp49vDjZG166XJcb4UPDF3CAJhdjf9eCaR+qwROiTPn0lj5ovwUsLUp1K9teSu6oeESMiKCZDp5GNoOZkk9RVxYQTUQvGwVal+vYWpIppcBZIMFMk6azNkjCDmN8/dUzANTXp9P49PM3lzefEHe4APj+d7727NndfSNRfzo9neMMoDPWw922XQKcmcDFDK6CK1Q3bmTbzN7uPNTG5cJ0EK6p8cw8NqfSKczzgTJfGXNYSSlqoHYN0KlgSCZiEfE/b1UjoDAbGpRdSjU5GfTBYGdaagqZ/l6OXbzWWcCcWWvuJdbIYXdZz6KyVDmHKUEGH4h8C2sL6J7e7n0DwfNxYBBT7QvNR4ZTVmBgTYcFOYggusZeMvfeuZYrKTeoob96Dcp77zeeHvqz5PkZXGqttRq3mY0xxnY5HA6Vm1AWVHAqQdM4vrf9N8fgLpKdwWS5Q7imTWW7nou7eeOjQY7LSplrMUc0QYj0pc7AA0sRDQuZyXSI5JaiZGO0uz7AqPzLoNJdJ1LN3N01sQk8A+OJqEnTUB8WZYlsswf2mwhh7FXZzuCoSwoUTG/ePB4Oh35c60NwTc60TzmqiKCzIciTfJHhr6Nl9C+LSGHpwGzhKYYqNFuKMgweHsJETOSlCeeploMzuPDbFCkliAgSyW7NzEB0OB4vamMzJBmk9Q3wMWLoKh2Mw7IAeNrsSRXLYqDL0sYSAL54On302eVHP/30D396/uMvL18lKq6vT4yDj+fdf/UbL7/9zgHA995/8Usv8aPf/qM//L3ffrj7dXl4nhduuH/w4uG7H7774x/+aFkWf7wA+PTTT/VyeVjlu7/8zYvj88eRQ9vtcmbD7a+gMYU5hQXkyuYjMrBQQDiuSosg4jRAJpqbCjAc4WQakaKEKPpDHUbMVT7lO07cEnR6e5gQgTmIGdR67WwSdhtOmd98u1nM0SNJ/WosyNXSj59giJzyA3aTCp/Z2K4aBVBt4k5Lmlw0Nh1CnOXEblF59uzZrNjRd0QoSETCrviHXS3oAXiobrV/CC58eIRIoq9wi0G9/WeopcSJcJMH5L5ja2cyPcKdwAKKG6ADgYWZhYLJvdBjmRtimkFJM33cyWCUu9dIUhgyXIAgIGiBjEpXYmPoULPRmTLiVBEgBFMRjmgnsVAmwOWG7Qq0BqX64DZAim4Q1+vhsH8yeW1l2bV3msnjpClJk2roKEzVKR2dSHKdWjAx0fX0Vicfnhhc1MXgCIEQJ8FO9+4MCJuegPwGzce8EdL9NIu3Jkwt1T1kVh5DkbmN010r0aWJCyRiwg0B6FT3Cvcwy1uhURPKZpYqyQ5YpDkBHkzUeyfV5Oas60q5fXTobL4UdB5bREg1NbE3C/kHlmXROQguS0triDp+f7EGHEKtxFHC8HByN08rZoa3FyhrB7RmZoxayVkA80FBIgywmaflXrgxWIe6ozUWlrkuNGG0xqoO+Hw+XdKvUYOPrFFyCw0QdVqyW04RNQc4Z7e3baEkaS/MTHwaEFgA3vMuUrIVBOJmiftKISUhwMESEdQ4nwmYEQCyW+hpHhm1dgLvXiZOIp8QSepV4610N6Z4W5li8ArKggM4HtZkx1zOZ7e0NuUgf2NuQKgqyPlazbu72/DD4dCkpwJ/2y6tNeG+w8DB4GhE4kio+9vVP5FbmKaZANySjsSgYvZm65x0ywhqLXmKNY3wMnfV72tk3EZ4nibqJQJf+oF8CzMPuxZejCInUxDH1JsiU98BDvJZqkIIweQE8rL7uTuVmSXlEPtxTwYLuOXTm313dnfMy7JcLhePUaqKCKaWK6AM7mnUGeG5DRBO4UWReNWZgYQ9ZtB91HeIyaK5CnkIeUXzFZPGqdFQ1RTXaObVV0jQFXvJ1IioC6dKzfd4e/dUUDCVtna4xWTSL0tflgbgfN4Sv5+6gMBe4EIaZ2A4RS2cmTk88sHNWXr9OESUhiMKH8UAI05yNxxh+63chRr77hqrdTp1Jljz0IpABKKZhm8Eo1ifHZ9/8F6+SuOrk5i9sxx8G9vPPksrvsAFtIAbZSwbtk3ds6hIzUuu+dGCgiXCMO+St0teU7UsT83Gtm2tLa3zxz/92bZtAD788MNEfjKJRbbCXKLICBvDVVFZM9k7mkODhPZJWW10ZwhLTsSGtdZabyzAsOyI1DUi+nKICM+ZQPI+iwLLqlvM6jCiAm5ycsI8R0+OOUqb46qA6TDAezPniMjSqkknElWV4Ih92FmUwQIr7MGQ5BTSmaW1mb0Nd4V5etvy48rWQtqSbFsLy6mBSEpMXTLPoein1cz35dDm2vyLL76wx6f7h4d3X7y8jPO63gH4+KNP/sL3/9Lf+Bv/pskXn3zyyXr/CsD6cCCP80l5PWwnjEvFKrXWYJ1IuBFir3DiGns8vzRCEEHz0Mr3jsKmsIv3MM55vGOPFt4zuUsCVldg/uUwLffT1fCQcmbhLhRRHCs1jXA3pWitLRFkmiYXadxZYhtj2x77sgJocXdo/MHLVQeezuP16SnDnrZHffb8/u6w6vmc077g9aLmWKO8YyhdQESQBpxpuIuODsDBQmyuYZelL/Bt7r8EHupG8NTMklCq29KJGfOu4cTlRm2b50lbz+A/SlRspUTtAXtoPAcou1K3xoXcW2NEqMZmW3KRhBgET8FZCfjpBgx9Oy9ABEaYBsjn5Dz5eQFm3sbgipIRd3X1ll2Vz4j3jO/g4KhcaDcNcuGe8WM5umrSuggyj81DpE4/nyMGlk7gGgsyA+yRKRueiNACjLeem83cl1qM6UoLqk3flBYyI6K1dh61ThcWJnarOMOs0YUlOEdanruZnBWm5ivtY3mPCQs8mLn1A+AGpbl2dvSE+2WuYN5BjWtJuF9hbV30ss24zygPt6dfDG9N2KWWE+bqGUBUESR150jOrSMAbKdzuGe/lCzG680YFExmVYT03hMy5Z4KzasryUkoDUtWr3hYDLVCgEcsy5ojUbtcZmQj5WPggQCnEMDMzpPWtLYlIx/P53OTBXFdXZfGjSpoI2Y9EFGRIWXCBV2Gu5N5ba2dWSi9zLiM7enp6fnzFwCexjhTW+7oZ2/w2YU++nID8Icfvf7xj7/64jWf4/7SX221eD997dX6br/809/++nffPXywdgDvP8O24fu/9M0/8qcf/N4P3/2lfwLAw7NVL9urFw+8je986+t8XL/+SwDwy0/FIfz6+wcdKWtGa3Q+Panq2pfD0gpEhci9VdIM95WvIxAhwizXPLjKyjRzQHJzMq25ZgbGP3DeV6vuFPTvkb1EEi0HbRY5g6Wca0yRiLAQBBRwQxIfs6nIqo88stIWkLox2F1psoFT2sMiAdPQPrsNdZ9pcxGEJGvk+xrTalrM4KVbeGAOZqd6NylRjjDHzS5dW2skLCwRlCgTdxDRMkG5WnphT/MXNRJU0ZJxj84kTHSTUbmbXsO85iMePlS49dZMQzfLi4k4WKRJCybnvfFZzJ0jfdZVkeZenChSLFBx1xXQQO5O7rl7CHAQOYvzTJxJfaUOZo5pQ6mM6pwbOqU5OnvGTFEUpHxqz90FMSKIApEoOK7FaJ4JjbkRN577Kts4Cbxe0SGNGIQEZsWsZFTdCQlCVd3KCkchLUc5IKIupJwb9ACDhSNINdllWLgR0TBbGpV1DnA115FX/400hiXVSfnKkFiG9To5+c5Y5SmcNtVG3GXh3ur514vaNoau64LYiQ28x5aL9OTOOLzIvgQQExV1ZWybMbub9A7Cpttua8qZ0u32wgLu4e69rRXSLTF5rikY+cVTcAgk3II8mMuNULsyYxYRSZX5Lg2qiFfTPZMsD3GRPaSabtuM1tqytEoiBDKirBEbkZnRREbnvMB8EBHNEVWObvOB2E+BfLY11HdRuNV5QsLsBkifpolIK21KPfc5BdME7ZYyikzi+vbGrLditwjuBtRJ3706aXZNu4g4OYhaa3vM1f5tt9biZuXryOE0pVhURCJMxzaGh9PhcJc729aQaXnm4VbfzL7yWdcOeM4sDodDfT2L3ZgQTpz5Dj4P1/lNm40wy/HhzlSvIQgzEdJlQQxhTrI8Sa365w1dq6ZdFJMfURqdzAqJ2mVlalou5T0k1RLzOXPCS4AW6YiJcJo2Xc+xFe25pPkZ9g4iEdSYaWZFR4SYXtxdGuVnSARX2y0hsUdlifAUTC6JXkMgjOBdmBvvsOIUzV+XNnUkJ9xv4sHfxunNCrKGXwzyP1Pcp1rVVG8DBfOfyaW/kgUwnRFEOvyWhJI+AEzja2vdjFrrzDSGMnMKHdUjyPbx9l4dhjuQA5EddGIOR3BAwtD27B8HlYGIojR+FI4BD3UNF+67UJw5A0WEwJ61ApwojCnGgPvd+y8B3PX1iz/96fnTL3v44bjyugDw7STSI+BqnVn6IWMIni5P7xyfgRqJtMMh1SIUvUtz1s02FNDkFsoQ+1pvxne7SD8cl2Rxi5SroDacV4FM3Oj3KqyxJDxGZhY+aiFEeZqlL6kemCYL5bBdTU2n57PYJmaW7iafCT0ZdrJt264lud1PhhUlQTPKI3dHFFnrEMf9/fF8PrtrhOyLtVxpCvfW+NYvvf+Y6aWslzF5b62xYAL1DOEII+4pq6wGMjgVoQFjweQl1X24cAt4LiIckRGe5hFzY3A83LfWXr9+3S24yenpCcCzw8OTj3/pX/yXN/rkl7/37sef/ShHddSOTTqITieMrQz2SxNIk2Bym0u1K53n7YOaAxUqIKhaIyIIsfRFzQAnvp35xp7ZOY0YUriKgJUiDVbGI8mJSHkT0nZr7jEiIi+7cIiQNJhdMgs4/wpy4YUoAj6e3x3TJrldvoogaeuy9JXp0BcAn3x+3t5sX443YxEBHu5WAO3QTqdHkeYcDDPWyaMxhAZ8WUHMLkveEiTscDuwsly2RwAiG3vaA8euNZvZWDTVK/G2dNxzJ1+rDsBtql3oz8lOD/fG1Jtwno4WCXJaRNThuzH2Vsg2ZbAVP0bUWbyVTo08mGcYUtRISyjHYM7EHM4ITBkIh1NmVJnSju9JoZSIlJUJzOQwq/DoGXPIORBNGEnsK430YJsZN4kIm4Is3Gjmb+UV+8W0D7iHXmS6rEsvYxbAcVk1lLLvymlIgJnJnCA6tORj0/BS4SyT/LWf8FfjRupYzd2UURG2Sy0tLczzT07ZrvucFDqK15j1rhf4bIxKzWRLF0meVB63qrpNh0Vk9mCXnm5/qdueElOdxCAzY8YqlcuhIEdlXe0H9X6R5bdakbScEewREff392OMnfadS2CYEpHdGDOZ2SP4ZmC3rmsqOLJgK9eeNG6sakJMe94WiKi5W424UaEGuUTP2FOeATe5h9f0MtNMbgCP0/l4uIvGp3OSjI2WJn2x8MMq5ycEC4CLbp+cTqenuz/+8vSx+v/xg98HMNqx+8HRtosRbS/fuQfw/MWzh+P5L/3yN//iK7xwPGSl/cXZ1J6/eP7NX/rOH/0/f++nP/xjAH/5L3/vGx++91Jw4NFYvjrV9uidO4SjdfHTWaRl6Mz+gatuGaCdkaXuvjA7k80oeVSpUBLFafqIoOrq87LL89lL3eJEfC1WYTOX7WopMsntQ9zw1BHpe/JUBrGbU96uLFy+QiKttsmGLctCROpWyA2AG/fA2MYYQ0D96h4SlnLE1xFBzHkkwhI4F3N1Wre2vSWVzQsil4jSJ3zHjUly0ZHmiKieNo8L631tbb1qOYNuP4SY5q/9wsoaeo/qC7X9zLxV3mU55+SqOoVFiW9I0c10WHuY+S6gaK0TccqcS9ZBJCyttcwRv5pSibRmjpgBUpZBHtJbhunk26RujAAqliVbrxYkIiO1sl7Sb0kX5W4Ym/NWIdbakQujvIssoJqTxt425kCoszSWnQqUTiQWORwOBvORMP5ozGAKc8+98py7iIi7Rri7RmFTrlZcM70dyaV8Q6Z1cS6Binqwpb7ex8jVpnDiHgvRNeUe1f9aYph0pcagcPWxeylCiEVqW38VXAQiIMwk3LsAeDy90fB0oOi2OXmG5b1+/To7kcPh0KhkR8Lce386nemGCG6BcijciP5ElhoHqNKNovwXKUXFc53DCLYYRCRt+kci43LIytmQs3aYK9zJkZ0Vi6RJiYMbMWrSAVAkYc/D6CrsLAovuZUEDPBIlTfNNKbd8YEwmFnMMWcmZXpuWOfoYRubmjU3YKmTlPfDBaoaWaHP2GGmZuZOb5W2UUtYhCNB3/BwWMwNoU6Z99IPuf8Pzwd2Au1qJEydJUrUcEn6Ifbdf+n6E7DKNFNvHx9fE7D0w7rekVF+FAC2yxBuV8n9VEYVXtJCL5f8ZFIm5F71993xkHO7sqWURu4q0nMHAtyoNYmphQORu6GqsdiLflB4KDlXT+VRFLFAeB0i+fJsMHMv2UvN2L0AACAASURBVEh9t8RBQI3P9kMzB8B0EwyMHGNSjornSDYDVcvAfJ0Q+lBAB+1+5t2Um/J73Ep/S8w2tNEOKWBhsWLvUSKpEOFugWARZlYdt3HTIgLisCiBT+bmAbWhwg5xTDEw9plantDMTJFQiDmeYEqxz34g7lfR0hZAMSGjBEHsTTjtmvkpayRVzQSiJouqEZqzj82wzPDLmNlayQ0oBIcFnAhjDC4MJdxDLXlXwSQ9w8xTIclMkrA3n3PG2YhETNQhzG14SEj+jJk+GAQWBrNF6PncZQHAz+6evXrXz9vl088D/NA7AD2fDY5gIuK+5IJlkSUIgTbAcejLs7tRnot+e3/fDpr2nOk9xHZZupmZjRcvngHP8hOg+S4kuS8m+YUAYXEE8V6IUobslDKlLnXek8tpurEad0KEVho5z8IoOwy14AjunIt3M5spsPGW22JPnUSZM+FUsZJ5g9WRQq0zV6NKvU9gGMECIl2Y05efXvQ9db73pMqifoVqToFgmww8ZiZJDpdM9zKlQt5gDifKnwIpKcttLaHmxCREEI8YZmGTr6nx+OXr999//+npSdXWtgB48/j4zgfv/Ze/+Zu/80f/13/3P/zG/f19SlgvKgreni6XjYTWpWf84aPb48Kq23ZY1smKn8F++epVRA57anLT0bhjaZlEyGY8HU+aRkY419NcL6l6yfQC5hlEV/ealIg5N5OptzEz+NW1l7+STtI5cTnhLepJYBBoaTS2U9oQ7lZ2j/ANpsJyeHgAcHd8fr7o05vHN6+/2s7n18cFwPMXL473R3A4NAKNgjI3lwDTICUKtYt7B9D4CFMK6xyL6NPTGwDUTkRrJyFuAb0aNqyeVfcU7tXeb6gyl75vTkNq7BtO/OfScBAK7nFL//m5wcpubdjdvuE1ts5ZQb6STaRUAu7Jg8tmmXa6W9phcmblV44vi5BHuDWeQNL6O4koIzPq7rY80KM6uqwCRSTCwz2lv1kz2FC32v2muKAMgkmXidp2vD3pXnZegxPUHdzKczlPhvLCeI7U5+1mztx8DBhaa171TMY7gzJLRvXnnKQ/N2Q/b6d2k7NefLuggJf7cvZUmiJtFszJ5tKKhCoiTm+pb3ZD682/qZlyMrP374oS6A0Kh9fQtgmxji03jVYR183CYZmk+tbQRGvWWQiPYN7MIiKzw6mWQ3A3iMPdQExcKxwSYq+R/NTzq2r2wLc/RrlHK4aRZXp/XBHhQrIsEu6TvxUspXfed375u9CRPFebedjeyFeJlS1Icrt31qBEs4sE03JYLyMAfPk0/u+/98Pf+tNP36wPT8d3X7evAXhzHsfT6/d7+/5777z/8nm/P6Yo+sku4vjkU12ftedNACyHw73Iz96cjA8P73/4w9/9UwCv/nj7zqvlvpmvPsZY+0Mx2BrIsDY/n94QLeNMAAzSph49rGaFBCHi3rq6gWK3Fu8pvxQTUuOJ4S9aUO/dfdzYndsUXJfPXchIUuY1AStJ45n8eEzqSlpZcrgsbfoZs3hMsR3NAYTkAc8iLZy8xFBUipC4OZHCk2/kiGyLrg+3cEy2bu/r7XIrowmqLzUT6fspd8X8GqiTO6RLYTVSeRAaph5qZ8sbM9elp+3iDhFJvXZfFy4B9B6ckDAtX4SFoFT0NOZ+Rci5TQRTcNmpHVnhSKmswgwU+S5fj2KfF4SXwD+rHFdLKFjgZnJqTmGt9eQ0hGWsQprWsrCvOWlQOftkapwiorG4Z4CF0U2ctptZ2cpoHushyMjhYKLaajMgtDeMtxtZal2IfIw8PdyMPDqRqhFzPgZqOS3v4bqpyzXvYh/9+F5tirTstmbuQWU7DrfGTJBJiEKjJkKZ3isy0w/CwRSwLECDyu6aAYDEEEk1RgU4LksLDXfTMWnohCbcWjtfTjLZk/kJpxL8ZoDbOJy5BQrmkguhw+HQWssJhXnsAw5V9QCRBPG8wlKpIcxIT3TSxHzqD4T/QWlp//+nqBAbXRfFNuNIGNS5jeGAcW95/2m6DLiFaQK6MjNVmFQ3UFAda3Dz4KBAwIYOYk4PoV08jLbY3J3lGhNbugEimaa43HUQiMHBdXcXo9FBqb3gALCuC42RSMjWOAJpkzHLQ+Ctkf8tticDmWoD0GSeAnFj4b72G1wCBxCJmaZsmbnsrGHhqmZKzNLp9tnKOsN9muIqXk92oHkeOMJEQWEeTgDnXON4lG3biFH+nSKTD3eHe+O+9mPN1CNUk6ssTNck9n1lRMSBYsMERPKiBlO5V+Bhwi04MYFWeqcIj4qXUDUI32Dbary1b5kycH6fd2QbbGYwwEUaN2GHAVAY0igXV0lqYs8TqW62XwaVI513Sb7vBptTMGSBfmPFJ3gINwZVxHoEU0PATVuTuYAjT4C1+b49kwieyloflvGvWdtFhllQuHvm/YaBOTIui7mEIZZsEZGcy8wvlXwmbiQ+sXPc2hhbWkAjQlh20UdEns+JzKRKOiQGzMyQoFdAzUKVSaS13g8T02vuZO6Ne+u857ELt2BNxo2IYIegJjxBlauPKLm7uwLce7ORGGolImcKxdAtZxagiibnyp2vbXYSqwlSn+QcXuWGCyBZD2dVAC20v7h/uX5LP3j19OnPPv3kUwDHQ2sRa1vgAZLH7QLgRBG9bYJ2PKwvXsTLh01qP8BEzNS5Q2q9kJdh7i+JKEdv5/M5p1Tzg82OaBA1wFLXGVN0A4cII8LNaBamqSA1dzPLeEgApsbUcn2T2SsALpchQoBIg1DLXZ9bZj2ZmecNM88HzqgmdQVftT9mJqkXzZ1pZeJEQANOPN/lwOs3X5q5SCeKbYyo5prdA0EJz9yHYvv1HMFRqC6R/BCp9CkAMlEyfISZ+0gva6APMybyMKdBZFOGWpt9UxXhKH9+UfKJWNaeMca99fuHh9ev31zOJzc/Ho8A7o8PH//ko3/2r/wz/9w///2f/OlHx2dcBfpJLyOCuPX14dmxySXlngQjHhD3UN4pGxxuOdWS216OiN11BjKAWAIYqurGBLOYsfC5NbLj8WhmY5LtSfrOTk5kCYcHEygYPJdMIJBAwCxFNS8xlIFA3qWpmjukPkbKyVcArZWhN2wggsHuOScLAH7BoS3r8/byxXsWeHx6AvD0dDpdzv2wEscqRL0OfDeVCCJfKDwujCMAhoWr0JDYGnihBwCX0yfL3QM1Uge3JWsd1cHSo5zRPCWZKRw0ppYKqbyxGJIOu38UiwpzOZ1uu5QUQDA3t5Ad7hihqh6+LD17YFOjKC/hLlAyszTY5Uu65F+b6QPbkMmPpSvBMLeUxEz5Gx9jZO9FBDVL5KQcRKiFu6ql1LeuHgOzONBErowBR971Yxu8t8GoySRx2wUUNCuKJrzLqbIUMQo4+GraZU/0A5NZum0njcvCPVRdWq+rzeM6WwcyxDfm4CcmRXuShkbAZVmYynVnoQlq9UrY7VlsOsGcNZwJzJIlFsJSxNF656kQERaw59DETXf6jyLCQvrSmJJvGh6kmSFAgchXcgaQEDchBMzzVB/bZiUWFtlX9/Ddj09NxLDL8YgFxJfLRSZd0t2HWk5VdvqrJlN8lmT7urVwHHHT6XlojAgmkKlaycSoc0u6raoyXXF1ZpFTUHObvA8eE3fF+0ohiCKYfFzeBPUUShyEhrtzNCFhtqgn/Gtfe/5PHX493vvstz89ffTpF+3hHsC3P3j47ovn33t3+d7z48tjSynbo+MPPjn+1m/99quH48+avxsDwLdePnzrg1fHQ//JF5fPP3+dzMnPPvrjbx2/cff1o22XY2sWw9QA2IhDZ/h2v/TW2yVXbsMat055NQypnythPcZ5r9XIAD4rkt4Pe5maiRSJeDCzBFioAR7LstQkMJfGPog5wnkqT3Oo4Yjj0k5P54xlndu1oidGkEz0e1oeJlQxEmx3WA6mup3PabeslB81s7E0kcMdtYJKtEaVP0iQKorgEeBIngGIQZX6vO+o8jjaDZVEslvtdtkRM3cWJcApMx8jNBBZCQjxGNs2zgDGkEl6YkSdGNs23EMos1SippNhTBQewzazWtdXPRkxxqU3jhiTwQTzLSJjG6oeUrVESTJJzBqbWTJCa+2LWTV47gljNuYEmGYTE0TC5GAWaTZqoNlZtm1DxbbVpkFm+ycgvnruCBlAIQGvmS/Ic+8WocQ8R/Bp8A8RQByAjS37ETCZOXlMd06C2NTMmIVFUmEanpzWGGNgnsnlfeFGC8fQVPCZm7D4zEVJCxEAkRUx3GjyBm320DDCpgqrGBeBsJArPMZy5LU1AD0JdUROHKZmXpyyLml0pbAekghb4vzyToTeBHMe7XAP611uWlEvdiQGnLZ0xc4PIRDCDVz4DAblHR9WKPH8DDnhVNIssB/gt/meZcJVp7y3w1Oj9As34FhaD/M8NZzJPXQzAE1oXY+hdrkMcU8V1gjbZVpEVBk87kx87XJpEubCSUI4uYzOadFQIZIM0vExKqhF+HA4JPT7SkvOYwJMRD5pHZouh2LsVXkZ4UzO0iihV4G5tRBp3a2WEqnJ6b1bwL3e/2jVToxNn8ZoLL339NRReBCI80a8zqbGGHlCEedwvla+EZ6x9vswpRSeMObbgjv3wGzhmJO4pS0RoUMjtMnSp8lq6GitRQpmZrdfwjbpbtRlzR7DTFNvx8zEcUtgirISmtdAE4EWROQxCDNyLj2h+bHe9APiXtBBNo/Gh32im9shodiP76enp0B17OfzuWLnqC394Gqmam4p4HTLgTybeyLJrja8llmENCwD9lprHeRjDA2TRrv4fKcRZ5pKDc8jU2F4D4KZM/+gEDefVUVY4lAz4FsAQC+DhYQ4K19mifLOYqiyB0nb3WsutcZsxJmTkmj93pfW2dW2bUtZfu893wFmWOX2gJCCoEpcL1VnvtvSWoaiu+cLoqpE0VgiwqG0598CVAg0njjxThTJvmMRc1VTAOYbIYZuTDcZex5B4YPg4fCo74R6E7XYZyv5LaWSS304laqQRSyMbnY1ezI6EV/UhIiZpCROmNgcOW+nJf+GddFu3Lg9rM/ffbj74BWA7bMv9fXTV4+n0+PjYVnb4Zh4rjis8nB///77y7svVEop1nvDxR8fn5ZD3wmdk0JHzNJ7u60/dgfe/Jdzzg1PiV8uaihAiIAzQ6bjbGf97uOTAgewkLRE+E2+Q6jW/26wYvgDAaTa05Ajz9ifz2zMAzfr5VIoklkaltHaIo3cYaZGlr/H3sXhSXc2M3WrX4ebGTi8tda57cCO1FSrDZGWZtQwLUGoB7P0tuZL5WoIEwoixwzug5NZ4mA8UCHpRCLWIiiSP7qvPFngMMolcAZSqIBUh6slGgWAXjYYfv8Hf/jf/8//0//6v//Gw/0DgJ99+cnDw7O7yArVetv6WrQJHaQ2iNi0yM07DCxRAnNI5DlG3kXspcsjR2LTJ75uHstQLSRtendDJDzddiTCx0NGLW6XMVydRAhFSSCmtS9jDB3usFT7S+tpXNk2iwBB0Po0gxR9SVpVl+7E6kTICT7TALB0C7oQhKR17styAHD3cFDDmzdPr1+/fufFs/vDi3F5kz/auhzc38BO4UaFN7uALGIDW0N78TwAfP7Va4lHiTv3aKjvIGDhGKaJYKByL5NQSF/clUkMtKeCTJYb/blnHDwJ5lbiZ8urh6Wav5nmRRZghntwg265AGQR6a0zaFpcwb1l3xhTFzd3yGitL9wSM+klIk2NBoaZUeSpHr3TVFNspudxAXB3uCNmBISIpczw+XWZCMzCxQ1NRoNlkHYoXyFhYHAIMbdAmfbzokwg1+5nDMLae07zZ7hvKVMmKcB5evE44OZSVuK6mIomqJ6uAJ7oOzfbhrWlT6Udem8R0Xrjxja0jnpaTNP/G5uNzCXMvExLChDRKlXih5lIy+t13+7KwkEcnrKpyddEdhf9PNTjam1jp6SA58Wf39uoTGO0/5e5d/mVbcvSu77xmGvF3vuce2/evPmiKrPKlbbLhZ88JIQsIbBAblgIWSokyz3+GWjRgB49JPwP0KEJCAGyGzwa5mVUVrmqKFdWklm3bp67d8Sa40FjjLkiTtIiLaS8jVRK52if2BGx5hyP7/t9zJ6oHOJ9jOtxRBAzn4uWQDKzz0pvuG/pVFVkROJy2dNaxmJmM23btl4nrC1UuRcrGbBgQ4jc98tp5zxtLMmUyBr614MvS/xS8koPl4WBPBOa7xjICE6oSAL+UcYpeSaokBS89tBIgsf0FGRsGAAOxzdf+C/8+hf2dKUR3/7iMwC//oOXb77gPc3v7uC3tw8/MwDv9N04fvbhJ3/0+hPKLz79le9/G8D27vJq1y8/vP3xP/36ndLf+Jd+C8AXn708wfOY0/15U0XacdSZlqEzJZL8MDsmgKHP4cEqKsMiSjCrREaOCBVW2qrEmeHpXoIGJa4KJx/cuL31jh5NonOMFyIWQOhRKFCmx74gPQ7z8qes/Duu1UX1saR0WgPKaEBEQzYU3tJMREYhb7NCM1Han/AkZvfoUHOiIIowN8szvIyTkpI784+ILOYDKPT+31KR34PGHloAdvel3Th5wyTN4LdtXB7iGhdeKvv3ElERRfjb2xtlPD3t90gposL7LV0FWYZ0mCln6w2TOLs0S4roDkWEiVNVCsd+FvYAu7MR7fueLYYiD3f3fdNyGrWoQnKwRgTc9rEvvSodPi/7MwR+HDXj20RLFDBY6LSfBMAU4dQz3wcnCMdQjbAl2fZp80xBUmJFuxQRiQwB5+IjO1Y+AzMPSitCZ2ah9MZYuEZk5ttx5HXyUCIuhZrHTBZQehKTRDKLFnbQHcxQ3rZd7nJvHfN2TUtl1u1S5wklhhLLYMpmZlUqYnimAbxJAXqhzEifZgm4VocKj2AQGJS8VBiIiEo6f3n3dBxFcMPYBpyu12vmMba9FNCUnVDgNaanZpcyI8x92rZtIo8aJbj70F2GLI+V1T0rIndxfCQzDeViJ/4yWlRsHpGOZHNPJpERowsYsxis+yBUABJAjkCYubJsBYDtat7KHVuHC1BJfumZoIItxWwpGg8SKtQT915RVce2mZl5wW8rEVaYiZIDXn7lLtDXjLeThTuXUbexdSqQZ/2ETXR7erIZtjAH9TkdNo/jeKfv5pwnZGEIIyofKbq6LQ5UBQwsV0gV0yXEcp8Ri3KXDV9J8BmWU/myNcZQlQpuEFFhiubZXkovgwRzUpJ5mHv6rb4rypSUTEgU/dXvuNNEBgevPD9iSrAIM5j5OK7LCeLcrTgkUYMSJvZMafhiN8y60uaJ71UroVLeo9j22a+WC14QIBES6URltwQ8QElcfK+KRnP34nOJdB9fEB33ADiTYmWhy0cCVyotXVCd7/aIZCfh1tcRnez73lYl5YOZpXn4Spl52Fz7t/UWtqSrs4563a0izA8SPe64OARpUxJk7QGppyX9d90ON7i72VGiyqEcjgqTY+aV+JljjIgIVLD7uV1HBHwl8K6gRCJCPRBnSOCKV1tZaKWJkO3M9en9/BmgSFE+PUFz8laAOoQYC60PIlYlpEVh6jpHZj0BeZJBRHW+zYdDjaRtuhRIjyQOOZVywVF9CCGDMBpZZg6zuQtv20WfdgCyb/7+jf70Z/zunSRqwDGV9JP3l88+lfcvc/CbtediFxahha5opI5IbNtWkUru7X9mTiKOeLBoldSsu6AgpLB2gKKHmYmSqkb7FeB107EmUUZb1iGy6IZ0IodVh/lR0c4e1kAHlnAv1F9Zak+TXRTOycsxwWscM+rPGiEPkBKJsCAoOf1Mdy4VUhQvB3wK/ony66+PJ5adeXnmQ5WZWTGO26xpjuig5PSIyiCue865PMaVT31G0pbRub9REgheildCcoZ40oIykAc8wSSEtqzXjbjJrsrraEV6fv6N7/zNf/Pf/k//3n/2D//n/+Nv/K1/tV/qiOO4jbExeyUYrHHtIFDi46zHJdgpAgMAK+UKl1Kph6jZ82EKpFUqebe7jbClIMu+/lU0OXNOyySmGoq5HYkQURJBttB9zunXOqBEeCxYT55EaJGNmTs2mUmJI3z6EXeClydCO8eWtQkvZmkeoBxMF5EdwIXEROXdy+effeNPfvLl7//+P/3iG58BeLp8NudtuyipJjyVV2lV+AwIOVCt9XF9++nARce79DaZUAJMyi28uiOrEpbR80HwClmjAAQkrO6/4OqmQTCItq8i4sQk1YCvqd7TQQlExOv1uhLBK4qaLYs01aVhRT+SYm/mDuY0yty3DdN7v14ANmZRNbPDD1bNB/JIMQLOzGAiQeeViBDLMo1nEjzSPXQp25fQkupSKZhrTdUomZUos9W8IAShrjChO8kyIgoIWnmRZ3vsHg4SflgFRyT3DhCxWpqHrpnOWaOwzPCSkrDI6ZeNJoHGqVyNTE8vQVp6sWYXAMUyCMQUASU6F13tRF15KwzaROvSl4UN9cpBZxPVtHYPDRZEhlFmykC236tdXynUttX6FfIk7PS7f7KWC/fIJ62WUDv/7Au3KR7HzJJSspbXL5bAspZ2EKaq/dq1F9F6W7kfMpkpQyMiu+73bPS1quo0X4y0zCXbOTN6YmEUesCxis8Eu2y1H6mHcQiIcPjMhJmRx17pKgRzfHPDn/325b18+rM/+AMAv/ad33z/CW6v4SafXJ5kBIAfffmn1x/93l/7je98//u/8r1vf/JSF33cbvM2MH7j+996ubz73hdcVf3tyuRh5td5PC1g+UxKGSCZEZhvUSx4i4oRLPkqn/pr8NvtRkNZuMq5nE1sUt3PgLOgzDP3sCxffaqnMIj6FiK9ozeERyFsvHXZoaqvb7eX5+eXbZ/zdnp/ZBMIyElA+YCyKrm+njlc16OUvrxEymXAOA2tnj1PrOCFOuF19INfkR/W/Pk6ro9m/ZQZP7LH6Kg6MMpKHNG0cmZ2wCMGyUmMypaGkSOLE1/ilMJjlZyT7hnwfHpimHuGCE7zA0hlXt4cqGrpP8cY6bbktCBiVmFmmzHDL5etfPjufj0ORrv/VmijuGdpYI+1tIs0Fuqkmw4fSGqzXnrmvN6qV6gxdJinBzLLD66VaVI3+NoMUbLyYPZgegQb1YsRkVMm0FAMgkcgEtIyFAF5KcJ6SXXaKyRBS8/Sy9vyoM1ZPuI1Hk0C8abbmRUCpLCOTYTU7DhtKU/b83EYsTArBVr3RJOIwOKZlM3tJi6ikOhQt7cziaxOcndvXvnKuCkIVJqnuS3Wj8NFRg2Bs2NaSUnXxCdOtkMy1ew+Irz67na0c2O8HwqniABmEanvDu+oDbhtq7+cPilTdBDlea3UkJgiOUvESr98Aw6z7CYtAWKRrd3a8MO3XTvCZ5U7zJzsLGUxPU0fTJRMosucmSRJ5HGkgxGe4VlanW2GR0QC47LrHQsXpy2z+SUdMcxYsKv1aJ4dftdFHpEEkQyrDA1KK7lHxNtxzlPP/EUwXS6XORvlUnMskbGrdAtN2q1mTTqZUZ77PBmfkokIiyj2U6PuRHp2Q3f9Q3jSCcE6/WBmrqoFOKg0qQpAIe334dSARDrQ3GncsznSA4Pv6tzy09bfn3Oq1tDBFrM3ibgmx41eKj8LkTdSqr/rlY5JghrDZ3gV/hmFb8gzIPa04dTPfHv1fd+LlQjwvu+li5hz3jyUWZVJpR0Lzr5g+B27C1TAbqWmVcZo6a7NrJtYOen6s2323Ni33uT2miVqtbNiYvHY56+5SSE9CiARFXu4q5qFZyoTmOAtFBeRjbZGwd0xzqt2EWE+oe5W0zRmPD09newGJETkXNWfM4tSHkbE0C7HzSIi1i0i1eWWeapqNpFOUfETKJXVwa13oPkj0fbm+ueSeBOQcsijE1s62Li+WdW6lHudEJacs2IXUA1lhbT9vC15XSH33LhIYjUwRa31AXiToUEkVYIBs1jkQ4/CDJaC9JNP9N0n77/5LRDjaFeU3w55/4zny5sfr4dBmSIAvL6+7hjPLy8zJuUZE8sVrjanZ/rl8lyPbSbK3smkNWcSlgj/fxvUM91jDr6U4fAhcW3uT9safldoOZkZKsKNtYMMhCNUlEFp19nkMBlJ9QIqtKK/SBEc3HmTzFyU+PPISgcRl3DJ08IMXEkoWtqcKJ5fcnJ/BOeA48wYO8e79YWpkug4Dq7xhIBZIyZDa5AGVPBYfcGcWXrAwSAIPImSpM01ADKUeUMyxIi4mD4UtWyLDsvAYrmJFqr1vJIB/vCnH37w/T/zb/zrf/0/+Pf/k3/+r/15AJ9/55uWr6Ajw4YKhd+uVwAW83LZSOR2uw3RjwNijVnOrk6UV5Cc5LKHctLpA0rCg2EniWvJxbxWvuVeFhF4ulu0LC6GiIyNWcw7lD6T6khnZlpSROvDDsyqLGC2tegnJnBmxGHWm5OoMJuoDby3Ss6SZhE7kGhDpQtc9vGUEfsYrx/ypz/9CsDnn3/+7t2nJNMQQccqpjFIuIQt7ajAO6LjqxtjCtEx7eDZ0ZgEZi095hpplY96Tq8bgb3n6eJeLiT+xfFfEWAI9UytJGDZmK4STcYJBCGVhNuMcrw7EuHNDzmdMkS3eWRmpFXINoA5jyqs4cGgc3lFcmYwCzF7Gyqj4GM1r91lAHDvM5whCFRoVKOWIgoRthChGdVfCzRFlmsDkV0oRj4mHZ6EUV4DbkpyL80XfTSeXrTX8oGuHUog0lEamOaulkpLVkjp+Va3koLvaeFMVLR4pjzpjkXG72Jv6BktWZtbqhVGeJvb46Nkbj1lJvdyEe2m4YzoRkLkzOJl4gjmzOROGG2XC7Myo5dkyzsTnqXSP7MtT9z1uv1xp4BHiadIQD01uOzsLg+f+8L3ZIeBr6ZORB5Ru/kAoo6Ifd+JyNNq519ZuaLBzApdR25NMCgWeLVmKeUPKofCRxnwukWkJ/3c41T+rTM3hyPY/EXHd9/hKZ9++lMF8PbjH+1P33p5e99V9gAAIABJREFU2XHArLNI+Xb8xve+/fKN9y/vn3cGXl+LICu6ffL5OzLWhL4lgOvbh011bNs1RqUmRdcMkiRQCpNMXZdgqsC9CJErBLHAJe7MlPC8x7FSDQQj2syoQyIRPVUL915KEWWxKjw9wltMmjmGQmhOowfCy77v1+v1drs9PT3Vu13F/Emj82NixRFAqnPM05m1b6MWGElgbQFOLR6yMd5aaEZWMZuRNFj0gfieUYMaSqS7D5aHozIeSTR1gyyDatynqCwigowTGXUnjyQ8ySzWF5Uy7fwe1jHFTa/PselgaTeKHZHc6vIV/phMtSFk0XlMyhNryxk0M1d8BJ9I1MU24vPYsWDmgPDjqlh4RNr6xTuoLrNTThPsdgMguhGpICnc4frAQ6hckohwayGzSHFVKhHvPNSlRsRVqJw3OQ8SSOl2y/nUSzsmivAMe0wnXqkIdWJ3LoQKM2+X8Xa7llCdZQwWS7h7i7lQG0cXrzE0wq0aloXa1epiqkirw6vth5HNXW7maeX9rn1VfTLo3PJpVva05nkzu2R6tPpbyT0cByd7Ulo+hA9QiZLuoJ/kbdsicJjPOrdljOVvksJ1POCZxxiVqHiOXJl5H/t0O9+EUrqB+TiOIbLcQ70KKXFI/hIOOIaQJyBEQZ1nuHpYYc2AmU+fnU7EyWNX5aHjPC9ksZRKntAAwoR72ExRDpCDKc6NEEd6UC8B2iHiNsbQUCGtb4+bl82MSHw5C2q4cfoT1q66hIOZwZQkzNkqQY4IksKh+fTZhyapMB/HvOzbIv1OMwORqAqjnAWFq6Neg+O8/Kw7io4w6GuScnW5fVcunmjWYlC5T9LalZcBMcxqLC2kYelpzKhvWw3ept2o2KKUxI37WnklzsIR5+1rRJqFEnL/2IXe5/sZxx3wCO9E54UjynSzedfFVbnjDbYggsiCgMwMc0SEzaRzAp5DJINuOYEcouUTO45DlEFwxJxeihV3L7ehRzS45l7wRcKJqZK1Ak6L44AHzYIdkwp5IHd/JqtQH46xQBI1xqCz61unNlX6LXVi7ErzZaakAGdUzl+VO4NZSyeRpzKiACKZlh/xkxHJlEPHNsYyqlltAAqnWprMtMwsbzCdG7n7DJHovGnOvhS9VsLP5Ra30m+MMxdp1SIT5+akxnUPJJq60yg5w21O3ca50ytQjEDojHxj0LLhlJ26JixDtvXG1pBFzhup912e6MqYuNTTSJFRWqTODaORBAecOv6WIznjaeyQrSQSbz4lbBAdCRIdo3Ojbx9ek5yfecXxlDdh1pszdBelNgGVtrlk26wn8e6w4Lto9j7jKLjXI6UcD0qVQCxXUe1ggqucr/REt0AO5mKGt91b4D6VBzVcd7m1+fwQWVX7vXWP8Dk9PccYdSIFp5TRgTiok60iSXWLuK9uT4OGuz8/P2flSdSRqGRm4SbE+2XrPtzsTJVS6VMuUpgkSRtlSo2VBcXJJ1+uTyxmFbMMLAdTMrlFJkllTq9XVZvkSONz+xt0uTx/+ZMv/9bf/Nv/+X/x3/33/+3/BOBv/51/68NXX5I42JFG4IXXF0CLpJjRWqS8Z2yVNMzqNFgcNZzZbKXgKJJXBWrW1yMiSWSw2AwmrfXsdA+BjDalDd3OhzRBZnWIVhi2XJ6GmU03WJS5glWmOyIQ/egX0yE5hSTgCROu665IPVF31umcys6ZkgTCbEEWRLDlTGB7/7Rt+sVXH74G8Ed//OP9Z/tnn79nVWEucztlTDMzd/Lk4XgFkHiJ3KZ9SH6psKZ6FuacvHan9dFy1nhGrQnHkc2uK+gzOUh+YbQYJwvVx9gpWijfZ0Q4n30ShbDyJskbzKgH37A6bPHweBIqBigM4T6k9aEBL7BJUR5oBSHfjoM4ddtOumSCWZR1LPXv2TCTkBBFunVxmSjBGk5sW2c6hmUMsKqyxMKU1jaBEsEI4nHflGVQMmXTOpyCVlr7udM7g2bDK7aM6VRVRA9EdYyW2YYTLbDlyjgzs317UuWj9PbSAEINZkpGUKzJVRLCs8bBrWpu6ZOAVKQ7iOOoWQZTZFREIUXyCTsU5nId1QE+xshki3y9HcysWbNdF8qdNStDglYajhCLEKVHfXBZYqbmajPOO7eqKV9c4C4Hi9YFAjQ8LJdJkDnTLcoS1BMfZqLWIIPohPohiCDcSSf3MUcQ0ovnXSXe0NV8hvtjDtc5vFgogXW5R8bi6y9hP3HteyNKVQaKDApPt8Bd+QVQOtu8CEgHPUN/8AWA3/nd3/0nt5/8uR/+8FtP+9srXhIAfu17374OGOPt69u7p33HMwDc/MP1A19c5TIo8ngFIMer8jMFWLBt4/BZl77VtM81SmbUcSTIOhgzmYtViaylwdNesYB0/v5n8Rm+9swrf5IZCGaO5lt9zMg7zWUlBPbCRvTyoGZ85oeFNhRcmLLpgSULWtVrkYJOKoqXBzipJGj3bI6SJqaXCF2aOeWRERSpqnPe6NQQIYmVR2XP+RpN1vOYlDiBpkTErHPOiMpNq6DxBLCr2JxYGD6p1HGqFTHfbrfSLJEKkySfwUn9zhxmymeEh5/e+UzvHukjVDOt5JO1tyfMkz4j45jemYkymmJF/eRPD0+o6n65TDu2sWGxeW+vx77vxEWRQlAQTuo/iglgfk8h2CjDejZa11wFKXgdaQVVXhj1oDt8Ogv241So0xq0lQgaDHB6dihSYbCYOYKQK/OFycxGy6e9Whsh5qwpY0h2zrcQQoSztPtN/Tz8mMdhcxZmVQjbVi7FihmICMtyljY/qCQSrb4pDZGoesRxu46NaYVYt/JINDNvZxQzasBBkZQrA5hAMnbPOr16LJUFXvR8enri9T339MwQHklgbp2+DKVswpSqIqgmF5S4XC5DNmZ2n+cEJMro6Xa6e1R5DImI9EmF7msyQ/J5nEX80g040ONU7k1XGTPuohZldiVFjas5wElIcMI7UL5zZCOSK3at6g82p0ihki5TLh2soEJxMsyz4wMIKhorLrF9p9OISJVUh92OlpMtgEKt6Wv3NZgtIKzIVBLVgXpchSCYfjz2iqenRmq/kr4m0CVljznjPrank83eGeb3eM6aM2KlgmUSs5tnxpmcSpwND2aq0+fsS7cznMJydZU1JVgDlA5Dqn0q0Rq8PYh7CUoatcmGuZsZC4nIGHtlatTxyoIoeX12TKz7dHIEkmgwE437vFmlNTurZ8hgJGmB1RdcuhSGj8ZCZp5zIrlCZOacoFNsz0SZxNQYZNSbf6Z83ZmsGpnJlCSdK8ySQ6WiiczyvDaktR/E4LlkfjGTF12/Hr+SvRWOgYjerteVAMJZThzpcOhT3Bv9u/PPhRPfhQxnQU9JhFhJKGvGV/vweHt7W6IMExFVRfIZqeXutW+PqJwgOycvrQCs3WDM4r8WQJeICiW7ZFO0Yizz/LERVm+shxFlX9Xpc0bxuuonnUSlCBIZynfwOIIIjAQnGy+iHlERGk/FzVop9A4yM+ci9rdN2u7OnXLHlOPFM6m0S4wIC7dkEuIsTaaANmHiI8HZ96W8PI+nyy2MdAxhArhicVmY5ZF+9EjWqKnV7fb6QLXQxc2y9XaFoeAbfNZAQqgItHOa3mYU4Sqm866xWha2pbxdl3etmNsB0+jVEjMaIi2zwStnMzLnLLlm05uqzGAa23bcXuuOORUZp+y5MGYLcPVx/AQzEOVBq/kXM3uYu8Wky9geNWV3lYoX22UALCLEWoCmFShb54PXh093V5lkEIk45srP5fBgYhU9OUQ2r9OMBSIsm/Th6Y7w19e3v/qX/8V/7a//pf/4P/p7AL77K9/44W995/Mv3oVd57wR8cvzpYIjDreYzgyCLJvuCVd0gHqzlMWVuK9Jz3RPj3CkFLKOcEczLlhyP4zHsa4hlTHm9a39XP0pwDvHEKR02KSEiHhvaGAxy69DhoqdQyMGOdOJgxmySTNop3mUua7m0BvK4IeR6dnUF2tsG8HSLk8vx0xm2Z++CSB/+pMvv/4ZvmbPfPd8+fRZAWibXkiU9fL81bVewDE2v82r394gz9J2MS25UEcS1okKq7nbxmQ11q46W9QpJQGhFQfxC0BGGYSgPIGRRAFmDo5IWgUuP+6FmIr4nxycFFUSLLOqI8e2UXbCX1nLxqZQrY/mOI5MtwW1nmHK/LyNOOqb2CCMztuLKCmHFEs5iYtNXrR8OmnoIFY7K06PTAqCVpzQcm1QB7gk15VcvXLKR5VYJ4FoPLB4Gjnc9litQyZaZpueIUUTiMY7UTQy83Esm/ftpbsn1s5ZB5Nbep5rSWYkPJ281eln0dUCqCTiAC2ZbU0NlIWIrK9LrAhPr9U6gJFC1PlcREIdO10+s6Qkj2RRX9WURSTB3UFdo8OTK4usnPp0z/N+VBRiGVfq/2/7uN1Oy3p1W6HK26JEP2bc3GNHHwXLJ6UMgQVeKGjl6kbktFNdr8dHuTHNUvETgcTMO4llmEWcuX47m7sQKSDnkVgYS67sY050Wt9WlwDHy8by2Q7gV//Mr/7vf/ij//F/+T//7Hd/8INPP2m4HuFPfvb1+09fLirwzLe+157258vTcLONKQcB2PUJKje7gQTM7rmYOMwI8uSIxZKGsDLDPcxduYfsiawA6Vi7wD4nCxOzRmULWhwQYanBqdQjUEd3p5Pinm9oFqcq5xTVVy19uVzOCk1EGIXkiEhTvX+4iASSmO+neoaqCrEMdfdrwSlLaxIEcESnutaITUmUJZcyMCIokkFKjGqkiyR4Bi2d/KyHR68tfsml9s+ITCYCg9DcjURkT5GRmRJrs0AkTI90fxQv6tRpzumL1FZy5kotybvOl2BmJBstbDNVgehgJl453EvUTGYBioWiT0FFV5JNb6EApeoO8HEYL+wWszQ3OmmV5FWrk4gQMjwyvR5nCyNypDjSkXX4GIgimSsBoa4aCMs9NglnrVU6v+AyoREVkiOCCzMb1CG0jzhnqUDDztOCgmBhfsvw0eNOTA8CDWWWUe/AEJ3pKN9QQalXusoQ7XbZ7XzGTxjHSaAbKiJiB47DNx7LsGYVE7vLBgIoPO/BX1Grce6mL0GH3dq8QqL7+nZ5RLrqZnbUO14E3+M2iUi3vaVMdbLxOVvsL5LN+WgveKjVUdHavIQ8a60eH4WztPHqYYj7SzfgyMpkTGb2h2RNZi2xtIgMViMFcMQRvJQ5S9GwThkKsKczN5GhmimwJKLi3QCsTae6HyfZhSgg7LfD3R+gZcxggdRWhVs1h3UCgJZyxGY4iIjm4YlEligFTDCf04/W4egj/Inh4cfi6DCGaoF/Yjrx1uUX04Pb6K4XzcIMpGRGFdMeTm0BZSwrR433amQ9b7cTgcUsxFIl9xKwoTSZCTebHrfSpxU8LwmlcShwdxG4RCTTg+Uc5lGnrwZwsoiEodxHzp0ccUsTqdxsx0puD0dJy9ZMeSWc1fRY6PC5hvMBakjfNkYscFGYJ1JVow6UXMw/irI4ilAxgauT7DT4zJKrUEduIuAUVnAzEpAmEajFWv3LbtteEzGCSE/W4BluiQiWZXUFKEmkrxxRjjOlkJCM5NPkW5s4Xsbcjo9EhdJTBfr2ymX9AKJFaD/nXPUPudtxHOeOqH5N84OISivhGdqhG9k4kGWrXkwH/Fx5WmmdRGe4Nz386UJKhK1erswI68zqQCE8ALBaTsWIApuvIOf+GpcEINoVVXffgqDf94eETBISEQ/UHUOUPHJUCOuaDlAt2LL+53QMdD2R7hWqVUv+sY3t8nS73arsqSgEFc0IgbhnuhdO47JtUCGSt7c3XTkCRJRZ7i1jPif71OifZkbU4CEW7yzwMOAAQcdgZjPTTe8abBGPTjsuiXJmWe4pEWW77ndAuEAqY0ic+aSCilM6P+5THHH+0w+ZRKIyyi2576NdLa2LYax8U2a2xiZS5h2uRkwqOucsDTt5CxrLqpMZhx/rQMN5kp8brdor0kOVds5VWSjAsfzHANILxpmggsyvWMikZZlpSjMzE4QFkOqhlz555Bg05/x3f/vv/vB//fsAfvD93/zudz758qv/62kf6TdII8OYGY7EPEP/1id+7uI6XatQntFayvWGk7BIhIeHw/lcGjNnkGeHnjWWSLUmkuUaqDoyKBUqMgp9sMYieVxf933ftkHEVYuYHxDeRJlZmiG3AQj1FCSDKTxuK8g5Mr0jgSlWMPBTlGkjZsJLKyEZgG06fvblj2V/GvvlZjcA3/2VL77FX/zRj7/84z/86Z/o20+38gnTVsX7YH6b+vQegGPqjq/nLeZ1l+eVHBQ6LplCkSJ9h1axXakTgYxALyEzZk8mN/5nKT8e6qKgrNFp3WTnM5KZCQtLsxmdTgsilkadr9dZ/AhHRU6UUaUoCbWofLm8j+BomxCIABWwTE/PnptUqgZgJCUsiYZDu0dChc5VdhUnfeCLZJfd5yitFtfWThNhFPUfHUhaw9myd4oQzkwlQsLnnOhwx3u8KA/l9id6+fOlEtCyMpjynrZOBERNwGnp0YoSJyoqYu2Z98yU+oK59TKctFA7IGSycoki0c7iCApOyhWs7o1Fy6IyLL487vFt9aqO40gKT+LtmVaOzajwZK8QguIW168gSfCMGk8qnyJBzPD8KN6OIroRQsbikdX1l5m5DRGR6Nu5LujW661srCKkOqRuiEZF1Ie1Ppe7KIGoeGphdiL2VVWZhaiiGvkcVzGdOoYamWWUaZTwkEWa6cFhynQRqbxrC+fKoxF1Y2H1dYuMTUgxMwh2EQfww1/75le5/YP/4R/98R/8k3/82Wd7FJbiSzxdf+s3f/27n7y/yDNdqpLkKfj6OF6qZDMHINphdiKSFMQaOJqYLhTzpgkVzFkYdZBKpiFqNVpCiRgix3SqKOO1eBdIRCbd+5/ORuS7o7ZqJDPrsPkHz0tEDN0yCRTuzqsFPY7jVCWfLrYWAFHepg/QavYqVcSYmZaPrNVPHMXMXVd2h2CeBLRTuF3tscjouSfn4bZWfUQLX8PUWRWP040zpTY7/nbVJ7XiQmi3DJi5st9qvowecGBRI4r395jDwtzn3kPLGuefVsPlXfywH67Mi3FTxmYmCJI8e+EaYVGzdDNQswiH7kzjOu319dpZy/UpULCOmDbdqxRRJUhJv5BoZBXpqBrAzOaczP2J98fHzCrBPSTPjDrUOwAHpyDYExRJPk1Haweip75ExCgGWbHVMwhCrJBuATJz8FBSCsogOQl0QYkYopsKa5XlmPMaAUuATVo0JEOUKMcm6dw1FXC8HRV6Va+n3kNWqYyFivZeHJMy6AVJ6Ttp+bc03KdXNIQ21o1aOYeHx8Thb7dJnMJDhJrzmUxMlJhWVW7NTcjDPYNJA40aCGuIL9eB2cFDqMYozaNSs2SUSNZiRsTYCiAdi5sY4a4s9CBfRiSoM5b/WSLV/v8acLDsDi/vsSYQWQIqlgClO6YdzA2ndJiIDmF7u22XS8r9Ma6n2uLEKQH1Y5vM1E1RdeD+sDPs0232d+48HQouPmOm1xwkTz9LmmcmQ0+Ti4A4wbV0Ccvl3SJKIVoxGokz5p25I45r6iESmfM4GBhjvJX8kkejX2jZ44kflpwkgkwqMTOElXXeihaz/FAUmew+M1PuquOMABe9yI065urS4CUusJlUcTanjaEVjBzUIShmxqylTCvRakMrVc5z5HRHEiV3EIOrcuUmkENFzG8ZFhRhCiCcmDUtE55c4qs1q+RNhCWstA4C6nBz5siscCNk8eSpHjpa1pVSr3s4zEBRz3BFyoWHbJu728KICHMbMTxIsyFeBTgghXT/P91IvOK1ZGMlzlooORGlaPtgvb274YYqi8e+xwqaDeS6oE9w0ZKZoWbRZzZQDWiSqN4WurOGQce8jgW0O9M9BXRioqrQvN1uc87L5TI2BWCM9In1Lol0MhksI2LOmXeeKdLC7DiOjIgx9sUosrVlKgt3C/QykxgdlIVM1KeTKk16j5hw7tON+u45E30CuaQlGRl15FFnoGdtwBjV25OqckKYdFOLYlwhMjjZ/OBqgbtmhWWewtCWDhIDzKTMSdRyPh0jMw/zt9txuVwKEUqRczpD3Ly2oMuSE5bu8MvzE4HrPalrRkhHkii/vfXiXUTqnFZpsxYxQfbpR3vHE4XvqfRIUZ1+ELcE1JGD2dxFOBGVT+xRE8AWtd6D7onSpiOZu2iupmvaXOP/pilXL+Aem+gmOtlO7DZRhts8QgdXppKn9T10HmiGjkdlUOTZV4gIs4wxVgB7vTPBzJvoDD9NmxT5uGVCictmeewbGNyJcUTCNWQsqio3kzXd4zB3EVg4vONv4UEgCNKjEzc5h6qT2Zxp3Zm4x+364d3zJx/e3r7z+bd/+9/5bQD/4O//19fjBz/8c9+9HV+BJNKvx61jLDlFOGp1vtpCI8uYnmDioFXdZnHihZOdEsBgIpHsGnrpS1o6RZEA0TFnTZ3GGJuqzfBpAezb0zooJD82BEXYu3fvmiqXEa2M1criKslR2TGqc7CSlgSFO4UsvpoqDwrCWuxTJjkikwAh6fp1pmOKsnLEvKXwZQwAx3z1yG+8u3z7L/6FDx8+vP7s/wYQ8206Drf51bx5WCXC0qe6X6/HN0n5+fldyZpI9JhXpGo9KQUM9lmrpJ6gcTwMVb0yOh4sev9fFisUbpNY6PQ0EXNGRGQkBWUUFfX+nxATyzQHQKMC0cnT4Z0yVr+FpI+xn+mJc84IT8LrMae52VmO8xiKxPW4nYsp3UbxfTPzmH3FEKKs0xGiS4dLklYc0Qgo7vy/2lu0tOHcuyoI6Z4EZTnlwQuITQ236z5ear9f/IBT7VKyvoKsbzpqwJEe6WDIvndvDDdKiJCAksIXa3DO6e4vz0+i+nZMNOfSVDido5edhdvVZice5Qq5X/qtWSO+BxyEhaWIE3G1U8FsbpHJzNvlqb60Pi3hKmpB5tYdtQ4hmu6ZSSrus3PPmEHcsNs1A1PV3m+hTqo6eTjCbJayiU6UQA8DAsfb7fzLkVFLUUq2aVpRR6RZ4ASKB68ocwLpRBSceITv9Y6N6gERFCmfp0emb6MpoVH5svUhgE93c5hHv/5VpUSEHemTdIDv4PxAIpKlFKjLFppoIa85rRgOn/iVb7//F/7ib/3O//b7v/d7v/uyAcDnn4/vfvHF09PTNoYMLiv069fXeHnatsFzKmvKpUp9y/AMpJvdDbOMVEbVCrQ+cSAHEQl7MgfKUOMZogKJngbV3erZIBJ4NaV3/0l5tDPqrCzUPaOkMJks1A6m2J+2OWemTDdZwlWz69PTxc1pjYznvN1uN9nGvg0gfEaNlmRoprf5JPlcPs85j+OQLbi2qCi8SQiVr3QhdZg4MisT2DwrsJMowqKeWonM8nshi7GYmUSBlgyYNdU7kszM8wwJRnnJy3B6V1sDNSAL9OyGwnHaD9ZQbN5uzCwkxT1oRZiImZ9+Qy4M3+wu7EjjpTDNoEp4qM3gCX2rFlllJCjC6nIX4vJLuM13796VNhzCZgczPz09zTmt8jQLkHPGKtdDF3adZD51XAQcEUevwciRQjnGxkkVLFWpfO7t9V55Ve6e7gnE9bg9yVPbKGgxQSMzoyQYc3pEakClWBwnzGVU7qeZlVhvSKOGKb1QRi0UImzKIjy93TTECJvuzjRquUXrI1NVrrbr5BJEhvumo+iW97gTt4yori1b2y5j7JnHNJMeki76dNQ5c49hcvfnd+8XAubUs9QsLq/X675v9Z0/5nSP6j7cvXTsPm/1asuocg44Li8vEXE7Kv4CKwEqw3zXwSo1Fq9Y1ZpJFey2m1kqpzQTJctgxi/dgONnN2cGz+ybLHPBt+btuCZh21THqCwlCYI5RV6GkB0LCaGZMM/w4DUs18Giw92RJkIR6ccVAHRMnzaDBQSuYQoimcjdhRkUBSkIRKEmdWjEklJQiDLEgWR0w6/CIpwZUbqkBdM2vwW1SZWJReX0pxTUMzMbukn1aNbwIxspnFkTtFazo80gJaa6XC4e8/Xt6+o9tm28vc5dX5Q0KgkD4FE7YQby9XatCrh+02MeQFz2UTmgjANE7z95+eqrryKwbaOkTfV9yvRFC69UDm2dRdTv2szLwxtvuT1tNR+53W5j6BDx6yRkNGgVlAMTGabs2z6qIbkZw3Xo5nFF3nR9WY+b367xlnh65phHN8ZD6ut+zOig5kjLrMlI4Q97Mm1zu4yIBIcScbPrwMr79mzuqpsvhX9Ql61Iq4Ho7XZNq7NY55zexJ1LsOgTiOi4vd2O4/nyBODpaRzXmUk+HSRVX2aAVFjIM67HrUSw+2X4cZi7bsM9tw4Ju8FN6SKi5JJJRf0hzchJlIYDoIXWJ7fKQiazWx1DAhmqIpoeAvab19IjGRVcGnZ7vb52Dxx0XG+i27g8JeiohRJYxx6BsGss+cMJoouwmy1iI0U7maiGZQCwjWFm4UGIsVFm7+6pbGiRzISI6+1W88Sn/UJEY1eP2dQVUYNHZkkw5zEBbJumR6n3iTmsfi+SwRThPvPmIrKvfpXJixjnmd5CsMHM5Ok2j+Oo43WUD0gk3eBrsF2ViMX7yzNDyopfqs05JxNYBT1PKBVLArlfnuf0jZ6qpSHR2+2muoVHzeYrlro4526z/y30mMsxfRpDZOtk0Vs6gTC2I/pIZMh0A2Uix0XrWZrTgdDkU5rb4nZPdyvzZQ3a4ggVUR3ZLpjearklI4eMiJiv1/oRL/vWs1CJMCvTPkVN2ZVCIpbhnCgCtVamnhFLT5SOaTGLb7mQOlF6TiWktyuKuJJfkZzJiXQA20XSPFOZNdgqTd3TawaNyM4l8vVjOfadnfDy9FTfzznnUCaqxPU8B0+eEZEiA2Q1dlEeMi7H9Xjexre/+dk/+t1/COC/+S//q7/yV/+944brTBbly37MVwDvPn334cOHsWnesOFyu10BOL72eR/kAAAgAElEQVS+vOjNbmbxyWefxi3LOsvJBKUYDOnNPwxhyNx1Z9azGKPaM3Lm4O2iPV8+JjtUNxaZh9dKKlmWvTbGGDXENLObHSKiQ+36JqPWIyRjzDkPMidHogmymbH0A4yM2dQqZkbUBnT5mGFVeUlv2NYNJEqJTXckC7CRAHgZfJjdbKZ9uT/Rt54+AeD+ctq8zfF6SwA3295udOXpeLXXH+vTNwAIPTEyKBMKyBgKYALmTimBtJhg6mhDsEKcYOa/MDs90iNdU5d9lSs6mZKKPDUrhFI5CJlewMLuR4iRWZNxGTpkzbksqTAYYRijw5UhlvBk0C5DuRGzYZGitI39OK69z4dE5BHJrCh2FABms/m0b0P0dnsrmBzv29txZCYPOY5brSUrxEpEYDHhK92pRSUVqMnIrexat5lM23ZhkSN9ucBgExs/gYNa7AbdLpF2vb4CGDKGbB1JZKYQMEWknHCo7sEgzLX7Lof/tl3Splteb28VillS/6ox9PLUY9xjcgqQnraN4ZV90BMWGWME4Xa7FbtuG2OAkwwzIqe27PlIEFSccNxu9R5uopJq5iQYosXT8YwkyEXLjh68ZCxR2STYx1a7KQCek0Q2GUT09ddfHzcAeHl5gUiwdrhv+pJmhKqOIR7OhOPWpM9NNsugpJixjt+OCnL3xOlzdJWRSWMMi1k7LGaekSJSA5kqb5LBrGW4Jw8iFFuxphiWVkyEM20ko2dh1R8C0KFEe9iW5q8zCzFDrEnJLEgIggKzxuI1bEhsIeHSmmvzT0F//lvj5fr04fNvfO+73wHwq//ct2631+d9j+P2dnv7xvM79PZu7onMmFljfIRNMOk+otwT2eOzOSeRlGvt7bjuT0/VsV8/vMom27j41erDfdnee4bHKysyZ1GNEHq5PLHIm9ntuBYbGJTz9ubu+9i2beNE1YrKozbhZaGqsvzp5enteI1SJyvN5mvm5fKciXQLbxvFGDsPPdyuEWMIr4vJfbJg6yOrK/mZJKxjV09MM+6VGxNzWralyBo5SZU4FCmDvdt4jDGgPD2PODghvAGwxogulhaVlY88cgxl+GDZCic5p/vUbWPde1gGyBBFy5ndTblzgzJ9hgMsPJi1t+nIMD/mVBFm7WecmGSrgDB3WJQMZ4jIjCBOt1ln9dg3S4sEMR9mxDihJzY9PQbLvj+dixm7XvdBhLT5WlHlFg6C27xRgnuVWDPJKsrm9LFfABw2r8dtqFhGEpKphtGkxJHu032qbi+XcX8BomaGtSi2iMOsOC+Xl+el5DLPSHC6FTJW9alO+6oVj2Oe2MSho/y/zFLTzAXwJlCwiKOXcxk9e0DaEK5Iu0Q8P19eX18POy6Xi1BPIshOCjtzZnnqiTjch+5gKjcTgCAnTqZM0PVqOPpEff/+fTqQlmH7dlljUG9phMcd5A64BesoJXgHekopk1wF4R0QyZQQHmMkU8x+AUK6bRsz3243ImGha2HdwkSElOacnD31IGDWOPVmBGylKykgzNiY+TiOlue0uo3KxD7df+kGHKQjseKLIu6AxuZ1uQVihi+qfNVSkvD0RbcufHfLuV5fXwt0vG9aH3ZGxWwSgLTanEfmg4gxgpj1pCoswVVQBIUjs0MhQUwLhxv3sJJMhDN4MIGpsjQbhxDBgtOG/bgM2bZtzmk1opsBYRJJ5IzZUss1Qcyae9CoXbTK1knO2zZ9b0sYWFXHGBRkfjQ/gvQERjBpv4wG/teku3NP3ec8fIzRg8aImpdnOmZkeguWT5p3+QOtIP8LDkaD2ettaQYMwd2vYZFWCXYdDWvMzCMl0sJnLXc5LyojHYgk8YLuJAkzgwcRmV1rj0BouUFBJCVbBhdzehTAuQQva91HkKGcTBFZifTuBFaNCCZZTiXmrKMyHdEgsTG2ZLi7TSORdvJH2HEkhRAzkar6vAF4nUe4g7Qo1VVXBMBBTvBwCPOdClGeOu54zcrQpmRmJQ6iDF6IuHJPeGScQkomJZIxhvuEsMZSCUZpKypFczmNiUEhoCRWOTF+EBDJR7EmkekZGSVKbD5lB4JGQHge3ZdKI6YApFks0NSdeNf+qVPEGEEQTgQ68KyGfcQZluDssLEhGWRuFSlWtU4pq1W2ZRNoaMn1+sYnb/AMTImIOZOLU9StbTTnmer6X2jeEhMjksIXBX2T4hsEnNNpgYRL1J2dXtA4ceJMDhAfNt2zjF1JSGKUeyt75crIjEBMEOuKN3APvVSjno/GoCAgeegooXPNUSgyFs3uejuWi2FjFnJxS7NZdZWq6uDLuDg8Z0w76sxU0iiuRwZDacHJ0HmI5ezr7PaO9RIK6TwgLk05KmaWivSQFMXayPDI4HYYQVUhQOecnSkPtKKDOpLz55xQFasOYEu19Ppblj3bzYwTz05RYKVSdIewBbE72HlJnO7xeJmoxCghjrRwCAVo7frAN7Nt20D+9vWHv/KX/jKAf/lf+Q//4I//8e/+zh/uz/Sd738+j1ceFwA/+tGP3717ZlY7jiPfKtkkxIjk/fuX1/n29vZ1r8QnhGUjpfLD1JiJItmItYhyWPhhcMPMzI/MZg1mRQchhAQbrBOIzhSG8r5hKRO5fBz1PS/93bQOoPdlbV1JRyunYOGcOSvHmdpsmCgQnbd2VLAEZUgSkYgSCxCDqhwHII49A+jsoRLbc5We4GT6xssTgBlj2uUt9Gbzll/VzHfGM+mn15nX26ESuHTks3vGdbJS1HPPHZzzGBH1i/23bVtizjnz8DMFQ3gwY86pqlXbTfcMEhEhmuZt3oGBBNHxWdkERHpg8dwzoctnQCRJJS+rYTSDws2djiGjxdstVuDCJZ7pPxWikLWaRZ/GSegZtKABn+5hPgrLigz4WiGe3sA7tJgLdRIRSYdbKVMiQnmnAgEuEkeElS9jcLk6Yt4OAEjVxZA+3t7KqTRYNh0ETA9ejutH2f+JGln5HaPcXzKklW4gO2aNP84ire4yM4PwdIuOvmYhyVKzZdNbhZlUnXFYITK55bS9xDBIAyPbq0gMBYsoN1g2HBkenuYei+3/7rIdxzUC+76rjGqTCpcgwm4e6YuHJ0RsZsf1usvO2YpiC6vfQnTbtq2ZgOubV09drMvmdru1eyRWrORKvcmkftkrZKFtfRHhxosZbGnlpBL6SPjUVS5xzzKKaWVTWFm5vkg3O9ycB226mbn5UbPRFBEoeaa5JC+cQUjm8zN/+hvfmfPzbVwAkM/3276L+Nh8HkWaqODJ5HT3zoQDjAgZElQatlwKDpFhZqwSETS26DchuQMOSUgXCIXLQsscbA13J7C7HZEzMkk6mQiQsTPPklHAoxNA3Of1YGYeuilXWf76+qpPgsyY7r6k5RDIJozBErlQcR4d0pYZ5QtoAkSp36L6ipbZWoFCKaJAVyWcTXIb0Ab7nruKJqEzZetlkinK109JSIs1r5wJ0H65AHh7e0u31gBuWx3yERErrB2EhHsyYimCvUL76nqNSGuTICcjvEBVbfuGgIYOpswMO6ZR/JzVNMqYWoYFZNVdm7YW9TiupDI2FZGx7x6zpGrMyapOnp42/cGH4Kobc8XA1V7nEBmqepidkp+CcnkGJxwZs5gRtG2DpfEr2a8L+9jWvQnOqNVpYz7xkWkX52FIyEXNFwEnZdQnsvFy3yx58EcWgVbUFl9kfe0TSZCsaVFvzNtOTiReOU3Fewo3o0UrT8cqdLmZUZWoija3j4ItS/OS5lqWJxIec4z9drVu+uYkon3b3Csyr6cGQ0hIDz8iGlOg2ia1BQZaNr0MRFkpGrdXd87Bk1N8kbaxHFL15Ko2oamzY5i3bWNkVaoMEmEQn+Sm8z2st7G+0gBqp05E1TLHLyFkVIQA4UTJBE7sfBD2fTfv1hpLz6ykRIg0ZLd/oEpVbgdQDxcoGs4frsRCIqOxmrqIJidV2LmIEndi0CNMqIMG2j5XTCqq06WrS4e7Z+eYuHlrkCqnI8BrlnY6EUREylCtrTprPVWazTlfloKjNYRVm3anh+NmZQLceDCp+a1mqkWhLx44yZm6NKtH3fedVwgQcya4dFfRFUwmIZC5kFrU3MHK207k3ePUPnbiAnD22M+ne5RFOMOX+D396AdMVdwy2bGM6yIj3Wz2sasNZE5m7oxogCHEUuaWjFs0uSBLQBtZADte1zwqMq1wJL28QvoMouQHOidj/TJR4RbtFzjlbXSierqw8EjAqWNTmS77s9nh7kXVzjofI5+fnyuQlKhrBeoeJltne8+XqfeRKft0U9nCu+0PP1NOQJQzQipjMHLt+lIEIpLRwsueynnGjKSsJmTZqpMI1LaePnZnzNobVA3Voi8ph0SwtABtPRHhcCGqzer/w9zbhdy6rvdd19f9jPHOudbaHyuNjbWmomgI2oJBWxW1IFTrgaBSEKR6ULCKHqjxi6iU2EoN9KQVxKBBKPXQAxE8FQ8kFo2WguAHFKut2iYle+215nzHeO7rw4P/dd9jvCvZanYC7hXY7MzNmvOdYzzPfV8f///v31wj9yJWY8G0fwH/hY0FGQC8wtKpklSVi0X4crk8DLHMw4walkmxzBRmZnrgBIxzEqUyY+Ky5/0YVVSUT3+oxLEM6Zhx2ZRyLlYdrCx0x7AZEBxwyPU4VvxY2ws7qmaRJkSkIou1KpNXuDFnkXBB9vwGxLUJuB2Fw4DypRDboSiMODyTMmh9AbIHAaKWWQmX7rpxqVhYWB6ZSkyWQelFRSZtShKR8JnSg7srKs6iqHwE2YpiPZtU4clcEAHWxojwoqzUk7yXuCqLQ8RQakRMVXCOgqh4j3c5eanAng/VnS5W3kJxesKy7BcQ0sSVOcfPcF+QWQvxutv9W9LiY+7kCGZSaGshqVzqg4qgyOikiCZWfvN6OcNf7/cf+va3MRj9+f/q53/uT/4Hf+vv+u3/+D/x++5fzhTB+uuHP//Nf+U7v2hmxckaBwxfeX29+zARkfv99XJ8SkQ5WfiiciXKiAkpUzEJH6zsAeSntAeKcPikMu2JP3MRY15ZooZa2DMaXNe1ErKoXWVEeBVdLhfstzPDc16Py2N2T/ycfyQtzJN1i/KuJFawVLV/pKOsngMKth+qx6D7X6wqDn4ElVAx0i4o54ePRGSqKtdjXHx8da+Bwc2tfuijXpK/jcYb2xiuYpUx1P2kZ41So+5VSJ4E/N+HU0WE2y7esdYlmVHFZgfmsD5fKQDT5apzxbtwUSBfC67PN4w0PO1LtZSZJXoxcnqYXkSXtKWkWDtwdL1lQkz9TpGKEmyXDX7rr4YZsdeP9wcx58aGfq+yk2yZWdWUhdviRyv6YRPo2wVmZulezEoqa/DtuGjFWIdKz9GaEaBKxOmztmldRYdR9MgbwtVEjJpwRIgpZmrwvFR0XUUrQL2DPFmymETNxgb1wTZZJP4o91tls/ucrGBWpKHRXnJURKT7OS6HrATfws9ViRftPs9FSeiafrAwa49ch1TM6YEwl5kTHTtFEqmxsC4PQqPROza2+hxGKGdUFcshvAKY6IF+4H2NZl0ul8pUDP0XqrBCmXlueMcSIlUVJUulivb9JZwBLgonM5yPY5G8cdcsnL8UFZumh7uvlCJFoovfJyF2+nFUE2yRSgjVJFP06nwch75cUKp/+OB4TVWVy852AYcewiJcyraIVLFRVx3bVOvOPc/5Mo5cCEYiKg4RMk6JKOoYrcRYvEIQq4DyXsHcdWSK1OrPzExMNp8i8N4NEeDS02vlsIiCs1AwbOKDNVZTPtSY0n3xyNJFmIuUIWdNfkZHoX1YP5gi0ACn5Q68zIxM2rkkvPExOKGZVqZGCU/3ROAxKad/+PABGiUzqwohfne9EF0Wc685jqpK3bFzVd3vd33sxoHJS+JkjM7WuBAi7UymklhoWyibQINe+LWukWZ459HuC92rcTymh46eHLEyqc9k03n21FhI1Iw5Kr2DTIhEeW+kioHJpn3U+N2h6iUipAngBzmW8XyMgcib8zyhq7L2ktyX8f9R9sMemEGiFJ47ggBy+6JIj2LfADos1WHxtca5P1VQguEOebiZRQb85dCv4bpH3BKyCRqwKJoID53zcoFqKTRFCAHwMNLk+iPe3IkPVNCc+JmfiGZMypSR6RiNqlhVneetg3X3S04t8O2hTNO+K5MECEtikj0bZeISUS5qvzACQIqYVPUxey2noIiMfpzoUe+pDTOrFQqrLMdxTA9mzQwAdxFgVN28r8OzuIpBy1zesx+4AYcWBXkSL5k70fNfnsGtfWS2gYMgi2lCKPmZOSkBN15L3ElZJiQKqWSuRJK3RVJDrztT401Y1FNQ/Lo7s2nmLBvwRkUZVUIivcPpJlkFNQg0H/xczDPf7/fr9YrLu23wlFgvr8a4mjDnzixEvlryxkCI8462zsS6zymZOLtofiKowdZLK5FewS2LXgeyyHUMEfn48WNZXa+Xle99755EaIOautESYes3Hw2J+4lU5D24OY4LIh5EVFXm9O49gliKlUU0wpsnutpCyC4XOeFBprTri2/UfMn+n55tFLqKjP3lKrEHvJgxhBFeCAt9ZieaVkcIkxKnsBSVonBqoJTZACwaXfS4Xpr54icgX9WaBWcxMz49smg9cj2GaZYyuspYJ1TyZrIWxVPYHD2NJBt+JiJEuhPgImLOSSJtdIaSHAoMJtXGT2DHWZWCrKLiXeKwKbWlkzsvRzjKldlMqAI/rdmAYEfEIvkJ5hKCg1P64hEWzDgYETzF9DiLQ9XK4Vd85FSZGVFm5X1R0yIpWYaIiuSZnfWrj4ftmVq/X9ud68GsTKIs2dv7tqg+k9VQT+G5wCDSlidqnufu5NAn7LCiwkyZAjywHtXlnNGxv3vY7O57UhZQ0w0FyIbAgl4v46KSaxedrX8HhSRh2+sXpBqb2vdOq888J2fSkMP00MUP8sgkNrEs76Av0Xm/j4vuIwgTir39yMBoSJ41O/3B9nhiBQUDNIGxS3hrOhRCgCaNRaA67Nr3UY4vT/7zL+K/9nGaS+nwFqz9hooHTmnmM0OvqsyEBf5hJOCUslBwEbXxMBjnBIvu1T8zf3z90pDtk/XVd1+J6Lf+VT/6e373P/gn/v0/9dt//Hf8Xb/7b//iq1/8cPuKiIZ8+q1Pfyhrvnv37rzdX+yCIIAvvvzl+4d5XKwVwkQ8DqMrVLMshHwalqOkmEu0Mose+UcI2g0VyZrUgnABFJ2JzZaKsDp2qUNbip73G5EAEufa+5WIDBGpp7emHkMrkwfOQ9aRu2URsR6zN8dR7QRZeo4Df5zGPh9wbCALuLdroxnKkXVyDuYvmdRbhkNfzR8h+baIRPBKUihmhpWM+EEF7ZcLh9v3W9XMyKFqrULAo+cIVxMx1bFoNWNnMYrYfiJR+vfHtUaQq1hoyuZDp9BivKQtkQoYsFmE3B8VNsO5Hfn4RkAcmWfJg0NJKxT8OQhMhEk4IpKTlfNBK1zKMtjOHgMdlCgkIsAUMOkZJ0LkWbQeryds4T22EF02yS5TQu3AjEZVS5iTe/5YD1WaMAhz2uRm1tVUqK61U0QkkR7jeLm+fvWhpHfcGHzwW4r+Ge5ZVqxiogqd7zldlbPJZX2fFmVGJLDi8AYuPj3Ixjt0ZE3Du83eJxJFjjHAW38sQiCPXVTHoh0hySrDrPweUoUGTJkTrNeKop0BvJAaXSP0wwUmGrSarVQXdvd6MB1lr8FQByaRqXR7rqZCtRK4d3GFB4yZJZv/hzwqRbRKOHahKobftvEDW0ZCOE0pM6kCNl4t9Sif58yocZEr2CLlM6f4ZRx2aDVNxoZa4tWrzuZYRKE1xKG9stpxb6h5Yulew0qEipiia6FZlZSpaVWEL06HFUnmFEEI5ebHSUfsqrDwTnmgQrTMowc+bNznRyZSFtN2bYuYsQhDN57VbCnmYmNQojmTDLv3oqKEkjoWXli1ywhoTPc3LkxBUQSdZrZ1vbLSg7UqWyQACmYRVSmLmIE6fLHROLOiDWXDnsDd0ec/D6bD0ysXnBRz4qJMIaaqMTqgvaDCA9+mHlV6bzS5xjCM4cA5x/Sz1qAti8GEUraososBVwx9wevr67heztNhu85kpMJxi6uhlWBhLqYJy60dkA+DaI6D6VkEiqrpTUMBmVrFM34Vn0lPN/JRikRliUhJisPrpKpqjCYd2O+m8Iocx0VYz9PPp9a1O0fpmmTX6pkpRaorsKLDfqTWQ4+JSaWse0TR269kwwsJg6j4qwzqH1cwBlK9B31oYwPrCpGSMVr824KThfFupM6K79291aPnwgyRVwwElyAn4Om5UhatAOvWVqdTa4pUBMbfmzYcf9zeEuDtcE9VfvOpmuLnvN/vvTVUhSXqQXD7QRtwgJzAS4fNexct/FRI1aOcKqnM4NxPCJOwUFFlkyzHYk0LExm1cMPRHC+b5a4IiUiyOCt7pNsrxzclNTfWIWOq8ugwpNhmgaCSfpdUbU2tBkNjXQn2/zrJSjJr2AUY4kWmSTUeNmoc8BdFrYIE6oqIRmBcrmLKJJmULKSPlxkrEff0nB2duCx583XuJQ+Q+vByt8NFlIRmTi+XFE+D4IX1CdvCKbkmLFVEGV6yYpO4SFmGmhhDI7eJqlU17ALtCZ7hYZpeyiylzESgbZUuQX7twWExVQZTRpVdhFLXCb8lSYqrN4tEh7Iwc8TKlCDKIhMrqXYk5PpagyJjHNftTyZZI9EuVXroIMVCJiwhG5rt5+2+xxb7QfKo2+2Wwp6xs2wQ+UqJ2JpFXI9UxGJXcTEQM7Oiio+hphdXxOeBw3+OQzBgglWDiDIqAil6+tRvqJlWOVchkLsF/E3DwCC3PwEZ3NUe6q11wmaG8RBhUn5EbbAyZxXfX2/t9x46xhii0lCMrlmBngXbn7iXPFmhiBJ0qJ3yzZ20AvA6LZLEi6roPE9ddhgVMdVeaTasnm6vN7oQupHHFZWNEUYo4eqF0FYWM2P535wnW0LZFShoa6zfV1RbwBIQevyGSjpibbaTKYpVRGXPENMnYpVrnSc2evfYw2emNQOVHYXle2mQycrDMJTczvDKJpzXh9v5KHPLjIcA9d64JjbVMTChjypHwdeHm2DbRNk4sb4bIoKZZKlMI1rfzvxIU+YC1FqQ/LVp0LUGSLkCODgrq8ys2juIh7Yj5ZiUl7dsA8s7naqNFJhULt3vUyACYFh7GPTG8AggX3VmAacQhTAYMPuPMmIlFZC6gfiOcqk8jiGmdh9E9M33n/9D/8A/8mf+uz/7Uz/5x3/uT/7M7/iJH/vi4y8R0fn61c1vl3ea5dNPTyeil/ef6OVSkUUibOkFsSEFRaVQIg0aq+zMZA5aM7E1oWifCkODh19VvBSCRwQmAqICV6wy9whblYnThuSMTAfsVlUHqRDcRMy/6iQgHoFJq/V+SN1k04Ob6CVPAo7sATLRE9wrM3MoZD4NtiCSHtwuSVpVcDnlTD6Nu4xxfmVyinRnKrOWEJN7nu6IC31QGIMlOx3u17O1SRiZs6UWCBw11YxYrHBS0hR+NuvtAQcRGUL1+CETyCyYfXjoOiJKWOKclClVuLIjKtwLYetR61hWJa46MXTQXi5gnleRabyHj82TZoHh/5GJLkmYeBd3/GHBpJAJ5k80OkiqsrySyiuX6pPGYe4eiRBHWZ5QSaIZXjFF5NLjEJ5+UiSpneE9SvZKn1Kg6AkgX2bG2T7CRwomcWYeh2HVvklYvckk0mMgtn1PjZfAnmMvb6qKOSor+8pmbXcGs/ZKFe425UHmPp/nPnuOUVXCugyJSGFDIkliHPPxvF+uDzaEaCdAVRVzRaS7Y/w2xjDTqpqnF3EU5VJ0qzEns1SEI5UDzjQhxfK2xTVU835DvjvrKtwbbMzgI26VuKHmoYAftHPoK8XMVO4+tbgXaQCpIxNy+WUWsDdFbWivENId3sPDxpyTVespNI0hBoocOLenl89hamOwrOObaphEzOJk6TwgJnJOdz9PTxLQZBpnyNLa6uhmb3oOGeVlJjEd07ZkH8ISJVE7lWwiJq9IsrJE2VCWn1VeqZWHWKLfS/eiXFUeER3D2nTsZ1WoiCpr56nNYbYbYNj6pDLdM3KYsidHxydhEKcktZox3HeZxWvqib0jlh9MwiWUvflk5KlVD7b64zJUFEURQgIQlWSX5T6DhM3s5RhEdN7uoDKx1jlve3+MpgAgz62mHGNcVG4exQ16oCKghvBiKWn2ZLBdjOhjqAPIPWJGhCoPVVwAGfgMoeKUHZmMlHBhicivpSCTiqrakudEBHJXpRXcayasEArCBiH7jsoiUYMiBo0JBjqRFeH4gp3LzExUjwszR8776Q+dHbNHZBImLFE5b/fj+q5du90CtKKhsUH4xcxMnXWKaMzMbBTgUv2+SfR4s5JaKt1iSqLFY2raUnUIlYzDDmakPrPw4t9WBelqAeaMoMBNUfwQ0FWW2YD/QJqFnPd5spTp8f7lghoMDrj3Lxf8zn7OlPGcg1GsiGklokMscqKERZz8tooza3gI8RrcPCZNe9gkzEkB+nU96l9SNUTC+/1UkcOOFodj4wtdBm/1rrXZqnhASq8KpGVVHAeP8QM44Mgd8b1XQLwwEQyBAsLP9gQapQhvTWMl/t+dTwn8CQRUMaOKhcSQkEexbaj7d8OJs3LF6Xkl8vyf/eN1ViL671ZG4X/BFDqZ2joThI1owfnPe0/Enf2b7G0XBANSKinDu8dotfyKdWereqxVA7hBqQ2QUtUMZ2E1znysOiPgOVd+PH8YHrXooNWAPinZzEztdvvIDeNciWryHDVc+wmOCHxfZtbZsdwwyP7FEmzph13yaB9RRWUGR3dTvSSnnsg+f+AbpsXMt3liDcvMRwsofAvJkKUqNvbvsPNBPdLMho5Kb1BT+tanRfZXv6rBRKLSEi+IlLifzHqxgY2Bn1NM8WfgGdtheDvyerEhqKTT7GZZEPMAACAASURBVN1dVysb0dKAat87/vUjgyo5KDr/oZU4Q5WIPSOJCve3IYqDFf69dv5kCiuLcHIksW3zLuJRnapiiROgngYGQJ86GWah9CLmdVo9jNBRYwx5amiwH9j69uWsI1oh4UUrz6w9dVyVj4Q8pMnaY0MrYizGUadHpMPCh1n71mjsf/YPAyPxmpcHs0ICtWdPK26jMCznt2fxs0ygQUfcF9WyiHBRUP/tkpNjm2NpmGTAj7bOkCjfP9jyGTFzmRlnh4AQkem4TW9PB7J9amtHaocd9GicGCUGU+wVTVXL7E2tIid6e+J1SeTOx0HPgEZqnQyxI6h2wPDSB/XqD/vJhXTafpXIKuyXVRvNEZFIdF5XmpGguMlf+SG/EVViZfJ2EbG2jrx1+8//ygJS17OCg5k8gri5hhxLwZ+sqnOROzopQIRJ1lyBL5dLxUz3jx9vLy/viGi6c8hP/Ut/6F/5137yn/kD/+o//c/+Y7/z7/4JIvrWb/rkh3/or/nuh+9cLi9ix21+IKLbOY9j6IAUq8d3mU5VnWfB2gamqIgQyU13e75cFJCQegTUcaex1MyYayezfLCxx4LPD1tEbKkmgKzMJE8D/a/FpPJTboKsn2cn4L2t0/hrbth6+9tmJlekgj0jS+0hCMdMqdm0/Oo4g07eZiIyppp3GnnYiHr8qe0gzGR+LNsh+5ZabdP3Z0/ZPRu+r2i4OPrJ8zz1SYeCcPTi5cDaQdP4ldq0fMUHsS+gZZELJNyaKeQPE16PpMW/V/QVe8gu1BUOFNoZkekq2uEsGUJsZliOiXQOs5lxMVd6zuTHg4EGAeG3zwgMbFFYa8fMiQqRcWdGLl1JURUfx+U8iYs6m5CZK4l5XMZ9xna0IfRnCNO6DftDYFqUCmsziypnxZzncs8J4LLu55y8pCM4Z3Dj95SwcrVqVpmnB7mjYR5j3NNpZZa3trDIRIFdp+e3Q5ciTNhX+SFAg7OIiJLi7zX9FJGZE0OZ1syvTelzn9aK2gLxUZ+yUYiFVdlMdtnm1du1QmpgNYXl8vKOz5uI4ExtDSIm0S0DoXWq126ZSFuqwJWMWMLM7W7I3ViuOJjut0SZ9amEfmg94ANtSFTPOaWgKpTN0nIjVlbo+/B+DFMAnTI84rE15HLoaERWBhY1imIp6nVZYMnGyJhEkn62Y0KKBObZ1isREVOI0BDlFM3K9d5FemRShLNT1qO/6BAzqqqzcXVsx+AaguO7tUjMTFESVBU974SuKbm4QqiXzCrCoiIUxUGkoqZjpVdMkVzoAdkqclkzsnWQIJmLUWzIQgIRaVF2m5frq1HlpLmWN6gTtgBKmeG4b0v+8nc8W0QjgoRZx14kcxGLaDH86lUcKwEEQSdej+u7KFR7araLQ8pIKlZUkljyUaCsUBDbChko0x2h9yiYnzE9cHMU0bbPq3LktIuySgnj+5ruiAFKJjYVl1XJrGwR2fplbBTgLs8qw2ImOwBkRTesPgdxfgt1tzsdtI0hSmaXZf+P8H5BxhjA8H3dHPBU9uwvZU95siqzzA6mB6gR+3DVsUspVSRJY4M/x7iaGhGdnpTS/oBHTcuI2V5tSM8b3Z2qENe9BP58nrk1KfguaLWiRHS6Y2TWsTiUwpIVnNWjZPjmI7eosFfdxA4RYHacEGqg7CI5d6MHNVOmZ6auaMKqvJ9zC/P37+z4+8+5n2cUsb44LPIbF6PyGxcTK/zsAanlX4OoPtqFRmvjWxNBmMcg2fOIQokMYQIGfLW4OsjWNDGMVD+8fjcXXuE4jj2WiwixQ9UeBd1SDUFG3p+dmmoJi3sUCcBVrIICchFLF0OLacggJjEW4i74MK9mfram47iPnnD2xROVBSCFcDIVFdYySjpPnxk2dIhm3+V1HMeH2+1yuZDKEvISEZfnOc9P332658dP4vP+KFSqOIkZRt3GUPeB2Pqtnc3D3FZ7Un7TcgiSTXyvzc2sktPLJYlizsAlZTKoQoqlJPaCmrgqRAazEDJa17GL9TvAFFvOJ+DLPrAaWokwp90C9GtwP++qRU9q6qRSERY5fcYSE4BnWhV9f+8euFciMAlA0FjMjHC4oshNhzZjhYS4Hs+SA40RSNvtoPsKhvgvS22r1SzKPbN8ZhQoStRZwr0ogMH3GY0QbfuRZZauImYqz2y2mLTVu55InFUlbFEZVKwka/OCijfdq+rggekSnhlhzczjOLpmrcgMrPqGGTIsuyhUYMz6cd9HPM41VW1eF7OoIOowojd4IgigYST39BxBBdtR8MWWwplfjpequs/ILFnEMREbdsw5VUy2gym71LaVBIyWJiKI08wONbaBuioqI86EHVgXXhj2d2Oxo6IFtJSkRKp2nzc1W8CRRpkSVOjg+E4PSgDSqh4tKBIHqE3oy0FNyHhCLhD1i/ZoDPXl5aUFxjN8wiWcYqy9Yy+imnFWxXFcmw/vVcKmkoRYwm1WUqALzSzXGh8q/U5JLMZMrZo/ibyuyR16w1Fc8IGjJmhclrLAoMcVuaYhOtZaO/ttxkNjCCd7LhEgWIILCJO+7CLYcWBmJnVZQMlclBnE2ict9AZYbj/YlOB8bfWHQjQkFPOrrz5+9uk3r0PPjycRXS4vH19v7z95/8f/2J/4t/7oT/+n/8l//uM//jcT0Z/+0//N+29cfuff8bf9+f/1L/51f9OPfvr+UyK63b+4nz7GqGQm7dklnaLMNZhHkTzRW/c1X0Si9GQnrBQSYlujH8ZEKytzdk3glRSnklI+eSczRSizhNUzG0dXqapcoiwItWP6lQOOrR3YgA3eK4cqEtrH5iYF9MCytt3lcQgX8HVZXjw2J69YsxCq+H7TlPufVS2l83l/ZbmTqs/ALLvIRGRYq454QSWqFEXIHox+X/KNSipdI0hglaEEbSf9w1Wqi5pcnUQD5Gc7BXjngg6IZrGSKbiivDB35srMEmKxNpyrEoPWD6sm9QQnS1lUdikcpppJ3utU323Scms9+2oTQ1nWTVuipEKA2GrrYoOuIYdMXU0yVYYbqwifsQHLIiyRebkoxciMfsXwJLMH1u4r+loGU2SA/Q6vazgzV6SIRGX32wzQsXgyZ0DormNAAT4zbvc7Lwn0ECmM44qqSteEJdr27kzEHW9czJWVMCvwcigGuRSrDMqklqtwAj1GUsx22NLKUXoUeD4ZKLHGcRFWZofebSe4oy0/juM4Oq9q+omam1kLXr5eNKRSgWYVlLRAwsWM1X0mtUhW5GIjYuNL4I8uMDL6oN2tVA8uHg5NfLcrA5Wrak5vg1WtccnKekTMe7EERgFV0DaqKmdEZgmf54nrRo9RVed9VtXF9DyTiA7hw7Qo7+c9Mq8GMIecM/jBRO+bkQvCckB7GwLCWcJUkekxbIRHs3aZj3Gc4bxYmJ5TZFAUeeboPY1TSpGyZAQ4NXiEksrMmCl9WsdTWADnjC+lCqGhInI1ZN15LP38ZZj7KcSwR20voagqj/L5MDyokHDgeiry8NG7aChtiomyEqWEqIIU/mw5h3Zvrxmqn41mOpsqV++rIMChItWRxemBv9rl3ZGZt9vNnVaGPd3v940E2u2Gu885ybRMvVJ7qkK2jEKy3HZrEfa4ETblHQOwZwyw9LUO5eujoQO1AeF0kRM1Q5aXBzPf744U1f4oOOG79PJmeZFkhpCSCj8Zl5hFhpUzsuSJiBUiAjvGiJjNNqkeWKArYRZAcF/znI4xtBVz9hpVr9drFYDbtS0S22Zb7tEWWsaAA7sGDCKfxxvxlsrEzKLC1CyCvkcZ9cnDqNoMUaIIpyDuz9yeV79S3WACfdrqsCe7aGa6R1bAG9UllmGJKbfX+8vlCutb+kyh2+0mYuDi9WcL3V9hcYXnMyjrAaXrV6GwvzKzyo6FqkcDDSMeb+wLQ41YuVagtIyEvaRZzwyoqOq5zfdPAlEmZkLOBmVEpYAEeYxk+oEbcKyxFgruByMji1RVBTkVaynHzJ5eCV3Z9pBnFapGZvZzti8gycwOu4JNgSWkrPbma4Epexm1r64ngzFv1h/6tlyBTK06bhZjZxGzCprFHdqEWrCpaQiie4KZ9yD5BLFSL9eXswJ3J3OnPzKwppVE9PLupZLS6TgOM7nf4Z1ZXlZVpH+jVFVVOTSR7rXeEOBtMMzeU4DjQNvWDnnA87LO7IAk+tr2D/96PIJ5cscsvFExCKTvWlXhOEZI9VhiLarKZ3d1/2UX2QsDIyYvVjbpsOhMz1DM+9cG8uXlBUqcLcbpVWQ023wC5wgpbxcacY8kaU4qGzOmJkksHRo6pzOGrCXujm/2uBwZNKvGGGO8xLwjuLTjxSuyybColvgJlPiYc6GAjwjVgV88zxlUKioNCEgMvCP9OKwJlAtVAHssczCr7GFKUlESS7Ten+gh61ts3D6bWIe5R8VEERRN0Y/ywBezWEKdfYiW8n6/Y28qQqpMylkJkxMOHGYkuzcnYRHgW+thbCKS6/jHUm4jA9pWJ0dVSTBRImzsOgbGf6YNp8D3+/r6WlVRjaFabSHBjCoCZlUfyJmpT9vyfaR2KlLuQZtExN1nUrCpNbaTishjmo2hVkx+33E8LES317usUMb+bTHDrnj/8g6lhnswGVKrt0pz6AWL3Hbb8YPgfb28y0xKf7aC4+f18E0fLUovgoEqOiA5L5fBLKfP0++YV2aQmCofGYk3xWQ8fIyrX1rfiwG4gW/teiwobLEoect2e9769JGyyJ4RSyWN40iqyHrOkAJ7ZZ8nK62F5xNkdPfVuB22jR8/EkpAtMdPayWAXzq9iNvRzZRF2SVUNTk3qsqrOSlBSkHf/MbnFRkzMc0Zau+P61ff+eryyfFT//K//t/+mf/69mUQ0f/w3//Pn//mz7/1yf/+X/78f/FP/lO//0d+9DcR0Tz9y4+/LO9FaFS2R4Z5whcSWVHWUmQBM/wy56zKyqc7KFCE5ea2MWNxDUhN2aFElOdJFc9Sn12BLb5Sb0LOOVVVcwuG3uxDdgFqJM9LpzdKGZbvLX+oX80AvCiELLlkScnYf0oVLZcNCCmNE2rtN/H7yzjNI26UrPoe/FdsuFWlP9VW22EEJkALFef3VXu84SJxVcf9cOLq5Nw1OvarlBlbYvRW4JlrJ3burmdnOlFV1x0x996VGKgCXNqSzqACMRoisFuQvuFnHYPw1kgDXPEE5Jy8Wv2t1cvMTLdjzFUJVAMmGOMgFVv37TIvrXgCQAFlXJRVm9JArGwYOk+KqPQ46SQiG1IVc855vxEPfOOHjRWvGCqMsUWesQfc2xx+hqfo1S5KDEocsJ3OhTWsjbFhRud55nQADocdmBCfc54nkjJZiHHjTZ86EFYosG90zoWfnpsVBXx7VVZWJhHgqQu+y7mhTeuzdfde1+tjUUTFmPjDGPvQKTBn5t2naNmK8KDyyIiYnO7u13cv/S2AkB+03YgiguVTIali7/eERcQ9nmVT9SS2mnPi9uXkRnvoIInqrgwx3vK19XKx3m6nDtvVLwj9h8oYg43P88SncRxHkdznmUTHcdy/+wFTDzMTlTGGLAXHeT8r00RIZOONG9hJ3DYNAa+3SEpIe9lPDDu5yMFZ42rnebbbiOgeWdIy6SMFHaBXGJWS5XRmxUAf6kW1ISR0m4tyzZEeESHdOGBSdr/f/by9XK5XUxGhcCI6zyRKElVRWp0eRc6ioRyZLGuiBqRtZmR51JxxjMuTt1erQDao3exF33TZ710F1Lg1DoBve3db3S9w5B5buHtlG3R2UQpXuIjgBMAp9Nlnn2HjDe/Gs6bMzG69WmpWHdPqVQqcp3W4MSlxQ1rbIYLS+1lr2VfIjDhUn9YMvGXyuUjG1+vh7mc49FXj0IcOF8Lnvoy254IfcjNaRB6mwkp4cda28mLi9ezaoFRV1CICYz68xcMukFvqsKrCxaRal+uRPrNyj4fXTZvMIm9fEBEz7V6Plb+m4Ki3OXGQ4exrFq9hSmX61hIyq7VHGHAjcJpxv7B06E2d8yQiGVdeS6Udx7SU9UtCWGufylxFc8YYXaGd53me5+XlipJsl17neTIFdBzb5VAVHPlI96E3QElh9s2b7cx16OAKH4uxTK5n7ed+kvHKPx+qa2VuFP5cN5awqFyeoLC0MknfnMm/Ef9w/ZrQXvwHv9f/8sUv/KMRQZEwcWzua1C5OzHrMOkvliLCqNiUhGMNHTCwGMNMOSI+frwR0fV6NbGI4FBVpRT3SUS388N4GXi2Hh90yRjjdrshrmZ/TGMM0L+Oy8vpdxTNmWdNV5XDjqXcBgZCvDJiRvUCzY4RXlulg9X9xQZlvb6+YgmpyxSx1xGeUYajZJVxlHhSN2fhccvmXF4Sjpiij1ukhyksQso0cnZvr6qZPtPNZBzapAnje4QSBK4S00GAtyFthwFlrVYwdVAVH3bRvfnjbBh2ZlUsWb5G0nEcr6930xHRP5gJUaVqsdQ5J8htw17cMQoJjztKxsvlwqxxlnO5NJMiIQRgTCbWHiChv4q5pK37BVA77vdXJnqyaKWIQOd4hm/BrfspXGZK6bXMw3FGRFzGlYTDk4hSOaMVtrtu6ardmIZEOeVKVWw5nqryeZ67mR9jMEtEFL1BH2U2S3m/YqoY9/T+nx6CcIpKO445Y7TqTIGhqaqvPn4EcJeVM2LOu1BehjX8aTrTIDWiPPPEfAc66cz0OSlLq4/vIstMEj2O48PHrzD8UmR3r0kW8jsoqIo9qc3oSzYmQmoPntOQBcYvX7o7hYACc/GkEh4iVAQXYh02tugJlS7+viKCRSOrofvAcFeKzGwPto0lMzGH2huD2/21quxQFAR4aCPiOI6732/na6mMCxrjON2P42qsfoafYdxrWAkm4Slph9GWiWJDHSkiL8cFdZFne3kbD4n2Uq/M7J5zTgTN4LGNCPyVZb3sFe7uw2y82NQ5EZweiCvjdPgLVmYNpaoyXDPYPwtHRHmIyBiXHeR0v98rSlWP44iIJUKBZCaY+TIGRiFzTgiqgoK481zdpwx2d6BaOQ1JQ0yHu1+uOufMJzRgZuI+O9ftNcaI9ajMhUfResg1awNHtSdi7m6M76uLJy6xY3QmKkZ1EcYyTDsRSYqIUJrT4OJM7Q82sywsp68o2d5onfNGUmOMD+frJ5+9//L1K/wMn337s1/4hV/4Q3/0p1/z/od/5t8got/1d/4tf+H//HPf+OaLx51qxvxIRC8vnH6qXJgOlnf3eRLRu/eXD7cP/cqQZmw7q2irWiLLl7TEikCg7DRQlBp4usJPVcX6rqeHZmZHRMwz8C6OMa7jkFT5f7rLv7eJg94wmP4/mD6Si4yKsjqrQ8WxLS4RkfRWUXEJhvK8RPXfOd//X69/7U1/5Hj3efEnX91xlw27XI054y4cXEvaKpcZfE5g3fn7GXBwwuuwHACgxrgQD5WYUx6WPe6lPQkQyHtON+csyY0p3RrpCoAbe3IkJeNQBDZ5NnalyJI7tgrKYbzjQmWqxrQp5hgSu/vlcjnnjVd47bgcrPbh9ZWE1xFBSoxo7WLy8o0O6YyPrPK4Xsa6BsMzqh6mpqqiSaqqDEZjT1a5BH+KV5bPhfFHGDcnlZN65LbUGXFV2QrnMpVN2tPREEd3v7/eXi4vSpxM3podKhN3v/sU1TGGtqkzCFU7cVTSaKINnv+cHu6ou67X6+lzznkctjs9MztvdxHZ+wY0/JkZlcImItvfgbTYClJVJZkdIZmiT9y3Je8FrbDthIsDfLlcmPmr1492vbpPwDipplBWhcdkVW57fEWJlHCJElKBiJnE2Mszyd13QCObbeHDw/vTqEVSGVy9zQarFRmrMb3fRZZDTZkza4bvhWcwidjH2ysXvby8EJFR3W43qXx5eSHjOSdm8IlxMRWpXHXI7SQipEdlZpSvxT9FVdMfgMopfnJnWGbdbifemmFKlENZZbj7PDu6lcjmnMk0hlbVB/9IRPyeb/e46rfypHCivBHRZ59q3D+86IWTK2kiSbSmXAbrcI/3q3jwLEgtJlaqzMsnQpJRkUZlgmg6dK0YBknxopBEcpEKSSEbzuFIJTEx9az7DFnitdPPMYbaw+lDRDictac5XQlQRrGEl9cTFBY8MCy0o5+9YXY/z4iioVWlyhfsU+dZwmOMpDrPE33m5XLB/du/52Niy6USOj6ed4xxr+O4qNEM1Ei63Olm9vG8lRSZ3u/3l/dXIsrzfs7bUDOzDUhesW5aVSS6VAD4oIWlLmbn/RUHGprSOWcQIX+gfV6rB9znp4hMv7FKr4/VUOPNMxBPqaroIKpKqNer6b6P36aSsTT7E9GXnvjXS1hVV4hPmUnGKUqVS2VPiigMdz8Om7CiVJkeRDJnULEdAwJkxDje7/ehByrJNxxNwJlk3yCeXsYyp2NOTSXHcdzvd10UZ7BgTCTTh+lxWE6HU/4Muk83k6qobEQoCvL7bR7H5fruE5xL93m7XA8zUxaKdGTbF+GZxNVzHAeQH8dxVPKTIKAlShwuwhtM1buxrIgYoq+vr7KybKKITRWXWvbd2v9IU5n7BTlPiJTfDFMyPUL1IsPOOfGTjOvlPM/r9SqmsFxsoxBSV1D1/d7f9s9/7+rkZ/9/UHBgEgYtNz0lZhXTGKOQ/SOy1/tayapR+bS8qqpgJiqNNebEUz7P4H5VDC/8+88+ZVlI27UKntP36AiV4q5sQMO63+8oofCK5HoD0UDeXl2YWZVZxVgitn2mlYryNLiJUBaMx8YYGHDMOTHS1jGOy/XjvK2FEijXezIXi2vF/Qeu/NGqKK5YaZ87OEIeaAPZQ75WetOKsOrXkrl4ztkYzjY36vRbQTj9mNuJAt9c4u7Lr6gslRHISl+foROru+z04waSJ/a3Fd6IbiLy+RqRLy8vz2R+d2cuKlD2quqxmzWUG9VTqo8fPlyvV1XbbGS8A5E55znDtSqzswxUkYIHBvoaRXMy3OpVxNzbK3emp2iJjTh6Orb2KqSEV/ybPJU7D/EYcnC32qpxM8VrAh2P1A/CIhcTd3/37pqZHufeAqjqGMd12O088RLgmcmMTCkWEQHhRUiIU4wB3MWkb7oforhNKCH+7qVB+Hy5XMuTS7YwJDMpqg30FZu7uThhvXbOCGq/f2Eug1+P6Jxh6Cxa+MO5HmORNxFPqaxwIELOXRTFj53zPiXwRmQP/jpcExR0v5/EMLn16mFf7ahKn22r+PX94kd1quyeV0dxFZ/nWeMQFTtk1FgTT4qKPrW3/acl+CQiIH6BdwoPMupRgCru97uZMauZPQ84lkdRuQrgGC5Cue/uyb1BYRFmMZIypqqmo6UnVUkVRy6OJZMV0/Fyzen3+32PShGb9zX74l5B9FK3uyHgoLnQyPbahpDHuoyBPfgQjsy8vQZx7iuty6zqGdMDKIgHBeZMDGcRzNYioHymYHYhlfWMaeASKg74OHJnPXK/Q7JymiH9N+QVLYXUGSzvhczsQlRIg89yohxq7vOTdy9CKqHAbfzlv/jFb/utP/Yf/nt/6id/6l/4A7//jxDRz/yxP/j3/96/54sPvySq48LoH19fv3h/vaiOjx9u4zIuwxr3ALJycbtnSbfgpf2L1MX04jbKIsHg1kssgugpW2TzaIS4RI6xgulVl2T9e9/7/GbYUdz/+WSD+7XCLXZ5TInVZjkJFyGIgKKkiJNKQmod4Mzx2WdC85bxlR72cv2EiDw1MTdpm/6Dkbxkg/r9yTeWfCymnys0QYxGhc85r8fxAA9lZuZcWsWsx0kyxkCy54pMbuEeIMd7dFRZdJJoK3L7w03I1CsZ42YUGJAxu0N6hNcq22AMRz1I3ZfLxY7hWeNyPL22uO9m+yiF0VoHVXgAm8nM592xGFT8AE8DLCY5LkbJCXdGH60rfaNIgEyA6IaB9iqmKtJ+FrsIaWOrNiKOzvOccz6PtJj5er1mJDQzS9jCQqyqWokJ9SOvBJCLLCaO7WPnB/8CJ895noI9fEcIywMeUVyIS1/Y5jdsoKz+e6nu+MttMHm+n96cjdX7qseCPeb9ft9Olumto5EME1IVFRPTc103C4hRtZGoVPfwoHXgrp0W5D67uH+zRFViksUsfsP5i6WztaEzI2mnY8ZCezSNfmfl5VJVTz+x1mozNZ6lyirymEb1UIoNk7BZJwoJTKKfVMwdRsZ9QAhcLYs9JFCzVvH1ei3RrhlUVKyUIyJQKt8z7JP/7Tv+P/2Pf+7H/vof/au/fSWi+/mqxbfXU9XEWi/DyZSVnJz14cOHhr/oKBHPqAgM7Pqr4bb4KItKWzI5/X6/JyglthQ9KoIIhEz42HvJz7C8PU4X+DRFZGfirC/O9vUaGRhwKIsCp5iU1e7NCkgpxETOc9IDyc0inP1q8F6DeeV5nsVwWz8G388P7lMZr1VlmwrbWpJMCiGdS82UfasnebFU+ElEL9erGmOUiaXafhR9RhVTVjPIEZFUzIw4yAb9RM7e51O5Ox5F1e6M8Fl1x1SpdoiSz3T3XBKn42oIo9zzSjge1klVMGisggSnAXqjleAsHFHn3Umib0lmklJWari74kxWVfT0e0OpIkWw11fza5bwv8PvmDfVAgUuSndEPe7FfFKMcYmIeYcow9wFDVRmvrxcYFEZyhgkuXvlhP2T2aQzUx7FEGqty/ECUdJKYBkq5jNmnpyFtClieQ7Lm3NiuAnORd9u1NYH9xCEbgo/gz83LeyxDwAbfalocf4HRS87V8zlY+58nhGJvqBVSMyX6zv3THd6q4KJSj9jX8198mfNOSn2YPQHyaKylEe0AIRLqQ611INZzmvrBd08Gom+O7NSSBocJ9jwaAaJ9BMvqig2bvcbaz+CtiZGDBVAJBEpW64IMSnR9QjT5nFUmdlTwuWTyUq4kCT5VHKpCL48eGeCQq1/ZUfweaW3Vw3oQd0vQFGrtoQ6um/dHCViVdFWDumZDnytW/DU3Djh7KRRhdrdhwAAIABJREFUEmYRNSG2EoO+ns5zyjDhlirtshhv8Kbd5AJYNKG18GrFQ3DVHUtz2iNCWd09We4+zQ4YMzhimKKxNzt6lpEkQ2d6o/uXXIWZ2YRNgyYyzDprh0WKqiNd6N3litQJ7J3xyW0K1xjjgEoYvSI2oBkqLEIenbyr7Sp05U4ErCxhFeGolJXM4uGmB256JgY7rH0QRYgJ2ZMXYUErEpEXG9EY6uzLgx9dBJcIacmam9bOIa55uy+TSXfRWe1dN6EyXoGCWJWnqF6uB6iEXqlUCsP3Ei3LExZUVWuprLOikiKSMjfesj/GJMoAN546dxMuraQIyGhFrbKMmYiTmFi+NpVo7wbmukiEE1YbzzdEr0xFSaoUI55AXwCh9V49Kah1xUuJnW1V4BLlNTB9RBIirsVUVrsLAYgTEa+pHDPLUjFgfLBmahIRptgisKb29SmE/1txBtR6QnyjXL6IISJwW0tzs4lIhRvDxQtr2iwG2MjNrLJ/ByU+DmOi23kvzay9L+X+pGOFlYn0KqNqZlvAFA9hTuaCQ066SxGkBnwt8rMeI7NM2qRAIV0JR5uhHZlZW2WGAoKFVfV+fx2HPjiaaCGYqgrZVUTIxXpqJruMHJxnLULVan4erWkxOwAlOCVkiwrlKU6HohJhp3hDOqsSfydpHo27D6MqbcYNTu/KrDkzL5fLdP/qu18elysRfePlW1989eG8xw//lh/52X/35/7wv/PTRPST/9zP/vl/8f/4e/++n3j5JP6Gv/G3fPfLXySiy/FJMSMu9jLqjJOIbh/lOI7k3JExa8DxtvTceCkmpEyvnDHExApQC0Kt6yginH4gbrSQuL2NTxDv/9eeH2h3/jWoNr4uB2GaRSKaivK0Jnl2rEjJXi8n9EaFXAgikgtLfMmR0+9cJa2cIo9UPfjpnu0niaV+fZ5buBeHbXFv1jJMFQBD9YSL7vNtSFkHkmSH29VS5yKXlwne6bKVKYvuNQqsYl69M9IBCw9kQwoUwcAUOOhRuIpFpJpOdxNbuzXzrNf77FCt7tNYRKozSkhouQBQLGUSC3O7EUWVVKQEYZZLGMiqmi32Jiw2WiXD8D0mrGjbEI7MeD9nPsE7u2hZw5wqikrmOg5TbTltVJpoFQIk1ivAHb1zqApzRGQ92IpElFxU/dlu2teSYvVcT0iFsgLaoQWNIcX2INcisr0R3F7Z8J4aw2LobdEXHKuXYW2XzoyVoJeZRZVMZtrho0TMioJ7HEepij3SyBAMnMWZ1dh7DFySuYSjfewJ7NTGKGM6wMKJwJN8vAd72JcIDV7Ts/SoVLGqN4xndy/iMQaz7ucQpc5lHLBi9RhvWHIElTVLtvdz0CGqDWWB6jMnnAEpTNHRM8SsQzTXzrL3+VQZWRRmKjY8Zk+slDMaBvnhdgeFl9RYLVBUsejlHRF9cd7Txl+6x5/9C790fOPbl3cXIvqc85Pr5cP9lZhIlHZ8B6WxhJCMoZ16I7GS2jOFyNdGYRUn8D2sL1fHRdq0xCi0MysqlMpEc2dUI4ynOLOyeBu626xEzYHosQXy2Psyk57Uc+EeN9GkrkBKsGZRJlbNPUdQVRH2hc/Eu48s8Dknsa7QHLrPiRXROjmXMqVYSjJc10hLKDNT4C8Ge6u3Gt18ZtWhhsz7UOOSHZOx0fJmiuYIUSoPeSA0fLSMolhxcZqZJp9x6nH0t0MVGVmZa3ikxBEuYqTE9HABe9SDVtslMaEQ0qJQbVAAM6QfyUVUupJgImrYOMYonknoSygyM125kxO6zkFVwpwVQiyLGZ+Z5CHoVYl7McOUQdv82wsKEVWOiMrk1XU2b7GCpWzInEVEh9qMOI7Ds8zGvdE51Ea/FtQloir3NGct1bokNjVmne2LR8PCEPKoyE7KU7XdwHb5B5/E9IxpZipIh42nIJjiHotIz/X2TO8psB0Zfai9+yfIKu3Jx5oddy9JArq6UKzgcMVT5DhqGkQIJ6fI7XbbH8VxHCIS6e5OkRsj8gM04HhOTmmEHvcQfc5JsscKa8whfWbsIZCIZD7+/vPutChobQNRxUPeHO+n8JQebVfbeLBjX9uAMlEuImFaClKfpyofx9XjjOnQeLflHnddZVLwOp6OoSJmZhVJHPthQpsHP8Lz4A2DtNZkLqctJUNlsLJgFXjwKM90XDyKmxjTnGWcLurhw1KRcNf/qspCErMS8ssE2EzIzEgeMO2IFFJUMY8xExvmDlG1eUi4YKsKaGtbVEJo0QVBbhXYRWsVs6FiH2M0bDAKorWdcfNUuERGJueeWXARBTbK/ZfF9PF+v7t74bVfd8xFjbiUKasi62sCIsg4u941qaqMST21BfeojDs3rs0syWxKGZtrXSujwSuLFkGqB3Coj2Mfdi3S5p7BI576EeqxyBcYluF3OM/zEa+9GzgEVg+mbF1HVVVIVWlxMW0lcM/KuaoKHEoolrkISCgVLRwupJScZ1amVEqnjjOxpFBRroxRYIAhZYpa602zo7jaM0nxLH7BA+8+d2A19CMRITKeToNSNRFFtkyjNDMbLfsUyrvEMfi2tVaaaWS6n9pIiB7Dj6GZcNAz7mAUuIgnwJO22cDR6T3QdWP1xKZC5SvulFp7l0nCqhbkz0McJv6VeAKcUcTs1ZV0VO6AmGcGAj8lVoCYQ0S8gPyZqasHRmpWUHDRXnq8XI5YnueIWCIu5aL7/byOA26UbOrKG8thvVnydJkSy58vQkIdC7cYw4JQaiYVsczVUyGiKAwVcw+PsrbEev+0WHDtJHPbBBeSqhBhWlEsQbEn9xjK7GXmynPQvbPtLSVF1uPrYq5gyvCkPNTMlIhq8LCRkyJid1tiUk53v3/66ac15/uX9+O4ElE4f/7Z5x9f53f+0i/Tpf7Iv/lvE9Ggn/6P/6P/7BvffPmHf9/vub+eGUpEL5f353wVLRXLCup0A+W6FEWHtzcR783EH6NIUAyiMCqTJB8LNQI9HOb9GyQmpEWVlUz6JuP81zKjeBNpRvR9QMmT6PTJpp2vzHGWYz26DjbygLR4gDUKgqwZSXz1ckgSz/gy/D2eQeOXcci8FZKQnnVeCYnAr2PAYXaYavkkogouKRZlrnmfmY4RXtcVa/qJ5mHOjCgohzaISkQoH3yEffSh1gsiyCL2pqvnmlwsO3KPquRBD8XY4gkX6u44Emc4KKTKNtee9gr+ReLNjcrKmtSDGUvVTBymsbjL691n2hpAz4L5T5+O2bcHw5vPECX3GEfWA0NbWRGR4Xhh319fVFntsjucB7RYl9t/JyVGyh6orFNCxngmGsKZUgLFYpY8kGrbDB6OgqG7r0SmcORzbQBVArgDqrpSG5vTI4rtRmdbcD2iSR+jHNRTzEAOLhdwRkQJIzhm4EkIk0rhijnDGUidLdElSiSrtwB8yKym1dai5Oxkq7dfRkOFMPbaFVHH2KtyvYFuVFUjHDpFnnbFtU3bwqWKmPTIdEhp1oCmTBXaHxBhZ1t18vmxl6dG7utHRFQBarsi5EUsk85w08Fi5+Ixsw5W8qQgP1OIiMfLL32gvxx6fuOH/5e/8sWwJKKXz4/3UqIjlWvLRFAVMxMLS98U7lkqIvJyuZI82/4zI5nIK1lqWTkC4+XG6i0Pr0LecjrpQxOBFmBxJOxJRLPm7kvGcv94AxzESIkrHiyLkmJiVmvEftLjWxtjvOERFErK2u+gFJOwmLKYiCBtpJOGd2Rk7YgfykyOZN03REE5BTkPdw1EHnmMUVHl57DhM4lonickCX2+xePmQqm5v/MHVOuhs9hUwYZrEBEO1e1iy6DibE+m1pPT5FE8QFy/mi8MOJyJpWyBP/swKkLJypmeJYuRn0JMxlpKvaekjMqM41BVwUJrLUqQ/GsVvorzigjKMD3UniMImaggTBCRfGoQ1kfxLP5qMpGJvn/3DjXejHmeJ4uOMT5+/IgHuZKjxd5E+djlZDonI7roCcoT2BOJCCrzisYqgzL1UOy478+ciGA8hFm7hSGoRogOtVefAmVQ+7YQ6xso7J9jXIqo0iuxgPY18uYuR6v24jMixhi6SvdjzbnmnLjB2AT7fmEJ1a0MeNytO8TnVztqfhAGHM90d36iQC+RP3OEYzUqSsVDmN09yh/nKaZzRFUdsQ6QQceDPwWDHYex9je35XzVmQJIMF3DFFJOzP3YT4+KJUwVEZHQqsYprdqliVAbA1mZQ42IwYx9Qo9FZKiMh9euKXuMUX0fHImAmCDmNOYVUMcVxIlij6W3bcwVFPyWoUhM2QLU0mH4ZIJKiYshNfATBqcxyiNFxrgIiETZSgcs8/tHFYR6KLNS8pynrOu/OAvSD2WWlpUkV2khprFIgPMhIvFgriyhoso15C2PKuR75tJlQCTi7sVUwjoAPuBCUlqkSb+B8zzxpomIDKsqeHo9krjgnaiYkNiJyRiXw47X++SSdtlAJiOC2RJuqaRJxFFUSWxqdhARi0VPfOCkkK0gADJVRIQ6IVWwU601j8ApAHsNnkPhr1niUWgIdwCHqtIYjjM9iJ/K7pLKdIW8gqioWC2pKEtVWmCM5zaJif9v5t7t1dY2Te+67s3zjjHXWrW+Te26usoqcpDWpNNtQgzp/0KQiKIHQhQhKqhRGw3aIARPVHKgEolR0ROPBQ88ExQEMUjEHYJd2VR3V3XVt//WmnOM97k3Htz3844xV3VJU4rUR1FUfazNmGO843nuzXX9LnKSlB6BRyZ7hWlErOMpmVmpADfUQcgHSC8jBQVAhZPVSKsO0wPzU4VLeZuP8/F2vVEQrye5D0Su0vD2dU5mZgrMjDpzjbJkCgsY2r/douScvVxtHg0SOL74oXzooXxtMOx2yXHFNDKRkNQn7kmIpARn9AqbkpiYhYW0jUTrQFgz1qR8twnI9Ips7BlNSxvq3I81Ra3YiWi0J1dSRokOaIYhoxbyJGJpZQwWGVUdJorhWSJq7k1EJKF0GtSr3N4H0SbJIDebs0HUqqQ6iGiRTVabQbWnjULQ1htbuQl1Yt6k4yKZNbSipA57YmoZ/LP0wefZmfeCne73omkCc84au9aya8EIejR8pKjEYZZeGL+jH1BlFmERBCXnkuesHjKTodVap8pgMQkIZXosTx/rJsmffPbF6XQaeqqgvM8//eL16/cfxsn26xB688lnAP7xP/eP/eqf+GO/8Wd//X/47//nv/9P/9FXX/kAwOXyxHQiiTkv9vj48uVLAJuc31wuGPAMBJrli5slcYkBe/HuWY97ZqxMxOTWMmYwkjuEpVT+EAiyVRvHjvf/YZbx//k/Sbime3QdFeRZopMkoa2jT/pz30hgMWOpWIc8iW6WdL2ozxcAoCfQKFVqHilWOKpEIsqf94WykIbF3L0TwVmUiaIEulJSxRoEWLf9SMoDZ6Kq28bEuF73ulvbnUFEkCNOqARLkcGiDotc1BVN7lLQlLRzEwotSWDhjIawegYxTQuRse/70FOv70i3TZll+hF5QABnVupa4X37ugmO8gIkM9WGHGlmmQ7OuopLnAiI5ODa5Pb3zm+FWYUYr0rDOqQwwPe6nwRSmCQlqnOo5COQ+R5RHzg2VZXN9o7fphWUWB2qgiKC80a6PWpZIqrhLDIYRLH4HQf5lSrYLggrVjgD4AivzqaqMU7QGt6UyCuPXHUmEiSFd9wk9us+uvE51G8o10hTEeNow0BR2vi8Xq/JtAhZxCmEZEphvu7W4m2AgNMyNdQdcTWLjMZLLR1NEAPZ/fP6kWtO0KdHZA08OanyooTZ0eZNWO08+MAb1f1bZ6PybXo4KVoyCexzT4oCu1RlVbWLz/TaJLNQ9BBcdRw8msvcD0Yj4QhXpqC0BAG+ksE866CjYCHeSl+zR7r7dQ8LT06MBwA/+NHTb39y+Zu///bjt/bjjz8Z8Qjg7/vwe0ySnA5eE2FIECVgme7MaI1rVC2UEIJnmbaWC6wHX0yy/ArqlV783OXX715H0d2GgLWDrJyy57+4bch35cGy5h2nQV/fBb945jOqM45F6Man96420zOllxCemRAdtbFrbDnrdZ9dfq/boEd1EUql6lrz1sVGCAeY7nbzpMRgFmQNupR46MmpLdW0QPLMOqdnEnkeTVD3zMSRHjOO0WB42txLlmvr30d18UTZknq4xcP5BHfy1nseZsBRaSnUkOmMFBC3NzAtrUviznEBKMMXf4Ap091i32es7xQzRMaclwhR0jJbuTswVbjswu0byEIC9VvmcZ/g3mFWMVeNxAXbeobY7PBalfQIojFOAK77JKLLZdfBRtFHPWcrPSlB5Mh2gSlVVFcGHWt7ZKCm3muEUUf3eTtNt32/bGOkrHim8JKzrlY02s8CcndE6jrompBBIixJVDeCRzCREIcb99q5QjaLARTCXCmV2ybCPOcsigKXGHB1MYecte6QGV5cj4iKT6qUwYiwTAaCGQUcYaS5MWIMSaYM+4UbcNBScR0r5vtFFgknIZMPt1498gWzPAb29QFV4bRt58ONSYvoUtKP6l7crPNKtq3TiSyZeX/aDxRoXX7dRYMsusfYtrMS5r6bGW7XrfTOlrI+5JUnFSRk5kVWRD4b5pXy56DjlO5Ux2mMcZPKM1MqKCqhsu+eORtm1gugGsNHWDBpTT+X9eZAcIcwH+Fwbd4TUt14FHKH5pxmwey02vV6eeH7nSH/UPuXQTco+6HMRo5xbRYPx7K7E9ceniKiPscFbsi1TKCDz3xvdamfi5l1MIiu5uu8IO4b8Sb5ibzVvMf0sf8Qm5QuIjLEjsBL94wQKklln/HM5cBEBMbYls8nEVlDDWp4RIN8E8R0By1LAOxplWvfjXdSciW0ZpnNbr7baluA7qPtCLNAp/MeihWSIz37boMZ6c6ycmBLnctiK47wDplWvoRK/LmNLI4s3oPTTtUjVYr4nf+NsxIgcC/kQSmNiJj7gH58vDBJP5i4sdCOOKEiBRzjW2aoynV/EhFapwp1tsmdXaIMEZGBtIzaYSp1/E1NhTnvZLsIUKFymmTJncMXqrfH+xgGlze+wwvvIjFLqHw7jkhuJfSdwy7SiZOI0SvB/lpGLaiL/xcID6/TfaXyUnbJdb/yqjdtzrltW51rJa+taWN2yHTWno+qH0jmmgXwsjZkkDAlSUpZmoUUFMJic1rNEmUsqHiHyBxMn6ORyIR7Q/KCkhks5HYDc9Ra83CsA1F8kYOiulLopQqjleKU9yFW9zHhhzXm/tt9f1kcr43unJ/1gYmU07VphV4eiIxYUvnqfIgSOdxq54a0nLwnsYq4V48HThDLWU9zTtFRQzcAH773PsC+zxfbePPl57wBwIevv/KP/EN/7n/6P/7Gf/6f/Bf/9q/95TdfVGlFDy9O4XOMszflCUOT0pKYkCzCLLweRiIwsXsG9UKpQtgCEchb9oGncE8IkbQa42Mj/Y4ghH8up8n/uzt90wyvKl95UNG+IYM3cllemAJsRwJlG0wKCkLfoJxxBSDiSJgZ3VX8x4Cj6mD+uUccSQ2xaTUWqno9vol+5LUX1UUG61ZldzhAMSeVZe8Z01qEgViv+UbUb2lSgWEOZ4EhItiO9t4jUBYKYu8IwDZK9Op+YbMyvN7b40Cz3qn2raej9VAB8vRIFpExNOyY8yLIqWroFhhSgmtAQs/msEKCzjBcl3UZLnojZz0ZLLCFMLGIjnFwMU6nkzDMcJCnM3OfF4AFept3Z1sX6ywaKyBsJdZ2kVC07/5lTGtB2sJyZTAr0VyuX0xPEvIAPc+D4+XvQGTkSrlQqXOikhrKsi4p4bUzoiOsvY6gzgJYYZwHbcF9FiOq/+/0BCkzguO2PKgRUURaoHtjBv+BgpmbRKXihG/au1yUnuTFKYOHwY41MgDlGumSe/gyA5bjZuBoy2Md9QxErk34cepKCT8TDLruBRndmLn8QXdX2K3l8wo1vM1Aa5LU6ctEkcVGZUoel+lX7wTy8SBnlp985t//7b/1d37vIwDXeO/z7YPffRN5/som6SUhMVyfdjmfA5nCdV0qnDMyutqWTQCw6u42d7Orl/HkdKp4+yCy8gIeKrFMqlU2QSyXQyTS3OB2Ghvz8pIs5xGzBNFufkT2MnNQJXdafRDVoTRk5NjkcSFgOCN9CTyj9bz3SyYcQk8WLspDaSR338OSmBG0e81joarPsjOPtJEIZJ63U+TenywfFvyMKJk2buwVkVLbVcfkfstBOzqvuqEaa8J538otMrQerY2SmMB9J5COkWuz650MyiLKtdehYlMufRYfa7DKA7qJtWvXSsV3olY1L80yg8oTiGNZ4mGRLfnACiFkJsFJlGTZYbp0YdIh+35Z6tV6PcwM9zmjj/fIpKVHuFcW3JFoMp57scMCHgcufdMHHySqlYRStGOvJM/61jRP5IY6rlqoaUdotosSWFqqPBfokFbNfFebVZQy5cpXFpE0P8xHpS2YtrckthyYR6JfcQmTRISO7zj1HUlCK2/+lvT0PMCU932v9LdDWE1Ep9PJ91lCscgb8VA9OnRP5BCGC/O2bT7tF1PBgQO1wHwb0ucq6fKOL8XMFOEeInybQN/qnh4yoQ7mzIJiFe5rLRjYUYFP6dmpCj7XZ3kHwqCFUBFil56PqApnzH2nSGGpz55USk2dyUCy8FFlMjNierGjV2HGlEXZoVVZlek6IlCnRrm5BEIcywNykLG8vyq16om7rGbjMeq7NHpqfvNgH25VVgI3uoJEtu0E4PK4V9ZMRHh6S6B74UlMIziOYKjqbTJijFExUyWuYZXeYmSuAVN6urDWRMlsdtyvagGlcBfjKioRFpTEJCmHVhJMAmGRqznlsSDCwQVZqwPN7M/9yJZDJbpThoUQb0M7/NWuBVAj5khbVEK4WeOd3auoFR4ZnpSkCPeCErNIUp8yeX8l1uy/sNJ5v1XDIV69F1MRl/qY78lUTCSgMtQ2kjUqSzUZRKzVxaYXlNFYQoR9gR5UJN09Vvlfs38ihIc5LQtinU1EyaVIXLI3Sqxxd8U2VyNVw8QQYs/I3iRUYyp5t68oIkad5srbgjXeLrnODb9lpN+a2JubI4LW8KpZhYl6QXwoPgGSgqLRmrJ30x1UhQXd5Z4thhZ1zkbPMmYZ2dRKkiB9nSQhWQBi0DrKoyZ4iO7YV15ahxLfO0zoeV/eRsegMrnmXbEizMiJzOJgHErjPrsQFcS7npnW+wHs02o2KoXOiizdVJ9xIC9KKtiWLiwT6RnShlLVIYczqEyvxPfRg6sTuFMdS5MUVjZ3VxXdBcGZlHkJB7hcXbc2AKvWP/xBa/ZEmQFCVp+Rd6HodMQGNVnpmI8caNg75VNUrMMhn7FpnlF3MB29QWPeEAHOW3oRKbWKta7JktSxJLk7IdpOeJJtXqcQPZxPY7xydgAD/OVnH3/43ge/9Zf+rZ/8/tv/5X//GwD+9J/5469efd2u+8M4PZz06fIlgLBHHZgILq0b9d6j8t2Z2X3GYXFa/AKU0nweP2qz5W6Zczhmbnd446bfxTus0LYq/uGGAO9oLX9aB/HOzACE8xC/Xuqj31iIaHpy8qjIISA8OYMoQZNyj9wBxHSSLVMethfO4+0K+eOhTJJBTKAQrMFZVtw7+Ody0qzzCrIp1azQpptNZRpjKwJ0D48QBFYVkiEdsLDcIm7MNctbA8FIEiHA86gpiYEgqSAKEaE4Do6kTEamW1U4yaBi6dZV2gwa9QQJW/iKdQDAZgGatSHoQ8YjIka1eClKTJUMlZSRGcS4SV7WMXXrT/o6S0JKUuTia4IoqPOVgrKce/UkJaJgV6raIAOKI0LLD+QTc6RxChGpHkOHue922h6CXIiP314PZ9VXtPDAteWj5Vk+Gsh1O+QdcD0joCSeTiJxAz8Ls7Yj/y7YUogBcmDT0Y0lUzIEQkxekBJASDmaU3hPuD9KVpb+l72sUrWIMbaj9EJJiZncM9y5qMNMmc4AU22uvekPqgTmoKK39Jkc2XLR2zpnndKdYRq8fGYJj25s1g1bNwAJMye4JrmRwcxDBtKToufmNcFhAmicT/CW9AqoABEEqIg5H+BLkbyXixPJQg+Su1VU+W05QGTu3KoCslITyrBIJ94eFMBbw+/87ie/86Mffv7mS1J5/xu/DOD86nvff4Pwt1/Oy3ls56+8D+D169evT3i7X5MltbNbyalUq8pynU895ecu8lWVWQmyIIjJpMS1PJjrmYmcJkOZdNV2YAWpUGhpvetfeqsxApnPXLTMybTAsX2esCoiEPRs6NNd/FI70s1k9E4aK60UWBEpxMRdRCi51yblhr0fvMVyxa/lLVXFIcQZvd6j1UM6iEkLAVM1qmUogZltXtaAg2yu71GihJAM9t2Hbum3Kq1nspnRZgRtri2JZE0hSWXLHv7OmG4eRHX/Fo2R5n55OA2irBy31ViFzSu3tW8daLgDf9Tby4hMoWNkhHXcUSW/jqHM3Nb1fpNz7m53GlXitEgPE+EVVEeVlhXm4aCiaQERLqAwG6rziOK6rcXoMC21MbDmguC5G1a2w/l8rqrTek9c6pdaYJawVu4a5ziKgQPKM6fVLLI6jkqVKrvcPud9pF2tIrmMz9JgozCLCOGoHqM+sopc8ai/rhYwnHeD17Z4Z6p2KHqmHNGE1eiJVixUI5nN3TIoCeCC+bYMjYgoy5Y1V7YGKCKtMpVaQA3istwjypz/CzfgWJvwEOIAjhsRDtZCfOJwtSkTksyuLHzM5jMoM5g7y61aUHMnzoqxKbNTfQazk8yoHM49UKy8nMiflrseGZNW8genQBDR2PTIWWRmhFl4WlQvybpciOBDTdB3HLzuA13oBwAydBOxqG3BXhePoqgc7cOMqJwI6FBHRrjZHvAsbdUyUi6dfJt9hJY0xk0aeqogTPc5p3rnuUbEkFEhz5EpN3SN13Rt5ffU4VJ5IrKJXp8uPeBQJUJEhmWOuxiRAiWmq2rAo+boqgKqAAAgAElEQVQmMtz2oApBs2ICa2xmIVvhoGL1cuaGcIhkLeFrH8WLsuHhuYRkzDWmBSGOEMpkGqpPe8z9ghze1kSXoUO33S3mGpRGRpqzDEi6taJHpOoLUfUlDmTpsO41t1rSaUokFveIF86TRZQRmUOVi0LSrR2EWZK4QbGchEGcXPlV3iYqd88sG7vcP5kiJKoBZ5HMlqJVJEeab7JZHsCCcEuP4Mwy44nwtJnUPd6hmqHk5CxsUqSXFC0ckZZcxA65GXrrDYiwTFgCUDntbmnpmWNUOEpJ+KbwmHNGJhOJHvQcq+0uHbBVD89krluW+H7fWsOFBQ7vWAFRYa0Use6cyVmq5+NWVxbwv1xQNTeWUWIbkCRTWgWhVxXohRQdLEV3rApfWTvZJqrxbkhoGZLMIrkfg0AywSMDGRkln/YFzarE8ZvrOlps2vPxzmbjMaQwxuXSvN+JVbGuqIqNC7u+2gACMGSkO7XJZDFB4WmT2gbDuYRa7l5BaGZ2U5mnU7Zz9aDcgQpowsC6ckpkWEUWF6qPjxV7RAzRTBfKGuV6+rTZNnVf8QRNOi2XXmtbLC0XhiqXrJRRGQTDzHqidwurv41x6z00SrO9GOwbCy2xT0nfjrRaADRwmXs5cOvnKN5+RLilkIZjG9t82qsB08GDx5dffilnKuvitql5fuXFh28uT//pX/uP/ub/9j8C+OY3/sXv/T3f3f3y+Na2jeuRI5lJHrEAMW1OQppbd4kM86p6UigzLF1oQJjKLt576y6Xj1ZtaVvyfsCBmqox/n/7p0zweSwqNBmI6e6uKVT+uOqQIllcyWcVKzE9Harn0x58ffryUwDXK4+zEr0Q2ogohCpX1ZtJ/vPPNgjYRN396t1yl3HbM+p5q1CJsmB3zG0RuNH8ICWt4sSTzHcANucQTjCCzDNga9mYCTbLm7gNQHCmM1U65t4zRJU0menJtGYjoDJr6JhzPpweyl0vIllx6Z6n06gn+fp0aXMuB6cEZdYzQ8IsubA1N3tPZiQcLs5F9SFmzg7tuYn1EREZZsz67rCs2fB5uTyVMFN5VMFQ+6qS5wBIt+vcGSRKRbkbYGyanFlwpYVebZpZ10x0y7pqqQnc43zSotTM5n3yIZKlRNpMVSyDW/8sSnBBpbAfC9vsPAUKAjdNwCxmhiGgdOsei7leZz5ViVd+dWGqqn098xFjnFQ1rtdW8h1Sfz0N5WnhNmPf16EGLskJ2l9BQIaUgc1W1dH7XhwMjoM0AUDSq3Vf2gFhySjmM+FGnQtL6Fb50xWsCMIQEa3RSnueOWOmpwe1nWXxNYYq+OA3nU/nJVxNMGeSm2FZaCvzYo3CYqkUiSEV0pONgdQ9div9Xcjj9I8/+hzAD3704x9/+jEJfe3rH3zzm1978fqrAP72J/jhDz55Y57CX3vvvW9/86sAXr7Cl599nrIlMRmqYNttjswTCylejBed8epOQdUsJHGEt46lv4lClJoa7T+liWAQl+y+qd7clw5FJjnlfVpCix+US2iAGWUIqs0TGusWtODRLf5udqkJSakxy1DCzMXJjigjbgLgVedoiaVWfEAdFmVgyZuIvDFn4WDB4MMvzLIm38fcJKN0GUKDgLa7EsPMiCnSjyjQh9PLffYzWSVdLZb23aaXViWqsziPjZnD3dxj73zTevMORqm7U+88nJkHdz5ddWeeuQlVZ/f27dv6uM7n83GJr/C66v+jVm4RMWTdFB1QhEwqXyiA07bV4xqZIctOTjRUksTnnLYs/8IgynSzaY5aSBiDV/cqIqqj/oSwZtpsG7kfaI5oPDjS1qKY+vGLM28qfLUJQEV3uw49mTmSho51bnBmhHsEIkIkD1MrUaFte9OcDGblQU9P1z0eu3FWJeE5PWISURF1DgZpnZwR4Vi+h+oaiMK9vs4P53Nm7DYjHLGSUGrv6Dl4BGKfi1wjXH5ACmznE4C3j5ciGAjx1R3w8oPv+1V1iHSy4aHIvrx9PJ1OyiMWdo1B8AjxYmC3Jo5QJ/y9/f8Xa8CxbWPfdzfL0nZqWx6XVpBRk3VzAG/fXDdR0VNDRzqmOEVKY+OZIKmTNI9ot1oEN4YxiIiGatk4i3arxOlJCeKmOQIYIuERGQKJXNmBqjoYhGlm6cuJ6qyyCTsSCF6TWXffp5f9zFd2rIhWVFt9L2mtTfYacTMc+fCVF2VvdXemwTKIquZIAOEGaakLyeFioNPDGc4PDydM91lRRhBWJMJdVQuT5tcrhmx6kpSZse9RRYmX0owIlNG4mZZrOpLMcRgOIyL3TMxUVuYW9tu8Og/VMSysBqJjjNj3x7dvz6cXlJE2wwnAxSQC4CtxyNaWXMtgPRVLZ4y8Xi9Vamz8wLRxbnzyZ9MBVk8Hk9bxmsYiQkyUEQFdmy43Z1KRSDZf0SqqmbDdRURP50onQtLLh9cR8XjZt+1U56wwz7Q5p4eP7VRJcLtNBqkMosxIUDSHLCPcZeicM2x5E8D7viuxtn+1kTlIdodNZ+USEpvvQwWUu08APLbSm7glE4hvWZttwmrFHVkGRItDkRAPD+IgUEturVJFiJUySpb/NA2jiE1cx/9Kz9Kag88wT1NZE/90FVaRObOEqe6pxW/QbalVYJ6qW7JPt+lB4ev51MvVRLZtMJDXy7V+XhHatiFEY0EldrtS0hAmoovNkiluUPKFhVhDnqf9mpnJrLIFYLkvXzSXpRVEttdIE6dxJuE5Z0YO1st+rYEdaUUeknvTMZ2dwoU3ESFfwisoG6nKvu/ILNs1AHdjIOuerkAVgIUD4YhgrFCR2sOXVY1utI4gszxvD4GC0vUUIyx0MCgTfp8DVwITc9OxyYETtzl9noYwyX6ZAAY2GducMzIeHh5qVrjPqWeVzOtuYNYh0dDiEyft+3UbI2yi87CDEConj3x6uj5s75XhfbpHGhGJUvmqiL18rbE4oxm1EyNCIkw4CCvDidbdTJkMmw5gjA2JBE2Pfd/rRszBycjdVIicCp2z8VmC3fNBT1ef0ctusMh4tT0+PlIK880vo7oNYSYltEdFSHyap5/0BLRDNTjrcg1L5XFEnwHUTouEXWZH04OJaLrT0JBGM14u+3h4sT9e4oq/8Of/ud/6N/8NAP/SP/tX/uP/7C//+p/8o598+rvjLKWRfrp+cToPcWWoQhRcpuLgltgw1FYGr266nZhjN7NpF55ZkrSGDeGmE0qihZ2vqZDfcLXybtpr287X1mtNjZ8ZgtYE9mdWDNydZzzfBwAsM3IbZ15iE48gEh4Ewb5fDvnD2GSTkWCJE4C5R1ISJvnnZ8L7wwC8uSL2Tc/fchLDMDQBnpnpaXKkOoz8nYXET/lQjjEQ37oRimn7GELUb5eIDK3o4mpV19k1SIgtwn1GxHZ+WUf9bjMcIkK6YC5kAXz5tCvhfD6rEADbJ4PGafg0Amy/1vu/jZFJYVM3ZSErifLFPCOFM1Di4VKYiozwjMRlnwWi8sg55+l0QrrPRJQNLYUZ4W+fHs8nUektaATcGk8TEY2XcidKElGiCFvisFCVy2XPzNNpDD1AjLFtalY2u5U6EWCCCCfi1cuHOSvqK0TVbD6+eRTCqxdnAEN47lMox8YALvtT/WXb2KZXtbpEGZyUWbAhhyOjp6tDiJtoROq92B7YnDKZSdy9aqi1Qc9t093NWg/Lma7KYXmo64sxvIcBxJvS4DmtuF08VJHXyx5kBedn1X035jyfVQVzdwC27+G7ElM4JXe8qFA6Ivw0Tvs+t6F1ibjwNezxyTNdT5t16npvjKY7RVu4hmweITJIQGatWqoEMUCF9uvktcquld42BhEiOhIu4cysyrbPOZ+K3nfaxuAxd+OMQEgagO20ZUbYXBKkxQsnrvLSzLbt3LtAiAHTXESu1+u5PPNubgSWMU6iD1czAJfrFCHJRKanq/BByvTr9bydOfHkCeBiKefzJvj08+ubx7d/5/d+/L/+n/8XAHn16k/82q+9997pGx+ez/T0GADwo0/efPT45tUHX3/7+cffe/9r3/uwXNuXh3NANHa+fPz48uUJwKsPX3/y0Y+gU0B6fnndl4WHOSMvl4uqPjw81JKSMtLD5lUYSgyfAKaZnk4gAuKWGJ8RZumdzuF+ZzdQyaxdSR4HsLtzshJj/UoRsjkTQWNwhpcwT/m0jf3xIqggE6rqNwAS0bFdLjs6SboShQCzGrmugjDoJl8k6kEVT3eVjYea7fV4bzpE1WxHwX7qRAVFGAMMHXz68vM3etpajkR5Hieh8fLFq5IPP769FFSAh975ICxADEqpwlDbKhzl0aJkrvdgbHI6n3zOx8dHx75x893DjMAn3QDssxH+IszAfrkG8nQ6FbJPhAdLECFTuN/bQFJSDU0eTufeH8+rWYSwiFTEz8P53FuiAAdFpjLXRMkz05EzLo9XUS2NFctglX2/RII6ng/FON22zX16BHPGIbNiHkP2+cTCmySAy9zHGBZOkIioIaaIIpU0LW5AHFE+C10vT5sIiU7fAeg4m83D17xtJ+9jaiJi+hwbbduLOn53c1UCmLctg6DdxXgU8ct5zVuQC9K/4krvUcRMFPDDH3CdV8ogyY04qFXn08MtIcwsc0byVo3JZebYzirbvptdAwDJVtalTBvCmZ03nD51bNt22vd9XqecGMCL0zZZ3POyz96mA2l+2kamw8Ls2jN6eaCEEQicBNHxi6fgMGcQj7a9etY2EknwjI04k3a3xeUSlQ2I3QwroIFB6eHwCPds0kTS4T5+xt3cdIuIQhbKrR6qzCi6pyEuIX2f9wcisZdiyCOga59TdYNwJ8S6H9Fc5cFj2hJPx46RcYsG9R77WW11RYl4+ReQSw5OZu4+q1E5nVQY27Zx0FHIuqd5CAknwEpkPWxGVvDbYuehZuhes2YW2RZa9QgUjMgIxDGZrsF+dFTtYRhY+b7HPqowrR5wi4JxMtM2zsLOCfhNxlLtdyKYjLknkZnkke4B88y9flipubQriNdHcb87qim4ADixZCai7BmFv24VcvtK+hHjg1YIwpw+0Lj4qAgcz0wSiDUDrPKm1cKvj5fFFiU5y5Lqx13GnlMGpZYNO9c+X5gzsiK7F2NcKvVRhImUbiLDBTdpUUnpaEIaC0fvNCvtZyYqpZsHEu7IDDKzQo+W4GDFCbfxVYRjUcTuvyArsnuWXa9WGbK+Dvu8Etrm0zuKkqvR6uM5mWm6V126Ui1AJGNoJoUnMdbjwRX9wQ3cKjUeU3ISkC6UdabPcCQRN4iorOkWrjIic7qZWVhHgdbhsU8vt1EHgLlPM4BFdc6KJAezKOCWGSTCNYJUIof7vCZCaasdZljs++SHTRkRZO7wVRESMkLHRoX/LqkeBQhFEaJ7Y1dmIXB62YhEkls2inR9Ooexf+0x80DNoR0WTe1ZQVFUjq/C2l92k0pMQJiZR01zgkXD5/lh88B13wMM4HR6yMx93188nBxUAt/kEi06Eb9+/brt3pAsYGJmhNWA42CULFyI3lPlZSsiqcdyFhALk0A0nqzZ6SWQpLIbc/1cE66j1uFckkX099bD4enpEBVvuHg7XzwSyf13CY75b/WZAFS3TbbihEfYxa5LVKlHJvya9DVyRnv5GXWMKEt1C+4upOW8JR/z4kPOZ/Ff+uVv/Yf/3l8D8E/9hT//m3/xt/6Dv/rv/Mof/87njz+kkQAeXr40s4fTiyjbAJrY39afYq0meZNQSgFrkSEgHbKM9LzcZDce3TvxN++cEj/LfHL/K+9d0wcX5mcDLPIP/JOjpIYBX6v7xfxOz8ie8osIg2n33d11MADZTmOTQCam5DX0EYBNedw/eTvx8Po7xbPznrxAREqwxIlSyv9heKM91gFl7bUIHh2mJlHytxQRrx74eHhWF6HcROqigLm7I4XQelJiZt5OTMigdV8xRXgNpEqpehNUE0FGBCwrmqH5sKUEPhBxQza0G18jEz22rivbgcCCW4Ulc0YygMv1OlKlAx24s97vCO4RUfG9mU4HVCKpaTGIOeeKx1pSL9HM5BUbX2HPGRFh827MZGbTnVWVWrc8r5ehwoL2Wi6DiXt5JAl5hCBmxTEWtfMIcmoFeNaBQNd5qck7rHZg59LSLeBaSX+TVspO8E3nT3xL4wl4oKxCmJdg0YoMmBHhMbRmRAzg7fVSVvenfXJ4lamKFBJGY02PhyyRlMwJFa5MmQUEBQk4hZVpb22cVjjBqKkTAZiZlU4A4bpESsFnEaB4unrCucElKTKAQFBSlI0QvdwMRBLnEKlDLMwnYdpMKLLfmSNTu/2m92ypglup+GJGWrgQk4hngrl6KmbW05akEWmz6Q/F/mDtb+U6DYIy59wnoNvpzZdvAXz/Rz+Z0Iv5xx99Gsjz+eHP/safAfD+h1/dTnhxxsOAPeXf/b0fAvi9z+LtnE8f//43X9B3XvJpB4CQ6yXm+Tyul/jhR599gz4EcJX9Kx98Vfeny9tHcj8OKr+DIEREzDVmIjCK1u6ldBgP48k8OQsdVUrhrkuFytu7gjtL/edgJeFaSNe5dzPxRf+96ZGZ3KwQqgc4Kabvon3otOuTCeBICit22zHOLgtYMEKIixanhEwyd6+WUzup9Pr2KTOYbbmxbiSXy5xA0LV3D0pjyAYSn7Zt5+w+CGNTIrpcrwg/n891fk6PMvbS6rGEhyhV7x3PhcaAEui6UOCRebnuGZYEYQnKjjPL5CShGpy2vzUtt9PJfRZ8UE+j4zY8zGxj4TxcJ0JSQbOYc7ZAqerPRHhLoa1V/KUiAahM4bSGV8ZJc04nnGkA2NPn4yUzz+ez79foK0SFk1iR4W5hk+92Awezc63Vbc7IpLENpd4ARWBOZ4Fkg5yaM5AYAlXxzLKb2bxOK9htRpjIthIeiYUQnBmHK5+EWWXuFTvYkyOPLux5jHTrrN++iOle03f8CJUo58/Y/1Oci5CSZZPvj4g9iGVb2bpmZtNSmYml3wEmJo70xu0CdWG9fPnyiIbYtq21t2Zz2rqkDmdWqjALQ+A+RXvPcbk8Bfjh4UUwXfb9F27AkZVnQ0ogagQir/orSSoHrDoaCFEq3HPuk7nzY2rd5VZstjbnsD6DqfBCsIjoLdxo+eG50eXEtK6q1WRUz3EXANn/iUhhRVuhsuwCiazI9FUD5YwQkWQiFSryLfdcprYNlQqWz+vROnO5QDYrCoGYs3oPSyiLUBJneLH9HSX3kNQ6FTtw270AzFJYqSXqrpJr8tAqnq52PSKLOQ9Qw037jazTQ+6al7QZXareIHnCpJ5WryrMVTdVSfNMqG4ta2dxV+cyPTZtHsmUw2wvt0QFp7dzHy7QPHQCjUav5Bu6SewyPSOKIX8DvVPH3i8a2VFHoiui8jFChJRrM0mgVTJ6sKiqesacs7r6h4eHd7ARazXaiQ/MnHkMqohVwubcXSK2TZvh7AvYDm+uIVEgE403IPSkrEjZWJm1K3WBsjJoKHlxWyK80FPBcXuuGPe+6y6v2zJaxIx3O4NaaB9JYEEQYYTb9DG2muIPrg48lu0UB+epqDcrMVsaLMYlYEkqFXsF6NYSmMsty6Vb4XK9owDDdxCHymZJqkXZkFRVgjTUfjl4RAQM9pthscfVRMTERCxSmZ1CrMR7WCKZRn159TQ4OFZ2URNPlEoRNjZhIZqzpK2sykRtnIlbyEP9D2FiFt9nP7J3ya7rLkmCVjAKM2dEI3tl1IzJ7wLAOlQ4uYTx1W9HxOm0lR6Y7jJKymZcUI/799CpZOrJzLXIdXd4nM/nObuurgYoMy+PT8R6enjpe43hRYBEWEbiFsAuQyvwhFkhXeizZzKDGUHHvJSIi+xfwoHttB1dR4mdVFtcg/qkiJ/BRJnCg1iiIC+qnWm/IF4Mcmujfg1SIpMomEcnkCXcYk4z24lXZrMqRWYcybX9tW3cj8DMOiZjCfvrNdvue04Ar169ru+j6vji0y9evn4A8Nf/6l//h//Rf/Bf+Zf/1d/8S//8t777+tV7CuAsg2UjlvBZdjk5AD5ghnR6PN3O2ZI0H4WpLIoN4SbheI4j+akBB//BHo3FsaN7wMYfUueZ9C6i43BBHzz21cbnbVDCzZPmA6dCaKMJRcmRzCfoQnwGMMZke4ydEe8THpBCOQBkKLMmu3mESBxdO5a9Iu+y0m+vL26uKEpEMDGxLLga9fgOQf2x3HI91r6LrtfrnYqQs5+HTiijImQh3TuZuNAMc06WgWQ53gqv2gD7fqUeGkOVGZQkcDuIBl4+pixMRR/1YIwxygSbnGt9QUlgkPCIimF/buKpR5ebFZ130npaFlpsQ3XUkKWzDZhXFBXKRzyPjGwikjEkh9leO9vORCDetiGJkgZE0wm07Iz1ChJcf0AHzbR4zbNyzolVNZdKy4tpzkQCVY3daxgd96BiPpJ1vELyaJH5jxVlSZ2Os4uOQWEkg+9hsUR5hz/uMUR5bSJclwZEixXSiHy6mw+uPKfl4qAKTix9vncXHYj0aUYqOA40cyfKCKMKzu4ZawWjkLurNpw4ESqCilRk1nUFxXJxlf2TVqUanuEZlJBODSsDfieR+2Ja0UGiBEdOm2vI4qkkOjp/1BcNTRA4gNl0GEgZJNJJ3/2uJnSjsel1v56/8gLAw9tXv/23fvDxF48vXr3+9je/8Ue+9Y1vfDAAqOPzTz+h68m2B5cXn769APjJ2zes8t58/FPf/Nbf+/XtFTmAwSei7e3ER5f9+5999hM3AH/qm9/98mJ8ja++9+H1MutpjwLtMYSFRQJJ1SklhIlB6TN8qigAHWNPGKjms0sFdrAPKqan1P61D6igcmJixxE5RFJo7QMPWrtGKaJ8Hoz83fNEXT5ZYzuYhNJzdzuchoNlJUYmCAQqSIHqRgTUFSa9mJwR5XUtJ4XwolOZmZkMYeJC2pkZqPRx7O5mFiufkQzm9nR5FEKx5FlOHRAQgTiyIBPgrA0hYyUSYVXtkZFNLksO9yy7aGZMp2XeObztvFIRKCsBLQ9OYheoIBERLiP/QeGVyMi0yGg2sHaKcyQct1T2mp/GYsAte/TMTCUtAlF1TJbdOq0r+FhOZy+RCORtwgJREBypqgm3GrKwzjmJaBT21Vc2FpEIk+exp4gZzKQsypJWu3BYZiFvANptpnen9vT0tG2biFB1QbWK8zljjyBVpdXtrmzHBLHItrcE24UZtRjOONaZuBukEbG2Npx893aW3jFiVEWVd3cAI+VOQIcsa1dT/G5FRbTRkA82x9CySM+6W5V4qCxy3JGqW3NBgoXIqEIigzIKCVWlh//CDTi6w/fiVvpta8JUpYDftV+WYeGRkYRARsOfuLYuRf6rRyrXjpSJ2xX8U6vv+4XV88HbwddmBtMKE8Z9UBnKi94UHKS4IcIzU1R4pYJZFesIXozTo1i39CNcQER2oghbPMRslEA/GyRKA1t9Dc0nZ6ZHpmd0AyeEkt6lB5g7W7s6rsJNMvXwJSpVKZG1hbLjqVtvSLUUB563c0AJcuSKZQYRPCoWXu42glwJWNFFiWXSGOPouPqOCM90KqQROqCXKYQgIu5MkH5YM83MTbDpwYm4txDnwbbxUuv5Qd5qHQ2ljC3WP/fY4Xr/7yJjCsdJHOzuax5J97+4rsNt2zzL7V+Mn4WCKkFmBNHamAFl1mPm7aQRQUore6IYHpQR02cpSHnlWWTxwpKfV6LIyF4WUsX3mFuS3qKtk4vmQO4tMKMOU6T7Z74iNtd9ejP0HgkXjZEszjlWlhrRiuhZS54DpMf347BbcEbX6OGZUNkKsLKsRiSk1QBE3sItgxBJ7g6mMpyrqqqY7/s+iVBrhPP5ofBDQIoMVVqFOyWFKjwSCw0NIoUmhc046WnPW6BUmfeIqEb+jgx4AX/MbI/qQkmGuM8ACTFrZ7ZxMWKJYlouPr/grsz19gQdeWl8U5UVe497ZMM557VGboP1LjidjqylynRTHRn0TmP5TF54K/r5Ps/V0ipxanqQbKMDWZ1qO2G76qmjtjiZ2ZFtnGsHtRDT7jhAMw0VKg89N58lO7o1y9iZIBw5P0RMZdWOYwZtvZ6qwbzWJHrbhor6nOXkBN2GziVHL9JWfwqUkS5CQpLwPrtUE+5m2UkHDmDjoYOLTWm2+95hB2d9APIdOcPxT4XS1YhEWczM3Ynp1auXbx6/BDAv18frRVjf++D9N2/eXH58AfDw6vRX/t1//zf/9X/hv/ov/+u/+K/9Mw8PBGDORznJnG4W7sFLacbNPsxpM6llw0JwgCGRRoRaIaasDWTHmdM7g4n7r/kx+4ifgeKM26ztGQn4DxFBks9SbOrty5VzescFbxbDulwOPouIqG5ETWLbvdIGyqNuRDuATbaH8w7dMz8jOPOLylqKKK81B+z4UYNA9O6Pef+zHF8aR3KLqfg4qWqN1sAs+tl/yF2IT9BthFNKN8SdsEVu92nlIANg0k75iWLiSqQpLaYYQdCaRLpV7epe7kpeKU8gEAvVN/FIyal5YAYzs8r5nt/cP9o7AZb07nTs2UmS7L2IDs5a4j1T7pTg/90HJrlGWiJKkaWxOj28CJsWED1FRIF4kmLoKW7vNfeHs4qNvJv2CXEKW0aYz0K59PEri3GW9R6ywNeiI45/udjIN+lhn111WnJmbkOfnvY6kca2jSGWGenS3IGx2BO5aVku+qjv6/LG8G+Wa0SAUrJ/RK3XG+bhOaMC7BjwithwEEmBHtx9bOo+o4GzVc1ZMbYy5yZaOjUzF6HCrCoPTqz305AcsUCfq1JNomJ/LZrSmgjdypybkLlGkEVKq01Y3ZUFARnaoebp4dMSIB7H5GXGDJsuSvW7Vqq6ECeThb/dL/riDOCXv/NLP3raf/L0O+fXr3/lV7/9viC/eALw+hQffvBw8fHI/Dtf4vs/vgD4dBcS+e62/fo3P/iqQmcAmDvv0y88t1dnff/VDz76CMB3Pv32hw+qGC2CwygAACAASURBVB9/+uX5vB3jiXqo6v7KG7k/kMmiSEV0Oi8n6XayuRcMa4genr7MKMjbmksqwjMr8UEy4xnHt2f0dCcDhyPMovc9NTFBmDtEsOgYiSRCclLQ7aCmFBmUkfB0K9FyQ1CYu2kHir/mu2/jvBJJib3K8jxS7UQH9ye+V2IAM7FokJUVjpnddyBPp4eO1gXMrQ55Zs67kQF5oCzbELqlXZU2OnE3Wy7eWDRux3vBkascJfBihBHFnFdp2EJnahTI4hahGC3pzbAqJln6e95DSloezKPNaUh+wX/SWp7TyYbjdCIdVXwmuPLsptnDGEXbDfMMp0jiZLrPPu/JuIjGSnYHmru8jAK36WqR4kQI1sTfWGiw0qI3NlFYRDLBrFjKvn3fVbW+jEcI8W1IBBFqA2xmoUp8up1fPBxg/psp9e4EK5n5UUmuKA+uJJAC/3dSNROSVdXSzGz2Cn9ZXx1X86qawIW5rk5BltQal+t8pgbt1A5m5sv1IjLuNO/aH2hmEpZ+Gdt2CoK735Cuv1ADjgrEqupfIEkE7lkw+ngNWSsa3+fuk4h0O1WHiCM6AiIIEl4oV+QMIqo9PBL13lV087HnvCkKpaGVsaZTjgX1IaoFae+FkpmYlQna/t7SqplHgCUPc0eUh3ZRlFd1lWVIAeRZkFIck5ym4DCIIKViri99acJVNclWlpKAbyXpvu8ZN/xvhQlWnpiOzbNRF5TO9aVC+LwuGfai8SxmVL2yct509nfcq6BFK7PmiGo3D0Swu6fK6HfYkRVxRChNW7PxJUlU4OG8trvEzNfpgWp2y+rmGR5pWriBTh5NImhdwEdDVUEYKPwSiHqRW698Rn/usnLm6xx03++d5GZ7zaSTCO2nBSg9jAjbNg5MVIkpaAl/V1ZbCVKsDrKVHBFmwSDRSho9Qky8crDhiYXn8YrnqIXWSghjIuugikrvO1ahcKSAlNiPGzEDbtPmnLMGAcwcjKw2ldqrEhTI5iEzS8YN7ZGJyiq+g9VThCeIxxaWd3Mup0aQ9NFSm+7MFFYhzlzjp0BSRCVB4tZyg7l0T1bp9CXvAXnLyO/G7RG1WDhy71TE3XrOXJkXLaUOTwcz3DP7nuuQrWRk1PriXqpfId51JSvpnAkEbcTcgu3sqo5meN5tpDOQayN4AGCF+MYUztQOcu4kWspbpJGImpNj7SvuRnicyEglVZZDahHpyqKqc/fqgYk5kJ5RFYIfMStuFFLTyVyShJwB8/P5DI7Lbj1Y1IHIfd9ViJmrtnMLHrxt55w+3foK51XQldpgZVHXh9KulnmQ9uqekEzKdZbSmlTkXQXjjTqOiJBo7oCAYWFzSk/USsOSHqGKGb7esM65KISAlKdtBVe7u/lOK++tkGnrkcLxwHCyzUkQoMVB/XaRR+HfVStNFICnJUVSZOSnn3764sWLajPO47SNMxnY6b333gOw+/76xXv/5D/xT//Jf+BXf/D9H3792x8A+Pq3vvZ4/UyVPIl0CHUjGwbmhHBMVDHW4sKs24mJCP5TVpQ1uK/T7KevV19k9ST8gYjx++Z2rfeZ1zwOP7tiqNkA6C7ZHTXedfMA3X5vzSwcfh/VEUHUvi1etqwoVrWweFD5qpj1NISHvtk/CRiTstQbXnfKbfl298L4PvLlXmp3BKXXLxQC0m/5Yl0pli6MD9PcUWOVa6Tw7wCmJ47fu4A4acdXW4SORCRmErfGHjcXoym5yQxK9x4E1wPZCqn64p+G7FeURCuOAURFYBOIViHUuP1KtSUlweH7W+oComDmaNtgH1lB+nyaU0P/FBFagM9wYuK+Q4f2a9j3CLeY6UEkXU9RzRQkIg5zmcpmJdHPinnf6hBxUFivfw5aU0t+ksytfP418Uwg57xe95iz2mihwSSZ2RLIVnAoa009YgVgIZNXFHoeqIIj6JozI5HWnYOZiVDKxhRcojOAA9M8PU5DhKlktkXEqKn1LUVLSJgzEBlSGw5u+w/3fzGYvMNWeIgKMfFYCfHomoSi7oV+NtyYk8GUHmml/3K3tc0iZmGResaFNOF0ZD32t1mIQMpR11axz8wJOUTav1PjpMLwE5FQRIh05FYGeZIFPGmwFI639xNcRdctGH6MsiVRZtu1FleUnnY/v3h1tb0+rz/2K9+dSR9/8TQvOL0C8gnAgxtmfn7RfO+rf/cT/GSeATyKq1++8YK/Flf7Il68OANQoWvi7dvHH3/00W//8G8/vnkC8N/8t//db/z6r/6RX/pgqNT3pj9zTlqV8NFT+TQB8YlEhLHV6bdbpFAGSubq/SC1WLmZ7GtuEoHwTKbwBC2fY+2GPFFhgFUebOruVbBmP1wVmMIZnpUlETjuUBJWJhmHQbUccR3H7O696yYEKIhFwNJOpdZhpaloMbHWiIQH69PlamZ6l+DuHpGhyoWh7ZmUKJMyx/ps4SizMIsI5bPlyjhtlsFNVC8BRzinkJx4hTwgVTRJwixaWjKqXOjtWuXN94wkNlHzaR6iehy/MW3fdxnnIwPFLbxaJV7Rgccyr7ZpwuGdyqGkLLJghlbb37r+AskqOkY93hYeXGnaz+a/iXR35Ro9dL/gGdlm/Pt7iZk1wjpaqnnwYbZnynk7Pb+CO9EmM4vwoqwHCKl+TbX3Dw8PY4xMr3NyxfqO+hzbt1saq4IXR4b5dTbLk4lLtFsY7IPxWViWFo8CR6Y4UYpwlML9ThRpaSIdhdHz6c4Hu8VdVb1U6ACW8hBEr4rdo+m2VA0LMi6XJyp4vbRdq8YrJXmra6JeaumIqlv5RYSMHp1trQgWxxJ7iasLOLxqVr/79bfxRD8SAVBG8HJzLbAwcc0teAmxntPU8DzC89g11f8oxJzcraoq2aTU7x2pBQEqhtbKgFKFlLknU2ZQgvh+PVhbWXbP4/W4W2bSYKEV1UGMWuVlMafbsEARSZEVp0rthopFlY+IZyG19VYIQ7j2/Oy9UVLliOik247/7OhKottDLGsGWUGhd1tiikg3X+d2SUgASmG9JUhHHlN/uvWrUflZJCcnr4CXOAQyRRw+JoisycpaVc/tUyhxWd7lUVXieiUZ8Z1rYtVztw+9NXgRpf0ZK1TZzDxMWFU7A5hZMqNBOiIlHdz3nQ4iGsnaCnTyk4hY3KwBGeHugahEo1g1gUWQKIXFCqno/FFqaukhiyDwnEY1a8ljCVcDMr6vsKVMdUTkdOAMRCpek346+PMQ6VQKSRsoMrVyfG+rOapwK2J29wUEyfUO1L6q6q25qtWOdYjuykJ0c/cS39YtJUKJ2N0rQuVQj2el1Ehrtte5HzUtFh7Vb5sFwGtKQwB5iy09wnUbpdvsHLh9InKrLMagegEdqX0L5S5Mzyks3V2SaQy0lG56mFT8FWVycpSpopJ0SU8SsfhBeHb4xAE3qf6abh6WTEJkDUT65PEEYGR1PYgIcAwC4hAU3PpSSvd5pEQd/rsKFaqvci29WZAO1oKB8bZtxLWS4tJ/mu0wzLkXWmy66WkD077v563H8p1whjWxqLMMysxUiLWbFxRE5J0LwCsIAGURYs5ouOBh+qhCY2qzVIu4ANnG4VCtrjQyZ8YGvs1uKDNdQEFBvFa0FEnVO/HhzKo9TD2loCjh/VC5PM7/m7l3+bUty9K7vvGYa+1z7r0RmZFR+aqqxJUyFg1cbiAoaGAkIx5/Ax0eFsISEha2QFUSZRtZJCrJQpaFaCFBgwayQEjQRSBaiLYRAqWwKVXWOzMjMu695+y15hxj0Bhjzr3PzbCV0IDsZUVF3HvO3mvNOR7f9/tUanNyH/fLzMdxPD4+EvP1es3/7+Vy2bbtuV8f+FIxbOcpJMfTe9v2r7x+I9NwY0f8s3/2n/vs3R//td/83l/+jX8bwJ/47p/8wQ9+7+vffMMcRM6NkY0KmYVLmDZBbQIxxqiJbd6Qfrdcjcpk/dL79FZYUenz710o9yOBD1QYP2OSvN/NR8ZtNA93H25LXIq76Dgw7vfDuXcao7t7ljUq23keqptI5m2ml/tJGcGsw84jCK+YX2XADABWZlYvJgV4TX+/XHJid2uVmg3FZFvmgCPfrHzv7kUNd3wizRONBa2pqnolsnm+Nbu2TFpaJ/MUk4ZZMPFNqR4VpspMWQHmps8jFAx2joJThnn4gEewCSvpugQxvIto+L1/iipwkiTukw7J16GxNnWrUl83qbvn2ZhX9szYOnw+eGvWjJlcpqrUyA9LNbLDWSXpZVSnM05zYSW3ox9MqnsWsnSe51rG5IUyP3lfTMpSj5unuYOZpbUccGzbRmhTN3OnC5byHfidwjk3vkVeo/Sf5nAgH1c7u10ShCF62vn83DMsbzp1SBHatG0ao/cq0kK2yxL1YBoxkCmb2W/NhGl3D1LAWCDCOYuup2tZgDi5SLvjEKFcZsImHogKz9J7QUZbazJx++6+xuy5g02/D5PY5Jfls+EGqyTy9Cb4Jtu9+OtO+FNiB56O7xGeFV1E9IklUm0EiUDvo+zkIFWR5Uy5ERmEWM7oj5c9rieA69PTR9vHv/rdX/69H76N67iGfZT/slkfgy+v//gJ/8v3f/cHTwTgvci3X+3f/cZXv/56t36egwD8+HP/4eefff+3/4+Drx9/7dV3v/NtAI8H9+fr+y/ef/rJG6ExY7xcghA8d2OR8hwXTstHQherjbdhPWp57nGOnqencmq0bZ1y/RxeTR2ZhSzCffknCbdA3/pqqpemmW3vgymYJUPqc9nioLCTSZlFtVieVVEhhYlBlN53GCI86yvC1JRlDZa6ePdybcQMRlTV3nuivnnnbWuZ19LdiPXp+pyHzMPjjogxHHenZT5qEUFY+3hi5jQ2u8209byghUtfGb1expgDNUjTbS5FKN0WARCHlB5WKSAQJQ3hfNW7G9xFxBA83/ccnVg4EGCVAujF8PAAC0vQB0L+LI9sRbcSWMW6m5k2VJTpYf16MOnD5eKV71u5RBFBECE5faT/Z/RMc8Y5nOEZ6OOlVX9xQTfWEJ8sJJmoCroZP6d9iTh8zNB05jZV59I2EXJnjiz1bhJs4RYR3m0GC5LOJrf3XkkLU0DAt9DMuB/J8AT3zD+WUvDoSyUW4QB7zqlifQtmcA9VubTHegzY5kVYWvKp7B4JhXR3dIstl1s09f5kYfl8RgwiiRpCaeLbSOR4OiLi4XH/+7HG/v+GjBb2SZJfy5gQROJwI5YAVYsAqEgrtI8vGWkQPMLLr3XvrZjdYmAesEiU+GJNrQcolwupVqJZFMa0bpr3mKD1Wmi4KRcbkhgECc4hU6wFNeBjBHjaZ1btlaZJZ39JzWRmyWUbVeoSwbJSYWZ4gicwfORki3JDPurNhENQ8/LZDNSpwUznOGjGHwJO8DRGzmliajqLOsPM84g3IiWiHIhGnbA+6yQzc00gQmvO7OlqVunjTLugw91Hk5YJ5Hk8Wu+ndeLBjCAuDGQMRDALiINz+QFRUtlsJE2gBMiZ2uUeYxjxTJegdCyKT1FHfmXF4pIiYabmdlhp9QtzyFM97cEMFpprKLgPR8yRMybgbVWuNV9bOfeg27DDJ/SEWcltuFGUQLHOfk+yPWVWSAoRI6oAWjqxtD4xE9Ftr3gbJLuHldp0HkrRhJXbOewmNCBfJXeqc29ByxG8BlrMUaZHrDmriDAvixDfHdM0sR4+qRP5CRDlbsT8A3KhhxNFFUHg/PyImO5qIGIm4bBwN55AHkYdecycj5xZKNhTrR3sc+OR417h5sPhhGLEcFqR0+ezZRHPHBESAXeLurz79YAFB1l3nk6WIBzneXnYys85bF45sr6mqJxRJNkufQE+3e0pMs9Sz82yWSWOzEW1cbqPYlxUB+JTSdhvydlEET5GZ5Z0j4RH9v+Jzc9agynhc6k6WUE2cHcVvV6vYH14fMyvsvdOYBEJoyDcNiQo/WH3I0eEMc3/Ukmu09slGpQ55hCJaV2ZQevMoDZTbMOQ3Jaw20Sp5dQmx9ZTtcTuEOYUd2SImoCkqfXEmbLPUkBVdKbWrfog/6j563iOJ9C2pISyYIzzzGApM6Itb3R3LwfBZC7UMH2dqsJOEKWGBiBh4EyxqcDtQbXtDz/6/Mdp4f72N771PJ77gb/xW3/r3fETAP/Ff/5f/WO/9qeFLsMtUk6X5wwQKM9hzBskdxeSMzhiW8rnuJdAYn3ad+7il9BQetH5vxhwxG3WGRGcXOfV29/lrXzJdGNKQxferDZ+SjVuv00HaG6E/A7gXSqP9dNaD4aD2Ub1hMIuEoh4ddHzeGvjLbePAXBsVj0DEzrf4Y4/JI7MBpnufnxOJoCbMAXNfpiVgNOBihq5RdGPYdOSQ6m8CJaMMyCwmeU6vffeqqigMUbuYUXEsz9wzo1hfj+MFGVEtS6ZSeT11BGXaQnAcSQ0vioaneXB5DeTr8mUZIx1iEr6UeaCGPcoMX8xEEmv5Kp1cPixhqQriSbIe+9t30bvNqpeH+GbKDfmQMwbk1a/A0QdSDAzCBETmbwwS7FQwZenTVISN0Zm1ljdywCf/8PMSHXfd074Qmsx2HCja636pNwtXJ/UUp96IU5jGp2Q6bYRIVSUAqdw55TRkcdyF2pla5GByrDAkTkmzExK05030pfn5HDjqbBxT6BpbSTyaIpIyS0h4MQ5ERCV6LFAPDnLUBYHmUW65KTti7boo5gfPqM6tHGAz6mEx31N4mLm4LhPnU+m4BqBca7uPDLMlVnS4rdsjywyun+gBRsT3l3t07BSIoSX+JwZEa5w2j5/O14pALwW7l98/o1XX/nat98cB14xb7RnE/sk7fny6vu/c/17797/RF4BOI933/zOL33zGzs3fPbOf/iD3wPw2Y+v7959/unX3nzjl7/z9X/o6+f1APAJv+lfPD9sbRM2x5greiKCsEcggqgOH1VlUDANu+WSmIcTC0lyZ/JbVMng9nI8LK+WE7Mo5ajCeX7jnvl0RYOeZWImuWboX26h3AySu7ER7lONL+5OZMpk5jkDndPMYGYhIaFRe8dlHPMRfrezWfQKK3uFO1lERNt2Zq4dJyZ/NMLcclVWOzNufRzu1qRShMdwR3iwRjjSSg8Gg6gfRzJeaqNAc0brOTtac4hBJE2USBiS4K0Uo0WEk2N6oYXhR0/Lm3Ohx85+NtZ9331YaoJrfMZMM5d37q01EO6Wp7XNM9DyUgyLedPPwmmCzGJEwVJYUuCfvoLSGTMFho0qgpO+ApgNCgJTwvPzdbaeilVarDQAsm3pfDGLQTM7lgkEC6cKraSiNASIubDAzFqYc1+TstZaXfvm7t42SUQ8TX8fPIjRWDpFIcxzZJw5JaxK7NUvsEUgoomIiJVuIsKJWMMdS+5dtKMYfkNHi0hw/lQCoefnKwBp2Fg8CC85A2YGZmV2d/ORSnZiFaHjeCaVKSdEECuzsLr7OTJGHTI3fZJRXv7zx+AwBjPBI8wCLpBUJDYWO4rDFO75CjWWxnL24QSaEWjKCPOwCBgRpb3ztoHx8LwhUipJ3OMWKl61Hd0ADR/4kHPmf44xmyf2GGMMswgO4bUnmzwCGhQgnnRJDk4QN1WM9k2YEMS81Ln1ThFHpHWj1GVh3iWZi2kYBYQ5g9ODMBy1SQ0WphrK321jUgOsTkc/973lAe1RYzkiWryAF12oe6Zn9d55p9JN0S2RnoiITJUjQioATIdbjgxZ6t9UZbPwLNrJU6UC4HLZeo8eI4KYJINmNZojd2gIpxnvJ8zSfdhAPhirLEtQkrbSn/d+EJFwYTWyiSr6w/wm7xcU2lquJo7jWEoHYRBpKmGb7LnfGG5pkspQ1Zpz5dARdzyx+bOZZXpr/V2ttdYabJz9maV0Ckk1N4e7EWvRn0ZhDonpfqE6xmBK4S5FTO1SUHnIS0pG95iYzDNf1LecLIQhoi+1dpNtERPoLnIyAZZELwQyqekYw2Sy1pjZvQOUJ3AeLpIRUAmDiWFWO3bhZt7TIuQ+RmZERQLU2F/q5C2cHebe+4mEyanuTav/vHnHUcK7IHc4LXc6s0BEjgPnOKt7scgN7XEciKjkv/LTpli0ZB3n++u+76ytWyJ1EovYiP3s/aJEkHP0PIubXjSHs2ZjPt5lHIsb0KSKS8Lt+ZP5GRKSJ+dubdPcquWyKAc6MYdEzFAVgmT5Ms13TpSU5Bd/13qRlxlHwRXYqRur5iGGmYL+xRdfPOzN3feWA0E+jp6+8ExbuJ/rF0B+Dtqmb2iR9mKKEjkNUDeGlvVFlkrdR9bo2cJpk97nLzvt+DnBy7Km7dumkvibDKeYyVCI2dJkxZCYPZpTwtFHyQSIw3zYKRBgfrkQjqaiGeuTC9syazA/Pj6e5xlAPjNOOM8TPVprT0/v3rx5lXLZ43jetL17+wW9e/fxm48BfPH8noZcZP/ax5/SRv/93/4fAfzt//q//Avxr/6J7/zzhu5OUZlxqRSjYOrn4Ht5BUgKTMm+gAh8E2R8EOxaX7rfom0cE+32ZQOOxfafUMAFePuQDfYlkNFCoNZcT/l2pa7ThGehnAz8zKPr0c2stba3bU1t+jG27UIQmI/uoETEpZ0Fr7c3b9+OsPccJwBBd2jpvQJ4wfZNVRHu/Z+1EL2DJnAWdXCbXK2Mll+LzbXXWkOcdBgmZm9kdrhZou7miITdfdu28Oi9uIb5gRy9xA7pAUQmFrsTYd/3p+d3MX8wKSYI+xQawEMY1Fp6AWqRmxtoKj2Fzcl7IoSFpA9DxNTB6WIxEEeMeCFOiZtm817AYlZprK01J7+TPVYGJFOtBPv1uGjT/MuYewSHQ3nxCDjI3Tjyj+I6lIhV1fog4pVOGk6YMJTr9briRVKe6e48zJmR0dcU3qn3nmuYeeNnvFykMvGeVsRENgZLzcLdEzSf5K0QkklujtZUmuYzk1uQ3g0R5sP6jTAF8vM8xxi6NSG2OZeMESCpY4+LcB+EMJi7xyArJnZu1EiUSMwpNfzdBgIKj053pYUEwt033fvczbLTGD6GMbMbgsYykBIT+r0XB1Wm5jScpG0AMIwi0GNk/zxL4tsRlNr1s5/5JJBwno3DxsO+1c5tDDcPEJPMLta3baMSqtPCxCDgBmbu126jA3ilxHs7z3du8vH+cD49WyMA2+Wj8/Q/eD/+7mc/ObaWPfCbLb7x0f703v633/2jH/7oR09PVwDf/Pq3/+E/9atf+1gsvsDz+0/2C4B4++7N5QKPfo7hfdixKpnsgfMDrJultcZiZqcZx81xlqk6eVemumffdze7Xq9E1FrjyqSzJbI4z7Rr9cnZoQU1WOVBxTaJEIWx1eCcmZhHh7spb5NPfBuyzxxljgiURKKix2oJxFx27HLB19+Vp/J6kGqUH3GeJ0nLNGszO22ICFiIOLEjAHRr3cbz83O2kZ7jmKBUBa7shXkD1TubbIilDbcws16KjbrsYh4jbGPptCInRJblUs0SpIlYH2axOq7Ugy9Bq/d5MzYtIYZHjrTA5C84RLES0BP4NNxFV+2b20GFRngM6yktfPXq1Rjjer1u2041IkdiSMNBSvd+WyEmqIfz/GqA3lpLGdRxHFkq52B68kEonZWSAqIwhCcrtQZiHlt7YMYYo8Mn38THsN4PluldKvBnExEELzYfBTyKGdNaS5OOTwbHjTAYeEHiu5uGm5nwnr93ZudMeE9J7ZZ0d2Ys5Pdi1VupFi9pzJUnCYDH1w9jzPu3KddAZ/Tet4fGqkSSydlp83IPM2fm88g/tp7t4zi8959Hi4oLho8wQ4SygqUwYUEiat2KjT2jnsdpJGJuhMjYPCIMMzNLWmHTvWroHGRY6jJoJOi1PfjoKcJvIrnWO8dBRPu+jzE8IsV4k1uV6WhSmRoxlLdt134aM7emAMZ5JkqTmc9uIom3wOg9jUNZn2ZI73mez8/Xy+XSTxNpmFJPVSZihDFx/eRM6S+dfDHOpQHcgtxhUUfnza2tARGyKAUpQS77Zbgd/RSh5+dnANfAftmEeIyTInK4MHMoQFTziyWVzJZ71YVFVDKHDYjue/FsM7ZNhJzYfMgmAE4b5KGa7apNIw9SV8POFuY+tGhG8D6YqW07MHpydGxYhuxw6AQijDyyhTZpuSVep/YYp8fY25YsaADadHhWZrHGXjmqiKCp+vP72p8oVFtWBdp4HB2gVFWkV3CMAeYYHpZElvq7KCyMdm2njZh6n4gE77s0zTH6LBTw/t0zs2pr798/AdhlT1HusLP3rsoz0lXWlUxzf+6ZLhSx61Y2w2mNz0LcLJJdyiRVWxclpCZHbqbMiJKN1P6NJfdq99r1cfbjOFR13/fw2z8PZIL2TXI2Lzbqp/XeEVz3HOhx36agvRajFRI7zfQJtVoNM6k0tLWPHW43K1kU74MRROIBjw54vndpas83eom34Xaep4D2fUdYgUgiiMkSEODoHQAul0tpWIiyN84rU1SizAjcWisGrcHdpXF32x4uq2aKoE2UwG5lHuGmqb00CypiCM5xPD68fnp6EmFtdD2es+VurV2vVyrIC227AohhZp05V742LXVhljomvgvBObdtT3hnilEBHOdzdmKq+nS9qmxc3k7flPNf89GPmdK9OFitNWVKardIa62d/SSi0pnff2VENAup3oeoRqDboDU1Fjaz5AE3rbfm/fv3OSAL+FI5Zp+GGTOpens2HLDwMca2NZ/a7G3beu/KevQTE/xm4e6DWVtr/cgaaAixtkQYzik2CETDe64mJnDB0kCRlutAHOc1BxzMTCzu4+FhD+u5ZSKAwvaLhFMfVwCbiioP93HG2y9+8i/8uX8RwP/6d/7Ob33vP/vmt7/6z/y5f/L3fv+3X79+aA9bPp7bQxujg4OnNWCh1ARsZnn+2zATqOo07L6AjN4PJacZhIMwptkzLVRmtsIjqtomSgPXqlHw09L/lwvbZTahib6vO9MtmDKglKJiESmgqtlOCGTXhoB3j0kaenjYYLARcHq8NArqhwAAIABJREFUXNLy1uOMGE3E7d2by+vna39+/yMA3oREr89dtDW9KVBsIkIpiocnIBKWBVGb+U3C1FjfP71V2R4eHgA8HedxHG27JDkvUMvV/Jkvl0sTGV7ihaAQaZnbutDjEXHZ98yJ37aNb45O2rZNqD0/XYWRmYinjX3fROkn796mTLdWAhlVyBrglJT33l+/fgxI711U5/YCIrAkHagmfz6Pjn1TITnsOK7HfilB1nEcIrTve+99bzO9KOoqGZYWSKhUFDQxb5veDjQuWHg/DhIkOi5gM6fJ4CwZigQI0s7pE68DduvdAlBtKprjmGGOiUhU1UJiexzXkzgXA3KeZ1YCmZo3e7xUWeG8HggVkTF8jJFc24eHh+O8alNmdCtWxQz4QmvNfVy2ltoxCnP3ox95MJ4VNBju7r2X0TJGhvy01nLatW1bnsm99zEGCbfWmHR4/ueeBsnz2kFBwTn6YWEPYwIihg/vScvg1vazm7uRbL520ZnfB3a3hdmjiIjBJISUsKB3E9Kt8Rhj27cxNY8eNvoZNlgEqJHoGCezehhlBJ8HgG0TM9g4nUIm4DDJSgCLaIwxhj8+vq5jGdZae3p6UuF2yZlvj+FuWMLyUv0M0ybm4X2skYEN9/AY8vphl9MAjOv7TfhBRJkQvT1c3h3PACwu74h/5/Mv/s8f/L5ePn2FE8Avv9bx49/9e09v2/XdL37zW3/mV38RwEePuCiim247scd1lNybcqsxCjmbRwRCONZQcm4cQETcBCzj7JUkSgTvWZKtmidHGyzS2r5UTomgyoLncrn06/O+bzWTimDQcRzDzhyyH8fBzALuvZtVV7Y1JZEOB0kAbcv/nPp44oAZ4I7cV0FSpc/MFcnppY5UVVXNn7beJiL3zAdkADwDzouswc0i8uhg5lcPF3d/Pk4SJirjW++dOY/uo3e8evUKwPU8LVyYwoxJmyoAO/oYtm3btm1v375NGc626Ri2X/bzPGOUE4Qbm9lI3hZJa4163AV3cFS3PP3gaKqNhM90eydgC4RuTZSZtWgyIyWZrOw+DSZjWJCIeODoI6zKclFZwCmr1wTEdJ7nLpw24Mtlz4Lz+vy+d4OH85kWWlhsbTtsjON82HaIvH2+ArhsexZCTXmMM88TZh0eFE4eOR8v5SxR2/fRTwG2yw5g9GOcnZmHnbK19LObe2v79rBJaqqsLyYUM18ulwQgTM9yjo856sJP7ACExd0d9vT0tD1cliVzmRJUte1b/mBhnvancwyaUzkmPs/zctlaa1+8/yL/Ydvb09NTk21rLetJZhaV5+fn8+zb1l5dHgBEdHdvKiZ+nicJ5wty9s6sEMJy+QHCoqqGMSUZdzVhMImMbrltIsZ5XsO8iaK18+cwJvZ041iZKbRqBQCskszLRRILSxOV67afbqkyMEaYAYWkGDddZa16ycMppc64Xq/bZWfm3EXkt7vLniuaRdZZYjYiDhu8cAipKg/WxuEx/Q4992sRYdaJmcq1oVZGFV9rt3UguptqGWoyVEJEw28GVxHlQl6n4hcZazsiUxcdluvzArxRpqZ50jaLVWZsSYXw0bX4mmVIznc7b/0RdyXyS4uatmZmMcy804K6qorIMbqFTS0aEy3cQEgRpzNeb2pQ56D2NM9xA8BukzzPERge3LtFmN901hX9u6wxOUta/2SGqI1KNyBOD9FtYq2SFrXVPuUCTVUnNK4VICBpC2Zmpyb3CJOllG5G+A0ymnKsKAlt/vNzDI3miA+sHFFoSctn5vl6JY7euyoRW254erfc2SfF4sX0VNKMsBKUESjBURAomGpDQimWIQ7ysn0kgcMtkzzrw0REq6TGMp6sEcl91t3K0Vxdnw2s+Ax3E4qVqDd3HTa9LURM+T2am127iKDGfcWPWC8pZtKteT+OkygeH19ve7te7X4T4hG99xnRpxW1+wF6gCIicrGG9SsQiUiyDEbv6yVfxoQUvgDogWp9WUEQlAGKiZtS78dpp3IkiESFE3xjZhiY/fZg1u6WkWnTbhBMZASbXsYSy/Sr+UG8UTUMclPSkpu7zRVkAXXd2QfrZY17iHGXKLpGdT7x7LSkg1nBi6hwi6DzLIMGPAA/njtztS4knPMFFiki9twD59+yLMHneV4ul3wAzKwf5ywZY9v4+XpkIBhx3MW/VTNcxbTX/2ah9fh19yQ5p2A1T+8JVMZcko8MMzBzO69EZOjJUQcwnCxGDvdwQxhSuhjST1S7FEDYMKWt86uRJeiz8MiIstSmzo1ZzOg+wAvfGG7u1svFcL7r22XfWR8/+bpuAuA//Pd/69/59b/4V379P/pP/tPv/aN/+k/96LM/zNXiR598fPT32TsxY/EiSk/nZmZ729f0IY1hHwSBfZCishhAKeCnl0IzzAnFlwRh/CzxZ8T5x+psuWeQpJsN8pn6mTkRESnfXzeIUNrQMNwyvWiYw6mfFgExiJSTzmnAIe3SpPl2GJ4AmFzb5WNx9ZCSGedSJJMRgkBoJHceGU87C5WamjiqxBQRLzybbPtOxEc/8wDJJyGFxMdxXM3ByN7Vp282XnJM7tFOuDNFE+DeAyaSslR4SEK4k5ntPn9fzxz6kYDrfO96N48SVmRDctrY951Fs12ZX6K4ex8ng/atEbZJO5JU59Sr0ddY3/LPFJF0JeS/wswrnqxO2kmwb60l2x6Ad4dgE5UdEpRlzPDoFiAJpohIsV6jeuR679XYAwBnk3PP9VDiXFzldTnGsLjVYznR49lYKnMutPJhWwrTYDLr5/Abj4M500AA8kitUqo6bz6L5+f3lQirKiLDewRY6go4jsoscHePcRyzJhEW5uv1GiSFdtIK5twue1jSJ+eoi4kBhjJr975s2u7uYJ3bKiGGGYKJ5Ta5DnLz0U14pLJ1Aj7hjvMc5zkuj62Q7R4BA1WiZIXlEUUYBUdkmVMFLeA5+eLAvDVSi+qptEoSLoBuNsaZpLwUOpXNjbS1goIvPosIDSvhzyq9MviusdA0jZE24kjjsUU/R4QogMP57Wmfff62ifL1eX9+D8CvX3z0+Avf+cVf+OTxlz598/p1q1gSCejGBIVZMS+C0vM/Q6DlfnT7AXFmyqDMHeWwuPO5r9XRPZU5i8812QxMFbffW1csefML7jOPdGNmZVLdV7RKEKlovEQj09ofTIBgas4EKX+IfCUB9DHy35z5ozrNxbwyJvIaba1ZH2cftZKovvTFPdLHMSbilFlaa0RQ4pXSyiqtNQN8eD7JEZ7QPUe01uq90zbJoaLKaWvNKZhbOGL0ax9Htv0eIygdrClHxQcwweVyCXN38+mYkkk9q6zTCHdXrTGuDR9uCEnxaQ04OCnIVBCMssPItm12PShIiMbZATgbCSsLwpUlzVY+bHjkvighpev8J0raHpnN9AyR9eEvA1See2ahugUTZjhietG7m9st6W+EH8dBRN0G3OROK8FMxJGW9vXIncdQVRGd31d3dxGqIXGlMtUD+9OrEa9m1lJROAWefdFAb1DtRMm4995phWAgiGjbWmutwP/uFBkW/iIz6zgOEU/r/YoXlBV4QcHTwZpkGWZCUGsyN8porVHYeZ6EuO/vfm4goxwOaCboesZAzNHjsMXLyP1Gxmi7UDDne76Uh1XzBfV+rTl9hYBIph/lL58zVApkW7kSg5poVu1rKJv/Z2oImTl/5QizCCInZTdL0BQYzEpCyZjOB2MOgN0p3+fbRQuQiDCbiCRb3izYbOoLyhsZnB7+2krdit6bOuh27BaMn2lGrtI9bjcm2y+vroiESsikasxgS4cT8nBZCe7ICkkJt+QnTzA2sQ832HReiUQkrrhCoR2GHC56IhmcnMtEwEwiiug+8plnClV2ynA157IUpW68XClL4XYbYM0V5qbtPE8VyaED1i6iimmd0qm5zcledyBmfoeFefIfsoipfA1iIRZKuBeKz+I2XFUJ8DACaTKuudLnhYTABcX1EBEjJCpjXbRhWES9fNK6LRgqr+Sm1eQQVlTYiw3t/RZ3BnSwAQES2eaAQ4iGEC9Mg7vBYl7q+YwvnCdl+2pmscJQKQmCASJfFJCbfZHml3LD2qmog6kogxmdCxGKIIuJy4oIRGvb0/U5/8N9b69fPaSi8vn6fqa4DUFjZgO8jyyAWnYalZAi4JjznzHgk7pcff5Myo6Apch2DuCcGKwEJywuRjBAQS9IgeHemlLAqK+BpyPIzM2THp/RfRmAShSuwkRPT083cSxlPtD8ipnNOuDBASGRiZXlAhlkMOG6ToiJPnTR53wwMveJKgPFnDi8LCF1yxILMSQjCTb3qmlaaxQQodOegVjryvQVJz9qK1ZcPYwsnAEg6ZSO0e3sMCfGJXXPwHmeuarKJzb/2JgmOncXLl1GBq9sm7LQGLbcy6LEIsPHTTjNlFxkVe2WNgcttYXb4345rlfAUxEWTOSaIoWz94w5zEqdaJl0J8kAtrxaecLmlVMY32HuLlubnt45bL29jAFyz4oaNf1k4Y/evD77YIeGfPHjLwB87dOv/vW/8r1//d/8l3/9L/17f/Wv/can3/jo9ScXANfnEcwPl9cZjx3U59wElRbzIZgdPz3aKJbHPfBpAknlPv/VY96oXz7gWPFFTl8afDYxHB50z+AslR+ztLvUzIAHE5KywzWo4iaCHIxaLMRMjuU8bpnlxMLh4YFxMp43fX4+GID1ptuD4NXoobLN7HauFEy8CEueNkIQaLL9i/3VWguukYFZiG5EPHqPICfSPGcap47G0ME0x7s3UfPCQRMRMtUiEi9UIi9CMNNwI0KGZGV92S0EBBLRbU2jSs3uCSbiiQHOPAbGBFGtnJfefeJ7yiGY8GJSkRBWLms3555huuPWMMML50y1RajzJwxuliPFbdtWXZS5CZaa8GFCmlMrVR7Db7DaCCaVmWpnZto4h0oRRNLqFo6IKkzn80JEmrayQyBOFVJOFVhRulVJiNIUq4rqPnWU1+u1PWzTshcvFoBm2fitVjMH9EUQHxWsnlrCfMrPMTxJ8GB3z/2BB0dJLbipqurw57gFeVJ9g0SQdOmuB9LdJz3xjmq/ojFvClNjgNLOPiNOuSqiSFhbZaAwQlVb20tN47ZQxPlyJygkF4TgQDgzW+qmkwbaOJOhLGox04hYsi13kctxHMdTL0inUNs2MyOPjgDQCtvDpeaJW3jQSoTJnV86JRgQijF6gcP0MsiDYEFmJpft1bYB+OzJ//gP/+i3v//9i7z51v7w+uNPAPzad3/l62/04eHVo+ANQ+ur6Y/b5TQazmEVw5xpFi1MhCrNcJVSHjk6p4Jd5P2UP3pACkFSWH2exu8sPoWSr+8+VurNPfwoy6mK9M5UJgIrCZrcVeBRSDlaHWA3I9EIhCFH5ESkpMTh7k105mRwBCvx2r2ficMvendVXPkmJ2pEmT3Y3fu5qN7F7LiBn3M4kvzy3MNnCBTVj6qq5DEdB8SMDKchyqkdPIhFu53eR2QrDsQJdx99AN5awyhVSB8DIFVlBimn1thj5Mu4axo6cj9sM3SWW0v5MroNdwgxhYVHwapENiKfXXKOJ8zNrAYcJEwT+Xc9T2Y0FhHx4BsSIiILjFQN5we5qUoj46T2xJJg6NZU9Dy7oWp4MyOQkNbLnlGMzEtKfGtacy4wxmCGY2k2KVNBDSDK8obD89WYR5bOcsjmyWlEdwllSVzi26AtFuD9bmInGV2e103K+MzuPSZ1SM6UaQpKjlvem+uG3XTPPqLlvxkATKW8yYvGxJHoK3ZpC5k0Y4aZOWTezlGRuoG8DakYHFGZcdG2lsM+AdUkYBiFs/78xcTeaqPcGN8Nh6pXCywGTAFdIOQxD22oasoAUli4PFr5Xm77bn2Ms+c1vu+X4zhSUL2pJtXC6l5I/MGtpRljEAfAbnfCfs9lHYgmxpJ4ZSbSpvdHfApDOKL69slzOs+ztXY/M0tjAkWAq66yoARYrGNoYnLHkiQtHVfibHOywsxamJz6AYQZkEmy9D6Gc25OvPcBoOm+VAkkvMjM8ynP9OY7fGaEwUgQVo0BMwuTWQS5sJ7nsSbQycZ8gRmXLfN4zay41gCxV1J4nbH1YGT7fV+Cp51v9qglPWhNUpKjmreefcCsnr/Luudu6USoeHBjZt5yjzIAvv/PzdMG1aYwOwptkfHfXpOuTdlCWCX8tgFDsBB5MMhUtmyM89F1x+g2H849W24Pn4dSVUK+mlgsl03kTQlnniWrB7m7eXdweHUibh2wtAW529ylI6ZuYVL3b3NcKVtm3OPo5kexkL2EkV94cO38SpOZM5cbzA1gx7alTdojbAU8c6YCmgtBWwOwXy5h3seAx4x8qRF4gfHnjxrhlDnTFEQgxozgBXkIA43vWjSiiUyRiaF2HyN8Qv0qooc4kYyMJeXIniloHANTnr2Q5k4EQdPmmQNfjwetonaJtspJvr64detoKujBzDM4HXfBDbwkGDkrBCh1QCiSruf5n65dADHLo0XufCGaO4c4Z/hfdi/9OBl0uVzGOEvUkLsHgfvoNlZuTkl5054T2Vow5W4YznRzxIwxbNj20JAkqrF2DpKfKnF9JulTI9b1gFVNQCXeW+dkqpRSsjKn9QXRyJ+QKJSEsvK7gzCYRbpsvLpwLp5w6Kw4k+4oC1TFnqjaAnfH6jaZ3cwRM5B2bfAC5KTFWgPw+HB5fn5/PTqz2NG/9cnXAfz+7/7+V7/2lb/xvb/5m3/9N/6n/+F//lf+/L+0NwJwUeJ9/NEP/+Dx1Zau2zTzZwh0JpjfshKowrpe7PrmFXkPRY95dfrEvS3JJ8WHkSsf2Fv+QVuJGUB7r/iL/CuoLt9VN2d+yvqpJmohcnneiBMDHEzpLnN3cGWiu49sKRCd4xr8PuMz7OTzeAQH4UIYk41vRC3dKeuNq5I9kGloay8QMViJSYbHdEyE02ASQ3jE1rapDwLBt61Ra93GnA/E2sXd/bKQuRBe290EPRDl+DIRzjOCBGDayuqykk2CA8m3rIPOw1U3uI9hoJlyojLG4ImkndOHYOYMNe7j9Bj5wYjJvUG6DropUJIZMZ7FdGQ+miWRRF7asNkQU6YHIgixu43j9O2SYC8WbW0fbiwFgQIQFStWZ60U54GgnJT0hX0xH95JhPKYfYEtq1kVxbDWlkHPI+L+7xpWXUP+O+ljT2nnvu8CMlvYmnpycsABrdn9rfjmiB7P5zOAj19/7BHee1CJItfSuLtl3mHt2JlUFZF1I2OCwXPE58mWgicTzSKy9qWqflJ9wKIbxwoKpKXfb60RSUq+75AKpJq2oLNS0gQRnJxBEaEb0z+K6seUmyUR2ja9HgeQM2+fZOv67fLr9lrmUdtaEx2BMXqqSwgM8MzNmMHAmcJJkdEba71Xv557xJFzLlftbo4gJosYPmQIAOunXZ++0uRXfumbj1/79re+RgB+8RUu5NcAAbsbxwGAo5ORm/SOsLnIpRjeOULQRNoKqlvV4FIBlwFquthKAlbz5Xn/0jTWRl0ENvxF0FLNJZPYKHecI6+R3LSTM6tZ94Kicb6h5gb3004Syc1GPTBEIpwakDXETA3a+kXKoMEQ5tQ33Ug9PjU4xWW3WXZxRv/S3ADFDMxW4ghs25YgpzTlBaUXu+6Hx/1ynud5nmam3PLQi25OaNs2woWLs2PDWQhO2jYizpohhS7MQipJKXTJl3TCEys61AH083x1eejdgkkoHOtUJzB2bubn3eFW0EwROSs6mjdhZgkwsVLciVCY21Z3j6P2OgRf1aYUJ/WWqHWe5yaFJjmfOsZwwnWc+74n1sesA1n+3dFqzYRo2XjXdLV2P33kVAI1gJ5wbtROGkFkyPDdVs9RoUNV2Z3GeZZ8Jqc824ZQdz9GnyndEkwUdo4R5ol9uXdp5XOSv3VrLcX+Oba4XdkwrYDwUujfseFzhTk7CK+HKrvLEpTVs6mCMLOj12WxyIZYAsvIvjLIETMEPSgdy+4Es3JgCcitj3E2+X+jQv3/YsARPmqr6ZGBKJjST2ZdOBuPuReIACzLzfwlmTlsROSyK0pirUIjkKAV5TAsILmygON6Hu7++PgIwJSfnp6KqnV38Ll7IFTVRszr0wM9peJMVMlAYREUPcEQabGsBuNCe/ICY1iPkcQcVAwS9Xkn5CCz2wkzVc1Yx7DI8XGSGPOqyPVsKCqAay3wvKi/FCClJCnIJMpr45xNToGb5wC7ezFgVLblPxfZmNkWhYsRwdaH2Sh9r0BFIeJIsjPdW6DzLS0OZiTODZHSCYLU9kksIkZWUWD2xLaFx6LCLWmWu1Mkq458/blOcxY2ZbdjZddRQtcmhDw9TD0iBQyyhu0eJCxMoCZ5JWff1c16t8tWl5xXbksixUeZxBpb/vT15aaTAkRCwnAwBHdwI4DIaUzKwAykIB/Wu+WDlDuuVEWsuzS3hRZe3WW23etlJjKmmPtYBIMMYAaDqekG4Dw6zEUVsNEHJn8edMsbElkxJtn7GHEIVsOT+gsC5NrPDDGphK1hFCCWnNGER2CSkXzMoGWIImAxPIKc5lk8kZVEBBo1qvMB9/AhIAfyXYCwCKW5RjVbaowxOIjICbB0OFVOoQW89yOTltdK8S4rtKZyuWvNvycWhz9mAlptZ7MyE6J4//69NI4Eo94wbBWfRFEsZPKIYZb7EJGyC978yR4RnltZNxWOEPf8UXhKMGIERJSVWXCf6F59xe2ly+SzZbjMmboqcboxpTagWEmRbkhlRnaYIUHlwCCVUsWDCRYhLKKsQoUwlNVp9H4sZJoqA02Ixxjn9ZiDWOz7PsxSjFNHB7EwKC/pYK4sg3FbY66Onbm7MVHKVkpijVrvnDaabCJUp2s4CV/7eRENuCU6YfTThrattT3xAVWLR4CCisi89hvVJ8QMrw1CIyZJFtctccBjmA8PYshMZsisCikPodTb+MW7t+549fhKWK/X6/XdM4CvvvnK8f7Y5fEv/Gv/1i//yjc+++G7/QoAr4dgGx999NHRn0C3d5wqGTpecK8DH+TdfZh6/pJC6u5KTPHSojJjU346MR0/w5RDF4h0zZ0jat7jgRn9cAv/wPxdVpvxUgROiICrUKiYF9Dd80QFB1ngKvx+3wGgY7P4CcXD68fX19PuGHHZk2C+CrDsumvCwhN26G5hfagqs2YnzIJuo48eicWlcm6GGcIiOFFtKYsjj8qYyPKLLUFoQlvNc5YUKPJCdFbxGO5mk36HSnlvwyhiWRpTBRcrcCM8hQ8YFkDkiUQswHD3tqnPYboPS1acm1mcgBemjsIQ5GHmSaxIQZaAk1ZNHDxrxNPNkyGlXBj/PqYiNR2GPq0cIkQJZp1Yw2K12oioqMq5rrQAXIjnRAWIYAK3tvClOTYlomT9jHEuGeOUnHiMOM2SL7xtum1belOX1nrf92s/58lBEnMtqaqqdtapUgIn5Cgqxhg2o/mYPZiIiZWVsNk2E2scVDGjqxRhxPV6ttYW9gsWujdRMTPkkt9LRciBzFyLeVslYI5BTMRE+dV4hDDZNPbdO87SVhNWwBFtOj0Ip7vIVhdThgA6aHiw3QJK19idiXKxlG9EMLGwQPLXOs8RI5ikqZ5HL1A6YAgzs+tV6vKWClNwjICHE0m7A0nWUUI+XcZhIAkydEftdTz8NBvhLI0gFGHnCWAX+c6nX/2Fr3zy+tOvmmATAJD379tOvD/Cg9zqxw0f/XBsBWyVGXfVkV1SmKfPiFCVNBV6LNY+Nf3dR4rzU04GkkB6gAjhE2AkmbeXxk5anrtgrhdjXTcR5s7medXEGIW3fCkxSxUMh2r0ENGgepLDLcwprZvTRpFKK6uHVYKQ3SYGhfkIj2EQlpkB7xE+SlueuFyRFhGjO9+DqIgRDkEEdbewF+FZqcdZbil3tz7Ky8xzuhweHsotiG1VOCxB4IySmfrlFCkwMwmNPqz33E9EvezJzZ8D/ZxsEDwiEw1LO+gErjYt+w1hzlUXFlNzjXPSHjaZt7VN9MjQNHfPoX9rTRgOj+lArwcpbIwIszHZZ8IEYSN2kBFDZUsZyzgTzxnuPOUPOVXsY8ikiQEYKdag6u8KsBVOYTAPM6hMHZDnAiuPCKYJLeZYQi2fhobWdNu24zrZ2fnlKpfjzDtAPjpSDZhKjdStZI5JxtZwwv4r9WkFfTBrBNxL3t+7H7231kp4md8XM2xQ4r9Hr+FFZIJegClA7hgFmuSkATEFlUqgBrTKioVUyDIbBA6OsPMIWbrZQR7CvMZSP18DjvzalJgktwH1bI0xMmyGaJn1QAgWBmsQEyLb9xiWjkcRAtfQIZfz7t6Tl7i0OlYb2yZq7qkeZ8bsnm8Skmn4BLM6lY4zwx/X/CK31iIMxDgNQNtu4KJ0pjBIWUREU4YwBVEVJVCcYBGhYWdVfhWbzjTT/9wTJthT2CkZi0bgqIyoHPUEUyoN/I6ir8wxqInkSjPIm2SLerO3pf1JwFhj7Nsqo04xnuXrHAANh93XylZxHjfg883HOFOj6hE2zkpUJJ0FdQuaFZKHRVCSrUh78Bp8VoslxJSYJdy0W9I4D5WVjzPnX2s3Mv+h3lMAFsM5y2wivhnLJ2F4RXisHJn8+kSYCNYLn87A6D0CKnwH48zheDDr6jtqW+DErHu7APDTgsG12Y6bx57uxyL3oQm+iqryEuf0l8v0M9cmlp9JYuzymmybnIfdb27vxRqZeyciM2RwylhgNxQCKOeM6a/May75RqDkg7jPrFNRsT7gHjW0kTUANuuqOs5+87aoPurFzK79TMQ37n5CZqb5cK7rWUqNma7ijH9zlS1XH3dInZmkkxMlcCau+4yEyBTnQP7sfOOeeASwbXvEGKeRGG+lI/AIGz3ST5fCJyZVvj08QffhmkQ3gGtMAvEC6VWvWGbmAIK5TX8szT0Nx4jKlczQ+4lNxXxDs1xJTdN6vM0C4MyIYc6TA2MMYVbzPKghAAAgAElEQVSW0Q9mtG2vGbr3YSaiTTRPnhU3mxrdfDb2vZmNCLuJ9pfK2oNXvMvSDUUO+0GIDySRVdBkC0pkYWa+87YIL+TggLnZ2XVXTCUOACH1zAzwmJr2F8FAtIgMHhnOQiW9RMC7DYEwgiJsJY5LBZows68bxMNnHPR5jm2GEEMBlqzB8jn86KOPznP0o4Pi0i79yMONX++Pz73/U//EP/13f/t//6v/wW/+xX/33wDwZ//kr/3h57/D3EQasdNsd7myMrAib5PTfn8cvUhR+ak9Rvn4/oEKyr+v8+X/yUaE86usEFP6YPyRXd1Cz1ThVQPGKI1JKihBtn4dYi74TmeyiPfKAWBv29vrT7rt7fIGRGm8Slp8ehyyFMKdfTeBWnWd1blECF4JVCSMQcG873u3McZIQVTbhIL6cRK8bZvffeY3mVU1cuXBzvuCXgy4M5mbgjzfBaGtDt56zfm2ZA+6i4sGkxzHmTS+CFqBKar6dH3SdlkCkJtUPpxT8hs182Umc+qjaIvTv4QM5mBCcnZiypgTnp39xOKAnue57/vtSJnC6b1tYc5Vkib+Mop4nyZHafCRoj4iKeIjamTf554ZgE6rxXmeOahaH+MtH6pARjAjqkKC7/+dfa8/5P47ypowzO+OMmU4UQbeG6GlY4FUiMi8YHv75QKgH33bNtnbyim7z6RYJd+610oqaLfZhB259GfhFtMAdrMD5JKvaj96Ps7MDVzYzhs2mPhW0N6Z11jJaX0I1fNExIglR61QGzfDfAfD0f1wGKvEhJIQRQgaa633WHKUnGnCDMp4jtvUuOTvch/qFBEssZyAtTXMITOCZupOjg+k9EAkoOyU2qby8SvZ9gE8DR/PTwC++npj+LP10WEea9dyjq4bQlxgRR0W9GCMMIT1fhdcIjnptxkcu8oDm2Oym4r8PAO5Wbl94DbRWu4ed/T9VeyNWZRyqas6BzNLXqPmkSlva9txEw0FUZA71hquwixKuXP7GGOuOpQliwe3YCEB+Sz1FodyUrG9pGrjIEiWeRGWkgSWXJREZEmglDWSEJMkRwvJEwHQx5njkjxalw0tmMZ5pEJ2yU7zIx3Dt0vLRUU1UW4MM+tT7At3oxqAhojkOKZJgqerV18qg9x6nsezMksudCV/ZFi4j2nXnRLlALkbZsaPgCw8nR2ilEd9WhdFJIsQUqkm3MzhAbBqrn6PfpIwWEhY0RzxsGt6J5PBZOaqyqr3VJolKlxczwgo60qiIOYwZyIwEygSLXSr6Wq3kd/utfdY5/Ut1bsjuPAZWu9jkLv1RKqJap5dK4NmSaRzfbtQevd9XISLKGfbiVsflCHjTMQZGQyMcQoiLb5t0xg3+7x7UKpsSCjdD6xBOfMNR4x8CzzCXUTnZb3G29mWhqhWDiOosQTHGANBuu8/dwMO4aRwGJMmLmFGurEZUsd8s41QgEWaemBRJGPdeneJpzahrKkL4lkrqDTvwwmtNRrj+ajsj8urxzEG3aVlVgoGpWGv1ZVMgTwfc1SyIouIzww7clp1p0gc18NsqKbIFsuiMsZo7eEmywxPN1v5pjJ+Oe2SwTHC0iKel2jjolYiEJ7NLINIxCwgCi/PJzmQ4cAeQhpTfK6qwdV4bDNROTOkl6ulvCTMZrexgqzRj40+Bklq86QQGsW3oAAT011XWRsLJqLqbFfR2eDBktd9zFw9CFF4xSZl2eTu3s+aPYGz/acIRmTADYVc2hawqlDmzyM5BSLJNVoq0POFFNUADzvn0eCQlJuwqmQ+QrkAiDOLZKpC/M5VCyLKHSAgANPJHEyzmreMaC0gUJnhTSiiGusmOgm4faEYifILHyiUTKm4PyQIIszg8An8MM6HCBSBfj3meY/j6MzQVnLVKELTwuPFlC/WPJjoDgg0xULDTbjNbl1uMQpE86aXRKXM3+HWZBY5NYi4xjE+a81377/gJg/JdmbuM7nt1eVylPDPE1wUMcKKVNFYUpfBnKB7XxhgBpiUlbBKRvLcEec1kzdiKpVuDUslfdQKzMMieEWsg/xh2w1iZl4jiFITeRiMqiIA8lFnkXtZJ0fECBA8/F6u7+4Ema7tG0+OmXo3InSUZzsnSQRhFsPKxHpBZ3ih9QhabUN+A2YWBJHmwxmc+oPeOyd8lIljjuHhZt1RYtE6eVg8ho2QbVvRFcI4roeZUQrnp0UlYkSENh3jTJvCrP56+vBSY7/oJHfHxaQ/MBHI7uPWAj5sjRed7n5fRGs77AA8UypYhIcurcCNckcE67MqWCP/4bA0Pc21KUV4dxNp4Y65+ZmpHzl5mCxhAVE4woN8ajWPfjLJmzdv/LS3P3n30auPMlrr+f35uL/+0R989uknX/9bf/M//sPP/y8A/+1/89/9mX/8H2E1bp6v8D0z9B4WuzbVP6OdpDzVeKHMIHy5UGPKLn6GP9mnrmQqv8IjNSFMyh/8bIEcjk9v2zwTKGxJF/JrJBhxTINhHWYg98Hk503z+Ib8+fn9j3X7Cm2v680LeIAiWFtQjOJLJXQFQbDbSCgckYCnYZ7VAmsjImGRhuELrAERUPAQrr5u2Iez+7mGzY9bJ5E65l4xgzndHZItDNVhDrijJm0yN3v9oEgcWHlnEIRgUVHdusU0xgKImjV48CRNmBmMwE4cwbXx5AhiCQYMEaXsIwa5wXOY6obCZsWWgSacQV35uQq326k1AxwJ8B4gb00ASceBhVNEa1xsuWlf0pSWDIsZpsbEXoWZr51EJkee53kczxXmvawE7hQZSbLpZA0mPVG0EVGK0sfwXZqZe/i9BdjLwX4L7DQzUCwIMYmE+33T230khrDGQcJBcNxFLwcHuG2SCtnbhDq57NmsUl0iZoOJ2gQTTod6eiu5hB5eU9QZel3+95slk0g0mWjF5A4wCytYVU/vCQ7gbNQpa6eCjLbGBEkmInF9C6lLNXaHO0zurnUOToYlEc3tGmsGXjIfx8E1N7kTlxHZyi/3IEYwEaRMYhEIAkt3EaXy4NjYCUFq7sTbefZUJw+7cgz2Mc7nTdvDJQBY793ZsRNp0DYkMTeju13CN+pC0AIYCZg611g/pTEJRWZOYDyY2ab9qqYJzHdBMHH3e5WAOsKDyNzqeyk2ZNauXpm4wPA+3303s40XfqTm+6nvWCotL0Ph5n3YGLxpquSISgrnPvwFfouJyDFihBX7hliUmO0u53sMy2ldwkT72evGb/S4X87xvCxFFJFyy7SO8v/d3tnz2rYlZ7k+xhhzrX1uu3UtwG2gfwAhgSMy/wFLJAjJcsK3kEj8AyxhBLZFB1iyLH4IyJLlhACJiJzAkRMjfNu37zlnrznHqCqCqjHm3Pva0JZa8l1SPUEH55zed+211hwfVW+9r8uqAZCsIJu5I5uEYysihoKe1GBMPSwTA0Npt33ffZHxdDNm3Me+Rh4Qccjw6VMgI8bW/ItKaKQKMmQMoam9PY4HIgKykXruJDIheroMuHk8ACCImRIhGYqF6FJNCQkLA1YRAQ1pnwtsEZALV64ak1lDRAq1Sqw4b5F+Xmks3RDZtYVdpLQKgH0MLCwibuSkMpD8GNXXhPZ+PJjqUi/6sWf22zTMv2UmggMWYjEAIv9kozfg11FVNMUSrf3DByDwzIIccgCQARaq68wzVH1YlZEbFVit4lnr5+p2oXECd/lHqZe5vwOY3M8br2qygkSGXoCLcoxJ7BQqhaucw1oUKnQiRuCYBmADEkJSQVA4O5d2lhQv263fi5jRPX0gvAzIoxW163evwKFuZ2IKvWAhmDcuw1shdyfzG45Pa0MM+hKGMUQM+0cDMzz4gQxKqeHyGvGM4fnvEzHH6IzkoUeIIQctXAxPRQAVBCDxjPHoOcg0qbMhNo3ooXL0/CuXVdiuZSsv7LEFZnFXdSGBGZZCZuwTIr3v6oZ/xIx8va6gis9ntrZ5W/jonyOXDcUkir0+pO33PWT2nQNLzAKa2ePYpxcAFG4y7Oi7IZZWAGA/Dk+bI/J4vlBn1Vq9yz6GdhX3f69cgJgMDJQIKabfWcUVU8zTd+BU0ZuGt30MhOsakF/RfeS1W1Gv8GiEF/LqvSCxzfwCVdWhV/t6kaPWqmoyhpeNZf2E+FKZqHnyDqLUqsg3iDqi37KakVfxBRVLbXMY1Yd66F1P2C1vx/BE2CUBhW3bhplp6B00LNKheN1x+HEWFNGGDhmVUPvhdgbzgjz1CUbLx87/4l2BA8wHV2IEwDW5s0wXp++2VRl6HGoAzMXv9r13YloGbEsG7L/Xtm1nXeqMXSC4/KdFBURX2su0tWed2ndzNxW/kPgIHhAgEC5xOzMz1VK25iE4UY1Rba0B4bBoZYscBliITFF0UGEAaLXt++Fvix8lXShOgEYIpjrIRIeMZaO7fO99lRDTrmdOrX8P/QJpBopAGBfjwoTIvT+oUtuKzE19jWl4U90XmbHOpyIm4nNw7q7nVUX38YlMROmFeJrErLO1llJC7C1xTXAPN5xGXNO9VVSHH7CYec3MI5AX/pbhCCIO04KERPu+11o96XAMKMz78bq17Tge8rpPkQ7WWoFRxKb6imTYzJ4IRZXv665h3o/j8+OTy02Z+X6/r0mWy3OKnrEJQMOGn9RKKa5LfZPfVIrpcItzX/pMrY9BVFptQ0S7HzKgyxh7L7fW6tZnnhAYekWzIFBZWg90ewEAYVtuvtBKVTBQY4oiLM5mOqMZ4pKA0txW/DPyqHlEUpBl2+aa4U+fvvni5XsfP/4EFb/8G1/uHz95E/Xl1r5+fP7B3/qbwOOP/+R//cF/+SMA+B//87/96w//7Jf+wd///OmbUqFUDdsYMxAVY0ZaBgG6ciXodBBDJFNkgBVW4r8A+nn0bU3k/1siOT1ifnojrWmn9WaBevu372JffHVYZWKkuPGudoVrLtz/jAqadcQOAPdN9m3/9EkQfixKwF/4aUKGAGE1U1PPB2Wu6DP1aqICawoS7NDRmJbVBTMb0jH646FxEUICgOMQCGMW2Pc9PDnfqlvW78XTKqLPprEP8SsaGBKwnTFVEdxDhDZCbhKVEFCfCvTtaQzlSq01AFXrEbxK8PrYP3z4YCDSL377Q62r558iTJtqHwtT8IzuaEnEddNXv3kjEgARbhWR+z769A/y+7x7tHsMto+oIGIfY4j1fZQWhS9FaK2Jad937wMRGrcN0boMFWjt5jOhoCqoXEhEHvsrABz9tdbqq9maWo+utYgvC6WUaaWipGgIQ7ppdGdba57L/ka6a8AFa9lMT4nrGAOQmLBwQ0RF2o/D9XTcKoCXA4an/NxuL4jk+1TlUjwoV9HX9ih122UeSk1H98O38XIJNZ86X6X/OJyIukeW62jI8Pbh7kaeqzc7pNPFQPda7vQz0uPxMMIVcVpLQZ9ujpEj4OlHLqaothThasTMYirqPl9QqDLgGH0Mud1upZWb3dbUcB8HG8sYGMEQMO3qaa0ZZjh02CzOL0WSZyP0MYg3/3ZZ71utGuaCg5m9et5fX7dbKRVEQezwvPbK90K11ZsBfH4dxyEA0CrdXl7k+MQ2jC7ro5HbpNWyWe9h5086nzsutcxtNBo8xHy+4WM0ZsKCLAC6zHdETcHN52fb0iOlfBgGsRXW8cbBzUUE3oQqpXgiGkSjO/pwQEhY+zEu5mvFTc8MBLnobLm5g0a0/Twj00+NauIqmTIX1cK11se+ixylRLZxbUxYamXAigateCFArO+G3Kq7uWPIUb29Zh5jwNPTgQ59jKHqw8GznWmefUZg0rVQDIwfO9VqQwacqUzhB0l2HEPEHo/HnHysa4G1OU4YXRNCseWSI2AwzDg0vPNxBvUUD4UYdBoGxNaYzcdZxozVa0UfIqooYBRyVKJihr0ftN1wxoQDQN0ae0UQSUljPWHej/F4PLaXO6j0eYRutQITAFKNStnoilXnp3amqNRaVbvbTsVlQcQIWEEMYKjhalZBsch3Xzvm9BkRLjgnws79V22sYHhCVAUwUQCFqNEgv4kTWhl8fswbo4f3jEVYb7u/9CFztPTq26UAWEoUibyOL6C9H8XAH1umynRumQYawQ46kGnFzIdDGpOnafnotJdvGAmKf83o6N0b8+Ric4T7/QXUfoYxsT+tG9n85//iL/ubr/77r4iI6Ni2zYZs2xb3HBH/Wr8eeynFJ8r8D49xxNe9jzNzyA1XQZbkJo53a2DJTxXDCtchnWpBNf9vbVs1sz4jr8XWIIaKKSITsL93pVak8E/2RmLk4ogCkInKIW8iqWrxMzVoNF7ifo6gYKXV+QhpJbYhrGCqXG4+h7+c7Xwn8qqwgUSMmQ9rkaeNkCLKMGY+jlFmh0yH3G43N55cMUVUcIzx6Psq9N7bdkbceTdVce2jPgFERBG2EkUBOqRf+vMcDQ2LJNe18SOi2EB03T4BQLHa92OKBYZ/g8mH32SdS84YgAi1qfXd0XldJmP0gsgvhOF3YOHUoGO4c5MRro9GRBCjO+FfA59U9w3bu03+aw7PQHJbVoz+jD9g/TGuhsO31hDIsEoofPTiIu5txFCpjDG4FkYS00JVInJcytbIVMBaOe2IXEzo4V7MbOENxnIIldJFFZVnsQ8pnCD95DInHaIqV0oI3RX00Y8IpxEBWZLCQkTSh5mV0kJNN1+eT/1t95v38eTojIXZNb4edezCB+siVBiY/ALMXMrAQhWZwGhOrpKqdunbVoeNyO+YzVD/7nlBqnJzz3NEfn19/XD/MA2ro930+fGJGL3j1/veWjuOcd9uquPojzWGNnSICLe2ChMGcPRdVEspLpPZtk26IHDvYn16U6uyNw38aEI2pY4gqqbqdtxu3O0xgYogRy9bY6qXgr2BR8esNR2jDes3oqvEd9s2DyLxj8y/A2OM2O/nVc1AKG4Rs4CoZ+Vb4KqoZ+3DDLlWT3qbyvPHtm1seg2a9UhhH2GNEVmz4zjMrJUKeIq02UOj9x2Y1oQ/EKJBY1IRpGigUfWZeR0ix+PwtAI02Latj8OvNP6EeuhdGLavqrfEkl7r1nsfXWJNQ18fWPvDJbozH86AiaiMeUHl0nrvZkKIzOhHw6M/AD1jBtfVmmflzisL5wwXlQiNBtv3fQ4Vuz4tip7LlFFF2DisAd2lbB+1MRIJ2Ofj8dU3X339+DEA/Kff/9FXn/7st3/0737ww1/4+tOffvieZ+V+YlJTRHgpVF6YAODzp2++/8XPPx4PwqM1HnK4iZIJg5U5peazWmN+C35m5ls/W1xYEc5iaASoYEbYh3x+3QGAG5fKe3+0jR7HgWUDvgFA17vYy2Pc/+wnjT/8Pbr9IgAcD/74qX/48AHRqM1GGdRSbio2xgA0muOlzB6AfDHkA7PpKRuLfK2xVgPqkFbqGGM5tQuEdFxMbboLt8q+4vXe/SBRt+bhFKhIoe2T5TNNgAXpeHT/0m61qeqQQ0FUhy9oQ831reOSaSo2ROR2u/nBY+6JJENBtLbSqh1jn5PwxcwlZgQqsncAuBW+teIJuOuk0U2hgFFMKYZbCJEq3NuGRiKi0mGWhKiwO3kVjNP8ciXw/evNdJt5Amsce/oxoGApJKYEsQsTaK116uzq4/HwqsoYwwdkrm5El1xA8sKrV2F67x5fvf4vK1Gu3jY3/QEA7QMNEFnB6nYbKvvo/sPv95v/BJPuZz9TZOZaiqra6H60K6W525IP5c8IKkMEQmO0rd1lHJEFNk8mx/FQ1RIGFqtpQWC09oVSW+/96Pv8lAHRjmPc79t1Imm6lkrI3wp7jIGZSWhRz4OuDimljP0QsNvL3f9wH0e7bd5m32pzi4dxdAJgKKqKXLxHfRknFNBBRLHSUzGF4zjqdhORVjcAeDz2IUcppbXSWn39/PEcUiEUQ4iYDqDYZIqCC0aKlyZNOiJ4Pt0Yw7ONKxLXBkBiKmtqlaG1Oo6H6jAdMcVQNjGQ4T6v5dQ3oTKzG4St6v8h46I99LY6tNYsRmhZUffjNYoLpYkYUxkjGjCIaCY6DgCjWkqpY44hgBlP0xN/8LdSY3KEwTTclM2w950oQs39zHYOmHi+L9o526yx14CiDQWA27YNHa4sMATX8GPhoSIWDkRyxI29tRsz9n5cNgZlN/YxUlXEOe9h2GXokLCwQwMAGR1AAXkGvkY9aL2lHoMCAH2PYefjOGirPQS5UlpdJsevr69+nPbwvt47wSkublz2192fFJ2pdkAx+D+Og8DUi1+1UmPvVx3HEcO/vRNza5uAqbhSZo66+DSgi2dtrAJca9Xzg/3BR6Ta2jiEmafbDiBTrfX19dW3j7YViMh5c0Ogyk1P9SWPMW63mw5THX7bQkRfsoxYVUtZHaDuEyJLSeRfiTEGqjFzmYueqMp0MfP+tOtG15O+xB0xIGNWa/Ma7LSi87gw8AL37P5i4VaqX0DG6n2qRpybG+VMQRatGb3wuQ9Nt3ngnRfu931nQiosIlSLn2Pj8GxAtcTaOM31vBcYdvKrpMsoImMcWJhmF80MdIhqTPP98g//zV+uZf3Pfx0mo55bhmYa86urpPR4fK61ogrZdN8FRYJayN3uBUMUgVRcILuEAxZqMMCLwN5P2ICkGjUrP/jyQPXkrxiADNfWFVcx+hHrBYd02V0G/TLidQH3iQAmhpiq6Coy1AfgiIB8GtM9kAp3GczsCdI0LRJKaOcQAJTUPZEicIuWtzPOi/3pjT9ATY25MTOz4LwPAJkrKsGjWsNngqlCBWOm6ew1fMFFZKAoe59DgGFDEcKQOOcju4/VWc2zyLl4l2iIaAjohX6KLtOx7nKnFz2Dqov6+eLnvyLtUCRulUinNB8o5NzuPB+ZQ+Cr/xoCdFdx8TjTKW0SRBqjr4K9V0Cmh0P8mhZTM6TmXURe5ZvLnP9MizRUn8RANLp6cfvGgJ6DMXt9jIjuXB6H3TrLWTE0eFZKvaQFakSn2DJyv1WZeJYF0G/gYYg93VJgXhHNoiw9VMK8T/HawXAR0H178SPmfKDIzfmxcO97nFnnocFt4M8UblMjM1LEAojLJch9TyDcgSiUFwoqJm4JvnT0hNOd1ApFbA0qKiohMxVX3tocQDMEokIIPvB8iOrjYFcDGYZ2Y7Yow8j6aljg91IyPxqOY4gIIbkO4hTZwxzWp3cNaiZGFWWm+c/N7UuvMxRrWHrFYM/vz5sW91/ojHBNVPH/fTwe0+ibmAuhC0OG6pnYMn1lpuQHgdYtXVEhxIPDQFAGjM+fX4koTMJLIWJ37xtjtEbXV/JOatF7dyWOqoqpvz/IOA8QSFS88S5iY2j3FAnTMi1e3Kp9Zky8sSPBs+QVf9h7RzzU7Wxt2rYZkAFtzUBI16Srnx/VvUj8WRAQYiIwEfE1GQSg+CS4i/IsDPQNTFW8ArUGMUxM1KLzbzrt6LwyKyIu2QKAWoohxkgYagiM7VCt++u+3W+F6hf3n/s7P/whAPz73/yP//Af/ePf/I3f+bf/4Td+8Hf/9uv43wBw2+6P/ZtSbh9uP68DH68/AYDvffHl6+vj5eVeuH78+LWfKuASAI/fGj6x72h9I17YfHk4VBQBzQ+p3hHmqF955Iit33Ew7bX01l6+efy44pcAQPz9rXEtTa2bhfOoqUsQVUS4gJ/a1QwViJaZ83pURMFU1bOu1jNOgPZ2qAmZ0L0r3j6nPn9aSimtUtRNwC91MXy7ZIBzBkFBmdEnrT3nxd0XkXla6rDvEWSwhnfAluxiBdpAjE/NhEA0iEF0ExkoMAogyLhzdTHzsfeo1pnpTGtXn/OJjCdYxcozkmY+kDYdH5Bp1VQtxgaB6GyDub5V/XCDsKwuuJCCzKQJf6tp1YKXf9nVqcdfgK7J7ohpe79+ovvEWlT5EYCRDEF1DBUca764+rCkiBAX/4YZDXeYNjMC9j3IvzlkgIDG7LVRIAIRRDbz0QwCAPbpD5Mug47Py+rLL9U2zdRCGPfGK1jXjNix73baY41lRe8/wSWx/t+fk6TkApOVAixqQqomaDBC667sgVAQEbZu8IXEBkMNVYHg6ltkgDZMcZxHa0RbJzrv2UXAwRRyCkUjt3AjAgnbZpqv1gyUsRjEji9gaN62MdVxHDKffXNVmpmRleJW9IeAiWJXH+h32ZGF8ASoAGH0A4lRFVBmiB9F0FII2tiD9vp04lgDKStPsPdeqZqNQ4TIQivtk0oiGmYIPPWtZoTuPewXvlPUcEbUeT+mqB7DFMY5BQPkFk4KOBAqx9h3tcgol8J8HiXO2Htaaj1P6fM8gtXVUNVSio7h//q0qlEZGq0anLnsYkJGHFPkkYeqgH6BRDS1eZpD8jnca+3cI3MqoQISWKje/NQdm7h6TUsRCcIXialsbc7pyBn4irMe1LXHCoC+GayzEBJBISTiMPtmMgU1QCaqFWd3EFeaO/rIXsz4hCoFkQzRaozXowd1y8XiKqT6foq4fEkUEQvRuBrAUyiTkQlEJCx4ei0bgttCw+rBe+rNcewCZha9OvWRC+IyqwAuP3RpfmQDzw4KLAswOCcP5nljwFwVmxtwmqEBlzLLZ6Y6zsYMYuHbRRuOKmOMvtwhWrufcfVLsViwlBhE0FmV62utMKnh8DIdf2jOW6mrd9nAzTYNAXF5PyMYshogqAc4VDMEQtNpXBW3FUVAQwPrauOiZPyujKjMN9eYecA5zlor77u3/QsRjfkNExG3fF5Sn3PNRfIZyzBbxOWYgOty4t5Cyz95qj3JH6Twrwpb/TPrTubuv4ov3vqZQ5SXQMfick9/DTFDwVO7Ho8BAmjECM3OIigoTQEhvnVic/uAFcSNoTLQc3GczxsTXP8QkfHsD8C1Bq+o7yb2PWsMGIC9Wj/l0ApmYTmG+u17F89oihC94lvJrn8u60kLk6GwxnlbH3mz1a/P7p2L3hllOmcmV2rX6YESt9MpVJwl8HcvDInQwyEp7tu2okkuhbboL8RPhihwePF1hqeeM2n2rVSDEUYAAAaESURBVDuqf15ECKg010eaCSkACIQYh5Vvabkv2X7udHidED6XbzxfuJ3xr7rNzMJV4Fi/l4iEI8ZM250v7HTiNA07GAuZDC0LIn/EogXqo9FzlMxv1Jf59PPo71HaF9OxEFa8dYM7jRLXSioiqOjTJdf8xfMGMnsLUZQyAIZrPisQraaN/7brE49Btkjpg350VfWo5tMNFOx6Xl8VQB8LJGYPeXVbLCLqqmcxG5YUkNxyfiWtIuIx3VVnhhG/ud6/d8qMrUj6AHfzrrQs9K4iw2+L59HIIDJuidzhaClLUQWuvSMAVdRVRFsvgL12Hxq3iCV7fPx4v98jmRuu7sUmXfji+OtlTX+v1i/77nVOY0Vc9xy9qLTcuxT0zaTD1Z/CQEHf/hXzuomd5ULTq6vu/8N1ItKj57d0BWSSHxq+dcVdFaWrX92qovqX9vZyL+3WXzsA/fmffw0A9w/33/vdH/2Tf/nrv/NbP/rn/+pXv/yFDQBevkd1ux+7/J/PP/nD//qH//TXfg0Axv7R7PH6+GRw3F/uvnZFOti8Yp0W3qg/VSbKd4O1vZgZz8omETNVU+GZIAEAZKqojLQ1/uqbT3p8AwAvLx/a1krF/ZAztW45OKAxzyAAme1cIruuqPjG5Oi6vLybtaHLOnb9lytvj6c+eQWRrqPhCuz1sBS7hJ3reSinueqGD6heQpTCSgZozdMtnyMiAm/AeDjRnGLyzdN3+a1tAHDsqiqXrnVMARuGrwq+3Vamqzqqki2NkqqAmbvD2tl2PrMLrtansWLT9dGD6bMeiq1LsI4v13Psn647Ba0Ikm/Jk/wQyG6zfLFYIuIzFCA2XG5t81OfqLlftp/9JIIqpdgs87gg5fIRrI8bsejMggUAYiJCnW8OXiLYr0v0uyr2rOywf14iQsxc2jqWXNOXVXU5ZFkkX+J0kJk71xy8XxujdPdg4vcn8Lnp+7fs3G6YUIyJrxvfWZSflVQiMvMxw6vlFvksxhg+xXt+ygrGXBTCk8IbCetk0nvnEkp1T6vxrsCcXBCbb/XpYQenOShCwXnUj+8b+s324ptzbvq03ttrK2JdFpbEdeWtMLvJHIL+BXXji6dyuEJANMD8WOPlMxRAFTc6nYlyqzeyomfmLygyL9NRID0Pfp4ssa67iuZrhcDKFIfKhGaoxkw4LRXAcNkU4tsn9N0s9rUtBDOFyr9c73/riw/Lux5niK2mKUU8BkPNzOrpvjmnd3Eqx2PHJKPrKeh6SI5SyNV+FQwvByf37PcK1Ltt3c4qrq1V3cBFKGMdL4lOr2gqJYSxQ9acCMyD3ezH+IGkAJC66H6+TppBIWdKQJyv7GK4dWYYXz+FeLqZbc6Dv9uYrm2npStfsTVEpCLvnb+X/fa846xPAS7uprE8zZ953SL9Mb842XulbK7ScHrYzW+sGwzgyg+18NF4P9Pqc8K2osTczSC0PcUufjRIxcWG13fguzKikiRJkiRJkiRJkiRJ8rPkrzKiQvl2JUmSJEmSJEmSJEny7GSBI0mSJEmSJEmSJEmSpycLHEmSJEmSJEmSJEmSPD1Z4EiSJEmSJEmSJEmS5OnJAkeSJEmSJEmSJEmSJE9PFjiSJEmSJEmSJEmSJHl6ssCRJEmSJEmSJEmSJMnTkwWOJEmSJEmSJEmSJEmeHjSzfBeSJEmSJEmSJEmSJHlqUsGRJEmSJEmSJEmSJMnTkwWOJEmSJEmSJEmSJEmenixwJEmSJEmSJEmSJEny9GSBI0mSJEmSJEmSJEmSpycLHEmSJEmSJEmSJEmSPD1Z4EiSJEmSJEmSJEmS5OnJAkeSJEmSJEmSJEmSJE9PFjiSJEmSJEmSJEmSJHl6ssCRJEmSJEmSJEmSJMnTkwWOJEmSJEmSJEmSJEmenixwJEmSJEmSJEmSJEny9GSBI0mSJEmSJEmSJEmSpycLHEmSJEmSJEmSJEmSPD1Z4EiSJEmSJEmSJEmS5OnJAkeSJEmSJEmSJEmSJE9PFjiSJEmSJEmSJEmSJHl6ssCRJEmSJEmSJEmSJMnTkwWOJEmSJEmSJEmSJEmenixwJEmSJEmSJEmSJEny9GSBI0mSJEmSJEmSJEmSpycLHEmSJEmSJEmSJEmSPD1Z4EiSJEmSJEmSJEmS5OnJAkeSJEmSJEmSJEmSJE9PFjiSJEmSJEmSJEmSJHl6ssCRJEmSJEmSJEmSJMnTkwWOJEmSJEmSJEmSJEmenv8L63MPBIZc5JYAAAAASUVORK5CYII=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sp>
        <p:nvSpPr>
          <p:cNvPr id="25606" name="AutoShape 6" descr="data:image/png;base64,iVBORw0KGgoAAAANSUhEUgAABaAAAAQ4CAIAAABwgOwFAAAACXBIWXMAABYlAAAWJQFJUiTwAAAgAElEQVR42uzc244kSZLm909E1cw9DplV1YepGcywSXCXhyteELzd5+Gz8BH4InwJEuATEJxZDqe3j1WZlRHhbqYiwgs1j6xegAR3OSDGgf8PfdHIivT0MDdTFf1U1K2qBAAAAAAAcM+cSwAAAAAAAO4d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BBwAAAAAAODuEXAAAAAAAIC7R8ABAAAAAADuHgEHAAAAAAC4ewQcAAAAAADg7hFwAAAAAACAu0fAAQAAAAAA7h4BBwAAAAAAuHsEHAAAAAAA4O4RcAAAAAAAgLtHwAEAAAAAAO4eAQcAAAAAALh7/T/sx+2/55IBAAAAAID/P9T/+P/+Z+ngAAAAAAAAd4+AAwAAAAAA3D0CDgAAAAAAcPcIOAAAAAAAwN0j4AAAAAAAAHePgAMAAAAAANw9Ag4AAAAAAHD3CDgAAAAAAMDd6/9cL/SPn/+HviyyfHl728Z16f3UHiS1UrMe++jWrPtQStq1DVfmWMqaeaZLUnmXXy97VXt6enr98iJpXXtfl3289WWRxbquP376o6RTb+627eP8+GBaXq8XSct6zswqM7NmzcwkKXKMYaq29E1uzSVpDzN7XJfX19d+Wl/eXiW523I+jYiq8qbWWjOXdH19O59OY89lWdWXyzUklak1i9gXty8vn755/iDJW15e38wrQ2UerUnao6pkZiWvqqjjjdWIvnj3ljm66uHhQVJze327nNann15eK8bj46OkdWnX63WM0VprVpkpaWx7Va3reV3XbdteXn6SdDqdPn/+9PL2WlUVNcbIbZd0fbvsl2uOGLFv+/62v0m6jl3NT73tn748nk/rukoaGVuM3vv59Lwsy9P6KKmqTOrdl1NfTr6svXuTZG/59PhoZq/76+l0aosk7dv28HDaLm9V5e5lJiki0829V9VJbqV5b1RVLzMzVVWVpOt+8d7dfVgNRbrZ/Om0Nnz1pfdeVXtsksyszCJCbplpTZKu1+uy9sz03mukbSZpaevIUPPWLD1ba5K2uJaiNasqM1vtlFGSxkhJqTCXmc0fbjXfRmZmRLi7pIeHh23bRuayLNu2mTVJi69VFQopzKs1syxJEdVsjbTKVq3Zcpa0V37+8vLTpx//9le/Wrt1k6SsbdQuS3mVKcMllZtbtypltZQpJTXZdVxlWVWprKowk2R1Tl/cHn56u/zud7/72//0bySdzv0tflpPZcp+0WJdUq9WVZlDkprmL3vd0qxlqbVlbT7GbrFJ6mtLXy7btblaaxVDkrsv3sYY8xOcV8bMRmnf91S5+2p2u3hpZmrdzFI1767W2hjDu82/Pl9h37c0VXO5efV521s2M+vzk4/ax1XSGNu6rg/rwxhj36O6JKXXrui29N4r277vkpq1dV2v1733fuptjHHdLrd/VBF791qWViZJ+76PqNZamWfm0/lp/mGr5u4WWVVekhQq8yXmTVwl1XzGzczMlMPMlMcd7lmS3Lrchvd5J8vNXGO7mtnaT/NTsFFVFfvelsVc1/kR9F6m8ba31qw3a0qFpFCUyTxjH4/n9fXLT5JOreeIU1/W1q8jrtYkVWtNLcaooYfTqfsiadu23DczMy81SSqLedd1UxsjM5ufqpmksaeaW9P1ei0/HpAqG2NYeGvL0lbzJmlUSHJlRc5fXJK8yqyqwhWjvLe+nuZ7iH08nFYfl9btUjXvmVVrl9mQpOwuac/dqno3d9+1veQuKVOP9cFTrbXeLVSS9vGWVd7s7e3F3Xtfj2srz8zYMyrX58eIkGRhqzdLyxFRJXdJ2bSNfT0v3dt2fVvnM97scrlUZVuXtfVt28YYkvppXZZ1H6PcaoTSJC1la8i3kW9b7WO/XOdtLzO5Ddlw2fksqT8/ZHd/ONlio3IfY95FblWWW4Y1y30oUtK6LKe+5BZjjNbPmZofW6Zadkm1xbK6pO7XrN1tMbO6TUAyi9zdfYzt6ekhIt7ervMGy1RVSCnX/OE0SeYlK7fSuS+SxhhRWc3Dc7caLkndm4+0SFVvbZmfeUSl1BdfrcW+NZfL5kjberfWLtuQtfmAyLJqjBrm0Ze2LE3SuF6adUvLrRRq1o+R1iyrhaeZVZ+XQFttmakWS+uRo5VL6q01WTOv0MvlassqKczcu7ubMmLc3sDovZuVWVN5RB1TWHjIf/vDT3/+9MWaff/995K+/e5jxB6xL6vvb1/mBa9xdcX5tDSLcd1aStKjHpu1kbVllGkco59576mKSrM6xi5TWoVq218/Pq379dLbkyS3dX/Lylytee4Pa5OkjKpKWcUa1spO855RbvM/SbJ2DK1pWVW+WFWN3DOPZ9xdVaURD7VW5KwEwmTr2nrfM7Ztk7TaYrcJ2ec9LKk8fWRdy9K0tLZK8lrqGN2jFKUx/1prpvCIaL62dXl7e5mj37wfqo5h833wPB6r3t01b7mskNnpvFyue0VJan5y9RjVtCzLYqXIXZJyk0K2Z23lYa1LavYc1TQiIhY75rtU7PturZlZ1Jh30an1qhrbnqpa+1CqXJIvvbUlM20oMz3jmEFUpShJVmlztqqzlth2NffejurCqtK2itaaNR9xmzS9Z2bvXTl67FLNi5DNUjEiJN1Kka7IZquljW3Mi3ZaH9rib/UWGhU5P5qWMrO19977vu+995EpaZZMZhYqeb1PuBW2tt5rycz5efnipRiWVZGqeq/402TpcyL2dY7eUjudTrEPxeitKULSsjYzu2zDe2veLxFz+ouSq/riVTXGNj/93nsMm+/nuLuUspRUFXKbA7Wq995nVWDVW2uWNt/X7ebM9/9fpjQVq72fuV0tlWmOTrc/kB9XKkNRVdVtPrbWPBWjVOlRx11UNaqqFF3l7jmrrNZWX9I0Ru4Z7l3S0vqD1uvb21a7nywXk3QZ16FUc1NrrWmXpGa++qI9VBGVm2Zp6k2tpVyLyxR2FISttW6ROeJ6TFGSVS7efLNyy9M62pA04s0smq2VPfbVwyUt4/r09PD7Lz/pF3/1b/Phf/5f/tf+xz9K+jf/7X/z8fG8dL29/vjt88N2eZPkJhtl1tx7lh2Dn5m1Xm193Zc/v25/+OEHSb/9849b1un5+fn58Rffffjl85OkVpdF22qbK3pLU8b+Jumhe8RuWrz3smXsc/jNeSmqqqzmwzjLs5Qkj1jW9Sypq8Z+1R5u2UoRe2smyZqXtbCKsnDNesxN8fb5vCwW2vfjo3Hr7ou7b2OY1zEk5p5jk8Vcoi7mc/gty967dYsIxTFWx7A0mflQpVf4fI/e1PJF3ZbWrHw+zCWlW5mZxTie9DGqypduzSMiTf/dv/mf/mUFHLnn0J5VEeFqfqzUlCnlqJHZTKERu6Rhma2qMtxNNWeUHNWW89OHx0yPsZ8eVkn7fh2XXS29/LK9VsWyLJLKynrzqi+vF/nuvc95Okvbvq/r6qZt3+YYt6xLd9sj2tKv16ukp4fHH//05xjLw8PD6+vrHEmX81lmknwxqzleS9KIYVe5e1Rub2+XfcxJztK2t9fzqZvZdVwl+ciocV7O2fTy8rI+fphjSFb21tvSTW2U5pPZ1zUilu6t9evb5cuPP86hYVmWH3/40/V6zczt7adZ4m/b1cqWpf/ud7+LfZd0uVy2bTMzlX358uXT5x8l/fK7b19eXi6XS0S498fzw/PDo6Sld+3hZr37x4fzdx+eJbW19YfTeVkfWnOrI/qxo84wa2b2/PhBUkVaVnm1bvIsS2VJ2vS2LEtZ9urux++1bZeI/bwuxwB0K3MqMsoy87ycbmNozYTClDLN2bP3rmYymWQy5VErNOuttYzc9z2rsmL+8HzArtfrus5F9FEGtTbX7Tlnvupqrfni1txySHksrXs7JvKSub2/QlU9PT/tY9v3fa6N09S99dZaa5k5n8x3Rx1pNtfAVaWmWTVmVtOxvHevzIoyLx/7VdLbPiL28/lcikxPz5+/Wqmqyhc/pp5U1fwzteaSzH1chiRv8ubuPv+tSKssWT6dH87n85/+8GdJv/j1x3ZuY1yfHx+1bxp13N5W7m5WmbnFJsmtldLVXHOAPQrliLhsm8rtWNMef9hkM+KZEcackNz7sixlMjONlGRWrTUzK/e5qD9K4DhqxBkQzFfITDWvKkXtsftxna2Zl0mZvXXZctRAx3RbZnZ72eEpt1neeJ8z+MjI7dSWHLnPRXuZpG4tY4zrdv7wYKbSUXSu5ta8SlF13AYRbl5VWamsdkwbrVTuJnlmZNasANzcZpFapTpWX8efKLLcvHwO/FaV0XvvvVv5HKYW7y6bZXfe/npaKEuWEbIaSqn5HBIzI/bszaJqZm1lrVQhGzXzD0mqiJEZETY0zG3xef/3de29l+KyXyR565JGjcv12lO9NbnNT3zPsEqXtdbeS6Vbld/MLPIYIvYc7j6DQnMrxTEaSN5bqYZFRLSZlMnSzKrc3d36HGSqyiLK3fx9wRMVrszsZiXzufop2X7ZLcrdIjwUx4pI4c3W9VwVP3u41FpztabKCLu9/+Mzat6lcpPUeivL7k2WNSI0JLVa3OR9iRF7Vm+tHUW59st1i9FkbVYKUiuzyLHtL58/v/z4ufc+1wPb2NV8fXx6eH5alz7fQFuWNIuI/et620KZOay7ScuyzOwptv3tuh9Rvh3PXW8nl5lk1nKRe0lqp0VRs5qpkMzfy1vvliOu+5aZMykr6/JyaxFpt4tQKmWNqpay0shjudXUtowms967zywj1tZTUel1u9rzzUVUeElp1t4XHDPxrIqsI3duzcvXJsu0qrFtIakvfWlrrzZ85HVG7krLNoPFrFRoVuoul8pL5RGRlXPxHBFVkjez1nt/vV6PsK9lmzec2TEvSLFdR6VluXe3dd6cVZGR/8nf/t3T8+c//vGPv/2nf5T04w8P33778en5IUf0vmbu81aUWqVb69YsY0jaclvbquatefkMqFVV1pqNobLmvSolXcfWmp9Opw+nh9jfFnuMa0lau5csok4P69jyuuf7g1cpWaXSdJ23cDdLs3+vTpupwbZd53zic/hyO4IP6xlZc/g1ubvMqqrJTn2RNKtUu41jx/NSbl6ZZjLdyhtVmh3juUzvC2az5nNqq1C04xVuAUembhmx3ufT25/YccuZm/s+9ttHJpO73LopaozhOkZLq7pFeSZrM56IjDL3uW9RRxBQqvnLmn1dCofKjn+7mqzMy3xuKiiyIjJkdUsAR5SVN7nZyJg3ksmuY2vuzT0zY4487mquEbepvN4fhMwcY1iM5kc5VKYqZR1P97zyy7JkyJXmc4w54oAxxhabdfV2ZIVWx0y677uZVVVFzD9Z2iK3iojIWT8vy1JuFVkV7kddFBFZI+benB314byLzH1pPfNYpbi7Zmpi5q1lpt2e/fneXJX9WJfKUvPOvz107xfhdmf5rbKamwIjM828jvnmGAFoQv+P43ULqer/8acs3uvbykyl1dxMO26DKq8aqkrlvE2PZ6d8Thy3z1SheL2+VsSxfXJbF2SlTG5uKZ/jv3lGutRaM/l8asqtWWvmVj438mY4GxG9PCoi0l1HlZVVqpMtEbGPfS4WKlOepT1GRLSxDUnraf38+taW9TLyd//ut2Pb/4v/7DeSPj4/Ni/zPC29qpbeJK2tD4334egYXM3MyirPPf7qm4fvvn2U9P1f/+rT6+WPP3767T/923/4+8t//V/+K0mPJ//VN4+n00Pul+t27WbdH+ZQeV5OM+u8XPZ9OyLddV1r/ialuo1jpbK0kCo3O9bvphiqWJdusyidu6RZsuHW5OVq49heKrdespTc3eaHIYuIlFpbcka0knuvHt3a/Bgj5szoVbVHucrMb8+vVNnMZdZNYcegGorK6n1tqcwo2dwi7Ut3WUSUqrc2txkiho4ixtztX1wHh8stTcqm5s0X77eFVnp5pJXkVt27pNZ6eo0a2/5qS1/O65zbxthVMusjt+OpqNF7Pz0uy7KMN6sWOoL8ysy2nsz3LKvWJL1et1H5eH7oy2J13OsxojKu+7jsm65bWxdJL9cXLbZXjpcv67rMLZpt36Mya6z97KaR++zg6N23/XrsK7fWrElqS2utWTvv+2bNrvtFkinHGKOi9+U69vb2July2a7X69gzM6/X7e3tbduOLYLL5fUY9zNz7JLe3t6+fPmSs+5qTXXU6FIube3d933/1Xe/kPTx48fW6u3ttbXl777/5X/1n/9G0ri8df/rdT3P5f3S+qmtcyfh1NusVMqPqSGr0tPMIiJizICjLYukbeyZ0czj+nrkHZWziCkbe+5zmXFuD2Nse4zLdpHWmUk9PDys6xL7bnZbi0qW5WZyb5qlTL2vS6sUdmzczXSpquRqZiWLiLleXVqzOhb8ZtZblzR7PSSN3N833nvvI/beu7tnuR9j0xIRc9/4fSfk7OuoIZVl1V/MmVaW+3bdY3sfss273GKGJrMSklLK2xK97C/yjubNvUbFDHFuBdOosta6N99n1btfqvJ0XmreBXbbh/WyIyPWXP9XZaVVREW2VPhtSem9LEt5FBeaHRyqSFeZ5TfffPPnH/80766HZS1p2/aeR/ZkKjN3mytIP/Igb5Vm7q25WVkz3foybERrNl/fbn0ZW4zFrZ/Wfd+PPRaVmcxdaVXHh2jWj10p+1rI1u2S+qwCb+u6zPTmXsqcUcvchGzNrCIrc9SYQ3k3r6y54SAd/TKLrJdXlmL4+5KuTFFr83GUXzaDgG4trdKap8Wt6jVr5qaSqly3viM/9vVn3WY12wGqJJ/xi9ncj51zjLtLWSrz43K15iXliMho+61klGbvWes2B1JJEaOtq3uTmfJ9R8uq4rT0iIhKMztWlu7XUREh95zdR9LSepXCPMrKfY5dGcPKVmvl8tJsB3CZmyozKt5v76/3sx3Fx3wcWrPMjFBr7ec/aGblJllkHjetSTknQ69bcZtVWWOZa5a5O6eYm/9yi9hVadbet/OHwhRNbemLx60+C0XEqEhFHemXnU+LQmky19xzaK3Ni5GZVf7+OLfmblZNGelzd3++bM4GHMVtu/L6dpldSKa0OtYYXaay1nvGPvZ93NpzlmVZl9PZW3OvEbWHpNy2t59eXz59vnx5iVHr+STptDyfm/fTen54Wp8f/bRIimb7LCGVXprrz9ZaVewVkZVj9GWZsdo196pq6+ruOXdYbw1CmWVKM4WbpG1sUbtnuXum3PP2GFYoLxX72GRVrSSlRslalXXTbe9o/toZafMjzTkayMwW87RS2dyLVllWRqbkVrdWpm59Likz3X12Ih77H0or727y5t1nbJG5V4Xmnnjskpb2EKrIERXmx0q7VFvt3k5zdDyGPrPm7X0fMuvnQeqs8GRm66lLsrbMpiUzM9dMusbIZeleofwamLr3ar5We/ny+fvvvvurb7/9p9/9k6Tf//EPf3h7ff3weD6v62mZl+vhfOpulzFGmPtpZvTu5W0LWYaqdCz05It57tGqFrmrS1rSIqtVV5Py3K1dXi+S/NQfsvZRZ1t+yn03l2aPm8vlmap9sZj7AdLiRxNY/TyFf48MXLLut+2HMpm7X8d1Rq7e+7Ku1X37OqRr6V6RVnOOcHsPBN2XtmQOpevowqijlbA0W2c0Q8zSDCYq52Zju62UKnNW8/XeA/i+S/E+8szawKsiyrr7LAdDVWnWZdr3bV2WI6VwMzfzZWansiZp36oU7m7mlvY+IPTet9jM/C/DILXuLpWV2+1GkipLWceWqs97JmwmdO5WlnlkGVnZZkfqvs/YZe5DzEZUd/db26NLKbkrMjNr/gqVkaU8FjjHJ+g1J6Vqbtbbe0azxTbGWHq3W53z/nFn5tJ6RMyPMquqymRzhTnz9Nbc1I57w4/bZh9767e2mttQb8fy7uv0fYwQdlxPd6/bBsacIOaH/t4PqzmuVMxRy+22Ek5r1tw039txtY/fxZW3/KnmyrzmTvD/XYeCf41OyEH+w1s86rY3M2OmmrmtW5bPkWcmXu5VZVUqzTZwL5lMZu7mmnmpIiJTvXlfvVrORoQ+H8PmMSoi+rLMv77tu5dknlUxC7/yTM1tFTfz5kd2KfXeXN57b81mB0eO8FJXj7HP2kaSN2vW59i3rP1l2yTt8mirn9fXy/Xv//f/7ZsP3/zm7/5G0mltY1wyYz31Ma5dPjcRzeeaLN/v5PKWVaptiVeXrX6S1Lp9+Ob83YflF989XCr+4f/8h3l7f3x6+Jtf/OIXT09Py/PJl9VLksdbKhTKzLWt58fTe59rVlZFVR3phDW5R5lrduB9mc9C1d6kyrCSW7o1SVbHJNzVs45N1qjSelKlTNaWxdfZqzOUJo9U6Cim3CVbNDvoxy32aE1qVRU5d6GOxWSWTObmZuWyZdYtZt60mrs8SluMGQhY+J45tv39yc3MyMoqs5I3c/8XF3Dsla1amVtvs/AZMQ+IhFtPRWZYtLnanFctY1vWc9YouaRlXS/jet1G7+ZLfzidbinA2+WyvV0v23ZdliMxautyuWyLrOTyI+QblefzeRvj2P+cHYmtlbL3/nxaQ8du5365fvz4wcq+fP4kaW4nte7dPMJcue/75fVlXv4me3w4vXx5ef3zn697vLxeJL1eLlXZe9+ubxVjv77MYfrl5eX19fXh4aFKl0+v8xLMrexlOc0dznmrrMtR4afCzD4+PUj6m1//yl0Z8fBwWpZlhpRW1drRtvfNN9/McGG/jqg8r6fTw1mpub38+tl770tfzWzse5PN/smK8BpHY4b7bFhNKcYIlataP/bkZZGZrUb31prN2GXW/WZq5moyt9khnNtw6+u6qFVf21yr7Pu279tpWebceXxeMrm3vphUI22WLMd/rcqoqrI55LWozFRrzcr8Vp621q5vm6Uty2K9vW/Gzga5dV1ba9d9mwOZ4thc6kubSUCa9gzl7OfPVJMUuflt19HNZDFru3lmZdu2OgpTf38OZ/On1bGfPrsGjiW625yovbeaZ1g8c59D4e3UxhjNF3eZV435Gult1r5S5nzhY+fMjgEZeyUAACAASURBVFrK5su6WVuqd42oyGOgVbWljxr2Hp8f9aUvrfWlvb7tH58fR+6S3i5fwsc33z5frxdP70d+16qOysfd50a0TLulHQNWytV0VKK5VPlx4mNd+/vvNTKW5nKbjbjKsrkfn1ZxNKHM6OFozr/VrO+B0byM7xXnvPGi0qRuarObTi0zVcqqsW3q/149annro+3eU2OMjAivmtvmbR6N2YdLMyOLGLNHqff2/PC815ZZNY//tHbkDnNr3WfB7mYleZm5mb0301YcW9E/6+XJo/4rb1qO3TZZZWaWR43MMh2hz5yXQ9fst9hunoSqUlVmjVmutfQsWSur9JJ377ODQ+rmKbPyTM072WYnnXmOuVt79C231ta+KDTGmK0WJUXkddvMazmd5LXt1xnDn9Zz1zxGlO/L+Mzcxp6Z8fU8TrMjeRiluQiam8CVsuNe1lxCR6gqhs0jYzljBblls8qRYx7q+Vk71dzG67ey28sra1TWyLKjfp0LrsqS6r2inZGfySpnVf/19JCkzMiItfdZA5kUdZzLMPl8apZzNzOX4rpZjHUWYZl1vV7eXn3pT31J5RyWW1SrPSJiz7U3GyXpy4+ffvzxx9j2Zemnx2V3l/T84fn5+bmvS5inaZt9eXv00zp3hbsf+9vN24hQ1vm0vrxcR9Y80TNXMvOzsFtUNHevxtjdu8tm6GFrjZQrW2vlt9Wfm7mihjWTq7X+s2oj0mxxi8wji3Yzb5JHVTvKH123zWXn89mt3q7b/NG+LnvMg57Dmh09Aubu3s1S6e1YYd1exmfPalocDT6RkXtZ+UwdZgml2rbr2MKyVuutLZKijm28tFQ7UkyzMlnpWI/azxb2OX8P91DNsM89q2zEmLFd7EPSvl/c1tZac8+smOfgcnTvvZ+f1mV/+5KZv/rwQdIvv/l42a5//vTjH373R7nNZvuPHz/+4rtv13U9PT24++tll5RtxAxA56muY5/B0tyr7dtmUWubhyCaVWXUvg1fF5V8brXt5arVFWMrHWcusjXZUoqqtIqhiySr7mo6Nui+7pe6Se5rX8Y8vZJHlDxyuLdlaa2v8yJU5TxpkRExxrEuzbmBe+ut+PqERuvNXRVeObvzmlmbR4Zba5k+84Wvj15lZi7L6X2RPMf+93R15t0/7+OYt0FFRmWa/OgSU2ZYlavmacaIfZYHssoMb7dl8nxAWp+BQXN3O6JVk8u9QvrLPKjsNltlud92HDw1zzrJmkyzm0mm2Zxk5bJ55ats6Wvrfb7ULFNzjNa99z5/2yPoajMsNnev9BojNc/Jph2rRXtfqlWkZdpxPeuIByrL5lkefw8d/OiGmzsHx8N1/K3jXy8ru+xXScvSl9nLVP7ziKS1Jq+j6eJn/SZuJWWNshmYyjUD4kh1f89uzCqq+rqoucz9aOxVqhRjn0fKbzXeERiVfX3DlnMuOPpErL/nrcfQfmxN/Txoz/f9s1n7cT7lP4LdCp1bwFFuR6A0S8dSDa8qs9YsQxWzpqoYc5PIvbXjI1JVpcaQ1xiVo6wk5SxYlEobYz+1060Uida6uVflEWLOA/6RJc14Y+ZuY4/M47Dz+2ShKimtN6twHXGMWffZk2Uy1cPjKilKaaeh9sPLly+fPv/r3/zm8dQkVW6Vu2n03i5jnyPtvtdsZHBvc9Kc7ROzR+r5edn3PcY8SetP/fF5XR79Ye/t4/lfSfrDDz9++vTp7/+Pf/qtL989f/z+u19/83CW9HR6qP0tY5fqtBydUxnjsl9ba6VQ3VrVmlzNarYutv2Ib7J7s6ZZJHTXMfrJj8Otlc1nmSVVuXvEnAtupw2tLMqaje1advRz6ThqPZ+8vscsiRf3o50qpcz33Nn8aEeb5/pn031Z6eXLp6fzU1u662gYz1zcvS09M2ebj6vPjHfukP1LDDguVYuXdZe8lOMoF5VqISs1s5Ze+1xvj5LbKH88nV9fX1/eNklNWaXui3zNyM8/vc1Y/XrdvcnMTYuqn87rcRYozdTcVccGvHJsY5OpxRgxxn6LJzKHSeb9y+Xt06dPR2mY4WpW8cMPP8xTvj/+9Hk9L3OavV6v2/XtmNTH+PGPf+htPT89PT59MO+SXl7eXl9fq+Ljh6fmmqcNHx7Pp/PDx3X98OFDt+X8d+s89t99aa3NJUf3pc21lvtle+u991Pf9332gKzr+vj4sG+X0/L1AOrRRJq573tcvvSjj7e2se+vl9i+rP0016W9VeW27WHHlHzbY/Hoy1pRlXvlrTCZYUOEr6d5pk3Svh9nXM2q9n3xZQ5kWZH7GLOxwHImir0/zNV7zhk0j+5H86ryiii1o8M55jOaTTZ3aY5pyZSKrFEV7zs+e8495MpUZcxzyRW579Ha0kx+Oy8Qla0d2wLbfp2HkuYcH7FHRPfFbsd63eW9mfWIfW6wb9u2rt2tVKFq8xnVEUjWw8MpFRFxJEqxz3+otRb7OKLiGmr1fgppzqTz3EFVxRiZKT/OzVnzfdutyaUxhlVIOi1ebvODMrsdGz06uOvoWL5e51/3WblHVqQdo5jC3Kyp2cx6599sblp86bZ0mezx/CDpur9+/vT6+Pi4Lucm89sZ1/m1IlZRatmbpNYXxZCrNPYY7po3bWSaTBk2N3OrHWWumzV/u16OnaFZfJTPbvi6DVhzp83d37vI5xHyfu4RUXHkR7cdvDoW67OCm894RGZaVp9dGEd942ZSczObLYTHYT8za14Ze+ZcCS2tudnPjxLv8zJGdOvWlOGyI4P0nDvYairrrcaYt4Zy3k7u7vNko0XG2DxU1o6zD7Ovr+bWorlba8csVVmlNKu+NLmPY3fUvbVUjNxjHzM/a9ZLkanK1B6zqd29lHXNa1qaNWWNcdtJG6nIdmzwuSRPt1q69b2izbZwKXO++145a4a45UnHhqT7TF/y1rHimaWyuJW37b1LeOZwMx3w2ZtllSW3eRDU51Gz0tFfc2TGbqq0mqfilDlGSDJvXRZWWT5XFPNNRdP81N3yNnnLmrXZjeZH+Guzk/n90NPXRkeTrPc1c1QdLztHmGYls4z3do2jWb31ptu3frRmvXnuY4yxmJ1mp1vUdd+2Tz9V1bb0cpsP6Yho7l6KPb//9a8eHp4knR9P3yzfnZ4fl3XdthGbSXp8fD6dz1GZ+55V1hdJJ1vG7QxJREYOSRkWEbGPD0/PmzfT0VOQt5RwjDFvyGOXyUynpUo5jqM31bzmwGvKfF+jjKryZuv5ZMrW2vwvsaU1a+apHLkfSYSW1pqalypGjpbSMWdEjarZXFqS5tLLLEaWMvy2lZ4ZWZpdMJHb+5mgNm+kqrFd6/1beJp5d3OPiJRL2kZWZpq8+ZyFjnzEbRvbz3uObl/0U3O0zMzbptS865dSq4q5LjU3zf5Es+59Wedzt1aWbJRaReVISZWzR25vaqqMOuLslD8up/Ovv//+++9//PTpus+spP3xT59///vfPz6ef/Ob3zw8P0tan8+pulwu2xhWt1aBrG72+PCwS9eIt9xnwWnNbdGwcm0asZznF5G8mtt66pfti/xYyFktaXP5XnZb6YWyuYW+hoxz5eCudhwfCJN9bVhImblZOz+try+XedAytuHuEeXuc7vIsmazo2ZFZnkLq8qyXK7bmvOWtc3kwuYmwG0v/WebEyN+1jNv9Zeb8ceOhXubaZxkmZJnlZnf7ji5+/ygs8J7c1kdDT4xv+nLrKosIyVZVykiwvV1aR1VbrecvR1BfGZkpiLMrFm3VM5TNik3t2ZVVjGblWYlahFhc6b247Dq0luV5dFK6seFze3UH+ap5/l1IRbldltK5nxjfjvrpHl/2rE/LTt+wKpiZOUR7HmaWu8my8h5iMB9fm+bjv81b7f+dZUr1NTUbJ1fm+Lm7t18fi3X/MfWdX0fcv/iQG6pbhfwCF9s1gGWM145zjEo5xOxNNnXzr7VZhuMLMv9/Xi0Vcp9nkO5JdFqppqFkanV7e4yucrNZPnzbENHjDUbqkkp/j98PYe+HsOYh3bdTM1b3p7StGqZRyOmz+9SGfPrBef54tZKzW47Cm7nVVlZ4/2VZ4v3PKybETPsKzVvrZ9Wc/W6ValyKa3S6mhWnOf+5j8+h5ljY0KqUUPpvo/a5vwnaaRu7V9Zr59PTx8lbeWvI79c7R9/98Pz09O3j2erOQJva6scw+WuY26NfdhxINRmW+7tlE2k75/zbc9rt2V+OdSjdwv163Xf+jenR0l/89dPP/3y17/94cff/+nTv3t5+6w/P345Sfqrbz5+OJ0eTufF98u4+PxSNqWdLMyqlkrNQ7irtWbullm+VfV2PpYbMrdSS2WNijl8zQ3powOz4qimZJZZioqRGtHX4xuyqnxEV/RjT0xuMzhWtyYrOzY4u5lXKSvm3t9RJLrP0NKsSUdbVkVYRm/DfDc35ZgHSK0dKabLb8frjm9fqqrYRvzzBZL/bAHHVlE5e+dCke894Vb+ur8tvizdKus69jkGtaVLFqMeH55nRLdtI0et69rULtvl8jq75rZ93z9+8+yuz6+Xl59ex/4gSTGqxueX18+fP7++vs5u/9fX123bxhbrujYduzFZw0rX6/Xl7bWfH+ZXeDRVjLFdro+n8/sZwmVtsqdmajPMPn07u1hrG//6r/96WZZ95B65nB7nQYzje8gie28Zs9Mhe++tLeV2uVxmU5DLunVJcR1jDFN2zW8J3ZbI3mJV70tb2nmW+q+ff/jwePKozPTbWGDyeV+22/dYeWl1qXe5eY5jPqsclc01L+M8RzAr0YhdFXWcBZiLWG+2WHopS8cuVsbeln584egWvb1/c5ONuV9WVsr3LqYx9lBs22VkrOsi6fywnk6nvO4hs/L3/skZ7WepW8ujCPOqlM2V7m3qNevV3msPr1svWup8PpvNbXXdjgDkcZbHKkbM0a137309ugMUc+ff/Ot07D6/G0FrrfNohrLmUzsHX6Vm+Ti7do/RbR5JmHsst9O/UV/PVrjfNhsjW2+RVTVP+x7PyLK0GrNfNyuPVf/Duqo3V9rI2zx+a4PNLFW5nU6L5tqlurLM3Re7XS173TZv3uZhkBh5fKHpbqG362jLw9v1bf70Nx++fduuf/7T51989+Hx9JhjO3qspGVZmvXKoya+beBkabaIt7x9OZmVW2vrskTme8wkt5mvfC2FzVzNfR6Y/Ho4037mffSYNff7mvnWt1zu3lubJ5qPrachVc3vsZw/M99VqHrM+OBodA/FjL569xhH7BKmMp3Op23b5lmMuG0vRAyFpHQ/Rq/MLB3bRzo2vuSVZabyMivzccQu/xd777IsWXKl5/3r4r53xLlkZlWhgQJAokmJNBMHegU9gB5Ez6QH0JgPoKHGkslMsm4T2VRfAXTdKzNPROzt7mstDZbvOFmkmsZu0ow9QA3KgELhnMiIHX751/9//5gAGA+ICs2fwBQjiIg176K5JfeB8CJMInugH85tVS2lunsM7zZhXcPdh7NbPm0AhM0jwABJJuQzYUce4mASdgIgPN2eHhDSDkdwOolMzBEjWSEImf4g3kevSxUhC3f3WpbM/zi89yYi9wPEDCLlVO1IKk0HTcx54+RXTYfTCI/8Pt+fAlY+BJNINpNEkFYhdthB0UXaYI3hbtG3dD8qcc60cx1I1qCHqeYMiRB8eA9eZ8JEJcLiILYQBQOiFB7zSpM+E6C7+fyPuF4vS1UNEnZy7NcLgP3Dy8uPH4rj44cPza2cVju0SGZe6wL3r0Z/fH4G8PDm6c27d6jalcSXdSgAmFxHSxcMhKeNlvhI74XbRAXlYFNVrXUlZubjApaqwpTCXwfdFLUWuN/GPm+wI2I0h0rgDmYgYoLDYilq5mE2zV+9qxQScMBBeX9jjcNtAYi0YQDqWjmw2YBDSj7jGGNoWQzJ3iGeXwQi94iBsCDymIrSIjUHcyAsypbLT8CDwsgnM1zyeCAiy6IMTlp24kKkaAonLJwhMncwnBACISY9dLWME870S+9Lna6faU6J1FWmVw4R7sMdzLzWkg9Pzv+YXYButu8NAHRZTitE9m6//PLLDx8vqa6eHp6W00Pv/etvf/z23/w7APX8oOuynNbzeT0/PR5HEQrGd3sTXbgi3DIiyhHE7OwSJuy6FADNPITLIvveRcrMGNJIplsgSIRQc021Ow7jk4tpfhty3WaeUVEhhtZc8+3Qk1lFNdkyHD7moTmQuV1w0maPCXnAe1cWgA8hwwliNgUOgAk/cduJMDMfr4QzuJQx7DvaaaobIq9wHIr8kSluTYuTCAHRHRREflgHMlmYQvnrj435rUGLfjdDB00VZgoHBxgk9wK+r293mzfNU1GkdyPZYRHDiChYXr0n3TzI8gXnJ95t7KPLKKUUPhIWqclSJIjKRO/Wm3zZdDhEcoKSyQBYRHdLUAJJSdNTigtFZBJ/Y/4QYclo2130zVdYRKVo/q7crLtbIsnSk369ddyl7EPgYOKEKt2vfzE8BaCIGMMIExOWeZt0D97jnx5OCBA4Qg53RkSaFj3Ar4CVKeMOd2ORn9y94yeX8J/aD/wnYkf8IaLyn23oiDnXIae5EQQsLMKP8yqSdGb5r83vMmJ+8b0u6xhDg0nqPIrAzIwcympsd0pOnoDb6AieERUOmSczJiQMKwDUpYjIyOvSfYUhIuJMqurx2FrUOUURE7ns1x8A+PLG9fG68V/8/uvffPmL54eVfQfAbELo4TaaUOSZ1keoKoIc4T6VzXzGQr2civGIFolWGH1T69pGkWqRtN1lPZ2WUs+nx68vH3/3zXdff/0tgH/yq19/9vTw5edPX7w5nU6nsNxoTTj3wXACT4+qUPKAEKPHel5zGd/bZvDTaQGw3S6gV4fm/NodU8NEBCg4mEdgUB55EQGHK5MSLzP8E7tHIAYwHJ8uU+E+LZiUsLIJLRYWkeDMhQJuZuYPD2cArd8OApESxXAfvcMJuSJZDpV5DubjH5/AsZxPzGDEGMOs25H5YdAws95alwMngWDY6H2Mf/unv3t6ekr9eNu2PKmHuZnl5t17//brb1TZvL+8vFyvl4fzCuC8KMG3re2tMfO6rgAeHh4E2F5e6vm8rictCqDWcy3FfWxtl/X0xRdf5ENQWG7XaxH9/N3bfOtv26XWmnUSzDxhKEDf9vNpXZbletvev1xYFgClFopwNwEwWo6DxhgMFNb9unHvlLtUwDGYuTCxIMZAS0xdrMsCjo/vf7jt19PDGcD56XGpfH35gDDmeefPVD+DWNh6O2DgTIg8NFBEXqhO67K1HQi4tdHhE+JSqyoLBWcUwSipPz4F9WCbChpyeJbxB6GZf1ZOb1qqgUSc/jLkgFFVmZc2et42xzB3X1iJSJju+msQ4GGOqnqXJ5JSNF1QucvCEEJpJfNguYNwcDqdWrck4R04usy3socxQ2b2DFK0970UAXgcxBMbPsY0j5R6fw9diFRoBiWmXZ9SomIlEdGkMNJ09/TemXmO77rLHbRzZC7G8FJKwg1qrQHLpbBKrXVmXEXuY1hPT5abBew4NGaMYUTeyo71IvKe7y40GU6sEkQOlgCl2TmVneEezWO6VvI5WU6nz99+/rtvfs+g8xfnNB9K5k/m4CunaxMhByVikDHRZHBEdxEJDxIm5tHb9EqAug2tJUNYM4eZTlcQxbhTLVj430sI54hJMljPnLHa11PvpNfGHWN5P7UH0fTxEnI3HW4EVC7HKMcJEFXopK8HCMJeMMzdQ4R9pklDiODhA3LMET3NTkwI79Yy5ELExBye3ETLQaybaypMd8/fNEmJIAKRUDq6z98AsiAii5Qu4BRwE2ItjAMRJ6IeZj4OvFYA0KAAkVab25DfP7IMNRzOi3RahiPA4RQRPvdpFgoMd4sIpnnqZQ7bE8o63ANRdGIvzYcTm3mVeaNwG0GeFvTkHE+bIgtRQqb8eAdydaJXshkwEIEoJGMMYZAgyRpEIUwOkqhOyKXYGSRMPqe9a14Lg8LcHR5OQfkOuI2BYM0r2aSyRiQYBQwQgZn9sAJFmHIKjnw8chRAj2Hdj7cQosQZ/UXst9t3334L4PLDe2rjzenhVPTtw/P5+SmZONu27fturbet//j9dx8uHwC8tS9KPG0So/C6nH+2fJ5SmAWoqIBm3iy/SociyphfOhFhDpi2faf8wGN6wokpKETF+7QHW9vdvZwlwn30pS4AlFRiAFycXwNBDAK2bdOHk+27W09NSsxq5TBipYgYiTIJgodjEIRV5repiHmkB4rKfGjHiOT2MHPaa3K+ndgGi+yfmlJyhJl7tM7My0K7GYARxszOMuDEWpMgPpyD3OdNy2ekyDhkxt9ocnxzyeF8A3PGe/dImzs4mcnzeBqOZGGat9YOc3ssWszSVjjnAbnhhXuPtixlqZpOJg8P21uP623Hdsnj+Ol8fnxcz2vN/eLh8RnA7755//Hj+Ovf/e6yXyF8elgzzPL8/Pj09PT4eH58eMhpeRtdS9FaMPYP3//t47Lelgpgtz5InNBUV5bp9vMR0XMuBtKgU/pNCERk6UG7N4BhIE3hYAIozVsx8zzkBou5pmnlUgojJdTZgFSE75Ex93GEbEDzHstEr7AMPmJ8AhKWwzw+dUMWIuKeKPdjA830vh8XFaVECzMwrxPuyOgMiCRZDXmQmAl5AmLfb5/ejZmVstChZ6OTpb8iwi0spvmLPhWD6O4PAohIWVK4PFI24T4SKAE+cM5MHCRAwPw4TgkXdw8ii4DZ/dBCNtw9ESRVj+ynewzjUoowprcN7MnwlrS03rEX+blE+ET2zjyn5yjijj6dMughFWVYBccmf5elc6WdMxszOEHmYIkSv5rpP/ok64S5j9+ViElj5RJsOU84IMueDUEOA0J1Hg8kwj18Lq2aS+JrRvVw++UffX4i8anKMh/ag8v2B7vGf2EOaS6k/kmcnEKTcz/tAAeg6Z4y4wOpMzf68OHmGOnEcfd9dNgodaZlzXo6dItI1ZI+dBsjf9q+76w1DSPiWTpwxLVUdKr8AxyY2eAjQjWfjeBwJWdUADsX9wJipbYuW7+8ADA7o8rf/vDxNvTLn//iaSnYLrlKRIAlmwFetTYCT+fGveyJOWARsV+HOQQKgFSIC5w1Yiklr2yXvcXePltOb3/9sz/WX3718eNvv/0WwN98/e1vLz++Hy+/2J9+/ubxQQVAQdSIUy0RFuEyW4EofaUezCjZW+ach0hqzYks6J4f9BwYUABHcDwgSpWpoJB7zNVPBJaAv0+cdrO+iA00fMxDdYLMGQ64ZV7pPquOCLiBmeYVgJTY+t4s3AJQzdviTDOoWvdMnImAKDIfF8L//5Llf12B45u//p3HGH3btuvoe4x+n1xHp+12683uU3pm3vf9/ccP67oS0WjTslhrvfOQnp6eAKylSvQq5fHp+cvP3+77nqH756eHPPc8Pz8z8+12y53DzGqtPsadgJj8sKLMtQzmNjqAhVbyWOn8/Pi4XS9rrWmiY4rdOhFVLhxGGUZt28e2tWVxUBWWmvH4fds28ng4rW3fpgLt5q1tZvu+n89nOzipEaRcStGq0jFyarEuSx+bE86rLusTMlE2WthYqnKwapUqueXs+55x61vrx1KeFkAjPwyRQLQhI7holdIx+t44JJ8qt8FxBwHmCUMIkRWQRJT6gip7jNY6g1Q1izZyEieQ+Km0xow+3Gwk//u+fxeW0Qc8ROZx3XLcQZPQnn4TNxB7wIkp1T8A+z5m2tcx0zR0LJbirW9mJkKfHkGG9QhLN0cOUTWGu5dSIqYtX2QR1hx1ms9pJwsyjsN8t4TOSULCCfFTt14CWSOilHKfMh3ohzxIpCo3TqdTzEABDxup6w0NENkwgFU1L+1jtGFICAAd0fQUetydmDnuEQ8KsEXQlJBTDUQOb4MhDCFO5GSwh8tpffxwvVU99QCA3uzdm89+eP9x39sw1NyNlJh6swFzhORpiUMsSI6nhZjztudkBdR65xAqqvMOrEE0Z9EzSpJuQAgxOcaImB2Bktw4y6TJIWQcgXzNstvjwIT7G+seB9KJkMGhZjjqIERkpliagWbBzRijjx4+SikQ/fRzbK3lB/ep55ZFStFum7JOBn6EMkTYvI9+lOBKyalveGKVdDIOzBUMFidym3/eIBCxj8EECsrhJ6EwBiyGD666JGworPd9dEcU1QrJ/g6yAQdIRQjzeE3M4UHFEeY9xgzSC1Ho5NUFU87fmsWw4RJGGSkiIH3vAIWRgbIuDU4hSx15gSACJmYl37GlrnvbRngaKDhS6eDejQ45JvIokMJfTL5m0UqIADlHZO46GRzmzDzGQOFVS6rhBcyMYSG1+CxKAqtzKRWdByh8Sqtm1t16d0hhSSQQTeXU6bAf3I/d+cUvpaRUm/eBO0DHzHJJFNYQeI9hTUQSSyFOGNZHpzba9bK9XAAUli/+6POx7e/evH387G0IZ7FIvHljrX98/8HWxjxdJHtE9PH8+OyPxQa9XK9AAs5ZRBw07qTDA9o6o8I0AfLuNmxMH1BEDq9YhQlwNzNVzY9mt733TstAOMNPogAKUAbFcaS8N9EAEBuq1XdjM5nXKtIWQQEDuZdpIvXRO8JDC444TJKVqQgRDUz4zbSbp4Mm7q5+g/XojSiY1QnZ/Wdm3obvQwht7zlpkFLr+QEiko0XeWSs3FrrzU2aHjgbBhlCJGEcBzIgkK7pcM/813xJYAIFk6iIEKxNem7WkboPt2NCHlt0TsRy8OTPe0fMrWnYFj4TPR5E7rWUdX3abb4K4mi3l+vtKiKn02lZ3gH4/Ge/3Lp99+MPv//mq+/e//D+hw8Avv3mey4aEc9v3zw9PU3ksMrz2zfnp0dyeyyPT8vDzgag14ig7sH6do8oyY/wHrEDnaUAnPeBcFprZbT0oB2UUM/UdFoJhltiV4f7vPyaaV3SpB5hvXd4hLkQZTH8pDYS6va92gAAIABJREFU9XB3P8qH8kwtSe7MIrB7zmKCrw8DgFm/SwmHayOn8eGTkEMyD+g0MuM5J/WvGvfBytUcLLXWCJ4cLndnxryA5ZRFSt6vxpRIuigr6RxFfrIvfHpXvwO24O5k99VjnrzcEwp1pzD6JxaqMc3zSOOVqppZG11C75tgTu/uybIUvs090kI4Iyav+BhmZqNpkTC3RKFnjmNylg7Pmn9SzpL5tU/65o5/HvdBQkTk+Xk5VWUdMCUpZeJyh7VaK5TyCvOKzQqSCcGYoG4iI4iqCoX7eOW2IKX0+ZsnDMuMgt2zG4V0AkeYs0+dws3uJcTHQ5I2T/5JHuUTJes/krbgP0A4/kEaxx1lcu9CnJHg/If59EaAMzBt+0gezSzLy6djjrqVIUwUA8FI7HJqJZKtQIL5b74eFIlKmRUQma4c3h2kQndlpY1emSZF+LUBHRAa3roNCpvAJtR8DDvCgBSd9yi3bn/2F3/57t27X/3iC7t+X2ZzdlCyLTyI5ahTnUPGjNlOuDu8m8PiXE+7S+py3RzWKDgwmMvYs4MCD2V1scvtQ4A/U3341c8B/PpXX/72q6+/+/qb73/40Pfx9nQC8OZcn5dandidzQRHXBiI4PBY6jJ7/eClVItxuW0kcToveeUxt+x6JyI+pElyM+sqx0qRCWsGJ5rLwz3GPTeQuEa+z8vAFkSkKhG8w8xnT9VS1dzDfQwPOsLU2bpFJMKiBaz5g8bwMXoYYoDKDP2F+2iWOu5/QQYHxd/LDUL/09/1v/wv//p//O7bb2qhbbs+PaxC/ObpAbOPaiEiJlXVMqegcwd9fPvk5Cr1zhrMq6Pc2y7mfNWK6rpWANZ6moWQFaD5QNunWyb5sN6nwlJF050oS91hbQwAhRjmwlREc5vJ2/L93chH10du/13WGoSteYCX8ylF6bZt7rZq8dHv3RxFNIjnbyzpa+phqKI66xPu6gBvbRvhUAmal5cgMe/nstho4XTnV6cRmUXavqfjKweYdHiEkiZXAuEOYik63Ftrmd1alqW1xqAIp6PD18K7GatETttmLZmLZJ0YhDil/infwIKDJJsdA4BEPSzSFDSPTQSMvYU5POhwRqlqmxzK5Vwf973nWUeUnMysB3uKX+6uWn0YgskpAlXzNBZa1+FmZjHHgEn6jfyvw9qdvp46F4Kv1+udX1XKQkQ2PO3NAETDh6nOqg4KzqWQg7t3lMg7QE7w3KeUUEoJP/Ao5IlD770TRSLTvBNAWhXwrd0SmZ4HptFsWRbl0ntPhCGrEEX3DmApxccxSyHvvROzSMlxZQQF1N3J/D6Kue3bbr6u61IkfPjouUkIM4JFlmFuUdKWnm0al/324f3Lsixv354APJ3Fxk2zBnL3pZ7ShkPKoOY0iEJI88wWzVeV6ZVQqcsCoMP33hIkNuc/gBILKcXRE3xA6eiIctwFjvz7sEbCzBg+7t+mdKyNMUqp+ciNjnnUzprQZf7nbsNGOIFZJwFrdCWMcDMDS34EIHF3kXKfFOUKk8aHMGcPwewl8RhjtFLUyS+XSyoRUmo3D2Itp+GxH/6gWgTmulQPMguSAsA9zAzmwrywCDsACQ9rMA9yK2UONn0QBQsN7zaOpQOkWlsb+/X2sJxq5rpv23p62IG9dS3CoIwaLaWK0O12Y6URfpQiqRG6W0p2fR8JIskm49OyMmtefoioiob5GIMFynNK732IUHfzMKI4bCz58Ukpi0rZtgagD2dB77sUWdd6u14BFBeYj4hs5IypvpEhOF8GrGqZJb7dFCRl2VvEfYZZ4nK55FG5MPVtB3AqNReodX3Y9327NQB1LVLEYGOWX5TUuSyo1pqSVpHZUDN6izAWuKHWtbUMWxmpBGDeIyzfcN87B06s47qtrM+nBwDj1m2MMK/rYoTbvuX1aVmWyoRhj3UlnjVY1761yk3pQ9+4rNGnzkXCXAuxXvvux/99tF5rLUJba33sie1kRt9bIRYREKXAkSVJFGFmSiQ+0z42BgWKUDihNQDrwMdvv7eBZVn6QSOOiH2/laI/vv8+2ZbJT12WZbu10+nESsv5lMLN8nAup/MeEUW30ammFWgWBpHI6XTK2/Ll44tyYdIQcczwcCEp7jaa+5AiodhuFwAa8vLN9/5x5/AIS4BgqevDm7enN2+a+wDV8wOAre2sahZmnZnnjd09ZwDgKOBt21LgOJ1OM1IBaSP5aAjlIPGsY1X23hKwMlmYTvcJlVlPBmRGBsglPXHMWlVA3bylQXee2NyD5g/PcuVgintpEAcSI0W1DxghRHvYy/UG4MP11rqN4X/xl3/1+6++Yy0AZKndrFssWh5P5zdP5zdvVwBv3z2e15P3ceLzF2/fse0AbPugfFUZxCi6AiuA/TYqR2VK9lB+mbJ7/uHhlH3eucikiCgi+75bOGtJyJyPZmZVCwWs94xQVeXc+EhkkDUfSXhZlqW9XGopOWRKv2SiM3Oh0COPZtZFmYjCBhGlTh1MSYtgUkeMkUbI4UfJqLyK6Wze+xiTK3xkIqznq5WUOebvGjlySBmR047axqVWXXQhorDXbFpKFRFhhxeAzSKC4Um2Fik+qSthSST4pJWJZ/MbmfVswQOgSx17uydf5k6Xj/rxFx8u3cSEJ0K1aD2q047MJgX67ECx1td1ZVES3nq7th1AWU+qykQ+DDZV/mySysvg7Cs5Kl0tfIxBwlKlUZ+IlgRi2F0RA3GYe8g8GaaU3HuHoZQyWhpb5oM0PKu7iBk2xt1EkkTbcl4DfLtcAZxVyeaRr42eH24t52bW9lHKApI+cTZMRFvfSlkE+mnY5O/oT/H/gDYKdv2DXPH3ljeYzfvcLsOZeT2vPty7H+3OvPeNhcDU9+3V2W1GHqpKKo7oPSHNBq6sJMQefcJ3woSLqrZmmXhI7SBlM4MBnKeLMhsTXYiFEWE5ANn2vZSaoN3C69S9hhsc6uaN9rYsZwDXJlRWMxOyGBtqBfBDLF9d43/93/73//5f/Xf/6ldvP6uO9gJAMeNakrpnpHE1grjoYma6aMpmrd+kcNv3hSuDPt62aTslklIeTqfry0eeyEJl0DAYMXTpES03MZYe9MO1//VXX//w8fr0/Azgn/zyjz5/PK2xPcL99uEx71ZOSWp9fPP2x5ePWQkKou6tewcHKZOgW0t6Tu/7GGNZFkK01nIksID73og429wAtG1n1oe6tm0XovT5gqm11ty4qBLnBdNHX9fVX8PpSNnisrd1PbGIjQ4fafRTRnh3xIjBUvLVBnjvHR5Z+r5fbwCezg8x7Hr5mP6OUsq//B/+9d/5XMb//F/BwYG9/fzdu//mn/2mFlqq7NdLOS51RZdED2ZD2CSdAA5r0QeQy9wYQQSlMWwQA0n2mjx0uHOLjY6LZS1LUCgRyCPCYMePnSwG4emEDAwPsxGDBi2FJSd1yUgKjxYHpMnjlZyX43HM5nZqbadSalWPmV81MyBqEUKI0jHYyKozAwsJ9v0GYF0rF2nbvu2jiCrNTZFLDQ5E1Kq3vueOaDaOiKwgIov3EuFFJATXcppuWTZyh83ZyMzGt12zChMjECKSEZWIe6kPBx+DKFgWHPQ+SikHbowjMFkbjDzd1jnjgnmHB5TzGOfNmZWZ2xitb/kVqqUwUESdHMclFsdJV1W23hL3lQUTTuEO90wfo9ZFWLOonqYdLuszbN93ktzw5Ehymo3u7lp4jHE/A40xzEylishxJZslHWYeDi0CoKgYGmXWyIwImf7K404fPdscas1XXnIO3Fpb6umuWeRdcW63HgDWsrh773lwHfcMSxypqxEWETkvVWXAQXKPiH865GFSMIff5UhkQ6oI1Wk7UulDCzPCEn5J91iytLYTF2bYmJUrWuqqdat162MfAHDyGYhlIoLEkT9ObGdY9N6AobQC0FIJWUoYcU+c0ZyqZXne1ObpaNKL8GOIerRdHTT4ow42R45EEcRh4Yf5JQdcZm7W5g0EDNUw731YeDJDMpiNYFKRCWmBknJCF8Qhs5ek2xjDcutKxYTlCJ4ErA8thRHzHJkRiRw/1MWm7chJFODhMZsIACdcxxCRZgZw6zOGVsriAdViEbubHi5tdhZmLRJm+SB19953UVprbTrj/SFy2du6nuvTw9Z6aAVQ3zyMYAvZx/AsRiUCcLOhQVQ1p+bH187y+O/ubnoUSxHzctBzx93I3Vo7juF8z8Cn/WhZlmaBV4r+7A7qvSPmmuwjiiwQszHGvolZmjLCoSBSBVNee1wgKhEwophkPpqBc4ejB0tEtLEnfm+0tq6nyqREH/sVQC0cgO1GaGcpek4HB40wZhVyt/AZWEifRBY6zCoVAMM8k1ciGGPkqJ+FSinMGLuF+8IKoHlXx0KsrNHGtV0AtH0Pg7v/+P7j7iPoPnI1MhezEsSBzE7KqrEWYyjH+ngiKgA8ZB82fEe1hCzNoTrhdrtkLbnWkgej4X24zf4dYCR65lUudGVJFqY6KqS37XK9WutiAeD24ebXHaQb3/qY6HIL3/e9F/Jto9MJbqMFALpZu93o1sJ8nGpK761eUGtUffzs3efv3uw+AFxHC8SyVlXtreU84LSsgtLNmlkQ5D5SA5TFKSyGDaQ2yk7M3Mcgg/dtRvzKKLSclodlKeTRrjcATBIIihApIkdFnxkCTh7mEM4lMcWyYUaAmw03P1rriDmzZVkEe+SaRmvNDSIyf0I59b0RQ1SYdC4BoHC00Vk6yCnLmwGDB2yMBnAwebRJRjyomGEHrnYkiYZBIsy6CoDH9Q1YEPLPf/1rd2o9AGzDrrft/cfL5XJ7eX99/837v/7zPwPg0Zfzclofn05fPD+++dnnnwF4fuSH03rW8bCKdcu3KwxbG15k5pmPW3ROL1S1934XeYNirgZM7k7H5fY+MFDVvLr0fac8XX1iCN/3/Xa5vnl4JEL+2Py8VJWDJ/IiKAsIzCJDcjkUztUvIiwJhXEHkU7ARs+FZsw5rjEhLLHSmYS/v9Q712MyhrMsmUB0pCdEABQqQIwxGFRYs9ev+wzvskhhBcXd7kKAqGTqfPKteDoHHBE0JXIzczchlqJyeAfSqPgq4offd71PMu1Hoifus2em19s70wyjRJboAjg9nJl539pw23rbbQAgzYKDoIDcrTHxWseeFtf5StzcPVfGT0CSFkEWAy6vEy+Ec4SbhZtF1VdNwcxEhEiONAnLnRrtr39SZvqkDPh4K8ZgD5EqQopXL4kcmSMtdY4kCK/lsn/fv/6A3viH/nV/bPL4Td7vORSRu905iOhugmMSmStGj2ERkdmo/I4rLd3N3MfYGXeAD9xs75a9YLmHhoclCzuj+Xa0DTIzKOvq8AmH0hHJng+Z4QjycEZdar/Z6fFpGsbbbWUUESfp+maTBcAe+qf/9v/8+WfP//zLzwpaVYmR2d6jc42ZIHlh6TbO58dwcFE/uPUiMoaJJPsaS45jwx2hCB89YFR5cgCJiUIB5ijES15Ru4/g8/nh+Z/+8V9988PXH34A8De/+9uXx9Mv3j0YY+WyQfK6HjZaG/TxQ++3FBalalGC5UW3h2NOa0aIiLD0FiKiegZgo730nQlVC5OmvFukRkS3aB5g7G4AlBW1JkqQWHLWS0zuPnoL91orhmXXXlXBLHF3MkyHKQjOoCCUCBo96STdzTipYwdCYd93mOetKo6++39cERXyWLVUYXbrt73frnKaVXaMYW5u4YCaTpQanAiLsh4IGqXpTkwwkZQyH+s7GjcMTmUCly0ZmnMXmZcqB7j1VkohmRenDoeAQBAER9IWiTnI3ZwoSJEi+t7b3VM584kJXWPBMDIvwkHY+gBAZoWFg4py1oUdKd/wcAKTaE4MiAMI0pnmZBaeFWLgIj5CKkez/I0BZ+JhYAIT51PVzYggAljEYVoJkCfeiVkgIAMgtQhxgLtbEEhkHBtOgFQoAuaTMhfEzclsEKIcpxlLvnyAEXL/h4ct00mO22lu6j3dH8xMkAThSLY4OYQo8W8ZvgaCBcw8uudEiSZmPYj4yLIgEk/nlKgan+AquBkmr4ju7CgKFFGuaK3d04DZ32HmwrQsS7JmQeB00kpydWZddn7WBnMC0bTQU4QjlGbVps9pIYc7QZjpet1yyM/MFELsCXLPm14p6eBngUjhTxzCKKXApz1pWsb7IJoZlNd2N2YGG2aJi5QFs3CcIWE+4pgdOUb2XYebZeXnFK8iudGFCUw5xCQPZeJlaW1cbh/sXgDpFO4shSSrT/JQOO420XvjBUnxMQjTjZBL/AjP1ow+RnbTHlM1i2EiUmrJN9aOEox711z+sVU1hc6s/DzALYTpbyt3hzMFC6snUEDK0bnsNA3yHqPbdHVNcHS3YX0SNFhlWYtHtNZIZsgcQB8tInTRAhKWfm8v0qoq5i6l5nC1j0k+RDhmUgNt9PfbxQittXU9q2r+STTi9nJhoip6Pi3ZZSMk3WyEgxjdyuw/WsSCfUTPlDkBeHh+Y5eXwbDwRpbWwT1gg2h52EvZ3YxCK6dvqPUmiKUqDNFb6hsCLGlBByxjTT5EVZgs/O4SD8fW96LK0MRiZIMSZ0sRqZIHXq3XST12M+KJy3cPISpatq1x95K6yTbcTESWUgKc5fPmxkUHBZg47/bE+e1QApFY98CkiCmwaqlOyyCmWEwASIdtI7a93TpURpZrnpcRrkvl7Bf+ZNAXsx0t61JiCj+eC1AgaD4eQhwQh2qhDjQD8LYu+8dLu7Sx7bfLli6Ybds4WFncfSDuUXyCs4WE37ZWWHwZAJrtjWJ5eqCi77+/vn33MwBaVxJqBGIqpU5aKiGY9tlvAjrwxhaRE2M6/nY/+sODidki5TO1wN7tcm0fPo626QgA9eYnUhCPYQESrTk2F2KzflrO5/Uco+e1rJayUF3rsl8u/tLBDmBcWpSd12UbrCH6eAKwhDKFhArYuudQbj0vCLUIcj8200MyZW77cLYdng3TDDqdHkJ2ajs3jG4Zpet62bSe3jyxqvUNgJxO3jq0KAlPgRRG1PomNVn+h/s9kB2TzPPInR+NiDgi2c3uznMvy+r0kouNT9Rres0kI4GzQlgkV1mzTmxEB0vT0yXkCCql2Ay59Hth552FDAlQeqkHbMIpC6uU5Xq9PdRTgD6ODUBx/OztQ/nF527kXl8u76/bNwBGbM3Gh0v77vv+N199+//81e8B/PJXP/unv3n7hZTbbTwWLicCEPuYPBLKLq5ZZgNHH7uqegyOgzJKFAiQqygIs/eUGQQfFkRCUzJYas0bxXAXktNSMy4+RmNmH+ZHlE+qFJaUL9NmOc+tHiR0d/AVLXOqlP6FVMNpiuBERPoTOob7ZO8Tc5jF7AsgoQnriEwHTv8ORCTAZkYHTTlEIiz1grjHXoKHOx0s7burgg+yMjH7kUaJzEkwTbzq6zqThX58t0vEkWydE+/Zbe8/YWynAnIXPjDZKBOvhqP4OnBoKRjmSlzX5VTLOsat7XlQ7mOvWjhP0XxwOcyTPUTEqsdkqA2LbDsiN09xJdOFZkZORzUs3HxCu4ffQa2qmth4Fr3fhI+4CiVIo5aSFexEIdMCjNeKNEfQcISw8kEetemu0ggw5qZg4cxUROKnkeG/03eQw/aJFf7DX//gZIr9e+8gEQkJ5PUYN1tCCRZhASLc9i2/41mUcVQ/5yJjZV3ILCT7Lw9dMtgtfILT+SC8xMyNE2XttCoLT8JwIoCOMIveQ3B35KfDAerDjbTR4n0D8LDyoqNbexlle/z8e1MAf/Lv/vLW4tfvHj4/kbTRrlednbITQBxETnM+p6QRsfW91rrve/4uXXjf91p1iwaPRSsA6Y5AhUSzNfjep22IIdnsHEyUQ18KV48lfK0qnz+s2gF8/eOPf/U337z/+Obnf/TFZ49n6Q3AA2EpZVHufqulMW0AYkiWoxGwSGHVhRYAextKMFDfBxVO9s1ts/L47Eyj+8s2uM8GKBEdIbacosg+F2pnC+++hNaHVZa09W0xN0dihjBxNsKqDHR3SS1yfhbmuRszcwB92DHOJOFpzc7D52gmXKRWcwTD/xFCRlVLrTUHyIUKnZa8AapyzDu4c9BhWGWGREQ3N8PRJ5yFP7NZkO5ja0CmKk/5/gHoPFvNU0ib3zciYnJyCBCRRbEzFrgIqewxxwvH8udBDE4iNzwP2sSUdZwRkyNNEFCz4cOYOc+RRYoQ+2gFmnV0qXYbwogiIOE5DrrtG9xVj2oSmks8PCw8COnTNsvfRczsyOCoY55SiITBFBH94EdQZGdNhLlTyASD1ZnBtHAGMx2VmRjDmBTkIyLNEtm3EICKMLN/YuqbGg9Nm8AYo/cegIiyisNsvjAJ80FDVfl0OqraYb25R3Y3HTPGFGXgMLr3ZQZ7b+7OnKXXnGmjwjl3zC/D1KSYJMyIAj6cptIPDlESkdbapwHa5K7nELR7mzKTTyzWXUeIYMBZkiLBsFd3YwACLFqYNV9M7+buwkVUt6258z24O4FMxxCmt1ZrTQKFVvHXE4BICAQ5Rkv/+dg2ESmn2noXkU++2hzmZjHMJ2ZVVFhUlcLg0WzLq3VyOpiIRUiOVFcOWFicwOSzcoVZKNhRRV/fBMCTVekGzMCCSGk2AkMqqq4OwpiqXJ4202Li3e85N29DQDx/JAhQYuPI8rC0Qyff3mZ2j+6YnlqrmDkQyPDR0frp6X8vy7Lk7+1bD3eAqtSAZT1zMEluh2ALnyQkovwWM4iFEn+lomB6eXkRKSJCiHyS8+BVVb03gcZRZMjMHtSNHJIK9PCodWGV23Xftlu6qS/79mINyrfrnsHvOOZyH1/ePz08fvP+h3bbzuczgLdv3z4+PJRSwoFho1/mJsdESr01Es5/c993KdojBmJ9OGdS+re//7p3+/23Pz6cnx7O67qU52UB8LCu51pWhu2NR5tNt4gybwtOKo08UYVojVglQnRecvbtlhBhQvgYg3miPbIX2YxBoKOkHU4UzFk5hTQakI8wBzmZj97yAqhdeHen3vcRQZZU2nCrcnrzlOm8cSz17j4CZr1obeGss0mOtv7x62/fv78waD94eDRciCSoU8jbBwCP+sUIJ5UUs+mog51hPdU7bed1SIVszY1c6AjR2haBRRj72D+8ALi8vLz/9ke0sZaVEkMOnHRF0Ha9ns/nVWRre28dgAozeIzx/PhMHnl/G2Ng38G7i/XRv//YAZyensrTWc4LCg/AMtUMTotmDrhG69PAX3hdV8mv232/ScGWoQbuvWY++rZfvv9xu7xUC3XEPgCcUFbWHhSkdVnLwymJkQ9MUjhgRXS/3vLXMbDF3rqd1nPbt1LqXL+L9PD33/9w6+3tl38EYHnzKIy9dYaoSLpYY1j2chaRkDmoG6NJ0JI5I1123/q0vMbzw5M+tuulKUoOXIM0tn798T2JnN4+rRnXCrcwBAeoj05zSBBjjFpzekCJVGju5BEEEiZiHDfmJB/SYSNNvwkYzFpKEdBdCPBhJEwMN+9muaIuugioR2gpxDmDnG4mEUnA0+uPTbgNzUHocb+lmP2CIHhW/wxH2HZS1biplPObuYObbf12GQNan57qeHd+AEC6djfjuvXz9xf77mUH8Luvv/o//u8/++Ld+i9+8wt7rCcMAKty1ZWGB5yD4kgpBOwQx0NkEl+SzjNhUnbU/R6T9hQ4p3NWNcxz/h8H+6sUrct5v17uWYxjD3UzH2OIlGkQBESKigSGO8y7Z9G4z9k+s3BEQk+m7ZRIRIOOmURW7NAkNN3T2nTUari7EB9gi+xSzUPI7FwPhBKDyMPHeKVfKzOr7vu+73vOFdcyzRyJKY7XEtujTA1039xrmgQ90gkyX9W8rt8bT+lT78bha/jJzDw3Dgo/ehlhSQkkkDKF3P/NMUZ2ER0pYEnqsmUE5gjO5A6Yq8org4OJaNo0PCbUNSfk7uQwjiwbh7srF2Z2WMLaMn8aDAtzdwvPGs7gWWORc4lPnoSgwHAzG8TTSllErMENLgmrthybi/CynFobdxL5GINImdR/ihH9TyAR/sG+8Z+VT8kv1J2EctfpsnwtQS6OWVJlEXq0GoHBxEXEIpyHHVZK74PIiekTj5ULKbNMQBdh7vi5saWKMaehSai7e0j5sAozQSDBwsKaXx8nBGK/XpeHp715xlrfPp9o7ABMysvQf/M3XwP4+rsP/+0f/7NfPtiCbVm575SaqbBIYXfLJWJeN4RHDJCbd4fFrPA7xpPkboPTGDiCDOIY1oUnF8lAI9yyrdYHEwrK/LHWxm0npbe1Pv7ROwCPi/wV+e+++mZrtv/iF88PK4Dl8eR2a91Ga2/fPMRBrokgH95s0FAhnfWx2geEiHRlltItAGyOS1MpvDjgY8kv47oGcw+7mLXm72/ZU4vn9SwSPiC+LLWk0w2I9HSO4e4j2wx7eJgHQrWWIjkSDruXBWiGG3JXyCILBrgU1ZqZIpBce1hEWU5b2//RCRzDAS0gIWESF5QMAvUxWDUnFxGcNwd3m1b20Bgxi3dBxExBlPL8gbUBEwIUFEFOnMz/iD4NADYiXhsoQaFFtIjbxJ94pCGXeDZTJPgzm+iIg2fFBaBajx2aZ35l4uhEONSILZhmrFFElMXCyTxidr5MjcYiD/vL0xmAee/Z0CGIyIqYGYlsrZVS9r0X0XwVpdZwMAtn23qOnphEJCjMXI5lXZiyRj7viqnRGNFwMxCLMHM/BgwkYjZCmJj4kI5SbBNiCfK0SACgLF6loxU+izbIslpI5r0pP51FdXRDUPaETjDysNaG0AR/z2lMLmGwgBnsYJUhyLPHXFAnrCEv3McWHrBp8aFZUzdNNvndDrMWI7acUeTaZG7EqlrDsW1bBsvDuo+pPN/PFiLcxgDypk1ByKILJmKSvm0raxFNzzMHt+ERNJo9PT5nfiEDIxHhI5RRagXQd3d3c+tmTgaahhdVtd3y1zFN5GRSyAUdNpT0AAAgAElEQVSU5otPb18ACxPx3AxgAZmrQ/Ar7DjHX9MmGLOg1MyGhRROqBvnJuEO62Ek4XAf08kGDgsfwQKfrkJhFodzMIUyxp3W5QHhGed5BfnMXoR0PieMIIE7TLy3tre+ynliaWly5u/eAREJp9Qpc8fiA6ZpFuaBtKF3S/EosVWhUor6UceDWerp5J6eRqo1RneEMBFzrhLX22VvLSIeHoow9tuW3/F1XZnZ9kY2nGY6o5vBHIGWuJtEsQS2ve8fXn788YOZpSnjtK7PD+/q+eRjnJZ1jDFREaeH57Iw87nWy+W67TuA77//8fv3H9Z1PS/rl599FgkVard8uEFybwW/Xq6oCi29je3l1tqWoIpVyq+/+Nnp9EAe148fvvn6OwAfVb94fl7fPcvWGbYgpWRSEMzdhkdf3zwAuNp0YY0Izu5nYAwDcQ3y9MRhqnVxmKdnPQ4d4bJwkBDTMFtKbqiZnh88vO+3jx8uAMoNvrV9790NwQk3ctWo8ricaWGoZOfKPe+d7vFh5pokYFlDt/fX8d3HRUrvW55qKomy+BhOwacKQCI6OEM5Ds/HiCgbY1yYPSx5AwCyFJmIgp2O1tIwI/Po1sbwl0t7/wJgcVp3D+OzluYxkr0q2t2e3rw7n89S9Jy9uRn/Afnot8v15fpxLTU9ESUwbt29F1UeGwDr4a0VfxJlhGei2FlsQFULa3c7AmuzScT2La0ps6abxCPYwR5i4ZcdwPb9j/v379Fb1cKAR14ntLsNsJ5Op+dnfjgDQFUUYhFICLE8PSKZU/to+HF7uXy4fMTo55xoqWDYrbeX260SrVsDUJ8JCDMjg8isyRhjhEewkFBkXB+I3gspsSxaQpgP6l9EsLBKLaRsnWw6n8cY4+a+bRyPaRO42VAhErKw3ltGf3OrMuvCJMyZkcy5UJAESR8jPrUz852IiEoT4O19OJhmis2OnKYdicA+V9QMWXJEZB2nxFHaIkfRQxymAHcPm5OoCNhEQgwjBhMpiQjp3cZvAm/7yzZGhshKWYRIi5xX/fjydVU9J2oEY7NtRGOxtuDnX/4SwC++fPd//Un8/vd/XXUpv/nSlgJg2HhbSvg14EX0bjQQkcwRiBBPSB483M2Gdwy/b+7h+d0xIsZRZJaZCyHVwoZoewfg+xAlS0+r6sGhHK0dF6BjO3s1swABu3sb3RAxc45ExPNma6QpotBwT0uWIzichIcbHXvoQdacu5H7zP05TU+liASQ7M/DPArywGyfmwaKQ4bAKxxqQsqPxpT8xDkjjVMapsnPJmGaFccHzS3gTGFu5nGHpzKxvWb9kMfTVzdJFtY5p8MoZlMsoMwifPRGWx+9DVgHz9tmZRZiKohhr4j9NCMnKxXej2WKVFT13ooyqwNRmFkE4R6fqAkRQSIKfX3NR9+wmeWULe+9SfgWVsDHGKlxi1JwhIW5MWEy45ghPMzIKRt278INMX1KV82IOk3B615yncSQ/4iP4w8axX+C7/5Q1f/D/2l2ht87vYB5SMs583ROgSXrFUHCuKPoh5mNNv2eEwfGEq+KyRG2iox0IkpZbMwjLeWXwMN8pBEPgFlLVL2Spm890lrYM5WFiBg0M24eBlCiQRuszAoq692Xh88uH8af/sWf/8n/+1sA//Jf/Obdefni0dvtQwgvpZJPikLAI4n2szwAHLwsp/W89t7X0+JHEcy6rh6DIUPvdJIwckP0AIhppq0iYXQz6QMfGgCaooWp2CoosHwBy+P5i/U3j3L+/Y8ff/vbry6ffwbAizLsVLWun/35x170DGAtq4h0jd323jz2+PD+ksvX7XZprS3reV3XGTUqDySiwRcb/WK+7QB8XN5//Pj9x/f1tJryZdsBXPe2sK5S356ff/nzt28eCMAqeHM+EW7e2yIASxyNTBERZPPC/f+x9269lmTXld6YlxURe59z8lJVLFJsSi1KguWWGi3AfnDD8IN/gf+4XwzYRkvulsSLSIrFrKzMc9k7Ita8+GGu2JkUhHa3jZZooIsvRKIqsfc5EWvNyxjfGFhu1JabE8wDU02I6h3c0tIsBMDu6BkJPT28pnn55mc/+50bcPTuUrq9MD/8SwBUJNyLjR0U9cuLyDq2hBEyAK2RmXBPqlgNGZHjZc+OpBHPPgIOwhNE6XyIAMcsPDK6pSiBKgkcWVLLDINKK39pI85MJiohSSGIRNjSkSBnJNJzJPeSR2WxlOTh9sYz6TTFvmVmLSHrMmYt52b2bS/ddRPtbgWJuBGwLAJM0zQVBma9XAFIUjcXbnUK1N2pxImkBFMiq24Es1Ai2OEpRAX8X61XWttn9xCOCQUhkz0lcIOBc5H6IxPh0Q+rG5R4LJm8hnk0qSaRh1kEeASAcYrwsPvbTdVPaK2RhQjhSDhnkSDUD9Qq3aiIsE0pDlzDCDwPdze3TI+sCdZIU591iYjMSPfxGBAxJ1iUiFQqBy4zhZWZzd27DfrD7TkhupUymSnSCBnD3E6lLyUhliYiESgaAgBQm1S756CsVbnGKCBIhNXjBEDgnCHEzhmD5sIA+mbKmuYelkJtOMPnTLfdWptZJKwarXQ3t06izCqFaRhpNYHwG6Rjhlo4cXmPDsn98asvJisjD8QmpXeEEIIBsx2AO6kEKDnjFijInsQV2tm7rR5cyk9hUW3unkmlxRgmbZGin7aD1l7YzrqflmW5oek4+fAl3V5b2rbtlmSRdNg+SZhTVffdrPtoLJOVhTLK7mjdABTTZBSaxCM1b9tVFcKB7NVgA0JyknY6nfZ9z81OooWVTc/cO6erChG0YHKqVNG7KgQu4vS6bpeXde8rAXen86tXrwCcz+c9XSGO1G5k4wlfwkkoKN989ZX83lRYwXffffjw+Hy5btd1d8Kb+zsA96/u2T1sL2O5bVsJWza309zWfvnlz35xPp0A/PB7X5/a8jCdcw8z2+fzh3fvAHz89t37d9+9CL99eCALNiu3jyYpMweCcV5fARV3LsSajJzm2uzJtKzbrgSQWB64r2FEH3UnHa1a1IgawRl9My0zCzMFcUC15c7PLy8AeKVmRE7NKZlzLN7ZHLT2euWbsN/yYTgHujwr/BGJmMCnYMr5Yb4r0ZBMurDmbmG2LEqF4MrCZIqH3+rf5GOSK1Jonk+uqwNdpOBtW+uxb0zR/fL+gz0+tX2kPssayk2Ntr2X3Prh4U0on9++dQ4hXZrMh6cyPZB+eXpe7u+jplfrRox5njhSWar4vm79ua8BP82t6amCfkLZLATEzA3gNpXUIjP7tmtkAhSfnIOc4AQHtaSXj08Aru8fW4+WwpszBq0WiTWSZjm9fljevMp5AmCNQ/lxW+usn5ZpYgGwOOU8Ty8XWO/bSkdjPE3Tfea5d0wKFQBb70nEKsnUDx4NM4+YFWY/xOdckZ/MCL9er51NphkACzZzJlmm2Z6uNJrY4MaS2LeX6/M88V2NRlUbBB6RnHwM3XiZY9/KSfXbBnJ4EbWPldPhqxoAnnZahq01o6SbYAyYHDzSi+AqcoR6wCPSzHp01YGjHoSszHBE+DzPKqWQ/5SHRTS2gsUIi8xyJgt92kQrYT5N6YeALjuYgYi+v351zhyKMNt7etcWzP4gcvn2pwC+fPPD//l/+Lf/x19++e/+6i8j9c//7I8BiJhT1VFKMjJrIBBWQva+1Z3lI5cXN+blrNPtALdDhUp5JNEMvSKrKrn3ISRKgYJUVXBs6tydKESakhZ84XCaBBDlqGXmz6z0Izb+tiiuYuk2wffDz4jh9nDSIQe4AUGIiCBmO5UPlWBmzKQqoKE3VFVEhrm7TzodLK30w1wzT6cKhkeE9c5IVfGa94xgvgELykwMoE1lW4JKSsnD6tLNjKgUi59HxtBNr5EjLKrGyMPPQkxBdc58ptbmiNvxW3mrqqrgPHjnFBETixPxUR4U8S1juEu8rJGAgD1HtkntNwBwWICBuP3Yyzp+W4ZFhOSnQF+M3JZBT6v3i6QUk7TbLiVfl4kZGcQlaqchSh+KUhKRNgqkbuHo0T9b1KOsXrdz+/+V2+K/2lX+s/85ACsHSoiiUPpmNs9T9fZZ3RDTzWA1VEIsiM9mYZzHpsFv8XkjkYAogyPCLW8BwbfiPMLdrC1li4thg6GbuLvoaOJIt6oAqfpt4lTmxvry/AiSh1evy1Vqoldv/+6nv/jVu+t/84c/AvCnP/r+V3dyxounFjXfVy/neIQRQ1W1cbqNUTV2oaWAIDdqcmtS+J5iP1UXFMrGzNM8DIDDuVOwvEzP5BQ4RlCRzszYu+9bJRVMjIXyj3749d3d3a8fnz588w2Ab9/9/XKeXr+5m3Se9S53AuD78+Vy2a6b771agPfvPwC4v793y23bRD6W4xLAcrd0vzhF7nuY1dChYhw8oDrdnU73p1cAni/XfTcz+269+rv88EIAvv7yfrlvyJ1Zz/OEtHXtANq8gMkTjMiw+iWJiDKtfc0wkMjw1fINv7iZTzQBgE7uSF12md+9f/zf//YX/8vv2oDj279/9zDP9vrNNJEIFFK6tYna7utgXB1hH0g0plZNb/WotTSJXpo35RZDaxSZ4xYsZ6Xtdc+q1BUJJs7PiE0Oy+xBogV8rmYpAhwJkGSFDGuAqB44Gv9mRKYVLlhGYuiBGjWAp+YkjizG+JbZvasQ+JOMi7leY8oUYr5cLgB0EiGuEDSLlDZKMWXm1iZtQkw5HLkcqVlR8jUxOU6J0Z7VdZgAOFiKs0WpNGYWChJtCdRARGm8hPCYkmV3hGsmN6khbRWLwXycQoeskbxyDw54ao1u6FaODPWBRwZRbeR43EnCQoyILsKgT5HyY9meRoJh5icVaeSZ6ciol61VpI4hmUVAzKQMYN8cCAF55brXJpl5aiqqJaG3ozK7Iammaa4FdaXWiQgRu48kpIjQqUVYJAVxSetq8tjd59Y4Yh8sRhDnNE3MLKLbun7KtCcIKEUiRv5iqVJBECUfjSED8O7KCnCmwbNeCgZFwsNJf2tDkkB4cqaxTXMbO+dxuFeC7PhdNBUWASgIfjQ/AJOE2U5EcjiV4EEQQlCGqg6JdboykotIH3U2hXdCMnmkFdFN8tMrZu5lNhn+YS7gHpnt2lrRhSNi3bdK15vbbH0b86CswAGwfJ7GN8JNS+I0jNAQImEIw6l4q8Ck0UQRRpnXy8VtrdeD+bYAzJocxbZLdxLu4bR7Ha/a0ObJny/r81Nans/nwuds24bMaZ5jVqdBHlWVnpnISO4Rz48v9WlZ9Yv7r+7PZwal14LaZmTs15bJSLlJhLrV3MlfXtZ8cRCAL9+8/fLtV0/X9f3z41/98u+++PINgK9fPbye5pOQcIPbqG4t2JItm9Md6T1PANrm9v79vn+4fPtx2zZikO0AviCcTm9aE9/2MPeiXWQmUTFWifLdT38BgCYm4WDRZW6ns57PAGReuLySVAojPrroCES4ITI5b4XLZ8gYHq6lJIJQ9kkU0rgAyZddgpc20zx7Dn5VACJ8pycnAanR4NF0t8hExnmag8IQAPq65UZ8db6Y9ysPjEhPdgXBj8HygK+rJ5dzFp/wQy4ipfe7DTW8GqLkyvm8Ef5i6+vTy/r4LJdNkgHoDk4WB3XPzZf7E4Av33zZF7VXpw3mgeQx/8owDw+z5fWrL1/dXz88AfjmZz+ny35/99A847oVBVe8I/YrHKdpnrSQVQwiZSAo8SkMwqMgalVUMQ9mD4HBqZENhJ6x7gBo7RP4TloOxxABeMG+EU5zo/O8KUwGK7HD9kbJBI8rfKq9nCc3yfvT/f0XZrZdr8UHPbXZMwTRM2qA50rBQP1sD5LlbetXesl6ESYRdopu5QvANGJQNDkiTvPMdw9P336oS9AyQezhl+cnF3q1CIBowjM7IasBG9nGrizSGkXegp+HjhrJJZo7NsyZgTiQUMisUz1SQMSVGBY+vOVR+xSq5NMaRLi7WXifVYWlFtGH3CMDFf9EA4k9WjKISKRVztGi44N5eD+W5MVT4TbVFGDgnhJKwqzOtG9JUO/jCy96Yu7dnuH2/S9+AOCX3/x0fvWH//oP/+Tj++tPf/FLvnsP4E9//L27uJ6ZlSUxBhltYmbe9jXc64wsTFig0kyFiZgG/ToyOKNuJTsyUCOQlp57WVbrDxs3OfTkN+cjjjxXJIdV8ueNVJGZURGndd2oMJKy8DiRg5OtGl5ORmamz7nUmSEl9x2ZuJVfSQKu3uMYhjgPqmVlusWNjnHro2hwKBPgcBClMpcPPwYs89AVjkkXjNLhtXRLIMdt9ak6unkzKJFmVfkgkeMrAMQjt+tTI0/4JAJmSiYfJhc5DCeeUbbrkvlEebbMD4+MNG3bvmY6JbJsIwdbvT6hNq6fWCDMvJ5yAh+Ee8/o/yAr9/Y7jfB/oOBgZiFEHIHrTDfWuIfzOJU/HcJlN4ph8B/xc0mD1frZoCoOEF8cJRbFZ7j6TxMx+kfFGp/FrOTNU/T/D67nf0xtQf+k34FIAP58MJSZBWgrD9T4TJwgLg1RZm5HVIdyJQr5bTJVx1sp40BUoog6/SIj49PWsOaG5XHWNo1RCCMRAFOW2ne8bjq1zKQBmz/gibWu3nfs67TMSANwRXtG+8nPP/7NN49fvnrzb/7oRwDEHu+wbJcLiBDxdL2K3+K0klDm7pBWaX28rltNUsx3P/jB+74nIkSS9Oo16JmCskdM2jKCLQGIJ5Exc8+xk6su5d7XRdRDX8ydmutSjMWn/iTSfv+ru+89LL/4zbcAfvH372ylb757er58I3QoA7r1bVfg7nx+WM4i8q/+4IdlhX51d2bmbtvL9VrdaLdd6ZX5vvkUQtPSANzd3b0+35+WxS+bMlelzW2ieX7p209/+cu/+/WvQxYA/CzLspxYzjIFC7nzgCi5iCAH1J7zCFIUbi4ZGen1ojIIlQkgtLQz6QKAZWbjj5v94j/89Ce//NV18985BcfD6by0KXdbw0VcFTeQMjcFE0HCByyDE0IiejgYS2lRuv66rMIHd524MnxvKqlxw7kls5Imk9Ih87O0jNZmZr2N2wnkGZ7OxL6NtLOcqpdCcGRgUJR88AOTDsINjxOUBczUK7FsGou6ddulZ1MacpQqS2uCKBDSZT4D8N6dc5pmMHXfM7OS7a7bRkTdTYh991r+c2hrsu5OyEK41CIhwohIm6SN8RgoaiuS5k5UOxrv1uYpmdwSnKLDO2bWJxaEeTdi0tRRaWWW9DZ5JB0HQFxW0EzKEoaUr4ZERFq1FMfggygNQSQphykuEb770BkSl08MQZQUgUiwHgENQZrEUVOY4bKJzIjY3ZhyYoWWRhTmvfRpIkyk5nutcfrqpiaqllFKSzCDzC2ROC9n61cAnhRhBk8aqDcALLXbJgpSEAsf8PNu5kI5NZ0OZI5bFCglM4hwAMNz21aOVGU+ZCzT3at1XcN71QW6nHRuZdJb911ASpSZ1otnBrAI0bpuqlrUn0m5eBujeqscAbDOE1T6qATq1qF939okTOqjPtBPTFiipqost+gfUgiBOGb2UqRPG2YQLBnutlEf6nfKYDORkNZ4mqosvO5937P3gdCLQ51GkeKBiHy5XG+yjqp5+r7vtpzmo/gggFOSiGrMlJbzPDPpLf7mcOs5Adt2TQ+atbKrokfCMpwQnDmYJe5p6eZr772P5Ih4WW3ddjcRmZdzSZO3vq/b5h6n00lZnn/1bRW4p9Np1vaC5+nh5ELz3V2Nx7xnJ+/J161vfQdwPt/N8zS3iZF9u4R1APfLiQxMPC/NzPZCbQ2LKXFCm2piG6hX50lwmpLOef7Rdb8AeP/4KPevzm/eMGjfrlbPfGZ4fvfrb14+Pr5Ge0gGsP/q2+3dR7vYAnn7cOeEp72PYgN9fb7OywJimmegzjfa0nK37Pu5zQB4j+u+BZzvkwJWmc3Ldn7zRjw9upmDTbjVM+PuEwvAnjkCKTKJpKRX82kaZhYE4Kt3clB3WR1ASyJHkCsENsJlZGnL+eTRezFmWKpyYqrKX2zvMk5lJGzSKc5zPq2c9vbhDOBpvXDEPM1wX/u+XVcA896TI+vkZhlmAe+BZBUzOxIrtVrrzDqUfNvX+2UGoN1fvvuwffdBN5+okY04d+HGkCaTnWR+9QBgfv3QJV+i83km0Ga9pwOYZk2lvnq4LaxoAmBaTpqqEPS9QSugdJmnYH1hQnfuzvNwoVlNeUiUtA/30M4qk7Zch6awSvuCRNRGfF+3ge/NrN2AcsvwvQeAbIxGdL/EedpkeI6okQeCIEqYJmXJiufMnYAUfre/3N2fsp4Z0R7YNpOp8YAwIoUhZOERqcr1iu3bLkGZ3iOTSbQBUBL3/bpe7l49zErauIAyESDh5f7kW9/gi4wADkZ2j33beNnrGFy9TzmV7kBYYwxsOxD3y2m9XuA3ngJFBDKEpjCPHKbQkmSoqnBTHT5hjx6ODIeRD6p47auLZEp0qNoMVR6Up5BuESTlJE1QEEf3Iyt99PPJiRz9dri3o02OyONfqGRrNTPvKSiyLyPYIpKkdN1+nIiTMoIkMQvy+gjgzUk/fPi1vuL/7t/8+fq/2U9/8ncAXt/PpweU19m3HhUcSAtEN3cRaSpT4/Baq0CI92SPfFnXWuhFRBLmmQmgIKpFkYdUZw6I0lwJZZCCIdUWdrCBmUkFiShOKVHxmYiIBX5MGcaci7nGeWZ1baFmatat4BGkAzJdx1GkSSPIoK6UsoEqPjkhrY3feCYJs0rSoSAAdvNpmmQi6hYR5aQmElYiiHtBHyqCpBIiS8BGzDxU+/A4xv2cg2rZVFTk6OjGV2iTbm4HNJVuHew47DySSi17jDiyGIoo/99w9lMSURDisDe31pTFiZpQhIwFDEkZXo+/7MBsEklrIrJtXVWVBlDf3bhp00ZSMDL0Tu7OydBEHlW3p4tjH7xI5nG5R7qykjI6xQgxZBYQZ3h2t1nHLGPr3aO7e2uNgfABNG2TVnaPmdUfIiuejwmfonCYtYZfVYv+13/+af6pudINKFPjdVVlGWJyAFk4PWGKqMSDweouUrGZmXliyASmtve1tYmEK2Tw0Hk5SxMZyVM37UYV8uXNry0aNebkCFCEgke/EBHwOlWIR+RKYbkv63Z/d3da8N3LRwBP/e7dxn/1s19Pd6/+7E//aNqfATy0XD++55lIaHNT5gqubkzaJCLWdXXv09SqSiQis/10urvNfKdpWvs666wsLKgqMQBH1v/v+3YuSFkGEzORUqVP1+oW59a2dTNk0ymStyJhNX14uId57+vC+NMffR/Al/ev1tBLz+5xXR8f7hcA96ezEC+qp3kRStv7+TRX2TBpZtqe/e3bk3z/FYC+XcUykGhCTY0cwL7vFD73lSkEWTukvm5uzw/L8uPfe/Pq1fLzX34L4PHj9Z3K91+fZ5XL3iWsTLhP12dVVuLMYB9CeFOOBCllxWoP1AAlCZgS/NJRISyp4mgfLuv/9Tc/eXpe/+3/+D8B/+vv1oBjInpzfzfNGhFO8DCaBMDGmZkq0q0j/LRoSYK99zDfjHSaizdmkcQTp4MGABTAPLU6WKtu6GMXNziFZSKJ4DofOUXbHBHJ9AkaAHNkSlKaMs9twpHuSURKSipbZSAxaBLNQkcATD7cpDER++6EVBEaPghr9Y4T40hsiRzeAUq3Hid9ALC56iTJ2GMnESdjOABZFJHdu6U00tZOAMjRNyduk6qlFYYaQh6ZYQwKGsk6tu22hXKbdE7HvpZ2gCNCZJ7PcyB362VDADJkSBuIyKXKZGFwRHLSvu1DSMaICBJJdYjW8KmvXSKUmT2rBxnzpr6rcFU8ZpZ8qy9NRHbL1lrNN3p3d3fLdp662zLNADRbdssIARvoed0ATMucSh7s4SpC6eu6Drwl/NL7xDLP89RO9WZGjIDG7kZH+GuYue+S7I425lzZOXqGBdCkmreI3t2FSEgpI9xqIV++p2TeI/T4vto4My0MGYHKDC02ZDRhzuDISQXAy/oCgLo3kKRMrFvVCk1274s26gnzurBJaE33SGbO9Xo3IMwmjplou1xVpM5cnZbdureGpslcQxpLh+rmPbMrMRHFiGhiFUJqZbuMs/g0scDTFTHjmmsHIB8NmZJxWa+9Th9A23RqjX3vfVvT9PXd9OahRD/azpC2+ra0pZ0XAP16sS1mYP/wePnwoWaIQuSWIs0cG+fp6y8BTK/vPczD0USkzLqw7JTB6evlRefpvExb7DUV3vdNSKSx+eXQL4KIgjy7aYSvOwBfr7732CO6mQ0rp6aGBYId+Xy9fPKFAaflzBckAhcbZNtrPO3dOS5za6/ufvPL9wDe/OD7fL67bNu177qc3rx6PXR3jVUqHKRrUVVjU57N/OlpJWFtWlyhqtJEWw8Lz1kFALf0vM4UX72ZWqfvnhzAenl+96tvnt49vvniy7a058sLgP3yvAhefv1u2fZFl/7tIwCxeOt5JyoiL77KspyXN1Ud3rfTet3efPH1irxSAvi4Xp4vV2ValPHycicNwPO7b96c7+Z5ujw/xfbCcwOwPT71CO93cncnTJBWlJnd9mWemwlI9rnVEHPam5rFQBNCtTQRu6fTqSnLdNl1IwAnXlw8mLvbDJ5EAWy7UbdOsTfOBqRXEnLxACNoAi/LvK4vAGSa3GOlbrkuzPu2AdAmsfVtM068bJvYHYD7Nu8UJGLbvpymmtiuu8vUgNytU619qw1OJwdZgCEzb7EBWILt8Sk+vpxk8nUvtggoSdn2vu/r+euv5h98BeC72TZhgpKnwy1HEoFzJmVMEG7bdZ+WBcDp9even7oT03RZn5fTBGB3g4iAtpd1eesVL/fYNzAsw21VbgMuLMogWCg3L+VJSvFofO/OpG1xxreP7wG8PS1+7WvGQuJJaBMAZt+9U2abxRqVNOZEuQifRVLycd1ebC8/wjw3sUgib/reXpaii+W+Xa4NfCI29/xhkjYAACAASURBVMLKWkY4WJiYa5oLgFhkaTXhnWTSAW0JTHReXr2su2eE4WF5DYCt9+v2Ec/TmeiN2nUDcCa+PF/naf7y/Pb92p8vOwB+fd4yW8TEQoTilwVoi96cKlws+shm7qs1opNKRLTp/Lxe61/ezbqFTLzvu3DxiVNEwWKRGV7Ms2me932vaX2bxnS4m5/OM7w10svlcj7fj3ehTQA+fnhSbQza1h3AMk3ruj68uieibnY+LwA47XJ9Oc93Ly8bCZ8f7gE8P18yYrXOrBmM4dpTsz0J0zJt7tu2acFcTu3p6eOrh3Nrd6ttHQHA0c/3zeVjXj7+8Q/f+v4C4Fc/+buv//xfUvPT3Diupf0T0NPaQ05tkuv6bNt1aQUJnjZHZktq1LZSHIg0IkIvu/i487cInSYlNrM4sluJeg/vCIBZeGoLgAzv5kKkTR0dNDwuNdYUIVUV0s36aEiiM6gy5uqk992VeG5T71t6Rlo5Yadl6tat0liqjU9n4tYaEr33SaehqpjKZxqWwRgbT3fbrKe5KovqngZAhShShD6jaoCZBWTmq63J7UaZ6X1HpIgI2CNH9jlrdzffmQmcNTexDGoLlUMbgw18LN5y3TdpaiVVRqo0Zg5iSgSyEAbFEOVGIsROSa1mJbs5Mwckw0cuelBQhufgHHkcxi6NwHpdpzZHZJWUGanclDitb5dd2wmApCgrEwrhUULI2mRUTpBw1rbJvbNAGMwTyGqTzMLgLMy57+wYSmHfHMl3dwsQ+77LgBRQtxeCtMYRY86VKTfEEwApvHGSmxO3HI6I/H+SM3wmOvhPED18ntr7D/78v4Ro4j8i07j5rf6zPuf/pw/zj3NY6/XLrGjtwSFWJHx3buJpPpRTZfcrDCf3bdOBT4uEJ4dMhWJiAAaQNsuMvex7rfgsRJScEbn7Wi9ea00mzkxPd0T1QMhsrIFyrlNrMoJY0oDCo1emQQ2I1ZL17i3PWLff1BE98d2//z//mlh+/C9//+1CS3cAU3dos4oQYU0fwrqmE8vBcyNRnQGoNtsjovdtZxW38keHtGk3o54za+nF7eVlPp2Wu9O2X7WFUTWYwawqJCLsgKPvDsBNzCfRSamwcQRAgkr8kubTNHVbAby+4+8ty+6RmW+/+F41d9a77R2+EbZGzCcOWwEoZ6ldGnnsl+zjCmhQRKA7hbUIAGciBqeZ9/3mHhLNNcyuL4vy13Pr8wOA33z8+PHjd3d3dDefiASOp5e12GEQYl8nhipbKoB1is36qSG7SY5rVGVpy3k3WpM/RqflHsDTar/8xc+//c13X7x6/d//2V/88KuvfucUHHpwtkglYJt52SDa0iKKXK5OB2ATrgXhp4pArzkCRGpe65RFP0d6ciASYQ4m/i0nJwWy/lctrmVSRgGlamg0ZGxMgz3jYyps4UkQFRL+lD1FY+ydBwbHxuwwI4IRQnVFDdpl5c+5O30SyXHN4CnBKetaz1+JH91gkEiO3UcWKbEwGEEIHoqrlIppi+xBcQu1VWX37GZIH1poGixvMCOG2MSiAwl0TyA5jkxZ0kqicQZFxLE+CZCCKi5zoEU67ZFp4bubIIvHC+YaoyaRMJMM58uky/Xy0s1aa9o+5bA0FlZZ11XBJW4p/khT9fCpDS9GmMODs5Ss4+oyShIC841GVk0RN+5J55NqSnZz24css80pbNEBriCD7boycmJG2P64UhEQk5oSMUc4wostxgQizgg3Y0Sm40iJY5UKZ7tlkw0DjpCwrt3o4I2JMJlhN7deF0ZpIKY1hbjve0d4jVQbSWPL4Ixb9rtlOECTNksC+/MLgMvTC8KFctu2U5vK0OPTvBL44aG9fR061ZaJVTZ/rg+jPGK3SnlLYDPvPW7i7WlWIg638E1j25+fAOxPsq9by9zDYlaaG4CXtb/fdrW8Py8h+fTh47K9BTC9edVtDWqOsBg8AhHhQO7b/vy8PT7OOagrZBxY3WmDn99+UQ4sFpXGJuIRNUD0jOu23k3nZVlkauZZkkIRXpaFksyMYljWMzP2Hbtx77719eMzgO3xmQ2Ttpl0SakZzfNlE5FJGqmQ6NE5MBE9Pz+v1+1uXl7f3c/DErztbmBFyvayVnTr07fftd17ps76xZs3u1kV6OQFVd0JPlKrI/ZtYxadWlDu2QtoIyI6Ne8xhC7RS2ZltjqS0AT0xXkp7fnH7z5++O754+PPvXFmB9Aovz7Pp4BuXdZsngCmZDaw5+7bDprbXelNVKc35zdCk4MzCXOrwaZ//LC9PEfyvS7r+/cAlnY3c8PemwMMW3spiV6+/bCApvMdWGzkW4OqBPEIgqfUOz45yEBEkLS+DV1eRCAM3h1z4ixLfVn3dHYOzHFYFM36vp4aY2ZSRWSlmdIh7hZpFINkFma7+9ZXcKRQYY6ZI5BFUhJplXtanzYpWGARWhdQa0EJ0OFWwPFpOaM2KmmImrBszy+02RSkEcKtIEpwNFFlbadJlzkmAnARv5KfeBIVEnXbNt8A7B4i0hYNJ5kUg2kdq3UKnZnacorS0zJD1H3vm9u2V8aqEB35B3Qo5w+tHIFIVCg4bagja8NM+74/Pr/UeGKazpzdr9tmTkF1DRY5OZAdsWHMQKcgSQoPatomgU51xO19RU9wQiTD9s0AzKzneZ5aK7tlWRR33yNApCztNvhm5W5dGre2SDVrIw4c3aJnhUlxycfSIZRBvMbeZazTpZ4zg113zFyxJFOp1r1ozCjCXCk3zayJrOta7oO5talJOp6fn1RbN6sjfOvGOmXUvIAOhh4nEO6RN3Mfeu8i7fHx42lq7r7t17I0h1lk9O06tRZAdwPwdF2naUomnSd4cIz48NN5EZGtryBULEgjtHkipfk0PV2u/vIMYJ4WJO1bzCyt0Y2T2ubJ4Q5T5p2j92vhwKZJu5uHN52u+wuA8+nucb1uT9d5evOj7z307XsA/vI//PVf/+yXf/LH33/3eJltb94BdMfDF1+/bPtuO0GSxijBumfJUAnTNJXhvKSolWpX8MfqXNydBAEHkmrRSkkZbZo8gnJ4QCJK9HAEK9CRvDAAdJlBB6AORWfr4ZRQhhyDvcpDmabJ0sbVrBxhoOjeRaepkKHEMuh+JMlxk/QiCzTBw3d5CChEwQxKM7/lsldVQ0QAD3BWjWyYAdqREX5DLJdCkgKUeZiSlCKDAhy3tpFTslj24QHw0Zwf2iBSHgi6zME7PVI1+WhlwzLYykrDNctILxfVUJTULrC445mJINBh+hg/ATqCcg7HFZsSF2qKtGFAaqS+IGfhV0dan0AiI8q+SgPFAoS7exa19IgFjJ5epsWQJoNTRuQol1MqccUurPvuGUQBtFsKcD0tBbBDflaZDxvRP51HI/OfAVIan2Hj/9ktKp+zMH6bbZQ3sl5h6+FR0CshLg66KDGjpIREcWCdxUoMlfTJxUWUFMhyWx4acMrIjLQISx5wdzgFWCF5kHtuGy9mVhruw3r3FJLEaXjZLou01QXA3797//j4+KM/+pPvf3E/0XWuQUYTcDhlIogr7f14qZKZeZ7nT6DJzTihxPLJ/DSmcSKtkQpYycoCBuuexEhSKRLWvvdubj2UWwUbDb4J6ySzqiZR732EPYVTukjDpNI4++hbOdeWDs6n754+5WkSKREzNwVzHc5HgBdS+FMeNmVOXDwhUA6wERNxwr1PTTOdpHDpnJxKAPue8i++9xbA3v039uHXj1dCe7vow0B8IbmrJJx6BDw+1TDCGSFtaSyxdQBb5Nr94rKSxHz6xa/fA/jbn//dfl1//MMf/tmPf3w3yeXxV79zA45A9vAeLjLafl+t+vCiRjVR1cnNR/FGVeHgc55Q8Rsy8hgjwNyH+8SMhJlhNmIskaXdoxoYjmowk4UOn0nhlCpia9TC+ZkEq7VGRBE4XNmfbH6DhTOeiUAmRiziuKep9IvMZsbHbUQEikrFAoFKr0WUrSklECFNLAeLu3ywzIyghHc/BiTIsliocg1cuvmg2iBAEsfTQ0IQTmXiYTln4yJjZ1jBLw9bcpkYUXf/qHpzUK83t8ionGQCH8lLrKpjfEpIkh49I4mEkisMj6clRcK9h9PBHShzKWV430mkkI+WMamoyrqbpRfuy7sLEbHEyLc2AL6bqhYQxfbgCFgHgHnq4Z4hluK5lD0+gd2s97bMSpiGipWAVK7pmSxQAOa2d5uUtQmx1rPXMcinRCTaiNWMAHgYIoglA5FHBnAOfbKILssy4HkRab4+v1w/PuW6ls+oCInp7CyXbb1LZ3ldqgo0KUVS8lBs9TBjmlklMbGua5ECP2YYZfRty3nJPQBA22NY2/ZX82R6bM8ErI7x6DJAMZbhI6iVhOj2GCTYU5MEvCSLAYCaU48J4CTr5OEA7nhKZobPxtb3HptPTwA2o+nNhJkLKzXORyAIuxtRsahq2qJVDAlxNKkHJjOFhVj8iOs9SLECYZB4YHevr+ZGxGzuKk2V6zHwfcfqvDvvuX77oi8rAFlDoZMRwpNQNoq3y52ez9NpSeFkGWZKICLu3jy8fHhsLOq+X9bSIi3CrK3Du7k2BfDu1988iLz9+ms6nyYdm6e1jxwy9xQeUP44LlpRtfTdcjSxNM7YW2DeDaPrSA3JwDJPAKb7+X5avv/F1x1hjCrcr48fztb9eSXepy2q1eOyOqtkUDsv57dv+W4pd8MuxETXdd9I9mpBKUJhHOvW2frmO4DXJ0mhfTOmCjJ3AE1kW/v+sp13k9Y8QVoQ3PAwIUmE2dCfm2XLJGZiShsebzoA+J4BEpmLXBUEFxFR1pQyfTRlmWfKJM9kp4OpTokCJJt1F9dBMsZ50pcaOXuU5UFYrFpcAreJJgXQj4QsUoq0zHYoSHdUPRHFBqzSDBxUdKCWpAUFfHnRbgLRgAivtg3eE4MSjugwZAdg0pzpcX1iY1ZhpQqKJwY8zI2CmooUVJupwySTWRrxul0B6NKYmSBjzFo7MVBjdSrc5YDk8MHv8zQmDcLRgEF10iQyPy131p4BvDy+vJJZqKkSefRuda1MEuxOZtp0/KC8198T226NIVQ95MR8npSRa/cZc12uGiQkuXpEV6IKjfOMDc6BrEiJgZrH7j5Pqix+AIyqro0IgjQRBOUYcISAJNH3PqdGdbaG83LXky5u8zzXizd4IjnWshWmVsmcksSQdBSejSC7mZDMy0lVd+v7bgB6307TJAki9N71+H2VkZCSWFpJY6z7Zpf705kpe++l+py0fbxe7k7ngE3TtO02KgFhViGPbVsnaWUdtBxBHod6rj5AZ8HL+tKmaT5NOGIyruu1yXTZLudlqaJl66uzivLclqenZyZuU6uiU1u7XJ49dh/lMQgxA9mYJ9rDf/S9LwA8PX382198k5n/+g9/cD7N2J4BLKfFrPfrhZlFZkkdC/lxWXjClecjMyuHdfSwyuMWHomBiB4NNpU/Z2RYHbmStViCwY583rFUTyCGlSrLeSjEAz7nuOVoEDgyzUz1E4u0UMElhxdpR6aejfzySslj+qzljswk1VvAeWuzthbWh7Xykz+EMwhV3oQdO3wwT8gMt+z9E9qcbujNCUdBlgwKySy6SOXfSfccT/+NUVpxJ0SDEvqJUkERISBiCssCwTGLZ4RZRDDr8Cx7VFYLJ+L2JTKKDzpiAEdRHRmJRGNJj1uq7meNdNbodFxOpXOsGzzo876ak5NyfK/6PQeFeSXz1A7JR55AFsZV+DB8kVL9B6CaVhTcPYMARtINnHF75P7Rfvu/xNzhH9Vu/LPMOP7BKOGfm8Hxj/xYhoWq0TH8oiLe1iNEn0xYx7a7+Efjbwque55yeADH75QyMwjMI2iJi1Tsngk6sKIe4emF9oBwEI30t+gkRQD0iKgxR5ZdBnLdLeb7lRqAn/3qb1XiR1+evzqJP17KnQFw8aMzgygrDbrAn2EpIq3pLYDc3eWY2kYOBkwyFNKKCBT5OWLfMoFQbdW0lvtsjI2oQvoqe1sszM1ZhARyUHIynVjLeXMQ9DPSiCFC4GnMKkERAXMPi82YudSg7l4fW8pTOYB7QcyEKEDOGHfWSQcmlc+230UepqB09POdAPiDP/n93/yN/c2vn+j8fZbzvn339akB4H1X5z2WTOkHvq2FcHA4vWxdmvM0A6CTroHv1u1q/jc/++m3370AOC13f/EX/+pffHXv1w/ry/Pb19Pv3IBD2vhHtYhZudkGwHYrM8jpdDrNSxUrZWHdbQeLHNIsVAxW1XIYk+KsRPqiGzCRMvVbMGRdt0IxMKXIojQTRVIOzw+PZCJGxdHHMUQ/HFzuebO9fFo4fB4bRoR0HvKNI96FbqnmwjwsD4NdEUXGEisAYV2kEUinFE7UlGc4PDEijga2p7R5KnAoU6FG9+2ahGlpEO27De9uUJIHR1LGMBZAuULXOViySog4ErwyGMny6bt7RpUa4RHhoqNcEsoASYIj6EiZFVAQugdTBkao4fV6baoicr1ewvZlWWo12vdra60RS6K21oqk6L72dPNb3jWX83XIXkrIo6TMxMqcrRF823zbAVSDtXZrgYe21HKgX3fvnRLxfF37Vn/tNKmIbH0v1qvNBsB6mPVU1mXGNLIzuDVDZiSEwNVpHBG+nk3VwiyiXLJZh6yHUWZ6FegKYLf18Xn9+FEtW50sa889Iihb833Fq4d2XJmbda4IKqBy3YmzWCK29zvSbgSALTQYkWzcKCaZALhoT8yq53m5IMNL8aWAREZxZcslPvBamQWib60NII5buAvQdNo3990AaJIGnVV7xuq5FndAo7ES0RQy8USU/mIANn86nd/IDJFm5IPJV2E8KqXEKbokwtKDSVXopNORPcSRYztFRGXlz9BGrSe8JlkkpcdO0G4mMgXl1p1Kf+6QlO3jx5dv3p8h5ygb5D2DzWzvxiIyzwDO3/tCH87ttDijR9poPKKwNa/P01mnl+++W9cLgOU8TSS993meGtMuBGAPv5+X8zylSu1Uy6TDDGLkYBkOqNW8zBRp6QGXieWo2Cx7AjpO2gEkZ9aRqBdeRAbbO6U+LGcHrtGbUBn0Xt59F98+3nmcUgbYC9mabpt54+nuNN+fcZ7rqFw9Ac9TY9FKEjX3+X453014vvj7x5zGwHRneAYiWmg1CZ7EbV43t8s2TYvM4yAMcKS3adrDM8aVGcRZim9KVb0FwhMxSiOWYzxs8albMrMacBicCsneAB5QsTELq6PQOgw8a2GY5qZCSqJ8/A1CkswV5XKDCpchKIjbpPu+x8HeQwcR4Rbt5XTMK8ehPomQ9eqpOhGDGohiaMdEGjObhZnlvmPfAUSINL1/87Dv+9Y320dQkQgJs5K4bTgo1UhnRkZsFpYhKqU+KDNVm6catddXaKpTULUCA2NWsXl1sCP9qKKUJybiALGItHm5B3D5+J4Xjd22bT+16e68AFj3zSFpKRaSXPliFFlssN2NPBhUN+ZZW9tj/ficZq21sHI1J7e2W9+tyzwNmZjSxGKRHpZ02/iFcqt51w1wmJkVZYPS6yWNUHBPRjKyJV0ueys1sgONI9I9W5tL9ItARgqY80jWBog4SIqz2NpURZt7ZGL3Lk1X74nhGF+WpVSyrbV16/OiR40+cuQpRhITg5ZpvqxXUJxOp7qaL+tVVfd9J9De+9p7/Xc6tYK87Os2z4tvW9FJPM3NHG7ddASy5rKcfCtrz9jz72ZggNOjk54mnQCwQZrsfbVLZyJhLiBN72s4efTTNIG8Pm2/rK1NIrLHHtf11fIawH/74z80XX7ys5++nZdXf/xDbQlgy6C+HysPIW55ox2xa7q5m9PYjOZvtZRDh0GDXcPMN6hmZiA5LSiPJSzARQXMSE9UgjsdgFdCHvEgtxKrALqZDCIbr41T5HW35TTbeAggTTx6KkvVJD6uGniMrPqgQ0E/gi3HZB/juzSdK66PuQj0VWjy3k2pcluoFMGBEBmjnUmmfaTqlaijHm8iklsMShbJlChyJNkxCVEc6NB/2MrWqfVZ6Awf4wDOiIEirggcoirhjl8NcdYfgcJpDNgpw0U1K79z1Lf135CwZn4KHERyRkYkUSbJ8VvOWrZVvxPH+sHMqhgWkhgFkoy0OZCCdQBNMUS+IGSkoXK+lYVEORFpiDSL8TxVs5ulNjk+VR5hsf8c7f1vU1TxTzNP+V1Aiv6na0y4fkfVRuV4v4gSRJmDJMCCIw6JbjiY/G1JyKfe6maXAX+ao2Y6mDMJclAXA8fJxJ/9cEQasSelg+RImCYEZScyJnm0uzUVwLdPzz/6gx+8mpz3D5nmJVbiCMrMlHIwH2+led7wqAO+XscIEUDp8ZmMJQuSGxFpI61aVTM9wzLDzErooKoFCBOSQdUpj2Fa9z16yCSTTKPpsvTo5DUrsSN2ipiixstMNKgCY6Z4uOpEbtiUf+QJJ1haZAgamG7zKCUmyaRIQh6jzqgDghOEfX8C8OrtD7588/abj9cPz/3uDJFppwCwgDXZaTLigFa139xzd+FzWxZHvr9eB0RJ2s/evf/pT3+FaH/y4z8G8Pu/93sTzC7f3p/QWNft4+/cgMOys7Kogp0y5zaN27d3CPXe+2ZC1mjI1xMUIMpR79wYYOVYEVDFrdXOfMwymHGI6MJCiUVkaCZyqPqUxT046RYoNFbFiUiY2/C5ETwjj9zNJC1BAaRYUyhlJh00AS6TS2QySpLA/zd77xZr25aV5/2ttd7HGPOyLnufOmdXnaJuXIqqopAdYxMi2wRBrCh2CgdbjmIFWRGKnIAUW1EkRBQJxYlQXkExD7GRlVjYEIQtLiZ2gv0A5mJMuJhbUReqqCrqnFPnttfea805x+i9t9by0PqYex8MCEUYyhLroaSzamntueYco4/e//b/30/kTtaMXdglRvcgUlJTZyIwOkGjN+C2LrYFur+HJB3i7LT6E/uBV4TNqoXjERCQEwkl96ipJwAKa27wFriRnhol7hBiC7W1oyIESEJmrsG5iXXH+nMlZ9HWTUyxFDG5FwW0i0QMShF0UzdlsKsCGNNmkgw4Sa6qQ/ywOlUdOO/GDQHzMgOYIHaaS2lpGo05no9CKURfi+rZPpBycodD4NysHOfl0R2AyrzUFqtD9dN8WGJvN6Q0bbe3x9vjPMc2aJqGKWVrFU2JKOzraRzApHAjduG0vwCwu3cvjYMammuDkZt3XFaXYC0GFZ1IKkSw6HCBYV37hJir0tKS0eQAsEE2rwOxEHtK25TjQiqtcSLJwuZmLdjoSeK6NzYXQhBepFp2YsdoMlqqcwVA2ZiMDdQsykwAZE/jOKr17ls/1xM6E7G6p86C7RxfmJJwBoYzqrCql+bqRBCm5Cv7prZ6LCmnnBOKe4yClebXH22IZLfhzMvZOEWdSiWgIe4adS0NcE+wvLbarJxRZkopRSzbzNVitxbw/Bw36amWU2mcIYmmddRV58Px5nG5ucNSKXHq21OvWuemJrK/us73LwG0603dDGXIFVZNbX2gujMpCw+cRsI88TWAZy4up5SXuzuoMfPRFMCDd3zOwfHoeLBWxosLuHY0NIHicGXmbd0JCSl589ZNlNzNGqufRv1sxE2UUmreyDFKl9vZ3ZtTmc2cXDkJgHp7WF57uD0texm3zrFpnt1ba8w8jpu824IpLnsfEjvDpTY01gjJNGs5pZETabb9wG0PYHnlFXKeSLxUrE2QxXyXs1bFrKLuzUsYHckHSeLh6vJoDUzGieDwBiOhUP1VlaPfFb5oO9USdoBY3axprRqUhErObinkZyZD7xcwZktkRsmp1YqoPwwyMSinxEbaHTTOFrj+5j4kijJUqrViSMz53OIWPS/ddu5Ea5qPnbvbzkkoBZ54u90f5KhozlKXkqOl1YicGc4O09b7d5vymMpyZObNkM1aFFJ4i1owyoAvtRwXAMvpSHFmMHXzzeUu/CZLq014mjZ53CBaOZrG4YpjtmrnchcKEFVpqu692xhozVxdnPMwYrsDsOTbpk7EkgZe9zobye4+z9UfHUUkTUPsE8FSS80EZm5LiYu5+PH4+u2rL7w8chbiZamx0F1cXTb4ocw05otnFMDm6kI2o1ozrZSkE6lBOefWmroTS/BZWmsOFkmunRSe+2rP1DwROdiKTrIJd402NHPOw7TdW4qaQBaQMMVhta9dCodrNXMdx82ynAAUQ0q5WXm8LMy8LMt+v48/YTkcLi4uSinox7fu+gELmbdm0d+RUnrttVfuPfPMZju++vprMbefthtmAVCX0gAZU0gU5mitbjf7PI5uFk4xzqnWxcyGYSilBNrDHMdTMSaWRExX964BLKdSShESaW2pcxhezHSTpmgAzZJUS5guUxIiYqW8Gep86rsLrTnn0/EWNO7zVqgB0JQ/963vvHl4+NDHX7y+vn723hbA4fjo/n6icJySqHm3AQKZSNwIarUF6CFGRRRZDPZVUaLmzdyJAkMZlUYgs8QJzrZuZAgEoubWufBnjzQ5qKvD0NZ8nVcF2MoTM9v6zSFlUy+1qrd4AkQCJMrQWzN04d4FvLbmkQZxow+f4O5CiYiEgh/hTuvYGesq4TCD9Xoi9n4SYweFJSXl5EYW+SPqTHqo01otp+ZRnR7LZP+1TBG3cdCZC34+OOWcrbaY7vZrEG4KJ5NgOMWLiGdNCMHeT4xOnuBkaqsWIAICe/z3Gqx1hStiR8ss5+kdnMPuCXZ21jCahUvsPGTmHiKotQYCHOjylXUOb7ZYP9FLZ0Ac82FTyBOiCYtI0FgNGj2atcaci4lAxOuwkPtQ2fn3h4jxO7snfp8Fjs9OUeO3fKO6xUnPBkMyf9KZFUm2mHEEIzYOQebaI/xEqvR0CobWR96qjbp46hW0q0HqDBBQJ+YngBUz6y0GwNPFP8Qsw+5YLz7xyg0Az/ntn/NgY6e02DCOfQkSdUeyQUgbHVQrRyt5Chi0hwkxptqJWEKqMwNTViiYTQAAIABJREFU7pWLwVQAWT/IrH8XnZuSzp9vg7da2VtKiTlFHMYBzuzqTm7Um7yaqZM7jEVa64l4kRx+LYfWVlfROVxjuoZQVo4vEcsTbmssiWBuqgozEDlFO2fP5cEySRSHxQgfqx0vEQ7lAODuxU88yLt67+rjv/FJqc/s3/7gteUWwPM8CvmAluAL9z9Zic2JhUrRNu5OaQDwsU+/8okXfw3mb33+7Z/7ljftswPYpZvMala9WcmSNhefdQLH0opCib210tywahkyjhtOp7K01upcNbwD4kNi4WSufZELqGCcKVV13fIS0GxtDTLTVcQ+S9FRqLt+s/uaQhTo3cNwKPlaT/ab3G4xOjj/Kn/KTHj+PhOgvXS5dyUCDAnEmju586qAk5uYtQiZRXyr+kKJkqdYFMiROiUhTqMRaZOnnCMKaubN1Cg69oYBwuauzWRNryViF0nEoZ904cbU1ZzY0FvV+xxAJAlpK6pP6dMUlCGCO5l1koh7JmKQQNi7F5p6uaNrLVYcROGWH6ah3D42b0w0GqwcADStVuvxMG+nSbUGLT+lpKqt1MvnnhWHcd8oNFNT7a0H6+MfMDI1uJVW7o6nhw8BiMGqjXliljIXXWrPxSVtpbjQdjeFA9O0otWBsBlHIrq5O8SSyw5zI04FupwWAK3Z5pn7PGZJycgc3H00wRM4V1CurjMSDqy0EMf/O6YsVhbn2jyrejUAmUZ2FlAi2eZxSKzho9GWwsTEaOdGIUqJQEaJxdR7pcXcVINgKuQ6xEDJacx5SjkxslPAMvLQx8HNDdQLEM8uQXcurZG7eC+Kowidw4eUPDGAwSleNhmFSxbAdneRUzr4o/nu1t0HGTr+q3h9+IiIhqbD5S4nArC0WtysaCuViQZmACMlE4Okxqze+2VEQYl6Fnp1LZtZbY1lGIaxlFbnuTQD8Ph4LK3wKGS6z/l6GABgLsebx3mu17sLnmtI0Gptaa2J5MutXF/QxRaAXYyLQNGirnItWiaG76apzafj3Aw27jcAZJMdxKPs0hYivCwANhcXqNWGpNOALMdS+sMgDhtI6h5hKxEJwxrEowTrTDkOOXQlWsQjhtwpGdy91RKdL6NFJbMlImIEm9fULlO+t73cFtP5FDZ15HTSysxpTNNm04iCNUjizWDWsMkAkQqAkXnkRLVKpv0z1zExePXhq+QkLEoE7XtWMpS5Sk4ZiRGNBg2ACfI4elEiy6mL0WLUe3rMiLitDdAwia7QCgt84ICUnAKxzuyIUYZQGoaYA5swvM9nnakx4EbC4l28ErgVTdHkaZ0gi6bwvhUmohTqALF74zd2CqoqO3qnozOvR45g/rG5g9VqrEhpu+Xtph2WqjxrN1WulBVXU58LnQqAtIxposPpxDmLCBPHZkUYqKrLkj214zw/DEbMgZuzZCPiLLdLCdqSprTZby/uXU+bXTnvgVozOAm7a3f1ibPDiJppterow3OOgl6Dc55204AE4O61x3e3d4PTfjOAeXm8xPJLavXxvJAna3m36Sw34QHIw2Cgo5Z6WgBwc1nanrKoJOmpTjfzWQ0tEQ1pCDFaRFLOpqjrkXKV80nVYZ6zxGmQ4GraWhNKbta3qEAiwImb1VIz0jBMcext6say2W6nzVanEcBCzkHQgbt5dKA09eo2yHBalnHg0H2qtrvlNG12yDQMw/GVeS6hxCJMpnM5SU6tw0GMnIXcYrdH3TKz2+1ee+WV62eud7tds+hSxTyfhmHI41BKcaJ+VCuaxuHx6fDKS5+53F9c7HYxlFNVFqRB8phSB7XSkHNp9TOvvPQrH/7VEBbv37//rnd97qnNMCPhabsJjOXjw13OMk6ZHc30OB9CgEuSnbCU2tSGVTZm8kzu0MzWljsAo+w3kC9817s+9uv+C7/80Xe+880A3vbm+0czOO/S4I7m3Q1KQGKCcJZc2/l51/11eMKhAgvQ4K7xUTy1oWKGGAzrZgzcnaI9quLcQRgEInJycjfqZ2DvsT1NeILtIKI8DkpBsk3ejWYOFneFM8i70drD+ithyA0fWWAvybtLJRFbgOrNJEfgnXw9frDknNmbuVGMRFekmgW8E7U9feyO/hQigaxZ0/C6k4SCEwYV9k5/w9Pdseuc+eljbe+wN1tcyf2NHerqZCKCtPZGN+eon3clt3DvSmfrEEGiHBZPUkWMNzb4PjGUOINFdX1piAmZvuGcb7QWHT5RXCm0NmdfSwTJ1wUwumeZVuIe3J16Epz6lpJW1ihJrOFnhh1BzgfV3x8uxm+naDDzH1RE5Q9c8qBe5/ybdaWuVvpqDAeYBBTz/rZGqFqc5ZiZSFdvTyfE/iaWag+7xb/l6xkd3AeuvnYaSFzYrGt91VoQWUAhcIAo9gTn7FVS5NuSPv7CawCee9OzuylvlsOWvNkSN0V1c/fkQoQEd3iNXg/vC5EpbGXYBbG43+2OEPTVrTQDQSSdG6DOc3rJo6E30UQVd1gUz1SEOPGlJCQx3V9DnfBxHM1aStyarS+AVBGZBIOtjmDnCNiombcCJI48o5yrcM7vtjB5tOAIEVH4az0anAihsfQFJT4SDf8j3b++AHC8Lbs8Xklu8+FuPh3mMu6uABzmOyGlVsAOgcc7w2Px9HipnPev3s6/9NGPA3jl5nD/wTNvf/7Bg/v7LZ9GOwEYUDIDQtW9mdvv3Z3+eyZwTNsxJSZyYRJid+kDeXYFtuNUudbakU5LW8zydhpIbW2DgsFBZITIa0aJZk6s/uQAr6pxfkuSzCkSf44ndZWu/dH7lKsqRoNMnJUrBxVlvf1WY2TnRzI/WWjCiBj+hVYtEcXe/WznIyN2CtN7rzlkIjP2YKG7opf89QG6mqq11i1IIgkODyktRS4HZqZWHRxjgNhvCSd1b9r6gxBr9IpZYsTSdyEhWnRdw4ltXSKZOWDfT/JjgKm5AcTZydU65NRaMxV3zLMQc6e3GpI43MtiWgPlBeD2ldv5uMRosVsQ15KnWutt6ndXz6RFTc10x9cXtCaKmqoZUkqgfgTNOch0lM0STLQDCDfGojKowt0MnEYANGXLUgVHazIlDv24sZ2KN22tseFi2saKVEvJwLgRNrqdC4DT4zuapmG4zDk3MtW1zcFc1URSzB/joq3aYr1g5lZLOBrMkJqJY5uGkSz8F7oUZzZnFdVBnCQWssCYmRm5Z5ZOnFZXdMZ7rTX+rZSSuLH6CPZqsZI25+QkoFaqS8/owmKO1XM/kTla+U8eDXYBKOzxButG1VqX+EknArsSK6zC47R8qm13da2NjnVR+DQNnYFfT1Tdb25LrUPicTfFMcNNTbWVYtXIQr+zFPQ391YKrfcUiFpT00bScc1wViKnZJyWcjrcHUIPqoqcpsR0uH390XxDKQPYG7bKYoTjIu5R2V3gSvAssp18N84jA8CUi1WYExOp6mkBUE8LaVscaHVgZo34OR7e3R5u79pp2Y0TMxdzAOXFF7CdNs/cB9Pjw+12t+/7yNrg2E6jAbMVAEmkRIZuZdM94XLEdIKZ1rEeOXsn+NHFdtuHA83NWtVGkuC+nAoAPR31dEqWuVk9LUHbkokGGR4dTmPNAxzs0TbGQ661VriqIiX0xk0CVfjiqCnlulLKqRrgOQ++lte6pOYs48TD2NR9APWNiDZvBCPuoOJQBj1kCKYwcgNgTxAWMCdyWULLtqU19VidMqRXuxEcbK2pJlNSxNMazNIIDmfzvJK8kqOcTm5mzckpzBrxnOAkIgROWQYAzjmxc0pB1Y1deWsKcNgiKMDQcXzqY1Uz06q9g7CwpMuL1qwdirku4bR0Eo8XXOlU9fGpAxAND64vmrc6L2VeonRgHEdqVo61HY9tXuKHs/ogOSM1IOXhUZ0BpGnaXO53967GqwsTiWJgSDqnlM9nIgreklNtZRUuAx3qzJxIDDIX3U47AA/e9rZHL7+83N7enE7bcdhcbAGUwwIwqdfDoh7/iSwpD1LmJQ2pwZdlCSyWqOfmOx6WpQnxmEYA1WpdWqGWttNmf7G9vAJgktThJCml5ubhuPFOi4ogAHUze4qosASp2/pCB/NMXJf58WuPWtXGDqCaF1UeB5mmar0y0J2MqHNlfWV0kQvIWSSP7mTdAjbU4zzm/OGPf+T1119/7xe+J45lArq5ee2H/9k//aIvft9b3/a21tGMkV0yiohsz1XVw+Hwv//dv/v48Ojrv+Ebru5fAVjqMu22tTUyXmqDRm4ZhzI/e3n1Mz/7L37w+3/gP//Lf/m9X/iFMX8jYZJO1449KyiX6n/vu77nB/+vH/zQRz61NAB473sf/Fd/9eu/8iu+IrEcDofeA8wIIux8OHqrz73pweHhDYDHx8NmszWW6sjj2OoCgJhLKdtpagbTU0iru2kztzbev8j8jp/+Vz/3qx/5dQAyTs/spuvd5aktGSpMEkYBQ7ioRAZXO09KicIMAPdeYsJIfQrERLye0wlOQdsJY2sHh0YmxdxZnqbyrVPZtfzxnGtgZrbginblRt3iUBHhZQClVWJ21wiWdxaGwc3JQN5NA+szEBRBLyMTXmVQB3qOhuhJZp6ZzTVe71pyHxlhZ6JlqX21CVRQ3HsQZu5I1BACoAHAsD5J0kRMq6GCz6kcOh8ggTdACygLEYnbk8JXOx8sz6FptwCS9qhnL1FZ9/RBALV+DCPiSAG/gWHRufxnzErPmJjDnxo8rMpLfnoE2He/4R0JwxKdkS3u7mA4mZOFMshgRrJmzMyUIqEybrYd6NC3w3x+D1nkLLL8Pjg4fss0yr8WoPg3qGJ81ho6/LeS4eJUEuOakOHcLeCh63gS58U5PmIJ9FjgBcOM/uRSdHLph7i1kMj7Q47d3Rsb92iuiABcoeoO613lQkyxEjB4DcbGLyyaZuWXXr05nhTA8+99a2JP0ASvtUVBpDNpMLPYSYjBdk7EhM08EdNK7idSM2ERZmLOwSXQRqaxBpwJB82tNROhJOIGiY1EGiApZ4uLWZvXZVnjaRReDxHpdVOunEgXf1plIwfMWcAibWkxACFnEEWXGTsT0fnWYe+Vj75KjebEzA7tmzvy9ebi4Bu7ewrjLFlfyy0QRAuAy5TS3c1Voy+43n/otdd//eO/Mb/1eQCeBxedfBHXRh7D5wY6INm0/9QnX3z5xVcCw/fF73jbO97+lu3I5DNsqe0IoHnJJEMaEzFrnyB+dgkc4yjmbSnHxJRTaq0FUDfa1IfNdhgGolqrApjr4u7jlKP6O+YIDnBOQty560HUkwxXd08pubupc45LLWlrbiFFpXMG26JLCiB6euXqjozzcMDUzirGudD+DHz6TQpuYhTlmHH09TtgTM5EHh3da2xp5Y8SIIgWn9JKyPO8crPj1wqRqtbzuCMkPa2lFB5kGAZW7kdr09Kqu0/TtCzLar90Jhe4mXqQGwBQYmKwUEpOXFXX/toWPJskJEIRjjCzqpohm3FDqnHoWuZFj0edZz0cM3EMqKuqD0LMtS3W6igpuie8mDgnYZvnosopxfFJ3R20nMowDEOKqZrCwUla1WyWOgqIPAh7OZF5K7ULN2CYkjlapVpzUwAj0YRsS3U3EY75mzcdr/b3nr3n2/TweBfi6z5fbkB6ezy9+no5LP0AyUweVnWIYaBesdD7yQhVWys1iwPILOxCIilnuEdPbWtNzeKCmaZJbe4rSDWoJYM00lkjZCFpaK01VXUyeJzrhiEdtTX3BJbc2QelFK3VmUnJzQOXuN9fpNJorhm8tLk3dZm5s5m5FiOJFEN/rmA9EPH6dHFyoKlmSZkFpgDqadZWOWUZhrAgxyrYwvghKSex2NvlrEOWi93O32TzfDwdAq3PwiP8dDjWpWC3G8cJgLsYMUuzlJ1TGJRYHS4McrWTLlc5AxjG1NKgc22tDpyDImlMNpM2Na9382Kqm+0OwOXm8vJyf7x9/cHFnud5fvV1AMvLr8nxNDltONfTkXM80LiaNlcRDJPwJgM4tLJoFcfE7Ib5dARwevjY51nUB2YntKUEv24aBiuV3I+PHy1VN/sLALfLMdtVvrgY9rjcX0QJsUCWucA9S3LuEQBJCczVa0TDOJ2ZeR5+QPJBvN/O8SRzghAtyzJ2w8tg5K2VnGi/meLfev1la/MCkTFly7maAljKUoiGzYBE4a2OrYJ5LV6NqNQ2jZIdMQpOOeVRYK0tp/lw7M9pbYthkmxOsSbLMNBmTLutJSnWiIY0MIBStZSSOBGRu/ZqtKUK0SDTMA5F29BnLBbKRTJYTghGqYmgx8tFxNeRhbbGxaiqCCt57yQKPrlBHMlRWwVQT/X0+mM9nibzQXqNSzMFOQs7A0MK2dqTCCdiLrWmlPqmXI2TwJ0gnZrnK8NINaA1xW0zDgBq87TfJ6MTHlMeanC/j8vEKWXOQk6sx4CB3y7H42svzNur3TaPYkZRY3nUdlpOh4MuCu2J9UGGadhAUUprjM3VBYB0sZ32W9qOBZiXU9x3aTsVV+7W+h6yPZvIiCgnobV3wN0ZyUlaMLGtANjvd9fpLe149fKnPvVoWTQlAIOwyEbYmJtWszIDqMCYxFRVUFUN3rtRlqLqPE4sUmNWBEgehs24GfN0ud3ev6qJABy16LHQkJxhutbExsZCBrVq5nJu/hNRVTEKCn5YMIJYWZdyc3Oz46xxbkvJiceLC95vC3rJmjqTwajT0Liv6uKEu/l0dXXVSjscTgC2u/3+4npu7R98/w/8xL/4yW//X//m5zz3ZgAD00//9E//jf/pW775f/7md777C8vpGKcvh6paYhJJPf7c2jBNf/YD/9Hf/PZv/+CHP/gn//SfivhpsDaOhxMxSc7jZgtgrra/vPjox37t+37gh7/6q796u98DmI/HnAmup9NBsszHGp/CK6+9/t3f8w9uD4/+m7/+X7/08osAfuiHfug7//53Pf/829/9eZ8vachjBvDss8/Odf7Zn//Z7/u+f/jvfukf/w++6vnL+88E/XS/vzTDo4c3WlogXjbDdHz0iHYypASmSBZUPQ7uVuzZi+nLvuSP/MIHPwjgV375Q+9/33tTHlBtEuwT5SEBIDVtBQYjN3TWrAGJSM6sSo+aNmumZtrhyl2lMoaYUxJmIsSM08gQAGKTlMLDDcCNiUDG7hotJQFPFWZVdWUCre4DKqWAuarmJCHHq3oamC2Zgck86A9mriBykZQzn5bl6Zx/DDAZ1MPFws1aKYXYMwvzWlbSLIuomkPXVpGOg18pKJI6UtrXWlM1Q+fKBTye2HCeicDVpu2AJ9Zke5pBcH5553cyTj4ppbL0HV1wiGGucFr9Fxp/thA5jGzlWwXH05jd3dZXaLGtVdVxHJ4ycUj82NMxcFCi7v8kdz0fryURvO+TfU2dBPCIkM4yk0Z3IRGveIK4FEWEmUwJRGCKoKUbmZ3zS30yQGtM+Tcd7887+X+jGsf5S9UfPqoAPv3ifDgqgM+8Ul54afkDslI8BanA71+TDK3Q6PNbvjouQNwxDavu1tW3J76bXmG0Hr7OlFE3CnVzDZP4SuhAt1M98Tr12wTrvxUoepCZWqB6uI9pOySX3vBBOrFDFpOXH85Bg/6Rj774k1SlzgIDdaupE5nZilKzCFuHOeXBc/LgQQbR/Wu6vkgA3vymwZvRmJ4+S3LrkKyiTUCBZo+5dzQrwbqOUGv10pZW4x5X6z1c0zB2QhnROI7xR9SKcIs/LcB1wUhylmSjPjF5qWF1rRKFD2tFknVv3Pp7mCSzrhb+p5YdwExSgppz5PRJIm/mZuatlvDRZPec0oNpc1P18e3h9YePAdx/8/NHcXcXbs39qAbg1OqjY/vQRz98vD0+d3X5xe/+PABve9O9pKUuj6Zdenya4+QueSci2rQuJTtlSZ91AkdtC6DuSiyONo1DiNjFNeWkWh0sQswZQErbVuvt7aPNOKjSprs6zdklp+Wkgs4NFRHh3Foz85iwRI8aDcISKBv4uu4Ty9mhZKvoEHpYVfNWweSt9OMusZkty5JSiklyK9XMenCA03kxNYVITpIVnnOal276VTOR1LyaGbjHxQkuiZm5aolfJYkkcUrS5gr3QXobX1Nl5j7E5hVvllNmqloP84lZViIUhmGA8zKXJNIZua1YaZySLqUc7zqwCklSLnZCypvd3tH72HPOzmRmibm0OuRtbOPGlEittTaMQ8gxt4e7w8OHoyMv1Zp1tgj8dDxKTjnx4LR1sjoDGHlwV9VKIpRz6erVkVPa7HbDRC4c5/CBJKVEKS9apnGrvR6JReQ0l6WUTVp3D02HLAa0pYi5OKZxAyAVjX2CwoPUB2Act3k7FLFhMwJVPBKA4ub78f6Q5DO//mnpgiiYWWs9Ho+83UzTBsDJfRpHWgER1OP54ABtWTvNJbZEABLloG2llGqtQ0pB6BxGvjnOmJcND91qYcQsnOjYClFeVLurTRKZQxJAFdAaYz0OJ7yjVqsh9tWyyLFkhbOoeVo50pIz5wQRIm9aIiolkkUk+EA4t882VdWUprksxTAkBpCHzGTa9HA4qGpcya3oLo+uZGbOAw8ZAI2DJpGLcTfm482j4+EWqgAup0m0DtWptfra46CfTvtRiZhkNvd1TsWg1gJqKpeXlzH7aq1ptA6EfN6tsAJOc1Gb2+PHj5+9vrzY7wEU52VZGL4dkvi0u7oE8JmXXxk5bVI6PrwZUw5qIIYx51yYnKDe5vkEYBFcXOwzgZoR06koADvMA7DcHi92+0SgpXt2kvLIombNZHe5X0oDcD3tME5oNQl5llOtAJY2C3kSWZbF4NHYEj1HxCQi2iFtdB5i5JTJydT6IDciA5Raq1FIAGDRBbBxHJwwzycqLf4sXOyWx+XkbjkjFJaBLcxX2h4fbje7K5ERwFxmc3CSPBC0RREMO+rpkEQmgbV6PNwBoKYAGdMcQ4HdCMCGpAP7mC/uXbnYQtohCZJYWNXCRh73wrjdmlmtWvXEOcWazA4Is5A7qlnaTgBgxas2cwHV3iiBlORwd1S2VPfj9cVuk1OKYQiW0urSBh43wjgpgHY3l9vDfHtMaRKRUHk2FxeL6u0yj9dX+wfP2JgiF6NubDaO41m2HoYBYHVzAzuwPtRj1hHbtyH1uaIQu8B3uzGPy+F4ePgIgGuaT+UijZvNRVtKK0tsgMrpMFyM88O7w/w6EbV5iXPOfrur87Lb7En4eHuMGJqzNLPN5dV4udP9CIC3Ux4HEyowTjn2W81U3ZwpgUG0HuraWhgCqDm0D5R6MyuZc96kmHscmyJhuNw+/97PP93eHm8eA6inpqBFS1VOEgRbsHliPp4KMTc1Z8/TACBNyWorRBWek2y2E4Bhuxl2G9mMKnRXa+jyebdJiU+1AL7ZhVEO5VTdaMy5FHWhQAWVw3GYxt6nlrKWarUC4JzLfLq7u9tsNtR4YQfQ2LfXV/tnn7HNqNxmLwDSMDqjmpK5rSONiEcNm01zd+rOxGZQod3V9cc/9emPfvQ39heX8f1h3My1LIoGQuLD6Qhgu92q4969+4OkF194YTtOAI7z8cGDZ9/1ns979q1voUSUE4BlObpwSumZZ56pVav68XjsaI/a0jA5cHPz+KWXXgLgqk3L/atLyWlZ5u12D4Bs87Ff++SnPvmZb/ym//ab/8b/ePP4IYD3vuf9P/ETP0FgJ350e7x76RbA9/7DH+BENzev/+A/+sfPPXjLS6+89ou/8kEA11f3X3t488lf/8Rb3/yWL/mj/86z964BHG4fT7sLyam2GvhLAKA25XY6nEbePLvNX/z57wLw4Y9/8md//hff8tY3v/X5Bw/u7Y4olwMBmHjQ04GjQJ46AiMYZ2yoqiBfCVkmQiIZzE9OywYnY0ktnFNppXW0GjPJmHgFWx29Vo/igN7npcDSaluKyEhPdrcuOQdvqLUGObvEu78gpRyahZsCkUyBWdRSPjkSh3VcVcMkW600b9OQzBqTx/ag1cKcFF6tuUd2E0wcHL7Az0d8rB9UCMMwCKVzB5/FbC26MRl9XwdZTvPFbjPXmYGYAM3zHHpfSH7nbBc5eA3+cPfOrgBDJjwV23ACiTiRu/kahyFySWmeFwNnoXXm1y0nWZKrqbrEGI9saQuzx8wpVnVVTVnISc1Skhg/zPPcvOWcqVdTDADUalUdhiEckJHabksh9lDPQ76IKVLRRkaSBmJ2rMHtEs+CJ9LG7+BxeBr8///P4PA7+CY+88p886i9+nr9uV98/Pi2/fKHDr/L33nvHv7w69+ir0/fzL8tQbLh9vZ3+3u+9I9uri7k3Z+7u76Se1fypvspKP5mBmZf93jTMBq8NQNxbPV5TCknIiraWmsgiVUiFqg8TmZW1ui9O6rpMEy1apYh0gDsvN/sVfVwd8pTT6MLMTGciCzgyzlIZwwSSdFr+GRHKuxkzL2OgFYVSUCUUof1nW8Waw6wsDjCVb20hTGaQ42ff+7Babj71U98AsALMl1eXFxvrqchGepLr7wE4Nc/8WuvvnZz7/7nfNF73/mON13sUAFg/sw08G7CvMzJCbIFAE+uyGzGJ66nxJ99Do6L3W4YkzAyk2sr2uK9urjYhQxvIIOvOT1h8sR+PB7TMHAXh7gV9bLAHCmFiF+0SeW2ntKZ6CxIExFzCpxnW5MF5p5FYt96pu+eR6ZJpFkLakBw3ePZGc8t8hCb4zEZg9Zu0oNHHIRMLYJnpdTQ4MOA2hdQVmFhhpm2VoYxdu36tPxseKLI2BPyR9+Oe0ByRchZUoqK9WAIgCCJ2ODWAIg7u/nx1A537XhXwACOzYr7tL+4vv9MWMdWtr/EexC6fmgZ7q6tIVQPbSFiyjikzUhLQ8KQMOZooLTsm3Ec2bTc3eVmISWU06mXQZkyp/v3rwGMl5ec8wI0hzPFCZCI8jCmISu8eInR01JKscY5jSzJzUvrYXdp7A6BNHI1K9EPquQJWQaRplrDzKYK84HkdDoJEYe+sNRF8u7kAAAgAElEQVTbw9GQuLWgW8XRmomGaaquS6vjuAPw7LPPtc2ozGpGHrJXHH6IU1ImVXvKlkmBPg5/Lq2aL4NEMnEWSrHVGGWY5+VUS2MMvJE1+1Rag4iuxIH0RHCNQjvdjkOwAFwYwrWURJzG4bDMAFpmjy47d049qETMzc2t47+cOwKNk4CFoh2TEaZfJlDKzpzVZvPYwSQGzK2ZM1uxY50ByP6qAASVcRjvX6XDbXn0OBQ8W9rFuGmgu5vbIKJfv+W5cbvRWkceTnpb5gpAkLNkDKm4V22ycigrKYls0obFA2p4Oh18ul9UYbrdbvfbqYtq2qrXzF6ttlZycAdEKmrRxkNOeepDsJSqVSE1rQzfjyOAZb5LcGu2HO6SYbvfAMj0DFezaYpm0FFSvTsBsFLNSITIoMfKZgBKM+PTtJusqeXapc8kQ5KckoAWbdVbJDmzJHJt3rpz+CnjsUbh2Rp/jq1tdEqb9XgnSTKvRkZEZxzptNlgt/HZFgWJxL77ZDaXZbvdVtNyuMMjzqThDyIiXXSUgczotEQaNiMNZqdHjx6/+MpkAiCdxxcKJaRxBJD2GxMpsLv5pANR5kQZwJR9yKmeZpCR04qqig4c5pzOwAs3s1IbN+KcNuPu3jUA0ltXb6WpWQJFzVBKMpHcHcuij8rdUaZhmoYICdZWT6dlMc4QDUtXaanaxcXFQNm01RakwNKY6Hq3efYeXWwWAYDFmq+PRjPTtiYNOQXyK57dZ/goO4QZhKYtkDrVOW7vtBnzmHfRm3Modjp5wbEUdYuOnnHIML69vYPAm2ZJOY2dzdTs7rho45xzVFYMOdN2s83DtNnINOBiAnBbTvNykmmgnPTMh0qCZvE8OBs34sZR1UA5RL/86j5gVW+mJMTyxN9r8EQiaR8tKnqsQsSqGzeCRQMUVWWz/eUVgEVb8xanF+bY7kgeJ5bEWeKyJxEXajA4cXIAJhEvcjerrc+c1Q1uYV+Tc4UkUZakqtq0gdKQox2ZSr29vT0t82a3WW6XMG/yOEzXF8PVvg5pYHUeAJysMYiisBfUbR2tLdp4GB3qtU3DZg1BJDNIGpCQxun1h48A3L+8Wua6LACJEh+WAuDFz7zysY997IVP/ca7P+/d73//+8KeeXF99c9+5Ed/5md/+qWXX37LW5//gve9B8Cf/vIvf/HlF7/3u//PZy+feenTL/3Ij/3zr/yqPwPgz33gAw/e8jnLUlPCP/4n/8+3fuu3Aijz8S/9xb/4V772P9tsx3Gcwlpy//LednNxeXnxkz/1M9/xHX/nfe9/L4D/5Gv+0tf8hf/00cOb1vCJT3z6277t2wD83L/6lXHE7mJzXPTf+5Nf8egw/7W//o0A3vOeL/iNF1483Z3e8uDNf+0bvv5rPvABAMuygKDeI1fxcG9eSl0upi1Jm5fl2W0CsHn35378pVc//frrxXTaff71fvva6QbA9ZAyUE/zxW7vZkG7CORZCJvcs2UosdUhQtcO5ElygT3g19QjRZG+pciYPFkVXV0pdiMODVU+Gn0gIeL5Oc9Ya3V3MCVhP2d43aKgRzX4mehiyVMAtafHntS3cB4YYEVzMiJh6emkeAHBrTi7Gvv/mrmrA27BevdzxsTM4vBAlDu+gj1gnupt7Uapo0gXLNZd3/mO6HvCNz4sesUQPxE1KDoq3nhg7+8SEUmWfiqxZjpuN26k3nhV0kUEhtZa/GtPogFEZm6tGVHfo4LW+hJzpyfWEumfllnX6Nu6Zw33TABowe7kulquxs32/BuiXVzdYF7D80jpHEuB8+/emHBeEn+ToeN3H/14fNs+9onjxz5x+qmfvfmNF5bfUra4vgaAzaZf9sOAfxsAoH/49Xv5pdop57VGcxpubgDgX/78CcAP//O780++9wumd3/e9I7PyZ/7junygt8YrALcU2+kc1cjosxiFD2Y/WzyZMLK9NT1zLENeOLUtvWWNIN1G4w1I3ORnGRQ9WU5xvN9GIZYIc4ohpgpckqlLUF4DA6UiEChLRKilFYEUmuFmRIxcRcrKYkhOYSJB+E3bYa3PfMMgFdff/1wLDeb/elw9+ILn7J6B+D5B9d//P3v3+/ubYe8kTb4AmCg5malWWkuaesanvPePi5G8kbExGeLwGGtiEHEtVWtRcj7A8nFvFFkmNcqLEky5tQIzFya3t7eARg2Yx4Gd6JEZpbTsPqjInIYBdr9Q1UtEBYorbDOvq1dy7uYkp8Tn8TResDMokGIPZuVbbXJIS6+yMK4t/PZI/NAIgYmUK31ybosVC14k30OIEIOKPSM0Q4zXrPWTZIitHa6d7tWh32uWCwnYjJyN/VgfUYGykzQmJnco4aTDW1py91tPR4wl0gUT5eXQnJ1cX2x2y9qzhy5/VpLRFQMts4WMI5ji3iYolqLJP94tR+mLE3z3CZOAXFw9ybYDEM9HOrh0Erp1msmEjaWk9ZallGuAWw3UxXmPJC5MXS9XT0nS2JmWiGcALjV0mwcc0rJ59k1BkedvRr7Em/aw0pqlS1CGMws8c1qfFKMtd3OlZ0GjsNqu70jxVA1O0kXFxYzGzfTsNmlMeWLPYBht/EhVbfWGhjMHFEOcyP2qDN0XWVO6dbMvi0yB9CaJw27Fzft+h0B1JApcRIYQcH9QIIkXF01NlKJu/7qzuopJTHEVJDm+TINKq0CUKNhCNcSxhEpIwulbjsxd+sOwUhd0RqAYhH25iQC63NUc2OYm6JoaL1x0Yq6WwDbKBZ1d+c8RAHdZthdPHP/EHbWVlhYVZlkQtZjAzC/eiPPYL/fntRh3UhboeBgCMYkylZNj82grnCPS3G/vXhkXJux+W47TtMQgrcQNTMkb2iOFpHL4WJXaj3NOuR0VE3dCmRQ0zrrw5txzGNX0LnMJ3ennCQlDAxgnIbtMOhpyYpBMTl/5lOfBtCORy+WmUcWMwujGXmr1SZOcK+18hBVCN5MoTa7K3lN52iYoPWa5ydt0wYSeDCTqXukCUxgM7WmZx4eiCjlCBtl9KomcU773XxYjncnQUdpuvDAk5WGOMyoefSV7LdDHpwpiWWWHmdtbnU53T06PLrB3SnpBgCXNSTLnIeUpglA3mxeePHF8epiuLoceXCzdpxjZbdNAP1SIIcAtNj5G7IBTnE7E1yDp0Wcpk2+igeMtJzb4aRLqWV1tlZdtJEgO5FWO9Xit1g7GqDOMjbvy7IuRTgN06SKCrVxik83b8d8saOL/UmwBBsyJ1hjIoGYnxMTRCAI98pVP6d/LTxkiRM51GOTwUbmiSCDMFPUFY+N2p5ma8cDlTYN/aFZZppGykNaloUcwzACGNMAMA3T/uJqGKbwmxBLGjKngcZhccv9NyQSknGQlN21xL1eGifW6L+NuB4AIkNT1QFDb9FaO7OcXWHuVrwXhKUsyKSmasrEiLthM6pzTjSC0BS1CxymlcxFZBoHztJ6hErNrGqj3XbNW6IFOYW8WCukKY9hlW9uzhS0xbAO5MzkdE5lxx3aGIGjZ5CqullknZZHj15+7ZVye7y+vORBQrbOA9fMd16Xsuggi9bObQnQGnfSYf8IqXdtevPNMIVY483L0sxAlD704Y+989m3APiVX/7wq68+HCZaajPIaw8fA/hfvuVbfumXfjULvOGv/pdf93X/xdcB+PCvfez7/9EP/diP//ib3/zmn/ipf/nsTzwA8NV//ms+/slP/b3v/N4d81d+xVddbC+/67u+B4B5+jP/4Z9r1VSxLPVrv/avAPin//c/+e7v+Z4v//f/1J/4E1/y+PFNLHS3t3df/MV/5AMf+MB3fvff/9Ef/dH3ftF7APzZ//gDX/ZlX/a+97zvcDh8x9/+P375l34VwH//Td/43HPP/q3v+NuvvP7KW59/58NHN3UGgKXa3/rf/s6vfeQj3/Tf/Q8//mM/9TV//i9E6EPdKYOIkdYIrdI4pWHgpG0zIZgN17txHJ8ft5uf+eAHHx9PX/D5b7+/G2Khuz8MaajNlPPYahQwqYNSBEhX9J25hRuc3BidIKvsMSVSuMiK1XBYs1DOzdpT7DB2d7fGRM4cBltnAnuiJCSqusaXkqPXMZ4dDUAHCgo4RjhBVwl91Tsb8PyjdI6CRCly2D2YwEIW9Hrv3cYgEx6wNoL1KB/UQdzt9sFrgiQyd7MGhlBqrXbgYpRAUhT+cTdlCGotkenoc7gkrXncI1FGgrXpzHvThFm0PnUdRFcQR/8KV9p5RmYr4yDeAT2PyxBVhdSLJP1puD5EpDUzszSM1nqJCYNioxx1fF24yYklgdFLdwB2BphTfFgN/gbdxyzCyH0WGCBX6hASX1MWfGa2/mvnGftdYil+m8LR3+JrXvSDHz78wq88/sn/9+bxra4+Sty7h/0e2y1y/kMV4w+/3vAlgthkj2P/zv375wsPpWCesSy4u8MHPzJ/8CPdHnK55y/9Y/sv/WP7d7w1D0Ov7OyKiZlXj5RWZEfO13UkBpiJ1m/2bhpVRqCa1/vdPdpC44ASC6pqg1EQpEqz2CgmTqFrrCXcMdsGmZMzeRD6VhSHRcGNq2paPXRaW/itGSbj2gYlZAq0Mpjfz+b3NnEzf+ylF+YZu832+Xtvev65zwPw/LO7kXQ/5lqOrqX7MlJerBklCAnnKBplb4kBb0LgPFjfjH02CRw6t2kYtlOuZWGRaRqip7DWxcyZ1GCqxr2ChJjICdv95WE+zY8fAdBmKcPdh2Gw1bmXiMEukhlEDree3Q2de+3g4c6NY050Bvyuc0UiX7vOVWvfBaZ0TihRp313E05/SKgGO3NV3Lv3YanzZrMD4OxEdDqdzJSZo+ieiEopZpZF8oo4f/K8lV4/hv7Cgn+4Vhh3Ii5H5rFpMSfKT0wexJQSxw4eAFqd725PNzesPqyPHqu2v7qaxrGUVrQN0xh/Wqk2pEGE3FrOeV7q6uAwI2Hnqtrr3FnydrthlrkN+sQcyOScEkoxYqoe21OIuIGHzJwKqLkDKEwns5ykkRtzFynVjVGhqo20sQvWYuCoJnHVKaW4VQjU3MnZvbl7xBlSSsbcTIs26X3U4Gbz47t6uJsHP7YS7bNjFsx1XgoaSM1FAGzGKY/DdLnfXl/LfnMiAvC41abUE90EXmEZrq2pdrbRuTrensQO3frGSM2aujlUtbjnXkTjwpBhqsmrA65BDiBtrFnW/nqPtmC0OBxMOU/Fg/NHauOQF6lwcoZMwVB0JUjiJJm4+4AiAevU8RywqJHqPg5iERFy1tjGWQMxgt0EWdG8iNy2IBHn6L5q5kqMIS2lqLbxch/vwfEzn0nDeLq9y5z3u10wo28fHQ9OmzTUuRJRV4XVW2tOhEHymM9tPjWKLeBEGjrCOE56MFXjxDkLQeENwJBHDv4f/3/svWvMZWlannc/h3ettfd3qK9OfRymZxoGBhg8CTgeD7GHAc8EgmQsYqJYiRViy/hsGf/xARQiRbIUJT+CsAc7UWI7IcjkCDhIyDCAISCwOdgcgueIYTw93TPd1VX11fftvdZ63+d58uN5966yFaI4HsX86P2rp7qn6qu993oP93Pf193BYwC2Fxe0elsfkoeq+KEyqUg5pWgOPNpnuOL86TurAcw6KovsrQFo1Go4q8ig3MKWdrXfAZAWEjADKNraTk5OAEzBXHQ7ndRSFjlEnSPcfW4WEaaUZP5SSqxOQQKBSK5MnenU/bdxgMA+5pO7YxhKVzk5LMw9uT6UamO0GM7ParUVqEvt9iJgUiGLrY5NsOzX3bICmB/udDOylLY2ZpXO9omo9dGD++Ht1uk5z7nyWDMTEVVFKbnzzfM8TcN+nl995dMXd2+eX5xlZ2erS1sMhZxA0Zvq3aL1oId7s7wPFB2YnailgyBUAGxv3eCh8Mmm7ua2W9M86bU1y9GgshOi18e6N5BHUFNqjsziEZEzxTCAaRxOM/kSA2Ez8DRUkcVbIrOKCtrjlLsc1i4KhLlZA5GQPD5AZPUCk1u2JiIKB3RtZgynyKVje3OrIKrm66k4VKjv/bvNsKHNdlqXOu/2WYU86MikRFSrganrFCoNZAQvWm293nVB/+Rka+HN/TiNtNbKWNI8GL3aGAnnQxYWRG+kBFATdIggiuDwZFpn1SXDG/hwumpC7jaWYRS1ObpWOA1oA+DVzAtDaM02JWUpBU3mMAL1lYS6fw1FFH1VNzOnYGF5Ar9NGdEOOySpo5sr3cKMy1BE0Zplyc528/wLL6C1kZWpLLn6sQ7nZyYELmUasuLBrIF7HpUPlQ3Mqhwtp2TE/d12iggBh3ME/8U//xd1MQC+rqeb7XwdQXrj4s5f/+v/NYBf+sUP/eW//J9+3ouf++3f/u0f+M6/8W999dcCYB2ffe5z/ofv/p4v+W1f/Je+9Vv/u7/1PwL41Euf3g5ny4x3/85//du+7T9Z1vb7fv83APjIRz7mRpeXjyLwFV/x3m/91m8B8MKbPudP/Ilv/vCHPvqud73LHRmKLqUE+Bu/8Rvf8dve8V3f/d2/8qv/J4Bf/MUPfemXvfM//8/+i83m5EP/+CPf8Pv/AIA/9kf/FDN//Nd+46984K/ef/1qHLcpab3/K7/6/V/1/rPp9PbNcziRS5oPkt8HDpXSh0JsRGh179VPNpul7gDYfn/r5Ka+6emTi/Of/5Vf/ujHf/3tL74ZwOZ8+6j6iYwq2K/LIcMFcgcTU8dqpnbPzJnF6JzNw5YIODMJUeY0vb8SxC/82JIQsMPOJbIe6qIQQWleONhhH++8QJbKZbC3ezpUvRk6wuxA76ZOVeuXirQ0EafPNzVfIcnG+yev0z3crnEkgKZ+d9xhwQF4PjjEyr1kykkQ1bqg45btuyS5fiNII6zWWsrg7imQqOpqa949jqigx17e6H3WOHI98bgS5VDWK3GQM46UBCZW5d1+ERHmnltZWpXWihSRDu7p0CimoiMRqkVhORROJnHfj3BZAKqc+hAzxwEjFQdIKjNae6KakDkcbsGi87wc/l6U4j4RcSJH/59EjH+x1MmTZsnfTNf429/7qX/6Ur9/bjZ49lmcn2MccZj0vfF64/Uv9iLCOHbh46mnustjWXB5iQcP/IM/cfnBn7gE8EWfP33NV1184ds20yR5WIoIEAcxGOB+HzTrbs2Ix3UnR3rwESKJJxqXBVm+2U8yYYB5DSPiYRhw0EbNrNYK5CjRM15HRIWLKpl7mmSX8CzdVFA8iT5+4sk6kIwjaA0WDgtfJuM7gwA4f+tzd2/fbKHTsBnDs/x1oGrzlULE1oR456TTHQGWUpjUas1xLCMQzhxCXM0/W5/UZ03gCAtfvVLzlq7GbmZbWx2GiZg9wALp/XZEAQZlRfzJ9ixV/Ovr/VLnmzcuTjbbdZ7RjzJIazQHAeSkx2tZRDQE4P2621WGvOm5P14Bw5q5e9HHBqCk0iTcMz883UyPEaQEkn6Mc1iiTz0bJ3LrSrFe+v+/b6jUdykHhEu60qdB+s4F93A7NnUxAkaHvsKkWrsHcQiKhlM38oGVjEiZmGHROU9e23x1vVzttjoMUlbrX5TttBHSZW0iHI6EFAiotcadFNg79ty9NRcCMymLDQxgqYZwJYFIPez0JFzDzVuFs8gwDNJbY7S6A8paiKiJADBRKVopKhNpd5aGWDARiIPIOKMNFqE6lFJ8qQIZy5AXKnoiBnY85TBxGQdU4+biHRVI5stuv/OK7eix5p+1LhhqqLtWICIz89PpGbPudvNV3BvijE9Pc+Tb3FgLaRZWeweGQdy8toVFRLijxiw/3JxBdNK7UwsyF2pAA1Ln6rdgqx5BSgNzyb/OvDJByCAcAfRglFNYIS5Oo8WZDgBCjT3CXFRlGva1AdhZs9bgBrgFUxwgNYggji7l0aFeK/vkmoak7nu0wBkYTLVWnzMC4IMUZnEn90jLz1Lt8vp6KGdNaT+vZ0PZ3rwAsOwf7e8/oMLUfJnXjFApsFzvXv7kS1aNgrUMAAhmbo4QERoG6c8mzExYt8Pgtl+XBcC8+trGiNiOm6LW6p4TXiNDsmoUIOZYK4Bps5Vzv57Bc21rzdqauizMPAk3Czy4XucFQF1XOdnwoDMFD6UzKRzrvBtY5rYs+6YtvBqAkUcFBGQIA1k2GoIcVFub13Vmy3dWmUtmmdybYElJq1ldjAOilI1baRSHhzLTobv3AC1mZrYgKCllCyfM6xruHuS1QOPgBNGT7UaLnpys+7leXQFYdtd1vz8JgYBB1A6l9C2iunBd5wpDbl1KrMq0BoLqbAUDgBAKUAPMW9vXpC0uRJiGpdYVOF3PKbjfISEwqx1l1+GppMLGEcGsza3/tHkKd3KCAwYHsI6FeDtst2Wutq/pHQj3aV5qrb1TlHvdozDMarPwMtXmm3HqX1qVMo0OjKdTChxr2Aqvwi5eimpSjerKRNGsSwbRk/Rpa/fwjGv1xrUgggPRvLrVnIJSFsYJGVxJg3OZatWs1Qp35d47EQVxPuzqSgxMYyDjVgiCWWViHrWZtY7Y5CBeW1O2IG6LAxiAiKi1znUFkRQFsBkHd88ZuRzsigxkDe3agkAMQacDumUbAkUpJT0ga6vMUJaiotA8QtVorTqhhbujlyu7aJRgllpdBMFh2lXIUGnk7s7kehBZjv72jGoeXOKesJDj4D2clEs0zwLy1GHDW7iz0H6/i3Hk6NfdYTtN5yfsHmuLQBYw1fAVtliAuEC8t2ulEie5BNvhyxbIiF0UGbLZSlmDadicaggZvfDsW+6/9AqAZ5974fXXX2fgqdvPPHp49Q9/9hcBfOk7v/Rrv/r3Pv3006/fu/ypH//Zn/77Pw/gm7/5m+/effbB5eVf/cB/87GPfmK7nQC8/uqjCBTmZ5960+e99fM/+vGPJ6x+2S9taRc37rCUmxd3rx7tAWy3p8OA6+sdM6/ruhlOcjW+vr566vadd7/73V/xlV/5f/zUTwD4wR/8ux/84I/+8i/90pe845337t2/efMuAGt0eX31+W/7IuXyT3/tk5/3eS+iAcBTF7cvX7u/KeON7dmD1+5pJGm1UHi+C9VaPndBoNbgsIiGyENLKa5Y5lqfPz+hL/yCj/yTT3zso78OYP/U7c956iZt9PLyUoRKWgtZAra2pgjlvnZxIK0A6Z6gXoItjFZUgwIe1tbuow7vaP8UE7kbVw3hYQIwqBuXIji49IljHJnEGf7NLN+B92GI8ABrcSDJ6BGRBUlJN2xW+WDBaOHknamRg0ER8TA/qIqPyXxEXZEBR7T8qTwsyImFnrhAZ99KZDkmPPlB7vBmkfXZ5r2hLEwYni7hJytHmSw8sSbWLcnGmfphJhCojx/4yXYSdPdvXdajj5goOnWFmVUMS9oFpbM84YCDCMEsx9tLT7eIWHA8UR1rZh6NYXywj2VQyD2I1dzy5HaIXvo4lsORujdfOAGhMFHSOKpiyZKMJ7t0gM9SUUh+jo8bcAEAr95bf/BHXv27P3Yv/+dTT+H8HKenEHnjev7G67P/KgWl4PQUzz0HM1xd4fISv/qR+Vc/8gqAr/+3b/6uf+Ps1m3tBU+cJVTdv9bCsvy898j0HBwTcg7c99q8OAsI5AkGOJ45lDiI3SJgzHqo2+UM3gYnF4kAqGs64MFZa1a7OEtUWITIpBdqMpEO5ZiT7RgHgUcVhzJHQ0CKjACulkdvvX1OZajzEvuV1qxpi+1U4ItoDMSpsDQLcljAnGTsZQ/BCAa3EEICk37LCRxP33pqKiPcBh1BSoQEEA7Tph00XqVevBrmBHePZZ112kxTP7P6vG/V9/t9+vYfL46U1b8gQrbxzXXmQo99jz0mY44opSTq6cmti5jTG5IX/sx2HouCj4nNA3o68nN93F5hjYWVmXhoUfM6QaIJi6q1dl388Btmeir/rHEqROxeg3rdew48VTW1LAQfbUxdvoigYAYpdV9QbzxsRujCzVpnq40BBZHHQAXA2cXtcnLmzKRKRee6trUBKFNZ1zmiR2kSzEFEqqzQWE2KRindgV8XcxcmVu0wcGGz5vBqWTOkJSM5PITVVtEiUMScuyt/HFerllON1uELKaMQfLvZLK3mX7a/Y2yIJNogWkC7LJUa0iERZ625IzQLiHsNGg9TIdnsyE63p8mhqPtZ0CboyBaLpaZWd/Nuv79i25PjcnPj2WcA3HjmrjeAQB6trQFDP1oREcGcRVT00GMcOHTcH3rfcrbCLELCXuNgV2kkAMNg1uo677VuAWyUq0Vwjyvkn+Vm7DGSx265utwjARYWra7ci4+7LzSUSQUs6UE9MtVzsSTqc8J8IiiVjiA3O36x08xkLaJaO4y/gom1KFG1nB91SevB/nrc6snFORhr2KQFwMndO/eXnbtTq7XWMdmlqrXZUvci7BaJuZHuv5UGeDPp7F4IBCylaPOan9dUxja3Vn2aJqUllkeJm7VocAO5O5hkNQcwFNXz88lAu0bzEvsVwLrbRdggOpC36Nabq1cf+IOHIQxlqMhQcpZORHOz9XpP1W+fXGw3pwDEqO2XhpBxAnNKdcSq00BlGKbNqLZ6h0trpIGXyPvX0MPJIzHxytKiHTCQJqTM8rjN7wlLrYiEU+YqG5ET9TxdT2KhmbcIjKVMN4dqfn0KoD68rI+uMK81R6nKSmM+CwCZhTuKlLwwhzUiPjk9r16vm00jA9BpUKGI8LoiPJejTZGr1qZpI5uNbqcavp8zKBQu0mB8aFTsi63nXdlZSobLWmtpIBJVFAkaAewQohhUWVmGIQMLArHakpeZlOI85Us2cTNF2Sxr00MrEwlXt8VaHcscFSlpixjCWlPV3BQYHDiYyQ9yEhEZAYFBFMLM3YRCQDiqVQqDZpssyAOcdQAUsLR1eIblhLkwqayWGS6Mw6bOsYtWuPggqXiKaFtqi5jGUfr8BK5soKXZ2kKFhmnIBS2jasmr7vmOoSz7mWAq0sNNQBrt3MKNO/zvgE93bxTh4VqnOVMAACAASURBVGb9ABEcR1pQbdZbuqdCyuERcGbO586EmGVuLQqHZGLt4E2NMO7wxp66CrAj+1RJuNfO5RIjfVQQHYhAAmrIHutuZcolqHA5PT3NNroMYVUPX5dCJMpEvcjTvNWAg4izx7cByFXwGDg4IBf7dkbmg5R5bj0JyDJw8bVSw7d9y3/8tufeDGDdXX/Xd33XRz/2MZHy0idfefDqQwBv/T2ftyztM5+59/TTz+lY7t17AODTn37t27/jAz/wAz/w4osv3rhxY10CwKjbi4uLaLQZNtFw//7DPKG06qen55th46sxa37iRYd1hZmdnpwza34Vh2n64R/+4E/99E/9yT/zJ1988S1/9Ju+Kd+ZH/3RHxvH8amnntlsTu7fv5+iydnZ+csvf6atce/V19/1Zb99kgLgtZdfvX1+8evVzsaN76s6AGhQZieb2bGcnuGFFEQ2jiZ9VM3RYr2azOvD6xdvPzPyix/5xEsAPvnSq2Z2/gUvbm6NbCunYGrNLAZmkTCzVI1lkMclrDhwJYJEhDyYwCyGf56G4N4i+hXUEE4OIRICd4oHE5H3/mYn8MFLexDlwaydZMmcWkAPpPQuhmAQRIKynZaOLR5kFuFORB75RTrYH1IWodTomY0gEXTQbvqQJZxy0QB18kd+P528xy3DDNwNFIWPRX4HzpoLOI1gyUHLTzyphHlWTP0uaw6GYVBVELfqh7yEZ7qk3+R7tDAPKJyFzPn3ckeYiQ6ZUkk5SVUz91JrHYscd58DwSQArrUm2PX4r1hykXQAopoXL4I/njYxg9mb0dHh0t2KzM4cBoigp4r4seHCKfrUkCD/koUgvxmA49V76/d838s/83MP06/x5jfj5OSN7Mkbr/9fsy03buDGDbzpTbi8xEsv4Xt/8P73/uD93/mlp//e1925dVvT/+1u3lqPI/Q6Gj9KgP3amoJc9HgdkeZTmQ9iv656FBmkqJnVascLZnbnllKC8XgNYQIopxFByDKscmhU9AhmtgNEKTtrm5shuoeg+zmzCt7CjVABnJQB7Xq3e72t66aMwygA6rzu9su0pTyYdGMga1GVoKVWjrU7jeEUzkw5jnpMgfitI3DAqa0W0VyJyCiOfx9pNe/xj3vmwyPchTgJnYcGEN9sNsM41nW9vLw6mTYARHhg5ewsChAoD2fuLiFMEfBjxunQjnWMriQGMiOFIsRCbIeO9yfDKflqB/rAsZO8lyoDDkspXQZJ/HsGXlQ1wnKylL6QnPqmuJ8tx8oIJvfGypmsYO13yPx5OXCsUmdWIoFBgiXYVwdQsUZYiIcZuy91BbB7dNVsHbVwgIHTzbZHAOYFqlC26nk9yEfo9PSUKIRRaz2CWhnktRUn3689Lk6ulDelLPaSw5yslw+1tXqzBBDWvQXEODxIinb7dxCzKpGj+dFJGCERCg5ENt0DKFwgYtXDUEBH52phiQjzVs2O7e4W3twsgghGlNzvYbsZb56N28FspmlINti4tmGpsq9xec0NmvwLdx54OBmvJK7Q9m0FUOY9j72PPcucDj3e2YKiysQ4dABTMCuCHH6sGfZwsOg42bhG1Ew5gZ0ooss0/ujRQxMCMN3YEjOTkXpxycfYa4vVAbKr/eXLr457ByCOaG1UrUTrarIdAZyfTnRx4uNo/T7R66xAmXZCCiK5EgkIhGEcs52uW1ApiMiZVbUxsRYA4gQmN1AZWPp9e9xu5oGurCHadDqt824fBmA6227u3lrpAdu+RClUAKy2EmEcxwg3atYF4MMxyH1ZloHO8vvJYIvwZmGW99JheyK73bxe9byxWxkZQPOVCCFSvQ0qtTCAZRDVwnRTz3x//1Imy6vaur9a4OQVFAMLgJubk+v93s3Dfb3eX9c1H4QyDvNu8doY/HCJvNQ1Q2tmiOv1gRTRdQUwbTdKo68z2uAH/DAH0IxWI4+inINoI3JR92OzWl9YlHQoxVZPel6fnCfQTSAQ9+hjRyGIMrPmnC4zTWXY7ZdgnlQEPJ1uAZyNY9y4SFG1tabeDX2GcIM7iBYSnWTsg3cOGXQzcA1P4q8OpQizh1slChknADpOVeXe5eVrl5cPbAee+GQAIKVYXdwcyH24+4sN1MwBH8twcHB0ZBCRABISABavRAgHMZFSpk4Y3Ng5WLQER7M1C308rAiXMi4NsR0WDwBDYRJezTGWBWGrHd5YHSLm3cLWhkNb8IJoKYzGYyGJOe1vbOg4gMNE0dzNok3T5JSgh2D2QGakemVh3S8iQtQ9pTUOak4hGYf9fN0Cj280Ks4Ugatlr6o1mXwIHQpl69eBoRXuR4X3uA15M4IjIg7K2UFHyNBlIRIiycmMshhFuDHQ6ipjATDKQBEwkIfXjpwci5QIDihBS2leAbRwMHMW0NS6Lqv0TC+r6nbcrvtdwKQbeTJhFUIEptSDBAgnalmV2RnPJCKQLJ6AHehYFAESkTStIPrgONyZjFSpAObEDmAxM2IiqW6+eHSOCUcY8k18Ir2vIkh4ULUCBlDXCnDbL+tuffbOM+ebs41OAIjrs08/R8EwfO5bPvfi4iaAV1565eb5zdbahz/00TbXd3zJOwF8/9/5gb/9Xd/zrd/2bd/yF/7in/2zf/Yn/97PAOAol/evC4axjNdXV3dv3TmZTvKwR5DLy8thHO/evZuly3ltNota6zRN824GcHH3TrPl7/zAD5aN/JFv+qabd24D+Lmf/dm2xjRNFxcXL7zpc/7B3/9ZAD//8//w/OLG9/5v3//0U8981Xu+4tc+/FFqDqCA226+fX5x/9VX3/zMsykEkPmh+pgpXDroJ6gtZtrGaWncH9vVtF6db6Zbm80rr718US7e/pa3AvhHH/rohz/+SSN8/lufPycr+e0isLAwC/WmQQAa7BFEIsSP88LBzKjrUoqkYyx/sbm3FCII9kQfZK876UdZBqBSMllJcaROoLW1CPchEEBZq9fnEbBoxH1FzcM5M5t7rU1VOyYVXcNg5ewQQZfKvIh6cDzRzwpK1l26HbqGG6k5kwTa8SLt5plQzpFVZMsPae6/KbCm0Yuow8DtiZuDuY/jptZq4UyPv8nSbeph1sIcnc6ehg/KsVdqS6MWd6d+jjoAd80s3SUIpki9lY4ZMSJzz0tLmlnWddWSvhXL8CMRCwUzlaIR5ofzmIj0mAnnGRCSg70wM0thqx9FQBkXJxO37tLq5/COb++2/H/xmoTHzJHfzMQB4Kf+wf3v/Jv/FMDNm3j++cf0hDdeb7z+lSRZUunY7/Hyy/iZX7j6mV+4+pN/6Nkv/x03gqm1NevnSimITJr2YUoq1HQAEVLEod7EzEOImcha9I5LYk6HnAxhLQyZBjCz6Na3TIt7egtE1ZMTyZQNkiQcYdl6zSqZuTP3YVQArVmSeQCoDC3QvHGIg8NbEo7Xq0s9GbfTYMOwLmv2Ruo4TuNQ207gT1j4iAFhTIWp7Yukf9ndnbQE0Rps+ll7bj9rAsd+mT1CWFLJLapLrWk0aG7uYOZSRA45HGYEiQJ1WbPcM8zKUEYdHq5zre1RbQDaNNG4KaI4hksyTlKYlThRtBEHzEUmPQOM4xkoIkEbQhzL2vKymqt8gjaO58tSJN0xT9TqPB66unsL3w7lOBistQasrubuqo+NBmZGAlU9fHsKYGAhYUJYJx50JLVVIxKlwh3U590DTgSO1jkmKziEiZlaa+3RNYD54SPar0U25HDl7ekpAB43xgzham2/2w/bTRkVwG5/TdMUYc5YljUpCRHBEkG+3Z5dXl629A5MkrS8Wvf72jMIYQiODReBtGbu4Mwvqk3DOLjvyU1LPpm7umAHKUPAWA5RUgGJsEhwPNpddXrrqB5oy8oePJbcPMmYiqDmcxl0YHQTMEpZW/VmDuKiAHQcYjPFyTiUafbOobxx+2Rb/fJTr+wvr0aB1txZgy3qWltUI5dxBeD7drItc2sOqA5BnqxBRwhrRAM4nSMHX08v/oRwHEpZIaLbqS1ri1hbA7ChYV3267rXoeggy9Ie3bsPYFmW4WRT4SQLj2P6TWOtNq+wQI16vdw8uQGgBF9dPiLVUNUiyVCczrZ6cbaWaAzVHFej1iqUR/zH7tN+qAh2b221I6VZysGXJEqsyVC05nszjhDVGEoiXWksm5NhZ+vD6x3fOANrW2cAxrK5cae4gB9ht9a15hg2iMN4GAdYfxgt24sEC9EKp3HMN7bW2Yli2Dqwri0nq6OQz/uoa8DcwTly9BARJzRn0UFG7xdII9oMtOFJeEjTyukYD7TV2RszQrZbAPtlLZsNCZkZSKZpm5e31lrZlrFMZjbv13zEx814dnGDVE4HLtNgywpgnCZsdJZwJoTlETxAXX1IG3C//pETL1493ESDj6VcylJmu6ZgjgNdLZyZ8ypgcI/OSRUQE3l+4ZoDODud8hkM4f26JIJRhiKqTCdwF0sw93F0UFRK4XJ1+Sg3v5PN2KJVqzoIj+U6s2mIZi2swkREaFAAq1INbwNVcYbvokloivpJgqEgOySgmLlEYTVlifXAS1JVJqPqZC3WNefAifiBcwTzgQbqNrelCIfB3cGBbUmTUg1bokGljGMPiFJra1utTduNuw+bKfUFb01EigySPmygtmYqAUIkPtoOcwztGddsi8x9AcQ9cBrGfhw7MzMFgnrlQB5TVCUC3r1byJAOZTczIKUwkA9ORBiCAUOMQ+nlQeGsMtDg7kycEMci6oh5np0wTT0dWVtjZjO3aGQ9Ca8szCxCEUg8FOExf0e5E1XTVcfKreU6RjoIl03+VEpK8ISQhAWApS7k4ohx3IgI0HnM6T08Ooz8EIdJ007yHvuEnLoDB2bHTg0ic4R5FQdFb+QQKUwxlmFd28B9Jg4gYMwg+L6uhaW7WL2CVYvW1QPI6GIpJfdWd7i3/BxEmDnB1W1erbACWJc2DKOtFc18mQemV15+GcDN87NSCjM/eO2BOL/ny98L4Id+6Ie+73/5O3efvvOd3/GBt7/9i7/yd70XwI/+6N+jkIHKxz/8a//o534x85jLfrlz547kNL/ZdjrZPbwGcPPkjlTa0FhCdw+vRyoAxjIwcOPGjevrXZ1rVmPee/W13/1vvudr3vdV3/e//sAHP/jBtVYA19f2+37v19y9dXv/6PIP/Uf/4V/5jg8A+OY//adUdXt68sf/8B/5nOee/+Q/+Sd5ZT8/O2trtWW5ffPWWDpkhpmTp6nEIO643BBrJqouZX/Y8c/OT+LRzDBbrm9symYzjhgA/I53vuMTn3n5Y7/24U/+xse+6HPf8uytCwC3b54pYln2q/nAsjk9ze3m4KzkOAAdAiYkHtwMEfUIQYsIJiEWUkndLudY3f/VWvW+ThZ1zecOxMdnzD31cXdHax2PlaZrgMKZmY4VA0T589RaD70tsIgwZyWGRHS7ndPR1Mtm1kGYliJC/k70JBcDDveW2bx22GGZGJLFBH48Zxo4LbpE1K1qQ8mTZNQKUI9rASJkhmVZVTXDm0qixEzU1rqstYxTbhfSY8Ls7k9URLXW/OBB7udJ7lHHUJWiBxW11Yhg5VLKvF+JSDshhVptgIpKNGt1OWRMsp0QZjgUwVj/02ERdDChUNKO3cKD2aUfPAKkklmVg3STV6OMNjER/cs0QMYTyeV/7hcj4gN/4xM//XMPVfH2t78hbbzx+i302mzw4ovY7/GRj+A7/+bLv/DLj/7UNz3f3JZlATDoeMi+pw+SHhvfDMyQQwLLvZFJCInwsi65qqtIM2sGESEBHI9vowAxOAIcCbzjkb1CNCmSPQ2QyGdidjNVbdlI4K4yVK8NJCzJ52IhD7JGlcBMJCxFANw9u3i4u4o6g6VZzaucclnWeZoGFjBpnqZaW9damUJV3VvOFy083CkQecjkz1qQ7LMmcOimzLZMZRQlYVlt5TyyGoQozcGtNSoEQAdtdSF2uE8byaWcVHJjPDs7tcmyq+b6+vre5bLdbrcnZwCqp10CY6G1zQSoKqduAIT3vqtxKMtykMfGsZTiHh4HNGbaBEphZgpfW10PA1snN/gwDsxqZpq8Dw+gMMdI1JZe555HvWhgUCoCAKxVoihFiNC8npydPpbyPJ2EUTg1L7i3YVATWZaFiwwDAZjXmZmHzeDNrHoeLstARlQjKFyCfG4Atqbqw2BwgqmsaZAGh2iLNq/rMA0s2O92yF5egxnMY9SJDsZOq2uAHsxXshmGtMpba/Ma7CgEVjvc30YScUcNCnalOT+rDZbl0TlNZdBX99d0XgCc33xmz27N2J2ta0QutFpdwgphezZlFH8NY8emaDBZi6WnvOjRvN+InG5Pad35sKm2B1Ai5HrZEBlxlLIEAdi1xlJ4mJwjpGb8eN88zGOztc3Vw+uHF2UEUJxqXQVya7spda2PFgDDxqjM1hqmUSapHkiZSbiaCQ21tXDn/Bogrq6vAWy323VZM3a1GTVUtnpTxuHRvfvz5SUAbytpjDJFRJubBGVQqMXS9m2Fr1bDLNOrG9WCaKu78cXJ+fWSaC4eLs4ua12xnp7fPrl5CsAmrQMqw2FBuV6BgKWuHMzgbOrJ9tlGQekr4zikfI7gt0buNZCPw0aHue03J5uFcG37tRAAtmWzuTEuePXeA3dcnJ3GcAKgguJ6Pj+97cJX/Gq7XvqT61OQLg06nVWtAMDmTNXQfMQgGDcAlrB13d26fbt5rQIuU06SC+Ktz9yKZa+jcjm93Pf8ETzcfSyDNyskANZ1URIh7M2hxnn5mc5Pz4q1xgyvbdnPAPTGqaqSR5tnrj6WAmDQksto2oNZZciaCSZDQKVJhBzx1HD2YFvhCORuRKI8DDIMVuvVUqkRAB2ZmeBNiijLvC7JxCmDgKoL5VZSei7azRo5Wtjc+ow7OLgccPeHEEFti2QFdmDYTHlAv4zgIDKy5iwsUrI3WlWllGW1XZsxDcQEYMdRW3MJpeZmyCpTlXX1xjSeTBZ2ve4ARBXzkM14U2/92m988k0nJ+fbEwC7Vk/GE6dlYAZ5tSWNBioyYrBqhUpbrbu0RnY2ksZq1AxAca2zOahoEVBvVRKMk3Dh2hozQeRQYkJCAwdFwKzmFDRbKrc6SVCztHuDWcJiXpZBi6ju0gACHsrm0e5aVR6784h28zyVQUSUOKePORRtrYkqnOrSsntnbeYt6lzHMpFHGkRdGOStmpmVcRglh/Me1V0s7zBaSrZF1nkhA4tsR53n+ZA/R60rF81sTD1YQJlkHCYumkwcAEtdizKLgEiERCYA67zU1qbNSVhzr/XII0CeaVhE2tJ2+ysAp6enuddIKbVV0QKgVpvKtNS9gkglFbFBCzgAavN+miZm2e/7PUfLsLvej0XhkRFgVirD6F6rGVD3yx7AMAypu2TkLr+HzUx0YEaQSxHrnV80ltGr2X4pqQel/CTMzNXWpXmo5NdjHMeIMF8HCTe0ZQWwHadlt0zTZIhlWZK3FdH8sJnqUKoTgFV8nITcTkVPWNpud+vs5iErGuFtIqK1/cFv+AMAHrzy+rf+hb9089bNt7zlLV//9V+/1QnAF7z1c3/3u778A//ld/ytv/bf3rlz6+L0DMDVg4fPP/30F37+26ZposDV6w++9Au+BMBzz77w4BOvvnjnhXd/8bvOsB1NAdw+u/nu3/5lG53uv3avqBYuAB7t90/fevrP/ek/93lvefHHf/InlnUF8J73vOfrvu7rnnv22fXq6mvf977nbt4C8P3f/797i/e///2/7Z3vfPTgvhb8mT/9xwG844vffv3o0qz+oT/8jc8//+yrr78KYBiUWda6uBsFpxRihuANtFBdp2gl8asGnobqzRANDfEo7Y1bos996vTO5m0vffozH/7EK598/QrA87dvPX/rxtmgYzDMxy5Ihbs3M1UqpaR3oK01RE0noxij0/JHJjKOEDOuxkZRKfeFGIYiDGtF5DD9R1MdrTVyHgcFHQgazb0Fs7BI632uEJEIC7g3M28Apmmqa5vGLYSduJQxT3QIG1U5vO1mothuUuxzz25jhIimmzWU5nl1RymF0BVAIXN2uMFVdYoWxyYDYbVmu3k3jmPmiHfLEubbadpsNt46LDBaGLEDLDiGpplorYsWbeCAHw2PHk5OhVjLSCS5bYcnmQkiDOromdoWElFJB1VPsJKAgRIQMFVLCLQoiaRtGCaWUzoAokKk1cMNXIaSm340OkzRau2sWXNPWzElsDu3MIvaVoQQMQsOGn0qLFnI/VjHCBxkICL//+LdwNG78X/L7Mhf/MRL+5/+uYdnZ3jb294IpLzx+i0qc7zjHfj4x/EzP3f1tV+7v/sUbU5OAYzjVOe6LLthGLhotlkTgzwi6yNEyjimsFibt0CAhu2JWwUwexOV5CE2ayYeYofnorc9MkufNDt5tHEYba2t1TExZyq21ohotUp0+yHgc20Ot6Bmnk15SzUlVuKiGq3OvvbkS/MyajWLum5EhLOdI7bj9vr6OluwDjaCQsPQWptrFaJ92sRCiREuzDwRmX/WIKP0/74+GgDoj/1m/+Ynf+jfvXX7YhwHYiNU86V74dwOxWDUWitlBCBC+3XhwDiViGjeMwhBIiI922mp97S6tGbGZRiniUTDVwDk15NycmK9ddFLsiKMCESPuRilqKr1Wd0hCRJgCkkUfFgu5TqUFr4uVYdRSL227NEkJ+FMnXSIRh67kyytw3DEWUeEkx1dvs2OZex+9Fj2IR/QWg+Zr+taSsl/3q9VRFgJHtQ6Kz6IjbC6kXnZLfMrrwGYHuw2RkK8eqvb8ez55wDIzVsLYLC1VVKRIlY7HGQzjHAyM7OaUU4WOLXWnHhgErdkXhozkkcH0SwtKiKDky62e/kz1595ddtIE2wBU8e5qUfc15je+jyA8pZnP3P98FTHEx04cF0XAFdoUYQo3OxU9FCGxCTMUoIpwEfaFlkbGzbN670Hu5dfw+U1gMEwgJlkcV+IarZ+3r559vwzbdI9u0y9qoNbo/1qj672r91vrz84awxgAKo5iLyUvTXebABcPPf89s6dPWEVmMZizVDzthlhDAcCHkfPTlbkDNM4ljEzybbWQjxSQbVlt4/9DoCuS9aO2tzgpFryxCbjdDnvFl8dIUJjunMj2FoYymbLoj1qXnR7cuZCJlLOT6wAQGVgYFYyRFbTA6h1GcYTQ0RzMyN7HI5Ii4GZZS12X/LIiUhbPPj1V4ZGAM5OtvM8M3xuZqXIyQZAuXWLTravz/PD3Z5V/NCc99TJjXFXN2beHvryKOGp4hxLsQYuA2uYzACCWwh7iMdEg+IUAGjkq6vdyclJMzeQygCgtgC4NWdS0VyRWo+GuQGeFtn+OINEJHFo0Sw5lMLclhUeo5ZcE9KFq6oKDjMKzjhMqiTz9T4DCyRcsvyVkFHD1apL/8SdPMiDwunx0crMyLNRmNwPBcAiJHy9zDKUYRrXVtPLI0XzOI4IQZ/AsQXcOZyYG+ucZ3HyaZqIYq0LzPOWMmpZlrWUEczXy5qRojKM67ywSV3XwsLc56hMUUpBIlS8W5FFqFmNMGE3xrw6gDJtLFazqoUiIuuumNWcxmn72uuPHjx8dOvOMzoMObMtoqeDWl2nTdnNj/IKen11RQ23z2+1uX/BmLmhzu2KhqANrGXYahtVFKEiYY3R4amGkCKrW5AH0zEeqMQRpKwRIYc4oVVnZuVy7MY6QgGTgpT3mSA4y/Vun4mSY+5jXZYjp6O1lgKHMLu7sjjM2Cm7UVqPu4oUDhwbFtL9ERFFey+VO1m0ldcIE+dCnN8E8vy0Y9purva7DopQCaa07G3HKZ0pAqKkjYkS0WOzHlyUgiN6kRvcPZxExGBP7te9y4A7GTTfQxFpnqZC9WMVnamqtnVV5WEotS0A4Nadia0Nw6Sqy1LzdyjD2NbqrRHRkXfLhd1bPRRAdLdLEqwOVSmpV47j2MwSwZ1kJfIQUgXBIxOIiWFqblCRwhC+enippTM1DtoUHQ5bIMhuN+fMamn10NtiIsLBqsP1fu6nCx2WpRYpP/zDP3L18PJ973vfyUlSzONTn/rUj/z4j773ve99+xd+yeWDawC//uu/8RM/+RNB/t73vvf2U3dz8L6u6yuf+vQ//tUP3b1z54ve8UXJxTg5217cvvjYhz90cbJ54c1vQqP8HS7v71584cW1+W6+brbeevoWgN3yUEdpbTXUuszb8QTAeuXb7bkI6TicnZ1YGICrqyuzuixVVb35ZtgAuDi/WWt9/bX7u/kaI85vXXQZoK27R1csoMD5+enDhw/TJZYmjo45yIsxoVqoKoWZ1T43JyehYRjmtTooePBuixhYdG24d737jdcuX753D8C62z9969Zbnn/+1ul28Mo2A5gKpkLe1nXZM/M0bvsj5uQkcBuxFrRcjtBgjZtrJYaKccrWUInIrnSh3HCJY5ChrYYaDEZNnLO4A0zDMIBormt+YbiwCLV1IepmOlFtqw3DlHD59B8BKEyqShzuLaxnmVu4Dqqq67rOuzkf52k8ZebcfM16LasOQuyZ5C08uPVdYLWWPTJL60PUHjU1Z+Y0KGW4zCgqKZgkPMzRISDBRaToXOfHYCaPEqQhEgiHgYg7F6O6uSfhPtLIzNm9kv7zJ1MbDnJSGQjeHelMEW7RmJmLmhl15gjXjgCSCMvzmBBEhDoqrqYphJmzBohIACbowdhCXVb5rfH67/+nl/7uj917xzve8G688fot/VoW/Mqv4Pe89/zf+fqbCaQZoATxaDJIUDSbc/zAjKgt66o63o/EiRAcMDnY2QjCRZnFzJqZhyWUR7RnQnFosM6MmLWWdshmlstXxhEAzPt94W5/a+GiSipgIuGMBoe7qnIEM4e3dV2HQQF4a35cL1gTnposAnfAfLXWj6mM9BY8kZMAB0dEdonk8vJF7/2ff3Mf13/1r8DB0ZtWzeAtUM2rdDpzaBZ3OcUhSpQjqiCz2g6cnPDf8QAAIABJREFUdTQ3Ig82IqFAKUO+R5OMLXxe6vXV1TiOp6dbAG1trFxrrS2mMpWEStTm5sMwtLYKSfYmgIIjmKgl+YMeQzc6hoN6EinvUSKuLAJu3IchRFjXtR0P1pp7Z/lnKKSHoKMQH+FYebo81LNDJY+DiclHBGVyB2D3DlFLAGW2AJQ40LwiGCxgCifznrwF4EHcUY6pj3hEbY0Ll6LGIEGaUETkwdWjosqBllNTYBBlVhEDcQ4K8g9jEQbICR6dpJ2zg7WGe2FRoUhK6EG2cQKp6FCOHm/N95V5wgCgkZgQM1Nxq6s+Ec40swiKHhyDmY0i3lowgckY08kGgLS4frSbpsHBIJJNATCcTjTI3JZWeChjXupaXSNciuo0tWFwJgBLrUsEC4uyE1/XGcB879N3NgOm0kAtgovkOxMMltKWlVniMHgRZhrHrHZ7/GQykwgRCavIljbZkFptfxKrt7mKiUjZLxVAhdcmzQdWGaZhLApA3JJrHOPgiJyuclGMm3EcSIsJZR1P80YeCpaA14Om5qjLmueerPg5mEDdPVQLM1y7wy0QLCAmUXnmhTfRGgCmsZy6j1oawphNBcBr11e2zgPT2WZaW72e94sZgFfn5dZ4ZkKqGx2GbH2GBzcoKxcFR1jpP63kMU1ZpWbzqwxTsQggQlnyHtNgRYv0NmcPICfnHFjchmHoHX5ZNNsNtNbaKqADRb9T/Vt40ZIk3Xmtiy8KIiYOWXMzcGZQVWdGBDxahttbuLsTMwuBO3zHER4eBGEh6RIPNVj1IBIWiuiJd+aj3Tq/Ff0/zoLSfq49UP4pUTw93p1PLsg74T4oZb+DJCWlFIuweqi4LrLOGEYlDkZoEWrdnUxCZSj7/T4OfuYAO3nAEdb6tBsRlSkc0ZoBnoZA1cGrA7zZnJzfuP2Lv/yrd+4+DeDOnTvrsq8aoubC0ABwvVw51u3pyfV6qVS49GNuVIRLGHGVRNhSvnWQDIE7OQAlJqbdft/CSRjCnRTeTWi9rPBw+4ogB3cC67GtOckLjgi3dsA0lFLG0Zi71J13YISqKiyhS48X/0gDKEhE/KC8tNZUCxBgyjV5LMW8snA4OcI7eZOXVnUUEAXczKhX1WoItdZaOIhEk0qSWokLIsIOXUsc3junD2shRKT1Ei529xSdmZVYzIz+mTKHntakQ1NyjlDrskJYiCkwlmGxCsBg7un27zjDHmLLUnb3jN8eJTzUGu4R2RDRux6O21yqJ13lj2BmISVKEjaUCOSq2nP7acOpLSLKMNRlNQQLFxmARKpEC5eg8/OLjpxkmNf8OY+CToRnrDPTOv1zzA+0QUTMLF2Qqnp1tSOi973vq0YtV1dXeeBb1uX555/9D/7gvx8R9x+8WhcH8MILb/qW9/x5Enzyk5+8ur48OTsHMFZ587v+tXe968uEmZg9PgfAg8v7Og7v/vLf8fC1T7e2tqW96YVnAFzf3O+WB6fnZ3o2rGs82n8awGrr7fNbta3e2tN3b6+zAbi4e7LbLbvrHc1cl6s8SNRaW2tENJTy6Hq3u3qUSVV4UNS7d28/2D/c76624wRg3l35/8Xeu/3alqX3Qb/vMuZca+2zz6VOVXV39aUaG9px2yRcQiIEWARhC2EpEhII/gAkHkBICB5QHuAJIaS88IICIiYS4oFIICEchOMkxLFCIDKRMe643W53u7vdl6quU+e291przvFdePjGXHu3Ix7i9EMjnal6KJ2zz95rzznHGN/3+34X77t5d3V19fLVi7niw9NpA6DN12J9EtHV1ZWZrWsn4ZL5FAjCJFc77ZGRUvK27kaOmeStabr+9DvvP30C4JsfPP/Gdz785vd/571PfuIffv/Tn3ryCMByetay79T3okgtwa/l1JgBH9qwqiqJXbODrCdSG6a5JG/uCF9zcTZIDtMqL3nxNngcaazMFYHkzlKjr0opynVdiHKaFTYwtUB2t8IBtW06YsTqluYl/7jsEhlwi4w7s6Q778ykoLiYeuZgS5GnZ1ABcGm+9i4ijYU3rx9pLTku4SzlEZbhZbzDxMS0iRSDIZSkaHxR5FByQkgECIqeWXeDieu883Bmrgje0nmXCBTbr8DMydkXI6QQLv5xmZkemQhYuI+FIyJecX8ZEXeB2lHR4lW7jdKx917WzZccJYArU/ZHhyrx6rVfX79BN95cP+rXPOP6Gh+/6Lyd3ebWVEaKE2JTo0RmVoXslkNmTinTVA6JIqOeJBBFBsbOIyybm/KofyID4FIc15S9vvKSUe1DdUjTNA1MpCavIsnkGQkUZlGJB8nUw4WgU+MqX8ERngkWIdJNY4gE1nMN8PKSdIsimycihp49R6xVZT/9MDcV/eE9trnUIsRC3Dhim3T5VlHdK84oWMBQBhFTjdRalV9IARNTjYM0SbTNwgSJiOh2vj0CmObiMaYI73ZDCdLXE5IF4kEqWnWkh1Vdm0FWHoE1XhgHvjNxiVlt7YGsvK+oF6OcpcBl1Xmp8LDZlA6hSub9UO4aaq3rWjO9HCktXKlqVLlpmw9Ibn7428S1jCokoiD/eoOZiSYSVfY4zXXwEJutYKYmY0pcwYHRhWfSeuEGpZvgMomwCrPqCKFEkpt7QoWDhpeXkDApKKRMxmkoX6hcfIMKqBp3j8kBE5BMpGPGMptVU3q8uRXmtpuLA2J9DaLdbupEOUIZy+E7IhE52Kq18Ox0tqAl7LYvoz9Y+3x91VmPy/lkI2+SwyYOUTHO1Y2t/PZtEp72u1icD6f1uAJgNGeW3TRfHYqiAQBt6nDVKSk9OqWPAsQ6pYzF7xvB554doJnV/8hubsSItHQSUmkAMkXneaYWi8GFk+N0qir/3befGnnBqYUAksXExE1tJsfwDSpaE82ioj2sCr4qV7xbIhg0leSe6Ta8hMOIrKDsCyZ6ccyteQ4yY+O+hY659/FsquyiYFrWfl6PJSKbprYTnT0M8+NHD47nE4BXL1+/WG+upt1h3kMJ3gFYP9MU80yAg6l3BtCdRSogdVXiHLPoVJ0IlOXklkU2SURQbW2ewNDSE8EDMvz1RwkmF0iRQHLJWA3L8HAYAsNbf76al949ohwne/Xb6UTCbeLWMhBmfaCQRFOb5mldTmVQiYrsRo5BO8v5fB6foRwEyzx5WG0oiEklacCmsjnSR2a11kmbtT0oBieZPLz2FlCs65qZrU0NbONNjsryygjGMML2voLS4ZbGlT1NCcDTMpJUwIhML1M3AjiR6Yhw3+32dRNHtE7tjRhHl7Ku5z5JWxf7sfc//9tf/V0A5+Py5K1redCI6fvPPrx6+ACAzBriPMvip8iRNqKYeJKdHgzphmrOZZagGObQdOFflDEWEbOIkA7+JBE1aUTUzz3LpbJGAltWWWxpI0m4JClcODtC5N5BURkoVX7HdhJdeB8FFw7ud2ZFjo7db/uJvv307XGhAp2W87INKqSOZCp2D4/vYBmVAnc8nXRqZRW0nG6LSJ/E4T6SxuH1rdMdvLUKAvL0MM7GzIUHMUN4IAgD/Nk4nHd+2Pd+TUGFjuUkahJbXeKVc1LYAQAdtcXFwdQwsi3JK3siQy7cpfAyX6jHcTm2kKmqwnLxLxSR1YzGl4zJx8i8bJrrWptnoeHztOtmZ+/eXQgaw/Sk1g3LfaX9ODFBocIbHZIFRMrhvcnIkXl985IImd52u95tt59ricnKp+XITVWZiB48ugJwPB6/8Y3fWfpZVR9cz3XiHx7MHz377qOHT86nk7mv/Qxgf7V7fXPz2g0eO9XD9e75q++XrImUnh2PmXG4ntfbWwDX1w+OywtR7suynM5lIp5hTHF1mAK5Lre5VuE0TVfzsizLcprntptb7ahFx3j96vl8pQH3WAC0Jvt5Op5uI/1w2G0lLFXWcs1dfKuP3XtmFL9ma+DlYikVAQJtDtyUGUSYmHmSR/s9gLeevPvOJ9//za9983e//eFx7fmFzwF4/+mT5fix9/NMlVlaD1cyXbAienr68PxUkKRkeAiYSaUQNE8nT2IP5LYhBJf6+BJ4NxBMJV3W1SNShp0zg83MzFQLjKj3MIm1qkyptLs6uyOSIhEeFDwcO5m1QEVm3u12xaZmlt7dulWOSWynpbtVbG0ic7MD48oBVGXmy7qrpSGbvTGNjFWViCKIg4aKIyvrxVho4i09ERSErBwtEElWJB0IBE5OkSQRqYlrj573dr/LPgmwaxJl5aEBEKn5nYzPhqidRsGbSR07xo6UFACHe/EyRxAzEkmVVV0eiNisT+lHTAqi+qZ9fnP9/+BSBRXBYZhlJFOu1iMSnDT6oHT3kY94dwgmPMC1qEcXG3VemzuShJgw71p9h02THswbtFFeRcWElcGar5F7new1vq3NMwjmVrhw0121jLWZRO9JYKnSD20WX9eSs9ZWWYc+J1brWvi0bhSByEy3zLYh0WNYAk7+gdyPHyGAY6SikoukKDyGtaFZ3+12o8uy9OgAYOy9kwhTgSICwJgMjkghqMrx5lRFYXhfjguxPrl+cHtaPv74GYDrh1fzYScQbZMn9/MCwHoednvr3Y2EaCQ1Fpswk8KZWm4bdDUMw6V+pG/VY95CPi7vRAwn8Miorr+Q9UR6RnqKSE2S3TvloNB3t+KVCJQruDITwURUlSUlmRkx1RB4RJAQIglZoAZfjhCBEGXLdNFTfWgPZa4YTu9WFneTqITVK9R9zcxC+5lZmhYMI02rPu6VKyFa5/FFsk7Dpr4oF1JnICUY5Jm9dwaKyuuUmVgSlLkS2iVfIELb7D1yc+WjIAaHu1WQEYbxZwXBCoiIY9Ceq/ZPJ+Kp7R4+2Fc/ee5tvkriuR+EMqrAnZsJQcGE7mtFDwjAqpnU9of9E28PAaAM9hOewE75at4BaFf7o5lMEpQczjKamRxjYiFiIs4tKf7iE7mbp2oS3H01Sw+KZCLfAFdVSWkexARhFX0A4ArsjDYk94vbOpjqqqnoZE6YShLssZzX4KSZ0qjo3CxMjPDuZpOOrYE9D4eDZYS5hV04/EmZyHArO7/hQ1kNXSCQ1Jo8PIzdTeQ2wnr3IadFa0IZ0ddYV1bdPbiaWjH819NSpmR6wG43NQAk5HHs0iNcWKOmu8wQZnFiS4SfAGBdLYOATKYIZ46NXV8qkPCKAi9hnhAie+8/YLw0qsmcJsUWREfpJFARrm69XEgiPMOjduSNyhtJhAwzj0wKRG3QgUQ6uQ060mBwlLk1LCOTCgoREa6uTxibprgYTEIU6VXyjrPHjUp4U+Kgas4jQTBHwAJbOZ+UQRGZUkYcAsDNRKQvFpm73VQC7OV8ZGnV11gYcmxX4PQ0T+PGyRXSCVEecYfBSVFUi0KciUiHMpMA9NWEZZ73H3/86vrh4/3+8JNf+AkAX//61wnrq5ffe++zn3z41pMyXyCiAN32U4qxaB/scZtkJ23mntad0aovjrQgRsb9eWlETNNECAKD+OI9l8RIVILVBTUua9yAW3TZfJFql+N7aWoytdV6pieyrLUKYa9cBrNVVe8SnhlESIoAuvXKSyNCEALpGUxSU4ul94QrK5IvyIJqm+YW6RHOkHLAAbD0tVb8mh1JWkw7JCIzvRQsQ0RQ9ufIjIx7cQlEZOZENE2tPpVlDFIoUZaFDI1An3EeJTKy2CJNpuKhhEfoCLa8AMcibL5uAIcCWJalEIcL7ajG70Ry6t29X/xE6zE0mlW1bG4ouRJbLKyURACkeRbkM4ZRtFE7o/de3Hj3MjIDcoS5iGosdYgh04mTtMTAmya0rJ3DMlnK77V4TyNZglqTQvrM1sPhQe/95uZVodKvX76sWmJ/aLW6l+V8u5wBnM/nBw+v2jR1t6bZ+wLg9uY4T21ZXpn3w9VVf1mT/0is06QKXU4np3h5+6rW3eOnj68OV22S733v93WnAF4vz3dtWhd/+5237bQu5wXA1fV+jZ4IFia+gH0ZfRUkUewPh3qLbl7dALi+uobw4mdtejqdsEX3XR/2x+NxyZGGxgxHhgUxa5PhFLvG6fb11dWVXu3WdR0nyJitsK2dWbmCkYrU4CCkMJ2Xk8cJgO74/Xef7K8efPUbv//BR9//tV//TQDP3nvy3pMHn3r8JLyvx1OTBNCUonfShdADXEJgMaoBVkpkUNUO9XAZpKxB5HDmUipZmfhL0iV9do2YJFRVpCVTWZaYOTPmae/RvYL1AI9sjUc8K3IdOXcoNdDwnsrBsSoah7IC5cw2qilOVN0Td/ptKEsghZgyL5PFagPmNiVhXdd6FSNDiFiEEu4+bCmIwp0v1qVF3QXDaxGTsI4TJByonQqZRjoMdyM8kSRgYpYRm3D5iAV2uvvx9vb//MVfPv3Gb+B4jOPp3Sdvf/rd9z79uc996vPvz1e70/l8s9y8OL+48dvcOQ6YH13vHl8/effTT95975f/6pfe+cTn3n33HU8qe5LaXnKoooJZAPaKQa9lh5GJwBlv+tU315vr7/tKUKK4xkGjNKLCbPku5B6RCTDzNAkAjwICgrmmg3FhaVWLikQmNrNwGwHPVXfVPCNyRETLcLgbxwpxZhAzNkPT3rtVXjYTq/pW6CZx0Wkx8t5qjJRehUlCtgq8iob9/grhmRmlvk/PRM261mWhLVMpIiqB/kcU4JjneZqmhKlCFOYXI7SsadjFl/pChahALDcjGACj3AazXErdIjODyInNI8zn1h4/egTg9nTT3SeZdrudEsqQSSeedvvb1x0ikTTiE6PIdJFJLBzDNRM8issL4xnF2DHOSZWSyFbeSuHjuVexmzn0+VVbiEiYq2rlg5aQSTdof8R/0MaIDni6qhb37xJZXJjZRniJMs8iSG4GXOPID1BG09Faw3PX2txaX8+2rN57/XMhyvRu3aNja7SSKdK7dYFMMuFiBs406eTF1axB5ZiyjOHA6AojCFmuudEYgSKGrL62pmvA0rLtpsO+2gw7LgCm3QzbYgtE9tMc6VVB/sBAdVAet/iPTK+IZqLpwWHXpuvycPV88XoRbVet6X4q44BTLMGx2CpzIwxTQAW5ETzbpFdP3mpbMwAKMzNbkym1AVgRJhThIVQQ48iiEwJ4DR9dQSUkcUE/yQnZGAHFLpZJlfhCp+4gZ2aVaEC6UmYNypoeb0+tqQg5taxmTzlYwLl2y80XJoVSOJiCKZV7DwCTMilnFwoHU81Zenq6J1XV1YYR/MZ83rWpkINh5iJc08sIrJFNBYAzMOmyLKZgSBkftNYiQiJ5VgM4+qQM4Mnjh22xVzenZy9fvtbzW4+vAez3SqpetAPlGCQUdiLmBBxEZWeTNjTMAskkJtm4tTL6WITZQMUoIJTlTHYhT5VHfZWY7llj88LnBj5NP6Cbq7at1mM9r8xg0SREJIvMW6LQuq7uLioFctUZBAhRAhQR8zwCKSiBJFUpiXPtMVkaN48LxjS2iyRUcUw5ILxiNXP157wMW9nSP8u6Glhq5uwZTNqtg3JuU+VSuXVpEOWZmxmxoOIzrEz6BZkIJKcXUJgZCeNh2meXe7h1R1wmdX1dpknd7OGDKzdn5kcPHwD4yT/yhdNy++Wvfum7H33nn/qTf4LbDIBFrq52DL+9ebWuK4lfDtRdMZgqIREIP2WGk3NBKfesTEQ1LWKwuMbMNj1y211r+5WKD9l4lVvM4Z0XRWkcAEgmUYpoZWPRxjMffXuEKrvnpY3fzDXcvY+4qExm3OOIVmc7wiITUWaB1Xg01R4BYgEzc1z6cESC2zyt7igPWuURjxrWREu1kRUDRxv/Y7jogZUkpIghQ3dgFhGk0t0uARAXvNLMLuPcsZoGaQhpXi2RUiaSB98d9ydCzFwZH/df2pLhaJk7MG3Iy93QuL5YVbcgmtx84BGO5DszwYFSqXByZBH9RZg3FLI7glhaa6pTmbmYrQknYSK4X4JvWFXLrfnC2SFORIbn1DSZ6wPsd7Mq9x7zri2nM/N0OOwAsJBHuK1gPhz26/EE4OmTh9N+sui59EgzXwAcDgd4CUjp5Ytntcn0jsweGazT4fpwXM4Pn14DODy6Pp6PH778KMimq/b48WMA3/nW7x/arrHc3r5GzyePnwC4efnKzFprLNkwGILaOCJmnSPitBxLr9TmxkSLn+FYbJl4t9/kny9evHj48OHhatd73xBARpF6MmWLzwBla2Pgbzy81VWmdLceqpMSI1BOZwJkBCKYIvtSsPW5vz6eTg+mq5/+/HtvXc3f+NY3AXz5d775wfXh+ac/8d47b+12s9b7CXI7N1FSQkrxID0hl5DRWD0js/iwQTpNTQXiFD39QmbOTOYmIhga3gs5ywu8GHBnVZXJ4RhhqJREkhljn+cRNBuZEUpSoUjbtIakr75YZx4Z0gWRrOu62+2ZudtqVmY0JMoZZm6NtU6B+mBV43W3CxU3Iri6lPwBzTIKjGMW6EbdIoCT0LsRBvWm0nAdIBQTrwxLEDRiWWSzELrUTrUJHI+nr33ld7/7ta/dfOubcl7i9mS3tx+tub5enj17/o1vfJMaH5fzyZZjnlbp7ZHMj+dHn3j70fkdag+mB2+5Rw6jqUJVeASqYCPLbWQP5BhGvrneXG+uf0CAI3MQySOcVSZpQWHuA58NJ6JJlOiCayJ6FLWiEdmmWeaakXPw2PGi0gkvVVIxM+r/zQ18Fzx6sVOomZMUUVVGt9IybTP3dR8uae4+eBiIsDuiKzMXteTyJwnKSCZOcGbwcFOWRBAp8V0lVsZlwlQZ0oH8Yd3mHxrA0W3RXv1hGrJOiPqswzOCCBiSdRGBWAWtu0ekYVNQg4lTiGje5HRCfDgczn1d1kWn+enTpwDimXd3Mzufz2FZ5ekkunYHNdUp3VZb6/EzCQWSUrYyNBMXAWFmFn++BlAR0ROUZL2rFFWRd7sdCXvGRcBcvB0zU6Egv2g4q9LjhKrG3SHHdc4RcRqqf0uPdDCEiMytDnoCE5Ir2T7yEnZbj7yyPNs8AXA5W7iEiAhFLDdHAHl1zFkUyonWNLXmFWCmXZuygUIoh0m4EiMR3XywWga3JTCAPVZZjr2Y28oUynrYHZ482hHV1GKXMWtra4RQHHay3wMgYVU997WBObKKgKBoVNmNkNa2kfOw9IsMIDYjCS6NdzW6Tfk2y7RM2qPrJO7pHV6eDp1SOYUZSOGRzZZeI1OoKInenI8bSJkkxG0SkXJUOa827Q9reIJYJMKLO4Akc7MoF+MxePeoDjJVdXH3i/eeCEtJFapEAAsiYMzUwMQeaZYAGDFdH8AcTGAUfrVkru7pvbXm3quCYQxaaXfr7jrLQKkY0diSg9KLnUvoy8JlNMfKWxFWNztZmISIwDHUeuULiFy6FRvi3Nf9pKYlfiNkADifj1RYIBGIz6djWZk40dXhwFDqZ1usJo19xbSzaZfgEuLXU6hw6xiQST0aURGJozNYtNJtaynJ6NtIOGJQZohEhJQy0+NOF10uS0GRIyoXY4YdyAjZuEhswWGDMkFUKyjD3Z11DKPIg3wkm7BFRug89xzgbGWFjgTy4VgBGuI5CosBdgABByDakpCRQFC9HiAGpff7xu5OIiwglI7v0r8xa6krwxM6KOVE1FS7rxdVlCpHRGzHW0T4RkKJSHePDEujMlT2zHCQl5/0aMIjW9Nyy88cahqRJiJM8vz5i0eP3zotx+XUa4uTxj/xk1/47//Hv/hXf/VvPn7rLQAPHz/+5HuffOedJ28/fYx+fPzgCsCuScbqEGWFNGECcO5GCK5uFcPkud5NISHyTBLwJfFyUh1bKKOAxeLVZ6YQWmvjRnoAUozpyCg7Z7IeYa1JhEdcvrCzoDxcSl86EGdCJoKyAKmLHo2ZrQczr77W85qkRBmRCRKpl3MAbcLMytXSVGKxtGSKTJmabWopgDkywwakUidIemYZs3DEUC/VW9omzUwL100GX6hELRTJjWKUiCh7jBSWsgGTSTKTIU0VQaOqYLYcr+19Ho2ZTdNUaGbBKBv8FJk579pGY6pXkdd1DSuWJZVqb0hHvVgzG0QSEQHWVqBIQSFKmj6yLVV1cK8iOBDw3hd3rxG3pYNc7hnKXiQqQbp1s1ZCPCKKdPMVJANF5YhwbkLKhweH0+k0lQoMKUosahl9uZ11rg+2LEvAM5O2IizM99P+5uZGRTDPu8MewNLPq6+ZcVpO+6sr5/joxQsAv/43f+WX/7e/9tWvfVUaf/79z/7LP/ezAP7oF3/qeFr2Mivx/rAfu7pAiRPuXhJo3sivdlo7MzsGppZAjUxaa4e2P6+nQiEPh0PZRDGpw7aQVCIIc4AoPGO0xphac1v76r2v0uY6hbuFrV2IqbX0QYRpjVmoZjEsiFwBHBj7Ft39vOpn9vr0J/4RAB++/NTvfP33fu23vvXp5+vnPv3uJ946ANhrmrQE5gYwZzcA1G2gapkGI87QkT5ICrCrkwA1J+BkHqZBTCOteHTU7lY0okI5hZkT7kYkEWiig/hUW4pK7721cQZFmll5f44KvihOa5bj3cjSuiiOfyAddlSJmxMHgpIvBvOsmplhzpvyusxuy9ejtTkHDGpax++YVdWshQAOpFmI1LmKHD8JxmmUHj4mahSeVvSpi9M2b40EEZ3O6+99+Svf/X9+fb/0/eJ2PK83x5PdfuzPiIWUe/rtel7TbQo68NU7++tPXH/ifP4EsLt+68HTJZPCMixZSVgDZVc3eBxD5j+Ks8uD4bzQOd5cb6431x8G39j6LBmgaLkyDeyekssyWFBjDADuQ/4WgfRRTW1K0DKwi4y0OhxrbyIeMc+b8yPf71WHwlqI2Jb1fkg2DTMFMjPrvWTjSUB4EpXH1hrGW3Z1bUel6B8OdKBKka/NsDjFyjJ4JlWJVjGWFsVLZfYMc/+RAzi2Mh0X6HeU4yJpfpk7DZmukvUSjtI29YJsutzo2Xuv+iMiunUwich+vw/Q+XwEcDjsqw47HZfnz58XwHE4HOZ5J8KrIpKJAAAgAElEQVSiLTKWtUorFuZElmRlgydCgYysYPP7zisDfa/pbZkCCiw6UxtH0PZrYlhMV/E9aB0XjTQJ13ik+uN6lQZvZbRdd9OvCzBffIF9mzKIc9zJS56eUma36cEVgPPN6dXHLw7hh8OhmZ9ujwDovPDuSkSUWZsa+amfAaDHsbuQNiglSx20qunh5hbJKhtdZbz1hVPcxBEA85zFeH8wH2bdC/eK7tvtiWhyUNNbxG2BNOvCKpqS5kmQKi4ZNX5k1Uyvs1OYq3elyAo7BHBaFwFNTSKB5FSuwTUxcxMiKdsTlNsWpaj2qps3lniZEpBIMK/InBVAcoLZuvW+KGfTIpuQIc+9s8gsM0AFVDAlEMXoibggdEhAiVtrvfdNEE6esZyXotxP+/JToOW09N4leCJpImP6JIDQ2db0ZBWqpMMwJzBYVdy7dwOQzKpT7Rer9avrA4DFuhffXjkifUyD2swjZKT3LsQVTTJPOrXdmO7msEusfTNpm0zXYgwh4fDitlHl15OQKKJbt+CpzW3qvNV8fX1y/fDR4fGrlzevXj4H8PLFq2kXV9e7/X6fLNWlRJQhKE+YROTmnLXwWdSRjQjCNXg/L2cmZdZJFJSeViW6M5NgY9nxnZVa5qZfKD4cpJyEPTMCIsVoyO5S3K1IYmoiABpLarqnEieTu1caTpoD3KYGEmQUepVR8E5NF0csyDzPk7YMsnV1t+HCK231KAPOKKc9GkwxZU7SamtHA0lUIHpt7rq5NNX+01rjHH7+zFRVuDut52XazQDmaTqd10DKtBNiR2xavCQagnAptU5Nd6k8K0EkYVzyOibJdDNnzmKLlKHy7avXV1eH2+OLm+NtWVVN++nP/8Jf+NP/6r/yj/+Tf+y/+HN//vXf/RIAc+yuDp798+9/+k///M/xZz4FYHp0jR4BA4TSs7jg5dTPXF5599lbRTSIQPAgu2kW6XFssvf7jSyH4C0wxXNkCtRk0/lCXqB6Q7hcZO99n1oLZtvKFd7saSAiFS4Qpa5AMnO3gXOVgUK4EZHqPJj2Vt4uSUQYGzjX3AOZ3Y2Ta8xb6D9HTq0lsWdceDT1aUFSZqn1aphZm7SMBqriKRCBgpg5trtROMJlULzb7cojRojNjYia6Lqu9SaTSkYGHJj+gFDo4ixjZrSNHxoXUlqCGrrQEi/PIi81Dcq7NC5/Gp46CTLL62cr1yiR53XZTTMyl3UdgCMnqE755bB5PHMiQZnuTpefFhcT30I3fahIibKxnE/naXeQmQAcb9dgmuf5eLydVEExTL6anJZz78v19fXt7Wk8XOIAqbYi0tSaXNd113ZmxqQM1Nmqs+ymKcJZ+fZ0uj0vf+Wv/yqAP/cLv/Ds+au2b/3Yf+vv/v7/9Wu/AeDf+7f/nX/xZ35mWW33YO+etzevAOx03+aZiLqb9aVop42bTI0ilnVlkqL1nZZFVed5do/W2n7ebdwBKgN8Jt3vr169fl26yxrSgau+RE0vOEGRDAgxBuvYM9F2MzxYFfDIzdczo3vPCJ1RiULpi/WcMe2mq73qKwOAR5/7rHD79kcfvTre/uZXvvb9p08AfPa9tw9t8s4mREIF+kp08a5JlKmbsxiA7pnsmU4WmSmlZyQSkEXFQ9vIAwIFWIgvYXO1UZPqfpqP6+IbOYsikYjI+ia2rkVdEZY1veS3CV/PlVMrzDIfKiJqGaxb0nmeT6fTbrdT1UsoKXM0adzIV+NLLb8Vt5lZj2Ns4wkzE+ZpmmjE8ZgIA0FUKrWLJbZHUqZnKjbnaSCciSkj0yJE+dI2jCnrvdBDIirM2rudb4/Ly5d0tlidzys7paV3M1/XtDV8sd4RPiU6RfOc8PDp2YZSjT2z/hNI8URglOk0HH8pBlrMF4wG9zor4I1K5c315vrDX5WA1vuiu1lEarQvQkTkqxc5tHi+kTTPOyYOM5VGI2qivPWERyI0OO7E/hER4Uw6ZK2MMcS9V0hcCoD9NF9oYpkp8zRvQdr1hw3DO7+JZroxyne5n3tywqkSrLYqtNpWsfS0XjOcmhryoMOP3Oux0TFDJR30w4uJ/aEBHA+fPDJbWxNWKo7NxRYOxFStkediZwDz3PbTvCyLZ2hrtJF7mTkyk52Fuo9vwsIRYRZJIK65IALBjKbaRJpy5dtVPXd7c7y+vpZJue0A8K6B0krJj9wodmThQjy16ULHEFFWSSL3mLSxqpsDmHW2CFCEe4Rvz3tdrItIJTLWmJeYlKRGYdo0R6aXFITB0u6fjkRx/eBRutd0qw5agYQHAWlmsUHm2kQpCKs7i7SHVyj6wdo9UHKO6AHg9vj66mo2JYOxKClNuv1QkixOhGhxNcNcmFRnO50nbW2oTpZuVnbZr4+3OXLRVp7mTLQH+35eUmQ+lOUM98U8ghg5tUpsOSPBvK5ruE+k+92u2LGr9d57Ilm4ftnYeAqX8F0AFA5mdxDgBE+vNBzRyXJIUnlob+ERfTlrkwSW07nW8H4+iMh67t5XVs2JAZivDuwOk4Quy+LWAbRp5+ZNZxIFhGms/YgQngPOxODxxkxNKLJ86Zfl3Ir2zJyRAJMKRGsXWHq0JgqiIAoQcblhWjfvNXZLs7X60takNU2nzGiimrJJG8AqyFTi0YTIoLwQcyLMax5F5/PKpK01pPe1y24MlE6nk4iEu2eoTgCkqdnq5irCPIKBJ20lyQbCzczOAMqmRYmnWXp67+dy1mg69TX67Y3I9OTBfLV7AuDlq7w9vrx5ddq1Bz2icQMwK8GtydRYe1+naS4CyOq2P1wV3yJHnJXWxytFdJX7ALp3X86tNSCZx0DJ3d09qOKotKreMJ/nOYsPAFRE68yCC29/mzZFupmFJ6s2nRtJXx0Ai4q0UsmBB+nE3aki/yLcrezokGw93BPgeX9VNe/qrsMNgusT7sZrz+fzmZnP5/PFs7pe3d69tabCJS4rFE9EmTnTSwehrQ3fHJHctggEJp08mCLhGEaZI+e1H2/P+3lW0qEMD1dmESWYJ9dTyODeVyJ6cPXYvdfZSUTH4/Gtpw8/fPaRZ1/WV3/9V/4KgJ/9l372n/jjf+TVzQd/4k/+8U9/7j9aOgB8/OL2gw8/OlwfzPv+wfyX/9qvAPhT/8w//c6jR2krC5Fz0cRYWUTcjIKFOQc1hnrvxKKq6WkWA1wlLsoJN2VqG8BBShwZNRzo7gUzAdzdkJxMOnPNF5mzXF7O53Nux6Qta2HrEZFMBauRJ9EIVujdY+kAdJrLNiIi5nkejVYTdwchI3r0Ii+QSqYTNSJx70RDDuDI3vs0TWauk/ggDGZrDYmIXu/5RumUQryRgwaeyN57IlprrbW6h9aNk8OzTdNpXS5+STXAn+edspxOp0rKKP78+GUv7pIinCFE7n75vW5evd7v93WcZabqdAE4YnMFX5ZBFOq9ew8R3e93FxrjuhhT2YVM94sBViqwEZGi031RCQBzjxzsA2bJCstVSoy8IU+bJgVRLcBK2GGSdV2ZNRPes3QQ3WKaVJu05hX+UnSqSIAaNwrENOmynAAsa0zTFCKvX7/ezwd2uegF1rWzivdeYFbTZqvv54NbREKLJuBFurLKpv32dz78L/+r/wbAqecnP/vjr2+OrHa9n55//H0Af+EX/uKPf+YL/9hP/+SynJEhc6tKtEeyZAoLD8xitUFdbLu9QGqNT7XXBZhp7X2eJqKoG04Qt0wO6jS2zTAfSj0i0hoaCWE9ndODRFW1iksLMLOo9liNUqQC0+DIDDM4Z0xMlVcV4Fx9sU65aJPrqQG4uX3+Y5989N67jz74+Pm3vvOdb3zzWwC++70PPvH06XtPnz643glGAtTDw7S8+lglBamk6TitAQCtGaL7WbjD3PoMADwR00StXEJq+w135lRRlLERjWFYuLfWGDxNLa2IcuzuQlL0D9oYpqABZBMhovB8WLcmbcxOt1Fiwolot5szI23wrsq9rXw9uBDiDWTvZsw8wKbCl2MwRKqeqQUiTSOXTA93DzCXZVUjEnjKJJAxAINAiInSI0PAqr5tldwmqggVoqFOds9M5sp11XDvx3Penpfb5Yr0QJrggHuGdbNwFB3DPXr2Yz+/XvoSKOxLNIkJQhCzSnsMlNQmC8QBQcoxCBsScznF3lxvrjfXH+YianN5DIMTrTURckLp7ArQj3DyKF5tnbCRxEzbyDxz8NTSPRKQoOSMjHLj6r231qY29d4zqSZYlbskMmzdCyB2dw8b/FZgczDIiDDrnjFNEw8LuxCRJtKXU6bPTYqqPKmYd+uhwq2phQE4r2emicIRxPekbZnZzdx9d5irbxUVVu1uy7JcIJ4fOQbHPM/LelpX2x/m3qPq5sPVvjCaRhzEG3rEVa3W8DAHjyNO53NJ8UWkDx0RBJJMwpKEyKEaGoniIG16oP2QrAeShUSCcDoe64TY9/28m5h1UslY6z5nhPeEQFlUldIAnE8rbyKUUrTi4hW/vQ0XgnHRR5m5sWRmHw5YppWCnljOvbQk2JI4RLTqvLuhVtJ9+TQ2/raAgtg3/TNEnNDN4F1EDocDgPltosz11e1p6d49mgDoy6LLKRXQHOQkmQZF2dzrpIXX7xUZFkHhyuK91y2VJkS5hhEwTVPGMCdLAk+69DUlb3IRKACKynBhZzjCZGO1FKrP5Jllb1ZmHtxUCJRezicWzkQiqqoWo2ie5znH2B00pqxcpAb3ygZBpBdRPEDIKD7FXRPbLRCRKSLS9EwdwApzt6QQYhBZxX+cklvLRHqRt7JWBA0vy14ythi9IpX8gZgSuyqXiJmTSYVKLGAxBBNBniCPBDGPOCiQN20RYQii1IpBEbLoZuvqvpu0QmeKMW7rGvBkaGsAevjaV2bezROBygy/d9vtdn31aqIoB3hU8+rqW9LtdFoAyLrq1KSgX4rNSD05N+93kYACsOMRnKhkE5JhpgGE+dU89+59uTEqCze88/Zb+9v545evvv/hy6dPnxak5hmHaSLEugR4rgYerCS4i4LaeK9lgpBApCGCtppPqanK3wt4E90RieuVa61h83XrFRPgvSlrUy7ZYtWGjDZN63n1CDK78PG4KA+l8Lg/pBrwgpSx/aBi0eb55F7OSSVgmUXAzCCzXshLExpuJiKqakN6g8wMFHnPEJdp4eg3NhUHClwBgiqoNod5ao+uumNwPRwe0E+vH+SWzEy4UK8TcGFiqkhcRK0ept5rI5JNHBE3p5sHj3YffP/Ff/vf/ddf+d0vA/i5n/+Zn/v5f+7Zi+cWr977zJN5/xDAh99/vTtMpO2n/+g/+pXf/lIvzg633/7q13/svc/Oux0DdcjNNN/ZRlwsk0V2u51XUAYYytVYMjOVY79nUN6ln2xDyx/wUinXG0Zu8Gimi1Kmw+OCIzOz0CBPigizXjQmnsHbfHg0J/eGBxl054t0oYUnb/T1TEDxgw7nAG2ehUTkfkmAFa9wA9re3Ut8I21y+kEIqxTqWNdVWCedAex2CsfqVrYLLJtFi1nv/bxagRr3xzLDLWg7QeK+R8ZIvrwjo16qnLEtm2Ek3NCFuEFECLrMky/rTrZR9n1uzth8SEQkt4weiigCzlitY2rkloFGbRKyHOLN9EiEu5m1aS7+BUIAdg+CqOjQIJi7RyW2I+/RKmmsr0hQa4UOjLRp5mLcbMbfHBFJxJDk5LKrSC42Xz3x4ZNdUgMIMXaHB7/4i3/peNsBHN569/sf3EQKYzq6fOqdHwfw27/1lV/9G//Hn/pnf+bb3/r6PMnwU0gk0j38Bwx3JcIsoOXMUKw6ojqOIiLM09eLeqi1qWY567pKKxudymRPEgaiNpluMWkL8hI/VRR06f8qdbW26NhMI5ORpbXqURQ8B0USmICIXOEG4HqeOp0J+bm3r99754vPXt4A+Prvfevb3/rus29+cP3W48On3nr85BoAHXbK1/vJEN0tGFlrHDyHIijgBqadTAA8ZTi5R8bFsI05PVZfa+UWpbdNUqlSQuR9iKom1XqtQcQJvXjlIiOoclwuJwBFOBzEFd98/32u0VTcHUDMm0SL4g+St/9eM7whUM+8LJMNKvJSEWFABJGFXAix0Ebr8BRKpNXfXlhaY51Krd8tei8K3aiRAANkHqvleQ3GsCMmaZSNJ+JMYiOs3Dsseq4nSwNDVaamM7eWTHln9PwHmRr/nz1awe1vrjfXm+vvV6KSlX498ISSPVf2UUWnjY2oNMKETTSNuMsLGFnURJLRu1eAusytndfzvfOdMwmB3PiPNT0nIla5JOglQpin1i6jiHRP88pFFeKk0Y9zJCodESTbEImRKlImRCpKsTlkIbk8yvKyVwxba2V294saRZl6eNmM/xCVbz80gIMol2UhJtXWzVhlPx1GaRXITJUqT7N4hpFRPVXGxV8zV1uIaGq7ix4yIgKVFNAGH2eE1qh7N19gBuE2CYCJFSw3OBErCS/dith/etVV9cF+JxRzdZU6ZZJHLKut3UuzBHBERpKSMCttY7UkiVjDnFVAudr2SESJqFdMw8jmTBZh5rTRowIQSSCAGJaIeS8SIqJa60tKcAErNTdgjJcytiI4Uo7ntc0NACahq70v63lZLnT3Ns/JBCKWxmC/g05SSLPcKfjSFybgGaQ6Rdy5BFRxnJnwEYVTrhOH3c4zeNa+epkfhMVOJzCb9TX7gPzB4SFCwpxJZZZB5gEQsRDcRhTCNAkzR5q55b0628wyqgQEUFH3SDLGPi9WtZeRb9EruCVd0t0ywqlCEISsr/d+ryg/zqo8MrhiHseNsJGiIsTIsli/RL4gXMCUYK7WaRORZULAI8W6SJ9EDGdQZjDoXhEQyM5CLclzy+5BJDwomoptFhggsBIlu0e6p0SxjkmUEtQdHhU2rdrMI9LY75JwsEVb1sfju78YvH5lSU+5pGeCMsrUkZgagGwVMEfl+ysiyZWAm2ZmfUF6IIqrNdN+nveHfb7sNx98+OzR42sAbz1+bOERObXJzFDJr1Jl1LBepktu38VVIIej7dAQCjOzgCwvpsXlgZTurk1Hlk2kB3jEWGpIlDRsTViYqpLIMLMLj/A2T9XV5KVOI3bk6r7Z9I2e37vDIRU8uNm8BQ/9vG00X1VFZHoQ485yscRlTAnSeWIRGZ92MBuIKHzU/XeGjuG0pViX/hwF1YmOaSOXzC2CynRzxA/11ZFoUytb1eFA4UjvURQJwqbrThLN9LV3IqqRb7rNh/n5q2eq+KW//It/5//+2//Zn/1PAFw/bhav9w+853O38+nlSwDzfPWZzz398le+/ku/9Je++MUv/mv/+r8B4Jf/l//1b/2NX/mP/4P/8NR9L+3ho8cAbm9vmcQzKEmStmgtD0KbdhWxrsQ8fFsiA0mICtatPpwptrTLQYUYTihZLJ6I0acxkTAixiIS4ntEwiw0eRjN1PfNpHprwDqcAkGRFSwVETTuYm7xE3k5ey+9tN9pM8ZfcCnkVMz62KZYI7LI9pmpCQCGiHAkKgSaN4vli2opY7hWi4BIiMXTt7mKFcCRWzd1QcmHWmSE1w6r13QfZqZlAhqlOplE2ul0qmjMTCpvUQCiraj1ZetTO66AqHIWkrae/y7jrdzdB1mj3NW1jKg2c5NIETF3YRYaubjpa4SzCwto82FQ1tZ0tQxzYlT2tjuFZThEWLgxKYAea2bPKGxgY7sKI2qO4IVt1RcnUkmZ2dIq/bNgrIGzAjQaUlBShlMyJ6NSp+rMSaJkFhJpv/f13xeeASj2/vr27U99djmdJeLm2QrganqUXSPocHiQGG7lkppJ7mlb0h8AGvZv6X6X/ltvqWWkhxJLa7pZRTAkIlia6LRBb0hG1ruxqRjCPUioevTYDD6FM8nDt/d2CxsWBsiHJk/KKsdJswVSUsrryACsy63O04F5teNOD/tHewCPfvzzN59499n3Pnp2c/rSl76RPAH44vuf+Yc+9Xh/wOvjd6+VZnh9WwpKiKOtOTF5qWV15NWOM7E2VXPn4WuLHD7d421zh7J0t8ITGZSgTDBRE42wsZjgte7J78zvCsseoCuVs2d9NZXn0XAGxSZsxxjGZPTYEqNrBY1xV7UZKko0sMULQMAVYZUOsHBZiId7ZpS4jiSi+9AZUUuk5bAEGgl/oEGAdhDTmEm413QsIsKDk0b+myPcLFN5UplmVeIpmKFqnMc4n/K0+NrPASPlqelunvfg4jbfi4/5g/mv98CODQV5Q+B4c725/kE6Zs8oyiGKko0huazikxiyMdEyfTPxqSxniLD3cMnL4iS6o13Uv6JkBGUGApxcsDUTJ2LxICLVtvmvI5iE2LrPrZXdBoRUFEw9vC9r23CVsjsaYv7YDpGEqBDII5z60NtuxVI1ixfrsWo5alRcm2f1VJcpF354+dM/NIDjdDq1SXQzNiG6M2oql7jwZBkybHMXJmZFICJYFFtwQ+WFm9k8zTWiSR9e95WlV0wbAggK8hG9AB8U96B55kC0Jof9DGBZbVl6eJ5Pp9Px9dQYwG63O+xmkeZhSEirfAS49wQFwRyE1KIUEpjFwmAAUz3ROh8HroasQONJBZHrunLyvNvdHm8A7HZ7ZkFEzbWEpTzPsvfCcZIgdxF9mRsW4hnjkHOhCuAByW4uQeQZXR89eHx1WE9dyt8f8MPsStyUlRzhlpdpZHoALELEVB1gIiAgQl+8bfz5bpYUU9PItHWtuoozhMVtUWVwTPupwircrIeD0pWJZHsvs9pYEm40Imk9No/fzMajs84ca6AK9OHExlxyLFWtLGivsjshE69LB6rJKWf7M6JsF+8MMiOGsimZVu+8xYI04nTP7pnQSmpUMjewEvm4IYWicQgTfJjAF85KQ0oTlNndt+RVBIIgzKloyjxIsK3US5QZARvDDvbevc2zNgn3YpEgSUTmublF5PBkzUyk109X1diwT04goUnYBi5CtNiqyghfe2fm4i0jwtcgkPWFma+vrqpxOi+LWdeJE7aZ4G55v4jI9Oyj5G0CRF/TwxUhY88iUXT4biKZdudlBdDXhfVwODxou6sXL19+/PJF9R7vPn07hW9W202TFqaLoISlp0dSDAQrM1G2qwlKERo3nKhEM6Dh71takupXe7eIUQUSqMa+Xu681XdNk8MTBKJM92FzEyISFU9aaEhpnUpDx+RmiRj9droQ1b4bFxeTypgNAzjChjM/08QtIrz3TLRp0mkM/9d1rciSyChOWTgTQguw2HKEkijCym1XeCjxIrt7z6AgVPtRBS+zRl8n1bjHL9OmkUFMgcSdQXdsTrGZSPcVgDlERIR7NZA1Tlec1qNO/D/9z//D3/47//uf/c//08+8/y4AbRl8RJ4P+/n2+PE8XwNIcif85E996rvfe/7d7/1edXo/8y/88zevX//7f+bP/Lv/5r/1x774U6+Ot6PEnwRrpIhqi36ZGMAyVjOAtNLbC+tjEmZ4EkbAQZGlPXod3bXEfEORSt1GY41PYcZErA2Ii+clJwrccAs3H32OCmTMELLbYEAEgXmSyTOKRPL/svduobZt65nQ919a633MOdda+37OTs6uUzFa5GgJSl3MxVJKCiJUpdQUgsEqIWrEB0tKXwQNilDgi+CLb4oiPtSDFIIvgkhBTJG8mKpUnWilbieXnZzLvq/bHKP39l98+FsfcyUqJJCHA1mDzWaz9lpz9dF76639//d/F0yX8pkhMuVOs1AgCIdZgpjpCnMIJMvwPGdT5WZu1lonFRtbL3cq4tbUj6hHm81tHCwMZORB7GQkFXmVlRM4WtMUYZ2y+Ty6scMwiJIOCGLsFkU9Yr4yOHoriiyFh8GZqLQYRBSVx0kgopLJFHG+AGUVzSNpaI4iKGnKj+DhU8xVf1ce5EdEZi69R4TtM5WsFasxfFy2JsvMNGMSVmYniJtPWhy1afqBvAIxKqy8BlxbJxyZ6OVhRtz6QoANn5aoLBns4enMQLk/MDGEJH24R0xPeCYKC2ES4oRMXgkhMwQ4X7b1jfWf+SM/9PVf/AaAx/0J3j5tT61TW5m7dAD0SL72fX/o2afPz5d7PXGbdD+N3ZO4NUFituHsTfvSeexjjHFgFjKjpolEWwJjXPOPeMpheX4FcBKlhUeGKM0cZeb9xeW0nkRlH2Mzq5KXRUQAD27MJHUnc4riUkhD+167X2RWpD1nIOpsbUqNKdIZyXZf++SN8peetK+c3r2n5Qf08SfPHcDHv/HR//Fzf+fd7zm9/+7p7Vt659TXyXLe4S2CDL0XxngQjyICXOSjmN9LREkQIOIiZoe5hRMFlyny4Y9eg8ZSsz/wiQrmI75mTpfuD5lMyTV8iMn0ACAszJLJdVsCng4wmKn3PmyemBVpKICqiErGASxW5SGCRE0mbfPeyJMDiQOxtXBKqKbM3GObncMxbCAWlea21VNgYiKhIqLnA5ssJ5qnTCRZWYtFPQKDhURIWChZ0WRQutPw2Nx8CzhLqlJT6dc+JA/Y4v81QX1oV54+ffrs6VOPa0xS4v/jj7w6sJiPoX70sqxPHj2+vbl53eC+/vx+/jBTYymF3eTgVgdDMd2UqUwho5D4B4AjooQKGXOMmeTc0LNB0t328z6diTimcRh4ltRFWWTpXGmx87wVEALugxIGVHPHmWnGqpLw4VRObSSTRObF+p7ez0RCVXX6GH6V0JJwJ6MjAmsiMVHh6AhKlLgyQZKQ+paJyTf4rgI4indKArMtM+Wo7ZgZSRWTSznPMyHthXdXHV+8FCYhrpktJbKO5LieybCYtmwAzKJ6YWIkl5s8IspcTfZ9IJUlAKzMp5uVoO6+rkt5lJ43G+bVovTeb3plHzKQIqRMaU4hNbPNdCXJgzo4LQzLS5VQtNuiry/LDE7ziCSsp7JpoAJuep+2keYPWXcleObEkQi4M/PmkQwC0+QgMSXIE5FERE0AbCDqQqeey07S6w5wUwsPpSTaLQCpfiADyJi9OtDkvisAACAASURBVGWyAXAY2IkaOYZ7nUjaZYqfkadl2S6jOoSFadt2XXTsQ5ep8F+XNQJGECXmdowQjfMwg0yfGNAsIFRIFuaKA6wcnORkYb4mBsVD6ZzpZjYlyqpEyCO4fo6dwZmREE/Qq953IkmwMLO93BDSzW0QsrGITtdPc+NijjBZuMW4ntbFK8pAxswi9cq3DwiLtPYKDUcQyQFlKURs8GDARgwfQZVgfxz7zME+PK/UrFKhhw/lHgf/jFH9/lRWx4NRH2iOErOYABTRF7UY7qFNVXUcZmyn06miN9xzbBcA6SrMEPEwNDqCDECAEogkkFXInu3skq2JrF2cOBtnK01JjH0hpsjt+cuSx/ebzsTn7QLpf/D7vu/Tz74D4MPf/NAz3nvvHVnk/nLuNZoGWKgLkeqVlBElnOLKhKUr+fdAo8ORgXw1UqFqWhsPDQmyEiVDdXoThCDKqjCCy/S3zpKE7yMzRdv1JieIWZQJvlFOw0ilEG0iFAGPUXtXU05Sj0GgZe1F8nJ3eApIWIMCTHaIJuZQkOE+nSYICA9hZZD5YJ0XllpcN2KaRxc8RJkas7SYMbxIT5GU2qcihg2uVq1JOkYYkSDhV/SKUoiIQTnH5owAObGQprnFpJQQMf3i3/qbv/hLf/Mn/o2f+Ed/4Psv4xmA4CGaS2vMeOPR+uL+OQDi7ea07O6nm/3u8eNf+9VvAbj4zU/+Oz/5/V/94Kf/8n/6b//rf/5HfviHAdw9eqMrD8Nug47MAJ/of6QQk0KkptkZlBbuzqwHswQEKhJg5d96zhwBZclDqWRTPQRCMRqmc3g9gsnWBKuKyrwJhYxMWpm0CmByppnn+sqQ0keQsgppJcBPsgncXVaamhFi22dQN7Mikpm6tBk+byV3oEq1L2VQb7Udp7ld/SlqhlONN+lxW3LKJSIjMxIURz5cIZkVPioHPScigtIzIqKmInmYFKrqlevR+xIRp/V0pRxdj2x3G2MIk6rmROXioAUREY04cFiasAsRTSeImNhP2ZHgiIJm5jCfuc6HgXdk8oyx5taWObrPCsGR1rrqZGnt+6baRTjCbMwmtrFoX7d9SBfKKF5fgooZKb1j+G4bcQPQtCPSDCqs2raxA3AMIYmwbd+IsrVlPvg43pFjJSRFeeC+dffGZ9/65E//qR/N0QD81b/6v95//OLx47cwfHvx9M333gTwU//WT/0LP/wn2H1d1s3Pp9MC4PLyEiOJpLWGq64qQpizgpxy0sSEOKulnEkWJNoAtL7UDfF9ABi+V+dJAuaS/s25PxNx786SDn9ItZ8at6YqqogckQDcIiNEpC+nzSe3hck4gjIqu6+gskiM3Ss2WcJyDABr5s3N3RD6fJzbqu+98RYA/cof/uZnH3zj8+/89b/3d7/33ds//MF7X2kKYMVgToGnV05XFYREVKHbAYop5RCJnBE9IrLWIToT2ODhIkoPCqmsuck+hmi9aCiVK5hQG0jlCEyJbh4ivpgLUqhg63yQXF27dyq+uE44e5pAz5SCg8c03CJCaU5oDqSSiBplTi/Ah30lidLG4IMMlebBpNoClE4Vg0UAJStzGeHXEdB7xR7NGriyW8t0u4vetBNTAxSkzBLEwyngSOFUGCcFBpERBVHSxG+J/v9pGXm96m/+5ocvvvicKcrTO8sytebIhEQ5JblynU7pGbq2vp6kd5L22XPs+5dub/7A6xb39ef3t0YFiiula7rtpCBBBSXOEJOMqbF9BTtEItMCOELWMs33MHJiRj803cwthkW4yIJDaE9EktRaLzszP5IBuVwBEr7bjIkFuTmBRJiJ5yiRpORy1ZKI8Az6TA4CEgW3Tv+gSAZUBJFB7FXTklDlIiIROT2xSdwjPSh+iz38dxHAsazN3ZfemfuL8z1Tq8byfD5jRtTQ1fNMip4dSRnEB7BdmbqREd5Ypkmee8KFGqrkrQQFQKWZxW47eSYnyCfRhdjGRnPIHwDGPgBuegrk48ePK4ngfD6P7WIWEemX/bxvAG5ubjJi7QurVEDYgXnlsAHBjPygq6p5F5HhiCMCB0xgJpU62mZAOiHdgCyKAwVdae0ZPiGP48e6ezKlUNAcPwBQqpJx3oAZhkrYQUG0C6PJsMnqt0xOKsaqiIAbgLChMkP7gqOahGAHOYO7LpkPtKDMNNszEyxVwYgqzBtx7KOc0I8OkLMJyC0q1a7c+8Lc17WbW400avIfEZ4uTDb2pgpgbX1P32xzM1Et8nnpYAkhQpktj2GAiIxtR82o06uxlNZIlRIskj6TCJgItY4oIDz9xoZHeBdpqkQ5HRAJxMmMZEda4gpwUILTM7M8T6vK5MzwDM4kyMOUKJkymUhiljXCHG7hFhlowiqlsx1mIjVr8aSZHFGwBQNNdNgeNn03m7YSWO377mkA2tJVW2YOc7NxTV812yvmEGBBFbQIhgiFJxVN7cptKUm2UMq0C4h0TiGmKWyYSIQmYSCUlalLKFuBNE6Rp2UBwF6zQjRqIHl0ujlHbC9f3N7eAnjnrbc//exjEfrS229F2qSfJSiyYEyiSUkYJW9mYkhNricxLwJe+8NMr3oFAiMRUZEDU4P7zGtQksrUSIqMsN05vDVde6/FuW1b10oiKJX75M+VIKyJgizm1NrTKYBwhI8K2pgoCdUCjIO/7xkPDOe40r8ZLFIaimt6FkTMrAxj8SormIiJIzIw6izICah1oVfsD4psnenXFn2idfXOkuh0nQAQnnAOJHMCXiN6Rx5xgxjDKrhnbevTF8+/9k/844/fvjs9kucvn8kSEwRM3K63L5+/WNa5aJoi2DjG97z/ZLP26acdwOdffPT2k8c/+M/+0X/zp/7C//lzP/+VD74M4Pu+/2u3T96gpoHhfBU11GtdswD2jEps4QRlhnthBFeriKyMba4YkazdoKzDibn3jjH7bZpOWvkQRYbSRWZNxZOowCNmjqh84ZymssVNyJLT1ZZ+5VOke8DrrarMmim5d3flSsmZXKDZ8LCAyKfkpLdGw3fzXFo7iDxw+DWT+4EATmASVSWSCrTftyHSlmWJHJVYMhPKQKpax8H1h1zRivlqHJBvyVZEJA9xHJFMRgAhszwQpuSBWFTTxt5FHVffMcpEmF0TNx9GSkFXBUGx6zMjUALg2Zhp/e2VmfVbxK2UCUq+nPc6VizDffM0ICBRpLbr+mcm4UMnjPCwiOBUDxyOEgxwOJAQEpFWrAoR9TAhaaTXJjbCwZGczGChJkfTS4ZEDC97GQAkRayjZ188XZa7995c/pU/82cBfPmdD37+537hV/7+r2735x/6Ez/8r/74jwH4ga999cXl83EOnOL27nQ+nwGQsVR554MSbcbEspsFUbjT9RguPgUomfaxaWsildIXFa8TGa21uGxzKEekykkxD+6p+2OvjLdjn5lZN2nEhCTKa+wnIUGVg15SB4AJwkEJykgSPiwnd0/PaK1pX+pB2r69PN9n8KkJ4YvnT78NIOjuzbu3vnz35d+83P/axx+9/+X13YUBcOyUG2FnKKEVjUVal94402JY2hX4BnEWZ4fCDrJJIpi1JoHVe0ul+WR6GigiyOO68AnJBAJjAnQeryjXosgaZU16vAgPQzsiKi7cfKtqeTBFeAUbEZEcHYWkwp2Ya7MeZpf7bZzva8U7T+wpkJSpoM66XzYVBUiEdw9i1t4scOqndV1KbkVUKdfCRxJzenh4JblmZoZP5VhAmyxtyRD3ypbVkgx7EsCUOhOnjCiYgiln2N/vgFMfAJ4/++LNG3l0WsL3SIsSEHPWP8G+b9uwfW26dPb0Efbk7bfe+vKTm8dvtJs3vv43fvP+85ev29vXn9/vApVjglebPRElkVddJFcqF5l7a+3B+TFjTo4tLZ1zlj0Oz/QJdWPOPlV6CFkUNFrSCJRn81WFMHfaiCayLMt+2TjReHqNbzQmTYyuqPOBFScRIwDzqseQFhHJTQjkMyQ7pDUPpyySwwSdHQFOMNVkpCpqLkCAwETfjRKVbdtu7k7uNsa2rl1EymSUmVUbfM5Op3Y3wyL2cWGRxi0OYtyRHejZpnvZKIdXCm3IzKCJuzMJUQq4+Jk1O3J3s31ZljHcR0lzEZFLW5kR+36+f1FRJjd9NZkF07bv95eXAD799FNmfnT7GLiJEZKzEPNwRKgoikAgk74eSa2pEDVuE6PZfR9nM6ugvYLbSYk40x+Mo6o8ba3V9A9mgRlenyQk3Dp7oLKOAYSPTEiCCn3Iw1A9EcwJSqaK2zFPT68SjxJCXIs1ucTbFumBEZIAqj3NSBuj63JIVHaLQSSE3HerukraQonWcLnccxOLUcPD837ufQWVpaWX0y8Re1hY1pSjZkckUvkUjRWW02uWRIibLg6LiO1ymbX4dASZXmPHLuBAtiaF3vBstDQCYwzfPTzrD0grfIiZ0VrDPp0UWZmEzD18XD17rIRPwhFOORPyKobgMnYKEpmsY55aZyOSY8aLpPlyEirhMg7GLyyCWFpfVXkbG2ZKH/WuopI2yziLFIFwG9ue7tNsMHIMjzDLAJPO/J1099I71GC5yOce+3rqoeHDbNIXKnlx94OOXr7EzLpt58xcT6dx/K8YGeFlDZM0oZDW+ma72XBKIUgYggGwZxNMs0OeKEwE3DdmWVVenF+UXOvu7u58Pn/++VMief/dd3K7VJ/DkWJJ9dfN3SAtU8EkXIy8Gs0LRzbN2IP8cIyuiXwCzKRXNxtmdFEl9hiEUWoUIyKV1pYce8SkIjNJqX5KkgPMTUCJlCUohu2FjtX3CnIpei1NUnBEZI5ydCizuMLvmKX8gsFJPMVXtVmNMZjZR/B85dI9nP1qVwnAbUeUPWbk4azfpeWcYTqS6NDjlPVrhCdceeoYLBJAb82Gs9JVoJFzXCnMPA5/zd1GZ2pNKbjkBstN+/rP/uI3fv3v/2s/8ecsXz55cnu/Py0qgQiZX5ZTV+2jTBhTzudzUoQPXZ68/c4dgG/++hdPnz79g9/7wR/7oT/+1T/wvlIH8O1PPl5ubxuL+WjT1HayEjENrnYbUajB0hprAytzxRwck/MkiIqQNq5EDEsr7VpbiKTpYd+T4ZGer/hfltQ+kw6D54k7SxOqeLYYeZiedBaIZqXwEpc4rkoKc0tLKkdDgJgIbGbuLsxJPGWScGEnElC4T8dH7Y1EL3uG+em2S39FoZpOlK2SYjF9ct0s3LUtE8jQekuciIQ4Odu0omQRKZpcvgJRJxd9kq7b7+VyQaZn6VOmy7Wn7TYq6jsixhjXzBclbdLdBmS6C4uU1S4Vliq15mZGc2RGRl7xt2Rxz/I8q1bTzYhoWRY383145JVyWPpFcyfM5GxJYUlkEnEXPXAuqZR3Acm08kFEWBoEJKDM4lsIkYRcAdHGcnVgdfeixfownmSiqTAUEVGqXF43l6aUyMiMKA0xFXIVuZ56wpnoy19+C8CP/ek/9c/9yA+tsrz15M1T708//QiAiN/dLBfcC/F2v80cFmSFmpnZBOaAiNi2Mc1cc774tb3UbtUWHe7n/VL3uvdFhK55NwUETO5bEAVdC6ThyUosEkHhA8AYoQxlHcMb+Kr3Zp4Q3jYuUbjv5Kjiej1TZTmsta5c6tERaQXlqWrsufsu8EenBNDi/Ll97k4JeTHEeKUWAHiHZGSSChNo9+krhAiPYbYXD7cQRmZlFSSb2W6FlLmAlkWI4GPyQ1U1r2K98u6auj94Jh0ePRXBS5F0ZWUeLmPJTHM7yitpVCDM7JYR0delOLDHpjrqBGFuZvuBhmQ5anl4OD76zkf/99e//q1f/9BteJFkKCOn1ywSvTVE9qWrys1pba3d3t09efPNtq7r6dEP/KF/rEg39WySs0C4Q6BHzMIqyRTuvhuZU00HLMxjGwkJbezI3WKkO2eCyImZBSwQIWVuxIpkJP9O6vz7ly9/45f/gcSWY48YkZbpnp7VAXF6WMAf3Sx3tx1CqXj/qx8st7KclgWPhF/3tq8/rz+HnVrtSMpV6zg8/SjLiVjcLJgdMmHZoxxKd2c+JCoAcbYuzOzuY3h5fPbea1MKKqqXA2i9jZEzpI+n7465E3PvjQm+ze13WiYztaZtWeywQS0Ja8VfEqKADxEZIyxCnaGTAxhlYjSSkcFScMyICISQMElmHvELnBnuSeG/h/SN30uAoy9LjWIA+Bhhe5vOGkuajeFWY/GieyyNicJpfXSz+7CtqkCl4DH2RRuA+3EGcLpd932X1rZ9f3m+f+Pxk8l02HdQyqHcl5TjRFwySFjyELP0zpQ8YmOOuOzcJlEnzSAsqtnEvNWCeHG+fPbs+f15v7256bpUi04JJnFPFmIW7VP4OjYT0v18aW2ZdH8jkd51KWA9YcVPdvdywOpt9czLeasSxC2EdTmt7r6PbVZgjUbY6XQiopfP76uVfXR711juX9yzSg0Ybx49QnF9Msd5Ig4svJ3vGbSsfXIGS8+UVmMYATFpHpieOcfu7pbQmITnWhXEwutyV7zrUfO7yGzrDgueUQAkNHznpsLI5JqDWrmuMi+04pCmZ1JR790dWfNaIEYyRES4BcUom4YgLZ9LQ2ZSTMJSevSlmTtRqEj1xmO/hJcRPUTatf6wYdJ4aUtm2qGgLtPN6W15uDwwwsY+Lrb0VZdemFYS7walpTWJCJqkdthuntFWjcSI6Q9EvShkYe4T+HCQiMqSRGm47Ftd1eObJxFh5kxM0LYogPN2ISFmco9TW7e64ebr7Q1Scj8T57HjuJASUXqwU2XOCUE8eZSAzwhoFVfp28efffrGkzd16WP4y8sGYF1Tlz5s37YtMws34YZ9t902i1HmcwBObUmCJaloay2DbBQp2olYWU79ptrFg8a/O0F6e/N2vaTXPXj73Xe3b+fHX9zLen97ywAaZ9shwZLiNovLwaDWNo8u6KJ2GUWHa22NsBRKGZmeeOD3EjFSVj1dLnvxMrQ1IEaY0M7lY8TrsDj1tbW+X7ZtJICu5MSXMOkKoojD2x9UYRzJ5QkcADydaYYlqUYVsiWdEHAhhpNJJMokRPLychbmIBs2akuxMR49unMPYx/7AMCQdV1lmgVG5lV/RJxXmUV5N0wXTB/BaZXZUQq93tvz5/en2zUi9m0HsK7LGO57NO3n+/Ojm1sAY8sIKJO2to0hywrgsl2W0xpMX7x4sdy0Tz//BMC3Pv3we7/6npy20y31092LF5+dbhuAi12S4LCE+NDALQDb0HuHPtvtQtHefHQL4GO+Hxt/9NnT5dHtP/0jP/izP/PXAfzyL/zSW2+/A/K7R+u9bWuJAUmUFz8bs0oys1cbrcpJHCPPYVefaWGWRhRhcLNtjwHALqP33pdeKtMuRXcyj0sFXRBVKFIlmIRHzlmredkZkCzlPssAuV2tndKtCVtGVFT1ZKSPTIIQiHccaru2jDBSSooBy44qVvxIkfJpposISncGqaiZHXZ+QUTCICb3cUTHCzOPIqFEStHytXgQuao0WiqTC4BHmg0R0WXNY/RcwFDmbHRrA9csMJzCByhbKyMb58aehok2TDREiTPIbYjqblt5OpS2hVlbW3wfBzkxQOk5S65Chxk0bDRdVdXMfBRdsSnzedsoIVKs1RJolC9URuwQW3Q62pg5Zb3UfA1DTYJFmEdO3L4EWzsLb+M+SeprOGVXdc/9vHVRZkYUoBPSJCL2GIl5b+nwZyTRPWxq7pbVtj0ymIkbwx9OEAtjld32oOmX1NflS9/TGrHgxRih61b7JHd07pdxsXAnA/Dk5jFPxyEMH9MUiCngScxKeWTpNWkTcsjc06hN9gGhRNpMxVsNAtBlAYWdB1H2vs5HA8olj92JpqkQnDIFwuwMOWwsISIQpggwOT2wgUikRAdMIk0ALI3NfYQTUpiOgJs035JYlMdxWsnYH+vNrckS/XR7k0qLGoBlG7Kz8LKHuVCc6mrDxiC3RiiVEIDdnIkv987C4FaM2qWvjWUfFyCIIVOwPEq9G0mqfXerORYRWUZhIiIiyVe2HBJh5jWIPFJmMpMQTbnKgDCHFgUP4Yx44H0oKWmaWSIqnvl8vjfz3rsQzIzAX3z+2S9//f/6xi/90svPP71/9kU9+T2xTykX1pvl9u720d3N40e377779lc/+N533rn9ge//nv7ozb/9d77BNSwxeNVMLkpE0uqtESFz3y4jPJCwfag5IhEIzzHishsJgnoAY/ioKBkCHCzEyQJhUpbOLL+znowB3L+8/6W//be2p5/mvqfvERYxzEeUmbmAGCR4843TG2+cdG2yNtF4+8tPHr/xhsDltTfp68/rDwCiOAZ0cURMNCKaszcMd9v31ppFjKM8aKKF3KoqqRQOez6fVbsQ75strUXGFDZCIyNgwpRZoYvYDJlsZpnRWgkfa3C/b3sgSJbmM5x+UMVo7E5KxlFDcQ4u+nL5b1ebj0wRtoh1XcEyxss6W+/vLzeybmMPQvU7nWSEc3BLcfcZTGGZBJXGZdF1Vex+9wAcunSWkuEywFfTVPfBYGHESE+bSs4gEdEmm48Rs8+ppDdBqaA31kOjq0QCVu69Jc3A0crru4qLfSIr8EwpqsXhSlg9JycTWK7SgkyebBsTyspEuHv0ZLkZ5/vtctmePX/JuDxa7wDc3d5QDpYUoYgpKkaGB9yytUUgPgG2aNLm/6dYlhWAuwHkllHZGWDtrYCAQF72zcz60m4f3dXVbrax0vn8skFXrREN+9jATbsm82GhP4kJwhCeK98wVLUJZWbYAKCtA2jCQVFHbMwhPZKTMim5uCQPwFlWE8fD/IFSjgBxwt1hBwN/1RbzeT/QigREzDaCqLS6DzZg9WJ7Qg+xd5Ri/DC9L9XJlepClSZz/AQiirTqtOmgOav2pmqjEK0yyZuc8utAcl6AChBuHpkyR6OcDmZoCjMjqG4NiyKhKulh+0Q0uyozH2EOR4alVPzs3lj4gaWegiRSolRmymMIGdSlZwzK35KtaBEImpqNGl5VXJO5B5Yuh1NxRpFrHBF5+Kvx2Ky307K03bZ9WOQGQHp76+23mSUzLTznwCrNdlC21tK8nFB294hQba21TIIVK94ywCxUMYqZNeevOtMzdjczy8PFlghLb5FFxXUAI2jty9tvv/vN73zy977xax989S0Ab97diOr5MhCxtKW08bAxLVTcRoabZfVUSUSy2w5NEaEZhuoRSB8EXOxC1ACwTFmg+S4CrTEsyxgI82BRaTSJLb5biFJmUAnWy9o2hZIjE62cEau+Z1Duw5mMj/euIpMjkolEuG7s2DdhSozqWhsLL0vR2lnUjrSL1rgADmaG85Ej82rUKLlHZoHuqPCWipemmLyncAtP28e6nsY22qIUAmDbxpMnT87nMzwWbfu2VeuyNmWJzz759O7NJ/f39wBu7m6fvXz26MmdZPvwmx/+tZ/53wB89tlHP/qjf/KP/NF/8u7R8vTZJ33lbT8DsLETs+WF0CWpbrinx7Cwcd5fEPnt3QnAl95799u/+czCvvLBl03G1/6prwF47+33/9rP/O/b/vLHf/xfurpBp8epnVJCCATOnFr6KPORBt8Nx70t19+sR2f70hiA3iyU03PRh80QYvLWJXIvyOlYMCWUAx89zJzZbpgPRdgjC2aKmJ4XnKBjyVl4hUEzcwbN49+NwnvTMWJPa9xq+M8sFD7GaG1Jigw5OiriTIAroPfKGU2iIk9dE332y25mSVCwHxEkMW0RFooHgn3tRV7pmFfv8WJB1s+8ZmxHRmTA0inpyJBiZdAIJyIGk7A8xD1leZEkZ7kjBefUSeVDyIKZeVhSsJKoFCxoZshWe/qRCn+wrzyoFCY0QZ4sa1/W1pKbeu6FyhGlSKvU3pwBz5yU09OErskmCeRuQ4Svzgth7kghba0JHqRtD5m4wlf6A2ea2dgt0q5ObtvYgQwkcxkeza0DHpuNVVtQQL0GaObmIzdnClp1gZZFFIa7jZFM63JzWspW3IiYif0YkR3E1TkcM59VUx0EnMyKi5+JUEcGZeUUJyICVCnCHiM8hQSMtJgx4QlqzcwQ8QqRM9PDzJelu/u+j+lvtTYwRWTJhI8IbyWaIS+R0584My2GZwBBKTmZDgSmCDjCIhUzpTt943FZ0u18BvDs/gxgBd+i75dd1ran15Fdb6KkKJLjMAGB1CrGTJyZU5GCt+utvHowlcSkWCmVTI+CIcE6dRxR+PLaVwKSwGBRrRSVimVHRu23tVwNrCwinTlq8PAKg2M6cl7PBUxPnEz4tPwhIEZuZzbrMX02G7AQeaY79OKIy2SL39zw+SL73hKdiREz3iUrBkgAcj8ooiARefr06W/8yq8+/da3xuefjzHIY14cMZWroDQSJbCkiFtgFBjpSLfwzdN/18PS9Lw83/ZnG5vDPNzc3QIxzfghCm0Au+VuzbNv5/c3exHYSEIZryGO15/Xn2LiJ01HcCIKZc6kPI6Artp7H7YJS16955g8QRmO1DqSjnMkgzIzHISDsZhcpkIlxfOayHoqrW1Z0s1sL0bVsrTM3Pc9jFQjCggmqAhV0ENGVW7urimdmgjX4T4jUBG99wCNMZL8oO03T4uo1MFJKS3fRIpMS3hqTZq1yKFIykDG71329O8ZwBHDKKf9tbIANKdCEWYuIiDPqCn+DEMlJopUzCKMA42qjMrwaYhnY4ATZpTUtYfNHlJ4insx4wbyWpk5XskEw0M7KiIUlHyYOxLlDAmj3hTA2M8R0RftvcNiv4x9XAB89tm5L8yK3jU51WeU3PAArOvC03wO6TCfz4eF5qgQeTTUvA2DR00Ge+8xhgg1lUS+ON+X0ocoT9TSLIm0JAAFZzARc2aFqEC03LMISE+bvvLsSlAhRpnW05yqESORNV0hOWZ9ZWYLVfV9YkSlQy0a/77vc8hTWJLQvLEHviYi7j6tvA7N/HATkQgwM0VeTzTKMqLPwLzYuPqccX5ucgAAIABJREFUcDGoHMCytms+QlpGxORxCY2ZO1N1DR1UXqTH5OzQdb+gLDAGUeNK833fR32vKrWL73pEqM5lWaT0UvSQqu1mPseVyaqqCM9MYhTrODnHGGkWjWbAaAkWIEQswkKcNTepGUhyJlUDI2illEsmRPXwmIQC4ZJrMUhZ5pvEXNsfgYRYjvC2vi55ROsdDos1O55Drd5WrbaQZd8viRARM3+IfJuheRyTh41RAaJEmWl79ecEQFQluNyApHTq9RQoVfnZi+eaa1HVE+Bsb9zdZlL/nO6fngFoMNab03pjLrYbuddWLsQON1BQOnu191IE6XQlVeY8ClxP4+SAD4+la81m4QlGihpHicjCjSFZeDZN/sd0WCyuL1Fp3adcECXj4CJuHAUrmRlRcuOrosQ83L2xsHQcKrbWyUaoaq3canfNBjP7gYxMd+vkiODKHs39miJc3Op5tvBDDKGHpQXnNRSkZCNduN3vF+29moRtu9/3/bxts5Gbnj4RiS4inXqXsw8A5/3l3eOb++3lr/36r/wP/+N/9/TZJwD+0n/wFx8/WlTp/v7FteMCsK6r5Vj6jRuF2b69nFIjSRKiaKyknADefKN/8rE/ffriS1/Cnvdvvf0IQLzcT4/0r/y3f+Vb3/7Vv/Tv/YfloqvUtm2r0z1pYdIMLTEq2g74si6Uxw4fSZQslCTXX+xdSwSn0uzwa+xLK8Otcnm5BpkVQXMyy1Ra3du5D6XXICUflkdWn0QzxsX2rbz4iCR5/s4pXGcCz5BpzmsjjTweH4402cyKFmZmVCxI7XpHkhQf1srZljVpNzO36QZNJMqiTWzba3OY4h3kkVlG12wUdz981+tbZCnUpraIKI6ePzLNjGZkJr3qCMMCpHTu/sB0qAPFCRQUBQSXa7VHuFuE04x8kwTXtsxXWKGcc5FuQ/iAWGauljERqUprMTW/IcKqPdORJEXPGYMF8FJo8XEwlQN3ADVVmqcVASzVFtOhibrGumXAM6l8Okm03K2E2vUdt83WU48IoZkpM19G5kYQkYWonDGPiUCChJPHPoqA0BqnISlYiJl3CwBsyVrHApgnQYmu28IrT2H+m1NFYSmHGWd9+appmJBhAHxYIJelqYrF1BkJg7PwwhTK6TtDHECGX/aNVKgfhrvIiEyi3ruZ6Svhv5zMgvCszK+IIOGmQiyc5eALi4xkozUy0/epXpJFIHfg9x6t/+Cb5/P9/XhzATCyaIAUEcxEPqE6TREiiYoomY26uScjyQFP3g4eDU+/KzoADtAsPwJJaK0dMdtevm8lKEuZhNwyRWKmuSqrbvQZG6TEfkSEuDvIAxlpSVQHU0Q+8KgfBi3TZB0+SytE+D5iO/MYPVIIQgiQEVvEsIQbNs8IMPHdPZ/Puu8tZ0T7gX89lDTXhWHumfns6bPnn3zyVo5vbpd9DLmSu6nif7IADiYRQEDDLDw90zPM3Payl/7dAQ4RcXlx2Z/tLZLMYx/uYZj5c0LQBdqA9DF2VwyO82eX8SJyJ4lWiWSv+9vXn9/vAEcNJ/UI4oi5U+EVX4xrD3t98d2dUZRuukq8y5EdRGAJIm6tdq8xhoddt47rv5dl2bbNMkirLYWFV9AHq5Bw7ck1nwNqu/TqSyocgVoHcXXTNf8Yw4AkhkeJVSsWHRBBuGpT1TL/iQjmnIcL4xU5jFXaOzMX1+O7C+DYtq2lEIHmRV/Dp6YEnZmBuAbNl8nf/K01UUmSctpj5JWTMYyUzGtGxdWRAli6RpZlFohIrp7VFbCicm0nSpg02wnyKy2zjLGLulzKRhDChtvofV2WZZW2nfe6/qTc3WNEEsRtsnmZwLoP594ndYjcY1ikiLTW8jLFw40FTF6LV7j4C8NsD+/au3Jm2Jg0llPv6dFZG+ucgHl2UYDP26brMqNV+OpT4yCeCam2TzNSZtXufgQBzSB5YeYgCbJqCzPBQpk5wmfgJfFDDu7ECCapQwqKYgAHjcqs3NeJCAe1tV5UkVk3T8NIOnT3Oc1HUHF/aZWHTEQtpz751bf6Sr0ml4KGCqSoZeDuYWlmPP0Lq8QPd2MhYpgZd603M9IYIGpEhwuO57RjTC6oZH4F94hwGg7nAxOpBcygRIrMBAfKZOY43tIJZ1LSdHmkV6sTmq5m4T5IjvVJ5B4e0egBqa2Wqf6g+wzB5qQgoigXVS6XdSDa0iNsHwYh7UsVYWYxhoGCiIT0GvaRSRE5xsiIyUiXZmbuse+79DYBoMMQKI7usZaHFt0tD6PHKZjY67et62oRxXs7EW82iPOt29Pd+v4nn30M4HK27fLi7hRvrI+W1itwexWNsJkUmE4y3eZ337imvoOQPpdPRCfhriDdt6j+bYxtcJ5uuvTFcx9lMWAmQk2UEuFx2M6FaslJQEQkMx68WlyizHzYditTU0SEkoh6X49ZXy1Muto9ttZaa+4XYuw2QFmgw77vrbXyucz04iKlh3s04qZSFpuzdqyR/ETqHy4gZ4gIyk5SRJhVub+8v4jqFQZtWC7jcnO7RsS2bf10AmDbJcn3MW4erZ9+8RHaCsAQv/aNX/kbv/gLP/fzP/vWW4//i//4LwN46+27t958/O3v/Lo2Pd3cnrdz+bYQ0dgHoVW5Pw0yc6hob6uq6qIEA9BbfO/77/zDf/jxhx9++KUPTqMHgEdv9n/5z/2LX/ngvf/sp//z/Yyf/o/+k9pRI6mLJhKZSTJDUt1BFmSdmDCBITNT4tYaKInyCr5cAQgiKaq8MGfuREKljCvMglAZ8AFkRJN5qCNmPxlm+qCke5BBXdNGSsiayAgLHLkPWtleUbbBV6pggS+qGj7bqDn8h4AS07TlCr4TIgMPtpvuob2xQoIy8xpBIiyNNdgrEWtivq+wwK5X+9tKollKcZbBqjAH6DD+DDPrfbnOBuqwqMNamFkFYYe7WXmLodwqJulSmEmSyTxz6h4haJX7cvhkHM/ruKoSH00uD2aYLhG5Z1lCqPKx8stUoXYkC6fM5BCAaI6rU6ScUx3H3KeJgJmIYxgJX2/L8R/lgDrH15yAUHlwEHOZSgSzTwHe4XaMGRkuItcsGBxIP0MaC7OaP1SiIqJdgrG7bdsFQGchd0Fl4/0WNwIzm6rmevGnAm6yYJLlisCZjbREAFrR78h0UWEmUDAllAAoJAJdmWiZamogiq3TdNu2xqzSqsyK4zewQGjOFcMrFJ1UlY+2VHvLaTAUZYNfQJuDjNUzNbNKBBaVbI9F3n+8PhJ88q1vbW/+IwDuiWR/+njtz8cma4eNUr8SKmyMIqLwQSiPfcyI5hyJ/UDEKr63EaY03efqnVtl730OoQ6vjRnOhQK+4WVrTMHKR9wqF3Wlztx6pS1rTheewYygnHSPdJr0cs7MclZiyfAqgfLw9M20gX3cqC63N424EY2gEeSBWMoBZPSgtjlfhm6eL7dn3/5YLh67H3KYPOghxeabAZBVfUW4EqWbuzP3ZWlEYmaenDPn0bJGGyxMwsRSkUyRYZ6V9pr5Owc5KAGHpJxUFYHUoCiRGiGZsaosnSiCzrGln8P3Zx73iSFMC3Mj7K/729ef15+DmQUR3mwP86U1EXmwB4qogc6V0l7ETGUR1sAkk5aVEpHUVsY8NZVmnonW+bcRGMcYY3hEtD5HAkXREGkirSbcV35o7ZwClK0AkXBKztHK7FOKgrHte2aFe1DlxJnvjRR5uDUfhe5DVv2RfBkot7Kgpvxq4MV3D8AhXHQ+zqvt2JFtSRmMFKbArC4jPBHMMsbOrFylRrmIzuZcHVG/COKMIEBIs6wOqxkqMk/WqT7l1sSkGvPIpKmYyESEZboIVW9/oGhRxda1qehNUogoPDYkTosCuL1bn5/vdzMb+2XsNbVorSlpk8gR1h/cp2oRRqIyZ6tmHTECaYEkcFOtCTOjKRPzedtEubInbAzfN0p0bo3FworBITMwIg6sHJmooE2ibE2rL72/34nII6jqd+I4mMBdG0p7imkoRVQCVK5Bx7UK9DDzMnycrTVFJSlnjRyVpCgzl+0+M1sKs5CWxBMaJEfeRObROeCBhi1dpnjEsgJ0mSSRVVy6OTMrt7kMrnIsIhEpNbuX3R8wi2PIvo/W2sxLseHuizYRNo9tu5/IZWtEhy8gTYMYDM+oTjVxFBBgRESkEWdbdBoi+CjTnZq6VcogESlzqmZmOvHh2YZkeCCRxBXY+FBmMdd3mjeByW1PS1cpR7HqPeoBMvO+b0tvV+Z8pdXz0TkEwtxISZqCp1638Iibu0r5ZcJ0Rc2wuquVlcdXMlSQ2YCjGZX1HWsFmjgzCknhVzedMA++IjsQ9vDhe+99u2xSDhp9xbzYiIjHp1sAL86Xjz//4pOPv3j3jXe+/NY72hYAF7M0B4WZORlkzhsDINJxcTh8eE1SRUmbiJBnilKVeklBzKlM3Nxnog8LaY32PIE5yw0SZkSmG5KcD6oXFd6ZQUmqdI00YqQIVdldKT9jQFUaNYAtnA+dVHk0Tjd+PkKySQnzZSn8rJY9IpODUoIwockyes30jKPAPk7Bxg2CVzDjQFgMSEhjxyipUeSIEaXs87TnL58BWHoTkXHZ+3py+PnyDMB57P/z//I/PX/57J//kz/8Z37sR5+8UTvP5fMvvnN7t0bsz57fg5O0TTCCcP/iHqnCclq1HmtrTYk3y05ToEfqj56sb75198lnn+47740ALKfwzD/2x3/wv/yv/uu/+O/++//NO/89gJ/8C39+7Hs/rRFEcFBiBldnOJg14Ex+xPx4IHKKDaJ8bd1MpYvIvhnAIn3yZTJFBUTDo3pIEkWZcimbjTCTY2arjZUYyHgl14OZQVyZrFeD3ggLinxI1prLM0uGBwXgBzcwkzKpTKL5aHdrbgywA11KSSelqkQmSK775H05NIlW6MtcG7ufx7i5uRnucKdpRZNXyAB0fRcJoOtSqV88b5u7izRVLrocgAkNWA1hPDNqXzlyWHLsNsLlON9L1oWKCspJUHIPVmnaSSZPYQzrTFRdcKImCmFeVL7WhBlRru91eZUjDx5j0JFQY+5cHhCJYtXVhLz2TMLRl1IKSab7Kw8mM4v85ZlWj/ta+RFVvA0z96UD2Pfh7kEginIuAbD2PsYGj6zKDJOLy8ocHA6p7eI4W5OcgpihqhV8UzRGJQGzqoqcAPhmI9IRE2Sp9RlwT4sgEaY4pgAVCQwKWtuqB6cCQWlp6cTcVS6H0Y+IZMa+j4hpkMkcSJ0QXoTlXJwEEHy9WTxzG6M6dhEBxRjDB3qTg4eY4VbjozyCq0V0pLt5BXtxhZiASNihQMATXmZyzd2F7h8xffDOkw8/+ujD77wN4PTekxtue6aTUEIqxCRDSWXWu5MjTZO22ECemEbAgqR0ojIhPminCaby3SEimBl0mrASPcBqBWkJdI4cJksiD9KD5PSvyWszQMIkXCwvZNS39gpNUyl+1YGcJ0WFa1WhEkKc5hh+ty5v9r6wdNLLyMuovCzdt/P58hLpbQ85u+yRL7fPP/yWffrM2ukg+MTxpseVNLQsvQa8D+Jed1G5aTcY2LfhpCnk4eY7BKrKLFL/hABGUd6gjvxd8ikSHCLcb/tpaWAZ5B5myACSBeva+iLbuGyXs+/YRu7PMu8TJswLcwO9Bjhef15/EJjREGlREINF0OGOzQwIDc+a7R8R7A+Fivv0RSDiKD+5wEjLSmYF0ulgiXrR5eoPPnvxvPeVVfZhtam21lkxxvAxVPWgYJcgjoJShLa9rMeYic0skCISScXsW9dlD8/SzlCRVZEOBmF2T1Yd/eTTEUVEiS2KKy0iIhpMkVbSh+8ugOMKEaFCE1+ZJpVLX43Y8zpHbawiYwzknN5NZ/RjaFZdiog4jtj1CGWeswibRmvwzCMfrk6pUkVex+kTkhcRIQgQOvnJgAhL4UgEAPu2k3DTzqxpYTbrSKG8e3zbTbmp+9itnAIpRqTD0s+X8lUEM/dFAYztcj5Tv07GkMVEdAINA291W0RoWZS1gfKy+2SsOJ3Kiy6zrO+y0UHM7n6Yp8ox3S0v+eI9VPE5YrgnJRMkDmNClhZRVCSr4hIUJGAGkrVPQkHdt2kal7MWT06mZOKogBAc4JFIhXpc/WWvJWb9kN82VJxBLW5VVyUFqxS55zqBrDaSiScx5EhAjMxjwMIPhKvJAqLc/h/23i1Wtyw9z3q/w5hz/muvfahjV3VVdXW7y3bbnXaDDTgHsBUIQlEURbI5JLlAQogr4CKRQuACIpC44gZuQFyECEKEiESwFGHJISIWERZymvjQ6pPb3W13dVW167Br770O/z/nGN/3cfGNMdcqGzlG8kVb3v9NV1XvvQ7/P+eYY7zf+z6vue+7GQOcOIjz5/RhUs7+QuzlheGUwJEs1NiLOCXPuNTjAuEGYK1rGKQoiYR5n54xiQiIzIwIN3buXiTnQezRr9X8BpNyhMqU0RWIMocabMg/3TQWEemCsW1NH2y6jIJG7VO+A84OZpBHtObNap5pypwmpkJE2jspYJVYMja8pTcEgDW/QYoMB02GiYjShZ4x7FRlnFkgHBHVeoKaBBwEwfV6HfuM3Rs7RIUoWtgLDx4AOL9T5+lweXntjvc/fLTOBwD3D4eihUnCghBKBEntxoQVUw7QKW0CyapvrdXNSKYE44syVMy9uoG7vKbugvBaAV7KkqJea+1mqxpOIr3gORsaw0EB3ASt06CUt4P0LhtW7VvYbdsPObTVzSMYVkqB9hs2/25GxRja/fLcL1Gzmr0WGD0FRCTcteLdnxweNZxjb1zOeJnPZ3Jx8TgE06Qp/Qjk4urxpPPZ+VmWvz7/wrOXl5fvvvvd3/rgt5574dm//Tf/FoB/7S/+6z/5J//4xz/x8mc/+4Prdv3o0XvpPgvfXn7phcvLejgUnUo+fadp2lrbto1ZVYuOAJQowZ3hYTas0b5uFy+9cpcP7YOH7733wQnAG5/6+OXlxcT6uX/q8//Jf/af/q3//n8A8Plf/uyP/ciPItVPMqZ0LaK3K4AFTYhKfo5MvcJorCoAWnVEY6bWGnMqxlmjkONjihaJaUgpM3JM7c6qnPqCNSUW4kw9jrAWiIizLsTHytOsO7vT6N4jC+LuOWmP7F3SBYNydGNDI+/KOzKDRhzci2ZJHJYaKJgw0vV9qaKbCT9nDiOopdVq4FdvmwD2U9luFvudVvC9jmf3NqqqV9vtCRy8pxSzOMYRmcVjEXBQuEeLLrWCSUgk+0abdQQRQYSF0A9gvYJkPIWZs21qN0GgAyV2zjuAZu4+l6LMFpFZkvmwVDfvRRmj4zocQZlpYOrxoR7uyQeDeW8L2e9oWCKFbvfaqkjysMfjAQwZJ0N23zcScIRQjxI2bj21QZQ96DHqmbsfxN2qkUrGJHsPa45d+CMV0aWUlLd3Qb+PzjLlyMmnGc9dr0QsRaVKitEi3Ny8tYzv9UcwiXukfNP1VhGPVs0ow9Xs3sZULVBYRCTq5tLBFiFE6SUZ78zpdErrzO0AVHgvUs3FObpiS+4htJ6RvvHKi4+ePP6Nb78N4GN3z5+Zzy7WJ3zv7tbqmdTxaAvAg0Hen3DurW/biODIlm5yRxDLVCQHZ7HftnuLtiOCb8Vs3If/NJuznai78m6KzyxAUFKQ75fBCKPDo4H786D7vEiTyzPuNbhTZH5WZF9OOEiCpuAFPLtMxBT5kwhzqexKzdEEVIxxtNOj6+rvbculv/zyLfsYBfFtixaPFYBunlP9CvVIYSylHpg73JI7mJeTOCMYHtaa1drWdQfl/F5eTDSJikwHnZeAuDA5iXN4wIlRRITYrW4reAtuoJP7dY1jwxbkt6zdT19PX3+I7RsiMuyorqqZ7MsYPgAuXKZiqxMzqWjf7Ye7h7uFg2SUrKm7u8W+3Pk4N6XrK7yjhTLPUgqYNIelGXJsrY3lLbkGN3MOs9rCYd2JL6Ic1Ly5d99XVkOImwhFyLoencthyemmW61zmRBosJvmGCaA89x0s38ZxmWKYVf8nhI4+nTFEdFYiEY2kQAmhDUSZeIWbf+AfRwe9tEZg9ME7ehH9mmeW6skHEBtdZJ5FHyyUJ+BeHQjX99UjQHU7Y0CM6ty9ZpMit6OFlDVFn3kOxfZWtu2E7NqsMY4+1B4NIPNZZ5mkS0LgamhVW/37t1rW7O1ExDmMhsZGuCRQFMuIFFHhGgQbWYJwXpyeUWEO3fiMM8cUfOyDlnODqjNtsoROncjbr9Gi7rZ2MiGCAmxe1jbkuhORZnIEeZWmIkpmQ4ipUWYm7sR9+FhdD9A54ntRL0RUjDas7sAp6AXzeMGcTJNU/5UrWWeE7seQSQjTRz7JDHlmNrWvJmT0RjkjjzYDT3SvXm1aHDyTreBZU2LcGpYuf+P7mNpqhqRIS8UUZMWYWbO3K0HVlv1EC4iypyNRUh0hohGULdLdd0kOOBwj0YkwwkfEGKGRSP0TRhLR/hEBPUfqu8mjfLUGggfh438giFKqpwGM1HyIBZBhcGESq5ZLVN5AWXpigYnP8XcIzPt3b5O4hyb1eYGhCSY1v14PBKKmVHp6pUN/aLWdV6mMTQGCNntCop8uwnpKLshQdDQijpchNTdGo0BYHAQpMgkad1Ha6226s1EioSfLh8DINbnzpZ70/LwycX7H3z4AT4EcP/+/efuny9KQlSozKWk1lttAxWduE85/eYkF62aNxHxmgIDKcvmVs10klGZE0SR+jaD+tkAY3jXubeU59WgTDwKRe3ZrcwfkcDzDCrZyxsBZwoLT3B8RqXCmVm0v1Ex3mdGIuiYhWSkK/OnpUTfmceAxUr2TxOYNJWySJne3cx2gUOEWCiiruYolQAuPda0bZsufPHkkYsVLgD+0Re+8HM/93O/9rWvfPrTn/4L/+af/7Ef/zyAO/fKT/zkH3v34Xcffvhb00EOd5NDHAi9vHxkZnfv3bu8uto6q48vr6+feea5bOg0qyOwQEyNUMN62WRtFeHz2friS2fX33r8wXsnAN/iD3/g02+crtca1z/wR77vL/0HfxmANLk+1fmOk1mSDfrjnSIPAG4ezKn9C8Q93NwJRL0+aahOTZVp2B9UNdgAjiCw5EMzi1rzvMvMpUj2vNo60LnhxLKzD26fcm38R3Nzb1BKQmZfDbjLGWD6SKoO4QjlLmd0gSOIiCTTcIY9K7ELW/nLIrw3p7Sbg5ZwX/Sut1MCNmh8gRuNte0/gI1gSkKTCABlmoz71LoHTCCwHjDsMtztSF2E6kSwFDhE2NPpZ7YPMFQmkVIN69ZaIJVFnQoD4a3jD2Qo0cxplXGPQOR728mrxETEoqnK9ZtonPb3kleYhxlk/7XQz9UBpzTO3EhCIE8D/zAqdkBmCopElDX2NAIyycnOG7S11kneZBFRfWxaGGihUYB2cwwmv60O509bZDJ3jwaEu2+bAShcvOeKhsd36Ez5to+hDTQ9EyBmrnWNCG/9uKukjnBrqNmci2rNDCSQor7TyIRjWFcivDPCOBBMiM1WkSxXGRYMgEWWaTpa6xmTXnKN/lwcfSUMVtVO3erbuQA5bNU0p1quY8LMCxNRvHK48+jVl7/2m+8BePOdd8+fXQ6qhZbGMWXPCyyNVMODlMuvKyAEMwoj4WnoYQxXYXIMw8utOYq7l3nKPuza1owrigiJdMxwu5nQEHXjU0odoOxYptFSVD2IUYLC3YIgXPbYSL8ARuPVuHG6/EwBChLiAuGG9BtbOLuUUEoGlAliAlSJZy923S4fXrTrbT07nD//vA9tlIcNZ38KH4/bPM9pWBERArvDzFs1GkNdYvbox5ZwB4OYFCJNPN05Vtt2qserrBD+vQscs2rRMnOZHcykiIlZqKv2oAhzqaDN1TADUs2uNrta41hRnwI4nr6evpKm1PXuYAgLg8zMw4aKSl06v2WdHtxwDidkAxwgrK2uHhBRApFoErLMPQ9TCVXMupMAlmXZmpubqJBnxLtSeP4ZVc2DSaLuHWFmbiGl3D5Qe1f2I3f71dqI69ruMnH3pFL4cDqPKbM5AdLLwnoep5lboDBRL4v43hI4VDWxSnuzyW6kyTexZGEbfDgGo5kl1Go38IPImnutFu5joB0GUQmDG2hS2zYAExFT39ruMUWKsXe4hfTLZ4O7O7GF9Qdb30X1eUsSViKIAVIVZm7sbn1sYk1VT+ZtW1u0HCipTsIkc1GIKCXunoiKpgOWivR8CAuyPwUqPM1zeMmR1DxXa63ZB9ePDmW6f/9+nqlaNQk4k1OXx8bhliJiDxXX2jwaMwkxS59BbrYxTdERqhlSzxG3Hq+vLZpQdqDnYTUC5ojwylLSp2BdQHEzp0AmsBmZdonIYRb3GWCrdZ9vu/VrfXde3HZtxA7UgLFIIkuS0JvIsTKYFOkR7RA7loyD5x/ebIt9JjMEDjK4e5nOtq1bH8skHNFaBYIpPKUfxsQl0NNfHKkjCHkH0Fo0GDITRJIXUtaOMqns1hIi8VqdogMsVJtZvmk6hq4s++YbTDna6kpZ9NSPI6j1A6RsdaMAc/HmNFL3EVFrUu46FDbBgGYGo6BebOmE5kairCXNTgNZx9ZiXubr62szu2HuOmlhkbPY80fcBZE9cXdzVIsw6/2s3c5C1MKDKYSjddZghDc0WKjq1tY8a6nIVDTcKaww6ukEYFoOSjwVXZ5//t69ew8vLgFc1/XtDx+eL+UOy/k0T0uhXiHp1vqANNw7PYdCQKxlIg6PrW4AGkiiIGdcwZ5FMHXTeSosmUY26+NWLVPLTAf1c1BXu0EqBKNmNSUSVWVw/gDMXMes21rrg1bhzNxZhDAx02ldQRTRBY6iU5qb+oGt9cJjGYc0HurVfuU3g6HtyNiEzojcIP1SVucJV1ePn3vuuSdPHr3/8CGAy+P1+++//8YbP/B3f/ZnfvELX1imQ36FBw8e/PDnf+j111+vtv6xP/HjAKK0+UxfXp5/fPF+D/lcAAAgAElEQVQhyGs9AphKofCr08X9+8+Y2bqu82EB8OTJZSnz8bgSkVJFnp+dCAhubpW5jIOQ3zmfnhw/WA53P/GJjxPNAB4+fPKN3/itj714f431uZcfvPbaawD+57/xt2dMf/pf+lPwyiBVzdiIgAESIkDgvVU8l6MIEKMUHbER3rbNLOZ5dse2VgBl0iDkCDMtH33CwETCk5a1578agPV0EtAyT/nhtg4paOnC7rhHA4D5bKYtKhzZacZ7LRSb9dUjIrZtzQspP6+M0iThxd0jyK1LGoXK8JUlkNYhowMlsNZNCAwR9JQNIhDW8isz73pKa9WGfebGftarSaIza5kAbKu5O9ONlpGD92RwuLvVluWXednLMD/CeTydYVbd2zjoZhDD0mppEGZJkZRJLJqbIQzcrX0kKVubMnfoTf8tvAMwpLR6axLNaK2ZNdVyOCwA1q02a61VRmEpuy8vIorq2lZrLd9DVRURC9+2TVlv7xH7tEMgXKL11hv3bB6JtCJ2a6OUCEN/XvTVmyHEUbiEYcd5BkeqzF2FTxxY9xOFFnVCNkxvYZmcjVtOjfztT6dTmsIG/CgvGxsD+5o214mZi0I4I1h5JZzWU4QtyyRK4b1/F05EjVmJFa1tWcEe3tUclvQZ5X1XVBloW73erkop3UvolCFeMEgoz/aLFnA4otZmteWuYypl0mKtHUTCZEybuuVlAqbYXnvumYePrwG89eZ3ztb7n/zEK1erq3ChcTUE4KYQSSJ6rpMUxTXcqDnJlLakFiJezNcIR/9eyPsn6aTpoMYNDkxEBEPXK6xxCz6RU4kkaLe2CfG+LezuHtUielGvSPqzNWmm7snisHTBRAQjdwUxQopUsgbbQB6UXWl5qzNzsLgKJlAwkTTertZgtuaN+M7QMqKzRWgn5QPYqqUfg5mVe4Q2PKy5+GAGg5gpZd6EOIlQkAizZcOju1vzuuK3+Wz/SQczJVIiBSSInCSgyAkzE9zCrAU34gYJZJIzTtWuNrs6ea2IpxaOp68/7K+IsNqqbWnWCCEJiohdzQ+mHCi42U6vkD3hwTx23/1p4t79hszdItpj6RHwtDwSgJqjCMnevS2NIcuyMKLWmmecobDEsOdH7CV0RARKESRhSTku2lqt1kRpWRaB5D7KrE1aamyBGNVY+U/hBAK31nj0aapTS68ywr8HHRzkplJY2dzhIUVKyVx0K5OeTqd9l9/fuwz+ImQqaeD0ZubGU2FmQtTtCODi6lKnYhEI6FSqtTSKb9u6TDpwj1H7qGdilbVuyf/bthOA8/MzM0twYHh0ViJLrXXdNlVVVWPN51ayPKPZgAv2w7m3tUggKoUP2QwTqTfXwOaeu7VSVIWDnAOAndbrtDlIbgs82hbgrrwRTfeWe0+eXF5cXKHGVFYAh/mMRcxd5pmCUl8gj9zzOKF5LfOE0Xc4l0KEaJ1fKGUGU1hAmJibOXUMGLNIIBAI6p0r1WvGhoXYbFjlOdE3EqDwls/5ogp3S7giwc1iDJ/c/XTcAAiXkQyHu9e6np2dSdEclFnbVBXMMCPiyDtwwCmzuu9Ut7yHMy7r7kIu0u8Wd4fwtm5L0Xmea9tyltIdGWaHec59YWubRRug0+5UTxKPWZi76pQNJq213Z+Z11I2+Fo0b206zGa2bWvvBgKbmSrdu3d+cX211XVfBdKVLVIGy80zA8LMFo2k76LMGiwJHmRWuwBLXjRDVTYtS4IVr69XkTJNkxCIg3wUHkeUUnJwh352smmeLk9HUZqWG6ysijC7malOsLHYIbKjUVXNcJsM0um7TLm4qOpaN2Vxd2ZR1fX6mJdHuksswCLRPFe3BKqSCsylm1Ap4MRMbmbGmndo44bwFuRnKvrsMwAer9eXV1fHuq31eEXHq+v17DADmJYZzEYe4SA6nJ0BiLYaKNqqqj5Up0KSp9KDLOaRp8qi6g63RlCD7Yb+WisxuXkqO31Ua6biBIGZqu4wgh1PE9GZ1dM8WXpbJCPQnhFEirV5ox5WkqJTjvIiSIkzPNmzkRn/CSMQB07VcpUoWk6nEwWJyFrX3XFzdqfDTe/dvwvg8ePHTqjbNi3zL//q//N//sOf/+yP/BEAb7zxxj/4+b//2uuvvPr6i/ee/8nP/fDnAHzmM59Zlun8/Px0On33/XdaXOdg/+GHj1lx57w0W5kdwOl0XZSXZb68fGJm83KWz9rz8/PHF1fnh/N1XUnyxu1TZ3PPriXuuFxs69UyEahqWV599VUAZ2fbt7/z9nG9/uEfegMUb737bQA/+uOf/843vvNr3/r6D7/xmeuLy/Pze7Y1AEVKWGvbWnhJrEO/ScOEi8O3tZnnjV8SQhkwIi490GOi6k5mHh5pClFVR+SKpNp39gDmZVEQPEDMKRYCIqxlJpLWLMLy6joej0QhzJ6AzG49IItw7/UiRKQy5XE3DQ4jStOH/97MLGYtRNQXNAQRaSGQVvTcaQtfysQUXs2i+7nCvTYLlvnsbPObiEqedWtdj8dVVXu4Lxmi5OburYvO83xoGZlzT+RQahbLsqhqay1ZyzJ8djnzFZG11lwhiYqq5kHLo+mcrTdgliLanGvtde9c4K2VqWyniuBJBQkhuz46gQnNbFmmPIvWuqqKR2zriUNSwustWSrCIdx9vN5qdlFrVntmnzcTI2qCrjG6xOJmEfM0wvCNBrSDq9M3YbVFhKqMKy3/JLk7Kanq6XQtRZGF9yphaNXDPCiBaj1fYeiUmPzWTDRNk3mtZrlmAmit18v4rUhgqrGTai7RcyKQmM0sOprHA3y4c8g793h9cvd5mvb6i3lZiEMmqXWF8DLPAI6nVYRaOBGVw3y6eNwtTuEEFC4RPu1Jn2YRkEAE6rrlQ5CCAE5lylvQJABOxxOYpOhUFmjUugLZANDOBPXqCQDROd+Rum1HNy5KYc/dvf/Dr78CQFp9+/0PHq/bsx9/5dnn7k5L6rAWtQmZByaiiQmAtVqY6uk6gifRDBI7KaE0j97p3p9affxj7ubOXVfsJqYw8whlmbUA2E7bpDMJWzSnHvgND9sqE5lZo5tRDdB7ljKP1q1PRCzSWhOUeZ5P16fhOVdmRpjnLMg9IjIpy0EcrMFph+VgDg5oYTjc3NvWrp5cF8Thzp1lOQNh30skBB24gYFqYfNqrQlLEekW04jwQIDACETvu9EIMYvw4JwXUUeVdEmU/v+fzJp5a0EtjKK25kFkkZAPRmSduYGDuRd/B6r7sbaLaz9ueKpvPH09fQEUltna3n7lwcw+DmIQ1qn0LpUx1bbq7tYpPwGVTkkTkWWZO15wUM+TFC4gi6AgGr4zZq7WlLlw2cd77jFNi4OHiRC5le0MBESeu/vOPmHlAEkfdReCKoOcslI0kHtahFmrxAHKWggIa3DCAs0tEvk3T4cnp0tD3Dk/38xvwIvfOwIHM3uYm4FiL/hAf0L3QwIR59uUPW3HbQXTPB9Kr1bhVIUmlTJN6X7vlXruHr2OJN0HrBDlulnKGaNJlFtrmWjd+8kT/gek/l7WtqalXISYtFUPtzx4VDcnF2T7uyhxPlNrWHhjkCg4yJJz6pZRBAovhMGAMXIiATEFSEp6Nb3FZk4WES5ByMnkNC3H41GJX37xZW/26NEjAB+2Jw+eOT/MKEqkw2W9Ns/jEPGe8iWScGrNnCyzNgAaZfsuvHsae5aDBcEUxhHWwrNx00c+pVYjloymd99NGFPw2Pmne7a1xioyFRmp5mrbHlln3HDyut+hWz37KdphYWFmZZnHNaPZlpcyR+7wSDQfvXvspXA3UHCG8sNrrc3aOGgpM19drYk6AGDeLBozJU81Cx0DET1un2JH7DZxJRKRpPxQS0o5ROR4fWIhLYWGFylzH1dXV4fzO/s7s08I7SZslZS/bg/28GFjiQz1WP7ZW/2DIlK3dCjT7b14M/NoZZgsmBCBxPdyz/lwNVuWBRzremqtLUtnAVxeXj548Cwz7emhMb7DntYDEDVc+LYDFsDpdBr3LCXD7OY2R3gfPUcbbZFSlBlmzd2zMUcZCAI5pIAcdetW5jAiZTB7TEoAzkQevPSx1trx6vrJo0dvvf9+HrTu3jm/c/d8OpvXemLYvCw5zqxeCTKXudVjLq+qakS2WUOVUrQUAApyq60aEFzKXrm1z9iFCcLZG50PEmbWaYFbq6koGQVUp07f2G1HzYlIS4mIrdZ06KkMkAFzB6mMb8fMRJLjeySTp89uyb3nqsazhIsKi+yY1WnW4/EoQqL8zrvvADhMc23b177xlV/4xf/rS1/64vMvPPMj8jkAr7z20p//iz99uFv+9J/9l7dWz8/upJjy5OL9x6d353l+8Nxy2q6Q8cdCxAYywAfBkLy1eZ4Ph0OtzbxLP1LKM888w8GllKLd44AwQAglKEQg+SWECGQQDxD69XPn/Oz1T772tV/74q9+8aufeO3lw+EAoDw/vf3Wd/7G//jf/fSf+ak/+s/+c621XOjW9eiOw3I3F7K29YqHQEZDCGh7o3NaNbM2O1uQHbxtW/IVrVnHUKpEhLUWDIqwXssKAlm28TJl+UJ3OLnfbl3NZSrCrJlHI4hMCmAuk5TpeDymXF2zKn642+hW2dstO6GpMgFbEjrIM1UJJrDvfsOMLZk38nBJYwulBLxZtd7G3cMpu0B5O5KZYx93V2LVCcC6bXudBG4VpmYWIyIyd8B8E74F0GraVpMlZbXWjNeR04B9SnSeuFnGJAB3NtuISpa2pAlRjYKJgObWWtuGZdXCZZQEpeIDgIWEmCkMTKN997BMNc2e1gL9BiEnhzs5Sa5LPQ15uxLP0ksyfKbdlzYKwkhyxr27UPd3oBJJfwYmxkUBcITlhpJZM0SAvnJ6kNxq3nEwJdgpkGIFpmneg1BZ/rV7BKZpumHLI90rhmARySRUPhwbkROcUFuL4aMEeS4qW6vuTsOe6eGJbrdW04S4P6vaVjnA415gIhkVIs1HgjU5HtmbEUg+yrLcad7Mva4tojPfJ9VD4bpeFnijklKyEJN2Wyx5qxcfPLPcBfDPfO4H3/ruB1/75m98+M1vH08vxovnAJ69t7TtpBYPDstWV68bgLPlUNdreCOXLG8eYZgU47Cfz3lkVqVzV3pQyCm902CQu5/qNYAi89ZWOMmkRGze55xlmZVhtf1/9pguy2KITCmm44iIvNo2OExE1NW1fY4URA4OZEYyeRxpN5FgDkZQULSAmVtYg8dS7rJOh+WjsRcCPtIf3B/c7r1SIZXg2M2+7AF3J3bVEsFh7oGMjVMilHHDEYzfG2f06urqeH19urz0Wr01cAtj8m71BTGKkLBbuDk5hFiCNOFOp7pdXl8/fLxeXYcenh5un77+kL84p4zoq312j7o775FM4Q4dG/c7eoNelw9y+rg7NTLN0N0c0QvjJRAiREkq4N1B0YeavrMyewiu1rp3qw8nvqeEbx0NQTvwKCJ8a+mMzrQvcQgxaCxT1ZptRCbMxP18tNbVDSIlgdzD6QxVjWrrcQuiMk3few4OFbOGcKGPtMJQoJSJiJnULGEX0DIxo3hvPE17cO92h1S3unmHAoSnoT/xCMyc9kUGg8jCW2tEwsPYU2tNl/5+TaT5E4FoBu1kxxilbxRGQftWlpyy5UuImJDYbVjLZi1ySWsRemOLUDB7oJupkSxREbEwR7tzfuhzYHdxOIFYrZ+44c1gLiTzVORwllft5eX18Xg0JyIrInOZACzTwozWWvXmEbllzF8z35Ce3R/3TvpTEWMPDXhHxJtT0CC6RB6y3Wutqn3KFEB47q7AiJwrhkjzBnLVWUup1k7rut8DDKF0iXbFxNOh2VrrZXIAmAwOAoS3bdu34/M8p8FbRPLEXtdTUhKYOSJ7QIem6JH3nrXWD/lKmVBKSWtA1T0tqDnSKKmpjSDT8HLvBXuJUbOPTim6yoBIQaH38jARq5rfKs3hHPWMv9jpaGae9bfMRO5E3bwdXHIg5u6+e92JhKifugcqordbp5lr1xqoByIcQHZoK7PZJiIssMYkOvewHJVepusYg7qEhmYDQO5iAYioFBWYu9teKBjBIha+I1S1TLtQlVdXC8+NO+AcYeZ0K5SUV55wOn4zfQCHOYcyszm7F2MASrxdHlH4/GyZ54+d7t9fr1cA9bS+//BRXNDzLz53tpxnEr5t9sy9u9HWJxcXh2XJn7a1BhKhlD+506WFCErUP819F7dPcSPAHp1qTETO4L2lOGsmwBBmhblZN4wHU4RRsnGZ8zgBuDVD0g+JCLtmEBxsda+e7UUAffjMyIxDroHJMSWi5Djmf1wO0+FsOp2uBXLajgC+/JVf/dKXv/x//MN/8H1vfN+/++//e5/85GvH0wUAmem1T31cJ7m4eKiTPHzyGIDDs7eCJ9NpgvfqChYnDvfm0XQ4blKy2amTe8ZwyILBLFlpUdumKOHiCPPqcQRAwR4ETEyE2FQrgDLz4e7566dPf/Urv8549P2ffh3Ak+M7L77y3CuffOmv/83/9p/+0c+eP3ju+vEVgGW+s56CMIE8Ys+6E2uuMM1ByRoM8gQMm5lI1+zyQxVmot58BkChJEAaOBO0Y7tmDutaSVeoERFuKRAPok72uxJzieyfyuW2RYvqzYQoAt76R0YQgD1CCycupiuevVXEPCJB1Al/aQinADyP1pNw7mDyydLl6fTNMAez8w3CO/cz3YevlGf+9OKlp4yH9hqd0CwECgqM41Pvs2RmkgzWYqBB8ktNs045967HbOPmASjFgIwiiNiJgiSPf+5ECZDWUtbjKWPGLBIRLN311vMdQe5I1aaI7qc0d8+WNEbsHy5LJh8gg2ktyFhrhLe46aZ3g3WQBPeePYzi89jVPHMAqkRMrTaOlHhkyGd7r3bvwEqhwRyelR9jj9FaQzpNQBHWTZdBHCl03iRkdvb5rl/n2buIWm1Zv5R70yxK5VRhlZysp1WIpqWkpYKFk2CfjzNvYWY+xvyq2kDhmUSwNMnCPN+kdtpYJIOvfSaxp0q726zLPvlTIQbNMxhBghtjTf6yVhu7MVFwyQ2xUIgiQj1iIkxa1jgBOFl7+WPPzef3fvOtt99886133gaA7/vEa594+cVp0evT9SJ0ONwBcH314TLNHUBOPdMUoER/egQNGs0+ZqCwxtg2k4416b47SbBXrQAmncfswUDU/GYAw1ycCN5ht/1CdY+Aa+9NvLFt9jhnsNyg8m62EL1OOgY4P5BcvoRwD1G7tW3zuqHxJMty5/zuvcOdc54XYh6UkL3GPvZdTCklDarw8K2RQ0kEQllHAMmDDgjBQgQV9oBba1HDnYQivLVWt207nWwIpr/Ly8x+7ctf+eaXvvT2l79Wry7ViAAR5kJgh7n3Ur/o0GkmVZ2y5rC10+Xlh+++a0UfVkwvfvzp+fbp6+nLrY0nS6R5MgecfdTBVK07gluM4jMmEQnzhD3lwjMVzRR8BFRZlRPYdOvRzwDlA7GIXNXG+jswAjmSMadbGdjchRF1sM9wiTnQ4NS9iDEA4bnKyW/3e5VJ0s0lifk3crgwlVJgNJwpjZlF+rlj+R4UOJg5KXCs+WHE7S1UnhXr+EA9U4gqWoo7eoiROFs2m7dWrQ/l3PMsAVCW8fZKQniedUkFwZ1AaJbbtRykDFhmlFKoU0tLDmOVspEtI9x+Op3yuB5JUYSnzTefjowoqjVapMm35fyckn/RrOqAAno0EDyaRdvaKkIAmo/diSiFwTNygmY26QxQ3U404f6Du3ngv7x6VG21tq0e29QAxB2a55m0SJAAKft5a0EsJKBwj3xbmMWD0QtPJSzyWBYtU+yhzMFZHA8G5/Ctb2huXZR5AwLUXcc7R4MJTDHSDalNeO8mudk054ee8fI88wciZ78i0hrZOGMw1wyViEh+L2Xa3QQpW/SuezOz2K2V++1Za3XDtByI6GZMj0SBQqQDZYlIiZwoCETRC6iVlNjdagvApfT2ivxey7wct2NrlngeYQp3VT1flm3bdrbI3oJhZp3JOg7Q/c8wyehldO9f3N0o8u5zgiBYNcsV+dbcJmtop86kGDy8KLSfMTLN22wjp5J5pSEenZ0tA1OE2wzFbmcJ5KfQhp3HYXYL7MfMdV1VNTeLyRTYWvXBuAkEdS4Gh6G1rUw55ewlxGlWdTKrnvqIJ/OFycK9+kwCYCJtdbMWVnia58Oz9/0+ALTr0+l0evfRwzfffOuwTK++/BIAnebrU0VrOp0FkPO3js8RFpJApG+5WmiRMhdy6rClEUOwaOHNSfbHAKe93NCsMWd7KEQKQ9zdmtVai84AiihE3b2e1r18UQpHHuvoNmCpi9211YzCjblcTmpbIEqZLKmuLkFQFguzZnnXTDMf1ytRkoIWK6kB+JUv/fJXv/rlf/vf+bd+4k/+xDP3z6+3y2fkDMDWjsH1er0ibXfvH2pNZTOI4rher7Yer7zk9IyYYHmEoR12GEHE27ZFM1LRMke2Wde0bs2DPcnjOReAOsKpdnSFm0MoRFSYtykpvEUvL4+vffzFZ+8/++tf/9bXv/4dAD/4xivnr5af+gvLF7/4S3/tP/+P/8v/4r+SeQJwfVwJcyYmUhfAoBUGwz3cvTeQwXORadYiIpk+zUJVidkRLF2lSoGNyyQi2dWa+IK8E/qjfYi+AfMeYue9Qjhv5VziIhJVhNYM7BwoYBC8Z1ygU4mItdaPrKUeTGQDCGWx3UQb3KtbDNNBytbJ+qLWF1437zQf8izGHmuO4aagpPeL2VaJaC5TJxzVesu5sIunfHuh7rEO9yE6JByUx+/kXcsgiXA3BLrCy8SU7TZBZeKOy+WYJu3IgFtdMMJs7socEhwdN96xWe5watFGw4Io9gbcHKojocvcBaDkAiFgDifJkIMPRczZ+jt/qpsS70iRdEaQgFRSjjUYhQTBImjvA+rJJoSHRW/qZJZ8UIoIFwV3RobDpAPtg7RvBmP8XskAyR9gXesQWC2NG3ukaM2VVjoYvyQHGQREs0aKW36irnErbob8NjhBQPROuJy05T3S2tk8ATAPeLBDs6iJ+ObhFcEEDw4Qhrw1TDoC9hTZmjWAmKGsAkreR1gzdxUVEafillUvzkQW7mGihWDWNgDsPC/Lcw/uMH38mbvnX//WbwD4ta//xvGyfvYz3z8prtar7FQiniosOqsoQDv9Z9Dlqcsy5i68p6tCh+RAHcJNIsKgmDQ3aWXWNHfYAIcF7FQNHt4ag+RWU1uyY7YWUlSGyzUvJA6epglex6yDEhc1kmtpvegnAzhgBhlw4ggz27a6+bahTWWZl+XO3Xtn5+c4HDam2w6O3Vi06yg9adWaGWDxEYGD1K3BWxicmwipqEecttZsDTcIwt2qbdu2nk7h9k9UN9bT+u2vf/1bX/jC1Tvvtasr6IIIFhJlEKVM7AiK7ELvAsccQQikwPHeexe1PVruPPfcS7/vZ8WvfePqO++cnp6Zn77+oLyyvDtPhmUqIEJq37tXq3m493CKdSa35NIUYFBdt8xOZlLS3ZtHTkmHRxUwzxkMMAwHYPiGhEbbaENjdo8cM+9HD3d3N5Dn9iJZ483hzcNcIAJSVadd82XAUxPZtXJRnZfpVNdq3Vqo80QaAnHEnTtnx+MJwFZPRFSkgCmI0xXyvSVwRPhIK+QEaIxzhS8vL6eySJH9DGwWZnWrzWMgoHKYU8PdSWSedaunXMoZwd12muLB1qcpxCBomazFuq0AJEDCy3xwd4/eBmK1KEtuTll1G6zBRCUiiNA/ZuIgBCPDBRSBfGoWlSglalo2+8xWsngE6QORrNvpzkBC4unWugGw1s+6EpS50TSGFBWOylIcsZ0utlyfWQ+HZXJxX7y23J4+enyhejwcDmUprOJtS1dFBFUPynYDymH4lCNKglPpD30AiEa3not703IMmCI+imHLn5YCMvdSj22t7r61FYpg7jETy8kk41YhbCeMDXtCbyz01rwxs7BOU7HNALRoHNzCI/Z5SBdNkFMFSu6r5HHAHUV0GBDGwNUjAttpZSn5FRzJ+3dSZta2tv1kS0xdjqEUaAg9RLPvp33YhrLlhFU7L5ADieLbts2GXSHj/R4ZAM5jFUSFQgIwdPVn2CI4IkesAYzp2egqaW5hgO1O1LyPrNcq5ZudJQvpSM30tPfW5IgoRVi5bhsAt1DVLAfZKyd7KljAoGlacs9czTbfHMEirNr9yb1hgi2IQOapMiES6kJBTIW0pzYERMQxWa1EkWR+tyRQGFFUa2Wa85dtASYCw8hziM3i5wdxxDGs1uNWTzmlL5PMy507z9z/xre++eTx5cX5FYCzeXKBgkmktgrRDDEZotZqCNVJO/coAko9qdSvLnfLxuqUIpNO1y+OgJkxKTGnbhPVEZYTy6nIzY4zwY3b1rx2P2EEOIiZIEQUTkNWCxEJVRHZGbQOR5qGI8DcvAJwB4ThvrY1IqYyAThu181rYdFZ/s7/8jOf+tTrAP7cT/2ZP/Hwx9/4zBubP3n3ww+DWrMVQJno/v27jy+uQO3yeDECXwC5k8/Tsq4N1MaQvwlTVkjko8tqq9UEQkVJpVMSAVGel0NbWw/dpRfJlbQgRICpnFXfUqZMpZ7JAwZfAcTaqHqAnrn74osvPP+NX/82gK989c3P/ODrn/z+1/+jv/ZX/upf/g//67/+3/zZf+XfAHBveTApjFsyxjvXargKiIgLZwDK44YenUpb/ilnCTeQq3ZjSljLnYM344ymewCwLNcSIQpGdKKNhXtw5FNBOspBpLVuKMhTfR7Xpei6nvoCZN5dWklPMLMtv3vX7kd4NUj6c0FId6EhTfd5dR2PRxQocZfZgdz6CPO6nuKWuLv3ZhORWdtD+yml3SbITEUBCUQy1cdfj4yWMHPgo6kcYo5gZqvNOu+ZZy1mlYNBuULmdqZPd0Sz1QJuPslk1bwZuremt50R4LV7c/IhyMwcknakfd0AACAASURBVP2q29bByUVFmeHhqFnGfLPIgODh3q2t2QoiU3EKCuqeuIggzzptq+7U03w5DE/DP6KX0jqMqNtSqpmOrAqTMoeZ6SC6i7CFO0I7xyByHSYIKQcDLajf99DUwuhGPsoHbsqc6RDJw3KY1fVYWBlE3uERNDCQzVtwcNDIM+4PKSfqLfLM7FaZSGRq3pkpjiDR/J0FxNl0G5KtvJPO2fKTsw5HgNmJAnuEq4NkwD19e3teFRbVLRCZJRRi0skhYKFQhgHgqExsYINTmJtLGICzwlts9bQ+O+mLr710djgAePud9956653ry8tPvfrq/btLcmiX6Qx+nU6FtIkC8LDwIPBvA9GNpnNCYJqm/H89vIjkNcMUyzKlzBSgXoDDyEpyBEXr1VgEt8HCH89ecLCQ8p5g6hwKipDdYRrM+bj3cCYOhICVRDAK6/fhbbjXzdwwyhC0lGmez8/PP/bSS/KxZ9+WbdQQZstSpLjcI2+9ZSa24+nx5TGaH+Y7kxe2dLqBWSahFtGsBmjhOf2D7tYDYQEKnC6PD997uJ7W38XAcTwef/Ob33zywfvbk0eoG3kTAG62bZWznqfXJOW7SMnFaY5wYUzMcFxfXFt5zIbrB/Ss/74VqZjFF79y8T/9r+985+0VwMsvPz04P339wXgRgZVKdNZPc0OEEjPIRriVmMJTHh9xcriTM5GIbNuxG8/dglIB50DUzYY+22/rXAC7R5XTxL1H6+mjXg/KTUpf1XOWLAxm6wNXD+T6BiFOilw+OvMBjcAYeIODmbU5mrmZ9aGyCCHcvbXmVGgcD/tmgARRT8fj95zA4e7EwRitmfC+pwti2keXfSpHYAhPBDD5iKbTyFzkX0tqd/Q5jwfAUNpZJeNMzeSO3VCQBoF2uwwi/wsLSinT4dAuLlKAX4oSKDmuh7nzUB0AGfWnmneXMsvWa3+JmTqqGwxD9XbQZQ+IApYGaBIuWhydvccxEk3ePSF9gfbKBBbOjWfqQQCm+UAeNlk2g+SJ+uL6Ckcq85RbqMPhsExqNcHy/fAkotSspjPaHeE90SPEIIvmDvdeNJs8hqBxdh0zzL6R6P8TeZWISO7gt9aCOD8Fpsywczc09XK17EztpBUZ9xV3Jg2Tax6TMswkViFlmqY+BzYTEYrIIUlEJEpH5yk2Z+ZmzczGjeHhXIr2yufcb4U4qWUPikXPYnhqXP2QnztOD2MnZk4/eTNDD2aXIrrVWrTwbmMJqEgAddsoDVWjMW7YlSM9O3Hj8bZEqufnMy51IYrbrQd58km8cA6vGMIsOzG0v7HjX/MCSv5F+sZVNXMvHANoF/kGtDBJBNt+yYFIZIqINExNSoktCHICNfSfnJkzGd5qa63JaFggDzP3FsrRtRkjZiixW7Bwj6zDgsDMQSyiOdZzF3e3EGJx9ZoRcrj7JiL3SnHCyT3h0mbYTObDg09/6o2Li4vLJ48AfPjBw0+99urhznLx+MO754dIvZI8M0194G15Li0WUWtlEE9TZmQMblZJbx0VMo4UHA5rUZYJ3I+7Rg2eULgbS3lrWRIMVZ1ESfcpX9/a7jaH/Vhwu4lzXwWJGEybbatXjLpKCwoKLcpKABadr9f6j/7xL37ms99//5nzKAbg0z/0qeVtlqlSrOfnZ9fH093Dkke133r/zWdfeH7bsNXaz/wsEayiQdKal9zNWw04UfeydcImOzsRBzM7wXq0eiAqfPMWJDyKbosHRTSnbDjrXdQAKYLYzY3gACax+8/ePTZ7/OS7n3zttbt37wL41V/94j/+lS997rOv/9gf/Rf+0l/5q//bz/zsd777FoDve/3MI7Qc2hZlrPRO6O+cQFkTHZ22NXeXXvB0c84xdxYU0e6hr9lKRt6aM990iOQhEEEIFlbul0eM7uy9n4sD2ZMpQhTjzAoOcyZKW1+Ek2XlltMwlN6+wYejjT086cJahEncPU/bMc5Okxbh0gN24+BBGKOVW9CfvYQ7Ywh9+D/PfKvoJG1HZsEcO62jr047hSeCOp2nD8aDyBAaMO93EzPn+DoDEXvde+/sEGbhMflvTHNGFHMo1GXr7OeKSKWvRSbsCveYgC7zATdwEOOkv3aeUU/57k60roaDSKVTgZio33c58k7RiH1Ay9ISmIzk5p4nZg8nmKiAsuGiS07WjFmJXAc6OoitmVlIRDMjIu7ybkl0S/PGTsplD0IaMgUWNsJWuypH4bvDNCKmedq7affk455MvPHr7cEWZoqe7R2ZmiTeE/cwHrcWEBfQpAX9YEwMBAi9l6NjWQMI4aBo8Fy988bvIgfBAjzumjQCMZz2lnkgiCsIrhK9l4oSh08ZtAyR0YlY1zKXZ+ap1bauly/cPQPw4O6n7x6WN99886vf+MYnP/Haa68+nxbXM5nIrRCY+6aJGBwZMpfb94ETsupekqHTvUgeTH2hYEzd+eynegKRTEVYdrzUtMzp4yPv+J49rO7Z6hicNVgg19+xpOdVusvfydwsrIVFg4RAQygigoW11p0ORCIgLdM8z3fOzz/2sY9NH3/hvYdv3e42CcTvbKZj5u20PvngkVc/zGdTYwGR9ymRaIm2ndZTBHEBMSPCrHkm3AIUWK+OH777wXb9uzk4tnW9/OD9V86nR+TYVramCHKzdd3Ye3kSKw0vGGW8OyLLKVUcFtdPrk9gat7KEr8fLSqn1X/277/3v//8+08uLaWNF17AKLJ8+nr6+gPwYu7icc6kOUBKiN7+3ld7C1Vx7vbMSAseE4gOh0MHM7VGREFQJWapteb5VYmDiRlFFB7RUtMlVbUxmdiljT7eCGLu3GUipqDcArh7aA6PKZgYnAtIuHcTXzRhVRUH0qWeXyEYp9UMApYcVDcLc4NHIbo6HSfRMYBBwHLdzhH+95jAgVAiQvo3wMLdURg+z7NIMQcCWfkpQkHQSS1arTWbI5RKKcUJZjWN4gA0mHrVDUBB0V3xwQiCubM7s8pUALBoVny7uQ4Qpqqu64qACBE8FSeR7A+HuZEbdmBkZEd6JPhgXFVuXtyzgYLzynA3ihg1cn3jBWZmcWpEJKpbS22b8/SVtpGsatuVfIIhXBTLNOfm8nhcYeoGAmfX4zIdtlaP67rW09pqXbc0qVrMnSLOnP+Q856SzbT9Vsl+OBZiR09mjmdwP+V3qD5374XjJmzaY8bhYCrzFIRq1tw6nB9MwXHL87z7XbOvN0ZnATHRUK8Y6JZLYvOO6SLvEP55KbuRxLL+CLUfuY3cPU3pmUZx8/Bg1TLP0Yvsc+KZfcweEb3dAJ4rxgCC5ifbktRHJHmz3zqCdrexuydaTCiEWJlDxIcLJmEhHTlG/ejireaIyTyIuGi3ltRakS10tz8y7zjiLnkEPhpRkaQBYZzHbCBLu+uEEBEimt7Yj3T0Zr692Y4wZObojjM5Xh/zbJLEtH6AcOtUNhULn8d2RHXKn7OUQqxWNyCYEf1XsIwWK93ITOYMBLOAlZwiR4gubJWcoezKJwoAm29TAbWN11WY74o0JQAnwurx4Qfvz8u988M5mQM4XhyfPLksKvN8IJbsX0zLN6swM4wsQ2SSp8S83CWJgBHhUX2zSLzIUOUQ4FAGB4HAYwcpnLhgSERMU/Y3bSAwZzY78ntt20nK1KeCIMFNKS8BAokk/ncLwP5ccShlNLHIFORmUbSI0qkeAdS6/sL//Qs/83f/zp+6+Bd/+l/9c/nLPr54eO/BmdHl+R29vPxumbX6Kf/w+d358ZP3CVrm5d7Zs2kpPJ1Ozcw85sPdsC0VJSVW4tbcbxglpFLCm5k3970T0bwd21aAZitVJZkBEKsjml8HOdvSaypiBjz4hGhMKKwA2nF1k+3U7t197li/e+/BOYAf/+Of/3s/9/O/9CvR1rPP/sg///LLP3C8eALgS1//pU9/6g2W+4uLsAj1pSMMnmE7c9AwVVpLcAP1WsmuAjBxhLWWFxGk5yUz9IN9I54ekNo8wv5f9t7t17Y0Pe963sM3xpxzrb2rdlV1dR3cB9uh7cQxso2IDbZAskAJElKCIBICgQyWcsU9gv8FReLMRYjVQJQoJsRBpG3a7gTsjt0Hm7hd3dV12FX7sNaac4zvPXDxfmOs3YAQCUZqm1qSW+3de6+15pxjjO89PM/voUmK9JBcvn4CU8Z4/hdGU4iVVSBVVbinI8pWFspCm1iBiIgmbYXMTNlsUOkRFqQgjHbXg6hEFiSyKVUiTvMJyW7me44DEInFXFWDoqJwh26oaoxMwmAY8QCAIQKcW1a6e6kgYzfmoAA04KZFMgPIRjL7fUpuY5Gt2a5x80bW3vQXxIkAgyg3VjhxBrEEnEEDxpxwi2KpMFNmKvkowpLSQRnz4TAqtr66hTBPKpMMmZh7d8+AM3MtPwAwIonMekjmkCSASoqZqBbLNi59RIi0DZAzWMjgYU4mIhbmvC/4EOGeSYMGKqJ70Nje/W52yNh2U4OFZRlMXIPszOBwAIt7wgdQZXvyVN6KMPsemYExTQBJY3Esfe1cQhIi914fd2VdA5DyZYGUuILC63Dva68/b9piGU4l8nSPwavAGKHVZe+JHtnEN2fluBGGVHFLYBURUVEqrsPQ7HiK6RzAHC6DLZKRkSAlBnOE1Xc6Tppk6+XSjA7HB+kXAJn62c+8/tprj775e7//zW99q8MBvP3WKwgRJ0tysqlmT56SnEhujcqtsnHNY6s+3dadzZGRGZYRhOGBZSGq/OWxBdqRQ/XwgOy57DlcY0Qk3PaCkJhIact3i91MHW5EQiKPHz/+/W/83re++rWbDx9Pqi1JPametSVNz9ylFI4MJDHN8+F0OCpxWtWWddGO32EMVSv62uo26Zeb28sHj32143wQjNS9Hkk0ptP1bDTrzCLExzYL4OKXm/MH337vw9vn9O63n+nh8dPnx+sH0pSFqcIXaMwtKPyK7aHODxq/dJzb3C6TqLOMsJYxAivjdWaNomhz+USm9zXsdlGd2jER9P+y0fjg8fpf/dJ3v/TrTwCo4gd/EI8egeiTfvmTrz9SFhWgR6/njKoyg5MjgvJ+iFn+d4YMVXtNbLcvlTHPD+ExqiYWoQjaZFxcRzaRECOoCAAS7ObjNN/C2lHbAibekX9btRwRbsgaT9CIXUcdlIwNarVBgxij0aqihVFdQNtqjLJ6gBgZcFunkSiaIlRmwLLYfd8NOBSkpIyEMxAK2YCL6L0HCMnJ1Mo2kmF9je4Jz4yqV5jYMjKSSA6qJXvOFCrFS2TyBkAHksCQjMyg1nTL1+DLZbm6ulqWJX1Q3w6nK4/u3s0Ql7uqhbVJoShF2d3Xyx2AeZ7hcc8jyyw/i7lrm+sFYKt6w5OVmfhsay0oAKhKEGg0+KhFbqEmq8grHci9FwNeqpzLZV2WMwBtM2fGugxm1tYDM9ODq/larjzjg48eA3j8+GNVFaHT4RjHI3vtnDFrE1VGELyHbd4ZCUl4EBfZffxiCKxuleBbqxsiCljUppG5CHNVjdG2kmZG/Tls4E6G4Zr2ffXokC2tZMNBHpnua++uGRPPAJKzQjFVuWijNaSMLOctq9absQBYl36cjkKcyB0M0SN6N3Ynse5WwmlSYSZWidiZcoMbR0StzURDMGomtAE+ysQwuAwl2Aasu2TURSuU5qs5RGTfl2ZkIomrWBolbzHACtQ/LD8bVGxqh0CWGqKGLNVfV7p1enilVMCY2UvzjGmfH+12XCSDN+lwkmd4eBna9/AgYWXWCEeMTokFOZaxNE1TX32XegaCmbk13dRMvfeQSHMiVtUaq8Wo0qgSfEfX2LdNY3IGlfg8PDySkaKJGG0FZXJqeQIKrw7A3CblpAw3MjiLV6skYPDLD07drbE8fPgQwNOb5eJ0OffjlH7uo93VQ1CGXcK66tSaAFhsrahdHmj9HS2Z4V4iGQLTQAxwwVah7BmV7hnuACsLIYE8n8/1Ieqs4OolfDAXVfbhUZXJW8J0RJSu27NE80BmuJtHX8NTOca0kS1iXS8TprT++PGHAP7G3/zrv/GVX/tX/uJf+PwPfebDj7778KUTAJ31vDzXabm59DZJSve1A5hOc1/96urKPCPyfL4FYBY6HaZpulyW1tp4qNLAW7h3BLUKv+jh4kQcCDANKSMgrO7rBLh35ZHImhBL981eMcpWknALX0DepKk2AHqgzJjmlrRALks/A2B69Wd+5s/8xpe/dnvJ46Pjn/ixL/zW3/sygN/53X/wuc//wO0d2nRtmGgkQDXmtNXW1TxGSFBjsiBKUBNOGrBbrns4unn3tTEBmA+TsmS6uzGrsGBor9y3+nzttgERBJvmqtRoACBFpBzt/S6iYpab83NVVp1IUGP67MOfKVIEzLLXcSCZVaSB6Xy+qa6ywOlEUmkItWDpq2da752JhOu3glnPHnJQh/+fU+KHZqSY6uYF1wDgGERqYgokRVZY7C4H2HVkJRkdgqzhGqVw16bD8NW7rSsJRCiTMKhSYCJPwCNf5B+5N7nXINSfLN1q4jiSmHY7THnakrzSGWr4wFlc3h4eS1GBxvScEsRlLYR1t+hORaLd4Kk1TUqvlncIgoHYMo9KKblF0kpxdjhJlWvm672LCkmaG5zKEqzJzFCWRgx4Eo0JdUZGMEtTdfa6ZsItkzYKOFdojBXWi6CEzPCRsCOttRp6MoPHrqViYpOIp3aIHjxo1sI5YEzFmRt1Sw1P08N7Dre2IJ1SVViIzzVHIK7+uqR5yWBLAKkM2RmzIQO+QnVDObKM2Bh5KyylAcnN7sQEyroCM706cwMyEJxJQMWaFCetm0ieVN3jcnczH69rFH+2u4cvHT73g2/85ldvvvnuYwDy4MHbr51AazNnyFCpKiFZICmbE3IAZMI9M3MNE251BNS7FAlRYtYBJ6GYW4vMpfck32eI67o2UU6wDCHPhnRJdz8oBQkN6woKWJPpqirlgXe3CKIQwXff/e6v/g+/8t5Xv3a12oOmzSFI8s3r6elJXt1/ZiKDk4gO8+F4OMLDLhfESKhBOZ24ruHcU+3r6F/uzncfPJa1H6ZDmoPM4eFOIKHMhJAAWPtagbKqx5bcqV+enb+zfvvmW/05WV4d+eHVg1cevfzaK6cH14fj4XQ8PDhenU7H68Ph1OYpD+LrSejR6aDHmafGKxrARbsqtQvICxpQrjEIMWdaOtYlw9dpcvV7/PY/hhvlm//w7i//59/+g+9cADx4gLfewvX1J53yJ19/RAccGS8IMFUV4Oi2ixOrZK2UMdqlFkBmdndELEuvvzlNkyOXZUGkQBkjBoWAdLPuXL6HiG3fg3CnmmPXUgTC6cTELLllikVlPDMrK5A27nMvdGMCxMI59uIZGWGxIpCeNL4tI5Ai5Tgc35cYSlpJXDtNrGLXik7FPDzm318DjhaUixFDag6B7ajOIOEIY1aizXCO9EQPY/F5GvySdESUUYfW1Uc0I6X3dVDNicE8HQ4Alm6UMrcZnH4v1OxCWC9nYe7bgmW1TswZaHMzW8NXAD024gOxNJ6G2Ts8K7q8BYvDq8Jus5boJDPDh2OipOnJ0Vozs2JxR/YCWCoyY9TCrAj3SBRFrPe+dAMwEYtOq3l0m6dj4RKtx2HS8FAC7UevV9KtNjk01tdeegTguc7ruqbj2dPzzfPl+vohgKaHpcfp2IR9XW6nxofjEcDlfGNVgjJneA0rhFSS2NMQPXJkhRApqTBlmJuf1zsAU2takpjMSSUivC8ABIekauPqzsRuoFiWRafSA/cqu5MAreAa9Cw2pGemaBJReN9XhRRcqyVSiPB8YABNp0M7uHum7m0GS5uPCuFUBDJGUptxQppQynK+1OypNQWTb2zBjf0rh3a4ubkpUU8Pr3FMaxzprU1mFuFOvo0ekxKZcTgclmUBAMfcZsoI60Qox8TdsmgTZRWSTCrSZmmUsmzpiRqMVANJwkwID0WiRnVc1C4HyHKZ26GGDm4pLGDqvdc70FqjyERK0xqzDJ8Oa5pz07miMXxsC+c2JeJyubhRcTFEKJDbEn4YiqPHJBMnJ+AWZla9VgTqAcrMy3JbP2s6HjIrFkE9gqOmjQJfPYPhQlICOZEmh/QMW0OxLaKjCBYUNRAWHnvF1VWS2sIIs+XWZwA3MZ/muTV6qbmvdw4GcJdTCjd2+GW1C8atPVMVvSDCPV9AVVsTd49eAN3hI0tYxThF2Nb8QDhKjCfCUaNVwUgm3xwOAFI0kojFzecmQhQ2gIK2rO1wKDH5GtVm5NXVPF9dm6eBLksHcL67OV0fPdcPPvruV77y5f/p7/4KgKnxv/uL/+ZP/zM/RZoWa4gD6HGRyVl5WS0zmZpOpxq5ukeEqzTmkd/RFN5vKeTYmq13Vvcd4dgaAOHSnKGUU2bmgGes1uF8LGQska3GDGYGufkdgNWcVafpsCxnkO9OB6aUdmRySi7rTWPq7gu1pJCjnQ4MIFZ79ZVHP/GTP/47v/11Obw5PXjp7c+9CeDPv/4v/93//ktvfeqNP/0jPzbNUwWy3t7etdaSU5maaOkywrsKB7T3zix1WJh5mjGzgJJhNaOwiwpRYjoIUVGWakkO80hikUaU5mPtrCICyQjy0C0hR5QjwrwLRHRIzCz8eH2tKpfLwrkRQzKZ+ebmhqYx6gKQAYIqaTjCXefDPl/gDfI60AkZ1qMdZgbS/N5el6wqbrb2y3w6DpmAu4q4e2utgfvo3gOlNlRa3S/nOwAvX790uVyirxAu6u3u3yRzESFwU617vOLfAsiAaKtnV5NpuppuzzeXu2U+TmOxbJjnCeSFXykmxaXfqapHJ6HV+hg6E2mbI12mClMLrgx1ThDaYXb3dCuq96Ss2jKz21K+klq8d3dEenr02DySKqAmkpQsWsaZy9prPBfIpXfOMk/Vn3jvPQiNWqMTNn9lpCNsdd9UdabzMfJC7Akc5xoj9yaIiMN89NW726hwQD0pLB1FVxqIbqqVD7O7l/lVZFBCAsmJseN2X9dlbnMRtWvoTEpN52QB+2W9JMh6AEhLBjOJmyOoeOfrZYkM914D1opsZhVZV1gvU2w1/G6dk6WpJzwyNxgvgRMMhLJgXQ/HGYBlLmHM3K331Vsr9EyDZ3BQItLro5lUHOTLUroDH1CGlkzEVLDevlyUFIAIr4sxbNbjLOxep9VyPNwYPX/90aPP/dBnf/13nwL48tff06u3Pt3oerEHx/lMAHDbO3m8dH3VzRCdysIM5wGEbdwOQZw61eslyOEwr0u/LMZTQ80vE0Gj1t8Rm8ptEum9976OcaeymcExt0bhaYsW/YqxdAskqRpR3XfDpwYiit4vzz58fPvhR6fpoDJzZcdWEk35giOjKhwuo09at9ub28fvf3hrvV+196jfLJYAiVT6VqaH+9Tq4ZNh/uT99z965zv9oycn0kNKCSg8h0i1fiAxIVAG6FbMoZRI7xdbV3tu54/tjIPSk2l9/mx5/vz08Op4mK9Ox/V0stNxPRyWeZZIdH/++HFcLtRNPCv2QZhBDawEiaSNnEZIMIkQ1aK4e5ilWAo34kEJ+Udyo/ydL330S3/t/afPDcDrr+P11zHPn/TIn3z9Uf4qWB0NAeAIe2oaUQlamKYjmSX3QHqvBhDTpEx0Pp+baMM0Ot+gqTXMcHfKVCpsAzjyMLcVtK7LNE3t0AB07x55kEZE7nm+vQCIbtM0nU4nAMFRgCJPR66ersTEFXFdXMRoWhP1dVeyg+Lq+urZ0+fUpqlNt+el2kYRTl/SVo8oXp40JSJtkHZYzpca8RyPV8y8riuRRID1D81s9ocHGe02LMLlELj3Ko9cX89BTN8dSMoKcgiGGA8IJ09QcsTQRDAoWQF7cd0EYJ4O7r6uK1FK423kw+59GEWGgBBma8KBXJbzJtG9N9XHILUngLm1DDIr+ENUkiMG8SuXpSN9nmfaHc4CnaakgBaIH+mZEe4RZUypPs0pY6xr6oduOZrJxESBkv1sVMICTPZwRB/CECYRBaoLttK7Xs3HRw9eZpWb29unT58+ffoUgKpF5Ev9+ODBxHogjj46q4TbfDpOor27VRJkGpOqKis7RnptuHe4EBNRMk3ToQo+s+DKyUunRG0tlDUzIwzB+7ou0yKi9kl7dq2KRJl+wlUabbuRNPfwkmuUJSSNiMGsmQ7HPubcGfjjDZSq46ikyJ4GBMaGPLt7YMh9i2NC1AsuAJb9QsrMs/examtNfUSEeNrSXVuFFmxuFOaywGUCHgKp18UiQDBzKXcATHPzkfopnOTmhWhprfXuaVHZFYPpEA4HExoRCdNmj6/HWSb5RjcUbpDMpBiI0wBg0REEBBu4rBH1MXhu0Ta5ByWWwHZkZWamLQA4uDbJm067BizEoHSLAHGpr7kMC4QUkWnSHoOi72Ee6Z5ILg9OFbJpjixu3thAjoCZcBQ9aQhQNns5SyKFpRapCoBgy61wW7pPxwcAQvP5eeHrqZ/vJFaZD6XgcCpVuWFTqrt1ZqUol89wlo2tspcS7N6F6JUqQs6Y9jeBEsjgzcVz4BnAagaqnj4jY4u/zbu7y/Xp1Fpb14W20l+YZRKPWN0sen1kxweHJ7dPbz94Tsyn65cHDw/xW7/1v779ubfeff87f/tXfvnP/PQ/BeAv/Pl/6XA1Jdbz+S5gclAA7cAQ6cvCzKwtczTnKlJKIRG5XC4Cr+1uMplZZrCgbhDPuPT1oO1wODCoZk+XvhAkygMlwipV+UeYVsIqIhEYYbnBg5k4MbONJVuvKzKFzceZzUL1mHNBwjM7AMYKLMeDvPTq1be/++3rBzJPDOA0P/y1X/vSKw9e+cl/8ieJ+aMnH5cI5SV9qKptar0vtDlNSqaQFaM4kn1giycTNWkTV45yUNh6WS/ndnqITBr7UPDIVuAtdWsYKrtHIpRYVKoF6peFiUPH4L5QmlQzlPLG8z1DsNQfkzYh3pchtB03mSnSnHvdC2UapBQiULsxngAAIABJREFUKi2SgJ29yFChw4Glqod57n0R3nKUNj9/aRuBWN1kWDKbZ1iEZYJpOtaegEQkU0pTsD9Rmfl8Po+A6k2Bb2YRMalSUHTrA4IbIoKsEBPecAY5OBesBMamX8souDIREXRIDwrz3X3NjITvT2CMBGIe+Z+b4qOY5ZlZRB4zdneG1Hg6R2kxqU5EZNHhtFl5YaiYEp50XtfVNzcHN5apIc3ChdpQABS1OohlJOIx69ovBTzhTe5XP1GY+nIWkQZZy8EKbtIC7N5zi1utN3ldV2ZV4gJzpEYKGISioJa9YqOHRpg7YuNHDqgmxjGnm49Gs5ZjEqCS5wzmWYBL1Fy/qK3zPGeMQN2hAVSqwky1RaaHjxh4gFxYpbGwqC0rgNWDhAvt4bFlkydR5n791W2zhEWEmxW/uV6PRyKdUO7JLAIDAAoCKALWIxlSy4P1JnFzvDqq8BuvPXr79gTgnQ8++MY3vv3oR97g6bT0JSYBcHV1xS7Pb29FhBHl76NBfeVITqTo8JEhkpF2WYhIW6taKJAkooxMBrLIMgzKdKqUnhyKS6oAJ5KpNXigCgDACcoMlSRxWIE5AkkkYyAZpkStEgVzjBwLGkSsos3MMwzE9Xu42+Wyfvje45u785n8FvYx+62mAc5kER7BAGcqS3nZG4jXNT9+3m4Xno6qs9tWZHKRmLNSZACERYkJmRhe6P4ABVmwheUaZh/d9Q/ef8aqU5OD8nHSU5PjJKe5PTxePTienj9+evvx0357jsU4hYW1qehMrBYIT0TkSDmGSqU+mq3RKTrFwUllYvlHCID84PH6P/7qx3/lv32v3Cif+QxefRUinzTHn3z90VdwBBAjEbaM86U59AE4hrCt1r1bYMCk61FfAmxW0RDBC4ZKDH1cMk9b2BMlRAnEJAgZh35zNjN3MPNxOgIIDSKKgMN3Wh8zkurhnSUFGLWBezJUmLj6imIzxbIsJNWJjwC2aZrWvkwMbtqAUSVat0ghDi7t4Tjux7CGxOMfV+X1/+mAA1Lb1woRsNKXlhZ0z+wIZGw8y9xSMJBMY42wa/XvO67vVfV4YDjG5+lQg/gIKzz0OOnDRCTTN8UuVjdmJNNi6+FwGF00UaDC5ZMIQwKS28gc1SON8yw8pybMvVTFvNGtI9LdPXpuQapMhJSa02PL7yFhs1F/MxPuVcGemckpVGSPUe44KJjTM9PHMK+1Qq+H52FuNUwporf33phfffSwREGr883N3WW5c7tk9LnJ6XQAIHLVZvaIJSBlRAbCOyJYxftKPCYslbAmIyTIp3kGYBUEw4LMcCgz6wHA5bIU0V2IRTcVa4KYascDxyjca5YTgarpB36VRMrUAyEuBccaVjaMkmOF34e0D+JXSa0wEvsKiFgxNRWcEOWfjhRhEZ1U9krRkSAhGfyLwviRNOb6Jin1l5kkyk1/b3KpQOnSEnsSeBTTEZvUdPTEFaGKiLRwRIKG2r901571JxsLwMO6ByWNHEoH0NOIuaFlpq29FQ+ShbfYFBHZOCYgYoqaLFYw3T3VvBwTAS6nUhn2SRiM1nRfvIMClBFBW1z2fKgRr8cIINxBp13rjhYmePRaO9cIpVIKWDaBWfmNS3g21ppeQKWeBGYpIg+TpEex4rME6zvjDURQljnOy3GaATAul8ulTUc7m/DI5Y0060bmjZVZapwkKkSyB3De+wxBgRFcvQ84CJVwR31ZBzt3M914Jtxze/LUbRsAg4THpwDKV15+mJlh7jDdzDtLX6lAhXpYL4Mg+PXf+/oX/7svfv3rv917f++D93/qp34CwL//H/4HX/3a3//f3vmdP/fn/mzGv/qzP/fTABJ2Pj9P0On66NlXLADO67Kuy2FSIVVuvfcN7UECighOphiRFu5Ow8cUmVQnSnezi108uBHTfWazsFQTziKttQGbiH46zBFLpifdP8AjIrdp49YPcKbTljZZq3uLDALahVOjt/TSARnl+XS6+sxbn/qH71w+/ujuhz/3KQB+Pv+zP/ez/8l/9J999NGTP/WjP/bs2e8DeOPTby2Xy9XV1e3Tm8uyNtk6vYZ7h1fNJS0Oh0OygDN1THOEiHWWmTLJzRE2ILjMUmV+OVq1VD+aHjyWKOXaGLQFLeXaBuYkGqiWZLByTQxHZUAoOVVlOW2Pru+xtm43YyQCNekeYGuIkLuRNBG2Esopq7Z1DRXRFIpMusf37Cp6Gka2gSNlJtkNJndrFqxKlDaoRMGPWCVpJDZVZUFSqXCt6Kyly2NmnbRBe+fIrDs3okJYyu5nRPfOF8Swlm7xH+QZ7r0eoJtXF/W2jWgvbrSVcZnBxMxiZn3tAB6cHrCIckNmdeAAWFSbuLt5IFLGaFWiXJfCGZCm4PtCsEhNRBQFGxqFSE2ox4TFI5gqYJiD7oPA64217kghYmyBrABX2hvv0/DICKcR7KeVvBbsKA0gBdFwsOYLdU7er/e+J9B3579ScdtQ1FsaASc7Lh+1RR/HyunUzGKQU8p/qhRRYuJOzCJUwNcKcy0XXSb1OmG1QaUyzUdeO0ZkL14YDe/lqacxNxYeI5aMiNB6SzhVuTxcBEzTVJNC5VGKUMiFZslm5+WBth998wRA18M3vv57P/TqG6++9TLncz/fAFhvbh49fO26zT3XiOw5/rkSM2UjakCGX2rAoa2DPXtr3DSWuzsAwkdVZWQpiRDbZxgRHkrMWwBzegpBVdgpQ5GGge8JImFpYPU++FYCYQgz0t16IEmSqfzwkeEIRwakeKX30V6aGezhqz9/evP85vbZen6+3j2L9VleOmUnWISX7JvQwEo8gQ/MM/GceSCZndeZw+qqQGFxMgM7EIuGsAIBSuIkDmLiKfVI0+q+hvfLconFkYJsnMqYGJPgMMmjBw9fvn7gF4uz5cUlSEgkWVIEihSKpAjKMeilLPm6IKhCq5wyk0rB8f8EmPG13739K//Ne1/92g2A4xGf/Syurj4BbXzy9cdIwAEIaaHNiSszMQjg3AZ4kenBkAgvtB8A7wEpyrf7lgVl5gV2zMoLH2JqZKbwnlvqOzqKUfEFITrVX6g6DkCaYz/CKmE0MiMso2wWqB6QIhIE4i0CNXq/WxfVVmu/KjAicLm76EExivABnquHLm05CQBi6UQ0HeYyFSb/od3qf3gDDh6MEKJEZGzYZ7OVWSHMFUW+vd0RkdmJa6Vwf64PqAFRhcxXJ06cpfPNGIrCZb2o6jzPERJpL+rPC0Ow2ZBREmBhiVBmHZjW0d8WOILLUryaMzORJCDg5CFAjwxQHo5zekkxCMCkzTPWde3RiVml9vlKBAZx3K/oB6B2mDbv35nMtBKVbvyVegd6BktzgMHFbQvaFvEJX4ZRuenEkrauSjkdGkkrOZ/yCZHhfr6xu7X3ythTefToZeK6JwaoT5SQ7tHDQmTz4FLycGJEwkAlD65BjQShlRJ7dC/h7pSeQhS6oz2YGSXNdY8SkXImBygYlB6bu77YB2X+GWX3zsyPQCJ2XoYjRaXySmq/t9VYRVf1QG4DUWIIKAlCzDRkDWlDqkPF/6zrsAANEVH+FK1VMKgWgOEJ353kidxy95L3GBcLj7DkFB2jq25WNdz5fKbE4XAoRFzvHSxKWijAYYfhlsRhfW4HpizmGZJLdwCgtbl2REROJEIlDRpzTmZWmnIk3Pn+ZCCAWctvz8x1p0dY0oAMaJOau2Umj8625n1jqBzhEV4L8kgb7Bs4RMP7uKQ3SFKBSyOq9L7fDxMJUUbkdo1bZmzG+C2EpbKlwIFC+0c9+DyDwE0nkCpHWDWxXRta01gSzMUx6cvdGtGAWadgWXqli0+BNPfxwrat9W66rp9G0E1aJaPlxLg+Sap3SMtwz1lnADK1BAmSgWS492qFL+ZNVZvm0KQlAKOcD/Pd3d2lr1dXx6/8vS8D+I//07/8qddf+Xd+8Rf+5J/6J54/f/b3/5evAHjnO7/7c//cP3253Hne/uw//zN9uS1h+eF6Zo7IvsalOvbpMB2vjlgtM2XMBun/0G+01qpGX9c1I6ZpEpHVVj0IAGktHWEj/2OEzrSWSUySfYDg6pgswK2ZUf3PMh5TgUzvERt+cEzTtNYRzCN609cuFKDCLR0YE8bk+MLI40FfffnVd/7gnddfuwbA1v+Nf/vf+uJf/Wu/+qX/+bNv/+DV6QGAm5vbuR0ef/jkNB9UWisPF0JFiagCuWmEX8A3FYB3q80/kKra2oyeGEC/kfYa4ASlZ82gACgXOXHwsXd0uWVocgWo1SCjHLE0mNmjYhgPLgzszq6VeGHHku7mVLk5MXJExyNuTMqOx6OZQVggTvsbi+Np9ogm4jmm4eWAH4DJ1nb9BQmLCAklUNaGMfAY/c4eE86ZOc9zaQ1qV78pLomZLfomkBkw43o6d1smbmNe7JFU6o+BQFJikgShdgy5zyyQmcEbanpD28YmBCFVrT8ksszSvMQmQxtFRkXb9C22mrBGqIdVCt12xUZwsnBmlqxgy6FPjxgvBDmPUJjRBQojM4vf7u73ESeFFihmCoSIRXi1Epi0uhL6asnR2gREWU3DHZHKTXVicA1TYmeIDHDVkAIRcUSQ6HauwjMznICIot4itw1KAJXUDYzPi4g4KTm5cl4H1j4jBmImYjxyx+Q9s6heIqJjrOaVCsygwLiS2ySkenc5O3JuI5oHGx+38nHGeedh7qJKA95O25RqhJ0va2ceAw6ARFsGPI0IJ5kA8NzCVl+y20WE337wMoB87aVn73762+/ena7p9Zf0qtZFfU33IYEhqvqkTJOSydkpva8+EEgFjU2BZGCt5RYRSQGv3CmS9/MuCd1pIgINmZo5i5DVKQ+QjBzicI/golE5VKUUykysxE5EFUPvGLI3QxgiqGiccCCZWcHM0ERW9KCdey17ptApbE4mOFHMWVF7LEwFh27MB1ZNoK/pZuu6BBOUqED/VCnMjHKkEYO4lheAMHO22mlcCWmbLtEv3mfElaRnZDhFcIYExAGLi52f3oUEa7K6NG0CkWxwjoyK1UVCimpVzRsYQciqvmptMx5B/zc9hHv+6m88+eLfeL9iXx89wptv4nj8pB3+5OuPn0OFlVqaA5CGiKBIUlameEEKyqrZU1UrKG71dWw3E7aYbNVYDDxTRgQJW5F6fEA0EmUr3MidgTpteQtnMTMiad+bQlTHR2W+JsiGIFd01kzvvYfbNE3SZHQWRgleuk/TNFLkrZLSCe62hbgzaWsISzPLLW/OMwTlugjLkPj+G3DorOu6ejoTy8gNHB9lt17V1gvZECmb04CCtvALivDw9AhQVCFLlBDUm1wHff3dZVko0VqTbZiAAZDXMv4B4+CpwqasvOFUbti6SphJhYGRMqiTlmbVzCychIfikNnMhEBBlF6+lYLJK5gw7au5iOEN3hY+G7+QkZFDpbxtW4KAbSmU8JHywJmgTsnTtEejRbiHI5OQyiN1XdIZfFDOTErvS2ER89AOqs1X5+S++uoBoF/s/Q+evfrqo9PVtCx3sZZFipU5zI7zodbgozrMKPptU+593FGBYq1xJUrUnXa8OplZeC+OQjV7CWJmgYCSaSSbhDvCa3wvqhiOHk9QaQd87W4B4Op4jTJRVLvMA2NFmd5LBHvffY2Ql02pOzbJI6k0EOQetMXUe2QSWBng6kw4Kd2maSIiTqtxy/ZWBNKJkvaIphyNOJCyty5gT0+qgWfUAZ+WWU6tkdDCudlJmFNFE9mt7yk/qlLwP/M+TD1C4Vkr9L0hT0uQlzenhmVDEF5+2+ogeG/eKYHeTaSVt2iYQSJBFFQIjPuIOyJsEZIB4HJZa4qk2gAyc2wuGxFx7zUJECUA2jjBRIxMj8AYVFEiQYN0eGovQgeL+hHma91xTJSl+EBu9HqACSC4hKVIq3BsWy8Prg+WlhlWsNDR4JJW1GVkgWNL2lCRAZKgF9CMYU6bq4C3eRBASTTrtFsikQxJJqrbtB7xlbeXmU2lJkMlE3CPHGZJYxUaz31/cvv06upqOduXfv1Lb/3AmwD+0r/3l15//ZUf/hOfv3n+8Vs/8PLnf/hTAN774IO33n4DRM+eP7G8u9gtgGCdm662WCx6bJYO4Ob2VpgfXT3o5zUzZQvhJlCmMWtF/NZMjRmePUvpw3x3WQG0eRJVVa0jdlh1hN2Ci7qcIWkjVmkzG5ZaJbcczR4ZkSzkG3BXWXIkYTq2weLcZqIwPgeBoTmMR6ulK7lQe/Tyw29+8/IH77wL4As//PmQ/Bf+7M//rb/1t3/+5//FypA6Ho/LuRPk7u4yz62eSNigKr16rQGPIEoFQoR5ZDrDvYeV5kAwEp/qZFEQ88CTDnpOd/PV04NUG0nJOhbvCHOn4YvZ4s9LeWDRhdR3J11tTkTSQ1X3gOfiSSPTrbPUHtgJTJlMoDEVhCMvl7ua4TJraVPXdb0EnU6nis+gzJoyc/IYLJq3NiE7AAuj5ExyS4vxlDjIjCTfBBf1SKm5ZCDr18sc0a2lZk9p2touPBmeO1VRErQc2OyhtmJm264TYlrdlJRZiIraCWZiYm20rhdVZqFNr5AjbzWpYtHK0iNKmekWxFK5WhZZ8aqUDJZBJxEN4u7BKixSvKfVbZA1IkS0PKf1S0prTGEWvRvyXJqd0fTWp9mXenTo9fWg1RNtFwwxKYGcmVN2wiYAHx6HkRO9CQZHyFoNVsZzz5PHSB73eaJCZiajGBgXt6cRiXyvIr+OxS3lfBgQxoim/nHK9ixLWzvARXSuj8mRVWlwY3D6vhmKJECIVRtRu729q1OVkz2JRDLzcrkAUBn7gJHbfF/qEDcC35PzkiiJRiYuEpv4mYihkZbBSCLzpcwuWECg46mBUu0OwOuH9vk3PvON997/zu2xvTQ3XQBcnQ5g8t57dqgMwamIpnCpaS0ibD6eAKzIbqGqSX31aPMEoC9h4fUU36Ux5cklsFQC3Zi7MUOYNYFuJhPXGjNA1rt1Z2WAdskME9BEWQtfRUEIGq644CFzDIohvGECZ1IpyDPSe0QmERrJnGpQBfV0JVHSGloykRIr88zKmd0swty8h4mKMoMpyu6dJYHMYRwfJyzqZSokQSptVjRbJXiGJyHSLT3TMFqTJIObXy7LxI21MXGjxlAKzuELragXYmbQiAirjBomFm4UZaNM85T7+vd7vp49t1/+O493N8qbb+LTn/7EjfLJ1x/fAUcSggrrFpSJSE8RwVapcjInc0JAAhlcOXEVLZvq2s81kghkbJLSfCFTPDASHl/sOoeyQ8ZYv/ZDCa/ML5ENMA1EeOxZacxrJRIQSbYkJJtHrulZYg0inudI9m7TNM3zOHAfXl/DLiMme9A6KmssgJzaVAecDQMmxwsQ9O87BUeR+ogyCTzwapCBlhgRaDFWNPU0xIA1jGy2Qpn4eByPaikyY0vHqRlG1c1FlVsjrRjf29bCRKetz6taPIcghzViX1BTSXkzM7aAUh4hcSwiybT7aBhEyN6NR6JPaTV7EjXVxrT6SLCPDIBKelgLqP3FqiqNPfkQQBMw1CAU3XxXPhMoQFKmjiFm7hnJCQYJ8dRkXGkRxTJk4cNU+40Ahfe1d1OZ5uvWPQAs3W7unn/45Pnposdj0zYBsFjNTYgiQjYIiFZXyUi4x4hhK9Vh7waoCjFQsnZKEGJskIZgFszcWrPFmKpiqmqe3XvJn1S0esWwsJHuR/dJSJtoZlxWkBwTCq+Mul1vvP+ngFCOj2QAAnUKQMqgrlM9BdAyA4ld2wNAUYuszAwD0ViNRgYz994LWLivHRJpDnjwBBuKAEjTBGUWNr4mstx7rwEcUASEAUfIgcbwF9PglRksjdV2x0RjAD1WIppk9tUBFPhYGJ5suUX0mTkBTlkVZOL/ckkyJDNACasJ5PYCEAe0STBegLSPhm5cg2OGyAWQT3AQkWz5ymYeYSoTXuDs1GBx248NokMlD27DlN3/U8jmerRvLkBiQXOPcGptvllWAJJ2dTh0j7LOizIAbZNksoXZutN/JJHM46Xxtt11S8C9VnyUW+kv3GrWLW0iM7MtmTiZGJUgWfw/IdqMaSxDPAFhurp+9PGzp3d3d/NxDsJyuZRyCuAOf3b39Cu/+euvvvHzAH7ip3782fPHHz9573jS9x6/8+DhEcCnPn39/O6xiDx4OD958uRTr79WY1xQLP0uKI7tOGZMsNPhynt4j6AUwc70KVBCZvbeB//veIjOPRxImRqHAejhZtGIjZm2CJQaXwJZgrbBXKjDkkbrFSMlAcRTphfTwLYD9QUXADKTOADMbQIcEPMquoeliNwnlWzR5vbqq4/e+/A5gC984fThkw9+9Md/5L/+L3/pq1/96p/8wp8GcL5b3nrj7SdPnlxdHTJdeCqhY/GJKtykGg9mpVSPCAcJzXIAEKLwQPoYU7HwMJcxRVIS4z7vU7BFmmDv4iAipe8mJmy0rUgkZSDTnIQjRr/LIhsg4t5ikPDMe53LwEuxcmRu7+4wTEVKU6iu60qEQl1U2vbxOD9/flvnX3lcq6kW4u6r89jPtNaSyTPSg5mLr+mrC41aZ/BitynRan0cT0QlxhnPK8nKztoCmMTdk5OYWWWDNPPY8Iyni29PA9sW+fcP6n29sf3oMs3R7mazvtS4iZmBFhQ9XInrSs7M7BlgZd5PYSYlhIhIIxap2/aFfUNuTKtNMlkvjXmedaK2+aoyMwVJRG0SAJN7eICJSV9QxrN7eP041YqHq06+6UycZp0o23i7NCLS3CwrN/N7vSRMNJ52OwAFrCDa8mkoPGhUMJRIR4l+mXc5zf78JH5hVD0yAsGUju35t5lZkCBEYSvj3mZCVe24e/RJ5zKy6dQMuY9U9gtmn7kUrQIAOUnTyHIg9loClOspMjL9eJgLU1WDVBClDnHc0lcAhzYddV4jevZuF15XAA+nVz/9yoNvvPvO+09vH715da0zAFgP86lpub/IFgDUu4I0SSOICb6tQcwQxty6hQPT6QSA9tUIE8AjAApJqOVkunfbBm1EJdWkZKr6C3WGsmWAMmXAwMYJmx7CzMRcXt2xj+Mh0iYGJBLF8qpnDBEzMVgrgYkSAjrx3Lg5R9TuoYzNVFkEyUHltQQURAJBgolrourmsclgzdzCESTJEysRhwfgxGgiI94VkRROmoREBgcQ9V9LBVS5wEKsYATXSHjz/+/TM5TPdMxhMNLlT02t093Sl+7Pbu7my/Ji5QPgW98+f/Gvf1Cxr8cj3njjk9jXT77++H8lwKQj7px6cboqu402g/auAI2IQiDV5qPofoG0kSFVavot5Q2QGp2XJqIKvO3wdXdi5S2Tfs9hqb31OGfveyumsaGX0BqFDPqkNCVhT1utA1CZpNB5JUsvyaT5NPH5Ytp4lmb1UAryIaptip1fwRHRe+9h/GKD9v0z4LisZzMjoiy9JW21XX1OO616s5Ju3EZG8tZWFdFqqu1GFUCxRW1HrQQwJu5KSpE9emQUj7bUB2ZOrCLsPiwPvKWUM6VAsfmEK7iciICoz9vXnkyqU/lc3L1qVhVBOHHh97edR8QAOEVwQrdvS1tuFhFVKJ2mWy2fpJIHKysWqlpgTwt2901EKjTerJRyIpQalTMt0ul2uS0YgSonE/G09O7uw2SbEUkIzFNreoykWAyAUr58eOWjJx89/vj2YZweXh/rcCJPEl17qEgZvQgEAbiSX6yYFEnEDmVGQigpuZzwy/mc6Vww1u2FM1fbM/wm98U0HIjv8aJT6RbrKmikAqD7HnMYmYVipbFxLXhLeUs31fG2hGFiyjG92nJBiMGbUQgla6112gsTMQui8L4svXOjLcA5VTWjA7X7T+xqG+YkCkKMwLYsK4lFsQmH7DlsxHcQbYr3TVpW/69uDA63lSDK4hbhmVuBy8yZlJGLLeW7pr3aImqteQ5AwJYMM26r7aWNz4K2xdnmW6FNpH1/h0ZgE7AP9o2Itsa7a11krEwz4YhAKlF9q+EWdHcP4UaUg0pBSBu3dWn4a+RRbjViibhPNtnMwlwOPWyZWDGEMEgZ6QBNhTg9SduBQoIH5qbi9DwSlHUlqxA2BseObqlyvQY348W+4I+j5OjhL6RwBxIBokCgsqi1NayXfglb3cjrMUVEYZDg1trhcHx2vqlM2dNLD+5ub3/5V/7myy8//Iv/+r/26msPAHz45N3rB4fl/OxIp4cvz+t6V9fGw5dOt7e3z+/uHrx8enb78faczGma0MgxQi5Xs7y7O/Ghokq9zGTjs5Yya+egHlcfkwM/iKzJ5mI9I3u6p7dtGR6ZLNmjJyW3ey0xgygyvtdqwYOYmczctju60DeEAkiNb+DuJVQiS0RHxdNQMIHDFAS+vP7pV37n6xcA731w+wOfalcP2y/84i985nOfk6YArq+vb8938/HQrYtSDfsSkePA7pm02dBIhGucXbms2LHNQTmca7x7XCNTiETUMwp7LCoqwokwd7O6ErTNZWqgTY92P6pgXs0Cnpuyj4jcjYjSw8xqH6KqHtGL6duGMC9oWA+ZhEFbBPeO+5WIqLU5gKZarSBBYvOxURISqqqkuzKRlIUl6wiWkfMdyU2UeIyo9lqn944BpRIW0fHooABIZT2v6T7RNGxNORYN3UbMBITD4O4NJNghoSzcalxeTzAAgcgYbNFt0lFbpmAqCR8icviEOS2t/mHyUE5lprlRIpg5eYtzj4xQ5ciIbXOALRN3F/oNSoLIan1dV53kdDz2iwGQGtJnZFaiymjCMwzMTOpbom3xV0Z/m5F5vy6rUF0qhRPGOT7im+r/hnWQBVIHSRl2dv2atDkze/f9ySwiJQZhriTa3EaIZcgqiuQYHxPfWylpADIECSLJgZsuJxdikEEjMjgHAJ6Z4BnmPSydROsTn916Lf+IsnJYrHeuzWJmuXr21dRaTJNdgDdOP2LiqstHrnmGhSfVe4tKRTLmeZ77cterqVuZAAAgAElEQVTXuxQNNACq+fbrhzc/PP2D9967etQevHkCwPM191iiU5s8OrwDNa0nyESqQpJEVXZz+FHS3SjAchUxlejHvedmydmck8XIF3NzBNoGcyEs4RGp0xSedQvnBreiDMTI+2Om0q8V9khAhZMiULFZwTnMUYEYLumh+hZWJo4t3JHBB9KTMoTAY9tZcshwd3MkNJkBoTay35OEpElbow8zJxfUvYIBIWDOjaWVoSzCmuNiEKDVgqEYHoRkFC/fIkO0iSrGYAYeoKKRlddqS4CsEv2+5qBUaTzJGR7L+bLas9u768sSQxGWv/nbz/+Lv/ru7kZ5/fVPYl8/+fr/jYIDRMJUDjt4bEuWYlgA0AqfCicVx2hmAfaEmU1bUvjeU0ed4SqI3JflBZDahrmjbyWysve6D1324GiEUUGxtt2tstDW5Ba4tId7xJ6NlckjP5SQ7kI6t8mWtfSwmdQX1Hw8d58pjX9buv7RRmUQwRFEqcqs348MDmbVJkIE7/dQjFoL328YdqVlZmZO7RCBjThaW4XY1OJ1ut/3iXXqMxSALVZZlQQpi/22HOOyoLtbLViaNCLJsKDacQ7IgqeFOSvN0zTcR5nmXobCDITZVhjpZV3mNgmo954jd62xai3KiEeUXdW13q2Hs+fWWpKCjUHMJU7ZE0DgiAGFNwLtSx4W4oyR5AZIRRsmzNfT4VTqhru7uyC044FVeo8VHQBTKyKvMBjWI6rCvjoeHPmKvPz06cdPnn3clzsAr7z80nS4inXRdiBkGbcSnh7Jnii9JOpC5EQTZZZKHWsje4JAGI7W8Eqt84QVcTcDPYqvlpkWBgqm0n3XtdEAr/YxcyDZu3vjgTTL+rRobAy4SV1acm/kzpIemMUuxKpbutASzFLGmX2ZBcI+I6REt7XmBeMDhZVEmUWqHM/Y/fPMzK3NRBROlQdhXlSeiAhsu3REqkiNJIloEh1zEw8m8TF3G9uddV0JMc9cL8rGXG/0RWFutl3JrRGzm4tQUy4c0br2pLEGBhIb4X6jzW3C6aGcSoCrxq46vd7kWoMXSHkjodA0TWXOB/h/Z+/dYjVL0/uu/3N41/q+vXdVV/V090z3nN3ucXuMcezxkUBQJCSQiBSMYrggkDg2IKRcABE3cIEUIUVAQAKZSCCBIyeOnCBCEgULE0RAkcCRHBFPbNkz9ng8h56ZnulDdVXt/X1rvc+Bi+dda+8Zwg20xEjurdFI3VNTVfvba73vc/j/f//jcapPrPeuMjGXs5034HFUVVMjzr03HrOS4p6xDgk+C5PU3HIXSI+wHlg9VKMGikx2YWImj7XecSHY2v04qRx0PpQDa+1Wa3fFDhqAmxOVI2fvqaCqLAhzJhp8yRgpKkQU7hYGzq1/00z3rBsC/bzuIj9mtIKY+tBIr4td3X9g1346nYjo/sP7AN558uiv/83//pf/7v/+kz/1xw6XHHQG8Nzz97qdru610/nxPIO4AzhcTku/SbKg4s5szglAJ0nCsqw0Ao/n8/XN1dWFHkbsdAmXWJuMyDGwSrU016dTpB0OBwivfS0CkWfMqkrs3ZKpiY5WkDlrJquKffyUKCFlTaNrGlLxFjY4DlTPzMD0sqjOMjSSsL4qC6VSBrITa5lZSEmIYW64eebBhU73AJxOcI73vfDg8lPP3rx1qs7heJwBluREpvkIdwT2EVVElFKdCeWXqQ3/kF96IF1F0guXW/gUBKUgWUVVbpZ1w21EY8EGMB7shrF/HwfObjcASEQqhOhO4YKIMDNE9t61lcKoEWe9HfM81+KFa7qRTASmoQXiJM/o7irSM8+nM4B5nlV1OfcmU73yt7m8vEeGDXIN7aabzOi2eAA4VP+89mVZImwErzKXA8jKk4m93WV3M7PLy8vldEq6xRWDoaokY+igIu4UEVnusKH2V1CMqRmSN0BMIJHwsEzaR4jMLKzEcIai1c2YCXfLHCaaPQZ+sD1rnr3/tkEAevd0iw0Qs58tIrKua43VVLXOtESYDdFlblKTpNvErsx0hIBKwjDyoTNFGgknZ1/XDCp9jWo5LlJVw86lbfSKv2FlIuS4W5l48zANYUQ1146cpsnC1x0Y3GjMP+DCOT67oYljQhJnZBY2i3ng7OsD3gZlRLfz6xhUWkISMrwdDsuy9G6xBoBZlEEqAua1W8lsLWNxA9Ca0BaGuitxYsO6l7GLECM1ZxNPMBhghRSRItPGFJI5zMDETYikmwGw8/keHwhxUDlcXa2PAeB8esrH+R/5xEtf+tU33vzGW1+dHEB79urqmcvl+rFnMPM8M4CWs5afMGCRqrzeXAM4KB10OltEsvOhr9X4x6BvNKpbvoSizNzNPC2J2lQwmskz+rqua39wuDA7W4n4dDBtimhm3kdxcMcnK0SNqIiaibG12P5pszANQU9E2rfIyMeSN2rmUB6Tmk9V0UsqwoCDQSEkyqLSGFCMdV8mZZInAVlsdEcsmU1YeNrHvPWr68jLO4cYAggwavwtEZSe6ZAxqqEdSxYotxYVNjXhHpULxYF0jzWyAxY49Zg8146/+j+8/rf+tzceP3EAL76I559Ha+/1vO99/d7yqESE+RlAm2pHGEmocnN0McPuRRhaCqhqDS51aspTX5btTc2IGDMR7/Vytv38R8pmya49waxtqL18WzGyFJT0bueuKkRkvnrvdYNQBBMy3FYEvGhftWfy1S+OPE1TP61F+yamMJvnNnqympuIEpHZamYX07EUweWuc2SmJG3qzm+rAUcRpyxdWNo8mY1imoWnebplsN0S6YS5YF2ig1sJC3N3ZWmNz8sNgFlaAShFNTPX1abC3cu0ns7JycOdVIJEU9WIXM5nlnY4HLbxFtBauq/npf6lEAeYGwV5elQPrMVB3YSATIWEQnivFDGPJMqNxZLLsoyMhhw8WAUTpzaGI8LacGxG7yZTYxFzV1UfyTrj79xam6Zpg0p4axM5MqyihLbOAUp8PB69e9O5OqJuvnYjJWrTMHsvq0gT5kxf+ykyS8xc2oCLYyO+xKO+nhcAb7759uXF4ep4cXPux2niVnLoNbITFxsDNZ9LD2Zx9/PpNMs0T1PJ9ZWFiDNz1vbO9dO6NZVlWc9Lt3meWXV07BmkApBH+rru6ncaW9bS0BCAi8vLwbvkzUYEL024956ZrbWIqCTRavDKmFAAzqojaZAEqHzqAEjqomewuI9ZTM014AEQuGBsY6KZmfXj22kyQxNEXUQiuU0TgIMIS/Y4R9zRH0MQiaBGSlwWp2G39rUTVe/Eo24eGDBsrVrhV0ecCrMyYzrsXMzIzN4tPSsFc5oaXHnMX8EqwwxCmKa2rAYixDCYDDNOD1FeluW2xxCt8omZD4eLXebNzJeXU2ms6ide7GZiNc+AyZYh0kqSTWxmBXDdDF9IwC0KepKeKsIsvXcQHUYIcZiFoDwEAshmjAKxgm2xa9LjfJgA3L86vPPk8VsxP/++Z6JHryahTUmWSWjiboO9l4wYH34lX1aFSUT1ZAhRay37OPcr53ZZ1jbrXb8ig0hlV/ufbk6T8jRNSNc9zAPMCFuMEueb03TRltM1gP/mZ/+rv/PLf+en/9U/8ep3f/zBw0NiBZB0JlmY/GIq/w8DWJYzsXDjmWWxXhvI7ahhEhHipZ+rzbu4uASJ+RB4F+unr0v1D5Ru7iMWpKmv1s1Ypx2wSkHuXkcZAbaBFbkpKDJoXVfZslGEWIQjauw+VGnmq6pOom7dPPbh0RjRVs7HcDEgIiSEgoCUSjZRpMd6vtHDJcPni2ldAeBmzQh/9vl7n/nia3/9r/3ij/9zPwHg/R94jkDLzXlqLRElEBJt63qepolUlLTGZ9a9wLrCJEph1foaAJ7EMkU0o1hCIOLWWsEFunktqGcVYOBX946dmZdl8TBVhegmSaPuZuEilRg23vFpmi4Px9PplB4iRf2AmRHnfDx69GVdaxxTXaeAkJS+dbBEZiVO4SYTHTbeU/I0Tb27iBym+RaTLuLdVNXdS8QREbtCcu/z66Vo3CLCffykRCiTS0tQapTq+c2MtbXWKlDz5nQNoJte3bu3ruvNzc3h8tBvFgDreq5e3T1FZNrmI0ju3aS11nSkdAtN2s7nE0mzjEYoqquZnU6LSDscDu5OI6VinEW1FS/JW2uNqMmYs2U1xlwk12q590ODRjJOa42SOXf1GbHQ8Xj0tGVd62bsbpAqLVYRqU+mm6lOSVRShTq7kEmkIrTYIsJBOcKkOdMCiG5r4zGcRSYzV97U0Ilu7FJiqdjmfZyUmafTwiLTNJUOouZ0RGlW9JYhwcis2CyA6dCmOsO73yb71CqitCJhmRmJhPCtXYhSmlp51pQL5kJBbo5MJhXR0gYKaD40UKx9e/jLM9y7qkxT6+71w1VpOjVHLsuC3LdzQQzm5mFAzPOhfmS9e2stQL33aZIc8S557p2IaM3lyUlxBHB5KTfLNy74+Knv/MhvfvHLn/57/wDA547y0vsePHN5MWn76Ac/2PupyihiCsT5dHMxz+GrHggAh61LFzkcprmz9Lpwrc+izNnXfrho26sUEdaXRYTMUzQBXJ9WmVpQHC8nJ2uz5DqKNBGiDCRmlU04k5XbVfs6IdoiQ4YAY8dAb0bMASJLRKSXWPdWILZPNxLEDB5i7iQJCSZuqgQYOClmbU2Vg4f+A5KoF4dKTUOsiayEZm1HnWak19SPIjmgOeCnGAYnhAMBZgFxJIUjjNyyGPKBYWcLZCA8I8shSBRp6SBRJvKEma+RKwgBt+NX33z5b/+cAq+r4uMfxzPPvAfaeO/r96RFJdNy9WptzIAoSf7m2cTqJk1X67X9mA5z7RfPp3VubekrtzaSyLAhvSmSSBtXd5OcAQcPYldNXqdJbXVHllNvD+dyN3fnaWLl3MTpZXZ299vgbU4hssKjUxJQuLomPF82ylzWE20pogzSJubnQOQm7AtPTiamNonZWmWqqmY6zM06mPDunQnv2oDDzKZpiqwtrqtqbDrYTV0DIvLbxDVmZuKpRkrlWCAiUeYtVnaMvCl2qXzmhl1gpurCKZipSsYcgpHhMtjWXJWRToCwjPl6ZHj05AE35M2jW57RohImUmqF6SZyG9uWI5vHPKBTq91U/VlLdgExJTMJDRMy71e+uYdXnAe2nIVbE0F9RJFuVvuEJlpPYfee5qkTEXkO0GW4rW6RSaIjowagxpSciGK/M1NylT5s3vsCJD1z/yKOBwA3T0/vPHpy/fT88P7DntTqk2HJyKjvovF2eTsTM5MwT6IMpjQAHLBMovRu8zRV5yAiNWlKQndb66dPqSoijTIt9sTNyLBkEtniQQBLg2MnKRCoHGXENE1TdNs1GvtJsQuFipMaxkEUEfWijFWeV3SmUAXSm9f6wtdSvtS3N3TvoCSmXUR6d4RXSI7wgdXwMHZYdndnDMh8rXEGw6KWNn677zq0CVLzlwQwtZZgdxfWegLr+Qw4JzeZWmvn69MmiSeuc5C8ylBbwV6SFhFJEJXoq6/GbDWwiRxe99vdpmEnIG5y8cwg0PhgW2vu7pZW/SHrBq3UrBzhMuUMrXyEj33yjtbfX5Zqn6r7ElAEslsEIrMIMmEOD5oOIi0zu3svtbO21trSzw5vHNOkAO7fk8xczucvfflr9+9fVe+hUGRP6jQzCFZnd8njk2oVP97BGA7GoVzZAqmIRFRYxZNUeRcQYcNZ707+1pps+t363gEg+eLialnt8dMnh6v587/7uT//8z8L4I133viP/6P/4JPf+6o0vP3o68QG4HA8sjnSRDhjAAMTnPAEcc1+dcBN5nkWnRZbeq/0Roi21trpvEhwhTjut1QQGreocC9C9dvgTcOzdezIBCg9PI2ZZWvjfZvQ1XSjOqVEZiRBBrWOZCvAtyd8O5PvPE7o5jU1nuYmm8zK08tcsa62rtbQTk/e8cur83rz/Ps/AOCttx+d1znz5n3PPfjJn/5jv/3bvwNg/oo8++xz9+7dj25NWqVUeMY0TZ5xc3Nz/8Ez67nXJxPh3Ng97eZU9/rl5WW17huX91ZeVESG8hhuKM3cxhW031wlZ2FWHkFT24EwWpfB/hn4nm4muSewALe50Ul3hBBALYCLAem3t1VU2gBudWbDZVMde/1xA81ltiwLEUlTbgqn/aRKJnHswSiUcB9BS/u7sAd8ZURlSYz8C+b69RGuLEVkiK3WSf4mwsiIpN3Olu3044iggMhgp5f5orV27mtEkAwhH7OKEEHCETF6/kl4NS6z8Q7aHGodD+LU8cxWGqsxa1AVBRvGMitrvLhpsYO3KmwrKZg5bJQiZW9OGv+piaJn8EBT3DJV+BZXn+69Ji+Z0fsCCvc+Hw+IXaPqXvJEbOfJrqyJiIxbtFOOzLUdHj8+TCIhrOs6zzokooqJWmkDT6e+nRIbpB13eFG1n4mqEFDR3clp4UUqoQTvQW+3t5UQt1qgldajNC5lrqzKqTwP5Wjd4s9FWSjDiw9T9SlDiAIUEdfX19Ok46xWnqaDB2Lp69JVp3H/alLwhAYjol6byUmz9+v3H473v/NjX3vuAYAvfvW1z33hteh9Jn3td7/20Q+/COADz7/vxtemeby6QnpGDK8SE2URfTslt83BKpzH+fDEH6+nc32zqno8zqWsDrL6FJsyE1bvtpzn5koKsnHmkxCXV1S2SL7wsC996Su/+9nf+fynf+P6zbeUSIi42PRMEZkRDEi55omYMoDN+I6KL95yfZjBXIuJQGbCM7ZfAsrY8r95TK8y4AhkBlEpf1OEtE0JODLKsQtKgoVleITX31CIKmWFN0NVZlBk1nykok+Ki8eVhCLgjS5CgzNCBOYhTR7By1lnADxwuvjw2x/5Q31+Htcj9vU9N8p7X7+nBxyUAS8d4uF4LEUDpYsqY6y1MnM6zHVH24hTiIjo7gjrFJWnmUyVllSXiPv4bWsvfqto3lWfwu7ucHhsnEreFNxBRPjmPPsSG27jeICJ0sjdwcjcdYLeO4Mbc0qNbBCZQmhTK7ViMTjCy7Ysk6iTbXv987jymIJiSxn4dhpw1OcoSR45CA670mbLqtwJ9Pt+zCp2NcenrMyZHG77Nma3G6SDWXjTumcgaMg963S98yOhrHn4DgMohCvF3KaBpusGN2TxQ4fgjkUqrKRWJFK775KJCyclmES1gAjuLsLzPC/LksgYvIGyxmYyBaUXvB2VRrnjW7bgPXdVrRyKzA0DySCwmYMTm0NEWaC1xOXAoEsChI3IvvcVSSBKoZEO47DqByxShSjDE2068FxC8XaSm4h8/fXXRWSeG4Dj1cV8nFjFB9emRnFSGcvRnYOmxqXODWfqnRlhNk3T+byR5yIS9QrsjDpiKTB+atHCgAjziEGmk4EIJaIR2Z4jGUfucGhqNmQFXgGYkLVSyKi+bltoj7cOmcVkLddxFvQDe7UZVRcrcRCwad1BSoU/j710HKD1ihjYXVfb/zwu9+EESdrNWDRGdANsxoKEwzI3cRiVBd2iUuc2VxSQXHU2IuvTHr64xhB4rNZ7LaiPOlXrFeFlaxsSYZX0jcw/Cr7RWVVnEttcb1QriRwDQHS3LYyy/GGD+xqZrJKVeVBiVYAgKqjUA6nsCiAzy//vGaK8nM4AtIkHeXqCCeRjXJVNVLkJi0cMYiZK+VoEn0h4BTJcTI3vXZ5Yrq+vraNGP8383tWhzYeeq/V+0MIHpoBLLbOjDZIHa9LTKvB7P0uFSbjNM0iwh1+AglRrClOpTKSKsHoA+vYcZiatqyUuLi6++o3X/uJf/POXVwcAf/Lf/Hdf+OCzj5+8eTjyNI0DqS9PzJcmHFnXxYCblPQ3KlePBIAH1u5k6+od4LkeA+HwYObWFD3TRluYTIyYJl0tc4vPGJMFH5KEEUtGQiyZkenwSN5lAklE4BoG63ZYl1g+a4blGy8xExJlG+RdfVYyJSKixhVc3aYZ3SkGLSeGOS9EqHEzhExtpvb+l14A8Kv/55d6f/bywNORvvDaF3/25/5LAK+8/Oq//W/9qafXb3uP4zzv3jQHkfC9Z67OyzK1GcD16Ua1KaTppDLVLXtz/YSSWaW1GuHyTimOCCZqTaZpssqQynQPZSZhvdXhG90mqGwIodukVackJq3EYjNHgJKatKQxvSKiGMdGWIYUShOiLFz5YkE1OLBIVgkkk+wcq/2rh0eEVHe1mQeJWbcRyPbJJOWAQw2cGIWZhRkzGut4vzyyHD013MWInm41xPfovevxOCoYM/PVt61OwTiJSCCDa1Q6uDp/c6BGc4OWVAgRJ83z3Dsis/4sIZLNYZGOwRViJqRsxrJxC6YrI6JECVH3JgsFYN2jgBTbj6YOtIqJpcw9uLT3NZDSmIikbbIO5oKM1gh/NywMJmhiI01UXHSdA+N9qgdBRFhqtJsjTRUlNva9Kxz3AmVkBmK/4GhbzNQsZXu8N7yUapDuXM+ICIrBf8h9/j5IqUxMwE7r8PSarZCMdDCHExXbPViESXJM3qsSkjqNhPYVkWc6MzGGjkaYwj0Dsc21atBWWNn0SKCy7SsgvES7CZamewzhuoxY32maa2LAhVah1kwJ5tIBePhifNTDMaOjPffSSwBe+eCH3l5vnjx58taXXl9uli99+RGAm4U/+pGXphke15zGW4a6kVAkEhErxXB4JfT0ZMGC7Dkfmg4VofXTWSLrdtQNAsVEs0hx1CFBW4pv9QtE5E43NzdAhcHzl7/4xb/9i7/05mc+//CM+yQyrChUF5Bn6DZG3AuL/FZr/pD+bADrgVHKjJHargwuaAhkGFYQ6fWgJgI0cCwi2g5TAktfIqCi9WStbuGWbhBVVS6ixu2Ao2hlI5sBScWFJWJI8IAhIve3HVTIXGEw36pQMrOTfvXq4599/h8zvQTwwgt44QXM87vcKy4L3nkHjx5BFd/xHe/1zu99fbt/mdU13VW2yK1C1+XIWBha7Qqey7QI3ZdtKtIYJt8C6x0DDiL4lr3qVoMJvmM8ISKmwSmTbeHlWXGW4NyV9PsmaHgaRn4koYKZCl6ZidrdioiFJ0JlYkHFliGTWEcCfWvViIWjDwntLZtvYAeUWoqD38WP+t2zqBDZumZG0Sp77/sqeIhbNkbGtvlhVHW4mUULfALvAQ+3+pW32SJUjEWqNcctFzZ53/ZvjWeBKXm36WLQm4i1fLAwCkfy2K3FXhcxM+KbcCG3SnWqlduAg5AKeWUVZhA2q8XwUXo6POpnzxuCofrtfcfSVIkLtdEpY+tsmZMiI7utHcXy1NaYkYG1Rm4ybB1NMlF5b6P+oGGGrEVwIjDmB+6sIk3NM8wqWOT+/avL40V0f+7hc0+fPn369DGAN954g4Tn43T//tXVvYux2Oz9Zl0QNrPSNAXxmN1kBWUGWGrSsJvHtsSbWyJuxsDNbBf37XAxMymyEAyUCgJB76isRyHYlzVzvLH1u9arW4GmwJgmCivAW5hdTDoBiOxhbm6AsAilAGgiOgnXgKPmpLcvuFDkHW3NnhBhGcSiY/TDLELE6s4J20Z1mpHlAsh0JsphsGdV7r1nEKnUozj+UZiq9t1YsxjRQunhh/mATcmUWflNsXewBcNLuNc3vKWZinCmb6mm46lgZkrenO2xDeVo+ITi9lWqdf22oMVYL0a1Yrfvwe0hmFQLU7fCCm65yJmJYexqrUXv3lOK5yrbT4GHXp2IZh0EFo8Myyr9iQg+REOT8nT/4urexboMhvN6Xq7JGYepadJc5W04mpQ6iMy9b+vWWtHvJOAC47u7eQQ6qkcIH0JxGaMyMyu1iogksrVZ+eCxDtJEJDFfP3r0xqNvHC7kx/6JH/3Ix14C8LGPvwQxnFM0JtEapFJGm441lIsotD5Yh3lqmyOVTCzdO9CJSKexyo5Mi+BtprnP2jIR4b13LitKjKxcbKBiJPVean9u2ojT/VYMtZN36wrUHUvFVVmTbR6fvdcaLolNCrSlWBJz5UaNfqYmd0Qg0k3VbwqJNebpeIqcDi2fGIAnN09Op+NzVxc++0sffu5f+zf+OIB/50/9eyTx03/iX3/w8JlJ26NHj0oGdXFx9fjx45ubm2malj5kXJeXF+eb8+l0PYs2bBYAR2Z2M8d4pKt9ir4ys5JCiEK2iWRFmtZBuntBc49PG+d3IhON2NOJSEV4yP1q9bnHZhAAH56JHGEWxTEhZqo7gJNGaaOCZLEaJsW+YPcgdqT5QAffuuGK61Q/Dhmyo10ymYlKYmbVSlmq8dMOyt55JUjGBu8gHnThdscZL0qsSpmlhan5wkjCyMw7EnwRWVdrra1my3Jq8wHA8Tj38PP5dDzOwH5ig+p9KnkcstxSZsEM1QmcsU09mHRqjdrUe0/vNXoWYSXx6jt3wMGuuKiwiq0QrGOrgjGIdVBC7lR+d+sN3j6EUpVimxlkhtl6+xmOP8eIORFEmvlNFeddoxBVwtw+aL7z33Xa3JF1bALGlEmbENc425YOyd0LVj8x0nEcF1U7MKhvFlGRwEnRh0E4Ej4qDWIB+VAfbI5c96TtM2GiiIQDlFuBS6old2Ua9FAA3b2bHQ8H3uVJw+sw5HuXl5fTrLVbMjNfh9X0IK2Xg4moxj9MkM3d5hwXx2eW1dlOyiFBAMxxIXTv4XOfePbFb3zj7c9/9WsAfvdLX0ebX3z/g0thWpf7Ta3GTOacVMN3ir7JGOfpcKki0pQSvS/l9FyWBQQhNFHy3OeJExNP02qVAT/WUTzUMeQxlluRJjT3ZXn65pvLo7dZr5oIIylj6B9qGLAlxVVZSqDay2wEjk0sUf/Z7ufMYEAG0wOD1Dd+03CER4l2Pb3kQRmAhXSzJHIEhFRVWDMivbaACKRFVOR1ladjohjEGzA4wb5JmxK7mmPgvjY6SLECRmVHSTd69eX7n/yt53+kFHAffhHve9+76UZZFlxf49EjvP32t/77d32A8t7Xe1/v7pJZs14AACAASURBVDzuyRM8fCibQAun883ujgyPjaHF2JH/W6NU5UprSpVqJqO+GnS9WlsK32677zRZIz9cmGKL1t4OczMrrcfdiNZvEhjmwMzDgpKLNihZk9TbKNlShDIRaf2JKizr9aqqmYTqCzLLy1b5kmMUMkSHkllz4/z2s6isfTuemSHKAAeAqU3eLTw8KCNYNzNI6TSJSWmTWIOQkcQi+xoh4Zw1qqi5MbsFAJ5EdCLKhLEOiwq7RARjwO53mnfdl8kDhISyN7KQCqve1mcJqW1FjnXlPlZPShJBpO3hGUFm/bwu8/FAdwYcZYBI98xovFXYqMY0w+GcXuEsqkMj7C6UJSItgH+TQ6Tv2KlweHoEPE1Id047EdctVYR3ACQc0d2DLATEQlrliOi6mrKKaAchHECgIxyEMLt3dXzmwVWJoK5PN09vrt94+9Fb7zy+vLwEcHl5PFzeSw+YLQblEG0AunUV6d0mbRZWFXb3YNFKoklsaTglXGaedLKl35ES7AG1qPB5617lDjPTCJxDtbu3Q6gttbQQX1WLD+VNKUhvl6zpsY4mISxBgNCmBY6yMGCD2u+Whagbv2IXNi8MfHDfiHTv/riIwkksuxMkgzzDMyugR/eYQOEsgCQTCw+lukiJUOb5eF4H7LDbEpVdwsTJtyPCiIRbWsJyw2qs60rz2PfGZodJ+A7n233sYWDVqqwYm/qgIOz18mGM6NrURhxs8QCYqdVsuQWSkgL9tgHDCIsUaXs6sltUGq6ZGdHcdB9p8Z5iIrez0TE1UZnm4/B7hxMRY9Jq/ca0eQ0HSWs6ZdKzD58BcFpu3nzzzZsnT1/8wAvzfJ8GJ3UZA6nMCsAbJ1X4pFKfZeRYyhVuVEr3e6d7YQx/CgOxuRaZVVXN1mVd6um8Wc5rj2eeuf83/tJf/ejLH/qn/uk/cLM+BtDjmsmv7rfr66ceKNCDZ3i3zNQC1dFo+iOoXBSyRRpFGDMrC5h69PV0KpFXa40q+hTBZXIAmNmCbFm1sYrUrG3pnThFFRlmVgEemiKJiEyPXY5YO0bebeKZdDvj5T0J4haoWX6+CLrDkAbF6pHmO++jBoVMMmsz4uChwEoEOc2tmS3ZfLEbAOAo6cHVvfnqcr7/8JMA/rOf+TN/+t//M5/77c/+K//yH3/hfS985CMfq7fma9/42oMHz0rLZVlqls3Mb7/95twOk4r1Xvq7qTUIr9ZH58W5SagjKAhJ1M6nZQAyRViE6gbYKJCqSiOKIimxz5c5YihJhJRG/eBpIBbwua97PxIYUvTa8utABRFnCepro78lByVKSLjv7WvKaWkplXbF2QtLZJXPYLam8g42Wq1TQlX3PO9II0ptwjUcqfE0UWtaZ5gXSrnab23Vs5j3dR0jPCpda/SaTdgyvp1WMUYkAhS0iJV676RQkkjfcbnMpMpPnjyJbWCB2xT5RMikbUSfZJQO3ty3mTPA4KxTU8xtuxk9MlTnEm9s+rP6VAYJsrwYdW63NhMlSZEDfCj7o7Jjb3GQIuLe3R1BzCOJphi7XhnZ2wl2KzK1jLBUuROLy6SCpAjYoHW2kZU2YKgJwHErD9mHjJWBTUQ1gsRoisEkREwBMzezqhmQNCBWJEExfkM3Ek7AwiNjV/xg04QqccSdcFmSTIpwWx3jWFZmUGT5RYegEkJb4g8z108/SZhXJWqqSNoVUu71HQ3X6pYBjMNhouRMWk4n8tETJ0VQJrEDPhw9vK6d0CYlomEah/AsBEmsNw+vpuOrrwD4B7/1O7/zu18+nU4vf/iFGZfG3CQAmJ/gXSZhIsTg5K2R1A433hsLkEsPAMd7R1l7wkgGNmh8C+bMFU6XSTHc6RQiKiLuSZTPPHOvTFiL9QRm4QuVWVmZKuOqtrNCIxptA3KMkrYKuEQOvL5grGJzl5kmMkRk0pYMh4NJlInhaR4e6R4WbuE9PDy8VsHZKQwk0nSa5oMcpqk1N4+eSVnTvNWtwm8jwsKZSFm4sqTL0gLum1Ro8KJwq4BlYB/f1F351vHFzz/4vq/c/y4AxyM++EHcv//uxL72jpsbPH6Mr3/99l9+z3dd/eDvu//qK5enc/zpP/u5L3wBr7zyXsrse1/fpl/u+MIXAOAP/pPPTG2krZOnIEuSWPrPvevMiixhrpFB71YBm3u6ArZgxLs5d7Zlyg72gt86+huxM1EtGEULxBPIpBTVvnSl2xBZp0IVR+YYxEeGRyirCHPyrhQGSESDwoM8oWWzIOmR83ysUNvlvNY4pk0HgMw8cuwXaydXJRXtNuhvqwEHgHmegSz1y6CGAFumiXtgrwmqt9wyzYbnolOiiPcMFa2JSaQLMbNmQKQhOcg3f1FyQfq2snuE+srR3eN2/VW7dBIwdEN8i1QuXBJ81JdIIq3BuFd6y65GhnvX2w0Mjy0ak3uQCqFGFkOknUhwMpB++8wFcQZVMSK3gzEC0Lgxo1TH4RGWwhCeiMcV597rkRWRjAHvgFfkXgrASOcoDSoomSHBcufT5szgxkFImkTr+zqfrjPzOB96795XMwHAKofDgVVu1qV3+8rX3wDw3HPve3DvvjATSYR3z4MCgCWYxYBWsZTDDLqFUJRmZyQh9TDLcChvCY8Q2dhZuGP62L6UmHSMHnYV0/Y6DTl0dcvbvnTcwxFU/TaRaOPezxiOI1KAhZCDSFdMAK+KwgMxiKRVVQxrFY0Zx1iajIctRhZD/bVve7wCc3jWBI0YPKyzYysXIU0zqYfXZyRTo6DFuqQlHJLD87I/vemSdZCJqnokHB4x7CGEDXsxaPljAMSkjd1yhAjGHR1K5lBObb1HbmjCPex3i6FhImKqcUDVOIZCkmV5trfOdjtSqW/4BwCRLDzIpmYA1swxuCFCJG0JvhRZImomzrAxjEgSlcayWCIwVuSUIIsk96BqX4GmF31ZT+f18ePl6lLvHQ8AFJF96eZgkqnNqiWt6n0PjvWI4CG6ESFlZk/bN/CixFtn0KR8/ijQ9LIsy3IKiuLtn5bzb37mM+0o/+If/YnjhT547mo6Vyb0WRqdTqtoTofD4EesydyIU1V9HXtzBjzdPYfifSiUpPCoXI15XYfJDFIpWoFipDNg0tZET8vZux1aqzNNiJhIic2dIg/TNCblZn1dI0xExqJe+Lwu2KOgdtNcHYHalPDNqsjIpNJPFQFRlIga3M0tMzIHLrf+2t29U4wIEnFiJW7mSRMv3lkmAJdXx3v37rldn2ixxS4P9wH84I9+/3/+X/wnP/tf/9z/+Ld+8Z//w3/kVz/99wA8974XPvTSh1977Usvv/zKNE31IT558uTQJlESkGbDBksKh4VfzEdi5KD+1aJYkAgqlEC9zoi1hB7JQvs5No4gGFJ1qGFuM1xAgZFTgeo1E9l4CxwAsp4rChISGhCvoq+ER53Z40BjpswIU1bdBKzugYj0W0jE5pwbf8PI9BgawBz7VCgzb7Ps1dYtmjTh20lbCx8bdtKwTZQ1sFVjn7PrBbqv4yataJLtwhViBicGdsQjEr6uZ9XpcJhKj3p984RVp1l7T6J5T6jh5MIZMaSvY2yh3CqmBxZKKlORX6136z2BYN6qC4vV1uPFXGKxEfe+rZXgIdRu4aOAEmOkAPcS8TFRJIGgoknILW8lwpgoSr2w3+7h5cWoD+H2Oqi1Gd/qoYZkCYwR7W13H6S7Gii/c+vd2Z7d3t1KTbCFfbA0koQzqbadtiGBW0xZbYAcOBwOvffeO/GIsWeWemFnbVk5t5uOZgsYI4RvJWsyE2fRrIa9WJld3M1hsO3/rsxCzZdTvUcRt+6tYqkSp3sMJBkLAkKZCXNHbkyfsKAw4iAOagA6sRMfJk3rT588jRQA88W9xny6uQagJA+v7gF4+aMflMZvPXoabt/50ZeaoyxUEEq/YVKVXLmDFcA5CMRuNDWap1YlvjF3IpVmaTLqMkyH2cw8bV1XVsVt2u7IQSWKvV548423Xn/9jde/+OU8nw+EiakxSaD2ZUUMrRTiEpJvCLkB5LijFr51rVCROZIYrBCFbJuXYuuWr8vW6N0Wt+7uHj4knCDL7BmccmD3QAa6e6Ude3rCKMCeQjKNUJfKQSEFMYjBVVFxgjc9Z8lOdm5IGZAokaCv3Hv1t5/74SfzcwAePsSLL+J4fNeGGm+9hU2Xhg+9NP/IDzz4wd93/4MfOOx0PAA/9oMP/o9fefTpT+PVV9/Tcbz39W33dTrhs5+FGX7oUxcffEmBrMNnnjQzvVsgmbUNaSG6e0aV31sZVlveyIw0H4x/FXGGm9UY1sxExmadt1KcQeC7+R4xGFHb+nmPY9tBErtIm/dQcCBCaIjzxbJQACN8oO70wqb6qKacPJDUsoEqNLMOT44IswrYtlFCsADk6Um8O3C/nSwqVbJUYnvlb+dYIFfY22Btbi6G4jt74aP3O34IXm/rgIhgvp3n8OYfNrMkENgis+ddr/K31ArFqd2qviE1zoxkiqT0ElvsuQ913zIxV5wmAIseme5eLRBvU2wRmXne/r5jG1MQykK97+FgO8ql0P27sLPaeBZmGlOe9MgouL7sJtsoF6uItrau646jY2ahBKVsMcOLdQjPolNZKx1b/GEedPYyTKXH1o2LsKocL3VZltN5AWApMh8uLy9lnk9Lf4YYwNrjy195XZSee/jw4nDhfXlyWgEcpIGJRSxcVIbaiBNM3gtFNvaQTJoeEZ7dlVu1ZFIumszYKm8AczvUDZyIirXJreazzMggZBHgqi1kpW3fJTRejExkOJgGUX+XftbOFXdUxCXAoG+1zFDkePAyY9ebl7onIyN6zakEghH6UqOVMjRUmHyVQbE/HmUSl61EGEOrHNkop9OJKMs9xCpmZoVoi+GyEREBgYKTaYuDrVJbRDwzImlfD7IQc6aVBRvsAJoQM8JKwtq3Hw25e60Bd1m19YWIhJtwG42ceckfwJQUTJDbxN9I8gpDMbMS5DAzQE3aMKlZEUMWUlHVgjbL5vZrk5Q7LAuTVA6RLGC7UkrEoMkQ7KAcjBURltYdwOFw+MD7n3/77Zu3Hz1Zzrh88WLT7++pBtsMlJhVLJyIwSXW3Y4vktvmpP4lCycQRsmNxbb/1awWfTwf5tNyAvCZ3/rNX/pffunl7/qO7/n+V97/gQen9R1tCWCa25ObR1dXF+7ebXn69CkAYr26uooI64mkDbgLEBPF7vPaxsAZbpnMKvUYlPaawO5e7ZrbUn2himQYJxA57sIEg0qp0URlmPW2CA/mpiMWJAYorj6XO16nyhBMLm3O+CnsJJvMHUwLZhEoM0ZI2LDXRXf0Wiy4bSkqTRtS18VD3fJ8c5MAWpPWmncXjfvPXp6f3gC4fvv6Yy9/9M/+p//hX/oL/+33/+D3/ZVf+CsAHj1+/NJLL/3Mn/uZT3739/7QD/3Ic8+9AODjH/3Yo7feuL5+QhaX88VBD7UnN7gw1n4OJgjXgDjc0zsBvuTlxf0SCng3d3dKKU6JVBLzijsOnDpRRbZpd6KQoiOAPMEkNcVLpmJw+C4AAYGpZvcMohwTl2raAZAQE3fjHUCBrZFiZsvsbpHUiDdpSYlJKKyPo74mnlkzyg2THkV/8IyQvDUGWu8U5MNJcDtsJggQhzaJELeRIhyQC1UI7238EDKU+DKyNBEBJ87unQVN5qI4uxspuWcBTWqijZHfke5Bybr5MoRFuEKsmVkmaQCWHu49M1g2NRHAgHJLj+AxE63RNJCDe0QSERVLG0wJ0MiN2d7xUrMJT61ZeAle6tJRFtTkJmw45iIo0ywbEWIP5HZEJPEGQa/YaRDqEuEk4XFQ+i1JNHlbwNSpwncDtgXMwiXrGFrIjZgelclJMk9TKfuIJMN9o9pvTB8PJAkLdGQFAu5O4ZwpxJERuH08yiw35EE1h/USWgYQxREtTRlQBTJ2n1FSVpo6GBUeDYB05mJRSalvsF03MFuTRFmYuQqXgBM8YWeG8+R5CSCJdcrHN485+Hh5VeLK9fyEz3E1acxy3dfTk68AuHc4vPKxD33+y1/7/Be/Rnr5wv0LfuECwD1BUqeQQHhORkcANl8sSXKYn56ezuFcQXU3NzpPZ1/SU6UQbjjqNIKco4ZgcTcBfUB8mOtU//znPv/rv/L3X//sb/dHj+YIRSpQ3bePemYMBmhLwrmdddGt9y+jtByjaCw2vnKrrQqGWLhsg25pa9jZzuf1ZDHmyrV7EWAFFiRFdj+fl07rNUiQWbeDREqIpszUwG1inSrjJ4mDyDcMPu1BkgSiBGU5TyMpwYChff75T/3Wi/94/bIXX8T73///yY3ijtMJjx/j0SOcTt801PieV68++qHjYf6H9z9/8qc+8v3fe+/P/eyXfu3X8PAhPvjB98Yc7319u4w2vvrVYaf6qZ98/w//wMG7kQyKQkRQJAIRQcJlls1EpoMYCeRYijBIiYURkeFRtKOqmM0MsrMuB6eMtn5nb4cjAozYnaV1DbIWCRBMJDyCDiJlZzvyOI4CuaGj4Za1Y6nrzC0rBCEiSm4fIBWNxbsbqbQ2VVVfghKR5pYVCFBW6ST0sARVYMO314CDEut5EZAyM3HvvZqXdpjX9Vwa11IS1KXuSAILKMC6gzkS7h2Z7j7Aij0YjKSIdEvAqtwUPQx8YwRQdOrRxpifM4kgBeimUb2DmJd1EbThTfDIArjziAh2dyADopwkjZiLyedJxRtP+NjeA6v1iBBVs/V2NrZhPzAo3FPtoxIGZOROEYm9N/ASDyQ23JcDKiIFyxhbeqaS8rr33HoyrfXKPkz30e6WKjUzpe7IIUIRM9M2R/q6nusv3FSAWNbr3tFau3f/CoB5rBHeVyU+THp19f4q8d98880nT5684W/eu3fv4nC898wDAL4uwZSQxe1yOvSbGwAqagFuGmtfe5cqZBGUaBBhWS22SjqTYiCumMeNXh+QuQ+yLPbakMbvI3frwtGUBrFsKZgk7k5Z7HAaAaXVpFtIEtMQ8MvgLY4TxcJp+217+MV8tPSIO5rSEm65h2fBNFlZUOJaz93XoC14Y18UBJd43+5aDba01fdb4XnadD2fbnklHmaWQcJNtA1TvUcQeXQPz8SY7ILWfiYi0pokjrlauC9eYTG1JJJtdiu1qPRNDs3jk/cksIxIRS0oWphbDBJH4WBY1/DdvLAPMYttqtx2F99wa2VwIqzPTQAsy8AL1cfIrdX4tjQkYQ6m3RmYiPR+PrsSq3A94VGdIWX0aKrWFxR/sOxRkbb0p+cVACQnEWnc3fs60KuiJCTL2lWVIUlD/lAjRovOTGNODhBJwN1d6/tvVXHyCkvPHnl6ev3rv/FrAP7Cz//8p37s+378j/yzMvn1+R2PM4sBCOjFxUWlXUibry7vAyDRCOu937t37/rJ08HmVIFoSb7dfZw87sf5oPPBvXt0yj1eisBMESwiPjrwiJimiYubHbk/M0ScGZQ4HKZ1NQDKycytNaaUNgga0U1IpIKZy0M4zrRAvVBgd+82BhyTVrZ3CG9R0FaJsUNVNzbX5hml7siMBUWR7Bxhk14GA4qmh+vrJwCachMSUha/vn6nWwK4unfv7cevP37y1o/+/h+Qyf7QH/5nANxcn3/9M5/mKX7l7//dv/zf/cKDe/cBvPrqq6+8/MonXv7OT7zyCs90Ol+XdJxJmQUZRIW2qUM6oK3opxY2/s5KrFPZGlezWG17QVKZLZBhW9QFeeYkypxR99P+XTNRYvU+vFyApXt6cnJUbnQdPgXMHlYg2ogM3ESCPFb0MQVwjAuftSgq1GRjmbhTOQ5UK6+KEk2Vgb6snNDWytHZo6d5RpJK7fMRaRY1qCnXxWYugEcPSnJ3SLFveu9JcTgc0uN0fV23M43CS5KSth6YIMFr/aDdvebTx/kgIqfzzeFwKIUFD7sfN2Ud0VDoy92QVKph4pjyD9MUMUlgjJOEeZ6nblFmlIBUTZMFNUkkkiJvzUlETEM2eFpXAKkaGRyZqelWI4PCpopIEwFVVw8QBrAN1HT2DaOelozkqm22OoRLU8FAorZiALJXclYm0wA5jI0Wnc9n5XYnAmUb4HhY9BpXARBCIs2iJHjjxgyCUxmliwlVz+f5vI6Jodu6dABma2OphRMN9GmJLr1aeFHh1tbTCsArCm3Lsa6HduneRMoeKxvtpASKh+ORBXVt1QQwknt0Tg73viwqAmCaptZakXHWfjMfrvZyvkj7lhHDOwnvZ1JmaOdBjJKJD01F6XG/YeTVoQGwTLX4xEc/cj7ZV7/2DbOH9x48A6AdDsG9FkcLK+klgKcuX3jta+vp8eN33vzIRz70oQ98AIAv61Xj1c5MOaVW5teZo/elKbFg7cZNi8hEG5ik7tPaob319bde+43fvPnyV/jmZgJPQGGm8tYpXfqrHWjxf2du3EGfD6kEGNRYmrRIt5JyUUaEWxhZx7r4evblZIszQmpEzdtQhIufT+TmsazdPCp6liMlsqE1aFIKWFlYRSAcoOFPTGzp1XWhM2gjvWUgr+fnvvT8j37t4XeXG+UDH8DDh/8v7SH/0KHG/XvyB/7gg3/0k/defeXq/2mo8S1fv/+HH37i5ctf+Gtf/eVfeeftt0diy+Xle6aV977+f/jKxOPHeO218Uj/8Kfu/8SPP/f8C5OtSzgl56wTgKePn7TWRESZK2upKrzGAlEAPvzomxYjOaLfHba6m/UuqTqraBu/Q8IyyFNIy5FQG0qeouDfDLpN1YsSJeTuZ9lcLeHpGSljoUvMDOKI6q1G3Lu7Wzh57bO5gOsiMuvcKPxsZsN4YBmr9dbaxcVF7x3rxnEXBhNbZUe8ax6Vd23AEYsTEVQzeVmMiMtwHqtPMi22VFrmsqwASKXNk1tONBeVvQqQuUlY9mWd56l+SHM7cJRWdqAE5mLXqQZyXRfVJgqLdci8Y13MLi/uUSbLSNZxxDTNZl1vEVnskEKBU2LbhICFVYUgFXG6O1YnnsqEkRmGPuTrQZ4dICIdMFgzmSYm7bYsa6c2D4ExCzHVOnlxqxZ0Oszmq1kPZD3dAIQmgNe+smgTHYIfr1S5BJE2vq2v06PC3jYSJCyr0Y9h+jDeJHy2eC8n5zQNLbF1CESEGkHZKm8liyDvbtYIB6qlcTx3/+rB1eXNzc2jt95+R955fHkB4PJiEqHDNEHa29c3Q+uuuvbz3BoxxXIqh8gkk5DAwzKmw7F0y5FxmNr19dNNH6UAlrOrTqyBSJWWZoUBa60RVUCATW0IebqvSGYVSL3247qkhBIXXdxpiHtlakwIS0ouuRQz995XPzuHNGXd8yCsqYYtYXY4TMuy1FJOVc/LMs/zLirytFJogFKEBrMnnRJMnIAH+TbQURVSgXfzbp5jAKetxg2tzZOosAA4nU4cOByOlUF5tnN1KZWGC+/DEF0d0ZSe51yHK77mNQQKj7kdM0i2UDfvgSDhCSLTdFGFe/d1miYPu1luVPc8Ql6XrtJEqK8rQVQqN8e1SWZFsA7DQYbVc8RgUikUYnqwknKsvpqf53YJYJoO3Z0gotPavQ81dc6iHimszJwbcLdxc8/0TqyijaYJQO96fe6kMR8OPfrxOFXPf7OejlftWX7m9W+889VvvAHgYy8+k+4qqm2K4biGkkREZss1awVbr1iPzszE1O8QJUZjA3RE7+tY0evUE8wSFNen0//0P/+vAL7ruz/5L/3Rf4GndT5Qm8LOSw0CZlxYNw+oHObD5ZMnTwC0mQ7H1iY6nZ/IUXwJAOd+nvlIJGmu3HbVkBJzwisRo/LMw5a+dtYSwrTWDnmoJ+F0fXOYZiLqvdeSe57nHu7hzLJYr6fLoquINgmHW9bRIdKUKJl672ZRNy5GRMJCwnBQDuwxEWHQ7JxFJQaW4v9i701ibUuzO6//Wuv79j7n3OY18ZpoMppsnenKtDNlp52ke8syKtsll+iKKlESqJgwASYgEJMSSEgMGSAGMEFVQiAhxISyCgvjclG2U3IZ4ypn2s4mso3IaF689253zt7fahisb+97I5xuChikIK9SqYgX77573jl7f3s1///vD8+mWGqtnDpJyMHbZUTwTDzVVC1NdVOqC6iIgjT40TtvAXjh3r3DdDnyxBRcSGAAFPu6o02RzRFrXJzcrrlSeP+Hnv9P/7O/fXx8/MYbb/3Df/AbAH7t137td//p4x/98U9/4Suff/r4ySc/8UkA//A3fvNnf/bn7z/z3NXlFIFCfNhPAE5Pjg+Hg9k8DFUx55kcLrXWedbduHUv+Vxg4WneR9CwGV1sajMACqrj2OYmZeCALpQcZjaYwTPKRFOL5MqMgYsE+WRk+Sl43RQSEiqttZQC1VoLaWt7MPmseUwJybSfNydHM81cmTyUu7IvJUkBRsSmjL0umZ1BmygrlYJ5VPUA1coRcXXoZMdhGCwomMxstx27VoXcXOswtKnlUABAKeyO+TARyXbcdTtMEJa0LV7CPljEXGWoQgILCQZQQyREo1pzEsiSto5MEuKgiP3VvNls+q2HYO5zugwmGcexqXNASiHqHpmptWhXZdzQMkru5VFqQTvmOUzndJmJCFpzd6Y+Ip9s3m22rU1Xh8ta66pt2W6PLi8vI2i73docACbbd/1mFIdyLKx4R+UKB3tQrKsIC+rcdHfN6jAM+aimIJeFBRMRwLCpYXD1lAdLrUMZzULd4J72ucXWinEoQImIZDMTSEoBqoVm8noXk4qYw92I+q6lsjBIROb9PAwDEV9eXgLYHO0gjuBJJziidFY3iwzmbdYIQslPYTgcDgGtm7EL+rJ3pziEixGI0ynkpsFUSlFVuNc6JmHYTOe5lVKGYTg62tq0B1CEg3n2YIMICA1AkCb8x8I1+oyvCM+BcO0mvbwZWzvmuHW0+/j7X/jC1/yLX/nKZZsAfOQD7z89fSa8sSDIzy4bgG+89uiPv/AlvXr76HR8w3TaHAF4+fjObBZSW4eSOgAAIABJREFUKOykbtUrgEdXbdgdDXxJhEBVsC02NGERYW86Hdpm3AEoRGVuozmJHJEMObzMiBymClILd7/OV0sXU1fDlf6rTjmc49zWMjFxPhbdzEJnyzAka7BGOmNqMbdoVlA2ZdwMw2YYNsP2aLvbbctmlDqY2XTYX11enZ1dXF3uKRAaemh2aBFmEQKuVATMLo4QZ3EU9Np4ccVFZ5ECCjw6euXVBz9+tXmQbpQHD/7vxL5G4HDA+TmePMH5+fVQ4yd+9s7HP3b0/pfGW6d1+Z1uiMIc/q5JxXdEET64t/23/80P/PVfPvy9//Wtv//rb//RHwHAgwc4PcXx8f+boNPvfX3v60+b1l1cvAsW88u/dOeznzl57sFRay2aVSmBKCS5HwziIAaLmzm87ySYp2mSSAwGcl+ViWfW3DQKh9T+UBDEduz1OTOHpcO6MMVss6kNY1laHnHErG0YhgjvcB1Ca1OVgqBlqA1VFUl1pxE4V4mDDMkRskhmeY2sHqtwRGYXTIdDbuvLyEQ+DJsWs85TLr4kI7O9eUyQ4JrDUybJXaOkDv27bsAx1pqG9iJSagmm6LF5WnvYNgX5UkeGmbjDvQ0yZE2g8zybJlnDfcVAOvdEspIZJMka1IiMC8cNX2s+WzebgQXWLDSBCBlJrxYuxMlpZ0itIzy0qVC3pifSLwCDusLRczS5L4MWJvtCZAiicKvDlplbAMDcc1zIrav20TEjFEEw5P/lqz20w6oQCqeMbufcUVEEW/PIyHoPFaFcBDE6kt3h4R5OBsgi9RSuuTvPUFusy2gEJKQyB5u3rt7loCy+SQwW6dZuKiCSOpZShnE/XQKwWYVkt9sc77bbcXh6fnF5fgFArbTWtuPm5ORWkV1WuleztxYtpkE4ZOgmW6qI3B3Q5TRLzaxfPzu/dI+T4zHAU26ZvFs6M4aIrp3e4eTw1Kr06yNz6SjksJ9Ear32niFgBBfCvrXcfREVhDOXyrUTTxAQjnBwONTWAGYhMxXIZqxN507RF1bVUkprLZdgWEPSOk4m1uzYcPNMjs8M2SW2NldDwpVk4faH5WUgItP+sCLuS6nW1B2bTU3SRO4zmWgYhgHD8rOCiiecGD2cL2XD3MkmTkx9S2/N3MLY3b2iRkcou/tMhcZxK3UBmq5YNQj1zMQcW5ipdase3GxeLXxVSps0CFhSn0FwtcK83W5p4c93YRwRF8nPS4iFOebmea8unP8gKozN0XaeVeeWet+gWkQcPs/z5dXFZjcCCKlVoIGj3Xh6evzGa68DOD0qz967A+b94Wog0QCAdjhkWhXz4ldKsZWIL0PrG1QX54ChR/r227kdjo6OpjZv6va3f+e33nr7bQB/69/6d7bHpcVVM4fRZjdk79PapG7DsDGNeepD9zbNwu7R6iD7aY4lwdddyS2JnjloS6t8TtZXOKWJDFGlDhZBFK21LP1VNbE773E39FBJggWE+mxeEwxkWFFVETFpK6V0PM0q4ufgkmiI6Iy9NGKIFJGI0ubW8atFpJZSKhFRkR53FUTBGFjdCjSbHHIihcakdWzOl9M8lKxuN1WCQLUWkEXHW4bNbXLzGYQaZQNg2Mp2W3dHJeJw95ntv/Sv/gKAf+Ff/oXf+s3f/fDHXp7a2ez11ddfBfA//sr/8D//L7/yY5/96Z/5qZ978X2vCBeeGoCzs/PNZjNZHG82ED0cDMDl1dkWJ+OwMcSsbbvbArB5TgJW7i2XtwuHw56IEQoqXDq5ODLrCA4hNc2x826zYWabm2kjoqEOOQhAxOXlpbtvtttxO6RGz4KDbRgGJunhRyTj6enjizOMKLWWsT+151ldrTCo1ojOE6U+uIsMKmtmAIpHkcGoqTYiGrebpRSzcMlz9DBNif8chqEKRCgG6YHrNxx8ks6//MsuuhVwAfNi0FONvodij84LMfQ6JsjUFJrnSeHKAjJ401L4ZhqLubOgSEkISNOUZbEhED0yhlGSzbQGIa/3L7muwbH9qiPKIy0Rr7vdDsDemoU6QgRSujg2pyUihYjnec7sobyJmqk3K8XrMuQWIpFCEY5rCu9NCUksB0uVwd3Vm7o79ZMnnRcCAnuEtS44CIBF6jiONl3JIhE1V3dHdMZp1xJn7myYE4h7aHQRPszN3BEhtCD00d0N3p1W/R0zMxEhiEOoMiVporvSKHVPfQGoyXlCPus7EWaR5ARxB0sAN5fmNa21nG9CgdikLSKGWjg9XNYsYOisuTAFMLuyVBFhprAObHL3pFeo6mYcx7Qvhc7Tvp2/c1I2H335+e3R7g++/CqAr3z9Gx/40Aff//4XPfTb3/7W40ePAVxd+vd/7PtefP4zT6/O/vGXXv3ia+8AuPeh+7uhSJz7vG/OhAGA1CHg2pzYZgPSOQWASD1AkRFE52fn2nQ6HER1dB9EtlzGrnAJB4QZlEA+X1OP4QFm5EY0aXBZOpgjgkFCJCyFRYgznl7d5pgnzDN0hjVqSk1ZUZjrsL213Z3sjk6Pjk53p3dOT26f7o6Pd7tta/b47OnjR483bz16+vgsLHyy/fn+wHtYWAtlb2xCHX9fkr5FECZ4htz2R4Fy+cbdj796/zOt7NKN8swz/8w2kP3+vUMNAJ/59O1PfeLkwx84un9vyDv6PUkKsZjE/7yhSUeYPLi3+df/2ot/7Zef+8IXL/+7/+lb33htym5zu8Xt2zg9xTjiRkjU976+9/X/6Ks1TNN7JUjf/9HNP//ztz72fVsKBdx8CvNgpmBzt2VDWKQGk4arm5lF6ykn7t1V+SeucCKSUji316ZB1JPjNRDmwzAut0wQSR2kLODFtII4EGERloiu1GfXWuHuTZestwiK1ItxQFDW2zBjAkh4TfuyiIgQooioUqjnAoiZ7du+p9JWBjDUSgUOIwrVea02Yeio+CWX/btrwAFB5C4oX92yBzWLCDVSoYxn7NraTJ1vzTFwMhTn2Rui1lr4mhi65qshUzThneKhStlZUna5nUCdIAZVVfWOWiklozKEiBlEfa/ITN1VS7E2NtlNeFaJxEt+rbgrC4OQGSldfMtFRLL/WDzzkWDFWkoRSbBiijcWYsIypgDmwyGz1pI8FV23SAvOPRUlWRcKUZhZ03lcwhf7Ne697KQF8GnhqprseGa65jUK5VNDl3zQfIpEONylRDaQY0i4m7VczhxvNgAoDvM82wQZxlvHR7vNNhuw/XS4nK/253q4eAfgcRwB3L59enx05/LyIspAhThmZLpQ9Ftuc3JrP12lcWvcHg/DcHV11drcOweQR2bgWE/164mwoKBgdrcI6s1PUjQCtRThPqRcKq5I1kpKWNJBDApCEEWm56oqFZg2AkW4qi8mF2pNq3Ct9eziLPeKxDRN03a73e/3WEjy1E1Ci9g4PXXhGftGgiLiRH3zwwH3xDeQIPOgcq7EwqaNJNtbqBkzDcOgzad5XnfpK/hzFUgDzpy4QLm50yCiUkoSQnOttiyLuJTi7q215Cmoaq2VSRAezjmeCA+GILjDGqiTGqizhij4BsskR5EwcOLPOsdGQ+e5cZEVA4kb8ZZZuq2NB4BSSh7ry1mM8BhHYXZTpeUbiVh1VrPdZhw3A7ImpBJKZawvPHwwXe0BvPnobG727IOHw+b46vJpVtJHY5ltrkNSp53VkzzHEHFMzTPsbsFTCyMKwdkjiMaeZRtQ88PlxeGNN7/+wQ+/D8AL73vQ8NhggE9X863bx3nEh1ktPM9XRFVCTo+OARwOVzA77C+qVYdkIJEs4aMZNpH+EirkCQ8EmCmTbt01CURmVlimadqkudGsjCnkDZCDFj4D9+vU3YGclJF6uioyq6iPiTtlKljZk+OwXkv9s6NYPhrK6erCSOqbCHQXHrmbaWr1B3evBTorUGrZAXDyYMqcQfLy9ptv5872zulmKK3EJlyDuiq+cHFOhoUzcx36PKe1+eKg3rS1lro2N/zwpz8xzxef/KHvj4jXv/UGgP/4P/mPvvqlb/7dv/Pf/4Nf/7W/+a/9rb/0fR9P5dStk9sXVxcnJyf76VBqf9xUKWMd8h7fX1xkC8uyPnNmQ6QZCgHzKHnudp3DAoCgrmcIinSwew/mMhCYiMgATIf9rJZni5OWfsnBrJWBpGK/v8qhiXtsNrvtdkQRC08fR1ogubKrT9M8lpqiofS4hFkIgxGLSAoL7nptHhJ4k7DMzqhcbs+IaG0Sqe6e0/CIEMg6+7vJ9iaiJZQhTWQWCOIO1LruTxDEbKZcM8E6AJga3AtK6v/7kcZBEWpKRCySL6ClYyKv2jWkunecCE0xUZ48WcYl8CifozlEzLReX7v37vQMz36SoqO+A6HTLCCPaE3zpB3GSsLzPDssbZXdlJQxbTeis/s7k+aOSPJ8AKiFKOmNCFrvUDgR6ax5Mi9cjxSQBhE5wmNBRwtn8Euyo7prz71DRvvpfGMglXynVYtMHSya+otEpAM47OdhGIJMdR7rpo/qujAnTxBapk7B3IPq18R3WhDgefB3584S/spMwzj4gnIopZIxmzGDmEN6rF04mBDMWBZLJSjMmbgwO/o0BwiCE8cYXDUUmmbGUovBjwudnNwZx3G3HQB8/e0333n8+q9/5Q/Oz56cjOP7HtwH8AMfeunevWMaK8q945P5rXeeAHh8iOOB7kKlavBBKZUpGwVFCDSYRUqv3MxMNTw8B/1f/OOvvPbq19760lek6cBlU2R0lkhxN9y6DIIzTDq3BmsJTwsJrHtUcmgUQpQR5yJkNk9NZ5vnmGfME+bGHoXHzfb05M54uj2+fXx8++T2vVu37946unV8dHq0OdqMu82w2dbtxgL76XB1cXXx5Ozy7GK62B/yf+f7iydn5++ctYuDXbVoaEpusIj0lZW+qyGA9sPpVx9++msPfghAKXj/i7h1659BDfEdU13/uR++/alPnHzkg0f3nxluqjKGOszzvF7zy1SLhmFjawD2n+aUp75Yzbp4HPHJjx/94F/68H7WP/rS5T/5/OVv/c7T11+311/PSxEnJzg+xm6HWjEM33OyfO/rLyo+mmccDpgmXFy866o+PeEf+6mjH/rU5uWX6vHpACJVn2cH0Il3a4zgMgsupRiCQEWuXYrh6dTg9BLepFMviMnuIl6CWkuKL9dUUDNzN2ZiyWTJ3lZ7vzly/51Fi3FEwFjKNE357bXW7mRhzta+lxC5BJDuIc1OkIjCvfVHM2qSBEE2q3U+2zVEQkTWMPseFRecjHAiDsHNCPbvlgFHRJBAWCxcm3r0KA0uxbx12oREb0El9acgiBt6XiYXomBmBrkbXWfId2I9bmTLA8adZudrpAURU4gu+5ZSOuywP9yZ1CwV+IyMJ4hahQGz1iXW+RmEZ2nESxkXvVUQ98l6NoqxUClDayoiNy6/vr4uxM0PAJgD5Byk4fBg7mVcKSXXN5HXG3rdHBok8HChoJXi6JrTvnmel8pMeuAoKMvHFDObN/KAQPh6WwBPK36E6xKfC8CJUUGtWb4wALXAnaM1bZO7W0pAwYUpvNlkIjJygVQAFbKrJ4fDfHZ2dnV1aHsDsL88BPnxrWOLIKI2TQDIwUSkMMSj87My9NX9U726ffs2SR3rLu+reVbtiC0OOHF3ZGW2hQQtEAJC58Z1KT4ig0cQ1mNLERTs3TgDD1NOXUNoAiM9vNaBwVwI5KaR2MwqcjW3LthZpldi/TAa6ki8IuLiRvjLcqmZ5kSOU4uzgFKdQmpORiIWtAcj8hvVlTOmGOmZ6j9dl4d6PuYTm7oGx5bCC2B1DQ8AFg6/dU1Ev0ECIUwR4aErG1JENrsdcVxeXnJgHLfZhIuUpJnAQ+T6r1lr9abeLP1NfVLmoaqS2/sUZIW7IWOf3N91Zq138YrS5EV607GO2Rx7kMc0Te4oQ83uJeX0xFEhdaiL2cqDXKcw0s1Gnn/uIYBvfuv1tx4/lTo8fPZe1BqkALzy3OYyjjFbREpR8k4njxhYZrfVAQ8PMJgCmZwy73OwXaS0ef/2W99+6eXnP/b9HwSw3dU2o5Rx3NSLizNH5+2Dw0nHzWAK0zbPfV9Kpj2pcY3myXOKrp8B6Ci7NaCE8pjK2Za3lhO7Nc2BM/0knyWJKgYo6UTMQaDo6+KbmVN0o6bLAVNEcDCWFjRHpO4Gcmbpq2DKKl/NbBzH/MTdEdNsCC4iwom5cXVCVImJLExyNWo+EQyliFSh8ek7ZzXHT7tK2uBkCPC1FGjp7qhWmeerbqhBAI2LHm0yERVXVwf187kpaGLm23c2AF56+bkPfeCVj37sI7/xv/3m3/m7/9Vnf+Qn//Jf/iUADx/eD3KzNgyDx5wELK3eWmvtSQSVUqR0HeEa89T8BjU5TGT06CndaQ3ILpcYFsZDP+oP7ZB6HGLW1hKTPm6GmGaunH6i7KnmNonI3CaXkLGUJYTVFEI0t0YiVUqeCfNhIuGhDNvtdjW5MhOJGJyEinASNAJQm81SehYLaYKYmVLBxnzjrlTV2cyGgd9TV62pVSlqWLYC14ckEjnJxCSUm6GeI0PoIFMWqVxoQaK6RRQhZg6HZYJsMJhCwykE1NoC7gldIRfX5wmTN31XbB5xC8vPS2ol71DtzulcgAKHQ0eDSckT2swsa4Aq0uZkCcVahJUiCXBFoVJKkQVeY0adGoFVReLuSde42Y3lf+UiBTk67hMxd1fVsQ5DKSHp70CmxkaEuBl5T9VlYhZ3WtVm6yCDqIDczfp1qE7EgHMii5aczyU9t7OrskibJ12GUOTW6cILmVRubA7RiadMkUnSfdgXanMOaq/RJMvsjIjS49kX+PNE3hPQ961Jx8qSlBIRzT0MObaSUpuFBLEFLVuEVLuEeSGBRdM9AEcZh1qA8Ma6rzZ/8IUHAB48e+eNd95+/Pg25vnhrTsvPbwHYIh9s/3FVdvt7r/88MU3Xj8D8Oq3375zdO/Y/VaRKDG3BqA5sYxSRjeUUng5afPc0whBCOT1b73+1pe+2L79Rm06ctkRVQMpevKR55vPDGJhmL13QUmd3MPX0bC518kZB2Zr+3Y5R1PYjDZhNkKp43C8ufvcg2eef/DwfQ8fvPDw/nP37j17//jWydHpiVRGYaoV44hSIsKbtsur6eLq6aMn54+fTBeH6WL/+te/+frXvvXo9bcff/uxXU56CEvhay9GwcA7R8//ny/93Pnufsof/uJIiwxAefToXe3fFq9/5kfu/fzPf/97AlDe/Y3tJisRSxJza43/9B+89gvrP0RKpoEg34z41CeOf+gHb/0bf+P5p2f65a/uv/zq5ed+9+ybr803X146bgDcvt3lHvkSvjf7+P+n0yRL79aQ3s0nTwDgPRcMgI9+ZPPRj+w+8OLwykv19i0BoDD1lksjs7bElgVxgCg4skJKNaFGXzWVUtiun7nXatzluM5fiwARqbZr0Pu7Zx9ZHuSfmQ/otW3kMjAwUDAFCzvl6jQc3to8DLTeQQ6zcCZILTq3pSKFu5ubUHZ1sT5H1jWJLDUtE2v4svEKTUOOBZZ5zVrwR1qb413l6HfXgINFckUDB3UjaU/KYIEjC47+QHXANEmqY2uahzrXkrmowRFE2mXhke1gySCrrsQBCxXJT11sqXWI8vEfRFhNBA539KRYtdaD6CERwSy1DtmCYiEm9houRBfHgbkSiYWpZiZijksKwBkaJ9wjCbNQylRyp76cYEZQmDZLNCT1ZJ1xHMMpLC9QWXkv7m0chsO8b65pxyIOCq8sw1BWpH9HpQUs1R/5lhcuIUTEhahwX6flRiBItUWPPs1GSwMLOM3UtHfsGbJeaxHpP24YNuCqqqoarhAlrgAqDWMZNtt6JBu9HbPOAJ6cP3l6eXGxv6hj8WVQV2WotZYQAJf7CxlqViqHw9XF5aHWujna5SRiGAYnSieORxhcem6OLZOq9wzss3B0N1/iE1F4gZIsKtzW1M0HGYTZvFdMqGThjhSEBNyx8OQoPBfR23FLy0hllMEthmEzz/P1OIzW5+ty3wZAsWghzE27OVyoMGXlikV7RnA4PIKLTNOUCOUyDgg+zLOqjuPo6utBRkSFBLVbVKSyky/Y5GS15OvxtMaZWbivfm+DeXTuhi+GhVIZwSxVWIQrADeuZUj8JyIPJ+szMeIIJhhdn0cRjAiyyJzdWDuQUkcRwXWOTFA6+CKPR7mhAKNwT0F4foyllGDMzUSudU9OhDwFKObDlEocEZmbD1xaxP78bHfrNoBnX3j28dMnZ/tLfVNvn+xSpn55UCmDhqh1BGN3hjcVRynVPEjQpyFhZqBAONy9MgO4PBw2m824qc89++CZe7d+9Vf/PoDz6Z0f+ekfmOY9OMpQgyOPr8LhYRCEB3MHB9Qi4a2OtUUrtVpP2DWWSkyqStHxH93L0wXplC4kMJWhwMHMMJc6JACi1upq1xuAuP4UUiTt1G0jDmZhFqHr0GW4eZitP7Qwe9/PC4dZGCEKL/Og9KDDTNMytipxzFzBVIqkgE6VhCXr/fCxqSBZsN5qGQEMsmt7OzmuADaFsLeI4JJoaVuvDQCW8RTStS1Epto8GlBTlFGqwac6EvFs7tl97Q9PZBxf/uCzf/XuL7zygZffeev81a9/CcBXvvblj3z4Y3du3SoQd8yHPjEUkTZNpZS6G3Nuoqo5aaXglUNJHABbpFNQIyLVniAnYnc0t0LLQibdlMKu0cyKKQDTtj8cnGLWxrWk87EOpZmVzahm4zBenF9mVbEZjw6HQymDBIOwZuwwwiWEyFZXp1BQmDsxe5r0gLDZAa4FRIHF5BoAczNTVYBLKakiaTqldkBVhcoCSEZ4VjO8LpTWYGlfSrQ+8iAqOS8hSO+BKTyIaaiDhieKC0CppbDAMOuE4HWrQznfYuFVEMY8tQb3YczPvl8bgwxuVjijW8tioXImIUGtVZX8XRUCp8MxR+SZ2ltySeXBixkkKapZYeRYsLVmeXTHezXDnaIlMs/zTV1bT5te5Q83vjMDV9AdJj4USYlQ/2TzHmNmYoQ5eY5+ZFn7pbqtv9pFeNLryNR5heeSo08kfQn/ZiaiJYuN1mfuOI5BELdFTpdha/mZe0pRAGyG6otAkQiyYPzR8kH/rrj3PO9TtnmzBVU3JziJpZUHcOIlhIZX1gMzF76O1ev0NOZIf4xG3ZSgAcDcLEwjNLwF21aoTRcABooX79364LPP+DzRoe1oBlDnq12RYRjP0e5vdrc3A4BvP37nTO8+w8Pk89xm61UmuaszcakgD18ytzzAxMTMlZhb04snT+L8gqaZLQqXzANa87uYOIjdwty5kzduTDfSTxg9SiX/hXKChLCA8xx1Np9nUwx0fLwbb+1O7969df+ZO8/ev/3s/WeevXdy984bF1evfuV1KW+VWliYmMEczEipkXtkNmPTNs86zTrrvDuSl1/ejUded9Pji/3jK72aFdo0puCnJx/68nM/M9cjAA8e4MGDP9+N8h1TXY+mRw8vv+DnX3nryZef++QHP/mxf+WlF7Z/ZmNp4zhGxNXVVd7Nm81GRKZpovKn9j9pr+t+zFTvhhHLsmyWXBAH/PhUfvAHjn/gE9u/+leeiYg33prOL/Dokf7u758/PWuf/8P9d2xi/+RXjkK+9/X/gS/Vdxmm/uyvz3z6+PiYX3mp3rs/3rld7t8bnCAgm6ey7DiFugsjx+7rkjIiHGrGEVGWIi2C1LOwzZwsW0/Lhdlvy4Q6AApij/DwQgUdgUQLuhvCnPTJnIMQQVNnkRHszlzYndxtzYBf8VURUSqv20c1HYbESHlPhIqkjGUl0FlEN4pGYjA8qAfwRUTMpqWUNfzawjllDMLRludyEDm5ecoDcjf2XabgYDIzmIGJa2UiRA9DFeGu343ebUqwRRCxiKg691CPgSLcFRFEUZblcN9kLzCJbsW0KRbcxLtKjW5pYWZJgIVlVFs4UeZT5uM/hmEQFFVldGPC4TABoCIigkhGVLqhUhXvGXhR64iEhDta054h37tKIQp3MjViX/QXnmeugCCSqfW5pckoxry60mIAiojZXQmeipR8CKo74K1FrlgBhEXaYZl7IdiVGk5MJMQZhL5uC9KYkC7X3taY9dGSJBWll4xVSk4ZmXG03eXNpm5wZXiRUmtJ84w2VtNQH4dyVAb1AcDR8fji8Pz55VmUayfFMAxVKgeYi7vnSqfDegnn5+dn55eLE6Qw81CFCda6vhOAuo3M2UBn/Z1jNY5o6u4KyuER1gmOu0ZY7biNPgPKymOxmZGFAe4kPfnSM8nNC3GYKvEwDKvmVkTmWWu9Foyt+/MlPjaWux05eEG3QeXAk63NXV0ifI1BDnVFrYOIJJ0kW4LKNWec+TuzKnX3WrjWLl4IMxCSWuyLP/u6tu5pC9fCDhFmJLHF65JscnV1xVJrHUspbU67gRAKQMzBBA/NH8cQnRsRjWVwMvdkcJiI1FpULYIiMls7QCyJ2TPrnJLlfem27XwYiFjTQizSh5XLJIvcvWZKpSPVyCAJGLhnX5Wlp7I2D9vhuGyenB8ECmAzyMnpTjiuri4uLs5uHZ8AuHvn1jAOqlPISEwhnEhUNc3kPC7X7huzAIWwkBD1OAhst0cRcbw9PfMnYvbw/rMA7t663VpgkIur/WZTyD0/EUIULtM0CQ8sSKvSMJSmUkq5vNjvdiXzd1cvYq6Rb+5XQd4jhdbRJvfVaLZ5a0eRV0sXESxnol/rDJFZMg5KsAp63mfcGBf2yzV667EKIBFws7YsjiWH+8weQdKXA2SRCGYQeixUWBBB54mDgcGa5NgrImQos0UozVetnI7ZT4pIQT2EErAE6Lq79xiW0Hw90zwD2GwHAqu2uV0COOi8KSeVq/lcatfDPH3ylsh4tLs9bvmzP/ZDJ8f3fuXv/SqAz//TL7zygZe//dbVM8/cP9mcTIdDzo42Rxu5IWTAwkMREQiP3Bm6qQg1s2Vf4akwklIcPpvWoZjEywG9AAAgAElEQVSbry0OSTOFUxnq4oMDaWumMtTd0dHb77wF4Hxvtcq9+3cvnp5dzQcZNwB8aoYgqbXWqVkSEwCM40DCbnE4HGhN7gU08tliiQgDcHU4bLdbFszzIeC9eyeZ55m5mBkRVOfsB9LhSMJkyDZuuQzy8fquWUZWP4LudgFAAp8jCOGgCOGSH6K5I6Dam621mUmF4DJ7EADmHh5ByAl9blG5FFINWM77VmVsKcW0j/s7kwKRv44u/F+DxomYYwnlPBm2AMzb4dBs0dnlNePmzEiRwo0iWNUtT2N31+VSXAULcUNUH3GdsXdzK+Uws0xEX0sXX0sXX6dUqXzhAKEMEq49qMhJlnyqDElfaqLoVlVJnikCktHfhTgi47Sw6qHWE2MV8ZlZ2mz8hvcwj+sOiViq3h6lm4VoGACOEFDOZDPQPhWm6TdU1c1mM01T/gnjOKb4KyJqHfO71DXcM+ElFvWbq+W/5hFFi/qMgjSCSyVw3qqFIkwzok5tDwizAtiwhGm0PbW5Eg0oAHabsemkvq8tnpHh5Xu3AfzRozfffHr58rO3Lmfb6zSOBcCOhnk/q3ktJEK4VimhsBCXPATU2tOzp/XiYjM1Ci4EAS34vi4SApfZmqulESURSfSedc1ifCVksZJzQ3eeMMym0xTzsN2e3N/de/7hw5devPf8c6cP7p3cu3ty9w6G8atf/PqD979cCJ0r1a+6lRTGTZUIGVmoqu7OTPD4/O/8E6Hxanwy+9tTnO998+jOJ966/xNp4nju/p8T+5oBKI8fv2uocTI9ev7iy3cuv7G5ejNK6FAetUteF1B/5tc4jq21iNhucw7CuX8exzE1jN9Jv+Frg7DcU7GitCAkhTNs4l3APgjIH94fn39W6MP0Y5+5tdzL9PiJBuwb3zocDgHgjTfmb742rTw47zuJnlZh4YgexwbOlE2nzHy6zpuL3py+awMRfWAZtHQbWT3+SfJCF5L3LRpdO3UCHhmrFrwcJyCm6EZsp8VMHQFQsaBguZwmABeXV8fHR5uhknvhkJ4L7ETRgyNj/SnLgDKtqjf16gtM98Zgd+lu3wtTIKYMofeVYRfeh6G4vh36e5X/XXrv7etfO0eCfYC4Kg7WWKKlt37XDbCUwYvw+obSOY2KS26QL57z5x4ODx9WAu4/U27fFgB3bzM8SFjDHZEbGjCpqZuTE+TaDQpA1cmb+5qQXZzaMrANI87XzEXEeu23dmEiTOSx5Gf1xrbHC0aECVfmdzEo8/1ehvj9HheRVOb2fiE8xweqytzDB5m5QzocskBGZ1MEBdhzd1xyVVZ6yNUNrw2APN6rMDO72tplq80EERIWXq7MiAgNE7oWPN68TYiu/SzfRQMOdbPI9DKGIxXROV8w9c4PC1pS4ImDSxkcfNPKm2FlhQghC7y9wGOeZw0norJEG7hrWD7JE8TRl41rqlkQ2vKJ5mOSaOn30vMDWLi6Iax0Dlpkkb26D/ofCzbTjIkPrP+192bhuUjriNDsrYkFfTqBVa5DhahU6mshtKYJFFhV0OuZ1aaZJaTI6sgVhlpM07QOOOApVRIOlmsLVnh4cKLjb94tKWxJ0QclnKZQCXR+YSStIa/1UszMNcx9tv1SGoYwFREimM7maV0ZmCqxeZipzm0CYIyy2Wy3EuTN+uBGJBGXQQgBnx7t0oKgqrO2e/fuXVzu33n6JDE5m81mGI5ZeG4TxY12NxMYYwWQgyhoMR4TwHWNWbUIu2mKHkp1ZrcceHWSYmvzZrehQkRUuOuoAbDzZhwP+3nxcneSnjtgsDDmBTIKpnzkROJTlsPIoy9l+sbT1gMoi/d1KkbdAwEiKkPNfWVrjRl1HKlxRgjl1poNa3ZJ/plqFl39neFuC4yDIs+dJIYtQ7F+4jl8bUjA1ExZo5QhUF0jFTcMCTUKSBEY0gnPwlASEUYQuq/a3cFBwcS8skGSC5MFAy1sXaboT6KgdL6kqH5SrcNYZAioSCAjSJnV7EZybhYfSkRC/XZe0KcNcG+NqexGnuZLAOZWIm6fbgr7W289OrMrAEM9urqybR1qKSJkYc0OfXpFbjEFF0ifChpCQFRESIixv5ryiX51ub99+7TSkRN/9MM/AOC3f+8fPdq/86M/9cnN4FJU7ao/4RpCqJaRuRwup9QHXR2UGZXGYXvs3i/v4HD3sCAiKd0skBYJdzIzx6LOsDCzIsKBgDedF8mM5c63WSZjXI84kgAUkWsDOIXnbtAsIjMTsI7S0vJ2PSz2nNbBI0y1I2MgRAXBiULMTyG7jYhw8jW6wp0r1zabSA3aWHD2GO4qlW1uFk6GXd3mNEQQUghzyGpKt96DRURyoNPJn8/WwzS3No1jBTBuBzYQobUWGhn4cvuZY1dcXT4eh9NZ7clFfPYnfxTAhz/ywX/0W5/76pe/+jf++t882R3XYQNAZ9vvp1CTQvAYxgHA3qwvHCKIaBwzuKdos4ALMTxUtQObSrGw0EmkBMG69qo77AgM0BtvvAHg2WcfPnj47PnV5dnVxeWTd373938PwPnl5Y//xGf/99/+3AdefuXy8vL0+A6AO6e328GHzTjPzcJIiEsXkWqbiaQO1/HMOUfoWvrmeBf5cpEkXddDwcylcmYAr716Vk79euhlJIKknysRnRKdC4kl7DLlVOT5MRU3ExDXHiASbknPLYWHuiR5WeR1W0qF6TKld/dI4oZZLM9F40pACYK6dT9OHqGBLAYX2wtExJE5P958meNTJ1KleaZDQoMpsOa8ZjHtQJKkF4/xEv4KqlIilUqxjgwyDtTNfP2dcYOxsH7NOuWjFpRDhB7m10fAwCp4IWEQDBYe3EU3PSS701ICiP6Gd1dsBq0vthqPkGQ/hDMRCd0cYtZacwXXh3dcu6Yj2ZILvufGXIhXHKkvnmHz5q3Xx1JIorg7FkhZikcyawum3mYs6cgRhOBwMthizO14qPTOrB6ZFBtlbdyP+oT4EofIZJ67moEkEChkoMmUh/4cF2vhVEXqbjSzs/OnAHgzatPNhjYb38/7V043AL71tH7r249ePH3fne0tlRDOMgAD2FmStUcLeJkDno6/CLcoUjfjyFLYckGSny0h4DlfdkdYjoo6sDMHHIvcIPL3eEI986x1Cwepox1oOmDmI7m9Oz155tad5+7ff9/zz77y0v3nnz965m6Mm9cenz25eJs22/sPH2xrgetKss9XnZOvwzylw3Q1P4rIbHrnfc/u97NtRxuff+3Rs29cPZvujBdewOnpd7ZmfMdU10Gv3vf0Dx+cf/HW/GgML6Dm3txNCjMJcyFh/IVaF1Xdbo8ePnyY//rGG2/s9/taaxcg4jv8KYuEXlPBnea7fnS4AoOTOVksGyBQBDzCSpWlc4csHePdO+IRd+8cpYgvox4ZMY5jStv66UcIz65MUjBIEHhQYkxY0lmWx0iOLzdDz0bM44lIRCScw20tZph7cEAwpQ64WbqMOztoCbZpeQ3NikKSHSiZuauTe0UIE4NTWaiAS3CdITbs5jIA+Nz/8Qfb46OXnrt/LL6NdiQBgOar7dA3wWmrSPmkRaeVrx0sAyIiGRpKAHPqaLgIMTdvrkoRC16KwzmcPDRxeEuTxczslhFVckP75mbm1k5KBaCtERcuEulgtSVYBDQMAwm31jScus7XVXW32aSsbNkoRHPLOhYaWSePdSMi3tIoGNM8Ry6VStYXHjcQRrmMjAA5hUdSkwHKc2+oFej6C3cnFlO3aGks6I0Al3DPOQ8tZzVTwUqcjMj3QEQieH0ir0bmhe4ELsuiOrwDPj2RbcjXsFZxHLyuP9yXBA8Pihs6Xxb0bAdOfFq6dJnZQ9fGOcKAAHcL/FolMiLcu1Efy7QxICIklYoE+oQaIFM1C0SUZXdLIBHJv0hfTny3DTgMIaUgpGnTFsJSakldhqkSkQgiIgs+MyXiYMw6Z5WFDEM1A9xAlmXJouBQVQRJSbVMd++wEILyYb/0sVSkLvV5LESo3FImOby/d4SiqmGW6aQdcl6rZcpOUGvNvd8DZmacyx0moGmapZv0SPkMBFkZiglS6JoRLIrwgJk6IwDP9SOBiCuxE4QQHv0XwWY6l1oCrt1p77XWYahuBlpvtSU1A0LBvQz1lI4icn5rvmRA8jwrETM4r62sYDxc1WodfJl/5+7DDEGUUo6Ff5EeAkv3bMZnEDBUUtdQozLsNpxXwnR1Ngxi4SJdxUoIMxNEJRbEvN+n/2iz2dRRHBTbOoz3ADx+ev706VNmnB7tpI5t3qfwmIjmWUsNd2s253O6JOCNyE2JBIuAwtWST0KE9HcQCUIQQVyCmZKWD5umRoXneV+ZiohPLd8E4SpSA8ird32CLlGIZd1opYWembKMz6GbMIeHh5dSiADrz1QHhxk4B+/J4Miw+mDmWVvKYHM4dnnYw1BK0WVdySJmpu6l9HABElH3PEFMlRhLBElP33jPiHf9RRYkZDRHWuSsGqaatv8A3Nw1aGXpLU+pBPu5O8hTQEG1ulubWym1awIAYQFJrGJsxs2Tuufdom/qKoubHexg4U5AV7gxlzKrcpFSMvMHral7ixxfM5smTcA3m7GZXu3PRGryKY5q5aE2i7rbnr7vpatDA/Dk8UUOFreb8fR4O1YuPAAoQ/VQCA7eSqnZ1akRMZmXMBeu2apR4LiezJOVunWjShOAXb31X/7n//Wbb//SL/6VnzaZQTaMI4A2R5jsGzaD8MB5VpgaRA6NmhVEW/Kh2c3d/Kb3mLMDoShFYjFAeY5Usycgdu+UGVUlplgiV7DY/0UkB0sWbn1dzCCycDOVQlwqeiKGRyCXGTn+X646JDozwcb50bhTxkyYOa5Hrp5tipHn36sSMZthIIyOqk0BTFBQm/cXptVs3g1HJ8MdAKS12bn5JMK1lrw+zYw4lSjmC67FPNQ0wj1CypCkWFdX9UFQh1EKIdtduLludjJPl7Xsrq4en57cAVC2+slPf9/ZxRv//n/47/7cT/7iL//ivwhgu9k1nQsLi6zzYZEC+Dz3B0kGU4mEqm1qJQ+AyEOt5ZEyDJUch8Nh3G6w+OOm6XB0dPTaN795eXm+21QA/+1/8d+8/c6T0zu3WrgDJ3dOAPzwj/7weERfevXzr3zwhVe/+aXP/ebvADg9PvWG+/fvb7bjZrv95Kc+FYfUPJbtbjsdrna8ESq8EI51ss045gIsDTXjMJg3ChrHMdBtgwjKxU7GXmKhltUqIpLHmpmtYZbZoQnzusJvrZEARG7WrKUwZJqnvFS4kFnMvuq5iAqPXJlhSwBzKQVE7jFpC2192EeQUqSIhq9WFHVkwHl+ZQbKPM+ttVBj7lu7fnYBFn5oc0eELLs77kBMUHiPsmOphZk53GwxVDKRhXlPZqd8rAixVCIKMHS2lTLWzbARBNKFSNpxbplXssye3JyTHkkMWO+WiYiojmP+Zu3frs6UGPVmZtrGvO+yE6NwC2FZHD1VpPSFvydEHAENV2bKWyPWKVW4e/LXKaKDroX7J5vHQp/Lo2ObbibULI8/drjOniLZUoSZKxc1bdYyNFp9vmZHqQ5SqPu9DeCh1nCoa/98iYUFIFVzVbrm4QWIzCwQ3N3NoWFOpG4leIHMMlyD4CVKodm702cAM1G0pgYu5fhkl805Sgmfi8dm0vef3AFw/tzzv/+Nb/7jP/raR7/vxdtHp9z2AKbJR5Mqo8fk8xSu6NT5ElTVA+7MPNbh9uktO9sbLqF5SpAHR8A9zMKsBQWT1FKWkQOI6DrzNAP6nDqZyyOQVdhsPl/R/grTnZNbD1+5f/f5+7cfPHjmuecfvPTC3YfPbe/ceXI1P/rGm0e37hwdH1ubGoIR10qJ6PciQEPdRg7t+yitiJATPf/SS1/91slv/F578+3uvHjuOWy33wGsmKmub799PdSoevni2R8/2H/z1vQG5otmSuBgNiRKzxd+P8mCFV+20E7X0z96z3Sj1mqmr7/+2tqnlSKtTRDEughGhEXaV800lSnB1VwDlqX3kvJmob7oerF0euE2E5HDA1jXexnJaRrEsUZm5m3OfdDvmXhY63A4HJjFTcex9tDocA8ry3JrnTQZe4CC3Ei73rbD0VzNs2EuK1LBgyJDIGnZj4pIOcwzB6P0v8g8N6ksNAoN5ABdAeDamNSJDNWIw1g9ABRxkKnbZnt8OV8d9gcA9x/c+8OvfPnW0Xj64C4DV4dzANzmUtnc3B0ySCUAs5OlhsKjcicFUNehJXaKfIlVmltzciLKgVHa63TGWI8Mvur+FkdnT+cyM3u30IxAlSWNYZ48fu2qSKKSFamHz64M9kyNpOhuVuH9PKdKvK8EOdw9bQTc6Y1orak6BxGkiPBWpp7dBmFy95gnAzLok/Og7PWvYWlFBykQ4mBhSZFRhBMgeaQyZTPbh8k5SgiEd+KeWnTNXriILJECLZ3Z/cyMNVKazYMYN0nFKw3UVW+CP3NF0dq8CnWZS4Qwy1A3IpyjEG0OUYIA4aDcQoGW+9XBxfI9NHMWFu4yRms3VNhmuWVZFYJMYFAwN9MIr0uAQ14wIhIW60bgvWuY7zoFh1llZuGMk1k/mwivtaa2+dpISSRShHgsvAbKuqeNKEfZ1/kpnDe5Q+emsPzNdVNz6pGjpv6OWMKrQlVz3phtfJIyiIJZepYebBgGClbVdSsYEcyRcykmkcIJz7PwUqjZ5B4iXJbw4cJcSmmHvJP5WvnGTM7muewEgrkWQbFoFLSyBJk5U0xY9JpkKSKIoQ4cgIC55gtw9+jDlz52wTLFIPIwzz3ndty6O1Jey+AFI+JGwmMmI6RBIM9iJq4lgijYM4SSRNzQ3BnkRN7vQC8MzxIKDEQzBTAOhQSlikixZlnil1oH5jZPJBDmtGOFQTwGiISFtZEMgMGo+VAGjRiFtptNbnev9tPrb77x9auLD77//bdOTlyn7HOOjk+EMM17uCUYPwDzACKnVKtKkTlEpBYGkJ6LCE5ZUASjMzFQZZTKBhuHLdwoKF0b8CglAch6Q4Ss/VEt4t0pBfdIML2FrpoItRCp4CA3pgLq8QQkhVal2bpTA8Nd55moSZG1c1BP3EaZW7tWBCaViNBFyoC5EwuTBMHIVyMDIeUovizf8gVch2UErP/tjDLcpxSEdrP3uhVhQYQGjJZsI9PWPYY5tU09rYW5C1XmguWdASlT8QjzdrTN5CpbEgoB81xEE6HU6u4ErnVwwkFbdi9BkCIgMuoDYM7wcAKkNG09w4aKhzGzUFhMubrfirgapfSB5fjOCYD7z9ybPYLw2re+/cVXX9V5Ojk9BnD31qmIcOWj26czKLMn1GU3DChlOr8Mt7EOAIZSwiMzlYZhc+fOXQA/81M/R8PwH/ztf+/+7Vs/8mMfB0vdbADs24SgMoxOQUUy5yI4iAVUGWzu0fJe6KJKJqznu2pT1USl3LAAcJg191KKNaWliTUzo/6MIWFZsmxyshsRRFx6UBFLKRHmApa+qVWzypINbV4z65ylzW2zKe6YtPXmRySN4ma62g0qjxEBWKb85LcPI8yDfbD2fzH3bsG6Zdd913+MMeda32Vfzjl9zulz6Xu3Wi1FLVuRLMeyJF8e7GAgluxwCTiUy8GhjIvLA0VBkcRUQsUUFUiAggceICQhReFyjG9gTBwRWzaWLd/iWHe3+qZWn/s5+/J931pzjjF4GHOtvSXgXf3U1XX67L2/vdac4/L///7xuUWxUpkw1t041q73ddffuXUM4KnrNyBs7IvFYhi2Y2mQ5txJjVzJriOJaU48RWyW3DW+hy6vqBNAzAavFrMY2AyGUc7aL11pC2B1KIeXL//ou37oo9/57X/53//JP/gnfwjgr/xHf2XZL4uqlbrsl5vtNji+0mWyAkZO3YSR4nEcRRZqQ2KhlMJht9ttttttStnI+j7ff/gAwGLRfeo3f+vFd77wyqufv3Xnq9//se8D8C//8Pc//dSze4cH2zoaNLiGj04esdR/9Uc+zs77F9/z7R95P4D1cu+VP37t05/+3bduv6Zu3/193/E3/+bfjMHHD378B37mf/3Z7/rod73j+RdPj07jw93fOyi7gSE66mpvDWA7bMzBEr/btjZpze20nGHmqnUWbiRiVY3T7TzwLDbUYY/Piz5nGWtZrBZUJWbZi7wUwqh1HMa+XzZBJWy3G3yw5aKLRORmwuoERJEhlGS6xx3VTKueZRVPI9HdbheXYHzbwzCweod0jnQR/KFWeuau8ynqtiXChLLPfGrgQ35hQZQIQYpQhrl5JUlJZKxDXJeJ2f9fYdJnI2NmwKWJflPkLtc65twv+mBOVWtaGEwc+zDnkKtNkFSeXDatb0iJ3XTa6zgzMyU3Dbp+m2yCQ6nOE4KeQ4wFmyaVk9RCmCYIXBsjR8L0ObBy29bErJwxx1SfcxVZSolSrk5zsRci10Qp7lAGRao6d1TGaubxeFjMu9VqUQfi0o/i0NXJYmEx6d49tGZBjWnBtFUiZkeIZWwyxhEwdoKxoiaKfgSMiK2NsVHN0gMYak3SjcOu1JKZlmkE8OLlg0X/3Kdf+eInf+N3/8RzT3zwpXcAgJ0U3Vhxs7rI2SfjQJIMZ4fBSVjIceHwwu7+8QnuuanF9wxXgznUJrWORHACZiZ5VLkNdeSNWQI3hznUUauPo++wRL/sDx4/uPL01StPXr949dqFx69dunaVF8u3Hhzduncsi+Wzzz1jZuM4xq/Szt3gKaWQNre1YpP7QWGn1X7hl+/98iceHB8rgOvXceXK14SnzkONr0t1vfzos489+qP9zdsrGxJaSVsm9IWrCcHBoUsmczdnUCIup8Mbr7x2cPHC5ccfu3jxwjyFOb+DmZVTMeAmiCQSTg5VaLxfoaTQscTX1lqiN05ZnGBGTkbkudl1ZRgKd8xg5xlY5u7GHB2lTCR7H8cw74gkEmlnWuyxjDwLOyhi0dtVS+SKMo4tzbootJoQYG7sLb9JQuDm0KH6mUKcKHFq6U0+WVC4PQgRC0CTJaqoWzXuJBHb/BC1EAwHw1EBFNu4F5KuGpdqabFyNgAuXmqpqqdHpV88tr8+ALDPK8ibb929d2F/yZ0vugygz2LQ1HcBHIzvQMQYDE4M1LLNkSDhqDUGpnH82vlMcRHJwpEhBoCylF1tmdM0L7rStOWy+T9Gg2NmQmBO2nbdyeGKJt6WCY206JbDMGyHAcK5b54LNa1qHWdu491oAZRIyBluPMWmurUdnFmMGRD9XanVzalhp2A0pXXVmnMOfj7NFHazWq1LnXobWxPYraVUmLaIzDJqk1eHlJqa5DzOdq2jqvYTXM8NnGQ3bLquS5LrDOaIMRvRMJY5+o2mCyUkfrHxitMgpSSJmWluqE3dXImojGqt2iczFmEzCHO4HK2Uop7juqFmS2KhNhaxuImocbvKEN0/Edm0GwMj5X6M8NNJxC2gqB7NLHE6T96hyVr9jTjg0FIYIBFyDw/59Bpb7jqblXKzVsc5rKQMprMf0gDnxClxHUtTnwI8JfWRc8gyU07bQc005yycZs0YqN2VPPPCmEPNHiV+AD7PJV+QBSsuvhYnVTWrMQ6ISXikcBqzAcwNrBFfptYawhyenFdsFkKh8IBMClI2Mxi5EbHkto0hYagGY7J1fVE1BT4Q4AiCIa/DMLiTO5k6c+OMEFFUaUbNwBfruPbtwZ0bmLC6ZRbTtsHRsxpIiL1qocnaYAZTD3rM3P1E0odIzH8I8Nz1AKo5jU4W37Y0FiZTklxUQ5IdizIomDhxYiNOMwKeiIynJEV4BZA4rZb95YuXbpd6+/adOo4XDw9Cf/7o0dHeciFpkQHzAkCLMlFKKcrEOfDSpwQjgsRCSjgzJGpRZo5z0GDmWsdxtV6UgjqUHMjJqiLmEtquPHn5IkqEqyHwBTGcjpllTHwas6e2XGgmqJtNs65k5B5WC54R4n7Gh7OE9pyLCLecVwnq5OxPS8ztYYuJGFGl5gIlIrg0WCxpvC8wAtEUjhiWdApb8+TpBMxBBm23ftS5IhJLUVU110kwEpJJAzkiw6cNfVJ2N4t50wwlMXAFE7OMtUzzSg6h8Vx2C7Opcuw3tNQwtQKcmUQwRSFO890YRbftUIuUJjIzJyVqHD4AVJ0V2YUFLo4IFCTnLEXt6tWDixfXJycnm9MtgIdH21prSt2XX7/TLxddlwAM45aBvdVitVpdPDxYrteBrqm7ba0lwxmupLGb/a7v/J5/7c995j/7yb/1E3/t33vp5Wcf3D8CIHl9eHi43Q1q1eGYeY1gcyJOyRnt9o2SkKaaqG0tFosFM5dSRq0Rby5CI4gdiYU7mUN2JeWUUqPbUHxsYCcKYAlRSiksgSFnV7VzeAWAPCxmwnH30yTsjDeiggiTZpLIwoCpWjhN5Sk7nNoM14SZZvMCezYDobb/KBJzkPXeUoguXjq8c+sIwHZX0kKEpZjWWqOU4SwGdxIQinrbhkzrC2bRluYOT3CnUU3NhLzpuUwJYJHlOpsZ2NR2APpF2o2b4eT0HS89/Vf/+k/8/M/8EoCv3HrthedftFJJ0q7s+lWkaWoAjCKCrXknJeWcSxm0DEasqqFfCL7ApQuH23F769YtTg7gf/6pn/793/30Pyff97Ef/P67999OSwVwcO3iaA/fvPP2bhyWq1UsXQ2ju+9GAnDxscOT4y2Azbj7kx986aX3PjtW++IXv/hoc/vP/MA/A2DZLT7/ymc++4U//N9/6Rd+/C/+2Aff/6cAdKnfDaeJchmLVWugPo7BtlVFysJTB2mqlISdCaxWvCFdQl5IIT2wprbglDrzmJV55IzGk3lyelJKhvB2O8ahulx07UyDl3EbDb90qZNEiKeO582PU0sQn2dqE4nCzw8CpvuRU0rjbjg9PgFQx7K/WifjRBxejpjfGZM7EoXTuJ32IRaDuTBLapFbkJjjeJfOlFMiourMzFnOYDTUhhpFVb61hc4AACAASURBVCSnSUrZlgiuoaVqBXEdzUyIcp+Z2LW0+849wFhzInjshAOhPVtWOcRUzVfLJCmGmCJZSBye+uRGNeawtbp7yolFzOtQh7BXhHXXQU4c/Rsxq7mZJpZQtbYSaTKmBY59Qkc0NBiDdLaNsNexWNhyiCTkADEUibJhptKCiDTF7IN0RmvGgAbCGla7tsJRa+pTO2/AVisGcMoeFLD4LQiTUXYmktilG6oCiZ3dBQLnFu/CUj0YwCZKrfYbLfeLQp1J5Z6BAcDKT5886NO73/n7n/nCV798//c3XwZw7WB5/bE9lPsHewuqY9hImw2BOMwLzJRzunDx0vHthxsWt2IEda+waqgGneBfMItTnhzMIsxw06pGiBUFMwsoTD4B8aheBx/WB3t71/evPn310s0rl24+fvn6zYPLV1cXLt66v3nljds5r65cvRqDDGbWEkO0Oacg7Ekc0435snj9K7uf+6V7//dvH4Ub5dlncfHimRvl/zPV9cbRF66dvHqwfSvpsbrWAE+A1KzUaoTAmpo6wiUS2XkOM/NaoZaIT+4++r1f+/Tdew++9SPfevHwcP49z+gFAixelthtAAHaUrWqRTHpowYAsFJjUWrWBINn5jtzTDTlxNJ1nYi0dVDDt9GUXxhVmU5afUpddiOzStQYvd4Cm6O8OdND5dzVsXQpl92w6hcA6lCZGe7qcV80BX6EQ7o5JZ580EoU8dRMzrN6i1pzSETu1uRjqmoWlgEQYRi2UePFy9rljomar8uEOLH0zF08evGSV/JCvjw46K2rw+LuvSMAl555Pi2++Pbduy8+8zSSxB9V26bEtZTEqOY27mbpLmoNHt9UpAT4SM2cWc4lTkQscqN48LkhtTvN8Mu2rm8yH5nbw9n7wMRTUQ9FE6BGMz9zQMZSiDnnXN3GcQyotkHdSdIcdR91DnszgBhDYprf3EwWoSHOlFp0ZssKmK4kstkMMhtm231jFW4yrwQmQD6A6sWNmEkny0aDsMRCfIrO3O1Ou+WCWZaLPk9HPZFut1szR2YwxeRI1eE2x1v57NojcxKelhAxRI2ixd3LqGZtm9inDj6BnKZiJufMlIiIE4tIPEjq5hHRIJS4oeKYmxvA3IRzKCKj6ojKh4hkijNz16EWI46l1JRiRjn3VnUcx76X827ZUAPFjP0bbsCRmn9kEl6dgdaDmmHN0EtnyU/qVatFTlszXXAcJZhjzGqtESqWUjd1dowZTD/lHcbzdH7wMxufopImYncLY22oKoZhYEjOeV6BwkFC7q7VU88Embg14Xr1s+cnuJtRWEgORPxkHq5ELqFy5i7mc1UbVodB5DgPnj0HGGsUMSZSBZnTNHWLPL/483OAbiziBNJWR2QAdsOQkkSBZBJE0gnUh3ZQzyZEBA9CNQh5E9rDI7PyfFdJJIEznX39ITcat+oEdUsWNWuap3EiSZjdm7SJQjfAmdjd5x+BmJkTuWqtroHwQAHnC4f7y0V3//79W2/f3m22AB6/cjV3q+KwsZr6JMFIxARnA4SFMDfDSbVoMSJtoodkDrEmlRZpWHtoLaEpYFCdHWWUTFGtOIFIWnKPt9CW9qTxxGmDEoGlqbKbOy4Q9ByL9YZmtHkJT3RuO6lELJIdYyPRRoCItauXiGIiVmuFBb/UzYwtRBlMRGceFj6TfPmkSJ5r9JRSInZzLUX6phmOuOFzV4bNHsh5aEgT4orInayauymjaWyTCFPYTZ2Iq7dj12JJIiLM21iGZ86S4hxgzPb+UIm2rzG/FywiORcdW4M25TvGh2queWqTaHr5MPOMW98uIpwTVfJBt4hAWUksab1I3f7+hYNVGaOAsGGn7nTnwQN3m2w5HTPc6N7dB3du3e77HsDlSxcO9/e65TILTAcPtb+JKX/8Y/+SYrvd2LK/IJ3Hivv4+Lhb9Opwb5ibqTvXKQi9aYZngdv5qXbOeXZNT5go9qqU0iwcm7Mncs5DLTnnYRia2D7FFkrCMGzaBvbqZl6D8u3Tb7zUmnOOe7GUMqVjRt4wcu5ylhl5RYSuCwE8zwfvrIQUkTjVSxmJhB1MkBke4SjFmBKDatleu3rx7p0jAF9+8/Vnnj8Yi47jmIkD9efQcRxS4pTSlP7QjjymFAfjFNjZIGERdDHptCl20cvl+v79+3Ua61QfWcjMTnYP3vnuZ27e/AsA3nzjqz/3i//gQ9/y4auXH3drcarxRYPsoKbHm2MAKXUM5C71eUFEw26n7gD61VIsv33n7dTJ/Yd3/oe/87cBvPHWq3/+h/7ci+9+/u6Dt/p12vkRgFq8lLK3t9fvLd11V0YAqbNSSt/1Znayu7fc3wOw242vvvn51d7+gwePrt28BPObT7wI4Ojo2DH+2//Ov/GzP/Pzf+u/+i/+7A/8iwD+wg//6P27D6xg1a9W+3vxGFQr0/XUwrbiGVRtVVoMvWdtYBtj8ddANFNq405mjjygqrq3v9o/PCx1IOE+Lxoup+5SlzPnsUbqN7qOJHPVmqMMmOQPzFwNtVRzdZY2hyVKIs5G07U7QdGmfet0W4nIouvrbqhObs30p3Br7OjwrzojTWN6j7W+SBuU0TQKNz6jgbZE9TAYuE6fhrbM5a8Ja2hNOyabvc+RtGSSUow8SjgfiUO5p23MTfOn7WdRXFMB4429xs6SuvD2yhT+3eUcRsVonGdf/vzBmqnEeGLCPkxjdJhptB9zR8toBQbMIqwufsxApfq5Hzalqf52dmvKKYKBxMIBRM0gUd1VvVQTtvOZMnSWqH52dp3PXpFzQMtic+4yY5psJuJQZQmxi7UNucHYxYPR4bFWMY+PGnBTBUUSDZIZhDvJSZPXcgqgc1uYXpLFB1581xc//8YbX74NYLx+eOHyYd8vKjsDmbKdUf3ag6qqiVNerXa592ZfIwOpQz1E+zQJjWOI7Y3AOO0AnAJ34sQTZZIMpEYKdmbZf2z/8aevXX36+mM3ry0uXNxyN56q1ONbd0+Iu2effdqFx3GEhF0xMcisfbDh52KCu+euH8fx8186/e///ltvfGUAsL+PGzewt/f/O9S4enCyf/KlS0evX7r9lWSeqit5ZWISdo5Wy9xGreZIXWYSd0V7FFqX6AZSY/dMsj3evvm5VzdjvfbEzSuPX1mvV/v7e19btDfoGPNE7SSOCjwIqfEsR7XcRoKglJL5WQRYWG+qqU25YKu8jCqRvYmdvTG8KC7WWtqfTF2fc67Fhqru3sABMseE+ddZaYJSNBdzcYqwh8I/xoRx7oAh4LAkx0Ob5revVWthjHWHW5DliKgluzsASylPnA4N+RsxWNhj7mwtu0A4saRwvqecx2ELYHBPafnopNy5fU9o7+DxpwDcuXMnVAPhpI6frhTtRMZxlD4zfBK1JUSIJBNJy0loPBwiJ1QPr+ZE+mxjo+jGG1JHsJhWJjOhWePP5FCSnyNGpekoqz7r7+gsqnw602qp4dd2U5sJcNx+WSEfn7j7MiFZQ4jXvtOcWRr6R81iyw5VhXBKiSnN77uGplGkF5nTWE2VgZw7x9lDS+QO5UmrErKj0KZRE+CcgeD71TLnXHZDLaql4fz7nKIzVdVI8Ys1sKvbVOxNeVdR+9JMpjkfNHsecTSFMDIROdTVJ6JZIiI11Dq65/jlqtXG2BIAJmeaABERIiMK5Ee7mM6tyuZvg8yNkrRYljmNYfqrzkp9nsdh50jO31ADjvVy5e5uYo3EfYba1Smtw7z6VC1BSR05Z2vPXLCEDW6uZFyFMPOfhQPkpmQeL/wYpQJzVTcbp0nBhG+dOvNJ2s1hN53580zkTorIk5ioWkwggSuRC0im48zAVUeDcbu92l+cWCa7u58rLySmOSIyKdkcZkyUUg78J89Qo5knArcICI10RDURgSHY6Q4wpZh35NyCeQI479ZWtDapVVjgydp8sQkSYepJmAwswlO+gHkd62jmOQdLwc8KqzaXqfP01ckEkfgLh0Wr1i0yI486mtXE4QSGE3abbaz4YgUXcBQWMSZXLRNOCW4MJNfoomUCIIP9+PQkSX7i+o1bfOve3bvx/RzuXeoXebncY3Et0a8OtVayGiDIlonrLswM0ea4sTglSat7wORUW+akZUksC6u16zp0HjvMRb8Ya3GKA0XLLJUUEcnMXMowy6uqqXkNYU8J5J6wxgiGUMMQFIsmdqIp494pTlKDJ2HJiWCqDVFPREFgbezA1E8irjZwU9UJ5GO8lAjVFZaZgWwlUrYbHrpZOazF0DGErXmAAy9DjenSnC+Swm7uIGvV73TZOLuTsmN+xcMjTfA4T2SOF4Upw1AihDKKFQeTg1iY04w4YpCIpC6DiF29FgAVaqVB+OZqnMDmFkNHJ48ulkHV6Rx6rCXUWnWDKmCmFMovodQRxIfddrvdVvMuLwEcrA9sSe5+89qVk81pxGdUqykxMz948ODB0aPj42MA47i7dy8vl/2liwfLZe/ccq/Fabsr//qP/Phv/Nav/O7vfPblb34HgKGeLJYJXK0qOVPE4kYNjkIE0yZCCWqGq82sprg2xt1gVUkCExAVTA00KU29/ag1HKbOVEohauHHzZ0ZLDSA3KMKFATPyfgcjJyZui6JJGdSCyhkDKrczLvUSXBAqE79W4uqrqXWOcTHQ5VDZi0yhpAIxGICZ2kDPlcBdLFYPXq4WSzWl68cHl5aAXh0fHw6rlerNenWGlUWtWqtlbmLQXZsrSe9Pc0tccipUs6egJK4WSsiGQLFtB4fM/Ni0eA1J9uNal3v71mhe0dvP3HjOQCf+fwffunVz73vm755O6ytUtA69vs1gKGM7mrePJIpIaU0bLcWzkHT00f3o9hY7q0fHj34/Ctf+K//m//y+Xc+DeA//k/+8kvveq7r5P7d28W3SArAk8HKqKelaN/nLoWterdeduO46ZaLzWZ7cvcEwHrvIPW83R09dnlvt9uKyKOHbwPou8U73/VM5v4dLz7/xBNP/PW/+t9G2f3RD333zZtP9cvVwwfHMZUTSkTmjS3vNMlos7CbE0l4hrOk5lGPWy4yLFrQicTkCEQsslytAJyenp5sNqFmMLOqY9NsJpycHIFFnVLqw5aVu1RLGXe7kBFPXTRVi/hS1OleYCInwHlC42IaOhvMoNqnPn6JW9sOwyBAhBWfZ3yam1MjgLbYUSInRgxCXKm9uc0EUZ2EZ1+tz+dVcJQwRSNXVTdigtEc2daScd0wjg0OlTtRbW4ORtMTkOnkT3X3Ru+LfUISieXHFDTeiPiJELFZMcokg6lqKUZJR+26BYBEUs3GceTE/SJPtEUKlmoI6eZ9PnMSyTCnyA/wRl1lYieFe5amqQ2eIQGJmLkpwjKL5y6OJvW2mBQSc9bY1RqVmIybmSkZm1GkVzSJqJt5DQIkgaOx5CnaJuYf1WfYLatqoOlT26UTG7waUfWZNcvuHNx4TOfB9PKTc2xRpuYndbmMxZ1Y0nY4jSle13cy7IaTcrC6tv+Ol167cAvAH9/68mfeeP1dzzymu80SUA4ZyORumCwmVasXHWsdas0OSkkoVZvFazByGFjilxhpFlDT2KBykIdjme1wqFNYjnWxv9w/OLj6xI1rTz9x9akbV568eevY7r29A5nTUcrdY49dTinF2IVzcncrY0TDtjAdt1KrCHaj/eon3vrpX7x9NLlRHnsMzNhs8MYbXxOA8t537X3wT1546fnlejW++eqrX/3i4Vd/O22/Wt0gUw8rQiJiZOqItbq3kc0ZVENAU1QICJRJOkmdQVxtZ/dvP/rsZ7589fql97z7xbPNP4OZUkrEMUttBDpmSBLOefQyjcnAoE66IEObn8ONEVpLyT5FAaRxqNz2dh4mXHNnIRC1IR03hp27Roh0hDQ784QI4EndNgEb3VVdOOlYEmcrTVELJ3JLzCxNMmnNFwdhKWWYs6inhpDix/GWqK2uqPAUAY02gUNqodTgBaEe6rtE5M6iFnqvePETuWiFeq1mpydjXq8BlKHeu7d56yt333zjq7tdvXz9qwBq1/eEZ599OkNtV3K471msWOaUOM+z13ZskROJOUL+0HDCkphJ4eZf03bNrkZqoY0xdCNmYp759D6Hcaj6OS5Bm/rYtJydhwIU0rLpn5yzm5Vx54QsqcsS5ndVr7XCwI7JCk2RSwSgz21kHMJMiDnD3BkWSyBTJYgzxzzbJxEfCZrtjCyODgpNo7K6sUgs4WNv6kE8sNpYs22BpwEStnOihngCHTZTnLok7s6czGDw6K2EpZTShkpTcIyfyw91q2ZILKFtqaYppVABhwKu1gqFEBvUrE7Cf3dCrQZnpzINHWIKFWEWs83T2aIEkGZGSym8ojnnxWLRzFxeZ39cDUf+DMp0H8cxCv7zfTozR3d8PnvoG2jAMTFgmYmMQkCuU85F1BhqeraqFRZuIK7S/KUS8z9qWPLp8e1SJyLjYKqjMKe+A7CzGrS5WkedQihxFiz8tXOg4A+bMaUQ8EOQc47do4NE8pQL2KhdAJtOOYWuksVhZGpeXZv0OoAzpdTIGIkfgZ1mDmgpwzQ4JEmUOzGzoUZi4hSF5B4smGkzKWEwiwdosht4zNimf3ie27kJkbE3VVLXJwicTIOBYBa1QjXjKu7IrZX6ugfIXDGt6IUYBAG0hd0DIvPKNztMtUHdgzKsWtlj4d5KRme4VycCWTg8hMQIqkVNOeU2kVaoq9W4nJrIzR3MEAoMFW5cv77oewDbzXDn7sOu6/YPlnv7i0gfTJlctZQSqtH47au6EANGxEnypOOKHBRm8FSYAeQ5i5AMQw3A+OhNFuHFY6SBSUwUBd+co9kExm4KBXEij8CgsHA7GcfeCyaT+Dmmfm13xdS2TOqQuE1FS4OukTRbE4f6rtR5uyWh6iZC1XmENAt8vu59JOKu67JILRZGA3NkFk5cdQjdnYA8znbyeXwX+a/xlzvTHP2jHholkHBH+WxjZUSQWsyZopxnYSIyVDWrXvuunziUUyYNTxnaRGIAkVU1gtG54GdoyD1oyiEjgFk8GFGGZmAhDwFNUCfbDlNcW3vkxB6FAjMIVocR1fqUu0oUJMvtozJWsNi4EcJykQCMlUYdutTfvHH1iSevDcUBPHz48Pbt2w8enY7VDg73lsseQM5pt9s+/8KLu+H4dIM7X3rzXe99EUBH7hije2TwbKFigLgQRaBD6ypDeBkus3myvtlsSil936eUpuUVziVEYoZOt512TrtxEJEWBcqsE2huXkBNhszQbZ359fq+r7VWLQB1XZeki19UKY2AUEobVdNk/lctilYj8rnTyczgCcCi693VvIgXBk+SOBHuBbJYLBaLtN09evKpawCG18Yvvfrme19+kcltOKk1UnUX/SKbNQFk/FwRHDjp823KA8JQBxL2gNH4pC4O58hQl8tluFIBrNfLo+NHu+HUjVf7B3cevAXgve976bnnnvnUr/3OJz/5yR/4/n8hcOL3791drVYskvu04Jw8Hlo9OT3NQrlPtdpm2KzWq8jDPtmcfuX2Wz/3Cz/74e/40L/17/4YAEr10el92epop6t+EeE4TpQ4D0MptSyXOX7jY3Fz7fp8cvRIcvf49asAhqGcnuxE+OTo3mq9IPdSRwCl2nC0s4Iurz/28X9+0a8A/Oav/9Y7Xnz7hRff9fDo+PDiYRlia81wDgH4vEJhImYeRwv+t7vPsHfVArKUJXQTs8KoaXNEHj16BGC5tw7Q8G7cxvMTQOtHD29vdqf7Fy5efezKdlMA3L//4PRU1v0iTbf7pF5oYFrJya0Nj+YHdX4yZwZNYKtm8CdFnSnkVokk0sHgZCzJOdD6sMme5sawcGPA20kXMswWdjuBw1SVuTuLXqYmeyEiUp1VEud1iI7w9PG063PVQkTuMh9nYpA23AaDWvYmkcLJJiK9nROpAjAKdWFqcQwtByua/9DRNNNlW2e32IXQTkZvH6DV+RuOpjylxFNO4cRHM7LYvkzLJXODnf9ho0Cat20y7d+auJ7YoDK70EmcyJpyoUnwqhmRwD3SfEOULmc3l8/5qjMnPpgpMnk5PUQPMW3TNsbN7W9wg2Oum+OqkKg/Pc4TFi2oC8qZ0s4SsU1KovHq6nBbTw4W+08+eQXAV4Zbn3v9tdUyPX/tcrUToSkNMyp2s+ilzc1qHWsdayVzsBDnNqxhkDlB42dhSQSbeM7mAHNELoLQxOeh/DAyI1vury5cv3jlieuPP/XklSduPHbj+ptfuH14+bGbN264WkpJcqozq9vM4GMtEbg+zbns9t3dL/3Ko1/+xIMYy169ir7HMOBznzsbajx1s//QBw5ffmn97JPrxVIinFJ9efHiNz31zNO/8tW7D3/7C9wcNrPFRhQzTIEmdXBr19hJiN2dPRo7zkI9UgakGlXvvE+0vH//6OR0Q0T7e8sJaB0lMSbSQuyu4+BSIg92mVWtTonMzGrVeSLZ3BzU1gaYlwdmTNJJB2llOUOJoG5elXOaDYalaq1VJKeUspztYGxKCZaU4rPVWq1ql6WqZREt9Syr08MGKtTGIsaB72ZAPGZP5FDVFq4FuJE1Mp0buUzI2Tn2mZnJnZjhHh1sROEUG7q8hqQYWydPTB6xBkKUKbEsALz++mtf+vJb12888YFve3EcNmGp3oxjl9ITlw9Zh4VQakZ7crM+5ahx40dQi7VYD2HXEje+mmWWKZz+jIHXbBJ+Fnw7J93ONCf4mTehdcuubjydBq0KdJuW/G03SJgiYUP/m3Kq02WhtYbOyxOY0xRW1Y5SooAqxi3Wi0THXqIHnBvGeBIahxsRYTFrQBzgmUUdfnYT1FqtahRzLVXX1d0YRE5G1tBj6lNgeZwBwUzAMBR373MSkUo8L+nHccy5j589Hu/YO0Irs1Qd243MTEkShaikfA0WFzKL8WftbUjziJ2l6YOilYxwhOib4h5nYnd1GNASY2pVVQaUEGMmOh8Yf1YhoG3yYp2rZtN4MbJxFMRd10FnVbITUcyDvk7E9w0DGR1LrbV59SnNWV9E3nVdI81McyAmioK+1PGcD4IZbG7sEFCwf9XqaEgpQYnMIc0HIUQB42BmA1o6ESigFWZMPnnxnRnCxLFCPe/TC0fnvCSKLCihFH9JyJGiRGZHYoZg1uS0/51mK0f8nWwEh4tjzu3j1tdEzGLxqtIJgJZMpMYMmll/3hobd49EzFnwFFpRVZuCsigu/vZOTX+wevXWGYribNvZYvlidjgVOqAI4i2Y0F7N4eZG7izteEiZrVBMW4VFrcSrStXJYa5MbE6lqeKp6xkcwOKpRrEat7cLe05tBF7F66huZ3u6aTi1t147+OTo5PDw8Prj1wCcbsbtTu/cvvf6G28v+nTh4grA5ccuLLrOHVBnynam/09urlUlgdsjYRQrX4WV9sFyolqrs4Ncg1osBGAYtkZuTkySJzl0exgUtVZOdE6rTyLi5G4t48ZdtSWcw+CJJcacVUeHG8DTrRD+YeeYxp650ImZSFJKxJxS2unQBqJCROAYnsTwNdQcAIvMALxz+jR2J7dYiULQuC3u7jqNucgnx6ETNV16bYkGTWc6xavDrI51JPLMQpyj5yaDQBgk3OyAUXQqw2FgCDXgf5B34iw7r6MjQm0h4G7iyBFYwwCjWnwfzaGKsHpJnKmN8OJgSSBTHycjH7Z6Cm+Kqvm91+pWymKxGMvA7jlzIPGIMJADdVc2DKRuBYDEvI4wDMNYqjsSgMVi9fi1m0cnm+OTR2+8da9f9gAuHK4vHawfHh+llL7ne//Ma2/809/59B8A+OYPPINETAYX9qVrGOxBXBM5kfrEZIUFMzDmVX4eRiAUNpDpmCIA2O12fd9P2OrmYKrmzInISDI1xrjDvXHLvc63UWOlELnrNIkWIymm7pQki6SWrEEsZmVUkEXGZ5xSqgqvBiWSaTZ6ln1IaLhEeDZ1xwipTmSWG66R0uZ0169WVYej40erwxsAFuvFG6/dun3n0ZV9yo3UDpacch7Lto6FiFKKRmtkZmaBKrMvuh7AaFrHIUl2mGkD2IdW2swWi4W773a75hpd9ctlTwIzlGHD0gPI3SLvxFj/7t/7H+/euvcXf/TfBPDYlUvRTJY6jOPkuVhkSWLw7bBJqVuuF/Hd/vqnfv2tt9/+8Hd828d+8OMf/e4PdSsBUOoJuJZhtzzoNuMpU47f47Jf1LLLicexRUEf7l08OTkx8UW/hKSHD49CBdOv1tuTo/UyjcNJltx3LfeOQIO7o3Z9/+6XXwLw+OM3y2if+MefeP/7P3i62w6bAcCl9aGZthd8dmuzz4NRJplziKeis8Gb0OaV0vovpuqW+j72NtthlxLfuXd7vV4H/eEf/+o/+qF/5c/+01//J6+98db7P/DB5559EcALL7zw8P6j3cmpOyis1fG1iEW9xgLn3C0wayvONj/mLNznrKqwtt1lj/nvYFodFoBzQ9BSmanpEacJtTU9BRGlGPegqrIwC6xqiDEADLsdmcURbVabRto9NMPMCTgjRXjws8iIKHcSDo6Yu03Cb6PpmIKTVXgswUN2RLEkUArLs2PGfnlzAsJVpdG+QeCcsxmEZ09uy/MLquNc3dZaQRwJ9TPjwKvXqh7R4zLFBKomZvdgaczVvIUQpi2YW+51iTAvuMMmTA9ctZL0zuQRZQ6wkINJ2NVIss9chliAC7sZzCOtl4mJ3SxMZoHRa/Hqcf/SbPI3N3MQUhLVIpEh7S4ixhSmu3DIAujiJlKYoDJpqgBO6bTvczdSX7PyfoguxwJV1fERKWs+4fUKwDtefubWb99/5SuPnrn5AmCKbdwsiYGoRQERgLyUOmotrgyv7jS9aU29EDO1qUQj4vBTMSE1p2uQ5ogiONmNe86L/vDKxatP3rhy4+bFKzdWB5cp7yvuQ63rulqrA7XWoZTGjBd2sr7PquowJv78l7Y/9bP3/uhz2/OF+u3b7V+ec+CdgAAAIABJREFUvNl/2/v33/eegxeeXfdZJnQFzdkf7bIQDpAX2tFhsGhcOe4iRvx4UTvEv3DgXRk0pX1TBvWSOwfZqGMdNjsYp7z+0hu3CXjfu5+Zaz9VFQkXW/RLYSKr1Qr3Kc6lliXmGm1znsiozVkWFrPmVAMYfbek6gyiSSpvxCLsWomc/YzCS9Re5/OAKvO2jLAJBR6iNlVTbguJVopYyIfZXVzR6PLx4Tl5VErcygAoqrY7lAmlCcbjoI73sWmwmSjlpKrsVkqdey6wj6VaHYkd1gjeTg6uzgUEou70WAEcnyS1w2eff9+Fi6thuC8YAJCaD4PokMj2Ets4AhCK3QCXog4G5SbDt6kx4daQEKK1AsiDM9JISUEtNKuu7JjtJCJiFpNNzJiFhtuAwVzmIwLUpmPMc3RAG4qbe7Aq5y5GLREboWgdxgKAjVKfRJLNbvaptyJ3Zq5lAsCJ0JkWz4m8T3mKgrYmhiVwW2eSexMWntOmRD9LnKVaw/wLU5LkZO6QSVMMaqExHpb2iTjc972qmnEpRUuNPQGD+gQCURJzNAsVhDkl4rYJaDZ5BzxyHc+HmOScSdjMdmNVbbEM3FyLFq1AI3+ZEXliqVbNvKGjIcxsrmbVXbuGR3GYmoGZkmRww8B0XWdm41iJKHVTEIyOw1g4dVGRNyUmmEliX+ITedSh7QVxhzi+ARkcQRQzr+os7MQNsSlnE1mhSdzAQWdQq0XBFAlPicUdZK6mMF8ulwC22+0wDKoaYCpnn7LfoRqnsAhxk9ESclS3ZG4zCqiBHc0qJwpGrqkPw44oLxYLIhp3Q7jNw3SXc45VdUMrA8MwSCfMwsQUIu0priJ3nar6JKPisFiCCJxz7DdSKcXMdmWMlUsfA5ShmFlVlbD2+pm8FhyBcy2JoBUQRCll5pZTM2EvZ22eAlAyo+phCeE29QwVqVVn55hph2vD3ZNIzlK1adebmq4G2ytcgoEjhamWWigxAaolkDOr1b6rUSJhMavDWNuLkYRTMqsTgQ3VK8yEU0qyKyPn1MJAQo7sPDVuyMQE3u62OfXLvivDbthuAKz29nPuibC/XW23pw8engDYbccLh/uLLsPAiYIn6k0DR2QE8/hW1U1AgLhZrRpHU059HQcn406qKjGHLOhke9L3SwoP2eR7mohUNBuuARQrKYsIqTusdQVm3qDSEbWFNA/pZ7bFuQGHc6DHtRJPE7rwDRIBGGoBz7F55lXVnEFx8JtbKcpJmJLjDHc/2Vm9lFKtzAyOLmczq6XM83VQfKHwOQfeLKbvLWXKWZi52Rk9LZcNvMdo+kniuH97KjpqPbMLEpFISiwim6NTABy3PzUWY+UCwNWo69yicmCRUDihOqnWTAGB1xBrqDs3BzBE2gbS3WMao4qzPQJXA6OO5MygFlLFDHMUZ0ciduh2NwJQLe6+WCyWPY1ayIfQGaoWMWTpeLKSOzwvFut+cWFv/eDRw+PNKYCjo5PT0+Orj18m5IcPH/yf//CTn/69fwjgb7z8H67W2WoVYVjz/5AjCVGqDFQ1a7liJNLGVu4tsseJ+9Wy6zqAd5ttiAyFWJJE9tOcidMGHLWSSO57cOsAA6WRck9mtVQ0tC3PYyD3CWrGVGudUkFRax2mLE9311K7lFJqEQkVZ3qKs8mLu7qzO0k3y3iHulMtYE8iMQaNHXtA+nRUSnZwIZ+WuwDW++nJJ5+6dft4nS5e3FuR7ADshhMuIHiIBeJo0lIo5yzdSCTC4a2oZp2klDpHLdqcv8IpGEejju6+Xq5CsLo73UCQJQ/jmLvcpw7AdnMExvf+6e+8fvXKf/qT//krf+mPAXz42779sccee/LJp5955pl+uaynp0HVOjjcC+XdFz/3+U996lMvvvMdAFJPeeFPPf/EjeeunmwfWon7e/Sy2ztcnRzfW++tKxzAbhhLKcO4Pdy7QO6bk9O4BBeL1Waz4ZQTp7TIkYm7G8f1ek16ul6uDN4iCWFO6lwjC+zylT0Azz///M//3C999jNfev8Hv+V4c7K32ovz3xXmlhux73waH1JiY9Tq5/SiKYmUWrVa7KkSpeqR+eCxNQ31+OHh4aNHDz7xf/3KtWuPv/DOFwC8/vqrp7vNK69/+ad/+md+8f/43/p+DeCjH/nOd7/4rj/x0ruPTjfLbtnnLqUurgAzNzct1bzE4cPMFMsEnRj3gHDIMZp8V9tmtRolThK3vU/7ADEKo1dDI/uE/aquUIqqvJGwaoybS4S2QOOt6VP7ZKonjm0egRgsWas2lvosiGgBW1y9cUxSFxb0UmtJxCkLABuqqxVYCfVBI6F4BM+TEXnDNksiBnk1m9LrZ81U8F/GcYDzct2ycl3jDldo07kvF8tiSVVr1Vrb6CpRiiO4mgnOgE3WnK4JUKs1vhZxaol254SBDkgQTMzi85nxQJIcFvmIzUQwg7/j+og+3InBHnI7Nas+NpKUU/XY0tN8hbkSJ45Gsflq4eTKKZHArbEYyMk5BbvC4ArkCWHbxOVoLsg41aXrdSy7opJyS7pTpNyP426xXnCP0+ERgEv7j+8tFnfujrdP6xPLyGN3AJWMSeEa6bbuPtYyai0wASra+jJUT+dW2nRunu9OYAITWZudtYGcmztMeukP+sMrlx5/8sbl6zcvXb3RHRxQWqmxjkW9WR4oSeoWuetCTpVzPj09PTk5+eRvPPj7P3X/6OjrwwhWS/nQtxy8993rF57tL17MSToOvOU4kWUblZSZm0Y1UBBf03C0lGjFpPZpDfzX/EsU+zHviE6De5ZMRg4tdTjdkdE7XnjPsy+/E8D21mcb19CcRQxa6zCHEzHDyUB+enKyWK5CZJ1YwGx1LGUE+ikvw0NFLpmhElGrrMSZqxcrI9UWjUcp3AOWc6/aaB1MknMOR268WQ05ySlEta7q2rRIMIKZFkrz2gCoESkCjmiYacvLTHA3KMZhSNaEcrVWLQZphVbjLnsmRiJmMDmHYJCZE0mtRdWLlhb2R5xzgmetLEgWmY8coRUVKHB21UW3ArC/d2X72kM1Oj4+TnQiNAAYHp1c3N/XYczCpO5WAeQuj7tBDaUoZ2mgH4WZkbObs+RJEQ2mttONSVOTNggnzgqFh0GvITA0rhAYEcdkU8SD5jAJV6dYCIeZMwmYvSVJf435hSeIj5sNtbjrYrVcLnOK+bIpuxFFHI/NvuVpgC7DsAsdZRIiYvM4STwEBm1uEnneHvGeLYel1hpSi5n5ONbCoJS7JN1Yd/Hluj6llGot1XXOxLUZRjQN3hvBXWsdS5dSOAdDnjMMQxm2q+VezrmUsh2GENN2i6UwqznT5CeHuZkSC9I0faP4EMituhG3xqQFprjB1J1kAmUG75+EutSpahRpwsTMJQTDztOoMMcYyw3SZfdaxnpOzAgz1aox1Ymy3MyDidJeJZKcmigPE3OwAWuAauYV9VyS4zdMioobmERIspjVYqVJLaQ3VY88T234CZAL4GzLVbfb7eJSt1qyJFn043bHIB3DWN62E+ZKLCZ+Om4ALPpV5mxVrToTL7u9qOLc1VQTESjMgdAAlwr6JE4aJO1tGTixu57ujheLVvIaKHU93Iay45hOUhNBYaRpDGeMbsLYOJhGrSCeR8jk6CWRYxi21KK5VaHqKpxyn9Qtkhe4ExgtopKaJaBWiWQ3lFDtTjHO1eHkosXgSVppKNVq5di6TxMWVhaqtfpYc79081J2gUQnYrViGtTM1NIrzHe7saJKJ2laGnOSnNkUtbYxtlYwdX3Hrqqmc60wbHd9yl2Xinkxo44BKKgWdTURIkQcDAQinMh83G3XB6vT7SY+wpyzV0ao1GpDiLn6ElTHMTOxhOIV25MHBs1J+gv9/kF/erIGcLob7j/c1Xp0/drVQiLZAPhQh1rYTJjJPTCQLBGszSLCXTqXSbZQjuB03pYSTmPvl8rSk8BcW2w5QBrpD+rGxCwOYJm7lNjNTVUgMdQLwYSpAZRzD1Apcc+lWqtIcsUwjm2qzSzE7hp4rWn9JS7Jp21qaBc9cd0Wciy6BHOZmRTVBMmVFERTz6+uIKRO4sqfXG001soA55RACm0h4Q5xGHkiidnTQrLCS62AZ8qmLVQSDBgTzKoWaynCnQiYdjpQSiAKOzwLUxInC4bCarEEUIcxJU4sWsoiyZxyJiKb3TaoomOtwQORlLWiGJEkkRQQDa9jfCZEPI67GQqoRmCnJH2EWgFN/Zkk5KhTLR/LByKSoSoJYqRFWdxsazUxpU40pjwwYa9lm7RmztEV9t1yLKMBKfHiwv6VgzWA0zK8eufWvT9+87nnnsuL/W9+/wf/9t/77wC88oXXvvdPf+TWrTcBmQ2qKXdIm0qVGZ0samm+KrXacFA5xW/BgLGU7TAKJGXpgnGjZrVEMZFYQsrY7jMBgKI1KuVJm6muI8GZjBBRdpHLw+NQg1Uek46UuxTLL2KHNweTyHKx3J0cd4mJKJJWjHBwcKBmj44eTE4WqFUjyiwKhWCnWwAioJzGQcw6V4/M5tUikzFTDyiwAVXOALBcLy7J5c/+0at3Fn5wcGC2AZByzSx1qwu54GqSRwD93p5Bh5OT5LlLixb/UWovne3UKpI1GEHHKY4BszqOo2mJ7HVyImNUyci6GweqAPrcs7nRyQc/8vLfuPHXPvGPfhXAb//Ob2w344/96I+/9tbrb7721Q984E8B+NRv/u7e/vrk9P5v/uav37t/5/7924823wrgh3/kz3fr950Ot52d8hgfQp+4X/DJ5gFg7DWEhIJSS91bL9QGsubv2O3Gvu9z7iN4L6qlnFMS3mxOEqjAwVQbyKEwnLMbynLRlboDMNYHH/rwN73n5Zd+6/c+mWT1/m/+FgDbcsoB6yNjTpOiQbUYSNWcJSXMAAgkylbMnRd5NWx3APb3V0dHR6WUg/X+ZrMp2kKRvvLWa3/3f/o7t269lfJ7X169E8Bf+on/4Hhz/JHv/ui3f+eH33jjK5/97GcB/OEfffof/Mz/8uFv+/DH/tmPP/PUc7Wi7xcAIuixAx+fHKeM5XrR5gt9shGrxbJW2+12AKRjZm44JNUYGfRdLl6UiHJmUIi8vER2N1ydRIZx1+pR88TSdb2WSpJCKd4vV661lJGZ1arWAqDPnDOZ2a7sRHLuuwDpm9msgnPShnae9JO1mMKmSkCGsqu1iBAWEiW+JmGHg7llLMelID1TrebuE2oDpQxE3uXUiVjRrusiHUkNXdeZE1NyeBnGlqOcZclpGLZVaxx04/aoioAJjCwcqzotlZ0Xfbdzgytznpq9PIzblJITW981poOzM3mg5NwjCIylcRqdHOylUVdo0aU+J3cvRrONRaGlmHS5qCtocuyLMMNqEsopWQkBxW65XvfCR0cbIorlVh3VVKmQUGJuHKuURN1LKWQoqIFIcIKXqnCR1OVu2a13w6ZNw4XGcZeIl13iMaI3aKzVk0sHsTGolaoyEtteZ+Lj5uGlxV4YJA6N7q+WD9yuqy5FNuMJgH65GMoOsKp2elpUfRhLreoONR9KgQk4K6iam3nzJYVcKHgb7eakWUBJkYNOqF5HlNV6dXjlwv6Vw73HLqwuHPR7+6++/eCte18+GeuVxy8VrZaIu3yy3VS4DqcA/uDXfvXV1++9+scXXvni5a8rzr/nuy+87z0Xn31ieXhAnCKOp6XRo2YzpCg+dQheY8STt459N4zjsCm7hLRAYoRyhUyj4Q1DfoL/P8y9a+xu23XW94wx5lzrfd//de999rZPzvEtiR3VDolDLiYKCUFcA01JGhIpSWMqhVIaqoa2tJX4ALQCWrVV1VZVpUYI8oVrVAqEhNRu0hQVx9ACUW0nJDTG9rF9bvvsy//yvmvNOccY/TDmWv/XfOhnnw+WtbUv//ey5uUZz/N7nBHox3iJtIbRgXDDQogSyUBCzlatzc0VUaNjXb1iYZEx7Q+3Zt6HkcGQIXX3UTYb2UYp3s3h5uR0y0PKya02rQZg3J5WckpU2u2Yh3pTAVzf3qQXRqTuouc8hFGiVHenQUa3nrlA75HItdZW6ijc2T5uiTOLFDdrLX5RCCfb0zZPZa6b7UA5FBabWhnSSIwyz7Hlb7fbplrqNGw2LlRLXQHJE2pUBO6nabFtRnmFJMoM7qOOprP2JlqBtF7kPDQVYdrw4MaHXgfLJjaVW7EyDqeklseldVVou8kDl/nZG2cXWwB0us3Mlbm1ojIM4xZA0eI5O6UhD6WUQGENY+5pPhB7nrsiZttdIvhhOrj7OG5i9RNKrkBjsswLEKe3E8MTJ1fT2vkdg0jTwvDoM+33bXOGm3srRoOsRTZRynv8/QQTjTnJ4ILWSmjNmYjhdS6SN4bKAVFiVqsiMk37cTsuWcLm5omJGa4K59ZqdIY1NW0tDUMiqrX0+wKxa88ddihjTkqYzHcibqwWtals7u7CxDnnOKGlpRs66gfQzU0wp/PTM3cPH14ca1ureZMp0e3tNYAhDoRmrg0Q0zYOqdsfjIY0CAsUSQZ3T5G3sipCtWrOUrV1S6ZpU81jhlpTz9FvQskUm2ETtVaxjVq14tXJhJMIpz7fYyHJgxdtMeIKYeJkO87zDDiEinbUZkDiWNiR1r4VV1hTBkEos+iKjoYYQa360sP4Zcbg4Ch6dnZlJhFaWJVWizJz4hR+zCVKqjCDWJ9bAq02axpeF3dPKQecMnU0izk7c8d5TmUGuBt+jMJlHR0zQtzF07iY9uYWC89M1HOKUEpCSCEcRktV7LXS8UJxjQq7qbmS91TNUiZHHs42MxvGMR7sWms9VGueic0AWfocCLH4N9W6KIpxoT1myXZ0MNgSh4YedpUFByyhJIVnWFI2g7fqVIU9bgiESLQCgijyIO9LRspCEgWBQc7pky4lagZtWsP15CqUKFH8s62XA7EIg5Iz2KktBQUCijt5jLNWVdcIbL6gRpbYiPS+wjJNtcyhly/driza29s5LYMsau5Q1QXqW3IWcydiTuN2l0MemKbSDvYbn/3co/sX9++dA9iMI6s6kYhL6jWHzU3rbHChQRY+aLhdzMygTvDleU1ps0nZppLALEhLU1RvPzFLKa/GmTib8pFrWVtjCpVXjrnBAJIMzEwOpwX4rN6ouXt4nVahOioA4u2VBUxHwhxMPl3upWaJEkGcvBlh4X5TkqVgwmXltoCtaWtqrixiy7wzkEUURAvFWs0di4+S3vHDldBltwCYS/exhz3T1NwiJatwKyUNOaVU5xIrjchaScPMEb6AJwITi0DY3Zt1YmAiVdVMwzIl0qX73dkXPIf0ql2HK2At5oS2wMmYwRIjqRXQLRTPXXgIdWkdBxOBe83tElmPcEcCCDaGTWA+kDkTE+VhzJRGADzzI3r05PrmlS988Rs++P5v+MbfcnnvAYDr23Z7W0r1YeCU0WsdbbJ5nzYYx7Hu62KVZIn6ElPV2vrDQKHSGpn68lOtWcoY+BBjaYZyMiMahmTu1Vv/cjmbtfDyLEdGZ++fHy3vjLAcDhMzi2QRUe+OsmZ6c3t1tt1Zq62XsMDM9vt9yvlkd7baAZo7zKopNyf0mlgnJRjxQDSCmizoO4cOsvO4FfKcEwEYLJmn87PL588Pt4ezs9MefGU3cbbm5BILmrq5KwvB2Ko5t5hNcECFq5kZq/QMl7lqzYMkkaixXQ2rsTTvNsPt/roLjinv99fNynu++sX3fPUPA9hfl1/+p59611d/xd//xV969tb1G298EcBP/+2/9Ruf+Y3Nls4vdt/x277t27/9R9NIAB4/e/WF8Z6LNatIliPfkcFsqbHCmnb/WlxzI16p1p+FlBJB3K3VSM1GErAY9a6NqkZG3SOeWYRhasJXt0/jK6fNLy53V9e3H/nozzx9vn/Xu94B4G2Xb6tzPd2dEeitJ09OdycAzk5ObqfblMTdayu+/AxEyZqWVklkHMYmFcBrr702jjmN6emzNyWni8sTAP/w//r4T/zE//Tw0b0//G99+H3vf+92mwFc3Ty+fPjg/MHJMAzf9M1f/z3++wG89trrv/R/fvxwqMXnn/3oz77/fR94x0vvjKNwSsmb7sYNb+j29gbAOG73+70gKWvOKaTgad6fnJyIDIfD7VTLJo0ARhEyUguie4d2xzyRsTaGdyqQhMmcoGbWNBRi7gjKBG0Ej03I2APW6+CqhUz6AJAXpzEc3vMkC/4iwbnOdUHzIqcxjyOxmutUZgAjZ5aBTcs0GWxMm/jL5mYR4fUlTWNmoKivVaLhbrorggWHJCJ92NiaNSJ2M2Xy2NtKU4URkpo2BXcYs6SUtptNJMDjkBSGLnAiERfSVrXL8RDq2j1ZJ+oxyJksaH3Lk+/hPbFDYiaz3KtbXdWqWnOTNJDwUkm7dPGCiDziutZYvZEGSovWLF6kgTqhMJCTZIG1sFb1rni7e3WYEkVXmhGAqc1McNfEgCKG4ScymJDKwbhJc29x+GN1950odBhZo4YTtztJj6+e3bRZR2065bT03znULAoRmai20po6SM1KbeSNkxhRUzNzDiOkmVnzGGeGw9PD9Q5Cr1JxQvNW0fLJcPno8vyFy9P7F9uLs83J6ePf+EIxOT3bmdnNftrdO3cZrg7P/tef//m//Nf+KoAnr+b3v+9PrefxBw9fvXzw5u/5He/9xq97zzZdtsmHIQN3bevdVc2JiEAKIPHA3KHTYd0P2bq53dZpoLEyD4giSVc1o+7jFE69XDrGbUSBKabgHhDcnNwZlIgzJUC8eZ1aK61TZtfEF3trLY9DaxYmRMCHnEWkaCHmgAqpeBZhxtQKvA55iDtj1TZrY2O1xoiSQWzHrZo5k/dgi6+8j4A4iuR48BenbWefnQybuJqWFgUdBA1sUIDSyJvSwstb+jsIzmomvHpwYdYCMFT790rX1tKjntqqc3SjDMypTLWYjilHXKuUaTuMrbU0Dlk2IXcSSc5Zp9rmYubby1MALafnh33enu4SPXt6m8fx6voWwP7m2SbjcPXW9hyP7p3Xm6cANumUqQq5g1prcUhzsLk1awJZjxnHrRxmNEhe8EME9mEYDE5CKYojNaiqGDmLSJwXS2vM3HFd3EGhAXWJoQ7gcy0x6gY4kRAJuC991Rs7ry0qtjB9cs7u2vl32qgjY0kkt2U5XeL5jRgGk8yKcgf5cAUlRHUNKOhMqmruJJEO7iB2EbFmLMTM4I4ei35ZMiutLny0CESSWiOisPyvYYK7s3QkrKIIGWQerW39Cc2DRKwYZEw9maXaOxS1NiX0/rt+MQxbtB6n1KtqbbVZJULwblWrRktEXKo1VleFolXrVpwOSiOh5GSIXD1SDCQam+QUppv1a397ey0iOYm7i0E78dQc3mqFezrSc5lZiLOEFB7bCqtq0aZaJQ3jkL/sBI6lr9Fhhig/V1+6LY1JGATuSc44Vjq7ObHk2KUU3tzYFMIgCjK/L7U6Dg5fU0wmU0qmEOHEAvco0ia4SGqt4Bgt052AsoZKAg8jxLaKi0cIrkgpB5ujF6e75yGZE8yJeCkW8WiudveQNuNmC/dw4E9lHvLYUx9h5weT5IDBrHs8ApO2XEHj6a3N4BYtY/07gV6ySwt/pZo2b+HpVbfwKeRhE3Ge2FC58/JhrpGaIUbXWo7WrE0emjeLXjFzEnM1MoK1uE6srCZ3Boy5l0Uzx2lxaWCJkvCFkhAyivd/kpiYBU5SW2GTuIQDKTZaeIfdB3kexESRX0UQlzPLOI6lNNNCbFGhPG5yOxvmefziF8qTp9elNAAPX7h/st2Yzmq1eQk1YwGQunq7q1n2tjlJolw0Tpjd/oBmVWvytXekmyX6hHP5yxaHvy1HzyWDsKzCa6b0GPwZdkRQZ+vHFZrJ4/sZ2nxrLUCkwYhrtfYWld5PXF0tFEAzWzKORuSLESzASEFbIzfteYTgUq9IYFkts7TyU1eQdWeLLJHs9X/dHU4c/eG+ajEmIlE+IpE/6qt5YpYVOZmSRGt9nINYcrQAwDmlAcKtK/W8Zi6JFeHxoxVafFSdHVK4dEkSvRkmImwHs6i/PU7S9ToREYGwuvcVCUpg5tRa5QrvBbbUNTjImum4vb0edyfb7bifyv4wd7dukkf3z5zaP/vV//fjH7/6zGf/+f2HLwN4+d0f8HRKwxOVQjxDDMAgRC6k5Ae2VuP7KSmF9697eCgsss0Q9Feo9VyY9KLjFAFRLJRQh5tbMx/G7Gax7TFb4pRz9CZItNYNK6DU4093T2aWxMxO3lox6iRRtlBKXY9BwrVqM4KmlIrWjkQNt6q7EIswUcc0EAspkbhwE4kUm0MT0kggV3HkYMIloc3g9+5tX/nM42k6v7yIoihSc2bRqrKYpbU5C0TEwc0XxookdyViSgLt27+DWTjAHJzIzBc3cjK4m4mI5LT0+UEyb3YjOFUvtUwAzu9dfu1vem+Z5j/wvb+7Hvwzn/ksgB/88PdsNsNLLz968aVHxD6McjhcA7id9qen2yfXTx0tU1yp+p2ImZ2SLXJgsE6YWZsRYSnlHVq1KC6NvsMQh91tGFImrtrMbN0FzLq2uNlsYpw+5N08z2fn2x/+N37gP/yP/uSf+tN/EsB/+ef+m4eXD6+urjfD9m1vezFO7U+fX2+3Y21zt6Qvb24YHhNk2O2u9zdxqTs5P9ntNs+unkmmVz7/6Y9//GMAfuEXf/4bv/Eb/u0/9kcu750c5hvODQAN9cnz1/Mmv/l0n1k2mw2As8vT3/37vlMLfulj//ezqzeHnTy9ehxOzIuzy6KFU9biLFsAQ94MGa01I3367Onp6SmA3HKbpwYk5mFI1C0JFnlvwFYScWT+gwOtboD1U6904FaM0eJpQlr4qZ3JtdRVdpqztPUiTxQwfIKlaDvv/soAfxIBachLntGYOUKv6obOLg3GRe9EW5P8KVFrCjP2jvQzcDQVuUMYCkcYzVLMVFSI4ygBQDWOys7MOUtAuhbcAAAgAElEQVQPZs/W5jbuxjwMYZ6Np6bWen1z06Pvta6Mtw4v8ADs2wI9iTobODqZX7USM3NAx5cABjOWwE4WiRdr8GYKjZq5HljsufFVWfG+mhMnVTfylAZ3r7WvSJs0LnPOgHJCTcGduZ6IfG1gDciJ6VxKznmpPQBLlwG1ttCXmRgW8QkmQuqg6+zOlWDm2+3Jdd3HanDv3oV+7vUh0+50U5896TyvqRLlDQ/Si115Psy11tAje36k/1B911ivdui/0hlageCPDD9FjIydhDbnu/NH984eXpw8OMu70ZiKtvP79y/uXQI4Ob24uZ0fP3v8V37qf/6bf+en9/sDgPsP3nZbPvX06tevpk+0+oUXnp4BmKevf/HRj37VOy8OZZ9GWXAfcGd2iZ5xo6iejJg53B1CaWmMJk5gdmEjVFiSxDGBbz377QsV0MxhiJdjhmYWLncj15CcbKnG0Fanebo9lEMJwcIiE+quaq21cZO1dS+Sw+s0e0rzPJ+eXPT6W2vuWmerdWbyRiZD7uc7GDkLJXKOGALlqIZmPopReDdyBrFFes9FPwIBxCI01+p21NKlGi+q0yVbNavCnDLf6SaSQN2slJZ7mnXoKJuZDLmj7TySyP3GISJaS2S0mZOxN4UhZYn2gC0SlXkmg0gHH2QxIVSfd2enZbbD4QaAFc8pq+JaibYP922YAg+ph5fefvHCWUa5ocy77eVaCSkigNeep+5UAQ5Twx1qKKi+fT4dQyxib623IQfqKI6iZrB48Ll34PZ7gSRrSu6yaD/dHU0AU1MN9GngaVyWYqXgzbrACUYMAVE4euKoHBDQzhBdJm3RvNbMVjII3DInmGdJtc1dfIprZkfKwOGpB9mMiKJEr6rGLDDnMQ6ZTvCFMrmcvrRoRad2rtMjOi5tDdDenU60FqaC14uDWTArkQfpoeOjPM7yh2zJ8YUe5631S03EHRbCMlerOWf1lpIsTeSDlULm5Mc14fC40Gr8TLbsgkS8fLcpVBRnZhKBajNdQ6D725vdbhfgFQLH8UTNJCTOFaUbq7k52I0gQwoRs9VmZMyUUiZia/XLkcFxN1Lo/y3wc6Q+IyWKC3N0UBBLcydK8UanPMQf4iwp5/31TVxdhMmJzU3A4XdZAmzFFBbql0b94VJgE9TfDvzn9XvGlJaUbu80dl9m1l0LDIaKLTAsXopFxFUD3tlPQWGr8DaOoy6rW0qJhclBzdZF08iNYmraA/P952k9WBsrAPfKWHJ4XDyiDnNl28TWmISjja/M5q4pkwwSE6mesFJKIolJmxItcOnWAhVMC99lgZOTM6U0wDkeYqbGC8xnxcUzsYcjk3TpXVuIuEv6Tog70zSke++DDlr2yWhvYYAs57gDxzx9+c2hyCbESUhJYFAi8DJqI3MyJW+mNUB9acMjbzZDppdefP31N68PBQA/vS663W2HlLk0k1YBDDnzmK1Sa+amy+Pm83wwVydPIplzxM/UmcxVlXqftq513GCklI4IsrwM8cTdW68Ki+yfrtveXQd1Suu38W5YBxjRwNJpVn0OQDHTW7vXKNAbzLWam/UaF4NpFaE4NTs6fBdqCqzB1HCCmbuAUkokubbZj/D4x3i/2PNiPz5iAIf1SXrhQjwddwAoiIjXsgKQiWjcbtbzhHUgArtHhM+XxQBOKK3akqLhIJRh7e42sxK41OXiTx047x4fCjlIheKm6hQLtHij3rPgQD/DxRrUv6Mhs8c0JkDwRqZQ6qw1Iu65UHOzUMDjNGClzA7LuW9om814Vab756ff/u3f8pGPfvTnPvKRf/V7vg/A/Ycvv3U953Gncmt2K9wADDImH3VKOpunNQbZIjwZy1d3aZkHKJGZxeHBeYq3rjur9U5rW3JIh/3ktLKQoe7KyhAi+f9hN7l7UEubaV+Hl09BROZahIK5eMctDubi2kuSUhKRRQ6xUK/EEplkYvYmaMgKgMLpV0tKKWx53TvgELaTbY4cDnWwopOBhVHBqRNDwARmZ4oqgxUIN89zSkOYpyK30lobsohQay7MAX+JUoxuLBOZaola65yzmSk0kZi1w7QHMO1vTnZnechOE7KdXSQA7/uaD7zw8P7zqyec5qvr5/s3b05PdwCGUa6u32IhGIEWIIw2J09EItk9oMAwh3Ov0EJn16HWSBFSECtTzmHgb9WyZCHuV5H+elFbgTkz78ZdmRuA/f4m5935xfD13/iBn/gL/+OP/dF/D8Cf+8//7J/48f/4nS+/6+b5zc1+SsQA8jgYKFTdjpSQjgcO3Ws/HziJpHBpzW89e5MTPX365sO3X1zv3wLwXd/9O3/kwz801/2T56+enO9K3QM4vxin2mRg4sTM0BnA7X5KaTMdym/+5q/9yq989y//40/8i0+/AuB7/rXv5ZHaXLY5t4aT7SmAm9tr1yaJUuLNdjSvAIYh7feTqm/HTU69Dc3VovVrLY/EkWYLIndjWRjkMUIw5UQsyRZMfnMlr9SxCbHfJWbhNABsrRO1oxbK3TPlsF3epbUBMxC1cditq6Wq1ja71zyk7bgBMB3qocyJeNhu4tkB0NCGYZRuJl27jWXl2Ll71eYL7agrBcREPAwp4hWm1awxuUjuTmAvu81JzoOpl9asLatE8P30SzhQzMzO6mpqeRy69dIIFuxA6fMGrKTU3sW2CkIc35ojr+LaOhH7yMpSISB5L8Q1s14wwCmYkbG3xhMahtngJIMZtAT0YARqpYgILffwpcrh2OoChyeSIWXzVsocuzO8gl2HJtSo+x37WbHV2uN/1J0am80GZrXOw8lZu6Xw8NepQh26tBI1m6aplGJRq059dzliI4aK0Y2vDr/7ogZxQJgkKm4NAtmk7cXJ+aP7Zy9cnNw/422uUDVLKZ2cnMUUpDb8zM989O/97M9rS5f3Xwbw5K3nz/d/fTxJjW/P7714dfUcwC/8wsdefPTSH/rhH3rh/uU8H4TEPW7dnMKTzEZLU7iyuYKYsuReEwPwmJGEx+zGzdwScUrWFBYuDusI65ijrJYEWDMnFhaOWs2QPwIX0FqdD4fpZj8f5joFmT71y49qkGVavQ13D8ynOg2b8eLeyTzP/ZN1DV/eMAwIc2Ks5+DExHBGEuceVoVB48Yu62EszmZ37RJHSl/sL+603x9ia8vDaAQtVa0tKwPMAbOUEieZSlmrqYg58lzrdhlqdUppbjXKzqMDK/6L929MmaM2wUyIx2HLpLYcO4btYKZObao1tT7XNPNamnk9NCFJCHXAkWWjSntjyacVeOVznwXwxuuvvPc97zrJVmo93Ewnu6GjmbT18/wSFog1J06ACr3rkTk6CtLqMrbSoB7nAWHXtpiCmYib6vGBIezSgd2L035UtDLx+lWK35opiWR3osWN1asUvHNbhdh6FeOCwe7vfO85MjMRhnksKd2rLNELJuzojFIikBND4wQF9ILIzAAZdSrTMdiOiEy1etPVKxHmfoQnqAPyHR3jv07+/Et9wSultJmZeUqSc1YFHZm4u3joOJ6SElHOwoLwKUYFTAjccQaLlI2ZqXruhbh9t0pJUkqMOFtLBPSMefFGH3UU9CMx90BAeFhykpxJWCNTmVIcUfjARFRKaa0N45gpAgXaXNNiCFin4M4w6gShhX4NdqQkIlJrLUt+/8tI4PA7+PbaBcRLEzm5WhRqLEZFcidTJ869bwLYjFu1WqZZgLTeJ3Wp+SKx6FkMi7JZU3XFOl8F0OBknhLHlZv6x88Ae4PBwB05Q5AQONYNPpRL64G/hSW+zIpVazN1ddDyRyjaTGO0q0lGAEmkHKYyzcmFU8L6wHB49jxk+x5SNWciRphrl0/fgrqaFW25haGvCw6wVO7R36YtDPginHJi7RhL96hT6s9vHFaYkpkSCMRrX3nkF8yB0t2K8V2PdSP2A/f1G0gAe5+Jc4+N1KjSJRYWCfARyMgALeoO8pXI7Xctbk7LLuXQWLUQ4mHEqiOS6X0g7R0s71xLZSAJGbS1CUA9NJLalMc8vPDC/XmuAPbT4Y0nz8/OtheXp0PelrkCSM5E7KyUjJfjhzeNt5id2YQ6vh2m1QykzY5JbGbuyiQi4t4LfQOjFlQ8Mw092NxWaUOW/+I3V22LcoxFver7oqoCPEi3JJhT1dbmEgUQK+Rt8Yb0xJK4AErsfS521LBIwXQwgy+3aK1GREKZ8+pBjV2+X2V7jQA4MBjRzdaZF3H5YaEUDffkvGjYIQVQLK9TOcRLGIeh1jrPhyGN4dxWhjuaGpzcnFpH2NbawEzo3YF+94Z7zO54sQ727hg4CJyHbj5s3VtOzu59LJA4qwbHnHzZp51ISHoZ49HrYibvL4f7Ftdnk7LQd3wuBwC7kw2AuZZxHNJmDFPlzeFmu9l84Y1X0zh86Fs/+Ilf/SdpEADDyYXiiqiINMhtKNNqEJNkp0RQ7IOopKrsqceFHNr0TvRfW+WFlo6xEAS5zzeEAeTokbWqqrxYLQLmpK2r8kunoHFfofk4SBU9Nk4YhsEoDJOxs1LOgxq8rT1Fq8VHsiH6VnoflVozdVAUi2XexfZFaEQWbiwjgFKLGnZqIZ9GiCDJMKQmoBgSdr8ri0imlIh5cXUykWtzUyVJ6HJPk5xYhF2ITNeDQrg63SRScdGtsHzICjV4pG+cAuXrRedxHC/u7wBMt/Ozq9fvXT50P2zPNg94C+B6fl2fXJuV6ydXl5fn909PQndWm+dyS3nIOTs6wVXNiMEiTFHLmgC0UlqLsSYbabQMttZyzhxjbtzZNFxVGeZQU+aObTI4QUhoSLmUEg/jbnd2OBzU5Obq5r1f887/7r//rwH8+I/9Jz/xl37iwz/44Xe89E6Dzq2Tz0EuQ65a4uQdkJcgXqmjqI/bzX6+BTCVm9oOLu2//R/+q3//P/jjP/Th7wujG2QiKpfnu6IHeAVwO91IGqZ5zwwHxVFHSEA1jTaO1N7aN57+7s/9LwBefe2VH/t3/l1XVGvPn07hSnvnO98xZrm6fjLkXMsU+Wcy3WwGcm7Ny6HkiIZRNlMmtghEmx+VxVMMCHhZ/YTAwcFlJlhQh017PUowmnh58psbt+ZOqmvbYdTxqEWhQq83ApIBCKJHW1Casapqa+ZVmBBd6ZLVmJiZUxS+9qdJjcHmWGj9CMSGU/xsbqpx5WZhqBMTiErrOTZ3Z/eo0yKhtSs9sVvrm9KyAUmw67susLYPxqIajYnazRoWjAanlBLIV3eeCLGQhcjcZ7PuRqOkHg7qnk1LKZF7ljS3ea3IMTBI4oWoNsTSkcQVbiG1gKIDRVIrambRMbEs1KyOGB7yEmIPwwRxDFbo6GLZWhgByMi7WUNkJOHGkznI+lsRryXKQVutAcRpYIbtMt88e/b4Wduan4YnV5mKkzYmTZxU27S/LWU2NwQ9WfpZgomcwdFjE+Uay2nPrbd3C5OIOHuzoq48pOE0bc9PdvfOtvfONvfPlTetY7kt1oRxe/LF11/5uz/9kZvrev7g0f5QASCdqPr+Zg+hJ0+mi5NLALeHN//m3/6Zb/3QN42/6X0CIhrZhpDDzblHf6A8jmFoV3hOmRKVUrtvlEyGvLs446nUQ23kyuRCLuQGdfOoJWIxmMVMpqeNnTlA4DEH61pPgphRO9TD9f5wvd9f7wHItq0YyOkwi8js/Xoiwo30tmDjiAelZxBImDGkrG7NfCoTgJwG4WS1ESUSjj0ooAZi4tGnvljwGZnBiEHOEVoyGtlNGycJz07UnjITCam3oALnzGbMiaLz5WiURRaBucW9G+mMjlFsDStDd1FY5lrJLU7gYpH1d6jp0pyt3lJKKQ/TNBlht9kAMCulXrPkySuRnZ1sAUxFr67n4fSFYTz/4lvPHj958vobbwB49Oj8HW8/a7dvbjmVNOz3BcBuw00LnJfOml5xHcaB1Ui4FsMzJ6I4oQV32VNK7qhaHC4QXWU9pggsrXbpqKHwkBO6vABncyJnuDqYlowkEbizyxdWEXOsO+5hEV+pcsGnU6uq5JZo7UbharHWLVWmgIDU3DUW/btxj8INcZ9k0+CkDnBWNXSmW9SCmIOJ1PxOCli9WOEPQtdNzGy5PEFtPfJ3WDWByCG+GOFrbUQYhkEVcb2vlVR1GFMwSvtm0WNN3ZYSq7qkFHTsFccWwATVZmYpjeqDWSQiIFmi+TJc2P2vNRcweQ/jd7kT7mokLMwQDri7E6mb1tZUeRmCAhiGTUpDsxrNRb3PxwAjsB71lnZxnJjNfT/vQ5dMY4a2prVqIWDRPb6cBI67vswY8DILd4NWOYQlLNpheghc1Zsbj2LW+xF8FDKr2sJXn/qHpA4OaII67oi4qhwccEmyhj7cHKZhjupGgPDeBB8M1pSSxWWASKJe2Jd25XUcGmeAdTjTvKU8CgX21ZbGzEgWsGotrYb6aTn3Fszugo38iMbwE+ZCTERa6r80asLS9ixEhoh9GLnzsqwALM4iqZlF0Ubq6PhWmqbUTyplJqFE3j1BuuB/QZRYPGwBR/mUENahHlW1HSJptTUFheTKi4kpeizZncy8LzrExOB4K7zrRM7kqsIckl3nRwDuMHSf5uJ3DZsTL906SzANcS+NjJKtFgZhZBYktLrQ5mDCQUTAbpM22wHAtm4eP3782puPrw6HFy7PTvM21hh1s1rD2R6T1Wp12J5wYwsvae3riGt1M+LkzkfmBep1N+7rftZ9BNWIghPPx7O+eCKOf3PsHHSk38b/SSxoDvPljG4hC495AHftaTVicE7gbiGxZJlzELkXzSuGkI6F3rz+W9Fv31pzqISp+shL0jtTjl6XLVHtdbLB3B22br7AV9dkpvWTQc8seUzLzUxy6pkxSgQXybwcxAGQZKiitymTLGJY84hoeVyUaBGGFsgordtJGKu4e55XrRDojbWhtoa5hgK8xN4jgnHAFWIDq2lmQe96whr5DCfxHCmwnAGMY3by2/3z/m7D67w/P93+5F/+i1//TR/8I3/0w//ol/8JgF/757/24jsenOVsNLJnIAcbjHkUHUPNPCoKvHsnw6t57Ji4y94shRGEL3lyiKLzBzFTOtIQLYKRRELrtmx3+IDjgGhEKYLVs8IC4/eUUtKSOIja1PBujOPYL5TmwbuJgLksGD1yCKFa9Vo6n6U63KKNyDioEvFBCSOOpw6yUnT5yBJIKAmW0lAlEELMgiyG99baMG6s3+o456EPjrTWOps1BwckvzsKATOoKpKE9NNKyTnnLGY2TfuQeHab7Qtvu2+1zvPc9BAHo4dvv39zcwXS0/Ox+WE+tH48zens8oQkHebiRncuGI9kn0V3Vf+81I0t9koa/PgLEN6C2rolOM7QFnUYi7GO4gLFIGFrfcgzl9uLe5ef+/yrzOnm9q2v/pp3Aviz/8V/+pGf/d8pYa6H0qaQ/rcnm1IKsXOSlJK7teikqJ7SsB2TzbVaragA/rdf/MiTp69/9x/4ru/9g989ntH9+6dxjHt++zgNQm0272Gr3XYosxFssx33+5t+XkwjUIzpMD974W2nv+f3fufDh/cB/MW/8JM/+CN/8NGDt19f7X//7/vXf+SH/00AH/ulv/+1X/v+Mh3KmE9PtpvNabcie7B7nF1iGm5hDE3RRrmi/dfvM1afcF/fzGut1AuYqReIdGoYH7nq3Emam4ONun4XyU5G8tZATLxs2SxEpE7H/oWgVuXEZolh5TABUAyxTU/lQI5luJJ6NFoDyNUXuUhEujsYTsuFoIuDRI7SaveoEiUKBI/rwgVPkstUk7KIpNT/XXefa3HzpU9kLQbuBZDMbOrRamcU5zJkEV3M1ZFIwKI19CGWEcjNPdGXxPVTSrxuQCtpP4g/oBAT9WhcqVZbc1pcjCmlNk/kIPaYevYprJO7D0OA67gH5k1LsTWK6ncgiWilYuIU092cswkxJbTma68uEwxZRITaVIbNGDe9Icnb79/bXz1XO7fh5LZqRNt3nEYZ3Qo7VG2/38/zZKYsQx6GLAOIg1EBj1MfWISEzJv2CZrFtVGIsnAj06oKzbthd7nbnp8MZ9vh4nS4d16atNlJRDhaEjCOm0998tdee+3N83sPnz+9cUqhbO6na6RRhqS39XYPAGfnb3t29cXPfv6VD33r1x9ub8PMDwCNTcEws2qogV0PiZvIE2E/HaJbcJrnNOTLRw/KW8/Kocyuo2m0wBjjyE9Hi/cLkVjwCGUIufLqmRTIyCM866T769vr59dXz64AnJ2kOAoAmEod0yDjWMwAjMOwOT2ptVai3Xas5QBgrnty0zpthjEN45DHPhAVzsK1apIkLGHTU5djw+OqlHWDucjac3FnBSIoMKQUi+pUC5hYeEzZrcU2ZzFscGvNHOoez5S7W+obq9lRfl9VibmpxhGCF7pEa63L17UBSOMItzoXd9qMQ/wNpU5MFFdKFhq3WwBzsVZlHIaUdrXqodfHypDHm9v2xes3Pv/mWzfT1bvf8RKAD7zrwdb3envDm5PN0EvN3es6T+Ijq/vq4Y0S3DWbTETMZEt1IxNxInYBUmQ3hggKqbkbcRYWXnpJtEdrw9xBRzVeDGhcehfVAqpugdETWbUEAYV8HFJCGC6iuBpwgGVZ7NnJPALj3UG8tDI5AS3ossvxVeHkrQsciPKAPpowcmIhcDcbw92d0VHQvS5KWOHarKdAPGiPNW6cYbal4yIq9yUYSItTWNbx0h2hY6EsrZ7oozmri4SDw5ctzJcT1N0naIvVlzm10paaTmaItpmZjGx19gmLmS2cBF6G7d1wIY4AvbVWa6uxUwzDwEsDaZi5RCRiEN0twuxZ2K1LSJ1gECFxVzhJ37LVG46EsH/pJX95QEYt+jPNQ+lg5sXml0NhcsYy8lWNvaa7ztcxLN/VW3YauZmhr0HQuTq4E1VMWUhYHNp0SYOaR/xNEq3eRVq+Q+RO1JZoegJKICVa0+74xZrF7XdCWzA0LHADScjvtkwt+sRPRLpnzFtOacwDOVb+sAPUr5sQEQLVHr4lJun5Ul++W2BmUm3uxujtPsRsiC1SeoFojEjMmqK1aoZe5mSJwO7kzZcLscaaR90W2t1k3ZUh0czM0WkWtA52mLmxktMCBXQ30F3CZQ0cemKhKCp0S8tf26oOktWdqZeNdZ5lwEOBOEI5DGoxO3PvAoeZdnZO/3x98dx6SoA3MqFI4gGZc5axkQuT2RzPyMlmsAfnc6v723KFQrsRAG1Symww1Zmol2A7eSkt3GnCTORRBirMROKQ3i58lJhw6saTZRnqKQtd7Li99A7r98Sa3QlnOYfbiO/QR6oAK7VdSr4QTcyigotSSpJTKzW+SKUVhI+X+79IQJfarao2ok5lc49oZMTnVgtJCi24KxqrOycSgNyvo91bYqvgEsXnHQfjFhEquPW/gYidvbkJU9MWT64zzfPB3cdNdlfm3PeYoB4IRcIw5vY5Z4M3V2IS6T58qGcRNpMjPcjRZRciandtl11Ed4+WoIjIhoc4jsa+7p0eUeBIP/eX26vX17X1SOWJZGmvK48xV9Nycnq6nw6llfPLCwBXT5/83C/8/Ld822/57u/+HU9unzx4lD74wfcA+PVPf7Z9/vYrXnpwtuPteB6ar3FqnitYod4bjcCLDQ0eVg2Pa6H0O4zLXWLTKIk2gMSVWmvkPVRscFV1iiv/Eg5TmMUcpUW8MzoRzAxud2+LGRgi4hTFyB4nn5xFJM9zUfe0dAdCGc7k8OaUKBy5pkbEgQsF9WmMzc3cU4+ZahikzTj4c+rVqBItT5PnsufHrz/bbbfbcXS/BUCUCblWTZSbG0uHDhKBk6Q+gI1ngWstMc0lIu+cdgkhVYSNkLl3yNfeLM5RXT9stnHEr7U2tZzzMOTuINWK4tEdLp0ihSfPXg/ta9yM7hh4E1W1T58/u76+3p6eDePOocJD1zLKrKqR0rMlTiiSAk65qlRpZGtt9S2vJv+UgrVN5Gx30nmQRnpQaNhkAFnSW09ev//gDOCmPk9XAN7+0v0/9KM/9MqnP/83fuqv/fiP/fHT7Ulcs7F0m7Mwk0R9eNOq82FuTCl/4lO//A/+wf8B4J/+8j/6ju/8UMXtb/9dv1VRrItfddzxXCevtN2NMSklwziOmM3axGibk7G7QtRrsUOZkoxe52/60NcBeP8H/vynP/2Zp4+vXn/t8Utf8ZVvPnkFwF/56z/5Z/6VP/MP//HHfuUTn/z+7//+F+4/BLAdN60aA8IBLomRAjhJ+L7gkL6xRqyh7+UMrz2uReH1Dd3SFhBauDy9BTKtP/iScySJAnYTNhwjS+BEzCEm9vR1X0SbqXCftQi63pKFtJYgKymq8xBk7lXgSISlx77Z2pRItjRGe6+e5z4nUDNmdqbmNi6yRZRZeIwle9vIIDLCA+tjxdpCgqE8jr2TRUs84631JSH2krY0SnBOTEIitAxgXDXolGASkfBfBDaolmLMrn1IIJlD7FZTZ08ioHVRNTNQBI2jl1f7wV218hJrLXViBomAyNy6WC29dKxOhUHh9ei7IFyERFJZ8gKbYRSRVoq7kfQH/2Y+EHPjSVsRQ1gmCW6uVhxMrtrmAqCpnA7jyw/ufe71V4vmi/Ozur8BQCjmpZl5beHrnA77WmaCEVPKKaXUTfFJyCG+WPYp2CXw5mGGBQXcHHBr2pR0u92eXJxvznfD6ZhOt+l0p5NDW0qZIPOhADg/5y984VVqJk4jp9kBYP/mm3L/Qp316sD5xK0CEB7KZL/yq/8s5++dmUV627mzs4EcieDwVku/csNcqzG59d25tipDOn/h3rP94QYmroO1BAKThxmuG7bZ+wZNDhiRMYmQMsV5Lg49Qpwpq0mdyu3V7f56f3tzC+AknQKo5maWNqf7Uua53NzcRAXJ6cl5rXz/4rTU2xgSuOdap5vrPc54y6MI5TQsdaoMtpGTARZxz0HIKOyJq8TG6A6FTMRE4R0DyBxm3mwwq5AAACAASURBVOGZR4pn5MNIhJjIoluwZklNizYnYvTKT3X3JFH55CFfpoSqrdUaFlcKkouqkcUNn1xBZMFxdCFyFiWKwVAcixM7TDWU03iciwK8bbKbDEYpTChDGtT4lVe++LnHt9hs3vPyy1/58n0A4s+fP33jbMiw0oi5Fzw7p9AEjYSWK63JwCwgchbEPY6JQ4UhJ2gHyQPeWusRB4ipLe0FMfx1hzZfCtuJiZLEc+D94CVEDDJzDgrvcst1gztJKKG2gCqOvMZG0SEOVV3HNIvSESMihYyBMkjdUyYwyyxVm/ldVUc/Wjoseiu6E92820bYtNf9CsfXfpE2jgM75GbNaZFcvRF6uD5Ybl23NnQqU5fMO7FhEDEzbyoi/YTjLaVU65wS6+KDCaSJmWdZaB93RqHIpyQA0TsWOsjhcADTWjpT55JZzJmchYUWhZccpkZLZnxBcHB4cquZbIY4VANGieOi4dYRpyxszRNx5lxNF3B+Jjo2+a2ILzhc3bNIj/k4JOiWejfm+TITOO62LlvF0eVSl4NrvUo7YTtMSVSNqDeJuqozDSkPw2CmvMyywjIe6xHM4tdzZsnMyCF/dgQGCzNZUxwlC7ybGJk8GDRt1SNVrVVrrcUy1C9m/V7jdykbQinF7tIax0RSmmrJY6S+UWudSxlTTizNulKL1tzNm9fWQvqKweBmGBfYuNLd7Adk3WMZk5sVaBpIeCfEMu0WvxXiotDgcsE80RiBFgaZtcVBNLToCvGe6Y/FJajytoRjsaJHQipeVKrWWtA0A0cnR212PDKZtdZYiYce9yDzEFZseQ+FWGmh6JpLnKvc3HUljMRTwUlcidhJCFDS5boLba0mYuHRXVI8V851LlM9pJzHcYiB5zzf7Ibtu19+6fq6TPvpyZtXAOTB5fnFhgW1tWYeLphhI2QJIA5qJlrXVlEd2J5cHKZaa+sadk6rMU7vrtacUvLeKtMjzbWVxfL3Jd8WEQkLWSQRjpZXTkRWjdBna5lZnZppK6WUXg8WH0QIpccFN3rXZX30MKopev7QvT+SOaUuL1qz2pZd6m5BWXf01dO0Bi/XKCaTLD9/H7+JSHikovWmB2qEr6+fc5LNME5T6TB8mDdnRjQUhi1fsqSUA/4AuMjCAzajaPTpylq3Xru3Y2Jrt1q4Nm1mBu5FLUIClmi3SX0nxmL/1GXwead8U1htI3SzFM0GNQ39aB/GVBlkkMROPm6HZ9fPAPydn/1b/8+nPjme43d913d81dkjo/3lZQLwnne/+NnPfeHVVyq/9PBke8F8CuAw72+LQpukwH7GjkjerHkTSmAK/3xrbXGIUNUW5w9hFiGS5Nb9OL3ggDmJ8MBx7jwyYII8srGoVPtC3TROButEy9211uD3mFkMVRaaQCWiEOz3+z0ALSEBDLG5dmOdaTCuOnzOW796sEvKBvhScW2NiIemVsy8++82AEzl9nZ+/fU3X3zpfHeyYcwAmNWdapk5p/WnVTMWDDJApNW4+yCFzyMlIlZ1q77WzYxpxF2Bl8Vazcw5CaCccou7fS3uPmQJu0RfPHOOfKmq8majzQCUqV1cnjPz8+dPt9vttL+J/eH83mXejNNcVwvQyoQ2Mx7S6upkTkmSiJS5s8Q68nkYVOOdROwU8WWvtcU4y6wHmGM7iK6lnPN+fxs9xpuTTSkHTnlqNY1bAGfnw+XFo3l/+4Gve28e8XMf/XsAvvmbP/TwhUdRiHPbymYzbIcRAIk+efrWk2dv/dWf+huf/LVPfPO3/GYA/9mf/9PveNfDm/2z5tP+cBX00zxmZtapnp6d3dxcBecP6q3OwdkRkXDwPb96No7bPAyb7cnV84nF53IN4OLy7Nt+67cMaXjr8dMnb91EZfIf+/E/fHP71hdf+9wnf/UTH/sTH/uB7/sBAL/9t/3O+5cPNuPJfCjTYZ9liNO8x6WCbA0sBNHE3GMY4KCAL6SkZGQGgTCxybF3yRd7ZlcHHOxuDogjNqBSisMgKTNTxEnCY9jRHctxZVFIW6tulthoKUkjFvUolRdXq71xmZIMS0R5hYk4MYipde41rdYe6wKxrGH+lUXvTtVslVyskginlGk5DZc2N3O2hVEn3YHf7qBUaG5humFKLCIkXTiGAUg53OxRjRsMUhQDVHPOwqxo604UrhCCt1YoURzcvampKjyG0d61Jyd2CSO8WghtpWmmHJKrtV5REJS1VYm+W6MsoFcxZOaOonSzavvDQYg2m7E73ZyRhSk7VJwkZQDiOYoMmJjypqv85pcnmxfvnX/x1Vc/8Sv/4oPvf995zgB2W9P5GnVOknYnOzeb573VMgAiJEJ9LhWXhBA4IvrYD/AhvwXhmo1IK6q1WosOGDfj6cX59nSXNoMMgsykkOwAwRBe5vlQYH66OzsZNrc3zzfDBsD46G3XV89BhuEkUb+6TLcTOc5OzpNsBHuKCRWgbkyUhBMJI2lrANJmA7agRA9JdBgAlFI5592982dvPj5AoVWcBkoDiQvDhViwoDLj+qeACzmJClWCEZRBQiTCIEIztXo7ydXNfJi0KoDPv/YYwLNnz273k6peXV0RSax+pyfnzPzs2bO3P7h8/7vf+eDiFEDeXBgS8W0edykN0zQFsKO1phJxcC+1RtN59coaxx4c54VV+31ktfURUedTSiZCKSUOupJTr+qojcmZFk9BIi1Qq0PedgmywYFalYjUtMudOVdtsapTkmPD+FFTCXfTujmopuzktZUaJmJBZkraatC3rvaHeEBSPgFt5qaqejaMAJ4+23/qk7/+xtPbr3j3+975Ve8hbqh7AEVvH9y/TLDr59fjLh0OM4BxkGDAh/iu2nFpOefAnahqbz+8OwQGSdABVLVaCtiHITmzmcVHFkoaEdUyr1frlAZY7IikZr0kW9A3sI5/X8eEwhTJZz7GaZsZA87s3lOleQjXcFNVR2cOMkFElIiYi6rI3YU5S9LafJl4EVmnbfZQWffrtWZmAa5G8IPj7JclEZkrRXVKL2BgIiI1E/Ba9seMIO59ycn8GIBIvZZLyGUYYuC32r1bn3N8iftjBY6O47ifp2NKWhywlz/VyYA552mamCilIWfpcUgWoiYiKaW1pTXY/8eS/eroUW3NNCc+znCp+jzPiSXe8M0wzIdp5dp0OoR7axWu7NCVgsch6wpBD3NH52zyhsmn/VwO+yzDyWn6shM44o13oBWt81xrHVOcFVK/Jh0FT8LRVE2HPEylhqSqtcmQhpRbqU1r79EGBkl1LjmPDEoph6PbyFup0YZARDFcnQ/TWuN6B2VxrrUSpc1mrFaSdKV2HDdRxbdyH+MPTrWO4yjEpZQYyqnWlJJZDUtnz4kF9hrIOZNjJTMPQ0rMcCP2zvAwlyQpp7qidED9VBE3zy5oBjODiAjWMksvMO2RGY4mJ0rSqaixkZuqKiWKW6VW92bEEGIB0TguCnRLOTWz/v70qo5K5iK56wshb7OREEs3GkW9TzUlyimlZu7uSVIPj41j0yIum82Gldbj+Ha7bU21E4YcwOnpyfP9Ta11HMfNLoVlN6K45o0pNa2ZQ5tndUN1srBS9IIDwDjnkMa0edSn5zTOdcpgeLNim3EMa0zTQqCTxLuzs+dVATx58qyU3eW9XZIT86IWKinI3VobkqTEbj6mMb4z++lwOBxY0vn5ecy7jJ2Zp3nOOa+KA8CqSha8lrtIiGoNs5Z5WxeOzWYT9VmSmJlMQ/UILHkbhqGWKbgDEBgsrqCbYVhxpJvNxszM4qoTYwSF+ziOIjzXsrTWIAW5Bjzmwb1/NEVL7OWqEZ7U9SS6Au2o93eU8JvFNGyz2cQD1ZqxcO9QdKvWAAw0pMSttaomIvPcGRy73a60enNzE2z8btmicA4jpd4kSuzTdJjqlFIahtxaiZ1jGHJvOkCI6IHCJpHu7Zrm2/jaE4l5YyFJ4osJxdRSNzb7KtOYWfv/mHu3WMuy6zzvH2PMudbae59z6nK6qru6q5tqSpRkk7pQlzBIHNnWPWbMRLJgKbHiRIEVOYojJ0EEBHbiJxsBcnk1YMu0BSEPeQlkGIrtvCRGYCuRI4uxLYoW7+xLVXd11+1c9l5rzTnGyMOYa53TRN5DkCD40FV9zt7rMuY//v/7SxHJkWZm5vjA4wVvZll4HMc2rDCllAw+z/PQ9anvAIzjfrcZLsdLgz4/O/+VT/8NAL/3hc/+wn/y89/2sY9M+pxLzkPOUgF802svnOz6Bw+ePHl0Pl6UV+6/BCClXe4xTQfzea7EagB2fRfZNnOUsRwfHwOYtcZWU8Pv57ZqTB7rF+a+7xM37/o0TZKTkdUltJ9SSpwJYq4wiybsnDP3qdbqarI8MJ2QsziTWo1Nb5w9KpQp5a4vpewP03a7BbAZMoPKNOWc53GK6YdTWm01zBxq2nQYmWk/jiwiwnOpAJQSM6mB+46k348jcQLw7Nn87oO3X73/0sv3T2D7hXnZ4qa11pVSTikR01hm4S5JilA0iPuuSd6qHs6IuLan+RDBk0Ie3RNdF65aF5GyfFy571wNjlpMiFtVObiWGjfjYT/GDTZsd+ZcS025n+ba9UNMGOfnl27IeajFdic3Li8vG/mZiInnee667jBO0Ri9dE6ndaxJKYFIa3UrMEg7v3nIMdM0ERGnIWaeUtSdKTM71VrjXnDyqoWF3DVlqE0A0tA/e/7w3mu377/6o//rb/y9X//1vwPgn3zmH//kT/7U669/M2c8ef/xjRvHz58/BdDnfLE///Tf+hvdrvul//zP/sAP/KsAuh6X+2e7o4FY+00XGLN5ns0s9d1hKpy6cKZkioc250TVpnmcAWy6jdZioGl/6FKXFtr3OJ1fXD6HQSRzN929exvA3ZePHr3z+FM/+ck/+dM/9Y/+4W/96t/8NQCf/d3f/9l/59994cYLN09uHR0dtfRoqZITObnzOE0h0DColNpvhmk8iFDKOfpra50FvNsdi6HWGqMV84o+Cx1hgSXVGqg89zZjD8MQIUsCo5GJpcmHy+gc1Y8rvBbM7iWis+3OTQJHdSM0fJ1qE7XDfcC5FUhNZaxzUbgaDf12cW5ri6KbAj4FP7vryFytcBKiFN6WgLjEC5eZ459UVRBVL0YNgh6vNhgpMTOXWj1DhgSAjEspBuOwgZgB2KbBTKPqap7m0OtF+s1mY6WOUyHYWh4xTxVkLtz3fXVrhaARZTWPlFCL1tZiVkOy61MO2aVMU9+nWosZ5U6CJjZZrVaYW+i91ZkTWFKXO1U/zGNKOZbkCocZmDbb3TzP4dIaq5obmPthm8BeHUC1SkYg1mnuFptWglutt/p0/4UXPv+VR/dfmu98+CaAy+dfO05VBF5sPx5KLdN44FoYJMHbWJCszCxOyZBixGru7KVLxZfMaPFitWhxSv1mOLpxPBxv8qbjLkFonKezi4lArh4fAjmfntxKLlxBsxsKAAPlbhPPybIfNx0B2G7zheKVl17tqJ9H7Xc8jnsA27yptQCEBFdsUgZQ5rmHcE4EMhbedADKVCSn/uYJD/1MzlrFyaMdIYD6LGD2qMxgtvB0CBOTCoPdHEGeATM5MbGbzuNEl/vxMJZpBvDgzXfbley4ffPWq6/c3+2OV6qFqr7/+Ol8cfHFL3ztvZMjAC+99trxyc0bp0iJtTp7immqFMcGm83m8HwsWriTllTylQTnV6lPsyh6OxwOoXOllKoBTkKs0UChsRLQnLMTap2JllUosaqWMgUiCa1AhLyR1zIlifvr4mJKKaW+O8zTMAxxWGjLp+opJSGuZqElpCQOLeVSXPu8IRsA1OI6zZJEMl+WyXMHYHd0OpZUqDOa333/wecePgTw9NGTW0c3P/H937M7Phk2PI1TyHVdl6f5UKDD8Q5k/aZhKWqdnQCOXEnjuJvVnLpl5Ksxq+cuQb2UOfVdtTbqd10nmUWkNDWHW2Q40kDx/m32Cre5RrCDqK1wFOpm5JFyl8UzD+Lox5SVVdeywkSJGzZlKYh0NyemrusyLZH8lW1R51XSiqa9eZ5bH+WCF65ea1VEKZvaXOd4truLqcPm1ZBVyizEVmZaDl8tj2Nk5qnJDeum0EspQ+76ro+1UCOLu0vKy5KypYDnMppZEHkbRbXJcDzPNTZM15wEOs9zJ+2nCuS/U7N8EjU+YNfFa9phzqCoKxKhaZo2/YbM6zTHX1trnQ3BmE8pRQKr1so5MUfhqIbVoh2WzSXCgtZ+hRI6jlrXddNY8lX2yoaUQGsVJ6qbmkuXUzfwVEOHrdXcapeHk92RK+IZ9Y0lcLRXIBkzS9cxN1jLOFaAU8rxwc1htneTRCmleZrIPUZh4YYNJvdOUoiv4kREmQmwnGQVtBRUDZnZtYVZlooHEFpva2P7i7j7POt+v0/91z3drho9o9GwHYFqNdB6/bXiSubQVtbAeYRM2BFVjdcFNgIYjVgmRL40tgQEeF07xL0X1+X63ms7mwZ5v+6OwXIFN+L78qdoJbqrerxhnNWJyHUt3GQ4ggAYw1UwxpPkJIGziI2r1gqYeLyPWsESkTAxCQthQTMYgHEew5YpIli+mmqm8zTkjhLbVEJn3U+j1aKq8zwSWGuJ7C4ROAJF0iz60boHcwbD3WCtaJaFOJNXOJvNAYAQqUzeZSECSau/TRbSxQxyI7l18zgw/u+99/7Tp09ffPnFzXY7ThOAoWOQksC5VhCZTYtGw9Tl3KlZsAYASJ9SSlIrEdW64idwDajBa3zp+sLtuj9is9mUUsLpEL6PKFulZYhcIDPhSoBrkzmWHpm4wLCeiCwBauYelummMjZ3jC9vqXaIrcX2+71I7vtcpon8yqyxuq5Wy4m7d12Xcy6ljOMYN84wbIVTQ7VcMaQbRh3XCAIeCwpmStks9jpwj2YWYmaQRbDLnSDoqIN8oHpGa3WjHAcYWHMzhT+QnBpAp9WGhi09mKAaKAGkBs0kYnKhK4tScwcT+2LWaLENLQQ6OtmdnZ213SxLlxIzz/MY90LX5UdP3zPoWw/f+u/+h/82PoP/8r/+5T/43d+SdzTNF47CXHuJcrb9reNN/9r9tx+89/Zbjx4/vQBwfGN3+uItyUxEgwxxDp8LuXKX8qbr+86svTubzMgMojiRIfxuVtWi4AC6MrSMWFgC1xlXl6vVMsM8MUtK4zh/wLOzdP0sDDBlZgs/+AIFDBxA1SIiXd8+8LmMTEnNWHUFhVhr9qFgeUTQjBPcTc1NyUERzihWHGzo+u5kf5j3YzOY/P6/+PLL916/c/uIqQh7MC+jgTASU+oKzkusKU4N6bpXJWZWIByvfr0eSNXN1IyWwjVbMG/OOS/oP6dlbaSqUa7ZbzoiScmZ2ZzirDgVnetCH0/Jl+ZdSVnVqwGSLi4vtRiAfug2Xb68OINZ1FiGY7YZcIi+rox5vROZVimbrxA50tgyRmjhBhjx0thCHn/AGdEjAkCyO8zKYTrsv+Pj35a7nwDwD//Bb/6Fv/jLd+7cvXV66u5/6S/9pb/79/4OgHF/+NQnP/Wpn/jjH//Ed964vcuZAFxcPjWfWHI1PRwuI+tEBG2Lalm5ccwp0vlmgK3ds6rqqpNwEiHh9g5SrcTW913f59SbYw+AJd2+syV0u83NH/nxH3r99dcB/LW/+um/8t/85T/3i7/00T/wMaCtCm8cH1+c7/ujbRj6xnkG0Ke8Oz66vLxMKRFzSolza/nxqg2Eyal5HmHMzNJ82iGeJulIoqGARLjtgUtxt8yiroGzXFdtADhlMANyLfkCWmy6IefMh6CfGIXVPQJrqgqNwjWgpeHUnQmJJQsbBBS+1FZMpqVGBPrKwaEmkllQWiId/WY7Xh6setFayaJCuHoVFqJArri7hxBARo3GnKTVuQHmVrQqNEOIPLezIptp9EFmIYorOUad1mNy9SohoupO7qVo9dokPOLGcyW63o+YWBzVzFULllt0KiOMQAysiWM3VHfqUramawYGxVXV4JITLwWKzOxEohLB0rau77tqVn2aqxk8efsnmRgliC7cKo1c2fVmn14+vf3wnfGdd5/fvcUAOoIlFsZUNaUc3w7DOQsECq1eY2TEgoGJILZZ1aCsZpbI8DgprLoVVE+eBumP+t3Jdnu03R5tc04w/fxnv/bozfM+b2/fuNl3XTzlvuNjH3vtpZcfvvPei6cvPL3YA3h6OXLX66RD36HTo23kIC4+9u0f+c4/8LGLs30nA7T1YoIqs3ljRrBO7RCbOmGSuVqtrYtaUs65291Im6OjbruhUVVR4OwmLJSERCAchh4oebh7hCmLEZzcGCaExJ4FTMiJwMTsJONhfv7kDMC3ff/rAG7ePEkpVS05ZyY5TOO6iD69cSKGx28/urjYA3jrwbMPDfd2w9Z1gmqixCkvdn0b9aCKtGD+q5ZEso5qQnKdgPdBSJk71I2bQL7UDLVmH1pelK2T2JjWSWxl6JobqaPW6uzXK0hYuOu665ie4Am1f7tTdLIqg9yIjWHEldo85tvN9s2HD/rjDTYdpAeg3D+7HC8O+wcP33r+5HHwbu69fP+b7r9y+8ZJnad6+fioY8TRYJ4dLl2X+qxaI5QUDsCosF1dUfFb11mJiIXXJauqRlRtJY+G6UzVzYqCVOPLhzuctDV1UwNyuqpwaqjmtWE6coNESaSB/ZpZozobu1nrA4SI8DV4BwlnToFHIfLAA9LKj1Azs6KzO9I1D4iruqrBU0qNzcEuKRFL9RqqdJDUOcJjYZJstX7IklpVEHvoLe3tHHJqqWuPF3MTSUsppZQ1asqOYlamaZ2xo4Ovmd2uATg+EIFZOamxVvdQx7CaxBcGaRsbpC3m63r5XbvCiUHxVa7zRkqp1lZOz7yYtSlgVO3rW4mWzcajjghExnBVaugssRZtjCd3aWniJdoMmKLYPJWRRvR58OUwSxAzlKIwWjha31AtKiwOa4ULiFUwLyidBHixcjWygQ3uqmTGocm1fJEHhoKImkrqbnGw18Jgj2Ef4ERknpLMc40IzNLHU1nYVRrm95rTxsw8uLhAyPZ2zZ69PLmsjW6gtBCGUszZS0siXbPxxMVRFsiCEDNMQ5LEFby9aHUn6XIkdYNZFm5GSldkgTilEDFg1Y2XmC7A7sYsIjLVab3uVxiBO7V2mFar/gEc7geOoEG6XkZ/C9OBOVNq9fWG6mbmiRMz6RyJntS+LyKDmUboDifHu3me57GM4xgkBQD90OecyzSnnFk5efy1tR+yT2ABC0mfY0GdUnLQPE+wRgPaDbu1RNpaJ13rbzclIIHhXNRL4wMRM0fAnwPMwarJTDLn7AarIgCG4aTv+8ePnzx4+/Hp6a3bpzcAOJVqe+Yad2GW1Kh+FcK5FlOvFRoaTVevhLyrAl0sPU3u8bJqLSp0Ffdg5oisaynDpjNSjUK5lgUVASss1I3VwMZO1mLPhmuZr1ar3gCc0ABDqprrioaKI7+5ybWFUWhtQAsfqTbXMXOYZyNZ0Eo0mVnN5lqYmZOAyVvEw73W5TxrawtaSDZ934OMAr5gRs5DHpZMYJyojdjbf53aX0Rhfpb4xIT4qu+RhSimiGU1Gul0OCGg09e6zcwotQLpwOwpPF5XJNRSRCTegHymTm6+SnhRS5hzutxfxDtxs9vsD4dxHkUSCcVMsOlyf9T988/+00//6qc/8ge/+S/8V38RALq61yf2/DAMAxElcKgR5+dnKW2Ph90rL53m3L/z3hMAn/3cF/NX0517t+69ePvkxVsXzx7HMevk6KSO0/l+3HR5muYwhJvDowgKFE0N5m7qZmQwAwWpc4HyVLIlHi/tcg07qFAvhKHPV2hjousZCgBTsa97uTZUkGAuBYmcPBo3rVqce+dau9T8XO7tOG3EgIXkP2S2yMs6mLj9CjSBdJprj6HWrozzF77wBQCnt1+8eaMbNpOjCulSuAVaUtzhGmhBPuborBA0fyaB5nkGLCah6zpy8kULU1toWyH7sZKVWoPqSo4uZcmJ3KHUJGpFbHeZYm+BdRlu0aZEVE2lNYxmErJqFsJdFgBzUUnJWLouz+OEKJMW9ZDIRVq+C+3t4GzLAbqBwcxKCI66crY/OJfnxZBlpligwNHkCGAuZzlvNt1wqYdvev3e933PxwH80A//kTe+9tZv/ub/mbvhS1/60lwuP/mpHwcw7vc3b598z+3v2Oxkms/GuYSVd9hlSa3xbrk8mCne+HwNEsah6ptrJAYiws3k7joMWzNTLS2QKGAhR53mM0myP1y28E7q52mez6Z+c/TRj387gP/oz//CZ/7v/+flD7385sM37tw+vXvnxbgX0kYuD4fNZgPB9mgTMeOxjJSIE6vqWEaqzZfRIB3EzLS4qWPQbE+zsNEaarMdg9zb5ZJZ2iUTX+7y9AuFNAYDWvjE1Mrg3by26FzYqSSpFXdHkhwtyLH7Eg5JwJa5nx1MnDhN6moWV1efE0diNOBzoeS6Vqsgc1zZjKuq5GzQ+PHWpQgRwZRF4qdaHSum5rHBABR6ddhbEQtLa5h51VpFMpOExZWcYT63v9D52rInUdcgyiatOSwCPRFHh3lTIiixtL4uXzqVJKAwLEvfxOpmFSaoqTVaiLsptVxAkk6hy++FNY8Mbq8bnSYnco5YOLyhv2BaIqUolFo7mJrO+9z1tzfDS6enb7/zzuWrHYDjFzbPL89o2w+7XZ2MF2Y5Z1oFDg68wEowjcneq5ODFqeHxULTi9eCCoH00u/67cl2e7zd7DY5C9yevPv0Q3devX37jnb93Fqn6+v3X/tTP/0zv/LXf/XBu49unr4EgPrdpDVDatlvN51OZwBOb25/6t/8t+6//Or+fMq5q2Xt7nGS0MqFmYZhA+AwT+OhkKjkvsvbYHyO09wNw1HKm6OjvNmYTTqWAidYB0mJSSRa7QM1GqOJCCGLu2l8yHGbJwYzcoq+HIDHcT57egbg3s2PAJim/eHsMGw6W9XT/AAAIABJREFUUiFmGse4l0wzqosMr7z40tv+GMBX3nh44+W7/UaIPANMJOgAZK5GI7lzRupSXMllrpzI3cnDX3MlMcRFIleJ4bh6zQPMBvNWNyTV1I1YQE611Lg8hEAkzIZlu0YUoVOOQbzBfaM63TzmrnYzmhMQncfBMlnZkBy9CIhoWEw4dHF5efrC3dphMj9UA/DozYe//6UHTx4/3w35/isvvvLSSwBOdlsqh/3l0+NOTjaYpkvJCUDNeVaaDV41QdNi+/QP0iuWOxREzkzCTexzhbvGCVbRQD+0wO+9aQ4LAM7iABgNwg0BbmZAlSjAvjo3xn98Ooy87IQJSGH45KzuVqgtOOHuXlShunagLDH6KExYqzzhUI6KEW4O/Wg4iGK8vu/LoQSjVEhAjVKRu760tj5ZG5po7a8VgVsWCRWgLlBRNrresLE8/SiwKcFib04iYVeK89dqLYl1b6OsQq6nURZTfP5AmtJi5G6NonCGN8xHSC2NuGYtBORqRLzS5Rjcqsfd89qSzV69Fiu8NOaQe6PkEpia0zkCJiAQqTcbWoxD7StXK1Ei0n4uo+ouHs/i9qgXT+RwB9nqeAkOO2oJ3vw3nsDRoqHE5jW2DXHGTpnDJ7jEt5amQ5iZLvzRBgyL0cOuBCnElZdSKqWE4tBaD0wYEoyH6xmneJmFL8IXCa1du7lzrtf/4XU6XOaPHIe0WivM1yQnU651ZoZQWh8EwfpuG2A1v1I8QoB0UKuFYGGBGCGlpG5U2g6x7Q/XLW27MZjYjdyb/HL1HGGWnHM1ixKdYHJEw5Nzu2cILEQBE27yR1NKUS2CZ8KtnGjFeqkZJC9AUxKstRnWGO+cRKurKqfgI7ikRlRKLOgiCSBrcOMwTTBzg/kc2zPARCSJi4jOZb3ZiIUA5tR1OY6arWSutbd6awcFmNM0VhGRjlJKrnMTBN3Ic9j7mujgTPBMMFJjHzZbAM8uxls3j2/fvv21Nx88eOfdKBW79/IppywMr5OapdR4+VXdWdQjCd9+r9XpsCbfVpDycsBTXxxfEAZLHIxExBez3zRNtVYiEVBLVzpczc1chFlXW6aIsLNeaaZXX0vM1utgzcTxyok6oeuV3Qtk0WvI0pR2u56Iplpi23b9LrheCx8JvUAPRA5iSX5ZiiwtqJ1kgZQYsJRS1XlNoceNGRvFUsrQbSJ6w2EzCZNhM2k35L4pzKzLQ7vCFUKkVRlXNS5+TfleG87jt1ZVuEtD6LYgDBq7166d2KVFxyxOgPGycSainEJuP7pxsgLkpcuHw+Ew7WOH+bUHXz07e/76t3zoxz/5w5/4Q/9y3hGAs/1ZGhRCw5DmsehcmtiXWMSmcrEbtt/8oZdfe+01AO89f/ro6Xvvvvfgt776pbfunH70274VAOf+/KIMSSSJwuI4sd6A62us3QoOTp2ZCdzcLcQbUzdDHAmWq5QdlZp3S1lZlte/Q1XpmmWg1hoAsKUD9moEUTMJ/r8Wzn2Is13XKSy8clcaEzHW2iOi4MahNcwzFnaPWHZKavz8cjo/o4cPnt68cRfAt37L/eMTG/dPVZXJlyW/URzbyISpHUFNHdBiAqPcN4GDoOrxyy985/WIkcDmrrxizEKL5wBmCdrjxLMIA1rVdXEHaQMnGtyX1pssHadIidtCcGiyNZGkLp1fXKzOKWaaq3o853oOV3ZMwKtI0TIXtSJMW5LaVvn6T0sUymnDMNOCtbfmRFgMxmZEHjRdAoCuT5mRkg9DGqeL9x8/BHB0vPmXPvHdP/gD/9pex6997WvzPL/y8qsAhr5/+uS5OVXfi1jkdCS5upYyseDoeFvLMoQF4/Ja76mZcSvSCR5bIyt1xE7kTu5kMF7UVXcvdaq1bnbbsB+lBGFw1ckqqjPNAF548ehP/wf/9m//1u/8+t/+2//pf/yfPXj0NoAhd8fHN/KQ3n/6Xtd1gbVyU8nMTNVr7vN4mEsZg3nWSWbm4qFVrGdgdvNWtWYlHLPwgM5wKSUu2r7vI5YfS2a1NtxJw8F6scrk8dcuLgYr5hHnBrDZ9DEEF51UmVLcGqLW1O5o327TejViWHQXUrsShBmNje+rwzQe1KswHf+ucRzzMLhH0xy5MQBRclc1JV6WIU3+YGdamsaNdDkCiyQWhmMhqoY6E41LYKZF4a+mtVZzZwGDASSQc0xLxJmT0jr6U2D1w5belrbgHJRvDyNag14LwQguruatqY66nHMWwHixB1GrACCBcE46L7LOsqUMDGtYr9U8ddlbi/DaxQx3b06PpWiOhNwqqvUyvHbvlqT6/ruPAPicXnn5doW9++zipRfugn3o0JtsuiFBqlY4CbsACioaVkVzU4eJsHQdkRM5zE20VptrmVGrWN952ki/6/pN13ddSokaDd2IQeTh8Iw31x//5B/TUX/tf/yfvvboXQC125zcvjlQ9+67j6daXnnlNoAf+9E/8q//yA8f9buU2V2dIOH6cROCc1wYdJiCmJYk5eI+zdWIOXUAUn9ElDb9drM52u6Oi4rbxAam5MTVYQ3eGQ3KbnB1K+qBl7ZAesMnLYd5LMaX5hNRTcyJq1mIBamOAIT15GSocxGinCT3qXHc2UedYZZEjo9vACj06Ol+2h77kdchCea2yYAn4iTJJbGbx6msVssc/aLX++A46G+xtrzeohKjEBGZ1SZbgIXY4apWa232aldKwu2c2XQTjvZobZcTxUjMVMp0nW62WpyWFwAJN+41zA0GsJMXR5RQ1GiR7frz/YVyfvDkCYDf/fyXu+H4I9/64Zfv3Lp1fBSG3CwuLDmlQXS6PCNwuMMSS40+18k5WzR52cKDWR8p65uoGQcIbboga1MuR0Zv4bWHAIrgZbTUXnQ1RlEGmuTVZgyHi6TFRQlQXCIeNWG0euTdzMisVPN4AXmUTdZWTOkL5i/3HQvMzEox4rWhTECSc6xw/GoD0zz2RZtXWp2iIVUgMLgiIbeOTKf1iYWVfWoVUb3n7fESoSRnpJy1lacA5sxC3IqcGtpvLiEecBSgLT+YqbYGA/e19uvrMuPrnnK9Vpm6r/P4xxi8+u4jyZ5SUm//pwVPUuOLXc/IuLt6dVd14RBuCFeLRqIw2bIzi4A4KmbN27CXApLqPpXihGgVJWJKZBXqiBRSzEKZOiIi4fB9tOmWmdeiD3zjQUZLrQ5Q4kgcqFaNXZ+6V6SUgkg31wLAtBJ7YoKZLM4XWKtCdGKHz2VhKGoJXVyEiRENFWaWWMhciOdpCgaHq0tQcxe6eIzCZs3+YMu+pV1G10wQ1w+QqupqDbETP0OplBKxswPtHm4XfNGqbutrkpZmSRZpZsCcSCkyCRo4ZgmsoLtZlATHhqKdYhTC7GbeFJJG+cFaWRoElyuLSrqqgzCPu9IdUZqyXP7hMYhfux0BmVopezAXnRtbhGuzOxtajQpxAtfGkSYxr/Fvm6dJRJhTzplaBTBKKVOZ+9wVnauVbj0kOFetWdjBC5nZKXza6jm1Z5PO2u79xdQUo7BrpbabTURiUTQbspgbWEC8/BFzqFVTm5WYUwHQsV/unw2bo5dfOVVM7z99N8BL91+9J7lnEqtz0aVxM1NKUsqMa56x0KOCqV9rXRhFiYiaq5fDTw9WdiIjU3chYr7qPZrmkY2iR3YxMztxK77Ckv4NyDERieu1+JJfN7Ct8+KK7icHvMVntNYwtpAAtgyCzVfiVmpa0B6RfXJiEDhxGDidKAVFEmOtdVo2P+HlEWbzgDM1fEOsyFx9BX8Ks6tpqSI5S9fagpni5lJSM2venCjTpVS9msIXyV+ra5QTBY5pee9eoSg4N3orhODsjNp+j8BQE4nkKN3g6x/dtf0BVhWcmUGYDqVfQJJnZ+f9bru/uCAizny+Pwfw7PLsN/7+r/+Hf/bPfOpPfPJ8PH98/hDAsJGUQcTTYTRDLbXMwaXHPB9Ojk/286TlOUsP4KXT49s3uru3No/eP3nzjYdf/NJDAPfunN554aa6uZZ+M4zTDMC9pswL9R2hiDFn4hSfJLs1B2BbG0sKBjghzKJMEKFoDTYt8dhKmd1Q55mIu65b8VRhhVNTkAckrE0xZsMwjPPEHGJWnHeUGJJI1dfaSCYKuONaCzKXEvm1IKNbo09lo44kn58dPve5N09vv/hNr90DMI3nQgf4KAGFaai/qMU0MEDexT6qgiBGhYmZUgTWvFpiFmYhVni8ZWvQlbVIWiq54xxe273pzGbO5M1VR+AQBoSWaiqrUcYWkID224EYoFpUyZ0XvbLWygROyYzPLy/jqrt37x4LtNo46WboW7zWMdfS1BOz8DEF3PS6f3URK9MqtbjTskCjWAUDXMrU+GrMIhzmECHmOK1qJaJpmvphyELT4RJAqYez8yeHcTw9PT2+mYH87OIdAPmQzDxnGYa+6hiWjflQ1Iq7RlCZeOksCPb10m7ddHOaIWARLOdSDaYi8WE/dl3XdUNL0umspiTc56EUXRD0blZcNDG5jRGvuHP/xvn5o5MXhj/zi//+l974wnuPngD4/o9/X7FCKSPR7RduHS73sajIfX769Gnf98yZMyXKAIQSR5JHrS6t5GEmQHO2dbCl834hYpO3TmVXU9d5nqnnQF3C1/eCtxIqb9N8RFKrqxO4S13olQVELJAKcaOoVjGFGhwKo0TUmnsskRtVdXhiAXOcXqbDPh4BQeSJN2YSrtSOavEXthrQ+DUITsvONMZSrWScOa094tbSJXGis0hmubqAkgiBqtZoVVRiIpe87MGXcgCFsYjDmZo6sPqIDA6OOtR1QIqiI2HmZsEwdQ3Is2Apf3VzhoDJFWZLtMJJjBlyGPeRiwWwGBPc3FRLnwdfBoFGLDINrRzAbtiAWa3MarbUhCdmTwnFPcIIWQCkTgBXxuD17o185/T+F774LwB89SsPmbv7r7zY7YZHTy8MNmQaKG/6XpTqobYiMiJ3qFkt1UpNwkmEs0ifoz/WrLpoZStUZy8q7p3Lhvtd7je57zqWDAhYknQsUsnag86Rhefx4sd+6A9bLf/zb/xdAF958v7Txw+p6AvHR69/+MM/+ZN/DMAP/tAfUpvnaQLllBIJB2xCy2gh+pDCk7axp0spsYPUHFASADPNBt70281mt90ejwW1QMyZBOZaTasu14F79EHCSim1+FK0SSQcB+nifLBUKEEoCat77Kg7qdHS3XMnbG6zz4ViK8NiCtbChFr2OW8B9Lvd2TTdZVFUNmUXN2ltOGATg3qtNeT1PvXkcK/e1m5pASs2NHCcEtqTNgk1QB5ALR8BFk6JSLQUKEKAY+LMDHNdhJO1Vi84UCLSDNrNOkXXq99D3/b27AEJRUu3mYHYkQ3JlzJUAxuly2mqNLz7+NmXv/o2gNPT049+53fcONqUs6ed75vROHdsZRrP+l6222GuGut01YA1xDaqBFRbtZEsRCQgm+sbf8nZrc+OJqubMouEdcrUliKBJvDndrLg6HtyKKzlVhbJ24382sIpeqMcMKeWsoyevwDXgikOXfENRbcug2Ox9wEK5FVqZgEemZub2bo8lghwq1opxRqYvBOWlDjs/3WuHeVln0REzSHeqmrNa6nEIGZHa/QkMFGi1vayKDcU22Vm5kSiQV10U7OAjURoMw6Ym5Tc3ayaLae5mDTcA0x7La4SSdXK3BxDi0rV/jjs2srEK7m31ilo40B5ZbBBOUWp87IIIqgrsSvaYkfh0YAepo+0CPe0kCUjptDOkozEYvBAsUQ3FsHJReEMZl9eDCCYeaSU3K1ZsF1cEPhq8v/PWf3/Z4Ej3LOBHY4W6HhNmtXg9JZSmm4NsER9tBNRTjmWHmY2R1GaiIhE1Q2EhXNYPw0KglENxyMH9dZRq6JfNVGmpZ62HX5Sipd3OPBtLVW+1rW7ChzXqBNXE8O6UReW9bOnBUZtsYbjxd0FDxOP+1I4RGRMVb20Li6+XmgMRxJZ9F+4uVWVxAEqjWvCHG3dPV9VeBhZdDLjCnIMkLYnJ0CMtAox7PFUWpw067OAVWts+7Q1yamZOuI65hrkUa9XejO71fa7xOuwRN8nt1SR5DRkSiylzCSrA8PMap8kZ0nSqxMAcXGjUk1Vp2kKv2tEkhQukNCKG9CUHcwOD2Byi+SkRICHp9QrNwO8UTQzGdgxjyOAvt+SlP38VHL/ymuneUsAHjx4KO/m4+Pdjd0upx5WrE7xMSo8lhOHuWWCui6FABwRlQV8wKsuRkQxheWctWmR8VpvDjdhdmJ3T5TWuzj8eGCpbuDFo3ztAv4AQplCWSaDy8Je8rWzlmitkFxZyqrKnEIBVPVpHEEsCyb26/bDV6451cPhsLQ5cK01BpGcmWDMalZVGx87vpTFNEEfZDuDmfuUm1RszSTCDZfdsvFYKuOJJLrFYsJ2eOoI0GUdGNNCUytUtYl9RuD4s1SrhS5YrIg0EWR1aS0MDvsA1GDduBrlbqjV9tMlAJZMRJwzoL/9W//kH//2PwLwJ3/mT/y5X/rF88PTQsPxrf75+SWAbrNzQ519nsvtGzd5x+P+EkDuZDzMF5fP4ZISzaUAsOnCCfduH929feveix/+57/3OQDPf//LjI+8+MKJWdlfHpo80TrkIr+00LacGBzpyMamiE1yAlyyJHWLnWq7DJxYZIkProagiN3Gy5tWVhGB2OGNE2kA2JOTqUcbXKPn7eexlJKawHRlGgKTGzQ0uwWOEtGORZwNZwqb9bD0xhtf3uzyd338W3W6AKBFy+Fi2JCqMaXQ2qJ9PCBB5kqe13shpS5z7lIu2rwepkpwCJk1eXjxsLGpL43B/sFoqx/GEUvPBSLS45Y4R8+GmzF5CvTvkigOA92ss5kJCJJ9ue/UwOBhu1XigLlcHsYuieTOa5nmmltntl13Wnkz8DdgdmIJ7+G6lo//jVjBNSy7fV1VEzMbGOrWbM9xBnZmLnWuEPbmU9vtNu5+fGNDYvv9PqW03XXxMVadhu3R5eEi8jkAUkbH/dI+ptcupAaEb5FHRBcJI5xU0VQOmHmp6l5ZsoOrRg0YPL4TaqXI7WTLTuQQWJnNwV0C8Oz8nU1/dPf+zUzbz3zmM7/y138VwI/+4I/9/M//wvPnz0/vnp5dPveqAI6PjmYdj0+2IHny7AmzdN0AQBKjNQzZ+hZuHumm3V+JSjmHo9C7rosPuWpx1y7LWKaUcsopRkwtcQ1ITll1aTsnVjh7TAiwFaNOiYRT6sBkUTQGB0tTpx2x22Qh8UBI4VDmbmigmYrq7okI7tM8B4q4lDJXlbV3yTmCorOqmQduNA45RNFcmNZc3pL7U0K6YtA05cU8cn/u5LrkvVWEAVGE901bUIl4EVV9FUZpqXO6/sFGS6Ib2JUVQgEi8ZZPdihF7SzMoIBAGAJfMGdRMDhbx5wWEZbZ4nzrjuqmpcQVGSpL1yU1S5KUNBJMIkKwDL5KQ5ozQRIrqJpZvICykBBDOyhIOfn9l+4A6HL/5S+/f3FpH/6mV37vt/73/fsPu+RCcLG52lhnr2AqHMW91V3NVcVYlBOSaGJC1B/BtNhcdLZkMkg6Sv1xHo76PGTuBOTRDqGOYjZbm/36vpMktU53757+zE//xI/8Gz8K4MuP3vn8l7/88o07N3bbl166eefuzVDe33/yXh6GftPtx5GBCCwUtUQMYYYoRCkBqGAvZsSGVImmuQJ4dHY2VTu6cXN7dJy32+kwVRmL1bkWq9VqDJXXYHxwdS+uBWqxf2ImFSc2EqSeui53g2y225Oj3HfxDR7252FC3PbCiD3HyrBLwmxSk4jVGqi44Wj3dP+cutumZrN1LEYJQLHoaClcUYuC+sADVz1E5+XXoQ1CRV8fQSvYS92ZPCXWWQMMJ5QJrMyScwiL7CaJrKrpTNHYDaipw1JK7YUbTV5kTsTgNs5q22Va3F9E6gB5x9EtWN3YZABRbQIILPNUtTu6QSN/9c3Ps3QAvuu7vmvY8fnzBzuvKIqqAKrnntOmE3W3MqtTfOPhjYcZReYf68uiEQZpKfhYxeoWu1vTbeyw5T1ufLUZbRKwApzoWvEqCM7EWLNaQmGOIl/fHUzESItZvnWKmoWTpssdMY8Rjl6sJrJEiRbgXSMNM3Nai7HiRVnVms1iiVMSBU4ld91SLWtmWmZlIaFUUS3MbnHabhaUZvr1lrJiIhewtr08kZGza71CXSASLm4wV/eGiSwF7CwSfXBeNcbmtt9uKhkt9vbWgLtSYK4dHjksJNfev8TLrjFMt9ejCZGnbC6SCBK7R5h9OUsCMKpE6SoMzteqSIl86OJ0Fh+gmtWoZGrTi1Zqw6qllEqdogCBSN0ETh9sjaRoW3FveUZ3N9jXuVm/sQSOvt9M06HUalVJhAjS3LkJ4FKKtZxIjpttrlbK3OW89Gd/ANao3swLkXwoWkhQdE6J4/pLxDBnpqImksnWRkP9+gy5MAFmcAqpIDbJdn1EW4+CKSVVW9tA46c1sySdcCIiq3WxVbQlQ6CM2rBiFmnxtp+P5mGfA6NhoekygswsIlYV7gCt3AHz1lsJDotUQ46BJM45kSsOyDkTE4mrG1rHcCKO7erCT5VlqjAWIdPYpzVZJIxJ6pShUKy9MxzHE9Ilo6vqBrCgugkTBDUCzC1ZT12XnBBahrYJ18GU+86ttm0uIWeB+TzPU2kRA4Izp75nmOfcA1AvcembVwKFqtXkJ4nzQ9LqFrE06toGyaszwszsrG5OLCwdIbvksOx2G765688PF9X41ukAIPX3nz4enz2ZtAy3b24Tc/UJgGCuDk6SUy5Lhd6aflpwznRVjewWh8O2ABSxOFgscKYQPqJUydUkHpottN+++6oKwZoW9PZ10IrxXzWm5sRYUEBEUWjqIsIiESp2ZlroNoT2r7BwjDsTUdW6tqis6t6K8FDVaJwahiHyKa1m1SynkCTMrE3VxB5d6LUUEbG2M1ZBA+gWRghSEnCIoH5cvQzCHG6JJOdktY3jnXQuBi7E7IZ2sGyfRat/XlKg4a/tPGaTODpy24/CGFc9yLz+H2py2IKaaCqPuHtOPYCcuD8aIPgH/8f/9r/8/d9gUQBfe+ur9179nhvDMaWyHw/cA8DleHlzd6OUqZqVUhyl2AQg00Csx5vd5cVkegi71tB17s7FxnIYutPv/M7vA/B7//R3fucz/+xf+cT33L93+uzxw+PdJogTwqQaK+XVGEpG1lwz10w9Vwmm+FrjKeFOaN+pGQLUUkohEmYh4lLKoqxfXQMtB9GOoM7CtVa1ymih0HmepRviyw3Zd6mFWnvPl3QliYOUirtn792iJnaolr/4ha9+5Stf+aN/9AfUHqtdAiAq26Gf5wMnIm7FUjBiuAUJgxrTMVTy69pcvJLrlajYPhaBMCd3h1UyJ2mQudg5kLvW2qcMWWKDVWutWor6PEkom515RZQjkKE1SZt7Up2ZE9Nix20XJJlVTsONGzfKXAE8fvpsN2yOj3YiXSmHcNsJIRqFwgUTLQC+3OScJCi7zWlvIPJaNapPl2vY3ElhDr3WdChu5k5xQA5hLGWutTamdZyUgfPzp1HSfH55dufOnanONTo1AEl8eTiLbU1cHuHNDoBryGGLwdgazRXWHn9MBnWouhcrHCEEFmcypX4YVHWqGhJnykQkVed5qmzLRCVgUedarJhHbBvU8axn3eb4ra9+5Xu//+PCGcBf+cv//X6af+7nfu5yvHz27MndF+4AuDxcMHNiGad9pBxLyzMiURYWlgS/ynQs7xe7zm1ZJFdbw7YwchCnNOlswWNb1CXG6r/lVeCgSGDUOtcpwLQb6myhKpO3y9vNIW1aVfMakSJm4cQEZlyUvS32xsTkDubG4VvI4qpaYnkXTuNg5znHmypsxL4QvigRzKGlOjVysxE0sCMsbDV+l4jecOhZaAnW+ECMTLXxMwG4RN12XMFt7pelshdw5hR1b3GTSmBTVVVrUF3JyNSYqA1o3I5Hy56WiTzKvx0LfVy12LycUihq7FvlvLWnQ+slBJlDKExa0HmklFJKWdLqx1IvMBLOzAzyGt8sKeDmCpp78lLGbToG8OEPfbvkx2+89ebl/iv89u/S+Ts5OxEKymz1ch7nKR7YRA52SJhwFYDbHOqaS0u+O9iNLSXeDV1/nPvjfjju8yZTFodbKVW9GFelQjUGN2ffXz4/Hrbj9Gya6wt3bwE4evkjH//+j22sP5xdbAZ599GbAM7P9Nbpzf14+ezZk24zzEWjWEQhIlnj1xSulABMhvOLy3fef/z46bPLwxjLrbOz55vL6cbtW5sbx2m7wflFYcxadZq1llrn9ra9Elxd3Qu0oFG+iJghTmKQvOGjPvcnR8PueHfjpN/2EUdt3GUkSlTHoFN3KUkgh9UAT7FfQakAdjePP//5r8y+22BSNUbfLBgsBqqmPQmnxNZ2J+G8a5DRNg00WNjy1luVYnMPolsSUHhy0UZxTyTe8pGQ5uFqTOvFkBC+ZyFmgy9hAXMCMyjIjVcE4tbcGYV4KbX6N7Vs1ruQwqvUeAd6141qn/viG2PFRz/60fAbPn3/zdsnOR8OQyc8JADTWHSecu7dYJSqL5gboswRFiDx3MIgCWqGaLhcvsI4SxAMdMWrikMoEzNx9WVZxBwPMne6fuYC+DqKIh4a7WgWwerIwl+7ZkLqamx1ZlVX+FyKc+MaOQGNfO6t/iYyQSmq00342urflZlYsGxzG4xHRIjEQN3QL0uyEr2EOTgaaJBRSGKReMxAG5YCrTTTGGSrRgNHuJnDDOi0jMRwI3N19+jWUNV4Klhtc8o1HrPH0Q0wXPM1E4QptcMF4GGdVQcqLV9NKHThtjDSNWInImY1sg6+uHJEWEhqrdF2tPpGw5odBUJYOr90iZ0m6ZZ8NwhoEBt3apxTVA2mLNzNBSEQK5zcUxIo2/KISHHS93BG2oo1cFd4YM9CF/1Ga1GpszBL17s3YOK6kqqBKmz6vGJJAAAgAElEQVR02xIfHgN91zGRBqIQqO4EcUKpVVUjzJJM+77XopIAc6EW+wwRKIuM09R1fcSxmLnWsNHmsFcAiIspqKWeZMmxywrCWEWymHgCa9/UhOie0DmlpKiqrrXE8YG1dSIm7qK2BIBbjZhlBKpmLS3zmVIEZeMAOZURwKbvJ1WNnldu4iUTRRqWKGEhGJM3yoBZ7VO/6HMIh2cxXZk7IsmtGpAil+DaEmFkZGxmBhKRIGgQJfNqlpp9+Bq7gYiqmbv3fQIwzzUc2ATPkrN0XioAqlH82ZLhDSYEMPOhzEzochcsHwK8osKmab8ZTjxIgUwI6hNjOoxFY5NMFqdUtRbXJbsKfMPi6SqNSxK/VJCQjZbXP5qgzkbcOt6TTNMetfY9zTUCVTg9uXmUbz9898nF830n3WbjAZWilFgwj7XLnFMXD2XVUsoEGJEYNQRRU19DNmCCEIBSZ3PnlGIedWtUGudK0gU1pKWdAEcb/pxi57coUl7XGF6w8SyMbwxzq1pjOiHl3bDTWoOsRiTOTfD2EIA5q+k0h6aWh2FQ9XGeIO1gu9JwuSVIgzOH3WYTdso6zymlKNB1b42VqlWtEIfWRu4KiAO5GxpNYC6SRYjmsZTaZHRKYetkEBXTqE/UVoaqOfciUuexvS+FhLhaJKnajE7mRk5GUKfUt2WhGoSzJHctdY4ji3RibVhxSLoqS4FDYmLR6it0zUQyEamhqKe4kKyenT39v377N//ar/zV7/vEd//pf+9PAbhxe3d+8eT2nZPihy5zrEeYedyPmWW320XFQzN/ERn88rAnkd1mU6ZQB8b9xcUw9Dlt53J58+QFAN/1sY999nf/2Re+9EbXdSdHR4f5HMCQ2EyrVXWFUGw72SLryoCDVJGXuYLNVNU0ELWrXh6PDjJfNgmlTEQ+DJ0bjfMUN1Tq8jxVTkKQaDeui47uxGCGi6rFFUrE/WbXS9pfjms9gbtDHMxgIpFGxjV2dUU1qHOOb3bWVEoqM33v937vjRu923niCUCXyGcb8uCszkbhKQM5TIggmchtcRUzs86l+EQOr+2c0/UbYqMW+WrbszgKkq/Pk9hakzvmqtM0Q1JcM5kRJX+JZS1FWjzz7lrj1LVmAYkoJSaiOs8xC+YcLzU6XD7vNtt2IWmF28X+cjtsE3dDH1dtKaVUrRbxq8WoNu73OefEvEbLgrmc1hIctnbWJIvQnjuvrTe1VjdqrdVkV+Zx99wPOhcY9Zs+VKrcyTgfbp/eHOt+zTmmlJiSq1Wd3XV9L6TEFnrrMokGJK9alVjU0eLNF1KvxVxtitabPjEJm0K1EnHOvHBhzSm8Y5lTH4NU9UPRwoKcRRcuBpBcqOrhxXs3d5sXTk//MIDNbvu3Pv1r/8Uv/3ki+tmf/dkX7twE8IWvfv7+K689fu/JK6+8+uq9V/b7/eX5oel6wrkTd6vaHklEJClcuHKtwibXqYRkMc9jYaxSSK0l910tOs9Fon+RiYnNvM5z321Cya2mYDIBN6UgjjSkWmpRI2MRW/hKicgbOnQBl3IShhBnYpHsTkG/LmqACZiTdJshiL+572IXx6CUu1ZeWKqJOJyu0gOIfjIrteu6ea5YQi7MXKoxc5akOoYbOWqe4GSq8EbF8hYxa0Y8SnlZYrmEH8SW2Ms1YBTnVGvV0oghOWVwiL3NrKHwSIaFM7pFF4UYsdohogV91+YTF+rUgoOJnLNTaK+e40cKSYE1NqK1VidXrQC2280CHTBdA+0gYZpLka4ncEwczjCBWaApq8CHoQcwuW1PTr71ox999/Fbt/r9k650W/Hi7EA1y6pVa1D0ACYkkBKZeiRGHSQMJxIiYpJEnGQ47na3t0enu81Jn7dCGUZVlapB3S11lhKTd33rRzi+uaOxsMi2k7Pz9+J8zN3w5Gw8Ho588u3xpvUb2EiJTo5uqFsZq7YhjcFSixZVznmSBODpxfj+4/Oz87HfHN196d5utwNw+ez58zfe5k3fHe82t29MZZ61epd9f9D5/2Xu3WJt27LzrL9d+hhzzjXXXvu+9zlVpy6usl12lS9lA7EqCcSAItmSBSiALAcUSMJDuEgYHpB4AAkpQjygSEF5QCJSFAQyKEgIUCwlEhchHCUyFvhaV1edU+e29zln39Zac44xem+t8dD6mGvHeUaq81APS+fUWnPMMfro/W////0zGiEirYDCwsK5/ht5o/DeXJIePgnIeHbr4t6j/cXd7f7W7vzWxcXF/mKXKMQ82l9fXyszwErs6zjX3Fo0JhWWxChenG9fvPz4cHy4G9gIRqjTDECGQYiFhzIoN65HAKjTDGoh3u1y6/uyM1nMVLVvqhFmvFizFsI0tbUuhDLgGRnGT5X/bLvToHAwiLsrLoVCOi5H1YGZ028ebgRiCCgYii4girCEcPo7sPpgMthT4BZJ6BQAPpSrYyNuH3/89FOP3vj8px4BePnyg/0wnI9DLFO7vh7HLYBtKa4SEdVts9uzWfKzW5tEZDNshNmWepgnAAq2sHS0vSZPEFGqU2QI6dbynilW5WXpg09IplFu/L/97oqWTz4RhWd2A7VZRFoSiop0uExvivNpblK4pyxVEknt7uF0Ehf6fnj1MqQ0xiq1hnuD0yk/AZZst4jwsMiToBCDWYTANB2O+YUlnJE8j0IO75ovC4jhzb2Zh0EZQBGiLqSGr9tmUOraEczh3c7EnnwshIuHrzJsB4RYh+j13IeyEMMtcqbYpxoUALc29zPBTUDb3O11SBoIGQNxytSLdbkwC7sCgwwRkVpG9vjkv+buuSTm+TRNo1hps2HRrJkZCTO0H3tpRYflWCvWXl4mMJxg4bpKXcJcWAfatGaZD+tkhnV4xszaG+WiGrxZkKdY/QMncGhurmEpUVoz6wRBL6XM86wsWbS72nrY3IjlFARFpGOKiGgYynZ71vfigUGLEtMw2rKk9bl5DeKlRdmKeyfGMPNmN9Zaa2sB43W8nIof3DxuOmXzZlJVRLY8QJjrsoQbi2jRea6H41XWBBpXJ3ICNHKFFdZE60fzxHf33W2hvH/cLeFvu2GwCA7kq9cbvDqAKkaQYSNEFNZLB4JJVc15mipRbLdbAEV4WZZmJkqXh1fj2Ovl8uU9AqS8Wpg8t0o6lHmeQZ7gIh0KKAFghHCr82ra0nHYdt6M99okEAPBILC3OvXyC4BJCLRMMyI0BMBuHJZpttZYhZTXciAsrXJR5nI4Tnn/n407h03HZbPZL801/U5hdZkCpmPZ7ktugJqfLHPCzEKUO7bFFiECMYePhdbqx2PHBqm0ZsdpyYWsrKihSO8p0GwhJpWB3QmdNIFl2Qh/5o1H73/w9N1333nwxv279/YAqg0WS9GYqm90s9QDAK/LWBJcT8PmVuqszVubj82PQhCsPd6wIuy2hDdVJYrkyeVHZiUiDovkm7kHwp3AhZtb5nQKD3VelmUqLKWUNA1y9hMSZbIw/x+LqFVnlFI2ETFPc1eri9ZaxR3UPHxt1SYOHoZhabWxLdYAiPNYBk0lqDZIPrYt58TKysxuyEFsNd+e747TpXsj7Z0B2+325eUiUphHF+piShFWevnyJQcuLi7mjiW05lbdmLSMQx7Da52LKuDNZuGhSNrWMJTSvLqD8wiRdmiCpiPSAZOebrOmOkSrICsSK1XDrw+vNrt9rTYUyT3UPE09C2YNZSDOLToCXK3VWlWHIE+SxdNPPvx/f/e3/of/8df+6X/mH/9z//q/Mm4SGNawV0LbSKltGTNfUxsoilKt1aIxaQ+iB5OUah5hMV93IZwhgzrobFSlw3L9LoAC/aHPff477zz9zrsff/Wn3sgWla1sHGZSm4StbNRNBKxWD2JWEVX1jlJbiIcAWLl5C0oz83h1dTWIMoiV880xbjdmdnW4jAhZu/QO00F4ALguxqVEhKcOu90GeZCaz4TIEXPRrTtHbtGBvFwR0aKBAlqa23RsAHZ8weyHNnPRRpzGq0rlnQ8+Et1+5tOfLfKCcdyODmC6PojvPEhHuj4ehrH0AFQQgtvsu92eenAmwiqL12pL42E46wJ3vVJhczSvacoAh0WTwmPZTNNUbyruiEAiOm5Ks2gpuUri0IuQLnN3+RGHFCXYvEyquuUNgKmacpGxGFUijLvSVcJwgg1l2JTd5eXlfiMANuX82fNXZTwrw87adDxeA9gWcDgLz/NcypgY4EAIVFngNh0PvecoMI7bastmswHQUM2mFI+ImDAOMgjjeDwmuWY37ph1mg6OpZQ+gSSW5smBslxPxu3g7nOt424cy7gsS2pSc63uNqq0ZQZ5GXJ6E0trMpR8s7j0RsNwM7IkMZ9Ov+BQp8XqdqXJTMvRzMZxGxSH47zfneVfe7bZTsdrEWEd3Ox6OaxTEFfyMjBBcn9chPOd6xLH6YUFA/jyT//QX/5P/8O//3/+g9/8zf/7j/3cV7/+7d8H8Df+m//6P/6P/pPf+M1/8N3/7m/9/J/4p7Zl8+M/+hMAzne35uXIzPN8NBiPnI0hoqXOVUCKkvVq2+1ZO86lKKWCu44rnSiyK7EPzfqJxMyEdBg3rfVqYSYW4cM0LdY2m6ErUlE9SJWdNJODafVoy7LZbMqZtNZSR9BxgMU8L4t5sJhT7qZICxdu0dybCJF0EhgL4OFtIRHJ2jIEvFGyOzzWSWwEhAtXD+FMEvcRt1Aa/VzKJnEbbgEEvB8LUvhe2qRciiCy5ahPIJuZKxe3iLV2upOKCcThbfHW+svRPCSYmZgNmX2DaNGhHNsUpJthe5p7L8uiyvn3rOEddrdWG3toGfNZXqqBg3QM97lWEeHTy6LI0maHWbSEVjpVkI+b3TzPvdIYGESvrw+77S0HDEQDAdCBZ1vmCHIuMXroIY4AYijnD/aV5cWH88MzLXsd9sWrS6iRDUYh4AVuHYyWhrJGaBWbkbYbVmUVUuWiogNz4e355taDWxcPLzYXGxopxJpPS1iNNiEubT5j7M/2z55/BEDZSctmLPNy3A5n2+gGkbocZUO+swqbjxOAsUiwV2+qAgseBLl3Cmnu2+1+OU4NZW4FwHfffg/RPvvWDz24c0sFUScAL+p8YMwUst/eenQfwrIZD1dX0/VhOU51mSOiiJQyjONQhrEMRYcSQp3/lLKHCLMEybjdn9++tzu/2J7tx+2ZaGcfOq9yowUJezWQe20ArubjeLYLrtDtx8+n88efAcAvX90aaDqa7u+41XmGSM5a5iGKOY6HmTxG2iQYIifnwzAkNz1/VVE1q0whHAmwaBaiyqSVbQE5SZ4AC2EoEmHL3MA8nu0ALC2Qp7qA+OpDN2sIVqlcu38RKwmwVWaJcM95VZLldQh4tQU8kCuAthz3JSQWMO+G7ZMJAGYT+Pj9d967ezZ85uE2rp4A2JNNM47PF22+GbcpCy6tWkB10GGY52NE5JNbhJnJrbUarfbSri7dNANHKSXPYd3DDrGoRKh1zmu4HYbwhqCRy7omD3NbImIYdWnVgdz7ZbQ2SycowFAAgzLYIsysWV1S4M6Jb3Lkshap+3yZWmsexiSxctZYsnQ2WiPzfl5p0zwMWnRba51bP9sTsZkJVSJybut6UhEFwW2xwqX1mnAahoFFam2Zr29LJn2MzM2rKEYqHYdfG5diFkGhMoy7TarGZi2NJeBwW4uBWWFwD2YaEvBZ59QdvCUOVvtkfanJZicSLpqIxiz1goSh8Ukij3Uz7E5k1k2GzCI5wQKRFO4lJhYCYlY4ITgb618ersdNGcfRCVdXV7mjcPdajRwDlTrVtEyOw8aBqc1ugOrUau7Jx8SmtqVZ9bXnjYsaJUdKarNBh3wHeQuLKsy591gVFmSLs7t1HGnYYgsHUsc+zXl/kFpU6pKRxvwYJx0hEevj2AfF3biomg3Myb5esRZCohyRgK5USVvzsjJdCeDoR5oQLNYWWzhYpEgvW6WULbrg/xo61JByCrWwU+ZHumzZ5bDXiRs918R9cYL0KMtqvF47ToiISE+glohoFJy7ZEVWmbbWLIWV5HqUlMbzA5p5lsJLr0uIIERQ0SEici2u2bckaGaldEpCNnDBYe6MLhKxlHCLsCBhJeJ+LGTxJHpE9Aa0nklDREQpQ0RQSsXePDJlEtkJd4rGmTsFRwStXMNMW5AqiJbV6Z5Lmxk4SX1dvSyR8QiSWucUOHQo5D7V1tpCbsmbURoiLBw93s+UbuRRxKNFWPRKBetUeSEizMdjrJbYWAvxIqxZg5Z/qFLRAOuYBqZorarqo4f3iOKjjz5a2gzg7t3bjhK+DMyZgQKwTETw/dmtw2FejksmQRzu0RAc7KdyI+EUit1712D3tnB0gg6Rc/fPpSGQWYQHitpHbdXNceMtiptMWnr/WFlOXVt5RwMBRuHS40ccRKSDLsfJLfa7TZJrjsejSBMuUTjPPuyEQGsWOSVMZd2qDluipH9D1tK7YSzTdJDChYYIy8jlVKcy6NXhWssYwOZsl9/Ee+9+/87FrfsXd1+8eJ4wYRkKC6slkqaeel6WZYE3ZWFmEjrVu4STWxKn4+QI68VgIRHGeW/szw+Hq6Ue79zdz8vltBw7ZrXwYboOEmt0gqSqshAfr48k5XC4zt+1258tzXcXZ21e5umw0z0AHekb3/rtf/mXf+mf+NrPjttwP+YzLhoMY7AgbF5SXJCiFHwyivuqB1Vz7T3W/WligZYizCDbFLNjA6DYPX74sOHs97/9Ox9+VO7f3uZ+i+BO1aIfNwAMLoOIk1lYrc7MQgpAdCAO52CGcprkUK0xsyHCvDXP9xkCwqzqLWEKXW7XbKVp4dzd+x1sCUP1BR6s2uXC1uZ55iG/juSYgojZo4UHvIhqUQAaqiLQs4Mdj3PVEgBeXh5fvDq8+egxM9e6kF9TbkHMijCTEtmpEbaPfMEI1ObdAwjXkpRNCVBKdV59M0jzxR2sVMrQ2T+tEUVts3ml6D0XmfWJ4IhgIe4I53SHCAn3CTbg3iKcCNzbeAhAwQAXkRbB4eZhPcoRRmFOjRznZ2N29DDH3dt3Pnl5/dEnzz/71hvXzw8ArqeDiIS13W4/TZPIkM9CcKSCKSJrob2tjWBGFN2KlwBvt2CFEhWcinuYmOBDEQ1eJ5Pi3li0jCpNcjlarLm327dvB+xwOETEOGzzgptREebwgOUCbuGGIPfW2tLa+uSWkJ7tWqzxmlSRzONmWLIXviRZi8y8FBIhWY3QGZzxAKmoUPcosauECDl3r0d3EMACAYphM+Y9fzaWP/8Xf+WrX/3xccOf/aFPAfhzf/5fLbvy7OUnf/i97/76//Trj++98Tf/+t8AMF6M0/E4TVOty7AdUgH0iOYwb9lSlFtPWbKHjfBa2IkjmnlrltRjwUpWJYgIBUWzUYc0eM/N4DGKZlo9d9iiHJRk5cRx9pdFSPoRcVrlmlsgQhkeUgYP67wP8lqXrMpm0BpRqXAosZB4tjwAixuNZW1/WC2/JEJg5nmes12+o5GCsx3IauO15C/f9bIiIlP6QXAuCMEQEqxbJiFZjkufSYi8HprL5UKZWfpus9bak1jCsHzkrEUm3bh7NYHCxKVw9Kun2g2H7l7rQuYRhTR1ZHgzSIB7geVaSOERkb3JLbqYYsscTM1Bopuyef7yEsCBfH9+9/o4S9GIWNKgCoUOJBROJGU7nmVY6e33P3j/o69f19Yan93e3Xl0+9H8MGpIyHxYDpeHOjVbyA29iCEQjqVGW2K7pe2WVEmFtHApqoW50Hi+Ob936+7ju2cXO9kwxFsszWMJv5qOvDsbLs6ffvx0t92mLYOVl6gOr2iZOokGuG13w8vjq1KKbjcADq0pF9kNV/Oy22wHwjzNADbjti7+4uq42eyuDvb73/02gMXw5v2752c7CZO6kDUAZwpEe/vD77+YLmMrw92zs5HKcbudjnWubVmCUuAo4zCUMupQiiqUE5pOHV4nTAwWHcbN9mzYDOOGpVizeWkGRIs+yVOWOi8cVBfjMgDg1pxVNsPktLu49+GTpwC++Z2v391t753fUdLDcnTDmAdUUimFWII4uBeoBxIz12+8vCcz08dcwpswtGeaPMPswkqszVvyRB3WWsvingASV8ekCVa31pBkHEAYYxlrbdkAtALkOkvP3YZx0/cG1WprATKkr1qbCQDdbBUTt+VwfYCz6i0Ag+yvDvPLF68+fe/89lnBcpUFfDsZbVmKDAT3zolgyo7HzE1Hp0tSsIODwh2+rgevgVE5IqlQoGBizii/MPo1jFa9kjmnHJXe21q9LYYIMbPIfdqp3uvkl+UVwR9EEBmIrAu2YBAFIk0QOBE0qGX+LszRUfSxhomi58H721k1TSAOMAvngTtixQxSBum65Gph8AzcbbiX9WYlGxEJHLXWHppjRphnxb30BZpEcphqLaoban/frcdxo9MZpOM7iJVUOb8DB1G6UvqxNxIale2cRGjuecDpDjiAlYjzAJCvyx7RSSS8KK9Q2EasEE63eJ/vCpEBkbue/uUqq5kdDovTDdIhIpRYRHw2gfTwi4GIh2FM/MMwjLn9rh7kLdJFspbStbYYZxCsm+tXG51R3vzUHRyvR6pbOPsN7t/JBeIc8QPI4GiBTAGRWQ7a1xm7NQvVEu61tfzwQkSOWFPa+fX3oiISIs8ellWJkJtaAJLe+yirh6ljwm/eqIkvvnnLkquwRNLh1l4cBzNzh1TRiT+f28oMg4hQ3uux9jYwk7DkVsOznpHzIHmqsM4yKu8V0HqzPc0/rLU2DGtcp2MpAQ+W07Yg3ENZiDkivFMSnIk5txltOe1uV7oov6bFeAu0wGKeWlhfHZxKGa3HgeKPFBFVb3+k8RdwEhKRDpCP6EKCw92hHSbUzIiJSRoFWi8ulULGbNXgThxrNMCQzM/X+p9FhFjF28nLCkDHdIthPVqs0T7ugPYEBfUbiTVWB1Duqk88ISFOtvCSz3Da1ns8vzMpRES0XB8mM3r44P7uevveh+8AePXyk89//rPCI0scjq9unZ8B2J/dORwO8F2RYpjRvfquHOGFWYTSawwLYwa5ErlQok86BIJJPIGJq2+pF7hCShvdTq+TIKeihVRPWnuwr1FxESFbAUIccG+ItOj1k0Cmf5V48UBEv5NTN3SRjc7HI8R7UsnBQaWUdKoBuD40EUn0wDgWOM3zDMCnOZtsrC7H6Wq/360IG1aVMsirq+ukWthSHz16o83TsxevRJXWWTSYRDg8FbferFlEIJJkE2Kyjvg2d5BoEDxavw6UJkJy8uPx8PDBOYCXL1+OY5Fh+PDpB4tN9x7e6XJnrfcePrg+TNfXxzz+tVp34347jJdXL15cv3z06FGfAbaqxsTx4I377/3WH/4vf/u/B/CLv/Sn/81/6y9O9ereg9tTvc5cZfPGTLXOzFyGTkQvMqwNF6lCn8Q+iBDCkozjHRUBUaKInI2M2wGATwivD+/f/r2v11dXx8cP7gCo8yvAQ0mYycKtptmEmFudg7oT+6Z/kcBM03RYB0dothQZIlKOo2ackSKiAAai5qsnU0SZtbU2ll4ym1cm/0hEIwSDo8O03d0WC2Usbqs/Cd4MTBKAdDKDLXNUxohoICqJe7y+fhFhZ2fbvF4iY6LjnFuwWAstUoZdrtUiA7G05sQ3VTh5wlLRwhEh69ikJhiRmUQ46z/meYbHdruVwiAh77hEdydyysgJkXPrXVW9EuUkS4KJmi20Nh/17JEgvHltuVwS5U4EGYThQG01m48BEA+b7TZeHl9evnrx6vzW2RkAXyTC4FF0nLGGXXXgiFYXClKUPmC36sbuXiRBG81yWNdnAZbU+e7S8liWKSJUWaUDEbiUeVrMG6l6FhECTMwqJDzPU3axl7W92z1aNFFxP/HiSBipmg8ra1tJg6MxIRAdA4UueDBzSMRaE0tCLETirWUI09bm7LxcZllQxeusPshBHBykyUxJPDAhyWTkBmDQAYyPP3nvyz/5hU9evsoT9M/+Yz/99OmLX/mVX/73/93P/Iu/9C/9qT/+83fu3MlVopQhEPuz2zXmdRMWcDohgaIH9CzbAzrTYQX9kMM9SlER5qwlWluozOpUbeM9Vt3awpAyFi79cJNW5IgAhNyJu/1BlDjKGk6Jvsgscw42M6HltnZvK9dmxFxKoRVBb2YUxEWF5KYXnsCJH+bEua0tmMKSuyiicHRyQUCKckRrRoVz4hpZ4QgmgsFby5AjtVYjAkWE1z4IMLMSmdCNuuHdyZ3ds0hd+pSWCndmle4gucGIgMis9XrXwgiCOXEePPuBxMlJMoTW8VTJjzR3ZRWVQbTHjWsddIC6I1i11sgR4jRNIWNznq4rbS7yh88O0/E48cxLnZIGPWy2UsZmsSyVVF68+P7x+hLAixfP7ty5+OL9x3fvvXH+3v1xMz56/AgN7OzV6mxeA0bknESeFDhq81aN0QhG7ETOQipMgmDXrW7ON7s7+4u752XU7A1McObV5fXvfP3b5Wx/6869w/UlAIUMMrJ7SDsuiX1FzQDybLQAw7bqAODJqxfH5fr2/mw/jvXV8azI4AKAazAPZbd7ZfGtD9+9vH4G4M1Hj998fGujEcvkYewGYCzl3r2Ly1fPypYevHkbfh6WeNRmbuaJr+pJFCFmRkKl4wQLJO5AGhFidTfmCdIc5GwWLdzNHie3JYhYhlLGurjxAMCFA9vj4p88e/7B+3+YC9p09epHvvjZc7BdT1uW27f3fj2ny5Ui3MKaB/XkC4mKCjO5hyF0PYC1ahFRtFiLNPJQUF1yUyuIEO9sHTIyr8zImuc8myzLzJtNyTJfatY9II6o4YWdfYU/KBOXPievtvR8B+ckFNqxzXB0wv3cpo1KY26GqgXA9eJPP35hxPcePhARqgkpU1aZWghxAoU7aChPQh4RiWb3bs3O3vC1cXqN3ZXunnF+rbQre5cl0wndLQhCVLCwUm48SlEu4QAJZjyUfFMAACAASURBVDJQyCrUUjh3BxdOJSoekevJiXIYEZZMzCCsMZmWrECCkCY9voM63M08YGbmK7m/DHoquySKE4RRuLgnpJWyKDf6MBvM1FrjPslDoGUhthLNLV6H+idONbrG0pmsIoKImgPmPs8kh1EPnfEJOBJrt0UOs0Euyn34DcBpWhYAg46qvfL6tCsG90G728r2640tFEyqiOi08EgqTCbFgGqmJ/yCEEX/r/OHWeTcmkH47OwsOTtWW2uW+NHO+FudmEW1RZh3I7w3c2vkxrR2vkfk5LLnwV87yiXnAYII83WQdvL25YAp1aETiTaRUQr5gRM4sPIPRE7xy77JTxistdZao2zKCIJBhFXUo629j/mlRhqc+tBDVLWsF859TZeHg5mHQV+vsKbVHJX3+rq89hul1irCvQMnbgCQ9FqLSnI3ThUqK5ujehjyTxPOpdCj5vAp4XKrZJCf3VPC9DVoJIJTlUO/11ezw0kceS1UFa211pms+U3TUidqlAGqEx41P2mXA3GqngVT5yusI5FeIQmwWyPqgB9m7myz1k4znoDlnLkTy6yufydHpKYJIs+WVgoIEwmjs0vXsFx0aTbLw1ehKqPvvtmMfXe7VM9EsfRW+FO/0qkXOq2DPe8XnYpyGhNJ9nm0lm+SPtFqLcCjFvQvNFmSdLra3WcPUHhrbTuWaQETHty/y+IAPvrkw3fffuf+vXt3b99mHdLZMMqGEcuM7W5/Pc3kFYCTeUR4ieAIJ75ptowI8lS/bgAQdoNT8fyOmHFiKGPtzYkAZxMhUZ49stjSABEKStG6TztVyZ3g+d9nnSYirFVjqiIqJ1pyi5yHW/ighTW6tL/SRiNsqg3A9uwMTMuxzi2zxdxbnxnjZhewQbfjRnPWd5ynWuude3d1GB7udx8//Tht3sd5gseoQ7NaigKwlgWMwqynx9YsBhlAbrXVaugkXJCEu4M1MmBmuRQ6UTjYKIaz4eNXTzMatoR71PtvPGi+/O4f/DaAew9vg9mf0zRXkfLxsxdpCnj6UVy+evEzP/PTf/83/t43v/N7kp5GUTd869vf+MJnP/OVL3/p5dUnAI7L5Vc+/fmXx2eH+dJhqZdTDRGurebUpa/vaw043MGxmi1A0f0p+ao8gS9FKMxbq0HYbnYAZIr5cDne3t2+uPXq5TQtPfHOAQkeWJzIfe1CJyzLUkYtZSCSNB+aVw6mNWV6gtqr6vEwpTe9iw5wochT5GnlESGzuixzlsWeGmfNFxHZDqU1Tx4iABpHCyd4MBHYU4z2BqDw2LN4ebJVWqy2xQi6HfbHQwXw5MmTMpzphs0XFRrKFj7l53VQC/OKMpTe4KjFzGqt2+2WiPoOpKU7wIiEOXgtsXK3XCJq7djwWk25p92Z7ZQazaU+YDnbSBamSOnZVGq11RNXrLXW26m9m3tTaxYheC6uKx+YUo/GsD1blpa+jDJsWuN79x7I1fV77703vvUQwGbcLNOsg05LLaVkTLIPcMgBiaA0ixoFZbM5BAjmIa8MwZrkpCdsjd6QR0SNCNBNVzqt9XuttaBT9wQDfrLJMHeCrBsSkJ19hbSyJWld07Iptm8BYz3eEHWMSHAmQhEc6Pa3PBjke22tVLtJVudHcG/epYRs8vIIykKxbg9mRXCWjHZroQUBocvHL9+/uHP/6lABzMvl2W58NR1/7df+28ePH//CL/xCLh2t+X6/bW1hlqjCme8gzztBRYm6mELCzYxynBuRIfB84xT31lpzMFYTChGyvJBtmg6bze7UtEgQhgdo0NIrhNN1yIB7boUFZIRam1nVPNIDzapEGQu308ymJNu1eLRUC9qynCyT3L8yYpGBBEDJvFggmtEKq+/swMBGSx4teu4DkhNSJoLHOp06bSGEgDRVMUtYc4CDHbTMNbPlqjCzrHs6tWjlTUVEy9JeZ+P3DrKgMMshUEQgbC15by1PLFRgnhb2U6WiIUhYx0E0pKOI+mp30v5Pe8IbhLw7RR9umZmDBlJoqV4Swfjhx5ff+/73rg9Xic/OB4FQmMW8gOnycH1+vv3iZx8D+PIXP/vgYi/EtWG8f+fizu3wICM2IifkeMuZIcxC4OwONmvNap3nOs8RLdCIwAwnNzQqpFstZ0M52+ioJOTZxEi02+0uD8u3vvv2W299+nw7AhDZudJ8PBCURIbNBsBhOtpsOxlu3zl/+6NP/uC7bwP4+Op6u9s/un/n1lY/d/8eMW02CuDFy8umHOPmnQ8+fPbq+q1PPQTw6P7F+Y7r8Yg2F10TkZvxi59/K/fUIF+n/AbvL4Rg4XV7QwEi0SwWpJuxY65OonTaAJP2c1QLj+g1W2Fo8HAqgzTEdFwALNDl0N794OPL46G6f+rNxwC+eOtzD+7dvrr6xG0Kimk6bNOvh8Zu1JzMnWDcAQHLspSiiVrkskkZ1oyIOBrce144wlozEGgQmEvgBkFOKqfujnSpj0WF3FvOAHi1qqmoOFNI8+5fC2ViDjYnq27cGbppIjaEB9xjkkx6onmEKZfdfmrFZQRwdVi+9+67X/jcp3Znm/nw4lZhANvCdZlH4cSJ+alUQVIRtBRMV4ZFdERkNz+s4C7S4AxEJOQyFVuEuWU0vSvUYGZnX0lLGSdHOjHcwJG26JuPlpyqhEbm6FZ1OGHiT8NIQzhirlWF+59q/XRDSZLqL1z8kUrB06ltddt1YujK6yNAKMfIsnr5+/ST3VZzjcEJyhEgp2DmVtuaYOIbOEsn14Qtxqrp5c+7Q1SSbe9ma2HAShyNcLeItWaOmagLGSLirxUmes9Vo62ltqx0OtydjoYtPBM7IlJrTZ6/kEZGKS2LNSmFb0lDNDMXdusgWBAVkQhzgspQ25T3TN8naD7LnTwNohZuaTlZcbBERP1F5Y5OohhEwlF7eoFWuyXS32nrl/L6yfcf6YLl1/0dP3ACh0hxa2CoKEfUWpND1sntRAQRJu6tHBZBgxQiMDQf+B4tObnt1z4gYkVYUgeae09ykhMxkrFL/Hpziigxd+r7qiYiwq1W1W3uYIKDiDzrCajXwQaRR2TrJk6tr+vT0pfvwGmDG9mP6c5dPgAxSuTo0jkw5xxgHDOKFk7KRVhu5D0Gk3h4mK9ZEmJQcnqp1y9lA3UEI8IG7bR859zRdspmd+AXZRUG9TKJ6JXdIGrt1JC7yjEJM/fGsm58UnzyHA75a9eBeos1S6xUuBPyY43zaP+hM7tvtKQ3cxU4DHB6TehJ45/DAskRovVkUsMgEE7OtWqKL6TS5ikLI6lTQbCqiElS7GmNfk5IThAhT7DeUxvOAfJAr+RwCof7+WZn4dbqpx49BLA/G7/1nW9/+OSTgN6/u7dWAby6PI48iGge/9YWj2BQEIWRrxKPh3MwHGEA5a2s+Z5clkVHZeqDw5wdUaoYpC5ZsH3zUDX36s59KxAeiQNARMt7Q0QLi0nS5Sns1NlGwQxD6Zj6FWing6qaL6qc2So4yLIMBy36U1NtIRVnlHEAk1nN1prtuLm6vmbmw/Xlxe39q1fPAQyb8uHT9/763/yvtrv9T/zUz37tj30tD6uiw6DleD1dnJ9P09UaLFyRSyc5jJByXmtOVAV8kueYtXVFDb0RFp6z9DSAZSDuanl1OBzu3Ln4e7/5W2986vE7730XwH/+X/ytaTkej/P5rYtXV4ds3/zVX/3Vy5fPf+M3/q/Hn7r7d/+3v/3Nb39rWuZczbebs+N0/ZNf+tLDx/u/9G//BQDjmX7r7a9v90Mp3FrNzH1wcGF2BqGFT3UBIHV1e4VljCiLG5JcparMNz4vimDO46pYRI5GCbwbRKien41/+M7Tz7z1OQC3dyPZwvBC7MSeMWMjc7CeXPTdUh59mG+vr6VMSlkaH8JD8b7TqM1NiFkS15kNTKFMzZDNDwjOOYNKjKO4MQnXdUFgzp5aMLNbr10g0q6+NCOkmRegGrDWXIYd0f7pkycALi+vf+RH3xpGMlwTavUW1VKtY9VhKMflJRXNB6RFa96cGsRJwGlxai0C7irwFd6VbMshjGptERjLHsC4JTOrS7Sprbiv5LYAwSQSYTT0DRQz91AJegMR1voZCunbll6oaRGkXAKeYNW8NtWru0d42Qy11jKU3OqZ2WYznAe9evH8vScfArh399YgGmZhttto17J9AUyFVdisrsUTIIE75nnmU0QLSNO/ka3YsP4RynbofH/rwZl5WiirT5h9fVsZYp7ncRyJRZmttnmZASiXQUeQT63KCQ/e7MThFpE+I1q7sE/db5lnJBLz5h7upjr0OlhwrnLVKzzyzD+IJmhbRZtbH/8ThVDOGjn6BM+sITLO+frq4cRR7XB+Z//85Yf78wcAXjx7hRj35/sf+9KXuJZxHPP+uLh9t7VGVJ4/uywDJVKHiK0ZU7dko5tzLY+laeLoqnXkkiqlSLV6Wsc8YmlL9kFCmLIVApJ20eYV0sURX1rkOY+Qzez5K92NPIRy8J0qv6WUEO7C5aZ5Ye0StOrzvCSwKQ1eCcYvpZyI6QOnHmexxrJyuYCHFl2WBd7bcBjU3MJATK2ZduczhZNFACYiWSxFGhpDZOg6fJ2XBpNux2E9J1lvxPAIDw8ftSRW7/XcirVwdDmyhelqoInwSMGUTiOTcFhCtRFOUZSZe53C2ohFkrGEnAbnRsCbGTcXRASTrz/13e7W9dIgw7DZvfPeEwDvffDu2a3zNz/95mar49AbpuuEeW6D7PbnFxf3Lw5XL5bDcwDi0/GTjzZjWSYbGf9//3P71q1Ht754tOV3fvcP8nh//+7dO+f7Mp4TaD7Mx2MDME3BrB++98E7773/9Pnl47c+D+BnfvLL1b1N0+Fw+exynrfDkA8yjzrsnr26/vjZy/1298bDewDOSqBeo06FaKNDktEJ4S1IsozDwak9BTGEqdYQkKwp4ByAdXIRWAufPDuejkzvFQmqgweyXzmtHf3eaAZgbtVZM/NGunn14vDuR8/ffOvTjx/eHhUA7myKtGlvsdmeTfV4nK4rHQGI2YaHgSTAHj77km7rzTgwS11abR5eO2suWEsJcwTLahMuTNE9BllX0VUDEaVo3irDSq/c8jRuWHiqnCeKiDJTZKAubQJhFJ5OqbLpbT5WzSqBBRB2KXQdczZekcirw0Tl9sFoqgHgo+cvF/OHDx9GTIj+KHh1r1RUHdKg/br3Hgb3noeOk4Ei31mBm1u2NVIm8m4c9rgB5/dwvjH1OVzvd28IGSh3mbUtaU09RX6im8GjL6WOeK0wxcwiLMwjQqm75gNk5iJFpPQVFYHov8JPzKxg4nRtyGnMCaDWhZlXu5Cf8hG11k3ZZIr8dMB0s7Ag8nEYrVqOhIU5h8q25otPyxQzB+fRs4dBWk22tJlbHtn6ZB/W2sIoPW1hCWlKgaEfwtxbhk899yxchkI3hSmnRGSvd+n966kYrD+0Fi4I4ZuBrmhfDnNQXUrxU/rBXdNGs4IgIrITXc1snus81zyDDEMRkJudto45PK61BqUCgtNxnol6fDWw9mzm8k5MxGuePQGqZhbhdNpIkPcDnBvLKpfhprYvT7U/cAIH5SEE2eBxoxHkFckck4j0ltb1qJ0RcVlR3mlCzm3ZSe+Pm0bMtNskcoatmXvNQYGuYZDWWjc0+ul8Hh3oqtqW6muSP7/p11tUXr+zqRcmnw6LSMH5VIqXzPlYLT3rTIwYzpDVay+n5Mt6Y3HOsjru/uafk4GCmKSIbAaJiJRIAjYMA3PXz06X5SRh3sxLI598qWZJdFwTZWg1t6GSHQzrAkGAODcg1qEvM1Nk1epr55numA1AnCE96VrDo/WBDLj3e3uEu2rJYEasKOxuoCCvS+8MUikObhZJ4lEpPfrFkbBiCItQJIyNQpTTIYPVZZ3bIBHJFF8+V0rMOSEIFHDi8i2cokN3VHuqiRkBTMtMQcNmG7VeXb7M9O+P/vCPvPv+s3fe/RD+4OHdO3kTkIoUmpZrLdxQThG/IIl0E2csENk9SMGipEw9oEHB1T13yU7eV/3+wKPWaq1v+Lic5loMkpxodaTQmt/rvyvdGR7ExMQNnsIHCZXee2IIRpZ9uNXmeRfVeSHr6RjuaR3lCOp+19rcwNFHSRKJHL+cXp6fX8zz/PEnT7b78vtf/70sQr59+9b7T945v7jzV//aX/nmN78J4Jd/+c/a7K15s/bi1auxyGq9Kem7A+L04NdaRbrCJVRiHY1GpxKs9Ma1/TUAQ2xGOdYZwHG+/sO3v/Xl/Y/9H7/xv37px370T/zJnwNQ6fiFL3zh6UefTNPCqu9/+AGANz/14NaPf/7xG3e2e/knf/5r/9q/8WfvPXyQ79S5GsO5tadP3uchAFwenp/f3lWbg53YenG1IO/5nIcnfoKZfanMSkSDFkswDkABC8+6u3X2n/B2VhYiBaK3/HARtuPhxe3zs2bl6hgA7t7ecp3Y3Koxd50rAAvfbrcRvcq3gwmVHeZueM2oCVCtNRO2rTUuvX8jKBxGcTPYMCMB5QEpu9AyuSoiEWStiY5wr90DYtYaEWmRyebsn9cyeLPWWq1NdRhEANR2BFR4IN5dHv2jp68A7Pfnjx7fDxyBCVQD3UFGNGTmUJU9mtmpFN1Fqdns1XvPKVwgOR9YZzydYSAyErH7aUZEEc2saTrp9XU1nAFqYeJk3QBP1jwCypnZ4STIKilBQMLSa1wsGjOHgYLAfhpThFlGbA+Hg4Dc5vWdosvUwvDw4cNnz58AuLqeb9/emrftUGpdRAPAMk1CYFa6KRlECxdQs6aiGRXkvgNICdwDMYylu7TC4OkQ5wTS51+bgxXr06JVJCAyM6JI4GRuxEopQjwvDUKQtcWde70u3HXtVhVmB4oIXoPwB4GYa4UbzEOk78wo93srOeKUZcivWCjcW/6GfDRuZDvvE5SbzUB4rL1pQDSfZuNhq/N8BLDdbalt/tpf/S//1J/807/4i784X9YEmpITQ8Zx3G63GchIRaKF5av85D7oJx4SspvRoTtgcMc4DGjwVpOiQUGWO1Zi5n7PqGqQV2u1zrySKggO5yDvXQ6nghM34XzLZk45Xc9dymAeiSgJ3A4EpcMiRCRfuDwoEaf24dQ3V621cchuIKLXtlgB6ylwMzekRLIeTV15INXVjsq9s9JBhBwvE5yYwaSqMC+cYHwiolK0y2yrSdbMzFpS/UX6rrfvyz2EVUTsNHVB7go8L2Iunqrkbq1lm0I2nYu5pSCegyucynBUUwIqcjoC6ck5khxcADroMI6L+6G1j588eXX5AsCti/0P//AX3CZGE/LCBQCNpU0erhullx+8L4qdMoBRtzZVFTK1NnwteAvgejLdXtTgBR7A9XQNYDeUx7tzOx5rnYOcOLfI1eJgPpWBSGjo2pNEUzOxVjCzzoJXBKA6/8SXfmQBX9d5M4zPX7wAcH11PNy/e7E/V5bLF1fPnj0D8PyTF+bVvd25d/dPfuWnHz56E8D1sS7VbG/f+MYn337x7ld/5ieH3Q7Acrh8+4Mn3/vuO/uLix/53Oc2PAGIZcKgo5CCMuaRO9IilAdRnFxa/RAbQ9FAJ9y7e6RpIJGiK9o2+vw25ahI9BcJo9dWhBD68CDMibRwtcZFBikAXMps7Vjr3YcPh/Ny/fwJAD3aJtpZkQ2xEco4dK9EbZQDs0zMZSqKEUBDuFBYpwQi/fsB81DilcJrRbQhIouFb+A1Bb1jyig8t8pLmygkgkSolDH/xblVt5ZjrpsOo55H10EKQ3ofkJARMQeTuzdzX/IlKJsafFXns80o4/js+SsAb7/99ltvvrHdDLRc39pveboGUKdaeAsPGVQQtPZCnXIAgdPRJOeluWA5IgUYZFHBqoxIWUNkBBmUlwa6CZNQjlGDydHXSSgNMsKjP49+Q4dMssbrQ/te7YQucHSng0oEtXAmsTUTmgf+nCiLdDbHugDgNB997eDpaREqRTKJ7K3N1S0rOyhSdF6jMdn402sMe3qXOaESzH21Xk3WkRyf/ruFZSjIL8wdp8slzOCxDCKSkfMMwGaFPBGlKwSUmwpvLUsObV2aOC9sulFOmto6MLuxq5DkuxIqUqepXxB3EfF+boWslT4UIA9Di2jAeoezLMsCJtXh9OvyQLG4ZSPOzR3DeeIOJcowY4ICLAJh5MG9AbtP/W9sNdkaub7jnFD45LKx0288dcSetgH/SJrhByei0lmdlAk97oIAKGC10Vr52yMP8HQS5u6KuqvidApw95bAf3e34DjhGLkLpUEcFI4kjnXjnCMsnD26BbIPXggeIszDMM3L2mQHirQM3UxW+61mmTXl1joJYigFzkQUBoPFWlAazL2H5eQIcAIcmaORU8txv2kEbGYgz5Vo1BIRSGwPKDVUBJOEm0fu3VMQjQ5jsdXSmYZbkXWSd9NvRx5hhGYhIkFMvarDCNnitfb6vCaRuDvJSTrpNc5pZDuZS5s3wMMpPS+dqOdm1VRJBsGJrJgbGXOzRtShX8h0M1N4ZNrlH3KaRaw94uhmSFtRICQZoFjqMohaWLbtpEJhZmBh0WrNvVGcOJyOcAlYUIbmmzXiyKJeVcWaXjrM02bcIXyeroko58McvD0/e/C4XE3LkyeXOQreb4uh1qgNx7rQqnYnncrdHd4r1ouqrCFoCiakKRlMNJYxJ2PCJV3WXpt10ddb8xybk0qeRIiIlWp6kYRBUa2lJzy1avfmzSi4JBJylaWUVYRauDtF9PmyI5ucwpPKwT1YRB4R1r/rVACVbWlOIQ7R2J9tc4758uXLb3zn9377t3/7O9/81p/5M//Co8d3AVxNlz/xUz/6H3z+33vjzc/8nb/7v/9nf/mvAPjSj33lq1/5GSLZ7USI804WBoIt7QM9ZI5wY1CRkvjYG4sTgRDCAGcVwGrvcgqCuT1//lyHkgzdX/87//Orw0d/6d/5C6pUBgHwz/3zv7jb7cqwmee639w62hHAJ598Iko/97WvXl29/Pl/9o/vz3eHacpPPey2DEKzT7119+rqEsCmlCALtutpHgbF+rI5pcxaa5vNkOeZuU5JGCUiYVnfHMiQQhaSr25PcrcaHsyQUzEwWsVUl9t37ty5++iT5xOAN+5v2GMwhLVggPvg3d02Qe7pZwystoRs2BmGwiKJniGPukTRLWrMUy0SudKm1OiRCfEuOs+zi4g1lFJA0uqSpL1WjYJEEUFJuxDKVHFQw8hF8lDH6soBsUCQZnMrj1nkvj82ffbx9fXVAuAzn/8MqDmuC88qVWBps2IXW9zdZZDqjajL1kWoaFmW2bzqZpNPqLAIiXn2VkTa38wnUipa3BFWASy1RkQpImTEeWRyADWMECABqBqox3QlvHiYNUJY1wGCmBVQz5ziiltSVasmREk57DtsBDOLaJiXUfOHFo2YbHEnPTs/T3fP5dVLujzsd1vzaHXZlNx1V3dvVrNerAPVa81WDBZRStdJ9AGbWXQrX3/d5Fu1hRGJouShMmNHp0qHbgdQKePQWvNauZSiuqZKkZkgFAX1h5GCVFQgDhPSPt1VFuJEWCRpYd3OU3gahJAE3ForaeLfqxBzcEIrnYJJUrcW6iQ0SgVj7WTJDzuUIX0q4RE3LkuG+Ga/meYjYePLAuDF88v9eO8rX/nJw+VhUza7O/sTNY0htdbNuF3qpNzh/OhBe7g3rKaMTGPlROL0bsq/53g8OpzW8j8mHscxAcnLVJdlyrVrGIaUMgpL/oK8LQlpFF3tCZxjCdekaHuStinf1Mopp2ItAggSJoBIxlFtWvKlHw5HFgav7BuEtyx8CXldfnIKp2pLRmg69piYOHRty86EYPSxLWXiXdY4oZkDnP+77nBIiObjEX6zPeXseBJEyDI3Ic5MUPrWEaEsWgTZ5AUnyinIGmABOI+dkRZa9nWDEJRnQj9RtzIknKhXM7Nqr2PqunRlZNlRPS81hMtYj9PTJ++fX9wCcP/+3Viu9ptSl9oOx8YMYKu7QlTt2K6uzghsSLnQrVEZjBFFKhbqgC1jJzGWYCrjTkYA+2G4ev7hjoPcapvLWADs91vz8fJ62g5jay3bpiJMQEwKgnsjWV69egHg/v1Hy9W0050w3vrxH/vg6VMA33/y9Pvvvv87L14AeHT34e39BYAvfP7BOA5lL83bRtXnVwDi8rDVYTzbP7xz65vfe/b//N43ro+HZMSc7bYPH9z79ONHt0ftD6N5ARflOi8eSz/3QlQ1C7bdvVe/WVCIR2w2Y7XWlsz+hCShARIruRxAtRphK3bAs1FiaRbe/zV0hn9ullprzf4/5t48aNc1K+u71lr3/Qzv+37Tns4++wzdnD7QgHQ33dKiKVEGEUjAAQ2ggKjBAQuKBEOMsSpGjZpURc0gmNIkpVYqISXahiGIGExAC+imaWzouTndfYZ9zp6/4R2e57nve638se7n/b62zH/+wfnnTLv2/t7huYdrXdfvMtVSRsfew0K0pqUHD94I7fV+2QNo87hQZs3b9elQRuniatUBmKggW4buD0keh1nvdqSeMCe3NNTVzDPXQdysoQAHJtNcEpEQ6hElg6CexgmkRXMC0MaQydKUsxqUJDaOfggBZdxVf6CvySaawUIxtsOYgs/tWYhNxAxT0jypUr8EoNKO2ULfKHUp4cnDJwAi8XN3ngrIjYBhVbYmCsHjCUps/vSVkkF7vobC9sS9OaNm++JziFBkqQjt/d3KYGwgYtA+Y475FkPMwzh6u6ffUb0kW1PRPDdDEVV2hs2Pp6tEIRIFmvtfUU+ETISsXj05g5drxQAxBceRml/ozGBKFf0DAJEl5+wQ6xhmscYQQzC1nDMYs7xL9V5WK6X3F3Yz9V4nI0JVQ6xeRM19ip4nMpK53ptm3AbVoCYFCWGOqLjhU1BVkqrDkkYJIg2ZViFY6y923pyZ31BkFqRQCkxN5+uzCIkIG6pATpcRMAMFFr+JuFuDXZZUKkXdVfK+ggAAIABJREFUQzHrjAgSOAZVbWLrBDorSkBkQTUs+msv3p51lQxaX5G3nxSrdHap6BYiQlE/HlhtZVazonQZIyKiJrQgT7TtfdwMiLn3h/jXo8ARQphfv15m8KyUpCyI1KrmGYgdYowpjb6keIzH1BtmYTAJM0UCsFk/qFHK+R1xV4+7NvbJKy/dvsq2KCmXUkw4hNA1bTU+uSw3fznceesm9r3X4Ir2z1qUQQWXZBEJolZVqFIKZt0OWlRViEipeCO9KdTathXIXrTzPy6l5ICS/Z/lb6CIg3O0a1o/Q+Wc1dR3mv0J2zeMajmpJSzk3jSgjsqrG7l81ma/z9oRcbYkwa6+5KLJzHzs0zRNrTJVH5b6e8u1oC6xy7T+0edavsCBOaesJROZmxGq+5dMrTRhkcfkza9EZmzVQuZDKqUQgpAYm5+E/TszpiGElSeiJVQ/XkkoqiFIjLGU4mB8MyEtfuxjEfcnO4nTjGCEPZ/F0PftZr1p+8Wy76Yxh7Ymxk/PTiku3vzCCy//2iuvvf4QwJ3bR32bOChEVcnUJ1qBmJkKkFCnBlAtSpKzagGpMhc3LimRSMw5G6EJwe8DuykDFmNjIkCelyGUog7xZqkzz7ZrAIzjzoq2XawrYCpsRg5/rNiUGbkUYk4TB4GSt7SSAkEscBqLVQoWXFtSVR/zeqp5TIM0sV926+3Fyy9/5vHZwzfuvgbgYx/7yLgd+65bHPbtMrzzXe8CkMp2LNvu8AZx+h1f/dvf/4u/DODH/q8fe8vnfN6yW5KwWmqqII2SsyqCUAjB1e5hmERIrbiniQL7dhKgxpTSwELADF8ynrc2bvvu7t1XAfz3P/DfHhx2zzz/1Oogpryt5HOzu68/aGJrhNeGT12/ebNeIK08fnJKZLEJL7/y2tG1EwC7NHE+L6U0FGFFdfLWgyZy3k6LRZdS8k0xxmhmTdPknIdhmJ+vEppoRUvJ6rXVuQDwKkaz+tS7+8DXgVJK1tw0i3G7BWBTWPZhEQRdbLvD+w/PAKyf7zuUYMpmxhV1pbCkqkOOYsRCOi8dVOnlm+3WuAI7gjQS443jWwy+uLi4GM8AcOOF8+aLx36y2kTxj6OYBmJVAbBYdtCS8khEqsWFqqbtmTlPo+ZCgB9wkyUSNglKYSqmKQEIVEDBgN2QL9Ybj4u/8MKbhukRkQVRpmIle4cUMwzZyKZpylaaJgIQMmb/tiSixp1PZAYLWrhkNaifqwRMIecyljTG2HqLilN32i6O2w2sqGZvJkuThtDEEIVDKZWWz6HlskNyXEVCvVp3IDazrEpcgTXZUiOhwjEEhMprdBqzCJGIaanOFBgyIjcGOz89C6EDcHZ2/+zx7oU3vakgBeZCGcCiWw7jxg8koWk5xNqIwRYCTcNg0QJh7wHMyH4NH8fR1+q2jWbB1fmSaw9X24RSSgxt6GLJtXjbj1NtK6OWK3hpFNWW27ZtM7PCXF2Fh6J9JmG1AsxL/mBmWdPcA6eEYGRGMQYgxMDOvqnQkxkON++D1ratiSoszs1QrtHAXAO9GubfnyoFcyM3mAtYlaM0TbcA8Gsf++hHfvWnv/0PfCflZhimcXvRx84/x9249aYY0kuFhLRC97OWWtkGm1KKQMONsbG7sYhRLBBnsiCBTLPH0EpSR/AUjdJUlgohxkiz291fbBvakrTkbCBFBfWRgU0da+qcMjdDeQps/47Nm76BaqF7nB1GOeeSKn6i2CXaKefM5kX2c01tPWtbzhlOr5ldqyJCZMUwTV74CGaJMTKHPe0LwDCmXFRLno8c1SRVsrWhdUaXv9g5IExE1LbtbBet0ryx1z3m2Hh1q82LJItUUYzIclZmjpGLojYlqXGQ2DZlu4uRaV5+r+beTdXNs9JIiLFoSmUykuJVi02kpj9fbx4+eaA2HB89BeBgEfOwwzgtmC0Gd9UhbRjSNtxwnLZjScW4ATCVJItW2dCEXDKXCUC/iMP2nDj2YUGkh0cHAMbNRdfB0hAi96tFKhnAxdkTJe27xfpiG0JoQl9PbrnKOqHjXTnvj7wke1i0ENaQqFycH3l50J3b12+cuBPzeHlkUwbQS9s04Xw8Wy1jGkbvQDlcEJCEx+uH3ee/+MK9R48OVwduSr9xcnjr2pGUzJpiEADjRGIgqJWRWDxeRyLDboIE08t7DrFf/v1SWkvoYwyRgynlrNOUmigpm0vMQGERPz/P5t/kkGMx97T7vbQQtJSp6drR1A1KEvKNG4e3Hh++8fpnTHZvunMLwDANAdpoCZH72I5l2u7Ws0egaYIoUzb1TKUVeur27WG3S1PWnL0HtKAEjjllIWEOZQYGk4h3RUWQgh0amIlTUQGWEh0oDCAn5cgSgyAEaurMr+QplxgDvKbA9ZFUUi5cDByDx5pRr/Q5GgmbNCZI6uGyYNna0N97eHb/8cXDNx4CeO7ZZxaBg5VAulmfnvQdAGkaNQNTKdlmCnsuBiYRYQaBtSTQJWlLoaZ+VPCLRXTyJubeE7dgwzSb5ZIwO+nYm0bMgkiU1s//0zBNYxKQFsS2gcCNZqjUCXFU8ywPSy5TqHmKanhUUyJR3981+aiPL0GVRFLoCnKy3vC8g1bEIeK+9IUQrOR9B3DTdL5FqPkQovIGzQicLWtT689pmpKaSSNMyKV4dgaXVoLLTL3fgNRKVvUfwofBqmaacwUCzPJuCM5qLaX0fefEd1/0UiouLvjPUCpPoPa8zjuj+hBlf731EY6qatFshbzHBzDDVDJzkCaqah4HqnNWDiKoAdPKBySuJXI552EaXeAYx7EJsWnbnFJkwXxHBiOEUEynaeqavjqDYGzwM6k5BAvIuTC7Kap+mdxdziGMabhK1piBBuyTQrr65Zz3Dv112KLCJNM0mZYQQpDg92QfDDYhihC0aElN8PoM1uwXBs0orixECankUipcs0yVoJEthxDEETKOKQbUOHIEzXXBl6GyvFh0uRTTvC9/NfNLrXeq6j4OUyNDV7Z5M+MgRt7eWvXXaZoajjnnoipN9NhSKnm5WuU8mRXVOnip81sRjxC0IWLOfriswMx7ixqUoMSgNjbbYeNHxuXhgaY8TVON9vgPpmX+YS9HSQcHBymlkooLPbFpAKSUvVyWhVNKqlacEeBVfFqdaMJ75S8rNBAbKn1VZwsAGdN8mZyGQRVt27qOALCDu7lpvE1pHMdAgSr/1TQAQN/30zR4+0Zso0hIWoR5t935Y0eVpQBnSDstwn3mhUqMMZUJYLUJwGq1mIZRRCTIlFMZc30LQQwedkPTNP5nHR8dpe3gYv0lHecSaekAnvpODrttbIJpGncaQuNTplJSG2UoW2nCnWef/dSvvQTg7usPnnv+KA1r1Skly4kAXDu6FSQMu6FtOAZxjcYKih/clTTbNIy++a1Wh2YmYmolJw8V1TroXIrmHEJ0AW6aBjPyC1TOkwTf+abA0neN5kIw9mmnUNv1KaWUM0du+s77vYlBzCSsgESuvnotLrB6/a7TH9I4HBwuYQVq3WpxenYGYHF08Pj8ye78Yex4vTv/J//0xz1d+eKLb/nS3/iuZ5999tatWymNbzz4DABuTKLtxiEVJuu+9Q/9QQAf/uCvPXr0YHGnc3ujeziH3c5UVCGNjGOtiY0x+hPTtm117nl+TQsB47T24m4xAbDeDUJBQtht16/fe/0HfvBvALjz/NN//E98x8mNxZTPUt52oQMwDWV10BDBwIvlgekWAGzSkpvILJrS+uh4kfIaQLdod8OQS2460pQ9I6MoY54k8pQTcaVsABxEpjGratM0e0c6Sq3y8mG1r2neyqGkjlmp+Kgm+ArUBVkPWy+NFjLNSZGmYXd0ePzodANgO0yrVWPT1LbtdlhzyAC4WwRBwyEIpVTR7gCGYZjKtDo8WI/bKK0zMhf94tOf/MzP/j+/8NT120/debo/ar17QkQ2m4smhlKKYxFLNhHa7YYQF8w8jsO8+0ouqTi6nOCDONOJKTRMueSUklsNm+Uima2nSdqOWNZn5wBWTa8lmPHD0ycX27O3fO7zALbDoyYmLQNrZhiyOqqdqbRd2G7HNjZcauSta1oi2222BwdH282Qdh5w6AgsHFhCCIvdsAFwdnoaF7Htu91mVIRajGKcUyLKoe0A3e12ToWQNqw3Yw5FmsDS+EczDEMUzpQI7jv1yknfSkouRVjGPPhCMkxbqjT+1HUN+yVht4udmE2qOo6jfz0W/WrcTGBGLsN6+KH3/ASAf/wjPzFuxi9++xf9oW/9/W//ordsk+OczahRmCEOQw1imLRkxSz3y8W43Tk2Zx7+u9WLur4fpx2AVOBRUAJzbML8xpZSpmliMuG2wuodwjpl5orBcn+vqWrSYqUEWJlTG6VM09R4EEBr3fs0TS75Swgi4qM6ES5ZRWQcRxEJ3NbLgOWSchuiiJBhLo3TkjIReX7Y30MhYZDHPXKqGFTPnYqQ56U93h+CpJJzQdMeXDwZrh/fAPDD/8ePDBv98i+9+6ZnXoBa0zT1jE3a962ZDeMWRTlU3D0RNW1jpAl59pnmtm1L0Wma9sdrM8deGTMXLWT1iBwJqkVTcQNp23f7ELiihBAgHDBf6iCelyZchr3deJVSYoOfGZhIHGjuh9/9GLZms90hn2XOkjSN+49wla/ZdW1Jk9l+IApvrvMxSSo5lxzmIWANiRARQqwBSUqpeIktuLoImblv+oIyTVOeMgf3r0U2qBa+Ykp3KLVQ9OoBM3WPaghBIqeUSEvKZZpGABKDEbmYogoPJRbNwiHnzEZgjv7YsqSSnTFfTMVqCp1IzCynnFLq285PAhLD+fl5t+iLUSoa2h7A+WRpKGNKD548eubp2yfHHYBxfbpqWlHjUoIxOXmazKCpDMOYl91BzuzEJWoETJPlUrzBRAFMmiSo5ZGUGoH5MqWjhlFjmaYRu3GxWAFol6txHHPhRlYwtVRtfd6FYWWLEEySu3PHtI3UUkkth+36bHVwBEAiwxD6TkLYnD1edEsAiw7D5jRiu4jtmMZaysA2DiVit1rw0fG129ePhaMLHOO0sbSLraTdpnGyBXQYtk2Uro+73aakEUDaltB0KQ1m0jb9OLppyI4ODtkKoDKn6DWXCQpjIokxEnMatr6qhLZLaVSYwZ6szwF0q4NhtztaHqYhX5yd3Tg59oU05bHtQyrDME4IHYDItlufvfj8M1rGR/feOF62AJ7q26J50gTD6mAxne6sSHWRRLImjuNUIHffuAvgZ/7Fzz55/PDk8Oitb/28d7zjHW0TAex2Q+xjCIJMBUUacVaRMKZpXB52u92oaoQWwOk4cWw4qwhr0UXbA7gYTvuwmMYSJQ6bIUpTrRGBjSybEoTdh26l74Jw2O0umtjPKYYCiWCaSk5Q5SahAYDSoOijR6cvf/q1Kenb3vp5AJ5+9ulxOJWUgGnZd3WcGVAyqxZQJlI/1scuFkVKSTNCZHcVVCEXpmrETFxD/bvNVvPEEGZASwUcEhtKjE3O43a7dim5k9j3bWzibhq5qdV+zKEUCyGsVitWSynNHCgv8GBVLTPTAUKB2IvWzGzuaveItzGjpELB/6tO09Q0TRNkGKYYqisEuaiW/TC1TvKIQGSaXYHZH/JVMwokMFuNVxuMhbRYKUm41sOxsQgTUDR5M4s/OLkUl++nKRPV+Hx2FUzp0iADlDIvqqWQVZoJ1Ks0rAmxjU2uwQXyH4xI2rZlqve7aZrCzFomrYVZqlZS9v2XiX1gNmWISAwNmWqeZrQCojBzUIDUQgiwy+RLztngaktwWY0YuUxGEkJIefImGmZJKTUx5pxR9vFPlFKyXhLBRSSnKU1JGMyctb63XdeVWRah+RN3III0kWA6f17CJEI5T6UUBmqaxu+DVfyiKwnrXzcChxmJiJci5qxmhfdEB3gl5FwwMdcGMYNi2M+c9zB/gHKZ9og3IhAVIvGOIa5mISEQ1Jg5hMZPZmX+i5kNPHtrIXOPse5xHh66UPOO7r0BZM/k0dnphP3f9jUcc/DpUtW7KlARoFbcbB8/y2RLM5Z8/7V26E5oorexzD2vajT7jmgerc3KRtu2fuArZco5O2Z/mqZpzACavneFxV9xztmft30rzRzJuVqCDfX2jv//4JOIzGFCN8rmkjwlW65A0S9NKGxmbJoLkQQqs5qiZCVrUeWZSsjeI7cvlAGQcu66Zr1et30T+2aYNg5BVJRUJoWstxd936+uHfqt7N6D+7FvIFCpWbuL9XrZ9dvz9UHbT2Wkmb3HzAQ2K8z1R00phRioRsXUkKu1VQ2al6vuYnchYXXnztMAXn3lk2cX7bXr3Uc/+pH3vOc9/oZ/8+//jlu3bh90i8PD67vd2azfhTJZKsZmRNJ1nV/v1+ttCIHIDDam+g2nQAbKOUOJ2VzLCN7mCHN2vP+2RXXumHE8rWsxmstk5ruK2fxFKaqaUm09tPpdTaVAC3NFHlqeAJxcv7ZZn0rg9e58mzZnF6cAfupnfvJdX/ruj378Yx/+8K9827d/y9vf8Ru+7Mt+C4A3v+mZadw2IQDTpLtCU92i2CjqarmYRjk+WVSKfhNFhAIFhPV67dt/E9ucNeecc/EbQgis5qjBkqq+GR3UNE7bpqWiw3Y7+Syl65pi+urrd9fbix/4wf/h6NoRgP/0z35fbHQ3ncEySxqnCUCMfRAtCi2TYZY7g0ZmLZMBoLzvDCqqLNYIG5nxXOhjlw2LNLdRW61J8iSnzOZ2tTl8rqqa5rqfwESkVuF/frLx2aaZ5aQF5kcrGQ1auqYhiUSy2ewAiJxIZEo0jmPXLbiNAC6GgZiV4r702oNRHJlJhjT1y0Wa8vXrNwH8/b/3v/2DH3rPay9r3+Dbvu33fOef+qMApnEXG7RtTwZFvjjf7BXAEKJZDhTiovWQYCpDKrtsiczaEN10SmTTNAoRES2XvXsinpydJqbu4HhEuVhvLTQACi12Yzq/ePzplz998+b1mzc6AKrbKEUVrIZCsOhUvzGPTWNmaRx1sVpO48aPGk0TDLrdrkuhvl+6kusgcUCJYlWHl8tmFZ6cPdZEq9Uq7fwcmYkwTVNDPIy7k5Ojx0/OAISA0AXhmEspU/GVbbloL9anXRMUFGKzrzLt2kXSJIGMcggEoFuuHj9+3DRN3/eUucxkrNB0Y5r6rmmlMTNCdOwlS79ctK+/8srf/Nt/94d/5FcBvP2db779+bf/6T/8+Zc+/tG/9tf+0tve/iYAm/XDphEAZ5tt3x2M3vuQym44OzhcDMPQLdqcK8MojWVKJcbIqkQ1qBJCEI6akZMWS77WL/rowVhS8/45AKI6pCkyWS5TKgLhGWwhHCPzkIfLDZdZQHBUYC71Hh5DzjmVrKocg+8nWVXViOoBazYvxBgYIWrKZX9Hxx4CQsxcSp5BfVxK8em9+ziqvsBcE+LYRzZKLpolkspyce1f/r/vBXD3lfvf813f98Kb3jJuc9s2cxl83bPnqnGbUd/7chnVbMkygClPy+XS0xS0D6iop0pIhEyLqbqcPcHMTMAikqa0r5wHE5koqev3APJuDCzCLZiIagFTsVJKSppYEK5UAzioQtVAwoR/44lvH02dod3VZu9Ozpwn2//3+mepmVFBLRvi2u+cs/dkkkgQkTnMVI2Z0zQpah6n7aKSweARQ+HLUlj3eXqfwKVwU4exiTnozFb3drMYWmnDMI5Xh3tzQaIXhAUQOb1OkeEmr4BSjIySFmKuMKeSYV5VC2ba7Db+O3WLnoNMOU+KEGQ9JADUnqwvzu8/Oju+cX11uPTlvWtDGiei4GzDCg4UM87GCRGTpWJUOyPULMGgRQvmeVWtmhAVm9gImFzmAoGDBJAp++GiuINTIrSEEMbdtqbYYiQqFso4DTmm+U5VmEpkqOuN4wZAjHLraHm2OR+2U98GoY0vv10jmC7yLmhORyfHAM7OLkLk3XDedytLm9YIZQKAcdeYKWdWi41sdxsAbSMoeUy7oiYNDcMOQOw6Ig1BcsH5cNY3CwCr/mC32+U0Nk0wqzZ1N1hdTdTHrvVx0W6YiNUF/rZbOMW8WTYXm7ODfrU6aM4vHgNom9j2Tc4TN+HoaLkZJgBUdNl1Bv6c557ZlfKxj30EQHnm6c955qnV8eLs4RvYlq7rKuww05A1T0N3cPCxj3/yP/mz/xmAT3zy5VtPHZ6dnR8cdH/yT/zxr/rtXw5g0falJDW2YrFt/Hwikc/Oz7mj3Thw0yTVx6enAB5mo9Aedt2qWQjlzXDqkeEhjaA4DEMber8lBJbdNCzbxZjTMCXPwZHmYgoUCZjSDlKtMWOyYUqha0OzGFKZLADYDunjv/KhR/cevPmZN73tC144Pj4EQNO6l9KwipZSypT9ao2UGWRNUEMmic4q03qZKl5BUOeODgVRB/lVjm8bo6PJzWAotfyCjc3IStvFtovubSlTStPEIYpIUbrkwSmX4uIsmxI7NkW1pLqYl9myxx4/gKmWPW3B6wGMaRzHUipkmo3MTEsyYSJyshJz2JPy/zVwgw+5r6A66/oZOaqDjh3nVNH3IsSa68EP5nAz8nhAKZ9lMOQrfwGg4n3H9SY4Hx2zmcGESjFiVbqaAzUFMbyx3g227mVTzeXS2Cv7q9n+AdqDSK7CKeYbokELw9OCrkFAIhsRFEQc55egpaQ0GThGg2ilnwZne+p+pd2/jUFlXxOrqqZF/ZujpOLV8jYXCXv6MpqFOsX3shUi3oNaiyZLo04KY3hfBCKLQ7JLKfzZHK5SqdH8b7FL5d+ewEFsFEpJ0MJCMUSvTTKzENizG8y1Rsg/MBEJTcxzAVguRSSEEFQ156ppKTm+S9TdDmYu9jQSCUwKS2nPyVNS53uKCImojrO3NghLKamRQLFaqFJKlksIjqLHHt/IFOfEmu57Tx0iFoJQkFBmF42Zt9Fe9pLsOeAgm+G9MPPG65r0Jb7aTlLMSikcm1CbXACmEMSM6shjhhLvsyp+q6lbKrPIZfLF5lAjwaC4RHLWtqHPfobM4O2mWnGDdZajlWeDue9SmLhOowuIQL61IxALe+snk+5Jqywi2XSu2m0BZJQKpcslxhgqdhtehnCVhMIM7xwFlfW4SWVyGlDSqT/sj1YH9+7de/DojdPNEwCvvfb6OE1Pl+diaBe0GLYDgNViNUzj6vBAx7I6OLnYbT0uXv1dWqRmM1FMgxB7+bKzcQrVGmOy87N7FrvVcrHbJQC7MX3ypVd/7Z//q1/50C/cvnM0DFsAH/jIe3/byVccHBzcf/T4eNU5zU7LFDnGKCQiCNv1Zi68ZMBray3nXLnELETIpjFG75Xedx6bKoO6pnXHjS8AqPCsmklWgubMHIgpq3OabM9Sqe4krogTT8oFAYWwm0av8wQbB15vz9548NpP/tRP/Muf/zkAh9dOnn/xzhe/8wtu3TlaHLZf/7u/9mDZATg9v9d38Xw7aiGQkDiww0yysK43T/rFzTdeewTgY5/8xPHBjeULy2FzNk6TKPngqNbiGInUOkIR2W22y2XfL7uUUs7Zoz5qRbnERqapSGBvLR1yTiWHwP/7D/2vd+7c+s4/+UcA9ItmMzy6dm11dn5/uWw2mzUA4ggSgxZNsFngYLCEKY0Nc2yIA2um2mxCBoJZ8YJ67B3VCIGYmTXXTHKt/7ZSUxseUSEmEgi8xHJuAmcRNljOOuV6Zu36nog2m80wDO3hYp73jnlKTd+TCIRPzy9cdiGixWppI3u4wo08sW0uLs7atg3CXdd57N8FmVJy4Ca23Wt33wDwK7/6oW/5g9/6tV/99d/9J7/3F977/j/1vd8FYJg2KSlgOU9tF1v3XzTNer3uFzIMQ0FSszpcFSOxzWbTNA0Jxt3kZvuGJMSm5Hy+2bVdB6Bd9GQ05LLOqZAcHF4DkC+alHcf/8SHj47bz3nLre3udQCLJlAunAtbaLkBoRKqSwIyNzTspilRwVhDjpNRECffX2wvKgOMZLFqUs5Zd0fXDgAMaXt6cZ+CtbHfjRf+2B4cHATi3bDdnG+Wq8XF9lGmEUDfxzzo4yePV8trMbauVzJrbICQ0lR2myFIByC23WYaWJTN2jZeXFwAGJ/sFovFmKaxJEC268FH/ctVe3b+xHg5akpDOjk8BpCaGMPy4nz7qZde7pv2L/357wTw73/Lt5OFn/ldP/1TP/XjP/XPfvKtX/iHAdx46vrp2cPddnzq9nNMXVefZR1GXm9Oo8lunPbG0L49XB0dlFLGcbcZzoACoIdQsJxomjKR+URhnEwCe5pybykPLI0EMgWRu0traILIihVVJjKq+UEhjiyRWHPJQr4HRXM39xQ4Cs2uuOIwS0QJwzAY11AqkUWWVPQqZNQXKCJqhMax0Owi3B8uzYxqI4x66ENVY4yz1K4hdCT9w/sXx8vlj7znJwB84Vvf9mW/+cuH7cQQMkjgS7yZqrg3glHytF8nSykkCCHUm61ZSY5ABBEp3EwqxGZMpN6osqeSV7kzhDBNueh+LHM1t2xuaSSDKStszwtnYiVZhAhSujI1saKBhAS5mO3hfXR5jtgPvlA5u+b7vc697M0c+dmDPB0qxqguYTfAziMcApFC+TK9QyKhmEFJSLzlJ9dTqOZSjGWuLTPLxXepfYkXMxsR2PP8MDIfVHhzk5mBHC6+5wXsexxRauxfY2iYBWAyx+WAKQQnF+TLk0wqBShROIoEFqOa05ly4hCk7SiNBcFj91OiN55shinfeeZO7KjU9gwhhimZcQKqFMEMUBEyptFgzFqHJWBkK8UMIoTi7VpMrOTtxTrWuQ5g2iBEYihYU93HyYKgKZQVVTpiIQuWSxIhaWLZTn3sAaRctpuEtg0SAsswbABQZkvENvasTYDPvRXjbhxWnVyc32/75eMn9/3CH5vu+Gi52WzLpIt24VwMMpEQUtGpTESl6SKAKW+JNDRI05QNTq0SadbbM5AE6ZousBiAQTfdMFhnAAAgAElEQVQI2jdNGjP/a82dZIr5+up3/iaa0m7MHAKRPTk7B9AdNtvthovqelzE9tZTJwAuLi7GNOSsgULJeRr9GLDNyl2/unl09HCzbpoOwMt3H3Rdt+ntoG9yGaXM2HiKTdMgyq9+9CP/zV/77z79qdcAfMPXf/23/qFved/7fv5v/Y9/84f/0T+889RtAO/+ki958ODBweIgjWoEd0AradN3Y9kZG1lKmZQFwPU7d7a5bC62jzYDCVVnd1Gz0jdtt+x4ZJ1qeUzf9FOmGA9gycMs0GJcgEAifb84u/BG8LY7OBTEqWBMlpJ++uWXATx69MSSvfPt73z29lNBSHQAAEuRSyAlLaVoqqBrzmSRWTX5ejQPYEBQMqDU27Y/4grzvsIr8wz2fsP9JLl6PTxE4s/YbIRnJh/4QNzcDVIjEhjnrI4Aq+6DnLHv1pqLFBVKbKTmnc22T65AQVRKAqxezyqPmVBUUJHYzOz1jQ7gMcs0t7RCidWrJvaA5GrMJwdRuCMMmQgCM/LQX8EMLyUhghgKLo11DlcmZhEODsNiE79J1a1OqzXG1V6mEFiUL0sVzCyXjAKF1qpdIscMUYVbGYAyWyScn2/zKDpcGfLvG6/nMfylhqIKVcxbk7dzXoU/Ss3vzCUmMQqRKnk9rFxhwDoeoVLca2CcOZAo0XzrrKN9reiROlbJ2fHSRUSihHr7KFastKEdcyItbsgFMQFC5lDueQ13iEwtJ/31KHBM2USEhJUnM9UZY6PIBNJS9uHbfZaJqXaDzuUCDp7lq/xLIXa7uBDUnJBT9YXALMTJ6yfcVBO5aRrGvmOS93Adx3sXHV03kdp67Q1A5aq7YT5Ugcgh5D6u9EddQi0unSken+16mC0eHrzAnFAtn/V/54KYWq2HkrSI1dNQMeUgyGI+BdvPNKAeZnNXsCcePfbiz5IPw4mQjOpI6rNpw/6nX6WTGIEU9m8yblzGnn07ZKrkZ3NcqGkFLvr43qVc2o8QQ9vk3c7pwpXSlLXWFVVSziUiuDpEDJ5QhWmQsN2uN+M2NNQsms3uAsBrd195+TOvvvd9P/+JT3yibVsnhzdd9+f/wl/8yX/2oyF27373lzbSAlgcrIjgxc9n6wtp21mlsplry+xqYozOq3MZWa3MBaUELqtlV4SKbRYrBnB0cvBDP/zjn3jpQ9/0LV/3Db/7K9abJwBe/vTdn3v/z37hC+948U1veXJ2enx45BNIoaAF22F3sDwkYe8i7dtOVUlASiJSe2tYwBxADNnH7fxLaKrMHIm1ok/hYfG9CWj/YdUmx5xNKzA/hODYtuLCvDjLC8QkgQmUMznP/P6jh8LTr3z4A//z//K33vkl7/pz//n3A7j97DOPnjw+ubl69s3vWG/O1Kb7Dx8AuHbtcEprY22aBUtwR2JGgqYCaxbtG2+8cXR0B8Af+2N/bP14WK/XfRMiwxIu82J0yVLysjEiUxRVZKRJJ39oQwzLbrHbnS0WbVY73ZwBODg6/qX3/SuJ4Zv+wDcS683bRwCenN3vl7zbXbSdpDR56GOaiiKBQEKOkvLHNuXijS0sRDw/zmauvnqk0xeZUrvAyZFOVx4lOJ9TLbtDr5QSQqvzzgoEzFeSuYeBpFJyMAxTzllEjq/d2Ezb8/NzAL2FbrEc8nS6OTO7eXLt2L8Gm90GNPWMKdcandiGnKdu0QvVeianw1IgCHPgrMUM0kQA3/Xd3/M5z33ej/2f/+T+w9M//Ee+bbNd+4bKwhI8YFL9hOfrJ23bjzol5K7tRHjUEYAFLpq71UEpVhC6gwUAy3q2GeKkXddZoM0EABzjpLabSr88ptiuzyYAL33k5ddeee2552/+pt/0BTmfJh/K2WgFrKHhuOhWKZXduAHAoduMO2PuuwMwrGwAjHkbhZrYpZxDWHZd70v3mM7GXHKedrud++e75WLBR7FpNEuQ9vig9QPMsF3fuP70Znu6mzZRQtcvAUzJzi/Wb37z5wKyORsTTQC2uzVLGaapaVqmZrm6DkC4PWrCOK3v3Xt5N8miXQK4de2ZbR7CuC2mm11aLK/5h7sdtm13NI7lcLGKEl599SGAGBaHhzKO9M53/dbf+/v+yGYsAFJGHvHN3/jtX/c1X//Rj3/gUy/dBdAu6Nlnb3MYXnnt4tHDV/yTbTrpFnTtZEUhmmm/bByt//KnXm67g2GTDOOLb72tNs7bSu0lkJg9cbsdtgvqggQiSnlSrS6DJsTKsa5t6H6/Z2UzNWLyCEl1VbDf52xvY8xayny9Z8AHSqRFYpOLuYPD99YYgqaUxdzKtO+i29sQzCiExp8m9xf4r9yzb/aBDp/mzYiuItKoNU/ffv7nf+b97/25XwLw577/L1ihNOS+iXNtc2WIMoFDjAiq6g+Iokghv1G7gLJH6M9miNrgTuq4Gs6l1Eo3YjdmMrOQEBFTuJLRIG9OI65iB7F4h0l2obrY3ArlExTax9W94r2gKBhGVimpPnTzhDvzbIcmnpcds6SpVFODStMV/62ujD0dgOyc8D2JM8YYREpJKRW60lOuqgYLQULg0AYA47TzDh8h0xkqRGASIi0evdHL75Pnsb1KMvspvwkhcJOnUUveTaNH+cggRMbs89a9cpSGwUoRjmbGPr9VRTFzGOp8svKLDYsSsTCxRLd7rNdbqPUHnUeIYrsC8Pobj4fNcO3ajbZtoSOEAAzTdNgvbacKIpsVFq+bIlJisDBHqacgDQ48MghCnu2oRKH23yJV3x9QsgiaACmqvl1SBgmgOo2JA4W2AaBcMuXMvJ4203YK3E7ZW+R7Rts0C6hpzuxZJFOytFq0U5mmvPMnODSSctlO48nNGzG29+7dB3By7dY4pJwToF0fYkvT+c5XxSauhK2VBiHu0hrAWMYoLCyhb5er1fV4G8DZ+uLm8Q1VbDabku1i2ABogxysVk8enR50S4EQrrYQ1kIcEn9SsFlfsMjxybV20Yvw0y0BGNJ6N1wcdIvt+cWj+/dMJwDjmPruoG2afnmUC27fOfbt8sGjJyGQ6dRIeP7Z5wG8933vf/HFFxZHyzSd5mlcxF4n+EpbiIZxMrNv/MZv/Ct/+a8D+I3vene24R3vfOe73/3u+w/uOiCTRU6uXyPjaydH5+cXnk3OZofXjhMWT9ZPztfrVXt93A6O9kjcIC5j38aw81v4ycHRk9NH5xfbo66hSQ+6JYCxTE3TbrfjYrWESfZED0uIks1SziWtQ7sEkDWuz7ccloXi6/cevvLqXYkBwFMn15+98/Ttm9fysJnGbeOh6ZzElNXMmCnuqcdCLDFwTrB6hTBV8jnZXKux/1yECCxGsDmRPk3DHnSEy1OlksGouENtJv76+VOt+KPnYd0mENPcYh1EapUYEYgk1LIBl3fFiu9Ofgisw1+SfRMi7y1pVgJLYGJyNTF4i9ZVI8P+H+rFW6ub9VIgnitySWrQ3lnO9ctZz2kgV9KJCyzU5CXNQMmZFzqb9PdyvKkZKqY0upGXap6gpi2IPKHjh8km7qvlvTnA1QaXGbCn5tVj/5UG0v2/7ucBtXJl7lepeAhBcJi9ZcN+Xa/aBjvMfm6oSSlNnrplmasS2L/kLBSI95sQw2EukrSkybcV9ivhvEnVT2Q2X1jt7rnyGflWbvnSNX9ZivHZuA0iVtQN4NedwHG2HhbLrm9aApc0TVqzeQwe0+QJon1VjH+7KUhKBVSbma1eg326cCnFkR+99pMB11OGnYZmL4Vc1e2Kai6Z5uEAGatZKW6hLHPvrqfDCpFrc7iiupF7LYXt0hdKomZF/R5XewSs5NnXUHMWZnDbJ3ldyXyn4toQA/K87hXTB3MoankupC0oMUYhF7OuToHIT5aeOZtFvaLFvD3EpO6yvNeACJffI1jW5FrmPv2rM96YiPZeldruBGIwg7PNRRtM2V+mgWrxVj05uosl77+UptDiYhzPqgeKwuphrpRiltyWWTRVA1i1xaJpmmEYQuCDo9WTs4eZJHYRwPnm/B//2D986vbNP/Dt33TnmWcWyw7A+cXF237jW6/dPnz9jQe/9IFffPnTrwL4vu/+04t+uT3bttJ0fe9ryZQSYMyswsXUf/7QxJRGkIIgdcrn8QEP9O6I427Y3L9/7pvnl/ymd7717S9+wdvfRm23ak8APB/Ddrfr+/aDH/7lL/zct3qtb5pKCM3x4ZGqppRiDH6WNVKwleLbVLVglHpHkClnVXgZSpBgqlOeSlGytG/eYmKQZehepmVmX4Zcpd7D+RnkMzE1BcFoPqx7sM+kX/ZnZ6cAtsP6pZc+9Hf//t/5nV/3Vb/vm373tZvXAEgbnxluDsPw6PT0+GhVtN7PFbumI6IgHHMy5+wosoO0myhPP/30//SD/wDA+eP8u77m9z5z63ZJpe8a5xp6cNpg5PwkzW7d6pddKWk37ArMqPgvHncA6cGqP1+vifn1h28AWF47yDx98EMf+A//o+/+zMuffHJ+D8Bzzz91fvEoqxJKTsnvwMTmrT0cWaQawjVlQJum8ZlnSRWckb18kYWDEhF0DpepmmlxKFbSPc7G5XGyItWVRQU2dzySzKYwz6HknGPbxBjrMsUOKVJV5Jz98hKkGcbxouzC4ohYt+tTAKY3Q2CYhb7jrj09PwMQVLOVYX0RpSHDOI7+0g4WSwDjNE1FjRBiC+CZO7c/8fFf+8Ef+Nu/46u+5qt/x9dMaQuAeAQ4SGOt5Jz75bJm5pk322kcRzUxonFSANHETEqxGNpRRbX1cPvxU0+N47gbxtg0jn1pQnvYrY5CqyavvH7/ox95CcDJ4dNf+AUnzz13dHH+WGjdNwxASoocmAMKTUMaxlQ4uLdFc7daHQracVpvbQcAOoKRDaoBkOPVNf/KDWcXTy5Ouz4eXj96cO8cwC5ZjMuU2kf3T1995TO79Qjg5OSkbeTGzeNh3F67fjikqekcB1M2F/zPf/oXNuvRkr3w4jMAbt9ZTjkVU+JmO+IDv/xLAE6fbF67++r1a93Xfs1XXpyf/p0f/NsAdluFyZ033/nN/86XvvjWF4jIRcwg/f17u/f88D/61Q9+qG+7p289BeA7vv0PP3j82l/9K3/9/CIR2nE7Adisx7Y7fvz4cWhpuZJHZ3cBfPO3fcP3/5n/+P79u9/5R7/n1bsPnfXeNGh7fOVXvPsv/8U/u14/PD1/dOPm0wD+xg/9vZ/8yV/UhK/7d3/LX/qrf3qcTl1QIyNQBBsw+Q5SLXVavHvP0/VGgZljYLd1mJlfbpkDi4TQMuWkdfrku0bO2c1L3l5kZmQcg3hLS1UiCIHBakImZL69ViKAKkTcpOm/2EdG/js3zSxbWHXXAmpWZtHBSSD11O5iSs5FzQcf4b0/976v/G1fDeBrv+prpk0+6FcxStYktC94VrbAzFWeqUdsZal6pVk1/ZppE2Oh2n9ZrdHIVhtDnIBuVwfXBZZLNqaK3CL3SfhMQH3IkXImAByCROJY5oiKwTa7bQjcRGncVafm3bUwHwbUYI6PPEi9Qnsfdcbc6+dKk8dSqKB8lmETtWb+qoFUal+7+HWdDGZFvKnN2Pss/MtTxrFSnGQ/B9pfM+bhoRfQYF8MVbmoaRr3g0FVKYasiS4TNjB4G5IqTPfzFa/iI45BSrb5loLgg2gJKdXvRmwbZhTNU55cnApzbYOBNuNUiLJhOF8DuHj08ObB0e1rJ5YGEZQ0B86J3GoL9U8OBIMxrAHIu1/cPMNWAWpiRvMkmsz/rygVMqqd5mDPQbKQG9NnaoBayWRlnJJn40dNFvTaU9dPlk+XnN/4zOtaCMB6HDXpNHo3kzSLDkDbNgXTZnOxG8fYtT4p6PvF7TvPn6/PAOy2u+XhDQCPH50L8WoVm67ZDLsQ2uWtEwB5ymePzzYX28P+oFsu2mXjR+XVog8hbM43P/feDzqkOTTd6nC3WCyOj49XR812cw5g3F3sxvXBQc+F9/U2RI7V5xrGhrqH//DkGsdw78GD1z9y7/z8/GJz7sTJp2/fPFz0N0+O27b3asLl6lARX3390WZ7N7bLfvkQwHa7vXZ8VNRsCqE9aEMH4P69J7/4/g9+wec/fX76yptuHduKVnwAwLIQM+n01M2bX/GVv/OjH74L4Ed+9J92K+lX8eZTd77oi77o4YPXXbhZhjZKc7a+GNO0SxnAG/fv3f/go4OT1flw9qbn3pxLNVFfbCftmu16ePDaa2Fz76gdAZzt7l27fvjUjTtDTqFUjrua5pwbimXIOeekThlbIIZSSlLLBdKsAEBjyeOjR2evvPr6bkq3rt+4cf0EwDNP3zKdLp48aBrruxopMh0p+Pkh7senQDZTsiIkNk9UTMlgAiFSwpXCwnp90Pk5Uo/X8X6cNt+la5qbdA/yBJCmSUuJEpoQUy5UDcJWnQ1mfu73E52fb4vnpF15qqoxAGUS5jkHQftRsVG1cPpUhYTcTKbF/JBZf0JxC3ylKLp/mZWsmCLnq/mOUoyvGOi8NBdeClCUq+VH/LmsVUg83yWDVBiEaSkqGqqNBaielLnsgwVmWvKUs4YQYFXsYxHvQAQkVIieluKV5BBDLjnPEhKDaokN0b7ujFEveFVtgPcN1Xfi6upJENQSDACslQhZr8aqmnIqc7tWFFYrTnjQuq0IkRB5v80cIC1KZAxjMM81LkQGNgHNKfKy/86AiVmY2KDFEftqBirDGJrI0mTPBGlm8uekgOcgD7GIePGOQpOWX4cCx247Tn3X9V1o26YJ5PbFnEeCUGBAjet9fd4AKRdjJq/oA7KpKsocu6hNeEREhcCEovs0BZGgXhQtxMZVimwVz6mqzpb3HrlSCkgocCAGXcK9xXOk82M8TdPlacA/+0qRKe1i6TJbKcVfhG/w++f/ShLEW3QIsDDXNe3dDVfXEVU1QmxbwIrl/XlLUVewfY+mWlZVmvtKXKqstBGwiFipcZZU9m6RcPUHM7Ny5eG/rL3jqt3uQa17O6yvCrPMSQaIu5PIRSWb09pM4MJqxeo8X4tO+wJaEOleqAIQyGzfL05XwinzQvzkyZO2jcl4fXoeG3npMy/94i+/F8CX/fYv++7v/a7VYf/2L3qbu5tc9Xjtjc8sjw+++Jm3ndy49h98xx8HsDm/+C/+3H+ZSpp26caNW8M4XVn1gpkVTTVZwLpfJWbAUqW6muliuXjj4d120X/4o+8HMCT+5j/4HRny/g+894Mf+eRzz90EcHh48LX/3lf/8i988Ed//D0fee5zv//7/gyAIU1PnjzZjUO/6LdnG5h1sdl/8dURgfv4dDElE2GRSFRFJ2fEkBoTBwq++iogLMbmLW0+mzXTGRFDIYQ9iVZVTZWgZIW0tmqDaqkTTB8/fuy4xGs3r9170P/Or/vKr/rq3yqtuWSwHXaHJ8cF+eh4MQznIVKIPi20lEeAoVAl178kEjFrytvdbtkefOpTnwJQxu7Ft3zuuNkCZU9L9q1UJJSkOnc9hsgikpFMScQIbFnr9inxfLs7Orn2+uuv/bOf/r8BvO+X3/97vvEbXnjrM288fvnw+qLxcVDeTGl3eLgadtOiP1xvdn7qzVayAUZh/1wLk3HWbFZijID53pPSpEYlT94mUN9DI38/nRHoXXrzncGbt/ZXC1HvniYIB5b63E05qyoHMbPNZjel5ECm0HbTlDanZ03LeRg9OxNj24ReRc7OnvR9C2Cx6JvGhvPTNE6Hh7cldABEdssuNId9G3vVsj6/cDFfjQBNJYfQDFPyqdrj07Pj6zf+yn/1X7/9N7wLNqyHl/0N99zBNLq8GAEcn9w2iCKYcSo5pURclbW2a4btbnmwAsvFZgvg4vEGUrrYxHgw5NKFAwCPnqxf/syHP/mJlz/x8Ze2u3Rych3AV3zVzXd98RcfRLx6/8nx8cHp49cBrGLMOnUhlpKGkrPSUAjAL/zsez/z2l1DUza63Z1+3uffAPAlv/kLiSll6dprP/6jP/0vfvbnANz4/5h702hPrqvKc59z742I//SmfDkrU/NgzYNtWZIleZLlCTAeMBjTGKqgKJuxGGsVDVXdUBQuKKCBokyZNuABFwhky6MsW7YkW5YlWZallJVSasw538s3/4eIuPee0x9uxMuE1b1Wf+AD+TFXZr587x9xh332/u2t05dcfubb3vHmteHS8cUVY/sAjhzb+OynP3n/1x85+NwxX2N9ddPJjy3z+P63v/YNb3ztpZe/ZDKeACDKH3zoGx/43Q+yYu+u+Z/9mZ8AcMFFL11YGWWdIiiXJT74ob8B8MS+Z8YbuPHGc299/Zt27z6f0Qfwsb/6Sl4gMt70PQf/z9/+92UYb4xGAHbuOPOuOz/7kY/cTREq+IVfeCWA8y56ycPfeuy++5+VCBliU6lXWsiLbjkewiIB5h77znNVlSlNHXjqJLtOt9MHMBytTkp/550PvfmNj9/6+utPLL7YKaYA7N9/cHkReY6VlUoih7buhJCTJti5iPqk5Mag4isiY8naZumAxJhqsBobRTuJjUGFIowYkDWN3YOSU++0LSx13aXk8ynTJTOJpnKVVJeWNIJkmgshJLLDZuP95lgsDRg26WjJu2GtTUP+9LWaOzwz4NoNLAuBbJ7/xL/6KZSNc9iyyZyt69plTKYphmQQCzbdl3U1SXurzbJkPkVbhUPGxKibJs3mVNCeFw2RCsc2ToJmeEUSGyNGwuxt9viFtvy1m+epDpA4FUc040KCyfPEXGpQWQwDKJM1TDCM1ou5OTFLx/VkKEjwK6WgGpXV2KaqKSG60mlqsyIyHRuSvdg2y0DTNQ4RSyZEIbNpSUgWb4jGhKMLEmyKsbedf2iwEuxM+pZZ9RSbLJISiJ1lY5JO5CXWoZYYiqzodPMUuxPRENUjRCWysJw1oz9jkaC5COnIYI0VEjYkJNGGTUudsayBBc13NxyPAGTdAWw2KkOnP7U+WTt48BCArsnP3jZHJHUIRebKyRBAr9+vq4qhCmqBY60ZSokIEtOsmZuhLhGxUZF0mkmqB2lEsx3bmG5EIDCJxmY0TALAGQajDnWesa/JsgPAubvvG/d//eEHSl+Wo/GN1177ule9GkDmOtZAI8jw4eNH7//mAwBOLB6PpLNz07fccsuWzuD4oaMAvnTXXQePHrPd4tjJ41t6Uy+96koAV1xy8Rm7doJpOBrVIn/2oQ89/+LBRPS/6rLLX3fzq3tFZ1KP15cmAFyv8+T+A5/9zOdPHFt49tkXJmWdKB69bh+Gzz5n72WXXHjTja8AcOklF0zqCTm4AIE9redIgZiGLGlaDeDAgQNf+upXPvP5Lzz/wkFVpAGwdZga5Nu3zN7wimtedfMN5597Xmrj6Q/mDh5Z+IM//tNjx04MxxsArrzi0j/6gw90u1lZedGY8LHfuP+hJ/c/XvQmF1+488d++G03XnO91AygLoNVW+RdNeGjf/3RD/zu/wSwtj4e+6EvN7pT2ft/+iff+r1vApDnxezM3NrymnNZwe7E4kkAf/gnf/rAt77h+tlZ55/9K7/0q7O7t2dZemjFuYJc/OyX7r7vUx9bXzwEYOeZ3R9499t+7D0/HkbeFtmkLFNaViSmGkEoOdtJt8qqVM56bqo7XN7Q4ACcXF4/evS4+NjtdnfunN61bWuR3rvJsAqT3KHIjUqVLixJelW1ECVjG71YlTQ26Ye24JGaa3ya2alhTmm+5lBDKimVoZueNQJIg8ipu0NaYFnFe5GUnbfEYDJkiVhD3VBq0MSRknEjUnPOjOIb3AZEpCE3G+vUe1HdHFu3Ny1VkVRv2NSpqmapqkECtd52ah33p1MqNhPxieX0T34TUFH1wTdwUFLreNOJr9wOAsGSxtpMhkwQ37onTgGDpL2exBiNaQbPCUDkmKPE2NTBngoKiQZSIyrM8M0qF0Vj04HaDtob+mp7DzrdvNDQJP/xhntq5s6cegqSKpHMeohirUnLlGgkUiKN0KiSBr3WMDeqltFNkwXBGFZiTiWxSQ8iJVZShQiDmpE2Um33KUtBal1UEWLiZNnbNNoQGWaJmzYF2mRZGsPOuVM37sbXkOx+pynf/3IEDpt1QvSjcVV73/E+c00bDatmziVXVPgn1vqoZFwUMQlGYBwxYvRpkiCnit/JmMbjibZjqcgyiRANydrZHPHlVL6X2LY6VJp2M5EwcZOR1Yh2fk7cFLUi1aXqaS+5NJicGDUqGcs4vV89RGaj2rQtbmJK04rGaXgOmMRT3WSrtqdJgcaQXn71XhIKJD39IgLiVIQBALEpg20Oa3pKjzRsjDHaPj0x1K1olyqm22VEtan0azWm9lYPS21rsjR91+mfVj61mmjCEzUR65AoIenDbdcqapq0ASVEJWNaG0q6xBqjqhIjg2EpCYcJTSKIIdSb3+vc3MzKykqRdSpfv3j0aCVlt98F0J/qXHHeRULx6ImDg5nBaDRKbWGz89NlXQ0nq2eevesP/vj3ALz/J37uzz/0wV/9d/9+4+TG8upKkXeaPA6TQMFk2KajbpRomESjqhAIaGMjYMNkiFeWlmmVLr3sfAAbk6oMS1Uwu8/a8+zzzz3z3AkA55+7Y2nxqc6Ab33zzf/lN/+I1QJ4/8/+zNzc3NLCovZESAxTQ2YW3xjiiKSNHzEbhYYozjlGQ5OLPiCClKxxzlhp4oKn0kbKpySkZDQgqCHmzeadBFhhCqIKbQpKDUcoFBHiiuzoocMA7vjMXd/71ltecsWbiWuXSZorbulPLS4vbt22LcZKtIqivU4GwNdjYxGDgMQY15i0jYRYhxDm5naoz/K8A2BmZuf87PyLy88UXRPr0mR5816AjDEx6Gaw0DCqUImGGH0MQdAIHzCsqkWn98hjj3/mM3csLi0AuGL6koXV4zt3bYGpbSYb41UAvX6nP90dj8ZZloNcjGUqDVUSJQg0tJw/jWoMey8gNSBBU+SWNCcB+7pOJYYpCMogZhaFCLIGrQAA4B4AACAASURBVJ/UDW3VjdZZRixKba3l5imfkk2j3+/3+jOb+1YdpNfNZ2fmgLC6sgRAxuKyLDKfWFtbXh5df90rAMxOyXBtadDv+CpUdewUPQB1HC2fXCrywWhYxRBUddu2+TTpSo0qo/G42x889/wRAEcPLm6Z2XneWRc/8q1Hez2z44wMQEGWLRNsXaHb7X7lyw8CePHg8YOHjven5q3tCmjvnrMGMzOt4Gg31hfu/fq9y6tre885F8A1117rQ7M3V+Pq0Ye/DeCb9zxw/NAqPDAB5bxrzw4Af/Oxj59zwa5/9d53Xnf9ZdVIuq4PIGNyzlSTMgXs825/bWUE4I/+5H9++/ETYQ2oAcbVr5gF8GszP3v5ZReGIGJmPvGJLz7wtacBbN/DlVz/lre6ELJer//oI08D+G+/92dPPrEwWQLlyNhqGQBkXZtl6Bb9j3/ky498a99v/85/3L13F4Bed/rZA0frGrPT/UcfOTkeJiR7DjWgXKmzZdu2xYUSwHADAF58cWltXWYH/de95vsBPPi1gwsnVmoNd9/5yI03fenNb31dOts9sW//XV98YNDZVlX+VTdd++bv/X4Aamh5Yy0Cs7NnVs6fv7cP4Ibrry2Kuf7U7NL6cmeQdWYAYMv26SNHTzz73OGs12d0qjq9tr2ZuWzp0MKnPnXnlVdealx3fTgBECUruuRrVJ7ZZNQCJJiZjSVSmyV1AiGyNbbRoDenMcoxRo2RjHHWKSFKUzsaJAoiQk3cFI2nkFuURmVohAAiIfHiWcCM3Jk0+4oCx4ZUM2tcigD4yhmbNqbTyWopPwZVY1UlbBpxk8AhIgK1phFlg/cEY4xJQYv014MHs/3kP9x+xUVXnbFtL4DhxrCXdctqbBp8eOuHTifAGEnJGFNLCg8Hx84YpgbIxwAy61LbK0GZSdrhaLo0xBAJxoBwqgYlxUaImZpPgRqQtjJYmhB4ajmpQxREUGhC0VAybLNMQh1DPIU1F5V0ybeO0ITmVNqhRLPLx5a90wTdN2PwRKRBUi2ittQVVqRwiiGOEoNI6gdNp1jVyIYT/yNdKYxNZxAGkNoTDaUoSVPV20LGmva09uRLTYgdysTEZNgY5uR4by0nabKFhtQGNZYVTCAlaWIuhBBrREg0GlogGhuJIQps4ZJvCEAVak7BKQORmLlCWzMREdksG5f10eMLjg2A3XODOaejycgadapqkhIRvXpNU+7TDK1GGWoJQqIMCYlfoEaNi9AIz4yE5oV6ikKaZq2sagAEQDkqPBkwIaJO4Qgma0SM7XTUVmUA0O/OvfjM4b/963/odLtro+GgU7zle94IIIxqBA21dHuD4WT8t7d/EsC+pw8AmNu99RWvvXVbZ06xBuC+Lz28b/9TQ1aQR5QvfvluAL/2Sz83v3N+dX1jama2XJt8+vNfOnrkWOODFvM9b36LxBApdPoDAJ/74pfv/cq9d3/5fkSwzQnJ9J6PNiqQLiw88Z1H9z3y8LcA/OAPvvWWV98YY+TIhCbZltStZiQLGOPu/foDAP7qox978KF9AmSFCTGR+BBqrkZmlav/9YnPPvrIYz/90+8DcMmlVyrZKurhYwtF0QnjdQBHFw5Hrks/HtfB2KybdwFsrI2c7YzHy/v2P3nwyOHspk45To+Mq4ZVptY4/vKdXzx2dBEAbCEwczt3LR8/eucXvvTqm24EMDXoHF84kdncT8peb2CcA7D/wNOitLpeHzx0hI2xxqRjDwU7GtcR5tnnD08qn3aQIyeOjsqKXDauRoNi0ECmna3rmgUG7DIbkj2nDjUZrfOq0uHYPvvdpwEsL56cnZ46Y/f2uZnpbmYyFzBJzCnfyQhGxuO1PDeDQQ/AhvgYKaqwWAZS+sMSK4tls0l42MT1pfJpVaFTju9kMydQmpg3wUAoRxGVzW5XqJCIgDl4ERHKuC2lJoaBCqNplifSKEGVQKk2RFwL11MVNsScaPhNcTWYKUrKIbbrJCmSRqhM1NKNU8WlIDZmeZwG4UwZbcg/ooHGGEMIyub0kbOCGwqBNn4qFRKASFzTKQmNbaKGKBn02iKYxFGgdI9N/LXk6SBiQxCNzYXJWdI0XzTOuTQkSH9MJCb1JjSgeiVrFKIaRZSYUkl2UhCgTaVX+y1w4jDQ6aiBtlEr4bfRGvegUKEY0yLZ7EEiIZXOMLMlTpugdSZUZZKktIlbJkRS6rV0LYkAhlk1SojMMIZr3ayWT1w0nzad9CCJhASy2yzyTQd7w5atiYrYVNGBmDUKLGdZdqrziwBDoo33h635FydwzM3PxBh9XZaj8YkTiyHU/V4njbhjsz2LaDxdYGNF5pz3Pmnzhq1pYH7RoEGLgdmwMcYRkYIDt3GPdEhTFpEQm9A+MeV5XpaltdYSV3UFIHqxbJitQjlnTu5FJmMNSIJEbbLtQNSE5oQoSImbEwyxjocbxllnOgBSoEZEqhCVvSWOpywpjT+ClFTJ+1Sp1XBlGiW1jdkYoipEoRhj9KFyzVPdPJcGhtoaoWbqIsQcudUyDJv09kqIqTA5iUSnfCIim6VHRLCgxgIkkro2BEpKwnBsaDPDJ5tV57p5hFJVpSQBiBBMOxSKXjR6BYuooB1msDXNQI99rNMJhtmoSgiBDGtoQkmtXYKiBssu1VzVIQxmp3ysQ6i/es+Xr3zZ5e/9sfcAWFo5cXL1GLF0BnZSbwjVALpTWS3DEIPLaHHp8DnnngHg13/zV3/rNz5w3bWvvPLSl/nK2+SMal5LEZEss+m1jKGB8qgKs6VNAdgQGfZ1vWPb9t/7b79/y5tuAXDj626OVKu1fUdb5geLiwsATi4t79qxZX7QP3vvOXt3nvtzP/0LAMZ++G9/6qdcYZSDza2EGJDQAyqCzBUwJtUKttf4xB9hInLNqdc1HeGK6CUxWcWLRiUYpQhthYwIVQqiSB2HxA1ktBFqWL1KjK0O3oTlqhBKjUXPAti2cy5KOT0zO57UQWsyAsCLzs/PxFCOxhv9ThGlHg7Xk5TgQxkQoc6arNEQFZHIumx5eXnr3GwKLFQ2BhVX5EGqzRhY2oeszYgVJFGqpJgphIwYx4Zs5ePK8gqAFw4ePH78+GP79m2Mh+ecc9Zbvu89AK5+2ZXD0bIxcFlWheHM7FTibpZ1PZiZHg6HZTnMOp2GqArDUAILUWM+J1WCzYsQQi3q68gx3QAp7xW5taPxOrUOY9UIDsQpVRZ9Slc2hVBiLDbdZyKARCKGcGQNGhPYz0sMoiHgO9/ev3//M88/dxDA0aPH19eGW7dvO/+Cs88854wrLrsEwFx/aliVbrqvpv7U7X//F3/+YQC9bLxti/m1X/w3e/fsPn50JSl9Hrpwcu03//f/sLjgz9jVf/0tr37XO9+Zas9FQrrUxaB/8/F/AHDXnQ9urGCyAUN461uv/63//PMJR1eOalBU5IPpXXd/9UMA/v62uzfWYSziBtDBj7z3PTe/5mYAqeT1wW9++xtff3RS6qQsANz06tn5bVucc8eOnvy/P/inz3z3eQAYVr3BwMKUPPK1P/LCUQDZAE/te+6//M7v/tZ/+pVXXndlbnMAvqzZwRirwKQad4telvcAPPPsiSzPZvbOZyGzJn7nO4cAfPMbT15yyeVQcdmgquiss3ckOSbUHQkd0u4zB1743Q/8dwAHvrvoqHP+hTuvvuaKa666eseO3QBOHFu44447Xnjh2bnZ2WcPnPj72z73G//x1wEYS71ef+Mkts8MoENrOgBCTYP+lipUkzoMup3UEQjNO4V94fnVbXM76zKeffY5AN7xjnf8/u/9yez8juPPrf/lhz9x65tuJckB3PHJu5564kVI77xz9v7wu9+ddvrxeLh161YNmPg4GU9607sA/O5//c/WFGoswZYYjcNJACeXT6yuD48fPeZL6XVzywCwZ8/ZJxYOI8OXvnj/29/2fTe/5opjxxcB9LozoT7hV/3M1HamrO2BK0MomyyHkqILQE1WFF0WjDeGflIqCwDLlIy9RCQhCNJ5Mm1YZI1NTXibs5rY/JtKLYjKGJOg1yJwzpya6qg660IImbWnmvAKQ0RZZtOJswWhqfdVe4AzsWE7imEhRz6QCiX+qzUkwROJMoLW2qSXdTyBoWzp5Ma+x5/c/ZozN0OOGRuGVlVNRKldC5z0Dm+MMZkpTAEApTBZKEWJIYQUnMky61xaYFlNk8RMhg6FllWdOWeMSedIFQURs03usAb8iRR0SIKDSxtj6k0TUsOGjYstDZQkEhlDNssSoQ0ME2sfQtMQsFnZRulGQmyYmdvWUm4GYMpsuDnCQNQYppASrKY9ILEhVko81DpEz5wDyFKZgpASWWcbNKFEZlZuACUt6j91qIU0oUAb9mHlGCIzKzUFwFGaiG0agkZtIv1FnruiIMmIqPYh/bjYsDFsjQsqMcYmuhiUwRpixo6JHecNFjFQHWqNalxy5KCcBAB51zJxUCHxnV436V8+Kig7ePTY8wcP3/TyawHMOwrliMQXLgvedzMHwJdV4WxdVZysK+BN4QaqojCanNstuy3dDanNDjWNco3XXsHaPgbKIorIqtrQXknIWgiJ+KrIOqvrKwA6g2kNZKmze9e5G8/sG5d1p9MBsLCwNN2bcbBExK57dHEFwGDrVs7N+sa6CjFMXQHAM88dH8zsBKQY5N3cHj74NIDbbv/c1ddcNTVdCHyErq5szG/ZDWBtZfnE4vHRZBzLMDWz5Y67vwTggx/6q7r0s3NbQq27tu/etfMsAGfuPSdG3b//u8+/8PRgKtv3+FMAbjOfvOG6l89NDaIXQ8xwyedL5IkoIora/U8e+L/+9EMADh45fM4FZx87dnTPnr1vuPVN/e40gOMHFx765jc3hsszu6aeeebw337i0wDe974zr7jynHqM8Ubd6c9Ob9kGoJZyoxzPDXJjTJZlJp8CsLGxXtf1mWef/+yTj/uaRdykngDomEFuC5B859HvPvnk893+AECnv6WOZQhlZ2rLkweee+yJ7wJ41Suv63WL8XoZIm3pzYwPLwHYGIWsM1MUWF5bsZlTCo2qJmQMbZvf4evoq+A1by1RrvIS2FXtvSBUPsty7xGJFSaBVKLpuKK/sj56+rkXVlfX0xn7/PMuOHPPLovgOHQzq75kDgA6eT6qh7EORW5j8Ilp7VymxkAQAymfNj9vIJFMbNpzn0IVpCHFDUCgZApLi3s6xzfQv5ASEKIMcFuLrqrBKzuku3FmbYpd++CzjLIsYzRWu9hy/pJesgkzFhEmZXYMqDbVhDH6TlZI7RuZIAkxhtgYTR2u1pA0lYtsmBQRUYl92hRio1ZsQhI3QRXMEKF0MU7xutTamcLgpJTcrExiQQkdnWW2xcNrE94BQTRqbPwLqWwLxjnLzHW6RECcM9ZabdIlslnvpart0qENcrgVf5Ub5mMzrZbgfQRi0h1aWhFvGgZtU4trYhsAOd2Jn+RpMiRR0gybjWFDaXkiUSJKFd1BRCEEJVBE0xoWVaw1TlkJEpvQHJESq4FNEwxqtB8NUVWFHbv2AL8pKkWVGCPYZk3zTZ6g+9pUNDQUqqRdpEbeTpGYElyNJ3XwQSIzN/oRJYEmBAEZdmz/xQkcykNrOctsrzOYme75qjkrlJOwtLzU7RZgzXJT5KnFJLGyVBEz27ZnxagAwxhoqOsscwAsRCTUpbA1AaSwSWqNtSc2jU9is1SZoCqWEX3lMi5sBsAHb9hYNlVdRtssDXlRVMErwTkXQkx+hBiDRiEFsxooaVBLADJrCpdNKi910LbpXcFgyjtFNSnJNCqp92FqerCyvlZ0et77RLMTX08mkzzPrbXeV6wN9dpYtspltWGM6fWK9OgEFdUYNBpLjk1TZSehrZ+hCKTO0WSPNM0sxST/fEzrF3ErdDZlvcaYICGKpnUs2ShjEGJ2xoRQkjTIMfEhvWOGrLaAIuNsMnRIjElbTSmpPM9DCCIRhqWR8SASVClzhaiAqQFvGCZSEolQk47OQFX5hD4W4dwVCegQFQpVknE12vfdR69+2UWj4RIAawNlUSl4qdSQbc6swXB0pKFeH0xNxboCcM3Lr7z8qssefPTbO3ef28t7KXtiKDJZYkDV17W1DMDZjJnLsgwRee7YcJsMDwZsHbPQkReO16MAYFD0T64tdGasL0dnnVPk3T6A5cVhb22qmxkO/mU3X/Vb//XfA/jAb39gdjZ/+9t/oJ/NrK2u9Lrd9DkWRV6NPEjqygfRxD4A07AaSjoUKbU1nJvAfGI2aX2Ey9PRyoFj1JY8ausYiNhaZmtVQpS4mVhRFcoswSbfXaKQBO83xuuPPPFIEole+/ob81yBmKqyE7ktiI91hShT/Q4h+BDIOgDDsmITjHOTSSx9mRf99C7UUhmbO1soIet1ABw+fGRpYy0mVwkSXR6WjMmbsVsIdWrdMwSi4EO9tra664zdd3zmjosuugjAysrqY48/etbZu1/6slsuu+yytHWNR0uZYQONlYfoxtow+cSstZWv805R2ThJ6PIQrLUwNqioIhG8YJ0XCUBkzo3rzuTeJxDa2G/4Ts/mbqqug6UCgI8V0dia4OO6zV1iuRFnhkEcQT62bxgJdSyCSC0iauDs6sZa2g8Wl1c+f8cXP3PbnQcPIP0QQplGHEcpf7Q/h3e9+xYA733vD+aDHMaRlXvvvQelBWCCn58tVt7De7b3popqUk4ADLbNH1t46pFv+9lpHNg/fOnldT+bBVD7Dcs0Ho9mpwff2ffM/fc/BuDkIjRk1mUG1Ve+cv++x98I4NrrLp3UK8Z1CHkZOoePjQFsrOOcc3ctLizXqkS0vLB8wbl7AcxtOzfL8eR3H1pdjHNbzpisMoDLzjt/dltx/MTixz7/uWefOFzYOQCzZ3SuuuziN936ujN2b33mmX0PPPAAgPvu/eb6cCwTfOr2T15z5YXczQFMqmhsR2EBeK1Mli8eWgAwGkLV5L0+x2CAucEAwF133v/6W2/euXtH8JPJeH11eRnA7FSxdHQ8le1cOH7iU7d/7ql9iwC6bqpv565/6St+8Vf/t/mtg8xNA1jf8FddfenHP/aJtbW1bdtnzjtvz8mFkwB6A15ZPIEAhB4BG+MJgKI7WDq6aJyZ688fO7o4WR8C4BCqYTU9QKgmbMU5D+Btb3vNw9964H/dds9Z5+3dt+/gHbffe9WVLwfwmU/eY5DPz03/8Lu+58Jzd0RaTyWpK8sbyEC5p360vRzAsZVjWaEh1OUkTs8OIlYB+PLEttktZ+/cnkXK4VbXTgL4kV/5xQNPP//hD/3ZqPa3/d2nX37dBYNeH8D6WpnZae16qU09kdQvYF2s6o1SgzG9fY8f+7vbPgfgqQMvZDY/84xtP/TOt5935m5LHoBjP9PvaWoBDB7gvMgBsHXJcMuGta2yUxEDY509vfGKiIw1liyUm7AFIKKWodE3Tl5VAFP9XnNCsiw+Esi5htVdxzoiWpt5b1JLBenEsW9sgZIzWQAs5Zap/qSs6lhNz02fXF4BUOT9Fw8er0blD7zjR8vhKFGqSRFCcI5DHYssDyHUEw+g6Lpagsu48qPSj1NOxxgnPsG5KHcmy01ztJPQ9oU0o0JrTLKuWGcCCcg0EzxjrMmCFyKyxClzkSZRxGotq0pZh4bxTMSUWgDKJEiJiIboCksgloYbGiUhPNNhWho/QIr/MBNRkFhVZVOSEoJx1qQRbZQUBWIiVU8MEpXgg2jru6YYta4nRbcAitRfWNdlZk2W58ONMRjOdQBY50QkxpqZbaMNochcXVOTQ0ejfZDCGuIAwxQV0vxgTVkHIup1e+W4cs4FCgBiiEj4VWhRdH0Z0voJIkgQDarRtHhXJlFSZjXEvq6TQm/ZxeghVTUOZHsAevlMLcnS6o2NbBss93g8Utdb2Vg/eOjEWedelA+mAfhqDaRsjRIMqC5TT60ESLpvpF63NkaW/DIqZKV1UTIUWkMTn7SFHzQT6RRjUUJ72dMI5eDVEBnbSUKARDZsVAlMtjEGYjA9U/pQhsDGZVkBiQD6naJfZBuTMVw/SOaKWQCVHxdkQ5S4sT4/NXguXZxc5pWF6OTRk7Nbt87OnAlg374XHnts/403X1zVS9G72aktq0vjFFjw9Ua/36Fiy4Hnjvz97XcBOHbs5Bk7d4/rjZdffdWv/+p/OHfv+YmHsLiwfM/X7vvrj3z4hUMHtm/dAWA0LJ986pmbbrihHk4MOcSsLSItg5SR0Z3e+qnP3fP8oXUAM3NnvXjk+Hlnn/VHf/j75515QRxHAFmdfeaOz/6Pv/yLw8cOQ3rVmADU69rTwcDMcCiG4xBSY4vGSVBr+ytLy8oBrgJgs+jr8XClk+eDWPYzN+XyAKCsh5nrqNp7vv7Y0YWJJwdgfnr6XW/+0Y9+/CPk8sny6GtffwDAy665wtdlrzsrbBbWqsADAL3pvSurC5kjMHkEodLXAUAHs33nMkK/0wcXPjRhkHoiVSTk3RGnGCucoPLQYmplPNFAApMcHEuHnj98+NhwOLzw/PP27NwJYH667ycbUo2KnFzwIj6d8qpQOecsW1VxLkvvXTmpUvDcWcuMtE6GEFQQoxaOQwypZ8AHr1BjrJJ0On3vqwYhqZJl2WQysdaCWuS51NY5VU2QRNOmCMuyLFB0sg4z13WdhAA11itCXSlpiNVpaGSTqEAMarDHSD1TSqRMqqlRiLiqqsxk1kHh0//KGBOVfPCBomMjLV2YiSIkUlAyZCwAMlYag4M1BI0xATuYWEWM4eQqCaeKJ0HWpJbpPDVMMxiSgFOTyaRxuBszHg+dywfdQUpMNCOroMZak5kIDRoTRIFIDRvva9WYd3ppeOxjiKrG5hbE2vZpmiRwK1mCIm1hZDjGCEKe5apRgg8xpNF+FaK1li177+EjgG7hAITaG+a0VyaRSBKYVCIbU4fQIFrZMRoVBxRT4aCAYiSPmC4WSeVJ9hiJsfY+aVObo0eFcKTCZa7oNE9X8AEqTJ6QSohjDERGwDFGMpatq9vMhLVWYqzrkhSuJW8BqH2ZMLZJJCIi7mYiEkQgWuR5mt3GKMFDmXPXwT/fr382gcOwZ2YDJWbHruOylsiA/tR0FBmO1ifjOl0nDEuv1+l2ihjEi7TcbY4QUskNd7uFNC1uElUZqmIlCaopPKYUoxeoaJCm7iDVmVIbsWgjFZpufGyTZYga9K6PIQRRJg2SPvvcZRpFY1QRMkTNmD+5xjSz1mZZHXyKXpXVxDm3vLzc6RTluNy6dSuAhZOLqxurvcFgXNaGaGVlCcCO7dtTW3jqyHBFlpYMUTbMmcmVEEOY+CbxbiyREVEJUdN11zlnLUmEyiZLqCWKpbY3baYNztkIVZUkQyhCe+gMzMmdoaTStrZrMheywjhDTaGxSQ3NXr20DvzIIKEgPkafcn3pR1uh8SkRSQt/QKqV3oxkb7bWgVMASAVq276VdORKtdXpc4oiDK5jfecXP7tz19aXXHZRi02J3k/Ugpm1NZ1BREkV2u3ldTUu8ikAKubt73yrrzLjnECbxpYotS+JTPNFY0hEXwLnWZER6rouS08Nk4+VxBi7uLAEyKWXXgqAJTL7arye5Twux7u2TwOoNuLhw4d9VU9186yIN7/+xjSpe2rfk0srJ+pQzk7PGkKdAFQTMSaLqsRkiBpCZ1Rrba/Xq8YlM1oGfiRFZjNDTECa1KU1QUlAJNS4jk0qYCRF0mipYago1Is3xtWT2jmXkvAxBh/roNXTB7774b/88x//ifcAqOqN2S2zEbWPHlK7PPXLGMAIgqoSmNkqp9C7jUqWM+ucJxMaVyQxd5nNeORnBsV5518IYN9jX9j/9JPnnn3OcDQsLPdcAYAijcfDZE7T1qGXFW519WTQ+qFvPXitfRkQ1oYrAK67/qU3v/ras87ePp6sjibj4AEgdxZGfPQh1FnHGM7SGVMIdQwQIjZ50QXg61LBGk2IEomSxdq5zFEqd6hGE78xDGkMS1SQcjVBOdnI806WFwByl0etySBoEC/OdAFATNtyEFQaQ6MRqnyZ524cKsrMpK66UzMAntr/7If+x4e/8ZUnbcDWueLi8y4FMDe7fTSaHD58+PjS8c5U9tEP3wXg5OLqL//mL+foHjm2MD2YHdU1gOn+XDVa6/e21BNvmQa9TsJYDodxMMjzbHrx2II1g5npbQCee/bEYNpasqsrw698+f6jh0sAs7PzO+bPHq6PfLm2uHDkC5//MoBrX3G1wAyHG71+f3U43FivAGQdN9oIM/2tEwRm3H/f/Q8/+AoA7/qh16+MlkbrGwgYrwiHMYCpzsAPV+6568tf+OTntw7OWTi8BODiay7/+Z/5yXPP3bN1y+CV1130sqsvAXDVZS//5sMP9vv15Veeba0dlxMAxuZR4FxeVuNut69CmckAzE51VlayjdXyLa9/3cMPfqOcKIAnnzh8730P/Mz7f2pluSKiVN26srReuD6pCyXddefXUqViKHkjrP3rf/2evKhW1lemensAzM/v3ja/5xXX3qAqRH5cLb1w8LsA9u7dOTczbciuLVcimN+6NbEEREl8nEyqmamZFD8WH/v9zux0MRyOpwcunTZ8mPzIj/7QQ488M6nqqX7nd377j53tAVg6MZkeTL/h9a++4borikxXNiYAHM/lpiDGpBxa5144dBzAT//sL28Mj2Y5O+75MN66PQfwMz/7b3dt39vv9iTEjbW1ONoAsGP7/MUXXfaxj340s/H+ex76zqP7r7zySgDj0aSua2Oy9fVhkU8trR0D4IoQhazr3P7JL/7tJ+5+av8aABjoOh7tHXn8sQM/+WPv/p43vAYA4jixoLkpEJUYbYNzo9RsJdDT+4Pon9RsEVEzq6LEZ2v3pv9vCnpr1miMykGl4QIBZE1C3xGLUlRVAYtGFQZQ1ZUiVNWELK0N15JknPc6w7XhX3zw469/3ffdcO11YgAgM8Z2r/u1iAAAIABJREFUOxx1Mhpb7iK2Hnoh8cGjjCIASzuuRBSQOMObFX11CMbZsqpEUBRFugyEICRqrRtXY2XSrBl0paO9KBjwLZbQEhtSBUkMUSTdH5jBTEwmldmjUQdijFFCZIWcqp6lTTZK45pJLhICaVQiw6DMJudzEEOkQbUtAE5DtqgiTMzMKg2iSxRKzIoqBO9tEGnd3xwVPio7F4WbKgTvNz0mCI33NnrRCIgSkaAJ4aY4ZGqbVm1SsQK2LFCuSh+D2NZwTokxlqK4SsblDXMqBjbsrFXlEEsAIXhnXUg8T2pSlukbS+QXgaabXmOW0abNoarjuIoArJsejsP+p57ds3fvtu3b/SSp4dDW0bkpTyiU1bS9OZsJ8CZYtNlkt/kUs/6/jPhwOmDu1B9u/rqAUoJ18z1iY8ajMsln/f6gLEsRdbYTvK6vjRJ33hKXo7EI+t3euIxroyoVV/uyGhRdq7GebJTVOLGI82IwGa2cc+FLjPDCiWMAJLrb/uHTl199xo7tW1dP1jODueOH1wD42te+7PV6TrZ94Qt/8+ijTwPYufvc40cPnnfWnve978d3bh/U9TIAUutsfcMrrrr4JWcury9lPQNAUW/bOTccV5mzMUhyRxqotQ4cmWnp5Oqzzx6xbgpAFUzt9dY3vWF+68yJhaO2BIBZO3PT9dftPHvvoRNHRKvpfg9AYXJEqkZlbrts8rXxOoDtZ8wWnT4h37ljb296x8Lyerr+GdbJpKo2grX92psyegBZJ2OXHT26dOfdX6thy+EIwMuvv+4n3/f+v//0pw+/eBSgb+97EsCTB567+KILxz56tf3OoA4TAGtrHijKyZizXCKK6Wm/ugRgZWl5zm6dmZ8y5DApaWYAQEtINGR7G+vrIw1WGEBey7gsl/zG9PbtnaJ38IUXARx64ZBjs2fP7nP27iGJVgKAaricQ50FxcBQZ4jSOqPpVY0i0Nhwba21KZwuEhjcxGGMETADQoBpjOREJOk4DfUxBm3MXwYaRZ3LiEhDrEMFoNPv+hhiHWIMypZiSNpop9NJEJ9NBwE727STQqNK40ViQ2SZrYhAlYjTuVy8RkSQWsukaGSLEI3JEo6Y2bYucgaIjMuM01MvkcQYSSUl3HzU02tTuMFxtC0qsWZmhaiSQDfLQkCGSNWw3WR2xCgtI8Nam35cbCgrckO2ClXwIVV3tXULGkJIqNSGtKqRYLQNazSWDLYqEqG+8pYbp5ukvVNJU8NKgywhVdHU9WSgqpZTuMhFpE+arDZEm8p7X1XOOUmOMdF/BKKilLXRBnHPCuVNx2XDu4XCpqZOhTaxIiKKUaJKW9HaRFJIAZEQNFDzdMXN+nHRIOLatmAB+6oalxUR5Z1mMF+WZZZlTEpkmCg9HiwK0wheiiY3kJLpqUmMhGrPTVAIZK0l4lN9mv+iBI7oxwpWGFa2XDDZFKThoJl1ZExuTR2q8WQIYLhRiierzhg6ZXQEnGFnEs4sJBstaQQiYDgBEmMbiLWqGkEwhphsU8qVahOabnjdRIvHGIXYGNrsS4tRk4sJ8RTBpa5rCJFGY0iZtCW9xxiNZlBb18HHmA5hRa+7sbGWF/mkKmdmp0aTYfrsfKhXV5ddkQvzlu1zABaXjuWusMaISO4sC3WzTvpyGiUGg9RsZuzmTp9ZG6MPImnKZNkQGS/RS0gnsnaTFCKD0/batrmn4UEmbn5aMrIsk0SJQ9MZvkmjrGPI2WY2a6p6GrACK1OKIuupsLEhUqbGjSw+aKrFJoJs4oCImYOPxhhIUyirAKfPOpVNcEq8K6XVT+Pm2Y4NiPTkyYVjx4689e1v3rptdjxZA8AZ2Dh2bIxp/FHNT0CJISJsOMQawMawuualVz7y4JPLS8cuOO9CrSYAnHHKFIOKV0jrLkMUFRYiWFJ21iZCm2qofAlHx5dOTPxwflsPAJkyNxrZTEZVN++k6OzeM7Yd46VjR17IztpTxe7GyXUA51xw0YUXXHzPPfcURfGmN7x5tDGyyAGQzQxZQBQe0JgkLbakXE8qw2RMCvQgijKRMcSEEEIbrhcyzIZjChYSNc1EaduRKKopDNW8kiEmIck552OdNgNn+dlnXvirv/7QLa9/1U2vuR6AsVL7iWjVHeQiJtm5Kx+MMUpO1ETEoMQoGq2vJs1yUSNA0hfYGBERJZfx008f7PUGAK688sqHHn5wafHk1Vde0e112ZcAJqN1V3R88N1ufzKZbKyPAdiSRfB3t/3d/qceO+Os7e989/emzhfv67wwC2uHRWoQc+YAkFW2hshlMJWv0v/WGJvSVE1FixoAvd5WX4eyijHEKDre8ADW1k6ura1Z5l6na60VH0KQZH2q6zCerO/aMx9X1yytA9i6ZXpmpkM8UqWs6LKksx0rYrNwnK7wGisiRN5w1Dr6oQFw713fvOeuJ7dOz2qpb7n1zT/wtrcDeMlFFxdF8dDDj/7Gf/o/Dh071i16AD51+0OvesP+m950K+nMeEjQHICvRWO0GQn7crSRWuIdzY1LqSua7g3ieCEEJ8n1Y41XgXWHnzvx4ENPVBUAdDv1r//GL91+2+13fvazzuGrX7kfwHt+9NCO3XM+iMi4rqpU0VeP/Jpfv+EVN01Nzdx5552l3/j0pz8P4MbXXNnvd/3YwCOKdmY7APrFNBn71Tvv82MYx6hHAG557bXnn791PDx2vD62Y37rdddcC+CKy171c1lusTGU44eO7k+0XWdsUWR1XScmlfrQ5PN97Gb56sm1a66+/tqXXvtz7/83AObO6H7q9i+86wd+iOHquk6qh6ory9Iau++xA0uLcaa/FcCxk8dvfOUVea9cHy13B/3P33k3gPEGb6zXQWKvbw8fffqCi3a+4U2vBhBRLS4tx3HIt/XZIN2pQMFl5FyWFe7owaW19XUA3f5UXdXMfeemgsSmGNjrZZdd9oM/9I4/+MP/Pjs7qCpOk588z3ft2n7LrTdt3zUf4rA9ieaqRgOYaWpqy4sHTgJ4cd8LsC1bh7DnfAvgvT+mRT6zuLjkJ+Xus/YcGS0DWF078cY33nrxJece2P/0yaPVP9z2hVde/9o0Mq39uqPB7Owske1k0wAmk+W5+e3ffOiJj3zoC0eOTvbuPgfAicXV3hkd1vKZp5b+/M8/evH5FwK45KKzyzDqdrqQYJmUKXUlRo1IFR2qoFPoqNMFjtNQZw3gguj/b7Xb6QgxA8qtExEllsoLQir0UU7xEFZuuBSm0xGjmo3zIlvf8FWpANxsvu/RJxyZPTv3TPemfFkBmHhfWJdZ1+sNnGXn2lJD5hh9akqFaWBbqtKkEvlUcyoDpMzKDLJwhlzyUWrqJ+VMWdsDYnsGYSR/RxtyRNu8eEoPkrRmMKgF3AMQNtrebZLC0Zi00x8wCaWfUvIAUVRIUEpNVsrJAdcMCETADaQsBrHExlhDnALjm5YEZs4yMsbUISRDdWZs8F5ZjTGEpp4g6e/GuZSPaYsAgqoyW2ZGW1vQskaMhKgNyBWilOpdvfdMvHkeSz82apsp25JgTbAkFRA3bghiC2OhAdy0FTaRTIlwplQFZ61oUnYzZ5hqjcpmooY7OYBRbV48sTiYmd01P7dlKi83RqmFavN/sPnRoEG58Wm/88/zq6XLo8k8tgRagKMPMQRtzTW+jlAKQSDsa2SuD2CjXk01xComcx1osue48XA17+jpxZmZtT4EhHj5xS+54bpX/s5v/xaAwWDwrYcfe+Lx5+a37B5MDdbWx6Imta1XZRwOR7M9eeSRRzVkAChmIti2fXbr9u7K8MUkx2RZvm3XGb3BfJRdc1vny8S6YH366ac31teyItuEpzanSrVFVjz3wuGjh48nXoaywld7z9xVx3EZqrn+dPIOhHJy1csuvmH25VU9Sh/N6rGTot5a9qHKNE+P/Nry2sc+8ok9W+bhaXndr6wNASwtLDGzMYTMBNBwUkfOABw7ubp3z9y3n/juwUMvnnnRxS8+fQDAFS+/mjKcc8Hew4e/m03NHTl0GMA9D37r7IsuPbpwkqi3y22ZhADAujyEwJz3cvYlrY852AGA/syAbMcHZK5A1klEBspNWcXa06Qm4tyIAcAu6/TsLAIyriR0Bx0AF1109pbBVM+5jGujMYQxACNSFNYofF15IUOuAU+G2PRGStJ4te1RVlGBMulmXoyjRBEhUbbmVDkjSYiRbTqQtK1JxDFqZrMYYzJLAZAQYwgQzbKMyGya9YgIiD561c3EhCaiBFuD9qxOqglHAVEQt8yjBIFgViBKO3EDwcQYY1RWQgvmSGFFa6wS6lA1mqNJ+F6xTG05EdJNQTcF9Hap3MRORzklRjb3viApaH96bxSzMUxElNwTIom0aqIPRJRlWbr0UdNSKc2quIlEDXFz5U+XCDYAQUSdc8nC0WQJVRVqQODGUAaBhKgqgaNJHX/aQB6DSoza1Nc0oFbxMbo8T9VUCb8kTa8UC7NowGYFxGZLg3LqTAFgTNPIm+4UvInzVCFNwILTJhfSUBTTsLkROFRTldep0kZnkvJlmay1RZY3yQMmItIoqlFaJqYyO3ZkoiSEQbP9q6afrAgrJ9RmDGlPMUSsiG2Zzr8kgSNnJuLEMHQaLHMLnhVAIBFSF9b0Z7cAqLt9X9ery+sR6E9N9bud5uFJLSTiRcq8IVYKNc+xMWRsAw5v0J9AU7bcPqyqQJ5laSaS/BfWEaCKYExW1SlHj5bYyVGFqckJO86ChIbdyQyIJIENzMhiVDbkrEltN2sbJzudYjIZvXjwudH+4WQ0TppZt9vbtnOXdW5ubks5Wk0BV7ZUVVW/N4hVKKs6SQnOFjFGESViIqZk7GQFOYme1ak2yElRBSJBDWPzsRSJUYVjNMRoH2+RKDEqIretQ4rT8TTtfGXzdZUoUV3mwJTmNpKwcwCEhdolI0HD2UGVmCxxemmCeEApamrEkIZWSgqDNPknTYJT8lWlwU1UhJY3pqJEMCbxkyMAa2l17eR99311MN2/6NKLRqP1mS0DAOvDVQVHZYnJC5NQQMIMjdEaC4nMEcBUL4u+Iq6Go5PLKzMzeQ+AGiZ1QGyINkkygDFsQhAfaxUCq6S2Z3gQrY8m93zj3utuvnrbri6A1bVjhtWQcZ0ecc6+BsBWztg9tXVLceTI8cWTi/NbtgHYNr+DIS+78brhcP3DH//L7XM7brn5jSl9A4Ez1jqKMaSbUmYMiKu65syIeERKLh4GR6kqH2KMqXZUIWyZnVEV8VBtzL0mXUOYYxQmsqZhYRqWGKNjU9flMHWzcbjva1/5yj13/+C73/qqN7xSTA2g081rP2YWYZlUE6kUgMsKEeOBIFY0E4VrkGMAd8pKqmpc+QqU0F6uHIfhRi2RpnpTF192AYBLL33J8sLqoReO/uVH/nr5xIkffdf3A7j44gvW10ZBZFJPxKhHDeCuL3318ce/deEl5/67X/v5mbneOKx2eulrTUoRcakYW4UjgADV5O0yxNbE5tkGs1Wmuqon/w9zbx5u21WVeb9jzDlXs5vT3/7e9AlpCOlDEpoEBCJRQFFjIKawo2wKbHiwA2z5lCoURfGz6rPEkkalsCwRUQKCNAl9AungJuTe5N7cm9ufbu+z915rzTnHqD/m2udetOp56qmv/vD+lZznnLPPXnutOecY431/b1WHZgRA6jUJGkRBxmV5XpYAtm/ZumNpS+asNaxRQohJveWKDGKqMInw1prjx1YBPHnw4MXlTvJ1jASybcYEpVGKTrdWC8CqkSC+GZuMNjZWuzPbv3LfPgDvffffd3huY5n2bN/2kz/+2l7fAji59nhe5lfdeP4rv/87fv6Nbzv73PMB1P6pP/2Tv/n2V/74iWNPa1xIZqtAzdLiUtAmK4vxxPuQOpssQethHUoCjOVeUioW3XJcr2so/vqvP/XgA0eT4/GGG268+fnXrZw49OEP/vd+b3awOgHwX/7kr376jT9qnRW/MdtbSkF0GblYEQK/9dd+/dCBA/sPPHnPp78I4L998CM/9m//rR9bCnnmTPq1LPLkgScfuO+xxdmlUyeWt+/eAeAFL7hB4qDfc7/zH37v8b1HCLMAYMtGG7Kj3Wd3f/S1d8zumAFQjUYYR42xKLLxuO51nFQewNrJZtfO2bWjT28MVn7grtvf/8ErAex/Yu+j3zj5h3/wvjf8zOsZRfSU2mzdng0yOnXilJ8g5haAtZ1O1+44a8vaxmjSTN73/vcAePihw2hyr56JIo+vvmbPrd/+AgAamNSQdcwcPGrfAKiaWlkDvNW4vrHiQ8pb6bJzmSuzvDQ0Tt23MudJfeoH7nz5eGPjXb//7i3bdg5XBwB27Nrxtn//y5desruuV0SaoigABE8UDRr0+72N5eVrr78MwKvueKXLmywzdSXOUX8OAGZn+5NqVBSZ7Vo2wRYE4IknH1tdO/6zb3j9G17/izprP3n3Q3959T8CWJzfdihbho++bqRBaBRAYXoceu//zx8/+PVqbmn3wUdXABTduXGDuh7t2LrzwP4jH/7IpwFcfMmlXpqgRiBCxIlLlUJBJEKSc5j+Z/XetxiDpyWc/O+cEzZbAJtjMZO8HEow0NaImQti2+pWibEBAM28ihKJF8u9Xn8WwH2fe+zef7r/rjt+/Karrjt57Hiv2wMQ1aephmGeNDW0ZfJRbKdVzlolSp33tjmR7N0hRbSByaiPhSsIVgOS68SogRqV2Mm7XrwIYtDWWZ3Go6oMnuLQSdIhRIkMp+6AgxWVKAiIKi2Kn9iYzDQSoUrTU7tuXnchJQnTiZaBUWjQaNg6w+mbOYn6vIJh2LYAQCB4YY1KNM0RbK2PKuKsy7I8eEnWRbaWTCqirFJLdW1B4EQiEkJMHKgQFBAmCyaoaStbMDP5EGMIxC2oO0Q1zjq2ImKYAU2wQIVAlSFQxBCTSxFE6b5LElHrLICiyIIPzI7IRlJKqXwqTGxzN6ibosiN1gDE1yy1NOQF0ZaRy7WxB7DvwMH52blzd2wzfhzWxp32o2E9I8ThzDbE/8p+/T9TZPxvNzhw+v21vSBNDFptgu91e4NRBaAeNUZtzkWYiDOdsuwON0YA1JIiei9sNYQmudMn44k1rmmGeRtYmEaMiOL9ZHLkqYO3/87bv/n1BwD87Yc+3O8s/e7vvPvyZz7HueLUygYlBdza6u6zdxpXnlw+sbZysld2AaydGlg2V1z+rNm5OQlNNQoAfuFNbz106IQI6uCdsymVyVj8xE/80Ete/EIZj6zNkj3DqA2+CUF7M/3h6qQeNJIgNerJMVmxufSM8fUQwCiOuou9tcmRI4PGGk38V85joKoKEyWp67rT6Seh2Xv++L2lcbEKxvR8BIBtu3a26UGEJw499dWvP5o0qtu37vzyg4++54N/XSwuHj1x7Kwrnwlgbbjy5fs/+4rvfulXH7x/Mt6gbBHA33/iS9c+/0XnX3DBxsCvex84ByCmHA9GWe7yYJrGLo/iciUA8m5/MGlwas0QQRmp/vKG1DlbZiUZN6vRAGiiVhI5p/FoYDTOFhZAt+sK8twMcoYFXNYGLTEUBGvzKNLEaFNYXgzGGsuGhIKGhAMzpKlZQARWcHLHCRiskOQfbNqy1iSFQ2ZtFBFpY7AsG++9IVPXjZtGU/mqbqNRNeWstMkDGqOq2pQvqdM0Bqi1hpkItl2mhLTFBIm1zpBJu0DmHEFEQgyyGWhKTMYY70WiGIOpR0aiSqohfN2kDzHLbETQIKyIgjR0BCEmIYNEUYFGmm4oIFaarrwJlAYDsCSofZubgFS4qIpoZOb0B/goRGSNBbMxtLkrWWtUVYN6iWeGhoiqc46ZEk6uhaO2fGkjaetM3NA2bpc1QlMcrLXGGJnSoxTaxjIIXOYSaimqtDkYIC6yJvmiN5V9rbBPGaKE0xGQmyQRVYlJ0gMynG6eaSxgBKABhjnCpOitTUC+ITY2GSA259mi2nK1yXLjawBRmckAWuR5Zp0FJw9X4VyM4mNkNsxG2hgXDaqWjBJUQmpGp5c0xEzgaTkvqUugQZRB3DaC/3VZVIJpH62oREIUzDRu1fuq2+tbYyrfaPAAMkv9sq+zs8dW19aHo/G4BtDvd4vSNRJJgjPsNaQHO3WnCApRi3QGAxHH1GMLAVNqKxOl4DNmjlHSCSazjggatA1KoikFxzoi0hgNu+nQIyYmjQrFoIq2Q+aciQF5mdW+qkMl8ABWh6f+4R/vPXLksHPGZWbH1m0Ajhw/unv3nt5i/oXPfvkZz7hk32MHAJx3zvmv+M5XDJbX19aHvbyrYgw7AOrThkdMBoTTwytRo0TkLLUdPgQlgmFy1gbEqfUjDXpSy6IVZVhmRVRlw8yEKG2LY5NOT1MGe/rhGFQ0RgGIN7+TjLHEqhRVJymQQlumMBQqGqfGbDvN7EgaZZkeIECUBFcERrKfpXBmBbMxxiaER4rkZGZijCeTNDJaW12t/Ojq664oeteGUHf6RULUuCKLhsAUYwRRspk5ZwgSQ2OtiU2VZtF53g2qg/UTe7/xxdnb+os7LwSgYjXRb1IYlbRTdxXNnCOG9z6x3AHEaGs/znr51ddcmXfqE6cOALBOy7JE5CzvjCufGwXAzotUxVxZdveMxvylL34VwPzc4oUXnd9dWihnus+69sqf/9mfv+/+rwH4lV/6DYs81to04kx7MmEViVXOAFHTNElzmznHhKiRmJKNPJXWQilnUJVawVfUmGDVaaJ3RvXBzMaHCVnTNOPZ+T6Affu/DhP+7Y//myuuu+zU+DizAGiCtxlXvtlYHxJxr+wlW2BUVmJyveBpdWMwHhwHsLGx0QSINGxrYknE/n5vYaa/bXZmqd+br8aDubkOgI31tS1LW591+XmjQXz7b/3OW37tlwH8wTt/tz87n+XZcDRcXj75rj96F4Adu7f89C++ruwZ69RkqJvRsK4AlGW+NhjaIue0d07Bb624URNnN9maOPpYTarxuKp9tFAAC/1u4azJcmKzOekiAhuOvoIEIpSFSfbIiCBQa2HIFWUnz8cARmMymXG2dI6MccHzVCQVFQIIT31ZSsTGWFvUWmVZt3DdvQ8/DmDlaHX+ObsPHDn4PS9/eXems7ZxCMDS1nJ9eHJQ18+8ck9/pqwnEcBo5H3IN4Y2NjN+UpSuCyBWK+PRpNvrDUdrNmvFa41MkjPdkoUQEefOAaiascuKj37s8x/+0OcsFhMb7PZXvkpC8x233vqpl37pnz7+qc5sB8Bf/9dP3nLLLTe/6Orh6KhDEyY1gF5Zrjw9sFxs37b4mte86s1v+bWMCwC/+9t//JJve9menedq8MRNr88AZmY7eV5KhLOdEAdekv95NAlWYcjZ/fsPd7sK4NDR/bXfmFvkp4/o61//Y6nd2e12m/GGQtbXVvO8dNYZtQA6OaqNEWJ94uS++SV63evuAvCGN/7C0tzWD7z/o5dcePVcb+dJswpgImOiCfPoskuf0SlMPaoAdIvuAw/sfeyxA+deNCc6TJlKrHNf/uLXf+6Nb5qfn33qwJh1vnTb0tRxaXGris8KBbC+WgFglIY7TT3p98qTx0+OhhHA/JwZLa9deNHZWSaqjWACIEhjrJufm3vxt930n/7wz8qsf2ztKIDznnPtDTdeceT4o2UhTdXEkOJ4K0vEip4r1kcnZmcB4N+99o6hPynQ3PYt8SSeBHDo6aeWT50k1tmZzmD9VFIv7NqxbX3tRL9T3vlvfvAP3vYOkcU3/+LvA3AudLLecDKyhhbmemvrk5QYsLG+3nWLvWL7Qn+HowbAaCNM6nHm+qFmFZTlDICyNycj38AzUSQOMaoJ02fEMLHGf9bd+Oc13qYP8TS3HuBvrR31X9R79C/qx0QcypxLWemRSBBVyRKpxmAEQO2lCr5TdIusbBp/9PAJAO98x59cdsEN3/mi71xdXusWnaSC1CjMYGsVyFwRY7Tp18aYGZfCa2NsGc9JR2mMyaw1ZJJQQqKATPSRmDNXpNZNU3kDZGUetZaQUPgxDbVSmjQUGkM6s6Y0FYopmqktSJJEGgQmuwnvVNI04CBRGLQmHTJMiSctlfdKmsZ62morTeJYTZJMq81rt+nUjGkECrEixRuAnHGtTCBKjNJUNTER4Ew2BeY7SPBNY9ilD82ykeR9baMEEto8MWIhMfV5NyUPJtFIMM1fNCQKUeU8swZGouepfynGyKRJLD3V26Z4YGtzm9ISgTQFSaYV9SG0dHkVkWCTYgZqTPLI+EZUKY9U+tg5tTI+ub4OYPu2+e1b5jIZdws4T4knHVmjCEioJW7omXdvez9PpfJn2FX+D/9xC95rB6FtO57IMMoii8FnCSurRhs4yQvKQxOstSZTAOsrK50894RGR9bpeDQAUHY7mcmbjeUYY2x8qmekkcwVTlAYDZP1H3nNDwD40r1fOn7i5MkTy7/3e+/91V/5f2YXdh5/+gQAUM5cDtYnGdv5xd7J9WFCkq2O/PKpNWu6h48sLy3sArC45dy9jy3PzC32y/LAwcf6fQLw9KFDVb0OHVmnHKM0TdJfW2KFYTGl64S69WlS7k4tewlBVIfjwVynB8A4PrZ8ZG7rtnPP2j2pNkLtAYzDaFwPm9iIBCOqdQSwZdvS69/05j5n8525eiLHjp8A8MEPfegb+x41XceZu/iZl511wYWf+dS9AI4cH95zzxce/eZT5JgMZub6APr9/IlvPrwxbPbsOn/v3n2UzQIYL6++78//6jd+89eKOeu6nWJSABh56i/sqUanNiaDynN0tpjPAdRV3dRSzM47VVRNMdMDUFHWL3oba+ujcW0KsMkAZGBLGkfjGctzndwhALC+MlJZrgpn1DcaNxttLio3opHYWpuTSTEDStAYALEEtu1dGtMUXShOx3vGGEvWOBYIVKbGcWViZ6zGFGyiqcnOzERJOkQhSrcoUx3kTGpFRJHYplcwaZt5T14jkv+IOM8K3R7xAAAgAElEQVQyjVI3Ddtp0Pi07E/Jcr5pUidXJCnHyVlnTJ4meU3TkGPimPx3oNNEUlHNskyzopUBBmVlkDUKw5SYAEEhCTGRpktTJSCTMcwEDppcGS2vGhCzKRPbtJmRVYoxqJfAraUurbdsDSu0qqq0AliITl/Me58KKMscQkhXUiS2hEQlYwxbI2oi2vRPEFK0irRx422shCEOCUaYerWp8GyaoiiMZQ2qQtPMCzjn2khvptZgcnonFmiMbbqiSY6GzUDPtKqrxCjCDGJInBptlGAcJyr2mfu4QqG+8ZsZKNN4lNbKmTpiRGSIYYyvA4sa085TJYgqjJIIjDEtZFTEN0JMIorp/Dt1aAwRGyu+vWmtMcawEEKMDGWj//oaHFpa2GkU1un0eDahLByZEH1lWW1mp9tc00SdW5hdWR9V4zEAGsO4fpHnJAihMmnPSzoEMm0wiDaaRHpM1loREY2nkTmAioYYiQhKqVZUIlGKEkkkS6nWgA9N+8CLWGNSyaQk1rrMWGuNF++Db+8JJgGCwGujFJpQJYXztp0LO3bP33Dj9SLh7D1npQ/v8OHDbM2Os7acOL720CN7Abzpl3/l8NPHX/W935/lZRB0+z1fJ6sbJLbBdGTQpsa0flfHyipTVSdIiVRFoii3o4y0QKTbURKmK2kgRUFQVZ+kpSmpBEaSdeuMyZtITD2LqMLpDgdCjBpRTVOdzwjsYSSOF5SmgmRO/GKa9hJ1GmUXhZQ0RD1DQBJDUJUss4Y4NRgssUiIGhkkIul3bt26dOR4vby8fOmuC3v9TpbzpBoA8BqQW1iTAu3awQja3FwD6nW6bTkxqfJ8Zm6+98jXH/yul32v4bxtNpMQiYQYQkx8sIwzlRAkKsFaZju13ihBzb2fvefqK5/likk68PV6neF4WNiZarRmOE/Ia8tU5KQcATOzZf55z7sJwNceeuTJpw7u3LF9x5alG3fufMc73/FjP/pTAObm5l79fT8411kqXZ8Alxoc8N6viwbSwlBKpwYrNMVAMROQVILKJEpeYspga6dnokFDWlaYWZXilESdDmh1Myk7+Uf+4W8AzC11v/O7bxtP1tfHqy4D5waAr2tyLisym1km0/50CGADtlF5MAkr65XUIe2pZ+3cYaz0ZigvOIXSB08QE0MYDJ7udcrgVwCUHYleJsPjl1509Zve8rM//qM/kXLmf/L1rxuNRktbF9XFa2+8AsCNz7t+x1lbTq4cLTvluB53Znq1rwBQ1iHbsMlEOXptYgDgbJnneYxxMhqVpRtNxgDG46ppGlXNXLEwO9fvlQAyrkkbiU1Mcw8zxSJCTRYTwg1AEyKA2kdm61yXXO/k8moSvGzdtkRETQgSotQht4nwokk0qCoSI1NM1zlqZKZqomyNb2iyUScknrNg1iiNK4ypAaCWusG4m1uv66PhcH52e1oQ+/2uRBoOJoYzas9ATrXOXEmmDs0o0WQMm43BkCUaFcPSKW3dbKT3snxq7WN3f7oZMSjbuecsAE988+Cf7t9r4fr5bLeYNxoBjIb4+Ec/e9NzrjFk60kTGwXQTKIrZ53l4XD5xpuuvvjiCx585OE0GHzPu98XPaHQjWqV7G4Aw9GgNzPX7c+dXB5s27H72IFvAHhs3+O3XXLDsaefuOu1r3z1q1+9sZ4BeNUdr5NAw/XxzEw/d2UqkgeDQcZijVFiEYggsZmIEEJgI7NzpLp63XWXAXjhzc//0N98cXF+9++9/f8r8zlLnYRi27K4kEGveNbF27fMrZ5QAItbdiyvPf2ud77n9T97x/Ydizt2nQ0gs3Mnj45zW26sh35vgWIvNDmAplq9+MKLezOkMu71Oh/48w8DOOfss553y7NFm8cfP3j33/1Tr2wTFvq97PLLLyLUZH0idIrUTBKaocZqptc1aEHXPoyGG6eyXKNUysG6DIC1iGHS68IRZruzK8dXAfzOH7yrnqybzOWmO6pGhscAbnzeDTdd/8yvfGmvr32el2lPKHK3Y9u2jfXJs6+74rxnXrqyMp6uqs1sv1g/+c3FpblJtZJnabA4yZx79rMv//hH7z1yeP/MzFYAhXWOcpuxn6zt3rX15pufn45Jq+srna7Ls1bulZ4JYxNOv40M3NxopsXet7Y5RNuxj0xPkfS/5U/Z/I8WiZ/26PSzRqCewZYsaZ4nvpZrYqiIXAjNcGP50OFjALYubbvkGc+sx96P695MPx2hjDFkEDW5F40oiSEAwccUP5/OrO1RJAV4JorP9K837KKKiBDSBNJMNzuICLOxxhG1ayVz8qMwDKK0GpAUm0gpi40pqbSbyhMYlilxR86wuDXSkIJFW0AECSfTMkk6PZ/ph2vl0zFKCJs1OQMiJEGTcJUBNsYwWNpsj/azIwXUORvbIS0BINEYAiFNYqcxsVBSTcd3e/pTM22YTAvBPi0ONczQKGgbB9ZwjDGGxphEEkk6DqRaiImMMZ5IWr/3tCukaQqZHMdtFmaIAVFSpZdS9iT6ApZ8o9YDIGcjWXC3rvLBRlxdXu91LYA9Sz1t1nLLoRZHM2EaGQDy/1yyoSl2Uc6kaWz2ODb9Nf8nCg6djpD1TMGIbtJw0+QfUXplj0GxgQGvrS2HOAEQqVKGK7K6GQzXV9KZoVcUg/XjnaJIRU1m85SADlINcbI+WF05MTc7A+D27/2+//if3t0vlx5+cN99X364U84qLwMITagmcXFhW24727csfem+BwHs2rl7oPZr9z04GY23bl1aXjkO4Cde90O/8OY3HTu+8tbfeNvq6rrENPND48dZZpumMmoUSdWfp2F+aPzSwvxF55174OmjU748P334GFMG2NG4AeBVy07//q89PNhYN0ZTB3D7/Pbn3HBut9ttYjOXZZPRGgA/nrzw+c/b0l8oKOOGT5xaBfChv/kHaVD0M6lXAbWOb7nlBQCOHV155IE/lYpQ11zyI/d/BcCb7/kklGD6XO5Gk6tXAJzPHXx0/32fv/ea5z6HbJzUEwBZXk5GDVOJTI6trFy1bWF09DiA9bXV7VvO6Tg9efwwSNJtX9eVUWkmG/08Y+erapgUAXmWLZZlppJJg7oCQGHiKGqoQ6PWcWrjkjXGWYmJMmiMcbEJ06w9BUSgxrQPrsSQBBb6LwxQ7bk9BDt1exERW+t9VFVjrOWkvQoJRWRt5v20tBEJkoD0mVAbgyISBJpIxhBN1SoxxeglREhk2GnmAcUYW/oDUoRqu7ZbMpqYBWhDTIhawzsnvkCCzUmL00/8oES89j5YNoYSnrPN2Dap1QpiZg1toFcaYE+9HjoNZoSqiGpaPDE1HqoqE4GRhCRTVpEkH4eqMjFZoyEmPJ8ypV6yqqZrm8wpqqoxbjYC2nHbZiJ2u0kqQxLb4ky1WMrEotbAeDrjVkJMIeKb/pcQo0yNIaBpDJZu9mKjimwu1IaZYFPUJlE7zw4xJtAjNGV2TznTUdg4hgHT6fauBFUlVojoFFLETGnOOt0cIdEbsgZECWcSfGtdIWYySiIxBAradvkNG4reA8pkU5pPCjJOU3A2bSI4nSGUozax919biooaVSOSaKwBkGkojg/wloxC2LCihTtattblqjo717WOAYxGo8Fgg2b7uctUwjRMNd0iEFWKHmpaFauIsSadObQFjyLG6H0DUFI6tQenM/5ZdikkQtvmZnu/tVkhaf6j2jRN5as6jCmVwcg6ne7K+qpSCKj3HdgL4LP3fvrNb/kF7yvvfeaKoycOASg6+cx8Ma6rhS29br9z11l3Atixc+d73/2+++677xfe8HMd122aJhnRwWxzx5YiSxMq31peueiUUot6FUkrIQyng1n0UrOzuinxJZk+YC3IJ7l+FQJYgFUDTZ/MTfHVdGXAFF6mohKZeJpGjaipWmbmKkXtQlMfIfFymNqeKCuUTjNv0hd9q1hrM0Tb0yFtHmuZ2VJIKw55HyNa6m/Kuah8U3Tyx5/Yd8Gl5/RmuqPxSq/fB7CysSyxJmMNG56e6gwl4gLVVcVkkuczGhWN11137Z+++/37n9h34e4rAdTjqvGjLLe5s9a51A+KgVxWhNAoAlgn1WRSNQCc7fR6vZMnjh0/Vtz03GeeWjsMYFxXZBiOtIlCdepzkTUKnWyM8qKvMul2LICLL7nw6MlTBw4eXFtZPmf3rsuvuuKtv/UWAO98xx9u3bL7xmtvOW/3bJj4etwAKFxqspLGaMlMFUaacHciEmNMQgmyTlSDRDAZY1O0SpCGoCKnXdmpqxQlMHPVTNaHa2I7WccBWNw6P/EbtkNFxzUI42oDQL/TDyI+eFUt86KqawA5W8MmgseNXx3WdSPbl5YA7N6xSISqHhgbSCOpT7O+LCeCCd6STup6DMBZ5Fluetj39Ndm55fe+AtvAPCWN/36+/7yfVdffeV7PvBnd951x10/fBeAlcGJ9WpAGUa+Npkd+yRYgZdm3MTh8okYhcnmeULQ+8TozbLsyJFjKcc7c6Y/OzPTm7XOGTJp5hB8ZY0kKVMIIbXbLTMbBkUVn0oAl+UA8ihBIKpVVU0mk7TCzs/Pbmwslx2T50VVNdxmNSXQB9qOayspVyUpi04jMh7LwkLvrD3nAMhyMBNxPHToYFEUYQ2JbxJE14ejx/fvc67tNnZ75bff9tLBaLyytmpYh2urABa6znGxfGqwtN0Nh77TKQD4SvY9tr9bdGM9Lhx2bV+sq41UpTy698m9D+0r8yXL/cMHDgF46y/9KizgUZrent3npSCDrVu2ffxjn37ND95+0aWLk3FoqgigLHtS++3btyqaLNc77/yer/3c/QBmZjqf+Pg/seQ7t+4+cvxYmggXRVFV4xe84Pn/7S8+QjOhv7QA4Lff/rs2+4lbbr6+U3QczY9WDQCK0i86puBQ+/mZ+cavp30673QtIc/zjeHYGBskAggBcwvdSTWYny02BifKggG8/GW33f2Rr+Y2m4wn68vLmc4CKLu9zGaD0Xqsw4/+yGve8ycfBXDkyJE6Vp+7975Ty0++4EXPOfesZwBQLR+473FSu2Pb9mPHDlvi3DoAyyujqy6/9KXffsvdH7tn165zHn7gMQC/+eu/e877dw+GK+trwwNPHmmaACB3/LJX3PrCm2+YjNfK0nMWAVRNhVAvbd9dFmZjONi6dfvcXAHgrD3brImjuipzw4yU+pwVSqZZmuuJbyjKIw/uBfC1L+/Nu2gaqIctEs0Ad7z6mzde87zCOGkqm+dzrV19YlDNzuYg+5Jbb/6TP/7LJHPt9crJpIZE0spww6YBUBTs6/EtN1+1787b/uIv/vuxY/sAlG6uqqpO1yxuKe589feef95ZAE6dPDo72z9y9ODsXK/IHauE1u9twWToWyq9M2zMZ5IF9H8OHdgMt/tfcEY35x/t/yYNIKiFLygBDGkA2GASEypnmG63EVldXmPOdu46B8DP/PQtTz124sTREwvzs6PhBqwBkJe5EqpmUnTKKniNwlN6nwGJakqpj63J0bB1EG28xBhSK9nlWahr63IiFmkr9rxwwUvdTAqbW2YwtzwvkRCChEitQSWlD0aIRI2GrDXtHl0UmSoJkRqaDhQQVZnVGAONCZ+XRgURUSAqaok2T6IiwiDjrCEjm6YPVU7nfj6dWmrYhGbsiQxIIqQFdZOP2gTf7/eruo4xOJdtnpiddRZW0G49bQmhcM4ZNrHxAKJgM7yQTHsFBAm/FVv5TBtjb2OMITSWM5EQY0x8KUOsKoBhczqTPrnck+o7SWwAOHZ1XUejMWoIYTOZWGLQGBxTiCIplM/lQs5rvlHriVOrhct2LM4ByGWysNAfrq5oJFdmieNuOPIZrA0+oyzE/1X6xj9rSP2LL2qIkjnn2yhR2ba40MnyWDf9sn/q+Mn9+54EcPH5W5vxhmFTluUjDz/YzYo0Cq4nzXl7tvW7vc1Cy4IyMhlzv9dZnO2fWl4GcP21V3/qonsfeHjvaODf9a7/uDYYJMGIz/NO2auqejAavOTF3/aV+x4FYODm+0tHDh//oz/6T6++83t27t4BYHZ+oSy39mb6y8vLAM/ObAFw4OB6aDRzblQPnMvSH2AsVxK8b0LwC/Oz115zxaGjRxL+rNfpfvaTn3vprS/ZtnN3no7ZjdzzmXve8mtvPX5yrSiwdWEGwBte9zMvemEvxlhmZbfIB8MIoFfka8unquV1bnSuOyuBAVTjCUcuTA5QNR50MjuqBcADX/nq0cMn52aXolSVH0jCyhJDHLiQDd/ZdnaYjACQDuuVU5//xKcuvuxiipzWussuOv+hLz6UlW5jMP7MPV+87LpLl7ZuAdDP56v10b1f+Mo3H35gx9ZF9SMA2xcXLzzv3F2Ls+PQRDS9DqVA2YJjEScIPhM2rZ5KSIXAeeGMaXmok6oJleescFneiE4mk0LaUB4mKIGp1TgD8D5Vu0zExhhuY0E4qsYQyFAIbYpKm6DHpopN+7yIAKjrejMAK4SUVAoox1ArkSWnSRwNKGnSDsCQYUruIRUJPrAiy7Jkqk+StBhjmsClpTJNvMqytNaGAO+bJHlIqjSokDUGBqop9jGVKgR47xPHNNk3MmKQapTNzmLbLEjCuNRlaL85IkJAGqHEm80UBhSGmY3Cp7N0CFBlS0SU53mbotK0FyTGmNmMmW3OqUSNUCJyzHGTcNG+0+QI58TdjG2aqvimYua0Jrc0UYWBMWaaykCUIrSNMZENB03alrIsnbGJBmemoniZzpinfKBvBXWrWMfp80rbGdQk23RCb7QQJTJMJgHjNldaVWVF28qgb9nc8zyPPsQpOtokvT9IAZcZANW48cGzdc45EiXR4JsUiFkUBTMZY3TqUpxm4mgCi5hWgp3kzyCilOCTWlradusEbSX6r03BYR2g1lpj1TcqEpN1ylnrxYfQABzRJuTa3JJQiJ6sYZh+v5vu1LXVQbfbt8TWdW1CaWo0RkII3td5XrLN0iPEYPGSkn45FS2AIYLREISUc5elvT6EEKMa4860/ibiZpRoeVOhgLque2WnqiaqOjs3u7xWpx4LWRpVG8wyHK9/45sPzW+ZAfA93//yKqyH6NlyUK8cAEyq2lrLRoNEU7jcKoDXvPbOa6698rd/6+1vfduvvPr77rzmymsnMQDouHJSVf25ngqCSki4r8xVTV26clJNcpunTT00vt/rLi8vl72SrEnASGYGURQJvmE1LplQYNLQxVoDw8w8rRwimKBq2YjEzRLRsh1NxmRaauvmEUpEiIy1WZbib2MUCSlWreWYJhgbM5NJ8PLNliqzSY9cEwJP4+WIKc/zdLSt6zp9ka2x1qq0J84kSYgxeu/vvPPOoycOjEYjdmZjYyMZ88QgIEJhrUnUtKqqDKllY5xD0NQhJsrqUBfl7BVXX/H5z3/+6oufD2B+ZsGC89xWk5E1eTefBVDXwTfisizGylgYiUnG+vgTjx8+fPiO7/3urAjD9aGzOQBYo9qM47g70/V18E0FQGvtdHpZv/SNl3pgbQFgZjYv+rvWT/Uf/cbepqqe9czLb73tZQBW18aTdc+FXRuvZ3CdFMpIoqGx7MC0aWNP0GwRCMEaJB1NkMS4oyjim3bbcC43qnUzIULm7MZgmBV58hBOqiogHnj64P7PPfayV7wEwM49CxuTFdjYoKrqcXpq6soHDWqErKl9kxZHx0ZU1oZr6mbHdV32+/2ZEkA1GYCEOIQmEMcEhAnShHpQFAUbiaHJjE8PI4GK3BnSul55zi3PBvC2d/zm3R//mFr99pfdyrkZ+0kCdI+aKs8zZfUqUBqN6wQE9d4bYkMMQTWqphWWEQ3VeLx7585k4bYM45whRGlEeVPhlvjeWZEz23GSibk0ylCNKhIDi81SYnG0eSFihutDiCwtLQJQhDzPIY2vYSlPa0XtvWEuO6XC1rVP5y1nMx90OKpd3ukS6qY+97yzASwsFJPJqNfr7XvywKPf3L/rrO0A1kfHrZ0LXu+++wvWlOm0/bJXfOcdd3z/SpUxy56zl4406wC6Zba+fuILn//aq37gtvnebHq+9n7z0JOPHp0t56RuLjhv9zMuPJtEAYRGP/Wxe6QxC/3Z4SDkBgDOv+icwfrR0hYZz29srKQKcKbfP3jo+D2f/sJNN772ieWD0hCA0pUn6+FguOqywE11w41XPfOyCwHsffTxrpsdDVAWHQ7FTDkDgIJkJrzmrlc8+fijX3/4YLfbBXDoyVNv+bnf+rYX3XzVFVfXE3v0wAqAxZm5EMLK4NTWpYWNwYg4AMiyYjgcWkJZlllRpPg1AHnXwqmw37plITaTJgiAq6+47ObnXf+xj31+dmYxesm6BCAM6thEVhea0Su/62XkZwD82Xs+ePR4XY1HX7hn/+c+s791SjugRtHphbqqmvXtO66GrAEIfn379qVf+sU3GC4+8ckvJMbo3oeffPj+J2EBBQS79swD+L7bv+vbXnzT7l1bg6xrDCmOp1t0q1ETYsMmXH3teXu//vj27VsAnHvuNmaxRKJBNII8AB8GTJPLLz//gfufKguXZ3MAfFkvLMwx82hcdbp5b4YA3PTsm0LdzM/2n/ec60+eOl6U8wDOO3tr9IMiaxbP3/7Slz5nsLby8EOPTTkLo9tuu+M1P/TKEEedjgUAbYyVrTuKf/dTr9q+a+Z97/0rAMcOrnZns2ddddF3f8+3P/u5VzrbJDpaUfC+xx+bme1edvElNsvSospsJxuToihCqOrgO3mRDmEhNiJiDJ3pTJnOBhyznu6hJ7gdndEWMcn9LEwENgSS1kauU9ekARmCAxA9Zzb6sJJboZiy2iEEI6qwW7fsObjvxMf+4fMArrzAXfnMa6hpxuNq04kZoSrCzoYYm1CrakiZGsYatllGsQmNj67stLMWMpm1dT1iY8tuL9UeIBOhBGEiJZ/UWCC1mVFVY1zQsLm1GWOY0DQNg1OZQSoJ75+02YniYTljtkRWEGOMLTe0TToBE/u6SQqQwrkoGppgjQGJIZfW6sFg4IzpdruhDnVdZS2bSTVEL57ZFkWZrvl4vOEySzTl4J9OfCFruWkq64yyqZsJgMxknU5BiqqqlDYRhjZpQKMPRJi2d5WZIRRCzKxJrWgyDJCIOMtZlifvT+Wr4L1tQwTUZa1weTomoZhS7lvXjREfLLG1JsaQGh+TSZ3neVM1xlCn6LZCd18TwxhuqnHR646jAJgEiS4Lao8cP1pNqgvP2d0vAKA0NFldNhFKZjyZGJsDYNYYVFWoZaWn03T8F9qN0wXF/5++h6pu4hE3ncJJ306wAMoita0nl1926VVXPuuxx55cmJk9dPDQe//LBwC8+vbvuOzSCzSYf/i7u+/5zL1IcZ6C3NgXPP8FS0tb1tfXEyahyDLWSDHEqlJfTTbWAWzdsvvm5z7v8X2HQO7QgSPstCwsgI2NoCIa1LG58fpnv+C53wDwiU9+hjVz2v2Hv717+eSRF932fADbd+7Ii6WVU1U9qSQaQgdA7opeMa/eqrJEpOiKqhqXZe6ca/y4LGeuve6Krz38EID9B5+Yn5k/sP/wf/itdz7/5pvT+z385KG/+9uPMMpz9swcPfbU+ec+A8D5513kfbDWNk0tMW5bXABQOGugZWFdTmXGk7EAyI01cJ2sY0CxGs2UdrQyAPDJj95tPXJxouH7vu+OSy4/OwUCEOa+eWB5GLOHH9n74L2fA9AxPBk1e7/84OrTR/rFTM84AC9+7rVrjx9Y3RjAlg/e/8g73/57L3zhzQDqkX79a48++KX7ZzomZzmxfBzAK1/50mufdWkzXJvtdyaTSSuG8o0lmIDMOguj4qeIQCVjG6Eiy9okaaDIS3KZj6IhYBpumJwWTEyEqKJtBqQJQaIKKRlj0tiyna4wqWruihjidLE1IjCgEIISC4cUCEBExmVQ9Lp9HxoAlqhT9mBYoEHbrS3EWFc+L1wSCqQqutURRwkhkGmHrAzNrAMl7bAyU5aV0ypaWi0JU9vHVGHLydlHRGlox0QGVlXFe0SxyeaTgYLEIJaMMSYNsWKMGsHGpJGqIU7vVywbYwyb5HppGQTGMHOUNk+mTSRoaxYHZhGk5deaLC3F1qaQaPK+mVKiOQGhDXP62RCCM7auayEVIA3mjTExhpZioropf0gtfNWYyk8AddNkWeYyVzWTJkRjWp+IBonRM5FlI6H1Tk4NOFZVDRtfN2kXTle1qsfM5FynnRM3gQWWDQyH0EwLMU7RisSaZfkZOHyjghCCUDt5ZmY2LjV6QGgbDG1bipKrPy31zjmyoChRvAVbZ4q8jbNNMpYEEE2uImutsVw1dXItnsY5w5i0aSrqukqiIWsdESQE76Mr8n91DQ42GqP3qiSiJMTJIIIQgkCtcwnzm1IVYxBnjHPOk4SqVnIAut1yMq5HGxMpil7hUjiQYYggSTFFgsQW4kI2J1hmiVEltnOPpA4wrCoUpsNVmcqTQtAYfULEpSeCpylo6WBXZtlotOGcM5nZGA3IsM3TTq957ryMH39y7998+K9e++OvAbD77K2jar3TKZpqkud5blMjAMpB2+j5OssMgENPP3beM3b8zu//5of+298eW3nqG/vsOXvOB9Cb6cz1Z4aj0cbGRt7rJIWvD8LMg40NSyQkCT8Ropw4dXJpaakO9WA4YLM5SmNDsJYROTUpyzwnFYnRRzUk4NPm2yhS1WMIZdnpXo+oFFmerolMexYG7L0PIZhp/HIL0QESdIC1HeRJjIn/cKYwmbglnaS2RWtya6E1EbB5nm+MR6n0IGvCeBI1GsdJQVr76pOf/tShI/t/6IfvDDFKrKJUAIo8F/HMyobNdCQiERKiJ0mt5dSWdnkWJEbxL37JC37jl9/x+S9+DsAN19zU7dJoPOl1us6VG2sjAEXeCyHU3pPjIJVxlGKNPvyRv53p95ZPnbtt+0zRLerT8b1mOFobnBrM9mesSxISg6TtVlhS3/YmI5ts210Q4kgAACAASURBVPYFwoWnji4/9NAjO7bvBPCK7/oeQ9n7/uzPr3nW9Zdc8IxxPQIAkyGYsuhV9cbmNEZVJSKEADAbE0Kr5kgXvuXQbyY8GXbOBYnj8ZgMRw0pB04ITaw+c++nujP5iZWjAPK+t4WGUOUdZ2HbNVQslD17IkrZAQBCXbm82y2LdS9VE2Zn5nOXJPgj26qjUm6AbQXVFAz5xldM2CQV+ar2qI1xWaczHJ8C8MyrL866xji7sLDQ6XUiCQA1tihyY3jiR6ura8PhMN2K/d7stm3bCtvC8xN6yZBlaxgkiIYRpdkciKXJsWqrEk9w6qgavURpSzImaxkqQU2KGyakiATiEFFN/NraoDfTT+1qCZ4pkCUI+xBJ6+nYJKyvj0Ehc53UgoxRFKyqVVXFoIP1o+edswfAzTc/779+4B8vv/TiQ4ee+sVf/NUfee2dAK665vLDhw+97/1/sX/v8fmZLTt37gRwzdXXHTt2bP/xaueubd9/+21/9of/L4Cega+zP/6j//z4vq8/+5ornjpwCMCXvvTwU/uPl9qdn5u54/bv2LK0mISKj+994huPPNbJO6PB6qtvv+v2O14GYGlrv6kH3aJbj+m//uWHfvv3fh/AwpZzZmc7n/jHT91513du37671bbk3YWl+W07lkyhgxMnF+Z3vuK7bwVw5A+fzrNMHc92e+NhNpNUJOPBeGP1vLMW3/BTP/L2t/3xo3ufAFDXODGO7/vP//Tn5p+4RQaDhaJXznHVNXOTjZHrhAR073a7o+FqjJkqNzGkNJzFrXMryytbts13Szfb7z2+fx+AHTvPe81rXn7/V780Ga+wdaeW1wHkZdi+fWs1niwuza2uDF744usAnH/B2e957wceePirzCdFkmEOdYXdF+wp8s7uXVuuuuaS664/n+wIwOysHVfL/f7cG9/4ky996a2f/+J9AB597Bura2sQmp2dff7Nz33Wsy4DcPEz9mRF9M2aMbXLKHU2Y4xF0RkM1vpz5U++7oetKZ0zAMoOt98QlFhHkzUAG6PBrt0LP/Uzr+3YPZ1yfjwZpNrHOZeUvTNzvXG1DGBuvjsenzr77K2/8qtvmJnpNX6EBKXTCdNkff3p885f/MEffnk1iQD27D53y9KcNRPBcoyn2uRUlxs2Ekf9fnnbdzzn6qsvBSCVXZhbnJvv2lyEJuAKgLUaG3/D9dcQ0fz8fGKCtUO/IBLEGMfSendDCAo1xlibUpbjdMMlEVRVlbwM03MVpyiWTeVeKxecTt5k+jy2Xm7VIDHLytFoktolzuRkWUUKV5AwgHEdYdh2TB257OyemzsHgLWOVZihDKUWM6cag0oLtmZuM1dbv4FSiiJgOy35jUQKDGILorTIRKQ8tuT2lvbQzMpKBMTofWymPvPk5GhfiqlNykhhZlAQA2zZSZIkMNuEXmPmactAJIqkPwti0p+aLAykSeZbV3VC6nTL0hgTvfc+pPSZdtTGbI2RiND4tKpnzoBEEaNoDCE1F9jZzFpQi6qLiOIFQBMrZhiQiljnWl00SBM7j4jQijVUJMnRLaszVnJMk+AVkPSOpgFncM6pkPc+KzshhGTmZsOANjFCIVPHfG4sWWOMacOpplkMKUgmtcbao2OMBkZY2dLGeBRtAcAjF8q++cSBjcFoz47tuY02XcAoFFPog40SEvmr5LbXtrnbbr6Wqv7fl2/o6aP9ZgcQBENWJLJMiXoaOmX+mjtf9e9/+53HV07N9Bb+/m8/DeDh+x+Y6xcry2sx2CDdjLKUIXLbrbfe/r231+N6ox51ijJFyXS7c6MNpxIkxH63k2h3z7np+o/83ceeOnKydNYVbJ0C6GQ2s843lYONPvybO18NYDyovvH1B4PYOujdf//Zj979WQC9WQyH6HTmHC8+4/xLVpePA4iVIJp60pSuK0HrFP5NzGVHmSSEqh7edMM1p1aWAfzFBz549OTRbtb7/D1f+cTH7zFTRcDS3GLdhOPHTt747GvvevVdAHbvPuvI4aPMfNkzLl4bDQejDQDzfZ7tlSzqxxPOra9rAHP9mU5WVBujjrWzZQE/+fK99wA4cuDA7q07nnz64LOvu/pX3/ymUX0KQFbOHFvB2Zeiu23rZz/92cfv/xwAGlYzJh8+fer4E4cvOe+i7lwJYNeLbyyH44987JPfOOY3jqx+5fATX/nEZwEgGEw826xjiDg896ZrAbzspbfu3LY4rkaFhsy2a4dG6RV5Iw3gSVv7nnM2WQeIqApgkwPIbUu45yi5snGOpj3f6RBRUysurWnWZqd9Y9jkxZAqh9A4Z9uA0uni7JwriiJBHE4/TS0Qk5PIPcUgasqUjpLk7cnjoEKUUANTlAwnQ7xq1fgzLVtkoErfmgKeQk+UUldB2oaOCpTbRkDb3kVKHYC19vTTpyxp2KmCMKXibGJspqKG9H5TJoq2bn1qsZ3EAKp6XGTOGJNSumGQZRkzN94bmKBt30RUrbVJ5B6jZ4kAkmxQYlLUtMsEM3vvVZUNW+Z2/t1KHDaXkakZUFtTDDFi9JsfjQQSEYhEcEtcktYhY4wRprbahRJRnmfe+83cnBZfakzhMu+rTQiIRGKySZ1hjGlBp0k3NN1zp7p9btN+vyVrQhLilHF6VUxQRhJVEYHGOm4yOCyIiIIPoWmmQxFDRNZaldiElg0iqo2PpAw6fWOIhLSqAzGG2L4Wu9QPc84FlTSo/tfV4Ag69tFDoyEYAps2VFyiBIkKJiERtK20CBg2CjWi4lsJaFY6Y6qqKfOOikl7X2YM1KebmRlRW2HINKKOREhE2iQikzRdp71SSEuOCoiINaWRtsyeoEECETlud/QYYhIgDYfDEKuFrYtkFcCplZOZM8vLJz7xyY/d8sLnLmyZBVA3Q+sooB5V6+z6lIb8FIlgMzbWcIyj8SkA/bn++vDpfn/mpS9/wcEnnvr6Q4+4wgLY9+RjS4vbL7zgkj1bz/HeJ7TMwYMHF5cWZhbnNtZW61h1yy4AB9M05uiJ471eh4hNm9vUKsrSI5XCjTJrE7W4pcSppICiEIO1VtOyAW5deUmSbAwZEyRi2ji0/4O5Nw+6LTvL+573fdfawznnG+/U3bfnllqtoTULIQEamGwGS0wCy0yVCDGUgzEhCUlVQioVO8SFiUliJ0VcwQGTgB1jAYrDVBRDQEhCE0hCSK1Wd9++3bfv+A1n2nuv9b5v/lj7nNtQVrnikAr3z77V3/3O2XuvvdbzPs/v4VBUT/dNpk5ABYMCM3fzsT0e5kyjK+d5j5AzU87qMOZYEnSlZ4iISVjdyrHQzBxet42TJ+sXqzmA6XTyyU9+PNn6nvvuWffHTAFe0MrRNBvM1dQ3SF4Fcyhe95wzBSnDK6bayR5+5OGv+tq/0k4igOyJQ7Mz210vV2Zc8g5j+sbArovlItT8Mz/7MwCeefbJ7/97f6cJq6aVAboq0UEimUpoawTP1pcFp+IAA9SEKEYrRh4219Rz5XfecUaMLz35zGOfeQJA+/K93d3Jix99pN7jeofXpbrVrY57t26t6lZExoY8lKoOFPocS3Ful1ESk9Ft95q756zMITC5OwfquvVImw/0W7/7m6HGV/zVt9774EUAoVaE5ElT1hBERuJ0BLmzE5FYjDaS+cl00rTHg/V9EpHApafcuOSgrPigpfDkyBNUg7CIFHqOWWl0txA4VNz1CwB9v3j1a1987frNTz/2OZL4wAMPFErOepVuHN2YL46rKpw9PDw42CsCcBp6TWt3h1HZHxMEJEQMdncl5I3F2phJhH3jfpQYGEw65tHGbPxY5s5MVAJOJDWAEE0pDHnlTrPJdDqJAFxz4d+YO2OUfkKh0Fg2yxxRZP9EYMQMn07C8fExcSwckO/8jm+7dmXx4Q9/fDrd+djHPv63vv8/AHDX3Xdqps8+/uz5gzvjIJ/77BMAfuIn/rvuH/2jr/7Gd73uNa99wxtfko6/CsAv/OwvPPfMZTyHJx7/hZ9KvyBhpOXfeeGOMwdnv+xLv/ArvuzNO7PJ6elNAB/76CdObi5O53jw/ke+4Ru/4sUvuRvAtetPnz3b9P2qmoS3feNb/9l7fg7Apz79yYP9uFrOP/nJT736VTt3XLwDwIc+9Jk77ryrs1WvK46O0L31LW8A8Lu/+Tu//Zsf36ma5fFzO3vVw/efB9Bw4rQkC6975Yt/+h//j//LT/0zAH/0R5+4euW5K1eedYdwPZtOATz84H0X7z7/4CP3vuTRB9tJLA6p5Apg92A3DSoSuqErD+n3fO+/u1hYFamqw3J1enA4AbBYP/voq+74r3/8B6btWbdqdbIGcMedh7u7NuR1wyH7aTubAvjKr/qCN3/ZGx9//PH58tp6vSaUHWH1yIseZeYqaKj6k/mT169/DkDbskioQnfHnTt33f2ar337F4+WH4SjG7cmk8nOzuza9csAzBYkPYc+BtuuqORwtVW/2tuffu3b3tryLCMBuHbzOXjSpKA8ndUSDEAe9Oy5vfvvuTCt7sp9jnUNYMhLU7TtJCdDgNoOgKPjG6eLdQjVffcfzma7OU8AXHnuaVULQYNQPc0X7wnXrp4CuH7zEyLnzp6dDv2tunayCICtcZJkg3k+OBvvuOtBALXPLOV1N1+nBSEFHkWHnIfzZ8/knF0NamOoU70KsU9DKQQdSzE2xPyUNKVUuo1dUWSMGGumsD3FuWzeNBuDZDIFNudJ97J1vo2pA5h8yPOiGgeOmntmIlCf3LrCITsTgx/l43nX/9Enr7zqtW8FcDaS+5IoMrOPFCu4mcHKCioSi4l6q7yYlmpCQRnYBbbsph5jVQgCY9aaeVTkaVRpSnCGQXnIZXdeiNQOqCoThVDkINumMUtCfguZyzkX/92gCTJGMs1sGIamiiUeNJakmZODORBRjFGH8ZRSVRWD+r7PKVVVZRspgVmYOGufk5Wji0QxOBE4MHMg31qktXxRFMpOqTA4xhd0CMFcfRwFl4lG2MJHxigycbZMwqoaqwBgSAnkUDZzt1w6X7I6B4lVHViSKtFoq0tqWYm5grCrplRcMBkAZS2nu0JNroo4RSQcRGjzvWrJ1YamSqu+bQ8BwOvrx4u87s8dTu+7+8D65VgsYgEuzEzk6v2Y+vR64zf1/y8Ujc+XUtmCrt2dWKg4ydWKpz1baqrw8kdf/N3v+o7fed/7f/P/+n3LLYAbz3TX7bjXxAiVyO7eBMA7v+mbv/07vnlac4x+7szun37yswAefODuj3/8k0NavvZVr56fnFRtBUCH5fkzs69/21f9t//wJ1eni+Fk7egAHOw1Fy+cbWKsuE5dd+eFfQDvfte3ffCDL3rPL/6L609eqXhS2kwXN9E2O6ujZDg9vrms2QE8+shLzh+emTTtKq1EQGM2AurZDE7OpMvV0de9/asB7O7OfuE9v/Thj36oX/cTmYzvcWbkcN9dd7/0ZS9661ve8PBDLyyL6mTazKbtzmzy3NXLdSQAr3nFo93ytJE4aeNqfdIPGcD99128cv3m1aNnDnd3L54/PLMze/qxTwOYCp3ceO6l973gr3zZW7rF/GRxAmB1c35zOaHJ3np+/WWvvP9lj94H4PqfdtcvrV5w171/8gcf+Yov+uJJuwRQh+ob/uoXHc6a9/z2+37/Yx/xwOn0CEA9myRetYx77zj7+te9/Fve8TYAFy4ciGfWgXtuQywHY80hJvYYexvUEkkYKxFK+wdLLIGCktVSk2TsICYhSkXfKEkMjAf1jVOO00aqgGOckEtgyOZsLxslGaMyOwL/uci7BUvMgc3MYGO7pxXH9jbxwRuun9O4To8BvXGSTyBQCFu2ugAgCVTc1zKOotWUR/YomVkpQGChTT+zbP+trVgjIsm0bCujk0h0Z3j5yP7n4o0Fd/hnhARzN3KWjQ6rZlaFuMl6jENWMi8Mjud1hShxMRR6aa2uYyhARoCzGcbChvF/MaRAXLwbukkjmlkBWpTD/JY6uPGrjdpTIJQMi1IAg4kxYmXVdfwc2/pqNqYiE6mBSMqL0igngxFzsckUxL6zE9iKa8ZMR7I0fDz2Gj9vqaMtc2Rb7U5EziZEpYD8z0HEQwgGL3HdkZ9KRHAO5HlL5HKHMgUiN9dy94qIptGEOL6Wy068ODxJwiY/lYsfgY2D0Can/xekL/8/WuLpez7f33zuM//OkHrKJiKRICIldzoMOcSoPt5/THE0fEAAG7wzwrhAUrz63C3PfMeFCwIXNgBNhNtguY9RAEumVO4JC2X2lXPaFhFt9fgQQkGQjmEqS0xBAmnKG8APuXvSgUgCj5DRftVXdRARCsQBy/WCq4I349Vi8XP//GdPlje+87v++sG5GYBVfzrbmzh0WHdNM2EfW+IhzlyOdl7CAmnIMBlWOUhLHp+7fP25Z68D+NVf+c0PfuBjZw7PP/TgC8+fv+P8+fMA7rjz4uGZ/TMH+00dFyeL/enBaBMAnzlz5tq1a03blqXM3XNOrs7M5Fwq60rMgwoUmNngOY/coBjrnAfY6O8q14Ad2UuZ1xiIjSxCoVCIQhUL2XGMYmE8V5NjnAhZAWHCoXlbyc7CzHBxpxhvT5mYR6JP13WhrgCoJoNVTT1fnZCg9IB+9KMf/rl//rPf+u3f8lVf86VXr11qJ0GpLz09LnAoVKCAjXVQUUSEhqHruq6eTAGYC1McMlbLFGn2zGeOAexPDs+d2W/aKg+qg5NWAJrJ7mq16NJiuidc6R99/CP/8z/5aQDvfvf3veZVL9V0gysfgHVJF0eykCF9FdmGdcFiVVRHjzkbXDlwKvpxnCSX3LugijxdHPWffuwSgNVyeOChBx988P4PfuD3f/1f/dr3fPv3AjgzvcNWcXcyXS6vEuftnUxFuXMQUXHulUWABEZjrWFZWUIVcx6yDsxgplW3BMCRL11+6h/89//Nt37HN3/5V75l3t8EYFh3eT7drWOU3PWl6J5QO0GDOnu0ulIAqHLfq+ns4NKt4Y8/ffOhB+67Z28A0NDKxn0siKgqQwPPbp2EIntxcd7Cw/hXrgpvmr1SouYaThfr3b3Dq9ePnn3mufKu2tmZSvDZbDqZVsJehuFVHTynoe+YHM6b+kMmlFShDmktUqySBpiIhCBEXO75mhp3MiqW4FwsdoHBPJaZc4hJ3SUCGBTO8eaN+eK0u+euO9tZmap1LLnvOte6rSabhTyDVobkltVYfAqApVqnbJ6mU+r73i0M6wpAW138xB8/9d5f+vVf/OVfunnrxPOGTKCophXnEF1MFMCyW2G3evcP/+h9915848sO79prAPzBb77/137tNx67/NQzzz47v7XY3z0EcLh/56tf8aqvfOuXvP4NL5/uaq+nR6fXAbzvfe//7GNXblw/fc2rv/BL3vQGiQlAVVvTynro+852puc/8pHPALh+7ebe7uT49Oo99595wYse+dQnrwG4frM/nXfL4cZXfvUrdnd5WHbBWwA17R1fXc3q3aHrJzNZpxsADs5SM5OU+sXCUjfd370LQNvsPf30M6vFfP/wjCAWQtCZvZ29/dYkH82vLlbH9bTsq5agIUbp+76qd4beU64A3HXngzX2gJTy9evXn2qnEcDJ4oQkXLhwL1B3a91rDwAs1qfz+XXz9c2b1y9evJiSA0h9aKrD2Wy3bkCkAQ2AZFgt83q9Ju8Ny8k0DfkEgOaeKTKm65WGui7zsbqartfd4cH509NTzV3BG8c6syhTdqTCYwPg2RervpruurFATk8XBbTQNE3btkNeq3WhAUYiqZFW7BPtm3613t1zAP2wMA+Tdtb3adWvdnYbAOZDVVVMYbnI2IzNQ+Aq8JBzdjamEMeJ2fy0E6JzZ/aYs+URXVOH1ghO2eDzZZ8GA3A4PTMs14rUtIEjlYESCaomFvkyJ4QQxlmye13XwzB0Q18IgeNH8OIjyyml3dneZrspMdSlEUPTqDZWTZV0KFSgTcg2+WZQVhIZtmklH2e/gfq8nE5mAIZTSrkL7VoC56VM4x4A10B1vNIdy+Se7/zWH7vv3P0A3vX1b3zknvO554LJLvQ/IzNSYi69UjZWlCNyJQ5LRg4SsY07t+sGIdQxqqptlAB3V7hBtzM53jDeWKnkSkqKW83UEsxFRMjLtLBM0spabVsuhsciqRscGwOHmaWU6hBvu9RKXfymL7AKNW0yQWPewT1nu73Xdy+RxmEYzKxkZDgQRzMydna18nI3M3WYe8451FUIoXgDafzlmQDbON+L642kZmYoUsoAAri8wcEAUz1pi8BB7G0MQ9cnzRIjgFDV2WwYckpJwDGOvtG+T+7eTCYkvF6vy28bQsg5uyvy7ZOJ+4hcjTGKjCbtpJkcmdSi9Zmb5hyAxdIf/9yT+4d7Z89OmmhkfSxHryxkJBxAmvKq3PYhVEVr2PL8ygXnDVTlL1jawG1d43YSnjiKwDxyHPoMgFAZZLnK+4fnPvmnj//eBz529fo1AE899enF6Y29vd22nVw4f88XftEbAbziVS+fTutrN55u6tC29bNPPwvgDz/4saObp7OdnYdf9OArXvWwWQJALqrx1pF++MMf71POPqgvAOzO4sHB9HWveS1pMON+lQDs7By40aVLl56+/MTjjz/29LNPlW7L2c7+hTvuPnf2roODg7vvPg9gMvPU36hqauuWNieSDd/B3Ig5mApcAHQDQHL1xo3Lly+fzpfPXrlaVMgLFy686hWvPn9hf+hOzPvyxo+hPT1Op4t1M6lPTm8A2N+vpm0VQE0dSYfUBwBPPrWs2v16R7p8a/8wrJer688uARzu3xPD7HSxavfr2eFsPawBdIhaXaDp9PKNp5a3nj1QBXBeKpp35Gnpq4OzO/s7NYCWY0NTivtPn+RPPH7paHF09doVAOv58W4bH37gnvsuXrjvvvNMPYDVah4rCixMqDlWCACsVydLla9zl9VLubKT5Fxca1zHJmwaMXwY3KwUFGV4LmoGF9bGSK/cHu37vhcRgM0sciz+NYLknAm2peyVladwlMtqQCMqwkQEQqqlXKM4FLSsxyAys3Jid/dN66oWuufz4dEyBthprKkFnGDgkdO5kSEYJCIMyzmPy2YQF1Z4WeUK8RTA2I7HNKLXACk9HO5s5dcDgGyq+XZ5hY17qbEDtSyxttl8msHMptN26DpXHa2F5iklI1R1DSBvrBYGL1yhKKGuow190U3MoO5gIRqb+1R1d9KmlFiguqm4ZuScOcS+U5HiT4LA3dTdiTgQl0NrNhBJ+aqzG/MmhwIjh6qqm/M4BiDI9oKGzUpFzjlndhB5aMauBs1WdOCiwpjnknUn3iw7RluLDYBJ3SRTVd3+N6JRMbGsjNvoU3UviGsIl8XTN13m7GBQEBlvpGTqLrFKOa+HVDcNgNjUXde5qxC56zZRQUTCYOYmVuvVsmwPYlVBuLfsQIzxFa//xc+f+vvJ/x8cHLEKIOXgRMRKm6+3nC68GBSYS1wTRFBzg1JAIC56pBqqIMmdyM2GTeoJbsmhwdkdqr5ZBDCqdkRbs6e7lSO0eR7SGJE1M6DwOG9zuUYNbxMSLgWlB4d7ZrZYLHRI7axerRdlzVqeLN//vj+4cePaO975dcBY9jGZNOYZcKliNivuMhpnyGMH6tCty43SVpOe+qaddatu97AlPgPgXd/97d/4jq9/7DOfe9/vfeDSRx4vpoZ3f9d3f+jD78uuj77kpeR07tw5AKfHy4Odw+OTE2JW1bx9DRM7qaoG5qoOxRcNMzPkIZdbs7T4qIiBmIOZmunIvFFyN2FKKYUqEheHmwOjcajsvcraxFw6mkrL3fi8cXKYq6p5tu0lB5kh1lXOpu5625ZJqsksG1lpU2dxZvTDsh+Wk9nk1tEtAP/7v/z5e++/+wte/+r5/AQCiBXxclAtm5Ji9C3n5/KwuZpQiDHmPADY2dtfdVlzbndrDPTpz34cwJOfufzud3336dXFuTPnYluVIqXT01OQt5N6uZjvn529/w8+VG6k13zBo6fza5Mm9d4rh7IgqlCXBzcDc1u1uR/KilOW4GEYsg65TChTbtodtWG9OvHYN037ggcvAnjqmaufe+qzJrp7eObjn/rT/+rH/h6A/+QHf6TBTj4dqoqTqmsuG75KKie2XLi9/Qi3dCcwb3H0ABHnIalmM60mNbHVzXgs/PXf+JVz5/de/ooXD2lZvvDZTtudHA2DqlHAaJIitfGpNKeNadhNSZVgRW6FkeUBgHEigIjZbzc+kgPmUCIRt1L7CAKcpUhfatm0L24qeKwrSsPy/Nm9u+44C2CxWjlMtY+VVIE0d2QZgPYpa0cwHoulxpokd3VTkMUSOAGYyccm4yIJFddS504kAkiU8dXrlgnsUDWFUVIfz8bOFKXPebVa5dT36wEA0bpuAjuImDEaptSysFWNIMsqZ8tFLLdI7oGWp/ODw73FvBcyAH13/IpXPvzAA/f8jW/7+j/51B8/9thjRUO8954HD/fumNST/clEgwLAXtvH2fV588RjnzJtYjQAb/9rb/qmb/jKSzeuXrl6s1+kaTUD8MB9jzB5DDnp8WJ51NtiHOu98x0x7M7C/iItr159NvkSwGQqy/64nbVxKuvVrde/4aUAdmf7TRV7PTmeX1sne80XvBTA/t798yF98MPvu3l0fPb8xSbQ/GhZqknOHexPws5qeRIbny+XAFb9s2LsrPUUdQuEqwCOVs/ODvneh/YliCWOsQZwenLzaAX1nKxv96IEBTCsEqAGaiYNTFVzU0UAN25eWq/ybNIG793zkBTAzt7u0en8iacfD1LHWN86vQKgjiHb6vDM3oc++v5/+r/99Ne+/W0A7rxwf/Tq6rVbQz5xDJPJBABTNZ/n2WzfNZMM6IZsXbERNk01DCsEd8qrdApg2d9q2+mlZz4xnU6rmmruAUgwtZ4IIbBmG4YC+pFmUhs7iw19t7dXQxlAVU3ciIyapkm+3njaWBrwbQAAIABJREFUiGCgVDVhNm2LwtJOG7eYU5aKZlVbtvhOmrQXUcXQ1DMfh2+yWi+IqK5biWxlKgAcnpFADF6v110dm8h1QarnPEDUAzhQdAGw7k6bNkxiw4yMYWPg0KE3chZiZwSRDC31nAoadJ3M4wYkqaqAhRDq2DbNpMTIicaWuNVitVisylBuMmmchuKOpM0ssR+Suwf1GCMzhEeDL49GSzJLoF5Lo4TtTJrDFd1K3A3VDWmXANDTqqt2zr74Ax+ZX77a3rFfmMf3WDpyb7ca/GZo41x6v6x0kAaMrAUumXC+vXq5a3YCYnC38rZikbGbbyTG2WjZ1fJ5rDiUs+VSXEpEFNhNq7pJlABoyqpKYDBLGCd4eVB3Kv0JADSnsqBVFMXY3Eoco1hjnEAkqtp1XSVVGUKOabIQQozb8kJ3B7tmBXsIwqFwkZJ4MPWc81biKZslYVY1IgaN8DLzsrlWIm+bukDmoM87mZuP0WCR8VsZr62OW2rzNBBxYJFUWnX7zEHCZFpRYL9dyBolD5oHEjXvnEccGIwACUGYXbWEDHVIsQQAHVtHu4GExEgyuUm4cTQHcOP6iWU9f7A7qbE4vd5WBSZQaBXjENNAxeBJf/bPZm/C5ZX1r61D/n8N4C+bw0C3h+xwo5wGaaRsPmOQIGG2E2/cfObFjzzw4kcflVgDSP3i6Na1pq3vu/tijPXJYg7g6OTWjauXD8/smeuwXj/04P0AXvTQC86fu7Bc6+eefLyp6vliDWDaSEY+2K3e+c1v51BLgNMCgKO7deOau6tZ4FjNCjjglBkveOjgxQ+fw5e/vswCZ7t75tTnlJIC5toBMO9zNSmNpKqayEdwGLOQqHpWg2tTzwr0JCV75AUPvuF1r3FCWTo4htOj437dq3XtrC5aXs45Bsym9T333GOe+34fwHJ5fdpWZqZ5qKJMmwbAix65sHt4tmp5ubqxWF3HMLz2la8A4NQKV/N+3Xk/7+fHqwygmrbm/c1nrrCfvODuwxeeuwBgkmwHdbdY1rPw5KXH9toKQBDqFvPsuY3TR15w150PfPH+/g6Abn5KaT0Rv3blEoaUrAdQVxWQq6oa+r4bBpPC0BUnHkyTE0iKxwEsxByJQghQBW92MjAzBUOINiaD7f250Qw2z2BdJEJnw+aQb+quWbNQcPdxK0IkIRATzPV5dEkiqOaij2xDZBKib1CezFK8HuamrkzlLIBNGmVcG5150wxU/pLcXV2LLOKj8aRk4Lh4COh59AfdKLO0qabyTfh6i1Iut6Wpkqls0jTkxVfH25jDxoJtpRDBjdhHjN1I+UlJNQuNP0EcOeece4PWdb1Fn9KmiKIYWcZjI9zs9sUoHJCUUs6xSAzuXjooCoOJhAKDybdTOCMq+B4j8MgzJrPRviAg8nFT23V9VQUSzimTUajiyH/VTEQhBjhvFWoRISslWhvYMwo1o/xzFES2Zy5DqZOBF+8zQETZzSy7m5cw5igy8aYv3Ec1J3t2cychJstSZreAE1TVVJkI5MVdHqqgKbkrsTOPJ0HG2PNiAEjGXFUgMocTnPs+lQefJUhVEXNOGPKQNP+li6ikIbs6SGAwte29GCkYcV0JnItfq4y/SFCHSqHdMJRYYJSwM5sdHR8vVydNDBAFMKiRahHMDAwP4yMEBxkzE99W4m3s7wgppWEYypcbYyynILNcbvRy8cxzNg0hBClcXHRdx4ymqfrsqrqzv1MOzE888cTHP/FHr3z1y1/48ENdnpcXkgQ3N2ZWzW5WWjnquo6hNs9uSYRpfGwp9UMIAWQSqWklxj0ABwdnz7QX3vzmN3zfu79rvlo88cQTAO65574Ldx1cP7711JOXfuHn/+UP/sAPAfiiL/jiq89eD6EJsUqqtOn7YR6DKrR1/wo4iDupG4EJrGOJlFZVlVRhiKGKQuVxhWldNTllERErw9V8WyXFyDMnKRvITXMERmZZIBkjWuXYLbcVWVUta7e5blu4WcgIMfCQBwAxCguJ0EF7sB7W7/0/fxFA1YR3/o13uFvWvLM7SXlZPlnNYcjKFhxkNrKXxtok5MmkobEPHuthLTFWFKqmWR0PX/Sm1wF4/au/4OrVqxfO371Y9m0tsB4Aiw65b2LbhNlzV4+evPTM3ffeA8CoD7VZGIAMQtmxZXOGCQtlJwQfNjVbFbvDCLlEoMbMfKqDtbu15tR3w+HZCwCanfsvP3fzU3/6mQcffPg/+y9+9N//3r8N4F/92q++8+u+xTUhwjfsPSVXLuID1Mfmv+Ki21h17Xlti1TXrRqnfuiHVbYewJVnL924fuUbvuHt584dLNbHTkOhHMUYQvQYA2Xn0YlMVuDG7pqyKADkrucYATKFcAxSBywBeBpIKiIvxVWbtmBsttDYPoxaCnrgIYTII46ubZq+1zqyejZbmUYATD0Rqogg5m7wXEpSo1RNU6fUb/pKtm1NJYTFOds2X1rsRaZlFjdKdZZTCORjoZJtXOLCzFmdwCSjMYSdJbYS1lALQbhIJDa4egjCHoYh09gKaQByP8A5sng5Y6jGCuZOVTV0iTJ2Zg2AvlP3W3XNr3zlA2987UtHxd1zS62a96slPHnFAObEQ3X2/R+9FmOczipBD2BIt05O+r39nfvuffHQaUln7E799PSoz6t1Ot47mMRclaswpOXR0ckzw1Oz2S54vb/bAjhdX+eovSWnqp1NgyQATz39J47h7Pl9hMRmnc4BPHP0xNFJvnVya++AHDxov38wAdCtj3SguV+NkW/ePG5mADBtp9k7llBxhMW6jgBCS+t1f+XoCWZpm/3hNAGYVDGDkuVBh1aaRbcEQMHqutG0TnkQqmazKkgocMcYtO+77Llp6qEs4GjuvfPuZeqaWA3aX79+HUA3rNXSyXJx30Mv+Kmf+ad/5+/+KIB//D/91JBX4LR3UGfVEIciXp85t19X8ebNxbSq6pZqcwDzxWk2ZY5VE7thKIvMY48/HkK49+LdxMOtk5O93QmAxeJUAtV1LRSIvGBfhCg2cZlT0zQ+DCBkJQDcM3MlIpYTM0vdjOfSTAzkNCcIUTmmNprFKNcxcsTx8RxAqBmWnVDX0aEh1CP/wn0Yum7oL1w4Q1z3abWROI0gTR3Fw+YUayzkRCknzV5mKbruBlWzRIFiJeV6uYeRQmdQTZvYIYhV1brUrVdpMpmNJqltfV3O2zxwztkUIsGdRKJwBBCrph+WTu5MotDNGErhcGNVM/ONT7uKYWwIM4v16LmNlbv7Yo0q7tN0dtJ3ACZSzQ7vevrWzq/8xoeOVo2HPQDT9rC7cS1W003L+rg2kpdwLI2tcyWXqsbg4pG24kwGiFzIRKIQG267YzfUqdLStkkIclBNhUuhGPF7Bh/fxRK6rtt2cxQIDLnnXAD5cIWqEksAzDwNw3h0CWJEbg6SchU0K0ZHhYcgTFzWzzKbVVURKb6G5/epgSmEUEY4WtL1xM4mZSd+25WN2NTMTDSCvYtJhcFErmplmSpoTN80F5adABwgjzGijBHJtqWnq76bTHeCcLdeA+hzrjhEBHVanMxXq5WN+dhAEiSEqm2q6W63OgXAoPLbeGDaHKk8MMVgpTPAikUVxFXhqxthPaRbp6cA5svFA/feU9eVDstJ3ZCPmFLyZBAzqJuWbkKMejlukzHw+fqA/iL8G0bl26VYmmLG1cDdiSSGlNJ405KqdTE0aVgknVdVOLpxDUBVy4Xz+8PQXbnyJDMVKJuBdncr11xFcaFuuQAwaevHP/tpqXb29va6blHUlJzW7tLEcHLrSlJ2ZPVTAHUDEZnUk0z1crGeTASAI7klMizXvRsbBQDdqosxDnlYD3NHLnMOEapC3ff9bHfqbiWpanBNCWDhOjApcuHCxhDctFsePX1yvev7QqRWjGBhS51aH0IJwGZYX8fJ8dF1M5tNqsKdGfpVeWtL5MKAXKxuLPo5KBEn4WF/Z//k+BhA0/i8uxZnsfehg+6dvRNAl6HD6Z0HETq5sDd75vFPA9irmyXXbB6Wdm53t+tPABynddVMUl4l7SfN3tOXPvPYZzOAGnm/jed2JtM6uHku+hlTn7RPmYiUdfDCVneW6AibUmQuWgYTBMSOIaeysIggO9TMiFyYYyjUzBLxp7JtcS9bEScaWZ2j84ifz4yEoZQTbkEPRcoMIQw5jRszUJ+TW+ls3iCQQkhJzdKfeyLYmVBSJPbnklbEbJpvF2YVoI9ZqVbxjQeNiEo0ZVuqVdpany/ZPK+jmUDYkpLGRdqdGMJSNNCR9rFNQfp4iiZ+voQC2ra0MlIamJlA40pLXFUVBOX8fFu9JZTFzTWv1+tmlEEhwk4ksSIipvEUU8L7xEzkvsnmqyYyq0Zk4SiSMqMkm7crpJDkjHH7OhpexldqqIOIBIpFXh+/BeVSj2XZx2YT1bqqyjms9JWWVR+jpzuXjbHIVlAuSzgIYVt2bqURVsp6P+6KLZuxhWKR8fEVFllCCGAyyyWiIkLCzDFSyblgfL/DNZuW3zbGWD6Xqkox2DxPSi7EEXaQQ3MufliiwjclMEkMWwHuLxODIzGsODQcVjrMx+jrMAwFzc0b7dCyiohwU1V1t04URqjJZNIsl9J1yyo0pUtVU2J2ZtHxYRlFPvVE5ETC4ylrW6JbqndMZORjixDxWO0YRXSD5M1ZjbSYZkcUPNN6vRaRWIXTxRFVWK2WAO6//96v+Zqvme40RRTY358AyL50JxKuqgrOnscPq+pmni1bAlQA1LEdUk5Dn/tFjDFUsdCC5otbi+VRv+p3d/Ys+8W79wDcunXprot7d7/g7jvvufjBD37we77v+wD8/R/98S9+w5eYskg0H/fiBazDRd/REXILEuGIMTsnRtCUSlCIOTBzaWDeOKNGSqVIdKftXVUmNOoOQgkLOMEJCvPxHDnWJpGBy08rpckjGo0BDDmXWMrzhiTkTEwFYK4AsiYmzp7nJ6dd6sq3/da3vvlVr3rFk5cfnzYVYCn1JdwoIoEjXExhyUtjthBLYOGwWCwM2u5MAKxWy+luxeQni5tVmMTKAPzyr7z3wpmHdmZn92dnQDxoXxCITRtz7k8Xfc7+znd+e/ITAJefeeL8XTtdXnOEVLHijaRgRMa5GypxjChsycmcgBADS5FdoGbeIWmsayeViNPlZQDg3Tsvnu+zPPPs0e7k8LWvfxOA33nf7/21r/6KWhBpQoFKbARE2VKZbZIQjWeM21NH800gk0DKZC6g3vJk0mQnAHt7Oz/wt/+9VTc/PrrVTGUynQLodV5VwSmtV4vddsdt5FIEJqXbvYAAohAJL4fERFXVMKRM4aIEgxGLwWjzOnHLLmU7mYgEtkEfORkhEPP4mgZZIdRa27aL9TKlNYCdnXa1XjDD3QTUNNX47smmWUMUVTWH27Y9C8xECATXksAiJxLFODGIY0KVUnZ2xkgKoGITA6GqoudkxixxJIebmAXNtLu7P2la4g4AK5ObGQIBauW1QcxmrpaZg3AsOKus2TWpprqaLBfrKJXlBKBtwro/mu5Mrzz3JzlhZ7ID4NzZw0vXPqX9up3E9XIxPXMWwNVFtqaLcUJEjJx1DcDQhaBwv3rzpljYnc4AHB9d3T3YXabTvcgpnRhpefbV087e7tAbvM+6zioAYi3Jc9LEoVr1636RAJw9M01Gx6dX6mnk2HbdKYAup7Pn77vx/qP9s+dIAsiqmgBo6sEmlQ4YeJoGIgDzZT9kI4p7ewcxTK7empfR/fTggFtZr9c9BmmL5JrA6Jfr3vqgZCjjSl6tTyNT3/dVULCtF0sA08nedK9ZLBZ13YhUly9dBfDHH/9Y1unRyal5P5nGl7/iEQBnzu5O2gkoXLs2/5vf/x+XDcoHPvhRS+l1r3nUOQJ53a8BZOM6xpPFcjbbS6lLy764Y8wjqI5Vu+oG1Xjm7HkAKV36wR/8kR//+//567/wtau+K1rt7t5ZAOv1er3Os8l0Otsp2PAuDVlz9qFqxLPWsS5bQ1MztYxBqQ8YazgDiQi5J6PsxgD65GnQqp6oJ81W1P92Osn9AGFB7NZqmz1tVl6uhrNnDnK2rF25mWOknM1dReLW3wsB2EIMlssxvPSe1gQVFhFSTaWJTETqus7qZhsPFykAqZnI6yakYTy6b8vecs55GJi5rSfPIwvkEOrdnckosjMNqWMZMeyjTEAUSk1pKVhxFAi5kTJIiElk6DxIBiC+GDwdnn/g5ip281mgCQBW++hHL3/vf/gjR/0kVAc3jm4ACDRpeNc2fAce9W4IUVkpyAoXz0oy3BmxNI+ogYrB2Ik9CDE5yErTuZsnTQX9XnZj4y7cXM1DYPNsjk0iFgqFETN3XTdmLqSikVRE5p40AWhiW6Cj7s6Qsg+IxEE4d6ksayOUxB0kzKJwkcgiW263WdacjeBA+VzmJkwSY2lw3QzMIsjJXYIIxsNRzlnN3C1UVWH+lT3SeOIyJvZhWI96iJO5EYyK02O0ImdVZ2aDhhA67cdzjnAb2mTmhlhPAcRWTlerp5596vr1m6cnC1UXCWUIFKpmMpvWbUtsd5zfL5xph2VymJrlMth0qMG1zCCdbbPtdufB/ei0O9rgqPfP7O7sTd3VsrehZfQ8SskDwUGNgbNXRediVaE/EzV/fuD8XytSfP6ClX+jOOIjQJCJiGys9TVyYmEiyZpG3KNlIlmtTy7efX65Xh0fH2+mcbzq5ppSGlYhclEHhqRDUrfKNMQYm6q4Wa2qw6rrKYe2qSmUmfO8rkIehjrGKkRzVyrNOx1Mh47JIzmX+M9kKjmtzDSST3f2Uq4BdL126zTZrUMYun7gcoozEmq4qiwn0AiXBWOt5uZV5YGoaZqh60oVaF2FrusIdrjflod11a3np/NZM2vrkFKPbGXiZTaEMAkGEunWKwDtRChWMdaL1bzvU9lztJM2NtW665jBqBhSXFEp96FxVGm1OslSF1NwDM1um/ZrkcHzjZuHk2lpAOFgOvQ7ddMPXbFaHJy7Y57Xrjab8DKdMNdsCcDh3u6M6fTkxqypI4uPewZnqdStaWvVUc1xMiCzthHirgX7UsJ9INWchGHejSN6Nq9cHcYm4j4agB3uKEGAbWcmk+WxfFpiKFt3MyNQYAEoSFW4R+75+WEoVyuXLATp06Y4FrpFI6n72AdAtzk7cGdAzQGHlGM8KQp2tMTEyiITGGygkndgLhRmCPG26rN0eYz6l6q7Fx38NpSUiJjGI3p5QsdTm5CLgIZuo9GE26rEhvw8egDNzBSbXqTRxhdEih9lVI5YYoyVVKRF4hlbS4setNWOS50lGETsJJ7zVtwXkTGKKOyufhuf7USoJJiZai6+kvHlAiKSru8L1duVS/2qqeWcsoxEhXLC4pItKocIOAVxNXVTG0k9vvHTEXFxQowPo4iSunvWwcHjWJqcieEOsBfXyOb3HU95IgWPYmaFXWAK5rEDWEQoSAhBywjbt3wriIhUcWspKBtghZnnQIF5zLOwhxhjGruHt1AM3nbu3jYcqGpWQ/bAJMyB/9IJHHWo1Lgof6ZZYWUb5+6BWOHktkmoILMzmSMxt9skUs451k1VVatVMmLZDK/AYAmabNQxVQFkH0Lg4mm6Dd91J/L1ehljrOu41cuTFkSrdBstkISjVA4VkZxzobZWErYEhNnujrP+1u/8VvG6f/u3vbMb5n1eNW0cI2G9KSxlZa4CBx/1ciVSEa4omNmkmgE4OTkRiZPJhIi6rquauCmLnqSUdnarrj/Zmc5gawDtFNmXp4slRf+7P/ZfXrjwDwH88H/6Q3/rb/7Qm7/krbNmt65rJhnzOClT5CpE9zFLQkyGwZ00G3MIIZQmOYo+rLvZbEbR0tArRvlWlVJKLpT6oaDFRKRQwXLOJFvLGZzcaIyq8lifDM2FgznejjY6ptw2nNcYx523asrZs2awGxShdHP2DFy7ee39H/j9h1744Dd+89sALBYn125dmUxqEs05cxAuhlU3JrBwoGAjennUYoxSDJWzDymV33Y+P5WqEpFh6HfO7ABYDKe//973vPOd77p57WS1WjUNAIQI07Qzm6mH4VhX6/7u++8AcM/9Z67demJvfzLo4JrKfo/UTBFYqqryPDZaEWBmmZxD5BA092XZnk1mqV8P3VpVz565cPXmKQAKOfv6wh37e7tnn3js8ote9giA3/u93/3t93/gTW98IxsHMBUHheWsSZMyVSIxJ93I52AGyNhHgJ9whHtKicVCCE1TfeozjwH4vT/4rbd/w9seefEL5utjUC5tBeri0BCbZcrbrRttareISCgUh0I9aXu11PcVTXZC8MFyDQA7u+1yWHERKszHwSHcHU6IsVYb/YbOLMyBhMxdra4Lj2Ygor7vqKRBSYv6VsvWvqhALsuhO0II5adTMY0AvnlNmmndjHdX2VsISMexA2+XcjNTJ2aWcr2EQ1WBuc+ZHGyUSsVd6rOlW0c37j44Q57yUCJUoqr9ck1NE2Io2261QuCXEpIsUWeQxoopU0r97u6u2xgoXa5OmmljtpzuSE4OXwN47toTVeTJTnTtdifc6ykACbVZXty6NawXd168vzu6CSDWM8q27E5nu9NutVx2SwDzYcUpgTWprrru3LlzZXuas80Xt9pm5rDJXn2yugFgtlNXHCKqlKmqqrJ0rIelc0/RiSinfm9vBiB08cmnL3d9vuPincJGhPX8FED0qSKr5GxDcv2V9/4qgK4b/vq3fJvQzuVLN37pl3/+N37jNwA8d/X4hY+c/6Z3fN1b3/qWUIkjAzjtF1E4eW4mtZMVRFxdtyz1YnW6M5mWlqhiNBusWyxOd3Z2jo9vnTm8+N5f+nUA/+An3pMyYkQ/AAEve/QsgP/oh7//ZS+7f39///Ennv7QH370/gcfAvDJT/zRa175wi/98jecnt7a3Zu20x0ATT2FV4DM5/Mg6PqhuO129w+gDK9iqOoYblw9BvCSR14GxU//k3/x8AsfretatS/LVNvs1GEWg0uoyjioH/pQh7aKq+UiCihbO9kFoIPnfgiRWepVP4xUBZKSBSj2h5ITFom95xB43WsdQ9tMi+2IORRxeWdn1ndjYK2u+OBgtziTPFHBW4pE9wxjzQ6isl1Qz8tVZ2smjkMGyuNMJgKwO1GQqqxdBW8JIpAFEXdNngGQOtiJ+fBwn3nsZU+pTPm4yCJldtQ0FcBDn5N2gaOOHsBEUnr6eKzKAMLYb2Lr1FdV5R67lAHkdWLItJ1MZzPIyCrsFMmmUe/8yf/hf/0/3vuHO80+AD2+9qY3veXNr/6i6f75XvOdOwwgp5RVKLiTbYFi4wYNUqZapSp1HJQxOUtZtG0khqiZIZh6QcmPefVYV89j75WW8EL0YLOc1JhRtAyD9/2617GtnMdUhQ9pcPdQxSBVGCO0YA6lREYIVdUAqJiIkJO6um/ofRgbFpmIhmGYtZM8elRzUaOYue/729BKqqoqqnpKnW42zZtxrunzjhNOwsLZir2ZN6MOIXO1RJZD2EhaxFAxZTMqWGYABoUqIOomkTXZiHPmKgOrPhFXIQiA09Pl5cuXT+YLZn7ZS186nU5L23rXdX1KTjJfLq4+d620cuztzmazyWw2rQKTUxmiGtGqH+0+xRFTOJZmacg6n89Xi+W5M/sALt51R7dat20DhG61mrVyG0EIJzYxUvD4WkH+t4HY/Ztkjs/3xywTQDBAPCcAqpmZwdKtc1tX5bA6rJeTqhIhzR2hi8HbSV1uhJwTcYoVh8DDsC6Xxk2JOUochkETSsiFiCbTZt11ICksZJFIRJNp260TDH1aU8gAKBK5D7qOUrczMWcAyfOyX03riitZ9SvNGcCk3TGv5ie3qOpiHN3+w6CRxENQaD/02TMACZUIgYOqdt2qltBUdan7RdQQ2Nwp6PHxLQChrSc7dV1VQ+p7XZdtqiCCZbVaVNVEVZumArBcnlZVXC6X7aTl4MtuDSDlpfbDan0ym81iqNOgHIugHxfDHERuQwzVtIkAJnXd0Goixuz1tC6V0lUVCNq0MQ1djAIKAFbrdWcpTqrUrasQ46zG7gSArpZGoWkDFQpI1QAwTW3bdNqlbKthvXGzck7DrGrHA+FY5EoiAspmJoFTzgCGIUGYJTCQTNPgNcctysRMXQ3kXp5Q9xij9WZwmBeFIuUMK086F9TlxjsghVaTs2bNHGSMmUcGE9fknSslAJ4MIAlSdjeFzu7J3dVGain7ZjNmCmKYIUgszxcJCwcvKObSe1BWexEhHp3dRCPgXdXMaIy7jybwbWk0E6WCdQcM7hQM6qrJaHsMHvFN7kpEZJtqEzLLuUgnWw5jKZgJYkkBFBhiaZwdt6dAGG1HsC6paoxRaKQsb6e/5hmp+A1jGczknMmJIIoxoEegGJq6qgTkG8i0qTk7kxDx9iXCzAawC0cxcuRNyXoVzdw9lyxM2TqOTTdOltXMm6YuYT0iSqYSWLadNQ4RkfKNbCrPtpUu5lBVNxljQKV9uLwZbQS9sMsYtGHnwoUtIw33bJpU+6EvbfE55yEp5RxjLHmWMhevqppKF4u7l30FIOJtFbXYZ+x2q9SW1VLHkIcSBqdJ0yTVbljnlKu/hDWxaehFCERqGQFEY7dlyv2snVREQ78mjNU+WjJWKSWa17OmxDsdlFKSUDmGmzfXdb0HADyhIIAyJ4YGaC6l9PR/M/fm0bpdZZnv875zzrXW1+z2tOk70kFCQmdoQwwgCGJotEDUKkXvtalr1bUZt0qtuuqtGnZVlqUo8SIOC3uRAqQJKFJA6AIEIiAhCelIc3Jyzt777L2/bq0153zf+8e71ndO1Kpb9w7/MH+cccYZJ/vs/a215nqb5/k9AMETCcEkN52Tx3mQQqnNqetzlIkcswNTkmhgMImpqoqcJOecW1kZrwGYTqdFUcTUNIt2MttLaK+++qkATu0eb9OpUOUcY9Zkc9YiVIs2qgh7XGR/AAAgAElEQVTIg7xSso+TSNvYpNQE7yfzCYBQBWavmlWlqgrNKTgGEOPCOWs4cx33DazlS81ZOFDOrYbFT/ybfwngvIvO/e3f/F2R9PKXvbKpYzEaAXDeJck5JjHel63gnKQoADt2nkmTmDi2CAUXpFlSjuQ6Olpso2SpqiJJhMIVvktCyq0y+UFYygRsxmlEyZSSaOe8Iq8qCoIynV6AEGXJRAxCzF0xkVUWi7qqSiVR9lEigIcfO/aRWz/83Bd8w4EjG1v7xy++8mwA5154ScYCyAL1BHLOcETsOOdMnmLbgtlmVUVRsAoHtvQp6ybYOWZHHFQkanQDBfCCFz/7lg9+4rN3fO68IxeMBgOVSRfNjVwvZlVY2d8/dt99Dxw85ykAGmmqUZWBEKq2bc0VEpxrpRXJSlT4jvexrEdN8pBam5sEmzcBKLisF83qYAVAnaQI0XH2jp/6zPMSFgBuesPrd+Pg+G44f3OVXet1AoCoIa6ZwRIosXcD29SJttCUJZnUGUDhIJAkuSr9ZPdU3dI5550N4JLtJym3s3ZCLiunhQXBQJ1zWGDkxtPZfsd25oqVHLwHi6JuIoCyoChZEg6NVh9r9mieaN0BWChVK6tts5C2LYh817YJC7kQMij2AWCWTk6qpGAiMa4hqUDKMqhmdqbzgmaNKapXEvIcnAtNNHtahC9Z1CI/TU3tnS0HhEhzij0vWpz3AGvKDLZLU/ggAPsi+GI2q1OyoMTR3mSxceCgL70P5an9vd3dfct+r2N7aH20OqTc7Jv3GwJV9YNKNaXYutJekypwKYsygvf2CcSchDQhuWKgrDElm1uHcmCHQ5JGmch7AOWwEJGFZOe8YG5rvdIN1lcO7R77wpH1IfkmF3MAC/UKrqoKkkMhi6YGUKxVUrg6ZhFyYTCb1LaUdoQQXB2nriwytBxVllmAFtBcqDoOzlUAGqIm5EAjF0PhmOo5gJDpkYd21zbPOnBwZW/3gXNXVmM2lJoM1tZanoVi8OCD9/3xn7wHwCtefsOgqo49sPurv3jze99z+wUXrwC4+Lyzv3Dbsc9+/C2/8qvrL3n5c+t2CmA0Hm+MVprUqOre3iz4IYCcC+fC0aPrII0xzqbzYjw2zk4OmKX5YOzm9WxvtwWQWvzbf/tDV1/75MW8+cxnPvebN/8pgPe9+y+vu+5H9/d3X/OaV514/NQnb/0sgKdec8Xrv/s7NGBnbz6ZydHD5wCILT3wwF2HDm84n4ilzfNFSwDuuffB7ePTo4cu8K565KEHn/nMpwHYOLD2tGuf9vnP3nfyeLzgYrZPoAiV5JwaSZJVEjkB4INmaZmK0pcMcoFms5k1JCEEc2JUVbUEa0nKLoSyGDdNYxNhaVvnqWlnjinH1MlKRZg8k5BqTnPfrTISO1EgRhER56lnOqR+OYxF05iGv27jfIHdyf7q2mZZjU2noC6KRtYiNlRV49imPrAT7DJIlExb3uWDZk1MDJGcYmG1Hfu2be3ESdplkdbtzGTB5bByhPl8avMFH0oRaeoaPa6fEMlplOwZpKouWLs7XFmNC7n3qw8dPXr2BZdcyn4VwJzLRx+Z3vzLf/r5Ox4c4fAaewAvfeUrXv+ab95cGzz++LG1jQ3TQu89fmw0qnJuwbp0i9OyC7WqWzp9bBGCkbmZswvO3hYcQkrJuZBypuBtelVWpdk9ZrNZjmltvGJfr6nn3hd1FmaXc7LirKoKVxSLtmVGESrrwxfzuiqHdV17V1gXascJe68pEZxI7rIDQzGfT0NV1bNmWFV2UA+qMuU25TqnZlQOm3qOPjsgSSYXUlZRcnxaUi5RJIoj8sEBiLFx8IX3i3peDcpF3cDgH57r2HYmFz8w901KiXLyyN6JZ7ZFhcCnpKl1w/FKKNxsvgvAOwklmmbufaFZCougomqyqHPlZ4LRoJosWgBf+vJXx6PRVVc8uQyOcnKkZVAAq2Ewm5OyO7Ry+JyDG9u7ewB2J7uPPnIy62NVUa6vr2+srFpzXpVDX/gkGaFbPrWL+c7ezonHH3PE5xw+eHBzA4CLzYCTNBN2KEqN0nbS+s6rKE4xcGfeFPq3ZhzSxVP8vVoMe92Q9kQDom4d2hX0etomSURd29OlIHOgkNoYyFqLbkQeU+OcI8d1yrabLQdDUQFlJAneJUnWyZfFIEVR5bKoYmy6+jnllZUVERFJjjs8SsrIOUmS4TBQH4QD8m2UppmFslws9opRJShsaUclMWTebBM5qyWccw0rSRoWIeamGjkAs8UW+yDcenLBF+3cfFVUjsO8mbigRdEHlBJSmwbDwfbW3ng4jnV0gwDAsYCZPBaLaQgrUjkAjSzKaqyunDd1ORpwZ4Ba8Tyo22nm5ANiWpjl2YdKtF00U9ZBnTKAlfXhYjopB8EFN51PCVZTY7LYL4aujYtD47Xt3cWakbapqTyxJNGUNA2GHkCsF5bDXOcmcFA24DoNfEXwoSqyaN1EZsvedlkjvFoSfYpTc9nUdc4q5Knyox45SUgpSSTNRMqFhV9IlNoUzZp7wp2mnFoHsmQN8c7mC+S6fZFjryo2rQ0hpKYtfdk0TayjrYuKEGxK672f13O7OcsydMYxB8mijlvJ9uBQAHs0uU6usY69oBDb3KaompaY0qRJVYm9gkXE8GXc1//IyNKpWZFABUofFjHFGKuibBcNgOFK5dglSaKacuwyxb13FGJM6sh7HztktThARRQZKbE9O64PhGVl6oQKtvnPffPvXSFOAcScwY4Dq2aIira9PIFSEucDgDpGANJG5z07UkVKyYTGRBRCOSi7fGvvnX0FG3BYMwntck8zEGP0vrCRby9LIA/KjSpTVjAHAM4VBkCRrNzPR2KMzOy8s+BGKtgY25rZe8+MlFtOqTQBBbMDyHFK4rkbTxBxY7s3EyuZ8s47yxpngMirdtvEJsWUEhE5x8rZYnElp9J5EEQJGb0bxd6M6oAobb/mR6IMiLAqU9sBWZi9I6Js3D2Y4RKxzcwM5Rhj7u9wcty2bc5q9O1uHMPqLacm5cWi6eJPHUPIKQqwiHAT/9ENOCRFUgcW2zB4YleYortQVUfsyVi9yzcEZwYzokTzd2TpMoSKMFS0jx3fAnDWWUeEtI5pWASJsqjrYWWpn2IDuaZuwFpVlS2I5vMmhCCimm0qDQdCZ9EHnEnIIJTUJGSqopJy1y1npFD6+WR2Yuf4Rz724euvfz6A5z7vWW3egaQsdZJMbWcQhbL3Pvcsrt5mJkvgcFKjiMFg4ATpvXPaOahJAIHFdTrzU5H3RDGvH1x5fOvh9dWDAL7tdd+yubbK2X/t3i8/+fKrptOJIZQH5ZBIc84x1qG091aC44IdsqFc4Gx1lmPwXpFFM7JwF4PcgXxJHXMf6ee6mZCaOqYHtWp3I7oQgmof/EwKB4Xk1OYc7Xtgx5oTkc7ni7W1tel8ZosMX3A1LKPER4898sWvfBHAwYObD3z9/rMvPPzil1y/sjZQtADaOAdl5czkMkSS2I6dEo3Ho5hTTA2xN2e4L5y1Hciy1JeqQpKSJhIX2FkVfsGlF5x3wdm3fPC9P/A9Pwzqcjqm89319fWmlq2txw8dOnDji78R5cx8++QQ2+y9QSjQue5dx+lRkv5wg2lPc85sLkMA4mKOJOpccMq5zUkWdifE3IZqMG+aMuCqay4D8LWvPbrIbhH9ZJHcgELwvSkuBfZMgLE/T6uklRREzhbRQkgph9Iv6rYoipM7xyeLHQDnXXDuaHWcpVVuIdmA2KLihC0XeXV1rSMntdo0c25z4NLRIJQVgHk7JU+j8UBSPrCy0sTWEAMSc6uRkR0zk+tAwpZMllXYjrFOZW3KN5ehkg2tr6TaZZ+pKpZ+McRc+hKgpmlj1mUcUl3Xw0FpVs9l+Jaqec4VNq8BiNk7VlDOpznb8/m8LEtVrevGcWCzvCUo+fvveyjm1LbtrF6sr68DWBkPh7k8/+wjupiG3uKqysrSxV1LysZtYTY1Y6cR5c75aeNriJBki1y0YCKJURFFo1AHChDLdJFMSNWAklhsQrW/vV8FHDo03t0/YY9tsg8sZ0CTtl0sGZKmqOwcBy+aY5bU9F48ZUaTF12aDcDEjohEvIA1w3UXzBfOOSq44oQstREQ9/fqQ+eeRSzVgOv51IsHUA4GdRuT13aRbr31CztbAPDc57wIMnjXO//ru99x+/d877f+zM/9GwBNPPWRWz/2tre9/TO3feFlr/xGQgDw0EMnPvnw51Nqh4Py2muvTb3YZDabfXX71J133gng/PPPffozrgFQx2ToaF/5zZVDjJG9om644YZnPf2aDPfsb3j+zW/+UwDjwWbhhrMY3/Ou9/3Vh2697+7jAOpFfOc7PvDSl7/o8OGL/93P/vxdX/kagMOHD9/++XurAf7Fj377d7zh24jKW2/9FID/9B/ecs+XcdGFbm1lfTHbfdNv/CqASy+85Prrb3z3O+64/bNfvuzKZ+zvTAEMQghM3nskmJa1iwcCHDFAzm4534e/kyVxylKXycxG49OsTAV3Gt0uNI+IiLvpMJNXzaTcg7GXFmi1/WRKqQdz2gKHocwM74q6bsySM1pZTyjqJovWmxurAJpZfeTQwcV83xfUxLnJvEMoJfYuGOpi7QAoO0clOYeMXgiMZaymShaNVjiKQfWziCTt5cHsXZsTaTbBmUH4hQiaPcEXXpSRxfAieU4Pf/3kRedc+qZff8uddz+obhVAuXLe41txf86EcuDoh3/k+wFc//QnnXrsrhPbe6uD0B4/EZUBVMU45qZPu/s7jalCn2D/RWd8UIF21bxTR0RtjCbHtfFEkuyI9vYmw2pQDAeTvT3z1VZV0TSLohwqoDEvZREiaovBNkVjQxbVsE2pGAyY3TIflAvXNIthOfTe59ih1Hb3T5FzTTNbP7g+nS/UqSGiV1ZHzWy+Oh7F5nTbDCKLpBXnqlEVF3UnnNYO1MI97j5LdOwZbjgcLncPzOzLalQVMUYRkLrO95c1MA/LYHlkneoouKryC6CNNVywdXps2pR5UK2KQHJ3SjdNQ54z1FXF9t7usYePA1hb2zj3nLOcwio3SbVaae7DqCB1pCQ55QvPOxfAoj1Sx7ppmul0OplMjj96AsB0f3LgwOGiLKPkJtY2JAoFH9jYPHz44LAIq8PhwCy0kgTZXi9Kqk8EBzhBF7rWKb//fzBEWSSDtC/fTi85lxIfZnaWlylIKdmGI6pSL6WJ7UI7aAKpuiyRKCxl+VkRiMiE8Z5jRurcQ56DIkPBUI9Oe+tijCKpKAqATIDspWB2OUdJnSOma11MEUBKHrPFbLy2BoDgF/Xu2ecdIaJ777+fXQlgWA45eFeEyWyuKfuCAXDFBB2tjBb1DOwWbQQwGo2i1MrapgaMxWJhqk/vuV7Mjh45sL8/3Tywvpg3AMbj8WS2v6gX6mQeo0V6L+q9/cVE23TkyKH92TGTANTz2hMOHzn80ENfCy5Zn7a2cWQ+n6tTAk/mk2o4ALC1tXXw4KbENJvNBtUwZ7UA8pzjyZNb1XDAzC7r5rppIkRiVKhoyllMWqiSFNQCRJi3DXsLfvYExHkjBHaBcqYlnVwzkQqUWChYRQpiJSEiJ1ktlMIXoSwDtLPIdU2d5JwzQwAuitATA71xK+w89xa4BZxJ2QM6KWgnoHNM3jFB+8mmEAhCDmC1bjlmsspQiUTV5BsAoiRpIwtACazc/1jEyoBQ1i4UBeShokmyxW0b2sORU+2IxSEU1jHFpm1b4kHliLMitu36aA1AG9NsMk85V8MyVAX3sgJmMqHEcgLY/WpsOye5c82R2ApcxAl5rgzdICKmDe9MDdKNHxWslBUw7KXl1So5Zs6Wl2SjGe+kVxx0KDWADOKfDeHccUY7N7WhiayB6kMkSDXnKCJKXRCMA6tARMTJshkkIjgCiB0zc+iGzrHNKcWayRMROVeE0qQtACErq/Gte3dRSim23hcgWOFkdF4i0pzBTD37RkSYfOlZBG1bG3eFlAIHM1gmzV0TYbk3xI4DcXeemABSkT2xtB3ANQQfJcYcFVyWZRe2bhM+CIOyEkPQuaWyvWmNldNd1u43HUd8iURddspLmBeThzLDBVcQZ/6Hi4n9h0tRCcG4Mkv0Y5dXwtAs3gd1dppTx9FhVkbOmmOyQ8RxIMKoLLwv3IIfe+wxALuTcmNtRZlmTVsWvlxZaWIDYNHGwYBDUbiOE+NtlFVyQBYlCz/LXSAtG/NGQMtRfc657SjGmtvU2Ifeto0gw6dPfPIjp3YfH60XAE5Ntoqqo5cznLMMZFWGqJDmTEuyl11jKxCJQtBleK2q2szgjIDPnjfDDOloAkQE5wDVlNdWR7HZB/DIycef94JrCzf+rTe9ta7rKy+9BkABx5Sm0+nG+uqRs44cP34cQJsiOe8CO3iRzGBTxybJolE1E5L3vvQ2sERqoxFSch9mR8rZkjAUpzPnmGNOKSURtUGvJQKOBkPNaamn7ShIrMxcVpVA5/XceExlCHd86Y6TJx9/+NGHv3LPXYNRBeC1r331//KD33/+BUfrZjJfpMEwdG08mwoDGbQkpDDzdDo1MBVzX5mlDBFiVivzLSeJDCmmRugwFtHRw5v/5HWv/ZWff/Ozn/nsZ1zzVOtG1jc2FovFbN6MVtf+yx/+fjnmb3vDKwDkvMhQIJOSI3UdW0Sp8+5q/5xCwI6dak6dnLDL6ElNUlUfglNu29RdcO8dY29/Zzhem81nm6uHAexsH6e2ne5vPbIPPbrBhQcgKJWUPDvyEiVp3UeRKwkRPJHrfliREIJzKIqijXE4HP6rn/4xAC99+Td+9/e+PsbIQTh0sb6Q06Ky+d7c4KWBqaycY6aM3IoJr7x3GlNRpjrNqvHa1rGdauYBrJUhp7ooQiB10inPOgcjUZdqRKfjuxwTmS6vh4fYp8fMQhQMqmSRrSGISICDo4524QpDOqnm3nXS/3VLIob0CqOYc1YBRDlwv+Zqq6qKMefUMmH/1BTA9vZum4SZXShGw2q8Um1ubloS53Q6TbENzAKxF56IEKtlkHWwJlOmGGUw5z5B0tynSuRENLaZpLQBB5BiisoRFD17u5EEIHKexfZmoBIA8fie++73xeLQkQ1N9WhlE4AXB7MCkQYuqSgARHEKJqHCYAAx2wUlYucYzGXhRbXLw1YQi2VTKiGmBkCinHNL7BQe7CBmtipSyrHNTd1WzoFadAk1LDEXYTidTt/3no9deO5lAK696sXzSf3JT945XufvfeMb7Wna39t67gue/uSnXKVg78K99x4D8B9+5T/fccexWOPAQfxvP/Ka173+NbYKeceffeitN79rPkMIOHr2yg/88HcAeNE3vWAwGLbNYrJXlyo5eQDNAu98+3s/d9vtWzvTe+6+r2AH4OUve+3q+Mhnbvv8b/7a71xwwRWv+z++H8Av/vIv/cK/f9s3vvCmrOG/fejzs30AuPH6m77pxa9+882//pu/9mcvufF1dSx++ed/F0Bs3dt+/xdOPn7qP/7SL57a0rYRAK3mS590edPgkWOPjsobdkPoGWDCziPbqknNWC5QRTYHlOvz0siRnZCSe28uEJyzHDioLnEGp4H5fPo86frYnr2G080YdZTKKLlPATPys71QiHgZDUYqwXFMaWdn+9jDjwMoeH3v1Oz8i9ans0fWNwexngOY1+14sNG2JtOLithZHoQJBTNDRSh1Sx4SZhWNzqmI2rvV2USGVCWAWIQBsLBjZWSzdTOS2YSBwKRJNDWaYkIhAD77yTs+dMtH/6+f/ndPueJpOydltHoEwGDl4GUXVRsHzybiMhRPvfJcADunjjvvB8UB1Rx1Yi+mUPp5veirVV4u3M+k4i2xb7ZqX4bCcC9OtG1hFaplvFoSmdVzXwRynHOuhkO7iDnnZrrIMYZQ+FCafCxmiCAUVVkO9qdT0mikidzG0vv5YuFAJjCeN/MQvGqaTKYiYsFnRVFEiSJ5b7Jrem0Aa2tri3pmqlLNPB6PTdXbSvaeQxUkSxs7/RpAWWLbts54Y2wq8QLk6yYXhU/SWqSREsU6NjEWRRGb6NDlsFiUQN2kZlEXxdhM4E7BPotKSrVShxtv26xCfrCac1bOForUpJnzRc4Qco98/SGrsS685IJBVVSEFOfDwrcqZiSEJhBn5Zw1i0z2LL+cy9IPV4Zro0oObZrzpW3b7e29oiiyCGhoM+6ycocPHhqPBovJxBMb8V2z2UC6eAf9f6uPTz9vZ8zC/sf/5c6fQv0tpv0DuJy9YxnczqejH1QJ3jnyLretncmhKJQkpRSCY+mYKQKJOUO77CFmx3K6RITidOMEOGLVTAATSR8FKCLGlRQRgFxP9LcAp9Qm78rpbO9P/vjtAJpYf8/3/dO3/s7vT6b7L33pS4cjNszQ9smTH/lvf3X0wKEXvuD6ueVlRsl5VpXDRduM1laHK0MAMcXZZOE9k+OUk40n0KbhcNi26dT+SVI+uXPcTFjapIy8vr7+0Y/f+r5b3v+MZ10L4Fte9VKWOByuvOV3fvuRx776Yz/6EwBcQR943/tP7W7/4A+8cbbYMkPlqb0dIlcOOOdmtDKwj/je+x78pV/61ec8+xtuuummWDchOGu5ifHZz9xx/PGTr7zpVQcOHY7tvBfSKoMMPmwXzAV23dCZ8MSOysZBIHVK3K24icDQTEzLDMHlqWIScentumb4FQMWyHISjaUXo59lk4KtqLQ7sgsFL2wlITlLSh0u1y6rVU7UL1SNQUrMTU65f9dIB7kzuzHHNrrgzYBPPjivKTdNrJMtRbx3xB2wCP0YtA9AgRhYoBu0qYJBIh3kGACXpUH5mLmqKma2JjqEEEIZU0oSU0p2dPgipCjeB0BTTsutsKExzXe8zL3uqYjsjM/Rp2svP3xLWrVUDot37CvzJWfC4jitmg0APFFKKWVR1aIoTK4oKUPUZkysQtQtb5nQCa66XzqfTlmWFhhDRIWz5shJ0hgbG2TbtTY5Q4+DpWw1gxLBLUfup/+yQkWyCog8B2tYcs45J+e8c47I9Yh99cTKlFUY3gj3EE0izHBKokhZVVLX+TpHhJwzJXVdjBhSykSiRKB+PGEREiTOUehBDV2CrpJz/ITAKQgZsYqVhM7MwO7XP3xGhosxqpc0FjCDSNk8pb0UjmCDe9N6LA/Sf0wDjj6xrM810NNQdlsUd+6pbtxNymQYK8rdu9M7D3Xk2TkSCWefcxTAia2tyfTUkSOHqzLMY8MEY7k5IJNz5F3h2rad1cauy1VRGtDrjCMrW6A6UYfRtnxV0cTsoEIEewxEZDge7M1Offlvvri1c/y1r3vV0bMPAKiGASxKmZgd61Jg5gRZs4mI+XRWNDt2lvTh++npcnalT0x+WnZ3BDVdvSqpahVKZWoX8/F4AMCzTmcnV4byqte+7J47H/m13/wVAFde+tTvesN3r26szqf7Dz709dFoAGA0XBEREraQJxVZciAZiJqI1MJZO0uwg2h2vlTlZYoZkVtKi205wEaAFGGwC86z65wnktu2ZuayKETICiNr/HLOvvRN0zx+4lEAdTu/6JLzbvvcRx8+9ujzr7/u2c97DoCDhzbH40qR4s5+UbKduT4YGPl0xWG3R2CetQtiduwJYklyEhUkS7KQtfFiTj04D1KmuaEExoMbXvi8z37y9p3dxzIuP3byBICDm6vlcHBgZfNTn/rCV+/+8je9/AZL3KxlXhaF5tjTep5w7FrS+BPKo17dZ+Z2B5dAIllESKGs3HXsyCSjYaGUUzs/cfwhAD/wxu8+/kiiGCbb21s7220uAWweGI9XRpLiPEbHCKQAgjnZxYL6nA2k2pQyxHmXJSph0S4uvOgiAFdd89Ss4stgB2zHroOB50gVxGU3nFYVjaSZuHDeM3UjrSZN29Qo3HDkReN0lgBsHtqEJFsoxthK/5JSJoMAO2JbLzAzKzETO4LFowDZoHECUmFmMzqFEJSlbduumGNexhP44GJjw53TbqCOnk0uZ1lOD23k2L01LcuGXY5NzhqCc+wXCwVQFcXKSrG+vtHEuLKyQkR1s7CzfFiGpp1577UnJ4EESqqiJF3adJ/j/bfAcgJyXDhmAaWorDBzAZHLAi6cqgAdKZDgnMvsPHs0TWQ3ArBY4NFjx88+d2O0omWo7FSRtqYskrMCHGADe2afstqMlkAucJe9bmZPZMdecjf1gChSRsyscACxEeZSSm3OiiwlDQHLsimGw+H29nZO50fiAPW9PocdqerO1qm779r6l//8NQAG1cG7vvLXd99z3xVPvvLQWQdm9SkAG4eG3jO7oiiGk8nkwQcfBnDo4PlvfetPak4/83P/+ld/5Z3f9YbvA/DoI4/+4s+/67KLD//h7/32/Q/c++M/9uNv/6P3Arj+edfX0+nq6nhcVXWdDB6wujb6vd/7g719IAIe1z7tKWZr2tuZnXvORb/+n9986aVXtwsA+PBf3frRj9/aTsPG+vrkFK684hIA3/fGH7rkgos+/Fef+ItbPi1x9Z4777z/7gjgX/zv/+yV3/rtEP3Upz71F+//mMCGTUU1HJYVYoxzacBG6CyqqiK1yWM22ZJyQdCUNasYxJ7OgA52sLQeupZVrfRzREpqfan2VUW/Rcln9uT/PZyhDcS7c8kgC0lTSjELd6pjlzRXVTFaGXvnjs13TSZ28uTJV776unPPP7ttd43AUw6qvcn+oFo1sgDBUX8gQEhE2Qm01ygBzpND6DiXudfhkzV7ApDCEAP2QVFwEJHck4xTzszcNuK5apr0B3/4RwCe/pTnfs93fv9iml/58td+203fNxiuA5jWCyUkle1TW1VR7u8+CoBSWh0NY84x59HKAcOjzOaTUBRZ/9ZY4+8MOJbN4RkgSftNmyL3S6dFU2sfLmA0x5iS77NU92ZTSXltbW0RU5Q252zjJ+ccMeWc6umeD33GKiRpWyzhz78AACAASURBVEcoSQJmTdutH3xR1/NhWTH7eVPb6Sei1EUb8OrqKoC93Z3Ch+BdM286YL7FTjdNZrSzSQhlVRX2hBAbTgPMCsqmHQi+BLmocVgWqRbDHJoFvfChaSJARVH0H0ID4nIwKqqxagjdEqhtc+s8h5KhKcYawHA4Tm0QdSAPrg2iJE6jJPKDRx58tG3TxRdeBGB9dW022SvGo3YxbdXs9x0XI0NFxPkwLivTeVl7kyUiJs88HJYAeFwdPXggZ21iG4IzzWbKUSTubU/LEFKKBjt0pMy0TNqi/86MQ594V/x/Q3CQO4MnuhQG8TK7t4/6UuOUWYXgiEiyIaDIcb9dg1LXQnFwnUpLUpakWdkpBMqsHbigW40uf9NvNbxoJ621/bBzTrI671NK6GP1LEkH4JRpMBzdedcdN//WWwH89P/5U6vrh27/3Jfef8uH9ifzN3zXdwGoBkWT4s2/9fs3fcuNr3rVq6JplJSYfUoSHG3v7dqXLUOoyvHOzpYIjh493EoEMJ1PEJvReNTkxdp4dT6vbQuVJa6ur3MI99734Ptu+di9Dz4I4NInX3rpFZePxyvv+cD79ybH/tVP/xQARH//w/elGCPSbDE9sHkIQIpg59rcMNN0vrsy3gBQ1/KBD37y6U971trqgT095SjPF3tmeRsM1m55/5+cd/4lr3jFNzfNPoCV0SA1NQmzgvo5gmN23lusRxFK82rZuLMqSyjFnAiulxsoEZsmYznmCiHElAD13nvvqQP8ieQsbCaLrmboltsMIkqxE/DbTQBlFcvO06WooRuRd+oDNswNpSxQUUmkWNqgmJU5WeNrbHV2Fgtt6sCqqrp7RrPEZBVpQc4WMJoyebZ/bjlfWHI6+4gQI03kZaNX14uyS9V1pB3xgYkkd5hqgXpXkGMFEZMdU3VdE4JNakyH2IP7lEhTirScKFiwswXBwGnqh5IWbcWsBJHuebbh/vKBXg77smofZENPSIGhJ6yZtd/Odr+hbvhJ3LlTlknnnc4xi6pkJSKXu4JQc5QYowuuW1cvMwlEiMDcZWCpKnqykjFTrCr25ESgKs5jOUkg23W7YGWeQfQEXZoEB0fkYIEvCqeUUlq0JnDx9gpSMWS1ajbzXJcs4coiiWRF1i4grPu2iWLTFqWzs6tpFjmnoiqdc3XT5ewonYZdLu+QM8e7ZxTksGxxF1xfI1tfAGZWUSLKWbvdhEJEHCOQxxl5F/+IBhw2SrfZBRGIldR1ZiH7fJX7IaOZHVlUPHsGvMF1QClHw6xBo/FmBsOwfWqnbuvzzj+nKIoYk4XxMHPTtou26apG9gAyOAqlrARy7GDINBXNURlwXlVNLcJwkoWcI8C5fmaBvD/ZBcunb/v4JZdfdMVTnjRb7APwZQC5lFLOrf0kndqTPVurLemMmaooSAQxRQe/bIztBjJ7w1IvysxMnsBKql3IKhOons9s6GE4OtHaVxQqXd0cHDnvwKVPvhDALR94z5e+8sVXf+urn3bttcOVMXfND+ecF4tFFQpPXqj7bp1TXzhtNYqk1C6NQt47EEdkFXTZTyQppb7S7aKw+wqQGY7hmMgmOpKSAZNFkgi6QxOcU055sb17KuXaKHd/9s4//e7v+Y5v/85X1+1i4+AByxaq475rG2g6cHA1prp7dJ2dViQiNkK07yEyrYzGKSVNmlJ25pn0pEo5ZeeWTGGwAsRq6HjVg5sHjHnmnP+WV75kUKx88Su3jwYBwB1f+szOzk6b822f+fxVT736+hufQ5xsWdc0s6rw3rEI2TF0htUWSq4PM+9CuXpmmzfWLMM5ArIk1p5/DNHovN/Z2xmP1g6ur9/2qa8AeODuW88/eu3VT37moZXho48/enJ7H4Ary2K4oo5jjA7iui0ogngoSB2DUz8Dcs7lnENRlC7c/em7J9M9AOeee/bKykiojppzjmZRYWbPTOQYbhTGCQlAlrmiEUSzHZqnToSCL5WjZ7DHxsG1/XoXQIrEBElZk0iMBnry/bsfBkCmLolAkNCr7HNH0hZ0lFAoYG+gwI5BSRL3ED50/WHnaiY+vQxRJVIS0ZSSaLbarpeQsKpqltShy7VpGiJyLmhONgFcX1+vquFsNhMBIxNIc2c8GZRObHMD6iO1nFmvLXfdNJGm0vxbvZOoaiSiwia3KrmrbBhWc6hCtBPd2Doua9TMGSHHAODRYzvj8fisc0ZltSDVxTQCcEiUo2ZSVXCX9qhgVXGM1NZJtCr8ki4pIsQUY8ya5TQrm5icEzgKXbIonDqviDm3qWfvZZVDm5uPnHh8by8eXBs2sbGgbj8QSe36eO2xR7+ODHP0WBD1/nRaDqkaYdYsACzaPalldeVoEXzcyy++8UUAbrjhprvvue+LX/picGOWNi3OAvDut79Xavz4j/7ElVdecO21l33xC5/+jTe9A8CjD8yuedqTpvNt4bQ6Hm5tPw5gOpv95E/98GWXX7x1cvfkyZ03/frNAN76lv/76c/4+bWV1bu/fMfvvPX3HnnwcQCPHDsR4HdOTg+sHXSK884+C8DquJpM90aDMRSMkXcrdkNedsVVqrq7e7Ku5ynBGi1GmQRRUI2q5ZIp5RRjhKS2bZWkk8Y6EYLzpQpxN6XQJTvNpmD2fulyXrN47z1xr+ayI0qWcYB/f5TDE6GGCmL23pH9K7P5PMbI5JnZ+xBTNlOS9x7kUk5ra6PRaAPAyjid3Nr93OfvJb4qhGIwCACqKoRKFLUqa3ZM3PMyhChlZFACiRUJRM6RJzimICRkjDoVFcl5AZecY3HmmfeORips0pRl3SOiTMWgKHLi2z/9iVve/ZcADg8vvuwF1+SG40zn7f6O7gHwHpP5qWrsXaybRleHAwDBD+tF0pSDK+o2p5i6uScgRqvXJ/AUlpEyT5hFnvHZpt6DTUQppaZp2rY9U/QbY3Se4IMBDXxZ+Irr3EwXE+99CMEO1TY1qhp86QvnnO7v7wOIyXPhExbKGoKzXZ8sWlUhlnk78y7YS7ZpGgVXw8GibXJqDMHY1PW0nYyKalCW1XCwWCzU/KPBr62Nd3Z32tTkRTRiiCcOjsGgQApIFHOCsPd7s6lOVVJbFr7LFkDOGUVR5SxJzcaOULBn16a4qGslb7J2iyYg7wHPnG2mllLDjtt2St4ByZZJvqzahPlUTxzbu+Sii9dXNgHM9heOi3qeqjCU3JR+0B1+ZAneqsLk0M4nfSniHSRTElGNAiCCGhEoS8o5ebHFpqYQ3KB0ZoO1x8MxOZBYT7nUluPvH3PQf8fRZOvwv/uHnRmXWQQ9oNAqIreMAHhiZS/LP8winl0WCda19qGMKQkctzmVFHwXYOQ0M7xjR977NveZBxnsbJ0O7qNCn/jj6BKNb22DAEsTsSn57CUILj/y0Y+bNewlL37ZQ19/LGXPjPe9/0PPuu55AK677lkpo4lY3zgwqxsj9QwGo0XTMvNobW1vMtmd7gGoUrG2tnLOhRdundzdm7WmgD546FDTTk9unxhUxfGdxzyHshgByFG2d7c3N46kSOPB8KGvHwdwywc/9M8vvXQ6r8tqUMbh9s4ugFHlnv/C57exOb71+OFDmyd2tgGUbs1nzTkmraeL/ZW1DQAHDp2jQBtpfzKfTGYpz8m1AGixePrTnsP4g/e/7y+/6ZtePBwwAMk1csp2FvXrk0RUMrU5BWeDXRs62yaAiVnVtamLTHYwW60xzsVMy6VjDp5JOpVxv2RnUI6p+4K6HL6KLS81i0VjQszB56BQUSHijs3XoRNCCN47q4rr2FahiJIzFJ0HxQYcJFDnHU7nFSp12g5La6Kldtb+N7JUZiUAScDcxSCKpic8NZIYostPxrJFlZRQFB0Zl7UTfhNRFrTtYjgcW/UYc7IgbXKuW2CXRdukpKLQpMkvk25VbWVI3CWbmK+EFAQVSIf3tfkHE9hefx0FNWYx706XB96FfRAIOWf2JmGIp8dMjoyosMyrsmFQv5ggtipLxNoH7bIMu+JfzthQx77OlKQiwsrUU6JV1QhuyBDpgmNyzrkbashyt91p2kipj57pwBxCRJSaVlWV+pUqmVqTRMgXoVseiHbdRhsdUREKMVisZs2qogR25O3fYjbvjMKGNOwMlkEK7eyW3SDabp7AjslrbpauKCgUmYmJmToSB87UpJj+aHnNzhg8dU2leXVN5dr/jW47Z5Cb9A8m4PgHtaiciRx36Of1FvZ7xhjMNlqAEjkTatkVFYmaFOzZu4KRPQE4a/3w2trq1s72ia2t8XhcVdWsSSZKLH0IRWXX0jvriTWmltgxOeau0tGcQGrPv2ZQH08tmhgsdNqv6AiCxd333DWZT17wwm9fNPPR6tAMsaNxlXJr4cZL1z07RdakkmP3jvHe24TOjjx7VJbLri78+AxhAhHZJlb7WZop2NZXh/NmQdRtLaqqFFFQJJ8uufysSy/7JwBe9OIbbv6N3/7F//jvX/aSl9/wwhsPHz5sytgQQpaY1RfBI3WZsuxY1Po0MDsTi5oLTAEVEghJv8/PIIaJQHw/FSaiJEqiOSaALA+VRauiADCv66xSjcb2Zeu2geONA+vvee87L3/yZQD+1x9643AlHD5yoEmL6XymKQFYWRkvFjOV1hcD1Wj6eTU6ZTdQ4TMHhPVsHoIrygHHaMvVM8SZvgeng0HaPcSA5LqZA9AUydfXPv3y8WD9Yx/7uHACcO9DX7v77rvPP+/C13/na57z/OeQz/uTbQCDFe+c0yzqn9B7LK9j7t0o5qEwKIP50ABwVued9y5LshcStC/OmAvPZXCQdGBtDOAt7/8vP/KDz1gZFG3bnnX40PbePoATJ09NFvXBQxujaoy4MNuI6859thlBH6kl3vmYk4gmxMceP2YH99Gzz2pTTGiNMmjvGOccEeWkOadFHe3eCKX4wI45J40STYEPkrLyUdtFPUtxb21zfOKBEwCm83Z97InMMFcGS3MARYkCAx52eypR1dQrMZiShagxERF7J/l08ZlUPHEIwQYlomrmWzDV9YIdLVknS1m+0S08eVucm6UcKstcAAAxtew4uBBjbOq6qoZ2H+3ubplssqmnzrmV8aBLlEgNO9YsAnVLKTKJ9if4UrajZ2QcdLeHUtOKd955dl4E2YAyIiqacnKAA7tuVU5EDgqkDKA6uT0F8PAje+ece2R1LZdFSy3bbJS17V695oAg13ew7Al1U6sIkTPtlWQlQgihkUhEBgl3zjkQZTHURxtbawi8L4gdUWRRw4aL1udfeNakWdxz58Obz7zEO8lY2OpdOA8w2Nk6lSPs0hDp0bMOFSX29reU1D5bF9C27V133VOV49XV8b1f+xqAt7/jQ5/7/JevevJlpRuTtgO/ASA1hURc+qSnzGbz1Lbr6+u2H5pNapKKpGjadnBwOBwObeH7La98+dVXX+kxVNAnPv4pAH/x/tum09lf//UXfuzHfvbGb7z+537mZwG87ff+6I9//8/PO+tsFpGMgxtDAI5zVVEZyBXw3nM/Mjhx4kSMcX9/77777xmNUVYjALXELBBgZW2FgzfBi/cle9LMReGX7mUlUaYkKgQ+s7bqCymxsNIz2ipHzMxOtZuNki53Nfif2y33+C6yZJPpdJpSGg1XqqoKZSVTixbOkkEkTd3CsQkKDh7dXNlc39hac35tOtlWo6sUwTtmNjSTdCFYAJEqCSEDGegC4jquga2/hLyrbKuRpE1JVBU+9NJrZrJ8U2fUfANGOkmOq5z4nq/e/+v/6c0vvv6bATzzmuuaWVopNxApCIlGAOOylITKSXY0nS8CewB7u5MijKrRWFOu66Z03uDZMbcg7s9++R9HeJ7BaeqzUUIQkTYniUT9Ax5jHA6HZVlmiSnn5SbQ9hjD8YADF0XV2eNns5wzM0SlbdOBAxtWvM7r2WKx4OBHoyrWLQD2lGI7HAzati2KYKPkUzuTwWiYBCnK33zlK7d/5jYAL7rxxisuuzxwmE2mTR2Hw2E5HgI4tX9qb7Jft00IIeZkXyFJLr3L0tjszIKKMhYcckQSUe+ROXejZPYx5aZZZEWMjSWUrQwqH8oUJbMkWnT5XCjgnIjWizlTXBlVABaz+XDoRSPYC3IjCYDHuInpwa8/sr62ubm5aQSBmNqiCCQiktk+vdzaSxDOg6lNLcXG4jNYNZASIbEFn3RrPWaUIah6Um3b2joTsDdtFGnXvbF2qGlmcuzy8qITSE9vpE8v1/7nol7P/EMSU4g8gbZm75plyoN0AVs47UJXlZTNbW7xc8v+zTvXNjlTp7/LxtNh6V6YPTa+e7h6zIfpvCz7TzQVRUGA9MtF808WZVA53XIkyczEITzw4EN/8cEPf/MrXgagGo7nbT6xdSqU44cfPvGnb/+vAJ7z3OfFFpKRMlZWN3ZPTQG8+723vOtd73rg61+/9LIrv+uf/dOrrr4SwEOPPfbnN785xjyfzr/0pb+58srLAXzDs5/51a/ecfvnb7v66qtf/a03Xf2Up3Zw32F56tTMh0FMGK6sx1wDuO3Tn7/xRfe96MZXTGfNdLbYOHAQQLPgj33ik6Nh+azrnv43d931tt99G4Bzj170lS/feXLr2Ddcd81LXnbDRRdfAeDxE9sC/8Uv3/nlf/2TX7j9c8+67qmves1LAJx37iXnHb3kyVde89GPf3A+n5eDDKBeTFYHGznmMyw8PSAW4OBjSjYyLry3cDQiqrzPTW3vCxaFUxtRaX9xm9SxlmOMElOMjTnOfGCFgHnZ6ZHm5bpbpJ/5whGByBk3xhHVxlkIzmwIDpTOuOWSSjIVj3dmDbae09p4+4G6jNecTUPEimbR2P3piJ0jdl4kxZSle2S85iUTsJe2iVq66bII71bCIlA409q77jsVpRxb82T5UNoWkAMzs+acNWWYAwfOOe+NoabLB8TGPIZU6wGFoDPPatXcSTV0qb7IUKWOKX2Ge4KJxGYE7JaiJ3+Gdwze+64Ly0+gBHRfOIs6S8g16dPp06MbXzIRWJQ8PIjMvGPpLS5wm6NXPlPCsFxvL98grnvrmxild5UujytLHFyGmDALSVmWQtw2HVejCAFEdWwpuHnd2IFShsJzEGfiNcdOuymPZPtciXzoGIs0bxbtUq9jPNqsENUci6JIqduGBu/Ie5NhFN7boaoEaDYFGzP/vXaS5c9unXDOWUiWhXSnFRISEebQ311MFLjThJ728P4jGnCwJ1Vo7gYNp0kT2jlQJKOHEkJARmXKWU7H0qTsu6dSnXf2WO7Pps67gwc2Hjt+4v7H7g9VaVXvgY01HdDAB/YsIilrl0OUMSjKziBtr0nXTYaYvIowOtt/ymDnkcHO2d/c2ztVDov773/gwIEDZ5111mS+bdlRVVXkHLOqDy4UXnPbCx5FkT2TIgVnWGMXs4pmF3zoPZCqKpKYwQwR88bTmcs6EVmab1WRc6sESW1wPjXJlKUqpIHKkc+pmUx2AZx38eabbv6Fj3z4tj9/5we++DdfvPTSywEcOnTo3LPOdkNyxD5wzJ3aRzRlzTlnVwTvObedJUdIFFT4KsnS/5YdcWffEj+fzwEkST0NCI7YkTc+eY61/RTeFwZg6sPwHDmeLyb3P/hgdg2AF7zoe0/tb+3NtpJEkAxXKwAxTslFX9Ci3a+KYDv2pq1VYIZAMzxaKyyS9/d219ZWiqJIKXW9s4gPJbnc5Q9D+g05RISUiUhTC2A8Kut6MRwO96bHr3vuNVsndwEcPHzT2eedOxqNUmqVpG4mTns5Elmvzeil42puBWU7+84wqgn7QEw5dcptJngKzhFIRaKSmjfKsZtMJsNhNZ/PNtfWYGlh8/nhzY2SaTLfW19d82UB4OFjcefUxIUibK6WPFCKne4O5MlELd0qhx0TUd3M2dPmoY1Hjh275LKLzZ0+a6aKll32wSa8YE8iEGgWqJCZGHPbeM2OE2vhGM6eVs1RamVkTU1qBqNNg8XW7Zpz3lMmx47FdxnpyrZegqD3JFtCqxl2lha2bCg4olB4XfYjBi5UYQsSV7HOAYymaaqytO1VX8KZAYlTiuxcpyQyMSc5k6jEfuzlgoODZuICBnbM0tbNbGN1zTzemnPqx8WORTXnTmrcUZqQoaqOTqOwbUe3fPH3byNAXVIlUUUER7C9kBwZoQCs0g19idWxEwmCcjKRRx/dAlAU4/W1IWMLaIIfBxjpXUSyLVty1izJOCpgEgK77vV+ptgSDM2q6KbGXcWTMmU7lBkAeU8IUFJtlVoODCBoWh3yuWcf/OpXt48/Wp93eFwNAoC63QfpPLWaOEeMBpVBapjiVVdfdMf/w9ybB9t2XeW93xhzzrXW7k57W+mql2XJsmVLlo0bgSzbwRjHNuBy3xFsAanASyV5JiEYSFIvQCBxgKJN4pc8mmDADvDANg4OOMIdYFu2ZFmWhXrpSrc79zS7WWvNOcd4f4y19jkXQl7yKq8K/eFySbfuPXfvtWbzje/7fXc+9Kd/cuetL3kxgJ3tUx/5yB/+ix/72Xe8403f9w///nv+/g8C+MxnHvjQf/rAjc95wZte/6YzvFMUAuDyKw8D+M8f+aMf+Mff/9AjX/vPH/uDy64EgMmqr+s6RRqUK22drf42eHz13q9NJqPdnfrzn//Cl750N4Abbro8NfRbH/rdwuO9//gHr7rsGgC//qu/CYXGxWB1FGs0zXkAqxOK7XbbboWAvb1TNzz7accuHgH48R/7iZOP3c+sDz+8E6i7pXguTp06VQ2wvr46ny/s2XBemqaxZcCztzyt8ULFhnIG3tKlkE3MHCWLdssmO3j2y6NSL2z0LtsLZQ1V+ksoiaUmbq8WdxUkg7GIVFVVFEXKuQsqkWtTDiEMh5WIbE/nAIpRqUShkAceeODSi09MRqsApjs7K5NRTLPgW/Y1+casaqIgVB0cRKNivyQCCEACPMyeyWAwwQlYcyA1J6Zro2jKydMyx8GqMQqESP3vfOjDV15y9Vve9HYAk3JjFFalcZyJUDvOABbzWWCJbVRKq5PR1vYOgJXxqojW820iV1WFuSrqJtpbCdIlQm2JRDgAUFiizfcT2r4z4jZ1XbsiWPLH8h3MXLeNebVcEex3qutFztkVjp1Od7dVaDAYAJhMVkajkYjs7u5654ejCYCt82dPnzs7mYxiTsJsQkA9nQ+ram+2y8xI1M7mhoGE0mA4XjTNh3/vo7/1oY8BOH3q1I/+Hz/GyiGU9qds704BtDGHYXH51VeHEKbTaVUM7NyS28XO1hSaNzYOjdc2APhQNpCLjm6AdDGbzs6fBZAIpS9BWD90aDAct229t3veSu8XTSJXjDcn87QTygCAcpkiclaglcxNFgDFaMClhjI27SyqT1oA2Do/29qazerFNdeckDyjwACGQ0g7JWbNCV6JXWoXABapLqpBKCry7OAqX1jBgaacUxtTVCL2wQ5YbZug6gTOc2lYcefIaZNqVk8g7o9SaqCEjjLYm6T+ilZXob8I3fjvyIoEKFhEHS1rhgAFsqKLjNG+eTcLWH0Idui17lUgWhdEN0hzDlBPnKGqao+canYKEEQkNin4YWenUtGsNqFzrqsmtMuPCi0TYEsbdc7OOdJ9UAMkiWouyuHOzt65nfNXXHGFVbMXYdg2mExWb3zujb/3u/8FwJve+IVjh44x4dzZ3fF44447PgfgX//kz11+5WVvets7PvLRP/hn//zHfuXXfgnA5rFjv/yB3wser3nlK657xjPvvvtuAJ/45KevedpFz7rhpi987vOU3S0vvO38+fMAhsPRaDQ5d25rOp3PZ/XNz38ugDs+/Ye/+3//wdve+rc3Ny568OFHfTEAMJvKL//qb9x047U/+MPv/S9/+IkPf/izADbX737prS/ZPHToN37z42Hob3vpq8x6MBpOPn/nF559w/W3vORlH/nwb1cjAPje77lhZfXQs59z8+999IMPPfzg1ddeDGAwLD2RxXZCUeScbAEnR469dNGmDllJzCQChQovz/DdbZoIykKd2T5JZqj1S0O6zAUTScpE6tjoJ/2QF4CQqEDEHkvS/VuAA0tP9C/YB+/F8vw5c0+1yL0TnJntMZAsNrLSnJY3dmhWFVKwilV62VOX2phyJAfvuQilPZ+LRYSoqhATFLlDqqlnB0c5Sx8sgCNiYqEsqjnD6s9zQcRISZjtYIYeNqFN3WbNrvDkUbeNHbfGg4kd7Zwn+x2oi4VYBHg/A04g7ugb3fsVc1YRZZsN7Wf8feD+giDozzwMMgtMlrzPeGYGxCZk3HPizb7CIFU4UgXl3p/LRHBd4VJ3UwOS5JSzqJJ3gXvupuvMOEYz6b/WrtRWRJKVKvaihrLaT2X3BUd+Sa7MIsuAhnPOoL8OvMzB2d/CkUrKFtDTDr+aQAK7nmiya1A/vNf+7A1SR449k2pneeuDF+RDcOw0J+pGp84ONXKAoEGsmkjUzKdsWY0losFYHr1yiC6ek9u+z0zt1GMwmW6d6ociZvEQVSLY+v/XrCY2RsvuLv+23WsMeO8NKsxMPaxFyfiRosF56zqCo6ooiNCmrJKzRgBr49GsqUno6Vdd3V6Wzp49N1vMAJw7c/aMSPDlZDJZGU16iocriiKnrICmuAxOmWXRZSX13XWLXNRo7abLv8LKysoTTz369V9/S3ZNkjhaGZk07oLT3u0nmtvUFV4WrnCODIVtkXvnXB0XMUaX/VKkTClZc/Oyxvmgdtg/kd0Om5I0TSMQ79m5kGIGMKomi7ap67kP3Ka2GhcA2ryzM4833XzdiRMnkKsP/97HAJy4+HgIrvJlYM8gyR0YWUTM/6aqOWtfYsrBkXMhppT73Zc6aYBUs4oOq8GyEcOmE5pF0cePmdu6dd5Xg4GqLmJaBvCU9PzuzgMPP/Di254HYNEu6jgtSpATIo1pbgSP0WjUNIvBoKgXix7eG0xPzTmToUP7A8RoZeKKEGPcm83NcOWLg7solwAAIABJREFUwMySudMXuziE5Jwkg9k7YFBVAOrFfGV1srN7hhCiYrxWAjhx5fG6rndnZ73nupkSi4ksi3bhiQVpmdk7wATKIkL+ApXRvllTuPtZawR1QUpLWAMIvuAhiKgYD4LzadGYF25cle18Ogwcm6nnAsDxY0fKndlsd35O+NjGmlcHQBEJIEcqoklMv3dMi8VsMpmQw1e/du/q2sqJy48B2NreHo4duwIUzRXbwdiI4Irggq+CjYOUlFyrAskETbBqzJLmTaqqasWHEEbwzkjpS5CSZhtFmKcuiiRyrKRLFkH/wJAwmFGUAUATEXOCKEj3P1iRMoS2boQkhKC5/2mpf3VB2q/FpojnnGNMKSUfuHc4B8dexeWkdVMDcIUXwqytNWXvvT2xqjIYhpTbup4XRVGW5d58amT7qqp2d/dGkxXJne9uScwhJu/9co+xNUX6f4yB71zIUBFVJKAxbZTZeV94HmZBliZ2zqkEOEiVpdw6f+7c1i6A6699WjUgoiipdU7admFOC4U4OGXrw7b5Hnn27WLBpIGdao5db4Kog0vqnFPJS8es2qvt2Cm48gCIXSYfU0xWHuEEQChkNjt72aUnpNFHHn4g6PplV2wCaJuZqISVwZHNo8MS89mezVGz1N/xHW/53//BP/+h9/7gO9/5twDs7m7//sc+Unh/803PP3v6fLNoAZw4Po6L+Qc/8B//9E8+W5XY3j4J4EUves7lV67/xE/8y5MnTz7w4L1f+MIj7/2hdwK46MThRXO+LMuiCDnnlGtTB979rr8/WUVdo17guusuBnD77d9x7NiRW2+99Y//6POv/7ZvPXHx5QDuu/e+1VWcevKRI5tXP+1KrIwCgFjvJMHaxF97zQowPXz4sve970cB/MufeN+v/NJvf/M333LTDVfec8+DBq1Mkj71qU8VFZ729Ktd8GYzUkKShKwHFC7kKMLkgl++8gdHGeZUsuffBkdeneZubrLscbhgRPw/wAVg5rZtpW9bt3t1jHFnZ2cwGi9PRd5qaZOEEMajCsC8no5Gq4MwHAz43JmTbTMHMBmt1nWxu70zHOXhivgiKwy27UiGgQYiNVTNAgYSYhAymfdIrJfdBc+p6ArAzE1puIIEO/X2ogN7qKq6z/zXz33xC1/+/n/wA0cPXwRgsdUoQxNVwxJoM0UAMSYKzMxZSQTj8UpnhFQtAucsqa3LYgCAQrlYLKjgpVb6357D04WhA7sqOAawu7u7vbd7/Phx730SsaqO0WRsu/xwMq7rem8xs3TbnXfe+dM//dNtatomKTuTrUUkhJKIFotZVYQzZ04BOHzs8Hd99+0vue22n/m5n7nzrruqEAAcXlv9e9/7PSvjUUpCcPYDbO8u/s37f+XUmdMnTz7+8EMPXHbFYQAvfNEtMcbtczuHNg7PZ00oC+uEm7fpk5/4w8dOPjZbzCeT1dRmAEeOHLr5xmceOrwyHoyV3Ve/9iCABx96dLfeq8bV3mx3WPhDq0MAz7j6ms2VsDNd3PGnd65vHCoLHg08gCOH1nLSs6fO1bmJNFvbWAfAGOVEo1EYVgOSMmYBsLuzp2i5iE1sXVhnXwE4e37vqdNbl19xcSg0tfPUYRocO5nPZxsba6trE+ewMwWAdnuRUs2eHFfBsVXtapsI4ohL74S6ypOkeTQaee9z02qKaiCqwFS4TIJWPXVxVhFhKBMrcorZeSd0oBO2/98edP0/fbi1mKJ3hW03VifRc/Vgz8wyJ2JBSTti5ZjKUJGClFWi8bfZk2axzDlUs5lhIcTOea85SZKcs7ceLlGjDXe/eX+kHI1LzmjbRrSzZzL7ej7LOfuiMHN0v6ooOVdV1Ze+dPdkuHrixEUAFs0cWs5ni0OHj7773bff/7WHAfz8z/zbd337u8pi6FyZMx3aOA7g/f/ul66/4brze7t/+rl7vvaZzxBbW19bDt1zn3Pjj/+rf7m3vXfbbS8DcMkll77/3//7o4c3n/fcm++7/9Ht87P1tSMdKMeXVbl65NhFu7Pd17zmWwAUg+L3P/KJ/+v//E3H1Wjo2sZqLkbj0UZWDMaTxVwMYfdNr3jVz/3cz/3ZZ//k4x//L/d8+f6yGhgLZnc+ffnfeOUv/OLPnjp55pOfvOOLd30FQFkMmf3hw4cF+vBjD1//nMsBNLNp4JTa5IIPBzENUCJaNI1zzhITTYrBqtkEdV1Xvuz3dxOxNVuQgdzy6xDJ3vuyLHtCp9ZNQ45EwOz2b+wXon8OchmJyJimg8I6XzhH6//2jrpYk4g45mQpCZH+gATDf3hAHaj7lawqEGnb1hCq9ngoFGYXImQV6fKMXkSUhAwDb2qZ2w/updgN7dR6vlShOqyG83phlz4f2E7sOeemaYzYNB6PQ1HOm0XOIhLNNb+2tpIaTSmxg7MeGmscdF7kgt3PKLmdq0LUF6VFCrUDhfAB0QhWfdUhLZYCBzGDfeljE3Pu2jrMZ60qf2l32FcDiTpiSKetEGXsj7wUEHYCTSqe3BI2R8rcRWlkeQxYXgr2DwZqqHrjAh9IdpgiINkSKAf/k4gsFgvq8mogopRaQJwjUamKEgAFYzcLqRrCs8toE5SZmFQhkpblht57CJKoxLxMW5ehcM6pivddZtmWuBCCA7UxGarWCsMsY25kxk6jMSOerX37NRpCIsysbHGN3rNjRBrmHC8wfWh3WFUQ/bUTOPpokqiqKDtQJ+0wi2hsWhUSU6IBF7x2K7VQztb0wY5ibCVHYu+KYKel1Cx8FlU085njsDFeGXR9k7JYzObz+qmTJx+pW0NzdY2PkwkA5zkYF52RczScQ0ls534mzanlQRHIzZuZL0zOnH72Tz554rJj3/DyF9Vxlx2cZwB1uyBP5FxWJVFf2DE321WtKIJdPwC0uVXN3rN3LH1e03ujLHPbtkb9MXInOZ8ks9qapX2S008mk9hOkTVKgtoPtmBmOKQURRsD/GjU3Z0tj8llVxxrFvw3X/uNAE4+fvJjH//I4bVDr37Va3bO7oyHI4tctm3dNtHIlCIoywHQIVdjjAKuyoHt0xLTcFhBNDYL732XSjVYkGlt4OC7lta6njM5EWXyTdukKCZsD1aG83p2+vRpYr74kksAZI0cGE4Lz6LJThkuFKqpCB6aq6oDnkkUZprVtaoOR2MRsUFuVZXEmlXaelENB/YGxaxI0a7W1jFi8xnpgrnOMYkmAEXJWeNw5KC0N9stizGAc1tPpZSGkyEokSR2aPIcgCXpnHOAFFWw7aRto4nszOy8t48rxlwUxWI2HwwGnl0PN1FDaFv9B1H//js/m86JyDOStkePHAGgWc6cOnVk9YgDJYmaFcCkGvHqyjZ469T5IhcXHzkEIDd7qKhpF85RGPrpdA7Al74AS4oxprIsv/lvvopDAjCd7RbDsUMsKyZ2ls8HiLxTUNs23IuvqiSJiH0Inh1JTgCi5Bhb1NQmDUXRigwnY4v9i0xijsF5aMegLQpfDiqjhNoS1amcbP3eTlXq1iDnalm2bG7eHmtiJt5O1eKulKtbXp0TER98v+J3cwzvfVGErusxeBHRlE0K6eDtIWXNbWoHZcXMBhMtQ8GMNrXDyZCZY4odoc1z1lwNBwZlM+9JluxAwXtD29iZgIhCWYrIom289770AHLTsE9VNaxn86ZpJpPC6n6bOkkOUahpmmJIlujZ2ZutrB1tF8PzZ+v773t08/ARACtroQxtFQrV2NRTT5bAQvCDEMK8nmURm6y2CW3TDApvnbxt20HLQuHJOwWSJoZalI6JFV21gHIXRtWchVGUFWnret2EkIsitvWZo0fG8731e77ytbo9AeCqa0/M9s7Ppu3xoydyws7WeQCSmvGoeMYzrnzPe975/n/7gff+w5+yernrrjv8Xe/+rmc94/rC4y1veD2An//Z//Dud37HkaOTG64/srq+cu9X/gTAi15464/96A//ws+//zc/+B8H4/L7vv/2b3ndawBM1lxTb3GRYvKB/ctf9mKDHYLanPNwNLn66muvedp1AJ79nGfO5jsvf/ltgd0f//Gnrr/2WQBuv/1tp08+efTwGpP803/y3kHpAbT1wgV+wxte89pve/V4iEcevCfFGsBP/eRPXnL8sqoavvbVr1lfHQyGle2+f/pnn37ms6658upLdrafqKqB4f8KH8jyPuQMXV4URRNbBZU+MGgJHlbVjLw/DiR3AeHswvv2wWPdAbFD/yoHh4h475cQ0y616jiUxd7ejo36naMYQSpF4ReLeVmNAZQrw3m9gDabG9XKeLx1egrg/BYkDYriorrZWi1HUZ80AS74kmm8M1WnxfrayvbOKQBlFQZVMZsuHGXmwg4rWVtILCtEiXU7Nx8l5eClGg7KRT0rCraGhZ3p3qBYv/fLD/zKL//6i57/9c9+1k3NrAYwGU00sQtuvtitqrpNcwCuLHxZzNs2i+N+eEUZpJJSG0JJzltIR9lFld2zW2sbG6PBoGns2N2GEAK7GGPXer4fHnZ2m0DuaG0bGxtrmxvdeY7IdK75fF5UZUppOp1axgtAWVXs3Gc++xXHcMx1FDvMeFc455q2cQSGGDXtscf37r7roTe/5Tvv+OMvfumerwQSAJce30yCJiY7Rhse5fy59gO/9qEmtlHi8aMbf/fv/l0AL37hC+q6PXLkWD1viP10Xk/W1gFsTae/+aHfvusr98YMib1XTvD9/+i7v/O73/noQw+eOLH+pS/fB+Cf/8iPN9a6WAEZNz7jOICf+Vf/ajRZ/9KXH/jhf/ajZ8/tOYc3v/GVAH7oB94zn7X/8Td+6Y7Pfub01lP26AVfXn/9dX/ne95x9ZWXS6o2Vy8C8IlPfO6Xfvnf7cyfuP7Zz3rX7X/v2mdcCuDDH/vtX/3ArzksJpPwule/4htf9hLAetu1GpYf/djv33HHHVzQRScOA3juzTe+4IUv3t2dFsHNpouCglUSepEYow0PjHHgQFmFjcOvzH3HdqyjMtnpugdjdZg6kDJzh8AD5MCktwtG468wbtD+OH0/eEj7L2rhCyjndEEMDdBlSURKHSRbkWPs8OSDwcAaYWKM7Mn887FNUPUhZGRm6g7hXa0ynPfeF02b7fkMZeGcM4FDcucIMxPrX8D7qeaqqpiRoVBYDDlJZvY7u1vj8dpsOp/OpxubawBWVyennpzOZovhZHLLLbd80ze+EsAHf/1Dv/OfPjyu1sbD9XNndp99w/MA/NEd//X73vP9X7rny+e2ZqPRumQjqTiicmPjkPdc1/PRcAyAMq8M1xfztDI+6nkQW57uNVaP2NSt5DrnXHh/6aUnAHzHO2//5B13/tT7fn5r5/SoWsmNzffCdLsZD1Y0icMoxQDg2NET0535yujw5sZxQjGftwAGo6FCL73iEgFigg9D0QZAE3UwGpXDMgOnz54aDMcAFtOZCIqiUEJd13YYG4XCUDuh8ESEpAd1ZMO7pRiLsrSzZB3nqsqFA9jUTxF474uiMMGrn8ZjMBg0sYHmnKR7NrKmlApfqmrM0e6rpQtEpCJdaQ53o/I2NiEEM2EG76ye02JNVSgzJKXse3SCpCgpi2JtstK0CzNKMIPhzfkQ8/59W6BZxVhLlkcM3mfzI/QdnxYia2Ojqt57H9hO9Vmzd86RZ+/atu3Yq6wMR64bf3rv4ToIHbhzuRI7ez6n02ngqigKM0d3GyNxSilL6swpdj3cN844dp0J3XvvioKISKymtXsX2laMIfIXxKOUUoZIir2zHN00LknO2db5zlAJJIm2L0vOHIp9drzpLL1GkVXAysEXFJS6TKf5bpSUWbNlpQHvfWAnIqwofefnMriykZ6hqtq94wTP7M29BYJJCaoac8pRyrIsiqIbbsXW0AfEbtHUvXuxT4Y6R6I5tq6w3yETWzJEXeHsQ2iaZhiGqW2TqPeBuZctDDmq5g7vjDzWe51FnOvIo8hSxwhgUFWqKimXPizP8JJSCKFta/t4RTTl9kBFgywnn/b/B+W47xMAEXW9c9C/ji0qBpLoAe+sWVK2nnmFsoGjD3Rq9VMUUCg6UrG0reRoxTbSNs70W7OeEzN7cxm4amCMt+Gg3FjX+ayeTue21td1PZ/PT5/bGo0Gw+HQZIuiKAbD0jknbUtOc4x2JRuOB9Pptq+CK2hr55QRK7/uhc8LQ9T1lEpN0s5nCwCjlRGxr5t5l7oki5hGUi6KMqYsiiR6EEqlEB9c24HQLtBuD3x5QuRUc07dtdl+Tc5SVCODEtmGKlCQOBA5Cq5sF3MA3lebh1al9dPFOdbBRSfWAbRxmtH8m/f/wng8fOktL906s23jL01iuX8V+wqoS3IIKSiL5pz3GRwps8L6klLbi2zmcDeAVkp90gzkOMW8s7PjQmHpoSa2u7u75aD40l13XXzi+KEjm+ZomKyMzu+eqpxXyR3ElEjENLHOZAqg9CHnDmlmYxB7tezlJ3IgkT6Ax57JsaimDpEqXTWmUXM0Z1GV1igtom1KIsTEGS7ZejGYDIiTaOsDLUt+AOc8xyalpKS85OTZR5Bz5j54RXBFUVjLac7ZINJ9hk+6Q1DWLgchSbICGtvFZGPzxIkTAJDTA/ff99wbnrt15nQ1qsyEvmjmk2LSOH947ch0Z7bl9gBsrAxByZUSY922zWBc2rmqcJ48xZgOHdp4/y9/6JKrjgN445u/9cy5x733OUcsE0bEJnQrQTR2YGxCV7bD4rTtr7vqyyILgcqYtWkbgyEPhpWBY0SEVARWvd6lRSm4g82pyyefmbsvqGtwAZNxGWl5yvTes3bU7k628D6EkFNrUkjfCCvLDcw53u/WVsNFqSTNLADa1LqSR6NRSklz9mXo/JuqzMg5p9zRvAxk3dXwal7mxexHss2b0ae9RMhxWZa5o6UqgHJQtrkVbUzBgbIZyCSTc2XbJl8Uvshnz58CMF5dqZvUNMWjjz0ZwuDI4XUAw6GQNJJyCIFL3dvaBjCoJqRMtKxw7ldt4gOuy44KJATNWURc4aQ3OkpM/UrLjthkl5hTztFnr+LgyGxiSRaO2RXeqTtxYi3gxKOPPgFg1sSbn3tDPTt/3bXXP+fZV9z1xbttSL+Y7V11xYn1b33li59/y4MPPQ5AE1/7jKevro1DmVJsv/EVtwK44tIrQgiXXXrElzh9+vRosg7A+/ZFL77xxpveF2OEsq8ccQQwm+0IzZBYGxfr9nWv/yYA73jn65u88N4xiiZF63OdTne3z58+euzwd77r7d/1rm+3Rvrd+c7acP3Rxx70nF776m8mJAAnn3o8I9/6DS/KkLNbO48/ce5Xf/nfAdjbTd/+9u+8/2sP33XXfa945QuuuvIEgM99/nMnn3jq+/7hW5tmVte1iV/eBTHPlKr2ehD7AOUsiYTEeiM7FHFWVSG44JfxYHuw6X/VFOHAuEn1wOGy34hzjt57RwiFDx4AFvUiUGavhY8eOhgBwDSmvb294IfDyWRr6/Ta4Y2UPYC6pUOTi0eDoq13dvfOVsMVACrznd3dlfFqahF8ZQ0LhKzmfSVhFvJk91KfKaU0GlQ70/PVcASgLKp6loowuvE5z3/6lc8oiqrZ2wMQNVZF6VyopSbfeboFuc6xzlmFPJN3oROdRb06z17JK9kMkxV+OF6p6zq1bdcd6wtVSSk75yxOfMG4bIk02N+Ul77ofYNxbFoQJsNRa4hZYG9vbzAY3P7ut+1s1yqhbvOX7voygN3pTEQuvmjtsksvYojFiNbWV579rOeePbPn3Kjwq2Ww4oaqXsTVyWixWKQYR+PDAPZmtag7cvSS3b3zm5uHb7nlGwCsrYwWe/O93VlwhfNc8KBJCcDO3vzc1i45Px4OVHg0WgVw5vTJz3/x7rPndrgM6vxdd98LoF7oxrFD4nTWLii3W9szADG7qpzMZnlru1nbPLJ9/vTJp84A8K4ihwcfeerhR84UY9cuMoCq5E/+8Ref/bwrrrrm0r2dxcUXrQHY2m4/f+f9wxVsz774tnf6c+dmAL78lfsfuv9h8IJp/oKbnmn1t7PpdFINizC8974Hfvejn8iKtUME4Mprnu5caOpMOZah6h9mNqY4KyvYhImk8I4F6vI+1BmiiQQZ9sr///TP8jAnfdySouwTf41j2sdUrf/OkGoxxpjicmU2TjoJAay5h2ejNyUeEFmyCEQliwMJgVzISToynarvoNds86qUkgr110LXS6skKjGaO6grTbAB/yiXReFTjJPBeLIyBKAS5/P5+vr6mdOP725vv+5bXgfgjo9/+tGHHt/bmRWuOHb42Pve9wsAfuqnf/qqa0/8wPe/9zd+4/c+8vsfK0MFIGXU86YIZVUU9WJmIs7qZGMxq82IQdlPRodEagCqrWZkpNS0bapN5b/umuu/6WXf+KlPfmFre+vEVesaAWAxjYEHkjQ1mhoEGgJYX1mv5wtkIimm24vVsdmLtAwcHMVmEWMcj9Zm8ycBrK8feuihh5wj50GkJoM6F0j3a9jwlzwUDvtNsQz+y+14gn5wJZJ6A4UN6SVJXdeBqTI6lcpisXDBMVs1hh4EPaQkIYTuAs8d2dF2DRGYrYGzkmFHRV0mc/tZ4RYpHBGcs4qdJCI5Q0Szxra1AUxwntmctpmIiyJQr7wbAKS78Hc39iw5Z80MsINxfBmkyqZ3MNjOtB7B7gzUm3PRj5uWpefMvo02z+9Rp3TglELeTnF6gSpn1/y0VBwuAGz3I1WbNknOzByYAjtzmB+YrO9/m3YWMnyGuRI6O5VoURSub2PozVnL0jx1zG4ZcIaKwpEYOauXSCiLKAiUlDgvYRlwTCqpgeROdDCLUOducG3d7NNfSbpuCbDdFVK0hJR1b6YDhg+Ta3VfzVQ1AASyhK6/DA6weVwXLennWDlHcuycy2RKcIdHyTk7IiVSSDfxUvV275ZMfTFF59Q2vjgHsWeeOr8YlFXT8jTS1WBlXaZyLFXdv3ZM3Hf0dEUzXUdnd9J2IeecJXl/QcrhrxNk1DvLrFpYN0u24RUZecKaLRhC3Vdia00IjjtpHsxM3jPUrkF21smiHgxmzZmyeiLTt9rUhuB9EcblYG110vV1CRZNXbexaZqdvV2rYauqavPQofF4XFAARQPyTec7ZVWEAc/r3WpUnDp3EsA9933l+S+86dCxQ37I5LMwhY6pnmMt5gCizF2UiEsmTy5kTex56Wlnj5Tapmm893bzkA5M0b2DIrmLOos6RxbrctRVIRC5lJJkJccgKLe2+0HU4s45SlcdrKYiNTG1TMk7BXDZ1cf+1mVvm892fvx9/2JlOHrR19166skzVh/brSkKZoclCKebJl5wbl5GLYi6jGvXjtMvI6Jdwn84quxW38Ro0oaVoZaDIkq66+4vPvPZ12weWgdw9txjE194z+wopuV9m/omZMtg2HrmkmQ71NpvaFiKDFURZ54xI3J1VQQcpe0WrC4uyDbzUVWVpF05iGMGcYZKUbqiZAApS1WgruuM5L1HvySZp84Fr6rSX2KJnHNOhcws0GONQarBEWmWaKUDKMoi5UgCZu9BUXJKZCu2c2E+nx9e32ja+szpcwBe/+bX3fjcZ5/beqooOMd6vLoGQOexXszWR6NU+pOzxc72HoDJcAACVEJRQLsJpKZct01RFSm1ovkFL/q6TDWA02eeiqkGENPMkRSDCoDzTlWE4ApHWWg/OBccB2Z1/fBKRJ0r5nNhH5Tcol0ka+ty8IEpOYYSeTaNhAhEviwMjKxLWBV1IRbnuixY9wjZQn1ggBZjJs/esao6uGWrURuzI/4L8WkoK+VlZGMJ/iZykvfbxQ14PhwMcs6Sc1c1EluTohTSAWI7Aye4P0CrdH9oCEFzF74j73tZupui55zb1jZ0OA/yolBzlkApmTSZtfC+KHxGbvNsOBkCaEWIB48+dv6pp3ave8blxw+vAmBMvc+pUYEOSqfjAYCcLNMtxqPplmxVMwYY1pKWXQL9Cxw4EBN39DBRsWbawAy7FoqknHJmR8Jgr+IA5CTsm7LwbWg31ssybO5MtwGcemLvzydPXX7RMJTFK7/5Nb/4i78I4N577rviqsM726dHo/L66y954c03WchzupjOFzuhoEWzMGjFM591YjQaMZBVViaXT2dzAE+desx775w7fvFGcOH87rnZbBfAcOCKci1LLIfV7vY0yTaA3dnOvJl772NOOan2oNbNw4P5YuuB6RnvvfUNFz7s7jzpAqvoyZOPqkRDQrayOHnyoTa3cH7jUPnWt34rgJ9837/93r/zjy675Ohb3/Rtb3n7q20AeP+f3/NNr7zlG259wXDoh+P16d4WgDAooayIRl3q3ZeyxJGhL30FrN9RwX38tTPEugtLHP5H9u//xhCDHKvoAShZX8mjYjh9AJAIEutn8QSy1xZtCGz3dudodaUA4EHzed0sZIi1elGd35LB+DCA7Z3pZz/zp5Urn3Hd0UEl5j7wpXe+nE6ng2K1qRNzgZ49o2qWK2XyABwVBYVmMU8FjcfDRRMBkAYRIoS3vPnbF7uLU0+cHlcDM4bMp1OkxXg8qtvdaCc2YnLsC5cERGzgGGcYaSIrne5uDpzVScnlfJ5TFDskO+diyjln75yp4gd6VaS7w/B+l8bBEOLy/1TVcG82res2q1ocJrX52JHjP/ojP5LaoAgPPfLEK7/5bwJoY/Lenzt37qd/6l/ffNOzDEs0m+09eeb0Y48+EfwgCxkhrq7bGDPYu1DG1B2FRV2bNEatm+RCsXnoEIC97XOSswgJKQlC8AoPoHBF3SSC925w+dOuefSRJwHkBl/92gOnTp952jWXP/7Eybu/fB+AarQ2qDYGk3Fz9kmhOrX2qFaDwebuXhYdlMNN7O60kQEoFVVZqg4khjKspjQF4P1KOcJHP/pHf+Plr1wZn9iZNgCSlsCoKP3e7mI8PrI3FQBnz87hxkcPHzpz9oFF05bVEMB0Z7dupKrnAR2yAAAgAElEQVQGT57aWT90pByEk6efsIPTosmeC89FTghW79IxNDwxqXO5+24ymHJSEvEEaxsRIVVr1f1vKhPdgaV/efj/i4Z4YK+RjjbonPe8v8S6ftOzVjy3vAyrquPgnDMT4nw+HxQj79lpTr1xdanUQPdD8F1HhHXtQdl76UooIaRZxRY+17EAejAAu4NTBDu5ZCjtM2mUSIvCM2Nzc5OIHn34AQBXXHHZ6so4sBsNqnY+u+jwUQBvecMbf+1Xfj3mRKKjavC5z/wZgGuuuuYd73jj29729g9+4MOSM6LawIyFWNkDGysraREBrIxW1ibrItLOYjEYDPywbhKANs7KoljfODQclAyIga5TfMXLXv7Yg0+eO3dy4KthGABoQeNqEJt2dTQelyNbPFeGI6+EJIhS0DCgADDf3ZHYBg+VBFUIjas1ALs78831zflizztcdsmlprxIBpj2mxr66laBiiiJJO4WVXPgO+cYTqwjr7v7gpiYHVhJu85OFwpbMYqiKFxXVyKqznuIMPu+Xb5PozOJqmc21VWUutufIwYRaw9yVtUsopJ0WUXMzDmJqhCB+z/Lg533DNKY1EDRBqlhTTGCwEyuD1MnUTCpGFUMPT5i/xzOTH8ZRbO0dZCQmp4CMHUlPdLpFMYi9cxMnWHEqnSzXcWX6CPukOkQ0Z4kyjl479jZk7ycAgh1c5sDr7BqJlE1BELnsD7Qr8LswMuXS102DIc1n3T1MUTknBUn93WsUI26JCv0VQVZiEWZSdFdJ7q+TrGiSxZ0H6KKimZVdQxiMjCHI9WcVDLBEXdngywCZAax9iZlMlMwW9uNY0dCByogQm4z+jT0kmpBEAM+dFdR1T5G0wHPfffJOHLMgXNOSbMdIB272EYi54ljzstaKCJW1iUVZf+IY4nsvunWOec5AGKy2vIHM/2OKDtHRemds4cWXbMhkaMlMSL3wldXnmXPoXlbyME5v+wk/uvXopLFbsK67LRw3DtQWA9Yc628Cir1bGb/ugqeSNumVWTnfX9pUYWQkIpCMrG3RDCygFJWkazEZLGRoghFOVwll5ViznvzWRey3d6NMW+Mx7vNbH00BJBRL2IbKp9bUYeHn3gIwJfvvetpz7pyU9c0Z++RU7Jz6WxeBz+uBmNibdo2awIQwgDArGkZHDiY0EoQ51kktbEFxIdq6d4xcfFgIqsXO7rnfRlbyqIptxx86OtdFKIKFkBQuKKjdiu1MQI8ngxUqY1Ta/EcDta+53/77t3tnR/6pz/4Ez/2visvu6Zfwqw8Rain+2v/hRmpyHyhjNzlDKx5yfFBPyd1FiIbW2Je1yISQmDvOHTOPV+EQagef/D+9c21yWSUY2tSSNMsnDdFnPtwLHckoQPQL1Vyzglx1sTMQsv52zLKSIZw6ZBOZPIhA13BUSR1VtOoTP2hJCUrRaUsCuSUuprDlGJMNTM7IjHNuou6paIoco7LWtCu24Vdx9XovUgxxmW8wvl9AgWyMiuxp372TkJgX/jQ5na+N7VRz8tf8ZJTj5w9dfqp659+dXB+d3cbwHi07oljzAq9/LKLTp06A+CJp548cnTTeZeaZjQom2bPBpulK4jYO3fy3JNXX311izmAra2tI0dXQ1COiTR11Q+qKaWowoyCu94HhQdIsqm/edlyJ7mNkR0UXmOMFskxKyblKER9TR5yzi0kcBfF1ANQog7/2T/J3Ldd2g5BfdkYkQnVwoxlGqWJddM0g7I6aCgmOBCI2DnXp2E6kRhiHS0ItpQXvk2LetGYlp8MUa7qnJOY4Diwgz9YcKWdYiDazaKZFRRjJMPNWCmj1S60bcrJF4G7CrjYAUQJUJbsdOn6IajLMdZNU09WVgCkGtNpuu/+Bw6tHz52ZC2EFkDb7qjT3IhHSC5ZWUkkzomM6GBXPbvReueh0u9rSz81LaHu1Ffwgtkp566yypI35gEhz0jZkZbG4CBkCoAsPBMoTlZH1z/zGgAPP7T75199kPPm8OlPe+Wrvu3OL34NwL33PnT4yMpwGJrFniaxh1aViPJotdqbn89ZuzI8rdmFvZ29vdl0MpmEogBQSGZWZj1//klAnOfx2LpINadWYmqA8XgU2xmA2WJejSqFLOppWQysdECVfHBZlJyWZZfkF8qhcIaCWp0MY90AIM6cZTgsZ620KWbRm59/PYD/8O9/dj5F6VfLMsBNnzz5IICbn3vD3/jGb9ibz86cPbm2Puz/Cuwc2IYLcN1Sz5xS4v5uTNRBK8EMqAnJ2p8grd/nf0kO9C+nuPudJS+nUhaKFk2q2sYagOfkyMVIMWYUFIoAYDgm9hBpH370zw8dWyt08OST2wDObzef/tQ9H/3wR/7e977zXe/8lpOn7wUwGkGyFl2fl2qPXrYzlogkIUgAQK5wLnh2bT0fTYZl6QBIKuaJPvqRj1914vrbbrltdVhJ21jIcTgaO67ats3EVltjC4j3jsVgMmqhOaeGC1WBdo8yGe6Vqmro+8xdzsoKIr9koHBff0joaIH9pXrfwUEKpeUFku6796vHL76o8GFvNh2urABAWZ46deqpp55KbXBcrq2tbGysAXjkscebFkcPH5pMBqdPPWGfDEOCo3Iw9N6n2azaWAWQUva+UCVmLgo3XzQAQjVoo7ZRmiaGEOz7svPqaLTiyLVxkVstBh16wJHPWfd2Fy/4uq9n3Ang3OkzJ584/fBjj7/glud94o7PPPzo4wBSLC656KrR6vjRJ8+0TR6srQGAeskuRco5NA3lTBbg1kQ5a4pEYeKoGlUOwKBcHQ6HD97zwB/8wafe/bf+jgXOZ4u5C4MYkSTd99U/v+SSpwM4fOgYhDkEqVuBDkZD6+lYzNoV8juL9uzOfI3GswUAUOdsUgeUg0Ed604fBBx5IrvDdatUVkDFA8yeOp5oS2DnvFWQd+u/7gvd/x2j1P8rgsNqIM01vMTId3MewtJF2Msg9msv2OlMt12aT3PS7HIIzpFPOXXaP+0nApbLNxFxcOzsrKciYvVDJATVLGoasVHnnXPOsXPBpsS9K94F50RbyUmF7ELCzEAiRY7xumue3jbN6VNPAdjcWJWYz506fezi0bAq4kIAPP/m533xz+48f/bJtfFovrvz9KuuBPCVe+7+k09/6nd+6z/dd98TV1x0yeknHgdw9PihQKCc5rtTJ90HW3DRLOqyHAyKkSd/+qnTmxvDfnSJZj7b29ktGIv5HoC0WDzn+utuu+UF933lC+10PiorAFMsAumwKJ2iYGIkq8hZn4xPy2mvuj5ZW+zMAHiRALSzBWcdhsCS7VEoqPBED9x/36AIJ46fsHrmzMnws1n3nfI2zmFiVziLIZjhEc5ww8ERN03sqxLEGVIB2XNfp01sK4zZ5awkSDSVvohtWpYndpKFEpS997p/BYhC5MmzcaX7E3DPsc8icKLWDe+IhVRyzhCnbqlPeOdCCEkv3BREjKOJC9z+djxQNSxLb2dhBikriYhatFI75Y7U6O+dPCw5d2pFURRdC7LKhRZ1th1TO24rHEj6/9pZZPfLRDtzR3ed6ZQR6jHb1KMJe+Ims3eFTRxFhD059l1xqhXNESvv35zRl1fs/xEgFZLOspGXVg5mL7BEURZReKuhMMOO6ZBdPaJjIuezSu5UKVOH2SzGRShUknZ9F9kImqZF2RSNTFBgAkQlLw1ioi4nZQc+4PtgZufEOTvZ9loGqV2d2aTQ7nqoy3WLsJ+wI8fOWQu9HJheZ+98cJ7IceS+856suiebZZ24T+9QzFlyRma6oLOm6164oGmhr5Vkd6HTDd7Gjgfrue3QsozeaFcLbM9+pr+GDA5z0TjHPnhlQoxmsUtI1M25RJcVXV2IgLiDcvTM2I7LCHB3hWbnFZpTVtIQPEDoqhngwTkrcoTARIeMuYKbmEJZFUW1PhkBCKDt3d35zt5iZ+eK48fgAgAqB/P5ricuR8O7v/rlP/vC5wG85OUvu+5ZzxSK83a6Ol5JTbKEiAtF3SgxkXMxJ0Gwvh4Fkt27s7PqXkfq2DkXikK85ywXBsPYmjlSVzRL3UTKeyciTXeyIQDqQQ5gNjWHWUmM8kPBu7ZpTZb2ReDCqWjWZFdrLv32zqnKDb/j9rc99vBjv/u7v/OG170VwImLr+gFTK/UOe6ylXFoLquwX6KtrIaYNigXL0db1IM899fiNkbnCKwxxQA7nSJLu7czO3ps87v/9u3T2flzW6cBbBwep3auyFWo2iTmn2QQBDYlyf3x3TnnfVG3KYmUZZVEYraLpW0x7JwxmWyK4pZlUR3vHBDJKspEnj0xsy+WzMsilC7H1LeCeUc5tQxiuJxUpAvSM3GUmEQUrP0fIUBWJbKBTqeLO6c5S3A+50yhs28ZaRlmJNPOXm11dk1shsMhKK+uDcaDFQD1lO57+O7drXpjc3h44/BiZoGa0mkJaceDUaa4sl4BePCh04PxaGNzbTFvPXWkCUZGxnQ6LVfK+++//4d/5Ife8e63ALj1Jc8vB5BcD4oA8rkbGsA5J+TQf+62c9n9WUSy5mXEJCeUxQCuUE8i3ZV7bW2NqI/V9XYqiU0SYXVWJ6zLzgJle8RB7Ds5RJTYPkSHriBHoYOq0hzNUgHq1kqCC77sNEHNnZQgJo86ItGlw6g3DzOI2atTANnlQKGp69IHT2ySVulDbiNEnSPnPJSiZAsPMTOTY1J1HSm1q8SEsL05rrDwkgVzTNczuV2UO/2/21ad48JyMzmneTv3pfcYnd9OAKrh5r1fvTdzuvraS4qydbQAMChIc2IfVkbjpjkfrZLDDbSrDLet30ouksp+pxpz33zav8J1XXvibvtfOkJVUr9KeA5gBO9yq5DO7O2D80HbOGfOypnVb26uAWAqg5P7HvhaG931T3vxe97zTwBMp6fKcn04ni3midSkUbDjOrZ1nPnSl4NyPq8BeOR5PSsGfqUYtu2siTMAvnBMPnCo60REhfPQaPUZjjEerp7fmtKwMCvv5uYmHLdtOxpO5vP5YDw2n5cI+VCqpDYl+8JEo/jMpLGOs5q6EpayIM5N0pXV4Ww+51Ds7tUAjmxsBBrP95JI8oU3Ln1ZVXW9G0ryGnJM9opJboL32tmV+4kWu5QSqUGdhAhdxK9LYSkfKI69cML8P5MvvfAXp5QNX9r7QnUpnWd0I5rAYck2I0afp40EeB6o80ydhVW0JRePXXQEPs7rrbxTWJfBFZdf89Y3X4+4+ocf/8rLX/rajc2rAdT142tr4+nO2cIzey+5Q+oQJ0JSzZLZPJsqTkWHVcWVn9azeSsAdrbnmytXvfa1b0BdVOXK1rkz46owQFXWNkURxWA4jtoAiCmltjXUn+ZoHshWyXMAK7tOH+38c0zI5ELwhJzafvpGTGTYtr9w46WeYLL81w6U+iXLTCiB2ROTYm9ndzqfFd70oNHqeCW3MTatK2nn/Gw+3wYwGoec06LZLkIeDmhnZ8eu3OVoxCU39dQEZABFObBT5950ylQawEgyeR+snFJVm6a2nylJbJpF4cvC8axufBEB5LqVnB3cYlHfeMNN7YwB3P3FLzX17kMPPURE9957b9NEAJzL2255aZPbT/zxp5G6zaIM1d7ONPgSGewDpKtLLEORmnrn/K4m1ZxPXHQCwPNvvvWDv/VB8OATf/iFV73y9OWXTgAMhsxeiELB5ROPP/qCr7sVwPNveu5v/doH9vb2QOoKHyUCWF1fAaZchsF4Mq+bgQ460w9npRbUpEQqyYannjgIWGG8QOO2ZAhBuRed973QXY2UOu14eBd8nfpX1aIsXyX+7ygc+7WU5hq3yTC7tm55CWI34FdHre76K6wfwTknWXPOZusYjYr5dG7nlqzLNgfYVsNEKSXTJ9h1kQVRaXJSJFeUBmWTlAD2IZBw7CIAzjLDNjk/MDCTlCUlYWUSmwABGcxo62ZjbXN9ZXXr7GkAe7tbu+f1ta9+TTlczGe7Q7cO4Mjmyite9pIrThw5cdHhc6efetPrvw1AGfyn/+wPrrzmmlte+NIz57ZSPQOwUl38tje84bprnxYX84L9u9/5LgCHDx89d+r0cDh8yxteT0Ikke0jkppyMZ/tPePaa97x9rceWlsFMCwoKN92y83Ib9fQLvZ2AUhq3/j616xtlA/d/8DhjdG73vpmAJccP/zk44+keu/b3/bG4ag6/9RpAEfXNm7/9rdfc/mV060tifTaV32TVcI54sL5P7/vq8EVx49eZKkNqBI56eq8lyVVbCV9TdNQv5vmrCqijhRJmH0IXaUFCTO0i0JzF6BuoytCSmk+n3vPZRnsIj6v54FdztnAZqa8xzYyeSup3TcJqWRk9HN4278zlKECVaIu12/kr36uuW/WlKzKAsoCcGeK6NThELwvUkptTJ3TwapT92+ZZpDvbLyqmnMyBhOYyFNRFDZo72QC6mwajv3ykTNrnPRK+//D3JsH27ZdZ33fGGPOtdZuzjm3ee/e++57fnqNWquxjSzJsmx1gA1INIVNiA0mDp0hEAMBU0kRUkUqpDNVSYpQRQJUwIGEkGBMF0OETRPTCGFZlmTLeupe393+NHvvteYcY+SPMdc+98mGSlJU4vfH++NJde85e681m2983+8za03jM2DeJbUW5KYnW5OSab4Kqmr4WQj3uSHd2DluxIGcaGOwWNW1Ojk5zSGvYDrsJ4vxE5C7C1dVJ8lzyN0D0d3W+VCuIjAiHJ+AqbJ0+xYVIjVVcsTgUyS5BfRESfYe7oj6u5vrNFkNVSV1qRcWdraq3lpGjIKiOY8AQwswJ0IYU9zd1VuskoyZZP6/nw+lKea2+8ZrCoiD76dcp5vN3MAgtWqtyqlZvbRWLwZROE9a46Fh5R1V89oLm2m7enucZiObW5dRUzR3cnuYL2x2fLdV01W1k86brOZENE1F4UIe3MZmfGsEVo+pocdxWjp1L6b/+lpi/7W2qJi7E2pxYlbE14AKF+xpWOfHNW49K2mxWN5P8RiGoVrZTuNsvFYndo6hGZF71RInG2FmVxaiNLdFAmAaFsNYdHN6J8Djy8XqcH397vHJ7Rs3b96+hyCE52Qy7Mru9p2bf/vvfuyBh78GwLve+15Id3J2Bpbt5NWkXwwApl25ePGKOxTeSxdkje1UiFjykkHuGpI/bBqnKu7CKaXWDhOEQnfDTJvYVyW7V6YkQkTSqn0MEE4DEwHmXr3JxxY+C7fSAMjubgpVnbQ6EiUBMAx86crSRzm8uPx3fs/vOLunw7IHUOrYd4uIiQYCM/ZpZqg7OKJlYWokcw25oJqlHGdWm5u8XzMhyUMmhjOkI0ONPQbu0tGP/PUffs/73vnkk6+riPaNulr0Sn56etxJPx8yYl4zVxrFl6jwLGaTKUiEmUIpExOAyIjdAQl7uJqSUZg+iOeGRUX0FMSQRNDawl2R08KdIsQS4UwrU9d1cAmjxmx7g5OYGZjO+ToNwxERHt/zh/cCVhw7ZjlTyEEk8JQI1hLydrhaI9XN9mysnrAAcOnKle/6zd/xuc9+6U/9t3/6A+/9wHf+2t8IYHe6Pb575/DCEctYqq7WCwBXr1+5efteNb724CXYzrSEQUqIj9YHaZlffPGFBy5ffN/73guAyE5OjuFTl4yFWsCEhFPKSdxZvLxGHLhvMwPAlFNKOS8VeVOmO3duB2Dl6Ogo+13mrnpl5ti8jHI86rOf4ByJ7NSq77wpY97SVoBRbG1wd/USi547lVoma6veHtx4X2iz5ZqYkrsrNdCPG3E8otSWx1JK7jpjJQcTBwypS/ns7KxLuW2x7vMmDWYkSgRFag1QtVYz58BAVx2GZZtamHWLgZnHMo11xsR4Mj2/07ajsPhYR8mWMideb0cF8PTTd1+9cfy173jz0QO8FC3bEwC5Y5AIB7HMopVJNZhVyVqS26IKR+HMqc1k5j4fbXRrz3GUaScoawVJ8aGHLY4jihQgrjYAzUwK6pJUlKo7o071GEDfd6974tJEV556+umTe/273vlNABJfZrq9G29U3a2XRyVqp6Gr9XB3c1MyEzT0Tum6s7PTnDOLFd/1XQ9gGLqz041Ahq4nIqi5VgAdS2JB1QuHh1O17e4UgHOvOx1LWR2sU17avJWM09h1XUqsZp3EalApqVqdfMyp69fDbLzq1csLL744rJZ13HbdEsDZ5vY03lp0BynLdns36pNQrBderIbNuDNtmzeDzKqpmqnP16TExqDMMhtogigMMjKYM+j80AUjyN7EcV+S//8FF+Dn16+EOzSltN9WGn/eve/7oP+4O7EzS0qJuBSLLGEZet5tbly4PNQ7+tLLzzx49WEAq9Xl5WL14Q9/+Mc/Jt/3O//wH/zDvwnAN77za47v3ci5c+dSSrOrUMyxzYmZE0L6R3JVMO7evUs5Df0SgK75z/6ZH3r9o1//rre/z5SGYZn6OAIUrYXAktNk7gEFdWVDR6yqWjVOzWpmuYKZhWC079zNTiktatXS7sXBEQURWKTW6f4lulEn2wJ1/p428AGoXTKY3/zmN7v7drsNZjmAu7fvJMnD0A/r/vR0myTHS1pOtsPQEWrV7VS4BaNWq65Pt0+Pt7uz9YULu80WgC7zZrPpuofcXZL0ixWAs7MbfbfgJOuDo9SlZlcp24PDlY+S3ODKpq2/vFR2HKwOt2f3+m715ONvBDBuSrfqv/jFL6qWL3zhC12OHd/f/Q3v/PyXv6hnm+5wCH15vVhut2fLoeO+r7UC7dBZy3a5GA4PVplQd9trlx8E8H2/43f9k3/88S985ey5Z27+2I9/7Lf/tocBgLdlOh2GB0z10UceeujaRQDbzQm0lh31B5c/8c8/9cf+4/8UwCNXHzo9GYUOP/O5LyD1FeLhh92OuzK5e2KYFpIgF4DRnNE2+8yMHAQhju622vZWDbN8DGCaIf61QqLRL9yE8n+HgmM0t1CGHySWzAAzzocVoni9X+OoqrUGcJRbfxYDSF1HMjnxOQICsHhlzNi5ekP6OVMmcqawRgVHIwzw6s5RUM/t3JJSKmWstczl5dFlhloqCTN3mbo2LkpQLUQ0bsbrV69/8P0f+Bf//OMAnv3Kr7589KY/8Pt+//HmadVJ6wjgygMXP/Krvv03fMdHX3n5i7uzO5ePHgTwh/7A91P32y9eu/rKC2cAbh+/EPrIH/ujf2TcberupMuL7/utvxPAydmZY2O1/hvf+R1WFT7Cw55Tc+pR8aEPvv9b3//uadwC2Jzc7rl78vErTzz+G6vbyekpgHWfftv3/kaQbY5PvuEdb/nm93w9gLPT47PjO5cvLL/vt/6WzXYsUwXwuoeu/wd/8Afu3r2dQAr73u/57t1UANTJXnru2Z/59Gc++L4PXL105d7xjdDuqyk3DWgmtc0ysYikmRcW/Kz9uc5tn1jydvAzjw7SIMiWUsZxrHVKafBZ8IKwsEQgIXyUlVr33L5rs+0YBLgaIxE7t4JSJxiFtkc+k0EU7uZzUnUfLEe0aCnIWm4VJLSnDNVaww7SAhoN/qLU4q2wGijQ0OxCD2s2AbNABDbUBbsxJwqGaK17B18sp2YG4iDC7I9qbQymts/9QauIgCUlspmOFCWnqfHUmkuXSSi111v2y0LVgDyKeyihkYhnR93jgVtUvfmx95S0PTYCRCklwl52mQ01TIwMstZf28Jfka22uRi0hVS9ySR8fpn1kAUwb0zhASGtWmsNidytgolhBoMbRRPu3ubJ5FAHcnyPEBEuYxURgez7VjCXs9VatR2q+X7g3Z5amCWJpFpHBiWWmH+Y63LoGLJ3ysdn6O6uEHJVigXYiIkY7MznNDHV+DtN1SQRE80KYBwy20NeZ2DH3jluBm5PF7UyIvcQDQMg0Pe9ke3GjWpV/cUncDRApqlO6sKS074ePKQJ8bC2NgcAWYts7Cu7p3GMgVt1nUqRodvvOEHcVa9uFufCTCkRV61uxuQWtcxeJac6eZK07GScDEAdN15Lx7hwdPTlLz0/jgzgwuVVv1q+/NKNn/j4PzvZ1O/6yK8DcOWhR1+88RJkKZlu3Do+Ob2zXi8A3Ltzb9o9z86ck2TWZkyy1A3DoutT7pKsFx2ALJ0Vhbswm/re1TMr99SCZI022mR+s6ABdfGaVEzmoxPIsnkCwJYIHYEESlzzYog/Z9Ja1JgSqItT4G7abLanGesLl6689R1v+eLPPvu3/vbfAPBrPvLr+TDl3JOcBz85iRNF0XFMXQAk5uZRuy9yakyGJva9ZqJYCjlgJWeppu4FwG63NXLVst1tlquhuAE4294ZQP0qb7fxJvA+9RLxdSaJdb+6qzpRJBltn7WrtSagRrh0fjFUnQjs8KrBF4g1C67kMENVG2fJ3gpS8TI5kXiNwbsyoUvZVKoXpoRgVrsxMxF8PhO3IwtTuK5sBmF2qXO1iklV+5RLYwK7SOZwxJm38A9ghFIKk45l52r9agHg1p1XEh/KQO98zzf+qT/zZ27fOgPwvd/9Wy5cODSfgDLVDScHcPX6peOtv3Lr3uFyfbjo63gPAHEhSa++8uql65efe+65N7zhDfEglXpK5DknIYVbjJcr1IGiamaLBNI6MzikHSytxlcsbIhQhvBuN7340vOPvO6NcYoqOiaUqRQAOTpEzKqpKfqUndoVLrrkI2Ma21hMLFqO6NyCCFMUKkSUhVNOpg0K5eQhcu8Lic61AxY0FUua/E/nvRKNRaDKQl3KZApHOBpg3qXcR6u8OUFysx8QHKUUYe+yhOoxleKGruvIeaolJq5OMKuE1Pc9c3tt+26x3SiZk5SUCQpHKD4VVLqOJlWr3W5rAJ7+yovXH3780cevwO86bd1GAHULkR6kJ8fH4Tc+ny8LcU1ELhyf4ehWATE4v9bMFy9Fl3um+aAcww0iZiI0B+dcIhsbuZGXdtwqkjkn5NpG3zsALifg9Ja3P37xwYd++uNPLz7XAbj64ELk9kMPqb0v+KoAACAASURBVAhVPYu0klUUK5y8G0Q9JgBIXbekA0cppRg0EEhdl3y5hJJX96Iwz9wDkLzQstuenqVuCXFJYTsauz4j8VTOOKc4Qqm7i1Y4C1gsdt2iozqVqsYYUpdTD+DkdMPM1evRxSvVaqKWcYTb0YWV1+o29UOL+G225ejihZOTO2pYri/Ec8dQs6KqKQmDZ4CWxqmioTfmx65Z2pn2uOl/+T/8C4I2/hXyR8pS3Uz3o+C48LDPzOP4ZPhc+8AcllZ4che4wJ1oBJCy5qHmnO/cu3v5gXXRzfG9V0L27ZK9/o3Xbrz6ti986bN/6S/+ZQCPP/F9V6+srZwy59xxhLFVJzWqIAKn1LnFK8bb7el6sSLHtBtl6AFcvvTQ3/qbP/qh93Xvf/evOD3dHS071RGAaxnHnbCxd8UtppSMnCh1nqpPVUdjA6DJkAnuVeK07wA6E4IwcUNkfzWQFTx/I/vE+VcBzPZ6EDmcMVsLsd1sJCUi2u12JWDhzIvFQtV0mvo87Eo9Wh8BuHPn3p079554/OHT45MnH70+bTYA6lRW6yO38ex0WyaLKc7Z2UZVS5mGYWBqTJ/tdiSSaaqlFFXdTlsAZ8d3h5TZu3EqA4vMEt6y65OTiTDLqy/feP/73g/gcH1Ysf3Cz33+s5/+9I2XX4m41qULD77+ycd/8pMfh5ckKWQX+NjnA2IzL5vtMXwSUQDj9ngxYOg4Ce3OTkM6f/0Tj33w/R/6/Oc+tzub/v6P/+j3/tu/FgD4FJhgxJAnn3ikSxOAl194ijoIDSD67Kee+uxP/gyAbkjTzmBLeBouPrDdjj4CwKXL1y4cXXnh5pey6KJfzBq5mxpHWBXNl+4tt0IwbWN1IBEXdncjz/GF3a//7ee4+8QK+fwq+WsoG78gwqMd1ej8gQlDh8BTJ2Jz6yc0urdjHB7TXXet1WqtSc45ebvdLncdiNTVAY5Jcsssmzn2SX6OxZ3gTMKJ5p4LJnASGEUgLm5EUcPwVfUEbpERSKSWpJtzta6qBC+lLPvuwx/84J/4r38UwBee+rnr3/yOk3v3JFPX5556ADdvvHjp4NKm2tG6d6fwgNy+9Yr0uxs3Xz455gsXLy8yA7A+2zSOZ6dutZydLhbraJtarnsiF667cdMll2QAVktxKpvTk9U6Dat+d3IXgCsWh13R091Ucne47DsAXe9T3YksNpsNr6yEFHJ892C1Tqy3brzY51VgNZjZRi2bKRFP21N2Y+oAXDq88Ff+1796MKz/re/+nmlXtVYAq/Xy7HQnLI294C3kGON+mqsu50fnXOBgby2thPPxOFEAGSAitVpKqeuS5GQ2xZ/Q970YNeV3lsBEhNiLlRg2tBOHK81Wft7bpee/icDg2TetGrFon4lLmDuJ1YlJSimRGhhy13iPxHpfNPJ8swktJDyP9xUgpJRmO70501RLlvtaEcJ25FStStjg7ltX959YwMtYOmcFmZmq1fvyXw2RbnT+i7bIe/tJGgufwUTsRDDdx9DcLJQHI3KrzSmMeCtpnpD5/rqdJBGVfTYiTAckSTiXfVgX3DhZ5GASyg0Pbxb2sBQPTXwLVZlIiEmcmMj3kFFOKZmVlJmztHmhO6zAwPA4jVFzLyBa3EUkII8bHWeAS93vVkTupgaPfOt+x4+iiEDpxWOr5jLfLuEg92bu5kDHinnwWZqU7xorD5k3VWbOzFFrAWkEDd7PAHLO4Uzxqs7sbqbKxJCWAwoKiXodp7HrU6Tvg5vadQO0krXZAYLT55WZuy7FkIAlnZOwCF9V5fuLReAQEclJ59yFVwUwlSmlnKLJhzzkMYcTgxwp8XlDrwDg6tXcU9+1zQDuRFkkAGmu1goUzZmcmROYmMLUoEXNkHN2c+Eki9z8rnUSoaOj9Rve+Mann3sewNa219Lll2/efvqZF978lreG8e/H/v4/GGs0wrqTnZ7dvXjxCMDBar1YpD71zjROVafo37Jxd3Z67/T07PjoYP3o9asA+gsrl+RuSOyMiGMR9lPodtNulFACmM1Ra03EqeU7dDftuNdYXsVT05gpCYOdiK0N5aAi4kRFCURdlwEUHxf9QCZVd5zz4cXl1779TXG73+zOBlBG9vBQNzzxnPFEA3sRE0DEJCzuHvD2KCYMW6ZHhOwcxjZUnWqdik7VFcAzz3z5i08/9S3f+p6r1y+dnt2BKIALhweb6e72dBzywJwjfEYOd1Q3NhgFVAvMXKuScCKq1UiQOId2kyTN3RHsM7EEEqFIBqVZm2dqICQ3bYaXlDojmFd16zMHlbBWLdW6PpIvQiSRdTJVSkTEGoY0RM5EKCUiIaLcdQHoJmE3VTeDU2pJpWnSLJ6J1E3rRPM3blal83GcDtZHTB5wx663Oo2ve+zaww//2keuPfSDf/y/AvBzn/307/ldv/vK1Utlu1seHh1PZwBQ0usev/7U5579mS98/mvf+MR6sQJwvLmzZj+8fPFnn/rZ5196/lf8+m8Ps0axslwPgsm1wNr9RySrSLCc2ZXO2Q0JICi7zCdETyn3213ph/XQL22ii0dLAF2uXh3gWNZadXASNxXh+wjfs0krim9gZDIz4PaBCoqtk9hS7rSMU9VeeK8aOKHrOq0lxO1Zt3AjYmsbhtBcE6jkUcLQSi0gIuNuXC56Z4bWWDRL1YPVKirTVS2JSGr47t1YxrH0CZ44duKpViLukwgEtcQxqBv6qerubFNKkZzitGK1sqHWKQl1KTtmBCwKkW93OlpXJ//Kl14F0OfFW9/yJqs3hm4qu+3hehnq1zQaM0RouTyInnlKlISTZGVtqhOgltRK7HiqKoA3Ac2ZpJ2B5imPNZBwTHU8pwygVldVSjx0nFJSbW1nnSymaSeZF7nfFovDdL/gXVGn6cnHrmSkT/3UZwGcbo/e/Z6vvX327MGqB1m8TbnDdjxbHy6KjllaZv7s7AQK84nZF4tVlH8fH58Oqc8pT7WYG1OrAp3KyNBhGIxJrS6XCwDb8XQzjquD9TiOZdw2n4JRlmQ2qVLOKXi66nWzLevFWrpUx2keDmAxLE63p9NU1evekOXsp2d3D1frs9PTxBwJLGYed6cHy8VmnLxMscjkTqapEFHfD0S03YwRQ8vSVbW4d+1rUowsoGTWEOJtwhz/o+GrTHD/So3jfrtHnLIJgb0/D3VGGgUmzI0qb0acnMiA6hYOI6s1p8RBhYvmOEBrxc6KlqPDg812fN0jD71y4xaAWzdeGgZ98MH+W7717bvtcx/9Ne8FsBxGne4xE7OMu7H13lUaq1cCp05kMEoAVGl9eOF4c7Jcr+rmTCAAvvzFp8nkV37br7x25cGnj79A3AdrMOdEtDAkIu4gXbyMVetUCqmqARRClYgiiboxw2adIg5EXmuXEicuZQRgWkFwsqLGlJmZWuQtbs1KzVVrX0UYZad9sWiYyXNKCSnPaS9T1WKd5DJNQ7c4Ob4LgEyXQ1/HSTKfnJ2moQOw22zvnZ5kTkfriy++eBxp7QrtV8t7p/f6IY/jlrenoaJORa9evHzv7iuLfrh04RBAst1uu+mcSMHsBA3BlLu8mXzUkcnv3H7xTW9+DMDrHrv+mc+98PKtzV/8n3/4pRu3tRYAH/rg+5547OHTk7s5Z91N024H4O7du9euPFzrhGmzvnw0naaQfZcHh9vNdOOVV5KgjhZH5Tqd/PIPv+9jf/dHX7r17Cc/8dQXv/gCgG5Yg8nMGDbtzoSianct8Jz7e/dOH7hy/dKFBYBnnn46ZVl0DwzrC3eOT5arg2l7C4BW3my2brQ6PLDa3BJqtWhYNsmaWA2GxaXUCYYGrWfpOjZvk16b8b0WRqt4odibiWOmaINf6zyNUB+99tU7tx3uLT8UGQI2FK1xXZ3vRSxExCxErSKt64a+p1JKrRPqHFl3JkpaY+VhzhzoP3ClltOUme0H9WpFI/Mo0sclgci7PLhT2Y3mHgpgrZVIwl1ba40FXIhzl9VqMYNPsUo4SLVIzvBaprNf9ks/+MlPfQjAc19+dv3L8/HJHc7e5053I4ALRyurxVm349lqdbA9O43etLHqdnt2dOGK+2bcbQAMfd6c3QNsPaxqBawCWC373Xh3te5PT+4FCzN3AmA3qRPWq+U0bTe7zXLZAVixbMfjYdkdLFelIDUvp3ZdKlNZLnohi7vxweGKmXa7zbAYmHiQHEvf5uR4vV4DtloM6q14cpp2Dv2e3/KbLl68SOax+Ow2OyKBQGY1bT9Jdve+6/bgg2oGKBEx57gfUusIUIMLe7BAi1YAu5OTYbU+yAfjuNVa5uA5vCo4MTO0MUojL0Aiut32fU9zBsHMzc0qjGNjip4BcwJYyI2ImkAQ0URqNXOxk6QgjDrAVEqxBgfMZqimCcg5R8nr7NE9t5e2aSupmY2whCQsCc0LWlRNgcTOFCB5JkpC4RIVymFTOn+hApPKrLUdzKLH1p0IbXKZUirs4BQCXwhJzq0GKB77eSk2QtwyAHOe79uQRI6ibladQLP+Yk3vE79P4GRCdRNmpWaNMSh1iSAG89qQVcwMiHl1A5ETt09mBuw0GTOeLq2aO7Hgsc4NO25G5Mx5GktKKX4qN4/akcQ55xxBjD0IJpoMfTaehX/H3U2dAE5he4CpwpyInVRmAYgowdUcuRssSILVI33FM/8h/NTVqze4qZK5R0cPoG6uDfNqs9WdmVNmLXWOwETlotZqYGVO4rP2xAKwVY+cSUjkUIgIFITKlEIC5EDekiRzI51/A/HokiTMbURwszLtQortOP8/Nbf+fwQZVVWhFD114s0F1HVLZnY1r2WGN4EIptVUnZKq5mEAkIY87qZSq6RETGfbMwBd16WUVRXmWZJzm9OnlEopwVT3qjkNALq8GEu1imq6XHebcQNgKrv1ejXpNE53LC2uP34NwLPPfOVjP/7JzXjy7ne/+/BoEUveern4mksPDKteMUF8uXqDZAZQpylzAhieRDrhPiIMqqaqx8f3truTF194HsDLL9eHH7l2dLQ60dGnskgDAC/RxmqJuEupmoEjwqc2LwfOVBu1xYYugbqo2g2NMImaba16SlzG0ZocGMyJtuR64xsnpkQkYHcuDz5yqYIA/J2/96PvfdcH3vDgtbqtibgEeS7lcXcqWdxrlzm0p1J35JSl87Y4p73RwrSCjZjidhgHdwaP213uWW26c+8mgB/5G//LsOq++Vu+gUUlkeoEYLcpnAhETFRK00+HYUjZt9vJ7wMXVa+QoB8wMQlJvG+ySF3CbrdTrQyEWU4SOTznxMxVpxnshCQEJjN1aBe10nUkQqk1dwmMGkwKIea0GXeEAEfNiE1XL5ZzdrV9O4sVq2jZAUoypGVLMZAzc+76rZbtbgugXwzKpqWI5MWi10nHcQtAsnCWVLsyForaXoBBieq0uz3w+ld92/ve8vrHAPxHf/SP/ZE//gPf//3f/8SbnlgNtD05AXB48fD49NbV11186vN3f/Irn7/20IMAXv/o9bO7t+7cfPkv//X/7dE3ve7RNzwaqY1t2S15oTYSSkNuA9uxdOt+s9vkxGSWOAHIxB5Zjdi+Y0ZUsNmcpS6PRU9uy5AevHJxCQB6W4hd07IXYo3DNEiHjs2Kw0rVePFz7oSk1kqkOefRYwqamNnNaq2qrdty0feqSkngXppyIYGVghGbZGJjzEVuVt2msgt6Oeb8kRUTl046Im/QlkUurKe7LTN3icMsKuTbadv3fR1rKSV1XfPsqLtjuVz2iVQbISz3nUhygpKlRaYa6CYs8qLrulKKldmNpaPAukVySjqpl7bQMStRrv2Rj8tXb0137m4AvONtTyxT2Y5bq2XdrXSKTi8DqJpyot00evMuMglXK6FFRQSsgnY7XfZm1SUnkVZlExtQrbopZdH1s9e9dCln5lprKWU+PcuiX7q71TLV1i/DiQlCkDKZiGaScAp69ZXkWqZaXr7yEH19fhjAP/v4V27/w0996wfeeVJPE84GrgCS1jQT3RPZNG0BZBnc4UjMbbyA+Vsc6xZOnIlnwbTnTJSmWjbjLvfJQ5Xz3rROUzVDltQuJ8xG7MQFdZp2bfIj6WBY6qTEtlwtYuZQy7jZ3FkMg5kZ5+j8iBPb0OVxtxXhLvdT+xY0uoEHZjcLoU3LyA5AdtuJk3DXh/JerDLHkkZ7X0Di3Dw+FAyJcwK8h0ZBZPcRAva+9f2fwERmRt6QxvMZrrVw7UZllmjiLGWs0ygiztDaEoLstNmpO5nZtNW+lXMNYHafnNXUYzVIWLODrNg09llcpwcuXARwMBzdvr179ks/denBBz7y0XesljsAWs+gY2Y2ncxLlARxSl/58kupH649dFAc/dAB2I7bgZa76mrVyQ7WFwD87CtP+Q5Hw3J3cmu99Drei3d/HIu65E5YxCrKGKYsZunV1dihmAKs2AsZCSV3Y085d4HQZc9EUsrorMzBn4+NzCjlqtR36xdefAnAF5/6woc/+K3TtLOyS50QpXmub/cV+u4zeqRwAZ1szlarFYBxHDvuiZi0CJy9djAAq76jRGq1X/YT6aZOAIbVYjJPnI5Wh1LogQcuAfjKcy++dPvG69/6dc+/8GxOq8tHKwA37t7ebLdwMvXr166c3r0dhVllU4+WF8fNKLpRGzEQgOO62WiStFS/03W75XoL4Pqjlz/z1KrKg//jX/k/2Oqw7gE8/uQ16ov51sp0OBxO2wpA8nC2Pc0dZRI923qRvrsAYKpy++7ZtSsPPPP0i0n6Zvebbjzx2Prd3/i2v/LXvoLh4n/2n/8lAA8//DV5ebUUTVQItVWwp1TLVCfFVL79l33ku7/71wPwqRL65XDlv/gTf/LvfOzv1QxQAnB2spnGulqtap1gEn6TbjGw8Ga77bhz4UBp9n1npqpKTJabo4FAMCKDNIBTG3SA5oqt8PXN71VwJbXZyDm8A2aac2aWsAqGRm+qEZIVIW8VVOiT1Gpi3gkNfaqWAGy3W6uW+4GIxtI8j1ZKVIblnGn2vQuxcHIn9aReYzicMhNJNWNxc4v7mxBq1RmY6ALKuY8XpNiYU59TIvDMYowSLfKYS3kBoA4r06g1dVlRWwmLsyTUOi2GDvW07M5+7/f9HgDbaXz55S8vVkuIbDabjnOsJ8KJhbv1ejStUgBstOReLgxHcFW1OKaOkxFJSqIaNKixfVxDrqbdIFonT/HhgHjlZo4qieBc6w7Alih1rAy1WryGlYCJE3fgsh13Q9exZAC7epZzHg7Xm81myDmGD0oqA7tXhRsxkUSRn1D9lR/9tnEcu8Sq2smiGXEkzDxG1Oh+dd+OVxvxNR4bVTWvrFBnTrm0xkMlDqKYYyY+THWS0gCZHUs8M1YrBJtxm1LnRNtx2nMuzYpDyTXAYWoWZOjUd0RkpUaIq89ZVbVOTqhW4vRrVrqum6aRSbo+RTNxnUbj5AQyW68W7fRrLkSS+haNx/7Z5+g0iWhqS38IOLEnLoAXRA4uKZNI5TRORqZ9SgAGAmzakRYxVON2c+SZPpNagC7O6iLb3Sa6CwiIauESj7+rgInTXGOvIpQSj+O273OrRcHs2gCnLDTL8a4N+ubw6nXfX0bBtycyb1+NxyDMvGghSdy16tZprO6lTzllRlEAOo1xkky5U9XdOC2X6/BeMXGfO1OtU4moRU55GiejhtZuTh64w7VMWbKbt5boJqFKda2mLGkGCadSRqZusVyWMk67CiB32Wo1c6Lk7iiN3p2IqWOtBofMZBBVVQeRFEcM5zgRm8MqWv1OK6lMRCAYDAInD2wVS66Tp74ToJSxFc1mhtluN3ZdKpPOk2Y3F6YknKAeSKDNeJIASTzVUg3rtGhAFqMsSUjQU50scHUAUFmtEElKKV6QSUvVBg+qqjOfmOAwNVJiafPgX3QMjmmakrRpeWYJ7XAqpUvJowKJvEnvBCEy5oCENaqKkQugVE2DsLov32pYmggj/DzF3X0eBRPD2dyHYbk5PYuU14Wjw1dvvjQs0rBYT6NSrQDe8rYnn3n+515+9rmP/poPX7t6udoOAHEFTRYNj6RONQbySYzJAJZILFj8tAKDmz146bBaf7juAbzwynNf/NLT165fe+ihqxCdBSonEmExK2aeJLXhPwW3NIuQMMfvUOpoVVlEJO2jpYFlZJAI5bzcTSOAWicikZwEqKaqFcBqcXB2diaJzMquTKbpZHMTwI/87b/68COPve0d37DbTEQ0DAOA3e6MiURkM265yymK01kaDsjZzFuICpFqFmID+1yqhTpaKcrMxyd3u4H/0v/0QwBeeeWFf+8P/4ELl9bDKjE3F1zErthCPvSu7wCYljJVIXBi1TKX00aFEgNKJsVKW6BdA2njsQnpbA8TiW5db2CCOOA2E50ISTPGsYSxg6CzQGNm7OxuTOYx/Wa0SkIGObLI/vZSTKFWUc2s1tomyQQnmHvsl2395Zm9VKeJHGZzMZhHSRdTdw4HsepcXGsn9eaNZx5/8hqA//4v/Dd//i/80Em5/Q//ybOXH7j2jre/C8DdezcODq7eO91ce/SBz3/pK8/evAng2Reef+sjV5G6x9745vd9+JvScjibTgFcuLicyllHSkSJkiL2bw1ViBPpVvdkZoCggsZHDFMGCTCVzdBfSLxiG8ruDAC6sx59q9+ZMc4swhxbi4lQ2HNqrQFjY7jZDBUXvq+YCvvS8haVd74fwcWU4gtphYlz9VSbkxD2tWLMTOJs3Aq44gRjjQoUyradj89tt9ux0JAXRGwaThNjJsCnWtzPb6Dm7qrtGZgx0a1KxpF4BmCQ1TK6AsRwESCSEOZQ+DRxsf7lV19Zr9cADlepjvfWvdRqWqpQAtBlNrOpllorhFssyzQxNXy6W/xH6YdV7jEWEY/lcS+ES5dDaIZwAu3Rd5ih/XumSSkaBx1mbpx4d7USBLU4G9FcO9enTgl3N8d5KQ88tATwrve+49OfeeZv/O//6Jd+8JsvLNNU7wIYx5ODZarTSEbSpygoJQ+bD4fJIajdDDI2ZgYZiNRb+aqSCgsEw7KfdNptwytR2+Ctqimy5DgDYc7GE9juIwgSlMwtgF6AEBnBTSXJ/X3YElsKEcyraTxdkdSyUmEGtUC9JpZErEIgAsn5BkQguHrVqnuyUqIEh1k8LLzPe+P+0hGfDTdRtPJVk+T4o5xeg6OLHnSNNhxv9GvJIuJuxVQyS+O3RwKbwJxSii4GtUnV4RM8Mad2PCU3VTJmcSZz4VZxN2Qccd/hzp3nl4uzxeISgJzciEFx2KLWNpW6y5eu3rx37ytPP4eUH7x2FcDlowfPjneHFy5N9rKzEGUAr75888LB5YeuXCevmVRRYyA/9EuDGExVM+V4FGdvBYME3MxfmXJQ2UEwbcuIqQGlS4Crm3qD5LmIVHNVLYWMJk4DgEuXr55uxsQWX/ovCKK8H5pea10sVpe7bhPMNuI+503Z5DyolktH6+/5Td8F4D/5wR984Mrl1Wq53W5V1y21B4zbcXlw9Ms/9OFP/4ufO7l9D8BycfDn/uyff+j673/4katu+eMf/wSAv/bDf/3SxQe61A+pf9OTrw/RuezGxeLg7t3Tw+W6lrOxTKnsAEweSv9AwMEyQzcAvund7/yJj3/++NaIotTRQUoA3vued929d3u32wnyajiKg9mFSw8ujo6ee+lldeu71dDtTk8mAIv1Zdw81WJD7o63GsvUnbsvm0+/+iPf/o9+4hMv3bv30z/1FQBf+tItkmVP2jERPIiqUGNJdSqcu/Vq+fjXPAKAqgkvdmOX4NDSy2ITc8Vx6nO+eeN0WF1MjDjmjZttHvp+udhNY901+rWrcXzdDqaov4GfXx6cvMkZ98VSjBzqdt7s0AbBUIDP694Ro+/7E37MLJ3UcYwqQAAJDkOCD6lLruH7a1ZlYiIytCqT5hslcqtWdY4eABIZKGZiM7J9oRu7uVetRWuYJmtsnI79ABktkFiJ4FbdieHn+TO36mpeYXqfVGosBlT1Peq7I2JYXIfHvu+Hrm8DQphjIkByF65kEcq9qNmuqrsGqzt1YhocxwngLgRTZiOQke2MeX+NUHWzYsyUuuSu7bRvTI2F7YzGok8EZq4GhRmCNQcy0VJ5JgrFYplS4kQk1A19rSXiS2QNuNYiTXE+BBSTs6WMnITJzeZhuFt0i9xfBR2uCEP09e6tOXBnhC93PuGICMhCH3EJsDREojU26Jvn/TpgJrKplvOOVaJaK7Evuh7WIMcRFFVV1CoiEAkjObkbNI5i+33N3VWLB9DCWxKkG3KiNGmNvysSCwoQLEBz7t5FajgSpO4chHy0CrzgedVAm7mxhoOD3KBslZF9LrVVdXZPRomJpAF1wPdbS+JRj6hFcD0igBaIrqLKXTKOU6a3lgBulUAxlw3JwFypXe/MHdMYsDmmufeEUkdK1UpT/9WirbklSgGCEFHqEqpXR5gpKqBQBqtbTyKBF+SWO7M4wIvsez3MrWh1NUNLRHr1nHMxNateNa7h4fAwMxgxKBIGxHHHnYtOIlfbrDds7l7MnVKKwgpnCBGk0VFt7hqEqbkpEc8o1rjgCBFVnadrDnHE6kHsiVLcJRXuZiAkCcqD7xkxTg2AN+dtIdRq4lJKLadJyRCHeTJD842yMLNw6vs+glB73opWr1XdGEJhaotOjChH0Vr3fFuS1F5tlsh5qCqDxFgIZKT/ymTv/z8CB5MwSXz0cMbMtjFDUQeMQTT3JoDcKZE4ESdrXTUGFRERCgJCLA2q6mpocB3srxnOBEru+2YP2390cB7HsZTSjhqq6/V6uRxOd+M0nt26cw/Arade/cAH3vVt3/6eg8N+HF+JGIWwqxe3IolSFgPC+6dWmYghUWMTi2ZMyxJzHXcgunhwCCDJYy+/8sruxO7KtFh264UA0LIxrQfLhZqrjqlrFZIiYu5uSuA92Cp7FhYDp5TIm4cnpn/RHpa4MwzQxwAAIABJREFUKWGtbMn9/k16Kju1IqBadbHuhYcn3/gEgMefeOSff+KffOv7Pnh2tr184dJiaAUcZ2f3lutldmOWsLGoVVNl8qDxh5nZzjuKKEo62/Y9dJtxlztx4T/95/67z3/5KQB/6Ad+/ze88+uPT+84m8Ii9l/NEhNziux6n7s4xtVpXA0LlmRW98gSVQWIU8zJ6oxxhrqnvusoqWrRhvMUZribqgjNXGP1+R7Fkvc988Q0d4f4jFNiAoW9seFg9pQHJ63KjZ9MmEnuCSQsZeZFE0hIAiEtIikNcS8NaHOtlY3ub/CKsiEiY26XdZao6YInv3j14Ma95wF0i8Vv+M0fFR7+5t/82M2brz777NMA/v4/+Ge/5J3f9Oa3fN0jr3/0xisv37m3jRa3H/tbX/zdv+u3vf0bv+XylYeMt7FXj9PpogcVEvQJuXW/17GOp+qVKSdyaUZfBM/KCMQc58hxN6V+MHiXmDj4I21tzexVg73CczyyXbNFMiE1Br46kefMxKhe0iyiz97dcz5rxOCjfD6gUHMNW1RzZTAztDk4BBSewEClNEgSRfmiRUplRnnPCMavgjXyTNU2dyPuQtjWotuz7WJI92WwKd4yo9cchWP4Qn7ekkVEbmIEYnKnsJU3cJS7E3a73a1bN17/2OsALBbZ9YygOQHWnpY4p0Y8Z48loplaZGY2n9pjMMIiVYuq5pzjkkBECh/HcWZDnKcbbO9onTWaWENEaN+mHp1loTr5ffWzgTHbTVPfd0O/PLl7C8DBevXWtz70yU98+eP/+JPv/IY3PXBxAQByhzrYmEhYRyZt2yRxC8cG17DBtSWpVZhzG0baXgBwt5xTnY/ywgHIai1w5xhgsBEEpDQn8NH6zLy9eudlVaoWUxS3RqvfU0LAPI7j/BmKmSqIJBEa2kMIYI4DgpO3Q2dU+zFpbffqFtdqKenaiJvxfJ7fpfn83xQaSUtU8fnwKlyxZqam89WLiITHTWFhU1VzAF2fOKVSJq/K3M25FWppO1U311IAJOoUrurMnEj2EKhaNafosnPzmFZCKC8HSXkFnxZDPz8eGo+hEItIeG4z+OqVB4bV8s7xyelud+vWDQCbk831B6/fvHfn4qVe3Da7EcBf/eEfefzJJ8G82WyzJOHW/Ty3XHpOiamVz2mzcbGIzNTFPVDGic67QAOyqGZgl8RWaA9vZ2YzWh8s4UkuXQBwtF4BmlJiYvP6VcTzr5KZhmEYx/H4+G6Qj+O/BEHt7Ozk8OjiSy+98J3f+R0AHnr44T/07/9ArSOA5XK52ZwCWCyWPp3du3v7W9773p/+8Gd+/B/+IwB9Xn38//ypH/h9/+Gb3vT6UuxTn/w8gNs3jH146stPfdd3/rpved8HCDl4ZImcWU43mwxaHV1aHVwAwHy6WCwXaThBnk5GjATgsauP8UQLWjzwyBtv33j+9dcfA/D2N7yjbqzLKwOPkw2HCwC3T3b9oV64dt3TUEl2xXdTPEgHfbfcbQsjCXfbsQIYFuvN9u6b3vL2N77xTS/+xD8dDnsAt555blgvx92EXPpueRQ/FYTULh0evPTSzfHkbJE6ALduvcK0y90l1AmYLh4s79ysAJZ9h6KHy5Wr1Rq7Cpi5lGJmqcuLvo8J0DiOLTh2X78r3ScW/nxo6NygQriPIJvmpvl2EwZSSjGLJ9n7zGtYt8ii1Ly9kt7sZ0J6HgYh5igtcA9j/KzIe2TADPCZYi5aTXISAjiVFi5r1+MsIrVN/pk5+JWNI8A0H1FahUSbPOwFUwvsYiXyyKqAUa2klECkuqdjRvK/yaZ7ZqTCzcyqC6WUkk6+b/UwD+W0C3tLrRa16wiQ5IxPUDiZSyKPIsn5ewpdWWjfTNIiIfd1f3iYaVQ1GjfjPd6fx0xViH1e/mI/qrVGxU2jP8QEvUkLBEaUmDCcCJJFhFytFZTABWSQAJ/MZAEWgInbTjfnVoQJRGrqarU2KpCIuEHdQM5NKAtPxEzrnMOEyiC4iFC7+LW91VRhBDnHkAvYCRGX0DCjzX2TTElykGIc5yECiIirmWm4z0SECSg1+HjUWBKARSoVjBmH255kZwIzSevRQ2hv5PCfV7DMLH3mTJSsAOCiRiYikjONTDOppMUivcXYQ7uppVBc9Yhy15W529iFCD5jTWhPyI53bU8ggSHEPFcHcUTJQvAyC5yozMcJxNBGHQG1mS8RIIhVgxGZ19bsTlmEIGReaonzgEhqXctxzeSWljV3ENgMZJJ5D0yFhDuMda7PFRE3rVqFks/k0XgsI4Z23lmjBZAZDtv63c+zQySBh5kTqE5EAhCx7xmiZK1yg4CmH4IAMyc3BrGwiMyK1syCZZL5RGrmaFG7YB7NvxchSWJn9lbHQ/Nlr0W0rC1oTlA3SmKqVTVec0liZk7MIvvP0B3MYjFQ3rNUJJilzEAnKe5xrgYRSg3ZbvqLL6ISR/Oc+1qr1hgqBk+ui9IsDtXQZvEyYowQFqraJDTJHZmTS0piMyQPHmUacQeW/aVonsCcq/XqVSQz89n2tO/7ODSfnp6u18Pp6WY7bZeL5U9/+gsAPvGJf7pc/NK3f90bp+msyw6pAErZpSEKvSo855Ti9a3jxF0mLwAzMs/MWyKCJIJUszJtAKyGxdc8/LqXXrzx6ot3Dg6Xh489AMC51KmYQThX25F5Jyl+NTIzeNys55ywELGFVDw3ZgeaxjSM/dqO5UkUXsexIUG59T50XQKs1O2w6Mq4O7pwEcBv/t5/87/843/yMz/zqXe+411nJ6dl2gJYLvp+uVB4StkJPmON2+GBnKilDRsuMlqr/JzTJl0eNydnZff3fuzvPvP8s//u7/u9AL72bW++ffcGd1TqtBftnIw5c2J1TQZEtME1s0Q6Ys9CD44nQIkFzkGYi9H9dtqCUtpH8ubNL4q+zjsxPWDRHvv6vl9b1UL3JyLZX03n3JozhRejFcHEaUBtf9/eg5SIKL22yKiV4zhiO/QptvDGoxLmGHgGUEZV29R9/8cyMWGiyc0vPXQI4Pj4uFZLST7y0W87OZ4+9VOfA/DqK8/80P/wyYOjB7/2rV9/8+bp+ugagA9/6P2f+ulhTPzEm96a++qs/bACIKZ1OsuWosyrvXEE19qRc61CzO1eON8kidz3v5gyak5SdbS6Y6GhXwGYxnveg1GJhGDa7sBO5AGXiXvf/QYNhc6bbPSo+P5x/Wrdx9sFZv9GByk6+qoau7SqetMwdP5qhCQGfREB2LeHzVKFm7Vgefz5KaVStJTiRpLiuDlf6ZkwL+t7g0kjudk8vhMhIqu6Z3STRYpL2s8PCeNxJXInTt1muy11t1oP0VOUO9qNJ+tl72hNSXPNtnBOzBwHBbZWKU9EOeX9O16nss79zKyifaO723k5+d6jNBOzqG/VCYi/aG/ooFk7brdq1Zmm1jKuUx05s4mfnZ1w+yuOH37oKv+St/3kxz/31M8907/9YQCXLqy25SynQZCm7RSJYqsqIjNYbc8YZzBbDR4wCTd4HsjcXa3q6EkkRIfJSoCZ97/mXuAAQd183gJiVhltU/vMRzvWmxVTg+97goRY97LCrObw/GR6GCwaOsGjeT4OibFY0bnVII4fdH8nvJkx+WsJsNzghu50/+rh5+yA+WWkqmW/DjfsDEzQtdpIs3PGm1Ej4dPcABI/6r46qjqA5bCAKyWGz82b9+kFkRquViNBDVLirme+fu1BIodNDZxMxvDQILou6MIVTOuDJXdp2I5n2w2Ak+Pjl0yOLizvHN+F+4svPw/gzW/7uoeO3rzbTozSrxKBpt34fzH3rjHXbVd933+MMedaa+/n9t7P1T4X42OMsU0MxsFAwA64DQhTmQJtKVVDadQqkapUVaVEqpSvVdMofGn7IVUrlVaKlKqiEoGUhjYkDThFJgICOYBv5/j4PZf3vJfnffZlrTnHGP0w5lp7H+Mk9Jv9wT4+l+fs/ey15xyX///3nwcczuKU2JZ33eLGyF0bUBioOsV8QTgTSxOCOYhorGOXWJIEuLSqmhNgiVgI1TQWZV232jx+OCkSu1oJKuG/6D+bzWa9XnddF3PbOVOpdl236vv9fntxcTapAfjRf+PT129e/3v/1y+vh4HMN48fA+ilW/V92W5uXL/2M3/+p0MT8Uv/x69clfz7v/2FL/7hlzdXNQTGpKerIf2bn/7Rf+snf/zsbB2/geHkdLvZXZzeruNESNO4LY8exWu4OD27++pXTvPw7J2n9w8uAXzLi9/0be99/z/83GcfVLL9+Knv/SSAZGm3LRfXbq/SxXaq77p2GwD3J5q6rWI4u7DUDafnt594GsB2O9XCVomRi20iLqoab3bTe7/pqR/+4R/5h//PZzswgCefeMZ0rEDOSSDr/hTA/mpDrmdDf1/SjfOzi9UawBvjnklvXX/6bJ2uDetEHjjnXthUu9T5vrnrW91ca845SXrlS1+6uroC8N73vW/5thIR/Ylr0WOuytxm+JEYyhsDWP1490BE0dLH8d4eQ3OYa7HQmLX5RAu7CFGJH84lN9eg38icWG/V3FUjn5uWOoKJmU3r4ZYxq1pLXAGOAy4x2gzA1RStD885e5vaMDMFWcnJ1ExYPHKgQ0fJngLNSNSvhjqVGgBvppCQmlkti5OO2qtnTinHZaFTQdeJCHFeWBVaDMxENHTD3nYlMGdd4pySkZlVr7lpgb829akdTdXmzRktuSQxfp1KJSbVZqhMKZnqVEtcWD5XaHPcZBSm7fArVswsEbuZm0lbe0q7n4/QmI3bRkvqtr+zmov711NDM3rVSq6UhGamA3Pyhk/3Bpdv7HRlp5wzM4/TFOdwPFRaa59y+2SFBaKwYupVK7u0HjSGQ+wUUd9+SHU5Su1ZDnAzyywJHOmaBhB7NWOAiEspy+KwDf4cbnPmF7GbO4OcmdrQgeaudokljUTaCivkbtQ5+RKDiMgDCQ1M1IFYUlEawjmSa7tOKSKSDujTSCOMZd/CWYt/UFp8ShN5YV7xOhEVNxzNFxADFidws6GBHK6qEY81q9BZRNxJtWqtMVVIjPkVksdU0dsayd0VGs3CnCFS9lPJOXMSnz/xuO6raeo6bpfvXHXEoNFp+QhakeC0/NUmWm9wQTmKpzn8I8uAY1k8kSHLsY/Dg8QfkU9tvCvsLXCTZpMroih2VSJnZvEccMDgEKiaqjXLs1SA0ZIxGqmVGXFIpmD/m8YMulX1NPMQl8+LAsjsRAdueuuezIW5SbeaoIEtQty/ASGj4ST3FI2HkVsYaZgkukZvy+EQa1j0IWouwgtcB85NmqUIHB0huHssEDfFzG2bqorAYYALc3jSIj9nKjV3kjuJefnZ+my3e7zZbq7dPP+N3/wnf++XfwHA933/x9/73mf2+/tn54OWq5wD91hzl4i8TKbTDtY1GW2XM8HN3ZQodo7zpevqTkPqJo3J5X6Vz5669WSyh9urTSRiXFxb9QOrO5Mys5apLZCrEVEmEc4i7TJQK2pq8EnJq7YZtqQZ6qZJZGnOXauqmjtzcInRpwy4wlOfq9fNuN/vC4APfOtLL7z47M//L//DE3furLuz1K0B7Mb9atWraq0WhOSIBeFZuW1W5/lA01LHge4+60XJJq/7cft4f/WJH/zE8+99HsDk427anK/W7kYyd/HGRlbMVDVR2m22cYh0OWkpqlUk6RK8aj4HYni4k450egqvRJRTN4Os66gGN3IOaQyZw4wIbqbweLrUKcg+IOIs1hI3LeY1DmfwOwYZ4JxZvQZLDHPwh5mbaSDoFrUYHKqqZswKIEHcnSl7TuyAzL0iQr5I1YrDwjNP5gxyolILJdKxADAx7hxJVfcs+v73PwfgY9/+4Vdffe2zv/Gbv/fPPrvZ6EvfTADe8+Kd7tp3/u7nXx69PPfcE33urh68DWA9+K1rtzYPHimRegtQ7LqOWEFUTM20JaKBW4iYO8Bxwp6dri6vNpxoLNtaT72WJlxyVlWCMTER87x3Z04dCXGqzV6ElNgB9QJTIg+vdegsDmP7+Xg/joMNdOJyf0+6P07qnQ9TUJJaSuMFkhOgHKRHX2ICCSCfNaGHIAUqRUNJFNlmAEpRJ16fnQNVrYRwSYRbmE4UNK2+NSMysjaIbqmlYOqofZgEEpA2AaS1Ac007Ve9AHAdgSmRwYtXkpmaVkoZa2HTlDi8TmbVOfIuZSm73d3FzCwMCGa22+3aSnDoT05OxnGM787Xg1bG3WVMTDCHmpnwIQMrcgyIIqEjPpRUrXiCm+630+lJD4B725erOzef+M6Pfvif/tbvvPKVtwB0q7UQTjKJJBEPGa3WvTPMyBDM7hh+iRM4parzIoMb9pigoj6VKgGtbfm3VXJeVnkhDAmZt7k5t5GBpOSjJYqFa5NxEVESYvcaTLcZBEVBvI0SKg/xan1OGY7BbptXxqiUDASyFtYbE1UzjSacCC1czdQdR7FtS1zUIhbwr6EbYqnY571NmdS05JxDr151MsDJU8pMTCzU7DCsquxIue84jdY2rkUrnM2M0NAztRpREmZ3WkJYCEhCpgUzbozjoSUXFiZM0zaSJgH0SRJT7H3dXQJFxBjLyF0HU2bcvHkdwNCv3nrzUfX9U0+dD8Nwef8hgJ/6d3+6PDoZzU5Sqsak1ZSie+lI1CarqjqFx5CJzH2uuuaqV43JU0pd7gAOZkopdV8q2CuM5+30sjc21P24UyNwWfTnajV2/3PTtfQL79BxpJS2262I7Pf71eokupS+76dpJBgxbXdXsWq4+5VXP/5dH/um9z7/xr27Xm6s+gHAtNuuh5Ob1689frR9/vmnf/qnfgLAx//0d//j3/j1z3/h9672l+M4XpzfBPD0My9+6s9+6oMf+tah86E3SRXANG6IfD9t4H6yTuT84OE9AFbLJz7x3W9/9a0TuuqJ3r57F8BFP/y5T3xf2W0l78/Xw8c/8lEAVw8ep4uLYX3xvg98aLvfnF2/CeDN+48unrzdrc+eePbZhw+urt28dePmEwAePrpK0r/7XS985ZW3Xnr+m198z3sB7MfKefjCF7988+bNj3zow5/7rc/F2lkx3rpx/f0vvbhen077CcAq9TfW51/94pfO191p17351dcAJGjfDZn1bN3pePn6Kw/f9cQtAF7KKqWrq82KV8K55ZczHVfGLbNTpMaD6oAfsmDpj6Um448F6MybIRCzNxmeYU5wNDJzU2iaB4vRN5hqTinP4gWrJiIRmWnmsZ2M4tPURIQSuSFqM+IY9BMTW22s0LG6c651FJfg7M/HsJl5KROYgurlQLE2nSSiadqn1DUqUMxrTdmb3oQkESAggJbrsjGGnQhEkYgZdygLk0RwqRMCD5n6TlIarU6lmDVZRJ+73HU6jtM0zcs1iGS3WY8REXst6DRiJMzboR7sHMRMnhDLuyWFfI4gORyFbZHhYHNqKg83JWemJKLaXMB9ztVpmtRdwYtolIhiZtyCwuLEbhP8nC2WWTN4Sx0gafhankn1zLFWIVDwJ+b61oXiw6auRQRYVI7CAqdZ/sAwNyenaD3mqESlWktm9jnrd3ErRI8d6D1Ti9E+c7yHSNqOX7Aftui0SJymUooQx60UC12GNFTcYi5mcjUhotjQ22KTmbtjA6Flb5uhwpQJUFOekb0IQly0zGgibsBDSVpNUpv1zbdMi+FI0kLc2RGoNTerZYoMeIGxuakriJznfxfUzDyxpBnbSSChxC2qtQFxVIs7iTDFXAnep76lvx0iWNrzFVl+wlmI3AzzVwNGbqaqXc5ROqpXJpYs3tCnjYlTAwXq70AL1zKZGQlSSj5bgwNDy8yAgTmeLoM63GLygrYp4USSY+SElA4VnTUngsWUZg5/jXlHcLW86TrcYSEU5uPYsMjgCe0YvCXdKtwoDE9Hmb6Ovs86qRt4dlYdhNiq7jNmNfLanQ1urpChzVHMzFSaYrQ9tDFHszZUWtBirKrmCnZhwiGaVxOIAKtl1q+1rV4EDs/U/G+wFBUzUy0Ap8zCzVE2limlFGNAorlmtVDzxbxKguWZKE4KAWLV3gyTzAwP+AYfO+iMLITufAgN1dS7V805qdeoOFPiUkrf59defeWX/u4vfPhDLwH4kR/6gRu3zx8+eDMlQ86Prx4CGIZu2pdOupyEnPb7vXAGsOoHhinMQpQf3zdvZ9JUNXm3Wl8AcEvTOJ6s1/1Tt1+/h6+89hYApdu3rp+6bdS067NrDUlznwdfhHbzPZCYvKUovXPhefR/bXFYuUtOKUzmrTnkq6srZx+GwR2nZ0Pkb0imH/r0p/7Wf/s/femVz3/vxz85Xo0RRTnV4oqcAkmoi5UxEr/NbJHJAALnJlZCs4Jux13q5N7dt378Jz9z7+HdJ566BeDR5f2LayeTjcQ6X2oARenvMCNGy5pOkiVpqWaW0mHMGc1DBIkvUh13P12vFWqK44XMHIDCIsINEWo838hkFsxLEULInYnY2+5Va82SvkY1MLc0StTyn5cVTWwwdDa/LUmNDIqlY53K0qwm4iTiZq4272w9wN3trmv2PKeWO8S56+ZYR+qGBGeutV/hmSefDjLIu9995+Pf9e1mvO4vHlztAbx278FL3/Lcnncv/8Hv33/42ofe/8L1izsApt29u29cnq9XILVaQqyRk6h6JtGqy1J9ZnQzMxlqEwTCTMecB7ARTWrj5moH4OaNG6iXBKfYzx8SX3nJ1wsnvzPcVU19vhKwCJ9m68fyyYbOyw+f5kGCnii11U1IGPUdcd/UUAdMzjAYgZoKA8ICJtca8SqxPVtqTHe4BQa/0Q3iLM75wD5YjqvmDUnN8haneU455xxzhDKpMDlJKEoJ2hYgYCeutaact/tNbhFiY5l2J4Gr4GHRIhlhSBKF2/Idl4atbhKP1pCnZFNlLPnTh6VBrXVJ/FrKuPg6h3BjeTvxN5sZZQKQuKu15pxDtBk/J+4eItqPG2c+W61bABiVToRod+vWxXu+6fm7b74G4I23861rJx1crAxdV0tkkTIzPCSf7JG3AiZ3Sl32Ap8FAvNylVNisJBzfJviv6kjIph67GMcDnWFqeuC8HBjrq6iiLc8p44JMQlDW770oRgiMnPyQ3poExo1dj5Mmio89l5kDvd3HlNxGS3PcxP3ppRM8TVb5/nv96NDFTNgyI+kkDEc4eNDKag3TG4Wy8h4JEy1EkkirrXGuoYM8+rr8OhOU00pqu13QAdYUqlTbJIXET+7kY+GTG4pBeUJwnCrZiGl4ansAUgaUuLU5aJVqiYJv4PceeLW/fv3792/f7o+u37jFoD/7ud+/oUnPvRjn/6Jq3tv1ISOJKVw9EgcsE00y+1QJRI1I/bFITJPmWOD1DZ1zMRu3JOZFq1hpUyZcxIzs6IpZWIKm+RU63roSnESI5/X8QhW/tdRpJ6dnX35y19+6623vvM7/3Q4Jh49enT9+oXWSVX7fgjQqTq99uqXh5PhyTtPaKlhVrWqWi2zrXop49W7n30SwDe98N6f/LHPvHn/rrueXzt7/PgxgLPzG7vd7tHl28K2PunGNghW6aSULTM/2m76k3XHBuBmXv0H//6/ffv8puzfvn/3Kz7tQ3n3Ez/6Qz/xmU9f3BquHt6v20h3pqvt9hOf/OTHv+cHXnntlZe/8M8AfO63fuvB1f0bt2799b/xN8per5+t99tHAPa7CaX87M/+7I995if3Pl3cOQegxPtpunf31fPT0//8L//lN177apC/xmm7m3a37pxY1Te+ehfA933P99w4ufGlV79wcT68/33vurz/NoDzszWR27T5nu/6DrUpdfT00zcAPPv0U+N+3+dOkLUaJWklb0q1VDC/8Nzz0Tksy+f/v/85/qeW64aOEjHNjMwFhz8f+qy4fRgtlc/MlhGnu5MkNCxl7Nkjhs5nuCO5WduEy3ySBLIB79i9k7WcqyxCIhE1otZmr4EGmKZxbqucyIXAFCSLOQso7rLQBXi0u/Dw4s3223kQzAwmYauRbC3v+CUwM3NU4GElrlrUjKxFywcWJEgHIhKJQs5UTVWtqgbyJn5m0TrH0waqlZv+/FBWYZmutoRBmkO+ZhUhE4WMIb7yIgSl0N/rPKWKpFIzuGsYSNuEWiQlzpK0ViOLAqWYKR19Cn6Q+ZhVOorNWaprYUkimAM+UZU8EosPP0GYi6mwmJNTWV4tUY2AM6I2IjfzcRzZ0XUd7OD9dDcIU0sowYH3EQt5jwrn6MmJEIuZE6GqYBbmRCxo8FRhcWLE9X2slqXWm4ZwJfJl6gzSQFPyzSMSAjNbaAdbJl1mkkw6eUgwjqplGFNiIcDDXNZ8vRSigHk6YGq1KhRgQprDm8OBQnyk9InHABSTEltUqO1yZK61hpaj8VXCCOJ0pEBH04C4UQPGAU6R/NFJ6rou6oqggjUbhptZJJksHhKjYJ7E7z8RGR2LKZZpeM5ZS/064AbwkVGlEdwWmVj88zoLSwNyPLvAbM50wtcIzSK+xOohhBjLrMTachhLcG5z2s0HndOq7ycvpRQ381Z8LkpeT4zYrjFzjUo41G5el7ty2bdFO7NYjVTrokReyOoG5aY8rYcPtxkJDW2kFZM3L6ZK78iO+0YZcKQspRjICc7EIhIjVSMLvZ7Dl/KyhWxH4uihEKQwo0UorM1faTM1s9QG/G1LQ0kki1UFuzNFcoSSsVDXZ3Pfj/t4fh48eODud1977df+0a8++eSNH/vMp6OCffutN4eBH9x/+/xiPXRDDLANnliEM7FObqEiUVJOiawTWDDp2gweTuRn5+tSFNhFmEwpk/mmT6e3bl+8dfUYwN27j7qUzlfJfd93YqjRpGURUypK5urSCN5gFYJTMoJRI04Rw2FKRpkr9Oh8dJbEzCHHaiBM4VrGkD8RJaQgMmxe+uYXf/Y/+vPn6/W9B2+gEIAbF7eqqqv3XfI50UrNzTRU39yiw2ddNbPKSY/9AAAgAElEQVQFlXw+Rnbjtl+nz/7mr7/16LlP/evf+8abXwVw6/a17fTYrEpyYo+zS5hLUailxDDv+txAve6SEy/QpviyCbl7dUO7e0J6d8jWcnezPYBSiJ3dLPeJZ6mZmsONRQDxQ8DBrPKK8PPme5f2VLmTezxp8xCdRURD84UmFDc3pvC40WyOCIqH8cLrjFpnMk9gSRagoKb5c7Ua7yq21XHisIOIzW23G4McfnVVLi7WV48f9Tk98cSNt15/FcDp+uzxCDUehtXV7l68r+s3+70+/MD7nk3YvPX6G5/77d95zwsvAHju2ad9emQ0EjYgNQ+286mqAmzFZDjI+YgYLosTA8C0nU6GnhIzZH2Sr984v3//AYDzs1sJvZs7nFi9WUzbZJfVFzZYDKIEIM4eTIOjPalWtBSgBQ3dMrFEFbOF78AoNat2UA1Hgo9HgxGfI45MEDPYqfmlzUJvMrsKzCLQJ3ZNPGfKqmuZSu4H4rmQjSJgLgt89rguchIz8xlJxSwWzi51Q7FWdLIjcU5q2zarBUA1iydidTDmIHGCu+csnKT9NubJhUOPeU7R0nAYEAg55xaDwjzWstvtAiG81AoiklKyGmKNRSZwUKLG+3IoCVqcsVVVW65Mg0ovjx496k/XHfUAtrsp9eT6yK2867kb22kH4PU3pvVw8+LaVPWxGwg1xtYGN69mRpTnbwhXb54jThlwDzm0KbkQSZ/yvtTjuxNGMM8phTTVnMJ21BBWpmH9XUtvBtew0DbFr7VZAsfFM++BDybTWmpOacnDBjjYnLM+ydwd6mQHm7IQgyDhyaKZVzq7gRikViIJHEeq33lpWY/QLYuKe66BigkzRFTVYjtEqaV3O0I8FWd1LSWEptO+LGSKxElSatMrBdnhaDUz5nB8tJRNdw3aYvQePJvL4Ar39Wrd/D6A26SmDg0eSDxjpYKI6rR31ZQlQNddFq948s7t+w/v7qmeXz8D8Ge+//su8rteffXV6ydDNe4zB++olEpEKTPcxWVGCHs4U9L8oSzZuqpeykQkSfrwSMLMSA2aaPESmqq6VpY2FfE5eaK6amMWu6A/oE8OM45ll4CHDx8++eSTd+7cCccEEd2+ffvq6jKJp8Rj2TbdKOTatXN3H+u022zjfXXCpZbRysn6dOSJfQ9g3Na7jx+Y19Qzex+I0LfvXbprTp4zX14+DGnM6dmqlOKJV6t+s6lqYzDwV4NAy7h9+zRN1y56DhqXTk5XTml39XgYaBt6rj5p1X59Nl3u+1X66Hf+KQDS+W68MvDm8u2hPzk96UKiPE6bdeo+/Kc+OAyrbZ0ebN4G8KXX/uiVr7x658bzF8PJRbf6we/5rnhmOGG0adKr19/84m6zAfCB9734be//AGced5eXl69r3QLou7Tdbnfbx9/xkW/9cz/8Kenk8tEbAKay2189uji5sMljow2gTFOfkvT9fr+fNpv4KnVd1+p+f4cIauke7B3Jr0d/fBB9BqmawMxo8GkiMi0E4jb4iANJXC2xWNXJAq8M5sSSVTUSbIPsG+FB5E6QuKCsTlEuEKIzJHfnkHVIngKJQAiKG47bD2LyBtg0C5E5QclMD0BobQcgiR/ksOoaoBmipfZTcydhi4jNtpVp3CVFrZWPzDullBC0k3A0zQCmaTI1iysjcywI3Y2IueWw0jweCO5Z9eAVNmNCi4FJxDEA8qPdZxP5z+EXmXOALzw+iTlVNzz4ZCTUCglbhMxEpkqzhbABldxDIZtiDmuUcw4ziM/YEq2V0zpOkOILo8vdVWuNTFPReXJkPnsInHQmuMJavaKmOMxoyDwO5qrN/8KSiJlSijVYnFpO7uQGcvdSZ8+IJA+ylggBTr4d9wBy6lio1kqmIi3ZVlW7JJwaosUOACFTU6H8jolejLK5XS7zq2UCmA/uibh82YndZstOwwtS5JF7NbWZVkskAVhpNe58h7YvnHlQQNrjMdWx6zoiMnOeJSSx2Y5FNnmbbHJ8E80ddZ5EODHiCTOrJAfJpKqSNSRZUJRS5mW0sZwT4d6q1cJ0HtMc86BUO4u4NyeGNaRqk08ctvVwEm9oQg6JBDJ3qmqBAuFZujX7eeegs0Mur0eS9OwZqbWiNfzSwm2j3nIzOIduZpYQasxsZm7r4swKHmwAVqrbgUoe0lCDwxuFo/VOs5pifnNaKrkFgxZHZ6iZE4RFuIWYNIcUU8ixA02ioABBAIAKQoKXJasq4CkJWGqrijXFr5qIvPVW4UxhEEeB7XzANZAadCEhfmMNOFyru7JLVOrEHuvK9tmbM3jZWpvF+CJ4/sUrLajh1OW+75cDMXSDcWHknGOJtyBqDA4POW7o8apBd+Ou7/tp2l9cOwOwm3anq/U/+LXff3T59qd/7F9LqQKQpF5NVW/funW1fRymU1MFqFTb77ZO6HOOJ5ghtVa4iyRiuMZutjITZ7m8vMx9N0378C0Nq7Wqab0c1tefefZZAL/zu//85CSfPHUdLlNxKELVsxunECKJRGRoxHrVquri1spxWobN0aiUUpaVbzRCZlbdFsv96enJdtt2UNvtNqREeRj6yb/jY9/2i7/w93/7t3/3Mz/y4wDuP7zf98P56cXV5VVAdOfJ4oKFmv38s4PDm31OZ6Py47tv3v/kJ7//1pMX/SA38rVItBIhYs85LaPHROxc1D3nru5K6Hhrrftp7LrOCVqNc4osTKdoiZTMj70JU63E77AzxHc751x1WkiNqoqZnUHzZcAgb4Wvcc7xQ7osFod4m5TazMIOSUVStSWlItbdnXTxSLdxDEhVLcaWs+IrsRRmYe5yLgF+b5V77IpDn+Q698ZiIOKpWjeskgxADKnqzZs3y7R5+OjNGzdPAJSxlFqG1UnVjbp1nQCouq37XX96/ZtfeurO7dMvfumN33n5jwBs9vaBl57bja93kpIt8cxEYEmd5ELwGT/eRLxq4eOJ7suun19cbi9r2Z2ddE8/c+vVu58H4Ng/88QdqHAaJVmcRSJBWsW4H/uhE24ROzDKuSfJ7jTudzF0CLFmyHCOYaJR76WU3Glp73POpYxxAkTORc6SOQV+InJA22jeWysa9uZYNjrTnNg3b/DUIjB1GNbxbQpuXM7U933XdcwRMdG4VtXrYpWMfqbv+67v3F2nUkrBXK2mLG3NDzMvPLNcABn6bhzfHvp1o5O4nayH/f5SJJeqaZ6Xl1J240TTgeYgIotiSCTlY+5yw8vLosuNxzLPVg6dcRszGZvMrLbNpBKRBOxjlqtUq1H6lMAMs8TpZ2aTjgScnp8lT1o8oluhyLmQ78qUbt65DeC13/7K5U159xMnun84Fu0TAyhe3LzUaiCwC3Wz16x9MQdJLO0tmJo3jKVZqZw5THOGliu8Xp2WeF9BXRWk1BGr1wZU77oOirhSeXESz6p1cwc7H0swKIaNFEMiNZtqcXdhqWYWnvxE5kZqMeDgxTdBBBKjRY9FS3eNtsE7jPCII+JHaMmgQrifaV7atDnsfr9nZjcqs4im7/tI2YoalIiiKSpmOWcin6bp9PR0xr9TZAbE0C3eVxYOmicxErcqKlBZTKFAMSaWVrEF95Vrncw4fCtBgmfOTSVkBGCcymo42dXJoV2SsUwAVkOfIABfnF7c/eqbX/rDewBW6fa9t9986flvXp+e67jb1zrXYJI6gXgdp7AmAjAlMwMH0aY9JwZNKaUkQCWkqOGK2jjtTIxYnVMUh9M0uRrMu2FFbsTUDDUpj+MYyTWHpCTnuV6nY99DKWW9Xrctwiwe2Ww2zExk5ppSio63G/J+vw9I+brLkT64G/cATlenu80j4dy6uzr2eUgpT3W89/prp9dOAPh+5EQOU/jJ6RA/6tGjR6tVz8xXm0sRqXVKLAByx+PjffWxeu16CiFkGvjx7oqoe7x5nJOcnK8AbKbd6vzmH77y6u5qvLh29syztwB0Pd17+81qmEa6erz5g9//p9ARQGZkwhf8D/vV+tHmajNtAFga79x54tp6fdb311brV7/0cgB3r3aPV9dO+jWT1wjQvXxwr+wVDEchnvo+AbA6iZCj5E7u3fuq5BZO7zZdv35z3O3JpOu6qZYAuKrqbrcbVqt1zpu4LNz/RQ4UB/4l2g5b/BXzlHwZfLSUtmph7VDT+Q7iyWocwi2sB0hdBlMtpmaJpdYGuk4pEWL+GGTxFH9yznN2d4s8NiJC1fAosDero8d9xCSzcONIRSkgNtNgyQGQGH1DZzD67CBwhFRdoUvuA7EQ5lON5pdKVEoJcidmPWxswg0+aZ1KSa3KspT70A+61mhiuy55KSwsKRGatxfqTNT1yb0YENVXRGPEoKfW6kQ+EwRbMbYciED7+qi6BKcqWmtXKz2n4CpGr6imWusMYm7iWZqRRs31IaJ2ACJEW0FE1ECSTCJgNlMBtU+BIxumCsu8VMYxWltjJ2bNeCLCIFeLFj01Wqo7zIngVUM+5iwGtaqSGExxW8G967p4zWWqAZVIkmogBonUtFY18+MNzULWDM3I8iQv+4+cM5jqVIxMZ/NmXEUGh1kx1do2QzlA1dKeh32c1blj92WuZA2EBSdLObk2Q8RsIhOh4FxYk1zEwMDR/F9kM5FB9/ttTA9VS1SqYeAiRuOkHeB4mBNq2gZoAeL6ggABWMiNIpsvpcSUMJc9ISKucOhcCHpDBXIj0TZ5ZlUzV4+O/UhUFVvzqJTCcGVwkDGzWSsRF7RxUYW5iCRZ0oMOaPylMVFYOHcE1KU8BwtS13VCKQoSTtTmdLaQaI40m9aoakCbNrZKmIhZk/TcbsajN9KypVqJwt6ep8NQzHw/7phnP5S/w9aXc/b5mFKvVislSkmoS9oGHKWF8EZk4AG30X5+zhnCYZoupRhFCISrlaaNigFGPJOSKkXEtYUUK/6iM33DDTgSQ1IGgZgMXsp+HmSxAkULOyckLDNFc6u26laHBEfm2Atpqcws88IWzEGcjg4zdR2AWtW0SpJx2o9Fc04AJCfVwoxq5fzi9OrqEsCXXv3iG2/e/chHP/zuF2898+yt1Toa2IlFU8pare9WKTANqlPZE/Ew9EQ+lX0Ambo85EyqKHVya9uwbjitOu3HMeXe4NFplFKq71OXqpbNVvvhCQBPPfvM/fuvnw752adu6Lhxh1iJiWbVMee8m/Zd10XRmVIahtXjzZYgKaVZ6qOqNZKiRKSUqZWGs4l9yENatYR2r0gpm6nBuqGPTdc0lvX5oPv67ueeXOXzf/Trvwbg+vntb//Ix3b77VTL6fpMA/xpZlbPzk9LKbXWZuEeR9Oa+y4EY9VqWBa7LL/4d3/h49/9sTvPnF1dXa5PBMD9B/dOL1amqtDFi17M4S7EqmW16hvtSVgoFY0jmGq8ALC6W62cUq37VV7ZHJii0Mw5HoMhyENEqiU8Jw7rJIQh5sSRl8lM0zSGeznn1OeOxImoDcbd2ciIzY1AnHKcdMWUQbvdTiQt3+E4u2uxahZPY1NwxATXwdS28VqncCUu8jzVEtxOZ6q1dkO3RHv2fV93Y6111a8cEuOz05MTV91ebRhFhEoZY+0+rLPZZORgmjDF6JR1xO5ev0pdv3/6xSdsWAH4g698tT85u3Pek+jJWlw3AMpUneXh1WZYr/a7h8vmX6sXK3G+txWN1sebx3DPQsDu+vXV5LcBvPHmm26XT965PnSd2oalrcaLWpJAW0+zHcbd4Va9ZhD3uQewL9umqtUjJVsMlWeEdYiFlqsrs5B57jKEAeynsZhGApHMtu2ZeUWNVKQWX8acs6maWerSUsgOw1BrI0OJSNRA6g5VIrq8vDw7P4kDaRxHzszMaqUfeqjMyj0tpcCIWKLHqGXKktTgnHN3YHGrCkne7Lanp6eATKMByKe5lJ1wJtA0bbt+FS9ARGop6/V6HPdjLHOod/coTRYpZWJRh1dNOZHwYl2JuigkrOM4Btk+iu9a227E5jGoeskxzZR20ytcrWbO5l50GoZ1zPynqfRDv60bIKkqIwPo0hrJnEoZr05Orm2nDsBmC63Dbn+VrMAc3Ec1X7USo0vZwFMdAURK1AGE6Q3DxM5htGZOfU+lQSWqwQwewJ3a9orOzCAPWUq0f9VKHStDQlCEOKj7fnbweq01d201WqcSQ0mvSu4xvXKCWWBkYqDmC3xHmLucCAglqlUNuWjQyKrWqCpyu54iLIni/a5WK6IgQItZRDni6uoqp77runEsKeXwxu92+77viWR7tQmDJIBprKvVCm6l6GrVqZZ4tV3KwqJu6/VpKboA5N2dnIXoYEqPVaeZGSkvMBdlgRYdhtVU9gQJ23+tAehxYc5pSUNrYcluYYQOPba5e0rp6vEVpwaF1Tqy96VMJ/3qmaeefeurnwfwv//i337lD9/6uf/6v0md7Ld1dXby6MH9tshNPE57chNfPD6RVEeqqr6I3km1RgG/6HBiDI0M8yloBW3zX5XmvDWQWYuPpZS51njNXR0DgaQppdi6L51FNK5LDNOyVWPGkTgAoUqzMnXSkt14Hm/FxTFNexFheNWxBYh4cS1JKOWuBuKEa9VKAoHoZBHWzsMQH1dOfSlFUo7cnGm76/NKmuGzxfdU9X59UlG7xIp6OV4C0DRcjZeXm3unJ2c3bgxl9xBA3U0rNslJRW6eXMcT51PZAthvH4+7vRU1jGdn+frqNoDTa6uTs4uOBt97mR72PcWAI3WD0lQmHfrkOsXcftXnSorI42mZBZyZnZqT101TlHSS9/s9gT3xpDW69nhKh2Fw92macsuFdvpXOVC+/vjD7BhTHduyLudYudVpn4XCVsrzpwyzIXfF3Awpc78agrUx7vapy33Xjbtdyim+kqoqiYlIx7HrerXSrhtZPK05KB7hviyluFpo/w9eDXORpFqCZJ9TYlCoS4fcTaUlyPTrbhpHd89JvC769swNW24HC7O7qnZ9LloJrfuapmkcxyyyHlZWfaw1vgt96oOM2PVdKe08YUapMKtWtULjUzCrQ5/LOKkWzl18Xqq1tvWzEzehsZk7jJ1AQkRuDS9Vdcwt9dxSbukBcFatzClQdrPnouactURaKXGzDdqiplyvTtr5X9xUhWQYBiLajWNMV1NK01TdPUmXYmUHxDLiuHkOSqIzM0xEVGuoz6KgSimFEXXIQ2vkGWAKCgazdF2OAbFQCtPlkLsWBOZuqpwk5VRrLabtr7qP+zGA5+0FpKSlqCkM4RJqojatpA2FztRSVxJLAJA4pQUAZ2ZEqVZLqWZJ46jhBOnyUN3IHEzStZjY2PaLR4Ap2nehVhLpE4dcpVFvg3xoJsz9eh3DL91Pk07h1WDmSNECKKc+vkSqSuyNCz7Vfr1y932ZJCefCZ2SkDipWq01SRdYAKt1s9l0XcJMyTazsUwiklI2Qyg4qlVz4yTkrKo2j7qgRkmYCGpLAkOXu6Hvk7rVqqpaQlyDRGyzC7LxPjgwIsTM8zxOF4UmvNFGbeaJlmnKOQ99nyVZ0eakc04iAeA8zEokeTN3YDcFS5FAbO7xe14c1p0Im1rV+dA4LGCqukgQSWdtC1Er1NWbwpEOKuMuyYwfDj79LNGwFtXCzKoWy+pSavy7YmCkMpNK4ysW8x2PPASKWUzOgqDMkcNgtUyxBFqdmtXUd8S0223jkzk7OzGoajHyA9JeIySFiHg37VqpLxTXPCe4kH8DxsSqFjIyYkc1YpI2ImLm3TimlIKIFtaAvu/Jsd/vj2oIROJ5SO8Wb8+ymVyGl3W/j95YawumjlTykKKZmROuHj967bVXT85PAZyc9p//7Muf+IHvvnY7rU60G1qMi5kRR7yOzyNwMCWH1joRu8+l1X4sfd8bAexOXNvhouHXagdWi/9jZ2dB15NQejztAbzw4jOv0vTmWw86yqcnHZNRTDSxq6iAppVwos1mAiDuoui71fFUzE2XKM3YGxwZOuiYUx2aHzeagQitPHVoKaPk1cc+/tEv/tGrv/rzvwLg93735b/+X/7NZ558JqU0le1q1QN4+PDRndu3Hzy6r8Uurl0bd/v5ZkqcaL06e+Ot18/Pz/ZlC+DLr/zRP/nsP/7Yxz54suqs7q42CuD84jT6+RhjSRIAnNldw/YZO9JG9yU4Bduv5aLl1Ns4grnv+9VqJSLBp5wmhaGUEiV1PDPjONZao6k7ZLtIBmzultspsN/vK3xISd3G/T5+e0PuuBk0QoXe5IuCOe3p4HDBcjsGFeqPV13LdziKqpjXmplaE8eqN5pOPM/tw1UTEZFUp8IS+C443Ly6KzGBJbSxHPvn8DJRU9GQ1Qxyr9td6ROn1SnoJgAv/PLnv3DvZPjot73n0f4tVANw7XxNpqv16VT2KXXxHrxWdYkUbGuRxGAPUFQyYrUCstPTAUDK73r99Ud/9KU33vXus2FFncR9tkvcFfVuWHUZiSYAtRaYCDEolWoxelpEfcdP8rG/NCz3fqCva2hNVZVnA22E+RGhkxQLTyJZ9YMZtpsreJuTphbZnd1nzR5AFDbIoJqzu4diRaQJH1brPurCqLfW/eAiNtVpmjpJX1NJL3ZoB88yVCWQe5mHDizcMdHl5QOrHl5HVd2XPQF935+sz5pIqhQng3mthYhWqxWAsZbYEJJDS4naLhEzwHF9Nu+Mz4JCEFH4YKPUWKq6+PV2zRJcW1iguTX+ebO8qapWK6Z5ns2ZWTXOuXcl1rbRcgKRSaJsaaxTSqcApmJVSYIO6lTQwlNPTk/N7Gq3V6vDsGrK7anG6R3lTixXRZIb16JTNE7cgGHuiIvBqX2dp2ly95w6szqWMYZf6/VaVLQY3JbZ2Xa7ZWbqUkqpMRsWWAba28mzpCuUQdWNRZwPl06kAJkZHzn5hcSJ4UHsbxboWmhG5GK9HnxEHD6hrKm1jOMYA46u68waz2WappQsCr5aD+btw0dQm6u5lPEQL9eYXFio70dP5qzaJZv1JjYbdeuSmQCf+QIQopbXHpJ895r63l1neKqRStsFAeH7dyMIo9bMQix9TgAuL68GRsdZzWwsf/b7/gyAdbr4mX/vP/n8F/5g/f4PXo27rk+p64NrU4GqJsyE+c1YBN4UYmZpFMZaqzsxi3t1olZxKqkVMMxVrCXRCWZFDVFVU9Mg/uIIt0RomnYoKDIJzcD+J4E+tF/vH/sbydxgR0stm7dkTc0qIfczRB3eEM1MmUgjjxQtKlIocpnCOw2GpBlin1gSKNwFYYxMSYqVSS2vkxo20w5AkuGrd79MrKcnwjRa2QHo2IXA1faj5tylLp0MKwB8lhUOMEGsWCzrPBmzuY5MlhP1cbWVkawSlEHk2jaAUWaE4vmQm9bcRkykM575HVxd+rrGkz8ZZeNfChldysXjnepylZtZltZ+1NpIPS3KWqukFPl0Lfc0S3WrajJPipeAqvk5sgUARw5VDWb2vLQjNo84RmGWCP8iX2Y3y7iMmjnC3XWalLixh0rVWkriJCnYOzwf4NJQQTzLolXjYBQREa6zjqxRS2vp85DNoolqF25oHqndj4c6VkBG4WdMzKVM5sqgGecNZk4MYp+qkhH5wQqxVDVWLK6bNEsIxerCoaxTcZ9BGPOKPKAYTMEpt3e0AMwg3u+ncL5zS8uiBYjGOJARQn9xKJIls5X4VQx9jiNxmvaByWgT4aPctKgbhbOhjYnBcNcQiyzxtymlWs2CvOAWun6BVXd3LzBt6lGUFoZLTEwi8RFM1SJUvEwTmDinCHsK3yt7RC60vvQIyupVdYn7SSxtPksIiau5F1N1Y+ZglLcUngPR08w11v59zuqmZkRIKZG0OEvVEk5QnVPDaoOlN3Xb4h51pwh4JqLEOQqnWmtgChbCb5hwBSDylGSJ45mmSYiGYYiOb/6859dMBqZYHos2Ane07HQIVnKvGoHxnLkRNLRuNvVsWIecZbEu0hxXtoi85vLJXU1VqVBM+ZvI+hCp086QkPXVWmutVGcVOQJ/3vC0YViLKdzs8zoyqLo3Eq8jdF7Vau47EkQc5JEKZp+YgWZQCPtSu6zUYbZICxmo7Seyx3QGMDeOIifU4ss9joPLaUmzjlgJDfZnk3azQWFWI1POmu+bwa2vJD/m5S0dzZIR566Atu+jL4nXFNFDCuev6V6D4xcb9G+4mFiidjybKSpMIn8xfDsUInKagTHOQm2RRMfJfNDwEDJYZ+x5jLuNCAKrFqX5kE9KmVSVmJZckeAUuvurr3757/xv/+u3f8eHAfzgp77/L/6l/1ASel5N9e2G+Y0CAgrOAIUdi0SYyNwUVWCSnLzdZ8YOIyQRodqoQw6hJIOqon0f4WRmKAGlTkYUnrrxxvWzuh3feuux27U7d27krgLY1dr1VmxXfOqxDnJs159N04SqjSjVaAKh11LVQ8DSfEXBwWQ8M60kyDiR7kGziIiIVuvV48fb3dXWMf3Fv/QXAPz3f+t//Av/8c/8tf/ir33kgx/tJV9e7QAMJ3m7f5w6yTnbIot071fd/YcPH189LFYeXL49rBKAX/k/f+n93/Ke93/LS30vjq7qbim71+tVrbXWKdotEYr8sxlM3JaNzOwghWN+DDgJCnUpOdRVt7vN4ibVUr4mKjIuaavaDXmapr1NhyhQYgWJUB8khVwkHpTIyIwDa4YhxceLxaES+wKHt1DSVpPF09uljoVndUZkm7otEbONgOxOZlCn+GM6Wi+FqsDfsZIySKTM89RSWsnhTCRMKWoXxayzI1aDeY6bXsu26xLV/fnpuaVpuH4C4Pr6+Zdf/soXv/DaVPWD3/rszWunAO5v3+hZByIdS79OcY4o3MkU1dVhU0xO+iQwBUgSG1di7dcCYHW6Npx98ctfeOvB5dOr09KwFEkNVnToUqxuwi0vxCl1rrlqoWjORcyMHEkIsxaORGYEmMfHsfjXIitEmJYguyxJjN0Qs/w+R/BqEjCRDV2Ppg6YM8/mQJaZuglVNbIouepks1aHGpAAACAASURBVGdS3BHDMqtqYXkInT+1ENpwG87UQ44rPEgfIhUc2NYoH5o0Fa5q2q9Pd9uyXq+jA2w/M7x77lETmFXOKaWktdY5VrBL3PR6hNRu9lbJpRzQ7DDlHk6/mNDnnDPLkf8ZtKzx4wE1rzqBiHOaI1qp63siCmha6pt8LMNTl7fTLoHTfCJNMqqXOtZx79zndSjvrKiNSYiUcpfbdHiaNNTCnGSJQ3PtUgOwK1RVKUKRckdmtY5jqV3ig7NU3UgJHli/Bbsdd6qZxRS1i/9RmNHxvdswHW6RyxAwznA0wzzQlnOCILMQO5kpzUJJCetaw/wv0DURETN4yychOoo4ZeaT01NzDxeDiEhKgU8/PT97+PAhgJ7JwbkfzGy82oZRWdpmyVLu2rESWSdmKWdHqVaI2jpFVd1NWAAHN0TcXJCFfnpRXFdJbbCKw0C/RdMRMZjN2tC0yWWtsaWPoapE7BSS5hhI5Vqt1joMw36/11IArPqMqZ6tTx5dXl27OAsg+ntefO6ZZ2///V/95eefe1eX81RrLROAfliDzCeWlPrUtQ836slAHXqLeGhBjwiD+BLr6A2e5QxtATfsc3sNYg66VBxTNVFKktyJnGMBrTRrmjRYaHKEg/264w3+Wl0B2ZGOtVsMSixEkmqtZs6JgQAdxyQF70S7JY1QGRdOeT7QUGs1VSb2kIUHTZkEDrUUtr0QrqnIZO5IlHsTA/Bou9vst9euXdy6vmbXYNwMwuTmOg1EMKMakRBQas4Kd+pzR6pR4ZA7lLSqmo0a5GaAasT+RW8YucLGZo4jmh6WU8WxNGlzORtf4mgql6ncv3KuhHekqISf/+v/jS0ludGLGmeU7ChMYOlwFgQjRQMsKalbnMkuEiEs1MIpdCZQGMjCdEaExslrhU2wCLxpCp0NFR63zwGqvSQ0LzZ4dXfyJOIEV4sBN4CxtoYkRro0e2Bnvwo1u8QROjp0edM8i+EUthczq5woMuxrrSRctRiced6dN4zAkaMTIVabGHExtMmPB2zPSYgxx2kTomIhdzJYnoHeZdyraowp2TkQWm5gSSkl1RqxU3FdUuQ+wIAWJ0GzM6+a5dx7O34ppSTRVfBxsIhF8Li7F60xOEkc899qXkPfEQsYYohwkjBaLCB5r7WyMwmbGc2GaHPzNhZto+TE7BQwdXdrj0YSgXSFPFZ3UbeUqkwROxcOtwBOlUDHSorQKGMczTLaqPfAVNepQpgpEbum2QdRA5RKVPRga3V3QFLnkXIzt/cNnxc+pZbfUedpePTGLWfAXZnZTM2WdJ7oR5igzou5mJkCgdGuh/iFt5wyolAfhBQ0Ebe9MhEz11lmq7HWIixtfMOsorHDm301eCWBRyVKtGA1m7wiAKztQNM5AwX+x5Vffiz+TTmZuxODxFlIaCG0mLmbu/ocY0/zcEecc87d0AZSddIyTszsdBxB4jQPhY7A5odXQmj0EOamJ12sxPEoZ87xAVED/wEc2aM6P0pyDBQjblzZkBXzYXfoKdDHjVwTx705IR9Br4hi1wxeqB9OTW4ADYmTIDwnjZRMJDkdYmKh5hYr2KACzdtoM59P2kTiZLC41eZAopDzC4jJvH5tzNw3RIpKPHwEp9BENFqhUc0skxaYRPI2gGk/JmKiAJjNzSoWqCQtAHtQ7OHVPdby7UJMianGiC3ijxoMNkl6+Oj+r/6D//u9L73w7LufBjDpZji7eOWVL55fH0jmWqclfpOjECQmrIkVISkghFV7Sfdx1woj7khSs3DHOD2nSaubpzYedcAAtVLhY6yINldvDt362aefeHDv8dXjcRjGi5s9gO22rs4Tp04SqdJuDImdqZLamIQXnUKcCMu6+0AucFqWGQtpIrJmGAzGEr3GjFJ3XSfDyeri4gKaAfyVv/qf5SR/8+f+q3/nx3/q2z744RdefB7A2cXJa6985drNG/vN3oWRYjV6cvn4MQlJghvB9W//nf8ZwD9/+Xf+yl/9T59+5tY4bvt1GvIAYFc2KaXF9aOLPxMwjm9MK0CcSWLAYRpdXyNdmeWUrFR1L+MkwwAAYiH4JKL9fq+z4yuxhJsmutPjMbyqEqVJ90uBHsNmjmCHWNTPFgBmogUkaaZtOovjecqy+z2sg7wtasKrEmrVQ8A6c+vcG4VLYyEQcV9tWQdyuNXmIY1KdMahZTc2tS4NbW9jYzVVNyN26mLq2Z32nZDUdepks7siHQHcOF+/54Unz6/d+n9/83MY/MMfeA5Ax0PHBaC+79VKTGo5kYFMtdRRiIeUZ6AXqjqbIk08A+RH3Z1fu3l2/+zBg9efefpGJGWshxObVLK4WS2K9k4SI5vzvADx4xigCLebrWnNb7lYGRfMiscKg0TrLPeIfARthoX5qvCFTDGD5pGYp1qDz1zm0ViKvrplphkduhWLJidO5JA/mJmW9iNyzvMkwuIrJjg8bM7JtCr5POZtV73GGspk3E23rl+TuS/tu5y4ee5mhqKxBoYsBsEU1oZpmpZEHjTDGs/56n6M8o76+rjSnbmSLCJuNpXawPxM7qQGZ2Ra3gIpItQMRFRnvNq8n/Rmkg58A+0NBiOtBFbMoqK+kyw+jW5ZNNKLuvz/UfdmMZdl133ff6219zn33m+ouSdWT2yKpMRIJEUNVExRtCZEsZRIsmRLiuMg8EOSBwdR8hLYCBAEDhAkL3kNkMhyZMM2pMQKkCiI4GigJE4aOIrNSWS3unqq7qqvvunee87ea608rH3OvUVFhgMwiNLgU3Wxq757z9l7Df//76/u7JQXREahhS6lMMLcYeF0nUTWTkSck3nxSdIVbRDDGQxwbPvCvqe1qGrOKRxntRSCTASWGlXvcrlUK5syAuCcubZ45kQpsZgpM80PkrrH9d688W2HKeGNDez57JgPbTMxhDnnPNXNAbfjcazMnHM/OV+ISGq1k/tnrbNFRwStNgwl5xw4g9PT0y71qsqMUto+IGoIEXHYOJb5BYnnJ4RX7Lw/iWjlXYTPTeeVI7LoHlqbpJQiWnl+ljhJCKyq6byxZI45cJChJN7r1Wp5dnE5jnV5sGDmmGUfHx4ZyvryjIDVor+4PAPw+BO33vPeb3npzp9cv37lT1/40+T58PAQwJsn94loseiqOYrTDCkgEhJJMiPonUo7D4iZWkem7kygKCXN24jHpmBQWF70RNF1goKkB1FTqE/UqoZ/bZ7nfxlt7A7b8Wd1rDoDcTj1YbhLqeNQThVzxBNKsZOOFz+YL2bmEPKJSgs201q96zJNdg0HyNFGPmETBcZq3WIhxGP1lHJFD+DN+68fLJZXDladALXGhEXYqJq5LZdLi7GfNzp7Cq2Fo5ZNvPrCnEhICGBSCzKuEyDGjYHfPgonIxIye2j+EPS4fwEwjtyACD77Rlmu9xbLPtcATdEdhDyARQxWazGzlLpAIGn1zTjk3MeYulVNOduUSxX3RezYRSLZymUvznD/2pqrNTNr/fPkkJ9Jxg6ft+5tzWCWUkoiMC9DBXYCT2Z2M8JO2OXupjA3Up1PT7innERkfwY388LG2kw089RbVeEsfWpb+mbneegGCfYqM7NzsUZ/MKagMFiIIGKYHq9ki6Hy5XI5bgcA21ElWVBFVGvZjgA6WQoLM6PGl9L43e5uUNlrTIgolA5aI6OMJ+FpVa0iIpRsOqtNnYiCAhvYppkJnbOo2zg22XjuUoAY5i9renLayZkplZhqBLPHAFAWImrLrTC7iSQLgobGjp1zztUqKKKnGIBVw9RNWKltS+dcTMlp0XXFbbvdqjQpSiIWSeRGvkeiMSfyOLDCkqkNuE8EcW/sUhYxNSZKKbmpQmMvIpMXaHpHAKDoSESxH9a69SmdJ2UwsUJmoUQ8FcQ8mbliSkVElFMXxVutmhc9AB99DlLZE1aLuYVqhqeZVCuBoGESnMVfTqSm5koTao1g08HbpBCNQWsW+F51M215LJ1kzlJNYU7ThRdEp4eHpDsscSJ28sQSVCC02YjHw8dx0Ami7LRRaymBdkosksVTHsctJkj/1GI2Wbc/vM5sxwsE08s4aJsFxM3b+G0isdPdz82JCipnhotNyqlWODXoMHS3aY2CZYcyeRikTfsM4Hke5A8BaxOIheo4ydYmJoi5ExNNwywO3sqk1p+gqrGL8IhApQazNwoiy/xVGJodmOFMPi/n/gINOKwYmEk4cULgZ9uLwSKUHUyJiY0ULey7idVDxB8rmuBK0962nFzNIko3svMaEVetuGtwsIME2a6TlF557bV79978qZ/+sbd/81sBvHn/5bPze8sD7hcETjNJG05m5IBTrRH1rO7uLBQbY50a5q7P2+22qhGrwMG2a3ebrtsav4ooSRLOVUHEgYnoqtdh4H752KM3X3n1tRdeeOH65RGAR568ZrYttSyl67qepBEoiD1zLxHIGq4wDlJgN28s55qVPc5R0cneCXvIUjFl8+iolSHbrTHn7eUZgMXi4O/8Z//xb/zz3/rIb3/09lO3vvpbXwRwcHR4+4knTy5O3vfe7zy/WE+pN1Z07JbdzRtX/uCTf/ixj3z4wx/5TQA//hN/5Z3f/DbVMXc0jpuub6Ykg2/HgQgpZ27xGfEKqZKK88zVgpPFUQiJ7ktrhTk7nGjRd8vcCG0Xm3WTgBKpqk+IgTBMxq/nvpvV2rVWLcEtbPIncGA1XYijsW2hMBHR7CASbw0zOVOa9hJN7s7k4TNllFpDAkrQzCItVYy8yiz5YSJjZ4dPYFpVzV0nOYWqDa0Is8RCEkbWRt/1ME1IhorWOR0gKSq5MTGxoFnA4OyDVYLzUHp38gLALu8ddKvuietn7/qmP/nal1eHHYBvffuj2+0Dcu0T3HxKmQAxmDyRZJYcK8RqzNTCU3mg3ELjtFanxbXrh5tNqsX75Sp2C1qqV131vVqJ75F5qSAt7r4GWVTYszRjWkbtLj+fqu2vy+s1JkCrW1QQ2blNo4hyztFTNf822eXlJbNFr1itIBaTZlCbYdTxR4fIM6UUJaa7qVUiJOLMwlkAFNVSBy21ZZtOguc2lSCb9ytmJtEhJIhID6lhyUHyLp2t9fT+5aM3n2BRAFrVndRrqUOXF1P1UkspSBFj1uQPdSxaqkBi0k4+FfHu41homqbseMC085y3LBvVqI8n1ncCIJyNq8GNjIh28TTW2K7OVGxKa4K5ewhnzKr6CKD6hiV3cszUn57rVk8BZNHVMjHUlGqVKFpL8D7hZVuFPUturY2agNSU3FJumINt2caqR3Ii3guNI+IkbqTemlhz4pmfmmZUmFetQil+2JZ4Pd3swRMX4b1vrbrWur9eDk2hT0ax2JcSawsp36PQOSm8eoVDSKglJCDI+XFXbbbDHMrobpy7xbJfrnZC3812nTM7yWbcpu0WwNHRUSnhGPbQAgIg46qVjYhVvc4xsNEmqRsR1TpSy3PNIb1ojJBYm8DNVKE0C6wnTalzW+mgHYogYWevw2jVmVIz+sI1tnnOKaXgJZ2cPCjaYlyW/WoYLwGsz88WucudJO+GYXP37n0Ab33u2ne//9v/6T/6n08evP7kU7eHi+Hs9CLKBmaG2tHxgRAZNRN4Ma21siJ33BzvQ1VTmE9BMLsSzarGPTjDJN0JrDBSVfMpCAASNRwZ1RoN4+zJ//qY8H8RwzImPnPvEQ2sG8BqzRslXa/VNustJyGWi8s1gINuBSaCtQitOciTIs7clPbMQ+4MkRYNM0nopz+YJBM38Ze7qxGnRYZcXJZ7JxsAVeXqsk9mw+VFDoYpsC2jEPddV3R0J/P27nNbNXjoE0PVAgVVY2YjR5qyzNzcY9DFAE80OyZmghJRy+TC5P1uwpOHxhw2KTLoz6gz/qWmGPhzvS37YcuTSdYwXRiNs8DkROZshBmvok1cWcnBLLnLALrcb4btUGt4ExQmrYckU3coweBKE1Ca2F3VieemiuY9NvGOEZqFhOBeybnFuEHUavWQIJtZKSWU+cyRyOhjreZK0jzzbq4eZc8UzgVmEDnCM9+KFjJzreZJRLV0SUJJES1HpD2mlDQiM2uzNnShqfRmQ0uSUkRt+DweDY2wc1TOjU65qz2JpYxtRN51Xe4kZ5mQBD6r4s1qcBMEvF+vhlE9rmbm5ESm6mTbYWhTJFCtlRtAB6XWqQWoRuiIJQmhYUqdTN0klpNdDlVFrMTdVbXUWqjFTrMgMqtamcGTrn7SC4tbQ5I2oCm1EUzDt2n1EcZQgBpJFk7qPkd97GIyxWBkbhojr0mcGH+sU0vhap9p3y0VXktVN58rEhZJ6IVrY6eCmINGEfovwwS/nIdrZkztamMOPZzuQ0yppTcayGZRliFWB2KNPWYAinutVYyZU0sA0aZmKlrdKSQJwXQwopSSVY+3yYknHFhliTXftM/n5kn1wIoFhT36X2u2SnObLW/TPNssruL2MpCqB3BTiHaZLwRm3wXVOZmZGJMIVcCd2oiu6WjiXW4JvmADhBMnIW95rtaEdZYC2T4v0JmE2ci+zuQeYwSCWNOFwLwu+2xm4zh6lbCoQDAMg3AmiIFDpeLTQAHCWj0CN2ZGVfx4XjVNY1PXambaZLOxckNOuY0DqQnJNWShzE2U4LshdTzb8BR2S3KnJimI+dvsLiHyBgtOzGYMQInii6TQKTXAFU2ZnKK1aeIoPplqRg5x+QsYEyuciR2UEIJfmsbV6gYTESbRiXXX932iNG6HIBM1xSzUJ5hCC2gNb6QE+r1N5WP8tB3H6HCmvWsbutWJifLMW58dbQvg5qPX37j/8vGVXlEYqX3ZxA5XUyKwcFhRLMjqxERkKlU1+DyuySAEAcR9J59RqBbl5ETNqhdoGSYJpkomAFjbVjy7OciuXT3YlvUrr98FYGJXbhwsVzeqVtOa8jKY1crAqPsygcnXoLFJxlw5kMNjHdSoEBqvZYTyqukUDqSqIF8sejhvLzdXrx0DWK836voDP/iBtz3z9FNPPvMrv/IrADbj+a1Hrv+jf/hPPvrRj37o+3/o6tXrcRudXpx0Y7p3/5XjK4uLzfnP/dxfA/Cj/8YPnF+eZpFu0ftQQhVpFH0TODM7Ytfnqs6Vp3leKIGZ2ILTgYfA0VmImU1rHcbELWFRDJRkGIa2kZ5nTCwRuzPbEKLHs7aEijxzDMNGgPidpbTOIXU5NiRucT9NyszwD+yCJCfiv0iM03ZTWCIwz1rwOH1CjBHpZeHxbcYoIAqIuOQmv6J1qwPOfa3VdlkMDpYAQ8AtIKNtxyGZAtZNNf5WpQxkliHDULouHSwXAC6Goc/d6ckrzz15C3W898YbAF45Wjx+c7mpZ+p11fce6FNTwJwpkcApNpCdJ+EMV9PqOkBqLK8OUiplXK142ef7b55efeotANxKTrwZiwLqyZGjTwKZWSEuKU9iOn9owzxz4EKsRNNGpWEpdBrht9BimRdlbtGeNSJDDD0jvZK5eSu24wZ7JMJ9GkUMxfYB+6pFtcLJwbU0gxwxCQgpRTHDO7dL7GFTpF0096CZG8GrO8F7broMV1NTvjzbHD696Pv4eyZDUa+SxaHRkQpnDdA9M5HPZu/AbieWOtbAWxIJBYtE2PfcN5F/FBLlnHOaOtkmS2lrQG66JBKSzGRObbE5h7a0hHNtkEYhIvLELEDGpAgQd3JXcuO+z2++dg6g73KX0rA5Fc4OCchon/MwDKWWhOxm0WNkoW7RuZqbZQYlqY3+UJ3AKUvaoZGMZhI4q+oirwK+A6fFomNQ1SEWxZll5hN1XRe7jnE7kPCqX1wO61orE00Iw6gOHL6XTxAx0ta8k9gvZCdJuTXJrlUNl6mXUkqZybgplhVq6PtV05lvS3VKxIPpanl4dnYW0pIuUymb1cFBSimwssysVkFuXpjDvwAiT5lj477veo27kpkhrKPKngd+T+5HE/C/pb7tBb4EZBMuFkMNm7A+7rQZh066XegytXy6yHerxQD84R9+8oknn3r22ac3m0sza5zU4TKxd3mxGTa5P3zksVuRUvTMs285POo///xnv+d939t13dHBQYhTXH29Xj+4d3ZwuAgPV9cfJNdhGKqOXMlSw297tYiPjxYyqlhA2FvA7Gy98TDEUoRcti5FnMghJE7ubO1I8shYsUmbPc/UGH+eUHbi+s9pYnPnLtJOOq1WzZcHh5KzqlvxNhkhY5C30M0040hj1RxJihMzhZkpZzGroOblJpKm8BeS1DUpMlFRgxvnxenZ2cnJJYBHbl07WkmflLTkJFVLMMgX3XK1Sq1lc953vLrVmAk2R4kxuzk7yCo3MIckJjOCEAg2LeWEnKeZ4Dy4aC0+k+lDwa1hg5/U2tOEBd/Af1S13QsTWCfu3NpeCiRh6TNU1cwntHnXdSlFuoE3dLSPWqqAknBKXIu2iDFD1d2Wa06bms+H2LvEF6pm8ePaJBbysE4RNtutiCxyB0QVypOMkeaMhvCbVCvVVLUaE4BFQ+G4xZouHu9os1XdlJkpxy9KcBajwdZmlgkvBoQ4pUTTPIg5sVlKLBxC/XjFPHL63HaLYDcCObOkzLBI9YS6q0NDq0bsZgEZlZ6IvVZTLZxb/yYStbRRS6/brcEmCmsYomI35WASiLlFnndiYRiMUuJgG6UuAyigCM4r7lW1RRMa+tzFTJan2MxSxrkwMLNGdqAY9bErXC2nPLNkEjXH074koZparZwTTTk01VWrVSGtTfmyG8kRkXmXO29ZZhaj8zKMRuhkvrFhXk2d1BiUeUeT4WkMkSUBqOSmzY9DMYGeXNtxP5lbErF9bxc1eGY7ErtcyhjxAimlwLu5eikWcTPEDfTj3qbD7q6loj0wVIpqrSlBcuq6LhZOxJhrktljAnLyWdPcfrGainDXdaUN6NsgyQLJ6eDpTgeRgCwGyXvHhYio1cBjJeE5SbmUEmV62MAmRQWIPSbLansfV1yRBiLvIrqVIOwKVq++p3ncbLedpCwdEYlPym41qJGxTCkoxAyGwdyoepXcTaupyecIDwPz9Ck1ZyumDMEdv7zWWqZcp8TC2bxqDdfCQ8IQwUTI8mlKTtRMdlMBTgBxarsbgrfOV0P/ISTzAz5dhXF6tembx8wiQo9JmGTmTJnFNJZjVdystV4jqJskzb5/p5DCCDDS7keoBnevbZL1F23A0efeYMEbEqJpLQZr7CQ0OKu1VDwnMjMmZnJEwRl5WFadyd1bZB3D4UQO9lpKNU3czXdYNCqmTS+q3o6gk5OTT3zi49/2vncCGMrmxs2rYzk3M3huF5OIei1jpYTUmpTm4gJzjGiJl6HhH6uw9oF7DFkhAKIaUTpdyoDJ3JI18KglpqC51ct1t1g6+TBuj64cc3/z1bsC4I+f/+ozb3362WefJq7b8Wy7LgDET7ucrBZi4TaTg4A81F2qfcoyGUwnEb/PzB4imgUmTaAeU3ACERZ9vnf/BOabLQL4n0BC+KZvfuv9ew9+5m/8NID1evu5zz7/jne9/bd+47f/h//xF69fuwXg4ODgh374B3/2Z//63/sv//Mf/dEf+Q9//j946c5Xo1QZy3qxPNpsLlMWi3QYEMWp6mSuAYVyVSLDVGvGYJuZ1bSJjqmNoLMQg60q1NbrTZcl4I45sUlSb4pT29Njz71HHJrjOFqrV4gTq23jm4IZVXIjU52H6EkyMZurN4MpTWLPEEr4nBJKkmbZv8hEg2N2tVJqwU7/6dHdx0LF50IcLGRmEIZZYol+wFEjGHUoyikbItTDVEkVhKLWMkeJiF3QyDw16OtuftAlLcaSSuaNoclN2Yg2t6524/biHY/f+vyDMwAvfeX161ffdnD1eDOcZGrMS7BVV1h1SuwUmc19ElNA43quZjX0HpKy2ZrdDw+Wp/cvTg4vARwe9IteDg+Pax2JM6GPqkIxOConS8nhMuHZeM6Xif6tmZ9FJiWw78WCUKlVoQKJ4VFtQDIqY1H1qJbMcbnZCFHf9zPpihwiEhIOkWnZSxZJMSmLeWS9z3nDURFyKU0eLDnFGokomdmk9Qi/YjC02oXqjlrNLWhbbCqtfaatomihWuj4eBUKDjAkJ0MRgm6NvNFJ4sEOJUvLgWOZaak7FNMUjRwJc7EkmbmGAbOcPFi7FyQIpJN+3sFE3M6VKdmezb3UinnENu8cSjFDImJBs6hKZGPZOAyLxXJ9eQ7gYHnQ517VV4vl6VbPTs8AXDm+VgpnyrlPsLFshpA959TDS8tvs7GVgMmBSGHgh9bpoMhEhGI/OTtSNtQ0no2gosCI3dhpz7KB0INorSLc2KXVYC4SWtT27btbrdUMlIS8KUudzFTdgma9my+oG0nMydUM8eZmYQKp2jCU1epgOwbKIh2sVr//+3/4C7/wC5/77Eu5B4Dv+773/1s/9zPPPvvUOGyI2z7gYnspMd4tNTzPMXMRyWbV2bkTU68thYrgsACEMsdmUm1sRxsT2CfhksV7Rw+VRMFvocZNJrRBKiMlJkbOmSRF9wJ3JlFxN3YSZwHwxv2T20+91QxZpGzHEA11XSeZnaxfdJvtwLIA8Kcvv5QX/Pf+q//i9q23bs/r5uLy6vENAKcnZ6Z+9fja2dnZG3fv9YsM4GB1tFz1nHJiAnmEQWfhlJJTjVNrhvh2QuO2RMZepCBXVZCB3cg4NXVC8NujRmdQlq5h6UEiHMusvfT6P5eyMQ0FWL00CUZk5k2gx7AtDMPYL1d9t3zxzkvr9fbZZ58GUEplMXArUyIYxQjsolqJXLghgYJ5TchgMt36lN7iqA4xuHnHZJGjbKUyy2YYLu5dDtsaO4nj42uHUjsqBspCLA6g5r7rlxVUSo33QtrEQchNwEYw1ZgXJ04hPyysOqmZjILJSuRMzvbQxCcGNDQDMFpLBpDHX78hdciZAdv7VI129Kr/G5Dzw79n+m3GoH3h9SzDVtf21XB8oO4cliWfp+xgEFitfeBCLDkJS62V0ACfqlswLVImP3QyYAAAIABJREFUgjDcqhYCgEQRAGlwM48SHzBHiMadKGakEIqwZycyQxM4hO8+FFimdc5znV36RGTFJzlPw7HlRZ88tzZ+GGMfkIhgk2cZzoA29Y/GhUtELI0BKsJm6tMI2D26fSqlxCfHlDqBtJyU0ko1Fi1V1dwJMxXOEN7wyK1sDtyYo2oo9LzvWqVaogk2Nas5sfAspUQs5wxzFHRk5dLuB2iU66gSRTjyKaEaC3xXq25QLZkirJfj71NcFcoTcY8JplZMmTFdOjX6SXj8oS2Hdt/y6eoTmwkSrGszpnh+27bGuZklml9AiCi5mlX3TNLesKbpMTNmTPtYY5aoHzSsoU0y2WQ8ZBUgp9SGmGPhJEwJ3ECYqtWsmqLa4O6lBCXBWRozu4k3W/6AB4pmmlz5JFi0yUlmk2azZWbFleH76oOmllDhFNpGMJQac9YnbHzfJTjMmoNyWhCGUq2hamyOKyZUt2JK0uY4Gm8qh/xwYlJQIpqrGucpP6EFt0tM1SZNme/Oo/1e3eFu5o3bGEeEmINB4kKNORHvQtOuBqSkmRyZO0lRvqpqDDiSdFlySlQ2a4LMx5pZk/oEGHEfgNyozNaerpxSsMMTJ/O5SOOu6zZjaaKbPeygGTlCmhNzBGn7GDC8kregt8QsEck667kAAmq1GkxLmdkiTV5tru7EUyahxVjJ2aegQnYnEregMAlRjlauajVFyikxV2vdPwtbZVhglRt/OuYj6jWZMU1jppg8MsjJ3fCNg4yS+/+T4Tn9e3/ev7n7mb9lcIOCyYVCX4SJ9j9uR4BSyu2edmuBSRCZdIJu6q5BLDL3EJxWMzCK1VoLsa9WS3gCoEOXu86wMa/bcRNoLiCr6Z2XX/zaS1/81nc/e+uxIwD90o1GEFWtIjlSIZm51nE7bJg4d+K7HWbrvswAan04ORI4vAwurY4c6+iACLmpNPhLjKegWkF0uDoML9Q4FGKyCC+nVI0lLwFcrstrr7+xGcbcdTduXFscdCFm69izb0grK+XQG6uCqV/mUQeFNVsgJ2GBGqvzLB3MXZ1sYGojiFoclCsRhnEAsOiXEaeqRa0YU6qjMqfJNMTDVhf9ysGb9fbyfA3glddeuVxffPu3v/fBg5O+765fv3qxPgWQsnc9M8tYBiZpkkKRoWyNkDrZWz1FBoKxM8aUpQNQfDPWQVIWzkVbwdcvkmp1s07SFBgW8wU2CpSvMdCYN0RJcq1KxjOn18hZhBKbqkEDeCNtegZi6lJCM4kVmWwTcWrGTR+WpS5nh1Wt0TAzS9d3s1aozZ5Y3L0OxYxSSikzgGKFyE1NWIhJZ8IlUXNqGnVd1/rIqkIUjVrKPXHGZFwDTEiB5s4gjs09EVHxEKvDQZ3ksh0Scd+tnDian0K1aAHIx7ygW+tLBvCZL3z1wrfv/M63CW+P1Q+zAlB6wAzSBbOYbULe5lW0ZlUxQHmkzqPcIOKMRR0I3t+/f352dtFIwDbkTIu+Ozq6Elqkas6JOLOl0W1YBCNGVQgBSooCBYChUAKY3bOZEHJqFZtWH43cXIWbBKPxyMFaNedcS9O0M5N5ZRAx2VRIEnEAw5l361bOoqVGgTvbDplbnZI511J9LyHS3UPHGSNXVXUQnKpq6EnaRit1qmOykQDyw5am7tX7K1+9R7/94Y//xA9+99WlAyjlweKAKm1KKT0dhvy1Dlsi71IwH2kzbgAsFqtSCzlEmG2i94eqUOIipC7ntr7WhuEKeuuE9mjJILF4ZFrMuxwnAzTkuzH6kZSqluATCzXckReLzYsAGRpH5UUZ8+JQkdelW5crH/v48wCuHj7+Xe95boGvqQ2vnOSXXjuPWQaRMZVlj8cfPb5+pQcAXXex43M1gzO34RE8qopEws2UCDM3t5x6gMehtGxjUNViVoksFp+hIF1Ij+q1sT1bGp9HqLvBoH3u4qnbrrcMzymbVsByizj1auo8GHlKq23RGGJut2W5PNKiOaeI/HTX3HXqnJMM20vTbZciIKxTpc1Wq3O/WAViv474xMf+8J/98q/qcO1v/s0fW5cRwC/90q9dvb79az/9b377+741d65UAZSydaopzzy2LpQB5Gkch0XfvP/hsiHvmLMD7sWwjXCWWtUc8JTToqr1XQZQy0aYAva+q+Zb+EWjQahbibRIIREaS+klJe7MOwCKijSSiJcOvoD2AF548Wu3b19zWzcWOx/EOkhx6V7qiOXyOERDm40t+6PPf+4rv/Hrv/dXf/LnDrqriSJvuNdRAZbEQ10PpQIoA9WKxWK5Wi2IB9MtgK5jBkiFXQht9URemEhHdHmJOZeqGQTc4bUVFXFjxvZFIqSqXe5GJExERauqzj4jcwdZ6w3I90Z+TNQVjUGytbE1+Vhq7vqiYOoApLw6vxj/+I+/+Eef/MzJyekHPvA9AN7xzidvXF302HbJXHwzFADsq8wLHiyRcy4DRgCDFRAtsWSQS3GOMSyqkxFXMKjjlMu2tKJT/ezsfLMZrhxfOTw8jqEY2yjkZoVll3PBSXRHbZisFB5j0ybeaOse4wmB5MpzZ6TkSCB29mZQiIPWyY3I3Nsa1sFoCWnt06PGUolTabrlHvYC0deXo9GVxKnX0CdNUqnOJPGLasYBowQZLNKgZ2QvwUUSEUrMvwCFsyOHMr5qm3MRVy3BGY0yoJQWnW5mOctm25Kb526haRpmqgVzqVVNJSduYwKb5EXMwnExGZxJZhgtTYvoKceRaFq+TuMYuDfWowTMxW2ewwnJtII2gJzZHO46hfVGL2RMEQxZQpaUpHNzd8o51zJGzJBaZRLJSc2iVox5ZSKZVdLmO3ebaengwoTIFyMu5m6Bx+dZgKzj6PBY94Qyd+6pWKS66eSWBShJwoSCanThye6fSITa5oCaGdCJyYkUttluYifBSWYUQrP/gHQYM4uROSZ7h7CqRto30HKnpyQ3mY6PiZpLEJ7PgXZ+hkuUJTu01DE+n9wlklSrqXmSJqAzVXdNRBGOx1+nfBeuZkMZU9e1Kzu8uQ6ecBsiMpRRcmdqamDJYaE19y7nOl4Ic9TPRMQcFtcwwvkc6xQjtbjvJEtUEQYng5sTtd1ZxIcwSEhIRNthGv9a1EqxEuxVITZwrOhVtZSReL5zNYZ3RC16TERicFvNCS0bxak9zFoKC89ROAA8grACCA1kyXBoCJyIJB5sQKvGBN5a1mRrzh2kZrGjMm1YDeGYtVZCYw6H4D3+Z8WIOXM3kz7iBpmtYcRSa2VhJqYJZRzpn+6qZWCBTDiZNk5nMkItGnCrCFUIsOsuysQs5yREYzU3yNSiuntRa1A58n2WFhGCxoWG4ZVg98TAMd5SbgNJj7mBhmNXnShVdbhzSx+FuwqziAzD4JNWOsyGHJnE7rGHC69z1XDHELOE61m1qmoWoYhf4JnoX4Xm6yAeQ4E7OQkRmU9kWRchiFYvFUqEd3/gf//zPYr/3f8HCo7q5ORVYaaSEhFXjZD2yp4JLCJJpGn8hMBwpTpE8G5LEZP2jjkBnBKAzWb9yiuvLA4WZ+cPPv/5z167cnT78bcCePz62zSZd5tiF5R4NAXQ90tSefLpZ//gUx/9vY/d+bf/nZ8AcP/Bq8dXr5aKoWoi7VLcsg5Gn7sAmsaIMGYBHoRZmJsHMURApbpIDu6XT7F8VtUGXfZZbLqY2d19Y0VhQx25tefh64xwr8JMWjcAEuHJJ45IlicPzl96+ZVNMQBHV248dfsR6qDD2UF/OA4VQMd5uVycXd5DJmQZtca1kZg7TsImWhq+mFI1JJborYgmxXJVzimlvqmtuZl9iIy4clZmsxrqspQXNNppltQdWFoYgCeefVtOSc365cFms92OZ4fHPQDu6uX6IlFOSVQthLh1rJKFE4SpmsckgmPLaMSU4Ckeaxbvl5ET4erYjgVARlK4QZlS6jtXm3NMmETIa6nOxi3gxgSWWFiEtY1+WIjYVQf10cyCDyTdwg1mhSEw9kl+rKoRGBpLyhbv4gg9SECkcrLZdTodizLx452AxL2TEyduKsPgIzgnZmYrliadYZx6lAhWdOIGFaAZRGxEa9WIKGx+DnLS2ahWDcSS3Exrw9FtoLlLC8u5mlmjwdVkLOgWeaTRh/ur/gDAt3zTWz71pRd/+zc/+4HvfX9estl9ALnj9eXpcb5RRyvlglcAsK1jv1xePOB+daXvs2LYbh8AWOTUS96sT522Nx85eOTxK+GyubzYPHhw+vprJ6++cn/UAqDCKXXp4ODqrcceu/losTWAenm2WiwXXR7r5aqHpArg/snp0XI1aFVPLB0jWdNZ1ViWEAlNJH53qLrARBIjRfADsYNQtcZaKy6DcawE4RDDCYVz3mvdDkOXuKiSEYRjXrAZRzKIiGUHWVwcFhNtd44td90VQS0Bzq2txIUNNTNWlGqxwlpjXVkTeDl0ZUvbBMvVAKxLtZG2IMhCkWLamBbJxqGMxb2mrql7xlJiXJUNMiMSmoyoyUyra2QAxyIt0jZ3txRB3SKOg5Ng71JXLY0WNys0y5iTGIiIMkkbxpGIyLpsuMtOKUQ9sq3kNshm4HxJBy/fXwP4pucOWS7Pz0+7/gjpkcOrbwFw4+oRS91uT85OXz7f6MERAVh1q+goE2cD1VLiZ+t6cRvGMkp/YLrjT8OkFmX2iJoPx6l6AVnq0owlyilRbfJ/Q1MeWOyCkMyKGSpp226lREQsCcywGoVR0dhDenFbLK88dnQDwBqblYO8u3//zXtvvnn1SgfgxvWjl19/8/j6U8rdMh9mLisBgPPLB6UUMEot7mMxB3B89db3/8AP/+SP/dxSDj71qc+k1QrAX//Vf7fi8v7Zy+Nw8vrduzcfvQkAKQ/FXn/j5Nq1a+Po169cA2AFdbChbNXWfU7wfHmhAJb9kimZV/MqubKXySaZtUrOnU5ld9dlkEIR/O+dgsMJIK3BqkOfFm2UbDWRCwkzhYyWE7jzzXC56Jd1A1cB8Mj1x7ye90uoDY4uOq6xmjNA1K/6WraCDkDHfnzQ3b5968d/8kf+6FMf7bvDD37v9wMo20vPOFocnpydpL61EMvFddP8xt1798/Pjq/m1ZKjJ3NnqwJLXcpMAwC3UWDMwkQlhDQACcObZUBMVD04UImSE5ydhF2NIw4tAmclx0lgU5MAoikIpAUkTL231rrtcu+cLod1NClpsXDu1o7cryJt5DPPf60o33zy7T/5zvePg372c38E4PkX735L/8T1BalWYj24fgTgwf3CcFK4q3HrvkzALFDyomXcLA8P4nUeNkOl1B0emcvlxfro4BjAC1/5MqrefvzRR68e6TDI+KCxmSIykHeKFCJytV2nBp/UzDs0xk67tZOCkuyCadKOozGhXqkZ/KlNwbGfY743u9j5onaov7lhxo6fskdNjuO9/YFNctNyucEz78MBIxHODpgWp+j1IpaSYAZTBuXQ/mhgRCyyK2ZhP2Xucira8gKmah5kBtVKSNJPf09yp9jQzlBAMxem1CVUsCBCiB1Whom/MO+iARHWWnPOPIHJdRqmiFC0JvGfDRBbRI/m1CdkAMU1liXuzol0l6Qg1eFMqgEYQQr9vBsn3g+G9IZygg5K1J7tJAziqtXhOeeW5wofY/YXvkjYxIkgwJLMoScwczJnydEUjWWcnp7IwDVhoQkJQRHJ7C5MBI4aj6mL0Y95JWpBzikl85jyEyvHpK9oNXIiMnJngBicAagzavSA0Rk2ZZ8zU1DSCHEaGIEd0nfhhqcJkWHuapUEIjllGcfa0NGUupSjk48KPOUI11Qz6yXvUPSji1NmYbCHqHni9bCQmkZrQ0a1qFbNlDKSg6y0k5aImMUIDh/DklbHfrWqtRarABOnhstRU1MXUYoOBU2MBwgiRrdIPPZQMxNhFnEHRa6T1siIIwJsfkyDxUAe2U0tKa8pcNUt5Tylj8OtjiXY8JJylpYtUFzBnAQOZzQiqcWAVWA6Ta/UXVUTcZ87nrzcX6fhjTRWcRXJ6NKodahFJy2nSYphUHj6pl114Cgcak1M3RJ2QoOXtI6RpZoo8FIKOC1FUmouNJ0YqsTN7giQkyB5dYsczmkrEydgd9hVHSM/j4lz6oioqGkpi8Uyfq6iNtYqiVKXCfASwhCxGBYTkzQRiobTqkTqs8yx5ETsZrUWkaZmqtWZ2amPbR3P5koWYqjqtgzuLpkjloEhzLafpNbyXtyly6UUawlqTomQXVWzJBp2pzJJkzyqV/gQuCInr67sboSQ7ZORiIxlkyWl1IbRVg0WOeepzx15y8RVr9UclGTCd/7FsqgQc0piTOFT4NSSOGfSexZRs5h6eGhHNdR1LVvbASGJNYsTztfnAJYHqzsv/+lLr7z0lz7wXZ97/tOf+fQfiXcAsl9517ve9bZ33r797BNvf+c7Do9uALi4uFz0hy/defmDH/zQ4mAdaXwiNJb15Xo8ODgwwvRMhGsL2MN2As2AFM7lHU/OjJlbeUgtl4uJwK5qrubYZwWnnPtQYtUWjNJ1KRvZWJWwAwsv+r4UFeiV4wOSfHqxBnB+ef7CixePPXq94z45Dg6WALwM5+sHIlK1Lvo+DpyCAq0RRgCStoatNRgiIG/hFDr51zwsL/FUTmkgbQEy6qT4EkJKSU3VbVvGo4MlgPPN6bLr18M2UVodLtbrbUiUi21MxtRnq7VWXSxXsc1WN3eoQSuiDydOIHIlJU9i5g0FbCSbzSBiOR/0DdvpsEgidGJyptheRXiiiJAzXJvehDVJNxnOER5CCIjVrLqOIBdeTAhGjuQo2+MqcxJODDJVZWsxgQaMGghuF5HY28StqOpBAJm+cWtLFkIchPEMuFu48XVULUqJQtmRUsIESuQd13Cq8KpN/9EAXMUaZM9TFxHh4R2N2k589DFME+Ti0/baGJzy5dmWzQ86ZyoAvOve+twjr35m/Sdf/NMr73y6ZwdwtMyL5ZFVB3VXrzw1+iUAL28WG0BHw4a/8pWvDXVz4/oKwO3bj1xeXnL23HPKWu0yzNpHxwfHx1e6p99xcb7ebgcA63F44+Ts7hsP7t97+fXlvZsHCwBvefSRra7Ozi67rqt1w/UcwPJ4Be68mGkk+ar5FgDpQORG/bTfaZjlefs3js0UnTjtZIET4SUxCAKYqxFLl1IsPbxqv1wxVRhI2GqTvBJxlxITs6TQ1upk4o2InCnwWEJB2fLSqa2DUDUREhEJKXlqaSNiwJtv3L9x67HNxhZOANZbv3Pnzo23PHLrsZtnd0/eePkFAE+/5fHVIh2uVpvt+dnZg5uPPgLgcnPRVlUO0wlORomEeXZrTPpJn54rdU8iMg043DBr79tgkdN+pOjEcoOaT/uB3YFGRBDuqCMiG2uIa5bLBXK/Nrh1d1587fYTTwK4fuPo4vLBqj/eVvnkp/941BWA1cHi2acfe+qpR5968trl6R3YZWijyM2qTklyHGp3IqKUJSr7CXoqIrnjcRyretd1sbVGY7rLXloRhFLVIm03ZNiDhA+1iIjDi7X1ddgbx1qiSo0zJKUFpbwZ88d/7xOf+tSvj4UAHB4f3b9/v4z6fR98/1/+/u+43LwJYDNsAfpv/uv/9sWv3V3l/vL0QSID8MzTb/nX/vUffs93vnu8ONVK68sNgC9/4XNf/txLH/7nH//07//xdlMvhgpgcUDv+/Z3fvBD3/EjP/qBt9x+5mx9CkANx4eP/f3//p/9zoc/9vprF50AwDDg2acf/bt/9+ff+tx1LePx4c1PfPQjAP7hL/7yV75851ve9fR/+nd+/smnrw/jRRPbcw+QEOeUIrqVsjmcptFGm1wRSIQjD1B39nI3U/VS3NVXKyEuYZa24m6pDBtmDPUUgCRiWsKMBWpDtTcnXr+klJki814BbMfh9PxUtXzpy1/45Kf/4DOfev6rX/0qgJ/9qZ+5cePW1770lcXB4nLYXLl2Kxj4WtNjj94qdXP3jRf1qAcwJLl+5XrXL8t63G63fRekwKRWU5eZSIGZUhwRaBQEXeY04XtKrWouE0RwFjPH6m+H5p1YAEY77PzMaUkSbMImFC9Vh61Kv2DQdjt+7cWXARwfHV+7/kjfrYZhvHnt6tHRewF87ouffe3+6SPf/Oz6/M2OSSwD4A7bsukXVMwleShMExFTMoKZ5e5InWtodnhBTGXUOH9evnMHwGa9fuTajaPVwbBdOyFcDJH98Q2rE/9f+4cnEXljM00oxGkSwkRO3NTy0afNZ928bKfYJHMLStip4huAcBJaBNNBkACBCIjMg6i6i3WwcXYjcigwzc2MTLzZdJrhNCw+5DznJswE6+B8tbg0SZK6Jkafg7eY1G2ZEjOLyb4TqlZTr5xSqyVYUkpI5GoAxzjGak19B5Faq2rTesxh9GRO1koRIhbmCNso45hznjt5ZgmUceKsE+Yghg5usZJrDEV3DaqzJGlJ0m7OnDpxdx3rbm3e5BCBgW9SFyYHgRy0G22BQbEjbr4Mn04kwFSb7HfWtoR5RNUgcQuKUEpCROpWVatZapWbu1pYR6fE2bisM1Eg4jHHeQdmNTwwTZYvEVanbi6Mr78HmXTXLCDmOA4Lb2QbcJibto0CMU2Jn25umWRCfbfYMmeCQd2Epeu6kG0250skYE0R1+5O4zjxthoinagyJ8ASi1mdfjAPwkWFpZTAFDsS1UrsEYpUJ04qwDyZaGwyjQUR153MQnkdJw836un0hzTfYlhczAwR3Nt+At0ZMtpXHC+Htag2RBvVMitBpg9xnpubzF3ATXpgBuHW/qqbW2NNO8yqh1cX0AjlAUQkpRys09Dewme0fPb9MMqgI3sbQTbeLdS8xXruxVw3j334lGfh/zQ/IifiiZBZ2pyUU0oxuhKRLolECk9xIkpTL9kGpr5r7SNjIqUo+HX6FhrW2lEjpzI+gN3hA2LmMpawNicWxoTynb8F+H7S48OJKop9bqhRHdXM8l42JVoQWDKrs5I9jp/AiPjk+wOo/eykoBpPmjPBnZwBq7VOLGRoVXW4SHPY/UUbcNRawRJs0VpGTONbkUwTNdBVA60cZ5Gq9lkE8wvQHhmHV9KXX30FwCuvvfy2d7ztqeduP/b49Z/66R/723/7b9178wTAi19+9WMf+8Trb75w9ZH+n/zyP/7Wb/tOAG979tuGrd64ceNjn/jNu/e+9ON/9fsBPPbE0XZcr1ZJkjNTtH+qGgDZ/WDRGR4ZNfPuaDPPKW03Qy019V0jWWqFe9d1VgvThJ9VhxOnlBIEtK5DKJzhYlqtFgiYs8SxV0tiBjSBblw9CPDn3TdO7t6/9/wX/uTd7/5XKuF8GAAc9BLWNTLXUrtIQsq9mcVM2ohj16FeI0uKbJcaCCBTLrVSSFRa4xCZNUIEZ2KKKWjIHygZE0kGjTrGra8kiPMxUyUdvQC4vLzIHRdToeykpVpoGjfbkZPwQ2RmYmYyOJtiBFcA1VOYjd0IZI2WXy2RxDFRStEpvJ45qZYdY69xrcWdarVwU85jTnPS9kdzlKFx9YpIrTqO4+woyllC22bWfCrhRukpG6ho3Q/infpntn2jZjvr2cxiFkMpBlyuqnUvvn7GRnozH+6+oDi4TNpCCRCYexvmcggohRgTbZuJYsbkYg541VpHoZ6Zo7+LG4GQ+07cS3CkNhu9efPR73rfez79uS/eeem15565AuD04v7hYrEei1cQryJ9NvcdKF2u8eILL1UrNx+7SSkDuHv34okbB25UaBjqxRTc0JdxWwevUCK5fv0agEf6/uajmycuLu+fXZ6fnr/w1VcBvPryg9tPPffEU48ibwrudxK90wBluDB14QUV9j2pgjntMPxxI7ZWhC01520SEckcH29b0ffJFOa1EcUbINqEWVW1VrZITo9hkzBAJG19N6N5o2D1h3CDkSGak4QwMuyOkwwNbkaBWoqY2KoHy6UpU+6lzwDO7r2xXN28ev2pT/7R5+7euXP96BDA9avbJAdrHh185cq16EUTx+Ay5nxRf8EM5EYtPB7sLVS4pf+4N5oJYRdBwhxZRe06cfNZeM/cHj7hfSy5kU+OGKIkNOk1Y6vddV1hBi1q6e7dffn4+CqALN51eawont/y5DOKJYA33nz9S3/ylTsvf/Edzz1261oOeus4blEHAVVTSIr0JQBVC0hzv7CtCc39eJD2EGdbGDGmWGe2iMhp40dzd4URE3PCRMesEyJURMxqRNwF36TWqoS+4xK8pKpsOeerH/3IF//BL/76dht/LVAHH/CZTz//wQ99DyEDuDhff/lLX/vFX/jNcQtdN+E7gKefeeH7/vJfYRysL+9L3//uhz8J4Bd/4Z9+4dMntgVG9D3Fmv78nv7u7zz/W//n87/7e7/18//Jv//cO56JxYDr4tU7l5//zAUBIRFYLvDxO6//2v/62//Rz/+N7ViWi6tWewBf+PydccQXnn/x/Gx7sLravLvkbOJaSinABLthM9dEnCQzy4ywjWg6i7t3GhC4UaCkBGk7BJkIq8Mri/4RQf/Kqy+sN+eLJAC6bkHIbsapd/JKY0hj4MxBqMx80K3C3k+gxaL7gR/60Pd+8EP/4O//0kd+73cA/C+/+j89duvRd3/rt73nPe/+tve+6+LiAYA+p3Ggo+VVOG5du/bg9C4ATemSF6u+IzCJVAt9qBJMdWDW4haXoHk2bX1OSon2EHHemLrBQYx6yxpVh4mdbRJJ7TU27b2wmJ+TMbO6lqJpsQJgntTAnHVb77z02ht33wTw9HufWfSJqCwOoOVk2QHAM7efuPP6q5cj8+JmqRu7LAB6kULDIAaYuHCNep+ctQorsxrYJTSqW1Xi5KYX5xcnJyeXp2cAnnn6yVtXr202Gzdd9IuJJ6b4/88/M1rSHw5Umcoz36vFOXLPWrDe1BgLAiXokbo+sbQm/FDI7adKtS1mmfdJQ6PW4EH4pNWfotOwH8D80N/ZaS+xpa3Lgsq7PqrtAAAgAElEQVQyJcIGrEnm9IQ4zXaW+L1Gi2KvamZmtba4EJaUUmKIVa3VNHiN5uzAHpc95ooQQYml8CR4mUqi+BxEIv4CpahIYhYnkFCEftU6EoRTAmEYty1DcNEzwGjExhkxQJHNrqSgLhIWeFqzmdVaZ9q3cLgepkadZ8zZ9IjaFAPjFn1v13VmNgyXcVAvlwsWjOMI11BipvDREZk6E4nPqMhKRJzCptGmA2qac4iXgwsX35fGYSnhnQ7cI0mWTkSq1Vmhg9Ytp1D1krew3kbt+TrOcCyh2njl66DFiFolVCFwSinBUynFjfrVMqHu7l9Xhe6PV4ZhcPe+WzBTOHNhLak3RkchJg0Px2xnIGrDgmBeCMiIDbsdWwhUHZB54/bQBGOK8Gu4/VCBaSCHUyTy0g7Es5v+yN5SanrCVT1eEZqwsjQhRQXkExKbo/sKtuCEEXTAoEPRagb2yK2LdoYFHP8ftb3pgAekf7+Hnylvc5K0uRNxzuzuxXTcjLLHBprf0/1Atz0iyf4Rhs04iEhKk3+tqJnFW1AmrIYgqCIOU58SlIjF3f7skRjSDW+PQcueIiIWTU1lyHvcmbDjEU22pmhAiKjPXRWN5VYp0XV6HKqz7Cg+FjUlotgXKgwOIXJzVW0TQHdzZ5kyTWETx2l3jDNzRBSF/q1PiSKrpg3VxJkYIPB6vV12fRShZjBHEKzKN445/Q0bcHCSkN/HJVFN4yfvRMxc1aGm2vKEhUU4vE/m8xA3/HBOyjD3MEX/b//Hr33P+v3/6l/6Dunxvu9+D2N8+zv+L+reLVi37Lrr+48x5lxrfft+rn1On1aru9XdkqyLbdmSLCzFYIOMk2BCUdgBEyhTNlDhBSoUVAoq5C1FKi9JJalKVSoPCYaqQCo2F4GxiQGDbGMst2SrpZb6fj/Xvc++fN+31pxjjDyMub69W37Jg0iZ89S1pe6zv8uac1z+/9///QB+8Pf9Bz/+p/7Q8dmDh6cnO1d2omL7J7/whfv3jv/4j/+nr7766osvffkv/hd/BsC9B69VX+7tHky6Ju+iVyE3nrtW8tl7psbSWmt2hD0ZQEoRahMp1C1j2FXn9UJKkuLRqqYtygjuMdqYEwGLFtWSWdhtjiuzLg0QPV2PrtOwswvgysEi949Yyr/xla8/+dj1m9cvAVjp1OVOx3UisqnkhtfO1ljoXtzLvGoWIkTctBHNARMsuagJgmlkvOE1u7Y6lSg0pW4obu6ekklOjYIzZINSgnldlSodxT6r63ecaTXawd6OU314dAJglzuRbF7cATZCuFFiBK4OOx2Xw6IHwCWIRNtmVqfSyEmtd0uBWizque3fYDY5OViBps5y88l1KrXL/WbJE/F17h1cWJrqdxxH5pRzZ9UnHVODkJG6lTK5NhZ6jHiZPUnuJJvhfEXj5O4t18dsM8pulwd59RoDjkTsDrK46YSIutj1eQmbN212FnNSWTVbLIYYATUKr3mtNUa2myM6IO2uGtFn4Xj35FFSEFMIW9oJWzVJ6ruuLI+jh93d3jopq729rUeuX3r9jbcuX1oAGLYGuA4pS1osV7q7twPgZP3u1f1L8P7lF1/51Pd/5/ufuvnKq98A8O79u1zrlct9WvSTaUzqzZfgblj0i8TjalyPZwBsZUp2cLC4fGVntd4+vnodwAsvvPHCK2+tWR55dGtYbDEHXpt1siQ5qehUlKckBiCHBKkJE3zDlCKaQWjk86mt7okkmelsbESWBDI4mBlaY6rNzEPqbVIrGvdXzJUToaXJMpnZuSbCeZMvm3PfvJER3t4oawCgpAKHqxrVWpw4Rj8gr3W6evnqr917DtQbdQC6fr/W9XPPvfTam3efeeypx25eBXB8fO/atWsu9ez05NrVg+OjBwC2tgZY224KpzaV0wAyV2en8KdvJmXmZrZJmG8vQUKTiGq1CZTaGipcrjM+sB3dv4Pw53D35Wq53Q0d55Y3OY1rSoV3Vys+PV7dun4jwK+SeazD/ePqMty4+T4ANx9/9M6d149uv7pcntLBTqw3GEaJvaobhNTavgpqykxxRgklQ8QMKdCYWNayyWCuOSCpauQuzY4CZ5lqJaIkOaqlakpE3dBP0zrQYptihUUyYBGmR40bul6Xa7uPHd4v4xLXrz8aM6yDq3ur05Mv/+ZbL7/41vufugRgb2/v+ed/cfUQH/7gM++++c7B7h7qBOD+/XuL4eDwwXJ/95Ff+fUv/Y///d8C8MZrp7s7w/Unbnz2k9/3wQ9++PadBwB+47nfePGbX3Usf/PfvvE3/5v/4a//138VwNPPPqPa33nrdDrD448/e+iH4X8adtY//4//9ef/wOeeePLWakXjmgG8+zauXuXDe8Y+CAYrFKU/jFxhsJQinRk596pFQKGAa9sYU1W1VvgxhZky9LUkQkyUDCkGOt94/vDnv/Crb79194d+6Hs++B3XXQK+M8JEK5MM8ISZCa++rlXLOLm72CakUIdFlgRbr3/6z/3kZz/7/QBe+NoLb772+iuvvPhjf/wP//pv/upXvvxVAH/xL/y15195hR/xYdFtDd3e9q1Iw1ktp9XD+zs7uzs7O+ElKYYkolUlkBybFjhcrkJqRdWz5w1yj1l8LnPD6+AIwaBS642jitt4ns8X7yFrL3Xsus4lxbbQLXW590L37j54++13PvrRjwLYWnSmY+4ZWgkaXcOVna2Th7svv/jO448/hlKv7GwDmJZ3+k4mUhcIUucdACkguLFVplLyal09JQDb23tj1bv37t2/f79M062bjwC4cnDJVMdxXAxdPJshRf427sH+XY42/GK/cMExMw+LaRO4Oncps8dugw21iN2IYzAMuC2AKRQXZOYBAWvmnYhKMmaQbxKh3Wv44qRppNUaVBKSIreLNlTVJvAhq9qEIbM+gOf0tPgU1suRmYlk1stGVUlEXKva+bYT8e1MLJx6Y9cQimsdxxpOzSjQmnzYXCMn+jzniOfd8mY/D5mHde411gDapnWuYVdzmLY318BAhAyBvDkdSB3VAlBsDbkIEVJYqaWnLBt3RmsgSWt1dxKfqxduKVR+bo8iIou8T5ozU+YZR2ZJzE6M1HBLcQcL5zL764qpj1PIzkQk5zSD/AgOAQmxkZc5WX2jUPM5QAQQV9RaGZw5x4dgrnBnYaFUSkFuU7G4gN0MTPB2WUxRK4KYuZph7u1BLCxqptakKAEkVLgpMrM2UQYi0RxM6l60Nk1ozFba9oHP5UKmsfAL/OSGhFKmQvCcc8wnzJSch9wxJ4WXUs65okQVVE3NPTd8dWA3I2oqzYqAyAPkUD/ZJtpl5mUws2t7XUIkzJ5iQWix44wRnlmbxwWZTpgzJ4+lQhsIwluANVLfRWEwk0dJw42syueyH1+NazPLXWdWVcvm70oE0+qhygfI3aqVoiQsIvFrOBsL3FF1YocQXxh8MDNp3AMBsABtoPI2AzJlHqz/zmGEASl3ZhagH2YmTkROznDeGrajJFuPo5mxIGDw7WPWxiZGAw5hFqTHb+PudQZdB7xDidmMYxywSTaIX9Xd4+thqlaqu0fztUm6nWe61MJL53jmKAs50Zx9Y6GmZLD7Br99nu7dJGwtbCEhEUzNHeySWpzluFzv9BlujsYKCGeZO5mrk8XAlJHmVVxDpv6uG3Ckvis6mYKTpEAyzColkRQ4g81yNVESImd1r3O0WMx0vbHeAWUD8PJrL3//7/vM9RtX3VfDgu7dub+eHgJYr97c3t4uvjJaf+KTHz87MQBvvnH3q88/9+f+/D99/5M3fvQP//DZyXHUJn3uTAvIa3xoAafcIAP1PQrD+Iq0GMsm3uZSR8mC1G9WwTklOGutIYRvgWQxfzJ1cyMbhmGWzRt5S7hMQvHO7GzvjOOokyYoS5IIU0AZev7Qsx/857/8r158+bXYbW4lGjL2hh2fVjwfpGTVmVjEmOEaNjMWiJAryJWJ4U3TyIIsiZkjkma+kE0DgO0S5Ovoc+JMC5g/tXepHJ8ciUiXB3eSTopOADh1nPLZuFyPyuA5Go2Y2J2IneMaBsyrOJkp2BGx8IBW14phYDiZ1bj/BQRlc3OCk6Q0M/CJ3YuZwsPJQLN7KEUHaDNMkZhaZrSkzYSyVkupRZAm6cKwMGeGlVCoCqSUNuWBwMzInKlhqYhA5BsV9GbpFHPTzT/Hjp3nCJX4BaLbLKVsDqMLk9+wIvssO+TZ5Bu+O5+FYQgYXojQSDggeUpuCmZOWRAx8k1Gi0xUynpVp91uaC6e3PlYVA8fe/Tg+N7R819/HcD3ffqZri9ktUv9NOL2nYcAMMjxWgm7XX9J0vDg6FStA3D52uM7O33KNJazSdOwnSJfsKqKlLPlEcy7nAHkTpxQcGauSbrLV64A+OjHv+O1d+7fP7pPfTm4nJduAHr23dxlYsC1VliVjgGgE4czJXtPQxI5u3qhpoRWrbWmrq/FVHVesEywyGsW9/OYoZRSLSWJBDgsGPhZyMgcyMy1HUoQEUaT3V4c+WMWrPt8oDGD4ewcjmcilxTfcCPS9clysdharsetlABcvnL96M031yN/5tM/eHm3e/jgNoCTs3K8HPe2U1r0Z2dnwzDLjswNFtP8eHAdcNcaXsaZpXPRxx6i7OYMh7NQvqBTi/fQm780Yq9bASQibmbW9qVxmtFcL8aiTK0FQyL1jq27d++L2c1HrgLo8vp4eUpy+XQ6/erXvvHqW7cBPPa+GzdvXn36/Zd6XmZ96FNLme27fl2X/dABGNdTyGhTlymJqmXOwhx/Vy11cmURCJvVWA6EbVBE2EF07lFi4RqftVv020UrM/c5RRWTuHnm3Tw2/LVCdQpMtXN41rrlSt2FsADw9LPve3j84OF4YgW/9ZWvP/mBHwRglX/1i19OgvUSH/vIp95+8/XbDw4BnC6RZLh0cO3O4f3/7X/9O2++dgrg4ODSejn+yI/8wT/7Z//UE+97jHgA8MI3vvlf/bW//ku/9Es3bl76jV+//bf+j78L4L/97/7m8XHtF7v9sPvg/irLLgB42V7svvLSq7/wi1/8qZ/+U2qdWQIgGYRumtaJt6exUfRz1zcVDyjeoiaBISdrvc4muCE857EIVzQdfZvcAQxbLk+2FjsAFlsH0zq/8PzbP/En/sjurjjuzbQLURWvamiJ4NXRDQv3IiJaaowgPUI8un6alilL1dXHvutZAD/wez+zXq5eefGlg0t7++8Mn/sPvg/A7Ttv/Ktf/md/5k//2TKO+1f24h5fdAtxO63l5PhMVYftHgCngUilS0IwzMMvoWiK+r5fn65Abd8okBZSSKJatK2U2/UUUZ7c2r+o535HWF2MTUQaw28eLK5Wq+OT1dHh4Yee/eBjjz4K4PjhYRZPMNDE7GfLFYBOdm9evfSNN+689ebdp248ElroOpqwYQiPVd9jASCFAZti7zd0W63lXq6nu/fvHh0dLYbh8Udv7m/vBL6BtC6GLjHC5vct+SP/vv6Ze6CLToG5sG79ic9MjwBzxsTEsVFYGpEQ4t2jUFVITmaVFOoG4rm6kDAgUBKe17aY1BBFlhSt79WX8CyL88ytrYWqEwmnJkQGmCUl3XxPbKZuAV5rzTNNcEO18HmR6qnxIyLemRxEnCTxDGAKAtTF/+ycjaJNPdCE6+e+niZYa197VWVKBLDO4Rc5tcl4TPPDY66T0ub93ezncyjJPcBoc8i3Gti9OkUMbbtzHQarrrXFVjeGHQG8abEuTtXdfb1eM3PXDbGMbNyllGxjwxFGyPrb6AThnQSLeXUNGhs2EMZpmoRz24uH45i9ulo1Jpbc+rRaA0jUKryNe32OWCJmtqpBnY9ZwyzW8I3WmKS5GDb/Ovm5jmYjy4/kNWHruk7V1+t1S9JpB40I84UAXW9KVZbYtG+q0L7vvUxZUsRL2WS2aXoDMzTX+7OPgNw35StZNXIXYb+Ym2aUcwprV2x5rTE0nNi7lEqT6kBLJRIOkzZ9a2ZF+zo3QCA7IhrYgne3eZCEwqDhajV+0Zj7xBsx1hJ9Qeq7kNWkLGq1bgrCUKKYujdhprObVZ0sD/3FwzCuvKITM7cYZqJQ+AbOh6RrIy1vCOH4EDeShE1DcSHJq/1xsouCiBjzZc4pJZspaRxZQNwsWkzv2XVuHLUtKYY5sjWYz7Vs7hpqnQ1GcG5GODG7g/18DiWc3T1mwe3B4aTmMTbbnKubl8DMidPmy9Nw1GFdTvN02AjOcCLI5hdr/bK7w9gRaxUNsqm3tnPzNJrCXN2Quy705m3+2PK2eDN7+l004Fit18RuZlAHs3qbhJVS+mAsx1R11rChMoHc6yYzOZL8jAwkTrTY2Qawd7B/7fqlxU53985tOzxVWi9HB7C9u3t0eidn2b+8ZZUjs+CP/fgf+pEf+YO/+aUvPTy68wOf+8zt27cB3Ly1r1gD6KVfaWmDMJ6bRLjO8/jgM3httk0A3KjXVmulFFeXbDhkQmwsXr1WO9cZziZGEpIWETy5g4QlksbnzB6tE9z7LnVdrsBUVjF1G/JiuT75/T/w2eeff/7ll14H8Nitm1f2d4oLoXOo+OyuJEEkbAnn1ANwnfGWzImTaZuGmFcRNldzu7CzndzNqPMJzCnMO3O4osOTo54cnwDo+zQMQ0oJRONYrGoAY9xNSzGrDx8e7mxtb20PAMZxxQwWY7BvuEEgC2M0o19InLmExMRlIidnSdZcqjLDBJzZwbKJnYtZhqslSRGyA7IkidnGWmg+XxzqXt3NzYjE4z4Tpjk0LnU5xV2uUzOiI1Kdw8fXsErhegWYQy3CJJLc1J10jtSamQU2W+MUAHvKnMcyujdraBzxqt5FTKWjKQtCjyfCXKvV2QOOGMNEuJJZ3bSg4FZhk/Cc0yHwZjKPYxRzy62uQ8+6ru6LaeUAxtP1sNVzrlu8eOKJJ174+ssA7t5bPXZrbz3dXa3Wq7P+xZdeBvDdn/rw8UPcu7/a3t1z9qLTo7eeAOBWUM+SDGo7Uzk+fHAC4MHhIazcunFtq+tJq05LAGWqRtWoktTc75kPjcjw5P6b746vvfba2frqU09cDwFIwShWsqNjAoY44KrBSJsLcqOYoZl74t512Zrglpkkdx1BiaTr+vgeEsctZcQSQxOOrUD1WL2o+tyAxTBBVb1o4XN5TXMVpZTiQ3S32KvEJGCOAS8gMMMleVXQvLxiA7ROU587oMk6WOjx9z3x5DN7p6ul6bi/fw3AjRvX16vD0/XZwVZfx+OQUoQpKd4NCw0fQLU5+TY/1/k+iz/q5+9UBJO4RTY9t60ggYVjOe1zSjyImHOEdPG3Nhre972A2RuikpPkxbauhjffvvfk47d2OgA4vH/Xsow2IS8+8OwH798/BPD622+txvtP3tzd76eqx4MEUc9W05o5xRd+rtvBzD778TfRaDnnCmUBGOoqQdioHvjY2M1GL6qqlJgkM0cJsKnYdNIptZlm04WOy5WqRpxT6vpG1NN11w0np4eqoyS5fe8dAB//xDOPPf7Bn/3mC0j48le+/pM/+acBvPjSC8996cV6AqHuh37oh/+X//l/Wq9KPKAnJyfD9tZz/88//+K/fn5/7zKAw7sPH3v8xh/9sf8I6eFr7949O6sArl179A//0f/wH/3DX7r/YK2Kf/YLvwLg4dEqd8PxyYPx8CRd2f3oR78TwAefefbv/t2fMcUv/8vn/uCP/OitT3343uERgHGJdG1n0dPZmYNScOCczAmSkra60gDUcQoIkWqEuTPmFOSW5hCypfP8cVNVzoY0jlYB7F+++v2f+9jWNl27Ievy7tb2SWtTPLuSeXWBCwFQyOkyWg7APahbzGw+leLEaTEMp8vVg8NjAKcnRwCu3txnxu/5/u8xFQD/4hd//ef+wf957dLl/+RH/4iNY9QP01i3hu0kdHqyGov6agSQOk+CBAKxslXTzRORhCQzZSbj2cF0AQl3EfQQvMMIm4jFu9AmMTGsB3MMCBu0Z5mmCSSMHAp8q1OZ1nt7O5cv7dWyArC73U/j8vTo6NLB7pCSjlHhlMs7OzevXb5952i9dyDFAXSyqLquGjMijTX9MLGZr6Cj+2q52tm7dLZaAnjllZdX67ObN67euHaVCbWsAbBp3+XENE0TM6RLAKZpSt++MvH/y59GI/rWuQrjvbyqi5P9zbx4szCgi65Pm4GUaAkOG7+7mXc5NXnfe9M9IxAjtrvNKs8EsHkjdE3TBFIJ2ZiztumDAcjdYH4hTpaJL3AiBIILvj8iktgXzfDnzQsxa4nF7h5brg0pYx4EeKBHRWQWqAY7sHrV4gUpRXCDCDGEjVP4Q9p0IBCfECbnlivZGKKO4BLF02/QlhNB5PAyTY6NfwGBNTSb1zZWMEeEJmpmFleTRKGjFEragA7uRCl1ZpQ5RcM/Ves6IaJqmnOuU5lvFm9BDJEPE6Co1igRgxw8v+Xxcyum5NbiioVN3cwiwTC2V5KSkBi7KrOzEPscq8dga14Ypveugt1dq8ZFkCQ7oXgBwcp7wnwiBoIh8bo2s6FmK559rERCxCSJmDEPv6LNi48YF5YEjhYmMme6AQ5TEIUs3+voNh+V0TcSbDMycPdSyjAMHAbb0j7xnPNiGLT9N2lWmLqWClg1TSnF8oAhBIiTG5NhsywhCt/vJt0D7iAWpwB/24xaNnUjjne1idNdrdYKGIiYE1nb60Qr5+6UhBvBHxpRw8KhQIrHmQMbQTxN43u3hsUJlIhn2q4R5WYybYOkIXcbDb6rNVaqncNBQrLUQjk3tLu50pit7gwz11nCqXUxDABcWz5s5Lj4/NnNT7FdwDE3b81Uz/04bfqmhkQMWU/LNnFI6XzHOevBQhFjHjqpzaTJYmNADoHMfpxi7R0Te+/8XYicCGREjUHAJCKJEZDWNvWYJRgcnxFdsMPEW01EIWoWSg54datG5LQ5psDqbQMya9NawUBunFmEwiuaMnXckYGJbZarVFU1hnNLAW7FvEKQvOlO9NsXE/ttG3CM4zhsD33OJdbsG+cVUOvk1RxMm083siE4rgHfJNu7B05PlXD58uU4BH77q1/97A98b8rUdTKBhq0ewGp5tru/dXJ6xJWEMWx1AKiWS1e6P/Zj//EgdPveq/3iIH6xrs8nZ8fDIphkenH2dpHBMSs43jPT2jDDp2kSdp4n0HWcSLqu66rXzYp+HvFWNQOktP/J3C3wg03pFe9YmRhElM3crUXZ5USSGcXF9BMf+/jLr70G4N69ewlJ0C26xbg+6xMDSJ2QUCnTaJVzGoYewLqMzZ8JSiwGm9rrVQGqq6u6IPxUoed3V6JMRPMInJvxQU1Rt+N6hrr5NE0559BWSeoB9N3eg+OjJAPI9nb24yQ7Pj46ONgrdX2xoImhcXImSYWnEEpsd11CdzZO8Q6fLdcAtlIX3BaQqpuj/bbElNC5e41oyXbRqlu7Qec+ODRfpdbqgKouFuf65FprrZZzji/ANE3BjAwMT+LcisLg5SBT4xvNGPj5ezLLkzZUy5ky4+elc4x+u5QvRli3EilWP3Y+jwAgXYiK26AVjKiTSqkcGr9QjJpCqxlqaa6orksAqRarVaSFhoJUy8SJt3cW03Fh7gAsci+DlHrPil66fPPRRx8F8Pzzryz6Zy4d7J6uT4qWGCxK6q9evfrqK4djUUndzvYQp9Gbb7w1ndzNCdWx2Fls7QwAVis5O3uQhZ94340h5+iPy6hd30s3KCYQVtMJAKGy1Xfvv7Xf99079x9848UK4NaNS2krsU+dY8iJqYvjbYVqDiG4GWEzbG49CS7sTAAjSjGQNp1LvZyI3My8VmaOdRmZl1IISCkxJ5vjVElYEAEizt7AHDln1zbgyDlHMmU1DSnNeppmuDjqNPUdSNgZhYjdXEcA1dV8IJfjhw/N6uYJe3D3/te++eWz5YpRPvDUowC29vLlS/3Ozu7D07s3L++fHd4HIEk4xuWuk8KLxYADgAw8p6PZpriP7+E0TbFZCmrWRb/ouUkSvlEOX/x3obqh8s3ISVct1S1LFmn4hnHSSXw18eHRyUefevzywQLAb/32K5cefZR3Lr1z785Tj3/H4088BeD2vTduv/PNe3fPFteGIWnfpTDuqJKZjeOYmPqcMwjAWEupJBAD3DRirbqhm7Qa1Nlr8Ys2eHc1dTcNqtG6TJTUiSjx5vROKW3MzLE13ay445EnZq1KsYdlH7b748OT3PHu3uLo/hmAq9cOfvRH/9AXvvAP6xG+9G+/uloRgK889/LqjMH2A5/77Ieeefb27buPXLsJ4M69N5brkSDHx6f1DIvLuwAO6+FTH3jfMx989O07vy1Suq0MoPqDT3zyo1t7gPeXLu3cvn0XwFtv3/7wRz+0vbvgve7s5OHD04cA/sp/+Zd/5df+eX3t9IUX3vwnv/AvP/19v6cbMgBkjJMvV26ah35n1i2P5sbENWSnoXVS6/s+DqL4PretdchuVc3MyCPijpIYCEyl1J2dneOTQwCT3n/y2fc/+vjvkWHZL863rg6AXanKnJCnZltbO1qMXM2V2EKlrNXNyjAM43RStWztDQC2h8Xx0UMWOTs7SYlXSwXwqU9/5+d//+f+3v/1M9/36U9d2TvIuYvImGksjP6RRx4Za7l7/zaA0+Vqb2+HU3YRcGothKra5I4chdg5hkDdIxWWmTlyeSWSpZtJauOUb9d0yGajDrSZxTdORRJLysvof6Tb39tOfdf1PTNgU1zuQ8eL/b1puUTiPguA4pVSuXJ5sVyevfnW649evwrg0t5AiXJGwVhrmmYRIjiZsJsNO1uvv/nW3ft3AGwNw7PPPn2wv0tapvWymwnHVsvaKjNv2t3Q0v/7oNLw99Ao3Dcxh3Gnz3XYBSuLu7tHPazzWAREahbsicTiGzBhg2XwhmGoqimTdJkdPl8W8fEX0zIXcrF7IBGDm6qICM4N+ZvS0WfQQ/mpcKQAACAASURBVOyhiTngf7UR06WhBNQ3fv44bFNK0WWdawRUzYyJkiQXmVNx3UytGpi5hdQER/a8fy5e2utKvJnWzUXIOQQt5zRN0+YKMI11sI21OXbX0xSAicxca21hk8zMVCMaKeLugFKNEwt35CQis8TV+74HgDLlnLXUTVrPxRlWo1ZEw+xMzM390fpF77ouco7aco45DwPUQgsc7bqXUonEhYgyp5RSVI8i4dK2cI6Eg7SoppQIXIpNU2kq8pSYGc6J8jRNkY2QUpKUozkFeyklXlEQqWOhzSxdyxRvI49Qd15sIsIQxSwXqM48mw5ai+FGKQmzqLpWSynxuUwguidxV5vBHG0tqqraZjSzPmLOG6YZyCLtK5olMW2Up8Yuwgx3RaMNWVvDt81aqHuIhZgnrSBiaZ9KdTM4wYWo1sqb8CN1dWXmBn9NclHLnHMWkRCSRFkigTKZbVkb6EzQoDavqyiqG8fKsWvo6yRdSnWarE5FS+1zF0bmWivchRNTO/1IwSRdFnBDEbRxTNTuqmpoEZnOIXgUkalorSO3ARw2ooZqrX7YqIDj+bqY98TMibmUQF8h59z3fSzXpmmKKec4jqvVipP0fZ9SiqYjqNWqFkXseQS1RZ5bQpDFamPxhjxcsphZjGXdmu9hY0FoUiDzOhV3j/CMDVR7zokPJk28rkIXVNKhgI5fEoAiSPCRcyTO5I7qLca3OV9Y1CoZdYmdPb5IAsq9YGnEImixqqWowUSEpbcQEAMklCK0m6nWqdbyu27Asamf3L3UYkBMpglSaxUSAvkc+u2z+poTgX3TQeacOXdqWE+rmM994ru/57nnnnvnnc/vX+qPTx/u7ORGSUhUvS52FgYzrDmFhbuWld17cOZW6rTMXajpsqntbB+oG6hxaIXIrS7HkZk7Sc12RcQiZ2VFRF3uSmlz3XjwprLW6l1KbheSRMep+bdaPJJOM07G3WscIkIR1+WOUY3NU0w6aiXhGsPpmYBMDK3rbKmcTpb7m1cux1j7rXfuL8/8A08+IYsuMiYKj7nnUkvqE8CB9UjSmXliTklcXVVnG6SXMhp7zulsfebh0se0tRjIIeLTehWNMacYtZq5hwYzmBT7O7v3Dh/03WK1Gt966+1Ll68DWOxwPxycHD5Y9MM3vvHS4b07AB69dd13F+Q6radheytS0ExdEgmLugM8DBmArnS9PnZJnNNyfdbnFPtt93GcpgqnQeBc6hTq3EuXrpwul+7mtcQBur29qLXSnF8+Tqt4PgnipoGqWi/HefRoEfuKGafX9X0SWa2WzNz3PUPmYGpydzdPKRWtMcjvFp2ZTdPUdR1T2gjJRKR54QKHCTDzOI4MGoZFznkcxzji47gvpTCRmXXD0Kg/Im4OOCeJwXatOk0jQSSnxdDHh6haaq3FNDBN0Z80v2Kp5Ja6TCSxxiTGYrEg2LQeJQ9RnCnZNI5JrPp6sSjvf+IGgMN79+/fKZn31DQPdWs3Abh3fOf0+P7Jsr96/Qo8v/POnZdfeQHAw6Pbt65tXbt2jb1brasnB/CBZz/2yku/efX6lVJGNvZJAWwttmutqCzso9aUItv4eJBFJz0uLVT3335wAuCtt+8P77u8u70/nT4Yeim6XlUFYNupwk01x8g6+lKrVjVwkkSbQRMTbJqmyApbjmsAuecUu5FaRaXltIGky2QEoqJ1xpKDKZlrrCN4XtmWUtwp0suraZ1DPVJKYynMKX7eluGCtRY3cEqefCrrBgQlZdPdRb8ez0A7AE4fPlwe3792ae/WzUd3tobDozsA3r19V7rLZ8v1tf2t4+Pj7S4DSHBnMiIF3C1g4F1KRD5i1NmFEbii6C3DlrApZEVkPU3uPk3T7u6uzdYeqG9SA8M1ulwvDw46msmdRvM16VprzTkTodQxkq+Xo0/kb7/9oOu6/b00jYcADvYu5bRYaXm4PP7Kb3/5mQ88C+Dg8t5jt76LTt6h6T5zJWUAuc8A1lPp+mSmy9VpfO09pQDNlFoIzfgaCKRaS9WaRKZxbKWGQoZFzrlMU7yWLg+FZg98pEW14gPCrFpFOK6PeBijHEmdEFE84yJ8cno4LK6ZT0fvPuz3tgFM0/jdn/jY0OV1t3rztTvHhxXA6UM5umdg/PDnf+8j166mlMa1hSotyYIhX/va1+BYr5cAkPmR6zvVH+a+FD2O0eRjl2/dvftgZ2/76L4Oi53YPL1z++6zH/nQclybTiA6engbwP5B/9nPffLr33zOmX7u537+r/zVvySDxO29XE+ObJ5X0zjqGoDqigV9GtgJZDHXg5GpzfMsOr+pS6GWdh/hytZM4HBTXvSXTw6PtvcOAKTUlWktXSn1QQ9yXwCotdMp7ezsjfqw+kgzq6JWczNyE5EkTWdEcBEpdZVz55xLWQNYrUu/JVXX3YLNbFgwgEzyU3/+J3/91/7Cr/zqv/iTP/afnZ6uoj7OeWHgs+WJAfv7+wBWaz46OobR5csH/WIwSJQRQ9cHA6lMhahN7VPKZiiTVh1TSm0QkGI2beSxfmys+CQylcqSc+7DWB6ZaFmEPBOijuS2iLWpz24+EqVY3S/6nJiXx6d912uZQj5WfF3quNi+evnq4p3VyYMgqu5d69POqixBWyvXUQuA7bQQkXWd1pMe3nvr5Pjs2pUrAG7cvH50ePewrPe2h8Qewid2I/GIkTboTAzZBLt+m2mgm6yQ944a5y/P3FCF4zqAGXHMBsOolGJawkyRUjdrJYSpba2ZWXJQxmRar0WYU8fMYS+epskcIaDbuPMmrXOmO3EiVY1sLCcWYbC4RSpEu4WJmxNvAwWM8yfoxOcz3+hwQJK5jIUTz0pMHXIXVMINMXSqJaqQOGGaDd5svV4n4tRl5ib3CzTmxQXJLGkxZiRKLL62Gm/vNBYvdZEXfdfpNJs1XMMv4m4itNV3ACynWqvDa60cLB7AXFWVQe6ghOjzm5klpVpriPNdFMCi67rUrdfraVqnFCx7MFOSzjRGNpSka9ATArPAMNXGriaiUkrOuc9dLTW1Jwt1mpihxfq+V6vzBtw5JTIqpnDSueNlCAlHiF7IOtTDPOpVTbXOGpacc2bjaZrWZR2jivb9bM0habHYeHVdV8eSUw56RXw0pZQ61S4P43pMqeuEAUxa6qQQBMG7my/WxhacHTozuZlBVFWnUhjSstskmVnRCcJpxnbOsRQSgOdWT+ah67qpaik1BllxOcdIZVY0tAg9Zu5lKKU4LM174lqrmY7jOpGUWfCYUpIkZk7h4mQJ14aEPKQSGYuTUAIw0lRVwSzMWj3WNcSiaOgudZ2pE4HL8mm1HJhTIEslU87QGv4Ddwub5Gb8V2stpWy0RSTurswpEcckEUASSSmxd7VWKzVWUyklraV5fIwA9KmvY/Xq7EyGRTd4nccxTlrVvHYpdRJTfla3yTWqBZo7i1b2d10Gx/kfo6suD+M4hlfl7OwMQNclJ0zT5NR4GQDGUkLNlFLSWlu4ckowZ1DOXRmnVmEJqRkBwX2a9VzIfZeH3t1PV8saoYqAlZpSqmMlp83eM+c8TWqGrhsAi9bGzHLu4FgtS0rZN4hb82bDFKGZLK6lZnDXdc62Wq3iu9svBndSM2aISKnjBgAUEerTNMYhM38PJ4ZkSRbbRJ6jEjillMx8HFftHCbvJF1AvCG8BGY6qoKduwxgKw9FazWrOrlaWINDilvqFPPTCHL+XQYZZSaj6jXkJU3rD5hWmDWw4vl+RE1dUbotIZ6B/zVsS6QgV2gxAN/z3d97eHTn1Vdf/9je032/qGWadA1gMWyBoe6ljO6eRCPNoV+I6RkzSbIQhBOJGtjY3YpW22xiZpDP5oKJfX775eMRbVaOmlJSEzIKwWDDN8wKdjPzBreBiLDAjcwsAtsmrbVOIil3wsxWaiSEEwjatFg27yFqda1lQcNWv1jZFOO8m9evnhyvXn3t9oPD1ae/9+MpDwCOjl5DFiSqOg3dfqQnEocVTSFO3piU8XpTTtM0KrTruobdlkWxuj47WaRhMQyRgpmo447G02UeehFqehbQ4eHh7tbu0fHp9vbO/XuHf+Nv/E0A+5fe99M/9Z9fubT/Mz/7v//iP/3CH/j87wXw0z/1pxm0mqZa10GyaDt393Wd1lPxTFtbCwBZ0HVMXTobJ+mHqJeWq5OtRZ5smYZ+MjNFpwxg6PoHR0cBy2DnmJuMa2Uhd4zjFHONJi0lpNSLZKBu1jitedPYbDbCGcGZISSxQZnrNW6CK84ppdC7qmrTlOZcZu1AGwebxs/jUCilikjcTM3gOn/HlsslM+eu3/jfLHDPXbfSVawkAHggRlhArAwLSFKM2+k9/uq2eHfGTAmfZWdsNVgN7j6lIfocTclAosSqZ2E4f+rJ97/49Vemdfm+z3z37XsvHlzeB/Dia18/PLT97Y9/5MMffPW1b3zt61959NYugKef+tATj18mktNT6RYHr7z+BoB3333w6PuehCw5wa1EJq4ZajWdivEEscj6WvRdoqlUP9jppLu0KgXA2+/evrq/4DXf3NnNHa9PjjwrgMm1mC6QIw42bJB9l0WyWVUr01g3iAE4zMwttJKpGRNqcY3EEJo3dSCizE3CUzemYncR4czNtnqBPnWRR90+9ObMxHsY1EQg1tCVzgUssbPbztCT1jquA9CdxC/tLW7t3bp57Ym1TurvB3Dn+K23776i4+Hdd46evfVIuL3MlZxcvBrV6l4LAEUSockmCMjOC6/NMiSUmRvUaPwDM6/X63lH5BcTjjaF0dnZGaeUcgdzLVqnEhD7YRhKnUrR9Xrdbx9EVbEc+aVXXr969bJIiX3p9evXRx4myDMf/MDqUH/jS78GoN/yG9eGj73/8vWDvVSPQki8XlYl4iQsCRf44ezInEUEmDYCyg2qXiA0611T6kWkVitl7WZhBmRh13oxtXFWwTfDC13oKDayTHdfrZepD4jj4v7d0243Wl+MJ2fRAu/v7N64cf3BO8dHq9Vvf+UVAF9//lWMGHbo6aefeP21d8fV2Va/Fy/iYP+yQBhCCYtuAQBLnaa1e03ZKFE3bAF4+c2XzLenWrR2pyfr+HINw44blssVSLhLW9s9gJT193/++7/w8z97eDy++cbdv/Uzf+eJ978PQMo4PT25evDopStX1+t1zINyxwZ1MkoikgL3pevKIrMhZQOOSZsBn6qq17A9UxIhZpFptc6pn1ZLALRF1R6mnvKiW40rRgdAuevScHx6ojRJap6p9XoahgwnoSQzYAvwsKtPpSgRLPBbja0Urs5xXA3DDoA6jtcfOfj8D//gv/k3v/oTP/4T86rczUy9kHNOwjmCG3bcab2ajh6eyWq1e7ALYLE11FrHaV1hOS/YLTS3xeHtpiYjRBCYqSTizEIRxNVq7lxrHYYBnKbaRgbdsOXuVicGw6vbLPBlI4TQSvucwtGzWk5D16vqcrncWWyHzJN7gtWzs/v7e3t7H37it776AoC7z995/5NPSJe6PuXcR0+VJJ2cnL377u3D+0eLrr9+7crlS/sA1uvT+3duXzrY3d9KgDNamiZdtL6fpwD8O7So/E6zPShWyvYtP9+cThvscTx3pZSxrHO/PQv7g30W5mbdKDhKKXUMSFbf8jUcqnXSKufhhpuAswQjJ5PIUGSaoRLElBtH3MqGVHpR5GIEjcdhDnoMgHH7f5JvohYv9rpmzRilqizSQGZogQ611u2+V1Uyj5DQ+damYRjcjDm8yxFyq6FeMTPOzc1N1EIu1+u1Ti2/dr1ec04sOcrPzcUkIm1AY95SnazFT8a8gOagCnevNql6FFSOCkBdixaHeYNP8wZboG7uHvQKAFoLQSSlWIOfVzK+EX2AKM0bb18stjRVVZ3KlHJuknqguqk5kbeTB5xznkph5pRzvMm1TnH5kiDnXGelfSmFnFWViZ0QSIXgd6bcOdk4rsIx1W8vGCyS1dtA56KiJOeM5lqLGahOpuqVZ8b5eyxUF5TdF+M5AtQyVwIIo2i1adYv22amvKkZVHWqWoupW0o5JaH57wrEz4YHCECSh7uBLvjONsqRqkbzgxb1qLsnSsw8jWMUAB2LBgNTNYlkYQDKyecEH/Cs+oFXMxbykHOGVhpKTvHSUkpsF+JRjDaP+be8MxdlDkbN5mNszuLzbxvIZwGpahQSyT38YBororC5GbkbQZKIJGJQK8trFea+33J3K7N2gJw5wX0TyzLzaMzdrdSwXX2LhISZU+rilBCRqPbVLyQDtxzGGlV96J6IKLqAxLlLTb8cHoWUs7uvVisJXG4S6RIx11KUkLpuWHQAxrNTcZKWC3RRBk7uaE5o6to0pzUOLjI/IM3bL8xMDjdvWUvu1dXLROx1nn8x8/JsAlNKvKkSAzKqql2K6ovfQxhBm+m0thnODIPFyn/+3CXnRPBxnBQaG18QxrF0klG9KDBWAEY17GoRXx03o4eKyay5rL99k/lv24CjlJqSeEg9CQyP6WWN+wzMbSYQNA4xMydUAxPmaO4gJCiTJJHlyRLAwfb+93/mswe7V06PVzdvHZhLHPHTVNmZhMM4ZD6FkVIotSwJ4qjt4Ax4y0wu2uX+XJ8c+VC6QTSRuwo8EdSqB6cTKLUmZlOE2in55hmO/Eg7LzCYiCksoaGxih/GRqKqkxYyDzxk2/+4M5EIm1D7pE17EejEuqoqAPr+8tNPPgG788I3X/ty/9KHP3wLgOfubFxFgOw4RogKmEirOZxBQuzekKQWUZJk7mKg9XqMEV1OW1s7qY6ny2ndEAO1i2tJpFOt3FKKGcB6NQ253+53P/6R73rq8Q8B+Nmfe+4f/4O/dOUS+oynn3rkk5/4DIC+2zo9PZSufTQtUp6EUzImVB+2tlVHAFvJj08eTlOH3KduaxrXALaGfP/o9u6lvYLxbNKtbi8EL1vD9n7XHy9PmNPOsDuWEcDp6SkplVISZZEcZc1MHAUpo3oO4g2cQU4EuFWN2jQ+Am6+o9B3ZACddO6+Wi7Hqabc53YlMydZr9cnZ2cp8wYQ4O5QtaqVajNbGUSy8yymlXm6n1JKqZRS7VxnSMJgigFFZHqH+zggS4bITWnzGNnQH+bIbCYQXMjVubm4A/Tg7A6hLZbqumYZg7spMnjpkkvVpZACuHHtxoPbB6+9cufqlbev3zoQdwCf+OT31JqWD/dv33315ZdffPx97/uO77gBoOvHlMeHp8dT3c609+DhEYDx7tnBlSeKe89YT+NWGgCoTZFflaRjoag8dhY743I8W55Rr9uL/ScevwSg7/DWG+9e+sDTx8fL7X577ZOTAuAh22oyJXHKEnRluPs0FXYwRRXUxXrZ1IsaM0OSUBte2Pz+Z8kNeFZBaJhJtNou8pXNKDY3kdPdytAZH0tmti7r+MQ7FyKSLClnm9oYi1NH4gH3l2YvBLlDeavLi9TlhJBEDB2pyuG9d15/5c3tnUsH1y4DWFXN3dYjV7dvv75ar6fa5ygCqVU1rtDZ3uRCabHoIXzh5oVXd1D8cDO8qLV2XefuKXcbmFxcWnNGWyt5U4t/J1gTYMfaodZKIXBlkX5AXgBgbN+/d3J8evLd3/UdV65UTKcAdre3j4/WS1tfufH47iNXAhDw9jsvjWfHpDtCid3iYSxOnHNRd5Ik4iYzWp81Xm5OpucVm9HMQjBKnCMWJJqfEHXTXDXmnAE2q5tkPm8gTUs5k3lk5Wx04kQE+M7O1mpaAVitVnHLlnHKaVGMAJwcrRjy8Y995MVvvNTx/v/99/4RgJdefAVEt27det9jt7721a/3Qwq71snKxml1ulxevXLd10g8RKf58PB0dbZel2lYdGUUAI9ceeyXv/yV1dm0f3Cl1rozCIAbj9wk9NPSCL1VOjk9BPDunVc//ZmPfu4Hvvdv/+0vQOjv//1/8Cd/4k8AqCMW29u7u9ur9alaL8nDujhNpdZiyMxstslaphBMb/oQV4M5Z/HIfNrkUJAzE5NL50J+vCqBuTGHKkTk6rVbggzg7OyMyQX5+OxhLb6dtwD0XQ8NsEVkks/w6qaQjSq2feTEMQFxYk89AxXAyenp7vWDT376e/7O3/57X/ziFz/yke8EsD3sEwnVCC7mhrUnpJRu3rxyenp2sj47PDoFcLxab29vd/3CrE5qQq1zgJmr0cww2tnba/cvQA7VUuchZkqpKrGLFh+rhULKiVerVRnH/b4P2BhjI/qtwVw05S4LAGNRs35roVNd15aq7lQhBl2S8tnKPvaRZwA8PBlf+PqLW/1wcGlva6sfbQLw8PRkdXqWZbi6f+mR61dFiFEBdIxHrl852Nvps9RpPWeO2OzguADf+f/FXXKxx5sZn7QJGtkMW5q1zVpOiqQI3dSidWN0irzBeXbQuDDskRELoHH+ck6lWq3BOaMNXYWasZ+ZRb1usjo23YKhqIVYw2DeQGSE2IIqAYFbSiLnqv7qaogMvZBexmaIyXxzxvpsxDAQRYqtwy7K16tOpNIRXRgHsMPBcD6/KghsqgZ1d2kATjBRSgLFcr2GYpEWs03DCTp7qi5g8k2qFneXOXRGKAJkL6TVRl/nQZt2sxbqqVbVHTBOQiItAKTNrWIgnOewGxWWLvWrcrYJ64nr3iwCYpPVCjv3+4ABB52vBMhAdsGgFIs0IygauGcWIWaSQJaWvu9ibuPn30BxYogEW8TnROGLlswItXHTaqpu2kLxfA5SZVVrwpaUmFkNFmE6m+PrwkRvA0+N2m+2K/FFi4qIqNZz+Csxc4KTKYi4zYm46YXjowlvewh1W8bZBWYnQZoLO4Ke+HxGv1mYpxl1jwaA1WBltJLSWswiJQ4masMLemVKjoCJEs4JFRQGH58/GgAMz11KnKKF1s3DZcasNIcQf4vm63wANx/1IJ+xnRzpAH3ulNWi3Q0lpCQ4vFp0qZstYYqEgTjLgwaqNnllZuE5VUBNHcwiEQUzvxAmcYabXuAS6EXvSTMuzfqtlDpY2Rx0Oec2ymLe+M1FxE3bTtRok//sfL4bQ/NxpPhtqlew4zzQzWLC6K7Ae4xscHajSOqYG3Y3U7iFBDV6xnasBSD8XMsjsGqmBA5F0oYKpKohWG77ohYCzWCkLm2OLhiJCJFs0p1rNYWnvjPwVJXYc8gIPDwvHpKbNqJwMjPpOoVR1QYBgRFTmwgkbjeEGcIoFf0M+e+6Ace4WvP2VjQMRdWqUgvBJnYnU3fXOaCO2JMQcaqYNnghArOTkMApgSYFgMdvPX712sE//Kc/+72f+sj2Tk9ch60W2Z0EwhwpRRfumEKciNTN6pzo6hSnhdCF8JTGQCbSi2VNrTFA3cjRw3UfAkgmZp+ht3NYGRH5DDOKGY23O8HiZMFMvAv9Vab2n/U5uMoIDPcNSpBstT7bHvrdncXJeg1geXq42L7+zFNPDP3ON156UX0J4OmnD7q8WE9nmWQqU6wKPb6pmxkzN2UJiEOIZUSlGlMPwC2VidwEntW1yynA4YLcb3W1KkDLsxHA1s72/v6l5dl6f//y6clyZ3vvL//lvwLg6ae/+MVf+c2tIX3Xd33oM5/6zqeeuhFjpn7YmsqZdH3uhjAzJ1mkNAj6xZacrk6P7j8A0O9z7tjAKsmQt3a3AJzee+3y1etn0+nxep2GS1ORqztXAXz1t55/5Y039w72V6sRwJNPPgng5iM3Fot+SkuLXAxuTnvzypyInKmJIbzBfyP/V9t5LWJWSx0bynJ25ApIOIU7nXl2jTaaNGqtxDKrYIQINm+o4rjMqWt2080FNvOfZg5I/ZYrEwRJyeA2m/0o/Ltz0F07kRlzVd36N6ZgZRPA6k7saWOyNeS0UBsnW4fhfKxnfRarA7N0bIYVAKHTj3/08dPjk9/40r/95OI7dw8WAI6OHnBKi92D6c6DnZ308Y9+MHcrAGU6e3B6ev2R/5e5Nw+2LLvKO7+19t7n3OGNOVRm1pBVWZNKEqiQLNBoSUgCCTRh1EDLBhPY7jYRNGDaEba73WFH4+jBTXeEo7sjbJo/sLGwBUhCILAQIAkJhIQkhNBcUg3KGnJ+mW+6wzl7r7X6j7XPfa+AP+0IVdRfObx87957zln7W9/3+84ptr78yMVlVwCcO3cevJZzXmIZrI1pDCAvu8TExma2XHT1BUlFi03aUYmW88H6ZAogndvO+8vHH7v48IMXdvaWabqG1AHYXxymEFkohJRSqLtoyUWLig5jQXyWR5rIK9DrUEAsZH6OTzWaZAwQs6oygEhmrkkpM8fAksvqpHfsPSLfdK0e/qtqlSEzqZKzEQmSiPhSo+LwJI+atknJzIpkAGrddJwWC7mxnF38xiO780MA45PNg8+7c7GUuy/cf8dau7h1zf3z3nqhMI61iTwiBQ4Y5J4ViKQCophJK19mdaNbuRV6zccEjvoDhqF3h5iLqaomDob6/DZTkWKkRRHCaPcwA1iOxs9cefrEiRPtiB999JHtaQvg9JmHTqLd3dl9/NHHzp3Oz3/+cwBsbmB91K9PtCxnVJbaBADgJvdSnFhF7PFLJ8xlyaraDLh3X4YQkVE9VbjcKSKsxEbB69acNVu6th37tQzSYOwobzI1QyQ2Nt/24hhbyyCqeTCEl5MnT7apWS6XMTbQBIAsTMaTl77kxe/5td/gGN/9rl8HsLm5DrPvfPVrJtNGdKnWzxe73vmyWMy2JmuveuUrN078m50rNwCcOHn2C3/+xUe++vjL//pDV65fYowAlC58/vNf6jucOTF+8uLj3/dDrwVw26mT89lsc207hf2+705urwFg7pbLg7e+9fXv/+2PpnbyxS987Rd+/t8CWN8YSa83b13d3powFx8u1S0sWisUWWpSQEoB1edvNbrTinRgkQMze2fbAL7XJqBb5vXpGoDFsu9y2ThxshR7/BtX+6UBOH3iZJH5aAQpamaHB3MA4/FaYOa60RcMjcsgFVUP8oNXq+waQ/LxBAAAIABJREFUFoZZKWW8NgGwub1+MN87cfrE933/W4XEbXEhRagfERW1mwsmApXZbKaw0Xiy6DsA80XXq011ysD6dF1K79OBj4g551nXySJPRjVdn0IkEINl+Gx0PSg2WYOZhWacjQDc2NnZvbXXhrB5xxnSQDhqvHTzkZHlrvdlxnS6PjtcpKY1UNfl9c0NAGHKKXFZdotFZypmPYC1SfPXHv7WZy4+dXB95/Jij5sAYOPk5h23n90ab21M12C5zwuvXpuO23FikSy9NjGZW0EdpEkKIx4YB0NV2n+R/+gv1SUcv2E+e4trQ7uH0TFAFTNijCFFL7U1cAxEKSYKZqJSn55ebBxhUqyUHoOizwEmA/jP78nRdc5IsEBRq39BOfAoclF3yy8cB1N5KxQI4agZxX+oY+UXpuoqIFtQHPVfOOlQih4PMnia3FARpb5mSAEGiRxibJw+MMgTbEfr+nKsc0JW7QYVc8AcOIAoxmiBQpMc/GFALoXYIgceclU555CaktXMqAnwVkhSqmGcmHMufigCQkgcoxTLJYfqaiYKpGBnJbiPZpFLILYh5L+SyAegT165EupordkvdtX6cqnqfD4HzAlu2YUTNT9FMzNRhYyugFnHNfrAgSgW6c3kmEbPRMQhSY2wmItlTdOAtC/ZxzB/gnRdJ6KAR1CPTrNqhiG/Y6tvwJ+PFo67LZ5t+niWPWElo6+cSkcH+0H1CK6A2LOsoH6A8B5v58gdHXcH1WRlgHCbwGqqXOkQx0UEtwKFENy2QwYRCSmZ6NFCPjopXLNmAEWLVMBEGgxpvtep9lV/8DoKRSTTkNsaZDIBk5tWfCe/+lT/hdetzkhO7lQwx3r1qmMxUegIsS8qpgpmkIpoqOzC+kMcPaRq8IetFOehcDNAHkMwbwBhEpFKeGELIRC7tlmFRTIQqVqpCCbmFbLXUWu1fmYQOJb9wkUWIlLR40M+DD7UABiNRmbU50xA07YydGtIzm748WjMbHYAIPrnjrh2WyMdubNXib+BzeGv4XDPp+N3Y9e2FLUDOKSoxdwClgL7BSKKFImY+yyimY99fmIMqhrcRrKCFjMDpFLTMOpNyQMpxkuJ/GXMOUN1BSv1azxwUoFXQKEaXnQAJJUwkHGJzK9ogRVTFf3mY3DEdlXuwlUc95AkFymkBK3gH1Q+EhkZp6CDOkikgZir1Rwb7l2MdjjbfcFzHx61k8vP3Dx921Zq2ANsRtkbWA31LkNsZCxFlAaYph9mIIBb8qS+9OLLAXcN6sDrc0VbzMCmzOwbfrFYVGNsEofIwbL4bjYQgbloXkVvHA3AxIEpBd9hOTZWiajxy6/U+2xDYbiVa5HsvSS+mDYWpFBKSUwA1kZxPt816e+792zT4HNf+jMAkfODD97JMNE8SkzonRHvO2h3PMIqapeDa7Tc97rsdGN9E8B4vK6Cvuva0fakHc0XMwAsZW0y7Ut/cLiXczeebADgGA/nC1G9cfNmzmI23zpxO4Cf/Mmf/KmfHM1mt7pub23MO7eeBpAQBVbAeVlmt/Yfe/RJADmnfknLhYQQnve8+287tQ5gsdhpR/z0M5ff/ZsfvrrT3X7mDIA3v+47+M6tOG6Z+dq1xWc++elP/94fA/jzP/vyYYfDOWLEdIrt7XUAr3zFS773Td994d7bx+NguY+sAHJZkmlIiZljYkdew4xDYCZEznqEkgshFCHyqWV4SuWchSWkEJvYNI3PzcvlPISQmjiZbnicB4B6pN8sMBpujhwcMFGBiHthM8zNsTUHFGPbtkN/gYhKSimGoP7hg59EQghecadOF1PfQPqyTGs405i98BLGRF6QyMfR32pWHNZa9V3PdfIkttrPABDdGk3wrQ+f+tJXDh9/7OLt5+8CcOe9917budw0ebpusT3s+5uB3Oi4mSYbN2+URy9+5QtfefTsHecBbJ64I2eVXJ58/Jm7zmyujVoAWTpy2I0FKdSOktvX510ZTcZNQ7lbYFkARG3vufP0l7/42FceffKh514oglEbAWiZQa1pGuuRc9W2mzgKCBlZtTBIewGQPYjExMxFer++QqQYI8wkF7Hg+UCDSpbJZNIX9aL6QV01IiOGiESmITWHqpFyYObpdDpYQC1LsZJXELUQgpSeQxInyZo4nrY+kIvlZdfl3odW1dKM2tvPnT577oGDXUWTAMz4MOteLrcm48nurZ0pt461V7NMqGNvHIpRoH2WVY9dfahTxUdFZ6Aul9XRLcLMRTWmFAY9aNj9VliWP+W6rnfJRtVEsk/eKcSmacC26EpfIDwBcGuf9vb17vvuODzYufrUUweTBgBoQ3g9GC8Pu0vdU5oPAdy6dfX8c+5saT90XRNRWfdprEJFicVIJdqAijAiNTHJ0YvIaKV9B4OZQtSzpmrGCBwDQCKDlAzOOcPYIP7I9IBJTeKAQMRUO0tNFWoUAzOW/WLctk7mZYTl4uDWzrU2JlnSQHovDz3nrskIEWG6vekJsNTEl73kxf1idjjfUSCkAuDkbeOmtat7T585u/22t3zvr/3yRwBsbGwsevqlX3yX4e2nTp3yw+d7P/jr7/mPv377mbXr155+6KH73vSG1wIg7abjzeV8Jn2G6f7udQDjxm7dunr/hdvf+MbXvOc9/2l9bfL5P3kCwNmzZ/aXu+1Y+u7mqNnqZwpAOjX4Zu8YYj0Eyb0amqZhrMICwswqBXWSU89nFVNAI7Eos9pifwmgma7FNn74Qx9/72/8zqc/9cj+TQA4eTK8+U2v/+G/9Tc2t8ai860Ta26V01K99n5XQiUCVC/hs/He9TxpZO1kvHfoA98k93LbHWd+4h/8VJljMesBEBdylzIbVdI3AlsTWRldlti2JzbWAOzNDvf2D3M5bJrR/sFOm2oKfTk7vH79etd1Z8+dOX/+ztnyAKu5uxQIArEXo4Cdx5Vy3+8dzG7cugng+o0bo8n4tnvu1tr1QUP7EDlrIhFxSH0uK3lx0c1FDIkuXbsK4JHHHr345BPnTm6fO3Pm/gcfXHYHAAijyM1DF+6E+GYPADRYKdoQxqy7e7upqYsZLZ2KoBQEslLp7DBlY11ZN+yviJD8502mHLcnHIE5YAoh8PEl5NGRjCiGVSOgigjUQqyGXJPhxHK8zQLmC1VVEc1l6L0OIYCNwKrVoErgEBIRsXHRwisUPCkx2NuhhrVggAtsIRCv8jxD/XpQw1EUhYiYAzOBmib59A8gpkDixg4+4l7XknqYmbGtTg6aSwyUAquJY0QcA6lqvpOuCroaTIZVuZoGt6pRheZQM2rNqMauRcxHX4VYjSKxKqN6GFltyFuRKRFgMNE8nGaH82sIRIoSVDKAyJHAqpnIwMF9lNk7AplBKKVf8RSg0i/mDIiWin2xFTPVrFiMw0mJrBQhIqissqLkhRc1KXk8X2VEaEJc5YCkFF9GptCU0q8+30Qwwmrn6F9FTFWKDWXJDg4opaTUSH31bKj78UJecey0vyolZwMsQFRLzqM2rR6UrlMEDkTBnyA6GGiIaJUlMTOwQwpsVZnB8KHLYKZZPQNlbugIVKH1hLDq0dTiT61VpY8DWWGol5qunoxgEA/a2Uo1rmtaK6VUlpYvdTrt3VXtrYtBJNaDtImoDPVSLu5UnWWokzNRhbCapOBrS+Khidy0bn0CjtWLrIiyK8XHXygTCFVibhWNct/HGKvNQKvFwyhyrH1ARgSCqhWRIcujPvaEJoTEZpS1nu+YAsVgan/5NuhSFHHVLGAOHTMOpAYiyvUihU8gqm5UUX8XmONRQ8Wqgr3uVIhjtVpQYClFIYFiiAEiQztBMUKgwByM3DDllXYIIdbmlmF0J6IYWetPMbBrqHBQM5Sc1Y6SSsOd08llR9ku991QYNdNiuny8LBJycH5Xl+gvsIH9yUnQsUUwm097CbyoFRjrd6bwWJmAvOZoUnJwf+eTdMjBZCy9pXNVJcStZtJrTCHIdJIzKwEA8mq1PqbSuBYX18v0vc5m0l0qkH9UTRWU8HKEgyiGupzqyAq/y8wh2isBIL0yw4ANZyofc59D/2Hd7/z+q0r/+R//IciCwAhFQbVHnMK5HlFsaLFlEPww150KZ0dsgbhWFmDNLgzVqRuDL3W3omx+hVXqQPHWs+ptQxcVGGkZA63Xu3iUQuj2Jhy7VngGAJzYFDFMag5tLK2IZaSrVQpiwMFCikddnOIOig4UBmHkGkp3fVz5zbn8/ucXPDE4zef+8CdZIdm+/BiSQtGBpBCyDnUQ55puewRUCT0nXz18kUAube8LN0yLw/7xaJbLGYALly4+7Yzp9bXJ+duv3Pn5pX5ogdA3SIEGo/H3TK3LYeQ3v2eXwPw/vf/6cG+mC031tq3veX1r/uulwOYd72R5KJpNF3euvkff+X9AP70Tx+5/jRQcOr2jTe/6bX/8Kf+NoCYDhnY252/5z0fu76Lc2emAL7r1S9PzdbVa8/sL+1dv/qh3//AJ5ZXDwHs34QQpts43MPhHvZ3DwA89eTvP/boxf/5X/yT8WijlAz22pqeySJIC5iDu+mYIjG8SqoJ0VUPkUwUmTkxxRi1wrw932HeaZIHTHoIgYbPj6+kMCxKYbJSn6vYLEdz0nFd311COeemaVa2N7+X5VLAxj7WwK1JbApXQIf7ha4WKSuDdLBESsbmN83aKWsFRkYCaIytUQOAgwGB2GA9CbVuYw1S+psb282F+09fulIef+IpAPvz+dbJ9cW8hEgnT6/13a1+xgAO9pfzhVy+cXPWL1/wbd961z33AZgvuxs7h7euX7vy9M6ZE7d5rso4gE2hKSSejBNVBLowFrkPBEAjOgAxEFif+9C9H/7YZ6wdnz6ztlGpK5ssSzZGIAfRA+i1r5u6Yw7DquvFQERKQ5ufKAdEo6xGau7CNVBRLTnD3N0TrLLZqeS+ZA11q8SryreVWWPliQCFAYdety4xUGKy+hsUIKv+rRgjZw60qu0EpwjYlWuXb926FHVrb7EAoJMy072tLe7W2jGiS65kICqmhgDjOkGbY4TMO/aedbMytVJKiGklDbRt6wxOt5SlGOsJ1uzY2tBWQ5iZlVLIwDAXHSIH1RJCDKnJ0rSTkwAuXdwtmiaTce73z5+/J2oG0Caaq0Zqzp48d+tg50/+5OMAbj+3GYNot4TmtkmVgNuMYsGyy0XBImQi1ZeaGO437hHIybiVSY+gvmmRAW4SmEFFJKv4ZNg0jRWvmOZVj4CvZY+XO9aeOQurO3/TNF1llwYt/agZT8ZhY33svX2jMZdy8JyHzr/05d/6Bx985N57bgfwxDcePX/3uYdf+NDGNDWtTdeQcwdga3t68tTW/sHOdDJ9xzvetnN1CeAPPvJx4/xb7/vkH3/80xcu3Ld76xDAlWculYyDmzh3bvNHfviHXvOalwJQnc9mGihvro/MrE0GoG1sfZpGk42/8ZY3vv83freh9RMn1wAsD3MTQ+D+8uXHXvDClyy7FgCzkCXm4LOf2374+IFz5RmusXMX/gRawQFwu2/gvOjX1raMXMNNv/vBj/2v/8f/e/lppElVUa89Lb/07z749NOX/vE//m/Pn7/t1q0dAJPJJFLrS1xQhQqFwAw2s1Iy1DwLdbwUA4S+793pAEltEw53l7/wi780Tdtvf9sP1fYiYwZCoEg1NE8EpDhaX+PlsgwnvclkIhT7vojSjRs7ue8bCgDW1ybbJ8/l3B0cLj/3xS/fdfcdjohvY4qjKRuTkeVqoJsv+pvPXL167YYwTp46BeCeBx+KMVKkooWH4ozhIqJAFihwiDE2LnAYIUtWsicuXvz373wXgN/50B/mnPO8bKzje9/0XT/6wz8C4Pxd95L0mjMjJDaOnnBhlCxdXlg/HQX3kgMoWVKM1DSRkHMeimC9yxxD2ZetjOX/2f9byal/Qebw7SgPFYMrAsiQfrcjB1yAfw2FiFT7Q18UJiK5V4KKDezoIj0pKTgEdhQFEYlpKX3koGoDvUyJlDn6PVACqgE+sErJuXfx178BzWVwcBzVqXrfOrOziaojOPpec5DkmiauriRmRlQCG1XugzokNUB9Tq/36sJQtiAiRcXL40KMgVMlZhHV7VowRsAgc9iw5/edf33WA25/UDMOIYWgWiAu+SIyh9AuPcdOOCpN4OiePhGLzKEJK/SAZQdGwDUpl+rMqCiyWM3xBnawnB/P6o8f3KwmbZtKwcq84ASBQfGhaqFnaprGMz4e3zheWehAgeppZ+YQVEREdBifjpJQak1KNW5g9QNmfg2arZhTYmhiExOXvqtyTAil2iKOepIG+x7ENK18oMPvcSQurvXrSsJbrRNWdarHfuvI2xLAvbspQzXX1DWC6qqwA0BWE5EAzyLDmHyY4WH8OO7RYGao/QV/hP9EXuxipZ7tzSwMTj0//x8rzzZmlkCAeSUwBW/d8ScjwuBNFwJEyZVeqT9sIFKFFhE+8rxTcIQSOxUltc1fFkNXMKwmBmITG/RHv3P6w73PDheomGor5CxhGuwADCb2jixy9717iOoL756X4HtiUdOSDWwggP3EbgyXSq0IRfbrztQ/kObDNg13CWe+OAZjgCjUXt5SSoWdhUrr0CJFJQSOo9Y9xV0pueRAxDGsPLZ+sZuZFiGzyJzakeMfHcgNM9V6+fRdtiq++MVlA1/J73Wcc+cn3BBIqaYEfHht/FrosyvCfclG5BetP+JjjGAjMvcb5myroNlqKGJmWI3JkMM0h1NzVjEYR6bh2yslh8DO0AUscRVTnDoMqGLYsqKqfa7uHn1I2Gc8cK3U+2aDjBI5hJaCvygVHMCglBL8fSEM/BAyA6FSkVewFhd0Gf4eBQDzfn5i88TefPeeu+77wO9+4F3vevf3vf2NHmflIJxi4EA8dH2pDM1HicCr7YGxEIOZIgVvkI5cPzoiEmj465AYkxYysxBJRJwxK6IAw2BZ1aBl1SsmBqMQdXjraqm7Pz6sNg9HalNkgDybEIbEYy49g8ysSBFTrPrYmTrTvuSt8WawAOBw91bbps0N3pvv5WX33IceBNAv24uPPXPHqbtOnpj23bWYPGbcqJCCBolaKgdEJMUGsW2a8e7ujf/v5/8tgE9/6s8vPQOdAwZ0CBMAaEdYdrjv/u0f+ds/+Oa3vm48mQIQXYaIw9lCtXRdNxqNPvyRjwD46EcvYgE0SBFSli988QsAnDm3SYw0DgK6uT/78y8+AmDWYfNsu1xQSGvve+/vfferXwngFS8+FQNMmoMDTKcbpYwBEDank9uaw+V73vkf3vPuj1K/duHsCwC87hX3v/z137F1evMbjz/xh3/0sU996pMAFjN8/euPf/ITn37729+Upee6s5UAY2XJWhjhSGXXnLPiyDXHwGKxiImNuOs6LebjqRvVRJTI3LQPYDSaIPDh4WFf+ja1K6Ws3spFlazC2Kv90Hc8fFTVwTwejw8ODg5mh7FJR4DMSmnysqHB9WwwUc/UVfFkcHWqkonWPiAE5qSqhkwsIFph3pgpBEejjrU0AMhiKUq0ZBIp2jiJjcaLUizMNrY4Tba/+ugVAE8+famXO7e3NjfXb7vr3HS2e+3g1q6fc3Z2FmfOnN08vX7y3OmrO1cA3NqdpTjZubW/vn761Knbgb3K4oTk0itrZCy7OYDQpPH6KCsbEClaPwcQQ69RBfFbX/yiP/vcoxIvqDQATk3S+jjkTlIKqd46kYcgBgYPpx+fYoxG6v5PL2DqpSNDJA4x1Qa26rXhfrEMTYrRlz82VEiKiKSmHZr2MGwJzKCipe8razakhgPBjsVfQ4SZSl88HYtCVgaKLY3byWSyZkZLx3aaouHZYnHz5nx2a+/6zX0AO/kGT/UVr/gW5oYoOaOZCgjEXOoi71k3fjYl0aPqXNG6Y1FF9NAvYILIKUuOIbjt11U4FfPXkLAKLFee3EAqDU1MtVyt5L5kxJFx3D/MAC5f3tvaOJPLIlo+eeK2Bv7wi/Obe088erB56vb77rnn9nMbACaNbEzG3FOEQYs/p6Xv+0LMkYIRmGSwvFomGsUYi2YKtZ7Tipoaky9dq5eYA1Pwd19CCMMcqAyf7dkweIZLdVGRD5tqZM96kJdSxpOm4tYNAA4Od06dnD72xd3ZYQfg7NnNnZ0nJ+v5hS984IPv+8Ljjz4CoOvmL/q2V2xu0RLXU6N3nT/5zFNzABRTCGFre7K/t/Mt33Lnz/7sfw/gX/3f0/e//zcO57hyUa48/rUVKmG6jte//uE3vuFtb/+v3lrkCoDxhObLwwt3n/3sJ/8EBa99zYsASH+wnO+Z2YMPnn/dq1/1gff/MWsCIKUbtd36ut1xxzZBm9gCSCks+85USYlCQJVBxReCIplsyFWZae7H02kvxam4ngJjJL/ENqZbh/uL8dYJAI9dvPYL/+ZXrl7C2Ttuv359j9AAWD85Npn/7ge+cNupd/2zf/7TG+tbbt+VTqspW2tPLRUDV8AkMavVrQaBK/MlMMCHh4cAmjAlacbTyVve9tbtyRkrfKxJ1GpScJjFI2F375bGIMS1IDU0KaW+067rzp69w6QOGONR07ZJpOzu7u4e7Hz1a48C4EQb4+nm5nYKqV9Iv+h9T7G7u5fadvPk6XY6Wd9cB9CuTYgIeU5ZCcF5PX5b9l7eGFNf8mg8dgBQ1kVq45PPPPUr7/7l9/7WhwDE6UZa36R2n0f0rnf/Xq8dgB/7kR89d/rs9to2G5ViZSgdA0kc8agNKFlycWC5Kknpc86TdhJjgyMqNlUbqWGo7tX/ciyOlf57pHFUYwWvmsjMaCUprvoLV2JHCCQFIkKhORqs/yK+VEXgyfCUgg/oqipFaoiDPZTjjDBWAcTrPSpFiRQrfxAzrzaDtpKuvcIOcMhg7Y06stbDP8QGdWt6XSavOheVjp2IbGW0BqkfFgOFhpnUjJwhEvxU6Ql9Zy7WGxozzMAGpboDq65LMvFfM7UabiciMBmUjNyH7GkUZZa+UGhC4DoGVASY89cshFCjL4CUYoPPwzs1RIQip9gKLEvxirLYDCgfE29e8HSbiY85iDHYkIeqh3w2kBYpfu0H9vtScu6eH7HY/G/D3OaJVY6YGCSqKgNKIPg3UKAlEntDqRlsmLJAMGL/eFBQAq8yxS6Rhxh7ETULkd1IMtjaAog0q4isKGkGLbDV05COYW1U/dO7wlQfJTL+QlqkGh9WHOJhTeKH8Cq0FVH/IFG9GQ6LNAKOgvMrNqQ/mc10NfZUY1QMpATjahpVLWx17UHEsfaV9KUHUxtb/+L+sU/DpULmDBvHuoVAKJKHzEgddJuYtDJrrRqvCN5t7FqDwo4ndFY0kOFX4DkjBRNVy4ypAoF5AJmh3tzVL0wpCna3CAgR7rtgZ0VbPdmolqJqzLFNI9e71KyIxBDcO09DBYRfYcZHApCIBGI3Zx0vSfVXr6gwW6QVwAKO/SIiyWr1eCiSixGUg6qyrFCvQiEKRCBU5zSKzCCoFVEhqhVOJqRD468ZVgogYKX0jmCrFTtOyyIvhg1D1omZqYbyCFWVAIoKB07M3TIrWXJbNGE8HqeUurxULf4autjKBApuWLVVBYMCxBSo0lXYGCQMqhupShrxmDz/pSRjYHYnDkHNM7SkRuzFIsdwosTgqBwAEyPQN1+LynyxyKU3shiC5zCqOTZFE1MVFaOhjmtAV2qIHAYwfm02KcYIzJXYHDkcHsyI+Ttf9drrOzd++d/9+xe84HkAnvMtt9fPgz9kqMLPOXG39ILG4pUzYsXYmlETGZJz13fOAPOMgGrhGCu7IcsK3RxCQwNbOYVYxMxUSHRAOnF9+7X0SyX19sSau3M9WLUdjSplqs9ueGw5GirlTqToINIfP3L7PxFT6vriN4719fUi3exwP3Iaj8aRlgDOnT31+GMXn7p4Y2PjdqWYzctQnVRqUDImI4/nQBSEkfbSTGyyvnbxqZsArl5DE7B9+/bhQZ4dzP1fnu9g67bJ1cv7/+x/+vlHvvbof/fTPwZgc7MR6dbWJrksZ4vZZz//pce/cRlAE3DHA/c/ffnx1OATn3riM5/5MoB3/M037h1clZInG1tbW9tLT86iWRudtvkh99i9Nv/4Rz8D4EXPf8tofTwvulxgPaxJYQCUk1r63Ocffe97P9zi9NbGmYef+20Afuon/t5dD55u1zmX8h0vffjdv3YXAMldkDyN6w0TlLx33EJyLpjInJm9mltVi5TcW7WWOebXKAQdjdpIPJvN+q4banRaVagqpwTUKtBiiqIu4gK1os/MTAtEmTiGgdNebPVYcuGvFiEHWi6XWbI/SgYXSRGR1HBLLZEvn6FSuYDev1X7yYmYQmQuWqwmVBA5qJCo6QA4GhbXCAGwIllUSTr4j8BBmxEFJ2L7Oj2aln59YzxBsz/Htz3/PgBPXLz16KOPH548TXfdfupEc/bc+RMnTgMIaO6+MG6n04Xt7x7sPHPpSQDT6clRu9ak6dZaM5ls7N58BgDJgiasPrJQTOOJh3QMEM3s+4DcO+tzOondbH7+ngvNdOvTn/rcKF4AMCa3InSmRpyhvfNEYxhJwXI5j9GUvUhcQaRF+9wTEaWmjlCi5L6wYRWzMuO48NSX7O8CR2piwwn+YFJe0bM83lZMMZlMnEMJNVFRgWKVEx4Hi4bCJhYMR208xCHmTtg4xWnbjAD0y+td329tr915+3NS2KYwAtAnvXl4/cbNJ3f3FndsTGbdLoCEzKwAs4mtDjPMgUNZmS2JVi19FkITY9d1IQX/KHa5TyHmUmJK0vf18V8bbxFCAB/x2Ppu2bZtCk3psxbxFyGGSCEIaa9tocmlyzcBmOb77z9f5KpIGo3WAhYAlvnQuF8cHO7ufqMJ+Y471wFMGloe3JpICalVNyUDWqSJI1VpOCZOTDW6IipgCWRCxL47AVTMVBEQzb14Ps0HVRXNxJRSXSMslz2J97JxBQsCxCCmVZb1mNrq10h6AAAgAElEQVToG3gVkZs398ejKYDIKVBczvP3fs8b7jy9N2o2AXzbiy703W47Cq98xbf/5D9o5wcMYH1j8vrvfhnC4ur1J247O/2xv/OOktcB5Nxtb60t53NGXvY7mye2Afzcz/3Td/ytN/3RH376qSd3pYRueQjgnrvP3HffuVe96pVr0xPLbne0ZgAW8/0Y0w98/5u+69Vvybm77WwAcPXqxdtObWaT6Yh+5mf+/ve/5Qfz0gA0kWaLK2fOhbvvuWM+n/vLFUILE9US2Cux3W9oMUbyggaySg0QLLu+irP+QeLk86xBoNR1OaW2SWMAX3vkia986fpksrG7U8jWpRiAg8XixKl1yO4ffOQTP/PTP94kAZBGMRBHYoKTjzOA4uZ5slE7JqIysL0J3qLGgUNkkloFuowh5LzYP9z9xB/+2Quf/+0Azp+7m8zC0HGxOmMw80abepWFQUMAMO/ytWs3lof9+ngakmyub4zGXm7VldI3gc6e3Dq1PT1YbgO4ev3K/u7e/u4BFKXoqJ0AOLF54oEH7ndBNkSnvmAIrnET28i8okuqkhYFE1OU0s3ncwCWtO/7UZO+8tWvv+c9Hzpx6iSAg9wsOoXG9dF0+yx/6CN/BOCl3/7y+y/cfzDbb1MTKPrJKAAGU+v7Pk+aFlrVOZMcELhtm6aZzWZNbCpmj4bZdhDp/sqKWH32L/JfnWI5PqfqX6ZvMPMxgaMOMJHYjEiZQKR+2WbVyp0iolKy+D7frGljCMHAYkW6brhPeiaTjJ1EAZ/1/Y3OUqSvf51DHLejnDNRcMOIKXv3CjOYDIGJXUzRQBybhhglS0UzpERELvOZkR9IjIxAXmbMdCwbp+q4lxBqxbtLojUxJG5wcLddUQhErEJtqHpAxHLXU+DYNv4nPShtWjHPWs9OUrE4BOLIpNWA7OZzs1yK8Qohl7WIiJBJ4uCATDHtu8zUhBjjCiVAAib1cwORQFb7OX8fxVTEXF/IRRuOsU3BqOurv93vFaUUaEkhJt8UDByMkjNTWB3JamOLsgLFEFOVNpbLpfujAcy6hX/ZEIL/9G4PAZBVtQgRNTFwU3dIIqK5OEog5ywr/YuVmA2ihiKas/mXZaLSdSbUxAAvdIM0TVrJUi7m2mAiIyKx4tc2BS5qOWcxDYGkVJ+s+6oGbW6I3kjtyHMQWxxGSq+0p4E2O6BeyfzaNAGSEzcLQAQ1NanAbRdWHOhWu2NWQASCOKKNKjRZRAORMRUpREQejjh2sVaQTfCmglZMskoRUcIoNhhcKKssk8uFIK0VZlSPZBXn3IREMZPIYHVRET/wp3YUQiRRLUfQSlot2/xUAiWECgik+o4bu7bCGmT1zjJzg+hapQEL74719UUAwysEjrJWnCIZVLDIPZXg1W8xxsDBihXVUIUAsJf1BtCw5zATsaBa1GqnmA5eIqpm7CNDjVgh45TCqGm7rsudk/sRQmpG7aybz7ulp9OaZhSIRYQNKQQ55o+IiYFQyzeLDIREA3LfF4AwlEn7jOqftwGTrS46mVqbUr1XEwmMzGuYSE0Wi0pMdy1DqRuEM/iiHaR93xcrkxSe3RJYOSCruYsQmG3lClkRWyGapRBVqSuGUEoJcI2Y/TnOFNo2+XKFiILVJLU7hSFKIaJ2SEUwG0iKFu9P/WYTOIoVRI4BRqw0tJasSv6YpBQCxtXCZCLSNlH6LqRYATIiMFAIRkaRlt2hu8s2NtYPZocRzVu/5/u++qVH/6//7f8B8L//q3+6vtWMpm2WYlY5ZAhUcq+qvS6bmFas+CY1gSlnizG1MQ0keQlNaEI8KjBjmnfLEBIzL7M7/fzt1ybGUnolNNFFYUjpmW00aueLRdOOvDw5tiM1ViUp2jSjkt1yBjbWoib1iV8HpRiYWUxUlAnuWHEHZgixy1kV5A0gDFM2HRNHom42ewZAOxq94OG7Lz6+t3tL0nQ8Wh85PKJtm3YZUSSjKKzn7EDdtTjdO5hRWmgo13Z7AJvbF/pbs+c/+PD3/8Cb77nn7MXHvwzgU5/41G++7/emk/XT945++Z0fuvDAPQD+7t/5weXyipS87A448Qc/8iePX+y94+aNr3/dFx898YWvfilL/vjHvwjgu7/zr61P0YuuxRZK830A0MXoxPbdd58rN65f68ZbH/79TwB4xzvecvLuM1dnMyS0eazzDsDmeNx1i9/68McKtc2i3bt+81V/72EAD17YuHr9KyfCBk/TS17ynJe/5H8BkDAZGy9mV6/c+EJY6x110UNJG2NuRklL3zthLjUczfoCArdpBduLTVvEwBiPxylELT2A5eIgtU0bxvNu2XV5sjYF0OfsUbFRaggwrfNWiA0lcoaag51jYFX11uHIDNMQGUCfOw6JE7ehFUhqXMJj1SC5lK4fjUYesi3SqxhHwFBy9iGDOczn82a8Pm6aThb+i4uuozQqqiEk18j9xs1A7oqYTkZTFWTpPbtLoAAumVNIftuNVMaTsJzNisy0pHEkAA/ctb3RxKcu7Xzpi59/6KEHca4GTxJxCzq8df36/pW55rO3nQNw4sSdl57eh/CZ07cf7s/aOAbw5KXHbt26/LznP39tvLa7v9e2BGA6HpesDZCilWWXGhcmQcmaVpfLS9ubG9/x4gcuX7oJYLGMd9126tzWqW55PcQ5cw8g9xKImrg9Go+NDtSWPp6qiVmapGkIofQdgCa2ue8JFGMseeVq4SLCKaqZmhyrU82SBTEGbkopubiBk0MtvAIjeII6cSIKFMnMslQbb85ikmAIYSaajZLWFYeW0mfJm9undq7eyPcqAG4X40nLTHt7V2ezZw4XCmDj5JlLVy7v7N04f8fW5lpom/rXWUtUHlEUkSIuFhZqGhYz5lHT9AOzNqQIgwIhpQLzQgqBlFJCpGW/MNVWCUDDXGBixdRheAFAJz2lmE2ZI5jaduoWR4MtTG1z7WARtBtdvXIFQJu6k2v6jW/MJFs4P9rbuwwgtMvp1vjlL3vRzvX+0Uc+f4LvBHD2/Jh1RmzKTSH/BmFmJH0Lk75TkxSDA9JyEeQ+pBCUtFPYEO1mU81Fe1NmG/vhnFnawFlFuuL29bYZmwXfK6ka+bMzEJGpaYq8XC6z9E4uUBiphBBGo9ZQuS0ppOWsH8UTb3rj9/03P3Lv/v4hgNn8JgfJi+6+u+/7uf/zrS3WADx59RmjZWdXOciF+87+9Ve8ImENwOFifuPGk4mIQmyadHiwA2DRL1/yigde/ZoXAWtdB6gDCK3Pe10/P9jfiY2NxgygLyUE/vZvf/6ZU89lxnz5FIBnLj8SG7FiSz28+/yJ5z1059b6iWF41YP5lb3d60XN/Re7e/vrmxuz2UxFQyiOkYIamOAFTKLL5cIPKGmUDheHIaTEAbUlDOrbMtFm1M4XhbgBsL+3yAfY2pjOloQOk2YEYN6XvZ0bm2sjXfSHN/uzZzarWUOXlBwvZClNvWFBJGvpSykxhDgEzsUUMA7s2yAUAdCOxjdv7dxx54Pv+43/9As//85f/NfvBLDWTmc7e+tr61pk2S+a6RhAASUKoe9Tir1qLo7XLaUrF86cHXFsSKk/MNqrsSZIotQillLOnD0L4N6zZ3Zu3ZwtupRSOx55i1a/7NoY3fon0ntuBdLXlaawIqamWBAAuV9YJObpUjLHRNE9UsssMuXxJ//4C9JN8mIDQM49YCFOd68vNtfXl/sLAJ/+5Je+/00/kMajfrkAa9tWhnrRHmYCEgkg805Ev5WRIufcDCfAI3N9NTCvNnkE8JCrl+EP6SpiKcPmnRB4ZUlYpS/VzW1aLQnDoYkG3qSXZbikUkoJSFKkaBnAot7kW09no6aS9nIuuSgohDgS6ocRy7TkXLJxiEPg16f5oqKqIcVYJ2yQsSqgwY7swx7ah0DUJHDFje/s3FhfXx/FsWQrvcXY+rEscK0FDaHyiSuy1Mx5NKvRsVjtF1iWwly1UQqpZCmlcOJJM/HjBNgCMTNFd9/5yVZVVVJgcAhDuhnZS2sbNQMfCRxEpG67lZJC05XsB4nQpCYmoeM9rLF0yyY1tUzCU2aixCFw1KwL7fwNa9oUUgBUi/Z9j2wrOLoZlVIUFjj599W2YzPruhxCaJumsQAg9znGyAYt2qTQuvlcOo5RlVvmXLR0q7qQNgQYoVgxmNuO5otFCJRzl3OejqZ+3hYgBFZTMnCqcoyJpNTkUlSETf0CZHaUlZpwSGN/KjVtCIlny1nuc0pp3KS6Uc2FtTCHyBwirToySE1KIQqBk3/Uc18U0qRRGqXlcrnMMwABKYSUUoqV4yguYnI9l6tI6XKFpzajkWrw4AkPTG6AlWq/8Io7Ay2SSyR480U3O/TjRptaBBIzxDCAy3FwOI+BmqYxLaWUmtoI3HWdgDgExBhrnl1UpMu9Kyz1naXItdHDS4XrUb6YqJWYRhzZP9UASDmASU2kVP8AQIE5htAkM9OVoMQUyXv9dG8+H03G3mUWQKQKYylGxrEaYfyRrVnESP2UScSL2bIJkZkM4k48ro9nDU0yVZdgjSggeiYnq1UthiPg3JkMVYMpe7w0FjUDpTaxsZ++yYhDMBViTUAFdHqJmtVI19AoHIiRQlO0ILA7QP14TwTmBFVGqCWcStJ34Ji7Tld9wwiBk2RtmI1D9NgIc4wNjPu+1yGwbCYw9MuOAscYu5Jd4AgRzBHGnJJpFarGa6NSlHLvrv/a5Mgp5wzitm3IBhFTKvrVVxNM7M/W6XgNbKWUJkbVUnLnamMW6YuGlALHSh4VCSExB6bgDn0AXokTY1CVrus0NK7z1q7fXttRUtWhvpPZrECJQuLBklMMYhSoW/ZE5IegXHLg0DatBiUiH6pFpIKsTBk11vrNJXCEFESzWI1gmtWbC4Xgi+JaWWIVr0omWtBwIFBlzDrRxOUdE/+T0+na3t6eme3vH07X1v7rH/ib//xf/A8APvmJz37vW15bssTUxMSe/t3cWKMBkbB6SgViQB0p1+Vu1XLsWp2ZE3vFUZoOazFvHQMTrdC1cuS3rGKeliK6FFWDaNOMKurWCMRZ1YidgqOqKprAzWgUOWgu9dEFiKrjA0Koa1iI9rmPTVqbTCy3feeY9L5Jo5TGvZWu7Pu3cOLkhmlz+eLi0pVb9z20vsg+w/Fy2YWeRqEhjr1lX9OktpnvL/Oyi30v4L3DDOBwt9vApCztzW98w/ap8LKX3gvgla960fl77vmX//JfN/2UGB/47Y8C+J43vO7kybi7vzveaJ+5eOkzf/pEUQKwvr79E3//x9/1W7/8h3/8qRPbd/ze734MwI//6BvPvejemze7aERqo4YA5G56+cnr/+hn/9H73vern/js527cuAngN3/793/8OX83TtbQo+uXJ0ZTANrnnOWzn/vS4c3uno3tccJDD94JgGjeL/Y/+Dsfu5lnXY4BpwGMaau/cfDQ/Wee+4KtIks/PoU2Eo1ETCQTCflaks2MQiQDG1UQtXpXA5FCQwhNQxU/qqZacYZg8oNWhX77M0ClNpyRwgBLzv10Rbxp277vGTRqWiL0izmTVkYAwTSAjQgO08kqVFQVgSKU/JbnljWo2LMbyNhCztn7ya02flMWiU0SyRBNIepQD55i1K6T0sO4dah7DLkUEzbjnGvrOAcySCKkFFIIKRmA2aK78+zmbadPf/mRx7/+9a9fv3nrrvN3ANicTufzw288/pW4RrfddUc73QawPzuY7e2ePHlybW1ycLjrZMTtU3edvf3u0biFtkaND2FdUSslwNjzBX7T5LBYLsk4UB9pcerEeuTbAFy8eP2PPvmZ173yZWujifJsfXPqcUWVQKCcS0hDgBlyNJRLcbRY4BRD41d6KcVvMn6hLZbLGGPdGR7hqX0YMiX2qBAzK8iLJI2BPMjwZiAYjIdKJUMdaAKBmQSsbtpkEDAeJzOREtyjFFosyzzLxpVrV5+8dIV5CuDyZz+/uXXigQfu295MTWOHh9cAbK+z5mISDRKYPRdApLUg0fx/02NhVzEVFWbmUAF4pAZQMFBgyf2Amuc+CwUZjVpzplRWYi2l9H1HijxM40aKwPOlEK3lnG7c2AFw7/23jePc+vnlZy7fdcfW1omzAArtIAcSuu+ec4u9p0ZNATAKtWxQjQRstWK9aOlTCozqF63bp6Ag85FMldxc46c8L6xiIg++qmrXdRxAKXoTlk9LITaipg4o8YLqxGxuyGXmIxd67WszAyy1sUkjAN1CFMQUzfDM5Ud9qkitHR4eUAzjtfjUM18u/rViq5qFZ5PxWDVfuvJ1KxHAZDJtEkpeFOlisNQqgLV1eubpr4GbptkiNAk1B6c27/pDEJpRunlr1yk588Vife3EjZ3H9vb2UtsD2NyadmUGxLW1zVIOd/eu7+495jP6ZDJRy7ksNjc35/MZgLZN165d3tzc7nMXOMJPlaWno9jzCp2gUk3FGUhDU+cKDIksPSd2Wq07/1MY6bIPGmc3DgGsba+NJ+31S5fufPjk6a1Twfd1pQsBkdXIIjlwHGoOgmxNy5AV12owrqRFCSFMxmue79o8sdmX7mWvfNn7fvV3Dg4OAIzatqMofYb6tqq6cFV1gzjnQiE4SGXZ55TSxmQ6gSEvEFVCAdBbMRLVrDkg69WnLgIYra0F2Pb6JDZJYH0/B5C7ecQIzEHBRm4w5vrRDQFJTUWzUQ8gRDOKVvHiLNK7Va1NKYV0uLeEjhKtAWDbn65vLmd7uQOPY8AEwM7V/WCtGQICYKZOjKJR29TOQidDWt2yPrvBgY6bNf7KqTCABKuGhOpPKKa+w6x+KG8uBYGo9Bn17MFHRcvH6jx9snJWaC1u5MQcGcEA1QqJE1Xz3ICxqJnWulcePB1ZpZQhwTS4yN1K5NYSY85SQoqMIMUczJFSChRFLASyMhSoAyEQsVHtbJcmRgBraxOHXvWdMkfHdoq5HVeH8ojKoQRKakYOuayRgSFYUAwxNnqsIEZJ3XCuqmEQNESKFSfeDzO6Iec+hBTVihVYdJUqhGRMy/kixhh8s5VaIlNYzl0ppYlVvSoqpAENR8R+cFW0MUkI5O2KFCrakShGzqIxUEytw4rEiua8gkCAjtd8BI5hwKH62ByZCVJ83B16eZOZxRiVzN81b4sM7InHMMzYMDARGVipRgE8QckhcCQTZeFSSm0ObmNRiIiXfRyPPg31qyZWak5JNIUYOC2zePSSONTphYnNcu4abrwlJKD1yW3wXwJQJooczDxBxAAokeNG+7wkNkeTEDOYAkOFVaVJyTdempWil4yaiGW/g2m3uuhUqwtmYJSwmq0mN2I2ZpiaucPdK8OI2EQ9y3PU2GJmqiQiMOWVm8iUQmIYjHXVollPJNFJpdXwSHWmZYqBfbevw3vEJtlHS6nVvTEYE1sgs0DFdECQ8HzZOVl2MCOTF66LSNu27kUq6p27HIjYWZl+4RQDqVgx0lUexIDJeK10RURSCkouRneqFkJI9CyPmRIFGIOaEHsbVA9iMxgn85pwBoA+F4+lZimkNZkbQaoamcwIVukPVInWYiYxVm+jGkGKWFX9OLL1WidKsFIRMQoV8lW0EIGsEob9GeTYMoMQS+Bq5DE1Lf8/c28ebFl2nXV+a629z7nTm3LOrMysKaukKs0DRp6EBkuyZGOrbQcm1DTB1I0dZmho2s0s0WHAuCEwY2MwYbDD0NAGjNuWZYFn2ZIlyxpKKqmkqpJqzsr5Tffec/bea/Ufa5/znkxH/y39pcioeq/y3nP2XsP3/b7icbJjbqunJJu5/OQoSXrSTB1d78xgrk8X9X0fHZ1hlVrtJinikJOaDhMWYn/3WBpXJWtN6zNi5zSP2TgQkIWQfaQ1RO8SU2CREKEkVMYELrOsWkhNhL1+dlqqqkaRALEwxMwOGnNV9QO2VhiwYA2R+KPkuYVE7j7mcT4/xkoxlMlG58pX04AjUOlrGpyT3Y7WC0aqGodM1hGEgzKczHXnTC5gUkMpFRq0Xq/bthVqupz29/cvXbr8nvf8IQCrg1vrVdk5sUi2vn3r2mIxAzBp5MaN29NmztTAyGu7EIKhlFzGHOBRwVFQQ79jbMcnFaogQiFYDUyGo0HNuDrKnJ4VQGCmxmO06/1sgYVjXK/XVupmNQjHphGtP1+P1SijEXyMe6wxdav1rGWhKmxyMbZaSGndTCQNUabzWXv27Olr169aPuUnTmxrKpgDwsWoumBKWcw31fLe3k0OpzY25gD2b6TVetU0Tcvh6acev718GkCzMfn2P/z7f+oDH3jq8TuLdvLc47cAXH/u4J57737x6as83Xrk0ReffSbpegPA2SuXY4yvfe1rkbC/f1DWPYBf+9DHHnzgrqLU57RcLv2aLKKpO7xw+fS7v/Obf/ZXPigtAPz8Bz74B//Ee7QnRFBWtQ7A6dNnb928eev6wWTz5P7+4dbO1qX7zwJI6Dku/sWP/tRHPvtsnyrnIbTTnTj9zm97y+/9hj+1r5bKocPXYZZTJ5qnkXu3/ta6kcyguUahaynOkcpKDASuYya1kkvx9jjYwNDy4HTVvu8bpvEdLlA/SDHArYt6QoMZWVEtpSbaQdijp5iC1YINZsYKM5Oai05HGVEeicFxtP5KoJS7rMTMleBFEKIYm05L0RJC7B1HZzqNsU+9mvGIEiQqquaXfU7+qwSmWtjAIQy2O7TBitlkNnnJg5e3r8+/9MyzX3p8F8CVK1e2ppPLD9zDTWecNmcCYPfW7rUXnz5/4fL13euGrpmcAKDUzCZbonn3xgvbp7ZV/L82l2Q59U2MRK1rMlNOpkEkNAjrrgevTu1sAbC0s96/+bGPf/Shh+49d2Z7b/cQwKzhIGT5cNJynzpf3bvzsTKoLNehBzn1h0BkpDSQD4zAQTiIWUk5jzGwgRnCXZdGlhIRlYHt767tr0g+OwboFhgHIxCkUbBZGHhs2awLIU0nsru7mxMDsG6a+uXWfHNrGxdlevelBwFsb53PSVerO1r2uv0bzlmikkCqkoioskUBkhBYhIyHA0TGYJQKbyojAdHTMdypLAQ/EmkY7BTLKSX2P4Sa9kxFs5oFWGlr/OE6mNK6zNrJc1dveRjNvRfPRD7cnttVW3/5y9fvDncDCM2OMMUo7aTfPAeZdQAQGiGyMghSamgCl6I1XN1gWqGVIQTNxSVsZObIXv+3asweSRki8kiDCWbTuZGuahNeSkluLnP1q7+NWXPKvcZYrCo63A9pjrhBYaFrt14AsDHdnm0scqe576bTxe7uLoDpvImzaJQz9SX4cYLt04v9/eWsma5Xy9T1TTMLrg20LpeVITdNyKU/PKxi0a2tbaOwWnchwMoSQF9yKUViAa2kaSUnl7Yyc7FVr3uTjVr6x3ZyuLo9mUz6bo+oJVnXolMotgmW2gkvlzcWizmA5XJ/aysyr5uoRde+Xg5xOkSNAQOOxtFyLtiHCYBAYWgzWDWHqDdu3ZnNWgDvesfbf+KVP/fJjz1x192vunNnOdneBEDo+sPlxmZ465veNF+06/VNAO2UQIljNCIp1YjXZ3PW+sh7H2kCSgwjg8Yoy/U+gATtlbpu//Tp0yXbk098CcAbXva1xgThEAZX9pCwk4EMUqubkv393Z3FdozUMPcphyGqIxuiCCmBKbRh0Uaff3V9ziWVvuhQic7m0xonCMMgjSFCMbNcQpyCKIN0YOCbVgO5sPhc0D9HaPk9r3vNB97/IR/9iHJ3sCp9mcVpMOlWSwCvevjlpJZTclBhGQ4ZERby6AL3ow/63kG1bqbjAuZIxUEgO5p3DJKN4yeVzzwNQ6d3hAMEg6ptbTg6Bo4y4ThkIYTgMT1DjGIxhUi1ZOuY32FOpit07Grz+YY3sERWsVkhCIM8VJjM/wMELLHx8BSO5EPK5boPpG3TEBNEs1UdfikZxcUmpqqlEIB2OvE3nINMJzNfw3ZdL4HdvDBmIgR/C6BmsKOEXQUsm6EgxlhScj0fE2WiEEIIYlYNX6paCsNXkYMYiohEooRA4JGcGkREJFv1DozzPuZKmIwx9v26chwbIUEqfc7Zhn9FLXvb41eVI2aSFREufYpBeIgF0eqhoBBCTeAYagl1nJHbQFKuPTCzlZI9wvtYCKWEKGxKlLPHlmkkMtVcuuFVdsyjUFU7hKzmDTPHwCBjFYHpyDhgLdn5O54H7BMWrfJTA6oYvmSrdkWmUor7v8245KxaBpuYpuL+I5hEssoEHequ4DEr/jp57ChxMGjWApiIVFlffdoJ7OBa8pWXE7jZG5TRHXFUvwPyFQFD6hEKOjBTfIMC0qICKscwcN5iigjH4GKe6oRTg+qQBIqUUpC2wGomwxCa6rlpxFDNVmGicGLEQMEwXxUTk7AUBRGi1CCY1CWl+uwTkWuiipkVZYPUPxsSQIpa0ZwzN41mh91mz5RRqEEFRzP0osXIiEmo9sZaHMvjfA3ya2jofipQ5RhNvxTPto9iq96h4GAQQF7Y0Yjeh5AYk5Vjc9iKZZQKSDrmuiOr6JyRtO0J1jqIPJyt7iL7AmNWEvYuRgoXy2bFs9Ud7FYyimWQkuc3eU3bK1RDqDaT0dNX4fQYpVjVs5ZzLmpqTqaNR9HaJYcQyeD6CyOIMIYRc5Vnco0uEmEimJqrSEiVPBnXnP6rdZJrweN+jV1pgQIjhZbCxoG5Da1zJFKqU8IgorXwQghNztllah49WXsTHoa6VvExdflWlQFcK1KuUkHHIPmQCDRaIy0QhrXlV9OAwxdiCgOa3z37kHrrH8+gZuFiWnKO0oztxGDG86NBfMDRTCeHh4fTxTzmsu67N37jmwB84pHf+MVf+JW3vO0b5ptxc76YTMQrmxjFzIjEtOIMiGtEVkUBjb5uQKHHQT6lFJ85S92MDs4nK1EkG5tZyWMAAYtIcIdLv560UwDr1LtyiWBBOBc7WlmYaSmjJa8+EyImQM5939eLNoQQmkbUqT/z6Tiy+f0AACAASURBVMSnjDln1dy0wThnMwDr1SFKPHf27NUXn795887FuxcASlo2xIGRc59ypqYOhruuy+tdEcl9/oX/8vN+n53cOcHL/PlHH/uhv/2D3/IdX3/hZScBHJTD7Z3N8/ef/+zvPHfh1OVbV58EcPva7Y348uls8cK1Wz/zM/91uVdO7lwE8OCDD+/snHwgPPD6r3vtpz7+5HSyBeD9P/uLf+A7v7WdTQ+WfdelNLADJrPmmee/9Ja3vuHi3Ytnrx4A+NznnvvExz+/tXkBHZbL5cWLOwDa2GzNTsAaKwyoRHS5B7AIjUnYOX065Wd3TjWbly4BiHl686kXSBrwBCVqEV/yw8yyKtlgfnSWZH2Z9Fi6uDOQUbSvV1+9urSgVMh5qLOnoa1NKVGUyg2CgUh9VsdV39OVPjCrsH+tHMQDPvucAjc1UU8VA1WYQSLiqMVx2MwDG/X4aD9MpOs6UmqahgbpYCpmmpnMGCP20jOlyWudglSX4SAgSgC01+K1MIPICgxsWhRaOgC5z5Npq7YOnC6ePyHcP/fCCwA+86mPnj9/8YEHrswW9MxzXya7BWB/706QpNYtU97Z2bp0/gKA5596+pc+9pFg61nU6QZtndsBsLE9X0xmICoqRk2UCQAtq5yWbDadNk3g9boE7gDcdXZj1l75zGcfe+Ha9dOnX+qVWdcnk8zUOTbcWzJSLjCJdTjuUw/LUFXNdlymYVQd1D4hOkJ5xTCy68fuSYfPv/6B8DCHPXJFjlxoswxH4HM0rfgeQxYqqstTJza69bJbK4DFfKsrcrjWMJmc3ji9TAZgff3WFx793O6tF++5+8SJze7i5TmAlG8ELizRLBcLvhALVHkFegzJ5gr8yuD+SqQfDc+6KYJEN7QTuI1NKrxervzvNZnGdbecTtteTIvmlKcVl1hyp43Nu4P+qS9/+e7L5wFsbsh6ef30ybi8dO6zX3iemy0ADz54eT6T5Z3bj3/xU4n2phtbzg2VIcmMBrZ/CIGIPGC7QjHcTkLiKEoflHv7FiiwOFnLtNRShFkoTNRyLkZSEVymYLAZhboRdo2A5ZxSykGOwmWOQ0YLzJROnjoP4PCg29u7M4kbzXRqvA7TBGCt6+ms6fOy79fbJ0/sH6wBLLslCeXcM2Njc9F3qU+H/leLDZkJMwu10ykAnDhx6sbN213XT2abKe1LyN7/FsVkMtk9eLGAZtMdACWX9TqXkto2isjBvvOteomhy8uUchANEW0bagg0Vjl1zDybtV1/6OJtImuacOfOwWTaMAWnU+F4PnA9dnjAK/rTy8ajFEjVcp/S5taMLQBoFtM/86e+5+/9vX/52c88vr111mc0u/s3J9P+277tm/779/yB2bRxQ3FBomoXp+KbMNepETVE7vkf53LMPpczM3SpdxP4bD6VjFzCdL4ZQtg72B/9YqqqgWOIVmGHTGSpqIoo1bnker2en5mU3CeCWiEeRn4gEgYRF4sSXdtIglyld+qhWt6CBiYUGJQYXnEOtTjUchBhJZcBYvAORJEgwdWZTYilWx/s7b7h9a977Stf+TuPPAbg9PnzfUrNbCqE3B285J4HAHzTm98i4C4XX3aOYZNESKmklBhiVv1WVPm5dDxM4SvrMP5K9LsZiKvSomo9RmoPtIpTBiIvoSYRHC2BvNIdJyl2TMXAg72CFEaaNTFIAg8aXudRqBm1TTtyDYfzqfhT6i++UCAyl1a4sKjedxL9DfXQxto6uSsgl8gVL2xmORfVHEKIjYiI98ZE6LokHFSRS5/WTonuGkThYGY5V2+agcOQtemLDJdE+F1d35Cc3Z/sp5kwB5bkAYtjHhARG4rXwoCZtW0LEagBNYRFCapFXRahxU9vK0Wlcp+ZOaXsAQfCPFJax2Ig9z2zaxcs8pECkYii229UfTtGpj7PjiGoJ2QNFa/DJhTcSHCLt3+YgcX7bQynQdd15hTLgbppQsqkBievKA86BriG2x8kdhIfUchQqhMu89/VlWxFg0hkIRwLblDtU8KxFa6/9cXU+n7UZefcj423UyNrWF5hIjEyrWzqSjJWVSYhgg6JADzgFds2jutYb7+H32K5z6HaZERhmovCOAh7gWFHySlH8bfHp4mjusoAJsuqqmX4Q2aGQkHGpASywc/iAmHNMAueMVIVdGDDSMf1g4fdwVNT0uo+lEyZQ9HkowB/7wKziRQtbpzxmjaEwCCIt5Q2xP3CiGIILGJGjtXQkjNDWDhaCCEdKacEYCtggxD7t0DMwfFPTAU6BG0UGAVmgpRS85FjjCEgpzoCGOmS5scqKXSITqWi6ux9961WiSlTIBIQERWw+WPvW2Qr46KdxteWKRwFFQPCVZ/nENdU6iaMDMxCRmwgmA/FIEJmqaQyEHAH154/gUcTFgcRjD3d8bTs8clh5jCMd2EeYA8zGis3LYkNUDDXsWBw2k6xrEmkngZG5r8raWHm0ERXuebcH8c7VumWGbNwjeDQum7Xoq6+K1DVxI7GQ85FLalq0zSVjKtwJmsIknNmG4I1iIhpvEcGzY65jOD4fwATHX/djm9zB6DmEfTkq2jAUUoyK+xwfxC58wMAqcRYqA5s/POUIMTijSYNi4iRdFLbzgFpW4puLDazqUjcWEwOl3sAdjbPTtbtPG6u9m+187I8dK0E4mSS1sYOkaljTlKDf/ek7BWeMUkIHlynOXvD3zSNEQPsaq4j7j4CMYMI2VTVjjoHGtQ43MaJP3nLbllKIiuB4SGvqtp16wCKEiWKD0GHr9+zEQhMY2cbWWDo132XzZWWoNSlRJQjNzmvBziSzyGtbdvdOwfn79oAYCU7LhpmapmsRmaqqQg1TfPs48//4A/8u+0Td/k4hno7uTX75Mc+8bZ3vX6yMQdwY/fO8wcvJikgCsZ3nT4NYHve3lpdzVh/6ZlnP//FJ0UW00kE8LW/52tv39g97FYntk+nG588c9+9AD77yBMf/9jn3v7ONx6WVZDWvZECWa+XTUsnzsy//bve8c/++X8AkA7x4z/202/5tm/iOIfWMnS97iF09sSZ557bb9v2yae+/KnPPALgHe96w53ltb/wl//0H/q+259/7Jl/8Hd/HMAicCpLo7J/cJDEqGnqmgpCICinru7f4GI9qiusSmM1kFEI0eoUVU3q7ohIXahpNuRUiRCRhJi9hq1osWMJeqhfIjMbm5ISiJgC2Mka6kmG7HHCdaTqYG0RgZbjqd1+CBZTEXGVOBFFafxYybnK+XxH1K86sImw87H8FSulGAzCrjrxR9EXRFWP4AohNgYxEZOJFdfRRG41HXC0oKtc9MK5jdMnJwC+8MWnnn/m+eVhvnjpzGxxtl9n/8ruunxxOptPNuYi8qHf+DCA3Zs3WtjmbPrKhy7GCX3+6S8BKMyBJrOmyQXdMpuPpVHmk/k69ZpTkBiR3YovPFlM7VWve/g3PvKJz33+2Zc/9FIAZnu57M43wvJgT2hSs0LMxIwx7KeOYfQ8TexIok3qay1AHCiHgQeeUkopTSYTVM28lyWBhK0oVLkyxpnp6Lsb42C19P5b2IQBF6c1zCA1Wy42FqdP7zz3/HUAV7ZPxTB58umrqXDclP2DAwCSmma69fKXXWjl8HD/C+t9T5I2s6JKMCGDp10KCpfeyV1s4PGpUbfVmwP56yFjxgYRKdCillP2z8B3sOIbN9cnqwoZNJMZgzNK75BwywDHMH3iyef6bu/c+fsBpHw7p93pZPvsue1ON7/w2NMAPv5bn9haxLvOLs5dWNxz+dx8CgB5tQ6+mSHo8MwLcQgh94WNURtcGvcrg+Hfhjm+lXqDi6JqPVLRKG3JdNj1k6ZWqyQCg5DLIW0U6zGHpiERUSUd3Ey+bfZKo+Qm5wggZUym8251wLHcvH1758QCgOV+v09G1MxmewfrdW8Aln3XBOHcC5cQQkZRj5JhUyMiSSWv172bJj74C790/wNXHn74ZauuW2zEvYM7AGazhaHpkoKbZtL4EdGt+8XiRM656GrV2cbmGQDL1R6MicN0OldFztkjafu+D4E5SAghxri7uw9gsVioWaIymcw1V/ewGRXU8cXRzHRgf8GsBjn5J+9x9GrM1Hdd6m55BvCb3/I1k2b6H//jB37pF399te4AvObVV972tq9/93e87Z57Tt/ZfYGl8h26jAR2imWlZgYFzNhHDMVM/ehUkBEnNVUVMu8cdvf3QTGXsLMxadrw/PPPufichLv1OpcSp42zG7x8N0CNSbjvV56W0ggbcsmZqZASsRMoFLX1UaD3S59Fck4Sg7EMUg8QWc69ZYNaYK5RHcRE4EC5S6qpWFKqpgmmUIyFyErWlAG0MVgT+4Sd7Y3v+97/8Ud+9CcAfPxTnwkhdKas6dJd5773T/5xAHdfvIRUWgnGnmJTX1uPYSCrJONxCeQiDzKMTMBjLpXRM3eU/GAYM/lA5reG1YQIovqNw0OF2Zx9fhSr7NPhWg0D4BhVtUtdKYU5+LoySGQR7bLvuEdq4TDGMvEjuE4NSFHUMhgSfBEF1ayqpaQxlsY79pTLZDIhwnpVPVbz+QaR9KslqSWMGhYVP86CkDhQ3JmdUNUg1DRRQvBRQlYU1aK9u2Eqpw8GUuGgqsaokTRETBZ0tLNVaImpQouPYn2CM3zeA6PQeCgwTIlKVjJwiEOpjNr7aQHVN1QkEJFazjlny7GNPuXpS+/YL5GYs/Y5/fQP/bA+8cSZ+earX/Gal7/uNbcP7jy39/yyOYxnpifvviyLu5aHJ+aL+dg5mFlOKaeEojlnD0xpmoYJWpIxSdPquh8iLZBLARuT+pTBdRAKKEwcIwsYWInNFEwwrcZDhZmi+B9WKc1RY6Mw9dlLRfYGkUDs/dKwARUiMSsoTvGrUi9mWC4pJ2nacWPMgigxJU2aGmlCE8ana6it7VgryywiIB8GjAYPV8n2fe/LA3/WSynZNHpM8JDE7NxPNeNiRRRAbIKW4jkdx5NNKg9rgBCPayqjmj9CR/xeH5iqKlIqGITkMuRmjkBfHZ5eMt+pVdNclVlZUVXYcfuafwg6dtf1FijFXVdVG8hR1ax4Tp9ZndEwoYZFUrWvVU1ZYCaTbNmloEyBahebhw9vVGnBnxlTdUVJIIbBU7Ryrj+BFIQhAndw2RwLuE1Q8DBfpiFj1AezVoUwXEpR9SgRK47GQ80AHsECw4BbxuzVGh6vxlSjklGKljJ6KokGVLkNSFQUP5PrLLlOV10iV5+Bo4QdoE/JVJsm+HdTTFHMCcO+8+bIAEr2DGNm55lYdcb7PjXnrGQVrcDIQ4hyM5lU2C+TiPQ5p9yJSGgbV01mLVaUhFw1wZXbwlxR4iWlPAoOggQJQWEFlWfvoYEgE+ImxJqjocYMwQC9HkcVzjQzR27yV8xxXGNSBuzLYO+oEpXBOOOdeb1qjb4KFRxltJyNMKTx/7uV1OwoXeJ4otIw4csMCiEwCwmbT2SZmbmdTO7sH/iMeTabA7hw+tKd/fYX3v+L3/iW16KIP9bNrHW7oFmxKtRCdvEiTLW0sbE6blctxuKYDHYt9GC1JScw0RBmToBawVAX+iXnSjyARLjv+67rnfM0iY2SUrbV6lBiO970xYxyrhNwrp1S0mLJRKRt2zH8QlWZ0MRJrbYAEE1CY8pGylyPnhCZiEtJp06dWub+zu19AOdOz3S5z4KmbUrOvfb+ukQJbi27+657/4+/82fe+75/C0AwOzw8eM2bvv77/sR3nLoYX7h6FUDf2v6dmzdvXd+Yz9L6cL26DkCoslB/8b/8ZrfG2ZOndLkE8C9/9J//4A++t+eDZjbfPHsBGnx59Ysf/Og3v/Od87YltDJUYSklpSShvPltv/cn/91/AEBl8tlPPnnt9v9zcuMuW69XywMHvF158Mq3vOub/8kP/Mj2Q/do3/7rn/i/AJy7ePJlr3xYmuZhxMXGZ2/d/GEAcadpWto+tRkbIYkaileFZkpCrKzIqEMHmJoOGZM+q/Ydf4xRGsmZtYzcIKoZmsMCwUvhce7IHOsdYyioXuQCOHF6GtqUUs5Z2laIu5z8WZQYPeuzXod+7Jpnp1Ma5ZHHkupcG+C7dGYm4xhjFY8Y1/6NyEoiiDShWB6CYARmOfmgcfAqD3dwSVmIVHlc6xITg0CFoQCaYKtuGWBbG20GDlYH25szAK979UsfffTqjZurJ7549YEHH5xvbwM4cYKaeRuaicT4uUcfu337NoAH7r33FQ/dE3XdUK/IDz7wEIAbt27evr07O3umbdsAdgefhBgiAaral9KhqFTMuApZiJPzd515/JFnTm6fB3DmRDtpZznn0EzYwvAd8VCAFjKxMbldxKc5o0JKwlGrIKi28HEz6YB9z+SrcRJU49N0+GqOnd11rQagkMZGSlLPeSDALPl6nLgQZZb0kofu+8SnPg9guhnPXDidM89O7Nhk+sjHPwrgZfe+8uK5szvTsNo7uLN76+QZAzDbaHotOUmgGLltfIurnaaOpSGwgMRLCfekqHpRVHBUXFYVK1GVWwPT2IiwlgLNbVNtlDmnSDH3WRWhkaYNSRMA4jiZb9+8pi9cvX7XxdNNqwCKpelipobZvHngypnpZAHg+otbbH2U1antrRlrOtgF0DKpVfK8Twx9dBFCGFemYwXm+iMfJrNj031uAwOJMTHHw2UH4OaN3ZMnzmwuZintKldNpuYCkDmCpQwVJzwvILjJdVjnDEWnFSKBNKtVAXDq9F2p60XibNbON7bCkPaVLRMx0Fy9cef0qXMAWOLe3s2cHYFHIYQMn5KHkjGfb61Xed3tve9973UB3fve974+63wx29u/5mxdomLQ1bKfzjYDH63U7ty5E2Jz8dzdXUk3rx8A4GZ64sSs6Hp50GUtCnHQOkedzudpnW7dvNM0k82tEwAO95cxxsODw5TK1uYpn3MRqSe7OVhhtIeMGDwtHtA+LqhJgu3u3Tl54vTebgLAnPr1ra/7+ofe+MbXX7t+21F/xHbq1HZs9dr1Z+ebwe/HVddxnBAH32j54AaiKDmVHNlddUxDlGOBBjYFUSYfRi+aRZ8slPjs009vbm4uVwcArl69OqHQxshCqpq6NQDlYCTEkg1GvLe3D+Dk9g7BoggbsdUz2asoD61gDoC5vpeZUtace0IcTR9MIGLlUlUDqClapv4XmuTS9yVRMAANhEUs2Xq9EuK28Z2EtjEyQ6193Wtf8f1//s8A+Ohvf+JDv/nh29evvfEbv+6tb37TQy+5AiB3+8vDPGlrvGHNPrAizMwhxlpOjxo0T1QaDHP/nxkoI4R+AAMQhaqHPzrrjpuIaz1WPfwYbx4iYnGte6nmFK6JRRykzuXHWHOXvdp48mTX0nrmuplR9VUNmnCzUvLR6t9bLyEelqqjqdtIYoyjikRVIaFtqaRcBn2oH93FcuoTDXe3M3fqLQA4PC82pFp84l+zPIDs23UX+R+pVOwI5SbShugvi//YsYiNITiPwMxQQweG59uYg2hOZExcmW5Fk6qyee9aXQz+5FsxroPII5vk+E0tl6t/88P/MD73vN26s/fU1We+8PTP//wHbi33VzHN7ppefMXdDyc7d/+26IZphVMG5qxaipZSYg0s4BoLUkBB/AsikfEzTDkXywRy0ZCJeOGqqiRi1YsN13QUy2Rjy+fKdyHPzdESxKFRFqgG1VLW3HnWEotQbe5L7eoKisQQQvC4kCOd7ZhgyhVsB5iEYIyc+1JK5hwGuq9Z9gK71PxgELGqaanqoXFDLsT+cJZSQy693dDqXizMjUuiHJFARLG2zTpWbjRKmDwY3jcgNkwbPIQYRw3R+CLTUTIT52JmllzxXSNIxL0cw16GHBRdrQ2j2wuaLaspqGa11tUrOabCbMjvyKbINZHVo1L9oaVq4sJxtxsZoBnKxMPhUGdYVDQTDwFMViPOUBTEYwJxFbsVFM0mtekLoSlJSzG2illxlYHPWweIA9cZRt0/mhmqj+K4LVFpfDGZUBQgBfMQFAImC4yS9NiYdZz9HJ2OY4vu5BURIYPXEgwwSQGSGRsGiagWKyBjIglUfSxM/n4F4VIGr0tlL0JLCYHrgKMU5w7bqPcyAEh9XxSO+TQcnV1EQQw5G+xo90n1FdbxmxUWCsyQ0mfVwlqBCcbkKby+zpT6xDmeXmAQiYxRjsdk8E1JVbYWdz+pF8/VEW9EWg8lBnm4z+/CQhG+Qn5lVkA8vnfMRyOzI6PQoOao+/ivwhSVQkrBMTCqpsRwfBERpZRCCOTZzmHYl5bMozStZvwW0BF3O/XZU7jN8OKL18Fh5+SJ/f19b9U259sf/ciH/8WP/bOtzf/5277r7bcPrgK4fePGyVM7RiilUxuVe1m5MHMpRUQckuSIKV+mC8h/r2azAh+MmOcyurQEyFY4hqrEcaU6B3YAIbEZdat1TUNtggKhCYfrlb9XbnjXUkrOpWQf1Xstm7SUUoypOdrFmJmtV10bWsgYKa9mUNWsJU4p+g4zpdhobLht437PqQxvhRALsxCyerKS39khhPWy25hvve7Vr5+2/wnAnf1MRDdvXr/ywKUkN9ZxAmDZ7X/k13/riUefbLDY3mguPfASANuLRerpyS+8+JFf/xz303Ve3vryNQBX8YSq8QK6vhGn29vTLQCs7cd+6zOPfvZLr/maV6S1ITlNAE2MQuj6g3vuvvB1X/dqAD/7U587e/L0Y59+emexiUwnt3cAmKXd3Rff+PWv/Q8Pnvry04+dP3H2k7/zGID/5c+9993f+a57H7xvv1t96Dc/tj1fANjZ2Lh26/at2y9MFrLM2XTpCyBiIQOoh5kbhQIFP1xG6MmQ3gwOUZgVVGEFdaxAwqGUNA7RPSWuMjVsUA4ywQrMBUpOHEVf+mJFUYplM8k5h6rHZo+ChxHVSwp0lPfph8w4wLaq3zYd0/hSv3Y9W9/3serQ8qThKEFhUG2a5hgYWSSGYqalVMJQEPeWm1kIMWsHIBdfCZhbtDxqV0u/MZ/1JeXUh7YhXXXLDoBZe9/FM1sze/qFO089fWunNwCLne04oRCb5UH64qOPf8PXvg7ASx+4tH/76Sg5UUh9dmnMwe7erevX5yzYmC1mrcEpYrrs1zFKjKKqzSi91k4IsPLww/etd+Mzz74IoJXzfGLW5735xiLlQiOjLpiWnuGcqAAgI1ereillgCySxXpD+Bk9AFasGAm1bbvq++PH7oBnqxuhEZ2jqqrF9XTjDVHYUKqMvAphC9RgtBYOp0+eOHFiG8ALz99CmCy2zuycPrGb11kPAdx734V05/Bjv/1b1t/YWKT5YgEgwQyi1hY0oUQvoeKAj7Fhh+AiZWYICQmXkplqha3uVa0zDkjbVsGtaSnJzEcD2d8Fz24kkVIMYajReLru2yeevY44u+vSKYmeL9NYCMvDHASWb91/9xzAKx58OPfpcP/W5oZw2iWKlYuouaAuKl1CYiZkLMS5ZCsgrrShoqaKEFitB0Boh4tQPR2PmHMhAF9+6vnUN4srm4piORkFLxSEYx2vM9NQsw0fWCEyq5T0akAHAci37zy/uXESwK/80i+Xjift9Nq1G5PJbL1e1rI7IGu3sbVx5SUv+ciH3w+gndFDL72yOdsgi8tlJi5TTxFed//3v//pX/vVj7zj7d/aNrOtnTMAvv/7v//K3Vc+8egnQiyLRYWApG7V99a280c+9flHPvPJN33T6wFcunRxOpvt3ln+nb/7w1ev3fjWb30XgLsun/+xf/2TFy9e+H2/7/eRElPIhf3NTdmeePL5X//13/i5n/3AO9/5DgDv+e73zGZb6+7Gj/zIP3v9677+3e9+N4Cbu8+CSN35NsAjvXXK9UhkhykMKylWs+2dnf3DvWYyA2DaGy/jlNbrm/fcf3LWbgPYPTjo+4N1tyxYcVioJv8hQkKIQM512Vmr5JwzUIh1fHSr9prIFH2XWAOA+cZiuTwUlpK6P/JH/vCZxQUAu7u3262TYToRWNKig+fOhAuYYnOwPPCwpOl0KiI558hGSpqzd0chSiGKzBQFA+dbhNo2FoISI6sPx3JKs2bqMYXMlcNoWtTUVCioqYYQKFQCfDFkRUoptBP/e62Xh82k7fvShOmN3TuvetVDAF7z2ld9z5/8o5GpEcmpu3b1WSejr5b7pUAtMw+rRDXVLDGQp+2WYt4+EZEhSjAjs3xUTX9FCzDw+qiKImm4wgLRuFUzqwxI77N85WpmBO92K8SnuLCeatFcsWJN9KGhjkssHZbARDaw1T0+lt0ibmTDvpGZmWPSfuy6vWj2LTEH8RUig0Wk6zoRce0SgMPDw6I2nbTMpMIYHD2Kyu4zsxiiV7buislaNPWHB6vYCIDZbHJcIznu5EopJEPnYcdcbLWdKiGOymn1kXHNlRxGybUdHbrxOqAxMhIYJTWiUrWfhKzaBikF/sg50AHubQu8Lqltp25ITCn1mlyyfueZZ+W5q/O1hk5313d20+E6a9eWtjST0xvduqi3NQP9wYZZiYiIO2EHuTRAMUY1SimRP13ZiMiZl2PGpwemQhVFmSvaIxd14Wnu1wDYF4TkqvlhHw7EOjzKCEzEZimGxg9VJBJhr8MbqS7glDMJD6y0KrUgEBMbO+ei+IWrajlnCkwSSLJjfcfWlwdY8tAriilZtuQTSlSwol+NJRuRVL6y8TDIqzeES5yMDTCf6PGw/yCDwJjJFePemEQWjtKnQhV7cKSurMbhIS6X2AVuRECMAUDqSqUK+SDHimYbjUKBRMFaE3qrvw/1sjMQ+8bLURSFygAOq0+4o4pZAtiL2+puMLNIEmrSry96SUFCxanDx9wClk1LKW2MNUuyNktsoRIO68NcnIXuxhniI/WZusJpQNuCOfiLY0bMoU7DocdwGqh2M5jp6KIkM0NF26I6yooaw6M6yJ1uxYZtU3Wpq+VxSTlaVIqvVdwiK+J5VUBFmuqxvaNqE3XP9wAAIABJREFUyppYiASqpfZ3lRBjYGZUBocH0vinfFxa44cxmTGxU8g8/S2V7IJHM/OuJJuWkiYhigisAjlLyUQUAptFVaU60VIt5qNIgItpDNHtWhChqk4bVMn+TMDYVYHDSMiKppSAMlLYU+qbpmFyUVmONPH5CLxC0+xnhU883Qjtp6KH8rgcIXLsUvlKbQuNn38YdsajLIaIx97qq2vA4QZIGh5rGnD37omNMTpZaqRdlFKqONzsd0WseyfvD0rOmQNvLjZS0eXBIXuODACld779W774+KP/+B/885c8/MDl+84A2JjlvishSM4JXOe42RJ5LIJxl3oX9tfRPkGVcs5DCDmPiiY2Nw/b+Aodme6UBrZ/MEPOvYjE2Dh1tu/7lFcbWxuz2axPpSbimrEhNo2IqFoedEE+wfXx2HCwSgyRmsZPeX+v3ClBUVppV+v92XwLwLpLoim0tHuwt7d/eP8D9wJYLm+2phZsnbpV30lLnnuXUidm0+l0f3k4CZODO7cBaNkkKl1aHyz3pztx78YawAd/+Vd/5j//QpMwo9Av93//t3w7gIsXLxweLj/7iSfuvNhNsHlu++Rbv+v3etMwnYU4pzNnz//yf/2dxx97CsC5M+ef/vIXP/yhj/yeN7zWcvFTu0VhTfdfuXz9xgtG/R/7o38YwAd/+q/u3dk9s3WqXx8y+p2dKYCdrcXhwe17Lp36wb/1V977F/7mc88+eerESQCPf+G59/3V/1P9zg64dPEcgEc/8cUTWzhxcqPr91f9bod9AHHaNKFV1ZyTqvlh6jxoUXUasw7M9qoAVM05a87jWkatIKOUHBo5Dmo5hpKhMcPMiIwJA28/pa5pGrWQc4aWUWCcS8k5k7C3EzJMOEhNqYoJtQ62cynFL4mcfXuMEMJ6uZrNZoFCKWXStGNeUZSw7JeWuG0mmhTAsltPp9NJ05SUSylOQIwhkiEQWwjFNHlii/ubI/uwvkagNc3h8sBIOEi/3o/BNrdnAO7cXs03ZT7bnG6c/MKXnvnMZz4N4IGXXzlz/lTf55vXdi+cv3t74ySA1eEhKCssKbWTxcHhHoDT2ye22ubsqZOaV0FqTVC0kwCP8PDVFjT7RnESo7Vhf7l35f7Ln/74FwHcuLU3nZ2I03mXstraSgYQgzXsMQY0kbYqUxSpJM8bJzWOUhU3qn2fQhODiKBuztc5oZiIWC4ezHF8LG0K+wpK+nH6Rn02UkopFbLg1kr2sA+bKHGXUwzWdctXv/qlAH7zo49cu377wuWz11+8fvPgxomZAJjwemu72Xr1S6F7s1m/v7wFoOVGwoSbecm0SsnXCAjccFyv116TFdOqVCRyQHLqexYZH2xHPosIg9pmAiCnLqc1CAFiWkDFhVcpWzOZUpBb+7cZmWQCoKTmxs3V08/dunjxwmQqIXitEPf30mptk6bsLKRbvgAgYNL36eSprbw81G45n0UAWXKyevJ7nI3rQutnq2pFbUhzKKV4kPZ6vQocmKcA2AKQihXlYrk/d/4CgN/+2OdWS4VFkILUQ9pZSTWT65FEaNAmKEjVw6oEUkdaKfc+4gEwa2ePPvJ5AH/7f/+hP/dn/+KHP/Shf/pPfjanQevBsAIEvPntl37gb/3NH/gb/xDAiTP4qX//7w72DggSpJ1Ows3b1wA89tjnf+u3P331+t6//6n3f9d3fff/9pf/BoDzZ85+8Jd/7R/+o7//B9/z7W97+xu7bt9nvpPJ7PTJy//o7//kP/3H779w8TyA++596TPP3fhXP/Zv/9W//tC7/7vXXLh4F4C9vb1/8MO//LKXTd785nf6Z1mHmAojuXX74FOfeuz+Ky/9tV//KIBXvPxrXvvaV0/nW19++rlPfvwn3v6O31/tc+zbFRmf7VJszKgfL7hjQQAwUoncdUsAws1kGtb9jXbaXr3++UCNZ28fHnaLja0T8+11PvTZqLB0aR0EPr73U5NFiJiVxC9jsqPf6FlzRtNp64fP8mC/CUFz2dpcxHDrQ7/xawC+413fPYlN369Vc2ybxikkyofrjprZpJ0dXr/psHAybkJc7t9pJm1gTlk9vYKMa7FplIsKe2/Mqppchk/swEgx7tZrMwsURilfnWYS1qkzWNMGz1rqus6SCjUUxEhv374DIJfVyUkbguSSz50/fWf3BoAY2o3FgsG3d3fzqtvYnHnR3LbRH0UPRPDeqahSYRaYaUpp7FQDR/e91xy+/9//UTXW06icPe4//2+PMoOmPgUchadkTY5iDQN3YDwY0xB+4bWse4GOiFHs0vGKmVQdjScIIsysJNDkRiEXtSoha+Fcd33uGq1WGtVSjgpFM1t1HcNoWIk5XUJE2jaoZjdAeaLhZDJpmqbruiERPIcgMUZfVAwRHhRjxFCIf0VqDBMR9ateREb/j+tS1VNMmujmiiGn0/fv4iOn5XJp7CnyNt6tNabX76aanF23GwafMY0IoWrdr5VJSv3ectKjpbbldiqYts0+rdbLdTrUyJOmnVsvgSv7pqgWsxA5xtiv1qOTIqVEEBGxYn3fz5pYO8BSXATt6zcAucs2uJ2otttwr05gMZGxO/FhnA0/REtBjPUFKcoQy8ateFPXdV3TRCtGRCGESl0pWVVzMRsh7sc3w44jrfkdpe9zaJyL6pvVKtMSCPkkSevXRZDIkjX7lHDcV3mmQSk5SvBmNZeilofRiCUr9WYBa0kpZ80lhBCYPAHEUJiZYKpmHl1BFkmYDIyRwjA+SA5iO25DzpoNoABfwfpgMjBYGBSAyggLiEZMXmoeKYxEycx6dtuAZ1g5k7jUnvyI1JBzKYVYLGvWannoSq5POIOM6tQ4m5Y6PhgDnFhIpMouUp/9lxGEhlhlb4Nbtwwf9+YAPq9UJVKKMQKa+uxfmKs4V8uuaSY8CEOUoKrZEhFJvX1rjheRg0I8otKf8AyGGdVGrO6xLOWulPHgriMeVTMUf5D8NKiT9zLAI4Yn3FBAQmAJzsz1+kT63LGQGakWFxP58HCUew/k4EwkMUbNhdiOaxbGE/LI6OAUJyWSoUrxspyxPFy2rQjXRNgCCyE4s5m4IktKKVnNFCwMFhvsyaUUVjVyF/DR1KBp2mKaUlJNdfAtZAQza5r6wgI4XK1mqpNZy0GE2GFeAvFXoE/ZCEnLsBpRY/Kxl/csACiENjT9oKA8XjDXZ/ioFNHjjKFjPsuvJouKKuB1tZIWLbnmETTSrA/XbdtOp/NsGUDu1BG1bQharF5dxmaOIuIg7MGBKSXmEEIwSlnVjNStK8TT0Pyp7/mz7/ub1/6nP/an//4/+iEAd997RssarGp9E6NXgcRmVoQnh+vVrJUmtAAsp9z1FKPByNA2UwBakg3PvRmJxGqoE2HSXNQHnzTY/of7W31fBCAEUsshBCHOmv3FDk0bJZCaZvPxbWyC25aOoCqDec/HmSFGVaSSfDxG3OTcaU6RlIZzsGmalLuUD+OE866uuh5AbMmY+pyJaDafJ+R11wNIfRGGdmk6XSxv58bHTEjTzfmzzz39v/6lv3791jO3V3sAvvDEzUnE9nS7pek3veUb3vCGr/G/7J2bB7/z4c9sNzvPP3PjG9/5jr/2V/4CgBPbG31ZLhbNzb29y+c/8N6/+rcB5MyLjea3Pvrh23e+23J66MFLAJ59stvZWNy8+cLd99+/e/365Ut3Afiu7/yWf/PjH5hvb9659sK5U4uLl7cBrPvbZ8+fOLj6wpu+4RU/+i//3o/+0x//lf/yYQDdYZ5yJOHZ1ryUxIUBvOubv/E1r3rpG97w0qLrGIg86D7U/EyCgM21iyklkLrSNfnSDQjCwqHKrYlijGNppVYaCY6RcwTGom3rlGG94radVBi4dRlZi49mtU49BDBmlGIgCjH449HlFGPjm7G2bbVP/sMnk4mvzkYKr6pKdKY14qQdAD864znUmHk+n3tp2Pe9NJRzDiIQ6dZr37xPp9OhMJDYNP4olqKBpcsplaxGoW2G8W1OuUBYhl2KiBGZUQaRIRFjudr3yG4Jh4erg7NnLjWLu/DFXQBPfPFT166dvHLfyxbznflkCZq4iBU0y7n78hPPR8K9F08BWMxnzYmFsBkToY+iAIyKCB0s95iDFTTSNCEC6FYdg0IMDZV2gfvuOwfgC499qcuHL3/lvSa9quwfLgGc3J72uQsqLhCuOBtDoGBWCAQKNftKqZEmW79erTc2NrIWt8ROmigiXUrjBTPS+FJKqXSNBP+xDqwebbfHekJu21CSquZClHOFnrSTlkxTfxiakK0DcPHS2Sefen5/bz5bCPZ2X3/lEoBNXoqZTruNzZ1Ol70PZ6mZLE422Hj8iceWu9fvOb8DYEOEOcwXk77v2zZa6tfrzlXHIco69V6e0rAz73vvnahtJ4cHhwBi4BBQSjFFlbICphbDPCVhktDMwqQvCABu3tbHv3id0Fy+fInlqlf2KcnygJ566kaM+rKXnhE5AEChW0xjsdsSNZLkfgmgBOZASlh3K1Btk9iQU9eEVkAkZEMPGWM0oow8nbXdqncJjoRAVqKoiKy6tDw4BHDhwuWrz+6uV9q0YNLl/gGAjfnW/n4nkZmlDHbeEDkX6/sE4ZRKy21taYyaZmK5lIytjQu/8DM/CeDmi/mtb3rrbDI5d/pMSe1/+s8/B+D555//nu/94+fv2p5vTPZurtEDQCxnDm6F6exMbAMT7e3fDGEO4NKlB/7iX3rfA/e/4guffzpnO3nyEoDnXnjxV3/tt3/lV6/+D39kMZvuHOxmrxUELeWJ5W0UiJ0GkNcb7/+5n/vRH/nQG9/00Pd975+/ePEuAJ/+9KcFaOTcekWzRbs67PwdDw2v1vne+1/y1977A/fdc98zzz4HYHlwcLjsT5/ZfOvbvumv/6WfeOSRzwF4+BUX9ncPprNWXJsmI9TdAXvIVohG34j3sWaWTWrF15d1lNhMolE3mbOTa7t+1c6m1HCnfVFN5HAylkBFl57g7lwM7XjaCjNZ0lw0xuAjrZQySwyhSSmBa2io5tTG2GnZ3lgc7u/PJy2ArcW8dJkEbRNBqOEaEqbTpshsuepTKpNmCmAamn69nsQGQJd6ItbiU7k8ZIdYDK1Z594EgEMQZu5zyevkmZ1MQU1NnTXOg3m4mBkJmVqfcuWABCmpmJYY42p5uO5XvlVbLpftdE5E6/XBYqN1Wcfu3gFDmbmZiNq6Lj1LCSEEilWqBEhoRGq4TC6lmU5pOHwcLVlKNjP3XHhrcbSyFhdrwDS3TeuOd/8HVM1zOn7XmMNrYmZh5ul0Wn3sVtkfqqpJu9S5HJWZFb6PGX6OyGwyMSKJoeqWAWKLIoECjIk4M47JUYfzk9mrXxFx9KazB3xCnUqetm3ukyYtKG7PFg5MbhclU3+IwMwVFmBkhpRK0wS/ZPu+Xy6XOef5fD58CCXn2kiojpgGcV16LkVi9H8SpBJC36dxuONCejNjj54gYpHU1yvbuLq/PF0FQNf35rJzJhkc3LmyvaxpI6VsR+B5IzUtpcAysnOv60iiaIxtCE1UUDFKkMBNmDXNpjYtyl7X39A1NzydNNPDVQkhuIJDUx+ZRWJO5emnn9/f34fB4Dk1pOSxFNBcSJhYzp0+s7O1Vb2Enm0f6ihnGhth8WJJjFhBhpJybIPv/Eopnv5uahJDKcn/Yb/NY4wSJfe5xiOmtTFpKQTytq0ua5gJpevX08k81RSVnJJO21nu+9jIcrkEMJ3NSKTPXdO2QfjwcH/atIP0lnNREX8ApgDWy1XkdtpOUu5SSn6FEVRzBT3mYtE3/6RNbNbrpQiBiYmWee2iBmZIZM2l79eJq0+kaQIRrbuVJXV9kAh33YokEjh1nTuPitlsNkvdOqUUuGZE5LoJBgiBkP9f5t782Zfsqu5ce+9zMvM73PHNQ72apKqSSkITxWRLWIgZZEBqDI1agdvYyCYgsN2AaegGrIYGg3HQjna4w9E2tsGAgQaJoRFiaCOBwICEpkJDqape1RvqDffd8Ttk5jln7/7hnPzeK/wPSFGKqHgV8e7wzTzD2mt91jBsy553GNXOwyj1CUDUIL5iZgcJKeb0EIi60APWLtvxdNSHAGBtvNYtg6qyOCJKoVvF0Pq+J05E1FT1su2zMJmgUlV91ylx6rpC9Wap6ib7UI4bGMSYue+TpZjhEZnXT0QwzUsHRT2O4eRpBRVbGhG5ulTgOJGs31lSMq6r6uTpNw8hiMl7H0LwOWBihVZaOyciUS1fMJ1zMfPdS2w4rxJc13UShnEMIefR8gRP4EVk2c5XwfOu781oNBopcj1NGpg4pinGmMyGKak79vauRI3MRUpJxfsuhGXfAxD2lXhVVVgKwwJCxVidWzmFXDaXhhT6vvduVFVVSFogekaqWte1iJmqlcSZZKQOEZmazz13Zm3fwsh7Z0R934/qpvCSelXVynkdyI9149u+A7MCSiitdmRGcJUn4ZQSFer8SC0t2qUIg5BCAECVsKO271iIiZxzeSPOtqMi7kCL78dIVZ1zZlo5zrpJSlJV1XK5TCnhOC9WAlt0Mp7/GSVwDLmdtBppClbmbcovbUohF0dRNlDklBjiidARregvNFBM8jQ7o1my6gygJne4f3Dx/ovf9z3/6z/7Fz/6Q9//owDe8tY3fclXvk7DYlSNZvPDetIAqCo/my+Wi857v1JJbfCJ5VaUE2DwYwn/GPBTQM3IL8jwKsKQiCyl3GKIEzjl1Pd913ecI4g2iIcrrNCQOEgxhhhZXe2lCIogYVm2LbMz4tI+K2TGee/PQIGM1AOUvfmaZos5FU4+Gzi7C2IyBXk/AjBuqvneMoZ0arJu6ejhhy4D+OAHn5nND+6l+MyzT9MAf6pHiDOMavet3/K3v/wrXj/aCAAmG9X1v7x6787NvXu7L7r/0qtf/ojnFsC1m1erMd++19XN5LWv+6wv+dLPBvCn//VDD7/osq9w5+6Nlz3+8Kte+RIAj9zvT21vrK1Xs/ne5voacw3gzW/+ss9+9RM3b92o2K5c3NracgD6eLS3G8Yjbpd3H3xw61/81Nuf+ssbAD720adDpxcvXRLPZ86eeuihB/Lofjrlw8Mbne6scBuWACWYA3lGYUPCwZRijETGROQKkiqGdJwHG5ZmZga5EALYRKhusr6Qkyk0nUwwrBeAhhiMMjeXcyCo8t5SMlXneGgM5EL2YokpFTDNwLXK/lgGY+hRTrDsScvEnhMTNiisi8ERY4XFyiuLEzjRzC3OxC/VYIEy6hx8MhcHpmCgcs9Jpgym7F3MqeaQoloidpSPHEMyzqB7h7e3T12Yz18g05c/eg7A5DpeuHV0/epz5889url1Zv9gCYClaurpkx/5xCc++tSjD12RS9sAXK6XS30Iy5iSr7LJMB3OltWoqatRaIMFzZVUIj4mWxzMyTXedae3HYCDc2t3dm59+CPdlQcvXbx4djyZAIAt1WapJwUtu2V2LVnGURl7YXKSXVqqmvoAZs9Cat2yzZe9qqmdczFGsFgqyroSMkVscPiWQVb++HJ1dDGhpFQVw1qucC4OjkAGMJuOG9dpIPQALl/ePlrMb1x7/tFHHviCV312ao8AUD8Do/J0596dZbRzlx8AMOvS1ev3bt/6+Cc//hHpj6bjVwHYfuB8387NrI8xO25Gk3E+WrV91y/b8do0xtKEnMeGecayWCwGV50alMWyS7eIeppLvyQGqprJPCxSEgCLBR8d9o+8+IFTG+5o1jnfAAizGDt76IFHnnzywx/8yJOf87mPAiCvbZhR5ImrzcG5GkCInZAbus0KfsgMOfycAajOOStuOw3JUozi4nGYU8lUQQo2oYIT96429SlCPVTVuRGAxTwHuHJqoOAMTAzgPCRMKa0GuSF0IqTJ6mr9+tV7v/Yr7wHw5jd/Vd8tX/XKx7/sS754duTf8SvvAuCp/to3ft2LHjt/Z+fm81fvWu8BLPbsHb/8e09+/ANbp9df//rXv+KVj0/W1gHcvnPwx3/0h2//of/z/Nn7X/3qz75w/j4ATz9949d/7d1NjX/3b3/WMb/65a8pE0/mxWIhXANgGwP4rd98z4++/T8+/vIr3/md33nh4llL/TAChZfNn/7p//w7v/sbT3z2533TW74BwH33bc1n7ewIv/2u3/l/fumXn3jiCQCve93rPv8LXjMejV/2spcR412/9XsAXvOab12IpNIZKavI28mB0l+dnBjDXOXrelDKTBMoEptUtlwsAFTNmqFaLPuoOl6b+moMoOvnIUbPPh/uvQ1Is663FOrKJdUVhV4TkiZBmVHPjg4BbJ3a3Lm719Tr93Z2vviL/sZadRrARz/4yXNb56pKUoh9DL7wrTSZGsvyaOHZ1ZmGEEJDPBqNaka7SGDLfmzvxEhSMg1pGfvxyOdUqWoyhTIxuxx5UIVzVUqJNJNXbfVqZ/M8kRnzsKgWZ3Gy6Jt6XdZL66dzqqakxGroh7bKRGoiAMHlySqDRbx3mZdUGlKEUSoA1LmKKOX7asYwrUo9YH2+OlZVparLro0xeqnz3T6GnANPqyDGyjzrXJVt4fTfcIWcZ7JjO8/xqWxoBMj9X8457+u8dPR937atxkRKTo4bMVQ1pmhmKVrGveTHvm+7eeohVkmVu6jZuNOYcseqWd6Y8sLlnGNjIirpoRgz5aD2niz3ZkFTHhflglgQyfDnKc8GY4zMxx23g3tMVU9SA5DT5jRcXYYooq70o5XZPq/2OrTeluG/asb89F1HRagSNWSK+CrM0vf9/t5+noeZwQ3XA0pRVQnmR7UfcjSk5rmMOjQlUdNk42o0cpOkTlwz65TIoxdrmaOQsmrsug5OCliROX/oV59++oFzmzEuEoLB4LXtF0SpcmRjeuDxRyebF/743c9srr+s6DUoDp1xM+r7XmMiK0+8FxHmLLH1scuClCUwOAatqsZ733XLvNrXrooxtm3r2de+ztFF87GP/WjU9H2/aJfFUNCHZjxWmKsqctLPljn0oapqkdicVDRiAIuu97Ubr633sRuPJuXLAbHvQopVVeXGruGhrSzZ0dERsU2n465dAOiXPalNJmtqpjocqpkokYgww8jMreJeeatPGYOY4Xi19zGFEAIRVeM6/wgphey4DqFfdguvxd0TYy/eNeNRu1gWEhxz3/dgqutaDUTka5/fUO9F2FJMPNAlY9+3bZtgzWgs3uXnYdG2TTMGxY21zd3dnQyPnLetkFRV5ZzLGMFlO88vTl1XvqpDSPk+D6C11HifUkhJzVI5C9WNJgNTKakd9gRNeZFLzjsplJOTpqpsSEmfRvmBYTjoKlmKiRlDlGxA7IOJJYOPBrWx9FHkFoWUjcaZKqrUxZC9v6WAvAuuds5xSj6GLl+3m8p5VzNzLmRakdqIMrgnrSAguSIEg2fNuwLyoBwnZyMypVJAbgnee1BS2CpqlA+HzC4kA0rY04xCCIP5yLIe5dln7DHle2y+YgyHNPEuwdq+y6uNd8KMvg9OjE9kpm1ISDlXygfyjUMNXdcRSe0rFKBJaZeBWSqNFkiZIUkZmTSEe/KHx5RSiinFYcgKWtX3Ips7AI2mRiCzLoQ+dgVFTJYlk9zeWG7ZMWlK4ioWXu0geUUlouVyWZdSiGMex8n96DNL4ChPjEJVhZ3guG7RQF5cZgivIDYRKQatSGwAa5W28JLJpbgaMqiZqRCB2Az5jG6x297a3Lm9c/bUhW//B//4Xb/zawDWJmdv3Ty4cGndtJ9M1pJFAIujufhqPmvPnDkbuz7LfqUPMu+Hw2dvSjA2pRhTISrlM0GmPxsKN7vgA6HQLMyzDP4wzudFzgSjHDsnmKpqTEP/WP6Ry9WUmQtmsjS3WQghJQMUjlFY8SB27MDijYur01dErN7b2vooaMg7elCqfK0sMSqYqtplD/9i2fmqGY/qrusc48UPX8iW3Rs379bVpBY3HtUXzpwCcGZr87EHH3nD615/6cLlF+4+20wyIq49dWr8trd9k8fW+bOXLp3dPDy6CkDqEC2Op6MQ9lyV/vcf/y4AjjaMeGfvOlyomvQDP/APAWyuPdDND3cPPs4SgyKfzF760ouv/euvBqVp7R3sqLsN4M7uCxH9xvpa38V2vru+NnrN5zwM4LWf/yoGDhYHbb+cTqf37r0AoA/9fNElnfmxMgM59m+i6s08wRFbn47Kb9vzkDimAbeZxAkPddCrgTxTbomWkELXdTbEVl2uJtFUiaNiAU0WS9hqVapiSVNK2WpRzqMFblq0jGz5kaEnSIcYYu4EOdkOa0jMyJt3JgCtYpbH6UgdLIFqmVl1jFOyUj9d5EK1mGNiJEmDHZt+ISTkhJRyQrUc6RjM5JwrYybAoM247sMhU9yajvId+MUXt7bHm09+4tazy6cuXH6oIwB48lPXlvu3ndkTTzxx+cwarMvvAuUsAZkB2WGdlPxoSiSLZbREUOpjBDCuak8ydRKipnQ4XRsBePzxSxsvjK7fuPP+93/w8OiBM2c3AZD2I19V4liQUp/36dD3CSYgydWKQ97cuYLd7vs+FRcjVDWETlUdSUjJ6NgqmY+zRJTjnRqiZuGZiZlXlYpKg8EZSU2GFJJoNO9ctGAW8t7JSPdf2e77xdWnnr2wtpn5LM2Y1boOabJ5Kh7pJ566BeD2vcNrN64SLR966OLFrWptjQB0y8OKqe2j864aNUk1LwghRWbe3FxXgg1UKhZ2zjNziho0DPuZkqkTojJpzPcZSaBkHKJyAPGojw7AzZu7zvEDF8f9/Crxou0CgNhz46eXzl3w3n/i2Q8F2gJw/fmnxJan19aajbrtFZoAeHfcqJs7B7JzXgheWFMyjZrMhjIDSD4fgUVYeVC6mYzJkmPJR6vpeOL8Us05Xyedj5oGQDvvmLjUQAynW00Jx/QJjjHmnsLMsk2qjZ/u3L127XkAeOihh5qR3Nm5Wx9JN9s82Ds/j34jAAAgAElEQVQCQKj29w7v3I5J29q7bBN45qm7v/Czvxp5fvXa4fNX7/7EP//R6zfuAPinb//nf/TuFx5/9eXf+Z0P//t/++s/87PbALa3N2dHfVPjYHe2XITpdAyg7xaKZdvvCbcgvOtd7wLwgQ/+BRH++7/19W94wxMf+9SfNWvrADY3Kyd4z3/54LWbT62tb//cz77v9guHAP71v/lnu7s3fuD7f+IP3/PUm9702g9+4GMAfv/d7/up/+PHLpzfvP/Kw6dP1U998tkcLvbOmSXk6o0Bp82gGOKJ08WKZElErgtwqMofWlBbakqEPiG5xgPoQlQ1cuOxawDLriWAnIQ+BAuhrut8MIoxMuJoPE6hV06A5ZfUeQ5Rh3yrZqmubdvTp0/v785Twjve8Y7ffOfvA/iOt/3j9fFGiDQej5vas3gAXZuYmZy7d+8eLG2tTwGMPDuoxtRadFWdGzqyQCECEZdgTHmInc9SakZM4kRSvtRpxtzl6sRjKiHYKIOJSWkYayRDJiQnS2QogQUgaAohwHnhQRyRaBpzb72BYzGGFJ3JSE1XaJKMwTYiiCCEASPiHArskMmQ1xPTGCwSkffiXEnpd10nnOmN+lcgvgM+00iKlyf3aK56GE6wtFk484xK2ESDss+WZWaUBkoyMDM7iWYaUo5a5HMbE0QcsxIkWxLEuxC61EUwV1UtJSyaiQYUcwn3CcIoiit/+AYsMUQcWUpMg/RuSkaOXWbJO+9XNRNcDax+EpJUiKY5JWfgYjkeRlP5uR9yHFnAZgOpRTNHtOrugXEmMykQNa5ULgZJHpUbADTjkXaBmLMckDeha89f+79+4if3bl2PfR8UvUG829peP729+dhjL/qcz/+8ZZJXvOqzcv4orcpnEyxpaFtENdgytItItfn5ogseiOxVPGpxI5GFadlpM+Awy5qf/NjHfu8X/zx1y5iWIXRwBrHNzebU2bXN86dOXZhubJ0hMnFDJ4jKCvuiMUGVzHiAY0JNU+zQR0u1qzKPzLtKHFSxt7c3mjSrEJOIsEOIQTvNr5hJ6lJ0msQ7S5bLWbgSE0PSru8yEgXAaDKaHR6apel0enA4K3I80eHewbJrF+18c2MynU40BQDTUWOqTlyOvmW7H8Br47VchRNSzC/IZG1CRjGoEXnvU8xPl4UQXC0p9SGluq54qHVgI1aDmgySVhbPWIQFijTPPQNm7Hy7XHhfr29uFLvKcj5bLohoPB5Fjal4bMfsqO9j27Zd6KtmXGDGUV3lYRrbzldSuyZ/CqPRyFX1/tGsiyHLE5vb2+Px+GhxsL+/Gw35eMsgYkmKsOyIrO975wTAOLfzdsHMVCHHZNw+dMum9oixZOqpA0gMUUuTywq/KgQT5wT5HR1wBLndOZdg8gpUzMRMsqpKUNOUWiJX2LrD/Duff7ouQGg1217lF7LgWED4YMt1EWpEkqUfEmbPJBAR75jLAZ5Ute+DkRiVY3ku1swg4cpVGe3BuX6XkP/eNICMyogkrxB0DDYKKbIYHYPbs7aNZElcJeKsEAxIFVa0jGKLHkoqzJJlH/cAbC5VycUZkBvQnXNCnoUprXr9xDs2IygKnm9lNHasFKMSUInr2y4DhnHClXmsGrApLGUMVpYnUlQ1xywnjgHGxiwkpXCBCwUZRmAhJmGYY5/3u7brsqnLgUUgVT7mMzMni7m9qHLlMuuE3KQ5OjpafVfEyK21qqWr+DNO4JBhQAQ14mPe78rKKJ7JSU7XZ1ZNDKGqRidz7ARePQo6JFwyvKSqqhhjCCl7Nb33i8XCe7dYtBvTrb/5Vf8dgDYc/sxP//TXvenLz1xch/T1NI8y1vxo1Ixof39/3FTHCy5zlhWylH9yolXav6hknCifEEhLUXvJkmTGuDA5DNpNYauIZ2Zflwq0FTSHhp9xVcPmvc8LDfPx3TiEIOIgrAqjNJBXsmUDtav7FAts2dS0bUbNqPJ37t4DcN/5ybLvS3197iHLL0EQ76TvO2bvnX3Xd30bgKraIGmIvZcqdu2Vs+cAdIsjCsbJnn32qc1TldE8350eeey+13zOZ9V+O3Z66/lrZy5sAWhtd//wgJybjptku1x5AFU1Hk/W105fubd/62i24zYMwI0bn2hGVVWT81n4VQCuCQeHz7Ok56/fcS5VjQdQj8cCmc0OzWyyNpkv7x52ewXcbXE8HnddN1sih6WX86PNzWnXG3HMUxIACWSa/atkRDHp0PFKK3vOcXEPGxE54kFkGMZWzpxnUutSn42OZsmRCymwkfMysH69d5YIbNABBt51vRCYhCHErDpwDmPKCnfTNKHvNYShF1qZi486j7IzoT4rIydrYgUiItkIOiwNYiGpqkYzpQjFsVztGOxIWMiGevDyM3pJZlRa4ocdJUdGh+r24lnILwWVM58TMRFDdNRTChw9gO3R1qhaCz1f213euPnMZGMLwPkLl8LGxlptD1xYi4s7kloAyLolg51XpuznavtA5ok49WncjHzDqR/MhzEJJCI6TqrZNlw/cOX05ub29Ru3Pv6xTx0engWwMakvXjgzGTVdvyBoyM7YqmFk8dsspsyazRu294ViMB6Py/xNU0rBO2emFjNRGE4kaCiOrRC5NG6eoCVlCTOvVykSZa8Eopov7HFRMyesiKbFddz3s421s48/9uAf/Jc/+cuPfepljz+at5Od3d226+7uXb96dXfZKYDRdO2RF734wvnm1AZNfVge7QDQ1DXjdatrAH2Kfd+uJgl93/Z9SsOAaJVOL6WrzPm9U40EMxFwVm5zkaePURMnNZovwnRrq92fA7h1Z+fRhx8aj9o+HNSjuk8ZHdrfun391s2DU+cvb25f+uSz9wBcv3rz1JTlvFSuFpHMSWXtyGIyi6arZ8sVoAGZEpImJKyQvWRgDlZStnlNdFQmKWY2XxwAkIpM6fCwm2y4ZRsqLiNWK68gOV9KGWMhQbBU5Z3SVPBmpsRUMdV/+Id/trYOAJfuu8JOpuvjw9lhzVtX7n8YwMc/+dTG9impwtHBYjxey+m2cVW//Qd/5JWf+9jfe9u3/Pav/cU/+Z6jZlID+Lqv+cb/+btf/brP/bL/8HP/6Tu+7R/98R//VwA//PZ/+nmf+9fe+au/+/Yf/LYnXvOqjNljjiK8sbbmPDvGr/zSewE0E2jAe9/7vq/46lczQs51m9LIV9tXzvziz//7y1cuvelrvvF3f+3DALqfouvP7bzvj5763u/5h9/3fd977blnALzylV/w6+/8za/6qteOm/709pmPfezjAGazWT4GnZyN5PXQD7+orL2u7rdEIqg1Uj76J1VjsCBajClNJ2sAkolFn5Lv5vHu3TvLcACgcnRqe3NjY4MZbdvm5dexhBi6bjZtfObd5uSLeEkEhUYLBJd5uZbs4OAAVJ85c2a6vvkXH/oIgGY8nmyut4tln8etFAGkiPH62vPXrsXQnTt7Zm0yAqD9MmnU1HvhnFAtR5GY8kBbGORcbvs2thA1weqUkYhc0MBJ8/EgszPzbHYA2kWYkZGqFB20/AYppiDldAiLmkyFBFJocKQF3WgWASm1qWpmGQRmzJKjzgSJpgIh55gV6FYJ1jx4y8Cm/I53XRc1OeequiaiZd9lBlPtJYsgq0xKZk65wb2Y16uh4HOoFzohcKwcHKspqKoKKJukkErtiCNmVyH/FMWoinxkZ8qCsh0/XZS//yqZpaBZ5HaZWUoud32fhBS44aKDcqrBqpKJpcyXc6kFszBTjH2KmgdOxybc4auX+QbZcD/5tEbDk52ag3HacmFK1FDiBEMnhcWkqqISMweqrlZ9N845HcbOkjPw6bjGU1UPb93o7+xIimIkiaLa0c7+xuV5deH02aa+3QE6sBXVyDmBXH3u2s0PfijMZhwTHJN4gpDzrpYuzGLS0KfYRSIWcewH6iMhxaRmdV0vjxa3n73juhC6Za9KhFGN5WZ3b3fRHoTuXqgerLNWNTTHlQeg67pszV5RVvPzEU3ZV54cc5WTue2iIyImVzdNSClfn9oYtO9qcVXT+GFI01nnMVoezpjZs8tPjat8NPVNbXnkW9gNuraxgZj29/fVqBlPANzd3/35X/iFd737t+/t3jt3bvub3vINX/LFXwSA3GRxMHcuTMZrIs1y0QGYTDa6tleCb2oS9ewALLuFY++cJ/KrHaiqfQh9MlXCaFTPlvMs8DEzrEySUoo5uSwiMWpKSUDsPJUJNynTdGtjMW/b+cz7Ql1pKqcpdaEfT8eHh4cA9g8ORpNx1fjlUnOqNKIYzUCUQooW3QDjdFU9WyzX69qYNrY23//+9wP41Xe+86mnntraXn/t6z73C/7a55/a2M77mmOqqoqMCRDxWeBg5hA6IhqPxylZyDYB743gfS0syjaaVPnAICKhj7n6j1dPNTFMRQSrqvWhl7BAYVXrYTcp2BRmEKWhkNXM1CKbrOKQRLk5WGNIooDLBA1x5BIFqK3I/cQ89NcmgjBptlOpDdEBG5ZUIIYUY5x3/Wg0cc5lMqkmzR6xqqoyaAYF+NUaoWkaVe1Cn3H4KSUkkHPiSiX5cAUxUwIfIy3y2TspHGdfrxtmOVDVfO/IJpTMcTuxutIqmduFPsYe5rz3w45sRuoqD6XYd/nkZrH8urOKulrJNaiZ1eKIyELME6W8hWW5QFb9R4XZnoDMjbZBqDoRxcizBzgwMUNJybC6g0CNhI1FYbZqRRDORrmMfpETPSg8DE+GoD1SSk09+itQpyKbAjaA/z/TIKPFImhJ2ZjLJBgajR1ijMngqBoGnpGYqsazOIuDd8WOyd4K5YFsZGrEnPciWMr3wK7rK8++qpd9Vznv6g0AYb//G6/7ig9+4JN3fvfGG7/uy1504RKAnd07aDs/8s5VGaWet2QiIssCR4GycNn0hUTyrHEQLwdRkvnE+a/8k07AzFOK2bgSYokeYWg7IqgjR8XXagDavpPK573E8vQHoMH6YYCuFL6SHYimOnJVXZXGJmHrugV52lifXnvuGoCHr3xOuzxU1aZpwLbs2loqAGvr9eJwv2ZXVdJ1y9OnxgDa2C3beddpR7S9Ob118FEA8729iioxGZ+K9TTN2/1SuA2+dfsa7Nbmxlke8Z39HQCJ90drdYzpaG+naUCuBXCwvHtr946xgcJ4fZSoB7C+PSbDaLR2b/fWxtbp/b0ZAFeReBCnze26aiTvMUezdjRZq8CGxA5J23wUJiES3FvsTpp1GAXtAIzX3NHi3nhSx5R4oEASwJbYCFCNKIFzopAyWSfm6dNwrMFQyAwaakNFiJ30/QIC713epUKbjI2Zx3UT+s5JUSKAKldFGihLWqTkvDA5UoOZyNCDnWKWz4ouvgK/USTj1QHo5PEuvy+ZqKeqIXZ9T0LCzJVU5RIe4qpCi5ThMupMiDQrb8TFW5rLXsDCzM6XQYTkQZxatmSXvyfjkKEpJUNmsub/swXr+n5r4i1pHzIQJ1QcLl9a37p4+gNPPn37zhGA0ai+fO68s/nefGetjl7z7UEjmaqpCthrdqw4JalSsmU3B/HYJL84Ua2Lfeo79lLVhcwcliGpba+d3nz04c21yXPXngfwwvPX50fdfRcvpNhtrDd5xr7o50JJiJ0TlmKqtJhCio4ypzyrmeXOH0IQEYCYkCliLGxJ8kerQzSMaXDDaP5F8urdZ2L2PiW2xClnQZ2wqmr0tQQE2ALA9uZo0e1PRluf9bJHP/bx609fuw3g9PmNeeuffvbafNZeuPTA5Yv3Aagbd2Z71HcvdAd36jGmjQeAnmaHRybOOceCPkXPvhQDJw4xkiYRkdx2bpZN2k6885Jn7EQGiEFSXrQpV7Fw1Ja4gnokt1xUV5+7BqAeVZfu3wq46Ud2tOxG03UAp85sHBzZ9es7u1cXqCeLbgHgoQdfdfHsxIUj1QjSQq5pxFIxInGRgyAGVqhGNoCJRSybbshMNVoCZWxcD0DMCYOQA/MWbQmgbqbs3e7+0aUHJ0p123UAGt8gKRLTCU+nalLTXPXNzI2vsi/UUQ1lIQH4+Rs36gkB2Ng+M1v2XbJ6Mt27M5t3HYCj+aLtAkvVjNZmXWF7XH7g4qte88oL5zbXp+tQhA4vfvGDAL7yS8984M8/8T9+y7c8d/U6euSqI0vp9OappsJ9F+9/+IGHrl37JIC6ISgqN5kddKa4dLkC8B3f/p3v/q0//e1f/4PXvfaRr/q615I2ALSXvZ3+/ldefPDKS6ranz/zAOTDADS4D73/EzrDn73vw9/yzX//hZvXAIQWd2/dPdi7tz5du3zx4vNXrwM42N9f26BqiKmv0halPIKyW+H4Yc4zaopkJkObTnbSmJETwe7BPoCmPmvqbly707Zx2S/FGYCldUeHdzY2uo2Ntcl0lPHbMSwtuab2MQUCJw2ZdiHesXAyjUlNy419Ot3owyFR1Qc7debM9ulTAHo114xS18eUyLnKNwDmB7PdGzf39xebm5sbk0a7LiP0J6O665JaCqp5jLgSdGJYqmpS1SymKEIyhXFSBeUK9nzlzlhAItbhAm2kLKRJAYOWCg8Y0aBxNL4irNwi3gZZQY5pd1JYgWCUmjnAKPaJWZwbYIdBUwwg8+w0GZFQsSNlQTwXFSAD/yWvcSKGFGPKWrZzRdSACQ29jiScr6/ZV6/DfT1ZTJYA9sMM7zi3omQADSfZ2leldZvgvJSkRkoaIthbNgzmnZEopaiaYsgVKpSFAEuRmYmEyEJIksPtLJ7ZQBHHQgCYnDhOpSUxX15cnjiG3oGEaGgpLGZwJFjK3IrVnxbH+KpOwrGsxBqAUVyEmpI6MAgp6YmmQnKSKySV2dFgcfm0M7Rzq47VGOMgaqRCyBKfK0+llBehZg6HR+fH4zV2SbmLFJO1yyO/v6wOu4PnbiyqiQ1eCWERqRi0nLdblXRtu1HVMApJjaTtg3Njjq0YU7LURytTDB0m0ZKMLAeQE7ngN7gBfLJI0Al76dLihS52bdpXR1NS5CjKqtKbmZMpCTvnILLSQFmYIOps0XYZ9LC1thlSEvEhhaqpu7arfZ07xZMlz7KM7dEiFYqjJ3YcoaHr1saTHCKbLeeu8kfzI2NqmiZj1Hd3d7z3k6oZTZr5Ih4czQD8zH/8Tz/9M//5vvvOvPFrvuaP/+QP/9W/+tfz2SGAr/2bb9xeX2vbXmOsq2qZAGC5XLI4IZcs7O/vr6+NAESLRGLQ2HeqyKlYhvSaYmiTtskapHIrlCFXQYWbiYEf5FxdJ2hI2oYAIMSkqlXXee+bjUm+l8akKSYhZkcHR/tFzSeDUNDYhtY5F1Lv60n+a2fzOZtuTCejuu67jFoLdV3PF20zmvzJn/7ZD/zQDwK4eeveE0+8Yv/o6Md+/N+89a033vqWtwI4deqMRev7CCCfBPqBVZEMUG3b1ox81ZQmUYCca/s2xX402izTWGHyWYeWAbWNlKLGRJZiCjyQWfJjRtktpicvg8RMMNOkUQsNVEnZkIHf5fQLSSFmhBwNhfc0aAF5LcrqgGpOimh+lAWS++2zIZqJ1DTEoU61WDwqdkLCx1YHgsCJq45Te2wkTKXzgfOZamiPKp+0DgPRhOSbWjVBoxkNfyt77zxRWlXal7EhETMYimJCMVVkq36e6NtxIp6ZQ0xqURyVuG4M0Mh1U4pyhuN3cVCJV+1l8LbEUNjAIIpDpYClCDMisSwGUeEtKGnWo3IcEGWVN4bPOvug0TNJKR3PFp2chWEg5CIDAWnJ1Hvvk2XZxGDHQEmh5L2YJpjm418f+wwKgKbEK09JzoX5VTXVZyBk1DJcWhmcvXxlkpzE5ayRkdDQD5RFdIkx8oAajjHmX3c+iOQPr1QNZXEoczFgAKbr0y60i8WMfRX6npQBbKxtb2+fns+X73r37/35+z/8zX/vrQC+6o1ferA4WIZlVTWWlifKhxSKrNnnD4lYkimnlEc2JyC3RqY0dIOtoKpmMMoVnnriSYWZdXk6NKRsStwpW+VPKH+kmr96ijF3aggdQ57VVo3CQiCyZElDCq5AkuCFYkpGeuHc2aOjOYAPvP+jde0na9PpBq1Px81o00IHYG/3aFw5dtQu54R09+5z+RC37HVjezv1/eH8MPQLABun1hC5PZpNxrLo99lrzkZKPT51amPR9Yftzub2+YPZLgDyro+B1dejCfnFbLEPYNxccnXtqnrZHorv28USAFVN6sPR4lCcmy9mxAlA0iXA/Xw5mTaLrq3GEwBrW9vLRUgR4lzbtsSapfHRqF6kdlw1d+/coSRXLt8P4ODgQJyPSQ0uv7zZ9CusIpIQk9rQJ29DrNdWvXoDF4MFdAKonhkcWnKYgzt3eBWRYgxdb85li3XW8pRIVpFmcc4JK/epN4MboDtENK7rNvRd16kmKc+SikgKelLRyN9MSikh5Xnd4JozcA42FlVOkbJcQk6MCVowBwQytczTOqmSZg8SqwkpyncFRolQ0rB9l36ZpFETF6puOe5VLJp704kFuXQ5pHjQjKfL5fLK5c16JwC488L1fj6/dH5jXFsPzblRgxE4RERlsYZkBEA8zxfd9es3jw73z587ffH0OjLljlNVe9W+GbnYz/PbtL2+EYMcHe2xjB+6/9KFc2eyy+BTzzy7fzA/d+7c+qlzPToA4qNZH5KmELz3XjwABYc+aR9d7c3SslvmX049qsRUYZ6YxJXaxZjy+21mnqWoOd7niajayVVYiaGaWBxzFUP5r8xmFFVj3/XeY97OAEzWvJm1y6PLl0/vHs4/9dynAMj4sUcffWlAszicP/jgw0gBwPqanx/cGde2feps6A6z89C7sR/Zop0LOV9XyWLuXuVAZXgY+pMfeh545vRfyZeSM5PssE7QLH4lDUqJPGlAPVq/+tzh9Wv7AF7y8kfrqbbdYlL58fjU3l7u81teeejByy96lN3ap565dXBwCOD8uUuki939W+dPNRvTsaYFgBT6lEJisHPsJIcjNCWYVexMEnTV9gJjMLNj10cT53LIxQCRmog0EbN6lwAoY7I23T+YR91oRusxkx3ZxByE9K+8swxmxBid+FX3BEsmi7MZGdmiNwCuXm8mp/fv7rLzo7XNAAUQDJONjaghqkSjvYMjANunz/sK8/nRqc1TUMwPl3s7hwD+/rf9g794/1Nv/Oo3PfbISz70gb/IR/9xPdqcbi4P0S371IdcfyRO+85CjxiIDN/wDd8A4Nu/49u2Nx543x//wTve8Ruvf8Pn3XdxG8Dh3vOOsLWxFbtoZrODWQ5SjOvxtBnXDZHJyDWPPPwiAG/+mq/cOi3z+d5k5O68cC122cUTREbD/qUnGZMrDf2vlNJbCrENIs7xKF+TYy5eEQZXdQ5icDPr0nIZ1je3rmxfWdvIANpu995stlju7s+C2nSqWbgnNTUHSkKSQkzF2QF2YiAWT+TyUO7gcFY1o/lRPH/2VIjPElcASHw0Tsg91zhctAD25+1sNj9//pJjbuezDHnYmDZmKaY+uxVW4IA8wjNTZmLnYqm3zz2PQ4e3DelRkaF/L+W0rCJbBohNzUiT6tCOSYNpX5gLMT2HHx1HVWjKIexc1IiSyeXSMmhMDI1ayjcG36slTRZVY6dt3VSOhrloYYelYcx+nG/NMFEdtjAmSinlgjbnyqEiV7at6P0nE5FEuXiIhh2TTtI3jh0cIhn5QXR8kEX+zkkyNBWAIQJGuc6BxInkcpZeh3ksExHnj0GIh6Bc7mSkFV+zZP7MMo/MiVjRX2BKw78PkDIzgL332e4XV+mkwYqymi1rqXs/JjuuJO+U0iDFZsMjQh8B1kHY4NUtZqi2LYwAs8GoP/wO1YAiwlCZ02UDXDq1Nt6SOiWJ4s3oKJgPzAfh+pNPL86fh+bPGSLecaYSKsxiTCK1BmhSOHR934xG3vkqekoWu1b7NljyqVzNWUpfTN/3nmTdT077xnPvVA2xalwb5u1hl6DxXs9BnDj+9CqZbGxRGIsYEIZeXjYotKpHp9fWUwGZiS56X/lchzaajPMLsj7dGI1Gy/lib2+PRdY3N3LVXdst19bWDvb2jSmbf5ezw7VRvX3mdH5E82pQ15WIgCzjEq7fug3g9NlzP/ETP/KlX/7l9z9w6Xd+913vfe//N2qKoO8q34Bzo3COUDVVlYiSJWL2oyZ/LY1tQCSjLuh0ug7Lt6+Ovds+fUatW8zmnikTUgW5/4ucc7JKMAFd6I9mi2DqqrqZTgFsTqZV5ZbzRbdczttFVvmbqvbe1403Mz+I723bL9olMzdr48bV/UCXrEf1pGm07/qubReLPKhwdRNiWi671HZPfuwvH3joQQB/9++/7S1vect73vv7v/Bz/+H27Tu3bt0BUFeT9cl6H3uYOedhmsuzvaeU0mQ0Zua27WezGYB6fa1rW8AqVwnxvF3mUU3tGiMQ0+DtylE6Syk5RkoJPGwTfAJfKLY6E5UrcbZtHCcpBMVFOnQIDuic0Wi8cptm9xCXOSAnGUBHg7+AcwJ1SO2VybpZrnfI5oWoNvIVmFZSnWPJNXl931dVledV4oqzIOcPqrqCdpmRTELsGEzQwaVnbEpmYEhuJRvudzTQ2nl1hy2JZRyHUwasLBmgJWVS4jDOsYJhakzHS5ZzZUXLIx6AhDXD4VOqqqpcWJREhAyalAyVSE799GSZimHHDeLoU8hrLZFB1YZVl8oGGblkiLKgbwoTIzCZFAYTSCVKCb8M9pwVVsYJr0CtVjpEE2kJDa2Cyn3fiwiJWzUur4g5n07u/0wSOLLLsOASTwRPJMPz2VY/AzPnG5xFc+zzpSppolxnyHyyv9MxESEnVrx4IQOwWCy8l6ZycJKUXTPKadh7e7tf+Novv3L/i3/+F3/mB7//xwG8/wMf+vpvejN5PX1mTURiaIvxj0hjDgMXX2K288WQsVDOWAqq3dRJfr3D0MsIzQ0EZgAbW6mFJrCrVDUXZJQSFqzLU+gAACAASURBVIKQI6KVa8Cw+iWYqhLg6Dj2mW2ozCxcaslUkSlEFTvtgmZzLzNrqrzvNJzaXn/wyv0A7t3bW/a2c/327ONPj5rq/ksX7rt4GsD6ZD12+91svj6eEofTZ7YBtP2yVfTd0Wg02ts7cE0NoIN23dJVFKnlRpuKAUzcxtEi3TvYrScN17S0+byfAxDEyXic+jqG0FQuX+p2DvbMRrv7h/dduTCqR4cHMwCL2e7Ozo5w/+BDl5hRNw5AiuTg68p/6ENP/vJv/NJs2QL4xm/65le+4rOFVa3vQ+dFvBCAWbech65upgHyv/3TH/m7f+fvAfjrn/fX9/bv1c2ETAm95S50RBFix2rUJzMZ8Hm5uAmycj+aWVlhrdDXVouLiY0mPmgws77vAAhKjWvbtgNVFhaTMYGEjeykBSMNN2A71rl5+F+MIdd2FqYUi5GWPjp8GvUNBFBpyFuBb0mlqB+AGoQcI6eCYaZsg91CjZwgqVpaBc7zO6iZF5hPMMgcLMGgxBUvkuOTo7xCaFOQLc9trx8dtm3bb22eys1ni/nu+hpvbUzEN+NqA8DVuLu7c6v2et+VtSTWowfgVAls4kC+U7c8iAAOj7rrN24fHBxMJyPv13w9zRNRDYckShQhEk37RQtA1Dd+ujmuwHI0262qKYAr919e39p+9rnrf/nJ5z753AsvffQBAFfO1ZOKPUuIXUqRB5uVEVicr6qY+qKWA76pE5JnT4mYOSeJVI3ApEYEdrJSHottOx2DHsyUGRqjkheuc+FCkUEzuckiuIQu2nbf+zV4v4wHj73k/CIeAPjEJ590Ul88e/8L6cYLN65ub44AWFOTLkd+koL1/Xg03gLQp24239uYrnXdHD3ICa9q3mNIKVTiUkq5W42IRDyI1FQ1+QFdZ8pmBgfi8tomjUk6JlOybtnduTWfTs4AuHBxu7P99Y3tuzsH+7ePnn76FoBq2lx5cTXemKDr19fr1DsAu3fveu6YrBl5b22McwBqUjqLmC2WFnrWXJxCIFJLplaGPELmmJ1LITlyxgFATNGZCCpC5ZwGOwSg1q1vbd68tXP37sH2VmkZ7FLfYJQvnLay0eZBioAVLKRBS9O7EdRSSDxl8hn3gT656zdnh3O9e2/nysWL+7MjAKPJ+Lnnb953Zf306UsaemIPYH1zZNILN2IQwZntc3/w++8B8L73PPWjP/qD3/YPvvO97/mjn/13PzcdjwAI7N7OnbpCezQ/3L+nOiu2TozZ/NnT9zHRY4++CABT+6pXveSL3/CF7/yNP/i9d7/3pY+9HEAlDRS158nYLbvlZFRlXpN3ev9957uFveH1r/ve7/5HH/nLPwfwjnf8wmOPv1h11nf8LX/nb+3vHwJYX5vU3mlSYmahDKDNTte6qnJsR1VjCDnysFi0oZuf2hxZYrUIwMgZG8wbqYEdTwDMjsLebui6btz4ulKmFoBRO1n3zdpofni0s3v34EgAXDh/Zn261i5ntReDGIEk29qrpFCD934xmxMHAKO6mS+7yfoWiMlXcB5AM5kaS1BbLhfz+TwL+hvr2xcuXp6OxpQiQszc0JTC0eEeCa+tTcqCeoy+g2MSIRK/zFc1wDEROyIJIbBQvlNZTDnKCCp1EvmAbZaYDcmYpNxy8xpiaobYF+1AQJYANs4ItzKE5JWqUFBvgJXKL4ZSCnEFgaqrSkNsY3c4OzxVbWeJJMYog41UhiaC4/QHjqMlKSVmT4Ahqmr+0iKcdyZyomaEkpkn4dXdW1WztYTpWHnMyimAxXw+Ho/rqsrod41WTj3ORwiBEUtuJTMLV3DNlGKudGWW/HtVM2c8lKGmaEik4E8jzKXQY0iWliBKbsExy4pZ0XBBTGyJwCxCIYRh8JiBduUqouVequQcSFaYwzwSZTZhIaJocYXzzx6QlGIiRpIicSiciDIhRdWiX3RdZ7SaoJgURSrDLCxvJis7/YhqWqpqL1p7ZiLxtOZYlvcWL8gtHk29SCpfiyxlYjb7qjaj0MdGvbCAhY1i7J0TLw5moWvD/MjJpvf1AIBkImG2tm0d0cRVI/KeMG0qspQsxHbhO6uShp15ujf3zE4oab7eDPFz74q5H1ApD22w1Mfu+nO31SwLHEhYn24YcVU5Ixwu5rfuvDCYXCT0/dbm9vpk/dlrz+eJwv7RQe385sYGlOJyCaCq6/li8cyzz25sbFTe50v4xnjsvfe+MrNlF1/0okcAvOSln+Ub14Xw1KeeednLX/GKV7y8EgVw7+6dnZ2d6XjSjNbb5SJfAHd3d6fbm8tu0YzcdH1ysL+TQT+j0aSpRyEtDo4OmfL8I40no8VyOV/s39vZObd5NoPbFBRjZBDDSJAVTyP0UbmqNyZjrurZcgbg5vPXZvNDNq1ENtbXm8kYwKjyy+UyzntVbaqCIz174exisZjPl2q2d7TfjMbtss99f+e2T1fr051bL4QuZataoecIL5btG7/6a/6nf/K9AMbTiff+f3jrN3/9m7/2o09+MPYJgPMewtVopCGmFOtRXY9HAM6dOXXz5s2QYjtvnVT5D9t56+taHG1vbzjGnTu3cmxw3i6FKyEgoegIkNx2IMKOnLgS1+0z7etEDWoJ7ZWjIw+pa5AIDCAVthNGeGJmL8J2jCwtYLMVF8q7Qs7RJFKqiEE0LMuIKcY+EZH4JpOMDUipF1cFUz0hcAziQpbgtNQKA6nwiZMqF0YPCvhLAR3WSWZOKRiUiYQ9D8UaOVYQMhtkcAtSvmggEa2oQgpwjNES8tSwCMTRfO04V5MVHiAY5hyHricysmRcqndCCFFhZuN6nGKbdXPvHTORRgIc+3ywZ4M4AXNKOdky9HBlI5IhaeZHgfMIVi2zlaQkKklN7ThYFwF0of00iKxZzrNkC61jTywMGQSVfI0J7Ng56UL2G/JI6qTmnEumBXBibGbRgplxuUt/5kVUcu6DSyCKiooTU3ZlhpTCMhalpxZxlSWAisGvOBoGA61qjFRc/c45IoQ+EJEjp5R3RGM2di4lFfbZJpCUtja2u3l/+dyVH/q+H3788ZcB+PGf/Mmnn3rmbd/+redPnakqiaHPEcqKPMjU4KgEtpkoxKhIyJZ2x1mBVrWqGqXYh5j7klM2dzkn4lzsetJS70ZqbBhyDg5Bi9vf+VIsdULgKNdgwDnnXIH6Wopm1HWdMRtrDjDnoYxz7JxLUW0ghvShZy+pW9ZV9cDF0wAevHjOiJeG3cOD689fffa5548OZgAevHJ+Y72uJtLrfLHcu/GhZwCsb29q1Yir+1B5P1VuAbRhEeHFETy6vnU6BdAeLRL7ZlwfLfd/6/9992JGb33r3wYQ4kwNPLLFUX/7+TsvXL8N4J3v/L1ffcdH+hZf+EUPfevbvuE1n/MKALsHsx/+8R975KGH/5fv/e7FYh5TC2B9stXH2HXxox//+DPP3qgnEwD/9U8/+MpXfe6dndvTcV039Xx2KGsTAMzN1tbp+XK5sbUZYvyX//L/BvB5T7yBpCYiR6QJpcWNwOJArNBIqfIVgL6PKURmFjJoWV9EhDISGJYXluMZpljf9+xd4znF/HyapuC8I+dWtb6De3YQrWPJCcdgzCyu+v+Ze+9wza7qzPNda+99zpdvvpUlVZVyRJJBBNsCgwkGbMAGJ+i2jZm2B9oY056ecQ8wDu12u7ttT0PbfhzGxp7BjEO3AyYLECAhgSQkUCqVVDndVDd86Zyz916r/9jn+6pMP/PMv+jRH3qqrm46Ye/9rvf9vWkzN52lp3yjSMyyTFLPq/cmNzBs2QpNgOlMzBRUGGDjUsGSRiFSE+uK4XqixS41GCNGiRq0Pr/VO8tQJSxOPbo31lgiGOIopOkQHmMkMhNntV4izIGUrRVYNir17pmhxtBoNBJBo9kejovUnrW4OLe2tSa07RoLuxdnATiz/HgxWlk9n7VoacHZVpaACFBrTJuoNerHM6dXAZw6fa7ZaV958NorD+wNfrjV73dbCR/VKIK3edYfDHPrUktF2a8kjltNV4Vh7lhoDKC/07e2ccON1y3t2f/YNx4/dvwMgNWz/uD+hd27l43NotQXyRl2RDGUZVn6UBAlgCxCqMZlJZmxAjNVG0XI8DSefbnALP9UbI4xtBrOxykliqRWcjVF02fnZ7ZHW61WKwmLo/GWy6whLcvBjdcfAPCEXDh79nyrOdfr9ba2djYungcgPmvmeVHp2urG9mjQ7rYABArNHOePPWcR9u3dO9ubKcIIgPeVNabVymNVGmN0AliZIrKIqAqTGHwEwA5krItiAIw9QUMVRMWubfRH4/LgwYMA8kyqWF3cKeYXD/qR7N7bAzCKxQMPPnbdLYc73cZCex5dArC1vjqzONvKewY6Hg177RxAGSWQgSQ8k0zPb8baoixrPCHXt1+qZVNFrDysS7peDNFQjBQS3WriHpelxc6TWm1tDWbmZm3WS67hGKR+pIm0hh0iBfutTf1wISU1qlKJsnHwHdvau++KEAHgc/c+sGfv8sbW8Sv27105/UCqcYth/MgjDz39nNm778o9y9d4cQC2trbyBrGR4XBHAWi1MD8LoNnAX//lR2a7vU9+/BPGYX31PADR4pZbrjGEj/7Fh5f2/MS1Ny+lp0bKuNXfIFP4qMZWqUMqa1Y//rY3PfT1e/+vP/7I8+64HcDSwv4yQDCMYaeVm8yWsQKAYrBzx+03v+rVd/zmb7zvySe+/MjXHwDA1r/se39z9+7l4XDwlh99HdscwHC0bjIdDoeWyfClyb+11hdlOi6qaiqqqKpqPB6W4/6+3TPeex/GAMjk1uRqrCH2iuQ4cybvdXJfhkbThlCMxiMApfet1mKM0lyaaXf5/LkzAI4eeWKmOzs/O2fbPRhiGHYmDanKqqyCssub3awsCwCu1R6U20rZysbO2saODwpgbWOLqbm2thJ8OTMzs2fX7uTHDpUnDc3cBopJiyGRdrttMzMcDrMsY65ROcYZUgMJMYYYRJ2tYZMEJoUKpN7IGmNqV1QNduC635SEiRE4jZy4VrDr+byopkHmpa3dBEQZNNa4psvCftMyNWiyOqhESZW0eZ475ypmjMoowZhaTAkhRMtpT59RXh/O7SURQaQe/Rtjoo/GGEsuYWimRgZjQDBe/VTNN4ZSL0CMwcDU8fjLNprG1C1vyQKdom2GOYU3RUQktYZZzm1ahaHKTKRRRGzmqjIE9XU7gMlCkBiDKnxIpksEFjVkjNFJ3YnEmApUANZQ9z6nqIUq2LkpShPEiFBE0dTmqzxZHGFrsFrCSAOIGg0bNmoSeGtiwE+aCzOnCBsAy8Qgy0b4Ut9KfQIjYkYQEIEmBmRrbeacapQQ4gR2aMgoEBUxphoOqKpVdtFkYh0cizPGtRyPQrmxcnFxfqbVaDnnaOKOSUhFZ0272TFEEBAICoJ2Wq3R0Ls8c8YYNtYyCJap0cgSZKoovdGoTBqihCBlIYRq5Aco242GqpCHTTmdcRivXJQQo2Cil12ywCWcLFmTW5Mqt6QsfaV/9Icfvv8rXxmO+qm/6Z0/+67ZzG1v75xbXfnDP/2jx775KICt7eHyYvv7v+/1P/c/v3tze/gb/+F3AHzla/fPzvWuO3zNO97+k9dffagqSwCzM/NPPPH0n/7pR775zW+K+pfe/RIA7333O521xahq5G2OMZQBwH333/v7f/yHF9bXRsVocal3w/WHf+btbwUwP9NZWpgf9UeD/ijP2iePHwfwxx/+s8ePPm6beVEFUb9vzzyAf/Xedz//zoOnT53fvWv/R//f//rxT94D4Nz585xpiOOrD11xyw03/MgbfzgtAZYdwzDDGSinlATGZVTjKu+PfPOpz3/5C5//whcBnDx5RhVG0e22br7tlhe96C4Ad73wzoXZ2VaWk8iXvvyVz9zzWQCb29vdme73vOzuu7/rJd6PsyzrdWYB/Nmf/8V9X/miNXz14QOvfsUr7rj5VgDDQZG7Voh+YX65jP5D/+V3ATz+1JObm9udVr602PvJf/5jrmkBtHqN/sZOZvOMsljEz3zpC488+nBySXVnGy//nrt3LS45ymOVcIGmqPwXPvOlp48+bR2uvGIZwGte+QrHqhKJrKhKXaGnooGjkLHNrEm2JpcFr9NGIhGJJJPeyYQUkGkFiLEkVR1K0CjpfGfSpMMkPiDL1EBHDMTUv4qax5n6ASkpHKxIJ0FltuyyhpMIFalVHpjcNYoQ2ABcFw5Oh+uJNT5JltmqqlSEjYGIL8pU7YcJZkMRYxRMjBhZlkXxInHSojh9REysIhjJl23YpNWglkV8OdmTs4SoSsYYQ8aLT7KaF/JRgsBaTkB/7wNikoZqNsVkXsXsuNHIVOKk7ClG8SBLpAQWqU/ZImIpIYxYVSazPCJRYzhO+SXpS4CnlIakHImQxBBUkjElmzSeJPPBNFThbJ6ii6kMyxCzEpJ/jes8pc2MtbZMPi8Da5wfFTFqOSnQTbmHSXEvTzWBbyOBgxVVVRFgULvcarWbSSWSCBMINGHqGlXyMcy2Z4vROCXDjTFkKUhMRSdpiSpi4dg1m01rshBCRSHtH/JGg4AYNaqSIqMMAGWswgytirJgeuP3vRHA7rnlbzz+2MZz26fN+e5ebnUZgHOZCI3Lqt1uhIhaHlOxDScSonhmMCxZTpctzWAis4KjpWnwVSU2W3ksvZQ1MDIiKLHLGpWXxAJw1opIUElrp/c+6SmZy2OMWea891Vq9gIajQag5PJx5ZnRaOYAMtWyLEnAZMYx5ClhVZ/PYy8zMQxSM5AJwbZmSnHtTuN5t9+0trJ+4eQmgGMntxb3dZeWXIOLtZ3Vv/noxwB898teOX/wqvf/H7969/Nf+Y6f+lGvZwDEOO42lyXEiCDE/YIBNFqLg+GaRD8327v/vi+NB9nrXvX9ABZmuoPBVuisj1nPnNn50G/8OYBTpzZedOvVuV341D8+2N/40Af/5D8B4Lnm0bXtjDYWeleTLQflJoBQFh4jsdUdL3zem//Z27a3xwDWN7eiaqWjUrwzvVZvZjgqAQz6Zd5qhCh79nZe/oqXfui3/xbAs8+uXH24U45XhDV3JvVcBDgvblRKpMjOTnofgrPWWis+MChRJarSG6Ysy1KfnHGpuQ9evLUmRljKku8r+QxZUVWBQTIplCVllagSmI2BpjmwtVlVVRpinlvrHGJM2zgJtUVNVEOIaY7q8mZZeVVVFkLdsxWiMDMlbz0ZYluHGGOMtSJWG0CUJbmCmdnlmdPkpYQG74wj4hDUOmtdMjarj1EkigTOTCryJEMxSJSUwKrru0BcVD6zWTNvikgZSlNnpTgx+dQYQmWcS++sqixbmSPjwGEwOAeg25o9eOXCkefOPfXUifLqfeViBNBtNaBtP7QUWg9/9dGUL11c2rOwq3fgqj3GGPaI3j514giAWG1ee3h/JqIxi0xlshTmjci2Yi9WBBLCAECn3RiMS45uaab5ouffsrG+CWDl7IUvP3j0muuKg1fv73V742oEoKhClkYQHBXRNWqGXVFVre5s9BJCIZPEWZblMWiMlRLF2noOJRUISI1hL/W229psOCibeaOR5TFKDEV9FaJxjSzPMB5V1jbSxWXr2Egp28Km2+tubfYBHLpi3/GTm2cunN63b1dnrrO+tglg5eJmxu5rDz8hguW9u7ZDH8DMYm9c9Il5bmaebGM4Dog2OYwgsSwrQFw2mQ+HCJUUsDM2DyakfKmz6qAmxFhJ1CYAaxuixOQUcyePP24b3T37OgAQN3KiYXDDoW6NfG9hF4CFZsc2u6dPPEk0uu7Qvv3LiwAWegs50HC5ln1rsnEZABSIQcTazLGRGNPW0DlnjPEmsuMQIzONywjAsFWJhqhhFL5kbQAwpgklJVWURSrzA3JjNK8W592gXxLPDstNAN12XvmtjEUJIYS6Ot5akHhfujwrvI9shqm8x7YLz5uFHH342SidMEwPvrnzRS9icx2qgkf2rufdCGB1df6FL7gNbffcqdWnH3hsee81AA4eWtq6eHHXrsV9Vy2+8CUHyA5uv+NGAO9+14/+4R/8xS/9r++98YYrn3frUqeVqnYvPu+2Q69/w21nTh8/ffrkC77rBgBnL5y2TL1Z9Bb633FXe8/eLoDt7RU244NXL7z7PT/52Xs+/8RTRwC8+lXXfv8Pvfj66w4P+ucyi1tv2r29dQCA+OHy/MJ73/NT/6cbffxTn7rm2lkAP/+e99xw8zWV7xPnW+ON2lBgNQZkDSciVagXIALEB8tGQijLwnufosIz3fbCwlyic2a2to8FL1WsEFPFlEmBr3HwnVY2HuPixoV2t9VrzADoONZABpGpMDS4+tASgK3N5tr50enjq4St3GWtrs1bacnWABXYnbEHaaPRADBY39nZGa5fjH7Ejz/53O13vhjAV+5/5Obrbrhi757ZXZ1mXg+ZcoRoQEQSfPClybMaRGRMMRo3cqcqFLWeHTFbNiIagoKRkp5FNUruBcPWOPY+ApCqjDGmWYXE2sFBmNZ5IHXyUAoyqKmJDwRnavCWD2m/TjGKcy41qcQYmaYWudpGw8yZvYTZT81WVSiDeICzhtvb3A2pXz557qbum+Fo1MjzWnmXum0jGdproCkECiYXvU+/2CS+lr6QGNmwMTVPLp1NmMjkRuvCltq9kNrPCVJWYwAuM2QmMCkS0ZiGcjEGyxx9FT1SHIZr6rwCpFHJuSxFHQlVVdWPJzvbaEw4ZTGyiMRQxRq3wZSUnRiDzRppsqcK6zIVGheFMaiDhxqiCDMcsfdler2kOVYIEUyWmNiwrc3ugkrUBAC23pEaGAZHH6Cx0WjUfclRM5uRiPqQ542gMonJMJIayApVqY9P0doMEhjG2UYywDubESzAjAjxiVLAZCgqEDVCEeAkxjAY7oxQLV6xa25xWbPcOJfsqOKjQkEUYlUNigzWgCxZVVRVwcY0s3xcjKP3InE8Hg+HA9dqIrSSJMYqKmqt+8jv//HJhx7Lvbettm1yrKqxeBGvjGaWAbRx5uwj991X7L0inTKoRgHXslrKufgqFfzBsOvkHQ3m5JOn/EhhcgDPnDjW6jSzLKvG8td/9Q+f+Ox9Jl3bgBuvv/bNP/BGlADax06sARiWKNd3Qnm015vNMxuqEYAYpSzN1x4+tt3HqOgfOXYSgG2ZYjBsuV4YScs2isID+MTHP/PQ15+IzMh4fbh1+typl373HQDuvusFGspW3vBlZtBc3ygBfP4LX6W29i9seN8E4ukLGwAe+eaR22+9U4KMBsP7vvzg/Q8+BaTu9B1A1y5udmcWTLOZfrSqRG5s7kIIQ5dbqusR7XAkDz70td/+4O+cObvh6kkJMjQUtDOWez7zyGe/8FUA3/H8m97+U2+9+64XGsWTTz338U/dD8BbNDu487vubM1kYbzZsWBxAB68/+v3PvCoaeHIuWde8r13ZT0CsHVxB4W2GzPRNL7x9DO/9Z//C4DBaEjRGKgigPG2d7wBgB8ObNayttVf2Vla2PXUY8f/8q8+AWBHyhtu33vjiw7deNWhtaNlrzEPIHA1HI5+63c/fG59Heh/54tvBfC6173MxGhgo4/gTIkBlFI51txl6lWhvgzpD1udZhmDQr14a7KEUZcQVCAEZhLEmlUUFBIlhhTrSif2KkZWsjYziSkWJL39yKmxJoo3BJ/Og0rMxhqjqrHyUKSHkQMxq3O5jzGUPqmoUaNt5pY4ipJyEh14AgBTjYaRZiqhioasMRBVIhuVa2nbNbL0tWIk1vTWjTHUQUWmGGU6NyLmCDBznjfdxGqnIGMtRKuqSj4Ro4ZAjjnVUFRVlQ59WTfz0QfVdF+lz+Byo1FUFRK1zkEiIiorcYixGu6MMptPC0xFI7OyYWJo6kC0XEZxbIzNKl/UEq2yIStBJKrBJI0CUqUQ/gllOenkiKkyzIYqTAfAUWKqKDXGpA7g3GWWOHopikLI5FmqZUDpx1nOQVGMi6SmW5MJwMZVPhp2wdd2P7Km7vElRKm+HR0cTMRaU5uIFRPNe9J8o0FlgvQXGKMRg8FAJlgsotqkb61VxCi+7gEniSpRoyBOWApQ4xBElUhIMcH+KDMwKoo8d9WoDCUBuOX6W6+56tpjx579sz/66Jt+8pUzSzkAZ7J2u21t5n30vux0WzU7PdFlSZE6meueWHh4iVBLcJxuVjYgJlIpxwVNBi9Q1ohIUYmIaDQq0rWvpTslBYtqfVtn2TR3kIY29exIlAg2c6SSfEGscKyqWo7GLnNTmCYRszITMguQB5DZuD1eMY25hmtqGO1a6HVoBsCJM+dOnlvNZvY25npPHj39qU8dAfCmN/+Lbu/AQw+t98yznXft6o9XALAW3vtQxTL6mZkFogUAzaxbARc3L2xvFu/7N7++syHtfCGZw3qdzjnsBNi//7vPH3lqA8Bv/9avvu5133/hzPZL/vav77n/L8+cPQvg8P5bt/sou9kf/N5Hv3HkwZe+7EUAbrn1OptpWQ2OHzv5vg/8xzQave7am970Qz/w/Bdc/yd/+gdfuOfen/mffvZl3/VyAA89dM+v//ovvuud73jzW7776sPXDUYA8MADj1x7w0ttBMWoEZrcPYJANqgGFiOa8NbWZtZYVtSjLKqdURMIbD3DvCxzxWVZiShhgpoPMQXaQgwpzHxpUkcTYksUAJyxcTbGWAUfJBLRFK84Ho+dc8ScstBTskbdmTIha0RoqjFOw6H0JrXWcepjq4XthAg1ZOuKYUBAadwIBidPLpGKhnQwrFkztdWZJlx6vpzrM8nkc3oEYowaJ8TfZE6zjlRY6wbBCcJacrYCCTLiUAdy9iwvsDn4jadOPvroUwcOdgFcccV+Czp57NxwsyShW++8HUBvprGxufbMc6euvOpq69oPP/rNtQunAFyxZ3azXyzP9oxxZSjTQquUWWM9uCiGWYYQPQDvi4ZpGlN4qo3NwgAAIABJREFU75uW9u6aBbB7cWF2treydv7c/Y9ed/2hg1fuARBRqHpBAJm81R6NdtJD7pqtUEURaWaZxpqZUhs0mBL1qj4kmDrVKSzESFknA+Lc1RY+IXbkkjKtCEGInSKIlxAIQCQIQTkyS6z6nVY3vQ32h6UjR8/MzvaWdvUa2ZXJ2vrwV7/WaPVuuvnW2YX5Mo4BDKvhiRNr+xZnbW7T9De51i2zioQgLrM0gXVHwNR5fMPWpvZCw8bZ6CJMAEst3nu1wZewjRDdyurmnc+/OjE+JXhjaGlu9zceP/Hcse0smwdw9TU3HbzyUN6oQrXSaZs89wCcOA6SAYHTa83WlD6rGVlrDGCqUAKoijIEYzITGUHUGjL1OCXjCsSxJiMqXWYqEjLilMAOwFZ/2Gp1lhZbJ8+sXDi/tmvvAoB+f6Nls7EfKsFalzZbQSQGVeSjsbLJVcnlHQDHTq6uX+yvb446+cxdd93ZnW8COHnqmeU9s1uba912bnPznn/5E2ldMO1cOm3T7bHZfvvP/DSAV333daPR1vkL47e/45/91Nvf2shboawAvOkHX/vWH39Ls9ncu2fX2tra5voagDOnnj1w5eJv/OYHoq+qWGzvjADMzC36wq9unHnr217/5re8utXqALi4cbHdbrc7rR/+kTe9+vteORxXAJTir/zaL1XlcGf7/Fy3/da3/sA7/sVbU7XeTn/zplsOffjPfy+E6vyFswAWl+dBYTQurWXYIPX7Lq3MqlC+rEWFmCGSsILNZpMnxXtRPCQVklLaR5JVFpWUIUA9p9jeXNu994pWa/kbTx4Zlf2Z+TkA29uDldOrVx7cRXHorBBKALPdfL6zS33z4sawKIpitL29cxHAMAyLEIkbWSOPGopiDKDX64UQHXccd37wTT986MB1AFZPrZuo5XA7Y2pmWVUVAKQo2Sbgf+qdlQm3KxpLqupSD/vE85gqs2sGZVQAGRkCRV8RCVmTctEhVAYsKV3IankCfbg0rQShPskbZhGtylAUxXPHjt50040AssyNx+Nms5llWVWFmAqzOFk2kYo5Jt9tKDXWbmypofepZRH1gvb/+U+c/FyXQxMukSYUhjiEMLWkpdGlxsu4aSGm80ACv8VoDTg9uQSpYQvpp55gJ1KZIhsGJO16YYiYxHuT6mdrdkPqIycRYWO99+XEFGPYOeciFIoE8lOophgGsSVMa8/LcmyMIyZlSjn4GAVRBQJwVKbkiYia2OGpzJu4rmkDTRLvqJPxdfSGI1nK2EZQiiGDybJBJA0iqhwnvQ8kiVTUzHMEn0ZxpVdOKSFiM+EKMdfOExIoXc7J46gSgg8a0pLNQIOtrQGPiBJDDMpEMO1u9+ChQ9sLc1VVSZ1jT3AWheLCyTPtvJMXkcUS2JGMx8O5bmdY9mP0ECkGxeqZ8/uuWZh2/hLp9k7/iYcfHZ4+K/0deKmKkcKyNQFKxhCyjJUtrZ6+cFFpcXF3kvLtpK6SDQaj0SUgXYIoaSzF+yIG7yDNrbIPoFkUYx/Yuo9/4tOf+PhnOzNz4zAA8MLvuO4Xf/Ffz+Y9CWjkvSgZALKt2cWeFZ2fW1xfX282smTPMbY1GlOrsyTsE64lQGB12B9ZaRlnL5w9C+ArD37VNVoma4iJy0u7N1dP3fO5LwK46/Y7tBp1GjNlFfJGo9OdBxDFOeaZuTkys8y8snIEwFNPHd/ujxqN1uraxbPn14mbAPbu20/ZaHtntb+1ubZ+EY6SXmltZtlqrOFWCeEZQ3782Inf/b0/OXNmY/eeToJJvfD277n6iutjEb/8wFeObZzKexmAhx55PHcfvfXam/Ys7l5f7afB+dzi4s54I2t1S5FQ+dw1ti9WACy3KWs1Z7IdP2jOdDc2L9YnQOKdnWFlwic++dn+qASQ5W0nds/yrpXVc5/93L1vfNurAMzNd6UyO/1Rt9FuuvbG+la3uwAAdvTsyXPeaNDYzPLaa2xBMHlrrtEWIXv6woX0tRoZy0gUpMypwTeKGig4MXfrjh6OqKqqigGOiZkthXRqY7ZsKCEsY10MTApTV2QosdYGMVawIUPluFBq1LQaVhHRoOBonUlYofrNS8QKQ0xcb7EQEWPUEFmRZ1n6tN57RIFNVNHp3lWmdejAdPvtjTF5nufOxaAUgiSjvWisgUBgTtAFiEiUkFyndVgusboJiGKMQ92BkdpGUuELrDG2rtipA84hhNFoBCDV/SorsbGpEVu0dp4qExnEWGcDUmiaRFPznKKRZ6lyK6kwqqrMKp6mYXlRH+ojRIxa95cbRxoZoMScqiEeYDLW2Bhiam+Z0hKSqO1MTbmu0dSTtZAnoaRyMBLnGMYZOy2bjyohNS8o4uQFUk95wc6lPrVUqxqsZbZGNcYYag/gt5eDg6iGNSbZKbWJpPNb6igxhgRU2zLJEBvHsQjmMnKnSMrksE5xX+wMWU1wbBhG/caJNYGVpuD31L2iipmZmaIYDYfDBH/KMtvpdG677bZdBxZOrB65//77AbzhDW/IuG0tiMSQVuNR6iwQhqS8iRKhnsxAlNiAIxGiSL0iBqlUEKJTcuA0OWFmSX2vxMzsGjWKRzTEEJPRvdlsTg/SNCGvBBWbtM/6FMqZcwZa+XEiM1vHNsuIjLIpK18bjJk1xtTVnD5jiQqN0O5VVQyjzWGezc4uzAFgXrr3m6eOHNcr97zw45/9Rm++B+DmG15yYWfgAjp2VoMrBwwgb7UFHGIsK77n85/74hcfBlAW8ppXv/a7736JyOiDv/OfDuy66S1vPgyAXTkcbi7t2f/sxup9X3r0xutvAvDi77xrc+ds1jZv+fHvffkPXMc9B2Dt/KYjPPPk2T84/hfnNs997gtfBvD+X/pXr/m+V3z1a/f+u1/7w9787Mz8MoC//ZsvtBt77rrjO88dG33xnotv/REV5AC2toqjT/QHO0Sxc+jgDUkxeODhr77tJ+5utXrVqDTWJIOcUWEWI+rJkWEjBIAdMZOGWkpL/7ul2iChtZdswnSFISKXZWk/NIVQEBGYVDBVBMikN51J25v0bIuIIQap9z6qWGsnyRNkWWatTSC3aC/pC9Za+Djt8Euad6IusyH9p0VK9XxOL298TF8XqQBvYg8jX5SJdDCVY2peaZqsTWDOde0EkUx2ZrVLWSEhTitpkxjEylGUlQzXTPVQVWzIGOuLImu1Ox0HYDAqyAwX5zu333zo9MrMsPIAvv6N83fedpdrlXm8eMP118x0spStWNp/wFwcffmrz2xsrLXzcP31twG49uB8f2tlHDXPcxU3EY9ZhQzIR2O9Nm0DwHg8bDSQmVDEMqrUZZPGHLpydu+e5eeOnX7i0ePjfgVg//7ZZi4ZYxBDJmxcz1CdH4ZWzhhjrEzMZ8n+aECSuutTZluQyjuT/W9CVwERRHyMqXuJa+1MSBSJ8mS59j56DaJqYlRSL55dAKDSn5+fm+t1nnzsqdvvfN7C/CIAX+3MzS0sLy5dsXffoCi3N4YATp1+dm313DV7rs9IGKri6zYcY5KLVhQQW8di1U5IxSLqy6qsrfJMqlCxNDHVKUdncw8ej7yv4tLSkjHpN2MU2Njcnp2du+aa5aNHzwJ49LGHD1+zf//+2Vaz4cuLadjIIEiAyZ2zVRXT4pJbB8MaJPhoiWt0HsRaKyoxaIyqFC/v72BlIjf9xgQJPp0S9ybd6p2mE/HLu2bG1XDl/CmXCYClhbmiv527+axh7TRgqIFrQ7cJFZ87u7K6dhLA6sXNxV3LVx/atTg333PZ2972cgCf/uKnn37qVfv3tVVFgYPXzKfVd+DLzbjjNLvq8LzDAIB1ka1aF5vNZqfd3ljfFI4ATC4z880syza2VoIWMwsdAP3BdqudMaM53xkW/TKOEgPPsauqqpnFbre9dXEDQCNznJjoKBtN3rf/AIDN7aG1tjQuN7Qz2mKyHMbJNtybaYRQllXI8zxvOgAhFmUZnDN5w4VQIYbp22DC18YUXo1JsCfEMKXMJBQ8MUOFiGmScVKJMUqMSGB2ALv3LCs8CLfdev1wXJ05dRzAfV9+YN/ug4cPXRFiny3V/Fcx3SZFDVfsWwRQVr1B2QdQaWCXEzcENBpv18N/ZzPXUG/bbu6+z3/9d/7dbwH4hXf+4q6FxXY2I9WYIanxXYJWoUqzqWbeSES3AKhq5lwIoap8lmX10UwUqqm6lCDpqJY5x8zjohDE3Ln0KElNL4oxqOqkHYA14fQb1oYgMdTTGmWjk+rWQ4cOpTdt4tgluGOWNSYNefUkvCiKREwEkLksubvTCfx/5Kup6jQuMIUoXc5F+hYwm16WhzfGlL6c6t/W2rKqFFBEEVKut08kaWCvzBxlKoHx9FihqB1hZDjGKCrMTJMdsJI11pZxbK29DCZX++BU1fsIsLUTIGhSBIx1bNJBC4lUofXsZiqR1CWDIGa+tApSIKSuFqXLUkITOriJsfaAKFPqrBGJ08rYGMmSZbJexMfpL5CiRucckbByXaA+qTnIiYuiiFCuO1+YTS0hTQmCzKx1IRGmBngRYSNRVZJ/mfnEiZP3feIz7TzPAzhEVQmhqkQiBESdbm9hds5nznuf2kaUYJjJMEFPHnmunbeN87EUTsGRGIMvMzZNl/th9dw3jzy1cq5z9FSr1zOZy5xtuNypHuo1j2c8yAyVIt57RpY3QhBmwyYzII1x7fxmu9VdgJIBhFQ1lbhzIvEn7ptxLJhwmolMljcXdsoV05wBUETy4L//xKf/+MMfIdsUxdLiXgD/+n9538Lssg69NY3tYdXtzAEw6+e3tkZ75mfLEF3esHmqOGx2Z2aNzaoQylAGLQEUfuiYKDOtRq8K5mOfvgdAf1y6vHnni16yvHfXJz/xd1GzBx96AsCJs2vXXnXVsIpCzjVbWaMDoBJBMO1249A1154/fx4xA/D4N49e3BnuWlx44umzp86uJr7e7t2785Z5/IkBZBNA5fvGJEJZ11ijAaQuehOqdIc3/uavP3Zh5eLM7NzaxubbfuyHAXzgf/u3vebChWPnDx8++MEP/97JlRMArGJj5eLp587fdPh5ue1a0wHAaFdba8b0rJkZlRfOnNuYm70OQOFVorG2tbmzpZRXngC02/MmtDt58+mTZ+5/4GvWNgAsLC7fcu0tjz7ydXatze3hQ19/EsDdL31JHMlybzlsjEajYjQsUpwwzzvbW1uZdotBhKQWlHS88lJ5S0wuq4bjtJn0ZWltw9nMmCzxG0QjSVoOTIweqSkpc2rAZMAkNV2YJ9uhVC+tqSs6Ye+tsdFTitFN6js0ikCDybMocaJliM0MGFUMiCG9J2MUEqUamlcLlxPYnbKkgOBklYsaNBgY+idrXV2UQ0RVrLguAK7vZ4mB6yxbvSH06pPAZ4xJU+2kjJDWjjqadFFrlBijM/ZypPEk/U2p3ATTOlUi1agaJ4N/BAQLo6TJK5jqAuuwpGUSIxrTZ7BklFJEWqxxmASliVI6kqcc6PTdRhVihbIxJhn/mXlcDNMFUtUoyXAAZ9k6F8UTkZmMY0VCGnBGhMm8CkRS19HUGohMm6Qk1VVBJbUEKFnLIVTEl97RSY4xMNbaKQlFVERg1FD67Pztx+AgUZowrjghZJOrRxUxIbnM9IoSszFWlcjKtLUrxgiSxKBSpcnUuh5Pm4QbnxAuYoyp8ZuI4qT/Ii3zVVFmWbY4N5d4M96XZVk2W/nBKw8Pq8EH/uzfAzh3cv2Xf/n9/cGmoswbnDeztLswIBikBiCO9blRoWlRV2YVnSTKrDMWwUtRMfG0RYVAopJut+jDdGORdLsk4CUHR7JslFVBRJWvJnsgmTAd5BLknOvadiEhsnWpLYOtDTEKCVmX0Kcms5k14zBAwEKzyTHGahvA/Exz967F4ysrx8/v3Hvf0z/95h8D0GjObR473za5+uhHFakDEMoAkrzV/Mw/fuFDv/9/j0apVhqf+vSTH/rg3Otee/cjDz31lf6Jn3rbTwOwbpUjDYbFzna5eqF4wc17ASzsml/bOBGDb3WbPZubbgdAOZZqjL0zuz/4H36ntSu8+rVvAvA3f/WxH3rjj+zbffV73/2uN73lnz/z3FkAr3v9Dz9z5HRGC4tzh6xiefEqixYAqCNGZuYzO8fYzJttAGUIncZcvz+MgRUUjdR4M0kaFRut70Nmk9QpVrm83ZO0Vna5Buuk3D6lqt0QwpR5k8D1dfX0pEL4UtZaExhfau6MNZOCHr3Up8OcUA5hQlucgItiVVWW2BmTiErsfQhBRZjZTc4YZVmW3qccoHOuDhaKqiqb6bdRCxxT/fXyEmwNUQgGlIbbNTWTLlHTU1z5Ei+qrjDS6a9LRUWUQSC+nMmabt0sszEUKcSYGRUdQ3Sx12aeK6gF4Mz5raeOnNi/f+/Bw1flmXqtAFQQX8anjh7b3OofPHzousN7l3oWQEOLzu7m9mhTLYcybG3uABiPymI02LU4p6E4v7l2+OA+AFYNi49+m6HWcHrsvJd2NtvNm50brut2GudXzgK4cOHENddetbQ464yLsWg1GiZ9D8XYGSde0ghiypRSYjImpe29r5KDg1WZQZT6C9Nehz2E0n5aJAZNXEOCSUPjBNhLC1KmLkKJskgha9oyVADyLGMKh6/ae3Ft++yxc7k5CCDPsWvXrnJcPPTwAysXNtJFyBvmhsNXz7Y6eRYZ6qsi+gJA6WvBlF2mYtJWgxCISNWH6KNKrF8drGokkgobEJnUIaXNvF2MaHN7sLC0mye3x3gY2GinO7+0sOSl1WkvADhx8vSFc6e6rQWaxVzXwY/qV30IaoxzVFSSpp1sclZUPqiqm/DVKJLNs9IXIYqkDsMa4x0QOahGhTEgIwAMiyqlmL+qqUYeQKvV6Y9Hee6uunLpmWdPnD55PBG7l2YXrbVVqIZFYTMDoNXqRi+DwWhjZevCuZXBYJCcOM+7+aaZ+W7WtDGMY7n14z/6agDPnj5y8vjj113zQinHedNtbp8BUIax7bRt1phptHNqPrZxDsCp06NbbrjCh9HW9trOzjoRpWlM3myWfqv0CFU0hlyeA5iZbRV+WAwHtm9dw5kGAWDhRqPRbXe2Lm5XVZWnLb61IuJIs2ajPxhubV1IJM7RYKfVbpqozXbObLa21gEsL+0u/DiItF3Ty7jby5N3IIqPwVdVBCT9sGWIlx+YYw04F4nRgdODH1UTiFfrNgm+/LCd/sjY9FYJed4CMByO250eGbPTH8zNzrXbVwL40r1fWlpY7vXmC19F3UquEAmqsahK0eCJyFiZn2kBEKYAE4INIs2sY119Bs6z5tbGiOGvv+aqmTe/CUBuSKqCxRsmQ6jKKpECncsbmfUxusz42iMAVXLOee/TaGtqaqhP5kSqnM7GhsiwscZMaAz1KiCpMJYIyimjqICChFKlHWEigyZqjDHGOu7aVs1+lkBEVVWlF+lwOEyfNoSQdkHTGMVkMJmUC1xeZPMtBViXX4vLP+ZbPuzS39KlTzLVOKb6yGXDTPBkD5ZK6nQio0830JcLYspEQqpKyrUGyQl7Uavk9QKEpIwk24hYa9PSRkQx6GVMC637y7VebaA1BDdKcDYj1FUOk8IUMcYoqfiodeNooveJAiH6elM+tTeahCSVCHVJvaqUsxxKVVEGiWmwCUIoCyXLypZSASXSPo6IoFSWHgbpkGCMMZYSqnz6gyTAVppehFBjSoNEoggyxtQda8effe6Lf/W317RnrWjyaEaEoCqEIDGGeO7E6dWOGToVhgJMMMYYovPPnTpz9PgcMmHxKmniZ60bjYaNRoNse7xTHHnkibNhxy50dh26an55YXludu/C/Ey3s70e81B2rYkcM2KwVTU+CBHl7BhUFuPCj7qHMia6FFzSmJZRkKgkD78Jvm5ItZbYuK2hh+0grfjtzlcfeewjf/L/rG8NDhw4BC3f+wvvAbC8vFxVVcs6jbGVzwy2U1WHbbaaIKMwB6646uyZMwCaTbex2S+rMA4FGeStHABZcmw1ZKPKj6ryY5/+NADO7NbWxde85lUvePGL/u6//U2z1buwugrg819+4M4777y4dtGHYlyNE/swc63haNjo4jWvevl/+69/x5QDOHniwpnz52+86aanjn5sWPi08bvhumsF9OD9D4JMo5UzhZTtlaIoS1iw4SwEajU7AB76+vEjTx/rtOf74/XFxdlXvfaVADb76+sX1vfM7HrxXc9vLzfPrp8GIBTbzXymM+crjIa+LARAXjHymZ2dYGzv4MGbcm6O+w0Aw7FXoaoSrVCW2mjPAIiDGL3Y3N77pS+vrV9MVqDDhw+///0f+Pl3/8Izzx7dGfp/+IfPALj9ju/Yv7inf3HYyTPbzAXUHxapfK3TnkWwGknEiySHacYwvihjFaUqWr1m4s1XlShFNjFqiBPeboxxXEVbtxdzov9ExFQpzprqh3j6pgVqK1PKXDAzgpCxzEqmFo0TzkyibzgrWhc4MBsyNiJGhapmk+LWiSmJLpd008sznZZjjAk9phA2/C3Kb4INX2owTefKVNaZbCA0tXlBU9G1KmqbwhTSn47oIpftirlu4vqWN/OlF2w6sqXFPUZviNrttoiUiQoklIRcvWxmmXQW5yxIIZMdKSngRCc2AsVlxhCbjhLpNDEVHaaaQo0WStRU8JRMdPlak44n07WAeYp4TgAUKCCULIzpzCMTl0c+GYxA5dKVYmOiT5rA5OwPTvayyRetIypRIkVlJjZ1rfu3mcCBlARlAGRBpr4kiIS6PwREdUaUiDRoCJ5BqUqrHrXBMlmCJvZsclOn0ybVMwSZrooTRV5VY13GQwBTljkiqsoilGUy2DTzPJShPxjsmjvwa+/7dQDve/8v/e/lL3/gV3+pO7uwsXmuSQ5AFUbGkqVkNmQCJSRYIgpObfqTB4Ym15NlArxJyzulgI7UraV1fgsQiWnwn1hTUYKqeonMrILanEqJ6J04cPW+hC0Dksxg7U4mk18mSBRRlVQ52d7EmyzPUPVNlE7WkgL9sp9kyL275jbH1T/+45dGO7y0dADAqCqYUZXl1sWLjjjj1F4YvVSiBNt417v/5Q+9+S0A/v7vPvNzP/srx55bFeFud6bqV4mTklltOltEHffLENDqNAGMyi2TVVHHtmFmWt3IOYDt0+fgcfX1V918y3Wxtb6wCAD9/ri/WR3Yfe32Zvnud/7cA197NJmxRjsjaD7ckuhRjGh72E8fjGiLPq2tjDbWRmmVGg58gB17ZWVVTtcLCqtkSJU8VFOFcI2ujcEyE+pkAVRDnQnkmiJHdelRFE8xq2Kw09Q0NJVDs7OXbG+C2gJPKaKiAJxjEjXGpiFe6gxOFXeTN4MmTlIyUEy3jlLfR4AKU7LwavShBrzJJMulzDATnlMwzFQD+RObTSdspJjlWYxRTZ1XDFHKsrLGGGMkanrykge5TqYQmctm6cSXWqkvX07SWGMqbuR5TgyRqtnIhuOhxBJAZjii0FCR9S2mVrsF4I5brn7m2ZUnnjwqN1y/vGt+uDMAsHrh/Pnz5621L7jrll6n1XBhfXUbwNFHH+/2GqO47lpurjc/HtV17pU3xE2XuXFxwdlmIvIwl+NxP2rI8zwzGQCnTQmh9Ot5o3X4ivmZngPw7PFTzz634UNnfq45O5eN/Rb8EEDbZVKSeKJciJAGFKIh0ayYmUztCLCGSSKRqoQYfAqRGWeFmCY8wslVBIF50l0uETqBXRkiay0ZU6JgigDabR4NB02mF91xy8Nff3rl7DkAh67Zm+VUjIds4vx8Y2luFsDiwmy7RYPBCoI4JlLvrAHgUhUjmeG4VCWti3QMs9akFpEkqlrjDCxFhmpAJC0BKIyPjtDa2h7PzCwAUpUFgPWN7XanuTVc29o+Q+ge2H8IwO3Pu+mJJ75WjXfay7NNi5Bue6gahXoRBiRtwkJZmCxnBZE1xgEeQBk8vAezmVRXphvYV96IJSISIyRCSSKZblAygrUkSezLnZAN1plDB/dcOLcN4Lmjx85kK7v37J1dmCtKXDy/mkJhvgzipSqqXrN9040Hu90MQKebj8odikNHlWC0MJcD+Pl3vaPZ7VIUUjDFRPRtOFPGKihzDmvt7OwsgFazG2M0Vmfnm6paFEVZbQFot9tKUVUtwVrr4zDtFVyDO92FsizH42E1TuQCGuxst9vdTqdljClGo5RuTbOdna0dm2c1NVOl3bZl2Xc2zat1YXkeQERlMrWZVfa+qtKDK6qq4pwhUu9rgDyUiFnSiXfysEuIMaTk7+S8bXjiQ1QfQyKE1QV1jCxL7cKqqsGXAGZm2qUvi2LonCtGW+12F8Ab3/D6/oaWw4qtqXxst5sA1EVH6mxGQUajkWpwWTvxCMajcQg2z5uNRr6+cb6W/qtifmZ29fTq9sZgcXYWQPRjjbm1rMH70qeztzPGWjaWRYLGoPU8SnjyynJ50+WNyUCoUpna2bRGhAYBxJBhpmkdiTG2rCpKbttJ8gUsBGuVYww1755s8veKiKhn8Pb2oNvtTmWLRqPhva+qKslMeZ6PRiPvo3POGK7TiOKZWWvbxDRmYpLeMS1/+f/ZfRH9j/8tQlWI6eCd9HsfQh1ITHqH0uXdbVoLGjyNq18qnJ36ZJkscQipbAXT7VwVKuecIhLXibkoSPqOcy7LrKqmemYiMFvmBFwoJxMvJYCkHrdOKwaITCr3ISLHLh2ZhAKUY/Qp75KWLZ1kZ2IMyqlKOB1plBkiKhqjpiYIKx5KkdlYqhPHpABz8MGRJUvTBsvghdkC3Gq0ZLIAhxBiuDyE8k8dN5T+TfqyBolUOzAgIqTaIGuFNEjwwjZjtlpVeZ77YnzimRPffPrpc+Ot1TgeGymqaIEcps2mR3aWTT6zpFVtBlFEcka8JEd3asrNvBYXth87+xhBGwYdh17LHtp3wG8XYXucedto5C7vjnyERBHAGIDK8XBMoZFhBwPFAAAgAElEQVR1BIjQxAkkvVRjmWa2pPWoRkJUApETtqWSdQ0AW4Pxb//n39MyLu/ev7K68YNv+6FXvfKVAAbbJ0RLEZqZn9k8O85tItO1Btv9WIx++Vd+rdtBbnMAWxf9cGzZuXZuyrBThSodbL2CmGOUT37us+e3LqT32eKehVtvu2HProX9V+4/efxZ17IAPnHPPa/9/u+dn5nVnCmTyg/S8cm5vN/v33jDofuWZ9MVL71/5NFHX/q93/PgI4+Rca5JAF7+su967BvHoieQhljlDWo3MwD9USzKop01VW1VhPmlBQDQc2tr26MwGvmiO9c8cGAPANuSajTc3qHM6etf8wrTsgCGxXCws7O5ujXYGnXas9Y0AfgKzdbspz95b7kzXGzmTdvc2SQAW4Oha7aDgPIMnJFxAFY3N/YtHFxdu/j5ez/XaDR2Ni4COHz44G2333bw8KFvPPkMuPn4E08DOH/+wmJvz6gcz850Qab00dRPE6IEAtqN5pBHKQzYaeaxip1GZ7s/Lsoxo50+stlolyMFSdSohlMPDlSihtR4NamAkCqUkhD5ySotU9kizfnTzrPuho9RSQkMBSUPIBlmVggPi3FmsgSHUtUqhCCRiPM8S1hZCZFIjbUTt3HdxCxWiCht/1N/VZpQMhsFSCATX1XaaicXnmUTUzrPi7U2xSWCjyH6CbyfAcMakqWU6XItNo3A6sNsql4SEu8jGYNkplZlQoL+xEvN2WADEMgYMqShFgI0isS0ezTKoLpTPKpGgXxLTDG90nTqsauntACrkiiJINY6ycRVIFTn51MT7ARZKlO7d6qzjaLWZN77hEStRxrGGGIynGJZqXFSler030T6TnXI9QCYqc6EkmKSvsdlqQVmIIpqZEYSEI26miUlymC29G0ncGTWRZUY6v6YaSO7j4GsEVEkAvklhUolRLKUCsymT0WMkVRFUqUZAJYgItFaq6JRYtpvuZqsK6oaJU7r640x4/E4MVesMVMECxHZrCGKl774lQB++X36gV/9N//+3/7Hd/78T7PT9Y3NFFHJlLPMGkMMjlHShkkjYDlZBUWgMQDwEoKG6Mu2zWXSHZv0jqmlpfZW+TDxZdQqYNruxDrdZ4kIjurJD1REwKletz6yxhCjBmuydqsjUaw1Ndk6RSRAOk1Fq40VGCyiw8G4+d+Ze/Ngy7KrvPNba+19hnvvG/LlXJlVlVmTapRKA5JKE6I1ICEFGAQENsYEuA0O242jg27TTfTgjmjMFBhj1E03GNw0WEwyIJDUEoNKqCRA81Qaaq6srKyqnF6+9+50ztl7r9V/7HPueyXsbkf3P8o/KiozMt+999xz9l57re/7fa5eGxcAZtpMKj6+uflnD35cZLJx6CgAX1YJgSuMJ55Zl8slgHHJ4nh3Onvlfa999tLu//QTPwXgC597BBHXdhuharozPX7kdFX0mtu2mx86cXLkr4DQtgsAMTbXdq6ura098cS5ixcvnr3tbgDHt447xfq4mEy48SmTxcqy3J0u//g9//7Xf/3XXvzyl/yTf/SPAfzcv/zFlJbOuZAyXaU+Mb4eQDPvLOKZp5/5i498bHe+o8kBqMvNqGWySkqQGySjKg5sFlmUWHOwGRHnoB8vLj/n+Rr2Q282zhVDP7q3kGxFnj/oJxr6oKugDaRVMA6hPyGANGnS2Ocip/1iKISQRUkiclBhwdwneWbPPKkVzoEkxmQh5mXEE/uiAhPUMn45F4N53LXqFg/vtu/RhhhjSq73d6iqmog41x8GDkz/Ds7f+sknaBVmfED5LEykRsliH/LkRAiqaENLBsnGPtOUYsllUZTeyUL3ANx03cbhjcMf//RDjzz0mKbesXllZ3b69OlT1x0Z12U73336/Pa5xx4HYE06cvTGothkxxvrRx032XFWuJLgQwg33HiTK2oAqksYsTeNqhYlL2tqApvUHNJMu/bUiSMAxmubDz329FPnL126InfedV3pytpTDqjb3ZuujcaJloMDHDGlzAwWFh7cPURkUKhmNF/eahyLEatSNM1Hgn4akCyloJZExDvJVk5NgCVosi6qBMke13bB6jyR83T2+s0nzp8H8FDaufuFt5+9+SysLVnFIoDQzLt2tr5ekAVLkbRnaAHUdV0M6nyRuzN5lTVjEnZwTE77aBWjJERsrKodWZdj3JqWwWtNZzBZm4yubV8DMF0sXTHq1C48/dzOzrmLz14GcO+9L7z3ntvn0/O159hMKXd5mMmxahciXNHHLnRdFONkUNOu60Lu7Ro0Je88YEKc1/xe+sTMcMaiFjOGyciIiDLaCz4fzbquKQpOFtW6w5trghJAVY6fu7T9yKMPL7/UknDu5pR1VRVVPfYvuPW6SVUSOksNgLaZb05K49S1qRxXs2kL4GUvetGsbWfTK4WkxFoUDkCX1BSaJDU62532uCWltg2u6EJqiqIoSpRrIwBt23gnKaWq9F23zNVS1yVmns+nVVHW40oR+qXAc4wdzCjSYjEDcPz40d29ncoXxDEFXdvYBHBtZ89LMZ6MUohFVWpMWdvSdV1WVczn89G46s0RoVVV531eZIbHuc+NU8puFeq3YCKWrGejZJpTP9mJMSnBMz8vlJ4oR9mZDdMLS5Zi4VDXxWzRtM0cwOb6aLo9vXTp0sZWjv0UAKaxDU0hUNWqhJp17RQAWOqiprIy024531obZap8s1ya1ONR8Z5//3tf/uLjAH7if/xpq8f1aDyPTexi1suoo5RSTkhu2rR6q/2pfvBxHFBDkKqaEQ9n45RCZtqbUbLhb3JmbOVdlbO2Q7W3ZFdFFZo2hNCXkeyG7G2dTCZZuJS5jPmlRXrR5WKxGI/HVVU1TbNYNPkByU3wrAN4/qiQVgZGwIj+32u+r/k7+d/2zfF9kV0xeLkzdyqXKykLyZkkahqOKUOcV5arrWZUwkk15wfqQDxNyQpHKenz9DK6qnCw6teklGLUYavJfQoMAlVYz7rOnjt/MPsgB6+qpdyjc84B/W7OnAMBlNSyJaTXIUrG+Nsw182qOm7bQMJlVRpRDj7MZiUHE3JOnBjnCs363EcyUQINd0JcuTbNjAclTq4QTPd90+QEaswAmybNKx8itENqYYk4685dRSg8bLnbgGxsxUQbSXoYdeGkcDKSogDSfDrbnRVuLM6ZJQVKJ672UPLkCJWxlMX4WjPddKmLwWIn0ayJz0wvTPxojetSCnTcxWCJKq7A5ABLHSBqEeIMiDEwC7NyTygzUmLnvAi7IjPM1FEhharz9SSZ9O3Oce04kiLNNZru7Ow0zQxAXbjFYu6r6tKl58b1ydJXAEKbRpMNsfmH7v8oKXwehiYGJsdO3JwQ9uZt23YAirJu9pYlpKzG7/2TD+QtrJnP3/jmNxzanMTQvP61r/u1Rx9Z3zgE4KlnLn/g/vv/9nd9h4jA60C0MV+W0+lV4XjX7Wc/8N4/B8BevvTww5e2r37l0Ycjpc31GsCL7r37Lz/yhUKKTtXYuq6LvswHJe8r78Zm3IY5cQlguWhCsPX1TWrbsvRSEIBls+NrLk1Ta09fONdYB6AceYvmhetRWZYVUwEgRbDwJz7y0U989MMSkgciJgAma8eKolAkM4i4PDwg5xLj45/+5MOPPSx16UcFgNe+7lXXrl2+7bZbQH597cheuwPgLx74yKljp48dOrpYzMvxWNk5XwOISMv5bDyulTSk6PrJ0GQx3/Heg9R7r73/iIpR3S0byVnFmfjrmUjU52COvnIlAUNc6fJKnlMjh5DUYdqLXjeaklZulM/SMaVMyVFSAZGAEhn3A0LVVfaKZBXH1wgJDyKHRCSlFFJMMYpINjnmcTKLB6wXz+Yu6qDg4KGAzwPHVayYsMsp11lDwJAsLEtJD65FRMSD3GIIkOn96Qf3mv3iecA1sEhROKg17VK1P8p1wUAM48z7sB6NB1UyJECZ+zEDg0HK6swCD6K8zDUJIazW/7zmZztkvmLOud6cnkJKcYVHlQEynVUemcK82oP22x+x1+ZQfjEmO7Ck95kzmZiT3XjcowlB5MillFKMeROUHmhFoPyeV9E2kpDUsmrn60/B4YgzZ7QHKKbYPwTMMaWMDDAj7gOGCRCTpEhEWHluslKIlDBM4xXIzXImsoy64edJj3LNMZiOAJgwiThwkc+ioY3OOUvoQmvk23YK4HWv+aaf+cmf/YVf+tk/+P33fft3vm1z6xiAxXInQVQ5j2fJeqliIgSNJJ6ZhXrKnTgWYu08qbGu7gnZDw4emI4sECe5RxhCaLv+RnSFjzF6V6SUSND12TH5wdM8OUrD2Dzn6RZlube7yOIrEJmlXHgo5TkDRn5jOt1tkYjYc0G+ACcAYba3Vq6d3FhzXUqz9tihI1k/uT3bbgzRFoplTpkKunQlB+j7/+RPf+l//8077roTwG0vuPuzf/3MbNoyikMbh9vdeW7ysYuWsNybHzt8+M47jn/o/j8D8PTT3/2C21/w+OPnfvFf/dtHH33853/hFwFMDrswx8kTY43b8+XlbCKQgo4eP/L+D/xZ19q/+aVfe+KpxwG881/9fOp2F8urR45v6Mw+9ekHr7/hBIDPfepB0vjil9z9hre+7IG/fKCZtQAqt3bhqV0/qtU3zqJkxHeiRI4omnasxqjzFFRgLJxr30EAVuYFd5Bka++ndZzFNk6c2RD5me3HsXPOdSsKzoGgJSJeubQyZT2sJMS5YgyaohLUoMYDN0jJUjLOJMje5wVGpnjkw7YO6BARMSBqSppy/9gxa4iqBoI4yXKMVQZkF8IK8pIdgK4sWKTvf+sBjd9QpfVtHR2sKcwKS6ZD0SnZoNtXq/nzakowBcWuwzAFdc6V4pzn0E6bxbKYrANIutyqjr7pVS/8+GfPPfi5L970grMAbrn5tlGla6Mq7M33Ll69cO6p2jGAu1992/pGvbF2Y9OElPz82hLAoplvbq5XZeHqylGzN5sDIAQnbVl7ZkosFhlA6RySdmEuIke3xnvzaY4auev2s1/86qNXd3Yf+uqzZ284OT58CEDTNc43roJ2uSFuQ7c8G4xitJgHtqTJ1AQkzALJc2ARr4lzUBllKWT+l2xkqtrl0IZ+cYdajBpV2UpfZAlotwyV9+N1e/bS+euvP7YIBYAnLzz9yONy/Y0nhJtKWocWgFgaj1yIC7NEmmmEWW7qiBxcykhsIPaKRMlQWyFoxqQlDaTeC4OhptmYQCTkLKVIcDFp4YwpADi0eRiuWCvHr37NTdOd5ZNPPgng3OOP3HzTsXHlC9HQBraY10nvSyLEGH3ZL+leitzmt6SdRuu93AJGSikmJZ8181mBSY5YRMgk2srG1TNfQUboCc3OcwpNG1vniqizypUAbrnp1M233LA7my+WTbJ+lsLsqtKPq1K1QZo6TuWIMuxqudgmsrqsKOmonADYu7pHzldSFD4VfXg9Ukix4/WNo3BbT3z1yRxEt7a24VwyU18wIcXYBYq581Kuj2MXdnf3vPdZ1GBkhS9dVC9FCG0b+zPVqKq7LrRNM5lMstJhvpgd2li/dPm5yWQSYmyXMwCFZ8/QFMq6DCnEGPKCsLGxsbe3pxZG4zLGPnGtLIvc3Awh2MB2kIyFMWMzHSRFzMwi7FwuP5TQ2/GUiMU5B7XM10VPbegN0maWvXgxBu+LkGK7XDDU5bAnpPF4NFssly3VkzL1eEeLoUHqUtuVpSeyns0BLipRo6bpnMSsLGjms6Ko28X01hvviWE5rksAr3j5y549f3E+nxfew0multoQJSv4CTGGwYhBRJTNIJo0hGA9+Qs5wcpMPfdyFcDlmZzCwIZBsisilEdzGPpBxqoJauYwUDN6aWbP3GLOfeHctjCkxaKdTCbM7vz58wCm09kNN9ywtXUo1zNl0Rtj22Xjvc/jzoOgUB3omP8p3Y3/oFclV9lFWWbRcr5SzAzCQXfhqrXNzIH6L5p65Q4ZoElzApRzLntzRFhT75l3LM65qKlXqA5+4RUxJOs7VmVe9hc7x977edMBcNQzLMzyBV/ZJJmZILbKvVYygsKoKEpLffwdC3FmsglAaqpZ1a6WMvWPvbN9+S87eBBpQur5PljV2Zo0WsyCGjXOdp1o0JBIbMBtuF4ilGJMMT80+fSSAXrkJHdyxRG5fmSdYbcMkkSUCFQQi4I1UVK11HlxlpQ0TbguqypJEhAxaVKncETKI0vmC6+gpNFgi2WDSGNXsSkRRkVZMEySEdTlCxVTSqUvHdiC5INjSgojTfCFF2bmcr04tL373MWrO8fUHLEmzVqnbPOJqkiI0TilHFAt8KSi0aY7u6NRNdu7DODIjSf/i3/4w7/5q7/x2IPnRmX1vj/6/bvuOQHgLW988da4Cu0cJqnrmqYDsDZej9ZuTNZOH19fnwgSAQjNyBeHzj21PV/OoTSuJwAqP2ktxkif+9znHn70ycQM4PCxoy956b2IgdVOHj3puW4WCkBk9PFPfPZtb3vrSMrZbC+XInVdT2NHjgqvr//GV/6bX34XgJ29a89dvPjAxz66N7sW0vKeF74IwInjhy8+94wQ+7oUQCDdMgJgrUb1OiIxeeGQj7Jd18XQ+qLiwN67qnIAZvMdVSTxVrD3hSUB0LRzNozGYylobzbN3cxK3Hy5W22MCgq6WNQyDloDqCq3bFriiKAxal6mqkk9Xc4+9MD9RpYsvOylLwLwgtvOLJu9V736vvVf/u0rOxe5FgB/+sE/+ba3f8uidSVNxpvrrhw1UQGgTHBAEZdx3lGSHMXoiibGebNkZoHkyM+Y0MaU1Fg1JktxKA80QVV8/4xlWYcIyqpqY8hkutwUE+I+5sp6xfKBBUEMhiG4OiEps6N+GpFFXqoqzjvnY9DYdXXp+7jA3kxnKaVkml3AIpLVX0aqQA/eghqZpsSrrCvALJkag0TcyrUnkgXMSKtxYx+pCUVasRL6HUStb6CQRFttiGZKpuYqWbm2mdmEUw4w4N57wuiBx6oppgSyvOGKCA86VdUD7nXBip28j9vIe69xSpqFxv0SnTUTRBBOQy9ZY7d/8Qd4pUKJDQOwI7eZ8uwtpg5kuT/CzJmN0a/8RXmQ+jQYHN3QZhqAHCmBNNMh8mEmYQD85SuDHtp6UBjeX3kisoypTl93DY62bVNKELeSuGfzbVFUbdvx0PdafU88DLqNWVbKWOrNUczcwwtMVZUZTC5ZYFuZmtIKGZBHBPnqxxiLopjNZuJdP+TRXpuwtrYWOlqEJYDFtLnt1ju+93u+b3yofPKJC9fFYwDWNscMMlW1ZJqEkaUyjh0CwI4ImlI+l+YmXl+LMPKMPZnlRPisDuhzUjSGEDJIsm3bEHuheL57BJpSyrmGOSa29IWAQuwsab6WVVU5x00bLl+8RFz4quzDpFPK1Y9ayrmny+keq46r2tWlhXJnsac6A1BUBSid3DxEywUWraMCQOjs8PETTcSsaSHV8eNnAcy67WWcN037Uz/5m6941Ut+6zd+F8AXvvDQb/1v79tYPxS7NN255rWfewPeUcmuHBX47u/+1v/hx34FwH/1oz/2977/e5979tpH7v/yK19x76njZwCce+apI4ewu31hPKbpXr/ktGHZWXv73Xc8+ODDP/UTP3v5ygUAO1fSbXesXb32zB1333n01tO/9m/f9bvv+j8BWOquv+6ouMbXIG+TcQ3g7OkzX/7K4+MtvumOYzDl/sHI2gMShhD3TFZmqGVbcozRhg4FsWFo4urAReMe72sMWq1ZfpDjeu9j1JX2u4frZCu15YviWEgBUwOTF6fD8CojZpNGESlz+IVzbduqaoxdUfQivezvTSmRIpvJ0XdIQpZYy6DQc+INFEJYEf77qBRe+cNtxeYf/Oc2b5YjXw0dFuUhEy77GLPfoW9sM63wHMN2QqqqSJC+p9hFFTJigJ1z6CMDwF3bMYRAh9ZGHXcAmi5AVbW54+ymcHzy8UcB2JnrRyePCFdF5b7y9JdOHD324pfcDuDK/ClX6Ww20+RjiLkwmi92jx49bMrkmTg4eACT8VropuBGTYl83z/W1IZ2VItq2rt2LbvnNtePbE+377nrzBNPXfzSg48Wsl67jUy6P35kc7G8AjIMfS4Sccxm1sYQQ/KOezmggkSY3cqUZFFNheCEoRZVe1U5EbgQTsSwmNrQhswjYMCxeJEQNS+JJTzFCFmcPD66dO3ibbcdAxA4/fXHPzpd3nHH7WcjBecUQOmlCQuyzrEIsyXKFLGEyMwsnKwDUZ/cLmDpXQk5SGw1tWB2is40Zci5mKtHfne7USNh3yx2szn9xIkTl6/Nn3tu+8yNW2VZnr3xBgDL2Xa7mI1LhGYxqksLBKBrQlkUYDbSBOqWSwAMT0YivhRJiqx3JYdoMaV9umIvNxX2zjO7ECKgmYjOzCJkymqm2mVZx7gcdQFCVggbiVMC0C52VWxclWvjtWQSYj9SYFPVWQzzytNk7Ke72wBK7yzFejQKbRSDkM/KqVK4A6XYNbF/8NuAcnS0bXS2uKahO7K1BmBUS1FYl0xE2qYpS59n0V1olktOKdWj0pSydBPgrusAbmNrloYCAm3bFkXhZdK2beldvg47Ozve+6zzmi+afKASERJp25adFJXPcTyL5byqyxQ61QhofgOq+THnGHRI6+gZjlkipgSlldvS8qaZQ5Fd4fMVU1ieweessJyJOOhaZXXcjjFmza4r2EIKbQPAyWhtvZ43y93dXS7GeZ2sR6UrnJAJua6ds6TxZJJ/yKJp1Ww0LhFjbsCtjWtTvnRtd3d2dbGcnzhxLFuNkobCM5hiF/NbrTgbtLUQd4DsaESUUvLeOxGifuBoZkQy+ANpJdVNoJiimRqvzDsds9OUiECADN23wABsOp2SmojPLWYzijGtxpWDjqapqmoymTRN41xx5syZvNuklJbLhgje+55Ramk1XjOsuCf7Ioj/mFz3IPv5b3Y3VqPFlFJZltPpNBcSeTtzpTtIUMoTPFXte7grG/rwHmJMeQBjZmA2ygbv/pTiWIqi6LqmbzUNFXBRFP1vk8YYaRj9eF+sWFQ8bIIDtGKfA7Wa9+RxXz9eTom5jwBIMfU9kwiLeZe3qMpDYLtaiikZUwnHzHnGqMB4vJaQ9hbToCHz17wXTamQIqZkMSkdcNeTIzVmpv2ifDhLHCjc8/3W64OYM7AJRHBOoTkRR5iFqCIWcASBHQwwJZhagImRwciBi5zdxkaM/M89S0xSOF+6IkYllRw2T+yaGEovhfNEYE0jc5rFpHn0LCA4DSkaCzGIkqWoSuxUSUlIWMk1kKt7CwN58XlusaqFYAbjvsmVctUhXgqXuHB+sTsv18YAnnjokZe96MXxHc1Pf+XnqrJutPg/fuVXAdx0+p/ee9etqZX1ydHZIuT7eb433TyypmnxCz//zltvOrV7bQqgmVV7e/oPfuhH5olG5SguEoCLz2zXrhaq3v/eP2+7JJzzVvhDH7z/Q//Xh48dP3nhme1CRvkYZqqf+tSXH/rqky++8866nqRgAJpZ6yeu6dJ0b/ueO++58YZTAHYe3Ll8+dq/fucvGRLi8rWvug/AsaNHLCaoOZHpdHZk63izOweg4plltlyWhavrqqpyHHXa2JiEtkkpkdGlS1cAOK8kMu+mgnq8tl4VDsCx+vC1q5cvPv3s2vhI4as+6aPrVOMPfv/ffsPr73OJLcnlSy2A33jX733skx8nGJGzaH0zpQ07V6cf/+QnnONlu6zrAsC73vXv1qq15QKVLwopinIdwJVntv/qYw+85Q1vGo/X95ZTI9cmAzBiX07cbLGrrFLXi3kEUDStsiyauRQy3WnEZ0y1tZ2yExEh7SMtLEI1Zv6QEXKcdpdi1CjRxRgJLCBaJaeC1KImJeqrKQHFLon0D9UAtNZV07N0nn2/W7ExQ7xj7zjneScLK8xnBj2sFr28frbZdNnLrk3ELedL78u81PQhr6rZdpGHzfl1nXN5pcq5rePJqD/Jm5mZCOXO9UF+s6pBe3uGiOSjbk5+zefW/ANXzY7+fxyToW1bMvWFM0t9Aq6rGZJHYTHGnrfALCwpdYBg8ItZAhlILVlKmlzpV5zKnh449OIHhNzXbh5qyUhXB/+DW0bGROYr3F8B7aeczjk7QLNWMwaM93UGXdvm/jgxi4g5zuVBCMGLK8SttobVGQTQui5XZ5AMB+n10fj6s6h0XRyNRhBuu865YjIZLZoOwJUrV+p6VNc1gUMI1Ls8iZmrqooqZto17YD4js65EMNqyxfxMEuhg6qAklqGfzlXxBjzFck37iq8N6UwmYyippwkB3AmDrRtSyRra2MAe4tdMrzyla959sqF33n3u/7Wd7wdwGT95ul0trE+WpsUs/lV4mQcAbSx9cVGVLNkjjl33TSmyObYpdAx+m43ETknvUqFKVcwmoNxVCla4SvhlHNYcgWgyZg5DWeqEELpi8IXzTIycZmbl5aapjNgPB7HNHTWnTOzrm3FF2VZWBcBeGmixWAaI5tR7nrm91A4b5pe+/KX/ukff/irX3wMwD0vfkmyYv1QubMn/8v/+u7Z8hKAZy+du+kFN7/+jW/d2jr82MOXf+WXfwfAX9z/UQTd2b5SebexPl7s7OzNLgOoamM3tmDHjx5+8xtf99QPPQHgN971Z5/+1Ds14B3veN33fNd3Hd86DuDS5edefu8tG+tFwXzt0uwN3/hNAJbJ/Ji+5/u+q3Duc5/5/Avvvh3Af/kj3+vXyu2dyy975Uv+2Y/9+AMf+thL7jwD4K5bb5jtXbnxxo1FvPrlhz+f4gzA3/u73/Po00888fi58bH160+tY3k1m9uNQ9MuJqMyto1IkYeNMPbeAypCyAeqXiwHs8jkvPP5cQ1Nm2ecIWbSFq9gsQCarmVI7l7B+uYCM5tR7Nq8uBKBXY6S3YfeF0WhqinGrLPovcoxgpQFlsjMVm7nAZ4kvJJXAJAEx5EAACAASURBVGaImczsfdaVLJfL0nsRz4xMGMpvjIWWy6UvpG1b4X7567ogIq7wPY43RQDVgPGPMdZ13ZdrITrn8t/sus55z4OLW0TEM0ApppDvZGESZnYMjV3rpMj9zVpKM2OjEELIV0DE+VnSULk1OVP74jiAc89c9m5UuA1ZLsm5O+++vY1zAEUt825Z6vra+NC5cxcfe+IpANedOlqNJrGNIS2d6zlLXdeBSJMyFSlq6AIARRivjTSlGOO4qFl8BsRUPpHgljOHNRRPPnaFugmAu+881dmVeYyOQbDSZc0OzNKya+t6PJ9fy2gP5xyZs5hCTCwuiww1UW4TASh8tVjMqrrMutCua0rnM18wq6zrskwxppScK0WtzNG/iWPsCMksbWxIiwWA224/pQ4PfvkrFy89/fKX3nl8awJgb76cVHXbdr52bBJTylZPVQ2pc8ToNRR5/aSu61Rhqm27HE+KPi0oUYhRZQkJgnzelhAjUbGzt3v6xOlR5bL8e6dZrq1vXL2yfPLJ82duuP7UdScAPPv0PHbXyIrSeaQ205QzQ0uNnCsM5soKgESylCwGOM8s2u/TJl6SKhNpTEKUq42iKKDouqYq6y7FlCQ3HTDo2ojhC2Q2sxOuy1EGCOZDeOGI2Lpu1imR8855AD5TFRFJOieUQsj2uq7rGKIR42qy2JsSJwCjyisCUcMSxcFUAJCvp/OWq7Xtq1d2d5657xteDKCulzHuiWjXhqIoVFNe7Sfjde9913XsXOrZUGASIsnTFxAwJKAXXoRBLCnJQH+QsiyZWZO1baeJei8tHEGYswNUB8KxqeoqbObAGkWmJELZmDsEUgBZHbPi6ZiBJSZj6fspeRdVzbeIDMfs51HoaWD9ZFaFqjGLxiTE/YzdVJxubo2vbO9d3b523ckTALoOHq4NnScq6hEj9IHxOXAdiTh0scvL1KJtxqO18bguS3/16tXbb74+b2ExRiOMx2PELoONqrJMKaXQmakjziFZThwZmFzbhFxeu6EATUl7nUIIgy4v+xWNhZ1ncwQghjxrImER8fnjhhCsSwYrpEgIB8w7fe7gQfEFE4cQCJLL6yw76mVKICYStzIKZUtvJyKr3lGedToFpeHo/jdK1f8UWUd+JBeLRdGrRSjEFkC7DFVVwbn8xjTBOZ9lL1VR9keOLhGRd15TMuv9tqoqzMwcuyCE9fX1XDXn7sZKwn0wXU9EOGVDfj8z7JsszrmyyJMGI+1CIqLCFSFkPi6qqgLUF2Vrulwu81hobW1NNcY2k4j781FKyTkuyzLGzpux9K0UzqyKbKDXNIg1KMZedlFVVcgsZLI8pRPKaPDUK4JJFSmbw4WHkFRNxHDegznqMIUqXK/0NlO1Ig+xmNoYpAfD67knzz/yuQcrFgFFIoVlZZ0wIixq0ExtImZliWyslFGuwsLMBaqikNQ/7UauKItI6GJrQomIUnCgkijRoDWM7NhFUI72NRYFDGqIImKIZpbUtZpa8HTZtW2whMJ5oB8xhhA1WVX5ELtkvfgLSZOFsKSR1KU6NEsAlWNq22963as/+bpPPvCxv9yabD739DkA7/39D9xx5lYzWjZtWW6BAoBR4a1pJofLUeG7eeNMABzbOhqbnbBsKKop1qo8eyjW1o48/KVnP/XJz4/cepMCgN3L049e/KQHKVhRlsW6G20CIC6Wi8VHPvzpl9/zyulu3JgczZldqTPP3rOvyvL08eMAHnv8ydlu9+zTF0gKKYsX3nMPgGuXrlpSSyksO8d+ddAqiqLr2qoqmI3UFottAKdPHzl96uj5Zy9w5KsX965cnAG454W3TXevutFod2fxR7/3hw9++UsAxHVHj2y++hWvuntct23I88WqLBbbF++9+/b7XvnSxbWlp5HqGoB/91vvZqLNycbl57ZrqWOTARbu/e/7wN7u7MjJo7zkT/31xwF85EMfTgFCI+GtyWQ9p2+Uzn/2U1943X2vXisWyeLWsePCVWYR7m3H6bx1VX1pvqj8IQAyGc9Cc3nnynht4ko/WVsDQFK2oV2rJjGpMNdS5uGaGTNL10WjHuEZNZqiaRr2jhVG5CSrXLM82fIDmEUoImSQXKPC2X52xKAVbtuWzOUBIYxSF4jIe+nHe5qyhTCbI5idDSJZJXQpKsGoF8ILExkNHg0bcJuyAiHvqwZE8iKZy/ii6IX/IkIGTarWq0Ly2E/7ri6verIppZSiAc6zl2Hu6PoXyltCDmRUi0bE7HJW6qrLIyIhaorRzJzsoyUtRZ9HFAk6kD+cCClpgjgaCJ3inGOhEIIqRKR32RAnoxBi6UVEutDl5beqi67rELQoivxuQwjJbMWfHgJu+nlt7kTnnaKoSl9I6dx8Pm+bbjKZ9B0lYyeFuMztoDZlU1JkJudcDNF0FarV+zGZWWNKg1NehIwoSyB7j8LXVYNjNBqRk3ynKmxVvlRV5ZxLKZkqmeX1MaWk0TRLJjn3DSEiTrO2J7H0iobBg8T7vCuifbn+vjvYVmEWK2TAQUK4aTKzlLq4jADqwneGzujwxrF3fPvf2dnbBvD+997/DS+/ty5xud01bQ5tjfLMoemWFLtkbjUoGQa5w7B3wMZmVc4wD/ka3i+vnigaxrtkYCLPvTl/NUsxM+f8fgyb9aqWTi2lCAyUGyDjygBwDhAJjS/YmNqwNE3iGNo7r7puenhz6+XfcE/XdhcvXgHw2KNP3f/pD+5daR986KsPfuKryF7dgKNnP/uyb3jbP/mHP/qb7/rdd//OHwG4/rrrv+mt33zbrWems713fOe3pWavC1MAk63Dapi3Tdvtnjl76sf/+x8F8Na3v/n8U88eOXTdXXfdVTo9f/4RAFsbxT//5z82Inf+6cduOHX9j/83/y2AeeqI4613nPlnP/5PN9xkVBYA6hqPXXpqaiJF+Yr77jt94vQr7rkBwNY671x9Wovw3LVn//oTD3zH33ozgPU1ufns2cuz7S996dzW1ovWkgPQ0dQLXMUpgqnMAr1e6jrY9g6ucaqac2r6ngXQBUtRxQuxw/OBPivFV14HmWSVg8XcC+2YSDWappX01742wG/fGa4aDcbMzvu8lPTJxCJCzANSvu/povfLmFn2O0B6tXb2PxssppD3mPwIyPALgIiu7OIBcWXV67puICX3LXDKDuQQYkohhIz9X3Wjo2kyVUKeozKzauxCFCaY5JRWmOQZPRElWLatKmLqZpamJXVb9eYNJ9cBFONDX3roKeLilusOF2vj3eW0rBXAoouHDx+db+tH/+Qv5ovuuuuvA3D81PEmWox45vz5rS07cXSSGQej2jsed2FR15O9dheAiSlF1aQaFZoDtx1Z7W0Zdlwht910fUHrD3/lSQAhLu596RH4NZaYYrMMMVMznWeQLpfzyWSMga8mkJ69aH1meM7cQkKyHpiyUmASUYxdv3DlqQVBWaDoYiJDFrqbKlki46QxxdhpmzHAL3/x3UeOHv7Mpz977snnxsXNAOpisjtblMUoROpSYFAh+a5mdpbRRwbLh7Q8hyAkJiuLIeDWV0wSUgRFX3ofCUBIZERRU1VVRcnTvWuwKYCyvm7e2vr6xrknnvrite2zZ04CiN3uxsQ5pmUzq5jyw+FZGGKmOTQuq+ILMBI4c6OEYlIAQRXBYOpYnGOoZt9HAoRERJp2ZmTZhM/ZJWFqlszisKimTAcGJNcC+aZ1JGBThlFANs5YBnarFzPVEPtl2UsJYVNqmyTsB25u16Ym2cJXBFBOkYyJRpONK9vz7SvP3XzTKaI5ANOFL9WMLK7GOzT8l0V81yVVzcI642x7zD2GfrnI5HBVhaWUkqyMr+Kz4k/EWy+UUEKsXAHwMEHZV7ECZJZWKW69oQREJLRPI9eDc/6Dc5vejnFAL3ogWDr36g9CzjJxk//mjz2IG18sd6Wo1jYmu7u7V67uANjaPKSAkGeBmqkFDFt2MiVYCDZv5pnQWXluupbIdymOxuOsd122TVnX0Nh1nRKYfXZZqqkUPpeZw3YZmdkyCseelyeV5S3MzI7yuVdhxtpD6dPQYGCKIQIpRmUONDA4hCh/Kao52FMPRpD8P3QfBmTJqrw2TQCl3KTq+TV9rCIOmKItxuj5/9c466D+7uAfhhDsQKZAFlP0FInBGCvMOsTQkO174PMuYDYE5SaNQVMyQFdxLb2EBJm67Zk5zxUzg0PVUkpKlmtx7aPnKMNB8rsKIWRVoxchqvLzk/NoCvExRNPebZ4HmLl1QkQxDQXhwBbs92HJJGPtrOO8MXqXJ/+awAJmNrWgmd/d1wlmKZkyUwxJer2JJ1jXdVgJyPv+Vr7UbGYxl/imRV0BGjRaTPd/8IMP/N7vv6A6LKbKPiIazMFy7ydpjk0RYeeISTOWVVkym0Sdo6ghpqia1BQi1bhucwCToe06SlFc4Vmy1NuULeUYCDERyb0eMyb2zD0p3XIUjAK0WLaZhBqjitBgeSu7ZcP9Iro/tfbiCscFew5wXgCMylqbZjyefPe3f/tTTzx14bkLhyaHATxw/2fPnHzfD37f91flZN4sqooBpLCAop0LYprt7omVANinxd4MMUzKQrme78wBeBod3jz+sQf+4PKzl6pD62kRALz4znvHdVV57kIK0UUrLm/vAdhdXEN56P1/+Cff+qa3vOWb3vrlT57P1BUhattkCadPnr7rjjsA/Nmff2Rr4zBqLJY7r3jpS2+/+Q4A8715s5iV3lX1xqham+7uFUYAnFhMxmxFwU3T7u5cAnD6usOvesVL3vPey8X6kWcvn3v3u94D4Njh//zwkc1qMvmdd7/vX/yLd+Y7WcTOntl6zX2v6bquLOs8FhqTY3BolpeeuTDdXmyMj+XjxsZ4gwPiPBzaONLNuoIKALO9xYc+9JFRNYqdLqaLkFoAVenWtta7ltrGKIS1ahNAKfjsxx88//YLd73phduXr9x889ncBCxcXa1t/uEffPAFt919y60vEhsB2L68+1u//dvseDKpZ7Pnbr/jBQDWNzf3rlwOSRnkve+f/ETKkSHOudlsL89UyJF3DpxzJ40yumk/rYlVI1RpsE8IhlUuDbZTHpq8MXkp+uFxRhdl27hqfgMJPcyCiUnEVkSMLCgetBKDJTyFEByXQwvga2O2V1LlXopltIosrUfVoB2j58kZhg2QmQ/iNvpoFY2rWis3HQA7GLHUH3sNxInUWCzjLACErs2of5b9oPCUgqlKUSCpGaEfUQxLDLPzPfYehhBC7sJmOvVqBfZl4ZxjgaD/IFmj4b3vg2NyvBrtZ12vigElJeu1CGaW/RBGsKQR0TnHTlZqu9wrMUsaoxqtRiB5p3h+QhntU0swhBtksij3YVMHN5GvlwZHMkpdHA7eEoPmYmFSj7oupJgrNsnj9OyqUCUgD6VkaLirmiqUQHkV8CAmIkfRIjOLf17U8BDSvs/vVIvZeriKISPu6TE5Qi8HHITYhdQWVblIi+NHTu3tLQD8+q++6+mnn/mRf/rDJIWRXLr6XOkVwGQy6ZoEW70oBkOvGZSIlIb8doJBMzzWDDkXLT+CBO5zk4fqNLYh6/9BBNmPeTezrotOiId5S0rBlwWMU+rKsuyNp8bEVohpiovFIqddrlXZjU+F5uYpG/tsj5fazebXTp0+dvbmI4888lUA32Jvu+WGG37yf/7vrl1I3TKNxgJgsjGeL9rzTz57aGPrh37g77MUAN721m/ZWJOdqxdms6vf/NY3j4o4nV0DMO8W5Hk0KmaL+YVLj21uHAXw+je+usYomrXdfLZ7kbgDIM7W1yaV1PPdpu1m0Dwoay5dvnDs2DH4kNorl3ZnAGhmwYh546lzF77wmcfP3nBib34uJ7b4stnrFg899uWNzeotb7sPAGh3PJrcfPbsA5/97FPn9l508zqA2Ew17U1GVZp7MunrSAFlaCvJ6vlRVV8WFGNKKSZD1/XFihIzp2j57hkAMblgS6t4keyuFxHO0Uf75Z2pmmY3Lgsx51IrpUR5KeGDCUnGRI4lp0X1A9Ne/UrJLFlPsmQmIVGzwemd/c+UerwZABTi+oVMc5JCFtHSgRks5dApTVpURb6PEswxO+9XDpesEhzaiKbUUzxSSjmwmZhE+vxay3F3KRGEkM0qGTQCNTCRiYRMxoX5VAglx8l7jRlqVI52m5Nf+OqXnbvl0OkT57cvlS6zde3zn/ts2+juzvz0qeuvv/lWAPVItq9cu3pp96tfevTl33CyqrcAUOTF3jSleelp7MsiTwwKn0s79rn67Zl5YlSO3TI0MV05eXISwwkAl69eefwJXHdqTAhE5sTyPdN2nbgsVs8U2T4+IG9yBu3tjkxFURnYgjJTWZa9qTulwhd9rrP0B86kRszkyxQjUlDEYbM0InZceE5lPjqO6PLlx08eOfaaV973xc899KUvXABw6803jUYbPg8wuXEFxbgEELqmLEsTaFQSt5LlCwtYiaL4ngUjxImNyNSpMRl8X+L7glnUQlm52kczB2CWwmzRHDp0jCGf+dRfXbvyFIBT122eOn6mrph0RKETcnn5zkMWduydz4JwJks2FBOa0Mc3ZjUBp5Ri15lZJr178ZrQLObG8EVO2MWAvO1Z37kTkVLK+wlnPB56SJiGSGY5lSJfWIIRMRk4CZQUTnrqWM56iCHFgpxghXZKzChLD5YmZAFGqcZXr26bxlPXbVqaASC00OTYabaZMuelksH5wVEzIUeuZzPZweA46oFhqY+ozviefgtJ1h+3hZ1ITzIUKYiEkAgwiFFaKYGHTDHZj3wzJuLnFXaGgQq2H5mEPK7peyG8yp0jZmT0MuQgq72fG4OB1YLyNZOW3kcM6ojdZDLqum5vdwFgPDIhqquCHYfMRpUi42A8CZOLMa5lOQAgXtg70vKhRx5Wi4888lCWgm5MtjJEnMjy95VSIKLC9+iN/rgOVtAghd0vf1en/bx4aq8EzgJ8MhiQWPvrVhQFQKwu95PyR3XOOc9dTKvC90ApMmCY+7X9P9DsIBMm7idvw0zEMZNITN0qNHG4yEAu9Uz/PwbbWb6p9vnTTJTpG0PYufl+jipmxshFM3LVQUzMMEtEVHiX35gwuz7xlLKh/QAcKhnEwJR7baTZWbIPIyPed5zlWFlmslV+bS+uEZF+6TCtfJGNVUXRSwjbdhk09VkJZNITxFdjLXLOhxT3MbrZIt8nKRAAX1SaYGRSeO9dZsUJmReXupQ0prjydCZisWgpxdzGOhgDmSNRiCz32vZvs/zKA43LYiA2xzDPnvlQ5WpH1EUGeyYM8fJEghRz87CvFBOgaVxVxjAHLrkLi2Vahm4ZQquqKSK0aX1y+PDmYTbXLdo010XoCnAXO09cknfkFIyEg6Ev+eI5ZLRw/+0UkG7ZsLB4l5J1TQfrwxQqX1DP2GaGz0yxtl02C17uNhWXniOA649ucgzzne1bbrrhe77zO3/qp//l0fXrAUynl//0/Z+465aXfeu3vn13eknQAji2tW4IsZ3GptvYOpGDpULbrI3c2siHEAOklBrAuFh/5tzFBz78wGRUx7a57eyNAH72J37iprNnUpiPRqOkxYMPPf7z//pXADzwV+cPH9m8ur33+MOP8Ou/mTQB2NxYtwKx3du7OpvtNi+6514AJ4+ciNFGNJktr772FfcVKAHE1s7eeObhh75yZe/auBiXzqd2CSBYk5eTLnQpNllDXfriLW/8zz76wMefOv/s5ujYB97zEQDnHjt/7LrDl65dvHzp2i0333HhwgUARPNv+9Z33HDDTVevbntXjMsRgLVqNC9KMdS+sApeXL6R9q5sj6X2cLDq2OYJih7AZz75+UvPXrnhzE2XLl364R/84Te+6RsBNM2iLifzWefd5H3v+9P3/PEHAYgbLab45F9+8Y3f+Maq9i97yT33vfIVAD79+U+zjP/q/i/8THznzWfumM8CgM9/5vM7O7vra/VzTz95xz23f/Ob3gxgPp3ljiSDBBmOm0M9kGGVVVXl2zsfpkxhlggi4rIgi7OEAsmIVC3bSYRZel4E4rA3CcRgCSml5KXoQ+iCwqIUHtAQu97RDzVjMDnnkMdsmgBk5Rf1zQhdsf9tRRqmldIht/IRQmTH3DPjhYhgzI5T0hVEKbMwzPoAFd4/MVhGIuSe4NDgUDODJqLeUsRQNZglG1LY9y0h1hNUmSjrRgn5k3EPSM3A6Tz878M6Qf1nQYazsqO2bTJCQYaPKSLRsAp4smTiSJyoRhAof96ULGlew0PseR+OJc/ejATsaAjJzr0ZgFR7vlVG14cYhH3h/SqYL3/vKaTYn4lzI5hExJKt2BT762RulfIKXtl3vnJAjCq+7hocy7YDVMSLsKke5JkfxE19TSMtDTPePHEdbEummvK5NIFFHFlfmbl9cqwN8xm13OTuy5eDPZdev5jDV5nhnMvfUNsli0lAdVHPl+2tN70AwA/9wD/+mZ/7SQH96H/9j3bme3W1BptnFGVobXXQ5QEAtgJ/HATP7tN0hENvCwT3eeqUTbErJWcOLs0G+J5SPsAaGI6lz2QxI40JwkgIKVCf8EzOucL7qBrVMkonZ7OZsXclkYW2jb37i2JYxiTr63jr27/xfe/7OIC6sG95w6shNPbHzfjq1UsDSwVXr+2qxpD04qU9AB/60Hvryu66/cyoknptk7HMS46vq+nyWml05MhWCGm5mAN47vLTAl84Xi52vWs21isAzWI5mzdWbVHp5+22FDWAjfUxF25355munZeE3tnIhXYSgz760KPXnz5505mj4+oCgGXzbEEYj+vjRw7/g7//A7cdvxEAwp5Zuv708ZPPXf+lLz9xy+kXARj5UYjb0ASq45CIl5EEK67+gSw9XU2u2jbkIl5E2BeaDAO0OT/weQyUkftfY3ju72dLq6ExQM+Pxe4D/w5MUFd/aKoau+i990N4dUopaspJxGkAOuy/qNp+VhTnWaUxw3kZxFPqXNHrCFazzZhMeEC39W8va/Ocd0QUhhYPM2uG8rm+j9FbV6KSkRdP3hlTNlvFFKEQEbYBkQoYs1keWDORMed2jPM6YUSCsnYF7QCoXXfzjZvzxfq580/efNONx46d2rt2BcCynY8nW1uHxy+892hV19PZLoDnLu15V3cd16OtI0ePTWcLADWPhKvNydg5nU6vFaXPS4cmYybxTqOhl9IBMO0iGUF1MirvuPMUgO6Li8effKasbjh9ahJC6GILYOJc28W6KsrSNfOmkAoD93dgCmrKu5FChUwpJCiZ9y7/hNTFbFjOx9vM60rJiqIQ8SEkwdAvR0gGmDMj5qJyBKBb7Bxe31w209pVL777hQ999RyAz3/uobM3nTpxYpMdM6wJTWYfCKkrfDtbGthTMSSTqROQBbMgJORLAKG1pIFLgeMudNpmlcGYeAKynek29IQHL9oI4NzFJ5apxmZ15y2333j6aNdeA0C2gE6n09moJIp59IjcfYuahEzAA7cPSjkeKxfWknm9BFq2jS+KsqhD2y2XLYCIrpTKlUXSLivjsiU4WcrnC4DQp6YxkJdHJhKzsIrGpB7gncjiMKJhRy6m5LkSrlZmfoUpjIgUyGINEnKeIR4sCklwAJyfXHhmbz5b3nj6NNC5ImUgVtd2GTOfT2U9mFA1dJl86VctAB6UOzlVLsWuT8gbbPxZ9b3a/p1zZlknz3kATsRt2zIrZ2tDfyxcEb/YdAjw2qe494te39fMxdGw5x6UpA1t0FW6HKkBaswKwpAL9jd1HP+xXzqq3TI0jnltPImBACzmzdp4wuS62LahKwdeY4pGBHPaxcSwvLXlQd+yaXanu3/n+/5uzZsA5st5VdR1UYpQSjqkbxTZOczDt5BnLftUfHEx7mPbVLMOyPoWA/5v4t4tZrM0u+/6r7WeZ+/9vu93rvqqqs/d0z097Zm2Z5zx2ONDxgcSmRAgXIEgkQABiiBcgCKkXIAwF5GQIAqnm2AgwlJAIJEAMYkcX1iYGRs847Hn2DPd09XTx6rqOn2n93333s+z1uJi7f1VtWODYo2UVl90dZ3fb+/n8F///+8fp02wTGcyD25LtUkNdHN3m5Qdr2r6uM8F/NEks/1BUcP/oMYRfMr4hUMdFmERAiX3SzAU2OFMEX/Tof9jChz06PL/6L/xh4zILqUHZoYNk74ADhUjLrcz2kmC/oXgZcrU0ioiVTWwfJcffvxEZu77/tJyOO0+RETs8+TQ3DB7QwSkcxgqKhJU1Wq8i4gOL+bkPtYJTfVI4IjdPKeWLjdH5WrqrnECm6rE3MroYK+YQqk+LwXMjGmpQRg4iD2Ewdy00/WsjgTPWRgyjv0jzM2jr3dEwZASCEaOxPIr//V/+81f+wdd1S5TIoxjcYvp21ST68zQ8BRZfNCrZsfNjN3JxzpuvD/ZPNhoCTKqAxfu2+H+rQ9O4CTurdHCuv20WnWLFiyVvLgHwiOzERvc1ZKDDFQNLDGbSyyrdtmXCrfoTkvNFIxNKZVhJCJuRHyiCahbqWNV/skf/0z3jXTv4fcAPHH1Su237Wo59Nsv/NRPfvef/XN/7//4NQCJluLN3/nbv/rqq69ev358fHUPwHe/+9pYxk998sXd5cqG0kqkNtLJgzsHu83tuw/GYfPsE08BuHZ4/MUv/tb52Ql0bFr807/48wCef+bGvdvvHl/dGzYPT9f9q598/id+7FUA3/rmly8e3ttpF6994+unJ/cjz0g+bs77p288cbh/tD6/+PiLHwPwqVd+6De/+MWK4bnjJz7/mc9Cg0O03Ntdjn3P5rvdTuIcVeWqSqIOqjoSly638YJ87IWn/v2/8lf+5t/8W7/9O19u0wrA17/5bf6mmeioaPnsxvVjAD/7hT/1p372F/Z39tcXtruzsHEL4Pb7D68c7+0tdnVQqyOSBlJ6p2v3Fov1+rzo5srufn+xBvCl3/xS5vyd11/79Kc+/U/83M/9OFIlegAAIABJREFU+Gc/GwLfxemGKSfpbNDf/r9+F8C7t75/tDj+2le+8e1vfPvpp557+uln/62/+C8D+O9/pf2/v/LF07X8xt//rd9qvzwMBQBh8vD+iT/x6X/1X/kLr7z0IoCy3eytFjYOTBxA+Zm+mYlIq+fcRleUm0JCVyAHcZAvY/jPDLBQAttlLZ1DmRNHhuUjvaGiMyZzvlI5uToRXM3mglI4zIuGmWPSE6OvKtLlUbgZI5yUmqiIvlyeLwVKMyN6ZPcws6gLBMhML5eveYgoj9eFXIYDLk/x82rmxDFFxXxYtz9kKcYfbIQBMGgFORxaweqzl9MluqDd43Q9HWtUI2VfSmkDCyiTTkqc2BBWgHmemhRVxyJCeS4BVHWGMackMleYzpm+4Gg8xjcJzV3VieujCMJYgxhSSgnbew2eK1FAESZzGFMSgXsVv7z2Xn5oIlNDzeVmOtstf5CQ0T94T/v/++F/8Y/6nje+/M+nnKLzzx/rxQzZrGmaKYnKj8rPTL1JC1WdrvXskli9gqe23Tg0C7ErXGO8OXWe+eQvMjM1mqHZmJ7v3DTR2hhCQKgoSTgLj+M2mFLVtNQKISeJtosk8ubbb/53v/I3uhX+7X/nXzu82uVlXAt74QZOcwQsjCEzosyNmKdWoWBfqSZiTnkYNa6iscMxCO4yn8Om03CtUymAx2m+MnHiBEdOHPKhllFNI4USKc14UFKSzFzLUIYSb2tOjQOCsM+wqoURRrnmxor5ZtOcntCv/epvA3j55Rf/5BdeUayHak3Xxe0LJlkWxAmEYTT3DsDZ+frh+cnZ6cVmXQ73D4+O9le7LYDq58vdTOiBwoypc84bGNyGplFJI7wPYz9zzmnf1Pthk6UDMG5aB6WuyMIv+lNKCwCqqw9vb9964+5T15994bmnm27NzfsAEs59a93y6unYqZPQNmbCQsvNsLq93vvt3/3mwQ4D+NmfeGlf7pCfj9SwJAmZuVaiKW5Xa42zaUopCpDoMiI8qQfVnJSkurNPi5aqmmkSTkniIDWdRedXVKcAUQyNwZx49m7M9vVYGZU9Trf2CO8co6CZpfwoeeWubs1cDz7ZRB/TTtydIAivL4EZtZbJnNI0elmQcVkE4EF2dkoUzlKvIYHDzKD2KKczjgaf9CGm+KW0aEsZDmcDz4ZqaEyShUKv5SkBaBoOrWpjTjG1zhiXWhw+IqmlAUBBKnx03u+89sbJnbvrq0f7Lzx/A0CTto04kDbb7XbYhJiyWB10+ejrv/v2svPPfW7PygMAF/fH7dn66GB15agj2kSBSJQlMzExqU3BriYLMY99X1S71e5Fr4oFAMXud9+4dev2nZdfeeapp47qcA5AZEw0CmmXGDbzsIyYckrJCUVH8wJAPZkf1kqmJScsFilqhlzHLE6Yih6n7d+QcgbJuB0aUJMIgNKgrs65OqsmYQGQsg9lTKkhXm6H1PcC4PR8vP3hg/unD3d22yeu7924vts1FYDbFl7HYWjyMkkzy+A1J4P1qhtmAToAhmROyl7SKE7tEO/dcpv2v/XWB99+/eaf+fmfuSHjOK4BvHbvpMqyP6OzhydNo8dXOwBPPnWQaNhppfablib/ZJebnPOopWiZYd+ImyQ7CSWmKdVsTkZOwgqLEG7UMTBRQjatFK09QRczEBMLubhZnQ10LC4EZiSCBdWiukIY7AY1rdXjZaREIp4zN0INwBGTqWaBXneHUAqvJglx0mpjhVV0pbYAzk7TWzff39vb+fiLT5o+6BoHwGbutdZtSsIilw0RtaobNU1jINXqE3A6VvKYxlhcZBtJ6lAzmTCwMf/HI7sRaIa302S2oJpziuJzzIOO2f1Bj/kopt3zcmodbRwBwC6PCRxE5NW6diKxTT9L4mO3oILPv7LjI64N+0PjEHFXHEpfKlLeNc/nFwXAu++9/+LHnhfxJEXrpsuI23spFXDiVGs117ZNAC425223k2WpQ/6Nf/CV7akC+LN/+p8btyUTNznNLaVgysGXeXQ/D2/GDDSZj7OB2yDodLQ1aJhrpo75adxHwR3Qaim17mQaXFXMHW3qarUoETPl2SYzXW6Zo9PNZgUaoUMRzY+HSkqNMFSL1xKLvSRiRg3ZZe5tgnN115hDuv0jFal8xMFBUTSIuG/Pn4/Nw0y5PM2nlOBcdSTW2EGYhImg4X/NNlkiCDQFwoWmk4xrKdVYpE7Xg8tnb9bO2Kd96iPtg1Tdwsw41kruIiLwmPSGZbKUknN2p0BlzeErzjnBrQzjZJUnivxprTWlfJmPpumdm7IzUaw41lFyHrUaTESmeHxxidP5bF2cLznxhBAhuc8dZ9DEJCnYzY/kMyeRJGZcVMPTK0yZ3a2C8F/+0l99/ze/uDfiej7wkfoq42hkSEQuVBKrkxUidQFnllZyl/J6XG+873nsaVj7erC+2WtXBzv7h3v7RwfSLc4ePrh168N+Pehm1HVpLV1t9vfTTqupVWal6trDXFJpuJBR1aVSglNKJAmgCh6EH8C+3z/8F/7qv/4L/+QvxAHbpzIdRMBOJLv69IKol6G6tUUX/VCWS4pOPbWxbVqWZhxcRx6LAmhyW72cnt3tFun4+ODOndsATs/OrxxdWS3bNmdXy6mJjrO+Lw9PT1NO64uLbrUEsLOz+8EHH7gjJSyXEqah/d1jScl4617U3dBsty2AW3fuM9ems/P1hy+//In1mQE4ub9JlEoZbjy5n7Jk3gVw99aDYd0TdHcvdTttatvATzx82G/Wm1rOc1uvX192bQOAaQkTOJhMuGgZAdTitaSuub7e2Lvv3bp1/xaA9XDvbHOixFePr105OLx6tA/gyWsHkmjbj0Tdh7fP7z84A7DZXLQdPffc1dWu5EyJW6pLAG+89s6t9+/u7Ky6Ln3yU594eHYfwBtv3jRlA129cnjjiSuLxSQsqoI5u2EY/PXXPwDw4MFDSgNS/8JL15559plxC/IVgHHb3Lp9/82b333v1s17J+/s7i0BLBeH165eu3p88Pzzzx0e7EZHzmqxGPpNJmJy8inoxSmnnBUoZWSoBzqBSXJmZjX36m5zD1f0fDKRwFCDs2BTMSU7UzWdev2YhBMRiyerU4mVCCeCs4EcRLXqtP0Qm8eS4aCJRRgO6IhgkHkYHOJCKUzuhseuonFBG8cx53aWVkMNjxEFtFaPK2SSCG+JMMgvc+JVS0qJSS6npDHCL7WkyYU/D1gsZhYColkFGGFOVKEmQom5wgBsYcaSQGRgc3ECkCkxsWkQ6y0ufQqvWi2yjpjeGgeNWs1IcgYnNZs/GWNmkGkpRDRFHd2SgWAEcZ5kpqrmJClltRkqHFN2n1kkXpmmehpmLrVyzkS03QxTgal7Sokc0cmtM+SLkwhIVTHX1rBDVckhIpGmfySsTEAWOPyHfvp//aNTl3/jH4fA8dV/KaXE5FCDuYjIvJtGs4m61lqJHxWmkDFZsmokBEAxNo2MOlKySwkn52zVS1HxHJi5LE1YCmHuZEQwsvBlWLj63JrcOcvlREqrqTpzSmaY3EpGgp2d5enpaW47lzRVSBDOh5P/84u/fnBt+Sd/7nPSKYBhe9o2iQF63CLC7O7VlJMofL7thjXI2M05h2m5GtghxOTuakKBusRmezFNV5hzI/q4mRNiZjlNdDTXqqoeMj94YlxzZoHXwoQsKY5Q/RYiJNybDkFOi65ERxnL+XJnd9w2pXaL9gqAkwd3j4991HNuuvsPztq8ALC32us325RSu2jOLjZ5uQRwer5J3Wp3/+pmzTff+uDNt96+d+8egG6Zn7hxfO3K/tUre91iUvdb2SEHfID3nAqhAMjiOeex0nbYSka2BkCr+3U7tHuqjT8oXmUPwJ1b9sa33vrsJz9+/WDRb+7s7rOsDMB2OOlg2Xf6/qACWJwDIOm5H4wPH9ozd8+ar/7+dwB8/MkrP/5sK/Jg05xhgVwSADGOe/5URTyvTYGps1LNLDHNIByv5tIuhlIwU8QYZD6982b10hBORM7yuCG8WmHmINLH8Zfns11ovYJ4ly/zgbEoJ/eprcrdOScSNrNR67LtLqe75JM+Ok8gXSRN/Xzk+mjJCDU0gsTzvI6zmWl1MBnZ9L/dE3G/2eacZVKyp/oVzklyUtViOuMhsZKl1mo2ciLKs6nOFQjWyKT2KXysBcLOxFoWY6Cb8tgsq7TVHKa5bABQrbX48uAZdE997fUPvvatm3uHBwCeefLg6Ghx+/3v7yxzXib1DGBn98mbb569f3P8qZ/+bF9//8G9twDUbfPME8/duHZoWINOu2wA2hFWzISUtbczaWxqLS2MsUkpOfqCYhL0/sX5+e7Dc/vGt77+iVc+9omXngEwDvfJ1l02aJ+YSl8AJM6hQxnByY0rALXl2eZwvTaCJqq7iySiAJYNk22ZlMU8us2mklSqtXolsalPtfLW0ygNu5PWJJoB+GhdK03nQ9mebNajdwBSvupyZVPbr379G/duv3uw23zyh56LSHAdLoRd2ABLlxFXrfDCZqpWvQFAuXEuvY0De8vdTgmBY/d+v/M73/pOWtUf++GPH6zHOCvcquXueitleePa9SYP733wOoDr13cPdpvSX7RJeJwq0BPBzPoyOFlqJO5vxM5wmJABeknSTmByou2wcYI0eWZhGlNOcFJ1dwvSb5JIUigc5CFP5NySsZZCzjnnABmMuh1p62JwMeWZDJIyEru1OcG81jGsrZREUlK3oWqm5PPRisirqZJU7/qxA/Dd79xmSs8+e23RliatJYwhmtumUbvIDYUtL9i67lBDUG9qreqzyjN5EJUh0djSSFOLlVIoRWgu5AqrVlQrM+ecLyvDCNLkrDomntX0uZtaI/9MElO1WivIJCVJ9MgsZqQ2CRz2UaEC1VJKbc64nGhNF9TLu/pHhjz/UCzlkfFwnpTZZn3GlHO7PxY5vxgAvPP+ey8891TTEqGobdMMbGbKRBKhhuLb3DCA7XZdK8beD3dvvHPz/svPvwrg7rsnbe7EQK5N00zLVEF1b5tFnfr/ZK41qXGcrXV09yZNlDtVBVxEWECkU/2tophCYeBAmRAxSNzJFMUKJs6OmxevykgCoYlZhccEIHP32TsQ2YipqDiKnJu0YGa4qhYylXQZrKmljEYglinWCi7qVT2YJkGR+GNFVKaMSQgccRZX1UuJ4fJ9nAK/UCK9LGUmc3JWVQfTTDLmJDRdYx4ZA1U9LRclgB1TYSv5DMfxx2IyAC7bkZwpTCuj1sRgZtTCzHEWr7V2uTOzfqzu3nbL4NoOYy11IHfzOuMDQZBwObn7arV7OfUlCj0m/FkAsK0byqmUwklspnjUQbOIUIIaz53oU+yFwJTckuoEM04JWdisEiyWi7lfJklO8FS01lgSmVA2cPvSb/7WV//3vzt+93t7VZbWlgHVm1Ic6gS4UG2ScaLKVIwdraS2yWPpL8b1mW96GWmVl8e7V5688uQLT1576trhtaPdo/12d/fh6emd926d3nlwdu/05NaDh+9/qCdDM6RmlKWl1sRVR5intM3Uo1LVfZMc8R5JLGKgnulU8Nrprb/wn/ybX/jTPxvIvKnghlDK4GZd17Gz6VRAudn0RCSNdO0SygDGQZvFshaTRP16s+iak5MTAAf7R0MZm6YBbLvZBDh/UDOzRdO6e+Y8fb2qpsTmaqBSNL7i22FcLBaU3MZe+/X+zj6A9ZpImNtabD3WYW/3ytlpAiC8XK0WD8/uIPfdclEGAaAFXAq8ykK7rrs4KQBY5aBbrs/Pdpbt4NvllR0A909Oc3NwcbG2srl2fFR1SqCWkZu8hOnYr9uuxMyMQUytlZ31Rp1k98oCADc9Mrru8OLiYntxz60HkEAAE3ec8nrTRw1i2dbFshvHzVDO2pWR20quABgv7Gj/2oN798eyXe0uBxsB7Ozu9iNOz892Vu1i2Qzb0+lAqMypzZwvtv3e7iEApnRy+uDwyv7F9gGoChNZBnDvg/7w4Mmclu0y7V71zfYMwHaN9fnGMZqP0ScS0vZq2TGTMHQsk7nSPLUd5YZgDU9QXvVaLSa8LJSIOGyK7PN4TmAocShVqwxSLWBy4Uh9VDcCZ87k7HWKvEkicjOvRJaafHGxCe8Yc1L3GpRCkkv6g5mRGpFnnqrdrapqabocyInZulVn47/7fPOdBtbORFQdZG5aomRt8m5H5BD2OFFisj2yXEIl3FQIDvUANoFA7CQRkggVtdQB5owKcxYSwuAKYMvRX0XJJRlJmCCcxUAkzDCa8jiVzAFnAsz6CaLHkgxuYLA4ibrVEiec6cOYihC1xqPYEgdSRy+7aFgMk9yjjyUMooMsgkVlXMcV251SzmFvI8iEWkuJHBMiNFFcUaMPIS65PGXcQOa1VtijANF0jondZjbifeoLPxiB4wcWUQlyzMR6ZzgeXdViOmTTbv0oh8MsTBmMFNckIwi7KhMDEkseEZmpqpIIjOp8Nc05qRsQzVc8Tn4OAiUmmKHW6TrBNPnDyU1EtOrczbm9f+9e07aqmqdWyGSlp2qf//GfvHXn3V/7e7/x01/4HIArx0elXhhPFexzO6zDnRTMrKaXCX9mxjRp9KEv02VTmDMzEIb2eIC6rpub9uxxsK8wmxJHpXtkpZWYMjMX00vcF5Nr0aHfCjHaS7vUotZiVCRRaJ8xKOsWCxZdn22WywUTrS/uArh6dTmMdyjZdrvd3d2NA/bYb3OCjlsVW3WyHS4ALDvJHdXxfBz9xRevP/vc9ZvffwdAP9STk5PvfOfmatnu7Hb7+/sAnrixSiJHB1cuzh84p6j16sfNdhxT03Y7O8T19N4ZgP3UrPaWZ+t7iZducnZeANy9ffbE9Rv7e4tFZ42I2bbfRPHSksqo5l1LWy0ehVKGxaIdi8t4tswHT1y/DuB7b7333M6z14/3pa2Ki3BVsLQAqcHc5BIMBl2v15klplVx+AuoO0Dj2NeiIXxM91I1dbOqbduOtY9oYprf7eA+xDtsDncL8TuI5nNNoImICaD1Ee2CQSS1lJRyrFlGeOS59UcJl2kuOGX5PnL9YCEgFP3JnFJrjdVD51JbEWYSYueUio0RjyqluCR1WzWNmfWbbTyc1S2W+For3FNOU8/FoImJcks8RXKqm4A5p3EceeJJIhg75CacxAU+To+yVzcHGgYlSnEK3N1JF+d3N2fDi0/dOD298trrNwEsku2vnn7x2ZfOzu8eXemqCoCLdTl/eNJ1y1u3vl/8/OjK0wBe+synLs4ubt+/13U2ls1exwB2OKM6k0y1W/OIu9aaqSXn9Xaz2u8KKoD15mRntVudj46Pfvf3vhli35PXdtx6d3UznaYLMHbAqld3pjSbvSkzZTWBp9FHTrygKAAzr/EXx6hjVPJQmLDVM7OkXKxMjNjqlCwK5yPvIJIA7tfnymV3p90UAzDWi7Zdbcfxsz/yyulz13//a1997dvvAmib3d22pVwI5trHC8ISVFQSQKvnaJs3U1hKXEB9QbIGQNPsff+197XXp5890P4iN00I+df3d46Oj3yU2x+8V+pFQxVAy86m2/Wm290xq+F+TCmr1kSVRTiRTk/XNqWUpWFJ4CnoVK24OqcmJidJ2gmUWy0lNE1nPujEPYlHafa9JwkcaUPR5lmCRjYJAcXyqnU2dzbimJ8LJXKY+TiOzIGFKXGxj9G8wCs0zahmtwiANH3hs3Ufq+rVK1cPd3fIzrWW3AoAkka9RkmQVnedwrrOVGsdVVNKDp2I1BywDRPhxGnsSziBFK5QRoARbNLoyVMjQqxa5t4HBjCUvs2NwyP5CCDFdDzcFixWK4AybJ29QRMCaySoCdlV1Yq7E0/QK4IQoLFdmqVHQFKLOTmc/4DG8Yd5N/iR5EFTm3XXLrd9oVpJciD0u67bDkO7WrWZtJqOJQpiJGeCWDVKBtNxO0YRQCPSJbrz4fsf3Lr7q3/77wP46c///Mef/0Rq2mFTyC26AwuqpFytmEWON+SJcMFo+OzM6vwg4dKBDMdMuBdmz+DBiikm36ikMmiAvRtO0aMMUhhbgriwRw53nvOHVQDhbIvPZwJakzP5ZZq1AilUJiLMBhCtpm3bVTf3yc1tcf4kEBH+WIHkR7UuTk4ukMddxymlcRwj5TppN1YBTiJVi0yG2KjTJXevNgq3j/I4pKqqZVL52UEkrqbqsJl/wZfAGapaH/eHTw4RZs5pMg25EiUGFXeY6cxp9qTuxrDqiEBKKdWdRARmhAmnVVXhzgwRdndyC0+ZmyGAV0FdoTDxdU42OjHEoCFXknuTMjuruuEy/RkyH4h9GPq2WUQNltVSTFMSBpUycJ7GY6YKpviqBfpdmJq00jJ+7Utfqnfu7nGzI2yjmoLIhRlu09+XA7HHZMxuwiAp6/7hGr12tnN15/j5Z1549RMv/cjLQ9vKYpG7tmf0Tdssrz559Mzhydn69Pziwdntt9+9+603N7fO1qdjHWzhlIKymRLYasS3KJGkCp+Lb8ncRMSgb7/3/ocP7+/vrNIMf4nE3DgMqlrNQgFMbbNwzzkV3zptRFoALA6tTUrj2O/vLbUO168dAjg5O1ksFiy2s7Oz2umisXh/uYya8CxtrTWaGyizM+BYLbpSNJ6N3WZxdn6SWsniXdecn58CMF8INWUYJHNO7fn5eeJ9AMJ67/6tUrcHy2W/2daaAKwWq7ahUopk2m7XsV4tV8uhX692umHs21W33pwDWO2068267bA62Fctw1DabhUgArWBmdtV26Xcb84i+jjWfuzrzupI3cbNKYC6Od8MPcmDrutq3YZxNUWAUbgft21HKSkA6rzU9VgGImpSUq3hLnfO90/uHBztbzYuyZYsADbrs6rY2203F+fCbZ07m9t2WcZxcG1beXhyG0DbLnLH73/wdrds2k5yln7TA7h6beW1r+qbB9uTiwlTmnnVb/srh3vO6fz8fNHGRFZzzpv1xXLZdV0Xm8VQKslkcr7YnLdNmhvlApOfwA734DB6cKjgFoOs+fiamlwRXSHCKYcFmxRENA5jIoYE4YWqmaqKEIo3uZ19hSzuSVEDcAeKxkPmeI65mPIjNxUzhFBhNCkuBnMjMPOl1yzWfyaIwtnJSSOZlZsm6pbMTLXMsFhpmqZ6Va+XJmp3czdzZ5bog75klyYRA9m8EpuFdheLMsy92gggp1YZYtMJdaJ4xM6uRiTmU+eGwikxQGTULZaPqBYOU4OAmFISnS3MququIinIb5EOHsfa5ETMXmvsQZJS6MhN07hNRs4kEnEVYmLhyZIm2RwiMtSqqqvVSmhSclWn9GuWJBOmdLo3BWTUL+mVE0ydVPXS+urTRvoD60/5AQscsApwLRJZqeCWxfEnLEZZUp4RoaUUJiSWWgdnFI3pLptV4VzH0cwk1MRKKbcsrao7LEnoGjCBmVK0bVJKaABUco/+P0Zqm8CBDsPAzJml1pGaJsduZIWEc+o4JeY4ecDMcsLR3u565Lc2ow9p1R0DeOedD649u3p4cvto/wBkCQ6gjCW4sjrWJJNRolYDI6XMklV1MZW8OgM8Kfoy81xQSgiBDpDqpESIcN8PVmjVrQikRQEIN0RUxlJqaZo0OYisMvNqsZwJ3iFSDpKoFtTiTdu0MgUoGFlouegWWivcmg4AtuP9lDjlPNgIsjTVZMDHykReVFLaX+wC6IcyrHtJttdk07NW+DOvPA1gW/n8oi9FT05O3nvvve14BuDWh99MSa4e7R1f39tvF6MPALhtBVPHoVtd7DUAmi5vxnFsOtBCx3J250MAjddnrh/urGioG9Oxa1NODkD7vvHMOfV8OqLXkQG0krVmG7Gf/WC3HXsC8O6b5ebDYXn9mm0e7u8uPY0A2i6Pgz98cHJ4eJhzsojBO5qcYOwmFDdPNgCKvtYKS66eRNpYi92JRZAA2FCj3VMaUdVRxyySohhy6skAM6dGQFRmCCIn9urqJVJZYQVnkkTMzCSu6lHmFOe/zOLgCBrGq6SmRDS7cigqtcZxnCHGTmlq4hzVAHGiodTMOZ6uWqvVMJVZrUP4e1fdIizKYy2qGuUC23GIAq0EJk6lFBoVAOUKdqsqLsCUTWCwEspYnYWbFIGv4oWZcxYGiqp0LYC+Lzu55Wrn56dtbnPUQRFGCw27ws5fevZ4fX4O4N3vv1t7f/ljL3aLK+TbVdsAePv1+2W9zs0mN83h3jPR+vzaG2++8fpr5w8/vHH9cHNx/4njAwDP3nji6GBH+55QukXrmwFA9bFt2jpuVcbVYlmLRrxtucylnnSL9qWXn771wd3XvvkBgNVnPrG7cm5t1CHlbrFzGFjEiq2TQdksSEEQFh9KWTN116VZ3Fvfb7f3AQCb4/2m9hsFkBZxXXSxRlImL8MI6aOLmuBwcUuSGhYv5gDaNpm78wLIxSaOSW7I6sOdlKqe71w/WP7E57/2e98DcPONBx9/7vhof9FmV5F478YCUIZaS3Wx7KJTqVoRIRMmZaPO2msAvvK1d775zZuvvvryU3vLjreVHqYA+PUbNhHJ1w/8/LyGTtS6JcPh7h652eRkhZJV1EraNllSGrcDACQHWRnBQM4JFIaXwRnMbdMuq6EWTtQBIFGrpa9DSokSSwQ62eMSEm8EpAVA6om5Xa4mHRAEoOt2hnE0UhHKzKUogG2/YeauaapXdmTJZAyg9N6YSPLNtpflDrIAGLdny3ZZimxGWLv88N4tAIOW3b0VBiPDKi/ruAVgbZVEPrAWkOVEHN4pJxcQC8rYY3aEZUkGqnU0M0UJtJgSIal7qUzIeSYZKzOXakMZwnAUm4Ka12rmJaWU5hI1c5ATnIUIrlF5EsFGxtSYI7FWVKC6sEoiJ9E68S+cWCQTU9EyaklxHE+JKcU1zd1DD3K3mWLgeBSdFTc2ZQcRW4y5zKq6uDSbseaFQxIA7rrKXN3KsE3wlJYpWsksp8TO/WZ7IQmxtyYKjZlVAAAgAElEQVTO280wFjs63LPn5Zd/+ZcB/N7Xv/bX/tP/avf4Ks7W2+0WgX9n3+lSg9RvtlXrdN2tVVW7ponu0rad7DluBved5Y4ZhmFoZtNvajInJiMQigqAYaiBG2BEfjYuwTahWpm0qoFTaoJAP6UYos5znuHEnColScQxKVMtIGPhSj6WkkgANKkR4mpTf9YwbAC0iw5ujchYK5EY4f/bwMH+EePGZYFdP/aunlKKdEbgJ8BUtOa2UdWxDNOxhDlaUVjgdc5OqlXtnSBCNvf5pZTHOlr1RdtNYe+xTMqMGgHNdJCgUkqxQuyRDB3rNLKa2bVMRBENY5BVtfgDumscmoW34wZmwrlJXGOiAJbUEKh4FZFqZQ57Yxy3Zto1revoZSIjJg6WhplVnYh6SwMvEtdSE6YUcOamDjWKsfP8MqqWaG0109Xu8jJZPKJWLapO5M7gAG/BIOSBddWCqROXR3IHnT58SKcX+5UypcEd7iln7aubT+UmU37NGc7u5sNgoy42RfvDZ6+98rkfeeWznz1+4Tnf2Xn77Py5T7zsDjdiIqZ0CW6rtZ6dnH/xf/677y/fvvjg3um98/PTYUnYQ9PmJnOFjuqmSazJpZawXpKRwlgaJvof/sf/6Vwv/qk/84vHhwfL3M5PF6/aXSKOvox4vJumcbcJL0UGYNFlWFUtnTCpsnMdRgCLtgORkZ2sT92dmgkWm6XJIu6aElOeaiZKGQG62G4uE1WO0q2yWimlpqbNy/mlQ7DRIUSwknIwwi6WOy6yclgibloBkERdh7aVaqXNuemWU4RWutFMudmak7QhkSf2eFZzzjr0SgJAWqrFosF3U4pP5vQEeG6l2DpLiu0yY5GlMYda2d896MctgHUZu+WOmXpyZw6/+TgOSWTR5aZp+36tlgID6YlJ6HRcSyYzjTA+CxY5D6XPwrVYNL+aWRkdkojIGd3OItRphx4cHRCRWR1GJ24muVC2hJqzGSg6762WbiF92YBcEsemk1Iahp4EpRQTCyNAi1TdoIUEKcOitBGVCA0LnJITc2jmCNNmdVN34gmpY05ulZIIM4jCb2iqQonJuoZrnbzS7gQ0REmVmpziMRyHtamllJjIioGo6dpItw1lpMQ5ZdVJFGsbIedxHBdtV4vF7xUkizZ3RavI1G0YgU1mVFMzpJSi10nZYkSvbo7UNJOIydw0TSo6ljJOk7PMrjqWktIuiUzJXC0BMCB2chpLD6Afx0XbgjyTEHQc+rbJAAZ3qhS6AkFCQ2QnkiB5mFaPVb3NCYJSazUlaeIAr6WaIyWutWrpO+piBTtbXxBR2zRhrMhBZzc1cnZngvM0hdLRRGTZZCJUrYFfSDRhBwEMQ2FZTJ1L0GKWiCTRsL2YFh/jGb9K7h42AmbknC2uMI/10QRZvZQhpRQ3o+BuEpgEaeZJ/0D+kV/6pV/6R/jh/9Gv/lHfs/5LPxoyNDFLEgjHYWDigJpH2Z/V4mq1lGpqsCbnmG5N0r7WGU5LAQvAVKxiPmWBLz+mGuQCc3eF6qSOOSSlpjpKKaauaiKcc2aCW7AMDHAPoDinAKNcpka1FmKqqk9cv/HMs8/++q//xhvfvXl4Zb/bbfePdlXrMGy7piGipmmanN0xjiXlnHIjIuRcq2k1U6dJqnO4I/zpU5GnXdKwzCxmSuGeCn5MhJCEkk/EDxJOAHnMFplZwEzC5AicazyHNJ0Z2M2DIi+XnfORVjAlc3UoyEBGrMyMRCKNiKTIWpqFbZIpMUktqlXHsVgg+aBkhayQVeigtTQ57x/sLJfLp5586rnnnnvm6aebtjk7Ozu7OP3w7ocPHjwkkvV6WHR7wi0sM6dtvzVjMy7ORVnyTqn04Z37p/cflmF46sbxziKlpO4js3OCeCV3mLPlqlp44IZYkgi7ElQSN7XUhyenV46f2lu1m2F86933Do4Oj6/sbdanOTEgtVb3lKQRYffqVt1Na82pZc40xfGtuqq52qhau3bJQc0VpkDDhREgAtuzlSJ6f1gkIAvunpCEWZjdTV3N1eNxdgvvCAXUiKZgEQw1QD7CxCBmN48szERIjp9B07/EZG5zLyyiK9vcLqPpmIs1mYUgSYQgBLZazYzJmTnnxPGHnAXmCf/GxMJB5aUo8wvjWYCAmF2nFYqJbcY3sQiEwaRmxau6EhEzuXkkEYtqNR/VhNjVWdHlJhiL5p6bbA4ImyPnbnd39/jqQVW/c+f+ONre4b6j1+LjqKcPqpm+9MrxwZUd2PL1N965e/fk29/51mrVvfzyx555+okXX3iha9Lu7t56vUlNs7u7A7dxu22yEHjRdWTmVogdjMnaN2XZqrs5pyeffOG9N+9Y1WVuVysIa9dlNQsvmIE8LkPOqlZrUVUt5Lq42CRP15EPTKj6RiklPhdsMzsAZXZyEBSVauXRYc4tQ5wF0bLEEAfFwuXubduWWksp5kQcGStxNnLtBI3wqMXRtPnw8ODo7HTbMO2umqrnkk0yi4gxu7dJhFDHYQCSmpZapWv60dQ60M7vfPn1d9+/8/Wvv/HZH/3Rp27sHex6IxtC71QcldTZNCddNN41aDJ1rSSm+COGXuyEqbvKTSR82qSmRJwSgUgLxrGqDmZFtXDipmkjPI24jGsxU9NKDpBtN321SmxmSnMrW+wHDUligpurTg0Zbgyh8HeUOhVt2zTikcQpZWEEBgwQGBOYKTeS2dXgnLvzi4thGFeLdhhqbvek2b9/vn3z7XcvNpsnrl072F0t2Vl7puJsRFTFHWjB7AwTtajOgsfcYhqWJJHEJMRhIilqxWwUknjyHWYwxUSJMLgDWo2JhBNjqnCa7VquiE3VJp521K4buTtDKf5i8bWwWuLJVFPVJFnIQMoMRorEw7QmuJqPLJYzp8wsxCwAufGMMpy3XWdznZz7Xn0ao2VCZspEbt4DXqwfilWz1LZOkLxIOa03WydrmpyTgkwQlmYisAiDC6MmkWE7aDUza3LTNI0WvXp89WMvfPynfurz/8vf+d/+ny9/9emnP/bEk09/cPt2t1w40eHVg4vz8zL2btXcxjqWOqaUOCGwZWqVEwMVZCBPOQ/jmJtMLCAGMwuPpZxdXOTctN1yHMYgKzAFSsnYnSg+CIILuUCNmYklnjRVc0wr7f17D0x9GMrkDpn6bCZGCjGZqsOJSd0vGbeByGeWxMQiKSWeALRmaiD+SBXL/M8l/RqP81cAmr/1vZtvNk27u7cL0DAOgbFgpgBwTOnXKaYS3opohMXUAhdffsJUdyLETA5i5hBKonbV3a1qdW9yEweNS+KmeVQSpulci0d4OWamcEpbJXgSFpIoqko55yTRd0BAEspNFhYiiDAxx6fHTFPkKmznZOpqpu5WS7GqZipR7SBEMCcnEIPU4EYEEpIsOUtKLDC3R03DPptNgplaS6kgVlXVqlrNqk5sEiJhh3s8x8TuMHNmZvCcZxES+c5Xfhe37+ezIakYaDtYqSacUvBGmKswHFSNTGGlWL+2s3t6/srnX3r1Zz79yo9/5qXP/kh3/fp7ZxfPPf9MQJqZ58Nw9JW5OXnTtddffPaHf+bHfuLP/twm25vfeqNru6xOwAgtMGZuRVJOvZZqRg5XV3fe6U42mzfr6Ze//vub9flnPv3p/f09TjJsBqHk6qZxAjU3t8ni77WUxIlBBIyloGpOzIRaKk0cmmlZC4oqJ5IkLJMn3s211kv4+hS5zSKSIKReHV5q77CmyatVN4XheC6ZC68gsamDzN1y5pQ8bDk5ZQYxUa0DrLhXiy89caji1RSEsVQ1VVc1UzWi8Gh7rYVzSomJYa7uAxDzeGLJxELORMJgYhOJsjqLM2Fusnt1QlFzB6UkOfWlaFwP3NWMyE01JTIzOBHEwe4o0fsTD2tUmBIxswi7KZxYhDkRsTNHbReYFB67MCchYTWDObOYwTG3PJITm+NRc2rTCDEuj2FBo0uZp5fLTKtOlF+tMKNwQsmj1CKDhERIyGDuLMLMFpQOs9CDIRKweTA8xvQU02eCGc0QJSHJKTNHzoWEc+xQasPkRAALszgTsTtib5tOpcJx/OA09WYG6CtB3MwRpSVhE6BJ552DhZEnBV02Y07AJgt6orK7M6U45ZRS45OJ2Om8+BqIzDPAURpDc+BUzarWaGlzB4sQIjFnZoUlAVBnIhbiRCmKFH1uO1Nzipro4D4SGAxwSrmv6sRqU0cJhYZlJnO0xNUSSxKhqEcgJpDDQExCDq/z2T6S7+6BsPScmlhvzYwlMfOotaqpOaeQwhVmzJT4Mno/gcCC/RpPlLA4qFSrU9FHXIWNAWHMwcmgTsWVf8YMml35b771R6oQv/TP/GNwcIhILWqmU3uk2dRwXlWIYrcWotDocs7OiHi/zwUNcQ+Pe9/jm7dpPHlxIpwXTQInFkowN4WHIZDECeqQnC6ttWkaqaDrOgIFedTU4ojj9girMQxD02V2ztwY2Ze/8tX/7K/9FwD+0r/7b/y5V37x5P6H4rZaLuNXEOJhKNEz6kBohApqEouI2ZQ9mY4m7tH9Jyw+M95TYqJJaYHO9ZwkzCxZDBYmTEzwHDd3EnaaaoFAXms1czDx3FCTGgGQKAMmiaHuOmXxJZzxJngERjZ3t1KnhO7jhSCByXFTv4zBI16SSVa3CiB5rXWgcdTNJrcrtgrg6RsH167smuG9dz9466233nvrtchhPnn9iSuHVxfLZvfg+X64AGADLbqVM7//3tt3b987ONgHcP36MWw0G4XRNImpYvoryKAWQLTsHO0wanBiYwdSt8rsGwAvPnPlne9/93tvfPeZJz5X9VCxBTD05w3zarmj4zn5FDN2onFQEpap69fDnZtl0sLjaDsNrwzMzMSqGnT3IOqpx9ckEV0qBZ5S40xah/CE47JwRxiEMAxfnkTNLJBLKeWYuI7QqT8Os7LyWBlhuESiSIFlqvUO1D8lujy5qnoSHq2qIoZP08kSpqpNbmOVjxHBnNn5SO+DRujaiSUzLikJFEoLMMGlzXyu0cIl4I1zZnItNYg8U7VKdENMPCQKu4pqMarbcUztrvlgdnHt6hGAlJ7ruvadWx/237t49ZMvlEIAVrty/cnjxV5Rsw/eu/f++7cBPPv8Cy9+7MkbV/ahm1b6upcAnJ2u7969C7LDg1XOnlN4x4ZSB5moDuBY8QFzFqfEvNfI/s7yueePALz73s3dnSfbZmVZtZ6W8WyqbuSc0gKApAKeQua5Se0FxoyKgiS1TlMLEi7WC5nH7wY4htFMqMuNlDKEZSYs3TEnJlB4W6wqzDluzLEzxDPn7lBHqeOQSG7cOAZw+uDhm2+9fXT08v7RwmkDUwCscDUQJ2lUyMkA7O4f3js55XbPrPn+9+88uPcQwKd/+OWXPn7c8jrlDaO41sg4UGpUnUWZkbLHKJiZTB2qdbBLuKObswsz6xho0DwFs1teLJO7M+lU61O9lELUmmnOxIxhO8RCl1LDTrQQinYJgDiZeoAK3G2Rm+k5BEnKDKrFotjSFbmZyqABj0lIlPtEToGZXSdeUkqZWMltkaWoddICGI0K4azfcEo3b97smAA8cfVgQTUlUxsLxogohtu7aEwQU0oUZh6nCpgCZdTUpKl1wkDiKYnk0aqiXKYkGkEymFcKOlVmqbAElhAZprxDyBlG7samynHpFYo2Ewe874d4pOcqFbpsRwGg1hP5vEtcvq1aTZm1lJ4hKS9mbZQIrZmzGJHT1KobhBElVqL5m8ZasykTBbFVZ7JjcfLcpm0/dO0ifCXj2BM7i5OOHCI7AOuqjuSjmeXUdYtpayulkMi230havPrqqwD++l//z//D/+A//st/+d+7dvzEn//z/+Lnf/InAHz7299++slrt2/fOr5y9fja9Xi6+u14fn7etq1aySzFaikllqbVardA66CjTniUnZ0dCO0v9q2qjX3pLwDs7Ky0bH3y2U5ZJ3gmb8jVMRKIIXGPckeSBJBqKeMY/gVq8sSVJZpaAQECTJXMRRLLJXLYpoCsSAzBwiVORGrwx2DS/xDR1fkP46f5vF/knFKa0Jv/L3PvGmxbdt31/ccYc6619z7n3Pe93X379uv2S61362Fj2RII4TJgm2DsoNgGDAkUxsWjEsqVqmCScqBCqADlpByowsZ28fYHxYQiJmCwZckPlV5uuy2p27Kkfj9u3+d57L3WmnOMkQ9jrn2OTEi+8EEqVVdXS33OvmuvNdd4/P+/f2shUoqI1lazEYe+plmWyAK80kKdgRADxZkfD75DnWy+r2xLXYEj7O4ppZmL4ea1caNaLnL80hbPYYpYBgBIlEAYVclb+xk8vyzsJCFzrWjkQAOqWy+51iGEIz5HpztT0ZooSQ5rdwq5Yihcm4lMqM4RDBkNUBWCdiaPT7uNEmtFuUUgsYTfipOk5uEPUWoosRMRlVIiRLwFXpo5wd0v3XXP68svqR4VtdGoxDzY1QjCTEzTMHDOHffspqiKcYP11Xfc99C7Hn3sPW+7/OgTrx4Mr7905+qjD2fJpkbgMD+ZWYvhhLOwJz534YwYMvH7v+1D3WLxhY98PN2euFjHtCIyUlW7fXhAOZtD1QVEcB2njtNlP3NNpn/77z7+2CNv+o5v/7YIQ0X4WojSfNSrV3joimYgS7t/qM3LyPQk6pjhLR2jFUPcpmhwV/JtiuTx5I7MU5ht8yJ+qFaPF8FW0R4ATD9JOI4vJdaKW+ecOVp6XRvwzdHjLinlLJhPRiKkxClzrdM0TbUFQiMRh8JlblIoiNQ2C+4NDUDrMIcSJZam2Ip7w6yGang7jey6bhgG5lRrDS1YKHOpNgp1DJK3qLV2bVNQfuIftulnoHDjvRYpy2Zq7lGUYk5FaMFPLakCJxxn8Z7d8oNwIiikmQgoRZ8PD+RwiCqd4BLJ6GpazAKiFAGgzGwwonhPIXI33I2YnJGCdpTYHWHxFuGQULlWwFOKpLMWmBWXV1VphgdHqSk55y5XV621PXXhuTITan6CdiIRT3N1etJg6e5AjJgbum5r5RMRCG8TZ0VkGAZHuOFSy+SDElFKWSvUrAGb4p3hrWLn+TwJG4armwMkUftRRLhD4Ng+zgYEidPIHEH22NohNWyFfByj5u7WNhxouA0ROpmBcDIFJgiOksjmOHn39tLJXRZJ0Q7XYj0zkGZ8HECZmbSU2J4eA1wNzBKzCQQEOmYCboRKhHlXC42VUvsWt9oCdrfY2Jv9J4tQ+U854IgWXqMct+Pw+TiwIlF5+86gJMzESQ6nddDLt6sJZm6TKubj5Ij5fw1JAgBOieJ8J6ITaboOaNUkse1sVqJai5lRSm44rirAJDBz1/iWcfbs+Wka3F0oGeo73vrk9/3x7wPwo//b379y9dJ7v+FtORGZwksIzNyNGaljDU5sLN84EnlEiEM/yW2U3yi+THQyvJMlMj5tvoMQ2oz4ZNyc4VA14jhYLQgu8RcSFhE3imIrPE3MmGFpzQu6jQWNpKKTCSBmpjpllkjhZmbqhMxrLAW2Hym8XqhkDHAcOok8C4T41Arq6/VQAEjud1Z7d+4cPfTQ5UcefODWrQMA116/cXBnffP6V0oZz57bO3/xPIDlcnnttdc2m6NSx3Pnzj740P0AiNSsmk1ErsUrKmmNeogkpa5P7OOwcZsApJxIbNQh5VMXTp975bXXAOwt99786OUXXnz988+8fM/dp5arOJvMqpAL3JksPJ+JElIHFqPqVmEe0ysGAyfVEI0JLCRbztD8LXgjy1KkpwDAWArnFBNrM2ORYK0F4i6iCZh5+/MpUIFJgkLcvgXbRiYf+4HNXF3j1dMGH5KsOOKFRUrz1jfanqol1BYn5heI7VjEZP6O9CzzmdYxcw2YOYU7WFvEqZ/Mvm1MGTNlYjj5FpLPzJFCH2bs8MiklGxyI5OcDBY5F04unWBS4pKzjIcH5bACWPY7jz9+d3dGvvjll37lE7/+1sffDuCRhx6+c/D6MB2p0wsvvHDu3GkA73ryiZTqZnNUhgPYQZ+DiyHX3rihZdjZ7XYXnWMDoOjU9xFcDYSiIkZ4BIqVMtvtO69cvXoRwOHtG6+8crBYnep7Mh9Fhnh1sXdUMmCg4skbJJRdMhNptcKJqhGA4kRpgXGKRQCF2crJgcqWc1c3tXWbnAjs7s4m3ER6darMnKRzoOikJS4XREStutUkSTGRjwDuvXLpmc8/fbApl1Y7m82hTZGekFgJ7s7S9515BnB4NDDvWF39xlPPHq2ntz3xJgAPPngZuu92x21NVEwN89GhWlSLRdYPzWGNAnees+KPE9cA1qmYWdflRgAAxRNtbZSN4PlGOIIkIyK1gjZn6syMxN211tA3lXiuUhJ37OyE12kICRMhE1GwbySj+mBW3GVL4qx1cq3umhPDktYWX89cvJaqm5Rypn55+hyAW8MRlp0VunHzdqnjWx5/FMCpnmw8kJw9mbqGeZi0ylxBEwERwhglH4ydJTMzx1CqVHNWiniXqrkdHTFjT25azMM4Q0k6SZHmyu5BmiBGrVPRQilDg4FKAQyrRORkZlYqJW5nFxOYghwZd5fXIkLMyZycWq1RWbkqsdo0EfVEXhtDAzkJkZpPcJ8jaefwlBichUhbzZTMgqJawPHva586NmXUWsYiLbZsc6iZ+i65oQgoxYlUIz+mAlZKaaYPtmmackqr1WqaRuUE4JFHH/zJn/qxX/rFT/4fH/kXu3v9M8/+BoCf+zf/9w98/5/95Gc/ffP69fd/0wcuXrwLwOXLl6/e88jLL78oyKVOWXLXLQH4OHar5WSHXd8tF6ejYV6vBwaG9dEq9we3bu6uFgDKsJ9ScjJDiijiEOrDiZAgFm4PmSG4TuTVSimnd/eCoZhzjoA/B7yFJsa8MxQTxvOZ3WLW5hT5bXR36rL68Wj4q/Not3/z/2Vcue+++yK6zmeCfbRMDbPnzvNZHZs3Dxs5s89wKGMArm7QBqLCiajX9tab74aZoJzm8BqFc6QSi8hJBcq8oCQC2h1u23GzNwLH3HjE8CIW3y1miCUoVL6Ne5d2srCIuqeUZ06ZqKtqgSklSqmPx47jmvt2gNgK9a7rIjR9SxBnZpFEJKUaUeOnpsTuVErRkwhDVZ6Dok9mDpnCyTml6jAwSWcOSrAKYiaCU8izwe4gdVSl4h0u3HPXm7/+HY+/5x2vbhYvPP0a5/7tb3+rm9tYiYS5DVbI2qaERUSkmBs3vutdd1/6+t/7Pprqc//8Y2lyMSxEjGXUaai1SxkGciQiNYf6TurOG1245+ozb3zlN55+5jv+0HcE43NvuYCTtN8gAFDh5urapW727KNLHdRKKQySLE2XENWjcDVUrbXWYFmRWaTw8FagN0dIWtUmaeAcfZqR1VprKTBvGEtu4iGak7ZnoVD1MBk5m1nMlxc7O2Vaw0JE0voCK6FXSo4qLG0Rb9XhZkHxq5RkfsRCOUS1qJuHuyF+sbMDrvOjQFAjm3T0mHrMcTzjNJlZ3/c8c9xphv7GPSOSg7XMHNIH4/jRJ/rt0D0RUctGDHFZg9l7aKRqrVGwnbi3Cf9hDBMTgKkUU22qsRl/EJKNWc2R03G8qHqIeTm7RmceIgfaLt7bfkuYmBKRnQhO3c4TzJi8RVMLpygjLbRPMcswk/C8WSX2lFo2Vq3GkWktzJg3eXCCe1XVwiJxkqhZJmZCA5LGuybeWSf60Pa0uhvZLC47nju7RdTUMas7yN/NmUK2na7GFtNEzGbeNqKHpQ6sElSrufmFtJgzklhHCKftQbf9CYmYkwQdo6DpbnLqCWbF1Czlbhv6CLOW5y0Suekt7h0IhVQYuRoTio9vyy3pM87h2N1u78mGtWRKKal91asn3lagwLvP8fMKdWduWUtmWj00IMa8fWWYocYM1I6J597mokQnIiK/lgYc23HGdv6X23IgRtnuZqUUnWm0RITaks/n/moeo1qMJluSPMWOSqKDDJYFqiP0dWROPr+nDQZnpmJaSgmIbF6tUkpVp2masuS4pSJ7GW3cHGF4KGNZbwZmXu0uk5sbfe8f/WMAnn32mf/xr/71v/cP/tf77r378OBOBCwNm2m1s3DSoUxd14VHa0Kdhklr7fNCRKL9gyDudnJtpsKAFGg1N3FqUF/b7nGphQZTy6VA+6QkiVUdaN2yE1LqRKRUDVqHwyBIKZnXAOSEWEAkay3zvsXnFrTNO6w4+Bi6Rk4kJAZtD37MN9u+nsjJnULnZmNiHo8OKEnmdPZUD2BTDjfrg5S6aRx2lqfuv/8MgCtXzh3cOrx27dq167evv3HzxRdebfyqjLvvOX/lvrtWq66Ww8hbSRlM4jZpNWKS2CRn3pgClC1lr+xtrFtIlQlkm3F/2cco5PbV+892efHMl65vRn4kM4Dzp8/q4TCOpSMiR22Xi1iomhomN5UZe+nqUZQbNcVLu8ehClaYG7ZHHjOra3UjUMxZnVDdSL0EymgmDxmB3E9kcTcGBwjMliVpU3KgSwnC4WpilimYUrHbcguusrfboAh1COUJBSCwhLdc1b16Sl3XpQYD12Cm9l3uhmkjfDxXbh/VXebxhG/fDRLIqKjyXWsNMRkLxx84dsTuVK1KSjLz9qGtF4oabsb4GxGBydSDQpJTBrtkNh/ZsVp1QdsqZcjL3QcfPmMZT3/qxU98+vMAnJanTnUwSSmplatX7wYwTa9thnWyVVHdWZyKo2N9cPvSpUvnz++p2dG46VIDOixWi2GzaZPjBsmOWgGZYXXYyTaVQwBvfsvDn/7UCy++NOztXZRUzNaxeuKYApGBHDUSoDCWjSMrmZMbcXEAOBpsKrKkzDEMitRPsIqrYbIiXebmQqQ2/zYQz2kjAoEzOIrkaHWInJlMrevzMnWHR8VwBODihfOnz166tT+up1zMxVIE7yVJ5tULRmrg57w4a1N66te/OK39rY+/dWeXAZT1tSSHwkNmi0D5WPFcYjoAACAASURBVAV7NLpaBNTlLm77WszdwxulWnkWKIX3w43UW9kqWJG725GqC0lCBqCcCB1JZzaRBam7j/qHqVcfCQJqEEdTJ4KE25p5GI8iThvmIh3IyRBBdK4GNoYRSc4prvZU1GxiaWtqp3aOGat7iXJnc7DPEwHYQA4G9dz99osv33Pp3OndHgDXQyuHvuq5c9QwzCO7ENBJqJ0nd421ibMTOVhSZiYxy3HihzackggmrtSCwOAgaMRohiTNa8vbcjXM/Zu3V2qXxAzqc6R8GzIG3vhkn0DzbrnBjwnVHFqhSobaxhNUVIuAQUE7P/7X3Z0FhmpWzY4TN4jcvbi7lxDyZGZKQuaTe0Wr+zu3noXNJxEKrd9qsbgx3NFJlFKtZCCdvcrsxqk6lBib4TCWctJFpLf7Vs2khbl887d8w1vedtXMDg/WAD7wwfdRoldee/VXf/lXP/Iz/3J35xSAq1cfOXfu3GNvevxDH/rQ4eFhrZHggOeff/6RRx67fXv/8j1X6lBkdw/Acy9fKwcH73z8TaS173OORrfvRq3zaIPaiIGMXQFjoqA2n6BmVhgl4m6np7l0birjMPfMME4R4sQRwtWSs7mB6+1EN3I8+BYm5zmbHlslv2zVE/OS+j/YOPHW9JpS43ZN0xTuWnK4Qo9zb1yrmpklpAWHvpHgHmV3HJzWxrDVzSmyAOcZX7DQUg7Lemyqwz/CzFGNxB4qjlyr0VsKxzK3EX/RpU4J5jUa48SLWGE7GZhakxBJsezzfkiiaVE4h/sFmEyjnHcr3Nwxntr+C1oLmHKe7eIhV2nje55dKvHHMoiA2dyYOQY22y1o6FO2TUIpRSAMEmKtHjxpTgw4kwxjOZrG5I7URaQ8mbKIMLmruXXSRDRG6mLLczuPPvnEY+989+WHH3vx82+8991fHwDiuetgWPhJQ5YVHRdL4mmcJHy0ZgAu3XXxd33L+5/95x9duLF6hrhIiRdwCE/AydncxXm3W+SNPnr54Te/5z3X1q8bBMBysRPOuXDr8HzDuDkT19rMqjNDUWutIsLglNqCGlthvfO22ySiFFBYo2LHEyXAiTizhLwfQBlKpPz2fT9uphjZRjacVoM3XfEsHTVmdq3uNPPEoA7m5ORkRlsZG9Sb9KEkaQKloD3P2/u8Wq62q6laNYQGRC3qSIs1Ja5FHxLSEiOCQuPsDUoCyNzq9laJ4cIwFIDHqYpIKQpP7lNbg7mSCAgxAd/ut5iZhN29ztJZgIKw2YHjTrZSLaUYRTVZ06x5D9VVaE+kBZA7AqFCNsddN2wmhcc+wlQCx1OrqoJFakP+wYgNRm3ClVKy+SfQsWPOtn6WLMmMVR2BnQx/qgHqiZLVUhvvScm8FqjVxFlyH2dXuHiJpa2KRaKNUi1qhSO5KSKNzKTLZKTuGkiQhifxrdJn29tH3TvHLc23IkyrETM5VTeed3XHZvB50UckPuewkDQsnRBtVfEyz56SiJMQuZGom1DStk+lplAh4a2IhtmYJisNS4920MXB5zBmD4JGzHTgJCIEal9TpCK0O/ZYtUdEXb9w1+0t3Wx0WUSkbDbFNHpkTil1LMJE6Po+SJqxFuV0LDaJy5hlUasxITETJDaXpkoMVVU3Is5f5bLkeO3M2sZY5PBWTvg1N+CoM0EqcAmYBzYM+GxQNmtDr/mrMpZE1PbbM6g2hQAsZKUx0WFmj9NB0HEHwBjqldyZiX1mAZyYmMp8q03TmFlyikJhe1uDmWOagHlZPQybSxcurdfr69eunzp3lozi7fsXfuDP/4W//Jt/90f+/n/5p/7E/Q/cYxonbK+G4upkpFNqay7PKQxpanbcyjYV93yTbePoZ0kFQjUUGzwwkyj7HGMPRD3kHiCSJmHy2XHQFg4huc8CGDPmmtmi8zWrcfliljJXUYyYCPHxuW9WYpTpkQo/p/gAcIEYGp0n7kJLIqiVFn0+HDdlmGJBDaRFj2HSqRzWgwGAFev75cOP3XX1kXvJd1+7diO+hcWSzUdQSdmXvQCYpiEnTsJ1JCVPJJHR4CJHw2YsU0K3SF04CyafHJpzr6rDeNjnBqDlgnvvvbCudz3/4sspOYCdxy+xUynTaiGkEuWkEk21mLhBQcqUJTGAZAlkakWhJ7dkcQNvKfGxNgFRVKc063iJk7F7fE/RrczqwVkzz6YtBcU5fDESivR41EWEKJtNDt/uiJrCKSBtbq0wUyUYb9keONZsgqzrcpDk2niCIZKJaJw2AZGLvxjBalXTuUScB/bH9ZzGpCylRM4Ojcd81rYA0KqusJQzN1W8mbYkgkDNzFfAAl5YdMvb98Ojo9yJkY/D4XJ1erW3BHC4niY79Km7cteZs7/n8i9//CkAn/jMJ5988h1nz66s8vkLlyKNFX60u5T1gb3+yrVhPHjTE48COHN29/y5ZRIr0z4zQkIyKa2HTXsS3RzsTe2JIDiL206XgAIg5d1Tpy+8fu3owqWzd911yvQmgE4mYmOvxHASwxIAe8ee+r5fFwviV+pWAEoRta5qgSuLxdiDEzsTWJSos3kM6gBZk3KTYb7aVuo4jh4Kk6b9DqRO7bolGUjHnEcApW7uu//qq9dfubKR07t9N2UANkzc1b7LY+Wh8FgzgL0zFz7z2U+//tr1b/zG91+4ePqN178IIC+dselSYRJzZrT1AkhzThT2kuqz1aiN52qtItwMetrun5wTUJveBAlNgMyJ+padbAKXxKTBJHMSyY2VGDkn5rNzJ4TMk6kxCOqRx84CkS6lDiQiFNEVThLTWyIRkZbbRc3IPI31GGgTvjMiyQuh3Pfu3QKA+G7ZlOdefGUY7PITlxMqgCyWFw5xiJvCqgFITu46eCX2RLEgiVe1qwcOKqmNzVBpTKzm6l6ZWnFnFBN9F5KYgMWF1XEMkqhZY4C5QUS6nLXEY5Rar0hObCwhCuMY1ri1HHHieWQG7CwyjKommrVd8TCmxNM0CXfMgdKIUpgdajpVK+4aWadttcJGc+PdkKpeVNWsguoc8ifjiNQJXFeL5J4AMDozHo7qTp8z94gMFYBBqZOUe4eUqamscydmtNlsVI24c4RYj4m96q37HjhthuXiPgClPHZ4sP7w937nh7/nP3/jtTdev34DwLOff+bjv/yrk49/5MP/2Y/86P+yd/rU93739wD48X/447du3j44OLhzZ33u4t2r8/cAeP8Hft+HvuF9B6On4olWR+MmLqzkLgRycOY43p1BJZyLWyVC7EVKKTn3y8WCHDaHf1PDW87x2iHwFSGm4uTQqL62c6N43qMzyH0XVYI7af2q4cV2h/T/F6NitSpzYpZtWS8NFKV0HHYfQ3aeeSiijujKyFssorgQUfxDZ/fq201vmGTIoe6mNRbdRHxiPWi/46O2OjDW0dw2h3Xee4GadWUO6/Wwy/PM641NmamxgWlWiUd/EobOJFbaiCIJE7mQmFqLA2s/loidCK5zTqEwM7eYw3nlBjuxseNogDSQ38TO839aw1yVAEmZmImaHldSUlcID9M4aElmk7mRhH0gnkNmckdHrO4p8QClJV144NKj73zLlYefuHbHiHszCITQlLluZEFiJaY586VJXWrNnIW5xfGYmvvgdQ8QcxSFQcCJJfT4AmZwgrvTKi+Sr4eDzbe+7zs/8Id//51bzwI4vH09d13gPqzWmEsypZSSg4fNul8uYsAxTYNrzTlHlo0zImTNzdXIjQhO3MXJkaIgdg/M1/EIL56CKHaP1fUSz5DQtts/TgWCw6GljACWy15ESilmnlJ7tw7DkHNufIDGO4pbqZoRs4l4zgKgNms5mJJ0WWtr5GO8O6fv8Rxk2NCPEDe3iJOgUM/Bq1rR2s/ZVDy7vVpHHVKLlJoZxGjbAW3bBJBti8/w4zSELdy2HnMi87roF1z55OJ9u6D6HY8eEQUeZtveUyntCDLbLu3i1RCPQ1yQGHCYGVPMkuikybrtyZia+Ct8MF6NQk4evyv8TQytIIlLx5RI4K6JaTKXxgphl+B9eBKqTa5i7oAQEVVTU2vvIIFWdXcJ1BXm2FFHeM+PFRx+rFmYaqETthESictVq86TidludUIBHcbY+fC3NmtjAOKgyRxEOTy8cAKslmh6ZU4fV3MIE5kbmcywAvewd0Wfu91eVLNSxz5lThJzomrVtAKWcvYTVz7AJcxMjnEcT2jlZrLePFxIKVlVJ5CzUFORu3ukvTaZQgtMaVH3tRaWnFJuZz40mDChwYvKbXvg59QbwWtcWyXh6krqx+lrTOwpUBM0G9bmj3fybv8aG3BorcTthQSkxCne7FWVvCnemYNLhZyzk9Uax+/2aaW2pGMK2+f8zmN3hzVETMswS3A1DoCibk8lTzmVUjpJnJeRK6bT5JlyEneapsLHC2qF8tZAHhrUOzdvrVarvZ1dVF1Ivx5HAPfd88AP/bc/9NMf+afDYTm4NZxNewBSXk7j2ti6ZVKYlimE/X3X99Jp0XEc0aUIgDSjUP6YGW0tYdHrSswjEzXxp6jW1HCf1uRS2gLkHCi1xrqGhVmggV9w6vs+iL7RbBA7h6awDTiQUkdEIZKOfcWxA8idYDP3O7YTMPLA9gBNmUAxx7faaEhA1y3KVExlmLwUUiYAp89eyGknYXFQ16oeZpaxjlXHYeDNuvTdmb09AdB1aZyOyMfVqnOUYWjFZamkSo0HrdsGuuacTeFKps7HgB+AjAUEQx0B9DmrDoLV449dXQ/Tcy98DsDdd52+sAu3ysimtUs5hJaUWIUUMBM3bXsAAwFKWjFFGiNmKAm7EZOwtGRgIiPMauO5tmPUWt09ZQZ4mi3QzGwa8kqJlUhr6gLyVJXRyjgmcnOEGZMQN4wIVXfzmoiFpZEGCF7jTeaAt25nLk9FSFWtts6BKByaOpXSd6k2t5sFLJUszBMyJ1Ma2LntmBrjQ3LXZymBtjWcMPixHBPWbZ7fiUielUE0BwpSE526hYSkukmXOTPDVbWWIWY/yarwqmx02Vt/Wj/4e98C4Nd+80u//fyX7rdHd1c7Fy/edXBwDcDurh/tD8998frLL78+lNfOXegAXLl8qU7DMA5d8uiOmi2wFpG5ewe0cdoc0ETMStM07uwtALxx++i+B66sx+s3b/vpM7t7q/MAOjnM7q6ju7mnaksAtXZJdjp0ejRat2R0y9UegOl2P9W08EXosqwWAOZGGSTsMNUKrZEzDxaaDeczCYyqW3Ujm1dMgBkM5oRpmnwydhMeAAz1aLl7ev/5546m6YwsArRe60RSKLl6gqwEpwF87gsv/dYXn3v3u95x+lQ6uPPiudMZQO42Xo3ctRg8J0nz3qXkLsMXZRrqHIYKY0mJ3Os0Usct0htG4Fo2UQ5onMkxuHDSypM3IhKRU9KxrFW1qoSHMa6MWQHZMEyUcws6JVU6JDIBk7dhvxmVybROTpyzSNfMAtOIlLK5lXGIqjF4B7Wqmptzmh+coRZmFs4bi7YzARjWcufWeP3Vo/uv3N9RptZaG3e5UFFnJ4YSgD51ZrXYBDawEdN8fobgwojdbGqjT4GxFlvbdIfNd+QiADJx8+qVM1Lm43wxMZZwFvpX97ZiyjBm7maxa3EblQpLjJyOVx8kTRlGKgA2m40bw3pCCjZuc0oz5dQRhMFauWnK2FVHtVIrMbe4WZC510ieJqImVK9TC7clg0lggYoxg+ATbHSWOVmT+rxQ9WmamFRYG3TSDJXUplJHcOr75XyTVyfvFl2SPtJwhukGMxvVfnVuvR6u3XgNwHJx5sKlC3unu3GY3vr2h0u8Luvv/5Ovf/fHPvaxg821P/VnPuzA0fg6gA9+83sffODqYrHa2dn71FPP/MN/9q8BnD1399mL9/+Nv/Wj3/1HvuuJRx/Z7RnAjeuvLtDipU+EfFdAiaQqiDuOpScgxJy71EjOVJ1bpkZwIMkN3nSjbt7oyyBqb0ZmiDRSLDHbrHoLFXqt1WOm5FsP9vE24j9SCDbVZehWQmAyAy9TzCwaERezzIqSMwhgkcnGgCpkaRTV8O/N2914hXn7M86bSai5qwdKcC75t3L3Zr8+fke6h0u/GQ5aM1HNnbxR1ltmAVVTck+piRBVzXk2PjMXjdGqIROYihYGeQszgRO1ipPMdTbzd52aahuvb9esTEJeKIThTU2tQhTsU2iApduRqLF1iy8inCnOzZqdWHLObKHs8+pOROMwVnUt9QgjdTLUupJsatVUEogJGnlImOrUrbrLj185/8A9excuPfW559/5jidNzc0YEkYhhphBoQ083TSU1TUOAT4mOpE5cGtzsFP709zBvRZF4i4vHLOuIqw9VVOXltTThOFgGDflzs0bMeEDmSSGwas2X4w4QRwu3LHPWb8kkigloRQWZpvTCVFDmR9BA3NLYzP/Phh928U/BwZSm4i7kxw3w1hHodSKjFkHShyuB4tMw65L1NJzJOeMtgQKYm6oeWyuhVyY4EZwtZAORCHsZiFzxjSOjQNFJCKNaGMe46tQm88r3bmcC7UKA+oB541PAHjXJzMrM9cjpo25W7i7CJiIE88/MhERXE0VW827sJupVm2UyrZrUC2w3q0eW4OJtvvmWbgBii0yWsBqSLCJ57gOZpoHHM7EzAR2s+I1taGSgl2YWKjqSY9D+/JC1TxzNz2E3uy+TREncrUQNJu78wnnnRGcmFMThKkqtx6Nzdq40uFEMKvWclEpCgzpMhHlLCJCaOGbBDc1ImcRchgaLy9yL45Hots3awv5ltqMLIHwtbZZd0OzGJqpBcIT1rRtTAyQRvLrliUD16pWjdwlWPuAOIoqA+QksSm2rSwAx7tMjse5mJvBC0y82SFjedaE4mjRVSTSMkrY4ew0F+IsgAlERHQ7vSKapsqMRMyUmvrEXTWWVZRkNrnHxLQULUY9uTf4GkjiiXMPSXrMEDfMCSzqQ+wv42YjdU68xS/MhEc356o1i8yXi9y9ZUUTw/E1N+DY5izo/D01zW2pDOI0e2u2uqBglbd8Mj9OHZ/zrlqnxwziWmttsXDcdLAiMc+MWZo265cIM9ot3ppwMIe97PDowKnBw2cQhgb0qrmqmAGrtXaSiqmT97mL2fzdl6786T/5Z6ey+Rcf+Vff+oe+BcDe2SV1Ll0WTiwa8YduplZKM1w33kepBfNYutYq82ZS1SJWp70dESaCWsqYk3eJzRCgViFnTilRzvloc7gF3hCRVi1lStLHgGMowzRNkih5ajquhjKJMKQTWP4Tghc9obRs5SrBHVVtO4thgOHMTqqYT4exFkrc97tKvuwWN24fAHj66d/+zGef/tSnf2N399R73vOeb/yG9wI4c2ZRyxo+7e0l06EJQMidNonhrqWUSMFMmV2NnVLKksgMWqzZ6pYd90kGG9ZrYAIgC8ksUy059cO0SX0UUmWxWJRhKrr/xJvu//KXnwKw3hBOkzCZog6+3O0BVJvGcY2enbPBadYXyXY3YxonUVxDbcMqJqCZSdS2TDib8YZkPk0TC7p+BWYvJe6B6KvDfESz8sHJo2eoqiKNmeLutU5hyTOzxTIIf1ZrrTq5i6Rja6WksPB9FZvHoeY6bUqSrl90MY0ZhnGaqOu6fpHJ25DI3dojQk7HigYK5GrOyc3qqK3lRoqPdBLGlpKklBQOm0661eIyEozRUgbdU+zYLeyrjYdqOeeDwzs5553F0hQlhtBOu8vsxg6sy61Iw3vi8SuvvHb07LPPXn3g0asP3L1/+xDAc89/6eDmzYPb+crly4+9+W3MRwB0urPsU98tCXXcHOqokYlrLNp2+2IULSmcQGzEmNajpBTroJ3ds5JPnb8NdxyupUunAHhS9SP2EWTMkmQBgGVn/2Bd0Y0DUndaRFJaAbgz4Pad8dyF3QUn9mkIq1HVCPuFmzTwOtQtrGMKJTPVKGQDPZsCY9ay0N0A6/puHEeu6FIPrwB2d7K6UcpHmzJOXSygM0uXeBw361FkcUp1CeC11184e/b81YfvK+NtwRoWg+Bh0YuWWicX5tQtgtxZpiklrgXwtA1QnEpx165LOWezEidH1y3cfbMZAe64b0K8Acsze6vlOYaQdtNUAWyGO3XcgDklcggzdw2NyTAS7k6fOo3Uxyk11v3BTH1NGiRzAbDs9xY750DJzCrGSfcBTGXQyjll0KSqOe0A2Ns9k1Iax8LSu7sQih4CWG9uuTuhL1pduIwKwCa588bR1XsffeubHsx2cwECUMbbKfM4bTwl8pQ4A9hZnDWFJ1QfpnI4TRsLjAggkpNw0Qqn+AzL5VI6cRqcTmWketABQM1DGV03VY0YVScAw7DeWa0ItXq1Rn+DgaeqpnTxwhW3ROhme/9hqfvqThxibQlsGwdBPtLBopjuO/FFpou5P8XsaiMA58KMUtTdSxmivmnjBS9mtrdzKadlLI1VyzgdlnrkNDBDa3uCFv1iudzJua/FxnFq0kuq6hvzWmrJi9ZjLPqdhP70arfratfNY9CJACt6WNd3UupiJnVn/44k6pcdkZtX85BTkdog4kebN8ap9sseQMrTjVsvjeN49sz55176QtDRhs20t3f6/R987zDcfuKtD63Xhzdu3ADwx//Edy1398LJ/KZ3vOWTn/0CgHe/662XrzywLumpL7z24svDtLkN4Fu/9UN1c4uosBVAm32UtNVmxDR7uQH0iy5JJvNSSr9ctkxjdYVDqxKcLE5aZnHVxrQHlYaCk67rfF4txCaNk5RSwkifpNsOOND2DF+1O/2PmYbrTIgQkSiQpmnKOXddxzPu/qSqolZj8WIlNpPk5Kpe6klRQ+q66BUDJtIgC8wknro+Xg2tubKvAjzNUwuczH9x96p1yzVXN2Li3AW8SW2cBarOPP9AuBCnnFkJ8zVULanrAQ+IsZcQbwEsSDmJMCVPqh5Cg0k9CqoUSXPRP9e67eV+B/igKZQ5pZiSh0E1tDCllMx526jVWl0Qo6Wmr2Ri5sPDw2ksGdA5JkFY4C1AIhEnQt91RoaEvUun7nns/nMP3jWgODMnMWsq91AUEHNIIsmd528h7B0iQifwItHqpJ3l5IYui2LcjLXWvFiWqTKROSb3rktTnaj2ZmVzsL9//fZmfxM16fkze+ujw5yEhcwIs5fE3aaqfd/HLiekW4lFUUmdiCTNQYKgjFA7OmCBbzCK1R/CxDRzTGKrF9TGFCTLUtRdmbnrFloag9Dn7WBKyd1KbTKBzWZTywSgk95VG5sRiEYDCqfSsC2JXQ2wnMNDENNMjhs2wooT59l9WYuV8L/McUAI6UyzE24T442dTCucKc8Ai2EYXLVbJkuYxnV8qJw6VU05jZtBmN09bEqYkYIzUJ625ojqoQxHQ32HEUw17t4oqqPRCP17eNO2N7OFGcNVdSasGcX2dfucHm+sVWutDp09CC3IjJglhBmAoKU5RsOrXmNdJGAwZCtGaZxUtOG/wwyTT1uOm9bqfc/ezBa1mrumlNxQp+o5NeqiuZYaRCEH25Znzyw51F/ewAjAZtqYoYXUzPrrcBidPNC2iSXt50CA7Z3gvwN+ZGZWa2DpqgFWARQXckymvOhtToSpalQNpizSpTxOYV81r2rzECpzjhGeMJvVMAbzrA2PjWXuOvM6lhp5JYsuZ8o6lWIq8wrK4GReas0sInlL7LXQHTFT2GqatxGZhTxySH0LppWUU0plHOYUm9bUEFHOedkvxmhhUuTXVK2BCGgL9ZQlpwxJWs1sazwh1WqGolWonYpCc+zLV4lrfCszBPxrUcHRdR1mO011LVXjbdF1nWlJmclomiYrzY1Cgtx1pVQibPE2ZrWUEoFd1DcFRymllEKSU0oxUYpBB4EyCVWv4xQivU4SmZdhiJd6WBvAYnUqjt3VzlimOa+9mhsxE8cvndpjCS/TaO4azs9wcStOLfd2Vzt3Dm499vAT1169CeDZZ994y5OPn7qwOjo6yovE87aHibRUN+r7vjAATFojla2WKQlvAzg4icE2m02tFZJiQhF4UrexWIW1IIAudymlUsr+wcHu7m7rc7SoKki6riNICJOKFslJhIi5E9laTH2OVRNnqG3R7Kq6XC6FWURqqSGu6XI3lCmUWdtN0RyH552QMDWTlfi6jDvLU8Nk6/X04svXAfz4P/hnP/uzz9QNUPCPf+IT3/btTwL47/7KX7z33rNa98l1nPZjrZco9R3B3VSTUFBOzSxzjmEQsRy//Gop4ySi41gWvaQIOoEmTlqnOm6C/ABgqso5S6pEt4qtAuM/DJ6S+KTuPbg/OtoA6HakT+BFGlXY0zQcxAUvNnZdV+tksI1u4jXZSdf3PcBh+pi0Auhyn7qM2gCiM3uvrnYW6n64XseoLqd+9p02mHVKKbBYUSfVaikls9rQ0JLA5GRRHq2HYZblc596sxp2gDibbH5pOFStzmovA7Do+iZqnSXKRqZWoGxaWpIIc2AdSMQMTWWQQltIWqdaa7xvYgQ5lImpOVmaZMO9lOJMCFlU2HxSaognp1LKsuvjhmNmtQqWnHMTH2otBYt+l5lrAcyjh3T3cX2025/ZPzpYdp67DAA6PHD3XkZ6+umn1ptHHn/0QQDLnWXXvfL44xf3Vpn01s4qRYWd0liGg2maupT7xSJKqFrdQGbImapqdQUgmdV1LOvEycxKMQAj1lO9k5Z28fxD+7duJl4B2OnrmVOJmTfDvvuU2AAUWy9XqW6G5aIb6mBDHn0CsLN7vuitSQ1lWKQS9NM62bJbFURkJCIqDKaT1sxCkaAVW5GiRLMAzo+p/goHszsJIES3Dw4AyM7epbseLJ8f7txBuu+uOhYAmX2ahm7VsZL0y/0jAaCaH3n8YclTnQ53dl3j/wnWqcAkcSZOkajXQH3FYCwkQm0fk5I3KC2c3aLq3b99+65L92wOy2Zdd85f6BdLAMvl+X/7cz9/cOe2K+ogi8UCwN33nH3fNz25KfuTrm/evLl3Otf24QAAIABJREFUqh+nozYB1O4zn/zc66/qWPp2Siw2X/eBBxarZcLuNDqoB/CpX/vyS1/5zZxWgC5P8dd94+Mh7M/J3aFW3C2nFYCnPvvF577y6jTaYrFcrw/yAssdAvC+b3qbCHV5MdaCnLX2AN54/fozv/b0ol9d+/KXN4cvv+udVwG85c0Pvfb6V/bO76w3h53I+mAD4JMf/cVbNyZKy1Pnd97+5P2cKKaQIjRsikiCLe+5eP+XvvwqgJ/9lx/b2dlbb25zGsjBZQngrot3f+CD77u5f80xmpfcrQCcO3f2zv6tnGV//xA+RzywwHnv1NlP/Mqvv/DcG8KLGBcuVv7173vL7qlcdCLJoGPSeoSROzdP7zhMe8szn/nMbz3/leunTu0ebu5EESuJLt514b1f985pOtrZ7Vt3zSbEKS0+/otPrQ992ERlQ7/rG959/uLFqd6sZROjLq38ykt3fvPpT2vllLqYsf6+b/7dwOA2SOqWezuvv3YDwIWzjzx43+Vff+rzv/TRj585vdI66VQA7KxObYbDu6+c/z0ffN/NmzfHsgGwXJ0ep8NpmlarNGwGPkG1iMExJXKMACb13HeSaL2+vrOzjOkwiIruLxY5pXT9xsuS6PKV8wDGcbM+GnLq7+wPOzvn/+6P/jCAz33utZ/8yZ9APvVvPvobt28dDUc3AdxY+x/44Ls6LqdWxO5aNQYZ4zj2i16HygkCOjg6AHDm1Omuz+N6I4lBzZjo7sRBNERRjbgoM7B7KYW61PW5oxhbo9Y6DWPf9/EWiHM15ywihuruOeeZ8axbaf7JzdDJjdfc083G0jiCZSta1mkaAt2V5lKkunFOXYaSieSpjADGOnSSMiWP8S8xgHEsKQkncVdKaVv3E5FZVfX42AB0hhxH8EFKqYzT/H4XVXWUoXoonJ0JkbFa0VKVAXAys9BUW9U4eTKxm5tWomyw1Het4UeblbR6vYGEcyBOVGtKabHIiPPXLHIat7E1TDyOY0yUfJsVYqahyYZOZZJc8qIH0Pd99JBmJrNIttYKx2q1csX+/n4vHYB+tVRXdjvcvzOMw6LL3bI3pz5nYUqSzV29uFbhtOjz7eEgLfOZey6cunJh7767D9c81aLuIK5eM5hS1EhNy8xJqg5jZEiRp14y5TKpqXbctNI550sP3Lv50isb0wWLCRXVLuUyVgfV2NgnKaMTsKSFre3mazeuvfLG3ff0AA727+wss1vZDCWnvtGvTZeLBViLas553pNNRStLuL99MwwzA1HiDdvnrOpRqXY5IUnoXE6ic0Py0/e9WwsTSSkRSUw9zGyRQqrcBTJ8GAbAI94i+oI035bHEqcWJNya4dQaSDdmYk+ZTTHTrxUkIomcrGpKqfFNmGWeAIQGalaDVgsprnscPpKSQeGktbJz8wu455TKOEVcRgQtTVXdTLUQe611Z7FsH4KsjU38eIbYCJRBHCEKYXVLAsrZ4CRMsyYiZkaT2lhVZh+Etj8IeDuPC4dgSm50EkWshlLKzqJfLBZVp2hMYvQtzGowtjkWUGspnaSUGAKd6hwsws18ZidQ9AR3qxYM4Da4MbfqtevSVErfddFws2T3RCzMqWr7maVM3AJmUeukMwKpFOMkXo0cOdbegFbV6oYS13DGHjfVTy216xZz/AeZolqhOdQjSW5jUFUziGTmZHoyytDNjYhyXjRHca1WSlqQ68SUASz6jsRclYjIqe/aqb7oc1W1qsRk1XLaTlTFTatqoLtaBlWtxA10irlWD96fsKgqRc8TbggndTJ1cMpdirKcHc406aRugcYL7wLPrMvmj245wi6Uxs3UrKY5CUviCIicPU2xNAFzJHVCGsWJJPJ3HeZzKjHcA3R5sgcxD8aLhjWhdTEQdyThsMBvY7y+thQc4f43N9myJQCNlNfo7lIKLb8TVGtV77renXTmlxC5iBBTTGfjtRFKB045LGHxvDl7jCPnCHADoFOx2vSQgafbojHZzV1FZE7dbfnzNmd9xXCh2aChbKZzChuRndo9XWpNqbt06e5f/KV/B+DHfurHvv8v/ukPfsv7FWxcqHGeyE2ZiSEnebPxjBHy9gmZTWWz0PRkMgVcVUFGjjjI4lW6zV6ZpWgZ4MCAwTm8kV3XqVdVq3XiNpWVtqyekeMnQCQcmbVmlnMOWHH8unEciUUktz2bVzIXjoFjtK0KYF2Gfmf39tGdnHcP1vVH/95PAPjYx59PGYt+mdMSNv3r/+vXAJw/+4//2g//5aP9YWePuxQ2CEQktgNuxM3sATJqWwmex67WFoMuIb/Sghlg4Z4r4M5eHHDvZgiIExXBLeHpwoULAEolB6tbqZ5TF0b6aZo0T9Og6quUur7vZQuQ90Itr3smKs2LC3dXeBMAR83N5O7jMMRJ2iVWVQO21d5WjjRuNiKSGMwcQ6L51ym5iUjO3YzdLu4uwn3fdYgshjFWGQCP08gNERpeOGYRD7R5uzRN+KaqNAtWm7u1ydWMmwGPyNUhaD6XppQiYneN/6oVrxqHokjHwZmdt5jeAsSdmRXNphhfmapmFuG09Zc6jEgYbkSRHwZJzORmXt2IEqSFBzkBPBzeJvPeF+2XsZZU5a4edt+Xnn/js+sBwJvedP99D7316M5rauuLp/bWR68CWCyqTQOBlovMLLHTgHJOXTUmdpAEbK2NVuuYwWzkZGWqACYMRofOdrTel7TabAjANI7m46nTO9QZ3JWmGayvueeuYNLQXcXeuy+Vi1NiKq4JTZQO11q01uo6dX1qZRwEkZBHnLsOwGQTQhBbbRs2mSQlSWbKzGQO82Nnsgw7u3mzrndujXtWACx7AclYlPJqPUyHRwOA/YOjR3f3rB65rl0bq0hdkwgxRZBPjIhDCsTMLFnV3XSO9XIisMAMbh7I3r3dszdvHPT5zO751TjgJ37ynwL4hZ//9Gc++4X9W1guoSMip+PCJbz57Vf/6H/x7X/4O/9gl7SW4ezZMwBef/XVy3c9/sM//Oc+86mNFoS7UxnPvvCPatlPImp07szdAH7g+z987SWMAyA4fQGfffpnYuxytDla5rQZB1Ne9mcA/E9/7Qf//c/9djwTO7s4GnH2PAB84lM/NaEcHN5J/e6rr9588aWbAC6efuhXPvqLH//5X1YFHJfuAYCf/siPP/r4lYPh2mKx2FusvvDl5wF8z4f/ZyGMCjCe+vw/eeiRe69dfx7AOFrivfNn7/3C5577r77vj73+6gGALz57q04tSKzvUDcA0Pf40Le88y/9N3/ugYcvQv2VV14A8JXnnnnyybdgZxkouDgEHeZEIPnBH/yrLz1XDvZDpAjp8MwXf6bWWyzJsYUoaYhXad4vRkvWL/f+5t/4oY/9wpe9rd8QUtDLV+hTn/nool+VchQ1+lTGYb2+fM/Df+dv/e+//tnr66N2INx7pfs//9U/6VbTqTPdwcFtAPddeeTpp17+S3/+Rw7ugLld2E9++ndngUhfVW++fvj4g+8G8O9/4bP//V/5O6++dOPgzsGwQeJm+1BFv4IkfOd3fej7f+DPPHj1MoAbt79y9vyZo/XNg4PbuztnG2yoOqETAbND5mw1qGFKObupYwz1GXEND6DqlDvp+g4UGhC4QW1I7NO0b9MBgIcfOPu3//ZHX3jRwZeHylcefBTAj/+jn37lxd/66//Df33rla8kJpYM4OhwyH13cLThJAY9OFjffdcFAJujYaojBNM0eW0YP3CLBgSQeD7VzWcAS1NNbo3H0rYR7R9KTlvXdySwxkNqZtze63QSHff/VpDxVztZZquzz/RTO/ZcqCucwntP9v8w96bxtmVVleeYc6619znndq+PjogQCTAIO8ifUKKolIBNYQepSCqaamkhqWVRaVNY6i+7srKxq0wbAkws0VQUM1VASkQCEQUkRVAQEEQIiP7Fi/fue/fec87ea80568Nc+9wbVv2qvhIfb7x4ce+5e69mzDH+Q9uoLYFBgk39isUMCcwwqEWJCTbpek4pRtntoDJGEYO4e0wpjp19AWZyci9tUlIpfIBMIRHFXZHcnC3FoXzKJhDM1VXNSVqoiiBEGn+zEMM2tSwtAwqQmUeCiSHaSiDYrM26CdJ+/BNW1jYnY4FgvrVQb+OH1WoVf6zrOiKyYlO4PQ6llHOOFsyqZawDyfzw8GqtQ+p2ct9pRUcpO2VCcdYahj111WFY9+d2Tt94fn52J5/ZYS9GPo4jA7nvkkupLVyWckZC9PR1fR8hGrcg+1CigABERMjP33rTR+95cP9wvcs9ErsHDpXNCQJLQkJKyCw99dcOh0ceunT18tUbbmi8nzKuiTwlns07ttQiF5EtbY3rG1uHqznYoMacppeUYrYxupPR1G1pm+KPEwC4pk9NR5Q4MuimWCERb0pep6BBfB4a+SORLqdERFFK1YKo0lxTzO5oKUuHABYXsOhyAVBrTPGciEMm8ynr5EHBiAP6CdYskbA4CFNfIcWqS5LYMC0C7eUyd/I6vQgefvbEAjGY4kRL6+Yfm+z9JSbqzO4e4WIzTSmllLVdv4/VRpyoaAlfHlPwKDQKT9B6PbpNDc3xnTClruuCHmBT/N9AtVZKCeCcc6nNVU3h2VIQeepzmN2qqtUh58zkZjoh6piTeC3TJbm9YgkcyWk1i8cbrZ81uZpZbQWRsEYyAYGJvUk/UQBsZgj2cSteM1fNXcciJ3tkgisRv7h2IPQwELWW65y7wIgQkcik1apOHxdvBD6rkQBoh/xZ16t514ZAgILcWUSI1aelnsCN4m9R7RpOs37WMQOcqVbzqaXbnQUSJGbxdOIekVICk5/YQZyJ0RJbfBwR0BIKbE4yvTJlWEklh0g0rcmk2bWJYOLJ8MI4LlSO6enUHHSCVksthKXtkEqq7hGOaUkhz13XnO/Tu7p5trvUtFGapum1Vp9Qyp9qAodFEe7mScLUWhRYymjN2VCvA9Y11ALnsPoE2oCZowz3UZVGwYv2Y3Q5zEiNmBi0kcESkRHCdkgNGhhLjAkJiCgC7GilWgY30/bbbpKW0zExZaKDEKnqONatxdb+4f5tj7sDwC2PedzrX/v7X/rsZ3TdfKgl1NMuCQuxUkZHxKF6JM6BC5sOCm2BSym1hc/YiVvYT5oSwSLRR7AJ3odZSEttsRHmDcbWpnXQ3Q1B8EpT0+cUddP2FkzYXiQRuLpVg6pXtcm3b1GIwEQWnkxTRyz6zBytfkHflWxsSNk4/dm73/Oud38CwO7O3HX3YF/Lis+cOrWWEcBrf/uub//W5z/x9usvX7lvvjeflHWecHjN/Bv8YXKXcAO0eiQHkKX5NWpmJ2hjKJA7iYva6ETVoh0AbAJUxpAJi0UCcPny/mjnE+ViyJ202Cpql9KqVCanipRybccdq8YkIdu1JQscBQoMAqo1C0OtZpa6GYCqYxjJNmSm8CjGAtHeC0qJTxTpbayDZn1OZhZD1FiI+56MoNBNibUHmdgpU27lcMYayOtEcCad2uNaERe7kWNqbIneHCKrdVqJ0XKJMeHwTXa3taBvJPDN182j44qBQA8gs0ROe6glnCwAUpdP7itBt8am2g4gFm7pUIZTNXN1IlBqx1Y4mVXutHOwuR0NANJYpbf57tapvevybO/P3/tRAFf+/NpTn/KZj7mww8OV9XLd8wyAlqVwJTA7Q61GBkGJKZs3dY8gOUc/FoqtU5ckwExVAGQhTsPWNq0Pr+zMbzTsAnDLQ+mO1kfSgdMIjurWkZBmMlsYr5eulDjNAThG8PKoXOsWzhiZStiOSileKVEi0o0ESXBzL6q8Qc3zcZMRWYteMomQOCN1LOLkHM2UnnKfxgvX7zx4/0NaZvOtDgB46cbLYaSZ9N0ivPrL1eHezsz8MrzAsgTs0NldI3vrVuHKjd8+IxisuFZ4ewykZQ3dXYtj7/R5ABcvPtLn3Z3dG+6/9+qzvvSrHrwfAMoId2wtqAyOSrOuB3DpofXb3vKxt97173/h53/t99746p2d+siVj8Urtl75Ddd9utsHthb9ugwAdnZQ6tH2Hg0HB113KtJDp/b27v27q7Ne1lXPnJmFPfjg8Eru+sPl1b6XWX/qY3/3AIA3/8FHhZDS3L2sDisnXLkEAL/zu3/wXS/6lkcu7Z8+e/YXX/VffupfvBrAy17+v914ZsdXmPfgjIv3AcAPfP///qY/+i+Xr12CLkXLYrEAcOoU9i9h1u/k+Xpra/vBh+7lVAGk1G3Pz/7MT77y1//T6z7yocNA6tnYsecuJUnjOK7meQ5gvVy98ff+8g1veNEP/vDz/9k//19e94bXAXjk0ic/93M+y51Sl5mSTZlBEKW+e8xNj/3g+z4y73k9GICtXagKMVfTnFKTEOO6JtTALgFLmm298+3vedtbP5ZTSikN4xpA33XL1XjvJ/wP3/S25/7DL7z3gft2dnZit53PF0x5e+v0sL60mIUuL/fcvf43P/5zv/5rP/XR+//r1nYP4MqVR+B5WGGWaWu7n/Xr2NfKWPrcucn2/PyP/MhPAvjt37rrwfsPy2ozWW2joySdjbI6HH75lXf9yi/f9R9+/ocBvOCFz77n/vfv7PHpM3uPPHwtIjmzfi8xgY24gErkVoKQL4m0Hl/CpeERiIjW63VKaVzrZFWLfNOs1kqdAdjK9sr/+DMv/LYf+4v3f+z22//BYCsAn/WkO578lM+7eu1oGB1Mp3dPATA/RMK8y8UUbovt+dXDqwC6PMt9Wh4egX2sQ+tJYAZIJ/QSt5ZWbSi+dtI7dlg0gaPUYHnK5KkupcwW25seU6ZGIouSPTwqtjI1VTqf4C+6P7oOcDokqLvRJGerqzslTizJtQ1yE4vV+LqYW7uLJmkKiZrZ5iAbjPY1keSpcZMSi4hQMivDusxms2ZOmbwPKXPquvjOq6oziGCEUht8umtp9Pj+86aV2Z2q4Wg5MEQapTiKitphQkgm1Cupe2yGavCxhpyepJuQ4RMcKtAVwtFmsBlBERElYcZqWHtLwMDcUuqSJHIK32u7T5LVWoU4Z4n1cRyGJEKwYbV0V8lEAgYnkWxEVmAW6V/zul4fDTac2rv+zHVnZ3tbxfV9H/r49s5O7pKAGAxrLfKuFnwFg+qmnR4UUzkWFqSmiKm7+5mbrvdFd3CwZJOZZKbOhZG4mlMS6tKavGbuusSDj0O5tn9weOWAfQEgMaXcWS3mVutoGliN6E7yiDpNs9kwnMbjmTb6l7gTkSlMldDaFZNI9Ulr8IkaQC15HaS5pvFpSFfUJpTNalGngyM7AdSQk5yYg5RRbdMh6CxjKZwTI9D9rYwsUSeJVFWENfAf7FrN3SRoMraBTfAUr2gv1AmBI5YbtIFTOIOo/VJ8aiAKjo67pcScW77DqsMalKfqOCWkrAkOzHDfPPbVAG8JoTZjl0ztvm0yOfjUojeAGRzukrZlM7urNmj3sfwKcwIlkcmjAAF3qRt0ABjuVkNMcVVj0rhVNLqKq4gYTE3DpR6Lz6CjqXFKLOLVmhV0CsIown5hbSRMZlBJSVW9xdDgoKqAEXEKUEXAwRvq2tk3AgcHHzR+P61wikiEc0A3NwCISNWFwFEnEoozOxOTpNTkpcgvMwlLYkY1PR5xMokkdriZetPoY3LPKS3LQI0yg6qVqnU5xyQ+fuNOZu7sRCRBVmqY6lLA0UhN7m1VZoJIdjU31Vo91pnW1wEGy6ZfmZgZVc0MYn5c5s0pChZOsnWDWw+yuM014MOEmI2NM/w5BpoMOAZ2TrRhHrp7Y2djs6HzJDg68aZJDETkWlw1EK9ol5BmPzQ0Ogm5S9BSQn3jTz0GR9O/vSEPqZGPIMw6ljGii2YBoAr7PThpVSKTEzzbjclz478iNlWFRpnKhMKGkTlRlCMcl6hxkyh1M9twAQeaJX7T2sAHMvWEERohfBwLx/2VCU08synLlGYdu2LRbe/degrA057y9D95110H+0dbp/OwHiVZ3IjMnJUoYODTNN4nsk4UUmyEMRFxYjOr1vZOEg2gLhExpH1cNr1e1Jrbwt5Ta6UoJCKieP7J0TDm04yLjmuvT/ZxxITEXAJ7Vmsd1i22l/O8T9lAWo7BRRyVaqbExFP1U98tlqV6YU6z++69dHgAACNbWQ+JT2uxa5dtd+c6AGX9wP4jq8yzWTcnE6cT43y0WVMcoURCOgwAlcKMxVvWyZwIyBxVnO3WZwhkkUfNE8Cc3IlhjCFRH5/AxUculXph1u/aeigowUwJ5kVSAFxVeQq5cCLAnIUcOPGhTfK9b3JGx0FHaJZ0rLBOTpkNuD7OJSmlTbc2Pao2iWLGNfkJLaVETO5WVc2GRl0xKqUIqO9n8Z9P7WiTXQjCbf8OF2tWj7Vr00JI7gqy6PWZUPGt6conVxGczDQWpWOyb3SVhYHTLGqJmhephnDLx92DQN/3XdeRualKqziFu5LD1TZdYk4MU3aAU2Kh6f9VrNZa1LXr+o6olwRgJrS2cViPPLM7nvDYfr4D4D3v+9t3v/u9esd1n3bjnuoQWwSLSF6wo5iK83zehcARsD8icjUiZG6EdjLKKbFbVe9zBtDnfo3x1M784eVh1SP3HQBd3q3ul68OIljscDczAG7BtFf3UsdSuIb/3JAN3YDOO3Yr1kQkWAUZ55y7nOKsMJZiBMkpMWv1ENpyztHQEbK8NnprVCuUJNnMtJpb12J3fLS31937cfeac58ALA/3c2aXrMizbn7xkY8AmM87SUrQnHPiLvYTJndbIxPBqlZWjd4Zd6q1alm7q0i/6SNudwqz2Ww2jgXA6VPn69jd84nLX/6s5z70AJph3HJKNAyjKtjdxzWAJIDQbLF4/19d+rqv+ebfef3LU04h+S22965cXRGwWhbpGEDf27ha1i3u+t0yjN12AjCbzdyvGkRNV8t1i5ImEPl8Pj9aXuzz6T9927tDHkh5dxh0uodgawEAb3nzu573vOcO45A4Xd0/lC0AuHTxge1F1wvEZLmMQDH+6r0f+4l/87KXvOQFy6N7us5UVwD2r8J5sR7qbFuu7F+6cGPL5y9mZ//5j/70L/zsXV4xn+XVYXSBKRHWw1FHqAVRB+jgxFCzl/3Ca5755V/8Hd/+3QCIDh++eE+SrKh+onXL4Dnnw+UKDrcupxGAsJWiO9v9ejzcpLWZE7GB1MzMlSyy0/md73gPEYQXw7CKpWt5UFMnIH3LXW//yuc89eyZ8xF6r7UOw2DKzJ1WLMdgi3jfz1/zG3/8tC96xQte+OzD5QMATu9t9d3WOICd1uv1hQ4By3Abx4Izp2757u9+6Wte/S4AVsIx4l0PB0pBmjClatznU5LccO17v+dfA/jCL7nj7IXzq+HiOI6z2azvdgGUkQlCbMRkrphqywByVyKNKX2c9wLG1Rml3In4hh1Ta2FOoEqofSYAly4/cO7Gx/wPL/7Ghy7LrY+94w/f+AYAd3/kg7ffcSuxzefz7H71YAWg+piExnFw052dHSI62D8Mo82Vg8HN+r7XoW5QrzoxFGObaU2iwkxt4nPS/ZokubuItbiueSvVImeG6pRPJsIJP///T1bZj+9jG4Hj2PTBzITamryiggTqFRTiAMzgNTAJxsxhjNVqnBjMIjn6HNqfdBvHMefep066RrEyD0UjzA6bYZiqSiIWaVo2kYKsuY8aykqVqlaGwZwJsT1HYZA75b6zaRJspjGUJiL2kIE4TpwQYUqUwomp8SPM5r27D6qJOEooI3naziEnsAWTCSLwJRIPUgZS6iSnaGTkjdbbruIx5o1PpsZQykpJHbv4aANLZ0bOMg6lkvEsCZIOtipH1tnW2cWZ687s7m6vDpc57d5843lmwGwYRhhy7gFQ5lpHJ3AiIhpLiVamkMnaMbpBMB2gcxeu3z5zdv/qaj04c8A+4MJKikyUuWrxzDmz9hmcx+IP3vuQlptjG+1SN5qb1XEcTXnCMiq1ydRkGo05Cjcju3sb4TARU9yvAcJmCDRJV0H1qscubzMza1GXZklwZnFFDPOaIWcSMcNOFL+aRverVlRdEUDRqPIm99CCTiiDTkqmm5bOphU6xWTLokUjDoUcWPjgVIY9xwPYGcITeVRFMJm1GybAU1FdDMi1WKUkG+KDs7kqEwugtVCWk10SJynC7t51XSklpIS+78JVV01rnawNjWOi3iwDbnocZFNV95ivRyVQK3+11oUhPg35IyVEraR6U1RkZuaWCD5q2bixiIiJ4lZeao3QxFQ6zm4URsTJKczMKREXn8qYOT5dczKSqUXX2arVWgiScjJqeEtpRh5qx9l24t0UhUQlR5tqd93MXdVVTadFzzbKt6rmqGXgFFaO3HUxX0ytIIbDv0PRBjKZYkopqYl4DdlXa0VVg0PiSMkbxbmqMlC9ZkphQrGmxTAxu7XVeBwGTq3uV3wyR4BgTWHILJuObZ8mzaXW2NwbYdydPHwtm7o9wL1aiT47CVlNiKSloCfoL9S9tXpT3JYbBOREOTlt/EGNe6AgdjWdHIjs7hzoL8I0/lLAVR8F7DvefIhChYyZRDxI8eBtPHSfWgIHHaMdTNHA3ZtOBwq1YCplRHMqyqYhytzcahRoZ0kxykaAaeBo9vu292TODiNnr15rmTKbDEC9RvojFDlxFtC0RrWuVmKOmq72TrQWH3PAYe3DJgpXPBMxi7ofHi4X21taHMCsWzCyK/dprmlJ3Pr8TKtrUMeJwtU//XjCTASLthhgKGtiZ85EDvIg2wvAiauqGTmmc0n81OagYy4pWWVENEEQ93Wgyz3IA+UQkJjoqUqJDUZASzZSa3eLbZCSmJm2H7aJ6NXaoxniAsGHYQWv3GWi8KaAbV6XYyKe8Y6tkw8AkBbbRTNjK4NObc2vXbsPwIVzF/a2T13bPwSJFcRU2sOyyGARuLe/NG6BHHCKcHAIgBw+GLTgmCPH4VKrGUhauVOMl9kNQomchHxnpwegOlw78L06QA65AAAgAElEQVT5Fjqtfug0AOgJdfCMjiVZKTBuJ5gOasWN4Ez8KEdiPK193x8dHQW1u+u65XJZa+1TjqUkSxJKaqrF2i4ZNWAtErlhI23AuGyGokbSNNcGGUVsCJPVk1yC8gRiyNTtDUrwxv4Go1nUyOFOIZoxSajNBoOrWYXrxstExOEKDl2w2YsY4Qtp2cmp48mIq63bLoKTbl44XBJ3lKcOVjRsJqyMNXf9dDHGJNRugnZMzkxgppSYpkZ3Byj1ZElBo6+7FEaebMXNjHS8fOkjt15/M4BePuMDf/3hD/71x5f7p2977JmzezMANpaQ6quBu8xxyWFX9eSticDNKapbC6QSV4mcv/Q5cqc+LLdns+W8rocrAVZM6RTRrPpuVedhoFwAzLLpWJl6cwkIRGzfilx8VgWFrZaykBkA4TXIFOpaWaR51o1EOEty9oppKhj1tcwpBcu/ne3IHV6UwMjq8KbDrsnK7iLvLLbuu/fhvX4PQCJh8ZRmo+WrB6vDwwMAj3vsTaWMktF1M/ZUY2Qh5DwS2Fr9b3sSyKubxqLBaJufmtHUZVBrnaof8vbW3n/4P+68/36zir7rAYwYLtyw/Z3f+cJnPusZbPkP//AuAHe+4pcuPWzD1aPFdvfev7j4ut970wv/8dMBPPTg/rXD/cViQQRQjqDQtavY2zudu0FXZNrqww8PD8FgSsLjOCLaN+p4sDxab2/PHLy9ffpV/+dvAOi7XgsBeOxjb773vrtL8aNrAPCmN3ysz6dF5C//8j1/9qdv/4bnPhPAS773xS/+zu8lwnpQEukXGcBwuP6Zf/uK7/rW5zvNMBvC6A6COeW+KkZJo0gnsgXgvX/x0Zf9+7u8AMC4LjGL/8rnPOmlL/2nB0cX+5m94ffe9Buv+iMADz80kqDLuHYNL/m+77vrj14P4Mr+xfm8b+v9tDUSmWp1VzjPZ7xaRt8txoKunzstObFajd28jYrcVKOVqQewNb/wyle+loBhGCD1lsfeCODiQ1fWq5UkfvWvvfEnf/qlw9hqJlJKVaSU4sYi7WA0DqbVu4yf/slXfPO3PA/+yCb5CGA2W6itUo7XdindMkl+0x+85Tdf/S4fW3/6bHu2Hg+e/iVP/P4ffNE47p87dwHAy+/89d/5z3+6PLjqhcDKPQD86I/+r69+zcuOHniAuRdKRweHAHK3Q2zu1bTUY0x2coJZpaRh+GpfZIJI6nHt2sFYcPbMmWmQVZLMyrhmFlUGsHdq6+rV+2973KnP/8LbWOZH+zcB+MPX/9wvvvLSj/3AD9f1QLmP4fD1191w5eCBG28416V+tRpE5OLFBwE8cPGB22+/Y3V4pK7SySb2TxPqbeIIT/HSlpRmw7GbMmbP6GjDjQsoeEAcSylywna+cXxsKHjeLG/HAI7jg0dkh6f7pJGZGxMnaV6MaPnhLDAf6pCII3BuDglDuJorqMmdFoMk5hNka3NA533PzDF3aRz36RCfU4J70NNEJPWddNldx3GcXPRZmKsbeYwHYgvRnDOsxu5j030meqVTlzZjISMjRsD/hJnMN+UoBBFJJKRouVofBi1qZuQkKcdMvLSdMjnYJpgBs8fUodbapeNiqWoaJhSnuFmm8EqoWc6ZBOabGxExzN13e8pnFqS0Glc90WDj5eU6MW9tzWaz5K41r4+WqyFr3pPtM/P5fL5EgpqrEau5gWrKuetl8upYNW1piLgBRosCNE6x3lZvEGh369SZMxeGhw+ZRzithmGFMZK2w3oc12oMSnL58MpB7cY032asV+uxOICtvh/GUoomSczs4flHIhIHs6BO4xNvvMMQqpSdoxlAiDk7Exk04nYAbGwGmcTRF7cJs0QOg0UaOgEwZoiIQdn4WOBjImaKtLtZCicmXE2jJ9x5E9DmBGIROnGDiAbHBrnEplUwbvUxwXGZGLTqRq1V0DdiX3wv5O1ftKOQu5unlAEWpekSZELi7GI0joVaSzfHhUOYEpEnmbTNSV8LXOUmi517IknMMlUmExGq1VpJcjs0R8ONNy2nUTyOr6bG4YKYkL/MoiUEGSJv6Tp3WHU3MEM2Ul2IFvGnzDCBw9SMhJjIzMahJHQASFKUcZhFlXFuPh0jAQmTThPo6HWXxGbVHZHihzDMrRrD3SdvOxNDfIp1bIRaU3WiRImJPdIygEBEOARNeIMk2CT0/L2AgG1iew4zp+O6unYKIsgGOKpaJCUiSY27GF03anCRXM3iapNT52TaWt1ljCBe2GvciRIc5I2sITlgrz59O5sBv9damTnnLjSLRn41KqOWUsVa1pSchBKTxG0ipwyg1FFLdViX0kZy1VJz6lzNoZtIusa1JmRubwP1qJINRT3CSlORTJtNMgQbIyFNf0UgZ8P1A3V3CcDvpsLC6UQb8QlrIZOaVzeosfunnMAxedox9QlXmb71mGwTg5hDdVAP3GxVo02Mh4gRASRXn7zQ4ziqQbrMSVbjYOaLfhayhVqTiG2yGzEYwhTtEK6btmuHuyu7d13G1IQUEhYz41Ftl0B4/pWc1KalYTZzBra2tg4Pjnb2dgCcOX3u4MphXSs559R7K6So5GBB4kQkpYZkkMzMYY9uMEGWxBIJKyJqdZXCiYUCJUaTpBlY7DhbPFpRkiAnT8FecNyHOKV0XIiNE566E3OdSamVVtgek4zUamVNwJTylKYRuDLDLcpIJ4pHtR4sqes43XDuQgjQW7M+2bwMRtxpsToqgCc+8TPPnDrNKEMdNxoNO5w0CJcgR+u2qNSMD0LU1zo2s5+DCW7GSXz6eYWz8cjITpWmgrygQAmRVxFJZ87uANjeWVx86PD0zmJ3TkLurM15OEhKObFYKuQxXIZjNKtaPeaEmxrtmIc1AllzcCQislLJNecZRWd49b/XSR5am04n1MnV+aj52yRk2Gb/FlhYHprhvFZ2dF3HaBXlALrUxeo5yfYnQklAGVUkBKvoeqwhpjZ33/GfbPBItw3chNxATsQy2UEm6K9Vn7rBN18EEzZX4slaYqoppcwiIs1xQ9FHBvdqJ6yDU9oo8odaWwxSWFJOW6Wsh1JiTtWJE6Us3Syxz1XLwwBuPX/h9FNv/8hH84MXH/SEPLsFwJycymg+EgsgbcxVNaK8hMok7i4Wv+JEad5RV4iJtDHqVMXrTHRvJ7PUANOOmpi6vtsF5/WwX20JQHY6q8XRa2XmlFOb2Rq63O8dLC1RxVJsKwGYc+qkCo/jWKqPcaxJLCxC5kUrtAWgYB59KqEIxzcPIAq5ACbeEiHiEYCnKk5bi/mFM2fvu+f+6/YEwM237KpfqWSS5pf31/HMXH/dBa2XuSNB5NFaXS4zGwEsxM1GHzK8w3Lu3UFI08voME+dUCJ2t2A3rKuqv/zOVztgyqv1AOCWx87fdNdvPuYxZ9bDISp/zpO/HcDzXvBlX/LFzz/Yx1gEjp/4ty974bc9Mzp6utncCbVg1nV1jLOCLo/G7d5Xq9KlRcDkTp3eNTsahsGA7Z2do8M1gLXWU3vnDg6vnDl9/u3v+LOLD10BMAwKjDnh65//nDvvvLOMttiaA6h0dOcv/OqP/ej3/Ksf//FrV6686L//DgBudb1eO2jWbx8OB3qkEXHX1fCcL/+Gd/zZ6w/XH89pDqA6wFTKuGDknJfL8cbrbgbwxjf8RpdgviAZhqI///LvB/Bt3/H199378cfv3tLP8XlP/Z+/6fnfDuAbv+HbHOUlP/A90vnWbo7b13zWAaNWj885zrzCMlgxs67rVyvr8latEd7JpZTh4OpiBw52P4EKghNRkr7PewBe97tvXh/Bjfu+W5XhRS9+IYAfeem/YyEtvL2TX/s7b3ze859xZf9BAF2fRDhlns92tOLE6R/jgHvuxj96/nf/9uvuBHBwcFRK3d7G4dXl1JoKVR+H8fobb3j9a18Jg0jAfW29Ovi5V/zLL3za7fPtMp+fi1zVz935z77jOz/6D7/uxTfecMv3veRF63IRwLnztFxdm81mZVRC2tvbAzCMBhqdi9sIeEPlWe8wQxVmN5qGjT75AWm5XKrq9tbWpsQqgvhEFM1l69V6d6/7rf/8Wxdu+LTHf8YTnviEHQDf8s3PuvrwI11/9NO/8JPP+cqvue1xjwfw83f+8unr5pJQ137lkf0HH3zw3IXzAL7yy7/iytXLAObbW7VWmSrnw5PeljeLqUzb0NVNqx+7I5nrWCgfw//MzFRzL5RytMhsWE6udeMvONml4v+vZ7JHtwCoajhJq2qMWWuLxwvMohNEcocJYJGSMKhUV3P2ACuyUAIoJncRUYwqgID1RGY2MgibRgybiIknWZJh0owqhMQsJBP1X+I0Pdaa53MHCPVEkF4IYsRVTVVLcNbImJCImIida9Gm9HiwJM2JPfBCAWWsY9Ha9X2WdLRaAliPdWtr6+SRKaa4vAlTnTg4WVUzs2SRJA0oYKhXIhJY04Z168RrffNvvaqTlWa9uh4O90f3fXYkc3b4wMQkcHYtVPbOLrav29o6s+BedBg6kT6L1WJmOafE0m6bDskJSkMZAe+6uEDyWNZd1yFc5c3PxSJy4aabts6f1U/et3/tsK5WpaxbxwF88DpAFRBOim77/M175y+cvu6sJJ4tdmJSYa7uxJTahayB5CCMqkVNT+777ZxKIsLueZpVUchP7q0qo7khKC7exyZZM1Ot3JSLEi4YIlGrbg39NdkfiEBtdaJWkh0nE2diYq+t8URdjZhaTQNNcV2QOTO5G8y8Dd4bxRMBq4FOsA91ps37tkG2xxWRnKilrRu0o10A4e3YAxZiEFXWNMkTzgQ3SYkp8AdcI/eBzfGKQ1PYNIDIVGCs7ZJfQwb1CQ/36GEzBR4y3EyhSMaSZKaBVEuzmWutGl0EdHLZqLWmlEw9gGhEHn+bg0M8ij9b61idJLODFO0ML9LqqK1l3KVVgVa1uAfZVBqdYvZsgSjm9sG6cMqZrYYraqNsNjCwwRlcsfl6s2+4szbjqBIxt8SZbLJOm9IZZm4TdFYRIci6jO5IKZHLRqjyoGZOYlPjsIYJz6YqK2JmN7huGC2N9N1K7UPjbG243JIdbFGOHMQlHnUM9CZN0CAmELFIqqpULcyVWqvBw0UrkkMcZ2e0cmIWCIPLusSzGEw1xnQ5n1rPnaB2XAeEOO4xVzvWhs1dw+lscPdA88Ip4k2MDfGgPV3sHIm/6jUa5dSbuB9uFz5RFn7Sw3VsLfz/6j7/FBA4wuVCDAZvgnkb35RV9fZAw+BFq5VCEZTC1HsqMLdStNYas3SzCCAfU5Hj1ZrukMQx9m2IV7LWTynHEZWp/8ntGGnhDq1GJI1SOtYJf9ISfszs8A2seP/gmnDu+7mIXHr4EQBHB8vP/ewnXbr4yPbpLJ05B1xnYDdldi45c3i/ZfoEBAw3r9pu0Y1zUwK/E5uqWq3qubkxG1CXwE5RvU6upQUXWQB3c9UKkHCeGr+NhVLq5ISe0qQNIyZPLMdbkZkIewAbNg2+LY5FnUhla3tchCZaA5lP7fJHW4t+tb6Gimd88ZM//6m3AviTP/4E83yWr1/M88HVhx9/22MAfOM3fO3u3px52Jn1o9fpx3UzJ66SQO5RzQ3ArBgkGD/u/aRnA9yi1FwbFNpFFZ6STOpDKEoOh2hS64ny9iIDOH1699LDB+fP7ObrxkVfctLW7U0z8d7KIEQlAEiA+mBW4Qx3sEz1QK1vTETMateluCrrWJiRUt/lfKxN1hhcNPMqpB2tptehmJ2QmaBmWOReVccN4ojDvWlqZdrV6pTOhmlbXknEbDzBtOPjj8uZIdSayI+bmOPSRDaJGtMOAQ/vXet354a1DJteA4Ky0KLv43U2M22e9qDOekpdFOK2v3JavDrpphJbBnlrZzdsti5mTIZuN3gcuxmeidbjFYJwXrS6SiOvZlVLOdpbdGO9AmC1vDrn+c2Pma/s1N0Pjvc8+HcAvuhzbjqzyP2sJ65OGr9Zhgd3xo1yDBmqAsjcJU5iycB9nqZENs6YvQyd+M7OXDEAOFrruE7Vt/rcj8PW6jB6UzuCqvmquDkhU/tkjID5MKwzOZZDBwcw2rVFX3a3U2Jym/JaQm5uDi0K0/i0NQ4iro7sEzV5KpBbD3XMdQdApXV8MuokoOsunDm4cnD58hLA2XPbaUFqRqlbr5Zd1wNYLBZEV+KeEwy/qUkaqGTtRJqa1kaFyYRmXsl8g0EDpZC9vNYa4tHuznVv/9N3FAUz0mwBPgLwTd/6FTd/Wn/p0t/CqqrHMvXpj7/++S94xi++7K2J5sJ8dFDe+96PAbj55tNM/XpVUsI4jl1Qyqmm1LsP21u7w5rOnjsL4Nq1qwFAdcd6NS6CU1DL5f0DMyxmu5/8xP333rsE0M+2h/Xy9NmdZz77Ke/9qz95y5v/enk4AuAe//Vd7x/NF7P56cVs/5EHAXTdk06dPr8analG4BJAWQ/zefrbD1x5za+94Zu/65mfvOfDmHYLeFqvKmFxanfr/vuuAXjbW9+zXkLYVPWzn3z6a7726QAevPiB2VYuVed0Zlyub3/idQDe94E3SeZRBxKoDVf2LwHQus5ZCCxE1bFhKMb9sNbCCSnnogOA/f2j+aIfPTFXR8sEhYWVICAwhDwD+OhHHrq2D+F+tT54wmfv/jdf8EQAn/k5N37gffcvtravXtl/5zv/6vnf9FXRebxcHgiru19+5CjLXPIIYBwDndtntre95e7X/+7bATznq75sWN+9XqPrOtUhvI2M7U6uf/De+u53fcQVRuv4tJ/y+Y9/3tc/+zWv/qUv+4qni6TZPAEo+sjtn7V3/0NvXxbdylvreg1A9f2j5eVhGFPq+pSPlgcAcp9Ag/PSUYk6RhBwe1dUG0XEnGqNi1YmF6sM4MzpG1arFTAD0HXzQkWNmGZqiJaH+WJvHNZf+5wvv3r1INHh7iIBeNYznnh09aDU+z/vC2679XGnP3Hf3wD4T7/5y2fObZ0/f3Zv60wp2vf9133JcwGsx9Uv/8qrfuiHfujS5Ye7lPtoeZBOiBOTe8OcA4BkkQwm0+rTu7xpaldVV8X/w52bUkqqcRwSkaj1jb2bpzTfowvCeXOYoUefHacoOzmsavGJiQbysQ5mRnKcYQmeOBF3OWuN0UboaFFzC3vUcCtEHCdYl8Nx2Y/jqNVTSmUcTzTWu2odx1GEErNLMwOSNbKAqk7jQozjCGsN5WGUIIkTmo+qNtH7mFnCGqgGYvLmiyFiA9dqMYxlUiBY/Z06hbY7Ke/CnMZSTtJbzSzuu/G9C7Wit5S6Db9jgulHnVkFmUb93kQPKbXubi/np3gQGX3U9VgGkCMJ1dGFqO9ZEnd9ms/nFx579tRNu2mbiq+O1ivTpKWaVnev7sat95RTbmMzN6IGgrVgQMMdFX780BGzb8/2br7h7P4+Ft3RlWsYVjnn+XzezXrKYokpSUqdcz57/S1nr3vM3pmzWzs7agxgNax2trtaq8G1RucYXJidPVOt4/QRHjNuhCTkjHalMRdiDkuAG6ZqeXMC2NxBIJmw9wR16/veXcdxAEDNHkLRbcmTKSMqZ61V+bboisPhLi3FMD20Rh6BL28D1ak4FsKo5oD4RhuFArQhPNs03Gr0nJNc3+iLcHYY+cTxBSXiGv/TqTSUbQLlmOcuRSK+mDqUSFSrtxI9mwwFHDcdajOHhsaLLhedEiKTdEImSb2BdePwiPAHCGOiXUTdQqg8AvITxSIydQc0KxAlpgSMJ4Nam73/BHqn1bWoai3GHIPeYIKA3IWiUtTiapySGMgd0bcrEmc8UnP10c3IG4CWXOGNa2JeaVKOsAm2bwZurVgkfpBQOL0pm07uFob09t1OHmx3Z+EwmrmZiFgLLlGErI/Vus1KOB1lFQ5VmLEh3ruAmIBaG1HISdXNHC7EDKWq0IiAT+57OJwccZmtqmYG15bAmXIDRDSbL5brFWwCDJHMUuLUqWrmiSHtRHAmcQ+Kdg1VLmdJOVdD+Djil5ZY3NGIodQoRxbWJY6RfnPpVneeWqnNazxxiYWFLa7fIUy2y1HUpdAJLkdEq5NrMTMy84gvMcf6GvJ0U8MxtRBww+h+igocMWDH5NJsUfz5zKqOo4FaK1iitrRxTnoCKco4Jp2ESCk5wVnVCdpJquQhPbpzW9gyc+piR6xuYxlyziA/gRDfPIVcSmkOjnDfsIYXtD0QUUvY1j6a5E4o0SzPqqqTkVA/6wDceOONd3z2bbc+/qbD9cU8z21ADiWOuECcV6bcrBmZU45XIoXdqBgHComYRLiBYcxKFF80IHONJ7iRRyEkORzpBDFYtRpVZ1E9VWCqpYwV5LkhQduiIJQcBiamFKJscwsyRZY+vN8mGRKTlFhUHMA4Du6aMhNQVeEaRg8y1/Eg535YH9x43e4P/dMXAZinX33HOz507eGPr3P6gs9/2j96wdcCeMpT76j12nzu5krkRO0F80B6oTrYWkEDFVUbNecodZ8OZ1NOrHO41kmbRzVt8BYiCr+JUzWL3QkCkRHA7qn+kw9fvXo4bO0wILM4LZUyY1Rd1zKkLpkOaZJvc+5Jep+un9NUzWLhJJL5fCu+OKxXQCz0RaPBl3yoSkRd7t09Wvci2MJuEKZw1caPMOVE1mVk5jDSqJWxtsYNEYkIQEqJnWsdySW6lgCMRS1yoYH20GaMiG0598nd1WszZpCGvbhVOrX3jp2MHT6VrRxPJ9q9N8SYGgj6qoOZaans8FZVG1IccWKMNdbCfr7IXY4YSDETb/y7oIyTBZh8QyElg7MxGMEEjeczSmFYmFPvxgBKGVytAzNhPNyPnWPez2adcLcl/WO62fDxj98D4EN/99Djbj575vSMvHQy7iwkMk11qBTHaU/VDCXgeeY2FhuVmERUx/jhU0rL1UHVNFuk86e2AXQH+sh4qMNI6eys3yroAVQVsI9WR4Bzxxlj4MSNiEW6PerYqww2Aji4thq61WKB3CeU5qCwqmACsxAgEobbMpgRUouhNZnSzMhcWLwCVJnjvYSww1xZ5xdOleGGj/7N3QD6+xe3POEMMhWbHw1Xui7uMzXnDC+qI8HjkbMKNbiiJZXF4jfuMAHVWr2Kgdo1IwRgL6oFqH0fF8jZ7//+m9ZHEMawXoeo93XPe/a1o/ud1tIRVY11strVr3/+V//SK946rkaQXH7o6E3/19sAvPRHvndYaTdLxZClcc57hVYSz8MwEPLh8mA6uCNJ0rH2uY82vurjfN6ntLW/P/7UT7yimWDMQHb2Qv9F/+1nv+WPb3vzm/4q5+3oJPqjN7/3T9/27gfvu3ju9LmodSzDWEqZzRbrtQq196PvaLWq2/Puxf/kXz/1i594aveGZsfiJDCmCqAWe+iBfQB/8ef3d3lRSuWML/jCJ2/vCoCHHj6czU4/9OD+a3/7TxbzPdgIYBjWXZ4j4XB57fSZxX/31V8EYHk0ENjdjdzNrTnnmcyZWRKZYq1jCB85YxiGvEjL5X6Xt2N4RZSFEpGYoqhFL/sr7vxVrZDsucMNN575/Kd9LoDPffLjP/DX9w/DGsBrX/v73/s/vfC6GzoAOvhyuTx/era9tatWpmZ3sKyFOrdkWr79W/4VgHvv/7qd7VNmqGVNhMViDmBY66lT5/78j975ob95ZGd7vlytonrwy77iaYvF+OfvfevzvuFZH/u7ez70wQ9vuJjEMo5mKl1PAM6e77/g6U+eL7ZLKZwEY22OOVKL5YiqRyjTTE0ZqMZqCMi0CBPY4QzLWYaBl0cjgCRz16xW+5kUHRfbWwBWwyC03NmZW6H5Iq/X+wBOn+6vv7AjbF/9vC8tA+8vHcAv/crPfvrjbulSLmvb2d67fHW/aAXw0Y/87W2337p/8Mj73/++J37GHdpvA+CeZtLR5Nw9eUxikakQ6pgGKjmByLSNQ4RjeMsEL21qGTIoNNpviKaD6N8viKVjGwiCI+CbvPr0T+JUSmHneZ6Fe2tVKhHN+5mOmtubE/xFyX1OucGe1us1UWZOcQWc0ojmsJR781qrNnJ4tCxOsj4xax3jNy5CqZNg/XQTftWUnNiJ3Noik1JioajxOr5yUERNLPhr7XzMcFe3uNh7SqndPZyqI7pN4n4XTbd721tOcrRamiGlDoCzBvpBpu9nw7cKhn2emss3IwHV4u5TRhgsYOONPbOt2E5dP7tw87nPfModeqTD4bi6ttaBCQzDem1JbNZ5yjSfJ+rp9E1nrr/1As8w2HKtZHVLS+36PDkiEdXyANVS3L2TxCJTpMi6lLzCHabNyW+A5O5DH/6wbeH6O27eveV0Wa+1ak6p7/uun6csSuQMFuHcS7fo+23nenl4aLBbAcy2dtUHdwdlmnQEsNSq2VVE4Cchemxm5GCPwIm0tibT6qBjMiSEA0NggUg4tiqbJaG+S7Xa6I+yIjGLVUMrSTRyGBxWiSw52dQ9sSHOMU0dwEnGsRDBKjZhEnZSqzBuq1BAE6whOqkFsVKKGzunxMwpF9XjcIRXMyey0GXCzQSWKGph6EYsdLKNg6mUMVEGUEtxq5LJq/lYWXJjjqDFFchMbdNfa33fm6sW1zoeO2fBZp46qaqNQIcN8YICSdMiKnAzqxYvTgS+Ma6LEItEufrGUmuOcIvg7/V1xnTTp3IZYcm5B4ZSChGl1EV8U0sxN865neE4Us/ScVdKcRRGe3MzJ1XVqu7oJKeUI1OiVt2IiJNIEMSZCU4x52TQBKgFOXvVasonyzudACum0jqUpKWmQfC45XHgbFqfFHmX2MBmGv07HLzciGdQQyMxg5HInRwchD6AuFVz9imJ5NZe5GZQEqEEtzpq8Aca/trdTdUnQ1KlApgwi4ibeY2poRFjAI9DYeY+dZOnLNVq66P19mJhx1Y+gIxJIs03m3Vtgl6rmzJDklA7Pao1viuztO5kb6NFm/JZBCCBQRBJAFwTInjILImgXOuoE2E3ChiTdlEAACAASURBVJuJhJycY0C+8Wun4BVG0ideTSeqVWNzSfSosToRGWFj7v4UEjisaJ86MyumRFGE0rpClsM6s6QuuxNri5IKi3o1otmsi3VgvV4rOPdzr7pareJZz9y5w1U5wpzurc2UGDnBraqC3FrjpnVdcjdGqzHf9DaYkdXa56k7gmk1DMKpy3k9ND9h6nJAXNxUVZObNAiBmwCE6lXEQwa5/oZzv/SqO5/5ZV/y7K98xr0X7z5//R4AWvt6vQIs55STpHjWiwpZ12cSKlYgHGmUederdLVWdbe44AMGF3jXi6oSWii662aMdO3atVnXLxaLdRiQYJKSpCzRKmpjLOVMwkmEGBpM7wSgyzmivJkERHF5zlmkn6lVEHm1eOFrsQrNKRXTLNA6xH5K5AA1KoUncAfgaDnMunnfLXS5HFYH/+BzngDg3/34D/7Nh+7+mw/eff11Nz3pSU86f90pAMJHufNSV6AifVfreMyhYB6Hqm4kCUCf59DRvHLqyeo4Lmc5tjQe1TmJmfWZuykT1wlcS5BWF/0cwHo9ZOlMx36WzIZxWAN47Ked2V6cf+c73l3s0+/4jFuvLT8JYC5IvuwliXZWdT7jYmsAOlYvQgIRLmPZ2tqKaZIJq7mZCeeI3ghh1m9VHWopx3ObzIlRawWDQDb6VC5VuiRgVVdzCxdMbGA5p2pQ8jgF5izMaRgGIalVYxWwANmYC1kSaedFcJ/mVd1Ug68WdWVqNtZ1iawgUwtLh0gc0PLpfOyuBg4gU+QrAFSroa2AyIprrZsSeDIlR84ZavE9wNF1HZjUhpyJMeUzQQAJJGeUYblpvdlE/TfKkbqN4xrg3HVEAWxGdV2va06zsq7M626CjKo5+ZiEKfcoJeROqyp1tUt6+/X53PwxAP7yw5948AP3fOZtNz3upr3EdG3/YQCntiP0S0wZPGeR9bgEQOyzuQzrJdPcnGKCKCx91wHI0IxD1QFAnuVT1y0Olqt7H/jwbPsCZAvAYXGa7fEsExTsRk3czDJLKddqlsS6ncErgMFXM5G1XapYZXBcJzrpiFEjQsoaydtiNeWulGqlCrVA77zPpQxEfU8pJWOutRKA9VA7XqLjsWCxLWdvugXAB+9+YPcxt3Evs8X2Jx74i9N7AmBrB3Vd1XWrz3VYx5VoNp+PBQp3q+AKMmnPZ661MkbilNHFkF/daz1yXUmnWobo0STL27Nz3rpWPCYGh4dXWbaJk6Q86tHWog+Z6dKliwyQZFWlhO35TuTYU7axXu16aBm9hYo90UzL4WLBhwdL91MAtnd3DMtqdTZblOJB5l+vl7Ot+cHVw+VBv7zWaxkAGFVOuP6mUxWPfPXzvvg/vvz3ltcygFLEzP72Q3d3eauOevXKupUuo6it+r4bKl74j78awPv/8kN//f6PHqwqCD/+L3/2h37whwGw9Yn7Udd9B5EVc8wg0XdYHy63traW4ziWZXwyVXm+2Puzd779f/wnr4gMYxT35IRSwBk33Yqveu6XAFiXa7N8zpzJ15wohqjuIfVaqUsQujxbrw9jqLWY9etS/2/m3jRet6yqz/2PMeZca73vbs45VaeooimqpBUpFATEJlGj8d5cIigaETHqjcFeoxgw3GuuXeJVCaI0KoJ6gw3XqKiIBhtAMKEVFGlCAQUWVUVBteecvffbrDXnGCMfxlzvPpV7P+YD9Ykfv1O7zvvutWYzxn88z6IfVDVuYiJeyqjKXV7C00duvBXAyXGBY5q2+4e431VXmG0BfOu3PuMPX/3m9dEWwPFFfOyjH7nqmusBgEdJi+1oUz3OXcwQIHd45j//J29841/dfksx621TAPzYv33JU77qH0lCDFiqFQCSvPq6W3BKWJ1s+sUSQNH1dnOP0cVnftNXnrvi4Bde9Naf+cnfDzeW1gZVY26T3Z/zxOUb3vT7t93xkWGR1ptNSstoVKxWtndwzjstWqY6Aaj1IjmSm6R+sRhY2sBFrdNYTvqOVeuw6MgygNXRtDcsU8Zqc3fqWl+zjmVT1sJ91yVHHRZ7ANSSAatx9Hr30C0e+Zj7B86m6tFqowK55VO3LvcPik4APvtzH/qZj77+1a9+zTve+tdX3u/8ox5xHsD6ZLM3LG1b9/b2yHy13QTgVq1oCXukaFEAGpF1NwJZTJoDOeWgFJWpeso59zV6LdtCLAAXc0i6LGQc0leasWVgZzC7k1o1QhIGkDpJlMxMKIW5FlPrjmYkkEPNqk6zUy6n5AljHWudUtSys2WBQ2ut8VjGajCVyYU5cTcMUReYtEruciY1A/t6uwohd+rECaaVYN2QKbQL663B+2Evc1+tjTpaNVOPYQcjc5QdmECYqlZ35nZBleilU0PkUZ2hlSxJnLQa0LzXZLbdTtLlxbA3jmNODGA59JvNhmBu3gLeQJczM6xqqZqIiaThktQILJKJyKkJFMdaYy4s8BdxS+mkA/m1D7n2Adc+kAtzZVZmz4mzG0qZtpv1tF07iiRMmPoz3XDlfhqSQsE5MXfSiYu7SzSjarsPDCFTF65WIjXphJy6aVP7flDyyRUAp3R4dvH5TzxMmQFvusAolxggDCdVDQBcWhzcPeW7Tspm8ivPHFysJwDOiO4Lu6IoSVq0vVvScujWq+OUs+vsfYDAGebxMpth0gKgT7m6kiMn0e00l35qEA/TDPvf6R4A1GkEWfxqzFq9z8w4dzx3u1yN3BM7geGWcjPjzPNQ7mxEJTBSnUgMYc7IT1R3olBSOucU5XgiNytgZ0Ei1mp0mlEirQ3K4F6DTDfSZGYgcclR7tyqshBVZGHpqP0Xq1eqRJSyREENcaoozC7dcoHs63Hd7y8AoBY4GzERJemipOXu43rj0Jx6c26ji5Kn9Sg5JWJFazomZqsOZ2G4uZNphGo5nkzrhl66YdqOMeJNaqY1ZmFaCtjNqpG7qcFUAlAoje+wGdeWTLiLEIrVIoissVtphYAEQpKcksfQ/g5bX9xUnZBSjrVqGiuB+7QspQj1Wk4nQapPxXRIfRspArkHcT3mbxqrdRynTkRya++1SSF2JSWxagonlgSg6/fD050kM3PVKUymIHNTEBEmK9alZaMNgCUBRj5rEJkTIyi2Xm2KoqdkIU5kvlmtu77XGZAvORfodpw4t2iMmWUWARsRJzbladoCWB4OUxljYhpEQYtT8tTJNGkaFmYoHsOqaSymlYZ+X7W5fuMYb8HdMXM3nesLDnWrROTG3ITHwaRpsuFWguNw5VLOfa0tXRhPQyS1AY2XEV4iJsmppWiaX1ltpv/yqc4MYm61KjODOf5FLxqi+pSyMMfEcZKOIj/DvJ1qvmxa89OlwLHDemcWhcd04m4ezJnI2UxNCXPbWt2cbDtO4T90dwG8qpmnlEPGDpCraqkKRIkuPFWg8PVaQCBbSwTxQrFdVtpozyURWDi4mlGdlSCBGgvikdpsNjn3KTFAWlTLFLUMyXmqVVJXStFaDw73AGy2Jzd81mOuvfba1clm6JcX7r4EIA8EUEpdzlJLbZ/LHOxmsMZFb0Wv7XYiIjgJSMlmWbSFbIwo9oCdj0pTSpxEzSXlXTdmrGXXLoj6XHUTMFGQO8gakHzGHoYNvP0SqLRCQ/hx5bLwnZdanSyWPDcPUC9zCmRMog5AP6TtZkpZc87jOK7WFwDc/5pzD3/ol3zdU5+61e04juvNMYBat0pKbArzWmfEEYuwE0iyOLkkAOttSV0nlGstCdbnFF3nSStzDqqNmc5OOGdKzOSGWlR9G0GJ0OWO45r6HGSQ/f1hWtvDHnL9B9778fNnz19z/hyATsjqyshBu6ZanC8XLJ1C3ELzXWdo9tw6c68zIw6m8DYxGeBOdXN2EqFE7kRJCHP1NBoQHKR3apI+pzD7VtXWi67UdV3X99JmBWOnrxHGg5CQz0Eemh3Jybzu3C6SuKNurKOGCKs99gy4qakaSW4SeebEoaoz2k24uGnU0UOOp9rGrZnVHKDMzJk0oFAwM7VqqctGbcX13RiUG+AxmxbbPUJ4c6oDIHeKJluM2MzPKofSfhh6nvEZbt5nglOtE8+pH7hDTbzuJVlmidro4x776L9534c++tFPDIxrr+lzH9McRajC2FxWq03O/d7eAsB6e2G9vXhwsGdKZSxztNWPLp2Y15SEdWRMADL3SpT3FuXKgfo8ggBsT4xlzzgDa/KaKD4uJvNawvsgJL0GKEb2NvVkVBMOecnO6diAapjj3JwTp0QN0tMgeeGZNmMnc1szMzwByEgkRpg2Wg/OXPWAdCWAj3zijje95W8/7wufdO7MFXdfuPeBD3sAAPgU0NliJYwbrdnppGaqFVQd5q0LmggiSROEXCI35LBA9cekbjyEtVar2nVB9Tp9Eg+HqzYnF4rRVVded/HoIoBC1nf7zDJOpe/7oui6MPsWNaTE04TE6PseANGmlLJM6fjkwtCfiSGXe++5lDMYst1u4QdRMug7OT6+cP/7P+LnfuM/3XrzmPMy1BWuePazn3P7J+56wP2vG4bh+MIIgJBZ5E/++PVPe9r/+usf/J2f/ukXAPiaf/bkaVybOagOS1x5/hDA7/7Br//DL/rHd35qu1jsvfp3/vrhD/lzAIuhX2/WAGrFdrtl3hfuAWw32Ns7WK9P0gA3CcFNTntmOD5eHeyDfBlj/0yo06LvhmrHB3uHNRCMGc0TxxU7qhAE4NZTFGy3J3PwC5cuXVqeSbUipy4epGmKWeLlvfdefOhn3PCq33oZgOMj9P2CmU9OVt/9Xc++/bZYqB88TVgu92ut2832l1/2a1/2v/wcgOM77170h8ycEk+T5dyMs0940mc+93nfdcMjv2pv70DrAOCXfuHXrzy/XybAsFhyRH5AJWUahlQrYGm7iacLy+VCtXzmZz5iqhNRan6w2gtn2BZerbQ+6v7yKqY+pU6tpm4Yx4DvsBmZCojd9ODwDICjS6uUul7S1YfX3HrnHdINAMZpcqflwf5mdaEPypVLXGmmaSKvVbcQrtqC2SmLsMLMZxNzNSOhYa8jh+tmW9fRKoxdOuX+4EzajkdXXnUewMULF1ar7ec89lGvf/3rf/U/vvxHfvgnAFx97v7bzbjoOlUt2zEOEp7YVU2VwEQS2E7M9o2c006FME2Tltpn6VLexjSE4XLAStuXeVfROB1cnqfILNTykMSwHYSrep2vkSyg+DswnIOW5z6fu0AWPitTr1UntYbNUgMjxSyLNIR+IhmMaNIaveo58VhqwBeYh2FoX4LrOG5LHUWooxS4JSTpUk9E0zS5NwtA1+XttHE3hzN79D/C9wVgq1tn8qa4FoFU81pLCNdn9mpEA6k5/AIVETz1KgGL2F2tiTznrnnuoHMaQJg5JZ+mSbq+cUaJVdWrRr/TyOcB0gBpQa24JwAq7gY6/FKBGmDcZi9Hd4Um4kyUS1NF9uCu6wRSpjrdSUtgeb85FW/w0C+yzL+FCnchEuIo/RcYnDNL5gx4jPJwEiKqHhKNSjhtKgAMJwMZyEoFoD0mFxr29s/sUcL6whGAveTFCidJqVPIqAVA3ZaAMRAJkc5R+aDYkpubmVE7gVc3A6eQCYKaeWcy59p4ovMZJgCGggYDxYxzvlwz1w4tUMRb7RByIq7bqYk8mSklYlZ4lGPiJMuUiAjmMffNwk5Bqb0P2mNujlYYZW8H6+CPmLurGxpYYipjG/HoBN6yLbW6ViWrpoH68pZYJ4osrRfbqWdTSuRcinoFpzyOUwN4k5ibVh9ZU03t+gptemjozh0bGY0gcbQRkqpWndnJeKpj18e8O4iJjKvXUorNsgWeFTyLxYKZ1+M2no2u6wBPkohlVplOcbTu+35bpugokzMzJxYz06JWrZ22SeLt1/iV8i5sR1BzMptLWqoWAEvyZNqOjoSIBgTdIXgOLZXTggfMPBc4qKOdfzPGQHavc2NEzLK/qWiDyDJCPRPmNQFFLL2TREOz4ZA1oAaxs7eBPHJzA8W655iNnBXsrsYQWCutqqsSFFZNubb6Mpk3l4R6CI3jJl+1xENYdztQSJeV1U1YAsjRFGmkgJNk6NhkPW3F9TbTtEMdtbGbps+da3UgoMyLVewqZXb2TZvtfSw+DmFqME2PMm4Box8GItpMYzWNtXrSCqdEifmUYSQQZqlTBeaZADRaUzMlsfQphv7ydprIXPrcgf1/HoUj/U+sbpRSmgKzamAsAHjViKNjdnXHxszMicSItU7xsuWchJKZMSjlLvaSWivchdndQqw+z4KSCChYpOTcpHFCcybU53RXME8p2MLcMjxN9RRSS6LoWk9TmXSqzplZcjL1uK+6+bipi73hzP65Sxcuro9HALX4Qx/yyL/56/fee+neRz7mobW1XLHZjIdn9qZp8qq5mT7gzAavtZp7MB9neXXKYYdGa8Y03ZaapFTVWgzLXKt1qROSOO01ZBp8HsyTAMjXUoOqTRJmZZ6HUWmuN4VARuK7VdWcczPvnjrnpW021UNOEmG3lDIHVroiRA9dN9RanSzndHDmID7DtmxX93xqdXJLTj2ArmcA3SDOJUZ3Egsu4+GZu6q5t0ekau2lczV1S0KABEfKwd4ATo1mG9Oe8ZFirammAAZhrZWTFC1kPhADKNujw+Xewx/6gHs+dfHDH/zIFU+6XxSkGAuDO6u7kjE4JqgZktgbHU0vC+q1xdQwe+ACRAbimbkTy6uwEGBGzjmc6g29YTuyfTt0Rv1IjdiHlLkbWn+jqotInFc8MizuoIAJ6jz4SoBbcRcWEcllOmVdaLh1MQt3ASZKxG02n+ZcJnY2SrDvHoP2JBCRp1NEHBGVcZqrhDMuqwlDrdbaVObxRYWDOdR+zqePd2QN57SqG9Q9px4clY55kE1iMM9BRpjtWXz6F440aWSswihsJCnxwcAASMrn3/CgGz/48Q/8t4+uNldfd/15AEU3yx5cdehyQoVtAmzh2DpnQ08p2zSm1McKvR43gPV954RQ5KTcWx2HfnHFmUGJRgOA45NR6zZA1uaVgBZtdRStw7JzNWrDsRiGQSyDBSKobG1y2snhrkSO+/qDkVhAcPMGPGsahZilV20dEmIxdTNNIifbS2fOngXwBZ/3Wf/lbe94/3vfdefVnzy7f8XeYglAy8juYDPXxF6ickSTUQpcOoTpvrI6NUgioFaf5oEFc85WlZBWmy2AvT3PvW0LwnezvycAMl9xx10b+OHJavU7v/2qxz/+iQC+8PO/qJN7pokAMpskYbU6imdms94mWQgh0bntuAYw7BELxnG9XC7HjVYmAH23r3UrSYYhlbqZpg2AouP+8uzJpekdb303HFq3MRY19N1T/7dvP3sFjo6we3OGxbDZbj7832555zU3SurP7mUAF4/vGZZNLL1dI2cF8IAH9V/39V/20p//481qlTNe8PyXRf5i/+BgvRJTLIcrmRbTOMbLtF6NjmS1lDHDBgDT6Pv9cPaKfLyBYB2Ti30n4xrTqCSJMQgvAEyTpR6gCVRADsqntnPvmPaEYZhE2thBl/eZimkxzbFM1SoHBweljFddef62W+9639/dFH9SOK83hal72lO+tbYIFeqI6siyIN9+8hMnn7j1AoD9w7Pb7epwvwzD0h3T6ABSjwsX73jw9ee+7pmP/73ffncEwnLOP/nvXnqw3x0fTaXaZhNZDyp1c+nSpcSA77fEtIxaO6H9cXMpXbEYywXq4tQ6TtuRCElApQ1mq9Lx0brL/VRqwbTc2wcwrqblXp6mDYxS7ter6OcPsMW7/va9f/5nv/ixj90ZZ9bHPvaGL/2yJz3qhmvBnSGBBk45kMsVI8McyRwRYyGmLvXMWmtE5ecUjE5JuiRSx9bfZhZhckJeJK1u2816fRSs+L2D5bUPuu6Hf+SHv/97fvANb3g9gG96+jdvShk4lzLmLHWXuWVQQ83tlr9GsjQzn1kbKSVyMJPByRTksQUAofgwMlwm3otxccV9JJOMyxTnM5iJd0oFwJjSPKVoLbpqrlTmf4dgYJbQ90T5LOV8uWs2LpDOFGln0mjwRNGEzIwdKUmcNGKSwl3Jqc8DEam29q7kJJLcYVQcHkQzIwbVsGlRE5ACBjMUK4TE3i6ruw8eDazTkWeW01UUFOWFLifAQB6cqvgICjWrpWi4ItLcNAbMXM2Vc2orbgNCzBV86E4x1twfDYzAALJQGSuI5lt64wMQUUKaFZ5Bb03i4uHOo8S55XwbT8AB4sZSBLRqdSN14xhuipkLc1djr159jkGKkLOn+E7cXWvTu8xTBuG2SP0+gIK0KVaZ9vtFrZupVAC01wsbAjdBWCwWURETUpZUTe8zY85zV0NVujyfVBOzssUYR9rBWziOfM6+484wh+HDQODGDc0xBKTmdmrwZSeAjKLOHueVOCNRvCF0mV3IYQrvkxCJV208BWE31FqEiaxdT9iREUZheEg0INE5JyKzsgNAtBJJXGl0Nx+GxO1EGrNl7fjNzBHdV/L249F0wgpVZUjXdScB9GqmYXJTm6XLibg2YIH9D/JKYxdX4fYulGoOZe6c3GFmtUW6hFk4Q9xJyLuc4sptHM09q/OLU2sQtClqCW00TGPoHrCGmI1PzoTEnRO3Fay1acHUxMw7fl2tdZDewcpGAm9nyEZysOo7ROdlNxF2991bDHiUicxsZ5AibmpFmjMHTYZKUm2Krx7t8OkwJKaU0lS2DdgXBWFzIoZR0OYBKKl5jPf4TvtqZvCgs3DEIuIw2lr7vdAsYCIjOIjbmKHsoIogMp/Rzq2+PNbi5C5kSqatXa1QuBVTSmLWrqKJTL1W82wpFD5NotKyKCBuHN32ahO8QZcaIwbmoXKhBj9CS/20LmURabcVM6Xw2YaUOQmA1uCKaLYkm6s84jzT6ZnBtjvZG3UpRz2/AVajfqwWvsK5GhLmRPeptijIp2GCY+ewDcXDDi8K83jiiKht00wUrw55wuyFBjHIGhKXduQFEck5Bfk2McZYdiX5XNgFISQRkUxD3IUu8+66e8xM70DDEWQ0OFSreYIByH0uUw1x/ZxcCPhoGnKyAhSwU9ct4lm/Y7zjj17zn1fbSz/3C88/d9VhBIwPDs4AWiaF1dxs1QJu/Vd1gzdOFs3fCTHI2wTf7mgiIrXanKrgSHDscCG7vAwxzQIhn698c0UzNkbaTUNxYIhUldu91GNg1ayejkHe10I8lxh9p8ghJZ1DpKOvpRPp02ba1nFqbVjCVHX/cLlY7G02G0MFMFkp07rrkfsslHbC7eZdJSdwHBRSEnMtdSuglHKZpjiCiIiq80yHurzc4EZmnnOOc38o3HLOOefiHuCiuj0RobPLs497zKPf+ra/Oj46BNDnRJ4YlXmCm0FCm6Igr7aLIDWGVjDA25rLtFu5mWJnZm5lKiIwqJiWUuI3mKSL77bW6bJu28yliF96cSHuOQMwTqpqWuOoxw11ISISXY0KnbdJEpLq5q4+1/Ix25pz6jSUK7HsqoOdOCVyc6o4zYVGTICJL39rovJ12RkR7p5Z4gfqjDWLqm2o1Hfq+PYOQgjOzLXYZd6WaGnwDKi3WrXve0l5u93Wqu0UldN2uyWicVqLc5unBRVVckspVZuBu0RRLzEftRp8BLCELM4sF4956I1//4l3f+Cm4+IAHv2o68p2eybpdlovRZ3KZrsGkPtuGPbWm2lv6KXL3H716Bd75pVYmCV4HzCtZeLUD8KjrVgUwMDlaHOcZOg6N4VrjTIrE3WShNI4rTI44lSLvqeSzbN753N0y7xSBGtjU42JourGcHMIeBYtMTEkSRB2QLVYdAvDHqVWicuZg8XF9R0ADvYPv+BJj77r3s173/+Bw2W/NywAuBVmFXFylcThPa2mIolJyI3j0DcPnM91NXeMrbdJbu2579Qp+jbb7cm/fNY/f9WrXnPbx8GMk2MF8PMvfPlvvurlJyebJz7+Ky9dRNf9BoD/91Uv+4kf+1mAiQxcWHDd9Q8ML+PBweLo6EgrL5f7wTlnsvtddc2F49W4NdM89IcA9veuMLt7KpPpdEXOVbeRGa4FJ5fWf/nG9wujy4uYudtuN/0gxxfM1Pf2Fqv1psHzDvmWj9/7pr9827UPvubi0R0A+mGoOtWKg/1lWR9fvHgvgPX2zv/7+c/58I23vuHP/65MiJg3ix+vjsnFDKWOR0f1EY98KIBv+uanvPp33jBuVRV/+ca33Pz3dwB40IMf8vHb//5xn/vZf/nmn4MddPkqAE976resSFarLdy7bjGOFcBycYAWZTKQ3WeDdnHttILFZK57LBdnttNJ6g4IIi1sn9yno6O7rrxi/5671u98+ycAdBnbcT10Z5hx8d574qgjAibOshhrGfqD9/7tvbfcfAHAYx77QGAC1YsXLnW5i8Wj74p5Maxe9oqfuvnmp7/7HRcBlFoIOD6aum6Y6nYOlnqt05M+/wlf/KVPeONfvC8+Qpfzi37uVd/27d9yv/MPecmLfvGrvuopX/EVXwGgywvY4muf9qxLF5DnVWLRD2cOz936yduk55TSZnsSVo6+79U8oICbkxjePHj969/ykp9/6U0fqdaCbvirN9/0mtf+5+/47q//p0/+cq1a55aSJCLy3DPpQOTh5mhibfKAE4UTtyOybTGz6mpkzR0uiQzGul6f5L47OLsf3tODw8Xx0fixmz/66Bse9eVf/uXvete7APzAd3//9niznbY2lrOHZ6NHvdXCIhBx96oNopRSl1LarjfRst79tzyW11rRENV2qjX8/6Lm5wTi5Q2n5lBo3knbOTVijIKI2DnWNPUaDpQIyc56FxBxyEHTjMfjuP+00x21S7g5M9WZ+nnZuhGBlZmKqmXHohr6HCPi8TYpvHqN3ZWZI6C0HVftfCRClOY2JXSCOyfJ4NlrMTs/U0rMvBuAjWFuIiTiAAgCSEIwNTcnkrQb3nRmLqWkzCKtZOBtg3NmWix6rR6zvWZGnETarA7S+AAAIABJREFUZSsO7tFNcncmTkla1KIBI9D6y6eRcgdTKQXm0s57WVqS0Yzg2KWSQ5cuEltrHKpLmY3I5G4GnfWSBiajarOBssIZEdss5GaQ1FKU7clQRTGP8eSj0cdK1stkXsepEUO7vpRC4FJMCXk3CVKnJHC3Oh9K3T0FxotJ3cjsMnADtBpcMRsPu65HpDbjaMHtNEWEaZoSSTyM95GzmBGnUwhu9DbdlZipTbwq3NymMkUJo/W9k3gli6RGq0rsVD7hY7IZLemJhMLIxPBy2SWCgkRraNZHRMVLzWdDc+wLwgwWV4W74lQVx8yUM7UgcMtlOxmFFSGxNHBMjGFwCihj8PjjzCkiFBnPdr03FpqPJc1/wQICSQIR2AJ23lpxItIlVnVxix4SVHciaiOOY09mNjMWMbNJa3yxkc0X0FhqXiRv2WOdGRbUbFC1zvQcNqs7yWNESxQ1JAWgVljY3SuSpPvwW63uuuZdwCkvg4DQXMhoWiVyIol3ETOgkIhMLUJGu5dRa7BYNWeJ1bvqxKAUqRCgFktdE98ACgsybIS0wGTsgWAnAZvE4ZObRpBgrfEKBjtRInYmkM2CSEoszs5M6rEJzFwCFk6ZbCKhKD0IMvN8wUGd+4ZdM+p4da+NDEJEHC+/h7U1tYl4ILAaIqCdedJKmYZhYOZpFgLknA2YpkmIYoPY/daIyM3VSqI+DkiqOk2TEbo8UJfaIY3bVXzW9/CcNrQmi3HE5d/ZiRIzwxV8unQMw9I8JhKQ5xThp1OCgymsC5FZcm9VKwNpVVhTnTZvOaDuIBNhngnGVp1QiYnMTavkFDd7ARhU1VSLF6oxopJ8rkthl32JaH20AjhAPzuEMQJt0hjOIQqYnban3KCUJRDQWrUUjY/Qpw7uLLlOapWk7wAMGY946KP/zXN/+Ed//Ie/5qu+5d8//3kAvvhLngSaSlkv+8VUxtgmjYkTE9yJoe4sO5qmGsxKey5aOTiAoCG7na/yToklpTRN087EEdXNpuCgmXXMJJIi/GJaVWtjMpnvQqsh/t6tsGZGTbxKl/Nioz8/0w2TlqKuzs4QRnsJc5dXq9V0siXyrsupD6QTDcNQC5xUvVByALkXL2xUai2LnE/pOAQRFuFgf7eFmtygUaEHk9lcFY02Agjg9ol2iQNhB8XwzjiORD5OU8qS3akogP397mi1Mk+LtLc/LMoUMcUDm8YqnhNxkMW8pSrCm0UU3pI4HUpRFWJT41ncsxMfGYFmT6pwYkoa00lR2Gx/S47nr9UmXHaSpkxJHeNmisNZP+Qh50oMg+lcEmt2tBTabWtjPt7lbDaWaYxiUdOdsIjINE0i0qeeaNYEatFiRE65dbTm599ZJAaAAGTJZjaVaZqmhm1r3lPvgklpRmiHmFjuISIpFcz6KecYvZk9e9yOdXNVcpdYiqJQoAMZQuR6meJ5xo/Mm/o8XggmV59h10qgnBKYDJaMAGTizXR0/tze5xxet1a7/c4tAMPRdfc/119RdLxHebPIHDOxLEEC0qoTM5fgwjJ1Q2/KWqpwI5alxDJV9olYtDhlBbCfsR5PBpzJhFGnMk3VI72V+35RtLgRCc3zHSgVm633kjK7UZ0f+5hmjm6t787H6kbOFi0loBIAFK0dZWJKlDy64cTE7MS540vrC4mHiI8d7OVrrnlonfoPvvf9h3v7AIY8gkgEUGduvT53OBlJAPcqqPVIIlqSJTspqLbhCPLqBE3Mslzu33PPPQDML11xv6u6ASmDjGp1AH/6unf+0R++/slPfvK3/ct/8Qe//9rbbrsbwFP+6XfGB80d1Kerr6ave/pXA7jt9g9ec82DvuGZ/+w97/iPx6tVPB4n6/JTP/2zP/YTP1iKwhev/cM3AHjP3304d+j77uR4+qb//RnDcgCw3lw8d+bqX37Jr3gFWb/dVADLYWAey6iJlwZdr8ahFwBj0ZNjO3OwdJNzV5yXjQLou72gZpSiZIjAy2Lhd9z5kR963re9/a3fuzpuGmZ1TR3qpNKh6w08dsMI4IEPPhjLGgxy3HN3+ZmfejGAH/3x5z7ouoefv/JEeLjjk0eb1QJA16U7VxcB6fu02awiVyKc1S7rSdOceaLwuYBcUqfjBACD48M33ro4nFKnWj32wfXq5Oy5xd7hXpeXr/zVV8YPmCrglVjX23EYhqmEdgdMpjYBVIvs7w0veuErAfz6q16wlRMR6bqOSKLXt1qVvhtY/GR153d+79O/570vj611fYL9vXMnqxMQzpzpo768Hi8+5NoHPPKzrnrjG0ahCkCoO763/Ief/LUfet733Hn7yVXnH/DwhzwcwC2fuPOOT12sCmbUWiNNXWtV8+12OrtYWNV+TgRM4zoJkfG00bOHVwO48cbbf+HFv/nhm+rhQQc76Ic9APfc84mP3zz92it+79GPuuFh11+rtVQO/6IyubMQUoS95qF9idwus3AbBvQu90GVZs7S2idwg7l1Q+qX3Wq1KdFrYZaMs1ecKVoecO0D3/ueDwBYb1dTHZfdIku/nbYzvtyMiMFhINxZ3swQeMvdFlxKGccxZBDEvktlXC5+vY8b1sOS6P//vljgfwj97i4kkcc2IwKJCCUex80svzAPgA3gGppJ5JyrwcxFWGQ3DgMiF5FEXUw0BkEpWlqqKsQiHHEkM4O511CxiHIbBjSvkddLnOJDKCaJ6oRTm3QE3EQopdSNvmquoDCR1cqglHKSBDVtUowABXtT2Tb8xMQhuGigwjaanqK+FVqBaMqX6tAu5S4P5q5eYw7FzLh5N3fjHhBhhlutakHMAYA6FaEAaxtOe3YeIVCf+ztzK5tj7pRAUy2njUyJOUUh91AZKbRpR9jNqrdVwonAWQAnm+3OZu7kpqpFiC8Pt8R93xSqsh4NwL0bteVhvzyswKi21w8AKrg6FrkHwczH2iiSyW0vd0BjfbbcPbGIwJ3U4RRd3+hcG5kpJQm6ZRxfyWNPm3MJwZEJdGeGzLh0DblsTPK3e1fjYrChups7t0MHeYzGBFMzNSwRk2IqSmRdyvGOVzM45dy4e+1bkVZDYoe3OGVMrLTAgbNwA2u0I2JidmI4xyXWDapqDjOHgmfiZ3vBSbS2SbyqGuz/LiWmpmVtoFMLBWx81fGG1pRYRKwqc8tXqrcgkjDXqrFHCCVLZFBClIN2pFNzAwGutVT1om2stUl6iRnt9xWDe6nTUrfjWKcCQMBZUtdlzzaaNo8Kw92icOlOO1PSrgDh7sy7Y54aZrvvXDOQuSkY3cHT6Ko3saNqsx+0ymyw4+iyOQgRIo8IQLUZSAwXoiTZid2aeRPmcK1qtaLvMtqfRBIQcgvNuflcjJAYz3HsrEzCCWYzjZDR/D6tfDWVbTBq4xOYGcJQq+xWWgpTWgolEHitOkbscSPlxN5iUAFS6rqOyNlt9oRqymRGLKbzEc3DM0TwUPAS4tGppjCIsHBibu0x1Sh8SwP1ku1mXDgWFiduKXNjEU4EA4FCW5l20mKnYP7FMtgwziBVJ1bedX+JammG50YpEzAjscSsSrM7k6SU1IC5gvzpBxm1VryP+LS7ywzaVSiZg/yyAEUwUdxrFWk1VVVz5kTijFLKrrSjquY1+E+YJdIBXKT7qpsjyTeX23YJ/ChjaEhhm1SF2JVEgt/kc1ekma/DUxDiTCCEsml9vBaR5bCXeNeo8gddc/1LX/yyX3z5S573nJ8G8M3f+tSv+Mf/4Lrr7z+N1ZFKe3XNjYydOLXz0zyuE2IQIkiiHc0oSn5eNZ/6XLEro7rp7CpLMRRQSuHczCzjuAn6+mnEY14z4vtk2aEfIr3Fu7jX5ZXy2RSbttupxUojQUAJlzmAT05OKMnB3h5gpZST9QqAFlsMS6K8mVZj3bTJQAaRpcyJREuZ0TZoa6Jj0hqbtxMTdSJkqtVUUhf112mqzIww+1qbz2SOCi6SpGmaUtrFVWi9WQ3UdV0XCxbXuky0Gbd1rAysTwwA02GlewneCbNzVIoACHdaycxYTnU8hhiWFrUqnndVs11dg+Y3c+6ARY4mmMke2yRzapfY2e9DZESSRLwYUYoVhyGqVksRkcxSY0QWLtKIzW60K5ON40gtO0FD7hrQVNXM6XQUKHKGsBpFKkI7+bVKGWHGO8dncSai3VO3A4LWWttnjGOLz9ZShkXTZn79jBom2iFsHpynXRiEIZcZ17zv+mmaXGrXdWzSDF7unaSK0veZjHS++eWc2VHqFDGw0KmaawQ7MdsTbdrudfme8d5uOPuFT3rsBz50N4Cbb77bR/fCDzx/Rc7HUzlpOmr3MpWcs1klosjwm3rKjQlingJvzMxdlwAVmiYvpBOAZeqXMmQ/psl0XNVJFT0AyQtLHeCddH2ffSIA07ipBSdrHCwXQKUmP3YmBqrjlByYUufEs4DRdjQpB4XtVsIkGrtOxN6Z1uuTxaIP8txYjw6XV2hdi/H9zl8d09pdruNUQdVMJ0VAL81A7MxsaqUq2VzQiSWCKdZW59miplFE646Ojg4ODgBMdWu+efYPPuuH/vWvbFct/D6N+IZnPOcJj//Fr/7qr/m8J3zpB9//ey3ixFCFYzLFV37lU+ZEvazXJ1/8pU9ab16S0n60XEXo51/4urvvunjm8HySgxc+/1VNhinYjhMEj77hYTEHd/HIh+7cBz9ws1b0qesoChmXFM4JpYY1Nri0yBlDn46O1qv19NJXvPizbrgewKX1yVSNE3KWcWx3mDptyad/+A8f85x/8y0/8sOvXA4ZwHqrZhBB7rDdbvc7uXDxTgDf/wPf+YpfftU9dyMJxi1+97ffBOCP/vBNz/qOp6Wsi8Xi91/92g9/eA1g0TOJ7e31682qqJ85sw/gpr//yLmz18AJSPB5MGE+8Jw/f5Xqh3TEcgkARxfxZV/y9UaghFnDjMUACD7wod9Ksv/W//q3cbTrl7nWOk4XU4YCsYO5ggiuJ106nKqfHOuNH7gFwLQVN1qvT7quG8exm3nOTINbuuuuu77+67/mXe/4MIBfesmbcpaT1brLg6GsTgLb1p09vOZjt9z0rO94+stf/rqOFcBmtem67qUv+k9//No/u/a68z/7/FdceeVVAH7rt159+22biH6cPddfPJqZ1m7Lxb57VdXo5iURtVLrBOrdukV3AOB3f/s1N/7d3cNhd3SvDYv++GgEQHzmcE9u/Ju73vgXb7/hex+11nurjrGLVXcqvZG7I3yTblSpubJ2mbVpGlPuHDHkybHyWFUYSaLqJVtyr9GTKDqB2Fxvve22j9z0oSDY33rrrecOz/tkRQtK7aiLQQxzr+OkcD6dW9RpmqJqXK2yzrOEXWZQrRWujNPM3+UykVPshl/W7fcmhoj51d2AafyfRZXcYdRRPt2qAgnFIFjumuAASmYQYqYM2U0jtgT1/NewHT9IKMX9cz6eepje3T2G+3YdV4G4ibkX1XZG35GcanFvk/yLPrt7OzKVqjUGMSApM0uplHesorBFzF0TiYYJUCMIEaVbctTWeA7GnqomPu3nmxna1WNXTzK32PRrLcrMbbMwzCRL2uHPiBDErshsxpeg6n3ufCdt9TZHDYcRUkqmzSLsiuqRKOdYWJvCL8ClBHXTok3sEsqW9iO1dRQ4FAbV3dGOGTCzLImyuKXI7SCYkZxB4s5mpuCJegCTWF4ceO6maSoOzx2AtfmQFxNhghlRindVstvoSQiTcDs10eyUiWDLzhMfkxoiAnNJKVpTc3XDY1o1rqDhGg4Po+6+NdMIfItI0fsMTgaOJpK/gRUgEclZ2PVUjAwHc+b4ZnYk+DjnZxZ1BdqZORqKUWv7nRe+SD/20fvtHT72MY+74fGPu3By8RNHt6+7Vb7f4srrHix7Dzg+3t/fX8zi0ZagYHBiDptukvYqkcFMPUiP85lcIvPCiVNys1qqJLksUUvkhHnuOegRAS9oOk6glBo/TwB1bYe91Br5TmYWsayZzWGWOGfiqhaTuZxSVSWiruuMEC19j5a+GZhSSqxz+cqdHVnSZhp34E/QTu0MEUlzis/cVNXIosvVMiApS7BfUoNl+IzSiP1rVx9xVxEW4gkeMGZ33k1J7/6J0k/LqUF3QTZid5BIrhomYZ2zeu2lUW2DeFmIiLy6FgsN0CwjI3FWMnYCp4DzZpFdsXlX13NXa1puVddghJEIVSOQcKK5NRXQ1yiLkDCJyDxxFstJzP5Qu75pw4mUcEj57sPmnJjJZzxKjVO3NPxAtHh3Pt0o7VbD7D+ivu9dTeEppfhmZglOajrby5RbiGjI/M92HIm47xcaUvbZQqWw8FySqdlMhwdMkVInhjovU+5WmZjjCfc2ImBQVTUwM4ijpPXpVeCoVoVaeTWxkLVLnYhE/sdgFh3CsPYIkXEzd/OM+GkJeY+JtZ2NicGSE7vGnQdAUWduAvDZ/Nx2KaZkjrCNzY0XR9THvZVU56pt7E8ms6/bzKwokWRJKUjmQK0KK2S6t7fPzEeXjgCkvuv7YbKCmv6PH/rR6x7yGQDe/F/e8EWf9wUf/dAnHnzd/ZcHi820jtsXiUNiB4p6cDuVzPHLeHz18iCW1tr3fVSEJrOUkmo1U4fNCUzbFUyF2gigu1tVi2Jq++G0y0rE3q+qtRU7JLJJLULGcxG9eelA1OhTzJw4hQw+XsW4vnQ5q9lqtTKzocvLYQFgpZvj4+P9/UM13dtfxNG8+hbkpRRmZkuzcJsBaKlGWuc5Ck5kWog9UVJV851DhBqMeNeyCmAA8czEpFAZiYi7NjuRlphQWx0fL/cOK/sVZ/osfvttxwCuu76XLjm5gdjJdBsrWcagMThEYKKwA7harTWlLlBV91VnGRG5zLCqmBc1T5KJpdZppt76rLP13e+anKMqB3DOaZYEWSmjalT922SfadWi4OY/mccCsV0f7y32I6AenzqElyRtrKMhu+J/GAGUiHRmZblGsDZwHu1+vdmsu66LliYTJ07R1IJ5QDWEmdjbSE5Di2Oaiu8mVJmbYytW2dgIndw8MflljUZmlpxI667kH18CzaTcWXrb6pbmFCC4ILhiphaHy1xrDYEHE43Vhuzbuu66S4/4jEMAe6n7+M2333STdulqud9ZElOaQjRINZEl8mJkac6FapmAJgKMHnuxKonKNIkQ0QbKAIbkQz7R6tWqOPYWvXoPoNhYJ3FJOffkrZSgLpz3qy/VufpWUEPySjSB2JtWPWKZrHMxccafNUoTS1YHmcppt4RM1ckTJbFAFKNnctu4jgwat3Wz2QA4e+i1ToQRrqoWgS/1qtX6vufEMYYfnzpWdVUlYXCDZLmTpF44EbgfhotH9wI4PLOsuvmGb/zqt731Xa/6jfcELZ6BvsN73v2xd7/zBe5tO6zVJOeUdRynL/oHT/p3P/6Cur0LwN5wbrNaX3P11f/+Z77r3z7vl/aHBODk2DnhN/+ft+kUrMkzAVjhtJ4qnvHML/7yr/jCe+/9GIDzV97/9X/2rje/6X1d1222LQDyqBuu/pVf/4l+sHEjSfavvOKaH/uRnwHwW7/xZ9NYF8PZotPv/v4f/F+f/RwAuV8ulgcsGKcTAHWrAJb92TvKLR+66a+/79nPfNvb/+Z1r30fgGHI26nAsV5jb+9+fW9HFyuAvrOX/+pLvvarv88JkiC8D2B1PL7oBX/ACaYgaRaV42MDcLJagfHYz33YdroI4MzZg7YvW4/TMfwWhbzzzjtz6jjZemUAhM6q0v5+Xq2OcxriDDSuN9c8cNgfrv/j1/zFrbfcHdfCEcUcT/i8h/7iLz9/0rtZWk+sz+f+z+e+6E//5J3L/qqp+MdvvgTgT/749V/7jCeKpKIF3OJjiVHKwLjy/PmHfPJTF37wuf8KwDvf+f73/PXdxGkqgQceANSyKKUsF2fOnU0ve8X3fNu/+IV4bZPswRY3f/Tip26/9JY332QaN4rDc4dXXbh4G9guHo25B4CHP+JB43QSp/nzV1x5+ydvAyBD3yUpheDoumWQQd721ndxxt7i6u1qPW7hygDycLA+2eYl3vJf/+YHf+Db3EusD5JEXVTd4EYmEqPzJu2VM8y4RPNtVRURcDJXaoP0TkIgKnXyrbEQqjXQNedSLef8fd/3fZ/8+B1xZDw6Osq531/sOZeyHcMjCHe43mci1dyqomuD6DGenSR1KRYQhd4neeHEM4FqHkPHZQUQAvnpXbFdnsml2fiwU0jGfO7li7AT1NW0RGoxaBexigf8PI7oROFVQLUa5+OYP3FTZg0WUrt4A0YuIhZ4SJsPeZwYrKZmjeQZf8MkjMpQizckRgHiqLZrW8HUdAIJzGEUJjJm4ewR+I8mRFxiM0ilgasvQ0UYkQQ1KmxiuzRrHCp2/WFOndVa1aqOcy9mJpvsgoSgMN2WMpppTh2TmLWQrBBH7MKCFNvyhs1cw8wimOO0cSHhGAZsA4gRbjBrAymm7efOG6K7Gp2OspA1tW3aGTHmLvfcqxBQCgOfIo+KLfvWqXYLAJIS9f261Oi5FU4ANmQVrtvtONWUukWgXllgqFPpoWlWv3pQqWfjY/A7AdRxypISszu0Wp3GGCdsqUOQy24MxBwu0sVHw9w2Z9AcKmq7YWvTtyAvMwm1eQFTt9i7fKf1dYpoScssR+OdYPBJa+u3NMkrATg5Xr/yxS9Ot3/S77149PFP3frhW173uj+9d328yWX5wMWDHnPdZxW/+qFn2PdDaGCm7q2GGKM1AlYkVo8jFrlbeATYOaV5Q2/v/1S27CDZjYZxzPDDQW1WHh1SY5/W2nU5yoLVSmJJInCXOehlAWIlcvdJq0D6XUXSXJhEEkzj6sRwjv4IRa+0gVohUPVEnFKK9JmNFQ4zVFWmQAFAwHpaR7Jd5HB3JI4hfI2mnUTZIZbA1uy2uVZLzu4UTXEC1aZAYq7VIqwkzMRmZl7hgLfump6Ke6Me3V5hh5lye61Ap4PeEadSa5D+GYaPAF1Y6wWSNJxzZOt5hy7y0DWcYk3jz1n8K3BI+yUqzN0FQmxk0qrTHh1c2+FhAx3q7jBiCKiNLrpGAcW0FhEJTKnWApBwjtm8OTBgwTlo1TlvZ3huABIKTE7rDnJikuolSK7zUm/OztwITc67ZIBVre3C5zxjKJxTx8REUQ0OUbe4KwhG1r6RuJWZdbmLOnsLIFuJyTgiLLq+5RW0glmEFJCUPh0hozFJRhoyFNLLutl93zuhesX8LNbgCpp1zPEmtM2bKXCyRi396Eyuru6dUHXWcWqmLjudMWnjeIAbqbp0ETOj+VkX9wIIJ5mOy2mmwwzGKUg6IABTmRJ31HcezEunkABn6bxqn0XLNNba9xGgkFLMnfb3zl2859JTn/y1AD73cU8gbN/yV39558M/4zMf/bC9c31rsBjcweIIrFTjGlJiFkkU07c7/CSROME9pRSlLNXCzKG0GBbDZjMGw7nv+67PRGTqYfPrU/a5cH75JJWq5pxifS+mQU7OQ8+RDLPTgmgr2kUNDzwMyzbFEFExC/B1TgHCYWM2ZnbXXTVEQGcPDlV12qwTLS3qkKqpZ1cRkuKW5hLfrnPSpeQNuknTNALUD51OulqvBuljFdBqBE4pxVzi7KtnU59KzTm3wgF5rToMXa11KiUo0pKolsIu+/t81VVnPvjhYwCbbTpcdCHHNptMx5iIIF4KUdzojMxCjEQUocWgmVzOqggcDDMndADqWAFUBZMQURsMapXpIBq0AtechiVVrebkHJ5QoAqnQYSExnGMwddaa2TamFnIAtsJNQallKzUaTsitSakme0P+6W2ElC7okcBsWqtJgMbNbeLqnmQ7WaTTt/30bqcpmkudUcBJYGI5zlt8jprURphywktPUvkRKoa5cVY3dTNLRZGvjxe1PKZ5uO0AdFiOcTjt9muU+LtNJFRk/xBSilwZxYttfWTOBPVOMHsOmWeSBgsMo6bpEcDJgAPuGq/Tw9897ve/3fvG1cP23/wtcuOm70oy3LaTl2G1zL0i1i71qsNoNINZjanl41SMq8gSeJhjOuz9uOlTdnAdDHsLQ73wi9zdILVWK1SQbFaYjYSxH1/OG0PigbkOPreBjZC9ZbZ9WBTm1nVIil4JtHDZBcCWGsBKgvCjhm5XBBl6QiIKZu9vb3i2E4br9bnvF6tALgO8SJLYtP2+/JSx3HNmTNnknhk8myxqpJzTsk8aQnIqElH7l7qlghhotlu18Ow3I7HL37pf9jf+5nfeOXrY6pis4VISEBZq4YKYZo2nJE6vP3t73jcY5/4r579dADP+MZ/IuKrzZ3Pfs43pq4877m/AqBbYJqAimE43G6KaqBDRzi+9dv/0Qt//ifvvXhLyu3E/8lP3bUZMU3T3hmsVwDwtKd/2RMe94hb7rpx0R32/cHJ0YV//bxnAfjt/87cu8bstl13ff8xxpxzred5L/vd+9ydc+xzfKEJDjjOpU4QcRJCGwLBGMI9pqhFISSobYC0UstFRahcSiEVCCpoRSFFoCAhRHGApCRtkIqdJoSkcWLLufhyzvE5Pmfv/d6fZ6015xijH8Zcz97+wIdKSI0/WLKOz97v+zxrzTku///v//d/UAn76Qrsn/rML4Ub9s37D2/2tyYgd5aeWjpPdRiGcUPgqz/2X/6Bf/7PvxuAeYUhF4Bwc3NTxs3RcQFwffvGN3zjV33/P/zzf+KP/7c//4lr05uuMheCeymyLL2tpIRS8I53nP3R7/mub/rmr765/fz66MaSK0jMK7mGDGh5UKfd0sO1oH6b0ubm5hqwWgPHiDzwxcWlqn/yk78wzTV+BTWA8Z//sd//xe9++vzqdtxuAdze7J+8d/fbv/O3/8iPfGR38zpzHOr46Ec/+q2/+321VvAE8sDKpoTW2rTXq8vbcSP37p0A+ON/8rt/22/+E8RzStaamddg6E7z7WbDF1ef++C3/jpTAfDf/dm/9YufPE9ScqFp8nHYpuEZXqrBAAAgAElEQVQIwM2uXVxcjFuZqn31Vz/7R/+L7wDwvl/zZedXb56cHF3fXJyfnx8fH0dDaGbbzTHToC1H/3+0PbH5zf2uoXLZDos1AMuu3r13dP4A3iI2rcbwt+Skng96xXBMONSpqRvD02pYyDk5OQsMptoCO5dKgvlcF4c6MZRKyQBup4VFynj0yssv/8JPf+rXvu/9ALbD6X5fy7AB01yXsZRADTERsZjFpMBDIYWc53nebrebzaaPp1tbWhWR5iaP8X4PlZ/3ZQ117ujqUsAqqiege1jdDsR3Zol5ZYDPTE37OhHrtk5FZA0T5VAodoQHGYBpv5eUJJFZU9XeJBCoG/hJJPVZttXWWmseULaccxmHftpPOreZKW3KsGDf1dTCRTJl9i7ZiQwvEwRTjFPkp7Cx1xB6NOp7+oNqPQQXInwYshNTIMzQByxoS7MhHT7D6BwiM0FEFm2tKfMK/hTpyxiQO4VvH87BgYzJb2CzalWYljzknOe5xugnZLYeC248fjP2W084cxdpa2hqYVDV2mrgYHgVxcRS4TDKMjPYCkPpCnwYuRAbQmXD4ccxM3WuVcswqLP24QgvoL1h12xvmJsBsKEYeNZ53G4aDeGu34MWU6Pccq6c5kU73gs4StTqMkg7MFkZLut0Y3O86ePC2iSnIkmpkWPR7pZ17tQvZm6PWa4iY03WCjaiSKq1ENk/TiB8tMnnjsavzQP2LDmlxH1iZQTtbcKh3YjVUWstGI2rNIRA1oDzV1+RVz9/NFma7XK6uKy3U7N50EHL+NTJPKm5tNoCeSYivtqN4VBVTuLWVLWHYqzcDYKY9ZcuNpS11mVZMstmszk8tJGZ5WbeAtKJpvEhm2pz7/5oM3ViInSGWujNDQ6XnMzIbCYy9LmTqLVwmZNR9MZVLZUQJE5LazFFSSJmJpJgXlvr8iDHSqUN0g31LizUv8zxORw2ef0TfgznxyAhInWDN/TBiIW8wYnRFT0Hj7x1mumqKSaLHW088wfIYxwvqj2RZ13oqhrMaIWl8iFl0s3cdchS6yOhWZIiklwx2yK9b4KTEWBMgD/yE9QlYhwin6hrrBwwb66qjalvgGqt7KwuTL5moziBjS3aT6sWkpmSR7XwK7FT5wl01llkz2eRLBHZobDEaI+wBDEJQiCBrLZFW1+FMWcRA2ptGvN6gCSFWwogU4shioiAPRQ3h/p5TZntOrW69AVkM9dpEhmY2SE9NRaP5DVMzOLr4IXmeRbJeOxMjrFRjwGdZwD7/TwebR00z3N277SkX26Q0RBDtdbmeT7gG8IZlVLqS4eYs4b6NjFBYK6rvpYopg0aR1bcfCSSSnaGK5zJVKMB00Wrhi+mM2kEKaXk1lqtqjWXCBsrXbaw1JJSrw3dEour1nlJKXWHVVAPyYUSAgLcdVOgzFdXVwzKOa9RYeZuQrLs2zx1VMBbnn7bbnf+De//5s++/Ivf97f+/pe8510Afuvv+i3nlw+Pjo730y0L11q7ONaVhVurOSfqdBhstqO761RLSfOyj0c4Riph6lGt8bbmXMx0WWpKyVofS6eUApew3+/LUGrtfj8zje96nmcIx/g8Bmnxhgt1crhRiHHSdjOQQ1dNhGrV1nIamJmsX9VmXnIxs6VWIhrLAGA42tRaCTjabt37NFAkuXvibPHrtJ4KRoRx3BBhaTVCqjjRMA6m2O/3RcrZ2Rm1qAZMW03EAqq1PjpDRUjC+iEydKszw5s3KZldIls7pzJPytkk6QsvPPfyqwzg8nIeTzBkidySbSnzvAfAfGfIuVIN2+I4jjFmKjlrbaWMra3nhZHHye41HvsoPrbbbVGa51mKDMMQopu4DlWbgEQ45iaqKiSURNJBbAqHk3tKHSId2oHEmcizpLgmojAy2HY7mjXVmhLnnGKgs2hrzXLO+/3eZovETSZSdXEexrTY3h6h5glGqsrr0CG0VDnnlBI0wphXFXdt42YDs9Zalm6ybVY5wrSF57r004BFW2NiNw1boIY92Pu2gdcDOkkOyWjI7GLJYwaz5i6ZZWkWaq9UCsCt1pwlj5vadR8GUKtGRFn6fkPZqmrmcSByvTjOxwDE2vaZJ9JXvPcjP/6vP/LRVzh98bvecQbg4sHnt+KZsuoylBI/gLtvxlHdtNVSSgQYiYi6SUpzncy7Tlh4euqJo9upupSlLSQ3EUW+n+ZSnqpGxKytxsflSGCWfPfq5mJf52eePo5Ppi5TzpRygkutES4gB9WVHzTYEBJR9ZQza2QdTV2FyJzDXaVaeAOg7mZjOR43SSbhnFMBcHu7zyWlDGtGhGk3A5BUjo54KGlZqogIdaPQpqQypKYdsMc8AsjhB1Y1qywIiVPOuda6zIs2+ot/6U9924d+B4Cf+olP/L3/9ft/5mc/R0DKNk0AkAq+4zv+45M7+b/5U39zM9Arr1z+0A/9EID/5A9+8Pzy82Wgz73509/+Xd9y76kE4JXPPvzev/QPkqAtV5Ria45v/47f9CVf+sxv/dZvenD5CckGjjjA6W/+T38VGffOMDeMAgBps+xtp85zna73N6fH4/krrwBIWwiQYQ34yEc/+qM/+n8AePGlJ7fHsjnCdsDtJdLYoYDMidP+jfuf+tVf9iv+xv/8PQD+s+/67zcDmDFukYdGPE3zHsDxnaOL249/zfvf9s/+xd/4Z//0//zYT38awN/52z9EhGFArZo2+Kr3vQDgAx/4jTkPv/13fDBlneu56QLA0Va8q69EdizLUvK41NvjO23cojqGIY7EKqnOC4YR82SbDQBow/EJFn3jf/k7f7cMSFsA4IzrG+yX14yupuVyaV3Mv58fNrxugrOn4RZOOPzj/+1Hv/t7vu3tb3/x+I6Npzg+BoCbG4zbdnqc719oLvTG/U8B+DVf++4/+xc/9Gf+9N8dSp0mHJ3G9GoP2d1OU8p6u//8B7/1qwG8/+u+4kf+95/8Fz/4r374h39cZkzTTngXjtz/4Jvf/+t/w1ceH9nv/j3fstRrALv9dRmw39+WzWi1BfjZ1Nxps9k6SpJhmnYAvuHrvvZff+SXEmgYy5Blvr4BMG6221LOK77lN3zTWNJUstoMQI2IC5y0IZVh2N4BcH5+frwZbdk5EYiFDcCy9PhtVRXJ89KCtuhWY0MQ+WghHmZKTgxO0zS/8sqr5++8AHD61idPT44ur6+Phs3x9rju91FsMZOBO3q+5xp2Mtt+v0+ldEUxnJicYUxi8nhPFzlTAIFZIqJvmRPnqo2ZH9x/GMX0nbOT7bjZ7aZUci5p6ig4lCFH2v0wDJRkFQT4gUvKpH1duTpbmRhhlgFyKZ3OSE6y5vlR9P9GDsKaU7iWf/NcmUhVZ517OQ4hZjdflkoRV0UONXUSSmDqJHUluA5jigZmO4xxrdRaW3NJBdR/qmj3WMCS3IhzxG+hqsIYaE4IgwCAPI6RNUYk07REcSWS9sskktl5dfVDmxO5pBItfUqyLA2AtpaYtbk7hmGMXjGnwVRrVYaUNETMXK0t8PBDzqoat9VjkHgxV+lopxQ5PsQMxcGiEm0hYEF77UleSdrcVI2EmTlUP64RkirMFPvw8LrCqMEdbJDFrMYwhPimaeUiJ8d1qpa3ABYSch1PjtwVwjxugnanVoR4IDHr8mMx9WXa15tSWwbSWLpwu+tiPOesa0TCuIIJS8qwbndtbgKJgqFaDUOlr+EOq1m7owpjNDC3+XEXQ62zO4kISNwoZY7JIMCBaTlk90KxSeO8XyIANSqcWqvBJUmH2cWzMeSb3XUj0NKWq924YKBh4GEj2AzlmvbTbqq3lnkchqOGHC29mQm6et3NOfM0Tc7gjsNESVkEtc6qqqqBF1S1qi2svs6QkrHaNFTdTBlM0lcdmVJty2YzjOMwz/M87QAMJYkkN2/VUir9rWEZhrK0eal1HEczi6edwTkXRmLnLLK+OHyw/ZJISGki2dCskVFKqU0zAJasS5trfZxmHOqJVIq7N1NfqQCP70pVdeX4iloLfh8zV7fHZLnUmiaR+F+1VnU1b9zoUH5TRM+qxhSDV+d4H4StTrGuRgdMHYQ0FLIeg0qOnBOLLEut1bxbUVKkWi7TDHApZUV+oGlnux7M1CJCXlRVhPKwCvzrYmZSBli8xfGO25CLcGYIXGMUvlQNiT0LOWipGh7YlJLW1pZahtEct7tdD/TJA8hSoTrPXfVD7gZhqnVxFvJDTigFu5BgmdfAKSZXI6YhZeP+2QbPiJmJEpF3OMjaTLXWcs5xoLXWiLvSalmWTjV67CtmZreuy+jyaTPq0y5fJ67UdAmIcky7EiVxb+Fg4j4ROz4+hvC8LMNQUi7+7y5Hhf6//Vn0Hf+2f/Kpf/27EouAVBUGecw2Eh2AequmFNrvHk2E5CTd/nbwnvWIioOoZo0L0miB4g/cjCO0Ox79EAz2SIlgq24I0QLHLmM/1Uj6SENwoDRm8NpijrCx3kZ1PuIa807EWtuUethPlxu1ZpTGfa0kXUxsVstIjvkXPvmzP/aTH/mH/+QfAPjg7/yW7/zD3/HG+ZtHJ2O1Nm5KmyNt2ESETeMcWEf+DPI2135A+2HARqoKJngE6iClFIuBnHP4zIKVGNPN3W43DiXMdet9UGPoWA8YZ+pcCbSaUopUV3e0JXAyUNUgzLlrq9Xdx2GbUmpz3c3Bwhz7rEcfod172MdS+8CdVmoQGVyd0KwLCoLsuYKIenBUNeVEZlD3RAIjb12in9MYCHfmbrxUVQOllIZypKraI7NDItsiljXEeEKJkdyLSrrcHf34v7kEQLm8+z2bOyc7v70/+nwyeAwUJd1dlHmTq05GPTehx7A7MSXmlFKOAUeEsKo2uHZMg3NKqVbVZpyLu8eAI+VwzfWtlDXv54iLpLKY82HWTJYITBSYlXUi5szRYGtrS+RZkKwRLR6HVk+oqQpmbqoRP3QYcNRaoZYyUUHVORxYRJQ4M7PpqnHlLCJEHCOqwxy9uVVtqSQGubXVwazmDoGZSU6HkO3EudYKI3P3Eu4Ml3hAItlXVxIVkZlFOSKrVrMzQbyBpC0aWriSt+6u1VJi87YeX9ZxKB1XEAoOV9UhDa01oEnZAJiWDNxb7IlXP3fx0z/3U82u3/NlLwJ47tmzgSSTbmnJ0jkj8zybWRkHZpmXZWWmHAJlImO68wkWs+qcx5N948WGq2kE8ODBZjx6fq6DpA2jx9+yUmIzvSB9OPjl3dOgWpyXfLspzWzvJlHreM9aa2AnOkQ6ClPOaWA0sSWtf2xVn6wRZ1hmCNockplGycszP/NJ+6Vf+txXfulTAF74ouR40+mGoKWM2tKahd6GTbHmQELrPqxxZNW61EelZ8yCmdms1TbHyR3f+DBs6uJ1se3mbHezAHjuqeevLne3N9OiIO6rp+ub2+dfeG6z5X/w/f/oD/xHfwGEH/mXfwXAl3/Vi5/67L+5e++4VR/GO1nOAGQ5fXD/Ztr5UE6nabc5YgDPvuX06uZl8DzPc601nJxCx9PtdmnudCvJuFMGAKoOLXkEV8cUD9L9z9e7py/sdxA5+fz9y7/2P/4VAH/oO3/fl3zxS298/rObYag7PbtzAqDpdR7nZufqdrJ9XtsxgIsH7JS2G9/PD07uwHxf2xwvw7gp8zxvxmOt6c7JWwC88vKbAJuCiCTR8fEI4N7de9c317v9ba17yYvhFsA4Dq1SNyQx67rtZOYkGyybi4vr7fEYj/3tbp8LEzdJLjxM0xyOdWbebnme6vHmqQf3r2JSxtLKYMSVuEUzEM35bjcP5aTOTCixjal1Pj7ZzMvtUmucGwCur6+feOIZ99rsGlQ3mwHA7e18vH1qmen2ZhKROOXGjUiyMjphnuabQEJsxrPMd93Gqwu9PF/+1b/6yX/y4X8K4Oc+/rH/9I985x/8Qx9qdn5x/gpxDRwdJSKSlJItHVqZWdw95yHJ9vq6HR8/DeAXfuHz3/M9f/rH/uXHudwx9XtPPAFg3t/eXr3x/l//3r/8l//rZ95C03J/mm8A3Dm7B9rc7qpSubjevfb6AwDTtH/LW5545ok7Y8ayu9xuSid0NSdhIjFQlLw5ZwEtVjkRatXbVsoAoCJPStNMXtPlyxdf9PTbALjlpkhl3JZBpmWbQsFRo4Roaou2OKaU2OCcCphIOoC8aiMiI6Cq6EEy3BkWzt20OC310EDmnK9udj/wAz/wxhtvAPiar/mar/qK9y7LlJKwYKpT5wdJakstUvJjoWzEbGROxuJwlRURZQb2xJyACJaAu0fuuEKJD9nhICJqoVXsp7e7NusF29Fm21qrc5cWFilDGZlIvSpNawpM0gZVYpNHWn3XZdnnQsQYx06za63lsr3d27jZ1mWOWN/9dFtrLaUkKQHSC1+UU0zJjWXtjdfrTFWdek4cM2oUcqqPw6cewd3MU0raYrvrIrmpBsYyKvjO2WdOLCISdU+t86G8iVXf439sCN3j+j5cxCHZYOq2lKj9mtWec2cOIKdktcE8xmFVD/MpjsgaEelm2eYpJclJHYt5Gra3agB2xrdOkyXZbFGO9o0BLE7VEUIRkIZp1HQZy2C1mXmh3kd6XXzZD/X2lG820kqwPInzYyQve0w3ZE0RNBDHsp8A5E1xMuIEWPNV1MAsOVlTd8/SLyCPcEaQ1i8I+4ssCyIK2sRjecEwgmpVb/F/ziklz7HokpQOXbTBgxbfTKOpS0OZpt0yzX/7u/9Y+/nPbiccp62krbJYGc716n69/8KXvfTNv+93vvgV7zt/2OKCICJBT+l245dfe+X86gJC1lRVQUjEOSW4aqCOc37uqWfOzo7dPUWP5zaOY5s7rVN7QGLsNbvha6m1DCwirVW3w3iCXT25MKV4uiCcy9iszq1GjxNdDIPEQZbIaA3qAjOaVYWDydbCCUyckqoykKXE51YotXnJUgxqXNcMFFJ35qTeT5IDkgaH3MZ1USwusqhQokwKX7wGJYcjU8Oo20u6TkEBixOmfeHQhOGRVxR/45CSqi66fiAhLQkfojLnwt4HprGfFibV6sHcjd5FlTwlyUSibtVqPxLNHMY5AdatUIJlmnPOKXEzrV2JDw3YasTi9GSTkigThIkYZHUB4KapiAZzlmnqYm2klCLTytcY2njs1WpKbNYcJnJADVBKpTZVRNfVw0P5MUH0KkaKdoOZU9MumcmSvFaJToPIV+iGrzHaLL1nr3VhRxlSnEjTckhUZILEpaCtf+85D0CkyhhT/8YdZmbsCevA5ZCuFVlCmzKssTuFmffLbO6cs5r9qvf9vX97oMnf+P9BwSFrlEkfiAZz/JDluX43XVtFFnYVg/Cj8OCQGobQaA2kEIlbRy0IoSku+7roGrLqDInodWuRSYYwbizLtLqGeM2mKtGCptC9hQWQOJxyEmY0CidrZDoaEHt1S0PKHPL41g2PZllAi2+GbRwu8+xocJe3Pf+ul156x5NPPgngz/3lv37v7tPf9vt/z+v3Xz0+3ejcHiezZpHWKqHTVgwqJCIWrKY+Fe7SKnOHSLKg3JKBjGL5Tl1aVGtNKTFRTqmPY4KfCjJrQsxMtnIiwRxClUgiiv4p2k4RCT1Y1HbDkDfjWGtd5mpmiWXM6XF2aeZk1jeAlKhIUV/WhDQOhwiI3Jq6qVUcBH1GZg6P5X9M2ydVc9ecCoOXtsQuKaVxrZwc5EwHIAExyFqjlW7irrTqx5hZjYKxtCnJTVu1k6N7X/TCkwB+9hO/9PD8ySfPTmd7kHIS8cTh1ubFtPMd1OLMkjABOkzVrSuB43JFvyA7Ez0l1hpKVyZy1baGzhSLebZarfXABYx485TkwHqPyHdiEuHEZVnq6g3ORIB2Xw8AciH20D4QOAZA4eghomEY1qxiPoCmYG1afMi5B5tRYmaWHHAQ6l5nYpZYOBRJh/wjEg5ZATGnnL1pNywwW5/dpqithFOS4t3vjIr+0HIUgg6ix5IP+93weK5zPOEg7xzo0ICsj67raqxalzy0Avc4Tm1xIjbCzKSgFIKXQchoX/jBiy9kpnf83Md/8RMfuw9gu3nmmWfH69s3klCrWrKESGpZFpg72TRNR0cnIbVYh9jhfY+bXnM2t0a+wFmNmsZ9XHLOS+thdWHQYC5G4Lwx2xrT7Xwdv8GJ5FFI22yt9cwCYmMQE7H6o9wFto4adXcjQrz9zmqmZpwwMuVu7yRvpm4tlXx5cwl+FsC4Od7ND90opZKQw1JvrmrmZhLmTuLIn+q2LDGQwHv2n0byl3uc2NHpafW2aOKcRlmWy2EjAF6//7OnJ3dGeHLoirUfTmi3fOZm3n3r7/r6t73tpQ9/+MO/8kufB3B9+9pm42XgzXD24P7tOOwBuM3C6fROEZ7v3C0XFw8A3L9/UQa/vZqOjk4S0Ec/PGy2fMSYa5Nk2+0WwH43zXO9c3o2TYubEi+qC4C3vvWpaXee5JjETmr6pm/+egDHJ1lxdfdJsbY/Pi6ulwAkNU7uSxpKvrp+aHYD4Om3PHd9dTnNu9Ozcbe/3Gxlk8cgRu3318x8dX1e8ubNB58GcHQ60go/Xup+v1wD+NTLr57duVfb7Wa7cfh+OhQmLQLXrC+owCRwbm1p9fLkLJeRA2DBOecsznle9iwIbOTZyd3W6n53cXwq1u4/8UyKc/HO6b2Ly4fAMA534/1KKV1dX5ycHOeCa5yfnp4FJfREtuS5DEf75Xx71NlI25ON2cV+ui4DlZJamwCUgablnJg2JzoMwzBsgjxt6nVhJsnpOPyY07S7qXttmezkyafvfeCD3/g1X/teAB//+M++9M4Xr24uHz58ZTxaSnYAYy7TMquZLTZI6SvfeRnHbaum0HEclnoL4O3vfO7bv/333j37wX/xQx+xWR++eRNZVR/44Df8V3/8D731hXv3H37m+HSjnfPv++V2blKG8bXXPn//UgG89a1vd7PXX7958t5mO5yGOHbaXwtnNc85u3fmhDallISptn0CttttCBimRY+Pz17+3Mt/5k/+uW/7zb/3+afeBmDcbMx5auqPmOKwZpZYRGLF1aNbAwtGRDGPji6Fyd2bVjZix0oaQnODGzu3Vqu2OJFqrbtpGsxKKR/60IfiT/jUL/5SEK/6WHlFhEYDT0RN3Vq/RA4ZfyKpLT1fpq9JLTyPvG5QJECn3QPer4oIYemlOclqWDSOEny3n1NKB4sKgxTWmta2H8YIZCU3T5RLzkQ5hikgq9VSGcBq3i6uLuNBunfv3sX1hftmP13mzADu3jupunDicRzr0oS715JILCSQTsSRUQW3dXEdmL+1qMiZI9vG1Nqaqsvd8EvuDdZTabtC3vlxKkTOiWCqupiJ2+Gfgsn6khWP8Vn58ftuXe9FwcBMIFfXGnnwQbUPcT6vTEePXOgAhK/GzLCumhs7d7YALHJsQ+lc3W+mCmBPwkdncJ4oE+fFtef9uXtk/Qj3CsdSI2lQmIsQx9RjmVlbEh7LkB6jsq4/oREsp0eidIVbtVgdcxGswAKz1nM910yNaLs8aLn+aLxLEW8Ikz7CcELPPA7GXnw1LBKSFrOmVa9vryIGsU5K6/qoaS8kyjgcn544kdGKgTQFkxPE3dS3ZbNJR2pJ0ngzG1HGIj4xNyEX9+pODIvXpz9I4M98+hdfePq41Z2ienFkm5adQksmzvTiu/+9o7PnfvyHP/3kk+9295wkUCpmQTmAuyeSlAohrRiTiEcUoLkaPyZY6LpOEkOP94pl/pqp7BFH0p+6YBQ6J+mheOrhjdaUMrH3PSVTSazk67xyhYbC3CsRRLJ3tQklIC6IJEXdDmw6fuyRwNrfqRuzGSISjrr2llaDN/fsIRUXNWI+XOyBb2McJggM6Dry4I7/ABxdvNA7TnMyxyM/dRxilFJqaui/lzc3CfqsWdOWhxyHlCra+uIcyH8x8V9abS1KPEhORGsWzJrXxMwGJ2tMknJqMR1mEhGz6mAB55X/2gdDRs1MiErKUWLptGRJ1TV8JQH3E+GlBki4r5y67d0Cp0KHpowYBDZYZET0oFkykdQZeGuIk8WOKpBLQcIB4tAwBYP4UcxAWOw5fIu+5rvB2iqsYYeuKZkIpEBIE9aEyp4PFIKRMGQY1UiciWpe+N8ZhOPfpUXFV6f9GjG90mKdnKBwg3F/ic21uns0S6G7c7LEwkkOK8GV5/SYp2vlO7alSkpx07C4hLkRrLY8Hmt/SMHsiIS8yop08aZhG1tB2qEnDLgeR7pyaL6aN6iXISu01jmgOwRRWHJNzLrUqCqEUmJqS800bLflG97/TQBy2XzvX/1LOZev+8Zfe325O7mz6ZnoWtlNJMXerJ84zYzciSya58i5AEcUkB42xr3+SEZKEIfFkt90QUoiMgxDxB88DqSNSaeufoEY7ohIyYm8MxRVGzysLsxCMSVxV9Vq1og955y4c25zRDwEN4S4V3K2Jt67YeV9RVFlJOSUi0WGWa0Oo8SSOMHQ+gKf44UlN2IWkEuU41zbwkKgAInFKCFFLletc8xBw19qZo6OPV+qr8FRUFcY5+TPPH0C4Bc+y6+9dvGOtz4taZQ0mWoYs1PJElILkUeCAgYc5M5MqrW7bJzdXQhMgnWOFn2Ou/XEmcdCrXydahziu1Y7pXHKRgcUixqcjA/xKI+hm4Id2qekFJve2gzqZFp78FIqyaK6IRD1GbbDUxFGEuGp7ULaKwF0UA0nZD/JrP9btdZIK+xlXEoimNvMjJRzBN+g46n9UJH0X1BhZsESpwBZB1ZAvUW5hg5GDYyzSF5tlhrFhkOFUndgh4DeNVDtqlUk9YvWDko0JpIUZag3YlrjJThmMQ6DLY7rNsu7XnzxeHP6f/3YzwD45M+/VunsibtHi1ab56jLN+NYCqtWWBuH0kEq6AUruSsgXUCLxNK01VpBm5xzrpGbUNxIuBAlZsy672o9QPIGVslSDcVN5VSw3bCBQQcgljDM1tMs9YBSdoNHeksAACAASURBVEe1yjBudnCutniDCVo1SYmTNiVSQhXeHuVFpxWhP7bqpeQxZa09H1ooORE1JRaiMMWG32o215QSiLUdkg7BHDAaIQqXE5prXVTZx3FUW+L2PdpKa9fNdDw6Vq27/TWAMmxL4d1+9+aDT/+q97zjy778j8z1VQCG3Z07d6zx3KZwR3Ul+X4+Odrc3t6i8ZNP3QHAYqAuAhfOS19lJ7P9okvJBvGryzcBsGw2w/H11b7kXNVKobIZAOz3D6rS8ZiqXj311NnbX3oeQNOd+/b6+uL4pCi1w4x+mipzYSrbIwlr+sPLTyUpd+4e7/c3223ZT7edBjckkVzKOBRmyre3+6h6a2vunrM4bHs0AMgl7abzzXZjtqh2aWHMMQE3b2599M/MQDJbjo4zMfb7W5ECoAyjalv9vDVe/Pv37xNhM+ZlmQiLI+TQ+c37rx0fH6dUbq538X0x56Ptqdl+mWvKtNTbcZMBXF0+gG8A256km9tL4a4BNMynd4bb3ZX56FYADGW73+9FWDL2+4fTnAEwZenqAOdeXYcsi1AkS7m6eDAv+tQzTwLYHv/K86vzz33ulWefe8LlXG0X5ePSbDtszay51f0MYCybMM3Vqkfb4eZ2AnB58frXfcNXvve97/2W3/RTr37m9fPzSwD//vve8+Vf8cUp39x/8Oo4CFa5/qKmzsPmZK7ps68+fPqL3gbgpXe++9VPf/L+/dfu3T0ilmnahyJ3KFK1Ocnhaq61scDJUim238Nbp3i4u/u73vWuN99889XPvhxJzFc3EyRzLs602WyW212HKGrH6DFzWG+YKaADFFGhGpDRbGZBXHLn4CmuxmzE7GOa5g9/+MMAPvCBD5ydnu7n2azd3FzF0fH2t794e305DMXI1qCB3kgHV6ILZoO/w9KJjHGTr2M1I3O4mR7OfzosqKIH7eN4GMwWTcREZC4r1SLgHLzZHK1h5OjacqsQDJKjp7FojXp8bmxGofAypKZKLKXk5976FgBXVxc3Nzec8t07T81zbW0G8MYbb0hCSmm/3+cyuK4iPlWHMhMEcIuTti1aSokfJHjk8eWGGyUXMZV+rTiaLnBOQpFo8yhklYiYxNhhXT4mDMfBPMuxG3Mj88jC4CQHgkZg/zoCfK2ZH/uPyoEmECG4tuJvD1BZdxCvbISVTQ8GNC7xnqfgzcy0NmMh4nlpS2BEtiNKgadqNM8zISQYlHN2cvOmrcaUKZVsoCSF2ZIqlgmA1HkkOymSmPMK6IQ5E7FbcP2TdARGIhChgShEu1ki6TY2VdRRh539zxoDqZAY0zpmYmY2QEC9Wu8FkRKlx6JJV+MzNAu9/Mabf/3P/w/nr7+idVkaFoeUdPfu6RNPnH3JF7/rq77mq2+avOfLvvxR4B1AHlxY1P2EZg7f12nXaPB8u5trBhpnk4yBZUypMbNrGIseDTg++YmP/9D3f1TnfdN9rTOSQ/zsbHzi6ZOzZ5944rnjO3efosfoKrFLP8Ayg20Z2tVlqeHfZ0H4TdYB5UHiSkwCT0HDjBpvFaSwu4aCIN67WMtG0GW8IC34ynH1ozsLAiMSmR1L067BNlJYgaSciLxq71ki34eYcynyWLsR34YpbK1P4MSh3A/GYs+PJSdSrFjg1fFGnEAtwpGyRE6He9Omiwe8kx9Vzj25ycMclzpKxT2lNTSzDzPIzJupJGZOLYiq5jkNiVJrzbWFxQ5djeDc8XkdWeLuw1Budre1zlLyZggFn1lrDsrMTr5+C7Z+uRksaVhh/1BrTZ1SycIckEfzpdYZRiKZwT0DxbSrJAwlSU99BkFEWwsj2mN9gZI9EhD0AUf48tDTEnrXCZR+O7dDSPX6wPXOQ7oSP94sN3Viz73GC29EPBWPvGDeIvXIw/C+ip2Dvqhq1dcIm/i7RCTn3KYvYGJKGEPXTKVfZgOOoOujhxU7rb9fEKTwBWcQLNIjJXFsgwPKDZjFkvPARHEzs5hCiqzQgZDEZEkg66mu65en3rIMqvVRtHX/WImIapubt0OobeYcl2BYK4VLFO4AMZlRx8kyWGHNYVoXXYZcYthM7I5GzGq1D24AqG2GsdXp/I0LGQqAr//a//AnfuInf/gHf/RLf/WXPvOWu9eX13fvHcfwsodQ0BpqvQb29KGaooNLmCkxwcXdtE8isM57YURGujI4hLuHpbVHZQ0zE1nTqiAW7iwAggdhO3I9QvEh7iFBf2y0FHoBMwvYmOHgjlRhuDE5aPVBkGsMj9xhMaQH0FKIuNQbj+RdahH7byFjs4CqIzFnJjNyU6CJcH+13WHGIsEA6RPN2oLGtIbSc98GmAHODDNLea0jaxOnRK7LTRR2Tz518srLbzx8uNwpYkL7pSeMVrfZFq4ppcTrsDxwJExMJLSuX8xAoBAQObrLNwbSKXGkDoMpIkhup0auIQ57nMBkzZuqpNjqxDichdit1Vpba5vNtlsTTYOKSyVp6wv2QmkNIUuP+yrNG4zBZHRIljbBQQjN3dBB5E4wj+w67r+Xs3URwCNJxRcGx6jV9SKMJC5fESSHyb3C3CkFHhp9wiERqAX3uEuylLYoE4LnrY8gzB5TdfMVNA24tyyZhUGEFTJn/afv4OHOxfCW3Gt0D0CYokGqWrdHY0u1LRdnZyfvePsLAH7xcy//Pz/78H1f+e6SSxlK0z2AadJIhCXy46PtLpbswVByR0dQ9SKs1WaaHSWVDZVjmXIo1Xf7RdLxStCIr6waYJ5AA7hELsnSyn6epmZFOHGHp2tTczWfmElkpQ0aqZplIybiBPOOFSSAGph18RjKBI4mZbOk43Euo+z2C4Clubm4sSqpxtQJrmAi0xqJkYweRle1tTZl2hKHmKRX2CskVsg7xcNNShmW/TTbxMBQNgDqMi3LImmstbrXeEKWGbqfx+3QKq5vHppZHgLG6dvt0w9uz1MykS4wvrw4T7K5OH9Y8lDntnRLMM3zftykkH3mvAdgvs+FvFVCZpQsCUBrYpQSZaiOeTtPNVjx45BEvLYH5tNuPz///JMAHMs8L0fbM/dZUUPrwVG98ebmZiepDWPMfG275f3+1t1rtZSS9OX/dHJyenM9uYGolXISUrk05KbVXZl5v78FsN1ua60gnZd5GIYoFHa7mzKII9gBK5yY4WbutMxIKS3LEvo51TbPNQ2JKan6MBQAXi3nvMyzGuWUp30IBlPOmYim6aaMiBjO3e1FTptaabM5rQs7wdAADCMvy812e7zb15JOlyVcstv9dDXtm/B2d6Nj2QLY3TjLyCTWmqz1Vs65tZYSmKDaDtg5NnGr1W/GLaeB1G4ASKrDkB6eX17tzt/y/GkciaUUEJq7mh0Nw1jCfyTTbt5ujs385uZie3wCYDfdmF7eu3fnt/62r7t35+n4Aa6uH7x5/2XQXrIb0bK0YTwCUA27qY5HaaqJ8xYpA7iedhXtueefO3vi9Pb6DfYFwMmdjarXqQbHwGMKIItRM2vLvp2WI93VOOi22+OL6+s00K/7dV//z/75D/yW3/BBAM+/9Z3Xu715e/PBw+N7z3CS0HCRRVILEeTQwZKD3AXirnELJyYnNmV2mCsgIdGUmEAIB2biW37TbwQwlHx1cX58elJrtV4W4/b6UoRzEXW31vqcSdXMI1MjtK7UDaRkavFlcQjnuqYkIVnISdZiugtCI8/lEPMTzFIIMYv6QZRHLNlZnHg/T+FgGlJOQlGhCRNT6hhIsDupVXeilAMxoN5ub/fDdvi/P/rjr3zuZQDvfOc7X3rppaOjOz/zsZ/72Mc+9qvf824Az73lCRY3UxGp1tgzQkVC7GYKpxADxtkVosIoO9mtj+OVmeoylZJSTusYl+ZZVZtw4iS61B5Wx4nIickJrTXrVZa6O9gFlFbxQiwr1R09S0zWDlZBpKvILvrS+OAd6q7MkoPUAK/aVJWSOFOM6VMZramB4EaQHtYbBbApx5igZ5GSR96DOSVqtfX4kvFor6jeSDbadByH6G3MVZjMaqtzT/IaBmvGhKwmdUq6ABhFTwQbdtdGDOkDU2eLohJMrm1ZES1sZk2V4/vol1jrnyXxIeKXickhktcOjQC4ZGJ2Ind19AqNgWizVGuXF/WyeSXnwXSpV6+/urxxX7SJkyg18+v7F3f2t+W5J58Ziy8RAq0pJZK+m3n1s6++9tM/tdzcSFMkJskEoZTTIHO9aWp10TY3Ik7EFOZw/wIsxfX59ec/9Uaaa533ixkRNgP2Z/ODh7vpss4PanlpoLWIaqZExORNW0zK4AyQurlGFmnPv2tLdbTOD6aeNkIsRtAWN7MEdECtAp5jOUgHwo49ekytkjWEt4LJvWcUrLoL01mZ2VTVV9dJJASnxDlP806thx8RkRutc0/ggFDBGu5mtFKSQxDgcHPm+FfCgquqzGTe46Ci7yZIf6Jp/QOJCNI31kgBDYzNHDxkHd1JByYgamkjEupy75gikanDDthXHH5ygjthWuZ+1LobXEh8ja1yeADmch7SMKQSLarO2oI9/9jsiatrhNeaLeiI/W4X6oWTefQUTja3ys7Mydzir3C1nNPSatUmnuKQMeYsmVlSSrrM6BLsaG9B3AdYPbuHQrUTGhaKUyJwSOEG8FUywczNCa6ZRR+JZpghgLnB3LouT3t4c0+GBsW739jdLcYfFLlrcemDVBcgYqGw+iE0EhJEuql8DaUK8LXRL0PIaBeSrfcl5xSNRicVUyz9eO0AhciTiHZLRSS3d1RBQBz64xuoa5BEbrw9IseGqHLVaPSJUUosiVpTs55IHCq+GAtiTfbh1TjKlJw9XuGSx54c1sU7Fgoi4uywFlmz1LPfWUjEyY2Zl7mGSFuIp2kPxdFmTClNtcs6fs/v/H2vP3ylTpo4sZQOeqCY0XaBiTY/uDaICJ4QbRtgxGTR+yqM1p+QzNwVCqUu/wnZqLfWYp/AggBYULzrZmDh1PVpS6sRjtZU2XvWc87ZyM1MF12WuXO5iqQkRFIrap1Tcsk57m+mvnli5q5tMap1iXbu0USrk5CZKbm3mBoQJ2oEZTMQSZHcFaTi4eANsHC8A22ZJRdtGvqUuALneQZ4s9k0pcNsKNLlRBKR1zobEoBRsmtlSkmo6qRNADz7zL03Xr9+482ro2fZXAiJywBgMW/q5DVyfOPviv8uneHVDzL4I4rN4aartZk3IIX/JnGOjDtdliFLjHK0BzRFmJNk5pJLa/0o7PcOMzMeKVMIbq5u5qRutUODLCZZBGKGlLJON7zbIuC0ZpKZoXoLwVQe8zoIMwAJwvKIWW3m8cfGLujwO6o27grrcOrgCwaXHDR96dHC4eQUYUar3VoiTO4HRBQ/lmkfGV3qtCZ1ERMZwV3N3YKo1FRFGAzVltLhwPHQJ/bPoZ/7JMSmDhIlbhaMTHNbWpPN9uj68mJq0/NvvQuAN/Lzn/nUT/zEJ97zK1569u5xGNnm5ZrVM2fzZVkWPyiyQc4UcVrSFYnSFmYk01xnac2nOT7GBMraQAJVjTSHiGdcFoOBecMIyOhQFc04d6Vf10K5awjexJjksRx4BidKnll75KSRuVdTHYYtrx1N06mSLnTLcnx0enRxdQ1gv78rks32dbFMJcRftfm4yc2UHX0b0qf76mRLnViMqYSGPxLI3IGQfXpahXvh+eSUNxH2NJQsTKWM+2XP7MOwBdDa0Fp22wFa264MTDQDODu78/lXLjebkzKYyBQ/wcnpZiinu9tJcoPqZrNZ9zadwDpNuzLkiAxQNdeYhhdQB5F3aDxVYTo9OrvenYeVKfL5nJaUhmFMAC4ubkRke3pnrldObXt8FIhvQ3KVcTyu7SZco8OwubnZtZaOj09rnZnRt75k81TH4WgcTq+vb+NcnqbdZjOI0LKEjmMAME1LzrIsE3Ezo9YCiT2617j+mcLpCndtrbmZO3LmnHOkPLDQQEIJrbXt0TBPE4Dt0fHudio567Ro89OTs/gQROT29orYNnmIvXcunISPju5dnF9JKjnx1c2bANSmzWbjrkMZhTfLvAPQKtwpcck5k3fvQxlIROZ5BkhkrG0CkHOMI7W2ptriBSmlsGVtmGsjku3RZlr2AHbL7dHpSd48e//+/U9/6rWTsxHAE088MY4nuZBZc/dFFwCZMwlgNuZ8MU3BZN1u0s3udrmZmS4uLj4Xr23TiZMfHRW1eVnmXEoaCoBXXv78+U198R0vStlsju/u9g3Afmqn95463djt/sLdj46OALguKXEpCSJEtMK83NHMlZlT5gablwqAczk7O9sv9KHf+20//2Mf/8Pf9Z0A/sJf+N4nnvuiyfWJe3dvbq6DwQFJzdzcCBKxrIcKG2bWlIBQn3GgFsDmlkVAKzbLjZEcKiLboawGZj7aFNMF7iKckwBorUc2EjvRgXIlBAQZ8bDuO9BYGoXSm0JAQXGTOh9Uh4/SIIlCyc+PJtFgRhKKSyTmCEpCa+5pTiX2HynBtYY2JaXc6+Nqapokp5yqadUFwDLZ3JazJ8/+6l/7a9/3fd/34CJWaHju2dO3vfDi/vL29Gj71rd9EYC3vu3Zpe4pEac0zzVJjhUOgZcW2KlF0jouTGIWjnSqdY7P0M2IpLUqQgeb53qRoeTEMCWLjasIOxEzaY8IPXzOkQRI7qraUyokZ4ocUe2tWkfFrkt7eaTufNQnP8LDE8zdCENKIql1E5BQ7LrAvpLazECELJnhjzSb7ok4GHbuqMs0BRBhqJUJMojIQdk+LwusDqVDSoOzIMSqk6pyralNR6wA7opsqbrVfa2ee4UW1XX4moj4YN7xHpUaGp3Vyy492uZRyicgxELsaq5G9Cg9KJam+iitEhEL3GEwKwxlTe6QZmqq1lq9un52uz3hpMZzo6Y+7a/zxb5czZefefWmHLND1UQgoY6sy7zb3RvSMk13ygCnquYk01JT2nKbxJnUdWlwU6tm5ZHqpisxVeeWar7DI5DVG8GOOMusu9fmNk96YYmOyfvQMBQcIQBZfWTk1lNyD1kNceNJ6lLZVcoDVVU1sJhb3zqSuTszpcQOcavhYOo1qxAzsXNA0J2cKZlZaxoJSodMpTgi6LAhBiFRM22LuuphYsEiicQI1fTxQMweIxsJptQzHEh7fkhIu+JiMoOaESCwNXCYDuRjeFeLg4QiCJaEuccnH9a3KcYQ3oNO409QVZAxOXME8BEzdxdMqymXqLGWZWK2cRwl8VTnbmRbhbo9WviRKtlyzk5Ua40rDEmY2YRVVXpsE0IdxgKHV609q4G45MLMTlkkT3NrrQJQ1oj8UTM1xJNsbBo+OE7qqyOevMKIxJyqeebHOg8yBpu10E6upiRWxIfCa2yN9tk605q32TeUZiGkkRW319YkXTiBQ1W9evfWpJtVSE5kYasnOgA0g6nJRCwsSXwNezqglA5JSW4OdU4iIPRp8C87BUdM5Xj9rVJ80+rGSQ5n2Gp5cIUJyMxhsSCBwYWYiESIhcPE6KZrLiarubc1ZsJ9QZOune8ygag8SGIQ2MWHhOjQSM0odVaIM9zJQ0Mokqmsuet82AkbfPWUMjmbNU45o9NAm1WQg5pIst1cZwDI2+04ZK37/W5p6qmchKXo3tkzRu0f/6Pv/x3f9lve8SteiP2w+QTHsiw5Z15lFzGUMWeWxILqbWX5mBuxBCnLOmzMmoXzCtw1LPHQqbJIvOoHsRlWpyCtzeVhwudOtprSDtk3DiXqSXhq9WY3ici4GYlkmWpnqnP2MKi6qxl0dQYyuTX6AjYaCEIiImlxPZjiQOgB9MwcG1dvncjgkLBXWIhuIJbhCgdBuPsFEB21qWttsZlMnJfWiCjnVNvs/y9zb/6sW3rV933Xeoa99/ue8d6+PXerNUsIBAQkYkFZYVCMiQuDqXLZppI4BhcUwthUJTgYsHHZARz/kDCFgAHHQPAABcaOjCtxAhZiEKMUjY3UtHpQd9/uO51z3mHv/Txrrfywnn3uzX+gH9WqHu4577v386z1/X4+Mi2xTg0Eg3QJQQuAk9Orx8enN145f/yBFQeosMvMi5XYdzaVAIIofJ+gdveHo/CbXgCrmVVxnE6LTtYqWhwWTY6VX1KUHKPOs0hhjpff4ibZYiiR5zLUjESJLMcIzsXhJkRIrIHEpGr1zE7gVtghUCAKC5fY1Bpw3pQZDu6OMZnyAtpoLwP/CCi7uoWW4kwbWjGzv4s9o+RJjRgZov5A91ePmUUif1G1pxuBxEQMWi4P0iYNpQYlaicoQBoPyUlHdyO3RADl6Ge1ltICqWiBmtqsSO0HGMh0kastXAwtllIgQ2AGV79/ciRRrsWYNA6Ecedrk8cfv0Kp+6M//OCnnr2hVR64cgAghqHqGNgAjOPoQjUj88h3aINxW+IPHWk37WVbq0Sp0gFIcWVhUM0gU50d7iitA2yRkiFW6wAYOuIeNlYFQdIy+okcQBFUuUF4EZgz8RTKgnMjJp9qFQWLVQ4AWYjiZkrVUupoXK5cPb442wK4c7Y5PkbkqKIUg2sXUoyJXQrmLjcNbY6uMfE8VQps8FUJDI2iBwQVabTFsWjRrhuILHK42F14o8hxTEwxBJsmp20NQJa6M8jBYR9SdR7L7Ts3rt33xvOzPYqQ1XlqNOV5v0tRRca+S7vdbQCE1OXBcz1aA2sHICLlOOzL3gpN8zyNe28Idt0h1RG0O7tz5/T4WuIOQNlrl08CxX2Rdd/5/KuPhzdu3Hnx0+dPvOahOxe3umENIKZcxqplHoYupdSMSNRZ5aPDg1orUZjGKfcG4PBwuDjfr4b+YnOmipj82E1VJkOJ2WLotDoUFl0Xc1eJ0ziO49hWQ8xRxeNQjXwuMqsJEWIYaq2G2S4xYlErStWx7r0dj6FL3YDtxe3T0+Nxv99s73gur5TCHE9PT4lsHEcfpqjOm81Z14fc5c32lm93RUhrmkoFwaw4WaPKqKpmfHFx0fe90Q7Abr/LqWfuTFOKHfEM4OzsduBVikNOOUWFTa16qaoS+u7w/Pw8pMndxqlTjmWV14/2j15sT/zI+KlPvVTq7uR0/fhjDwx9msfmSk8pq1QAq1U/TVt/MQ19ODg9PTs7AzW/aNcF1brZ1K4PwzrNdb5zNgO4dXtT6JDDahz1fDsenq4BhHgw7ednb7zM9fa1036MFcA07o8PDpmzGjGHuc4O8DYTJhDTNE2H/dBnBnA2y7S92Oz10cce/p7v+e6f/NF/CuD7vv8ffsM3v/udX/muzZ0zRuOkKry1Q16X91DGAhISdQShPxGnyswZXNyqrboMvmFapZhzM/wlqHUmaC21y8NUy7wvTWMvIiIIdxP4fr43syr1LtAKoBbkjAACAtoDqtV7l36EZ0i4sZyNcMl1pABSqNY6k6It0BVG3NoV5JAf9XGhQQLAQYsg06rN+c3LyjrV4r6Maro6Xn/ymad+8/2//flve9trXvdGAH/0gf/3+ede/IMPfuS1Dz/6l7/p6z/7c98K4NbZy4b59OrJZnsRYy4yLw1/zFLMJEQ3sQoAKcXlOCkF1AbVJkC0xhgNWpdNSd/lwA0xq1rJlJp+EVWLWeRAIVLT26uoGjMJTBfouxkU0XlJMOMmhlc27wOI3RNXXBD7UKumWhYaC+4+ktvp13c/YBaCqs7tL3MkhBg9eXw5uAk5MZPOSgw2uEWVdhsZjqtVoZnR1A9mxlBfByduftwIm2qRuYQydiyHAQDWqLmOqlWYdMHeK4zA7qetZjG1v+78c4teJ8eCzDXy5JJBtQUhYcZEpciyML9M7mojFNo96U4gOqNKTXBXGkpkwYxADNAsVw9Xp6ETCTUkM7oolgrzWXn+I09tHniQoEy2rLdhVQJQzWqVEDotUFFETPPcD0OKKddEYnUaZR4vR4SXXNVmJOF4lNb3pT7xHFUNNfdxLNvxfBJovTlzCe4ORrjs35CZOZ2dEEzaqiCG3GIXoimlEI3N1TALC0al1pp7nqt4/u6S6RAYpVSYLAEf8417g2c1m6SvhkCBIQssPHCMca5zCMGkkWKLWQw8lVnm0nepAf44ApRSqKa1iHoFyRcyLTZCl/8qIqLAPqZXWLPyOQmxmUpal7ClAwz3/saxMBOdVGBVL0UwROyhWr00zYn/+nW5vfummZiiwURLXdIizN53FYX4HI29GctmVaUFdO5OlPxxLaqlFK+pM4Ojt7D1Hh+ttqgvtNbSitKBKAYnV/gf8O48KBCUIaDA/rNVxTyPCBxjUjMvF6vUaa4hBZRZVNDKxfAeupMNioouOTufWiy0Or7L+1h+sH6fvgwNiJjrqJvEUKzFCMjuTiJgy8zKcPfx5Q/G6HzlZRxPYZGqmJt7PUkUqOWMlJfQt1NgG1czcfhMZHBQ4LvQaV4y8epOZpVauUVR/AZnaurcqdp+PCFw+6Bo1UvTMlpbrNZafTQFIIfERh78Lg3pAGZhZiPx6a+/mXwHbsBUJ52r31JijH4pF6m25B88M7WsKUS1+quLq3FIapY4SdBaJjSyDoO5lLJarVrLt+zI0HWZSXhxPctcHrx2f8j1S97xzuPDK09+7JOPPX4/gIPDoco8FgnM1Gb2cKqZqMSYiSy4htJ8BccxJR99tc0k0TLaa6URjkxEZdJlC9FeXRwCg0KKCB7aXNbtMZAhEUotd1XP1UxrSjF20cMmfpJxoofIKNKQqNywPU5faUUM5xI1xPollkWKsrJ/WQL8K25llgLSRHCmmrjRUKqpGZN/W+zyySIiHl7aT6M63tKITHa7XYodM3xHFCLtpmIgX+iFnACknMiImeokKVM3FwAxWe7Tc9fPRU6Vktg01gqgog6rzsCRWNq1HRQjcTJw0QJpq3siI1aoqQlqk7GjZSzVUUOqSguKUsokMocQu65PnHxXU8sMRa2k1l5RUR1o4njwhTxHofl0SpG6gEtD1nnOIcBB1lwW7Dan2BtYpS75PT9FubwdWsXjwSEkVRUpWs8MwQAAIABJREFUpMYcm7kqBJHiK6n25l7syDKXkJOK1VkotQOfKhobhJsbBc7AFOMAM0p5+cNWAZgQA0V/amM5JYRlBdZYHqqmlXLWImBqYPxW0kGwIHVeoMUEMDxetYx/vRxUaktuNduckUum9/NoHIY+zbIFME71VQ88jM/57I8//cdIoesPAZwerE0qcR36mEL1CGj1c5x796Dul3OpQK11Gm0WYs7J/ZyUxIwjO1rJrxBio49cOWWpQPulqxPvTEREor/PqlGiQGwW1cxQ/DcrsC4mW0pfzNUvsREwtXE6D0LZuctmCMxkQ6j3nw7PXL8D4OatXe67dBBVNlNtueshB7GqQsQQEdLJ8cCqCCHEnJiitfgrxBz4H5l5KuPlp6vr+r7vb968aX23Xh36b6EbuhCC1aIKV9YNHRNR7FbjJJuLOycnK4cdJIr77ZhCnqc7FODr9GmaOBARqoiardcDgHlSlUoUxnHMqfNKcErduK+wKJCce//bx9203Z53fch9UhtijATvJmxSTPuppNxDavVrDB2cXHvomT/6+FRf/LzPf+LWjWdc8sccY85THVPk2K0AzDvtu6My6jiXfmDmWGc4aXW17k0ns5DSShZIuJqvZGupIqUHMAzDdnsnRKhaDPlSEgGwK1F9mHa3UBly5DyOO7Aupc6t32D7Ideiw9ADmKdxu92fnhzeObsppR4eHgIoMoeQunwwTxRjcobuNO1jjCnHadpXsWEYLi7uAMi5E0FOGUy1VtG9fz2HYTDztCOX0hI32+2u1N1qOB6nc8dU33/tMZU4TXMpIwfxQEGMETVAXUQXVKtgArBaJzUbt+e5P0wpHRwceP3z9p2Xd5v9uJvSsg4aumEeS59X282+Xw3dkAHU/TxNYy23ODCzWC2OiCal1frgfHMmRlOZOa4BPPDgw3fO7fnnn9/slVBPjg8ATGX+5NPPynj2+EOHu0n323MAD147nOcZgQVBKYwSAOSQyQRQqXNer2yS23fuAOiOjmPMYOx2F0+89rFv/ht/HcDv/M7vv+qJh973G7929eT0zY+/bt5NTifxVGtAw4bfixgotXrCC4B6yC6QCJUqRJdiEc9ZK0yB4ADpcRy7PLA6/xgU/eBU7/VNNOA+kYqIWI5dao/9ViAitkBujjOB3rVzkm9lG8YPatpKD34baDRQIgJHCqRUfTUVUo6cTbmaGqpY9WN3WvWnp6f9qju/uHnz+kvjbgbQpz52uZqOU1HC1QfvB3B6/5Xz8/PdNP6Nv/ntX/CFX/Sa173JVSNPP/309Rde7Dk+/vDD4D2Ak2uvnebx4Gi9OT+7ffs2B5lkB0BqYArD4Xq1TqDq8u/d2WTGadX3q05KDaUCCMompiKBIzJy1wE4PjmZ5/n89tk0TTmyWMvXqEKLWpQcckrJL5ClaDXPaIhCfVuTctjX0cgYMSC0K7uoQNQocKpQf18LiVmFx8FNU4w2u1gdIbKYzvNkmP1nm12AzUQoMKAd6AJRrLV4ibf9xp3xySombOVg3VcUz6iO81Sm3dwN/fGJH6u7PmZOgNY6i/p1CVUK6sxlHLQcRupRAVgdxQrHkDgVY/Vnn4JYiaKBVBEsaKv1w9N+alZMl5st2hJZIa1FCgdKiVWPguoyDzJwoECcgQYjIF/qMHNiCgGljU1YSKlCKwKlmAbqaK+qc9AuMROFRIeRw/7m7sXwEq0OQyAT8IJ0JqnBiHNnRmWuvabAARzYqNY5xpBChFmZxrK7iGF9CVBsRWwgpTDktI55oJQIB30mE7FSx12aLIuWG1u5udUy+2rTCZEGVtO4wH0dfMMc8gINJBWGknKVUsrs58zUd8wcjDhFVLk3AXSpaI0h4O6BSMWqKogaQRaUqlr0Q+AyFJNqIbKKcSAFy7INTSnlohMLwOZVbhUigid/TS7Dbgw4q8EPlg2VzQjMbSftUyn/aHAASIr65OUuO5X91Fq7GP3fJSIEsxAIKCpLWySFEHihqC67W2UQKLYYrA/gGBRMTUUq2JabEaWUAJVSzZTZDJcBeT/8MBE8cu638amIwvp+1ce2wp9qgSCFFJj9FlNqoRiSCzgJvuw3QlWZp6LKMaia+ZZUKWgtKpI4XSb7WtdDjGOotcTUhj4ikrMVVRPVRlfhFo4PgarBpF0GKRoTVH3Tam0oFvxEr0sAwx8RISVm3u12fcq+lVGtUusyxVO/TDX5lPktL9gy05nnmYhDdIrq4tN0NmmdzGsuyxwlcmRzpOkltXAJiTdwg3zGDTg4JBgXmVQ1xc5gDiA0g1mIOXsyxRFHUsfAbMxFq4JbMQkEIxKwMVEo1bVDSbRMpYTEHAmx0TStGBkoBL0n0KKkou6qVwK8ZIuAAjFYSDzQul2MRyEKwWsXKoufMqiWy9SO674a02saA5GoANFvKW0nD+JmE/CYopqZsnqE3kvRd87PBz3KMR0M6/f88q9+wRd9jr8OyoS5zJGCVTNIl7M/90upIUTTyhRdcaqqgcjURhkpBr/ZTloNQlmmMnZ5dRkon6c5pn5YrbbbXcx54AQgJq61TmUKqpyiLiigEJLH/GLMzWBXq2nJIZrq+e3zvolg0aXcLMwMjs3oZGJlLMyccjCj5UWLOo8xRn/GNq8Ym0HV3ElRfdAZcgpMMouJMqecOgAXuzMK/sthcYT7cindbPar9SGB6jw52b7vehWb5xkyu+QBQBUwcwhRFVXZWAFstUbSxHEMWut80s4IJQ3x9jjNdSAE6iYOOwCDcLnY5ZxnrRTQXrQWjbJVA0JIjUUkdaoyRw4pRNPsPaMQEXICiVqBBrHZ0wddIqmjr2RKKQUNYEEsObIVIRhzBhBCZ0a1aCQwRx+mTM4QiZwacZIBBCGInxOAYFO98D1ASoMWhXXBElFYEEWzmYGqLclh/+4mSjF6m5HbLIX9ZjFDjRCN2r6OQICU3axqZNT0t0zg5FcmI+PYOHlB+8TBdAbEl8Zdl6QacSQMpdYUWqjSIUYmGjjs93uvIQhTRShCqT8c5/007d1UT4HmUgiqKquhB7Df76Ui514lqkFjABDW6+24SXlQxfntzdHxGkAfeHux0TjmhGpWxLrg5xISeek1r75y2x597oVb/MIM4PWPn6zinKNejC91fZSSAOwnOT4+rvOFYrvuhnn0P2xWGjnSweq0nNPFnZn6CUBYVaMJPGghcCtSUghqlPujebZQR9ILAH3HqPuy350e5STQy1ZU4MBdtSp1bJnhNKeQZEakQImEa5GdH2CYrCO1YCDa+dYiJWZOFrRePHH/4f7mVQBP/vEL66M3UkTudS93umj+X5WMEQaptT0JGos7GoJCnXnqeRZVzLVAZyI/Xfh8IdQ6b86nocuJk1ewxHSqE2rrxw6914xHEcW+BPDxcNhRHiefBcvQh91ukzotWsaphdqUrIqBB628ny5xzlHNcs7SAHYosq/BTNHlrKDNfgQQOa7WqZSp7JFoNe/aSbTvezPrhj4Q13lc92svQFWQrq7c2Y2b7f5wGDxsH1Lcy4TAu6JrV8bIbjjM210JlM5u33788Sfu3FQA43RxcqJ3zl5WORK1FA8AlGlPrGAo5pSSX3R2uzurVZzGGu1Koj6EGcBYtyBAQ6CcAjl0M1Bk6mBRlGLqqhGxADDZ5hyJklZi7Vh6ABziakhiwtEODg/2uxFA3x2vhwOT3HWDiIiOAA7XB8RlnHYpk4jWWp1dypycKh04M8Nhrj43JyRIVlCOBwD2m6nP6818G3wLpKhXAZAc1Wm322wP1rnUWf3ZNY3BcowkMqZMFHV5tblkDrVc5NyJbAEcHfZXjh+NMQRWFmO4o0cBEquxj6NM2eWaKdV96fpcay0TiD1vyCGEcZoCp7nMuT903v1qyKnrXrh+Z9ruXvfE/QdXMoBpPNOQHnvD56BsP/Hcxx88UADXrqxWfbi5Pbd0COXnXt4A6GL38JVrrCX3w/n5ticLfXYqEOs05L4Sxu3+2qtOAXz1Y392t5t/+gd++Fvf/bde3t185eUzAK969LUo0gWGWmDr+wygqipsEo3rPNfaGs45itZAIXdR56Sy6ARICAJUowRwqW4oWxUzhChKoKCYXbWkglo0gmEwlbZWaidazDInDq3UU4vMflSVqZZGrfK4ImBsyybDw+emogAqLZ0LJgX1aTXNO0pzdhaMWC3VlJU0dVqm/dlmB+AP3vehJ596ukKvPNR/wed9zhsefD2ASeq+FgqR1t00lV/8d+8BcHZ2Bqqve+0b3vq5X3D9+s3feO/PAFitu2HFV69evXLy0B//yaeefu7DAFZH3TRq6mLfoR/C1ftO+86nq2ESefJjH9nPF1M9Pzk4AfDE6RNDf/jy2R0eWbXuzy4AnKSj09VxClGrbcp04+UXAcTroYvdYDnHlGJfRZ2KTQgpJCbWSY3hs7b9vC9SOcVpGu+7/5qfBPJAWufz8wuMKYfVOvZ+PpmmuV+tKeRrJydu0eKkB+tUSnnu2et9XIOCpc6PB+uDVerC6vDg6U9+qkv+8KFExKjQmax25FDYdXC0SxUS6pxfyDTpPFrVbDkgzvWBfgCwq3Q+jwjhtu51BOc1ALKkllRtMgq559DyQSjba6t0itTXfYIAqFQnSModU5o2k7NFSi0BnA5WWqXIJGJOalitu5hDGbdmNBOm3Q7AOg0M9uKJUvS0rwSaUAsVsNdUfVLWw5JUJkqj1agCYBXUbCpSOK0mIam09jhnrYpSQrFMxhSNk4SsMSGxphDSKvGuTjev37rvyvGq62qdiUHUBvcxRsDWw0EggvqVBAQ7WK1225K6nEII/q0hVKvVqmgjJpYiftOzKjqNSph3ZYNp3fdmSgX+TcS+7q/fisQ5JlE1IwVMOMTOIbgmNRDn3Jtg3o+RCcDQ9aVO24tN7lPfD9v9BEAm6bquisQqDHPSdghBzLhKCh3AIUTvQagRubLSUKR5LsAJBjVQVQa3h2pgFc6r47kUIW3cGbN5O3XEIWZBKK35DibMdfL8fgDmcX+pg/D2Tep7v7GXOptVBlGgsGD8jIIZVLQlhVv6C5SCAlqFQvC5zzzPkVmkEFuVGnMQS8tjKlTx8QeWppJf5tM8zyLadX463RGSmKoJUWguDwvEgSrYKAQY0a7IAnMBUyTwpYdCzSiEEBJE9uN8qeYcKIqVOs951flcMQRQoFqKx/W8pFAU8zT5k7zoFDj5QHveTyGkQG0/6h+kWmvkEEIMsBCTRxcTcdcF1ZLYEFvHXLzlRAFgtpSY/agcUjSY1ErkxfBmllBTYgogldJW+whQq1pjSBXm12EA5L0+UybyAmxrVBlDSapcVo1CyF2X5nkmtsRRzLWPLHPpU28mtAwBGxqCOUZijo5sJ45mVVVTSovq9zNswKELw8lL5u4gBWABqurmIvFqH1rHXlVDl5d2HsgQODmXn4gueRxEZFQaJUWXUKWakcNVOHCzjaiYiBpzAx35Wdzfzo2QHBfUMhTmAJq7qjCooTlBl+ZL4yWSSIx+tXQdBIpUUxLSlDqfQeMy/wCvJ9Vx3AEYuixzgei4Lb/0C//6da9/4sG3/ycAbt2+3vUdoYIRY3IzWam173uvelJtaXYGjNpqupTiQwdmSjmrgvru/GzrmzoSDZxqreM45dQT2gkGpiklMwVbILbLtBKxgiwFf7Y2JzNURUHW96vlSWEGMpGqIr6m8BK4Jlr6dmhzAMDEW77sH/5WwPP5lalprXNcqD+kIRBRDERYAsYdGOb/B5tW8fT4PJdLjhSRZyEXdxpzznm/33sKJncpNlAwMbMs2cViOs1zMQwpxLEAOD+7cXB0nwCbzVxPD4zN6gwgK0XiWisCq6p/aoKRWjUiqzakzlXkptrnTqRIrbXqanUAYK57RHaeVkBQbrsbIylWXcsaY9eKgloNYqYhci1Sm+6kkmbHrDT+ExAj+3CLSGOK/hOQUnMaiCB1ElQvZADgGJmSTGpeV2kxxaqYjSRQmKbRs/opdMTm+yvTNrgxiInCpEWaFvdqE6qnxIiqTTMhqBBHThmHlsgQ0ToXiMaoIdp6GABUrSGxqoUUYpfneeMm4xjCPI1SS86ZTOYytkUYOHVxnPcxp341ABjrvtQ5UCDiPsU29UiB2EqdVFWR/MQ5ld0M5Jgz9/el41u3bgKYxnpwcHUuu27oNxcXKa/ImpzlYN29fH79Da9+eLfTP3n6WQAd0Ztee7LZ72NIR/3h+VQAHB2e7C4uhoHLXC6qJD5pFgCqVbYcjo6PjnmW83EPYHvx6WqH/RD71cl2T/NUAawPcy06jYWNzaZgjX6au9SlYHWuVXz/NnRd64GrMfUt96RQCNUgEMBEiic7SEHetiT1mp//ulQjGaJNZvEtb3o1gM12/I3f/L1Xv/b+N73l/q472k4bAP2wsloDkS/OdAFBGRIQTOsl/NUVYs4sJ6Il6AaOMVrDOau2uysCiNmUmhuHXJBQvDQHgCDTbvI2iipm7EMUwPWYy0evcYkChajT3ltRtCC3RWUJPWse+lJk0oI6S1EAlEIKSAiLpcEuO1xqAqlkyExlugAwqs0xbPY1UVAhzgygbHddWodom3Ek6u6c7wG8+dE3ff8P/MAv/dJ7/u73fueXffkXv+vLv/ri9gDAML7tS05/6Ee+/+yWlmnyRg8HVqNAPch22/1qWPmzD6g5pzLi4uJideC1f5rnGkLsurzfX1ijfqZ5LMOQd+M+Z+5icuFUTCxSpNB6dVphu90I4GB9EmItZeqHPM3z8ck1ABe3+Kd+5l/89E/+y6Ojg1prygTgK971xX/tG7/+vmuHRfYppa5P0zQC2O93McaU4lTGEMjJSvM8M/oQQoq51lrmCYAqz5ArV67evPXJK6eP/MRP/xsAP/VPfvGH/pfv+9PvfNutWy+AGgy771YXdzbrdYqRQWom/jwht0iTiAm02esCLHBI7jPz4HyLCbQesSfjmgM+8CwlEOe+fVlSdM18EJGeB2PSsfrLsc945MHT+69eCd1qOwuAF1+5eXh4dPPWnVuvvHCcc98FAGWmPUFtnQ8f/uM/efFjn3gJQAbnz1pfOehDQeqOpu2571q6GFVl3J3ntIod+9i6Y9bt9m9/x7fnbv2//e8/fXR8H4BrDzx82B9tLy5ODtYo6h2ug4OD3W6H2M21FmlNOqpKUkLfMwV3Qbc3plXiAGggvjQyXr7N2/9qkGVb9WtiZqKq01Jrv8dMqrWqLbRCxEDBA+Qp+ksfDPH5xNLXblRvMwZR4BC4+m9Bq4jOUDUQdJbJo0wqKVEfiPb7Tczh8PgIwIc+8rF/+nP/aqbKg/133/6Nj3zZowCunpzORbbTdPXkvp/62Z/44R/9EQ/Jnhyvvvu7vme1Ovru7/oHv/yvf8X/w9/0WQ9+x3d8xxu/8q1/8IE/+uEf+3EAH/rok1KhQAz4i3/py7/lm7/BsAVwcHhcZvzsz/3z3//D3w0r+bNf9mcA/K2/9u2HByc//EP/5Ff+/a9sNhef/5a3APhvv/Fv3veG++pUkMLxfff9vf/x+wC8//2/c7w+fOcXvuObvuGvrw8PvHO6VAM8sqpGcFNSih1i2uwu3vsbv/1//Oq/a4vNOh7fP7z97V/4lV/258ZpDG05jJAyx/x//8f3fuBDH37m+WcAPPjw/SHqyfHhu971rtOjqLvywAMPAXj6mU/9X+/9tevXP/3gww8+9uijb3njZy+lTGZqzVlfLDEJI6iaqrIQ/KEYGREITGzjfhdryAgAeg2UupTjVKY7+4shde2IEaiGHAobwXn8VGdWIUUwjSpO/6kEYTJAZp0Rhn4A0A9RRXZiUtF1a7aqQgBm1e3FxdnFOQLWh0fDsAZgUzVjBSmTLP1TscpKoQmMmn281KDCphxjtphVJwCCyYpONgeOihWHIKMCyDFw1yHQxCIwEgPEBIaKpCJ1sz3fYb7v8QdO77u/pDhO+xTzJdCaUwpM82bMiAEUKZphnkcOYcjdftxLKaqy3+932w2ts9fxQwiBqJIB+Jkf+Ymnf/+PulLiah0Hlnnea1EtxhhyBujm85/+w9/8TX34sRQjK9S8IcpyT/tG1MgqX5qGgTrPBMs5q0o1dT+0Eaog51xrDaHVyanZBCTVyhylLl4PExUomxGFlCOWGoI2IShfpteN1ahMtbi0sYW0VM3Aygrk4AoSkeIk4xibRc+3pIGDmRmRR5A12CWNMTCjklFbS1/CYs0qc2xJZ/K6inkPz89CzJxzrBW11mnap9R5ZZc5La4zx4W0/q8qAoyVmCkFAhD6LPAAgqQu+40ncnRvDqsFIiFbQsEWjDyALrpoaAkwi8GtiQ3HqaoM3yBy86F6v0a07QNlMRIQyBgB3MrfjUjRxc4ZFibagtJevQkMUUpMRiFGAHMpJGZWbWmzNuNiu6QaKUzJjWxmBEXkFIgZyyVtYX5ba4W0074KTbWkmNEAc61Eo6qmIiYpNrC5GEOdk2PMC9W1VRqtlMJ0V4AdOTgD8NI37PdEBsGRs/7pDxQoLaDAuxLVz6QBh4vMmrzGZUT3+oL0UsW8AAiD8y1NYe2HDoWlELwGjqYOtv/fe9lZKMAqD0RBCcq0VPkhEqsUEXH5FF92N8gURgEwXApsFsP5vX4pW5pWy4toGaYkDmRoUmX/EjKJmWo14bvwCVhoLuAQEHLqPWItBWTxP/vTX/bz//Jn3/ve9/35r/kqAC/u567rFGRSUwo+5VFFNyQYqUgR8eBcCBRiNEIAs+m02wPo+2GcJyba7/f3XX1ov98DmLbjwcHBNM0ep99sdoeHHvOeQVprcX74pdTGFNU0cISRkvraHEwtl07kZ52GHYEXHhEX3TSRUWr2oMVd0tRidZrVx0gNK3uJkwRru7uoggyRQuSg0jSx5JJmNTDcNuJiYG78siZDWiQmarAQ2YdTTusoxQeNjWXj31arREqAhUB+2/eq3tCvReTOxTmHA+aIck9LNnJKYSxzbF9NqRUxxkmkFPjplpCZolFAqAbzzFCpYARGdCB6CEwoHjxed0dmZpqsXOJshdgf5Y0k75WHyMbM6qpVP/UyI9Sq1XHHC2OlzKqRk0oCEjW1LAjZDKDKQRjVvMVAwiYGGEpORPBhymzKZBaZKWBRhU2g6podQHmxFxmZ1EIhilTR4v+EEClEM7L9NDJy4t4BFpw7AoAdqG42XqsuXdfNqloRQzfPvl7u5nk2rWDhJMTkyT2btdSpj7FK2e9nn81TYiKqqsGomvlp6fadV2qtq+E4MDO6O+dnAPoV5zTMkx6fHpHkg0evAbjY3AHVsSLHg8BVqvnSYiyj6u3M+cpaPvex02MJAD758Y9FfvXnvfXVm4u63RqqAMhmYymcc46HU5W5TXNK1AJQjLth3XNRygKARmwnlPFOl48igodrpt1WVQNLlwaUATJ4i2F1cDD0FqqwKXkkkhRqIiqKwLnNLMhMjeKCRm/ZQzji2czmUlIK1Eqb3nuKDCLMxOcAPudzHumemm7cfOn33n/jta9+7NGHHwFwfn42BIk2RpqZSBTuE1QzIun6blHAtAjoZaKQI1/ydi/FDLY0C8Bgb6U1QI3vbYjUUopmwiBVtKQY2JT6vp/m2aw92E3dmOlkaPFY3KWMXExBy94mxUmqP3LchenvzmpVpUb/GRh8MsiX7wc1MvVv6Gql6z6t+yFRNEOZK4Cr9x2/cuPG+r6rgrTd1QeuPQbgH/2jH/8f/v57jk/wpe/8c2e37ty5EZ/+hFMh8No3lsirab5+dNTVunMOVEColVC7Ph1P0zmAfsilTNM0Hh3068M8Thv/juccRPRic+PgYJXyyuMPMdtcz1LmuRQrdbXOrcNlNvTH06gxImdHbO5EyrBK0zSphOsv7gD8pb/wbR/78MXRET797MYUBwcA8IMf/A///Of+w/t/7/9Usmm62I/nuYt+1gbKXMbc5fPzO6vVygMv8152+/OD9UmpkxdqaoVZuDifunwU+fgrvvQvAPi73/mL/+XX/52f/xff/7Yv+uzd/rZZ9YxAHvrYRalmWFoQfjpgcgKi1LlZ/cj5ZG5hWt4pqYHNXMrYzv1FQwgxcOIQY1y+H1AVIoqJRZUDr1Y9ALFA3IWp3thtXrj+crEBwOZ8/8DhlTh0nRy9/vEHjlMFUPabUtOVa4986pX9Bz7ySoynAN729s8/5HHa377+0s1HH3kwp1UK6hyQmEJnRCQhtXdLmXYPPnTl0ccf+8hHPvrAQ0f/64/9NICPf/Dj3/2d3zt0eTfuArHvHvbzJLDOO7MWlgJ2UZPo6HmtBFvGTCVQByGO0aB+FHFeJ0iBChiby2ujw5N875Ca58ITGMYcRJ141Hh+IURviS5nNAeVMWDhnvPXJXCaQ6Dli08V1SRyBGcKpUm+zSKx/1I4DEXLql8D+NNf/M5/+5737mQ827/y79/za3/+S78GwMVm5/eu3Tj9x/e+L4YM4OrVQ63l8cefyGl49pkXfEi0Wsezi70ClerFuHnmuZsAiFfX7r+22+22m1u//b6PfNWfefE1r30cwDTeienw1s3NzRs7hPrSC2cADtbHqctPf+q522fblNKHP/SkFw8PDo9vjK+Q2rid/vADHwZw49Z04+XJxt/4tm99N6iASntmkDqyXUycgA9gt5+6g9WN29f/2c/+q0988k8c3T2JCvDpl7bveMdX3Hd0VKs506dO1ufVBz/65E/+zM+PIwGIOc/zHiQa+a/8xa+7vPw886nnf+gHf+zmzZdf9ZqH3/0t3xQ+682O+gYiEcM6Ayn7q1mMKpnT6+zSpOrWUVJKKUWAfD88z0IW+8O+S50oFiqATxPJGkvWh5g5dsakKkJ1ybComU5FJwmTxYutn7v2pMZkXQqnqTcVr9IFMiKKHAiUdIGMNmOoizGWz5wSmRInQhSzWQKAs+3MgUuFzuPhap2EAFTf/Rj8oBhj9Nwos1Y/wTLUrOcYjckAgqhFt+eiAAAgAElEQVRUqcZECOvDw1e/5jW37z9KOc9z8YGRK/zU9JVnnl93B90orJHAiXS/354eHmynC5EC1XEzvvz8Sw++7tSqxEiRAbXtxcUHf+8Pty+8oBfnKDqPO0PkGCqMQiDkzMaRXn7upVtGD1x7cLkQ+Z3GOw4EQIjcMhpDjDH69EpUidH3eSqzmfn7bj+Nu/08DD2oppysaQqoi9khej6YztH/aKlCnI6r1ggCsTFgzDUb7rAWkBhmM7hvmO4RKZIZUyQWf9SqMBHUxNq4tandF+yemqo01V0rNTQrGLexCwdXvBIThVblgPmqxpeXjVFgouLzESbVDtxoiYZF+8DMizuWTMwkhqgwBXtMIOSgVWHNbNpoYkrGZCpQE4OQXV45mdgMJqYmzVDDPJXJXbBGTnGENLgew4IuC3gfwRPIocXNFbVkXjx+TgitVxW8yO+knrskJteBh9hdol5V1T/JzAw1/zKaIy78xwXlQDHmBVQMjsHIFO2UqOJADr8FK92d2JobJ+/VJRJpKySCmuKHORqra0klOvUSQK1mooHiPM8htI+BVOMQi9SG01lsPiDXP7GjnNqBkNyvY2J6zxj+M4nBcVn4dNToUqpBiI0dEpddP3FYOuQQonuOznwPx0UAkASFOT0BBhNt8FEykdo0zpEuXZ4wCuSFvWWM5PIT7zQvf41i4EXCcs/EiO4psLVFpb+qc+pqmcs8g9pvOgUOpKTBWVG0SLlgIPXgTtCqAHIepjrFmEnpi77wHR/40O/evnUBoO9XTKQmKjZXdWakkZMLVFWN1L9CRIFhDDJDMPRd51m8nPs7N8+6bn39pTMfhZwcH798/cbp6WmtOs/jer12iEbu4n6/Y25IzuXz7cIkKS7lDc0AYqXmlEIMdS6Lqp3NhI2VENk1CQ34TAiuMo2JFxu7BQQs1CKPKRIzPITFDHQLf5S1mpoqVFT8MdRxBptahbD7MXy+wDGXOntEysFCl/PIGGMpJefsvwXP/uScicI8j/6TQZUQcoyhapl221yCp0WyZqa42+1UNQVrIBYjMlaiyAm6Xc7YKiI55zDLNE19HrybME81pshASjo7VxkWKBCCtqnVohKvxl1Ug4jp5QiQ1KET1c/u/kGK5HoqNSgaoJtNyMhJ/m699r89xBRjIiMKsYp4t7DOVmVOAcxKpD62MEIy72QhxeacE9sTpxhTaKRP36xaNPXypI97/d3DIVDIRKRMqIGoBxCigrTKnPsVc4JlAPNopFOIFkIBJHY+2ndOhwIClEupkhE4J4KNZZKqXecNpi5HutjcPjo6wlS24x5Azz1RMEVa9aSy2WwcZ6BoprH9dkwp+/v1Yjs++aGP//Ivfv/Tn/y0Lz2+7uu+9l1f+aV5OD67GFMeRIrHAtcHw7iZV0MeX3n2an9y9IYHAfSRPvzRT7z88ktf/Kc+2zAP3Q6A1fl4GHa7bVr1oDCKAjhYDTJNiQOTKM5zktMuAxikOz+3zXZf9jfWw3FarwHs9mPheeiHebeN3E9TBbDX6VBVjaRqMiRu0BY0WRKrcaTFA0dFqxhZU6bxMo91dJmL5BZZIxtRIOYANqUdgHTSv+nNDz33XLx5sz755M2yHwBcPc3xYGIWB8qbdV6MCmAQxQW63RJGerk/hqelPFTp/3ZiDhQbgvuexTEtCxY3l4kUVQ3EIrLqVi6jubjYImYldtOAn3ZEzQ9YpNRI7wtOjPwUyQlAiOlis6MQ3MzVgE+GWqXKXLSJTvylHkIiDmZCoBQzNXLNvN+fj9M0HJxGIudHbLcXq3UvFduL+b5rDz71iecB/L3v/rkc8V/91/9Fsz1q51ba1aBShlpCzrnK3udAUomwOjp4YBqx2+1i6gHoLGXavurhh1688an9fnt4cBVAmQJZb8ZXjoez89vTngGsDw6K3CllVEmHB1fmCfPOG5HriGTlwOpUcdavCMDmYptSMEBEHrj/iW97998H8NQfX6RA2439z//TD7zvN37rF37h3wA4vdK//NL4vd/7D37sx//xKzefnubKjSeaSildd6SFX/PIq5596SkAtcwB3Xo42W+YufP1A0NFcghVVfa7enJ6CuAdX/za9//+U9/6Ld/5Rx/89Z1thpUrY7Yp5f1+IrgTpIHuldQhjYFotVpZKxWD2Wdy5EaByyG7PzcjaIlza0qpz/4yF/9UurrRX8MxsIj6FyQQROcYeOgoBXvkwUcBrG5ffPrTz77u9U888sSjB4m5+vH0IKSTj3785ksbnF10b3/7WwHcPNs9+9JHO5u7brh56+L4aIjsOIDSCccYp3G/GkK12XEGxmWze+WBR6785dd/7Vve/FkA/vE//NH/5q/+le/877/rs9/y5nEuh4fHvu1MTKpVxCDKOS77ABJ/mNPiKfFpuBIqWTCokeco3choAAlMXGkEQ5lmZjI25pbLYyITNVVjQBGpxXPQdIBqtdoSsGVup892+Has4yUkXsQf2y1mC/aEn6p6JL4WBEqBVU3VtFTxZcnnv/VtxwdXbj7/7OOPv+aZp69/+MMfB/Al/+kXVVg/rH/39z/4sY89ef/9DwF49tlnvuLLv/SJV71OKh0cnZb5KQBjLJvdmYC6dVwfH2z2Xo67cn5RqtiDD77mqac++Uu//Kvv/pa/6u/37cUZIyY6FN2d3b5o2dsJZSat3cnVa8998lkA3bACU6k1pfTCizeJ1gAeeWR1duvl8+1mtipSVKvTSn3lYqTGBCLPunPOyvHXfv23PvGJZx58+NWf+ORTAO5/8GFepY9/4vn3/db7v/qr/vPN7hzA4eoYHPujo+1Udnt56LE3Atjt9TTHs4tP//K/fc8Xvu2tb37NW7b7HYC+O7j+0q3VwcGNl28PXaji7yAWNrYOBLOwkFCM2FBBxCEsihzfFhUxlmjEHL0YxREjxx0EdYI26JU5oF7NVI2Wf6wFC7lYHRVEDTzNhCiYlO9Myt2h/+0Vc5cjs+3H7XT79rWTNRrsUEPKxwfHBAVonmYAnCKRp/T4bvbXzEDzfuLcgWg/VQBnu3F1fChd3m52NGsW81dzpAynaiAy8TAkd8NWlQL51DOffv+v/j/rrusquLoreZ5VBQqig8OjqyenUwrMnFKH5WIiZrXqM08+te7WIRWZlAFmUpFapsxhSF3Zzk996MmPX39hePLpfr3u+n7ou8QxA08cDU9l3uRAk2ophZG7vlZlDhxyAJnIKy/eXq8O76sKWW7ofi028+195LAgGznG6E9aT6eCY4xRYHMtDt+pVXmBlSxuXc25dySbiTP8Fjy8KFqllF2VxD7aYjaiCprbcRXq0lkm5hD8IWPGjpESq2VKHAF0wyCotc6l1MicUvKLmFZRdVpt+1j5a5c5unZNmVtd1/yB5J710A4t5mnRamagBug0VSka+g6EEIIu17Rqyu6hMLr0ATVhCpvfmj1vGPIgIgZijqatsqGmTitREyM20oY9JCYwMdQVKtx0E1qlWiUEacgjKEyJ2XOFdje80Nj/KS0Y6TZu9F6Bj2aWy5HB16/LIKMRU6qQtS9lW26ZAz4phFBryz1dMm796u2lh3vEpv7PaFMDMb/3GtOloMdzlOgs+R/hrtmdLIA4MBGXcbq8pAdOYA5satb0iMTO42j+KU4Aqs2LNMd1wgtbVQ3MJLjUaXvopv0Hmt2r9/pMGXAEjvfMI31k0KoBjooMRES4VH8TEdSCIhJrXAiIcs+IgZvQuJkdPCCC0KZWAkcwqxnq5TBPVCR4i0E9A9ycQW3hj4Y4ImI3xpoZKbj9RVIzNqaFCbLkFFw5GdTEYNpYxxSYHZ8rCx2nOj5YAIIph5DalFNCTHT9hRtXTq4++eQn7ty8DeDqA0dVt0xMFFWVGzMSY5mZAjERR4fMkTaRj3d/PCxUS33lpVsprv7g9z7+c//sZ5979kUAf+odn/t1X/s1J0dXA/Px8dqsjNMMIAiY4c0XrdJ8k+BaVRWIJtScnwoztkrKSp44ugdlrHA8NbkhGbNWIisyq2lAtsU5NEuNHM3Uv/4+micl8mhxWJJR1HrBVQRmC2JNnYQNqAlB2mWKFlB2q4Hdk74JIex2m5TSsrUQVS3VYAyTvPhYOWZhNZF5HoP0/nkIOfTr1VzLVEqgmkGeW2OO01ysspXU3hBByYiMiEKMvJwCo0jpujROBdy6FSlEk0AUoQEQonY8Jbb9fiIiWCAKrf7DUKuqyoggdl0ZGYRmwM/4TI11rMrETFpRtPjjKSTeb840z4pIGtSCz/ETpwBRLe750GoLzpNgbFLmMqPpD9UY2hQntc2DGlWcBS5ys4aeSXFfx9TFHIdAAcrLdVdgabvRvosh9P5lrLYzETMBaYspGp9fXKSUcs6qFjrvkgi1nlEnEkYbXaaQIhxjOc+jmvjYPYQAYgi2mx0H80+XiXRdt5+EWA6PDl+8fsuz3x/64Cf/zt/+gZeex2e96fQjH3kWwK//+g/+f8y9+b9lV1X2+4wx5lxr7eY0daqvSk9CDwmEHpRWIBCw4RK6K11UVLBBwfYqL6Ki8qLoRRAFAl66FxSQF6Qz9EIghCSQhPSpdJVqT51m772aOecY94e59qny/Qv8tVLnUyfnrL3mmM94nu/z1r9of/oFz6pDu7BcJovTjWkehY2prWcVVEgy1fWcs7Yn4lsP3PWj6++5/5k7F0sDMPTRc2BCDOqKSkOTi5ydKyiqWUfasQTuwf2D0WDENlhdvWd1cnjQDAEEnZKgS+3mere0vC9qCyDEpkspKigPqn0dF4FMjE0th7UAOFYiTdAt59rcfUiqlgHABJmn64yIfc8SSk5qAI1OB6U784y9+/buvvbqW67/0X0AHvWosxdHHuKIFBCmMjc4Ehkoxq5xjlmkHzey/ZKIQDF189ds9lyQyRZcGHlOyBThNGfoZsZ07FoRAnNUzQE9i9qGIIWIFNnAON8baza1ElvO/TkWzx4izKJmqYsAuhiZHAsrQVPsnV8GIvKl7+ui5kB+RbJ8rCohsgoDSOCNzU2ojEdV4do8zYe2Gy8uHF+fFTwcFitve+sf54czJTzl6RdE3FcOqrrd7DoHoGli6VdKv9LUR5aWB84ZgM5UqPqPL3/9z9/yzmNHputr+ZeL7TuL3/n9X3ruzzxyUHE98QCe+Lifjw3OOvPcv3/XO17+itdldsMlL3n62//ut4+t3rm4tPOK/7zh1S//o9kmAOzeveNRj3rMZz/7767Cb/7Ok97whl8A0HYxhNZZGQMKXthc7wCkgLIYhDR73OMvvPQXXn7/B+4HcMeB2xWbJHXdrB09uvrQB17w7n+4DMAf/P57nUMMWFrG7/7eb/7cJU8GkHTW1fr0J7/oyEE87KHnve1v/hDAy1/+ymOH8fJX/Ozb3/Fbt9z2w7PPPA3AQ8/f973v33bH7fiXT3zuBS981ura3QCKkieTzcFgWNetcJaW+p2tsRGxc0x9QgWk0JRi70Tr18u9gQtCZNQ7gpDxT0RmSJpOdoIQE4PBeeQIORhL4sg6J8W2paFzRRtmAEQbipsl2pLslhtv2b28E8Cu3WfcfaS77cCJtVSOFncfX90EcM6+0WjXjtN2LhXlts3NzajNxmQdwO7tSyLmSLigZta3Mo3H1Ww24wKj0p9YPfykJ14IYN9fv/Wv3/7OP/vzN73opS85//zzz6gEgJh37B0XZGpJKfuxiY05E92YXebBbZ138x40xckizfz5C7DE/fRMBg87BbyRvR5JU4wJkZkhlBnJeVMqICeSKflbXQDWE+NsDsbP9R9QVQ2JTbLpknJzuOpW+XdvtAQ0aVH4rotdEwEMF1ae8dSL3vvPH5ht6uqRyZXfvxrAc57znFtuvXXXntEV371qOmm2LQNAWQwvevbFMdrq+sZotDCrGwDjxRVxzpXFtJuYQx0AoIRru82HPeTBsYujEye+e8U1Fz3nIIBn3f+cI4c2U5SmTiYxLzaXlhY2JtO2RrMWNwZGXACISWeh5lLAolqRjQCsnlgFyn2nby8qSf1U29PsM5oh39vy3NKEsH5i80uXf4388MTG9Ode8BIAR1ePX3/LTRvr7ee/8JWfvvjixW2LAGIbZrMprR5VI18tra23ALpAIcTBaPG22++64ce37N97BqUWgLJjHo1Hi6urd89mk1m9DqCkgaoogeFyMT0AkwgiM+ase/Xd4YBBiNTEC1Ps+e5eJDGgCabCLv+h5mU+QMbC3Bc3sCYKdYwuGVi8AMDAe0dsrbbmfTnqS6OFylK0a2Jsu3a6TMM+L9B2jtSDHTHNtQxFUkByrQo4xzEywpaVLYHFoR85SIshyrHnQROihQCgMZRixExcpOzYyt5+szwo3nHzbd/++GfPGy07tZwoSojRTAlRU4rp4IG7D44xKYykSJqkv1/gyB133XPLHdtQKGuwPqXrnJ/NplVVkRvVG81NP7j+3rjhto93n3PWyq7tu7Yt79u+srQwXl9NZWwXnCROBTHYmUmISkQlewa1Td2E2cI5BZmY5iONRMSyD8D6CnZjIp1fo+aNm8m0aRoRIektCdlYl6MfzNxnmY2VoqqaRsC893nY7mIIIZGYeMcMSG/BIGFjMaKQKMydWzljjpQzbDYfA7gvCwqRfZaMPSF7g5VcH1QBkOa11jkZMcdmsio0m3XmhbDgrY7SpMp9OYelaJY0cA4+BAXgAec8E8/qOsQI4dwXoaYGyl1GW1tDIWNQ13XMYGHfdwi6EEJMGjV553qDJwnN6/CEJVJecSJBDYlgfSlvjnhbKgpnDE1JKeUFORtSgs47FudFMDTv8HZsfdcezPpcgp3MI+TaGmS7nZ18+woBBIZYUk0pxpNlC1nCoAxjQBbAs0ZnRmL9ymWrz5tTVFNzLpv4ss5Amq8VusVSIe99/7uYz2lmOaGkNo8+5FZsgrI4yoUCvXqVa50gIo6lb1c0mJERshA8792juQ+BlbA144H6ClMF+L+hg4OZYUjJzFJ+XGwucGwV7ZpxhufBTL2lLs4vvv2mzogVRnNF+ZRUivXUodRb5Z1nz05IMqYIczr1llC0VVGqBCJDBvHbyaTLlhNm67a8ZS7KvxueC29sEkIQ4rIsVTUjIUJMzjnnXAytqmabYu7HoqQm7Mh5KQA0bccQU6uq4fLytq7pbr31dgDj5Yd0sSVJXMDmoF0STl2rZs55kfkOJSqgGSQSY9qczgBIUSwvrxy8Z+3DH/zEI89/wotecA6Ale0L25Z3wDxM27YVsYzW39xcF0cshSbEqH3Xh4hZtmO4um3ye7DwPi9jQepEUt7nzzs8T2JWzOaBLIIwe2Hn+vErkKommAiLZH42lLZYRSTsTqk5dFAIiIUKcgBm7cxbpqIwG0f0lKOsQdopmLStgc8sOedyeWdGl6tS13VmVnjHGTjLEgVtFxioirJI+WodYuqGwypRMHE8b/0MXcr/VEpwXPVRN47kIsEzm3c+dgFAVBIP7/20VoLmntoYO1YYsZHAIsiIckpWzEiJKSEh0VzlyVFFI2buNeyUoibLYjO5XpFVSxlJFfu++R5z66vCO25il1QUkjGlReEA19abuckmv/IosXjnSZXVyTA/Bpy7S1toMuEyG901BSPNRA5nZgkEl5/P0jF7FkHstG267IVjMfaFd4XNi3vUOl/AF86CNO0s/2FZllnZjzGGYKXr4wbsXRNazSUj5OuuBjB0GHrHsTixtuG9lMMRgLZLTFT4KhARQjUaA5jNZifWZ84PCBSbemlpCcBs2l119XUPfND9f+21F13yghf/5ze/DeCrX7389jvuCsmWt22bdquguHv3bgCeyibEZrLp0YGjtxZAHU7sP30ZTDf86Obl0cK2s5YBFMPBZP2uYeW7RKXzA0kAwqzx3nWhJgnloCCktqsBmLWlgLxPY7e6PmsmBMAPXOrQtBNTT+i7Y0PwYCEHmHesCN3WMw8mkmyiSX35EZsxzSkboP/SYSbMDOtlQVMlRkohI57zZ7D0zouQMHP1kIdc+P0rvwfg7nuO7tm1oMYxkZlZnIfLOALhpPlz7knKlVhmFmKYk72c9z4nB1OcM6XsZFpxK7BIuU5JOfeSEsU+BBfVF1JWVdd1yfqj3kjBJOg3PvkjxhAiE+NEYOMcZLCca3Me2fGh/a5EAOedkKhB57hEnb9wLXIIEBkC0Mizjdm2pcXty6XRegh1RmBMNiZLC7s3Jqg349FD63n+eMzj7/fw8x8wmZ5YHJ+2uDi4V+tsJoJJDDQeLU0nm2odgDP2nfuWP/2bv/izr7JBI07fvyf/uFaPHn3ta9553gPe+tjHPeLmHx8BUE9Qb+KQq5/0hItBWFwYAnjfP16+a2/1e3/wa1//+lWXvOCPrAOsAtDW5af+9ctOFjZPbKYo2UZbz8LCwkKMXVEU02b68PMfBuDf/uWaNszKCk972k898pHn583Pcy9+xqt+4ZLlRb72hqsf9uAn/NM/fuj1v/ZeAIMBzj5vfN/ByfEjeP3r3nHd9VcBeMff/dmtN995370IM1zzg9t+8kmvBFAUQMS7/t9P7diF1/76y1bX7gXwspe/8OMf++Zshh9ec9PPveC5+UrYti2xdV176oO6dTdnESbnne97QDI53DIkkbZ8ZGToi5nV8ixdFYVzDrl+gqj3KaC/LFnS3Cfe12k5aWOKqSVw6XH44N1ZqXvguXsHRRIEsZQH2TvuvPu6W48mt3TmmWfedejgjpVtAMpKx+UCmENEQgnEew8dBzAYlMvjYQqBNY3H4+wf3NhYIydd6sqCd+xePnzkHgA7dq78xVvf/KGPfPh7V33rqc988sHj9wE4e//ZhSvTLHrnu9DlaEPhhFmMjEkMjGQhT/kyUAg5ZxrIzaF8FNE3ROq8T7Gv4cySI5HmC2Te/TFRli0ccW8xTAGOxftCii2kVtCkUfNO8pQ9m+aVFRJ47rHamgfmbQtF3ngJi4CIJMaucL6NfWfokx7/xHf/42XWyrblXd/41hUAVk+sDxcWN6ezb3/7O84VR44cA3D66addeOGjZ9Nmee/u0XApVwa4opitxtW1E865aTMdVMOc6rbUPu9nL/rh92+4845bjx1f/48vfx3A4x/7CGNeO7FeloNgszx3NKHporIrx8t7m5kujFcAHFvd8GW5d99p65MgHIEKQNKibTfaGBKMSIjmqw5jIyOwGky1iyk7OK664vt33n1PTDZd33jTn7wFwAc++MFvXfGd7dtXrrnqh1dfde2FFzwEQDOri6IcVkVKFoMOKgGwY+/2c8878zvf/g8x//Wvfu8nn/Tk3bv2ALjxpuOdYnPaxgQiWl5cANBMo8CEBObI+suiWUpEPNcp0rwDntgcCQl7cW03a+IMgEKsGLIDG4So55SBHDNMxIjE58MiiLAOolkLYg0+au+5DNa0iapBRz4/cQVxbLp2OqmYFpbGhpQFYhGhBDNNMAHlF3hDanket1NM00RsMijKSdcZIN4DqAbVpA0k0Q1HVnddigA6ji4bfM00RphMwxSAUDJPzMzGFTmnZFFjUHYFs7OuK8syNPWBmw/86MYbD9ZrR1JdizZdckAJGbEskltmKZd2WpcldTYk8qJBM1uXzNisCNYcWr/23msJVgnGHotDd87+08N6E9frIriqKn25MAsJmlSzoEBtPa0pVsWYiM2IQeCtS0lf8cbMpKSk2SeVP+PJVITqruXEzrncJumcE+fatkMS0t5CnUxD16lq4TyJ9T1JABG5wrMTE05IwRKAUkqCJOJE3ElKc0cAhKGJoFDbKujNe38SHnCRv9UUo1EUMuSdq2lGBWVxM38JE837l5D6y+tcyd6CTdDWBndrkjHmnnfoeg4ga9LESVXJidFJnES+J7NBNc3LgwyShW/LjYxbwCbOpawk2XKWJ2nj7GlgIaicWpI9D8hYXzEproimhkREnNl8xJR91jDurzvohQrVU9exzPNcrM6DGf0IblkmUVWklAct55wQkSFk3EnoqVt9O7Jx/hydkhrm/tBLfZ9O38p3ipqSVX5NiSmnWnr5jKz/y1Az6lNkRNQzgzRa0gz+jzFqUCWGETjf3Wl+3JCqiohzxfxbEpzs1517fk96fzHv+uxVG5ClhH4L9d+OwdFLGJa5+ltidy59yXadk4v3+ZcUrtzyesxjVKSqW8QdmMWs0Fo2rPY/0K7rxBM7ifmh7mXOCLMi2wjnaag8J3PukUvp1IRYL3+gt2wIU+4S6mNg2sNWTE1Ns6mCZO58zjvJFJqmJiLny3lAifoiHOKuaQEMqkFIobVu7fhq6cpLL/3FHBtpmobEYJZSYtd3nCc1EQpdgrCZzuOKuQ2WyKxrw749ewAcX18n8Gc+/cWu8a9++a9WhQNw3fVXvfud//j6N/zG2eecdt/he4sSOekjjsxM8nBjKV9InBRmpGIxS5X9EQNizqBWs3SK0dG2ZCCleVaOyUjZEYTVLOt2UpSpC6amPVciQyXSPJ3EYMmMcTN11H+szMzNHRya69FBlsVsyRtXNkqW05+muVyz32UpXFlsNXWJZ8lSGDAoB2nSbL2wFEmcCChXtHpitbYYuLZtg+YVuOUtqPelc2KWnAyzkczgwDHETBeLWbnutPGurLtNchYtlWW2sDbGQa0zEqMYLfRmNkJRDKFIFpP2eBIyECyaSl85bXNBVHMYkuKceA2knK1M3rkivyja0JUiCSnEWUiq5kE+expDl4ZVIeRhlq0WxMwkhsjKwVzmkFlsY25Si3BmGTBXlRQtKTpxTkSMKeXWuk6DM42dk1SIGyxUAAYYZpA4wcVks3oCYDrb6HQ2wNDpotqgGOQiuqKsVlJKmqZAF7LI7cuua5TZV0tevIefDScAmnZybPXE6XvPXtm2T9E0oQMwq9O0biWmxcWhKa2tbwLYveO0tEAwbmO45557du3el5/51/zya5fGu7b55TbNfvZnLgbw3Oc9ezpbq+OqWmPousXuttoAACAASURBVFAfPhoAwAovAwG7cry+uVYMAWDHttHaxnT/3uE1V84+cNlHf+b5TwWwb295+r5Rqw3MrG2HPQBDNGVClDCEVBCyDBcdz8jbcNfCjh0uK4sGbjtpm2J9k2Ns+q5cKrqQZl0jycrCMvpUM8YJZmLgefsX2AiqKZ/M/6Ucrgf50pato9eXUzAzgi0ORwDWppuBI2igmkbjYTUsAWxMDonf6XjIypZSjrUAIAlGSdiBOM2tFmAjJoKpJqIclIWTPLgoaa+NZMmfiLQ3Mc05HE4AMu/Yc2hbgDJlJlnKneKWVxJbJhAyY4aaahwNqpz20qDZ0mQ9QhwghBTJQAabV7up5o7ymKD5NZA/d0r9ZM3sitFCFwTAxqrdd8/x5aXFomxUJ47zEmbgR+MTm9OV7Wdd/qUrr/jWnQAoYXnbYPeufbfcfv2o4hBCzpbXTQ3SEIIqnCtESgCHjhx98k8+/cQxu/xLVz7/4hf95V++DcC//sunX/yiS6sh3v6X//yRjz4jtpNMkCXG4aP3vuLSZzLjQx/8UhZz7717rZJ9v/eGl3Y1NOKP/viXAfz+H/7mc5/z09/+5o+9B9kCYwUAUmup8o46Desbx1/ysucD2LVz21//z3ffdktwjG9+/dpshrriuz98+9/89Stf/dw/efOfv+vvPvHG3357IQTghS989tv+7lfW1zZf8Lw//NG1B756+fcAXHv1rctLC3n7FIK+/FVPyxV973/PF0Vw2223LY+XD6zdBeDMM8615GH69+/6zC/88kt37V4C0MX1lHIkjQhkivkQYyLOMZNQiO2pjiQyYB7SnMvxJkSazbe5fVYKtowGt62zBpZbu9RMPUsPRgJC7JDMCTsnpacHP2APgGnbgmTWzIir087aiygAfnTjjw8fWX/6xS9M5ejWOw4dP7wG4OHnPjxubpjp8fW11dXpaafvGi7tBjBreWV5IMQaGmbOMCw4X7hSo0UYIS2tLABoT9TMePoznvDUi568Nj3+7n98L4DXv+63lgbbKNC20Ta13g4lMkiKqBHCxAiGtiYAywvjpCrEIZB3ZGgBKLWghgFoAfB8mqKTvCo26Vn3vBUYy/+pL4bM0zhlSBnN6/w431N6IFr/WTz55dkIno2QpNZ1ncYoDnlVSJAYoxohg+8yTRYoHN/v7HMuvOARN912E9jddPNtAL5z5ZWXXHLJ+97/z9/73g/27Ts9lys/4xnPGI1Gs80ZKaWUchyGybnCleUghJSiLS4tAEhRm8lk7/7l+5150dU/+PZkM1x11fUArr/hwAUXPGrWtCE1HbpZu5HfieLKug6zWTcYDDL9573v+8AHL3tf14TFxR3FaM/GxgzAjh07D967fmxtve105Adk0sd/+u4BUrVklrMki6Px5V/52trGRlGOHnT/+y9tGwM497yzqtK8xi7Yty7/1iMf/CAApTg1cyzDamCpYW4BVGX3K7/0smbzvmt+cPX3vvOjr3zj2698xasBBENQjgYlhjjrj4BTabG0BafMbBBiVsot5v0mT40JPGsbUmXnM5EhOQdQ14XN0C4OVwBEZkBNI9SR2nzIc1wwMVQldjyJdf4nfeIYrJFIFQZFCaDw3ExrC10x4KFz6GaODUDBzMjdp1Ex5yzMnyKy3gmI3qWtOS/FWX0EClfNNqYgX41KMs7u986Jd8IGRYSpAKlPHKT+Sq9AhHZILSxlwAaJqwiFh9XrDchGVoy1kaTbMSicFE6GUhRAmm5O1ieFG4lzZkmB0okbeCh5coTKWMpidKLZXHapi8FiJ9GsiQc37x374QIPSinQcReDJaq4ApMDLHWAqEWI6x3JucGeaQuW3wO85zn9rXupERn3AaGY0pZJSmMKbTesRkI9VpyRQqdkPS4npL7sg4Sdc8rWWWg1RGUAkX2MEsnAuR9RAXgCQ4XhYEUG9QFRo2YFmVkgCD3LE4wt81bXdTmAIcQiklKCJprDMmA9gYKIMoipV7eZMns8ByL6CmHmZAYTRg+fTJZiDEIFEVXVMKbU5lJwYTWDRQNt2f1gfTd50pjmLQFN19I83q7zx6TvplUl00hk3F/vo8aYkhDzXKzJl/MYY4JlQpRsyRY5BK8q4rQPClFRDVKICs43nPziyfQNg6kq979qqMWTES2NucGXIcQ9AbEQ16U+d9+GTsRZSr2LIOcW50sDtZjm8WFxYoaoiZhMLX9AHEBOLPciz2/TIBBbFj1OwU1Y/08Y2bzbJeXUvKbUK1/9l+Qwb4itcw5EXV/TObc4MGgubOiW8YCEVLPuwfMfJkAZ7vvfTuDouo6ZmeCc815ijJmoF0LwjlQth6zy64mhzhWJQ6Z15FM2yzgZWhtSzFbPrPIaWHhuO2UG0DYJpmqUTEOK860+MZicsGVMT/+5Uus9CCdfIvkzk//WXC7yRWFmdMqBsaU2sUhSjarMeTpHbvjISeD87shoDxdyIswJpBw6AJPJpBoN69AsLy+jSMu7xuc98EwAnW4OxoNO6y5NneNG6/zjGgzH0RkRKSyXRZNCFJQSlJYWF08cX83Iz82NtaNHNrZvO411cOLYCQDCg2f91MXC5Q3X33zmOXvbbnM4GgBI6tbWVs0GOcG1lfWIUZHMxBxLfrnkQ6XyhVnquq7YgvzQyZoc63O5IDbN+qhqF6Mzl5nASvPyjXmgK6VkBPZOhJNRm5tyk5lADClFWIrGGVAKRgpRVZk9Gc9NX0bcp4rspOu2zwOH0DL3TR9dwPzDr13X5bhgSCkZ2BHAs7oRMQBcjCqyoqTJZtychYK6kgOABBlVQ6NGoxpS3p5FiuTIYiJGQqgGDkBX16aYTqbD4bAN0TgBGJQCIygUmjTEGPJ5TSTRYqbUEHMuNSSiEDXGZAIwyv6lme9mFJNo6jU7gimFGFIi590oJzXbGIMm50i884OiKBcdlwAYZV3Xs8kGwI5F5hAEJoQUQ0gr20/Lwo1K5+AZZZe025x29QyALzy0iTBflWVRwijWIR8SxXgwazZVwW5YyBKAtg7Hj6/X9UZSbN++bbS0BIAc6rpp2tbDhAfHjt6XtbqBXzGzsjBfFG0TMiQJQrNpc/Deuw/dd3QwGKxsWwQwGuLE8dWrv3fzrl17jq8dzu3IFzzyMePx0om1Q2VFlffHj04AfOSf3ytczNrZAx903kUXP/OT//oZAFd853ovi5ONZmNtsxSuJ9PsERgvjdp0Yt8Z2974e7+ybXnP2//nOwF87SvfbaYxBG06POd5T/ql1/w8gPXZpCwXztn/oKt/8N3Pf/6bn/rUpwA8/RmP+au/+s1hxcsLo+n6GoUAYLQwrlPyZSEoula7kAwuz1QppvGA6uY4kWWv5uYsjse7l4aL08kUZOIrACmOg7ZNV5cQ4r5nnrOqSabagfsjinLl1hzWdoqniZkceopw39lORMm29GWabG5mJZcLvzbtzNKBe27fnBwDsHfPGIApa4RFMGk2jIASKCZjUwshZI3Yua3Yi5Xebb1PUkopZkR4j3wM89VHyv1L/d+MxFYWLttrnXM9wgogcl3XsS/IrI/1MyBgMkMwRZvPTlVNJLmdyXKxE4IGVzhHHDSkGEnyWWPaGwEsH59Z2hAzY88kIAlBm1AC6GZD66odKwuLC4htk72abRO9s6Io2MDq8hHtPQBtujAeL2uCqmaLtCqauiv8aDq5bzAsY1+Lzk964lMf/cifOvuMj8TAb/offwDgL//iPcRoaoyH2ws/zrjcroMIlrcV7/mnt132gcs+eNmX+swFXEy0sryfsaqERz/2oQCirj/5qY/96pev9SUxDZrOsrHf1JqmEXFlVXE1AvDzL3/xJS988Qcu+18Hbj98+62HvvCFrwGwiGNH8Z5/+NwvvvqNt996NEWXM1AXXHBBF9b379+xd9/uG2+468AdLYCDB4/s27NfGM5hYWH0znf+HYCPfvSjH/ngl7ug3vs61NmP0zSdd4P1dmPnXi7LwdracQCjBYjIdDodlAumSFmpBfII11smYT3/NV95LGU2BP7rUdKvBHo6Gquq9mC2eWjAmAgMYeEQUq8Z58173kh1bYwx2z2Wh9Xx9c2lxYWm6dhRFvse+rDz9p0ZHU82TpxYLLodiyMA9eQ42lqqajAc3vi9axeWl/buPRvA+olDs8YqR2aYda0fjLPRLGkRUyyrKlirqQEwHFTNdPOMs3Yn5267696fe+HFAEbLg0/+67887+kXk98mSTIp0JdOg8UYxfsYrYvWdgYgkUvWQNBZYiq1T1/6bPJk+Jzv6fc6PYqfHLtTf4YppRgSM4vY1mbSAEVKlmIH9Py/PmOSg8B5SPOFZP0xpgTOOyGANCUTeDB7PygKByB02XWizDBFsjSoRgCmkw3n5eLnXnTln155+pl71zcOAfjil77y8ldceu21P/JFISLTyQTARc96djubjkbDycYmo++VbEI0MyfesS+5OHboPgDD0Qge99x1yy9d+uv79++74boTN990J4CvffW7T3jCMxeXtt15711wyL76aV07XqrKYUaJr69tArjq6N2xax1g5Dsry3IhZ8hjjMPBcuwNjKlXd8VZvpdDCbxrz14A117342t/dJ2IJ6KnPuNpmRh1/vkPf+gDH/DDa68eleV/fuNb//dLXghgeXGhbdtBMZisT5xw26wCOHzf+oWPfPDFz73o+9++mlF99rP/8dJXXArAVVXSRDJoWvVFlWmFprlRzpBXU1vxJTYWZAS1ztmQMcQUyZCcc76ovOSy866ezVpxmhjG0mvBSJpSSBrVgeD8/NlgZZ8InUua4WVGjkU8d11XWOrvwG0M09opRs75OKXUUcpFs8jzP0jUury2I0emeVvFRpb6lrdkZpoi2Ly4/KovCvLZ5Q5MY3LKAEbiKudybyJDjbQYFAC066K2ShAiSUSJQAWxKFgTJVVLnRdnSUnTmAdlVSVJAiImTeoUjkh5aMl84RWUNBpsVjeINHIVmxJhWJQFwyQZQZ0RFBZTSqUvHdiCqDERpaQw0gRfeGFmLheLbavrhw4fX9ud+m1uLjMxMkPWpzK5rveVK2nKJHjSqFZUpZnFGHv3LrEmeCkqX6WUcnYefbcIE1Hbtr6s8pEdTDXEDhopKRt8BWAaXWsSYmA278j3n+ZIlioWR+QJOUbRxZQIxE7AbdtKfiv7vDIjzVAaopydqapKiGOMGk25b6jRLN7n5ISmU/Kn/H+qOTnKoZSSQqPMBW5P3kBdG0062/LaC6mGbLZg6mmMDGHO60A1pqKsAHSzGRGlqCmlQop55k65j20ojMzmEqaZxkTS91Bu5SiyWEg4+d1mUkZUTYaI3iud+SmU+amZ4tFfcLE1KUXrr/dKUYhzlvakO14T1FyW9aVHdHhxbehOFixkKU8TCWdWWr+2n6MJVS1lwOJJREtiV6qqMZhEbO64IetTThqzcUU1I3coi2Vt6PobRBaws9eR+h4uKRyptV2dv7eeb8oemqQQIgNkvoFmIvIiIhQSn3ow5adEuIcw/PcSOAaDgaYkwjCdTqfey6AqAISkqhZCxyRztxRAHEJUUB1amtfSkIgJkkYlFFXZPyjClkCO2eUFALoYM8Ux0Zx9KJJnGHHctS0SeZEtbCxIvPd13VQDT65nlyZNItKrINoDmZqmYe4LPrK0PHf1cESE46SazHw/JaUYo5G5qhDv81dFVSWKKUVtK1/FbgagGhZKqSiLTjtXFjf+8MY6bAA494FnTCZ1RD1eqrowyw/lYFDF1I2qcRu6pFGcAPDiOWiGmU8nUymyjuBWtX7ZJa8elbvXjkxyW8rK0u4bb7rxc//2+Z/9v54znUyHY7+xsQHAFzRaGOfGUBGZSz9JcnYqKafQV9JybzE1VQalngXAyTTXI+ei0hRCXpKrJUoQ73zhslIbY1TVFJULl2K3pSaqKZHFGJSFXF9wALMQY0qhj+rn6y4jkbGTFFNVlhljk1Iig8+NKVvKH1NKqmaVL9q2zYavlFI0KwoP4pQSImWvcxNnHdTpsCiqjANodZN8tXfv+Ht33HN4o11aGuW6J3ISUmrCelmWdRd8OQDQ1BMojQbbCj8w669/4gmgheFQnSyOtrfNJoCmnakmJwah9c1JTJhOLedsnfg9+/YwxTsO3MVtBaCOIcOeCz/Zu3e7+qx8psB65z2HDh6sYVxSB+CxjzlfTW/48W33Hmo2N9rlwQDAoy948P7TttXN+vK2XTffdse3vvEfqycaAIX4hzz4AY973MNSnCVIPqUqN2SmrplVo4V/+7cv/e9/vwJAa7n7zJZHw0t//pKHPfhsALN6w1Xl575w+Wc//62miQ970Jm//quvBADuNjdmkzpc9Z0ffutr1/342nsBHDl89MSxKTMUGFRuYccAwP3O2/v8n374U5/2E+JdUQ4+/W9fBPDJT31t42gsfPGWt7z2p571pBjXATR1Wwx83eiv/uofHL63WTsRn/e8CwG8611vFirf9bcfuuLbNxsXk7oDcOkv/szrfuNV5cCF1N114OhfvfU9AK745gFm/MTTHvT85z9fMMw750/+69XjYltMYaFc8I6GQw8AWiY76irUs0kzGS6Md1x/zSqAm6/rlhZ2NG1iz+//p2/FbgDgDW/8xagnZvHuZKupnpWLpwO45db2G9+597GPvX/bdeNyKWM7Z7HrEFJSRwRzhvHhg0cBhC6Ox+OV7VaVRZc2MqJlofQlb26uNgM3DhZSGgIYlrvq2bF6c3X3ysKsnXEqAAxk1KXYagdG4XqZP2lheVMhHGNUTT4nfQxdF0Qk77rzp3UL9mykpsgk4RCROird4MChYzffdtvZ5y0DeMD9dhDVmhIrnDCLwiUAyqa5Gl3ZFUWveFpMlttkTdRCDHmqcE7EWQwRybjIq0IhYY0mxFz0tecxpsGwrOu6GpS+KsyQ+o50IgIxhRC2FNcuBlL4whkhxJjvdC5Hl6OFEJhd3iSX3tdhpkwMeBKZ13gJM1kuqA5FUcxN0ZxSYue6NoaUNiY1gLsPHj9t/2k7tvu6uW/ojYMDwFQ2deTSks5UmyxkMCMloRzIKo2lT75bwvqJ8LEPfynEqfN92fkznvFTH3j/J/70T9597Fj7qAsf+rSnPwXAr/36y97x1x92HgmbirUurQIoSjRTVIOijcfWN+/N32pSDEYU0jpLVEVR4pprrwTwgAed/v0rrxEZpNCaZgEQilkyVQuLo+Wbrr/7eRe9fh7Y5Fe++uLX/cYveDf+Xx97KIA3/fE7naCr8f0rr9u9Z8UXvTX0xNqR0eApdU2h0xDUjwCgKMQMMSIEOC8hNAC6rm5bNcDJQLjMdEkghlgzYTpRBore2jpJKVbVIM+hmd0AgAXOOUccVYldj9TJoeJT8BJznG2Rv8MtOQx5eQUmYgLnmzmZAygDoGDZPpyhBEQEUxCodE6QAMRm4iTFUEcoxE3DOoDRkl/YtjCdrO6sOO10XhoARaxZvIg/eOTQeHlhMBofPnIcgEVrVWIIw2o8bZrJZAYgdW46OzYcVkrmS18gAlDuBmNJ3NXtZNfu0WlnPALAj6+/JaT1P3/7m+93+v3vd9Z5O1Z2AlDQGWeetbJr52bTCAY3H7jj61/7KoBXvOJl21eGdT21oZulDlQCuPuuYzu3b19eXAqmjGiYAfB+K/GuMeQIArxkcqQIOLsj809Mo3UaTZmYYuhpoNqTfSmTwnNPoSlMzdiciBE0pt4MZaSqpa9SbOvYZYgvM1IILMSSNKmiARBTrKrFn3jiox/1iIddf9P1C8vbAVz9oxvf9Z73/uCaH3rvm3r28y99MYDT9++JXU0pMqXQzLL5W2Aa02zaLhbLYbNbLCsAwsYBovCMX7z0FX/8R39myQH42Ee+8PjHPWc4XtIcXJYCgLghkmumUw84Rv7/uuQlrzrv7DNSl0LEibXmXz/9GQB1O2Fi74dtgBmKwtvcv9a1rXgPUNN0TZwC+NBHP37g9rtHS8sLC4u7VnZe8/2r8ihyxunn3fCjm6pycMeBez/20X8B8MuveY2Qr2szeABlxQC6MD1y+N5nP/OZX/nsd79/7bU/uv7Aey/7GIALHvp49gRHvnJNo4PBNgAn7psVQyFoip04476sl72UGjUhRdZ+5StFCipSipTRtFWLsentHq7sIoz99u07omYPv06ns8mk8UW17LY7ygIHpk3rHRnJqFo0cgA2ZhOw+FE5TFFTnepcHZTG4GFRlG3ttfGqYj3Jy4jNAEeJ56nn5MRYDNRDDnIgDUomlMgZaechAHxKe8YL900nXA79sOpqA1ATEINLSl23VFWWYhdzqLNTBQEuUUUs4AgCOxhgSjC1ABMjg5EDF5AsDBH3WWjPEpMUzpeuiFFJRc1iTMSuiaH0UjhPBNY0NKcE5CbrlFRAcBpSNBZiECVL+bWmSkpCwkqugRzfmCWz7D6mpEaqSDR35gs7ZhjQxJAs9qlnVSaqu9o5xyI0p4paAhtCM61K34RZXix5AQmrRXaikFlIAFw1GC4udvUsaph19SwygE0rB4s7kFrHoZA0XT+SBeBBIZXAQsvWm7wGZRnAnaELkefcmWSprdtyWG7xgfIokoKC1DkPkpRCvnV7zyG1KQUWBzKLsYcoSZlhIKkLmbqSr+LeuRgTOQnoso8+qUo5HI5Hk6bxVbkl5ZhRWfq2qQtfhKYDIM51MSXVoqyihkndAiDv67Zhcpm7if7O6MQoMZMICYXQUupfiY69dx6qzvlZXWMedI0pOXEgyvpC6f10MiVhXxUkzOj/FzS1eVCKgGOfF+oaOjMTEjDZPLrA5BwLOyCGrbrJDHxMMVa+SKkXiaazxkBt1zkRUoQu5DO0KqvpbDM3W3Hfg5gppyIiUCJQ3oilpDmBRtTznrKVPqOZMidP5l5+qOnJE5QAOOeJXUqxPxpySw7QxcaJiPddjNEszyJm5ryDmWpU1SyGF8Ixhi5E55wZl77omVNJk6lqEiZL8b9fi0q0QVkCVs8mGpMblHmfk5rGFYXCmGUe+clrtcz3hCuLHG2IKWlKyVREXOm62Wy+zDFmVkIMwXlxZbFV4Jw0iHhmzuJQHzqEKoiEe+9AVA0pqUVN8/ZQiEjeXwgQY8xYjcJ7NvQVs30TfE9JiNn94YQM2RlFlkgEZiQ+pZ4Ww86Jky5F1cDKMbQAJJAblOSYCE3bLi0vT6ZTAKsnTiwtV8WwCiGK9PDUrutEXKhnzjulPrQcNA3YsVps2vHC8kY9AUAFvJfP//vljz7/qU951AVrG4cBnLb/tOuuvW73vm1nnnHG7Xfd5ItSOsm+HxizsEihaqk3mCkRnFCnSdAnRJxzzKSa1BJxn15OKRnM+dznlYjEeQ9gOpuoqhNkt1LfpUQiwmZJYSHGLB+yEEMSLKXYF+3mKZZZHEPZLOX52EkhxOxdX1xCmu3nWeY167NOWyGubNxiRlEU+d8KsTWzsixjjDHGOT1YVVPvsDPOZRBBJ0i0Z+fOoizvPrR29tn7u2kDYGUwiClIMTYmJZ11NYDBuPrs5778iQ9/+ejh2WyaysyqsNrMymKxrIYr2xde/JKfA/C4x5y/sjya1RsmWg62/dbrfusrX1oD4Eo85lHn/sEf/c7555/3qU9/4EOXfQlA1yIEwDDehr/4s9e+6PkXAdjYPL59x8qb3vK3H33/DUu7cdFTLgDwiIdfuLCy88Mfettnv3hzO8G5py8A+Mg/v1tcFW1NyR89Xr/r3R9PQQA0TXr2s37iaU970nTaEMWc+uvaEEJSFNuXd//4xgOf/PR3AOw9fSf7EZIeOngXAr35Ta/P5NHlnXvuuPP4d664oSi23XXg+Ote+0sAQpps1NP3vfcTn/mX76BbsK4CcMb+B7zskidWg/Lue+77+te/nhm6N9R3fO3ym//gD+vf/e3fmXX1kcObAH58Q/vQ+93vlptuC21RugUNm3lp78SnyLfdOjlt1zn1xqGjhwIAwXDH8q7fev0bfu/In9591/r+vbsAfOCyT+85bdcrX/Xcew/e8w9//7H//MZtAEbFyqMe/ZDffeOr9p+1IwVmWwZgyflyeePgwb99/1ue85wngDoA25ZWmnYyqY8m2+iwJtxpYADtVBZWzhqLa9rNaPTpj14B4MHnnv+Lr3nuRCfr68fgFVoAGA9PHxT3+/Z/3n32uduXt/HKtgUAMa0hhaKULnRf/MKXPvjej995Ww1g4xDAeMjDdv3q6171zIse44wAlI4Qm4VCCXLn4Vv8+DQA5MbCxbDat3Hi0GBpu6QAIBSjumkaboeLmITj6KYAdg7HYdYo5b0oGbFuGQsZCk0xFUUhcPl9oki55iCG4HIYNZofDgnju+48IML7z1gCQLLJpJQiUTREtZB35wpEEjUS56T0WS7pmoikXpxzbsuXQQY2mMEZiPrQpTg2m7drgfoWTLNcdWFmAjJY/uxrQlEIM52ar3HiUwpt1wqjrMrMvgEJESkDaimlfMoqjD0LKMeZe0RJstyixWbeeyKyZMgB7xC6lCIksdxx8ACAclht3yVm64NCKDmm3Aek27dvr9M6aPP+D9r50IdtA3Dd1SdiN4K5pu5WlqqyGAhvAkiGH159z2te/We+QJqfdx/92IOOHAyb6y0SVpa3tc0JAH//9x8WziUvIcbkXZlfiePxoJ613hXe+543xvBumFL7gf/vb5938c9cf8PsT/70PQD++E3vgcIJUoIUdd2tAhBnZVlQN9pcb88++6z3X/Y2AC94/hsJ+s53fOZv3vYZKAYjn3suXIkHn1887aJzn/MzF95613c++L6vAXjrW9936PCxQ4eOfPXyK0H463e8FsBPPuWRd95+eDSCdhDhXINFbOMFP9kMk41g6lhSTrc5F8oKz77o0b6gvMyJ2i0uLm5sbOYKMKW++pr7dYLkneSpHXX2f8gbp/zhSaMrTj4npDJPKjFBjM3Q5xpOiiVzZz8btKHccTZwvtTHPwAAIABJREFUMTjykhRWT2sAg4Jnm6ujYoGd2//A+2c7lSIx833HTtx337HBYNDVq4sLALC8uJOZm9at13bTTXffdfttAE7bvXK/s89Wi6ura5Fkx/IiALV24CWmhsRG5eDE+nEAD37Q2Q9+4LmbJ+rrrrn+W9/47onVjTzIvv0df/vJT338wIEDv/orv37B4898yrNfBcCX2rQnpOmMPMFi5wB86h8/ceN1d735j99cVbR9aTDMFpJ6CuEEgynlsaiPr5DCfFF2MUTrkycmxAIlSym6wmfVI4dm+/l4jmm3pEbkSFLvHMsXfmJmi0mVYJxvtQmmmgxJlYhVHMXU5knAuNu+c+GSS372jX/4fS8DAIePbfzGb/3uru0rprRvz56XvviFACi2pdjCwLcdFkcD19ccBlJwNOp022ApzSKAUsac3FK1a/XQ8Sc97kmXvuLSv/rLvwHgpfi1175htFBtX9l55NBkebwXQNs1lfPjwWLqbLrWBN0E8OgLH/rUpz4x1qGZ2XTiPveZywHM6nqxWlpfXV1aqIhDM5uWhZtXGcSiLCfTIOK/8tVvAvjCZ7+8srhHDUfuOfo//p83xz5vJYCMFpZcseTK+OGPfxLAE5/85DPOPLtWLQYr4GXphWAXNS4tli/7+ZfffODPp5PNy973EQCPftSd2/fsbpt1NXN+ZFoAYKnUJFECJ2DOGtTCAjuRhC5a6KzLFsJeTzQGRCnl3hwChAshUGLAMXkAIjQYjcvRCGCQRu0AOCeuHM2a6WQ61VE1ch5AGzVZWhwOQzMtvCAGABa08m7sqLSmFBfqaY5UMBWJKIKipiSpj0KnvvWld+xn1tzWxzeZpSA51pyCh4ml1LZSVdV4DIA5tXUbY3LJutA5oS7EfKsjwh23Hrj16usqFgFFIoWxmRCEEWFRg4KQwwfKEtlYcwSEhYWZC1RFIWnedkGuKItI6GJrQomIUnCgkihnAzSZRnbsIkgTjMVYtPeORxExRDNL6lpNLXiz7hKMOF8sY8bqM1Nudo9RlRBiNNJiUOX3JBJFVYNV3reztir6VvWYkvPcdptSluRbAK50IcUuhC6y81XsqBgtArj6+ps/+b8/15rt3L/3EY951DkPewSAotjecaGtom1iO3NqAEajoaTWLPqS+/IxIMXIviICidR103H/Pi2Hg0k9GQwGZppSKiWLYmpmrFm/0i57B7TjglPqmrbpSWGAwaLFwWDQ1J0Z5UUFExy7tm1Ho8WY2hAbAK5wFqnpumScucv5zjWtZ0XJdWhFJJoWgxJA1yaAxovb777nntHy2A8LAOuT9TaG7duqerNuQz2u/n/m3jRMs6s6z37W2nuf4R3qrann1tAtCSG1BoQkJIEBgQAxGFsYCMZgDIljxya2Y39xHEKIjYd8xk5isJ04jq/YMRgPYDCDGcQQQAwChDBoAAkJtbpbPVV1Te94ztl7r5Uf+1RJ5Buu6/su/7D+Sd0qteqtM+y1nue+u+mR4oNXTkYKsS7fGm0C6JadelbFGDtFodISKEajUdHpMohBTd2koAER9Xu9qDKRmmW7ekNiiJUVBkQUfUznFGNMCAFtG719LhmCRmhUQ5aofWKqiLE2dTSfoOkmjeI1imoG27I8SSVGIsqcA6OJgXcMDNra77Aj02EKLc1QUhwpfVUV8RISiYO2uZlpSWbZWWtT8CpCgwSFkuHkfk6ELNK488dw1rb/rahMHKWxCeFG2006VaiQWsMtTX9HypesL3+PXte/twFHnufe19EHZi6KQqNUVZXOxlH8jvzVOJsekz5KiAGGeRuuatJOoAmq6qJrURrEPuVVVaNGiu3bjDFO27R/IvCGHY93IoBYtttkF2OMsZkjMsyyHW2lxGLRJzC0RCSIkLSZHMdmmwWjqogJ8KzaNGnZqEWWARqCpFFO6kEkKXeIMUiYmx+kMwZZ00QfNJZl+ZGP3z6argH4zbe91VoBokawtRkrAJ9IxqqWmFym1AAItQaFJWOzvGmaTqcD4NxkZVbz9//gD87x3sl43C86AMbDyfLy7hBmBCrKvK7rbWIN15VXJUFoI73pNZFAbDKyEd9T+kjADmNMoiQk51NEbN90qO3SF1muqsZYYhvb/CZ2lJCJRpaGDs7aIF5iiNGnbDsAYkvUloNT77BFxaJdDhORbsM4mZmSgFrpiSqm9EvJrdDOMoJqC1mknd/MbBy7SODEGScG4DTmVItW+/fuWjk3CtQFdwHEqBAhchEk4kMMABbL+ZOPrX7t7tVOXow3Gj+WNh0sAA9hh0Rn7vrK2wDc+vynv+mX/sXy7vkqjjpl99jRzcXFFAEtTp8ezfV3WdvZ2qwSCXthfj80KirYyfve97Hnf9+zAThbBDGjqd9zOPOVPHZ8DcDB/RfVOnrs+KohHDi479HvngYQgyV2tZdZLXVNp09hz+4+gOlkM8Yc5JSYTVspksiGHdQEMeNR0y0BYDwCWYxHW3P9pU9+4o5X/6PbAFx33cUqdnOrHo1AiN1iwJQD6JRzX/zKPX/xl3f23XzT2CsvPwLgV3/lTVdedb4iMnc/9MGP/cEf/hGAMyvHDl0w3NqsRpOJWs6KAYDMYjwCwUWPGMOOx9sY45vYKQuJhlAszu0BEBuMxpPDF134mtf8yG/8+n95+OHHAGQl/vLdH/4nb3j1vfce/eTH7/I1A+gM+q/64Vfu2Tu/cubEhQeXd+a/RESZ3Xdg79L8QsS45b+yLsz3J/W0nvjJdCsxnKSKx4+dvOWWW3ctdj/x6Y+ePrsB4CMf/tyLbnvG3GK5tLSM+uF6NgTQy7vXXfO0L3/t0w89cuqCi3bbQQmgyOYdZRL9HV+847f/059WI+RlAeDA4cXcdh9+6Ni/e/N/LIt//ZKXPhPA6tqjvU7h2BS2nu+baVwF0NSjvOzXdXPy2Jmjw3OpqXTmzEoTw96L9x28cPfSku13FgDUPvTn58az4Q7VX1ufKwmgMQCcGBbbZ7/2ZcI5lxw93cwhy8aTsLy8W9bXyjwxxiXWtdHIUMu03Q9BUI1xuwsQ2huHtjB0PPFx9DiM0Ozc1Nt8+3YL8HFJVmoLeu/Fhx3rs3VMRN4HYrPdMIW0mFKSqJHavCWxYxhmBRsRTeQ5jdGSa6E+zOmkFTWmQ5GSWM5USWS7NQMisLP5eCZrG+sADh7Y4/KZoiGFNWXaEeUlrW+dy7tYOX368suetmv3HICoG1/44pfvvPOum55xRT2LJx4b1du106oOIPiAokT6hm1snfqX/+qNH/jge++7b+Xjn/j8xz4JAP/0n976gfffvrqKup72OmXdjAA0AZWf9QdpeNu06wDGxubZLMucC5/73Of+7VvedObMKQA/8RM//ZU7733rW/6QLZwz3U6ZGpFVFdPHPZlu3fycGwH82V/81u+944+/cucDIJBBqshecln/p974mle++pbx7NS59cf+y3/996pvAvDO//G5P33nB5sGtsDbf/cXf/g1twBY3zxVlHZjC4YxazaNmwJowsZw7DsdsFER3bv7EIA3/5tfrWrMKjzzmdfv2r1wZmUDwOL80mQyMex2hB7bpvDHb+b/P99rSJjM49lmIL0taKuEUJA8EVjerpSVU1w4Kq+urDYU1JHNs1QUmuvNDXKGcDVp/KxaH44AzJq6Pz+oGllc2DWY73VLFE4BFFnY2JhGO7jnnu+cOXX2KVdeB+CKi/ciTiUEV3a/9fCphx45CeDKSw5sVsP5+QGL1KEuO1maemikoss/9KqXvvLVr3j06AkA9973AEx1+RWHr7n20iddvry6dlxcALA1G2euMB0Q1LosbUH/4+/+uy99/t73vP+dT3/aU/c8/cYm1EkHqEGMMYZZEFM5LqqwEsCC7YuXto1CqlEkSkSrr0OMMUJbdh1SuR5mh2vThlsTmd8Qq1BMdP02kY7WN2YMGWtijK2YSyWESsRdffXVV135lG8ffRRAVcn8/O5up7t66twN11+/OJgHEOqJUZ1NxkuL+6vZNMVwFvpzG1uc5AL9spOmqIv9+a2N1VBrmXeaxj/n+27+83e9B8CsCtO6Wl1ZWdi9AHHDjSmAxcHc2uqWAQ2K+fn5uY3hSQBl4ZwJdZj0ugv1hAoqABSm3Biud3vGWfahzvMU3kVVVd1+L4ZoiGLUv7v7HgC+kl7HADj/4PlsdDreBGCzompoVkdf2065NJmMAdz+ydt/+mf+OXHcGk1CZMvdtPwA4JvqyBVPuunG697zgQdofh7Axz/0kcHCIIUeOmUXnKUjtyAllohIW3Ih2diIEaUENlPeeTSkIS87m9Ao22elBOVlZq6bAIDz3Br2MQQRsm39KYYQRZumGU9nIOUiAxDIBMO2U9YbPmPLJv2pGoENEEtM7CJBaFsD30qwUmjhe+0EiviEf6KEKJI6+bq9c05Oau+9yYIhA8BXdayqXMQmChVxqjw4Z5noC5+540vv++ClxZJREXYBQaE2wfiAKFCAyRi2SewSgwLChqAiLNZSEB9iEImiAmOKblk3TZ5nUNRNQzEYmzk2REpKKqxRE4FTjTHMygRVJnbM1jzB7ScC0HRWi7Z2OW4BmtpCHwEv0WWZITSxCeJTRQWGjaXJpCpUYFKMGkYBQozRFG5rOrRZKo36KtZNDFk55z2E6Ov33A/gx3/yZ6eVz5cWal9f860HX/fP5gEsHMoi2YVeodHUW9Vir5vySTHGSfROk+Oy5WKMZ2PYrK7rftGxba7EJ7imMpmkLmk/ReZ23QlJegwAjKBxbn5BRCaTSRtXMSYSquB9DDvhShB88GmFXTUzmxOAaVM1QTPXMWybWR1rLco0lSuynCX4GL33UVp7nXF5PpzU5zbHv/Nf/+CTn/1EitJfdfUV//j1P3bjdddvnF1NObU8c7CuiUFUBXFaV91+H0DujPfeOpOW4wmtUHRKkQCCtbkiZjbt2oMhC4j4gO3dDDRRUyhdoj4FVEWTK4UoqbWRFjOqZIRVoiDuvFGJQEMkJInoDiGRyBqjaogdu2Q/iOJ3DCUhhNA0Ns+3ubCUrGMq0r6wPY7+1B3SOlPCOEgImmXZzhlZFe0xeccknXq+xqQRiWpMWgRNNEuANCran1nVHRBshLZDzJ39tLGEx0mbKogMArfQpn94FhUQREnUWWOMqUPtE7qfOcQGTGDJ0Jb9QEwaBZlxXDV1OqbmeV5kOaw2vq6r2c5jUmJgSkZWsKXHt4UgQ2yJG7TAfGJYBjNHH3aKUs46soaNA0kIPu0cwuNIVCJ+wns3kbIyiAnK2/L5HYsNGRCYQ+uFhgHBey9mh7SKlmdOQqBZk/CW2kwq18knk9n+8/df85RrP/Dh9wAoy47XaVNXbCSqsGUAed7lRNCUGCVun0wMC7OSZROD1L5Ku4FTK6e+9pkHr730mddcfF7KcQWOVVU1caTQLMtG43MJexkDxagiIT30kuuRiESj9wFmu10KUIxEKlDWBIRrnTUJlaIAOwsV8XEbaggoIgW/vcgNUBEpXGaI4/bLawjBRx/Tykh8ekoZCEvUCMg2whjwsQGxMUyihhii7XJPkxCqnVak2ycnYIqohERdblnxUQSiDDLGSNyWinOWtNaKtsySEYEC0Ozbu3zssfVjx4aHD+wGUE1PdMgHZR99d25QNVMAk1m1dnZIAXOD/Qcv3n31U44AWFgEm/it+7/7la/ezRbOWADv/7MvjTfrd7777Sy0unJmYX5h5WQDwDem3LfY6y7EqJNx5ccAIGWRWd4cV1m/vPvrj3z1rm8DOHL5hXZuriiXNjYegqeymAdQTWSrnmSuO93csBT27dkDYDqJdcOKTNSG6OoGkwkDmIyQZ3NMZQxEirSLtrajahBrFZ4Mp8nKPBs3hy590q7dC6ePPzLdwPv+6m8BHHnyzy0slYatzUw9spbnimwBwGzWfPITX62nyHOnqre+6CYABw/Zsxt3zS/0C7frlf/o5uc+74bkTej13drGqdXV9T0H9qdJRDPD5tqUkCUhUQsoYtc0oa4bw3ZzYzwZVo5zAJnpkpjhcPPGm5563fVXfOaOuwCUnbmV1dlP/dSbV1ZWfM151gHwgltvueFpV89m38mcGiZuC70BPBnMl+973/u+eten2+Nu43q9TiPr19946RVPPW9zcyQpUF2grjcOX7zrx177yg997N1Le/YC+OIX7/7il775Ay97oZ8BEZAGAMWp4+b88/ceP9M8dnqdOwWAAwcWmpnEOr7jd/90a4i5Tne8QQBWVze7c9n+A08++sA9H/jAJ256+lMAkFgIGVZL1Xl75zdms9QuDuqHa2OVRoMu7F4GcPDg+aN68ujqyU999guHLtx73dWXApizCFsjV5gQowB2+6SYrpMg4oxVjSG160lVKAGiDLfkXYhMx6PROMSQT6fVeDwEUAyiYVhlZwyD1XBqcTORkMxGYyKivMhzByAzVkAiCMHnLkuP1yhCIgCDDBtObdgQJMbtmoy0u2HDRKK5cyEEeYKcqZVth8a5XLWdygVpmDnLMlKJjU9ofYkSQ1RVBjFb26a8kCpp7R19553AsDGc2iIpJ9Im+yKcs2zzra1pHRVAf8G4oraSVlBZ9A2AsiDjzMZwZe/e5dFs5Rf+5U8C+Luv/crmZnPPN+9/6rWXzWb1+z/wn2bTJt1nQgguY9G6bkZph3n48Pnnhl//8O1/cP99DxjjLrjwAIBdu3b96BteNB6P+/3+2bVHB4sK4G9v/2UJrtfvrKydfMELn3nkyJWp0bO41Pfe/9Iv/vq37vvub/2Ht1599VUAyrL3l+/6NAQEnD61HmO7zzFWVTXEmo0dTk4AeMnLrnzW837163d/w7k8eE38iyuvPLJr9+L6xmkiUxR2Ze3YW3/jZwG88tXPLYpsOh0bS9ddd81w8hgAQcjL3qc+87atzXF/kE39UQBPf9ZFH/vU23zDe/Z0Nzc3NfYAnD4x8zWe94LDt77w5sdOPGqyCGB9fZ2NU1AUECtSpRggQ5oQlpEeN5/930Q2/vehxvf8nnQnUd4m3suOmfuJpylFbF/BVSM0d3mCCh0/fryWQBkrOM+LZNFanN+Vm6IoegQeT6vEn/deVXHh+Ye6HTbhrKM0G60AnHjszIkz69dcc9PePQMAMY6pmWaO62oiguW9BwE07KjojRuxLDHGxAVvqjrGuLS456FH7u12BuQA4ObnXr++vnnt9ZdbF8+c+6Zy3ck7ACyECBlnUZtJfS7PZwDWxmtXXr/8+Tv9b7/jLYJ/df3VzwSAaInEMRtDqtDYWooS3yTGoKrbOj9IMsoxm9Yvm8zuoqC4PQpJb1NZViSzg5JSWwxHFKUoyYxkTGu9aYJPUVgypCJM1jkCMJ4FIatMc/ODy49cdfd9D7WXfpStc5sL88svvPXFnaIEUEvDorNJZUHS+HR4qiZ1p+i2/AKkiQzOnDlDRLl1vbLz2NpjC/Nzr3r5DwF4++/9nnWZJQzPrVsqkk+t1y231jan48msGndqJ3UNYK6fi0x9M1zsL682s4QYyDkbdAfn7x9MJ+P5opfluTWcpF0SpGmkyPsP3vvAHZ+9A8Di3GC8NXzt61738lfcVpR219I8gMmsPrc1u+++h3/z137HclkUPQBf+tKXvv+lz7/g/AsNxSIr022pyHPEwNrsmp9/wc1Pv/1TH0ItAAqTy8xbxxqU2W5sbabLRkCiCdImKWZL4Kji6wghdaYll4mykiFLZCOzQFtEiypQhwgfjPcVtAQQvAQjjUQhkAZsG6+kjs7YrCisy9IBsmGaxLA2nua9OXZFlbZykQtnG4hEhBisy2NLmDAps22hBAptFd9he09G+N5LX5WIKf1bQBAOhjgvKLNGlXwAEJvaKuVsu7lx8KrtCpisYZBRLBS2tERNYLBjSg7GZNBADJBtwJWkJ3vsFoUy1IJzbvx0Fme+mXlfi0gM8HWc6y0tzS+x2mZax4lMfZOBm9A44pycJStgRMgT6K/pqGPBDIrabuMymGZWQUNEbBfbpBBRRcKoi7L4pokhIDpn26lH4wdzPZkMQ2iI2tpICpDUwStRYLuzjBSJeacbIqbV7NTpM2//3d8HsLi06xd+4p9detWRd/3lX/3Pz3/mIx/5MIBXvn7P3MK83zons1EcD4PtApj4WWG09k3p7Cy2Ceil5QW/NSKw7XZndZ0uJUG04LwsVDX4iG1hGikbakN6O1526/Jaqo2tYe0bZk6ZiCjSNBUHliBkKdRtItvHICq1r2FpXE22lTF5kMiUld2ur+vZeAoA5GMwifvD1oSQjjbso6yeG//O2//gi3d94RnPvhHAYKn3tx/91PHjj77lTW+66smXT6fjdPu1ZL3ErMhtXtQSZvUUgBcTWTJjQ+NdZqvZLJ1G8zxvgg+VECsLA6imk27ZywtXxXrbk4vUyFAVqDBxq09IM64g5JiIiNt0jnhRZ4gMQiSm3DoAwkZEnsCP0p0JoBKBSHxop88iGh/Hl6SlfxuQJzBIiRQtQpGIA3SH8JumKWwYCmItslxEUpMabNkaYzh6qWczzvLtqSgTSEVUBCQt11tFmUgkARpbrGySi1J6iwspD2VMooXwtuQpEYGTIBdoJRLxH9yAw3ufZRmMjdKkqU/7lslsQGRYgSaGpBEyzFB2zGoIxiMFjEVUlYmcsc65RLskNsqBmY0hwJHhNlQZfHIHk4JV05d1hhQmoW4dW2kpHsmHwu1Qox2F8I7SBdvkUSjtEG8scesaTI9/hiGTpm7pk1ZVQrJs5NHH9Ck6a2FQNTMAWVFYm6cefpZZNkbBVRPOv/DC2K71JoP5IkqT50Xtp+121EIVlrmqZ1XTqEvHiQ6xkSAxClsHCQCKrssy+7Wvfe0FN/7g0uL8ZLIKoGr8ysqZPfsX6rr23hdF0enkADaHG87lALNa2s4vAKrRt8cP3gHqJgUBPdHiw6q8Dbd3YAIldmBq+6dgmTIl/KohqyGa9C1m3hFAhuiNMcYZ0dA2gJShURPOV5FMHwwDVVYktGyMcSdgvI3JSS9OLSxWtlVMj4dHkvddaYc+kGa6Rp1qUPWAaqscF4vQc7owV5ZF98GHT12w76pU9jbUdPPurA6+qhPHZG6+R2SbChvnJhurp37ll98C4FnPvSzP9cyZzT9/91/91m//R2QM4PwLz//ER+5+9zvf85rXv5TZbm1O1JcA6hnFhnwTnTF5nqe7W9PEfbv379639xv33ckGH//oZwDccvOvmsJOxqGZAWJzNwCQZ71MJsGz65TDc5NyvgegzBcZ/V3LF7N1W1vfMIZmVfq/znq9ZeZyOgvG+LlusU2296LeGF5fG6Y6q2hz3vkHbvvB5//Sz/9ct1t89lNfBvCP3/Daveedn0JYnc5cNQ65mQNw8tzRL3/p/ljDlgPY+rLLLwZQdqXaGj126sxkdMxX5VxvP4C5/uJjJ87mpen3Bs6WMVgAqFAM+tLMFhYGmW3N7WyzPM+ZuZ7NKHaISCIDyEwRvQiHpd27f/GX3vjth34ewAP3rRw8fN7ffvBLIlge7L3umqcAuO0HXxhklOXKbH09yVuTKGrfkNCf/Pc/AaMNJHiQATu89Tf+yXU3XCyyMZtNAOQ5T6tmZfXkwYt2Pev5N3z0Y3cACJXcddc9L37JS+spoEhfFnFYZtPdSwUX+x945JH77nsEwHRy3g1XX3H3XXd+95Fpp1NsbKmfMoBy4TwROnrs9K6De+/+2tdPnjwN4MlP2t/UQ5vnjkTjuFswgDyjOohRHNx1oZn5vcsLAKyjrWb25PzJx8+c+fwdd9x117cBvOTZN4gfCjRKQ8qw295TROZkXYkJLbR9RfDOJZOMawFgovn5uUcfaxJXEoB1xooYGMQWKa7JuWDVGNMrO9EHRmt7ZiK0HjhK12C6JTaInK5QbslKTwSJqUpKUxtjgBCDpKSYtbZp2pQfO3bOMae2fbr5bE/9RYOKNk2rvw1oGR/UetFEhFpEiIK2pyrY4XuZmPAOKQ6tIoCCQjRb47iwsA9Ap5OLVgrSoLodLmyaadRpt1s2vooxPvPmGwD85M+85m2/+SfvevefvfFn/vF4fOaKKy8xSX5NcTIZlWUO8mXp6qYGMJlMrK1jaK665vwsK9KP3GR2+rIj56XzkmI6mC8AXPPUJ6uqIgJhfqE8cHBPGv2vndvIcjp58vg3vnHs+7//9c95zpUAYjCf/uQ38tLMzdOrXvXy8WQr3SSttUVeVlWTF0iYm9MrZ3q97g3PuATKgE0s9+l09ujx+5eWFnzwbDjLmKgB8NTrLhEJ1hnVOJ6dzgu7/b5OR664xFiEOJpWZwEcvGBw6MJ9hnpVNbTGba7VAP7mb74aI/7tm3/+4IGl1Y1Tqa1dloPxdMZk2y6u/u+Di//LZvf/w1+qOwoVeiK8PUkkQTtSciZllRY8UcUGgCvzCy64oOx2jMuqxjdBAGxsDafTquIwrvxsVokaALt27cnLrutatpbVc2ySZKcJcXmw+yvf/NauvXv2HDiocQTA103HEjRm7A4e3G+KDoDReH1+fv6737m/X+b7ludVA4AsZyKeVuu7983HqHUVAYynq6rNbDxb2DU3V+a1lyRnsTaP0de+yTKblxxlCiAglll+ywufcf993/zN3/7NP3jHpQAuOu+S0XAooskx1BZMKJJyumCZ2SYWR0oea6vsdI613bgSYgQDaZjBnMYWGoVEDTO4nShJlBBD4YgRCO5xGLkSQMELNCrBuByAcyTkfC1E9rnPfd7xsyMAnOVnTh/NOd507VP37z2wtnoOgGO/0CtMt/R1ff6B/RfuPx/AVjU6fMHhTlGMJ0OyevVVVwI48dipC3btmRsU49G6JSkLe8tznw3gwx/64LHjx4vceg2Lu5YPHTwfwPGjj1Wz5kkXnf/gfQ+wVkeOXAJgrtclZYbJjF3ol3uW5wCsnTsZYzVXHpSGbLeoa09ZDsBw5hslZV+HL3z+y9PLR4d9AAAgAElEQVTROGWvcpdd+5Qrzz+wO4RqYVAAUNQXLx5YXtj7oSd99KtfviMg7TTinZ+/40W3vuTg/oVBh0dbmwD2H95fILcivlk7cul5t73wBX/+1x8A0Cnn6+k0Wn9g38GmadrAq7NCFAlRAYnUSvGYyTiyIGqoNi25wDDgYImzEEKkyCzbJS9qRXUiiRs4q/0MnjJmS7XEPFlvTJblNmMLa9hg52nhgWFdZ3M9mAzOAJDMzlQhVJBjFxU+XeYuMhSsTCpWpCWSsqR3MEqCT9qW9RGYjCVWpRRCiYCyyzodmJyDcBvWRqfTKaQpndqoJI3Ytsn8p3/w3+//1CeLEAtHltA0XoXSsg7ESlBmxHSoEhAboJv1VERYlbQJzVSrzen6NPqwfVGMVWf12ulTm1AyqrlQKcXAdrtFmYNNIPUJjAnnWIiTss8qSEBBwIYUBFg23bxT+SASovj0ZANIRXxUNkW6cdWhYWMyY2xmO90CgPfVysqKy0wdfEYuqAdg4Zg4z8vG0q7d+4uMATTRHz/+yKQOjW+Wdu0bLBx817v/DMC5jfE1Nzxl2uCFP/CCU2trKxubAIrBfFEUR7/17SxUi0uLS/0SgMNcYZA7ds6cO7cymUwATJpqWk9zm+dZeeGhJ9ehFUFW1XRrayP4qWVX2iKNPI0yk2XmKFGQbMCICnJZZor+fF72ysRRqqppXdcgHW+N1JBHAOBslt40IkK/39s3vwvAufXVuoL61ODgoigSdtA63Rqu13WtGp0rt9nqZlaFo8dOHrzgov/0I6962T/6AQCrm6eecu1THv7Ot86eW40xpn1qUWS5zWe11+0igsmKJAEMEryQ1wiFcSYZW6bVLCvytFgNGgDkZc6WptOpAbntPoiAGCQqqb7XFiWJkrWA1CasZsuDZ7bsRCRSJOK2vKMRkJSVSJnT7Tzs9k64ltzYNDuw7CyxNQak1to0/1JVUoYBg2SbJ6rMIp5IjUqMnluTTMKkikiQnZijhLZcnECr28dD0hSyF9XIjFYnEeI2oGCbF56i7UqwRluJb3u+bEVdDN2hchIpteAspr8/SezfJ4MjSsJG+BDTG3UrpbfWwICpCYl6si0HApFBE0KeleSylg0ZAgGZsc7YqE0KL5BaAXYMQGk6wJEspXtUC/pp+ywxwBCiMBLaF6JRWIhMjAFGpbUfi2GTUPo7mZnQdp9SOId29ASqCkuGOQWKWtNPFEQYNsTGC1oIiKoBWWMEkYjS+dCHaPKi8U1elnXtoRyVAJw+fXbvvsub4cSwLYpO+gq+8YTYyfNoPCO0G08y1BowtK7ryDGRigXRObdr167peDSbjAA8cvYYES0sLGxubrrCeamTkjadIlQJMQ0yHrfWwyBVbdNMTUS2jxOtXzGRMFRVNRqQ+iYF1hP4J0gCJWkE2fYd1YcQOMtppwnWImtARGwYEhIwlkmhsGnhKi2zJ3mCk8+dDUJM3y0kym6KS0UNnA6xRArEECy7EEILKwYMWVLEEIO0mXbAkBojANXQICl1I9FYr6HKnO7fv//RY6uPndgEcPX5TkOzubVSdgeWOVWQnHOGrGVkWTabzMoiAOjl1aOnv13P7OvecNvJ0w//0X95P4CFg/uZ6Atf+OKP/fhtZZGRcvAEwJqOc7lhEOJ0upleFibD0dLC4qte+6o3//rJarr23vd8FsArfujrN7/wuRubU0Sbl3M+EIBqFkUxGo1joF17z5usnQbwa2/9rWJgxtWmK9zG5nRhfj+jBDAZ+uHWDMgIri0YAip1lCryNOq4yPK5Xh/AxrgaD1dvueWmq6++7BufvXdj6AHc/pHPX3vD07Lc1OOY5z7PO4WbA7B6erax0gzm9q6eHT3jxmuOHDkCYGXl6GCw9Ou/+o6PfPA7BjSdtvdi53DbDz3n137t5zXG1hxasLXZbDbz9ayqZulgTEBCDXkfF/ulH/s8QQQjk1BWZNPZxr6D3Z/86dcA+Pmf+Z3JCI72lr28yLMf+MGXADhw3mLwZ5d2FaPRSGIz2hoCkBmKXQOXZ/3uXPTnWq9wzMezycKSdZkyx06eV1UDwJq8yEsYmw9w6yue9cHbbwdgFvgDH/jgT/z4PzNSOi4LBwDdTmQ61+9XQfmqyy778t33A/jOvSf3zR0SvxzHXFHHj/zC7kMANs5WCM3c/GBan1ETlpYWtvmUmtnC+6nEYFtZSSWW+31bkGQmTibrAJA1yIqNsdm9b9+LXvSyb951N4CvfuXB6699UghjUXKWmUm8T3PYzBpYxBB0W8gKTbghAxBEqqpOwF0qDbOWZdb42tepB0cFDFRJMkUUbcFv0QhIemXHc9hZvCdvlbXGuCyqtNd9O9EgoSQSSx8uGyJrHBF58W3nk1kkkX3EMqegVqt+UBhitKpXamVvUO89ERnjWrSHsWlYk4qdcbvDaZ0Dk8agitiy90S1fW0O3jNvj0Fb9ihNZs1wKHv2HQZgs3WRcYiak9txkbIj3wRDzlpX1+HEyYcB/Nwv/OhX7vqfd37x2Jfv/OqVV11eN8N6sgWAWYui0/hZjH5tbS29xjnnmOy0HheFzuopWwVQ18FvqYgE2er3uzF2AXgfXBZm1bDX70SpUhprPB6DdHXt+Dv+81v++L+/6/d//1O3f+Le9P1WYPc++xfv+cPLruqtbR4D0OkMmlqHM+8yVlODawCDwdxwa2IYzuUiPoQJAGOxd9/CcLRhLBlrh+NNZxOysQierWfrGGrTeDezXd94RjeEZlZP824iI86asGmNl1hbi/f89bsBsMNvvu01T3nqk8+tndzYOrd3324Am5ubCtvvd+q6TuyGNPjmlOzRlGL+nqnH/8PAQ74XzKFPCF/yti1eVJVMegGJO8OUdmvEbS0ySJWeCrv3LDpb+jrmtjurGwB2sTT7XMKZR8XmxgjAmXOrq+uj7ly/7GeFiQtGbErmp9p9Rp25jGyLuSmo7JANflbHmOV6auM0gNGssr3Sw02bkEzgCXwg2ih0OmvyvExjMl/PMke5K6rxViR2eT99WUMUdUIciW0MMLYE0O3YKDh06PC//qW3/Owbf+FP/sd/BfBvfunfMrev0Y5buQBg0tpJYNoI67bjDIiUWrrcPi5iFC+RNOESeEcAANHtdhFvo2DZEBNL8A3D7phxmFlVmqbJ81xF6roBEGFBYoyztnPDDTdd9bRbABw9dmI6WbvwwK75bhGrYckMoJPnGutqMo2VfcPrX/8zP/evAAyr6droLBt/8uSx+YX+r//GrwDI8tJmNagejc72+oPZcOvAnmUAf/if3z6eTrrdbi1+a7S5f/9eAFvrE2Z+w+tf/YLn38xGFA2AIitDRd18fmtjSEI/9qO3AVB6+bQeFf0s4zlC0dQhdYKsKVkRFLOqWRws/uw//zkAx0+dPnLksiddcuFwa7U/lz30nW8A6PYH51Y3e509b3jtKy7cN5hVKwAGC7zUX1g5eeKyS3bfestTxyMP4OLDF2XqjFeJ64tzxfc97fpHHnoMwLSWIMEW+uTLL/A+tiIhkzapFtAYpH39dQaNWsmUyEAZTdo2sRIpI8SgQSiSiwCIo7GWo7IIcRuV9z7MwgwCW2aOTdAGALxYylV9Asynm2fZ65cMImogHg5ZAcCQNE0dJERDUGOUygT9TWZaiRyVVNM1HyBCgu1b/Q4Zp/11ZRVWGABCVl2ueVdUbRB4D8ASSme5aljajnnyGProh6dPZsPhnHMFkZJmlptGKL3Vk8CysY6UKGoqwuTG5dZNmsm0rirfVFRPdFJrk83nc/O9wcLcYHHeFOVwY/306ZVqUsdpM5o0DaJj68hRpFyJiUkjICwcoQFCEBGy2KlypgUDlyYP1VTThaSKkEb/qkkmCLC1MUgt/uvfuPvOr3yJHQPo9oqrr776+muvoagCTVI8FRWRst//4p1f/co9fzfcWgPQm+scueLSm266QVk+87k7Hvj20eVd+wAIZR++/WNwBhl357uJsLW6slZk2VOefKTn3Le+ff9wfQ1AXU0hsdMvjKHl3cuXX3YpgK3JuNPtSF1/7e6vfuCjHy06JYB+v98p89l4dMnFF/fmB9PReL47SDdpTtktAlFISUwfQwSNJ6MzZx46evS7m5ubAOYGvd27lzudzuFDF5LlFHUYjofO2BhjNa2qWJ1cmwBYWVmZH+xZXtgTaoxGo+jrhF+1RraG62xpfn5u1tSJcspkwOaiiy994UtfvjFcmUwrAHv2Hfj5f/l/TIcbKydPyKRiY9OMxsOzzUKMXqvuoDeebQKYNlNrHBxZMlujzaWFZQC1bw5ddGFQWV9dr6o61jWAIrOGuQ0dqFCbnJKWgSFK258XRA3a4pWEoKJp8pEQpG0cFe05qDXD7TR/afv+rUiA1DzPs9aqAGIWEe+9Ty72NjArAmn/Nm4/BYUQI1LIEzG9OHHg9ESu6ql1uU3VGyDG9PiwxpgQ0p4YpKISWWGNAUnKBlpjUqiDla3h1DoTkaiRjJAhtqatWRhOtWXVNGLkxynh0FQvxT/AiorJjJfomypKNNYQ2nqnMa7xgcgiRg2xPVcaMBsyRkIw1iEygNB4MFvnNITpdNoejK1GTYsYFQGnyQLSjl+Tj1hV0GJR4H3MsoJsMM7KdmBVVQ2rwjMhhriDmaCkI2aTdrOGrYooNKYqKhOnHSa3fONkSSy43GmkMNsYIxtOod+mrq0aZ01Q9U2lyAB0Op2t8UiNjRqyzC0uLqcz1XBrnGX5bFbBxE7X5Ym+VjWGTFL7lFRUKZ9We1EGwTHgJAUZQpN/91snB92Fbpk11UZSHuzdvfwTP/7jnPmt4eZCXoi0iCCXGVKoqAQVia3ih5Q5HUDAbNMbZ5qzpByLqiZLfIyRRCnFZ0VVNLW/jLGIUTVhnGiHvsvQup4552L0qeqWwlAiolEt253iPpMxNrXRkFCvBizSfrbbKI2YuBhFUSS17c62j2CgKqJZZpK9ZbvllaZUUUSsS1g7TpZ4Q6xqNLSkYmuprsYZNwd3z62fGT/80DEAT9p/QMba7XSqydQVecIRPHr06NFHjqmCmTv9/L4Hvgmgs7SyZ383VJMg2Ut+4JY/f/f7AWyNhnv27Hv04ccM8unMb2xWTCWAGDxDjDEBsalDd9AFMFmvQ5y99Adu/ZuPvOcTn/hQChp8+Rv3XPnM66DEWbfenI5GEwCc2/HWpDvfl8l6XYTCdgB84mOfiWlgVQKK7tzydjynHbZ2im6RpywmGl+zCTChiZOoIYVFOcvHo62FQe9HXvXKe79wb783APDxT376J//FT2SuC4WvKgZGowQENeOtcOhJy1snTtR1PRgMAIzG6PYWT51aH02BWhd3LQFwLttYO/PwQyeImBRrZ1YA5IUTbWxhlYuoTM4AqJoJxn42HVkDa2hWTdLPTBNif34+UuV1Wtcbz3vO0wBcf+1ld33x4YMHLzt39vRLf+x5N998I4AYz7qSt0YbBNPpFKPxFgAuMN6aFQ5ve9tbDx/qz6ohAIN8cXHBZnUVV6ezaVXVs1mdbghVNW78eFwPn/3cZ1x65DwARx85MR7hj/7wnb1y0XE+Hm4BMKg7OSajzcHcfLMxec6zbgBw+ye/9NW/e2BpaQ/sHt/k2aDcODsCkLk+W+tMmI1n11978dLCAEBTjXplZzIbEZFhbflBPlgma/MwG893+/VsCqAKo05/aWC7W8Nzhd11+PwDAI4/eN899337SUcuiMgyZmL1UqU4khpmw0HEGivtODiQkLVWFY0XShpOw2ppMt6cXzhPRAhZO7eVhg1YLOCIFdwAiFoBOqsmFGCtTZ2L0F6epNSivFMszm4LyUIITVQAGWekLWpLdlhSGkIMSZOU5tbtjEQ1hNA0jZJwZLIu7TdUYgjRGFNmeUq6MZGG6L2XEFM6A4DdBlkF4khq2o2BMSSWTFQKoTGmTZYYAtgEstMaW+ujyy59EgBHW7kzhJixrSbt2bgJ07KT1VVDcJ2i770BMJ6u/dV7//jE0UerakYIjZ86SwDKbr61tWXYkeFuv5feFeq6rqrGWmsdT6e1yxK5AAwqyzLojFiSwbfb7fowywvTNJXJWBoBUBRlVc3YxP7A/tq//8XXvu6HZlMBYLnLbLu9fPfe3tr6IzZrGXXd7txoWIvEMsumswrAdFLneVeFiQxtUzlzZ4ejzW6nmFaTGLU/1w1Nm69hckRmNNpcXl7Y2KoBlGVXXGc2m6rUnV4pWgHwTdPrGN9UTZj15jo33HQFgE98+qZLD1+yunKCjezZtYQYAAzm5saTeidioduSs0Qc4x3gyv8LamMnWPi9/3jnEa8I6SmcHgRsUsDw8cw4ERPaV00Q2TxpR6vSFjE0IcROZ65u31mN16bfK8azMUcsL80BWJgf1JWsra+vrK8v9PL+0i7KMgAEOxlVFxzYd2pzc+Xcsf3zg5QPGtUhd4UX2RxP73/wYQD9/tL8PA5dctVk82wV4UzWTp2rqXPkinwyGaWGtHOZMy63zkdhdYkBmbQ1xJo7y8aEqlJJwF2SqKNRvWff7h97w+vf+sv/J4A3vvFnlnt7KLRx5ceXDdJeuRK9JNRVqtG2zVyyoOQiBccktiZDUE4HSKOkSkiE4NiGzxkM44DaSzQhuJQyUCJjRYIEBJJOtz9JA46owqwmO3lmZWN4IiJP8fX5QXdtba3jdmXGbDvpYulcp9/zDbp5bl0EsFCUg6V9TRgFP8mz/PyDFwIoOl0y05VzxyRWEmdzg8Xx1gzAocMXeu/z3AhiFD8cj1MkIYSw0O1ecdlhl5mTJ0+0DRmPzGTGWNPD82/9PgCLy3s2NtZFZH1rVULMsqxtGTgbo9ZVY6x72StelpcdAAcPXbS+evbsysm5Xu7DdGG+B8BY18k6k9H4huuP3PaSm2ezNQDGBaHpmdXTN1x/xXOf/azSzgOYTZpQj6z4zNmqqW+8/uqXvPg2AF50OBrZDg1nm1WY1nAAGo25yTlzZJwC7YuZchCdeM9ivIWoA0BcglUi+yhpkdTWeAFSZg3GR/E1uQ6APLe14UaDhXY7GUcC0Ewa1+n6iIzYWJNmW2JFiUKMxhWzOpCkLZqjPJOm3qrNsJ4uFWSMAMhs0CjpXNTOXlJ6F2AVVga1vpWY5to7y8XkK7RW2HjSaeMpKgUB4LhxUcNsLA7syNgsbS4/+9FP+ZWVeWPnnDEiPsLA2LTSSygDIjbWgAnCisyYLDOVn87idKTTCg113cKuvUv7l/Yf2r/7wO6F3Yv9xUHe729sbZ197PTW2fXhua3N0+sbJ1fiZj2tJcSoRDkzIqU6gABeU1DFUDsEJDbGgJjJGROmngjW8najI+nL241C42uFLi/sinX22c99/czaKQBzC1lnkD/9GdeyN/Bk1SWySu2b0rpjj62+970fObd2BgAb/5M/9brn3/qCyUh+9/f/6MEHH0pNZFt0Q90gZ1iG92gDL7K4a/cr3vc3FPDHv/ffPvPpTwOYVkPrKHgF40de97Lrn3YNgNHamsv637zvoTe9+ddPra+HViiLwVyxvNz55Te/6dChQ7GJTTIwREQmawzIEGepRyZKf/eNe/78vX/xmc98LkZkGQGoKiVCr4NDhw4975abX3DrswEsLy9mRXn3177xnr/466987StJCPCyl7/4R179o+N6xsEuLi7e+YU7/+SdfwLgoe8+8OTLL3rxi5734ltfwFWdHtm1j6rZwuLyn77rnf/5v71jMhuncczefYs33Xjlq3/4NuOaTgIGT43TnMV87e57P37H585snOFcALz4Jc9/+tOuH45Hhcl7nX5iR37kQ3/7wIPfNY537Zm7+VnPPLjnvKSJnU3GZZ5L0galTV4UUcQYk/E33VEZpFBmy0TSTrdNwtwE71OqjkxL3BSoMSZqjIAw0lCejUk7IANq6kDtO140TDGJrEQeT3AIgKCRWxB7CkyxskE69m0zRlNMwzLHdH9ofyrZWktJSxzqFlxq4BSRJTKzsSyiKRbgigLCMfoIuO3qoogE8QIxmTWkKewhAhGNQdPgRVvmQNLNEpEoYMD/4AYcDfkQgiCSAxOMcUlJqEFIGULOplkAALjCxRgUsZPnzWyWBDadstAQ66YWEYFaYwHUISSsAwUlYg3pY4NlDiJKLBHWZulWKFHYZD7ETrcXRJBsZzFCg7EutwyiROKZNbUPMbc2y3IJ2jTpRuyYOIoPsVYSWMK2ja723kTTClNj285ot3N5Pq0nNnMAiqLnm8o3tbWWTJvUmIxHjo0SWK1RzshdcvhiAKdOnd7YHCacsLVcNxMAheWmqTxMsrq0LQZi6yxRE8hLqBovAPLmwMmHpnvm9/a6eUXeggB85/6Tj5489vSbr+sNShgPBOs4bYQQaxW3a3HvcGvcTfx31jMrpzudwhAPN4fLy4sA8izzvg7eb1OOW/E7UsFKU9G5padXTZN3SpEQ6oatc23VTDhnEamqsYgUpkgC5yzLBWrYhMa3IijnmqYBOLdOJKTvZxTPhhITOHhv2aQFgFMOITg2xjoRiU065xjHNuFliyxrmgpAUeZsUNdVZklAVUiFMmrCpLDGcS4htOUkNtPpFoxb6Hr4uLtHaxsRwD0PnLvkwv1ZM+l1clfqw0ePA3j7O/7bffeeLTploJhl2b9+y78D8O//wxtff9UPTfyjwU67cy7vEoBOVpx57Mziwlw1Jq+56TjaCGnAQRJJSJAZW9bDGYDF3nLTDJ2rb73luk998oNSAMC7P/TeV//0j+zbv1c2vpXn82WZA1ifnJNO3KjPocgsO2cKAC983gs3x2uuq8VAHzl6/OxZKvKU4Dg717cWDWutlc1LB4DzZmM0amTWm9s307EYD4C8GRRzk/Xhs5/19P2Hl9bPbQC49+H1j33qc7sXL0QFkWluvGgNYHnP3GABqyuPFvPdsyunHnzwQQCdvjm1sv6aN7zhhmedGW2F9//17QBC7RWdMlvKbc8RL853AdRbdW+PWduKXssGnehWABDXQQQUminKZYvgUz+zP5jbPHWi7GXRTx2H3bv6AK6/8vA9X/p237jVqrnu6ssXBgTg1OpKbslyl225NRpvjTYA5BnP9bOV02sXX3zxjU+7uJbNdMgBFDSr/EBpBI7Bx9ZYbJtuz3Sz7urKmde99ocBvPkXf7u/4N7zVx/sud151qEYADTTWemKuaKYxs2FeVfTGoCn33zFpz7/3dnG7JrnvPzv/ucdZMv0RMytcRq4aRbL3g/f9squKwGMms06zkxGJnN1FazLAFjYEEUkFJZqP06nc0PF/2LuzYM1zaoy32etvfc7fPOZc86sqqysgZonBAooBYpZpaSdQRQNsfvSioYGod64GnHjdmt3tBra3RexLzZ6pVSwBRlbFAVkKoaCmrIyq7Jyns78Te+wh3X/2O93MkHsjhvRf/hXnXPyq3O+75322ms9z+/xlVdStomVrO1aYgD1pHfs2LG039mzf7dwcKjiOqWVTvOsHE2MSqaTSXTddTodESmKQnGW591yWsSt9XYxStsZF158INcBIE5ZGRsVwFocMQduzB1VlJy003ZAiF6SmGzmvJS2VErNLCouhKCVYhKtKK6I0fZd1aXWmo2KTUzrAiv2IoE4sPLEOs2iGdX6QEqzFokYNgAhKCYWYiFxPiotvfOKlFHkXK1YGW0A1LbUVFtQxQlYE2oAHIS8dw5lYKUzEpslCoCtJkXJ6fzKpY1V8dZEcawEcdYITUejVPUSrQE4q6vx1FqbJ4Ph2KdZB0Bd1b/+f/zqnbc977u/5/Vrl893+q3peBTFmkmiwQhgJ4iZLwJF8EyqruskSeM+XCtNFKwdRURCnscJ5Fgpju2egMb0V1vLrEREUG1sntu9t6eUifEEIqjraji+kGbtRh2plHMuyzXAzvpE93dgkGjgXmyQRhljnvSC9ZkeEBEc9MyqqZWA/WDQG00LcAagsoFQkfGaIATnItPHFGUJsEn1tBzdcvuROCMajzaV5lYrt9ZGIY8y3EoMQxjinHWzODNRJOAAD74ytYnt72+BqUfSHX1z6SMiQIjRPCJCMZmFAiiQkPfOe1uWdVzLut2eMca5EEIwRjknAHSk5wIqESfTdpsAFNXUaCqLsQnBmJRjp8+hlyS7V/YMy/n1i5fPnrvYzToA5gZLeb+zO80oxbTYevKJ5wAcnF/s592u7o6sO3VxDFoAcHD/8xJOnn32rFZeLXbnWgmAotxWSX9aDXMOxuSxf5emWfCoRAKIVPBSNSNuDiDlXfCuTA3HYsj6Kk3aExXWtlZvv+d2ygDgz/7yL37k9T+8d3F3WRbeOesixl+L98zMyhBpcNPgCM6rRIOCOM8ueFsCSExae19bm6Y5M0edF5vE2zo4z6S1TkLTHoET4VSlSVvrJAJNQxCxgURllGVZbzwuKW3HscrWaHJpY3V7Unb7vQMr8wBaabZ6aW08rVdXL68sDyIjTDEqER+k0+9sDke+LgDoXG9urgoVnXYSyKytnwegt1qF3dRJ1empuqwqO2l1OgA2ttbnB3PTyWZRjJg5xidxSlJXnnHhzCjNk0hCUSoZTsb9fn84HCY6mdbbAM4/dmquP1AgsqVut4aTkUpSABPrApGkXNZVpmgyHgIYPrEq4oOrIXMQIcpi2KSEKtGieHzm7KUkJQB5y4CFWRulgys2huMoe+t32r6qEbiVpoOludH0MoB+t50YNy6rTjcrC325iO4qRTX3HM2120lQsaatRyMJyqe6ArHuptwFMJ5WsD43rBNSIAY1uYzMZV1lwSwbvTaZVv0MAGfpHKdAKhTE2igfD0zb07FOcs3al3W8KRPDIC8iwaHbbk+LbQCVmzClJm0nOp9WrpJxN6kACLatL1LdJqTOtWKHhaRkBCXNUHEm+YEHjFGuFmGUzgJwylmxyrB4Lr3Eht2CIeMmOU2NKAlZWXloDeDpz38ea+s9TjqKQ+2DB+iyOZkAACAASURBVJEoZkhACB4EJlZKCVNglqAYpOyk3Jyg9FnoLHaWDu2/5pYbDt92pDLG5K2klXnN0yQ1+fzuwd7BvtFkOBqtb186dXbtqRPTC8PJdu2qkAvpKFfUGhycFwohkCalHYQa2SAFCUqpAM8aYC8BWifTslaKtDGkfPSl+mllp26ymZejub0HFgAcP/uY6pJuh/GZYi5bMEEDsOIrVoX3lafR2O/bfwOAkycf3xpt6TTZOjsRGQSvdx86AKAovfUusFTOB50qJgAt4249fAumod1e2NqCV3MA8kVTuaqfLQ+317/6yJen0w0AEkoic/Ls+Oyq1735RqTlkmE9HV7eaC1qS94TkXgAnVanLiR4csCkklavD+Cjf/2Jd/3+Hzzz3DHWAKGuUgC9dn80XqsL/cRj55967D2XLpwE8CM/9kM3Hrl7YWH/Z7/wRFlxPCzrW6Pu8sJ4u+ibnjiMhvXRY6cA2CT9u0ceu+OuW9qZHm1txZyj2ur2YOHJoyf+8I/+8PT5k0naBrC55i88t729uv6SB+4drCAKjZdpXyh0L50bXao+8clH1qqtYCYArr35hhe+6Dvs0GqvO93eaKsA8Def/OxnPv8Ny+7GW/vPf+BOlWkA1abtJgk7l2dZ5WwcvmqVCrEEL5AgHAdLXqC1VkTOOQlCpCJOURk1Y8x6H2bNaEPC5AN5hCQxcYcbPQGp1uI9KbLeRe4MGdaUVFUF4iBotgDjMYNMQiGaVVTsmziEIKC6rrI0jSCIsqzSNFUq32GLNg/wxiQMZmVEAdAClRhATauiKqdKqQgAcs4RmFXivS/rhtvCmgjsEbx1aWJsFYOlKE8zYq+UstZH1ZIQqSTRrLz3aAyn/8waHAGeNSmlZ/RKcDOTIYlxUExa0YzC7a2vFYMkcCxymtUAhpVnrr0LMoOXgCVqwKLmdJZM1th5ACHmRgvHSnOAr6xzdRWlkkYxGfbeFnUFJt0YQY3RbNiIQChIk0eF2lofnBCBUDuHK6QJEBMrpphiFT+w916EIcaYJq3aOWutUipRuvYuSVIA/X5/a2tY1badt1ZXVzOT/dI7fhFAf6ktEoxO0ywZDjezlKM+zWgWEu+9r1QU6aVJphKubVGUQ2NUuzsA8Mzj504dv/SKlzzfu2prtLln7xKAwcJiffIEEdrt/OLGpXaXd8SiznKvNVi/vC3QfrsCMKlGeafHmuFDnrbriIqiQOpKH6fpJgYR15zPQMRCTfmpdF3XIj6Odl0d17NgjAGT1iqEK9Cdho4BRdRY8QmKWCiyvsMVtzy8F4bWmpCIyIzWNBsCN8IdbkBoQiE4ZiZu3GPeezSBDhJCiPY5UvA+eC/syduZxo+hdJpm2bhYN/BHrpl7bLoN4OzZjcXBoLPYczIZjzbnF5cB3HnX808993ehTsTz1tbGL//KOwHcfPP+s+fP9gZtrfRzp8/UDgDqcpqmeSvtSdBJ1mm12xfHWwBaScfVBYL4ICEALgAgHxKlbVV+72tf8fu//1tPn94AcHl99N/+4sPtfL7dmTdivHXxovWpLqoSnstJuW95AcD/+eu/tvfQUhW2Bsvpb/+nd/3v73xXujIHIBQ1BQ9fKfEAxqMpAKiy3cq0mADlITYmqzlniMrJVr+XvOZ1D/zub70PQNrB7/2ndy8vLC8uLG6tl1lCTFHrntx+x5HPfObY3qVdly+d+8AHPgDgp972Q4P59hvf8ANA9uypc3/w7vcBaJkueaUpu3xxdWHhwLUH9wBQCbZHl6vt8iMf+exLX/aSpEUAtkfnF7rLn/zYX8Bjuj2Zn+/detuNAIaTDS/WWpcaM56U7UwD2LtrTiqkFLybJsrFsZ7Q1CMBMngmBR2VRj4EW7ey/MnHnyC1XlabccPPCpPRmk78DTceKEZ1nncBuDqkJtHKjbe35nvdB158H4Db79n79a+cW1wc2NKtLC1fvjAFkGhVjCZVOax5ikTnWR/AQrJwzTUrZ87UN9986+aF0cmnn0YZAIyKy1DlykLyr9724w++/KXT8TYA5+tOJ6t8uT0eJZyrILEDaCh48QIfKMRr3pgUxKi9Fm+4yloGwO5dc4GuP/r0yU5/SUQx+VarDSBRYTQa5UYjhCTRjRk1SGWd+CBcO4+YuEZKseZiWikKW9trdRWVbsrDO6mjfgvw3lcAPFkQcww/v8J3VC5476SxmF7FwQphtrxBosHEiW/4yxRmLIAAYqEotFYElphsQsRgUDBGu4DgmttZnIiIJgFHHBBERBQxs9YxJlziPi1AoDRi06QJaFIJM0RTkoEp2KF3ddSIMrJAqVKtbmuaKxffswJpRUgSeKrKuPpqUDq/tOgseR8m4yo+0N78ph/Z2ry8tXHRuTI4E/uzIhK8V2xiUDxmMaVMCvAkQGNCh7BAnIhXUEwIFCLtKDSzMZbQIB4ZQo0JAwJXWyvNRmNGV1EBMyYfot+PGKCd9Z2u+g/t2JegCJDGNvutFM84YYpNiIanQJZYPELwZFQrzr2FJAQngiAuNLo40oZZosexCfqB99Za9paYVAP7i2dH77Aqvx1j9IpkQ/7JumfGoJkZlaPRPnpctNZJEqIsoslw2DHP4mrvZJTN2vgRJFTiKOGgjGJGiLh0BAm1LUsI9uzdFTrV6vk1AKdPn5nb7Tq7F/ftWnLB+ZVFALoCw4ym9fHTF0qTHTp0I4DxxB89dsxV5fVHDg0LH4N72hktz3VbnUyTc+XEqDQ6C1yoiUQnOi7EkHDVIeGGsx6VbrUVtnmeIuC5kyfe+P0PAbjtjlsXVxbWL69lWeJdk7xWV0Vs8WQJCVEIoXY1AOesSVLWWmtVDQtxAgA6aaUpgLoutdYR02BdpZlMakTI1lXDDdNJmqa1GynFIo2xuraOoJIkS5OsqC20mZYVgDOXLo2KsjM3v7Jn92CuK+UYwObGpcPXXH/ixKkL5y/t3j0X1eNFPaogiviZJ74+NzfYvX8JQHeQOjLj6WQ8Hbbyuaga7Q26WaCiWpsUm0qZtKW21rYB9DpLz5w43srcwnzfVnWrnQOobW0SYuYs10mSTIoJAGul1+uNJiMwyDT3AxtYVxCZdp76UFupEpMC8AHWOdZmbnkwGAyi2u7ShfPe1+08H423lNFRpdvv98mRIytSZLkSVACG44m1rj8/Z21dlkUra8c7ua5GDHI2aMLa6sXYGRS7FSCSZLWT7Wnl8zkAujPw3o9c6Yd1Wk+plQFg0cqwmMQGeMcRXWbFgDUIOoLSvDQQfEJtKUAZUrkORbENIFhS0UyhFem0iqo6r5hTCgISChSFEnUVCM5LSNLUexftn4lCLMctEuR91Uq3RqcAdLrsfQ3W1oFVXsW2NTEkRPmeEBqlOgKA0rrgQsYma7cA1IG3tja85rw9cNbHLFWwZ4hSSitlxSNQXEFGW5tqe9x3ZEhXIhDRxvjSSZAm3CRi6UUYwiJBqirUPp9aX84dWL7x3ttuvPvupWsOSrt9emt08OChmJTBrH0As9Zae+9LW29tbn76zz98rnVqfGFte3U02q5ahB6S1CSGHXztJXitQmKss0AQ8RTII7BKmKgoi6KcQLQIpWlmXShqyzp2Bl1wXojKkZpskXQCADhMq0IoGJWw11H0GfdY1omrECpy07iCaE1EQRS1te7mc8ubkwjjNL/4y798+Kbri9IGaS/0BgAyTOZyYziB56rialwCyDq8vLzbTvNW7U6ePP3U408AuOG6a0MIH/v436X5fNptaiw7TZ3bKquhI1/a2gbbCPRISHFdewdK8/ZXvvp1AO9978NPP3ty9+59w/HFhx76vpe99Hvi4nLymaPv/9P3nz+z1huYv3j/pwDcettN9971srPnNotKz8/vu3T5OQAXLq6lWUuC4pohvLk9Xt0aAujvW3a0OSmLopgaRgzfhKVJUT/+5BOnz55K20aTAbCyeMjV9uRzx7769W+85NW3xBfCSTWtdJZ6S7XXeW9xvDUGUFkBqTRNc3Tgta8iENp0enuRuRNnzjn47ckYgIHKssyVRVlMBI3slJlBRnSz1kVJRQMxaHABIkKRD+jhPRyBtdZ6Zl30Xrx3whSCuOCl6RoHhiA0SStxbiEUKus9pNkiEeq64Z1HwwsRlOFZuiUpkJA07yGWIsSRQ8/MgMSlmUFhBvMW8c3azlBBgaEUoSE9R5AwNa4TUoIIEYs2YJUo7b2HKGYTfy0JR7USs1Y7ys0gXnzwngX0v0zA8b+uwRFj/7jxhgUJTdQLEStwkKZEi+WOt8FZq4wJwSsiRZFqIRICK0VRb0NNzJU0j0PVeGcbb3lsdEnzF2c6TKUUZnVMFFUmRjMCxFtr2aRRDhCrFWttdFTEVxptxAeQMsaAxfpmNKpYm0xRIG+9tTaWY1prVtqwqmxt2MRK1HrngqdIs6MQN/xj63KTJsoUle3krVrcN556EsCTH/3Gj//0m9I0L6fTVt5GTIR1gZhcqKEUBS3SqI49XIDXKnFVk/ezvLhy+LqD1xzaX1XFwtyeY0efASCcvPI1r+0MMJ6OuoN+kKKMSoeg8nTuwrmtr37pyVtvv/2v//bDAOow/fGfevN0OmYJeWZivJzWimMwkUDrJKYfQ6I/ilXjNWnAn4pJJACktSbV8LFjgly8k5kbP5X1LjpHZCaQjrdT5LY2yJZZWG90skRwwE56VggB4qEUE5NQZCjGLFqiZGtrK8sa8xhAznofglLKKO3JRaF7jP410Bx8jH0SFmJVVFa8ZGmqdXbk8AqAk6fWnnj8mLn94NJyOilkcWUfgJ9629uPH93+06/8fb+/rIJ/2YtfBODw8zoXLj892qqD2C9/6anJiABkOhl0Br1eLzhPYsejrfnFHoByyxrF7XYeXW3x1p6MS5IWS6YYr33Ng0//3sMAFLL3vOsD/XSxreeK0TA6GxUlBi12GbwnCtPREMDCQttjHWo0nKDdyvKsm6XdSNHvtOfq2tW2bGWp+AqAs1WWtYNFMRJ2SRLvO606OZOMtcq/7w2vev+fPgygmOrV86vbq4U4Y+Byo8ejdQCDufSND33PVx/5d3U5Xp4f/NnDDwNYmM8efOXLu/0+KH3mqRPRuju/ODi7drmVm/n+oJyOb7/jRgBLy6iL4robjzz8x38JT//iB18JIPji33/gdz/3mcd2L+wjSe679+bbbjsMYFpebvdCMa16/e54gqIqYsRGkiNp0WDQElUrHeJkssHHaIj4KHgJDoPOQAX3G//Xb1Tugk4sgE6nd/bs+uIi3X3PLb/9O7/RzvqZaQPgjn72+IngXCenC5cv7F7pAXj9a172ja++tyqG9fa4Gg69nQJYWphr5+nUQgXLLN5PAdjC3nxwV2JHPezvqJedvem29dVLALbWTt58ePHVL3veC+49lPedLYuIPa6roPM+15Md0FQIobnYRRQ1Poq6rhFxa8TWVhF80+5kB7OD61vyhS98/cUvvidL0sglsm6aJNr6WhEpw5p1NMNqGJMGVtaHSZIpAEnWHQ99knVOXTq7a3nO5I1Wv5UgwAcek9Ig1TAsSDMbrZUEiEcUW5JWUYyqiCMHKz6TYwyeSGAQxZxvJpHGwXclR5YU4gcj1qx2DsJV4WTRodn8XywMah4Xseux8wCBwc6yQooliDLGqER8Y1iLvXAB17UjrQAxiN5dSlRee1RV1Wtro+Kzy3nrLBtSBshrbwGwCiZvbVe1rYNOOooSAHma9fr7inLvaLzZT/sgfwWEzPHpxCSEK6RVuWKNJN75eiYQbZKtml/SsO1oZ89PTVRfIGo829jBpV71RN3pevzj5fmfjD+LSKlvfoEIwGSt3WkrhBA0gYlEOIR4PkEUPcaN9H32d6PhduY6uYo16yRo0kopNXMVRVf/t5Vs/OMUFbnKbfFN+K9oUZGrriLmWGMp1saYWITFzvjO19+2htm5CL3zWjMjRlBRxNl6L1Vts3bLllVq9KFDBwAMt6dnL50/tX6uuzTYe2C/0lF5OslMsj4er61fbC/tjTi6EyfO1M5ff911y/sOPnP0idWLawB2LXR9jW6GuU4CcXFDpYk8hKQW5wjqn+Kvxh9nWUJgEZ+kZm6+89affBOAYtueO3f6+gOHp8VY+yhzhIEJIbjgpqX33htj0iyNvaG83b546XxmdGJ0VH2KDqWvKleLiGYdd8ZZllRVVVc1MydZajjS08S6UoEoRFc3A3BaE2ur4KWySrY2h+PxNMoYl+e6c3PtVAsV482tiwB6eV4X2xqh202tmzg3BZClnCjz8Pved+ni6s//ws/90fveC+CDH/lvKysrP/yjP3jjTYe3p+WJ408B+NAH/0PeDvd9xy33v+R2691kuKmTNoD3/OG7v/j5f/i5t7+110/avdZ0MgFAKlNK1XUN1i64CBSpnU1YdKpFZDyeJMYA6A36sGKrOklMZctuvzstSwBOEIifffb4uXPnzp45ddfttwE4dHD/3KAPSCtNrbUgB+BTf/c3W6tbL3zB/QuLc1vDzbIaA0jTJM9bx44dGwwG8wsLtvJN3AmQp6lwbZ01pGOKMMNXwRmT2MIXlW/3UwBQJjGpdtoXw5p1FZ+0ka4iVAmVdROVTkozowxeE/dauXiLGSfUQQkUqaQjwY7WAdjKee/BLDr1uoRoAN6r7qAt0EQaJglNjecavbwiJ84EBmBYCbMV5xSHdj72snv+WgDTjVMLZkG7OpC4phcNrxAELPAMFvYcAHhiIQQnWiUMigMYIqUDw4kOEIl+C1TBlEzQQSkh7wzZuIlYWV4unrsgo4njIKDaBfGF5kRrLQiNezc0I6YQnA1VKeM1jJ73wiPX3nHTNbfceujW26TVP37y8nXXHFSk4r0fnPdBdsKVDauFuflX/PD3Be8lhE/95cc+94cfTihzRaht7VVgIjYGCqLIuhCcgIQDgaA155wQESmVKBOCUBByMEpTYw0zYkwr6yooD0F09WsOXiWqRSmxSxpah1GGyVDaQiv1iUwtABUo41QcQ1RhUYxL9FMAKjd33P+C5919u4AKCzcWAPvatH725PbaVmoUs0o6XQDl8PTzXnTP1uXwtS+fy7P08aPHAbzgBS8qp+G5505UZbGnv+/WO+4F8MmPfrkcORigVrasEq1UA3OpCKlOjHOSZOnjTx4FcPzEc4O5xdXNjQce+I5//bM/M8j3ADCcVnc9b7i28YE//agrpvfdeSOAybDOs36nPVdVsF6nWQsAs8my1nB9uxr77sq80gkojY/6WSi1sFaVswA4ba9tb33wr/6qrCpj6BWv+E4Aa6f98aPHC+c+/NFP3P+q22KWalW5JG1BeS+uruuk22ETI6KTlBOrMsMZIYuRW+18eTq+JFasQpJ2TdIC0M3yyXQK52JEMTd7EPbeO+e9MJhMzLL03ktwdeWjjI71DC+IIM1whYR9YzAJmDk3IxixGXU0SI4Yj8RNdIB3ELBSTFfMnmmaUogQBo7py3H8ICTwwagkhBCt62maBiexjtqpLiJeFIQQnIQGCRyDQBqrF2miJtLVuwj54CYct0lHinGYQBASGDLxMUWBKJAQtE4w27/HTacHgZnUPz8FRzwuTdSzxFDoOBuBisv11UVMEAWltfaV9R5RgxR/QwgBxEyzVJtYY4gg1rszIGhEaWAWdBNmhNb4r1prRmpiqAcoiCjSaZqTSZxvrhjngnNOMSc6acLCbdP3UiAfgkgTKEgMa22kjhtK0My2VAjBeqeUssFy07sMSlEIznlRSokVANYWtqxImyxJ2YM9LS8tASB9k2E1KsokZxGMxxMAeaoFFUxQSjMl8QTVdWnrqUkCQWc6v3x2CkD79lvf8tYLZ1en46HRMj+3G8Bffezjz54+/i/f8Za5lcT5ygYRH5NT0wvntr70uUf/7E8+9OY3t59/7wMAHnvyqx//2Kd275k/dGBvniWRgpskaVlOQoAxmVY6omWISGlFRDwLu7pyAWkdQvDeRwxqPLaxMo4pKo0SRJo7M4QQKa07TbGZ+Lb5Mh5qYgqhYV+FaCbztSJY64iISMVehmJ1hZYKmtXisXI2TMzsovcHlFBA018UaVxqLDCqmkxMi4nKyq4d2LsHQCtp/8PnVr/4lScPHFq4/sjKcEIABp2WFYMApsTZYmtrDMDw8jUHb7x8ee3DH/7bj334M3P9XQBS1VGhft1rXtHt5auboZyCrI2fMdWpZlOVBUlotRIAduKVJudL60YPveHVf/bBjwJY3/TDNTt1m0uDXU9fPNvttACkiidTD0dGmVaqUx0AKC5E1iu/2U0GeaaK0Ybr7wXQ6g9MovI8HQ2l1TZZiwBMy8CKFOt21jYqaUVfAEOhaGVB3PCmI/u/64EXAfjTP/ns4WsPBK+G9TTY2mhKTDxN9f0vuvN7v/flD7/3k/ODbjTg/ea/fff/8+4/ZpV2+/MXLlw6sHsFQDUdG7bj7YtLC/nq1unrD+8D8DNve/N/+M33Pvv0MWjz3v/7jz7yoQ8CmI6HwcEWoKDuu++eN7/lXxy8ZhGAk4uJpk7PTIqxUipP2zE9O83w9PFHF5fnk1QqNwGQtjPABYFSKni54cbDAJ59YuP0c8eqKSkDnYYorjF63QecHsnC3MlUJYW4m64/AuALX3h00Mtvuv7aarphVL04aAF45YMv/fAHP/rUE2ukVG3tDUcOANizd2Ey3fC+SFNOMu25QUZ1kwl2mxbpXuvA7r17Dhw4BOCWmw4tDKSrt7c3ntoYn1ua7wKwNU/Lopu3mFmR7MQMCYJIzBNqqlVmDl6YODOaSLmZllep5Ibrb1xdfeTxx55+4QvvGE9WAbRbpva1eAfNCtJEDoGVivT7urRFpzsPYHtSmWQ+SGs0upC3kaRRahFFbIHZknJMWdNDRMJk4qRNRGQWnK6UkhB2mgtXpHxxMaZvwkKGuEWf7ZbjPRhJQ/GZvxOQ1NyeVS3chFvNwpjk6qZA/LpJy5vteI1Og62JdPMciEG5IBEOAusCxw215qZg4vb21I6Hk93dllY+7nO8rbxIkuZKZyEYABVQVjUoSdNES+5LG8Gfw+3L/fmeiOgsqcvGdqd1TK1VFFhIX7U+hhiqzQikTCx3gogCg9iDYlRHiMeIvmkHHrfZxJEIiZ2jMZNszLCa307gMOsofRtNxLd52VUnUVyw1kJd1XduetaM0MglGlN/k6MFjqZUkhACCXvvZRbWDoCN5lmeTozY+qdJov+jMuMffxt8mHU3wlXtnqZfyLM0nJiNqtgQqWhvnTU1volU2tQP3CxkRC4agoiJgygSBK8V2PtIXVmY7zny50dr4+H22iXVbXUBJMwEl2Xm7rvvCGnni48+BmBza3LHnXft2rX7yaeOnnj25IE9uwC0e/2njz+5f9cgT1q9tBtdNs5VrIjJO2+hM3yrJ7kZlEZiSPBIMx1c6ay9+abDp06eB/Abv/GbP/XDb7v2wMGynkZ6P4A8z4fDsckMvBitSlv7WgCkrXx9c6PfmxP48fZWxIEpMSrRmTEhBAYF6yIXg5kpJSAmRfo46NDKtEynLMuy9iGiE0xCia58GE+Ly5cvO+e6eQvAruXdrSQJteXSprnJ5jsAHHh9bTXP8tFIhsNhf5AASLPW2bNn//1v/cef/dm377vm2hOnzwN4/KnzX3/i/Mq+a172yleurW6978//AMBHP/LXSyuda27Yw0laTcekk2efeQbAN5746lve+qabb7uxLkfT0kdFQBBlfXDigg/jatLtdgFwqqbVRKukrmsXvEESobBwvmXScVm2B53hdGQ9AAzm5x7+s/f/1u/8zuZmIdL0Nn/gB1751p94y9LCYuHKJMlOnDoJ4L+85z0vecFLdKrzPJtWyU++6ScB3HTL8971rnf98cPvO3bs2Dve8Qtzc3MANKk8y51zRikNlhrRdByCSCDrQmW9SdNubwDg8rDIsswobcHEuoh7D1e5ADY6sCoVRw+YSTIbXF1VHLyrLItr5ioUgodQIPEKYf+gD8DXk8r7QNqbtCI9dQxg4lmsC45FRfFE7A8SMymtvBKxTkfXSSBm5xU7qmutyLUeefQxAK+77dry4rGWEVZS2lJ12gBsqAkIhOiSkh39hrDWpEmHOsRtvEqSVEERFKTyNl78NSUTsEcOsQm5RCMxAcCuld2X8hPeT6wPVSArMYnAB4JiJqa6LNmYhFOW4OE8qgLTa2/ff81d1x+559Y91990cVitnTl38Jr9iplmSS5ExE2kp8zCIbnf78Wcwftf9yCp7PgH/15v1WxDwtQiCuS9D1vjERkTBN6LAhHEV3XC+pMPf8oFvOGhV4lnbwMFNjopyirarhmsSXvvaVYJIICDkaC8kys0fUWeJYHyPhiVNC1jkHOurq2I9k5gMjgPwFf1F7/4hQtrF+qAvL170OoA+OyxR1FO7r79Ds/KC6UmA1AP65uuO7x07/WPfunLRre+9KVvAHjrT+ijzxwdT7a8m+5d3vVdL/5OAB96+DPkNQjBwShtUWV5AkRhohBTCL4q66Nx+CpGJ6ndKu685/al5cGFU2cAkKVe1vqxH/2hn3nL24fj9aw/ArA5Xjt16rSzyPNBXXMxsQBa7XlF+uD+Q6okhbysGqiEdQKPLEvSNC0ndVEWALLlvU9++ZHjzz6b5+3x+PLP/fzPAvjAH//N5770uaXllWMnTp04feG2G48AKL3tdvJaLCnlXKDKNY80QfDeFnWtnSZiagEgaXuXeLikD2tDnItXdZVoTpKMYwRCiOgLGzycRG46qYhbikVL8HGTbEhRo2QnBdbENDMBROVplqRFVRIFihL3mJVLwhAwW+92gk0U6SuBGD6oCC9TygYbIMQx8yUAYOJmWTTsnIvrijHGRhV83GsL7eSaiUBC8K4p/ATiJcI1RChQDMkCRBDHFrNQy2ZB9c4HUeIBpugkZbD3LkbCijRgjqinCiFIrA6U/mfX4AA4RH6ICBMxK5Jv0lYwZKGBeAAAIABJREFUKMxCdOJdq1kBwbm4iYYxhsBR30jEril5EQHgQVwIgVjxbE/bTJ+YcFXcSWyvkHiI7JgsnK8TrSBUlzaaUaO2jZoKSZyvAZCDYqOYg4gPPoZxNNYZajbpDawI8ASOFatqLpqdMg4NLagJMc7S1DvxLpiEK+dCsAuDfsQZXDh3fn53JzGktQwGAwC2mpJOrKqr4OB9FvHUmgJIgaajGmpu6+I2gHMnn7z37hcePLA/M8na5bVrrj0MYG5++fTnPpW3O85VKk1Hk7FCAiBNWieePvnRD336B7/vrQf2Hbn+0GEAq5c3fv3fvPO3f+/fZVm+k1bNSlW1J0ZmEudCbJgTkYAE8N567wkh9iiiUT6IDyHwTrUdF3wCK2pO0Cz8hq6S20Q8Cs8aWFeh4EhrTVo551zwWmsdz4K4PE/KsqzrWivDnMRhuK19VVVZlolI3RBkgzEmSbT3PvgQty4aPoimQAIKwcXpNIKSWqVpOwTn60mqMvIbAPrZ4N47b3vkiSePPbNqPQa9NoDukUPDcYBXRS3KdJ54/CSAy+tn19bPfP7zX/zsZx5xVafdGgCoqvXXPHj//S+5czRcnQy3FaGVtwE4YQQWR74OLEhTAaDE93oAtlotu7SUv+H1rwXwu7/9vu7yiq9huey1UwlTAK3MbE6xa2HFrhfV5ha1IsN/K82na+tnlkzb6HJuuRPCBMB0uFZMtwW189W0aKp550v2AkpEvCuLyxfGAOa6WJzPOjldXr3Q2Ze97ad+DMCnPvG5p48+C0HCuqrc/Fyn0zYANrfP9jr5r/7KT1+7d/9//o/v2d5q1NOnNwqTFNZvicOGmQDodrBrd++B77xzWlzotIMrBMD3f//rDu67/n1/8pGvP3r04pmt9fPDmOYgHrc+79C993zH67/7VXd/x5FpdR5A8NueUw5pXZdKqUk1AbB79/KrXvOCixfGy3sWs064dPk0gKwrJlXBa+9tWbjn33cHgPl839aqV9wBXNauu70MQFW6qi7nFzq33nFTOZ0EX7/i5fcDeMUrXoEg+w7MBTvNDDbWzgJYmm//7u/8m+mENfXqSdVvZwBMUooUJJVRZMuxDRWAhJRhu2+pm+rWrl296vHzTx79IoD1zRPz/daB3d3lubm8YzYnqwCcLY22IkWvrWvXLDyxi6eaJyTFJ05mkmkovbeslTFJ9DbUde3cNEsGL7jvBZ/7wmeOHj157eEVAFM31awgpINy1kffnyZXSaDgA3kPvT6sAWTtfeOtZG179Nxzz956581exk0SQpy9sg1SQzTcDjSYnAuK2CME7wAYijN4CiG42jbjBSIIIUSYG0czSy0usnti0vmMJXplLhHoipFBMzNDQBF6GClODA4SvPc7c4yGhSRxmkAyy/k2bJwwBaIghKCpERAQNAJ1Oi3rXQhVaJYYAifFtLZl3dszzxRDBzyYgwdIlxabUxeb1q1OP2+lzzxzXFm+bu++OFFTSb6xsZG3kxCCTnXMv5Bo2/AgYoSr2jEQwDMRzXQZIQgFAjPAwYtcSZsiiXFrQeIZJyIlUTrKIZC1jTiFm7BzliBXeP3f0sL4x4Gs375xoHbGDzHkJKbP6FnX2EVGOrNiZqWaiMdGTBvDviWKUBqlagM5molNQpN4t9PguIIOnfW+5X/MTr9qgfgWCUYDZG+AZWgAJiAR8eKIonQesT7hhgMoO7Mj+kcdE6UUIUhwIXhWRkIkKAkLGaW92CxtI7hyOoxttYX5rurqYV1sDzfryQTAYnvQn+uATMfkBek9e+YB7N6z3G6r55576sL51T179uzesxdAKAvhrNVd9JRAsw2jKAk2Jigls8MSrvQ4hGc2MYrE3zxPy6IiDtrwaLw+LTYB/My//MnFfOHE6WP93lzwoWGHawILKdgob4xGKmBja7Pda69trLd7XdPrV9YCKEbjPM9brY53wXkfHay50bHJFUKonPfS+IUVTDEpAIbOYkxAZaUoq2ExGY1GRGphYa7f7gBISaQqTZBcJwbeqwBgWJSdvO0lzbOsKMputwWATecjH/+UI7Nr/3Wnz62BewAmE6zs2fV3n/7aT/z0/yYix0+sAegtLp6/fOGxp4/dceqWQa+1NLfi1WkAv/DOd9xy843BTS5d2DQ6LaoKQOXLwfzC8t4V7/2pU6eGxSiWPbV37XYyWFooJ2We5AASnV46d77wtt3uTKtaKFuYnwfw4Y9/7Nd+/d8euvbad/zcm/M8/euPfRTAhz74iUF38V//7Nt9KELQly5tAvju73njW3/sLdPpeFpMSfEP/cibGh5Nu33P8+/7vf/8X+9/6VcefNnLo9kWTEqReK8VqyTxdlZSKi6ct4DOcgeKlxyT9sEVtukxAwis2WjonEwqMx+TM4lzrhDFwdauSkRigJ1mBsg771G3ENhVANhOQSSp8gLnQ6g9gOA4SalqYo+apwEzmEkpclJDhCTWyY7IU2os4Dxfujz50Pv/FsBiFb7r9kP16Dkhr1I9LsYAkgQ6BCVQAppd3UrgKTDI2YqhslYrglrdZFyVk067Y0icUgBqlQXxFiKCTpgmStiX8c51ggAmlQQBaQTXDExjpgABLALyAufJSoLF3Ss3P//2G+65/WKRn3tslZP0zjtudcG52iKAdMRXa611jFsW8VEEU9eVd0JEy0srL3z5d9pxeflDn9W1qIBMqcCq8nXpXKINAkigiXwQeGnr5PyJ9Se/fHJh8SsvfdF9ACvWvg6zRCLAw7tQ25IwW/KspCaDJ+8daxURrT72wZm2p4U1utMyAMIQha1d8Jo4Vwkqn2oGUE2mv/mLv4AsASVJtise8VZH3vjQ62+69TZUldLZaHMYd2dKwvPvvqvb7mytnj96/AwATtpHn3lmc2stVa07b71lZW4BgFi3NL90efOkFqOZxlWRxkgBQe0q1tqkqVBy7twGAGfV1vbEdPPlXXPjySq4aESJIaws7OGQDfq7RnUNgPrzLKqurTFpZR3SDoBvPPbkW3/iJzOlWsjFps+eWm93BgDKOopZtA2+qGoy3Qht/O9/+zeTaakzWjmw64Ybrwdw5MbTeZqleWv1/LlPfvKzNxw+EnHO29NR1ukGFcPlKdSNNDXVpuI4TuCYF1EUwsjbvWzqzwEgTQA21jYPLK+EqnTWkTDgInWLSRutQRwgZV3F6IY0TTUn3hjrvSLt4QEkiPwSgjBTiKR2biTtQRPTlSxKoihtJQmE4NxVZYDy3osXnt37tvbWemYm1pAQeRpkDDvfCCZCCLFLTcHbEEiSJHHBNkg1j1lYJhOFqBaRIF7EB++CjxqGpm/CSplUEdV1LfBxhs2C2saQZtbUaIopkIuLMuCc97NErjikESFhCeL/GTY4Zsh6BaM1QUnjoA7WWoJSSjEataeAgsDbkCSp+GZzG01BCJ6IAhOC/7Zzm2byowThigP8SvsKjWLZWx+VlioOmjy8eMVp7eNYD6QYMQ4biNMJo4zSxEwxLd4Towma84lRIThXe1/bmFNojDE6Ic0xlD4K76y1rFlrHVxtrdeiAFRF2esNbO3Lomi181CGJ772OIA/fPi/fP+PPvTQDa+7sHo6b+k0a/5WcBYqxvpIZPI5V6faGM2rm5N/eOTzhw/cAeDFL7yHhFup2dzc7HQ60fOZ5y3vpK5Cu9cZF6utdK7XmgPw6b/5/MP/74de/6o3vvZVbyjrCkEDuP7aG1Pd21zbvuv2myfTjdiajl4sAgcv1vqdBKNIQhbvvbeKqSmImZy33juttdY6Wr8EYoyJu5GdgIM4dWwoHn4my/dXZB3RbPYtguGoKN5R5cSRb5ZlhCYR0PtShJIkicqOaIN3zjrnBD7+hFA1kYqBghArQMFwk040Kb1JMhtYkU9T5W0FADw5sGepu/CiJ5555syZZy4rDSA1CxdXh+j2+ou7ppPJr/7abwHA9DJSgACPVstfunAawA+/6Xvf/vYf67dC7UapQSvBaHMdgHL5wmJPww963ZWlQTRNMLC4kpmkrKttJvuqB18M4CN/9akTR0+jUhv+9MJAdXsRdjhJmA7u3XXsa18opv7QHTcBsH67a3y3l0yKNaXsHXdc/+zxSwD2HBzs2bvgfJ3kWcQrA9BJkmSZ1DSdbL/4RfdMtiJcun/k8H7vym4nC7bs91IAv/qrP//FLzyxvjasq7B7eeVFL76tKEYAep18XJaJol/6pbc9/767/uEznwVw4plzRWHEZ91u75prDizvagPYs2f+yOGDRk2qehu+brfnAOhavfpV9995260XL2yurW2cO3M22vOvu+bafXv2HD58GFRVYas/pwCMSl/VE3K21e4i+Ol0CuBlDz7wute/sZ3PT+uRxVpNWwAE07om7wIh5K30da9/JYCF79vrnEl0HwiVW9c6AKgq30rbHtW42hiOVrs98xNv+X4AHiwIo+ElkbH1iEPI6XR85Pp9rNqp6ilSCQPAcHix9mtJSmlidOCEknitFpO1vBUGbckkefH9115YnQJ47Imnv/HUpaNH1aH9K4cOLCzPtwEs9hMto2qyoTXEGJEraibFKkobruQBxYwJ70o38rPtrlZpJ9OJ0rffdssTTz2mEgKwe89gsLRre/OC92DoWRQCSygtoHTPpC2WNoCNIZ07N33ka4/uu25p155uJ9cAQjnSBoY1A7MWhQKgPRjsAsEQXRVS3tAfmOOgaeeH8W4l0GwNmyVmiMg372F3JHvUFNzN72wsnrNnfuNZ+2ZF2E4qhCK+YvNpRI8KwTN51eTIQpwET5xocTa+LG7KCGo6La21rXbmQx3PgtZa2BDReDq5uDoEMLeyNKrVo0ePnj99at/cUjfvAVgZZARJs1aaJ2UxzFIVN+11XdcOOvKlsGOaCExgBguI1JXVaqcRsHNglIEIKDRsjCj1DJ5ijDyrqw9yrIFCCM45Y8y3qBvk/w+sq3mfTecleO+D94p5x1UUrUMziw01kW/MMaaERBBodiWDSJFWjTh2xkXaec/f4gf5tt/+z9/qlW99QAAC7ZSBCDsfP6pwr2SICARehECzQ08CNOj7nWZHjHiPbClNDYiKxCudpHk2dbWrpyogz2IkIU1tocgPOrliNxlOAGysXSKRNBtUtpoEuunwgSh/WF/fZD+88fp9S4t7nn32WQDT4ejgwYOdXmc4Wmu3uo1blhNBaSWAIIiAlas/c7TqhrjeVVWVZTmzu7y6OTdYvOa6PQCee/rcX3/yY7fefPf8wgILFWUNINSq1W5NJ2XUSI7Hk3gw81buvIzL6uT587v3719a2Q0g6ZIt7daoDDb0Ot1Otw1AbM0xXjnO3RvgP4IwaTY65SQtqhLAcDSa2gpE3VZ3ftDPjQ62BOCr0rDKM2XEj0fDYlwB0HknUbqopdPubV2arOzaD8CL+/BH/vvynj2PH31qUlWjacT1d/N84fjRJzqLptXKn33uFAAJpt3vHn/mzJmzF3bdd9dnP/cPf/H+DwKYbo8V8etf+6qXvPhFW+PiK19+FMDXvvH13tzg0Ue/MZlMHnrooQceeCDKdPuD+U984hOf+vRnUp3ccdvtAIpxsTy/+OpXvnJjc9Ok+WRqlakBfOLjf2st3vnOX3n1g68sy+lNN9wMYH5+sdXqFVPXavWPPXP8zNnLAFZ2LX3xka/0u+1er72xufHa1383gEurq08dO374yA3XXLv/7z/9uQde+l0xbLIoik6r7fxUvO+2WtNJGUGSOjFM2oA0NaHmSdYiYQQPUmK4iikVpJO0VUWvO6vYZhKlAykmTaFKQpKQJ183A+oQpIJ4r1giP1sBpA3StGIjVYg2NCEkaSpCjglMsW/OQiweEhQERFoZAC6IwBEJc0iSTEJy/uIYwLv/6wdu/rV/lQhYJOiEQsxPsSxMAgrMszYsI4jA+1pENKUEB0Br3860kB1uXm6nA4oR8iarvRcR9g5ODIKv64i9n9SVFoFOQEQ+UPCslGIS8UFCEmUOFAJ5USGfb19/501H7rh7z3VHzj6+dudd95ECMUUGJ3tuSD0hxoY50ipSo+KjzOSNpGLv3n3Pf/Dlf/6hT2cS2IuBEqUsEUWjIqDAWjiIKOFOkpnCc5GMR8kXv3r03huPZGmnqGwriShosrYOJM4XjPD/Mffm0ZacZ3nv835TVe3hzH1Oz5plqTVZlixZwniQ5xHjIWCMCU5IwASWb1ZCIMlduawAIcy5DgGCDcQMNraxuc4CG4PlCU+SLVuyJcu2JLdaUs/dZ9hTVX3D+94/vtqnZTBk5f5xF/2XWn3O6d17V9X3Ds/ze7TqDtzSlhCVhKGRt7whtjGGyEE7y9ztiWP0WlOvLMck7P1yf8iqBVBa3tnaAjzY+e2TUBaAP9/awTAqfXprm2yR43iEMTq/tba0uHfP3u2d7dE4ATh+ZvvrjzwKopia22+7VXFuE5IhsQQLNdnZHvZ7OVIttglie+XQFNVolPxMASjdMsp2EkYrq8OiwtTUAIa9RSd0+uxjlVmfzaa2PwFQp3pt735rTdu2nkVZkyGjn/zo3QYYGnhvI5ZV1c+SGpDipGZNy6IXF1YA3PvNY3/92bttUXk/fe1rX58jaa+66vLLr7z8gYfug1Gf/Ot7Xv2qVwO4/uC+kyce37ty0HMkIqOtsy4nFThnyJCyCkxGlfmjSUghJOVIhAVZWuImszGFVFmnyWRdSb5FSKkkEoLvlIakFCcSCikxc9LdgZPPVY6JtDak8ocbhevZDCRERKrT+SooTlFiIqO10bkpi8IqhyuzaCJN3UUbs2lEKRGJ3OXUZRiGzNf/uyXWbi1xwVsKgEnrvOJS3P00LSQ52FJ3QswcBCNsuOv15k2fBkRsO2NrC41uX8VgYdJapQzRxK7CVEFx1t+L8D88BgfThV2QKFLzV04EZlJMonffU6MosXCIqrBa211b4C44I3HqcKTzSkXNK+DdKUYCUyeHvuDezere/PW77zKDFSliMtoplb+dcxCpUpke2q2Tkm8T8oNXMUne9TGJj7XWZIx2plBzcGYSZh85G4A7a7kirSKnGKMW1UW+KeVrX7dtUVUiUlbullufDuD33vW22WzS7/eHfhDTdNZ4AAuLvWkdI0BaKSVzyHmAKrbPzO7663s/9dFvVC+6FMBqLxw4sHdr67jR5Jyt6ymAAwf2i9ADX3ngOc+7XcVyvL1z5599EMCnP3H3S5//ype+6FWzUVMN+s10AkCJNVQiGUUmS0/zjKYoipSS93G3Hs0fnNJQSmsDkk6DxEryFU9aQUtuASWq3eISCHPhnNqVb2UfWb5q8lov//zu8lCqjYE6DylCyGl2IKG6qbuPlSTmXoVZaeuc4cAEyjHaCuR9yNMTV5axiZ1yr82vnhlMKgFgGKVsiqR0zxgYYucYgJFZ40/29OD6K/ddtHfw8COPA/jkxz69tT2hfv/0yVNoFMoVAMXK3nZ8tuqlyy7fe+3Vh1/80mcDuOLKwwtLJHGqjdHkn/Ws6z7/iW8AuPTQ5bfffu2580elHFxz5OLZs2/K8fBXXLFx8vTDw0HjnDt8aBnAT/zrf/bAl0/27ZDb6cqSueb6vQBGo5O1D9/7upc/6+m3L5S9QxuLAHy7VU81J5LET7/l+sP7nxZjAWDP2gqn0ebmptY6hu5OJ+K2CT7F2XT66tc9/w1veB2AfjncPHd6MtpeWKwGvcLaBOCFL37ma1/3XcPhCjNVqn9+9MTp0w8A6CUZLi6cOH6GuLzttuuf97xnABA2Vi0HT8ywjmbNWQC9UgvH6eRM3cyItFUaQJ2a0ejkxr6lQ4cvGpTX5Y4qpaAJOzs7ITyxPd50PapsD4COBNK2MLPZhGPKZ0xVDYWbNmyGNI00DjID4AqljVPGNLX3k4arAOD4eCvMQmhVWZbaBlcoAHUTq6pq21rpGOJIkXvoiR0AC8PlupmU1kmIbdsuri0AoMV+iCM/29qOGowcytgrSWTqCuIYRFQWLs2aem1549SZ070lZ2nn7ObmQmUA3HrL6mi69Oix04+dOvnNE2euvHgfgCOXLK/1e4sm9goZxzonEimBRtfwS+o4OyzsysIYEziEEHexnUTJUGymk8OH1ppw0cNHnwBQDYdkoqOlyMGCOxaySSJayDZYTnHAUgF48OsPHTt67sD+Q1c+ZXU4JPZjAAtDTXVwyoi4FAJAFiaDNYhBxggRiFRXIFLWyhmthVnPuUi5R/8W3AY6eUV+4M4XgEop1SVWIh+uMpcXsFIkSUMyDvPCXFspWGtCyA9wxBiJSFkrCdm2ysyFqULu5AznIDywRA4xam7r1jfGSbYuQlTkNJtMfdsqbT23+cdarUMKLEGgs9bClcNTm5tPnNi57vrv2BgOTz/+CIBBz1oVlMW0bkPrWUCdBocKY6FMijQnegIE6rpuMHMXVsKyu5JJSUDzBN8s1IRc0F+IZIQehIi0ueDLU91ZprRC5wuib1U6/D2qjSdDOrPlhOTCRImZtVYyR54ogspTJxaBSNbKKSHKeoj5bAoQhY7ewqyNUfPdkzZmd+byN3UT/+sX+XfAMliEutkWzWGpXSlG/LdoIxBBktT5JXfp1yr/GzD/UEACDlFrIknCkoHWzlhrnSZQSiJQoJiRvaSrqiisqyUWbmGh1wNw5vGTp08dX1pKew4cFB/ryXkATse9S2ZtuKduZLT12Gjz8UwFWlouWz85s3Vm34HFnHQjSiUhEsqxZd+KX1XdjE5QT2e7vi2l1OJSX+A3z20COH3m8Xe/+4/jK+mqpxy5UMsSCZQypg1hcXX14ceOnT17FsBFF1301re+9U1vetPXjx77uV/9r7d9xzMB3HTTrdcduW5hab0ezUJQOVTDz9qyLAqrfeJZ3cQOxmm00zG2oam9j9PpFEA9a6uyXF5eHFQ98ZFETMoBMYVGSuyVInKqMn0AIek6hbI3OLW5dX5zJw8W7/r85x594nFQes/73v36731DyqAHW952221PnDr6a7/2a8eOHfv0nT8G4DXf8z3ve8+7mlquufbm++69/yd+6t/WEwAY9nX0qT/sQ9kf/edveed7/gzA237vfYsr7rKLLzl27Nh//oVfWlndA+BVr3rVu97z7p/7hV8cjycbe9Y/d/fdAI4dPf3qV7zg5a98WdXvs5ilpf5oNAXwxS/ee/mlV15/3dNOnTzX+nrvxgEA/+LH/w8OseoN7n/ggZ/69//u8cefALCwsFCPxq94+Ut/8qf+1ca+A3fc8TwA111//dt/57/Pmvqiiy/7zGfvqlsPYGlpqd4e1W2jRQjUTKdZwhxSYEPJmdw35HTP6ENKojlAkXGuaWYAGo5lQZG0MOl5nRw5aa2V0SpySm3iQCFHAjERSQomiTOKtMs7W29sgpoyxoKgs9WoCOBIiEKQiE6sx5J8iqyLkpNk5CRL8pK4DVCuXyzee/cXtrZGAMprDn31xNlbnnaoDaNz222vrAAkCVpIRPGTx7tMUFEDSmsFjtlcrLDcN07bkzsTViWrXn56s9JkqaEE7yynoXIAah+aFAyzZ2HSLKKUySa0PJZzpJKIMapBoorWLlq/4qnXHLzs6jM7TKZkAYl06QW56cgjPIkhG9xEi5k/gDmRoqzajxSZuZHIgGZBSGBoKKO0glIQDaWgDESEerY0MmvG9drS4We99MWzRz5LAqdNQJzv53xZpYgmYJq9+GAhoijchKZWdX5QhxSa0Go/HZSOQsgBugYote47ixgk+J2drV5PAzA9fs7zv3NlY8/+/RcrtdJlC/bcDTc+DeWg3tyZznw1GAKYjVXbNAf3H7j++qcee+JsPasB/Pbv/OFdd38RilYWl64+cuUDX/kmAI3Q1julgXDUoNIVbRQAQaKzFpBmNhnvpEovAqBwVlWSfKjraesnoBYA02xrHPu9ZUWyNlw8PzoPwDqzvXO+sGS1gBRrC6DXX7ji2ktH5872qKiq9Unbe+iJU7mzgO2lCBKntI1sAfzFhz+6szMZVouuoBuvvyGfLVcfuerqI0+57/57+nvWz5469fGP3wXgyu+5QpXOIwaOlqxChz+LKU39bOZnRlccUJXDLDEyhtt6uyh5Ot7K4UH9Xn+2M10qh0Y5o2ze0sbIiRmSIqeUOnNcSiGEliExMEBCu1dXIiKlNKe5OgiAcEyRNLJ8fT4C7DwKal5HdZG0MWW4oYEGd4hPDW2sEUUpRYFAd62cJq2A6JOa+yGExTlLWX8horpJROrKNw0iCr7rzrQmkey4VaS6Gkkoxdh9R07byPsPa21DLWmVWDoV/7w9j5K00fnWZ3SNvFIaLLsDgX9YCg5hEkkiAiVadxYVIlhrlVLCBBZRef9md9tpnv97QghEpK0REe+9y/grYU4pc8+VgFOKKk+SMoe2e1+e/DJCCMYopZEp+sIpJVGKFZkUOFdmVBitSYtWlKymXDDk/B5OUbtCa82cZE4VmlebF5ZH+fVrrZE8M+fP1jlnNM1msxBCUQ3CLAEobKmVyorZZjJlJ0srSwCOXH31Y48dO799bjabruwZhjgDsLW9bStzoVfQGkBh+krco19/9P3v/sh3v/yfPu/ZLwawee781vmtfr9iik0zK6oSwP69+w4fPPRbv/7bhbF7D26Mt6d+TABuuu62Z9x0G7ep0Dq1bV7DUgJFnDuzNZvNMnIs46PKsqjr2vtmMFiQzuYTFZExzhlKKaToM/43xuTKQmvVtq1gPpxKqWmaoih2V68ZhJNSyv4jq12nu8lRKUS5VwErAMZqX7cArHFKqRg4C5aMMb3egvdNjMkYU5ZFLi5jSimlsnSz2axpugiCsnJaU9M0bduazv9m2DqljLXkOWYfTWJWWifRYCgxJMH7WZ5zDqqFJk4sFapPR648BOC6a48cPnz405/7ctvY0DqNPoDLLrr8Od/5jMOHFntVbc1OWXoA08m5nZ2TiwNiqZXxv/LLPzvUhwAgOZJw8uxjWqXwkZsEAAAgAElEQVTXvvblP/iPXg9AKzv1k/HsvNZIEvrDHoBXvfr5//j1BxSMBbft2a3RMQCsaoV0xx23D2kpoam3zwJo6q2UgrCz1i0M1P4bD5Ma5Cvn/Fn2/lyvsklU9xjiGII3hVtYVJZUpnjUk82llWoyncxmE6314lIPgCCOZsdn/uziwsrp02NC2jiwDqBpt+t6trK6kEK7PTlxbjPn5jgllVaV1jqEenWlBHB2c+y9t0aM1UyUizBrbOGoDee3t5udoqpcAaAsSz+rAWZqVvc4QRyNz+WY2K3RTtnTSqX+cJgHHO2kBdLm5pn+ghXV9jNPFBx8IK17vZ6kwKkFUDjtNLVWrI2uACMA0IZZGkZNEKVkcWXQzATArD7vnBZJzlX9fjWdjQEERG2NsUrpZIzJ7gxtqK1b4/ohJO+jMzmqqWxmfmGwqE0Y1ecGVbVcDQHYqji5Nd44cMXWyN77xRPHTk4AWLL2ULW4Unm/o61lxNyq7XZuu9jOGKOkGMGQVFpDlgC0TZhONy3CcLg49aOLDu8j6wB89YFvrK4sXXvV5RGtiM+idEo66WGQalz3tnfCw9/4OoDp9mTfxvo1111ih5uh2V4YFgBiPTUhMmkCpagEYrQCYCDMooyKwrtmkPyYRVZVSOeveTIDcjcaA9nYSch+jd0/VUqJUrvGk92+91u1eN9ChcjPll0khPeeiLS2u+sIEhVVCikG8lrlHVVuB0mUaEUqF5vzMziy982UObHSTBqAMSV0k7jRaHvVcM/qKoCvfOUrkd3hw1cdPHzF2eNP1BEAyoVFQ2FWjw3zYHGJYy0xX3WOULRNVLmgJu7SYShL0kSEMkOr8yKBRChd0BNQPtaEIJ3WBPlUFREo5H/snMpOxhhrbX6KXtAp/O9rIjqKhzzpt0iEziiar8l8GD3Zd/OtmoJupZHlfiSSdSX5uzJzOn98T/72b3m1f6/e5G94UvJvd6+9jmAtT/pi+jbMjvk3MlGeOOVRizLGPPnrRVBVlUjilAIHawsArjCKqa0bTimlZJXJN4iPbag9komShFBoB2B9Y08McvbcVv1Y6C2v5PBCyy3aWVX0yKkU/IG9SwCWV1ddKVvj7daPe303nY4zg8NYMsZyStltg78148iRawAGg/5kNh2Ndox1xriqZwG84uUv+cAf/cWnPvWpN//oj507t7mwuAzAJz5z7vzi8lJVFZ+++3Pv/9M/Xd/YA+DKI1c/9eabDlx0eHvaPPO5z/7SffcD+NBfffxFz3/hK178yqroceNT3s3OmujbEFsocWWZw7BD5Kmf2V4BoLDFsNcHsHd1td/rGYhvWqtVaVQ3Kks+IrL4SNTEhoMFYMtSYhKVbOlG4/H/9dM/C+CTn/loE2YvfPFzfuHnf6aqhv/uJ382Z1E/45k3feCDf/T5u77wjW88vP/QxQBe8sKXvu9d73ruc++45qrrfvRHfmRnGz/xE28GcPWVV4Pl937nf9z58c/+8A//xHjc5myUN/7Am/7zf/r5t7/97W/5sX/zzUeOAUii7vzoJ06cGL3t7f/1pS95yVvf+l8A/PIv/nrLURndBk+QpaWVc+fPA9je3t5/8IACx5S0JlcYAAuL6xxijPH4qZO3fcftv/593w/g6U9/+uu++9Xvff///OE3//PDhw+3gQCMpw2Mi9xc+9Sb7vzEp7a2dwCsrq4qV7JIVbkwnrHiXq8CIAE1SUpp1vjW2KrM/miSlEAwShdFUQffXRZFD2ITi87cYiBFFmFL8E0dJttCAb7J4dnOlVq4NHpQOfEJQJvULHET4kRkHAmmBGCLfkRWXQh0F9xjyZDExElCipGCYwCBpPHRh5YQByq+6LnPue3I9QBuvv7AsEwznJkG71aWcxJNOzolCCxKZfNz95xkiDIFCccMJwLQhjZyWFgq9cryic065lA8E2EsGReprHVlgV7VA9C0bUySQpyiJaebGHvacuLISRuQIiQhiNLw0bue2/+Ug6sX7Ruurd/74IkbbrolJC8cEZMgSIiqrYtshbamdIVQxnl0jGWlc/AfOWcVKVLYmo0HsVhUDiIxJBjlbCmAQjelVFqnmIwzFRXk0Yybtg7OuZRSSpINCzFFJrjS2oJUrtEBKPSqYVUOx7ZJu2I5rQxpa20KQVIqbdV1dEmCTxxDr1cO+wtBJgCqfvnvf/r/XFpb1aYiWlpb3wtgpw2Pnzo1mtXLG3uDECkLQJtitDPt94dHrrrmT/7kw4PVVQAf+MCHOTUxpltve8biwvJkMgJQGKkqakYIrd+7d+/pk2dyP+5s2esVs2Yag15eXLv48CUAHvzaN50YzersiTPMkgHecbZtVM9LqCplKrdcrAF4+NFHDh7aUMSxbRYWV8+OzgG49uYb/9uv/dzqsG8jnTvn3/W+T/zir/8WAIlQYpCULQZpGs6fnwK486Of7vWGMcSFYfWHv/+Hf/QHfwhgffGSL9/39cHCqtZAsHd+5JMAXnnHi/avr0/ampQyxlFCVsLMvK8DR4hoiTHE/CnoENO06JMGtEK/rAC0k7osyxCSUUyaOTNiIouQNrDW6k7cCWaCIkOd50REdSGpzEVRWNIhhNC0nU3SKOec902nkOvqIiYSIjFGNd5nVoUA+Yq0WhMjhei524S5omBISFBG2Y5+HXZnENbafK7k//4bJZwSDbogaeRdtwoI0o3cZb7bL8tejBkiAU5o2xmAqKlwFRMSEifOCWUEDWLSSoIX0fkYZmEmJiXZJS3/G8uO/78GHIpIG5MCCwtldF7MvTE7o0WEFJxzMeb5cXTOiUjbesxFXDmEKaSYUigyn2BXaiuiQCElEpRFkc/UbGlJKeTPcu7kSSTsTCGpo75pRZ18l6G0zhHBMCQcwUnZC1D6mDy0ssrKfDyWtamSotYqxiBkCmPzF7dtqxSKorDKxhi7QRRzNkUWRZWHNRlcF6HKXiWSp2iprmsAhw8f/ORdHzPGLK8sbm6ecT0NwPVcCE2kZGxhlRptjwGsDTe+9pWj//cv//6Ln/+6V730tSoBgNU06FW+3TaOnFEx5PLa/sgP/bP/8fu/Nzo3++ZD9xDLs7/zDgCznWnf9Sj5whbTeqKdBjDe2X75S162NFjyPmZX7e6lX1aF0hRjp60iDebUtrPohTLFQjpsSkoppai11koHH598t1hrq7KfkTmz2WxXVqNJS8rzkbi5uWmVLsvyyWqRwpW7WmhrbSe2ZAgTJyWMtkl5pekKSill3GCvX8Yu9C6mhJQAzdqZFDpntistRDW+hVZKl12hmJQWShExRqU6kZVwE9rzKZlBfxUm2b4GIGb2ohfd8PKXPfPRk5uPHds5d2YGILXFoycejrJ04OBwaQXnzp4EQDLu9ZRPY1AcDqrHHzum/BiAST2jiUwrzi8sVhxHedZrC2MTF2W/9Q1pDyCEc8e3tyRKrzSF5YRpvhFc4c5vHd/mE4rF5t6DOERrSNeTBFKbW6cLN81SeZHQ7/ebpu71Bln0JQi9/kIdZiG0PjWu0ABGs+1+NRgsDmb1iIxIzvol2JJDmm5PZ6bf4xCntc9VvtNmZ2fHWSqrcjLO0dahXxUhjJjZFTxqzmWtvVZEoDbFoihyvTWpp1VVasWDoWNO+ZhkjuyDsbBOJfZEkjuK0U5tTJWdkU07s0oAGNsDeHG5CGkmaHPMUOsDaacFoa2ds11Ejhdjy11IdX4Qa6W1dX3Xm852BDSbsaICQFnZLDIAqd1MLyIQsSAlEqS2k1NB6dJMm9qa0hjKtiytC4Ll1ISmKY2zRgc/ATCNm4NSNZSGC2vPf9Edf/VnnwZw7LGzyyVdsndYzzaN0Xmfz5KC93lIaq2ZnzQaxCmFJJGUtWLyjW+VGOPr+oxxPWeGlxxczwihbz5y/EvTh66++qKFpQG7BGA68z70BQvHTm09/PWHBoUGcOONT9m/sqjNzNgQE09zXKWzWjFHBoh0EVknjgAKYdJgUaKIZB54xqKVskqToBMcIFudaZeyscuUIE3MnTovf3uM0RijMpZYEkAXYrZja7Qz+bCfI76N0SGENobgU/5KIamqKou/Ukp6zoaMwWdxCMcgWeqZEkelTSmIitKu2k9rLUQbG0vntybT2ruyAtD4TWd1AheaQ2xXFgcALj1wEHZxsLj2yENPcJhddPlVAM6MzpeWFSzA48m0KJAR/Y2PloyIECQx5/B5a8AsIXglxjn7JGBqTv4yhTZdmirnwDEhIiXzWcB8AMFJlFHWmtzZ7o6P5wbA3Rrob4o4OE8WgG/H9UxQQOIYQ17dOGOs1oEppVSVpZpbb1LoPrUQY77si6LIAybrbFmWofUAdsYjZY0iqqpq91ghorzA4G/HCv179Ca7rzYxq/l0Ss0ZpckH7722JCllr0xHcs+XyIX3efeO1rsTlbnktJuydZS+ufu3LEuRJJkOk0+r1hOEFLFEk1WfXceeSCACS2h9QJl3EtoqWltdOnH2/LiZHTp0AIAhbptZVZbGaRFblUsAtkeb7ez8V75839VXXT6dbBUu/7sUCVPKjrBvE5rHQkCHzZrWdbefUKjraZbPNL7+rle+8j/+h1/60pfuu/rqa0bjWU7nWd9/4PP3fOHOj33kzjvvvOTyS5/1gmcD2Di8/1/91L+5/6sPbBzc+4Ybvv/2o48B+OQnPvPed//Jvo39tzztGZRS3qAMyt7isJ+DY33yWcxqCjfzTUDd7/ecspYUgDj1mpvQtAURAmtTGCMAdiYj2zNNO/WtX1/fK6kEMJ60bWxPPHZydf3gue2TTBHAD77pjb/xm796/Y2X7NlrFcnW6DgAZac33njRnj3l+9/7/jOnd2675bZMpwKljbW10fb4xBMnrzlyRa9cBvBHf/Ana2vrn/nMvZdeetljj5/uL64A8C2uv/7mM2e3L7/iiBCEHIDtrem9X3rg0MG9V111rbHFddfdAMBaWGujJChJsY5p2h86ALNmplWKYVaWZUqsKQIIrTfG1M3oJS99wUtf/qJ77r0PwDvf/a5jx08IUR1YtLPVEIBPZuaTsv3Dl1w1qfmr33gEwI03P/3ko8ctwWiyrog++WaCnPakFBRZTTXHeUxhBEfvm9WVpcl02zkHAFwopRVZnZJwzJr2yhYpymS03WM/NBgaXZQDAL5uoGlxsDTeOWvY5LzJxGkSkjdArydeUjIAiqIHbRKnzGPbFdVrZbS1syZYV+auKUGqwaCUnoUeWrvvCieXHgCQBCNJgFWLa1rKnD6rV2i0s+k0VaYMTZuTmKOf9cpSBIUto49ZgV/YyhhdT7021fJg4fhODaDqcUKatVw6p+ywVw62/ATAaDz1bbCZkZfDxJXOtSMDhpQhFM4xMQyG6wv7rjy8cvFGgzCJcRQjESBsRFnSLDFbrbN3JtNwlFIgxK5LFIDKsjTGzaZhMOzbQc9PEpzVCW3dxhhtWQUfFRELvIhzxkdPsWAO9Xg0Orddj+oyRquKEEI2N1RV7+x4i5WetbMgofOjJcymcWtzsrpnvTRF7i+3Rttbm5NejwvrjNKcGy5gZXk9m4VUYesQdb8EsNXMZixHLr30m8dO2oJmEAA7o5EIuaKvpEoMbUoAKZmFpfXJtH7KlVcNquFsHADEpq0WC0Bfd/1TFxfWspPdWErcWAtjzGzWaOXy5UFGRrMtax17sJ/e/LTrAHzsY58oFVFUD3zp6y9/2QsWhqu56bN68Htve+df/PnHJCbQGMDzn3/HT/+H54bmq8u9ft3UuUCy2iDxzvkt8cm5laroJR8B9AZV09JsGnxLrlz55F13AXjkoWOLa3sm450tP/74Rx7qUkXwhSROmYqYQO7E4+cAfOOho72reot7VmxZGFDyXUH4lfu/YYrB6npx/ty50i0meADnd05Fma4N+5Mag6LKiMZBz4UZF65QDGaWeTh9jOy9N04XRZFvEJGUfGKGMc5Ym2K3thn0et57CGutyXU4Um2UTzHvMzLxOitBnXOKpWmaqqzi/IAryopEgQkMq12+9yVKkAANrRSgcs9FLM4Z37Rdo+csgF6vF2P03ue19IWyAckYQyRhnkkX29i27MqiqqqUkk+cm1ytdAzdIEZEMqbaGeVj6g16rY+iRJlsaNCJpWlmEakqbPAtgMRBGdLQSIw89fwHGBOb6crMKRtud3ldu34fZu7o65oEKVe9u4s6mf/qfmD+POb/m5TSpJhTLq1YaNeVvfu3K6VyBcYSfdvmP+pVZZ4/eR+MNt3oUyhd+As7t3ZHZuKuh8/AvG77pJSBVXKB2ZZXl7m7xhxHqpQiUUR585PyMkeERTRIKyWGTFLIFr7FxeWjRx997LHHTIXVtaFoBrCzc36w0E/NRDHVTS3eAPjrO+/53d/64xuOPPO13/UDEqlJEwDBT3NUDUdhZusKAE3b7N+z8aY3/lMifer06cIWq8MNAENdO21LYxI3VaVziNjGntUXveDFVAQRKYverM4ZZjaEEBNijP1+v5vbSd4mMiQhhx5kbQsr0soYK11QXzc4LIoixhhjrOt61zNvrY0x+aYlCXkCUpalcy6Xjzwn8+fs5exe1LAiwp1BmlNipbS1LoSQI8Ry+WmMATGR2HyzmcxzSZEFYOG5olsxcnojzLxwJiGAooAj2HC2XuZASrJGI020dP12IG5G06YoS8s3P+1Q8CWAhx4+/fhjp+++9377VRy55vDGnhLA+lJf0paxKsS4tLDnvX/8of/yn94PgFu89jUv++mf/clR8+h0slVmfpUxdctKUUoE0TnKR1Qk47QmKEqq47aSUlqJRpI5vzbvTo22trBNnGhNvm1an4H5xdb2TmJaWBikmLLCiCVsn9ta27OqFFpfn985DWDfgQM7W6Pt8bgsrcAnNFkqrxRRDDEFY3VZuOi7uV6I9fLqymQy8yy9xTLf9ds75ypXQDNpJuUBhOj7vaVp3RjnYHQmz5bOzupJr1eKkCQeLg0BjLa3F4cLrZ9W2jEnKNNMawCLS6tN8Cl6o7RRNo9Iom9SSmRIG5bdh4wyUIpkjjAEAUiSosSMklBK+SQAonQRzARtC2WMzeFBzFEgkjhyIOlE4VqT0hAWjQTdYdQjJzCItBC01rA5R1l83cAwkQT2iVW+vrT4yBQigvgH7//i+c2zAC49sLSysTiNs6KsvJ9qjSdTLUQkhJDntspoyuGgghhDvkFSSqAk2ld9G5M32lNKAC7et7pcrX/1Gw/dd/+Dyxv9jYPrAJZXL3Lq4s9/4cGvPXx03/ridZdvANi37AZ2KnEiEhSRNgUAp1VfWXCKzCwkWmdRCTNhV6Axl2Dkt3k3vONbutP5r9xAxpRIq/xVWl9wGmqtM510HqnRARpEKVISgzfG5o1W0zSk4ZyrqirGrnBXSimoGGM+RKjjBwWtjbUaMD7GFEJO+FOwxtDM19qQVt0Ai0HO0cKgWFxwWzvbRX8RAJKaNmlpZXm0PZKkgBrAoQN7j5+afeaTn9qZzK67/qqdaQPgzJnT66sDCmln8+S1Rw5nqBSA4BttnbU2JTGq45ARcWemBTEjy99IQ5hijKIk73U6u4hSABMzC8+5obm1V1Cd0S8/lndD3f4usYZc+LzU3xWjolR+G1kppTqZTACUoizqlgs4mHy7iRBRv9/fDbKJMavoOnFNURTQipTKNMrdKcPu5f3/cYMyP+h3sSO5XLPWMuLfRRv5eygk81eSiFS2DtFcqykCkCKCUlrEc4cREUgQRU4bZF9VriU0CSGDzWPwGRFndGmts0XlWc6Nds6ePAFgY2XB6CL4FDg5W+6MxwAm4+3FxeF33n7TsN8rjEjmxnGy2XMD/W2HUvNlQNb3Jmutj6FtvKtKRxrA1tbWLbfeesstt7zjHe/4sR//l8rYHAvyh+/547+68yOi+F//2399xwvumExHAO7/2r2f+8IkBhhnT22eWN+zF8A/ftM/+vJ993zlq196wR3PLW2pOdeLpAk+pKJfDope5ASgbtuN9cUmFUQintt6BqDvKg4tIbmiEJbxZKs/7APoL/THs/FlV17R+HrW+M/c9RkAbYg33PS0t/7CL77yu1/zrDtuvvzqpwBYXl34zbf9KktrrMym4zwk+uxnPre8Mrj55hvf986Pamu+62WHAazvWdYmjUZnysosLi7OpvVznvN8AJdffPWv/MqvKe1OnDy9sLTYNE1mfHKU4WBxMppingODpDQZo4vQBhK1urIHQNvCGBNCJAUIT8Y7g14F4KKD648fO0qSnFFNTNkd/NnPfrYo3TNuve3zX/jC777j9++6+24Ahw5dXA2XbG+xjiDX024IoA5KueH25ua4ZqBoWQFgsqroW6XaWEeOlXVZ0c15dUpJKWVhCqMBjMYTYfT65Xi841yRiVGD/mAaYsuttbYyJre7BAopFJz6BsvallxrycHqpMsepzB0jpBSF5anI7iJyWpTlLb1qqu0E6eYAhIxYFRHMk6KWIwuZT5RNNoUzhkFw6pQ5D06ub4SVgyygDVc5ttGol3YuGS6tfPXn/nch/7sg+srSwD+5Vv+BSuehUaUshVIUhbXJM6R27ZufG6ojIJAoAFlk+vvpGhTALCzM2rapnTWVQULFdZqRUZbFkkSJEWtTFnY7WZsKru0b23h4Nrw0N7JTLVKN9pAgtXWkCiQc5XiNE8qyKRsySkP+dFRFEUI0fsmRvY+hNisHz5Qf/N4zalUmjWFlJyxoY0CioAoUkaHVgioqOQZb546f+bE2UvXjAgnpMr0APggIEOkbeHydhbARYcv/cD7//zPP/BnK/1lZ2wKEUDZK/bu3/eWH/8pW7jIyZVlfjbUbWTRWTGXkqwtrgKYBfnFn//lot/zrJSqNrenAFZX9xy++LKXvuZ7i0FJ2vqOgmd36nDq3Lmrrzmyd33f6a3zAHak9Z7d4vIlV1wVYqe2JpWWloeTx5EScSLMMyKUEVcoZl+UJTEdPLgC4MYbrvr6N++v0Hvw/qPveecHnvns7wBQ9qq//PCfvve9/8/2uWYyHi0OAODwoctHO5PSFtPxeO++A+MzpwE4A6NpNp6gTcP+Xk3iSAGoiCaNX1pYHvSXThwbfe6z9wAYDgYK7Aw2Nvbs23fpeGcbwOR8YClAZdIYM43OPQHg4x//5PO+89mb21tXXnnl/r0bT5w6bWABPHr05Mc++plbbr3x6mtuqKfhHb/zXgDHHvvmFZcdeviRL91086HD+y6abE0AWJSVG6bABDFK57qHY1TauKJIHEbj+QhSKaNUIlEZmh5T3v6GoJmZSKl8gcnu4S45X1ZEtFEZfcrMJJw1m6pbwAsjkRBzUolEJI+YOyKmVpAoRNBdi1rXNUmHvJy/gKC1zuO8XZVu1o0ys9ak0F2HpdMpJR9D23bU8BTziRmVUoaMSGJ1wWPinAkcmZiFUxsBJJOs0tooERak/DQwqus4JDEgJP/wYmIVlCLKcDitlVId65ugiRTHyAwhdJkau9yyjhSbNy68S1LtVKN5qRqCJAFIKZMCt00AUFQua3WIsOt9yHWzCBsyZDpjeMwsIqW0NZJkXt6xIDEkpl2OUN6DkShSNL/YMtuZlca8l+KcjQdFiggcMwKnG3OENscWKmO0kgwKzYZkURACCYhTxzS99JLLbr/19ge/+vBtz7q5bYJPLQCj+5JMVfQRIWxjdABGm3LVZbf+4BvePOyt+no78yPKkrVOIqTIcp4GAP2yz4kPrB9o2rBQrVZlSdlcrRkxkiJfj8kpWzgAtux99Rtff9f7/uAtP/mDBy/ak+PKQmhns9YZ65xhjhcyILt0MQBERusLOQidpHk32pCgIEorGzixdPnARhmrLVgxiZ73M3NNtSbKSzmTW9Bc0XVMOEImoQgzlDWknHFK4OchxIpQODebeY4p77oEwhxFkqTEbOfsUhIdMuFPRLO47m/RgSnCeEmc0ly8k4zW2lodWQor0DHHncRQSxwvFoMwPTZrCMCBvcNLL71qa/vir9z/4Oe++NXbbr0ewJ6VxfH4dL9iEUUw01F7fjOPkGHU0OmBEqU1JZ4B0HBKWSSVooIUkiYAEkVrRZPODvtszCaloaEEkvMLyGTOK8NP25n3da/XHw6qyWwKICW/Z09fKHk/Nc7kZUiKcXFl6GObEpdVv9dXAE6fP9Mr3LBfJQ4+NiazKtrWFs4Y5SE+1YmbrKYDeeNUiI0oaYMfTz2AsugVVZlBXiG2WkUAw8XB9vbmYLg8bZp25g0MgKWFBWUxrWfWFKT1aLIDwPWqOnitVEjep2itznuAGFTyYo0CsVJqd2FKxERKGWKovN4kyr5BeXKrrTSLCiIAEatOCwdOjJCSQEMpAlLiXZMrJ8TEUaHLYzBaK6UTB4AMmWSkg3iBiFRiaEKOE0qhNUasc9E5DhwT5Z5ESaFDUfL6qePNNx98Yv++BQBXXTccDCaT2WZ/qUyN3uVrmi4t+0LHSsJKEWmlFIUUd1NRtbMt+0G/Ul5paXPMtbPor2zYa448+MR9j54+8cjmKQCDwWypv/LoY1z0Fp/6tMvXijGAkjbhz1FqEcpu8J/fCANw8EKBKGnRGdKcWAnl8o7mnZXJg+eYhFnPeUt56iZCu9ONzmSnMusRCl0bzxJJkEV8nAIzB3CeSYGYyGQMUD7nrLWMFGKrYIrC1XWcj5JJREjIGJP9MG0KxoAROXpKnB09ZVkiKUawmlhd4DUxc0rRGVpeqr7+8NdW9twMYFANEofxxBfloJlGiAfgJ9uPfP3B9dW9t99+u48tkwdw6NIrjz929PCevdvnt2ezJGWsnAagjUuQ5D2RvgBRkiDC2ihJJgm6Y8UYYp0SE0jpeVAis+qiCqgLHwMI+fJW3IVA7Qo7SClNpHfBpd/WlPFtk0eeDOmM0bMkpZSe238USGkCtCROzE+aUMhc28hz35BYq5kQOHS2TatJmSdjs77NX/pthxF/42v+1iDmAgstpXyGKpB12u/G4tSCfM8AACAASURBVMxBLgSSTiyi/u6ahefIsC69TwhZCgRFSURpUiAFm2u4rAMjAQTM4sXnCoORIGDmJOhXPcx1iD7MSLuFhYEpXF03AE6c3LK2WFh0Vb9nbWlMC0ArOI2De/ck38B7i5QtABAGCwtYk3wbbAoDkqupwpVt2zY+FFUPpCfTKYBKL46mkxtufOqDX3v4vvu/cvMzngHgox/60F9+5K9e+ZpXvvEH3wCd7r//3q2t85mFue/g6sJwZXl5samn4/EYAGT83OfetLF2oOoL+1ma0/IHg2FRDdq2Hk9G+U12VVnPGiIaT2b9sp/DJjkxFLWxVZGs1St710+dPgng3ObZ0XT0Pz/050cfO/rFL97TxhmAy6+8bO1g743/5FXD5YW1dXf81AzAE49vSsSjjzxaFL0YwminBsDJJDFPu/HW973zo6XpXXvkSgDBbyuCs6HX1ysri/fc9ciJ46cAvO57vv8bDz9x75fvP7B3QzsxBbJrY2lpqa39sDcstXv82BMANvbsveTwJZ/4xCeOHX3s8ksvu/eL9+0+Jeq6XlxY2tnc4sB5kfvc73z2u9713g9/8C/f9KY3DXr9D3zgAwB+5mf+49OffuuLX/SKO+/8xF9++BNv+93fAfA9r3/jm9/8lnvvfdD1F8UNNqcBwMJG/8T50XC4PAsaqpx4ADh5bntWx2JpqABDqfVtDj7Txhhop4yOgvkRkFJgKGjjYyiqMt8qWhtuorMGwnE2Q8x18sAQQ2LJaWiZvM9TA1FOKb0znQ4M+abNqRyurApBK1op43SZs0ghQqw0tAaxCEcFIJKyrAgMQyzdbNeRLU2hCYRsuJcs8BElIIKqGMork7ezurLbIQzX9n/l0dP3fO3x73v9MwBsBacoWaXOTSYS2sJqAFXVt6ao27i1NZFyWFRFN1WERBZoZQaLbT3V2gCYTMYxtsYNbeFShCNjhSwhiEqROSVCkpTatinWhsv791SrQ7syVBJminaIVESflFUKHKhLie2wcTyPqJIOrdsxlKBAGs4ZkKxdvP+RJ05uT5oFVcAoEQ2tQIqFoMFGk6ZEsEoXVIwm7fnT53Y2d6aDuiqVdbptAwDSbmGwrMgaYxKnR489lgM3T5/g4NuCFM8RjFbh+htuWFtb14WrpTl9fjNz5ZqalTikZqk/LJU59ehxAIzJp09+DGSBuXsTANHwksuf99JXD/aWunRNrvZ7w61Z2Jm1+1aXr7vmyCMf/CCAcn3YtDtXH7lucWXjiRNnrenl5VzbtstLC1WxQLCJPbrIrWSUirG1xkA1l125DuDVr3nh2952bDoZHD969jfe+vu/8ZvvyE/aukkLw6WmTYtLy696xQsBPO3GW0fbk8pVB/fuP7t53kgE0CtsYazq9SK1/aqgEEohAEtluQMOs2ZpcfXu44/c9bkv5m3N+XMnXvea1/zQD/3A8oJFSAAGxdLRR089+ODR33j7b8NUsrAA4L4v3vfAAw/sX9rYf2Djtd/9yrf+t9+ypgRw6vjmr/7yf7/yKYdXlwcnj5968P5jAHq9/tFHvnbx/gPf97rvW+rvGfsZAGf6pekF9inUtiCjM+2OonQHrlHdE5zAKm/0BZKYpKMohJS0URkpbrTOt11i1lprpXwMLOzyjxXEGETYuIK5I3MJX1hj5EMvQ39z28tASsIcaL6o0JR7CNnFclMOGcqTO6KO+SQkMTsktIjke5zIKKV0Rh1CmY5EjxhYa005/06pLP71PipjktLKKCUqg9JEErRWShlWMfoL0gRSBBJSAlYK/+AGHHNLAWmtjdFElAujxMGach6xm5gv0PJZCRKevP/rVn+AYoncNboddU+bwrpCm7kXSBLzrpzmQh8OcErGGK3VblWXFSXWWgZli5Qg5pcrwruKdJ2BokJQUEK78NFMbNKkCAoc59OQbC2OxEKk5ELBB2esmRNGOhYczQUsMUXJgVtIXv7Jm35kcW3gdFH7ca/o5gthFlJMoWUJ9OV7HgFwcP2Ky19xi0TTTGfGSFlm2pYDe06q7JUhRN+2eWBGUL72VTVMFMHIWTb9sk/JO6OK5eU6NpOmBsBGXX755T/6oz+2MHSTydR7C0BZKcuyaWuAnTPz2HORxCJCSlT35uSNq2HmGIIgZbPZrj0+g1dyKsQuXY+InHNG6U7vFCMzGzJa29zXATDapex0EhKwzJXGeZeVUvLeM6dufKUoccrg6N3FZuJAJErl7EPRqthVDyklilTu1OYGbNGUoFPimIQ46mw/EzAjaKedtm3r8wiv72wMbAlavC41ALJxe3q8KKqbnn6ECnr4kaMABmb/vrXVohemk63xKNx809N/6ZeuADDs7bn26iOT6Za1ViuflSkJ4kzhRSFpZUlFByBxY7QYrfKCusPmAaRAMn+i5ceM1oWOofYbe/dMp9PpbGfQ7wPw0Y/HU20VKxZJxlkAk9m06pfeJx+ZNGXWyeraWlNP2xgUEoi1LjIul5mFtLXEnOo2IEUAVVlqUO29UpXWtDxYyYvEtm0ji2/rqtBZdVbXbdnrn9/eXt844JvAdQCwPRotLA0XB8unNs+0IVS9QebGTXe2hws9HyZKk9Z6ZWUFwHTitbJEiClI8l2/pMhoEsUpMeldFq3KEeTIqEfuSBbMkYWFSaDngjICLrixQgjZGZjTEgBmYsy/uIMlMElK0NQxfcRoo4gkpQTFulMCpXbWiAiTzSzzbI/UYgwWpFk9cfRrzrjrrrsMwNLaGSM7LhEzFGj3xQhS5kXMwx2QT5LcKzIkzlPBTOE03Gw2q6iXYlO57FnTo/Fk78ZKuXbVI2cfP7UzAXD2XPP40WMp2GtvekpvUHLcAhD8SKdxqSBUIaocDitRgnhAElEkSiTQF2DaHJkhSrrxrswrPpkjuJ8c5Lk7I97tVHcP4F3e4bdtyImIiYRYlMTQPduN0yzShiTzUfWT5QlK611kiUkpJK8kOz6ZuLNPC4tvWwZ8G7W2xhYADClOwVl94P9l7r2jNbvOMs/nfffeJ3zh5rqVVZJKVkmlkmSVZCNLsmXZOGLkgG1wE23i4KZhMAaaNdAMTA+hYaChPZi1CAN0T3vhbi8TmtDTbhtwwFlykJVT5bp14xdO2Hu/7/yxz3erRFprZvUfrv/uVdXV/b7vnLP3ft7n+T375wP4rz78EQD3vewFZVaEQClxabp0RnXj9UcEPYNmaXGohgBc2LigXO5MwqEj18OOs1yZWwChaVSDYycSiKHqAUhsATBnHVY9rfSwxqgBiyRTRphBRgwZMCeGaHcBhpgewSz0nDZTM3v5/3RnymVf5HNFjrSl4SvxFekh031o5C/zProgbrLbpKVtt9I7WTn+QQjIlR/0/2/7xnPKxUWw28OlGiNUlZh49pzclUv0n1R2dvcLRKwzmZ6ZOo0+wT2YicTaLJ0xEg2RnQmxZWgC7nI3peEo0jQeSPFMQzBRyGVm6HqGDIDC9s6fW5tWF8p+rxj0y7IAcHB1n+FQT8YswRGc4aR6aFAIMbNX0csbJJq9ssug1KCyuTPaGY9W9/SNy8iEVLSRFeFrX/3K+7/hzb/27957eu0CgDe+9U2Hr7vq6+5/zamzT124eAbkj5+4JhGpY4zVdFJNWmfVmSmAuor33/+yp586e2njVGF7rmuGN5vbEyYQ6dLK/Hg8BqA6MWTW17cO7L9qeXGpaZpkwc3z/GN//Vf9fj9z9uN/+ol7730xgP/4/vd99nOfrn198uTJ1339q2+740YAjVYwk7tf/Hwy2Br5G284CODzn3t4ZSXb3BhfOL+5Z+WAcSWAtvYu6x85emwwvzTe2r73ZS8B8JnP/Y1XtDLpu+zbv+NtZ8/+6jd94z8DcOvzf35tbf3wVfuLjP73n/vpp596DECeo98rom+aaooo0vgEc7nvnpd+7G8++q4fetf+/XsTMWrYy8ps0OsNtja2B/mQieqqBfDKl7/qoS888qv/5lcf+dIjXvyHP/ShFMS49yVfm9nhzlZjbbln+RCAj33ss5/5wpdRDp4+f2nvkSqYAsA0Gtub25z685sTFAsrB48AmEZQ1mtgMnJRggHZZCtOn7Yk25IG7wHkvbL1fto2vfm+j5Jms9W0sdbCWai33jMFAH0DBROjZOkxiDVJ8p5s5WOEaVQztsntb8CGM1VVGN+FgJEZVoU1BuQ8RLtpkwEME4gCFBbpoiUjbBgC8RK5GyEkWcApujqQ2QJg6tY7h2/5zv/pmdPryweuBbBRSdnLLEm0wq5IuL1JoIxh8h5RHsikLGFaLoNvBRgszBkpm7oCUFWV0Whc6uJia4wTIvGQbhoiGup60kizML9vae9yMd9vNX7ykdN2bilmfSXnfauGjc1DMwZpt1FkIiJrMoFG38Fk2jbMnr5kHRtDywf2Pd7LRqMpiymMY8rUMCwHUbKGMluTBsdZZrnRtvE7W6Px5sgdzUDBe08oOjdoaC+trx3Yv/r1r331aDoB4GPLFMvcNtU0hjY5Aphx7bXXjndGi8Pe15y8PdUFru6946brb7SCamvzxPOuHThz7sI5AMa1dTuB2giqmrpN8m6/PHbytmF/7sL57YOHD5w78zSAQHTs1pNjX29sbr7qFS978IsPANhAXYf6xPNv6y8s+DYe2n8AwN49K9ubZ++++yWF629vj4siE0o+WRWjtuhr5BD93NIQwF333JKZt//h+9//0U//9wBoqwDEAOo213dWlpbfcP/r3vqm+wH0y8GgHEC0XxZra41KA2BYFm1TM5G1Ns/MsMyHhQGwduapknlpcd459+CDX07U5Ea35nvuFa948XXXHppsXUqiQ2HopqPX3Hr8tv/8gfd/6ksPk/UAxO98/rOfufkbv1UbvPpr7x1t7/yHD/4hgI1Jfe6ZC2efOZWX2jSBxQKY0nh5bviOb/+2l3zNPdVmNXBzyeLa1h4qRKZpmjR+ZmYIGt8wI8uyXUeDqkKEkul4Zmj1iJSGIaqE7uAs0bPN2DBF0pR36FIuUSGUOs46oS0p89TNoLSzEaioiAp1pzemrj80czadlXaHygAkdqdXRSTZ5cR3IYnds1VbT9NR2rBrgxeJzuYArFVDHLwXiZnhREyPPkTvkTEx2YxtVyHcmRpS7rVbrE2aVdMVo7GvMoGDhKCSOHyRQURtJzZHJSsihh2YO6iJymVYLGafB8CkDEgqqkklAGzAFDVCqNv/zxK5IYQUW2LmzNndgaHv9iodT4GsIUKEagiW8wQjiDN6vxKiBJ511aTrQ1VjDMmU1hFQArEzFkZxGW9GRGDbes/Ompn/J22dVTTE7sOzjpPBXrxEMhaagHbXHz3+kY995PSFp9/2bW8b74R8zxyAQTlvmR5/+Ctr59eOHL7hzFMXARx94R3XHjka22ANQqyjdEM530YNJD6KD+Jjooj1hkMmhXQ6cxICQusNSVV5cIQjYzMAgaRq2kcfe2z6lbXXvO5lMTYd8D+zIpJllplnmLvky0hs/BhVkm5S9gqimIw3hjpFKWqqTxeNCu42tRI0qgBMxLtbYceGjE33mEhMHoHUL6gzfVEVCWvM4MJlXmvqjqu7FHzVELM8k8RamJUQE7ExDsrW5t29pIEgllio0yNVg0ggEiaFMSzdNDt5JKo4ycXFWcDKUp5xAQnsXc/acT0F0LZbK3MLO1U9mo5uPXHw059cA/CpT33pxXfd0R+uZs5aa1/8knteck8OoJ/3N9bX6mZjUNKk9t3DRZwPzOzAkjmOlJpuxZBhoqRk7MoxLFHRpbI7V78RL1OXyWi0WVW+Vw67TyHK6uqBCNkar1d1lcga80uLxrpqVOVZb3u7Xl1dBVC30yhoGz8c9ifTUZAGQJaXIQQfxFjrrCEi8TbJTHnW37hwiTkOF5Z2dto0Y88zF9rJ3NzChbOnBv0SgLODza2dGO2DX3i0l/dWF+YAZM488MAXyPDinpWdndHa+uMADh48eGB1z6SdkoYid1FD1skGkjkXQ6tRRLrBN5OSNYCJMTpTdNYtNgCpRCZD0jWZinII6MbPIsa4mUsLdkbSAVJ1ORhEsKpi2O5OfVVIFBoFoiSCWYyCyRCRl6ga2XXfzLKcySoZw6IUJVbdRlAX6rFubTR7r94/nMsBTJtzedHMlXvDxFvj0hlYZ+o+ZuJ6Z+EQUYDU7LZmCBHUWHLShmJYiGknk0sAypLyotjaeYYH8eqDy3sPHgRw6oz75Pnq4qX1w6N9jz+78by9GYCM+840mVFRF5SEuneANRhDYmx6YFLXbZTyZ4n81AHvY0wGuGieQ4ZMt6Umbz+66zANGYSIlHYho4bZ1NXEWssMYwxbAqAhqMao6qvKsEsewLaNbJDnuULqtk4RABEhISJK9VhpNWHmVio21jkXvQlNSqIKMSDCzM4YMiaVfUBJo2f4wuVXH1xqqkMA/vrDf33HC26dGxbGOpfZalIDKHJXVZMmhEvnd0ZPh/WdCYCdulpaWhns2TscWCIGTYBEgzMGJnOZ9545ISIhGkDEydwY0VIAECU4qCErEmPbdHIAExmaFc5Qd8gQDaqkSoa4C/TwlSiKfzqLcWWxaEqSz76nKYxlLCcWt3SEC0BVvCdiVeHn0DclioAMO7OLvmpDm3ZLxpquO1aeI6nsqht//5fcPbpf6VKgKyweu/udJKjFGL33FC/nhIP3ZAgKxhUCBxGULw9b6e/+NMyYqCk3RHSlwoPkVFGojxGYNZ0bq0qqsY2+9R4a08tnCKAMjoI0MQNgjGNjp1Xbti1xwrOg1yuuuurwtK4urF1cX7+0vLoMYHVlwdk8S5N6aHJcihdVNWRBXahyZlXrXoxe8RuPx9PgpZr6M+fW9h84PBguAZhOQjHXa6a6Pt64/a7b69YDWD24cpu95bMPfDKiWpgvDx853C8zADtb6xLisCijNBJ8YSOA3kKxubH5e7/znld87WuPXnP96vIeAIcOXT0dT5YW55988okvfOGR/QcOpNxirzd84rHHLl1cs5l7+OGvADh//uzapQvPPPPUu9/97qXh/INf+cx9r7obwF0vfeGrvv7lJ2+7rd/vFyXVYQ2Al+nG1nhr6+z8Umko7tt/GMB9L33R//U7Rx9/9MyF8xuX1qsTN98CwLhB0Gxuce9r7n/tNdccXts+B2C43H/5K286fuLYU+cfv+feO3+m/Je/93v/AcCFM+cPH1r55m/+5scfe2S0s3bttQcAvPyl9yDWmZFQT+++8wU33nA9gDPPPvON3/CWA/v2//bv/pYx5r6vvQ/Ab7z3PRfOXhyW8+2orXYqJsqzEsDNN9zywz/wrt/8rd/+kz/6i1qrm647DuB1X//6l7/0NZsb06977Zs+9+Cjr3/9WwAg6+256sjy4WufPnvpeKOD5f0AuJybXz0wOnvukVPnBgeOPO/ESQCaO4VuVe1cz1pyxqFj8kW0wQcFPKUePwCFy8Q2bVvbXm86qQ2bxDW0WT6uxqXFwMKk2qZ2GtuAtmEX2jA1vqK8ADD21YW6MWVvZzIZOjvkHoDQ6iiE1uUiGlSSj5JBPno2zlmWKH5m3ZXuqEKGu6l1bp1VIlVhEkhymKaDVvJAcLeNSXxM9MtiMgllbn/wXT9y+pmnAfQXl2pfZYMCWpLpNN+2DdFmRVZa4XrSCmfJoKqQpqmkrrMi1yhdD4CozViNttKwyURI2bSNDyRcWAMbG6n8RDLpL/eW9i7NzQ2mk/oZd82hQ4dbILN2PPU5uF9krRjm6GYNiyAmdqqiM+eUSDTkRLVtWgYpsLx332BpeWu7qhtlTrAPqOFIEY7IcYheHTvHMXdg13o9f/qCufNI0NbmVLAD4CMFoTw3r331y1//xtfZLE/PPcvU+oog/dIlCEho/Wg02rx47kW333TXHb807JUAROr1jbOXnn12PtMf+K5vZXaNbwBkJcFQUwe2po1NMALg7ObOCJn6tg7yPd/3Xd/3zncAGPnt5YVydPGsVGsnbz32O7/5HgDTfrFRT8qeaZpqOt6e62UA/s3P/+zSfDHa2SqcK8uy9nXqMQyg6K1xzgdh5Um7k7oF7n7x82+55bpT577lSw8/9PSZUwBa71dWVo5ed83Bg3uvPnI4rTVtVY92thYWh//sm98yvzgXeQfA8p5BWzcZU9s0Z04/e/SqAz/4vd8FYOrX1zZP3XHylieefHw4P3jnO78PwHhy5pqj+24+fs321towzycbWwCq6Wiuv2zVve2Nbzh6dH/LEwDFnFlenK+qSSYls7z9W7/pa+66DcD7PvCfTp8+fersMwHjuX2D/SuHANx044lXvuzeY9cdcTZCY2EyAG0MasgY54xrKkp0EnLkXKrYE6bO8xBjCDGmy8fOphcAWgmKKBEiKoxutK9iVCVEAZS7osmuIZRsgna7bgkgQjrJShTVqNZROqmlGleT9jzczRvatmWGMY65o5zGGBWdkBEvY8UpHa6ZoZrGOmm97mpQGBRVZnx3moFHmdlSRzBQGI4KiaLcZTI0iiTjBvNurJUIbVRWpF76/3Etsf8DIyrMqjGh0BBw5cYrgSoMJ5dpvBJMqvQcwaYL+qad0IyGYC2TghXRB40x5T646Hy8V0a4r+yapVkZ725pjTIJIjqFJSipszZqECWixG7ISRVC0uWcg3SJXNolrzPMFYhXMhDLZreoNihIVFiQtlZd4YtJl0iSG9hk0o2JdGGwvLa+/sSjp379Pb82N7dbfnHJKDuT/dAPvvu7v/37AYSGN9bO9cuy9U1ZUtPUACxZ5owsx6giklpFRKgaV0VvsD3a7veGztq2mqa6EyUty6IVT4ZjR+gs+6DPf+GLn/z0f3vDG18zGC4AmNY7oW2MMXmeJxBA52uyZmaHMdF30ZW6rju8q3IIsqtT7qavd++W5NlJx1HVrrElrYshRBFJqeakPc0oGFY0QQQ7zFyMXlWYDavOfHoJvZFpZ6FPgB+nMUKNCsUY2QgAjREigIEGICjSQyRARJlVjQEZzpERAApCDlZYJJHS8zTWC6ElVmgzHq335ocAMlBVbeQm10IHQ37R7TcAeOCzTz38yKkY48F986PxKPrJdHwaQJ6TM9YVqmp6xWBaVenqcpZUvMJL7DxmRgk+iqgoX2ndVvj0NTHPmJeqTCQ0GtVzw8WLFzbW1tYBKHhSPfK8G65f2b9nWl1MK8e5M1sf+tCHbrvt9uM33TqejH/uh/8lgAvnT/3QD77ztptPrK1dmp8fet8AaEmMcUyxbYNEstZ2tc0RddUsLa7+8i+/568//pn1tQmASYWVRb75xPNe+YqXvPbVr6imYwC+sdD8k5/6xK/+2u++5U2vfdub3wigNz849ezZd//E7/7rX/jOu+6+923f8r8A+PEff/tb3vzGnYujXukU3DZNXbcAMtcPoSXA2syg06QkRBEYNoYdw6pvAZic0wXAhrvUOhBjm/wvxpjdVkoiFokq1PEdyXWKlkJVNIIyR0S7hizLbEiZAOkcN8nWIbPEXTp4GMu2n2nKEjBBOcwSMTG2ER5OTW4CSfJekTRh2lhviTsDhWFmo0QapVWVtK0iUoF0j8PZOUlBIhxrnS+XmrpmI+oIwMSPyqLMYlCKRTYwUQBcu39p87o4bZ89c+FSVDeXWQCmN+xl0sZpTDlLStkK1tooUxcRFenQoSIk0VgHsFGZXY4iEAYZY3bLXw1xwtDNpgqXl4bL1SpyuRG8a9fSOMOJXj4MZ3kuMabzKrGCTfczd/tW0mFWFYKIWbcawTkrBKPMxDLTAY1RImpj2yt6oKxqEr6HjSFQlDCxZI9ddxWAQT//7Ke/dOTaI8eed23rfZKte/1cJDQtQqgcx7mEElhcuerwNX7cPPHU6Wuu7tet2II6K1BEjNE5o4hx9pjCzEogYJdlnWoBYgIZA9u9LdZaJU6+xSiyGwwkZgYb465c73btCVeCwf7RCcSsbowugyoFQNM2zCwxSvRp0bXsDCOqBu+ZDVl7JQG629PMiBjJWKSqu4+IBBTvJJW/g//4/zQy0eekVLpeoRhDCCyaVhDDLKpRoiFS7lxFSWpD53PQ3UTMc98i+YesHOYynxVGu+TpbiGLATSCs6KIpBoDGekKHGdTqLzoJRhz27bC0fsQoS4ritwAUO8zx85m83NXbW5vPf3MUwCa8cadL7yjqSespCphhqwyxohSVLmyT6hr3tn9w0idBf2hHdd+NK6ePX0mz3oA+uVc0R9qCPN7F+69+qXJjHr+4tmzF55VavftX1jdM+f9TtsygDKTqZ8YRmzqzBm1CmA6Ha3uWfyJn/jhhx568jfe+2/3Lu8HcPvJk4iytb6xtnZh//690+kOgA9+8IPf9h1vv+qavd/7/e9kxvzCIEX5DhzYd+sdx05fePR5x+/9sZ/6571eDuDupduyzALVpJ7WMQh2ALR+murem2Yzy/OdrdMAFuave+s3vvlH3/WzH/34xw8cOriw2gfwtq9542PPPlr2yp/9xZ/KnHn2mUcAXH/8ug9+8E9OnX9qbWOtX5YvuvvW193/cgDNtCmycv3S1snbnsds3/++9wO460V3HD64b2vz4tVHDv7KL/9icu7Wo8nHH/h4G8If/N6/P3T0mvf9we8D2Li4ee1rjzZVg6h7V1en40maL5Z58YI77jh27MYzZ84ElTQnuOrI1dujydkz52+84cR7/t17H3niaQDLBw7aheVLoy0mv1n5n/m5X04ZrqfPr5EtPv/FR6+98cT8nlUAvhoJxLea96jo9ZrxZobOvG2IDaxlSj3iAKKKMNkin/gQuNsyqclb78sypzhFbDXWac5BymXGhTEZ4GwWbZHuo9aawXCpJQrOunwAYHsyqaP63IFcIJM2tUEiiRhCZCGVNKA2iBwJCpJAqjZB5bl74rEh0c4r3d1KqixCu3g1oG3qzBWDoW0b2MwcO3FD9zypRQ2LGiGNbAFobsCuVY0RYjKfasjZAMqkMfpQTwHkC23CcAAAIABJREFU7ADMl6a/1KNIVVvlRI20G9PaMvf7RVFY1RhcPZlWjYtu3gyWyrIsR2qmVfQJ4M221fE00hSsxjpIepJErwk7p8pB2LrUVRKjUoofqCozzfcXlpZWm7UxcwulqmkqtKoaoU3dtnUUBlmzMd4chay15YBRVzUAYxSGJBXcwJWFC9oofNv6uk5HJctZOd7eNCzTUUyPr36ZM7WsTcZ2blhGPwVQT0d7Fvrj8WiwNJifK2MwQSyANk4Hc4O6Eh9bWHBpAew7tP/Rs5vbqoNev3RZb1AA2D/ce+H8hcX9q9lk3G6PDx+6CsAlNVJntsfUZK6qlgc9APtXD+9ZWdje2K6qSdtUUUM5HABAdD7YILlABwvDpt4AIE3l23Zuvrjv2N133vmCoj8A0Ov3z5w95Rx5P5lMtqUVAIvDftvKVYf2Hfv2Y3nuXB4APHvqic2t7f7CfG5dMwm3nrjhpXfdAyCfk/Nrz6BHZ85vvuEN9y8vLgHoF6M6bD/67DMqmtuiIQDYt3cPRTva2XrrG+5/5z9/R2tqANvNxbX1C/DINPMN9XPcefstAG4/eYJNXvt6VK0NBj1nCgC9vODYbqyfj03IrJmMxykD2/hpDOKKQVEUibaRfBaZsUJJFUxbKTW4XD8sCWYIsOMgkqY/tNs0Z4wQvPeJaxtneUtjDRPTlUA0suCkgxNbJdPp+AHEUEvQNF2YJVKJKM3vrbW7ZKsoEJF0mks3PlF3gotR0ssBkLlMVUPbklVjLJEJUWcTFDbGECVbdJsiESZxwZM7Je2FZmYQJsrzPP1aCX+6G7sFffUxOFKRb5KprgSbGWMURiQ98VIFb7cxgnRQ4l0OpbKlWR65buqZNsEMYmMYBKQCELTSWMOzWetuiU6izafTMnYf0D62xhhGdoViRGkWpsoauwK8XbEEMYoGKHYjx6yGuyjh7MQpAoISWZsJupO8xIBUvU1srY3azlxFEA/xABuSGQSxlTtfeM+L7rn3ox//mxfdfu/c4lySDFYWVnPTW5pbyXm+ngQA02qnN6Asa5hBkBDSiahMaBGQKGvmDICmIRUwc5E50daHJo3G+oMyNO1kUvmo5VzPewLgY7Xn0IH73/D6J5/+4pe/9Mgttx5PTkti0qDT6dS5rhQaQCQlMiBA1ViiDkcXiKJGFY24LDOJqjKIQYa6PggBkiOGiDJj03uYjE8hiIhY2/3z1reAMLuOwaHa4fcIrW/U1+LsFa7jdAgwkgKWadRGhqGkpArvI0kAIFENWwZBvWpgqtO+UdhAWWImwsw2lXIxC5E624tRY9CsSLDY6GOVlyTaZDZmpQFgJdvZGRXlXJa5rQuP71k8nFoqPvOZrzz5zPlBf2G+HPp2p+yn0pnG2Rjb4H3R78+3XpP9n42P0hBC69WhTBXWGoMCho3fjV9RZBIGKYOEUjWARPgoVS1LCwfPn1v/pZ//9RuO3wzgmmtv+IF/8Yt3veT6n/nX/9vi8lU7ow0Av/or7/mzP3vgD37/RdG7T33y81948MsAhoP8P73/j2687vjcYE+KnSbzAjs26UkdNNni0j1SVaO9++cfffTxh740ufbq1cS71ZD/8Qce+eJnnrj5+jv37l0EMB3Xw7mlixcvvetHvuebXvfm82unU5nOVUeOvuUtL5yfP7hn5drbX3ACwM/9wu/eeedLV5b3M6aCwDamOgZntW0byw6whiWpY7KL2oGFWpG200oRuxGxgjolwiqrMWwMhSAdP0ZT7Ck9Ya1h9eKTJWwGDHJMNnXKqrak4myaq3anaDJWREWIk9cjEgDOeFStMSMap3BGyx4XANS0DXxv0ecL/tJkfadaBHCg3IMp6UR7zlRtE+BT55xVQxxjCIpult7Vf85GzSY9PNmwGEc9B3d+Z4OLML9nEUDbTqu40xs6ibGd7mjNALKsf+TQoKXVLz19euupSuoMAB2eK+ZNIOXMq+3eDeOcVNBAUVShlim55YuEhGMOKReQnu0GUGaFYQodOBxEqfEPXdCQqRNumCl9c2YrgyopUrlVG2JUQZBuok9ERHmWT6fTLvHnLBnT+CYtwDITQMEUvIdEZ216qnsN1trat6Kw5GBTjgNkRDTWkymTJTYxEAC2nGXOsfdOJ02TpotHjhwRKh597AnR09cdPWQzC2Bja70sspx0Yd6t7NtfzO0FcOri9AsPPjxe3x706ODBa3q5SfdjG7wJIEPGWBFJHcDJEiYaVBBVu+SRGgMCiKGGbGdhYBLRKAooE5L21E1hmFNRyK5kIDNYy25Dyj+6OnfhlHTa19kxqaOIxRiRGHG8a/RgazmxJ9JgJk1jnHMkMWFFO8UKERC2zLbL7kpMcU7Sv18E+4/wNa5gS/xdn8WVPcEyC6WmG+GyZ7NuDZm0IbssVqQAKi4HvtLL/gdcJN23iYhml7JScmimjFon1qREI0eJXqLGwGlIHoWgSoaUfRPECwDhSGyY2QcfvOcUlg7V/HBQNe14Wg97+YkbjqY1aGd7w0ADCUPTJoqZA5Mk9VqT2YRnSc8oIkG8iLg839XFFheXrKvXN7Z3tjYB6IqLspG53ubWWlZPz19cA7Czs7N37/L8/GLmvHFhOtmCVwDzg/58j0mnQRqDPN2K1vDm+sV9+w6OR9ULb7/9z//8vwL4xMc/7tg00+rQoQOHDuw7efIkgLVLF31sFvbO/+hPvvPmm29aWp4HMJwrDbRuJhcvnhe7vrQ8t7FxFkCe26kXY4zJTFHY9KjPrCvNfBunXqbK7Z49CwBUJvfc9YJ77r35y1/5zGvf+JLR1AMY19Wpc+dckz97+qGmaYrcAXjgoc+sLC0ev+GYy4tyUEwna7UPAMbVdoh9Yqwsl0zlZLQD4JYTNw+GbuvSVq8scpttbY0BLM+vXDh39lf+7a+9973vve+++/77Rz4MYFAMX3z3S3LX26gvboY1Es1cAaDs9cej6d7VpRtvuH5rezvNz6aTHQYd2L/3wub2kSNHnnfjCQCnNzbOT5qrn3esqUeNl2uPn0jxT5vVH/v4JzY2t9/27W9v1QKgLLcmA3jUjAlqgk/5jsyazDCQmygaug7LBiGw2jxrfEPEXhRAxuyDj75tR+saxqZtE8uzcLkjrlo/X6gQT5oWwLhVlIuVKRpXapQyGgBjdbEoUJaNyaBkXMewc45AAeIhwZCka8MSUwyJS2O6FQpBo0JApuPOzcYyBkSkFkIzTr/aSFk7qQLUDBeL7Y0xgNFou9cvqlqKXrZbueW9+LbN2RV5r40aiQFkhog4zzPnOKOuZfXZP/hfe7opLm7XzXirVd1ihRVlhTZMTAbKGj35+eXeYG+/v9Tj3MSm7eVLhAyAMPLhgkgzBnplL1YRM2hUUDVCIhKFXGJYCHnf2sxlWa4xAlg9eLC/Zzk+e2ZrZxyqyvs6qdMR2mhoUrMf24hssOfw/J7Vxb3LxnJRZF7CeGe7Z4ZpBbDOxOibpmknkcgB6Pfmtta3rGVm37aVywyAumoQZf++xdFotFOdi2067/i5cljCAPWZC4+WxVxK2I2r8ahaZ8ptZmMc11MPoIq5NQvqvWaRWc5cOAegXudej7fHk0WNLsP2xgUA69FuBW+9WexZaz2jBdBW1bnTm5Nxu7CwoMYQuaptAGyPvep8iFBxgpBCc0zNoG8nmxvr61I3oTkbAfT7/bati4JH2xcHw8KWGYCq2il7w1G1MfWTpmliOwJQlsXi/AIU1lpbuGo6Wj93DoBgZ3n/vDoeDIvCFadOPw1gaTDeGp8dzM3HEOrJeK7XAyC+9dOpQbazfuHi2qmQewDeTYp+btg2k2quPx+bSTW9BGCwsLixubW6b3UwWGnbijQAWL9wtq1HpTPDQRF9SH0I/UHmR1sxxmmFzPU6n4Jq61tV5ZQ2tWnqJpwcrgoNUaVbka11TWyZkxug8wfxDCgOvrxipSxkx/gIQbphEgMUCZqWbeakwypBCelwGmPsrEismXNNE3xswepMnmD2EkJCEBB3e7wUbhARUoh0Rk7VqEppz0Dg1EbQmZ1FLBkiDTM1xDDH1rNzRmmX4qFCBpYMg9kZ270EQqpBIAieGzX9ahE4fIzOOXaknAaPM6MDkyHTtdxJN3fXbqAeUhy6m9QJYEHdVEYHvWHa1iRSg4jEKKSdESZEb5wxxqTofVoMpDufm7r1bdumQkHnnDFGRKa+yl2e7HwM7vzSMTl/LYDoPZPVZAsXItVkZmZiMgZRCLqLDFFlERVEFSiidn4TS6krW0QjzIw4HUKIXiWSATGzBADIi9xXcbKxfeL6W15136t0dlm3jWRUeB+3tzfrySh5pI3VppkUZQYxyWxP1rYTTyRZzipofAsgChf9XlVNijKbTMZFUaQmgp3xdpn3YLjfKwNiavFp27i5vn5g74HVpf1/9aGP3nHyJIB6OrE5lWXpY9PEppf3ZgEtFYma3n/qJsy2yFU1qocY66x13HmQRFIOxRhKJ8AmNDqbdbOhZD5Mq8KMz7JL9G0AGOyCc+AMAchdZlSaOhVBzyIqTOl/xMxBxFwmg3R0Q+Y4K2fRwjnnSEJybaAjTRCLso8a06ujJMd4Ewls2OSKtiPqaYCJeS+fVp5It7YvpnryPUsL06oxGlbmiibsAMiz+WPHrvvyl5584rHTN990Tas612cAdZxIIELGhK3tcX9uCECpHU/Xy8Kkd7gjvBgLAQyzsRJDF0rqqHhKhgSqqVlNhK2Zmx9Y2/vc5/7mc59/4o1v/mYAr3jFy//wAx/4s//y6N13f+J7v/87P/Y3nwPwJx984Ote96Krjxzd2t689eStf/6XHwKQcfn0U09UFfKiaJpqONwDwGRZ27bSVpnLM2ND64MPiZudDlbnzl7au+L+4//9fgD79h7KnPvZn/5Xv/JLv/uJT3zxu7/7WwE8e+bx02fWNRbOzP3tAw9ec/gggKYJlude/cpvmF9ZilFfdOdLAHzkv33p05986K1vuX/t0pOGmiKjZEfysRWRFHCTILMHCjEbIU7Rg+64q4h65QmqOwOrgEmhkBBT9VSy0FprVclYAohi0trUsjHOBiE2Bp3BB4nyEBAQpaMms5UYuvm/akLYknJZ9o1Rr+obZZUUOAxKdZi6su3146W185sXFwD0FCvZou1nUSFiRVOZeUsUiRJhqXP7+9ikWIFoJHVpDKtkUtrTN+3q6koVR5PJJMX+Ia215GPoMRXDHMB2s9nP2+efODJupmcuTB5+agvAsLfYz3hgmr6ZGtPE4AEY1SKzyTwAUWbrkkIN0YgQQoghiqY29YwMkSBJFkgON+xO3FPAsDO1SZtIa11lemIegxmYTqbOOTaUWcPsUleuiIjGyXQEZeJUeNmSScMB9j5YTi0VBgxRFQ25ybuyEu/b1pMiz5whW03rVCFsnIBiURTpDJyEGxDHpo6oyTBFm+cZgMiysjRPx2587PEnFxeWDx1aAcCZF41RmsGg9+zpZz7/X/8KQNWWLlvoD+avPrpvXNcxRtNjAJYL4gCISpToU/6oy4UoaQSBmmoMwFoIOxVlZccmLY2h9TFGZQKZvxNFIea0/jyHRjH7r1dSqP6hVtFARFDRFCTtUr4xNbyG1gvYGErdPzEoKBjj0vLaafcES9ZmzjJFxIKLxNeMviNMd782wMSXzzb/SKvLP5aj2aXRdPOcmeQBYFrXEiIRuUQsiz7t7Ywl1QgY1ct4F5qFYmY41r+fhOHdvw9FumB3s8HdlzDpCuz2i+lHMTFbCxM5do4qDqQwxhiyMXTDVRHSpq3bUPtQOM3KDECRm9Fondguzw+DaMrw9ooi6TVdiisxxRKohYwzFhKgV5Jxo/feex81pB3OxUtrvf6w3xsYY4bD4WhnCuDixbWnn5y4rMjzUskMBgMAR47sWVjsQ6qiMKOdtbJwFELyhFOUtvYLc/MAQhQAZW6yLFepDx9auel7vuW7v+ftCYHRDW9C+9CXvpxKzb/xbW/amWxtVlsvvu/kcNhvmwpAU09DaIsyO3BofjKZbI/O94ephNIP+rn3vm2n05bhWwALw6WtnSk7ZFkGg53xRQC5xfyw92Pv/r5PfvbD7WR9fm4OgOvhyNHjO9vTdhoKl0+mYwD1tG6b8PDDD83PDwfDQ8Ww3K42AShPbclgjlUQLz/8P78TwLmz53/7t/7Po0ePvfiel45HU1dmAFqN9738ZePp5I//+E9/8zffc/2xGwD86I/9yPOuv/7MmTPzcwsmePU11ANopztszIUL57bGE5MX6UgzbX1RFFs7m03w59fXJucvAtByYAflpZ2Nxbk5k2NSTQE0MVx17Z5PfOqzVx09+rrXvqbxW2nXZDnaIqu3fTDIGYYFAEeNMUpiIMF09wWb1OJXZmXb+nR9ehVjQG3Vg6z0+1mZA5iOG0OxtKaAU5LIGNcBQCVc9AcTqBT90biqN0bd4jjfd3m/ERGV9PxPvKWgEnxMpvfZ6Usi1BkDmQmjl0uW/27oLN3IomKkGxSY3Eyrio0ry2I6qlPS02QmK7O2baIPdd3tu/K8tNZRUA3REElHzSdVNcb2iswYQy0yVx7prz2zgMaYVttYt74BKayh0KohynM2lrPclmW5es3ywsE5OyCv1bRpyvKahAOIGoZl1rRxWlXzGRVqDTIA3khQIVNGRJGYsG7kQt16CsoEEo0x0mA4f3j/8tYWetlkcwdN5ZwryzIrcnJGLJM11mbKbnnfVct7D80vLfeHw8lkBBNs5jrkZBtCPY6qmbN5XiSbluMYOAKhqeos57SEKcRm7sLF0/1+v51OB+U8ADK9zZ0tZpRl2ZvLVaLXKQB2krkiL/p1PQVJqsHqSX9bsvVJCLHy4N5CL0laTdsMXWnRDhd6O6MKwETDvqsOXVo/10wneYZUjayIMcSlxfm8yKY7O1y6iGQmDb25OUt9abFZbfVyAjBflqGter2irsfO9rkgANJW/cIGP11c7FfVZPaJFz7UhpTJFE5MNpjRynl7e1sy4zjPMy5W5wHYrNgcXZpM6v786nS6sTDvAGxvrq+sLI5asS7zk7rMs9RaGlgNRWetgWuNACiLQZRYVdN+NghtbXJrIwGo6h3rzMbm+dZPAMnzEkCWIeO8yFy6RFPvaVVNum7UsvBtDHXoUtt52bY1Oo9/5/gnggokIgWdTBc61uQoZlC4ItqZpvu7aG3MlhYlYhBrpwMEjSIa1aiqYWut5W7BihAGpzyZENsETIjBM3PGDKLuso8xtajUdZ3MmJ2YIkqJv2O64YGIAOycU0Vd16pUFL10TAttG8haQ9Z22AFD2gSvQZP3uPMxCBtrmThKSLnSbqbRsedYNH41Chwmy714lUgE0Rhj5M7vSqLCzBoRJcwmTjDGZEUvQIkoSw7kEH0bjWHHhrjLMgHCCmeddSwSvE9qNQZFEUIbWl8O+lFkVFUAsiJnQxFqjMmdS/miEJXYGlLVEEWoQxVy8D6E4IzNyLVVmwQnMHzwRORbX3StS2BwjC26oY7tIPhkoErKPkRjTNr3gyT6ECOU1NBMSANUyebO2SxGDb4rI/VNyPM8IC/y3s7FEborODZNw2xVNcvs4sJc2hNU9RSaa3TWuXS/hBDUBBAJObY2qQNs4cMUpFU1ZU7lDhmAPM8A8qBAvvFt5EQezWOU/UurNxy96aOf+Ejiaxb5sAlbbIQZmXHJVqSspMwMVgRfQ2PqYQnEddSo0VkTSNNJiURJlQBjOfpWowJw1ooIwVjDjK56EIQQItg657z36Zvp7jJsDCfrS5vuTCKtqhbKhDTTlkRGZCZliChIQ/TpkmNLdVMByLLMOAOgrn0tPrbEEncdUEG0amvOFM6CoQJjMgCsNoTAzFGDze1MjzQGZTX2QCHRl1mRkiBVPVJQJGesydKHaLCwUB45fNWzT5565NGnbzy+Omk2AfQH/aqpBr1S25wNp7Le1teiROzaxlvO0AmtmkjXQsgymw7nTZiqqlBCxyB1a4Nh87gzmi4OVt7/gf/SX5i7+eQJADUufP+/+Jb/5y9/6j+/7y9e//rX//vffx8A9fiOb/2evLDV6JIPo3/10z8D4MKzfPvtL3jd6+5YyQefffCBP/3TvwDgePmxR588deqxu+68/Tvf8W37VhfL0gGYTMfzS/Mbm6NeseeRc6d3di4COHx4mRHqZtrr48DBo5OmBvDpzz7wa7/+G48/trV9CVcdxU/+5A8BeOtbv+kv/+KPfvwnfu4X/o8fPHHj8ecfPw6gmeBTH3vwbW95mwHlpfW+cbMZdVH2Yx0NGaXuDJzMAVEEIGjMc5duEGa2xsWoyp1WLbG2rBo1ihhCpzQjskFUH6O2oTbGdL5ZhXiBidZYQkh1EgEIEi2zsgtREjkJgLVs0/oxk+EkhBg4QshybuFjVafpjSn6g2EVm/1LvfOnL3zxk58C8KBMDx/cu7qwdGBlz57BijUVAEuXoo4NKTIHtU1KtDlImCLWlhhEqqlmSAPgeqwSptWOsdJjC6CdBFarsBqi5zpqA8DZfM+CaWTt5DVzfVs88NQUwEe/fGZr277gpuWMi7o+nzxxZBAp+qBkbag9aefIq9s2d8RsMufa2qe1pxZf5kVo2qb1RZG1VQ3AZWqMqduGyORF3sY2NaSKhtTobYk5s8kioDH0XKmIiJKsWl0LGisBNi/atk2ysTVGqdscEKNJ5GY2lg1ZIz5UYdoF5SwVmkNUgo/agj1mHhtrbFH0YpA2JIsfqCt2cTFoaRnUAlDZWRwWRbF89sza3/7tQy944a0Allcy1wcoBvHDfnn8mmsBLC9cs3rouq22ubB17tEnHi2y9pYbDgMoWUtrWdvoK1KfdaAcBucSciAHdy6BoE1ogzHWmEyApEQrz2pKZ3TxlLlLYSeThJzdNXeXtzrr670it7LLZpaZXqzM7GP0TTOT41kTewXkXOaMSeN0VjJsgo9ExK6bo4LEx7apW+eckkQNyR0pULbG2ozZULevAhITA/Ic4wYlgJb+A4UpOvP8zb6UuFv+MksFa8ycMcYwVAUmbdfIGMOijcIrudS35X10ee5cFtVT6hIOXX+54dSZEtPkpTu/IRGpKQFHZ7naAEVqQ7zCCMNQUFRWxABXuK6uKbRE1LStKrHLAHCEgsu8qKrtotcvixxAaHZcVljriDU3NstslxQKflac07XpEKh7BkpQCcRdUVH62yqtNXDGqngAS3M9MNpqi8gWJrNDA2BpeGS8E2NgNmKz1BILztTYEaTWoGVGJJrgPoBjY8uCq2nMcpo5n1kRgbromTZsJLJinhVK1Kp6+Kuu39tgBODS1rZwyIpI3G5tbPb7JYC2aYjINxLEW2th2M/KbtoQiDnPHUVJ6Ya6GZeDooW0Yoi41ysBaKgHA5y4fuXEsW+ofOsoADA2alif6xu2nBvdMygA2GzON/zEU2c2tkanzl/af3Ah2gyALcJYRtbAlGWMwfu0E9j58kNf+PBH/3qwsnTt0eOdOhBaU+Zvesub3/GO7/ChSX3znLnt0Y6SHTfVfFY6kNF0DI6GZLg0nFK+Pm1FagBlluVMJrPSNuXCfEslgNoYsbHssbaxyAozcAAKU5w5d/Guu+5662vfJNV21jMAos1gMR1VjmzPcqnINaaicTZFACI05hqT8s62V5YO7BtPapE7ALVqrKf9Zjqn0vdaGACY7zn4qFozUR3BrpQ8sX6kjSHrF3UgOzCUo/ONOkMCaxhAosgJYiQmJSLrrEsD5Kr2DbRXlrVvrTGcdWUQEuEyp1Ehu97fXU8VgwBCItBJjM72iKie1mxNZg2AHvrQhGmLhjOXKtiFoMpsRYJVScNwUo3BM9kQSZSZOURdPbxy0wuOx0lsxm21U8cm1QKgrsUaKTK1jsrSUk6LB5f2HVnlAo1Mq2hAzaCXdhfsRWGzKHSpqQaSTaYJZ2BUrRVrbaEcNkc1gMKiVw6JhWJDosNy8IWHH6Ee9h07NDy8ID7E4Jkoz4ssy4xjYsOGjbEKyst+lhnrJm0cGXe9F2I2KVNJBiLIrAVMiJAQAFTwxhpVzXLLjDgrbg+hyfOcoiz2Bim8X1eVKDPZNhKMU/XUlawZqLZ+aowBhlIzAGvKMK4z53zmpzJK8Z8AlrbNNC95OGrCDkUA7sBg4kLfubmgGflkV2RmaPRhLHXrnBu3tO0ZQCwWx9axobKfxQ0TYw5A2gxkWz+xNlfE1ObDFjFUCs/ssrwMnd1b2bIjir5SEVeWAJqm9kHKPLfWimhD026xaLzp9eZsTyCGRsniNBgOm1ZZrdbqTKHdpqUVE5nVZKRtnWcWgI8K0OJgIcbYWm8MfBvTYMbleZHlmfYkeE77E0aI6qU11jiXgiEIAJkCIo2PojBIWU5RVVJmsgRG4lEGH6FsHTLTEbDSS/A+NwmTH+wMZSiy25Kmhru8mPfea2RmEnHGpjXBgAlq1BIRBOJDYlrnWSEiIXhrjBDNjhthrl9qiE3wljPd9UKybYMYl2uIM7yhEmCJLJEoyFkAdduIBpM5MIMpVZ+mHbhl1hhcXni1iSSV9fuj9XVm2Iwtc1rRSOF9S0J57iQ9EYCopMmayiRifIxfdQJH7VvVyAaGmZUTeDLFBS2rRIGSYWsznoWxYwghEowxpvMDACF1cIiIzPQFEqRUjqqqUDcbEgkEGOLUxJI2giLwUZg5ElRjt1dIMI6E1dCEuuxkoyScqSJdEBQ1Bp8MGP8vc+8ea1t2lfl9Y4w519r7PO/7Ue+3y8YPLOwYE/zACTRqmldC6DaPTgsp/ZBopUm6I9KEbtIiJKRJtyAtUCIFBaVDQxIFN+bVjkCCqAM2YGNDVRHb5arrKtv3VtW9t+557L3WmnOMkT/GXPucKhu3kZBC/XldvnXO2nvNOR7f9/syZ2irL72qEIPMidw1hpTwGo38huGPmbYcAHwi4haToe5wMnUtWmtVDuQHxErNEFbAiZuvj7oETqRWTMtqNc4KbdCyAAAgAElEQVS4EpGcU8qlTBveG0mkIFczi99L1ZiRODNLyFJoJiaWMqUk6tb3XRTTUy1ZpKzLQ/c/8v73/8sP/NqvA3jne96ytb2ldGzkVcts83GdvJOUu8RZXGsLgjFmZuk6h9Y6BbmgE8kpu9WUhFO2GoEppqo5peVyuV4fxQew4T6yUIQibZpVFlIt7irJE4fcA+6OyIaMEOU44h0Cr7WmlKgZxatqm3pW0+ZUFiKwmSK8ZxJCMsu5QkTJW2HevNksks3dCJsU4fnrJJFm1KBWQZgTIjGAAtS6Xt/a2rly7/0XDg5efu769a2z6cGHLgE4OH6JUNeTuh6T84L7tsgdMaxGpkTUVjTVXLV4dOvCYWkjN4LAyS00Kyk2I9O0Xix3nnn2uWee/ezrX/+6vTP7AFbjtQcfvvpX3vsXfv5n/9X3/s2/8/sf/iiAb/6Wb7zrrrtKuXXt2rUf/C9/9PlPA8DD977lh3/wH1+79vX/zT/+z29cP/iZn/kQgMsXund99dcsuuXP/PTvQhc//k/+q8OjzwLY29kxtzP758vEpvh7/8n3AXjp5o1zZy9/5MPPf+d7v+2r/u13SRoBfPLpZx55+LU/+iPfqzV/+1/+9p//+fcD+JZv+a5hyEcvo46lB1+9dBHA/g7u3DxgZ1UdhhUTddvbAMrkx+thyV18InaK5xKh2athHVZ8luwNy2JE0nUMQNfsNhE4icTlEfB2Ep5KIeGUO4Z7CRamd8x916+GiT1verOqrlAPai3NuMXYbKmFwajxiQ1mIFMVq1ZnY342n7wev+bBS3dfvnTjpQMAn/jUczdfOrx+485TH792rt99/JG7ADzw0DKxTXXV9cLcl3EAkNPSvLpNnknmtEhXMtOcJbmretVJouU3IhObiJEMBBojGLgWS+KXds/ivn1bXATw1Ceff/qzN3JfH7u3O7e9Q2kEMKoyo+rgqNvLLU88DisAUoZ+sa1aFCIiXcqhWFFzVTd3i5xMIM2YIQK5Wrh+PClxoI7Jq00tA21OiRFKSSIgHIDCWEBEdZzMm2anluLEuRPm1F6BcHZFJxz3Y5tEi0DczbU6W+ulBcwtjYuZ+yy1qX7YCK7m1dGsk7B6OJQ73fLyax+7t0z0wd/+AwBf8dbX5XvOwtbwure73FteALC7vHLz9q1rN68//fyntrfo/MWr1QXAqnjKUtQXkjD7dJxAnlq/Co9uM0sGUi2uqk6kBgCllpz6oH8ScUgIiYjC6+dfUs7I54euspCWqcLN2hMOmEspJczAUHe2dqiaU4TGMRGgzQpn2qLSzKxZ8d09QowDutTumvls/NP+syGJMLNIdvdSxlJKNFoSDhRTA3xOUXHopB6fr0NDyJn6JCLa0LgsnKnhDOhVubmvfHTudIKOmSkn8mrUGNxUE7EzB/LDzGsxd6/taYTdGmauqla9lDIMYdeC8EaYMwNWwF8QU0J+kivn87sANyKfHbVIDSimZJYESUQEq6nEHnh/+6wqkVjKHtZLo0o2jLre3dpyZ68z+kXhRkwiWZyUeAY2enUjJ7hTeMjW68NwbtdamRDaE+a4sgqLSDIJ9JhAhFNisjxpbQz9pmYtKSWGV9XN81Ub1a2aC+ASwH/rOz4a1jvLvd2d3TvDIYCcPed8587NXDpZ7krnAMqw1iqXL+5z7m68eOPW4a3HHr8XQL/VH9y+3pEvaXS2nd1dAA8/dO8/+Id//z/7gf/iB3/o+//e9//Q17z76wAc3VznRcZYyzTkLmox3Lz9IlJKfcfeDYUyJEfJBVurDj4cGh2OVTgDSKBimsVzonE6HiUBKEJFJ2GkvstdnqYKYCjaLRcPPvrIfWcvJvi6rtutkjxnSoRpPewuEYDhokJClpKbknCDMQtU1Uu1qYCazki9TOPqEtO+9D0DZQXAxolRhdkhE3ia7LAAQEFmd6/VwdT1uQvtrbsbTBns7DFMVSGAwNGQok1nWQxczFLKJ+nMIZhyjtrXX4kKDPmTbiplCj1aw19F+Vpr1YjX9uh3JL6cah65h0kYHoRmI4+IE4rTy73c+9C9d917NxfmyqzMnhNnN5QyDevVNKwcRRImTP1+tzi/kxZJocSJSKPEAiApEyXnrCxTLRxyacpmmBxKzEy86AGs1odaa2Xt3XuWvTN7X/2Vb05q7l4EKXduLYIqxpamxV1T3jDCiruScK21mrFz7mPVEFlOQhCBxVSYHbXWrssiWa3EJo8ZKXeJCOPos95cMofy1NTM9WRoGwnXLYdMYmtYFR4r5c5V2EUaOqF0KLKeXKe6SgRgRWrTemeaukQwqhFf58oCYlUb1QS8GNUB8HIby8XRUEsZUtd31Ifhd5gq0JEzM5HELKOKmwgN4+RMkQdkTLGZAixL42uKSEodEZVaa61EDVqpDppJZk7jHATGRILRui4LyJoBGf0yA6g2SHJEJ+gRVV+rFTVXNukzAK5wrgqQGkFjvuxOIHOnEsVk6BREiBYpR4yofcG775QmQp3ZgQoLfUTED0HNW7QCbYhmmSWiAMmac4GZGR1LS5NsICrhkB6auquTtl/BzeCWUjIKVqkByIscbpFaq8GZ8un7V1XNLDcvNrFDhGXOwGzZ9gRiKeZGgHmJhLhGvmuSSWu7CuY5Yc3Q8u+6lIjIaxm19lvLZjw3BaAS9I0/w5TYP7sBR9cld4l7n5wQdjuAOQX+nwgsr0KOWYxC6kzQIDuBhtY6beqMjdQ01oAxDKOZYKoz6Z1bgIbD7NTiiMIq7GStxQWYiHjj1SdK3FJtzDLnWqe+z2YWSZymmuLMDQt/C2Zw85DJ5dNlEzNHmoAkDiMGVMEEZghbBZjaLaVevXJOZmrwWElZMU4C14hIBebVU+Lg37rrpvYK6407Tpq6Upk4MUfEjwc4cU5z7FNv05RTiyIfx5FSqrXed/893/RNf+nCuTNBZ5vKWGwNmfIit19WnSzoqwQXeIpHJ8RqbqoMj1DYNlxX1Rp8So/EXIKYe9G6HqZQ8ASgO+LPeOOrB8BJVa1qbNU8MncAdsu583lopc1+pkzBUnEiStzgT972hOLzApDDPlQdpkQtScHUUuoqPPYLjJaiElNT1cpg2cw33GYPi4u0kWoryhuIH8Euzb2nbrV/jh96zcXhidVzzx/0y30A+2eu7OwNhjuE45RNUKIF7YiXuV+PyhDe2OO1uqsRMVLUCiKSJas6nIlSh7A2YKzTmbPnP3r9kzeur977l9+4s9gH8PINO3Pm3F/9D7/5X/3qB/7v3/qDr/zKLwfwHe/91osXtgr0dz/0R099DL/2q/8CwFd9xTd913d/x8//7L/829/7Nx+4+w0BDXj3O9/xE//9j13/7Gc+9Dtf/6lPXt/trtwq1wAUPcpp+eKtl0mSE27fOQYwTPqJp58H43c//JEP/f7vveVtjwD4ju/+rjKm40P70Ac/uruztzp2AJl3vKaug1AadVguFgCWC7z04nUm77tkxFCLoQMqhFowB+DEp3oPZmKvtYSZhYRq1dTCmIxmcoEas3OSpO4tkoojXBMikiS7m0aIiUckNbGza4wO24rbXUEIuf6pPIeWTRvjToIudrppmtwZlDMvGpmQO3OCTCy0u7Nz7tx5AA/df2mYfBjt8OXVs09fe/ITTwNY+8XHHr8q0o3jaqfjRAsAXJl0CwSwK7cRT1KCi44D5YZvilFXzh3pEpTHcXSqYTdIrGrmWC/6xQXuHlMHIEP/yefoiU89dzBtvem1d9+zfwZAHW57rQsiTAOjGqeUGEAvi1orcyq1MqV4mxJzKSrMoXia9ZNkIEr5dPeYpCPhRGzqjhrveE45pbRarZxI3dy0ucCCN8BsgEgO50vRSdVzIiK26otuGerHkHHUUG9yqwmswtzcY/1BcygIOdNUq0giSENHQ0FkQDHr825UogRdLCt1ty5dPfs6vydu348/ef3szpWrd919ePSZtEx1mAD88Sefeurjzw2ij77u4cuXzwhNW4uYlJEnJM7H0xGBhDQ6W3aQG8sEdi01BsHMEuNpSdTSYTQFx7oJ55ouNJrzE17mlzDm0M8PcbeWI9e0OfEcOAlDXA3wjX8YjpxSsWrY4MmYyJhjXmA1rlGWcLIICc2n+oaO9IWTXP6EHzpkvdqCe7SFqtfq3niiDZnUdKytqVJzmHV9MlitGivQlDITq1m7FwChDbUkpC5fMLN2g0EDtUC1BvPYxCoRuTlqrTjFu20VS8qZrdY5uw0U2Kqcc+py+0MXYRJOBJoXQGCmUw4j+/yPMrVAemrRUM4zdMxDHSkQYZq0ljopc1i2l1s9TB3KEv1CpNVZhA7DlSFOPr8L1agCmYjMTdpwFmRoNRl5aJHIKOfEzFFDSIqgDVdnNyEiTin+TotARLPqFsz/pppUNbhTS4qyVjNEffaKrT8zFSu5Z8UIV6OQZ3ItQ9+lnhfr9TprE+S6l52dbe73io+f/swLz3wiAbj7nstnzzyEcqzrY8lOXgD0mZfd7v/wkz/xA//wh37oB/7uJ7/zewB87Xu+bjvtbuUtuMCkjhTuISUcrw9z3ibaKeCu/YAyQUeXwoKcvJkm2OpxEt/p+Wg8aiyXmpbbCyZRq4NNmpuei0S2dneOfKRa0ZbhxY4GX69EVDJVJY+eIXfgPLiMBKYuIuFGJYdVsxoZDQith2Vikt7FK1QtuuXUsThRcSh3YzxEQHKHlItadeQENDO1uZ2Kp6tNpdXlRTB/1WwG57M6qpnW6sJhed7ggTYhlF8slMAbNLH999TbzoDInLU60ow8ZDdzAphJpL0pZnOaVPwktTLx7139W4lFyJl5XA8pJWl9qVdHypkA1dKYhgxmJE5lMZ6/gk1QXUyWk0haiI0ra9qnVM1NY3sONgGgfbaqZoSUEnkb6zLgqtUwdyit3SBiclUPO0B8YeDOzGYggnBqGRUsPodFEnj+PDxzYpCq1WqRihBvYi1rJriHFxzOCe4GI63klVy5veNigJOwEXEzmR9VHTPpImmOwWTc40w9Ha7WVUkSbJkB0LKjasbkTE4NkxShrUxeqgHIic3GJtsEKrlX64nGmPkWZkjulg5PhJaCrGpAYqnqIkniqGfSYupVEhMLOW3iEkWky1mYTyLANdCc1tR4831CBM4sQmRN2U0gik1YrRxMRYDVieDQiN0itxgXEiuDrBZyn0dxqKqEedM+Xx/MRMzU/Mo6Vx2ANzA8MwfozbxaQ3sTg51oTigzmJKHpJTnz8sIxsQReUEzZJQZBCInSyeTcY8CyllEgozeuHJMKSWF1nEopnHJhgml6wAmtBYYnDIzT9PU0FWAe+RjcBQjUT9zTsSikbjGxDQrQOaI2aJTG34BRScn6xc9g2BNYZqEmJPNEbkbemYAMW0T5/HnbcBhZuY1tpqMCDnjzZ0tIozWokevyIyUU1XfoM5hMbXlLJmIVqtVWIYi1MCVzdTnnEKe4+4mrWoWlnVJCUalBJ/pJGzOzIJZmySd+l5yvDlM3LQDpcbaPyqqjcbudDHk0j7LDcy8YRHahWam1cxYgnGmjfUCEpGUkqoqUZe6sDpb1ZS4aDVDtSBQFE5EMHdtaYtoLA9VrbWmtEGpbXh+niTnLgGYbL3xZs8Jmb7RM7MjEbs2kbYQwZyZzu6fefe73vX0p/4IQJ8fVylgltxXHWECQCTFRk9LVVUhBEea1NnUVVmQOMUnHlqZvu+JyNpuFSl1ajADGF5mX7dZbC8pgCcUUrputTo21ZREJE2lxk+bErvOlmo3p9MLLo9nGzdECy+cJgCSU3wKsRDgRO71JN5FzYVMPQZViaQRsJwEJAwjx5yXFpZ1J49gywZ6CIeDheCsZUz0QrXcGerLe/v7jz1+75NPfuaJJ54D8Njj9y+39ycdxA8pWydhOOx10KPDQbq8Gf82fAlxbEZrJP4yJ2YrVbVyaqm9REJICVur42m9wl133RuXDWF5dHT02Guv/Hvf9rU/+eMfeNObvgLAa1/3gNOqDtPv/c7HOsF/96P/DMAvPvibt2++NK3w3NM3lovtYG7edfXykvPh0cFyIa790TAul0sAQz1Ux/7eWea0s7P8sR/7pwAefPC+Lm//wi+8/wf+/g//yq/8yle94+8C+M3f+t3/7efe/+QfPXPu7N0v3z66+66LABZ5rxad1jhz5txStq3cBLCz0zMqULvEnBa1nHx/u7zQaRR2kjQfegwE/QYbkLCWqdSyWGwR+aQ6TVHwEUGYhCCYpx4gAqhLnbqVUhgUA8oEoaiTmBWboCwByNydTCTFyDVGWkSCk9jxVpaArV1SnmKb7Yqq636Zx7Kq9UBkC0DHfbfY2uv6c9sXzu5v/95HPgzgqU98Rjk9eP+F7T4XHYMuXQZzJEoL9WJTiXC4pClnATgxXDjWFy3hYiwOkPSmsFB0C3dMxqPZnaTj5eUugPOvOb93Lv/uEx9/9vrh1v602LkM4MJyZ1rd3O5KGVY2jMxbXReZsmm1OkJiqBF70CW5yzDn5sz0TZyHn2r8omScJmVWi8hAA52UIN73vVlV1eot3IoiR9zJzDc8gswyZ3dbDJgDE+CuYDKCk9IcX5ZInIQERnUzmTQCGZkZ2OAabj4iSpTAxJLNrN3KqS57Opheqrq+evmR7be+EcC//s0nPvHkpxf93ZT6cSqlEoCa6/2P3nPu0sXdc/tHBy/dPnj54zc/B4AwPPrIgzlplo6IgsFhZp07MTE5C6axjS3miIyZhd6u/2jLuX3NToMw/+T5xqtYnqdEhaGCUbfWP2qtfpJQ1hJSVK3O/k1Tre4QBlOoM+IWl7m32XQvMv+zqUH/zYG1X7SICABTKaURVKEppa7L8x++Im0t5LmASWbVUlRjrJNSp1bU0HV989ec3iLD4u7efGlfQeuYb9XNzfUqHQfBTDWC7OYBh6eUJKVaa9WSvEWrFINpS2TTpm1svLhXfUan0SSvitedK/sAtCEC6cJ45LAaowRTRiIjqMHDCYAsrKgOIy5OsetGEhLumH0ainBQ+w0AS4VzjMBYyE+8Tj7zWqUl7CzEyRlGLVOwxDje4k/cmZvAOJhrMd0Is3o0CSLC1FBmnHIj68PbBI1S/K/xYN2Ne5rKWjyBSsRnkOoi9VlkWK+ocgQZKJnbame588A9V7a3dp+99lkAT/+/zz/88IM7y0XVcWvh0e6aap2OHOkf/aPv/9//j/f99P/00wAuntv55m/4D8pRtaKAhP0zUR5tWiwXQ8XRZFV9yRZjneJcWVSWkuDTAIASlVISY7vPVqthCq5hKsJJRrKjuu4WOwC6Po9DWY2rNftSeL/PAFLl6XhNdVwsuy6n4fhoa7EFwPNysHQw2QgCSxdJopNCWDPTSeOAXvL21p6Nx4elkNZkCUCfkyWptQ5T8Zwm5pAkYLFE6tgbPKJ9LzUgvh4irw16n2dFkfoGt9Sq4lMARJxEXH1pFvr4Jkubc/Hp9L1Xnmnu7jHPODVVbHsOnslErWjglhXFSQJpExorkDs0+LxRKqeUzGr8k3NOKbczuWotLV/TU56iDSOogBJbQBS1Alj0C4WN1ZMjUY13PKEkcoepQvhkPMHMLNFDDvOKPjs4VvSuQvP2P0TlMQI6/SQj4d6a0Di+ydCqps4ixVskhzERCakmuJzCUiqRkzgScTb3EQ7giHzsEroOiR1ta1jNEpMKpcUyCVWu0dmmtMiLEVY8GFiAkDM7vBJ5jOADw7eeBuu3+uWiTro+HjBVAMpELkuCl6ljbIdAiJiJjcCSSVq/HIL0FjzGLUFkU13EjWOv/pKcULTbJw7ruq7W6tW8ASwpKkOFs3sL9CQXJwJIJJE7U61jdHdEG0VBK7ZVNSwKLILZa0pI7jCrIuGwsPZ7ITyPTuwxK5yJ1zYHWkgLW9BGWZIYibQvrbpWArvWTY5W2AKYyIEsiVuL6g29z5RiKlp1834FWsHM4gJdr724bi97ZlHzoq0+SU5mlnNmh7X0TGvg7WrwphiIC8h8A62iqBmYmnIjhpvBrS86xYtJIiBo+HSKuntiCYpwq/FyjklfcKlCcPDnbMBRp0gwYUE0gTzbWf2U2DK+Ve4e3TXaBr5NNMnJ3Uod3durEhWYmTfe+5xTBWJzFwkhH6U2THEmwC2EoOYbdrqGQgBkr9yDveI5GlySmEG6PJXCzGHHkk6qTnFaxiQ2rDez4djiTZgh56aqDPbEcwSORa6hQSOjwlpVEfUEXJVZ5rmyE7xLudTI5nEAdYq9k/c51flCa5WBw8yJwS2GIAKIIjCCiCj6QqPg7mpKaaxlxqR3pYySut2t3See/INf+uVfBPDmtz527vJ2HYfUd5104xCpYARqyURtzBMN2DRKSqnvwykdnSEz55SGYVgul5x4HAuAYVwbnDkJQcwtACvC7mBOTMnm5dVm22NwgqecA13l7s7eTo/5VJsDjUAkIa+Kl5CMBGJmVpVyC/cxJiHSMAK1DjZXDZ07MYiZYxsDc6PIHAW8iUXJAYdQ8PqxgcLCSuxaiZrei9wFBVQmLVev3lPr1SeevA7g+vWDrju7s7u3s5OqHhwMI4C9Xra2dymVySefMweJiKWLUAKYbcwJppPWompMHtBWgjOnoU6Hh8fjiO2t/WFt0UWX8jItj17zmqte8chDDwNYLLBa3+7yzgs3bp/b3WbtAXzuueff/ta3vPXNjz/y4OOf+tSzXgAgMYof90mYkyrK1D6dYRj2dvbGYVqtVtvbu298w5fHFHJ/5/w73/Guuvrha9eeiS7lR37kR1wXP/Mz/+KuKw+/6x3vYOoA1KnqpCmBzIuN8XGO6/HiI+etjlYV0L7rhbuwhrlG8IlC29LHwe4aA+2cmojV3GMmCLjXOpvIOHFisAUqKeUmZXKq1aoq3OOyDE1B0+pTtcAJz1lLgT8yayOS0Isz8enMTRKrVhTVPXGUFG00XhkVtSzEi+miYwBHh6u+M9Upp0Xdrm/48tcA+MMnnv/YH35mPfqXPXY19T7ZEKl1MDMNjX1pwEUq5kQQLe5UiVvfa2YGF0qSOi0VtdEKiWsiB1POResRAJXx8tnte++9+OQn6ff/8OadOwsAb3j4wqOXzpR0wL106BwyrSsAiKmzlUqRymltq8zJzeq4HpZb/fxkQi01H8UR8lfchGPgu5kUD2XwyZfLJbEwkzhmEjBEEjHXYTRF6jKAnHuOg9BNiFnjom3VoAjrTC6I8TdJaL/YwlthDo8slYAZz5NrcmcnouSAaZ8BYATgmsnVV+R3tvpzAN7yltd/6IMf+eMn68OP3506Up4AXLz7XO52h7Ue3Dp88dbBepiYdwCkvH3z5fXZvb7fzgkRJArW4lBwkxrmbjHLBFxCOmatumVOTUYRu7tXDDhaGtWfNOD4fPOFz8WyqsZqYDMRPkkzYUIb9TfVZTNuRkwrS/wO0qBF6uqlNEy1sIQeoTkHN4ktX6xS+IK1iwIY10NpqD8TIWauWkutdvIrt5NwEyPPzICXSBRm2oDQAhOOFqmG02rORgZ1nZEfm7lGdFa6ETmfPEbTVwfGEZ9cN9GS1DoMQ0o50B4xrjdoMa1u+eSj8U2lfpKG80XX3XGBxs9lZgxKiUU4oNRN2O8uKS2WC2der0YA4/EqL3eYlLgCNajartmNTJktwx1UI5bcxZnJld3ceNavNcGLuoNmu0Gf+rFOgHBm4kbdMmjOWZ3gJEkaTC4171LMgTdh70yEYMM7EdMU43gnZgjEqFli4iNJPa/X627RLZfd6vYRgIR+keTo6MB42tpOghybVSYFrNYD93zx3A77vQA+/dzN5569cfnKmd3dRfFjtxHAzva5VT2qsJzS133DV525sA3g4plLv/Rr/+f9Vx99y5vfPhyvMREATVQKrdbTGv3AMhpPce8IgcgleV64US0TAMqSNLONWXTLvCFCQavDQ2FJi1wYsRyOErHrusV2x3Vqz3Zcp3Hs2ZPV4+NhKcvIcx0o3VFdO1vXd3nJlkIy4w4IeZYIKAXQGaWUyyRDmUhpGVgikWKuTiXl6qScPC8BOGcjkZQ6O/loFA5XdzCRJJFwIxINwyBCdkr3FNJBYur7nk9UH+2YiknEF8ce0+aFNiJ2OfGmSZi+heY8gRbz5Mws6VRSEsidVDXyaEutbfGZEjmcyAnUXGlxX7uROfmp8VksutisbS2Z2YQAD0denVfUDf/LTERKHs4qZSHuiKyYrmsRGwF0XBbMKXUwkpRme/hohC4xmBCxv+1wDk4fRwBD89CBImeD5qY3rgNVF5FF17trRAqs10NKabFclmll3oZEcbCIixhnQiJp5RDYiU2SQmq1tVUAA4v2C3TZWMhF4oETiGj37JmOklqJaY5qca2xabdqEQQmLGYDvDKxo7qOW8slgHV11dJ3ewa1SSsEwEhQjOpWS93N3Ie/A4mJY/HgxDGPnrRGI00k1SwavkTMwmY2jqOZBRRzMx2Ont9OjJnzzJqsSUsBAgew3WFq8wSb46R3IeKA9898EwYH+4gJEbJmxO4h583wQE7FcA3uFC3eJpTcAXI3N9XNhLdZGiODw+ERHQIyb9JCJm92GCEnIbcq5DH4a9s1d3Fn5qoNwsAsXcpE4u42Wa21m6O41L2U4oKUuhw3pru7msLI7FQlEIdSnzILhwFHqxpxdUM1J8TTLqYWgH0WVTXUkG22hHhQkBO4dZ3GmWuZgORqs0gWgpjG1xO1AQQgtxhrEfmfvwFHzg1ISaxRym7S3tzdrMAojq+5aKilFBKOauREUqEW/8fTkbzRrMdlyXQScd/osjZrpKua2xxQyhGFYOSzp4N8jond9M/kEemim+PVgZRSKYXo5Bu80bVupsJkxEzhL3JosCHjXxCRlERE4usrnNwickANam5VGUCcJm3rNcPjcp9gCjIBnZpAm6qmxCKiG4tKVIoejkUPJmuSxlCNZ9ZGIACZG7mr5yTUmmgkkWk0r3rn6M7b3vK2165P0GQAACAASURBVH7ZfQBqOdQy7u7sDGWY1mNOfSsZqxNRl3JKHbSJGhILM6h5N9q1Fc9ERNzmywlw4iQpBhxUPWxWkepKLOEYjNq9qKckxD5NQ611sehihTAMY99txzNvHmYg3moiMvOu6+LQqrWyc9d17j6UKR5XLVatxvrR3XPIpXKuZZIwwBIH47CZUatBOET3p9eGwmCO2KTNyxln2cnhuqCsWhdb+XA1ZTl64P6zMSe6dWc6Xul6KMw7587ul+M7AG6vhjEzUfJOZ8Q4BJxi0qvupn2Wxp0hFXI0HAG3iZZiHEcRyhmE1OUlgNUqblI9Xr1MjAfvvxvAzlZ6+fBod/vMA/fd9/RTT/74P/mnAO6/7973v+8Xnv/MM1cuXnz55q34ARZdB9S77r7SZbIyTnW6c3QLwN65vaODQ5ZFJ3z79s1ffN/7AJy/dP7a0899+KMf2zuHL3/zl43rYwC3b5d7rpw5d37vw7/3oRdeeOnxR+8B0He56hqO1fGhMEpZA6gF995zxa0moWGayJm6BmdxtZxzNGbNLdXmgHPABGj2ZyZrJ6YFjhQKi0sGDprNbmA11WYsEkKTvE5uyWc3zCamyp1B5hyjy80d0yxuJJsajiBqFc7MSWL/1fYTJJaIqyS247WXYwBstt3vDLo6XB/0y60LF7YBvP71Dz/1lDz77A2v+mWPX7mwuwy+CqlRrWroUh/zM3XTOol3qm4wFg1RYkqSpeu75XqsOQmki4a4uJFVluSki14ADHR0YSe98dFLi+7sE5948TOfOQCgYyHdtQv58tZllGMvlb31bySciBhCkMg9dVVmxuwonMfQNUb6cCaSnAQAp6ze0lFCnRDMFADr9TrlnDsxE407Vc2BzNJ1C1gbdIZaKv6GMIW2Nim2VcLSaM5wJ6suIBIiVDd6pUcjGE6UQk6CFuwFh6RiWuMGSVV2+h1yK+vDUAJfunD5da+975PPPPv8c92jr32YswK4/uILN289c8+Vh1544VYttljuPvLQlwHInT3xsQ/2rJf2zme3NuR2qBrYVVxnz0X8p5kpvI/NtccpQE4ULkPapHhwaPq+xH82qgSfyc0tjIwguc1QwIRJTxpsbrihlqjMXErNtnFntBFMXHCbK3VOLdnMnL+g++NL+oeZpZk3EYsqAVdript4aK9qpcwMHLR534TO0EwDqLW+EltibSFNAXjxVz6uL6yIOdHTt4/SmIkRQWB0enftYJ79WR6cICJmJmFu0ebj6enS5ult4CNfcGLVPixqAAvy+H6f/L5hceIYPppG1SLCOo0uKggJWiwJUF3KWBeLBUjNqrcYYzTBVNBqvHEonczZU2vMmz+P3R0qYGMSaRrYnCW5FNUmpdw8E/eQxVXTZjjPiajJUkSSt3kQEreFgp5yV6lXSjTZoENJ81rPKvV5YTalnG1yAFZUOgFZrStCV6ueObMDwO3SncPVrVsH5v3lK8vVagAgWGOLtvru5q1beZHf/e9+NYAXXzh63y/9yu7euZtHNz/z/I1Ll64CsELL/TPjajw8rt3ZPbEgbYESnECcDF3VCX0HwCV1W0tfF9XqVsMtu8XZicf1WNjRZVeLHaZNZXt7ySxVtR6vAPjRYTdMy2XixKAk/dbEGcCdogdKSIvUbRP18Wg66damYy0qlFOK7gtFtVZj0bQQsRIERK9aKhHnrjdKRozUASiAhk5BuBQ7eQE5h0xJVa3U1ukRuRo78RyNorEsZzo+Ps7cJM8BZ/kSlVwnsinfDBqgqpvjhclnN0r72yLg/fQYN2b6AGPWm8SrZG5MNNPX4nyLiEMxa8LqaaqbFCpVjbz5Lvc59yJWxzrWMqp2EmnrydyLFTiYOPVdm8qlBUd6ARoZPQvnlGxy05OpZZy9ifMmXnCjLI9+yMNVf5KsTX4CmW54wXhSZpZSzrPQjMiZkhpIpL2MzAKwkDgjrJqNW+wOU2gBVoojNQBT17mIgV2RSGg+VAlESaYytQIM8MTT8aqsBt5ebpSFsftpvgkHm2UOJzIXt1prVUvLZZzqpQ4577mPXifKNJsbnEW01uZECtCLVmlJQUKgRjWa4QCbEdjG3RCnI81T782IbZjWOefUiU62GQTAtAzRnsT3iiOMjxws7KqhQ69anao6RQOZZhjWyadzcrV4WFFABbD5klYCmxUGtDZ35pwXaTB3sM9JYfEk5hK3Db6FOOe0Xq+JSOLvBxzq5m01woz5LSDXqBrmrg+zR1trrcyy6Pp5HqR9XgI+jBMRhToy1HQlYjdyjp5Rq6tXY8AidrDpFCToJxGgpcbzbolauVE3s/vWoXeZQWbNANvlTBG6prpxYEVOYglHrKQvOhr9/2nAsWFiRZZbKLujOGuxpkRE2JjibI5zczU0YCSH/TjkZ6F+jBLT3IiZ2MXo9IQi4uDYLZb8ppU5+mX3ZkuKssSIiQlFG3k+QmvcQpHeIDTBz+MkBk9d3uxVmg6HHewOn+vm+Dlf+ZqR5zY8o43JRTgbwnHrTdETuvqqRFx0cjeWFBrp1OVJDZMKU8q5gVrD+xC4CjQN6jziEaZkZtq0uO7WNrrsJ8rbdkkIT9O0cQ+pWmKx6jn3164998EP/waAfrt+wze/K3s/rtaRUDO3keHyodAEotVerG7F1GNNO98xqiqcxnEs2kq3vutiMUPzPwASpQDXqaq7xmftMz8l/p1aa8xfveWGRsF5wtuPoqFlr1CIazZbMhGRoEtKSxtoEtO2+bdqZrEqDWthA2uRq1U2cTh5I9hz+7E9NoTxIVIbfAiLmHng+jsgsj+2mMt0S6TcdSUB2Nrqrj13/blPf253f+v1r3/kwvnzAPKCJk7VDp2Lz52bmGdjcYgTb+aj3jZjiRK4C98KO5NwxXT3vRd293Dt2nM7iz0At29XZl90/c72MiUcHL4IAHQfC27deuHr/8J7fus3nvy2b/2LAN7whjf9xq9/4C9+w3tu3nrnwcH1uHGnsnLTWzdvTGWQbtjeZenOALh18Pz2/jk3MNfDl/U//b4fAjAN6BaYRnzHd73nG//S1169dB7Ad773637qn33gXe94Zy/bF85vOQYAdw4/t1jWq1fRdyTwD33wt+NNfvyxh0zHTtJUiMynIZycKUJ34LzpAcIDwQFxTqKxzzcniIccTGRe0kLbYiRUAvGFUWqBQNS+EE3uhDpP3hNxG9dR2w8QyJ1jnT5rRNkc5id8gTqSGSU282kz+MiJCTashtwlQbapAqjDei03hdPOVm8LvX18E8Clc3uLL7/3ox/zTz9/m9PyNY9eArC3mLZ4zFJQlWqKPYDl0almypm4qlat4a4kYmAa9djciANlFYhqJpAXjJOGbcNzXeL2pc7SPWeSn3362UMAL7548FGaxmHfrpzbpX7bD/rEAEZ+GWSZejKqVeMAr1MREXeKTf5cyb1CsherbANcqdaqWpgjmhedMDMbVA0opjP8IOq8Wq1P3cazpupWjYgSSWl+lnlc1dxlHG24ak0QRQihNps6joNXtao78ywQI0T+ohCp1mYxZbKS3BdUCmpZ7lQABwfP3PfgmcNh73PXX0yLs/c+dB+AYbpBucvL5WdvvHBmZ//s3pnf/te/A+DgzueSrM4t7+vrzoJKCmWKajFXogK4U5DehRisqtXdhbv54shTtblJ3+SeUsi1nP5NG1HAoYEucri5WiO0pZkpc6Jwjj+J4jtsd5EPGnXJSTr7XEE2SXnKLIk3LoZTy5Y4lueC2j4PusFfXNaRMhwplPLuZu6cRDS+JfFTITaHmzvC3Mko0IiJN/2Vk4CZ1EoUWxsuPdzhihMX1emOy08/SPfPA7lTI3q4u7E7k87KKRGR1HWdV9W4bqqBuIurrdZqFinIBpGISDv1QE6WLptw3A1zxI26vgdYizXafNVodsytTyFxyklIVcs0mRk8AVguFoOOzkjUgXCSegCxJucJoZkAcBMFxyZSqSmcpHH80ZQH1nZIBDPDOMbB2dSp0zR13RYZBNyYvzGtaL7axKDUTglycwY7g4ioJWU4hJnJnEjbssDJylTyMh8drabj6cKZiwC8kE62tbU9mtU6WO3bTQGprokoLWgqdZzuANjdX/TLrWee/ewLLx6fu3hfv30uSKs6Tpz4rgfu3+r2jqcKYP/yPT/4X/+Dg1vrf/5z//yz127+x9/3/QB2z1x87rM3jqrm3XMTs6WkbCGqVANzMkatLSjxYDruOiaSHicRqUK8u9wqY63rsVRHZEgRczUq6qp+PNAwAdhy2em3+kTopO+3D4+moTqAI2fNvXTbxl2plL1REuIDjasp3nE3VTPj5H2KGiY8MurMzJ56Tp0D1sLIrNiUVN1drdTadoqUGi/Jilpt8vXlcmlqFhzHmcYMd4BrrcSv1o5tGtEvPuBg38wMqQlnizl80AggOymtY2UY/fwswSaiQP5GwiZtNsySkpVCLBYHB6DuPLvSJLXrSataIBiruzfzXxN/Nbo8c+VYJpu6oriW4D1HUoY4d9IlVUHpOC9YASwTEmOwWqtvbD4GJ4KBi+pUK83eHzUYPPTAwo1+Hb+jx5sZXvxGFEatdbLq3pg+fe7UbZqKIyWeyx6tIUmOB1uDAAiAFE7FpjXJ2ro1CQAVEUlkRI6OEVoPVZB5rSOrRkA7gCWYnDtDMiQW3wTDEzGB3Ngpk6e4nd1di1opxWTRt2doRh1g4DGlRJG4rGVyzsHLJNJWtMw7IiMnaz59K9UMzNz1XSAam/3QNSLRTp/eNF9x0THRqXE8gZPk+MtnBxabOXFMaSh6hcATsQjcvLYEdCGuaqB2wM2aRXdSdw3wZMw9PBYX1Ibt4bxIiYWYjDzyKk6CX9XJIKHqhM+LpdZXx9i5hWP4RgTYpz7ohNW91krwAEFQEtjJRpbMcAq8FTkGbjWELxvjSUQdF51y94rtRbyilCQo6EwCJlWlIE3ynLBh1TTeHpOc4iWN0TZAStjAJQwmEV1r1nLEAFOvpkScUucGnf78paiYqrqa1eBGbbTflMi0pcS7N76aqrKgS6maMUhyM8UJpJRSpxoSgFkQrmZGUBg2nUPqumqWo9CxEwtrlsa4qtpqO7A7JzLoHD4RnbCZbdiQ7a+VCATmuJJrrUHNbFggsleZY6NRXy6XZjYbpYiJYkxrCo2skAwLkQiTtHprY5NxVTWiDBStAMTTNE1LSSKJiOo0RWHUjGcnc77A7hoLS0ciOX5ZnaYG2CNqJcNsfK21JpH1sJLNoL1OKaWi1Y2ODo9/6qf+FwA/8ZM/sFwuV6uj7e2dWmocDSknCNc6qU2lQsBJushh4SSc2KqXWhuAMKWccy0aM6Nw8gO8Wq3MqdtellrDk+ZOCg/JjIhEbk7RUkoB+XK5VNVxXMeT77tlHAmnHcsbZ6+ZjeOa5mPOzcZxFMmpS+uyCqh7EnE1uEvz1qGU4qaRhONqxM1uTezxZXNyt83NzeGxiovWWnfrQkQizGymXsOTzF3KXrXvhGic6q2z+2cB7O3uXTx/aXux/NyNmx/5yCdcJgD33HPXA/c/LHmbqJKkaMTFYfActmmkwgxgcpX4qpOYoSm+XDlbtfHK1bOS8Icf/UhUkX2fjQig3d3dN7zp7JUrewBevn1z2fVM3bu/5u3/7Y9u/88//XMA/uAP/p9v+Mb3fN/f+VsXL/af+MTtv/7X3wngbf/WG82nm7euf+/f/mvbi70Xbz6b0nEU053wCy+++B1/5Vv//W/Z6Gjo0qVLV69evXDx7Jmzi9svfxbAf/Q93/32t37ljc8dvP1t/86LL76wHl4EcPP2s9/4Te9+21c+dvd9+2M5/uMn/xDA9hKPPfaoay11FKJ+kYd1TIctS1drpTDkNz1VvAJw19wv18MxgFJNhFJK0T+HB4uz1LG4U0fi3IS47g3upZjlgfO83BWuxU1FZBO4EBr3tkg/GWXG5j9IgXOv6K14RUOyxzuemaRPfZ0s50WM4ZIspmmAj0718NbB1s4egPV4Y7vbe/MbHvnQhz/+1B9/OpbG997N53d8X9h01FpDj01LJaL1+pi63uGqM4pYCHDVyeFa21cxuJ5d6sB5cvfAbifqyyF0vNAnvdT7tARw4+X00q2jP/ZBaO+Bi+cWPQ16A8DROO3u9NM4CcQMgWKpU9PG5yyblVSj8DJFEDNLgPEB4pz6nLO7eqPlq9m0tdwpdRxi5JoTgMzZwWY2TNPp9ZerLxaLxKKzyiBLcoK6GTmLzOJPmw9zZ270eI5BLwhGFhkBLa5s4+ll8rpYJgB9v3u81jpy3+0xDeRrAMutOpSX3vTGB6aPPPvkk0/1O2cAgLYfeOCBvu/vu/+uo5eP9vf71zx0D4BhvdzfpYVUraPNcBByTkTOxExG0OoAcs/EKGWstVJmZztFeGmEqY22NhQdYbr5kwzt7WKiE65EG8UCg00CgjDMp2lqB3WXNiV4zpJS0s3OltnMgi8ZoJCNIyPlfNpegTle6PQw/fP0EF9SBTFNNbYajmYfY4bO0lagofWI2qx/81tLFqt2GgcW9UZM819pBqmhxdw4WP9UPyERg+BaY3gXj7HW4u6SOiLJiSMIANVZstXqCKGEzk8mbVSEp3Fgc4v4BYYqqk60SUlTNYWSN1t4e+A1MmYTw6hOFcA4HUeskelSVUOglBIHOqjWIpmFpWV2WnLAURRK1PILq4HNKJKc2woJWbqUkqpPpRghdc1c7FW11FqKd118NF3qKIm7s8PM+q6L06+qqkXTzQ6u8eaSC7TGiarNk6TsqeumseSuZ0nMXUyDsizWx5PGiDvtADCNwItOhOtUTTXsFabD7t65y1evfO7GzesvDefOLQDU6Y6wl4Ny7VMf//CH/+jGiy8BePTx17zzHe++cOHSA6994Jd/7de/63v+KoDv/mt/401veXu/u512tlZFwRILdytazDNAkihTGJkPDo5lSUuQ9Avumr6SPBUlSqkTniaLPKDlcpsSxBhudVRbFwB93211rBiPhnGqdue4FFkA0MUib+2SLNarUarxIiNqRZYkYuxkrZFP7pzSZIYkGhUMQCllh6qu1TJz0bbcIhGOtgogisQK1Ao3FHO4J2ro0JDkuJlXo9yC6pLz5Epu58+fh9ao8WKcF5VqSlzrl7SHfZWlzsyqR/F/MuAI9bRZjSMtYlxAqZlmgjFxikk3v/VtyCKpleUg2zQmr1r+bY6IOB5jN9Z1izaDrEW9BsET5l7C/MhqztWpKrlFqB3UatWcO611AzDa/EfNLMrjjYbFzGBhsqaNkDwk4w518KZpn6aJmZlTrVOt3Fw2xAZjFubEkS8zDW7qkp2TkzhM2j3IsFqNJqIhpxoq127BqQPIi2VIbk+SnJyJu5zcvYQDC6mn3OdFsKKixFIqvYCcvRa4iVCOGs0KW+mEJ4a71/hDSetxlW2UWpFY6wAAdaIum3qlevJ/xzyiV1Td+J5SFjZCkKcjZPDk7msHqm8+Rybpum4cRzPPjbvJ41gE1HWLqZZWwKu5txk6mZBt1GrUPim1QNjGM5ymSkSSeSMANC9mMC8h9mm7MWaBwAlWiUg81KwsLChOsYOi1lKaGc9fEneyuUc2M0mp5W+Fh8vYCExtQBAOrBx6llOGiU3EJBGF+KLUqi2pgB3KgiyJk4Q6cpqmnEhEvLoQcxzUtbIQzFkkpeSNbyVqNkyj6hRdWzyFxGzkIDI6lQ9t1akxTVnaf6uUUonI24+96eGYWbhPKdWi4zj+2Qkv/lTXPP2NP+l/ufahb+eciFytOFn88s2wUMDMWTp3WCmzFg5TLbEpOlGXeTPv5Zw3Y+D4k9Cfb4D5gcONCGzhE8VaOyOSQNrJFdTunHPOeRzLTDn1nHNINqy2ky6RhGpDRBrmsHG/J5r97ESU56mHqomIq50Gqp8c1uQ16lH2cOLEJ504N83tPD8zsLtXP2GCdhAhPj4+7hddVJ9OmKZpf3//eL1uC8CUAUyTMXOXF2oFgI4rmsW61BryU39t1x2vjlhksewaTCilsUzrUn/5/3rfL/3qzwL4X3/+f+RudTwebO/suHvQttyVxUXIobUYO1PKAMZanGkcR3Ysl8s4Sa1aSqlOU62175azYFW6rlP1rkvj8dH29jLG7avV/8fcm8bqtmXnWe8YY8611vft5pxzz23q3lt9lctVbijZjl1ygwhBoQuCYCsBJCIwEJGIiAiIIgQ/QBDxB0UKAgKOkEKjxCAHBYUkEIQUy3HvKle5rcbVV9267el2831rzTnHGPwYc629762yXYp/4FLpVunqnH3O/vZac47mfZ/30P1dq9B9LjNzMH1j/1N4m9FobGJ1G9i31lqpKSXmRES6Kq5TyswcTrM0RopddbV4r5ixzUqaWazUmFMibk033Ox0ti+lbPiJQSYRib8SYB0gz+TusYRmElkzLKFglmql2jHvBxknAIdZSj01v3NxbV986bXPf/FLAK6O5c69Z5977rndnl94+/3dGIfUsh8N7ViXq12WIWz5rUKbeBMmYu1JvaiezHxI9tS/9if+naR3/vbf+psAvvLKxyQdl7kKnya638388th5ESGm6XT/tsuLAkAwEHspD5sec5a7T90D8NrrD9xp2A0nJydkdH14DL8EMIyk5lnOx/RcTue3nePu/vjJg6VcqF8FPHU33hU+dR3MWx6PAL78lc89dffpO3fuXF68djgc/tSf/HcBfOD93/7n//x/lLJDnjhmyZu7Estcb+PNt1rBic2UWTq7IVjWRKHb6ngGJhFiZ60tDvq45Kq2ok1SSpzMLDJRmCi5uDWotVZDNThNE5iWWtVbSimYUsfjkZKM46jN3Du4TqslziIx4l/Ugk2GlAYmccvurM2tr92MWMlbMauN8+6kW51Lqnbvctl9+vOvffIzvwXgg9/6wgfe99RpvhzpuB/7OMlAy3Hep+RaIFgVaRDJhKEsTRKZNVi9cagiwXOjNIf7F3XfjkBa8r2a7r1+mQB84RX91U9fX9U0junDH7j7wWfeeObkAkCzy8w2mQ8sbhRnlxlEBOwxhu8CsW76QAQel+iWKXOKckAj/QaAWq11iSFyzllEmt1kALfWxJLWtiEwa60iMkqqtabVDAimCHI2pt7+uU1p1FJNWx5uEtrHlJvbmMbDMkMR97ckaqogS8yuSw9BhAjvzHfqDihlBeC8HKsh3b067D/2qy8fygDg3e//QPH21NPjlz/7m/OThx/58Lc/fecEQGtXajNsJtUpp9zi66qIFKqzFU4y5h2AWmcWXcr1kDJRZuw6LJ8HImp6IOry4pyHedFpmgJze7sxjh1PcKa+njPqahtRdSvofbVrkdD22TLfjM5XkTRg7Ctaw72TKCSnnDP5N9CPRGkYi32nLTaF3wIj3+70W7YmIqJlnuMJj/ThcEebWXzXKaXQwAcx/HZ1G6lkmyU2saiqO6WUrDYiamsIpZPF8+bu+F0MP7+t3kRAUX3eJq0iLNCOGHC4kRpfHg4vvfTy/aeffv5tzwLgWugbIFTs5gcE/QYGGcpbG2ZNWzNrFWZmZRqHMCmGE4S6mjoBMNI02uPHT56+974HDx7udgHxbdEeRKQ6JQm37LLIdLI7lldOz/emEnZXa3VgYhCpsXc7jFYbx11ZarM27ncxJJ5rGVOmBgZvCQu+8mi1NfYb/0L8BSCMJA5eYjEoSCFTNYv8xPh55ilXL82qO5GOAKZ053BB5+fnSldzKV5HAEPet3aVsqkWUOXsS1sihovl/Op49sbD5fWHT154+z0A9+/X64tH/+1/+Vf/1t/86ePVzcf89g8N/96//2f/1X/pT3zq1774F/6zvwjgH/zsx//NP/Vn/uV/40dff3I035fGLz7/HIA3Hj7klEkGSrmVilYAZCtnXO14lc3O9ichHjgUK54a5cJsLJCwXiYREeLDxaNR/S4cwJ0hJ9SDXj+2w4Gs0elwehcAT/u5mRqyTN50nuco5DhzsSKDQDXINacyqGNxavDEkDXnoqsSwERSW191D8NA5NYKzFNKh+MSMlshhhohnJmd/9daawGlSLzKezjnYRhyIma3b/DQft0i8C0TDQp/CZiZS63xfRVtsTKsdYG19cruGNSUuJR5jSBJBjZzNQNlZnaWeLoCyOTWcs5RkZY6p8gvEGx2GDNjSsy8xEeax/Wbtdg8MydQCL5hvix6dNcxZYZQdQB7nmipOF5PPp+mRdoFAPHrk91UKoa8X5Yljl+WjlG8urrKOW85oESkWts6ComcATPLKRGkLotwjrXfxphzA8i7I57hIHWDs7ayowaAocuyECceT1SdQbtRACzzoQj49P5Lx/rSUYZ7z3RYOIspxjwm9FGdpxQX+eFwNQyD5P6zk6WMTw73M5+k4noFQFATtWTNtZihcSrjHsBrxZ/Q5Kf3quzM08gjAC9VqM6PXrnHy/Nn46AHAHq45jSO41i1tVZPx3BrNHIlostjER68Bx2Im9XWRGQcR5DFMxPPp2v8yPgmzjIJ5VS1kZpEmoSza+8Q1S0gj5LzsixDShERMJclpSEArjEOY2Z3XU0GbujCHCIJXUY/0NglsVInoQBI6hIQLkaUF9VqJt6lKUNq1YN2ikYeiOChLHYna3p77kbmN2wH89JquHcFIqvBpLS6BKOAQsku26Ii5QxgsRaNc0rirVdfwzQ+ePCgawDDsgDSVYS48V+EKaUU9n+DcxpiMhKde2/6vGUW1RZgh3iSSbhV45zdyFpZY/XY3cktpRT8qu1IdJPWGpOklN75kf/pt6cT/9j/DwoOESEYgSDB7u3zSFO4k9nKB7tZNzGDYtywxvlKL47W/7yFNx56hE2GGv4d1VBm+C1WRXKPfdhae5m3UqPo4VskntaaqpLfzFlXQan1X8kddEqEMFLcNgxHFLORfkP4+Wb7b1aFSESsqTWt1LkYzr3iFHa9UcgSM3tzYtnv9/EO73a71krO+XA4YA1nMQ2bD96bIwAAIABJREFU71pG1NadGt695XSrCI4P+fHF43v37kHwyiuvADg524OsWS2t/fTP/syP/LEfBrDUeRg8D0MpTdGFcsRwr2qNyFMmMqoB8COw8DaQvp0BHeNPay6dzO/LcRbJy3E2s2NZtscmeNdLrdfX1wDymN2d2N35rdM3c4XpLZBKfzlT6ukNiW58mPFDTDTPh9C7koOZA2a4De81qDYkZq2s20LmlIZUSrmJzOgwoVAwUs5Dzl3rUWvpS1fzOWqdPBpMWJwBZZiiLQCSw9EWm/fjyQff/9x73v0CgNceXX/py6985jOfGSR97jNfOD3dA3j7O55717ufH6d7kpecea6XAEyPhDkRcZvRCpMCSCPX1o6lvHj/hX/9R/+V/+Q//kv/70/+HQDf/Qfe44Yhn7hlVw1FqzOBAVLH8ujylbvnT4fQ8dGj15f6aMxOIodDfAJNcmLUw/ERAyltSeCurVq9Lv666cPbHVEYEIbB0B0i5fr6kbYnsJG42eExgOde2B+vHr/+4OHd8/MvfOGld7zjRQA//CP/Ys6UMlMaFAqo2tKPDhghEclNv+GkXULhmyvbPbZY/uZ1kKqzwzl1K3gc0EbIWczRul1wVfZDmUiGxGtSvcFVbVsLbMDnWCMQeJqm4Bcv86VEThwrwXnF8dbS3H0ad7VYra2DJMmcmrClLKoN5Rg5POzjPpdp2vu7n9vvJwCf/MxvXc/zhz74zLN3p4fHB5MAwEk+3ae0lIdAm/I0jruyKIDD9cLkUbnGlrsfRwaDiRPI8xRmKznh1Epdlkem7W4+BfD+Z+/V+eRzL7evPL78+V//kn3L/F0fOAUwsu0H2PGytdKD2KN1gdMKd4jGrF91Zk5VeA0zUrUu3NQItA5kCZEwp0AQ3sbRRU7RkHLDzVndPbd9Z7XyRNV6brOjrbRFNkpM7Ax4jK66KbIpDzxIUqwUp+aqLbS5IuMapy1E3APdqFFTAI0KA+B52uX3vOv+Z774GMBLX3r5ne971+uvv7LbpxfvPrvPS7m6BNDq8ez+vcvjIPvdVdGz/Q7Aw9deHkd/9tnnDhevqip6v22JbL/fu/t8KIkzgGncLXNLWcZxZPbDfB2fyqaUuX0kribQoKm9KYkjhI3bL+4BXpEDBdyWP6yZjrhhWMRqUV2os1DXK4++yZCU38lKc5OzsN3Q5j3YL+wzoBt/N21Wo1qrqvYkhZsEE4oIGJY3tViqWquWUqY8/HZql3/otBdbYf7bu0ArKiyl3M8ZpzzkU9/dvXsu3CNgxt/ha3Z69tf9VcGm1cBreFAzVYcTe+Ke6xQ/OBFxdjiKFgCtLWjzNE1XVxfTNKWhAjgcDkQyTSeHed6fDFVLDPvOpju1zbuT3aNHD3bTXfLg/3XGkDC1ZijWHcehRU0DiOdlCQwqDTS4OMwJHdtCnTsbZgTy7ttILOqrBpV7jIuqEvdMRXcPEkQSabVChMhMYSYAlpbBp9fzaMzqVosAKCqm5SQP4FrbLKTjcApgPlxcX8+73YtpsMvr63k5AcAy/rX/5cd/4n/9aTFQpSFWClP96pfLf/WX/vK983s/9H0/9N//lb8I4C//2P/8X/93/82Hf+APvO9DHyacXV4tDx++AeDs5GxROy5lP06yE28CoM0+u1PaufpF60Oi2VCFlSHEGzfKCE3NrRyuj9NuJzICuGqzWrEsOu7NHbyzNMQHHkNcgxuRR95fGKBByYlYord3iUTJntgd292IGOnNvzvnNKwivrrMpRRyI/L4lz2RJEkidrPYJJdWRSQxNYbBOQRfw5DzQITfjnn8plnGN4pWicuX3OdlKaWEy3IYhnEcbSVkbcFGK87Ft7OFKaKiOeI4t6+fc67zsbU2DsldQ5mScx5E5nmu1Yaxb15VtbbYjXEwvLoYqpUV7qY552M5AlArY07MybRqqWIMQIbBrcAqk94eOpuZqjdqW+XQpyQrUmT9RjjOkEjuvF2rq2qE/Zm32GYT0TTtVbV5UziFW9mD8COEbKrMFrk5zDyrL+qL4mQYL+a5f2I5X5X5uhH2Z9ifBLZF1oWBVq/r+pmYqyrlgYdsa4CTAMYyqxF5MgKgxO7ibgwRJqRBKQGYMj0uTVtNeQfq0T/zUsj9dL87AcgbrXIVg8/Nm4tDj9UAiJvAiChJljSG7zuEd9teM6YPW6W3iX1u2kbTLAzzHj5/00tKx6OuAv9wn5sRMY15slBbcNyObo71ZUJKyVaRUEhlAbCs15ZDiIzpTYgodW8uUwq6kJu31gRMHgmJ8dBS5MaYIdTJ29Xm7gqn1Q5JQqYgSXEDbXeNrRvf0LC/RXTpgNrqVDKLEzp6xk3dQx4NuPfM9/4gmqrWpmaW+3FkPUjFLH6XRvpsmI5brDVo/bJiDDIHcUpD3/lJcE5brBm6CqEVVUky5JzdegLm7zPIaErqzSMMj2ObcWNqNTOj2HiseXLu7pRlCN1jbyDpZq4RArkYN0TPuTKJotxpKSWsyookCYBI5GVHP9PHY27BEu3yMOrZLhFbazDjbfVkaqbMnJJEHkpkFvtK5VyrItroD/p1muFg9UcafSgSzYiYE2dj1oiy27LizInkLXScnIdaFjCLZJEaDQmRuN1UeKu2ha2pazPq9WJcUXGGqiutwYIR9HZyfuZMh+P12Z1zAJzo0cNH12X+P/+vvzvth3/0H/tBANUKVZVMZmTWRbCr1bMIUc7Z2a3GiSwkMnByM8LKze7lNaWcm82djgEqpeSBWvM8jdqDiEDC7kbELMTSP5fu9Y1be4sMcg7WYEy+vQfjsEQeWDxu0nPmoQGs4pAaxoyGNojGFiglYIJD2zoekg64RvMWSnJCt0xXDbOfO9DcOtnLrJnDKaXkTM0WAIW9wXOahSCNAaIGANnt5JQP8/WxzJ6Wu+fPAnjm/tPPP3Py4OHT82F56auvfu0rrwL4yhdf/+jHvnhyfvbM2+49//yd0xMGsJ/Gs10iWmgGOe9kBDCMyfRxzvWNJ69930e+6/t/6Fs/8as/B+B7P/J+pwFqzbRZTyYjVhY2aPNKKb3++OW4TnLCvfuT6jLPxzFQVWkhNkfTpubIOT4YuNvJtHNjU21Q2zhJIinxvBxyptSJuaLkLmA2SAckXs8PnJCHQe344ttf+HN/7j8A8PT950tpaipx4XmtfYTMnAUuHaneFfgBaiIHjnO5/cPtYm9aTYxmpAoRToJmbZvFJEmJa0g91hQ8Jo77yW+zwUzVW4RJmPXzTEQGkWgXtZZ16pESXIJDD2Ya4/lSJ1OrzZopCYcSh0lLg3kjo7t3TiO2ZilDUmFvbpdP7ZifiyX/+z/+yU/NlL/9Q8+fyGlkjuZiiXS3GxUOInMiHgBIYnIhSlYKqDemjKD3MBESw60AELYhi4hwIdKy4wOA3clpfufdPLRj5s9++eXPvq7Pv3gXwLO7aa9ViJsqAdtQCWoAQZg8Dgr4+lNQVaYU8vXmho0I4Tf9eSdGczKz1m6KFTMTkNXmqiq6/kyNiY0M7CGrjtqD1rS13GNoXUtN05BSAnWmSogHrXmZq5lzzyW8Af4zixaN9gkuJMRowjW6SwDZs2mzWoWXt7/w1LE4gM99/vLhGw9efPd9Vn5+8tSeJA+pebq4LiWdXZfp4aNDOVwCEEsnqT0pD09Pxyn3eAIDrg4PiFO3S4QNrel+f1bKfDzMeeiNsYgQhlpqfKS3W+3VxuJbAxmibVONWZDQm7zlMafYGGDmIW/mbtVsvqFnzCzntMqhQCAk2t6U38bC8U2VCjHd6OUmeyAnw1i0JuZGdakRyBLPxhoEHlqCmzS+PtRWmHarFMkgkhOleMaISDayRlymHHFc/5ADjhBFCd3MgyI2M96A9QknEcmZ7t69U0qRDbHh9jsK9ddfuFXkhJSSwqOpJRKj4D4y0faJrzF+BCaJAkkScRpPTva1SSn14vph4Gzu338hp/1zz9y9mB/MT776+Po1AHfOoG6HJ4/u3DlfDp3ADRJXd/JwcUWgIAlrJPwwb9GDocrhRgLRrZQhNwIj/J+25oNFuB6rRehKZ5Y1WMys3ciUGCmUr0ScHAYtSzseax8l83ScTQl52MevTImICtvkbToc6GSfPQmA0/N75aJeXEnTk+nkhZPTdwL45Y9+/H/8H/7eiLNyVU/GEy/c5y55+fJvPP7f/vpPfPiD74/i84/9yB/66qtf/q3PfDKP9z7/xZf/iT/0Tz95fAlgPhxdUmZppZZSdrsRQHUkGYTzUtvcwlwATEObcnPnBoaEusfgRa1prW7V/YiOkapuzsmG0ZgNWeNiMgRvNwgYPY6Bb7jm7BQExKgs16RWbJQE71YmrrVK9tSDmaR3UGpmttuddFVybaFI0o0CENpJ6jGcsa8achYhM5dbA9Df+ZV/y4DD3cFMIIUb8Rp4ybUZXInImaO66AmJrqoVTG8e4+LmH30/nEp3yoyEvq/a7aZqFo5d0z5HEM7C6/9PiRN3N3piEUmSm2lDCXVYkiEn9lZbNWHshgSgzVdW5oGaiBNpHESMpB473ch87NPa4JpH7PYqImgUQWmh22+tT2mBnio9DBRZk2sqQ081gvcuhonYiUSbafMiBiAPCXlUaPHBGJqHoFaN49CIHh+WSlPen9UeC2IOkFlhhXuFAUhmzmiMNE0ypNqWfurlwSYc6ixIxuPamLRoaJQI4HmpAPL+hFtVa1qLuQ3TGBbaNpezady7UZn7cldyo9QgJsIp13bssQPezEzSAEmBn6jNBJwyW8dOd/qparVOC3IR7hpqNSNQTzXezmQJbkv0jNGZWwvAJbXWKGcW1kVvc3DNzKHSh/0BtfBqqqZrI0YBo8k5QxhrgZSZqCq5KdT62Sfo0a1OxClJb1igHtUR7HbAmRM81jQk8UjknByNWMzhYG1dvyxDZmY1c/ZEfBut7T1hnnBb4Ols1Yq3Nf+OVDVR0ltzdiKCcFd8Eq/zkbWWIIgIg1YDqQSqqYWlX2Qd/Zt770JviwAMDjcW6VAtNm2ucBZ2dDfD768Bh4hYDUbVOkjbhl6GcFWsi46IKe5tSWt9SLktVbRz0W5srrcPtU2r6X2FcgOtDBR4CDFuJAwUqcUwgIlLt+K3lJIwp5TI3uSG7QiJQADTxhrEzfB1q+/s6wo9XgmgoTetBsDVSJzNNxfvpj4KvRPjTZZlZoYnVddS9/vT2PXBqRaddkMEBW1loiRyI/cVdm9O3ONmcKuobW46u3ozKLjzbA/LYX/n5Iuf+uInfu1jf/SP/5E7908BKF06NQWN0x7V1mqp36VMxiQR2AygRW6zkxNBbROhmBk59bqnp1dQGgYwc2ZmNLuhCtda3D0PuWOiuqZ6m7ZaDw1yYyBGlbIauuI/tXavUyRT9m+//+A0SRDL+PYL31mz3ONyYi+4/cZ19hmFWU9+CqBtCDrcvJTwq6tZi1ErEac8AjjCGxrcYv4C7UOxlPjq4o08jXdPT6uVsjwEAB7unsj5NDGdf/A9z811APD6o/lLLz36ymtv/MqvfPqn/sEb0Wq+511Pf/C9b3v2fD9gSNxKcwDzZaH96W6H+VDu3D/7T//z//D1l1/pM9FWMguxJY4DBzIkZmlGZF6N8i4DIJ3dm0EdzdGMGgCJspNkGJKrmbfYh6ckqurm7keSPssgIiJ1gLg5SDXap0YkkuBuVWfnBcAwSuLUqh3LIefpQ+9/P4CX33jN4a2pcZFkzftgMQDa7kaU0HVLMbxg31jW3UXMwUaJRXQMWOqi1GG6CutRYUxJiCNegZw2pRMzMSe4N1Nac++cSLhfLbd3rdujsixLPN5jlsGJHGokLkH36YsCiScTIiJdG0IJakpu2pbau0rLQ2IiLfUyGZ+OJwC+80Pv1MS/8dnP/fzVZ7//u9/7zFM7AOXx67uTbKh52Kv6PC/CI4BxnFyt1oXMWTiurm3rTgClfg5rLYtYHoY8SCuN7QCA28NzkXc/c/e4e+6N69e+9ujVT37lEsDJu3Y7L6fB2r2twmMyd9c6ZPZKq5HyJr4jRq7DkMG0Ep9vTnJy0aaSKHQ6a2YWxcfbtEQETjjpwKRoZuSkaQN097U/CXWGLNEwz7O7G6kQ9TRu79fQPJcuBul5JRDPRG6GaoruagazAwqqRL6GwyV2kMG9EB3f8cIZgGXGl1/+4u70He97+92MC66W449LqVQ52vTrn33la68+fvTqywDO9zK2i4z5A+97+3PP3bt7fgfAbhxIkpM4Iw05ABOXTw4lY5oGERnH3ozEMX56ejrPs7+VQ7mFe72pl+DIcdwUDZveldaJ+nprb/+MInv797ec6v2sZmKnb66h+V2Wunbrze3Vpmq7CYejW3KedRwTKp4QDW1KY3dLGPbTpN7q0jbxeeyaukKwo1XX+D7hb1KH8rsgEtdNw3anbEy7Xg61amqn++naPA8CwKt+E8IWvAn34zC0jTxADiJya02VYX3a6BZo9rg3Y5rDktXr48cXkvcpj9PuDMAvf/w3f/Kv/N1PfPyTSy0vvv2pH/njf/h7P/KPAHh08eD0dH/nzp3j9TylM7qVb89B50+Se5YBk7A2q2qABbhu2udpmvxQyW8yghVODgVC0OvmPYpzfa401IRhwiIx09qaKxLG+IXaCicK6nOWYYn4D8/j7qnMo7kgT+4JQOPSmmLhNmM+GA9nTx5dAkijXR5kLonznXGfwPcA/NTf//RysbszjM7X3nJTAtBUeJ/OnpJf+LlfvXPnFD4DmEv503/6R7/2RvqZn//Yz/zsx77nw99396mnAZjLXOpSG5MPQ0+NAROGiYmLz6o1ZQGQTk89u0X7ur5LlBjsTHl/58zMjx596URprGKWmPOgNRKlIht7IGJzMnjvHBJDm7tbbWDuniAzDUSiGbl1Pss6AQAbYK3U2AwNw5A58TBqlajTVtu1AtCUjFaeKACi1pqah01sm6KSOfh352t8Q91ZUMJrVXULyUC8PvM8x8Zq+5fCTOxam5mt0RswwIKS5tSrhW22zjwO6fZb3lorpY7jKIlKKaXUuJjiEr+9SWZmiMSI2EyLa+BFUmK3YqoZnBhBuzheP+Zap0GGISV16eLErK2klGnFmm5ncnQWzNyJPO1NLh53b7WLUCJ9aRxHd2+lewxrrU79SIwXVLetiycwLcYAWnElKpRdsuTxupRh3ANomZ4cDwcVOjuV3e66RDSVmLlpI0BI4uNVuKkiC7KYELTvkAxGQ66wg9ch1JGcQc3AQkncmlODhrKjrpmytehKA/Xj8fjUODLdNFwNKC4Fea5IibkuAE4GzgTVmiTrojEDNagTGByEntsIFdVK6611yzTp5BY7l7jHuYOie7oFhN80xVj/qdvqVCT609s65dasX6Nr18nMZvCmzmpubX0lqBGrJQOBWgd1MzOEsliKeX5fnbaKjk4XwCNGyg2m6/ND3bXn4IjxgXmtGlkJLOxAbc3MhNmFXP1WaIsHCAlbVIILJS6lWG1DH7nCzTbNiN3yC0tKsn6d2A6yUah3+9evvWNKLMyJumssmCaMTlplVe0US3NzdQ+uZXeOp5QbW2tWSmHqFvXfXwMOtOD6CNi1B1lsTPW1ovIeekSuQkROzKR2g4vnVSrGzCFTCYPTuoQhEEWnKgKhFExPRfcHm7XSakrJicBJVqWDEMfysHpPbIE7zJlDCLsuFZkjeNZUa61qNVCaOWUjuMOb1doae/+yzCml6BlWni5UPZYR5k0CdigsxlrNXUWYnAL0QGNK1BM6HLo2cOQa0cuJGUFEb+1I5FsWZpwX2gpBcs6UuFZtFh4EiZfPgkYpsaqKXg1DGltrlDgEgeqmaqf3zv+pf+4Pf+t3vnc4ZQDHpXImScngnHK48qxpShBKjrbUQhiYBgBCUHWYxVQrajuSROYkFGHva0ysSeZSl9UZFF30wFmEcjBWVuoKA2AX+FpM25aNQuycKDG4UXvLlWlmRNo3ZeTO7uxu3urSJyZrIt2Wv8jurdo0TUPOqlq1bZyncRxaUevTT17H1exghwbGudcfkkMm7a5bWC5z6qGAUdFDgsQzjacipKZtrqUdABAPMsgg0iqGNJ6cnQE4vzc88/y979BnnlzqK689efzoCsDrLz348qd+49l7Zx94z4vvfOH+wAGTu9xlafP1bto/uXjwzNN33/X0dwL4wktfHFIOQ6CB1FbBKkwN1UjGfU8SQTJr6t6aVW2Dbmtzim/ZXE078TxRXjz4to0iYmvtS1VdkugqWgvcIZOZN/UtUlGCliwiV5eHV/AygKq22+2aqvXBKNumcbdAV7Y173JNUWEBMO6GDb7TTM2aE2fOvI5dRCRmBm6UU/fBOdDmKkMWotpq2M5STs5uqiJUa+dX5Wlklh5XlGRjfS1LCWMUUecy1tpSmNYoGcKkEp9MAH2MBOb1eDhsWHghBvh4OHYAkBwlOSELdGAVOQK4aF963ztPDvOzn/vcy7/0c1/S73g3gA+965nD/Eo5tjOZmJNj6QeCKtzJvW/kJW9vh1oDNatpTPtYhsx+vXBtSGBmGgFkquyPnt4P70h33vH0M7/+uUdfea0B+MEP7UeZfVEIA9y5Qj3fy5vZwGldJHcaETMYZlrD5eubTvmGg4V1AimJyBxrdCscSo7EQuIhHlA4CBr/u8rtmMjVTa1TmmPqQZxSUnc12wjhRTWZEtMwjYHc70NMuBPMrKnmWJJ3GYKBmpkyLPAHbSk5jS5JkK7LVWIH8M63j4cjf+Gzn7t38h3DTveUY3WzKDnvfvFjv/4rn/7avaee+YHv/34A73jmzoksyZc3HrxydXUtvACYprNhOlFbSive5Hw3ARjG/OTx1fmde8fjfHl5Ne1yfLPzvPjKK70tC/e+pMI2NzePeWofsXVXFL9p+GRrNla33XmXE0a25aZAhBm5rndbz66N2aLBvx4k8U06PDbVyQopNYc61Nxi9kQ3USbOa7CUtmaqQkwOcg7dNDMSccwZGRLPRiJ299qtN6yqRrcdPRYiiET8e6l3fDOVOrp4gsgVsr53qgrTIQ1t6EtI/x0/pbd4tW5GMO7aatQMoV4ki+2FHssh5MEbWERbU99mLjyNJ0a4vj783//PTwP48R//Ox/7hWsYZMLHfunxRz/+Y3/mz/5RAH/kn/2D83I9DndIOSXxPjzyxLxCr4xWYBkBzqStAkhDHKpsnYwC7TRSqBscRJ3kDvY1JAIW00IQmAJhmIcEstYKPA1jEs8AWmm6VCsN2R05qBbHZiOPtL8LS3OT2vrc9DjTUJFsYt4/uuT4i11eXc6L5fEpo5OiyzDdASD5afhd02bmbO4QAFonPbi63n3q7OLiejcpAEm4uz9PJ2/bn7/3wx/+ATd59dUHAHb7UxCb2Ui8aKVtACfcDEpEaYgvWx1z06ZGLWImGkIwkFgTJeFsLrY6shjEYGGneP1iq9ZT3MyV4NG4C3HrOnl0t3dsWkmg3bMRHm2hjbtJuzw0XY0ezS2BSJhh1jpdWA1MYIrt8TYKJM6tNiekceieLwfcWdi/iV3rW3KRYz1rbq5Wa1tKYUgs+TlJImgrTBHvvrIS14bTacXtuccDR7Q5xVYGBzOnwd0FiP5NmwpnpuShqYzxmVrcBTmnUkrgsYZhIEGtxZalmeZxtAhFmtWtZXAisnk+XF8CyKaJ2iSe4NTFECAQjFhSnKKrGrQns0C4arUuXiODqtMaj53DAi+SI9rZamQw3bAIo0V1dB2YwQFXt90wpGGaLQG4aLUAxjQIj8KHUk0GAMuhPj5SHc94vGPWnZvU07IZzraOUbvtnai2VqpzH0GimDOT5IyK1m/8NoN2NIwyZLiTxS75uun1XMcd73YTEqyu6cjmtagmZ5JGBmBWv3DSYZyd2Il9AcCUKY2Aet4Zl4iQD+piMwWckrjdsFTW+l89cBjd4+My5ARGxzZGrKS5U3Nz9C2viBg0plYkVGulGOFxGN4jDtZj1W2E2lrmHDfh+ueCnUQSKxS9aDE4VyKNooS61EKoXzpmUBhJH9Y05/4jFl6TXjsC1Y1I3PppoCBIitgDNU9JQqXbVEMS5UCt1TZBegTamG7SeHLJLMzsgmYaOSbV1B2JBSmpamm6bRdCLLZdTM5EImRmCvOQKAgAbeYDICwkph7DWVI3R+YU2TAbT5TWjX7VYh2QDxJBs9aKyBZM8fsqRcVMmMASdoHmrUuADCIZjr436z1w4H8sp3wrANL7wl9xW8m8qUDXoVkHpAFC7szJg4QLGIiZI45ks+nCPALaOnMl5R5+IRLRyhtJPkYqK4Es5sqRRdea0oZEvjEqa4Ray21Vj92IcPvhllgkcta8Kzz65M9vEkC26cA2hBbJU56uDxe9gPAaJI7Wyjr04lvEEMQzQT2fqAfnMnM0ZkKmqk3L4XgYpg5wLVo++tGPXi9XP/SPf99wZlUPAFyaoU3T9OTRYcznrflNYUqu1mqtBB427katvBbTKT4fEnVdw189hinunoWraRaQcAQKNre0qjxaK92oPI5rMGdXV0Vra+pOoMAfrCkDG5blzdcJNlhsrcsN6Yo5SnMztJ4gVoacA+BUWnX39SyMCqznkMeGPG5QNYSTvcO8iYMaFcCOoOtnRiIySzBmyo7OwDckBbXqBBunvE9T/N2WtpRyPQ3Tcb5alkexNAaN5+O9+8/fffuzd1tLAF595dHrrz64vLz8/Fde//LXXnvPu14A8C3vf/duILML1QcGe/T4wTwNAKYTOT89W46FHQrt1TiDKCXKgoS0Oy41ZkkpT5IYQDIN//NSNOcB4FIW05pY4kdWi+e8U4tLunXlHrE7s0b2e+absAMDWsrCMoQ08NHFY0bZ7XaEdH6+S32XznkgVG4aBCdOPKxABPKmQEQfx+Q+crx6kiX3vwANQwrwuHmDcjyNSQRqak7o77gQV21CnIgZ5Ny5P7TaJ3LOS6sthGPhOw09HlEIzWJm1xnXImuwnEo5AAAgAElEQVRmuHp482HM2Z03txaZOZRB5LB1EpGGQZI4bJqmdbxL8KLeHCasnCqAE8+c8F3f+q7n7z738U/85id+5VMAhuHdZ3t55vRtwtR0dm5JDIC2hawN41iX4iaEYa0pyYjdFVCsWV+ck1K1tgiN3HWStpOi9fGep6fP2ZBnHwAMw5no47fsloN6bXC0putoMkziq6ViZTC1jVJJBDalDW4dEyFJrHojauMIx9SWcqZeKzQwVkVrqr51euihvSugReAy5fjZOPd9FJkZgd2TjAptTWt/dQHpaE3cCh8nth4EhpwkR5oDg+alDft8IvnyeAFgP+2+5VueOX7q4td/49P3vusdSSjWRI340ZPLV7721T/4g9//9FN3nz5JAAZcTdSmKafnX3z48GErS7xi4zQu9ZglNaKlKYDjoXztpdfe+973Ep1eXc9xoOU0ujZ3CtU+3gzRCG5lkNWjc9g8j2FbeEvPfGMCvxXFHZPYnANaya21eZ6nYQhhWle039a4/l4EEP1wXTUJsPW/8g2R599A3eDrcthhZnVpktMm73Xx2H/enm70K5tgFKl5BP+9Fjzr2ubNahrf2nsfUmYgMQKxRr/bn3iLKk/bd21uQe8KawKLAC4EFlpFbWpGPTPXu2uQJDlYQcz59def/PW/9vcA/NqvXp+eT8Nwdn19/fwL51/96iv/xV/4PwA8//xz3/PdH7y4uDjfnUEtEgEJ3v2MrSlc1nIu0RiXbcRbhEr84nA84cHhtuYIdEV0bCvgndkTQoPI4Q5j+ZrSDWcwcY9X4bC17vcnZsWSFuRrzQB4GK+L0siahsWhPgIYp7OUG7MlnO7SyeHiiaEByLsp7/Nx3jcfpvPz2QnAez/wQRRf3FgycSbLAKb9+YJmh8fv+O5vVR2bxn57eHS1PLy+WNrZM8+9uMw67U8AEOdhmNAWrW0ahqWVONVLrTA4eBgkBnClKjIxZBBk7V2lmbu6kVbYtNtlYwDLYSmlpXFSl7aULIKe8kXmDcYa/UbXEns8fnorkLU6UhrctGNAQwMb/upABoOGzIFsNLg1JSLmlHO/2qJk6gtq5m3OpXBzD1pE3PitWdj12zf3EvW0dSJVbdoAzOUoOXX8wUrI6gQWEe/JidY3WwADOefS6mYTi62diFCHxMeAo3god5t6oqhI4TwN03Gp4VKXbm1Q9w483nRqIgSQKju1JJ6FYpudQEKJTXUuOM7ZFMDpKNl1ZKNWff2LGQgmtsa13D673D3GJSscWhFMR/cuDF7DPojITGuNRXdeq/2V/rCWqfHbMsmyHDUN1y4ALoHCCURDU6XKw7g4AXhScKBp2N2vGJa55GmIDyGzgDmtREIAnJBECsxUW2uRRR0MQogwZ+VkmgF4Xaq6WmtCIzlc1AnAdSlpGCVlAztWQS7zNO6BZg6W1OtvssKT5p2OUzXNcABHUldPnCoyExMdOj7TvWklosTCQIsclm1Q/nWjNDLvmSgaamsG2DqHPtQPwUeJPTQRwUzz2iGq1hi739YivYnytvJumHlIYyIwQyXWsSZGiSg5ITF06b/DTBtac3MYS9yjiRKhkYMtdvkhq4QTea3OZGYhTtdmwsmsg/H7BkibuolIztlVl2XpRy+zsGxYg62VdndEMob3R5G1mxX607iJZLm/nmp9dwtHyM9UzUzTZl0Bw9lJSZKbW0BG4URiitvdmQipUedYm6nOABq3JBmrLtvs959Fpbe77qrNYLRanc2MuZ9uviK2WUhYIgHODbR+dtGxl1qIKOjB0czXWlvtLat32ITE2paEqRtSIzM6mbcI1VmhPqGkIzCJ9NiFCGxnImLa9iprnovRiv+JR7+U4sacxxDsBMbfzBqaquX8JgEecyICkTi1HCsLR3+Ses4754giNwv3tZqZE8fpxmRmxNngukaREohYYNDaTJVT7gwvuLt6V4v1pEYi7hISM+YU574TO9Hl5ePdbndxuPjUpz4F4O5Td87v3nnjSy/LSLuTfFjeAJB2FexLOzonhXMfZyYRAxdB5mFgGvv7VhuMons06y7b8CI2N2ea66zrjN/UKJMxMrNM/Y5prQS1xAkRFbnR6TcT0CbKXjnJqqo9xGQ1MZk3kHHqkz/1xpw5CTXaGKgU+8nIJF+d/GkYTbEsxcyGYYh5UDWdSxMDgzn13KigVcdNvYm4OgQBBBJm6wpKm0Wy2c6byCCK5lhCZccy1KJmJOAOi3W15omG1loSH7vQYFiq6/LQyzU5WzEA98+Hp5+6c1jOvvrVB5//8td+4Te/AOA3P//q937bB194blCvp6enCfrgjVcBPP3UeW0Hd2ruoNVlExtwJyDNxcbpDECm06urB+V42O/yNKF1sNxkGuCJHqhgFvccN41XqoFKM1ovbAZY8mBKsbwiYvOltkLa8jiVJQM4Oblvdjger6echRBY2fPzc/cK0lVIt8rjkRQOnkko3PqxYI99INjrUiOSPOc8DAmQ2pbm2oNRmLU51JlT4iwxdjGH0ZgnNXNH4rx6Cx2GeLU3p1I/QOBxNG0DuGFItTpctbUYtA1DigSpuE5vaewDNGVEnIh34xj9gBABhYkU3aZLZk2VyGRgT+akAOzqcJaTza++7WT6vg+/66O/9hsA/vZPfvTbP/Su73nvOzBZUBOGKWBX6rVwgi/NPXXTPlIfurNHWRmHKqfJjJJXiLhkAHNT2OJaJ+cda8Ox2gTg4kmdoKdjBhaDr2s9dkKYsJr2uEG/KQKYwUEgCh4PnAEKq2wng4B7J0ZM0FghQiQxa22uylm6ZaGnRsIJnCkExnAW5/6FVshjwCqd4PFTiws1J2Kutaq3wHjFUESIWRh9EMNOEVBaQEYkUGEeQ9syDTaXxa2acsppN4XZ8FruTC+8+Owvf+I3H15djvfzldWYZx8OVx96/9vf80x+2z2eH34ewGnWlHm+puH8ORnyq6+8AiDlu8+dTG32k5N9Yl6uG4CXXnr5l3/5E+973/uefXY/TfuyFADLXN1SVLqro76XSwEkB2DrDIh75iCZGaMTfxdvcPI+XdpoCL24JyIBBwyyS59rc1VyCHXSduehfX1K960ac+vg6benjG6hj+7bvKz/G2L++iDwTYqcJTVvZARF/4sBZGTNd7sdJ9HaYkWh6mYRjtihS7FcWTWgawX8u+TH/c5qi5sMlvD8wDncx+uUJcpKv3zymJllW0nR133Z1Ziz0axvf+NmWpbZWonxAAm5qTd1KEgjRcWswdzRAjfWEw0JS6uXl+XFF7/ll37x53/5Z54A4PFM8/7hgyvKw9dePt67++KjN14C8FN//1c/8r3fQzB3Je2qUuLIQrdg9q4sFlZvwpmETK2tyllVpZxi3RgDUyMYXJiYBE03C7i6OYGYjRhuW4KeuQlnIlFbJyzO8+Ea1KBexYCYROweHReRQrtUlVsvmseW92pellwq9if3r65ei4nnyem0GMs4TJO89OpXANx7290f/Of/yZ/533/i7PzO9eOrYUzBx/LjVX7uqX/mX/hhyL3Dcg2gXuPJ0fP52fUlGfHJ+VkkLDx8fHHnzjhN+4uLx6WVFW3e3FP3KDOFTiAzjyLEODFLMJiG3K8SSYIxzD0WctaUjZKyFbRqaeiGXwFHqcexU4mUNzZVzcIkDA48R/fGU/wWQ+Ju8+yje6bqTuBuEWrNzJljDyjogBUiFl+nC3GNqSpZieilN722gTZ+c8jrN5zW3Wb6mlmXZptqA3OCMGF12ai6e04c47FeBzq0Nl+p1WsIyw1jONDTYb0RZmvaXAcRco+BfmQyxpI7pR48Fv1uzjm4e/HvelKJa9AS2nwc8wAgE1lpOs+suhMZ0gRg5JYhVBdYzeAcbHW1EPxjfbABNFeHbyPYztowNjOHmbupu3H3YhQVZiExN5E89OQdqnXpb6Cw38RrkhOKlmL+BCOAJe95d2LWluUKte5yjqKk5T2nExvPm6tro6oARhFxCgBVAHNisEjNCCZM5kgh3XV2mEgGkYGCjIuUtaS5HLTVRk7wEFQt6vvzOzaMSy2OXmJN+52Tab0uzZi6W7ZS8t2pDqeVhlqLDwrA6qGUkuDqZWLsyAFMHBRwJ7MKl3Wuhx6R6ttCGkAionXiz34zFaTAcAjcvHMA2Z3MiVUVAhIOj3ZsxFfOTRgRoK4iKfBCbus229yEmanVqgzN0vV9RlCYWrMWlS26GMvdPa7IHhAJJhc4OED1/dfa5g2trbsRa23DMDWrDBJZUzjdSDJJV0UyS9d5iXTSILHktKZzmLbm3v/olfHZIGitBVE49kVE1NWbBF+5W6rKHHblELas0zpGc2tNmeEE67BwBsOqCTNt4oZb4OFoG+OICMIACRNYfx8OOJjZyFtrVQsRcUo5fH1QcmJKAeVePWMSByjBiRHb49W2TSPnlIY4B4mZiGvTVmtKaVg/mpQG1dK8MQTOnfTLJMJDmuDqatsEOjKN05BLUy11O8jGcSQhba6tResSv77W6k6SUvf1UeEszFD11hrEN1oHBRJ2/b7cjFxD+UwtFNVorbhz4uxOqm3z7lpQasJNSNxp/wGdJS9alqWOJ1NopIV5LgvAu91ZjIGPxxnA6ekpER2Px2U5AhiT+Ir0cCd1RLqPwq+PV/v9/sGT1//G3/iJj3/iYwC+/Tu/7d/+k//WR37w2yzNh/IoTxJz5WmcLi+v75w+XwsiCSngi602YuScmJLp6tECbV6vDRNd485IcjxeR0fkbm0p436nWrT5breLyWWtFebN1dV6PpNZh2THMbCqs+IPkiyq7N5WGqhH8HCkJDL6peIKSpxYGq8WWcBJO+aJKK2Og1Zt9f7YbbOogNyUmWFuXoNjF3TasKODU8y1O4Sp29sMAJomHtXYnAkiZO6yIvG9mZN173Qf6BBxErUjC0Xb51onIhrEbFlq3Z8NAKrVoks+2Z9+4G3PPn//C198A8BXv/LyL/7KJz/0rS+88OLo1cv14dln3wmA7Lgc55ynVY5EndRrrM1r0wJ87ktfAlCWw53T4d7ZDg5SjcPx7Gy6PhzMbNpNSfJynONtSknUPUliGo3EYzQOMAQkZlZKi4M/Nqgi4nA4ezUAh3IYJxYewkyITACO5ZhSsm51uRG9Osxv51bSm0p/d5+mIRQ6qrVG4EWrzrQS0SM60YechzVMoVm3hi7HxcymaYr3rmkzYBzHZi5pYMnd9rlKq8z6HaOtNFcRSTktyxxS7TxNknKz2moz3JgIVkMNHMZAEkWPU1WinBKXWrqRntgC1kIwt1pqBNy4Hs72NFSc3r0znX8YwC/+xqc/+7mXcWEffO9zd5/KTEStARjY3KyVmoahWX9D4SbucO65RCEIJEU1bUXVU+5W52aLeUucTsbGvFQizyOA+biM51PmplriFVxNSc3RKJGZ9cIoKn0yIjIiNQ5blpN30uj/x9y7xVqWXed5/xhjzrn25Zy6VzX7oqbcJCXqTpGMZAsOgsRQhAiJIiNObCO2EyAO/GLED0GCIH5IEANJ/CC/GLFhwDACA0H0YAQxoiCJFEOBoki2JIqyKYq6sMkmm2R3V1d3nTqXvddac44x8jDmWucUSdGOXyK+satqn332Xmuucfn/76dljQsmIm2mqhA377RCUEucnRpnktKfTaJweBj/Vg1gH3V5hMV2CWg199YgEW7fLeRJxAjHOmd25kRC3IMGu+DO3SVJnzZGirx2fnpsb4RcVU9O9lOdD1fjya09AKV6OV299IGHx+/80Gd/53Onn/zu/Ta+RojokFSn83ZV7+1Co3WeLXHZvvPs3bnR4fIMgN3bke8ev/2kjaenJ3eGYR+Tso997PtPb23HcXRYCJRSSvBsZmpdIxNBbu4gU7+RMraSrUJ25KDoNiUcZubf2Hioas45uODd6wRnoqFswAQId2df7BVxc5Th4fCMqu3r5hrfLCP2OXMNrVbplTzF6+uHKtDcybkv+UFQNG3xpOBlWm3u8zQVGtYo6CVyoXtFnfqIjDrtdp1u/HNWUatyYanVuJuH4r936RYzUdX2/tnTW7dubfe7ODq+bqixfkSdSkarSkVj2ePWYBYbwmjVyHzGHPbs5WnVUQVYSxSgtka5qNpud+dX/tFnotJ74YXX3nrjd/n21lR9sjElmAD4tV/57PFQH9w7mQ6XxKmnDJJVbebOuSTmWFQI52ZLQrlOKykwD4MhObmRgrtJBdagYtxNxdFDNnWDgRnsZr3yr3N1spRYmLxVcwaQJRMyi3ialVGEAOy326dHrorCouSKFt0yPBdJVHJGGser/ektAGPzSd0I3mZIi2f+/Ue3/9Sf/ZPHsye//n/9Agxj9BFnT/Dg5E/8yZ/8Iz/yI4eJjmPACHLa3n3vSk/ufCBjOF7NaZMB3L57p1vbsqSS4uxKnDdlA/B0HGutGRwI8Kra2y6yiGoCeWHxRCRFpzZOLYzMmzKwpGYqoGmaS2hvc2ZOpoACiyy/9/M5k19TXbypOcR5SXZerSTRrJEIgfl6NxN9hTa1tpQHrO5zrQxfe48IrZO4uYgWZBX3e+iflpd083m9xJREsV2qtjpORJRzjrU5x9PE3M05UfT2ZjqrWYN3V/I1XSMEXPAILumBKc0qzPMmu7W5VgDbMhwvx8SJmL3paGN/siSiWolA3AEx9Ti1aYQqk8MaOXjYAGjNr56dZ6f7p/t9yTaNAAQtk6lV0jkPm3AfNHMyJSeQNfAUL+si5MwJbl7nyBkyinmuMBikDtRI13IUSsysUDBXXliEJGAnYabOsFO3pm4OHk4OjQ4qAFD2w8m9uR7mOsF0OmoEhVLZc945BZIwzfMI4N7tu3Wada5SKC39DkDjPCuHTptpjXlyT8RGPNocc58y7E3YmOZ5VDOGBSOmEYayNxE4bzalTxKIJjet5vCRqDUCYKV43lsegARHHhIAP/LkVwrS5nnIh+MIoMV6lJjdSDUJSdAMYEpx4Ap8WT26MzuREzmcoj10EBNBEhuhkHVZR6dSxcMwJQ7AfWdSEIdSNXous8YQv6YpLnaTZiSiTT2Bo7ZnInZV88CKhd68Vx/M5upEFGLCkL1ZtwuQqVcATW0xhKSqYye8aEvEkxpE1hF7SklEHNpq7SDSPlYzqGmdmVmk9ybaGhGpW5JE5lESmDdxaTq7W9C2eo/cLBiRfagBNPfAkfZHKnG0w+LU2jTPNaUUKR/x2UZqOfXJn/Xy0MEgZsBFcjR9mGuzpimRCLn7H7gBR/VGzilnLjlOsbgmyCgnIWchZEmNOxWyzk7kScShs7Y+0lxYn63NcVu28AaXTSmbWM5FGXec51xyojzPo7utW/o6TZ6cGGuaujBJSs5Q1Xme+xgpCRGmNkfCUPc7OErKgKhWN2B5O0TJrFVr7LQGbRCkmbZa1a2UFC87z9VbS6lsJLMQWo273ZmRxZtLGi4unu2GTfQDpg54CnVUh2nHBT87w8WO02HR1ff7cJxaBJTmslVtPR/RNPIRCEXnMW12CelqnJiycAJwdXVRtrsnT9/96f/x7/7sz/2v/8l/+pcA/PCP/NCQJ0KDHQprogEAPF8+m3Lat7m2WqMjsqbMNpQS1tPqtvh0PA2p1trUUk6hO5rGabPZtDaT83a7ndscD9phyEAzaiI0R2wqCzNaM21NIDEQzVSsmROLZJhp0/hsN1kqVYAYXFKJEf40T3De7/eRp9uOXSi4kYEddZwEUjZbAFVbaEOYuTPn+9PX3Azum2GYpilGJGyec55nVW050wJ4cxFRbyTZ4FGsqFd2JGZhpuUpy7yZZnObnclqFAMMoE4tS2Goe1tXbVnYzczGnLy16h2XRKawLl9UqzOATdkMyQ/TU7bDK/duP9w/BPDqC/tf/e0vf/qNL5/b7e/49kf77cnlYQKwLSnnMk5HoO1ubUODmg2X5xd3Tu8dmr399Pwzv/tlAC+/+Gijm/fP/N7p9vZmU7IBOB4uSqFjm4+tovrJbos6AnC9Isuw4k7qxJ4X6yw7kZoOpeMn3BtAwoN61tk7/d1gcyUSIwaDcoqjvM5TTiI8LHnvuiiXTFJqbm4aR/wwbCOs28zU5m4QzXluc8QNZMmBiZprZWZKyYhm7VYyM6ihtkkSJWOtEyhd826bNTYI94xVBUApMczVa/wsJitDPh6P8BmouwgA0+lyrgzGcpwveRBgpnluAq82SXIAUhDFwOFYkfpqlABjcSNtySj3IHEiFuM8ltKq2csPTgD8Kz/4nV/+yvkbb5z96ufe+Z5PPHz0YL9xBTAfjqkKD/uWNw2eOKwchunolXy4JSyCCkDmmeyYGZp2zTPNV6FtKWX7zntHPpXN9hRbPa8AcLLfUH3XCWwDZ5nmEUDJtN2VcTpWWBp20bhpS0kSyVy1TZRktwdwnK6YXITJAbVelDhHmVvKRgi1KUvXWrvMrR2dyRpyGrqobXJBEiE7togFaTqpO3MCJTeKaDcnEBkDUgr3yCpMtQEtleyAFJ7nuW/rmNXnLKlam8e+DsqyD3tprB9CmaIM2eRmSiID0TzWIJQV82pP7+7k9bF85a35Oz9yGwD54aVHd2FP5qrn43RymgHcuXNvOjyz+SglHc8vXvvgiwDu3zl5753H9aqNuT28uw+g6EsvP9x9aN/06N5Ygk0GbZVxvWa0ptZi5BrkV3Ii8662m+Y5Zvecki0KI2KHu65FRr84UyTUxLDRLahZERpHzTQSS2iVti4IkJvKjUUVIQZdpx7wRMLdetn1rp0BTD3ZQcOKT6axViMWuNdxioXStgwpFTe3pkHWMKCUoXrNLKa909vtds7EbnXRV8dVlCWFpFFrkJxscf92607MGZeZyzeBcfhzS+nrv0AOBneUeJzq7AYOWFNK3KZgM/lcfZqPZxdnp3dOu2BwfZ0bSTTxieaU5nk0t8CRmvk4H0OoSOTr5KjLyAnESVVzilLEiKjHvtFKCyKjnMtJU2PJsU+epiOSM9lmNxzGK1QnJADz1fShV7/9jTd+fbcvSF6DNKlVVQ2JKzH3eMWmlRMF4XGzk6fPLgDsS66jpVQuzp7lXcubOL2rMG/yyThO1KhRz7hBiAhhHR8ZohUFXGptJLopJZYWcNJKSGnSZ42Z0wBgKJiPUxvrdl+2Cdbjk5oo73PW48wYyevF+SWA/b09iYz1PEu5VbYxYDKbv/3Dr/4X/+1/9XP/2z/4xZ//R2+++VUAH/3od/zET/7od33vy62dP73wW7cfADjqxrf3t9vhYtaiE1jHOkZH4dBJJ2bM85zzBgA1n44mQkWKcaNlLM7NoKYETx4FksPIDY0F3mwOpiCDj+5os7PkLES7HqBrUGsdpUmIe7y1VkphECj1dQsgQ2nNQsNfhJ1TtC5VayQDztrILQykSeDdy2wifeU2qzGzlBxK9VgCZc4x42ABqC8o1WNqI9/C5xWGlFV421pLKQ3DEPOg1loiJnZVpdbJawB0nodhqKpFNutMJJWNzhUg1aYaha5E621Nu1Cr39QYhu08j88uDkOWGIMej0dxE8CB6hracs49vspqZfIwR6BWOh6S6T6zMGqrNh8AQOlhoZLShpvUWbgBSGiuzb2mzCQ4TldBmtgOhXSuk9bh9oURgLPjcbspj1Iq5Doew+YjaXCWufk8j0yeh1IpARinejmPSYYsBR4PRgy5UNbWjnDT4G0CDlEnK/sDb5/NE2JBizLOlfNWy+lskIzWU2lJxJDMvHkgx4GraaxTS1moJLWeXhGjVSoplkNrqZxzjtGaJFSfAWgjZi77W7y7hWbNOrxs2Jy2CBrPYqahWJnqNGwL51TH4dCmtGUAebubIFcXV9vdbpBOy6Dtjsqg1oioASIO4DBebWC77Jgv92XTposo88zJjUrZEdE8TmGoLJlAPrcjM5hTNOduUECcKBVXhQuAeWoxmd9uNoZap1ZoF5t1g7pXqBEH5Sa2F7Dmps7xKMACE4LsTm4dp0MLqNBQiDDZTEY5Z69zLE1ra5wHysVqIBwcQBq2TefWju4TMqh0YggMmYtVS5ba1Qxgm/J8PBDM4bouG0CkFs6dGGYuG/QmRLmIN50PV3GHSU6auWlTbymnaNITCxwlSRVXGyO/KZchqczjTMbDUKoagJQ26s20iVBKyb2FUDdJluTbXVJ1t56OCmVXVG+JidArNwbBKnQGOKehwyWqulmWPJQCIIBTf7AGHNTVVeZdusbDggulFiw3I+nJT7FcCme1oUuImDu5hdCJaMuGhwJg4dbMuv1MzayBhDnJTWdUX8X7tcU2FHfh5cssRgu7kEMqlixedrEiM8SbkpTYKfXew6tDzRhoUUyDbdkRtbld027B5K6twdVKKFNCFTI3dYXqilkS4pRSt9IQxdyEQVOrJOCIeaAFQYJeEs2teu++mnvnqOUsTJuodQIUd3U83r57Z1I7vzwAeHp59ms//0u/+dlPP37y5l//mz/18Y99DwDKeO+9d1IemOBO0mGAWYPSqUZoKWFxvsRczWNs1GOZVd3Nww9M6LStRQAdbsGOjDYjo2BUm4X/sK+5MguFVLKH5LGqqrWUqJAIMRYZlSWz5uShpqZ4+kZ5lDlHbHj/WeymRGwgCnSTNvIe7ttWXXdfLPQZrfkNrpWbDblwwFPDaUz9d2l1Ci0qgMSJmZJTBER3AnNihFDkBkM7JFuB2XfBipKOybEwRyBLz7FvFrBIZi5CQZCFHljKLsvcJtSzLQ0AHt0bPvGx7/z8l7765Tffffb+sw++eP+DL90DkNgOV8dd2R6Pz3ZNbu3uAhgPk9pRCTwMr3/pS9v9AwA/8PGPz5fvv/n538uY95s7OjYAZZPmOu9ObmvzWu3s6eVuE2o6KkNSJyizlT7e7x6LTq6NNFMnEDIRERLYw5RMMFtE9CCKbDYksal6UFc6pzItmUB9msvG4VfUYLrAQCbohhp3S0FOcve22AWX/6l6cw2JfeQcRxAdE8wi6BxmzY0NrcPythgAACAASURBVJLzINzVuRYDPgluTtfRErsIhB2mEj/Lwh9LHRfmSye5Fgdqzbyu4j8zS5w2mzLrIZ5UZkpg4sQk5B5POUlh7G9m1euU3QHcKxt/cJrSvc998Yuf/d3HVW+V+xsAt4qebvPxMFsWpV7Guak4q8UhI9QRyyJUjCXJVjmxjzFVPj8/Pzm521Im1WHYxp728ur89gu74+VTSWDmUHQT2fF4oT7fu33v/FjZ+liwaSVv1WvN/UelxIRI1DRbZZ1oDk2S3RUkIhKkhEi3cUL11rTz/+AMox4O6p0mw8xCQdWSFo7DCBdPHIL5VRRNAQZ3b8ETWgNdQkViTYhaa2F8tXBaCalqs24U8uY3A6EWsSagtY3vPrr/4ksvf9sXvvz4tdceAcg8FrEXHu7PLtrF1fF9UwDl3o6cpzanLb340oNbEfbUlLG/dfJaKanN46RHANvdoG30BZqz4tMCtBYoPqFwDoMWe7AtdtmYNroCTOiZeP3RBtiamb12DrH5jJSf+NDQgzPY3SEh5+YVmxIPQ+D5tJP+B124RM7BDVf1vq9Z/OfuxELuruqt78RCzUTs2G1D2AdvZYGeCqVrMAdZ1wDFnR61eK2KJGsf1cUgS9DAN3plrkEYhG+mMfn6Ju3r4y0JfSHBvGxAFtio0/F4jBlNXLFOnMrgxMdpBpD78lkADwP98gasY1C4A9fNFGTECnBK2dp60S68N7UeTHgdCRpGaI8DTd2rzYCcPX32wz/0yf/l738awDxd7m7fOpy93xTb2/cZ5tME4F/6oz86HqaT7YlbPU61q2OYRAZxMbNaLRTd9+7dff/sve1uSDk/PT+7c+cugOPR7j98cS/3X/zAq1N978nTrwDYn2yn6TjPM5GknLtVDVBoZ8K7w7kGfEEkl1Sr9fYqyiRzyBBBeYfxMIZ/UI+M0/1m6+pNbZ6PALZlO5RBx3a8urh755Q2g44VwLOzi7ItD+7fPl5ekc7bnAFcHcbj8XD//v0/+x/++3/uP/gL43EGcLy6ePbsHaPjZrs/ztPF0QBsbt071PT08ih52G4SI6TWaFbrPLp3iwe3zhrs+jvAnWrAmLW5QoQoJfUa6z0WZiJrlYWLJN/m0IdGYiV7Z73VAElaE5HrPMVoIIfB3SMgs9s0AAEJ0Prxan1X5mpgc3PTxalRl4U8M7MIc4p/iuM8qenCz+56/+bt2jJ8Q1vugY4w/xZCpxsVznoI9CVQStwRa8yJiReGAsNhGsjkrgimiFBzQlfa9gduM2dnSiK80i6igej4i7T4otTBS07BgttwNzW4+1AKaeOmAJLRVtI28YbAaD5IDAI6IN3cMbIF4A7ClhILkrsaPPWbkRt5ZjKi0enABYDuhsp+qDM7coq4LbTqECaImpo1JDokADjmYpxmJJi4UYrHKDyzSx5yStM4hnso5W2tdmg0Ems5LbsNgErezFmNh/1QBp3mtJLg4XObqmuFhbJb4OpGTs2MFuUPi+QkIbZcgU3kcCIKmCG0oVdlTBR0LQAGYaIVHY2A00M1yvLaEg2UMp8ktn08wmoSV2dxh7pjUrvW8ocdHZ4QyGHQINktk8zznFb2P8gIrUZFF85FkJmSMjMlIpZF2Q03jhFOgGsXg2GYijo5c54nAEUGEgT3KnFv2eZ5YmZyZk++8DVLyZlzSmlqI1HPbGaDuoGDOWsBuxWwmprZDK2wAHQAuJoqyJkTZ3jS6JFNFQ6fR0FOKa2PNq7VvJJJkRJ9q6s1mHTMBRHR4mdxbTODhJGy8GIuszab2xL30a035IAyZ3bngJS1aWQklmSQ49jX6l36aBHu3kDGnZ+tBAhLYnFLVWPCQlEWhJ6yI9VauPpJkOamIYRHKhnMlBSsqtP8B8+icrNqvGnJU9XCuaNcm3UzLPfakxJT7cGrofA3U1sAE52W7NrVPKQgX+JfXbVCEWEzi/aPlq8Y7AvkvMMpwojI6x2oUY0JM9LC/vHIM1O4xFkcArM2MYN7iAt65pw5yAI/4T29EtQpqxRFRtQfZiZCCk8pqeowDD3Aeao3EEckq5WjNXDy8JZfoxNimmGlpCV41cw64COxBJNiPh7cnZA40eXx4unl+entEwCl2htf+W2Xq7/yX//lFz5w9/3zdyPdbdjlssmzztQ65y+JiIjBwm/fv4XVMeBmTmsuXuq/XUopuaLjVmNFwOJk120GETsSsUiubVqKQiNKcRWs3Lr+T+Irhzls6aKdGeq9jmi20gX5MI2lpKW0iwBLoyXLKeJOAjVLzBSJLzeCgaMuFpBw6qDqHv9DlGSeps5bJqqtpZKrNrSeMhURPWS9yKfOB5IbRiRTtZWBZG7E3f0eV52qJmISZh5sKdyJshvcqI9RkiwEoApyIpi3wOWeZH8JuPuRb/vSVza/94UvPjm7uGgO4Nu/7c4ge2cM2ccLb8cW/dvm5NYofj5b2jwK3th0vLw8f/PlV/J+y8d6WYYNgN3p7cuz8/lC2LikzVBOY5tep2cwmNcQfy951xJoSDcHOfXPL9CHDA+LRo0ROMzMyKEwrH6HFWvULaAxX+j0cTAxYc1BdnIEqzcLBw3OVDkRR0Sieeoht5DwZXp4yT1sxixsi3mtG0iW0AEiGGmU3v2SixMF5NZ9EExJKcE2bg5NoaYm14WPx3DS66bIlzA2gulKnK6zUfYkLMhRcbqZCAk70LDMUqbjlPOQ08DupBaTCOF2bz+Uk/3Ti1tvvPXs8Sa/cjoAmGjciitrQDHj6BBL7BsCGdSlWT+RpHlxYvgGqtZN4GMueRjS+1eXetU2SndPNgCg0+XhKksltqpuVMN72+o0TfO8UZq9xBfHMeJTJhSaw9Pl5ksUO4i8xxVH7pmZW/X4hHmlCRiBhdXg1udBHEY4ivyG4JgGzZpY7brrDqcnOXc4cWSVARE66Aa3tpbIMJckqsqUiBql684/yve2INlvZshhxYkTEeqQW97M9+7vP/M7v312OQL4wL3B6/vbony3aBvQHMD5CK6Msh0Kj206v7iIdpcZuTAleDMO0kRx4x6NQuszDGQU7v1KFJG4WKGAa1TKzQTTb5YwtUAwjZYxbrQQ7E7de74QZAMiK0vI102DiX8rgAWvb4yIg3PdB22Is5fqXOO36mmmxLa4jlU1TlqHTlM185QSlru1SDKzZtHoIL4vhTdVIl6oWT0K8BsHE99Mo5GeG4EsEfY3Rxs9GuHGf2QHCwjsBFkyvsjVHWQkQE6r5lbnVt2EfMjBk26VfEmvx7qCCSWLJ2bnHtHXCabcWbyGPvhg5pSWX7P2jYBbNBkxT+c4OMk0ZVbDXKdPfvIH/9U/9kcA/P2/939CNi++/GGr7eLy2fH47g987MMAfvLf/InL84NZVrXN7jSCWJqOZo2hImkYBuETAJdXc8mn42Ha7NLpyYM6KYCS929++fHZ4zfOz87vPtjdf3QK4HA8lCHfOrk1jqP12IseJUMCCXc7LTlprnMd53mCueUhtjXDZpim2kzLPg9wzrcBjA3kc8k+Thep7DYn4QHj43FMTjRkJVppLPfv3KFEREQlP3t69uILL4Xq5+zs7MmTx2+3rxE2t2/fBaBWh/2u5HTn3jZfXr775BzAjMu0vX1rty+bjc5X8zzFPn232223wzzP8zz3dIzQdDk1s+UB3YtUoRSX5moNEZGUuDXUqstXdo1BZ2bmXpHeIOzqElDVq6TWakwKruvtKHg0dlG23ss5ZxY8l4Ta/fm8Uu3Tgj8jcxJnwnO26yhjajNJKHKT+/vPwhpe3klMNnU9vKIwYhHJeeViSCYSSmH9jtO4+87icDC32oW3TgJKHeXZ4VBq1RWxYFo+K2gSJVjPQJXot5mwRtWwg5ViRl88bcg3ZgQc2kUksvV1lhrcyY15ZYF2hZcpx86vAW5erdUsl81mJgBpt7c6X06HIrLJe26xsSOAJA+bDBjL9uStwxFAKxvOGyBpg7UlYlIbN5OEwXm0hMXDNZlXB6eUOGE5acFESdg5cFS8zH+tNSiYZUjZg6hW7Wb11Wv1xEIUeSVm69fHdL01Zr6BUDI3gcN8LeKJHeQSnhoCx0mbyEDG7gRrHt8CwcHMgzS+hu4FxaajZNWCvTrBb+VimME0TTWX/h7YiSCtaacKcEwHGpGLMDy+o26OgKuZurWch75W76F85tbgzsw97CkFiNqYOSWymLwoglzT+9EbztDraWNfzhFgAdpnWR/NTKnT2Y0sScfcrEYQdSZVrDrKazduqE/ApkomLHkYoDfQqubXwWnwCHQL9WXwqnh9lJHn6NskvNPRRjkcJEKgZh4dnGwGUG7VDZSSJsRQL8K13LsXuSfoaVUyd/bEA0ypWzKoB1aSd/hC3HhgQwIlklxjbV9tqgpCKUPOW97v/sANOELG5ks+8E0Uqi1fsK7hE+Aggmqjph0YliDUTbK+ht6paVxSKYShRKnT81Nz1+ahkOkRCSKrP/brTIC6zH2DZBkpO3FaBZIaQEk5hLhx26p3/K+ZiTBT7ivizi4HiJKQeYSG3JhbQxPLSnmIo7ZpS5LNrAzbOB/H46SquBH8EcCYuFtIGEg9OSJYcmpmttvt1GoctnHnuCtxn/sY0rDbXE3jqHXU6f6jW3/nv//bAB69dP/f+TM/sT8pJ7t0fvXkwcP7AJ49e3r79umhXmWh6L07UCZJpKCIcGihHatjmWNv2AcBSdwt0tGbLQtA5v54NndX7rqMWKMGLFq6vsp7Hhkt8dRLpye5pKgPDDU886XIFC00jEhutCLUWovoov4KFPpjd0CYgl9o3Zzuy/bvmop8k11/s7pV90RJzfJ6IZmlWNhQr4fJHAY1chcSKV2GxTcoceY35inPVc/Lkt/cXCkzr1HeBIlv3QwOHTrq1c2sthmuSZhQAbTj5CMe3Xnhwfe+dv/RrU999nO//KlPA3jr7Rd++OPfd5o3m3R7fPa0B0Cyz3qcq53ceeHk1vz6668DILr/wgfuUb0iory5NVcC8PRgnE/b5LuyI6TtNl3NTwGoF9hEkYZF12Z0JwK5mUaZFZ5wIu7i7YhYAiIZunlEmyhpsBskSrB+YtDztZEDxMQdsBK3ILnCHUvsllpDY5gnIQIHK5Qd4pIkW4Lr2ryxq4nIuuRfQ5Hg4gSW1NCT28PVn1KyZqpt0ZWwGQPJ1KITjKWHegWCyOOhJu7GcyHAUkpkQ1+uNmgzEzNWd+0SZXaW/hWHvAuAtdkgjpycwR7EaXcXqkXKhz/00tOL8t7j8erVLYBhe/vZ4YlkqzqKRLQY3FLCVkmBI5FHuQYnaIGxNwa1KBnN55RKw7wddttkV+8+vju8AmDY3DvaDDkKWijngi7MLIl25+8fN7KNs07YyR3OJE7cgqRtxqYGDkq53ejCY1zKDSCX5ePKzKbQJMnMmXJMmZoF4TeWTDFGdQOZahzjiTMA4dTqHBXJ9ZlvLeeccyKi1mp89WujHmirVHLfmtaqbmQxFLO1GYirxcywZGeIiJCfbvhqfLY/fXTn/t23Hr8H4NGDl6xORebdpsySZXMLwH5/mnS8Gp8epuPheF4sA9hud5LIdNZ5FiHJYQGYNsOgCu0nZP+0kiQimqsyXx+VtAaLLVTpm4/jXrZa3IwZFGZ1X8fTRCSSRaJEux6LLHO6fmd8I0HwWzc2AfbgFKec9rT4BTRYaw2UEnNeHnzNzFytzTUyM8ncrCEO1fUnCdu1kLDPJcNt6gBHJjQv+7vn9VP/bGiNONN5xYguz4jnygkmAaU+aAuE2zIwjxMk1MzmaK5QBDujG7I4ZJi0ApgWjr+REBE11whQN2/McGetrdbaqsbzd13lUcxaOqfX6PntOgAnMSF3MbO7t/d//s//26F0+Jmf+YW33vgiYJL1k5/88F/8S38OwEc/+sE6v8dCKZXW5mWRayzGIKABHNNG1TpsNwaeWtXJt5tTAI8fn/+V//Kv/vz/8eVxxO17+GM/9hEA//lf/o+3p7uzy6vdbqN1dphds2g54JDuXfXp1nJOMoA0QaXODGD0BtZJDxsthmKzADh/dmzVdgNgNNaJlrbo8nB5+/SOcHnv4lkmypIA/M2//t/97M/971cXz37gE5/48R//8ZMfOQk7Symb3enJ5dX5OOnVdAHgnbcev/batzPhydPLWuv+9l0A7gNBoHo8Pxfx09PT+ISvDlchoxiGYZ7bOrZw91qbm8ZTA4AxC2JZZsGgXWmyzKGfcutzCk6ciSSIEmu3GeVKj70USYtFxZb8lI5aXG6xaPfXYWVHxbGHbXwNU2BmgoSeYlVVrHKMWmvkra6X0+pcuJkk6N8awvENqUDxDlfYYTMNkmgc0+vHGEXaPM/xrqTk1Vi3Yk3j046j6+bHFR90ouBO94qUmCmJEcxM4bRYFIkc5qaamTshxsDOpubOJJ5SIgnwUx/AkFOWDnH0VptWVwsSXwTzmTqSVBNFmoybJADbYV/dpyNbycc2D7HnoARk4mIEszbOmGUHoJYd8WDKBqK8FJqmJdtxmiYB0iYGHBNRJSp5Y9VYRLs4PVIoLWTjQsjLZqi1pqbEItSprkrXkRl04wC30CPdyA0xX8QvBBHBkhJHHj4lDyTFWin3+xockU8hXArIt7obdJkAopMoIiuErrMa+pcJ5Ngvli0lMa1jq0PfQlqn4omYwcxY+sdlhpLYiM2suV1PqLFwSck7S4PBTB4DPTiDFo2qRxake/RWvT5p1YSFYg23SIFaqCCz2HKqU06RaxYcj67sJuNEkkQdbEICbQ6gEhGLE9yNtIN8HS4EYnI3hcY3roBBQS6garpGI6InbZC7qeoctpGUMmdEsb3QjgCnyIxgcqa6+GSYhSW1Zk7FJAFoJg2icCmpMGE+RNklRErx0ItBasj2pWeVLglH/XRK6VhHCgWVdEuHhrHMhblYOOkYKm4uTVLi9I0U839+Z8n/tyKA/sLv9ydf+40/7e7qgdriNe0mJDTX4dUhaGEiZpBYde/Ac+RMKWIHyJm7dtGipJXIsrB+RQBJtiRZm07zFJanKPjmVjM/lzZHPazRiagZRUA6MQfg1nuoWRguTESEUpQrzAus2FxbFZEEMbPA/5o7Z6bEc5vWiWN3vxgSWEhuEtObq2SptQ7red16JyNJQByyTINDaPZwurItC6QQ8bnbJpfgTcAtpb4eY1hgh4yYc1KyQz3+w1/7f54dzj72ye8GcOvO7u697Vyv9rtCZHOdo3QrZVPrlIRaq1U9tEKcZK6zmQ5DikTDIFWDAIiLYN2PacBBMxG1Wdf6uIemuBmWLD1Y727JJFFQXaHEiL11ZHxGaUghiyYyqML7qcfMo9baGjOLpK5PY3bHNE05Z1vZ+0wOVzNmEpH52NFuuQsrokXkZRZjUXqrKjhdz03gQZ2cxylwua42T9N2u2vNruMkOgLK4jVXl3zo5JcHNt0MQv66eUf/v8QkqalxjyAhVQMs7PCcNNp4SUycWvXaiDgDIMuFtw466FQlVd699e4lgDe++PT82fF0f/rSC/dfeenWfs8AvvTlz4vwg4cvpuHB1x77pz71KwD+8L/w0gfuF6/t4tl4daT3n54BGPY4vbVPIG9uEw5Xl8OuAfjgqw8GqUIVN+SLN1FiRqHTgFE83ggUUgHvviXnCjd1XWp9BgvYm1G35TznhGdJZiECXQ3snY9G7GFnNW/xBiRlvSaTClEip5CVXFveXHNOtc7WNKXrcAqrNpt6FmdfR+PhAohnt1Dul1yg7FsToQVUzVOdnIkgRLIefYESm+arzWbj1lGC1ZzAuaSmU8XkrGGKDjiMqrEzcxxoGcbanPy60HQYyXBog+YXPvcF/8xn33jxwS0A3/XhOw8fPFN7u9G0zUOeBgAy8w6srlc8IXcBBTnlWqwlRyI2TpcAlCba7K8meNu9/l756V8683QXwI9+/2sf+YDuhzfF39tyGpgA1OkgoJJPpmOFR3I8SDpklRicNIazmTdNG7EKm+rUaUcgbSBK8ARK7n2PXoYM8mkandmdkwz9L1d1t8RMpGox0fbuIfdA7geDKbmFjstBHYXo3oiRkoikWmeijv9gSimleW5EnKifJ/1kZtYb84Lg7cVRa+36lHNrAj3Q6dXJh37p1z8/Xh0A/Mt/+Hvk+PnTjU2e33rS3nzLAEwji4+bYX75lc2DB/vOkzbLmUsitdl0XtJeIc5mIBeijsvvezICcSYm0s5kZXSsZtWWc9ZlvLtOZ4Q6iETdwhP2/Ej3xmC3y16ea0u+8bD6JhXBN8tQGI+Hrl50Ba5p7SLSTOnrEmf7wMWEEWomsphWJID9eoUoq5xhTSFtQUCUfCMifBGTUqxJ67VKogdX3+SHrCHRWJSS1/MOAhhyo0kL9DXDQp23ZG8HPwcKR0KJqytiUF1Y44Ee5Jre5C0h8f0fc3CFAW9ag5rs7CmxwbXqkIY2qyy4WUdHFLnfNCqTWR/t99+C2Znn2d2Gknd1bgDGSz9e7J68e8mk9x7k2/fHza63E7uyg5hTq3SlPq+SFjc3BaFIT0+086tnw5DUeDry4cAAfvp/+Jn33yn/4o988nu/+/t++VO/+Au/+KsAXv1w+cl/68fu3d/kZBIBxxYUc4myPRy+QRbnZJLbYTq0WnLaWw1fgBqdO1XIZmrbeb4NYKqn47wp2/uHlmdNUR9TGib1lPM8zbtSnnzlq3/37/xtAGdf+Px3feJjr33ktf/7H/zs73ztKz/2r/0EgD/+E38KjIpLSg5OEYs+H5swbYukhHmuOe8BtJY3w8k0Tea225Z5Ho91ihopDdvjOLbqm8022H5DyczUWoOBRQIP7OYCqfNIhFJykPnM9Tp3iLiHTZrBmIiZUggfp9ZZFTGFvylKuh5yLYOD6xQVuR6IBMwr/CaqmnNMNK4Dwtb4xrgmx3GM+MJ4zb4nWAga3jSSYm8OOL5FK7L+6TpOrbXWWqPgVu/66J7m0DtATykxkFKapgVhm3McYmVIvjSr1oNyWSSRdQthh54A1HlorQs0cs6b3dS01sms30oixICrsdFApFcjABynE+EtiOfZfcbenHsShwDJlGFiJq4AEnu0xtNczZDzEMfU1dSa8Jy2T2yo5QRAObk9Hw98OHu4zVtrWwk8Sp4bmrlag44HouOdewAOkmvDXM0hKecYpsCtZKptTATVFj5xZmlKRcQPx81QYm/fmMKEwiRuVroNGFa91tkBFgGHQAPC0loLszyvsmr3uVbJi+lhYUTCTAwQMeYQecGVugdBI9djYRy5E9yhXfDOC4JAKZSy0p2Pza02MzdIcnfuv1dck+ZNTTWoZtnqxsc8nfvluw/3ZTDLS+ZXScWp2/o6+RFeSmk1PPK+2lq73CFIB8TXGD43Ry8Ysmw7bYFcREgoYhPi79aqzJIohMl96iGxjxcepyls7HkzkKDWClgpJYaYZu5GKZfWLJhZ56MCuKgpbbebQoKWbeI4fq3CLHT9zSIdHCJiTa22xGLei5bYyQtREnHqg8jYroXuXogS9XerWo2BRBAoFtySOXMmKbPRofkxXNucAjhaKO3ZdvUKQEZ1TgqykOEuz04hDi0jR9dni/NAyK0RxXI7yL6pOaq7yXAxaeMCoEJmp2oEFpFCTP/6D/3U77+K+Fv/fzA4nJdOmGKHEmMkqJWUI4iX4N3qHMb1ILOn7g5SbRTxOvBWa0wi2ENhA4pBlGrcGGozgmFGQULrmluKkSCuW4JICSJh5oTmi1DQOAkJqTa6nlJX6hh0B9isg9CgRk6mWm+w0xMHt02FmVOn42jIZRNRg7YWhIhSNvM8ljxUnUUk0CPXMj8iNV/SvkNhTez9k/TVeiNgkBmBOm43cco5W51bU5fo+tCsXZyf375/7/Li8u/9z//T93/ie+/c/6MA8oZSKS7zpPNuv4FXAFfjsZJtytC0Skran74Odw0BBC2+Ee5cAaI+cerPVLVYlahqjNKjwBQRCEtEm3XFV+R2ea2TU+9ByTnCH4PH3d1DFI9qJTZhMFr4j2pzziWnHOlN0W/UOldzyZJKWRsSElbXpm5EiWOFDon6tkcJqD+/eQgk4UoOT6k0q+Y26sTifcdOPgyZXVNiNV/l873sXiJkYsBBsA6HkZvR2eSuq5KsE14WJzZLDlH3CuaIQTgTWrdUGIOziLeq0EQJQNnC9NygW7YNZYhtHyQAj05fmbD/vS8+/vTrb37mzd13fcdHADD/IZpHvJ8F51/90jun2wTg1ukLc/Pf+PXfunx68eq3vbwdCoDdSZv1aU37Btnt7p3u9re3NSJXKGnihbveAwXj7VqSbNSH8+5djsRJmKCdWe0AY9FjLPA87x5iY+7am2jVLO5sdlJOy1ZWI3SZRBxtlYmz0Dw1cvNmAa5jYlOz5mrO6LsvFoBY65JL+nwyQskyYRLuSmCHtjabGXPOaYBF7inVVlNKjplYFmo3U+60YmJfMtah6qqTszdvZk6UASRJDlWfZp2opHBngLRZMwXRxjybxWITJQlkMmuSEJaiWgGzjfio7738Uq6++/LrRwCf+ifTxz9+d7u9kzbPSCSYPok1lZlUuQkhWzsAyMQES67kAqOmBUBjmSXPxCnb7Tvl+z/66q/95hmAX/7Ni6fHux/50At3d2k+vrfHDGAvG7M2+mHMU8q5Lq4/sEFMiMEp9VxeEWcBCOqgRWkPKaLqbiBxIjRvAGadiFXJHBu1nvomkiWxQyOyI0a5zMIeaeRM4FX8tUmbWmutE6gPv0jEXV2rWkvMphZ6KIOEYdCd3Cjm6TnnWB4S0TAMIXTnpRMgIrrR7LtxwjDkzfl05ngWzXlrNfOmtbbd3z+OTzjdBfDdH/u+/Ua/9IV//N77b5WspQiAkiTlUtVU5yEXggI4HM+3qbgLk2TmeKqamXnrArg+yunC6S5atOtGIuLG3VsERnUlyHUvcz0JWLT11x3I80CK2AJrx5Quy2c3+v0am6VptyJMpO4uxp2KXQAAIABJREFUhMV6mar2ahiB2VpmA0TMwsRe67Tc+F2r777IJIAoMTdpE7CjPuAwT4tI/evE8P+ULZBzCLLY6PlPwHoSDfc4mq8bi8ATOwPsvIRzRUFCjgiZSAlAzty8zdMR7EK+GwRAm809EjpNb5g3o/8kCqvR6h5yMIlQBKP0oU3QpwhRkYd6353MPIjEzKljO5M3zFlsPs5X45Pbt7cA3KcX7n/w0cOBGYYr52cp7QD83m+//YXX34UPd+7fObanSAZgKCdD2YKsteruLBWA+vmLL985uZVz2e33H7hz6z6A/+gv/mcXZ/W3fuO3/uEv/8orr37wr/21fwPAg0fbd86+MLb3wFrnKsjZtwBgA2kiB8FYMM8G4OmT97LY6Z27u/2deeZxrgBysuYHKfnykJPcff+dBiAnefDwofFw7+TWVx+/fxnLnkGPzQqfGOPqeLx/7/5P/Td/FcD9bdkWOOFP/4k/nk63X3rrbQCvf/GdvN3tTgZrCqOT/QDgD33w1W1m5vmrb31trj7VGcD+5PT86ioJbbM8uHW63Z0+uzoCePfs/VYPJZeSSymbo53HDouBIhwpnks1pRxuL6EoEuJUJ4a7z1PLOcdic7E7hHGHmJ8TlmaJ4GdfYx0j+ai1hiU1LKdiZnMdV7nH0uT0YeU01fX2j6AlrNDX4GKwpJRKyiGGkiUmlplzEZTn9vzPn4XPoXnXU4Wfl7JO09RaK9sNgGHYVNPQj7AvNooeaxU+166qiHnNMAxwjkjXGG92Udiidgx3Q2KJzzZE9FH7ASSNihHHGnuxSsUIvrqz5NACVW9Kw0hEiUm20yI5F9VM2BIKdJCWgzJmjVrtY3b1UKQJs7Bo2h4ru2SWAcBYFZR5e3phc6P8+PIAgFgh5VgbCe9P76jw2NbPTTabQYnMLOZcqq0aQAaRBu/O5ZxIzN3ztphjnCcAabfJZWPWiGiaJoJZlDoNSSSnoc/ETYPoJ5Kz8Lo+iVmpuPHClu72nL6pUjDRohmjLtSwUNlLQq2rtUqI2J3cg0+LnES8tTZrjXiO7glNLCy5G6Zo+UlOgDiLwfrqN3mt3tp8e7uRxJhb3DitzbVWKcziqho1AxHNtWljIiHqDISgepq3YO2l1Hn+2izi4dxVa22RisgsIiIMYiCSsuHum2EwA9TC8dnxbUSxeMgphfSltQbzYDOvasqIkGFv6gZhZ0zWANS0bZKVSMx3nrcct7Mymgi1Vm2e++BGwIRMXDiPvuTBAVabm3nYWpi4lJXy27QyswyFfPF9JxhZRHFkKgBq4qPLQflIcmEtcM63b98St+P5U/dx2A6BaISRETkV42xA1RW1lpMQAJ2rwZD76AcwnadoEJZGRya1o7pCnhwrbxOAsruVtieZpakdm6r/gWRw6DLoYpaUUsx6JZO10PeqYYVxsplFmrtwWnb87qQiiZhibr3w+dwsoBgQTjFXdrCq6UJZW71bpZSFFboOvJedlTCbz7GCa5aFg23pbmuG9rXXmvrhHnScIQ890oK5ExlEFNqs5ZLB3m0jWhmSpYBw03CoqiK9hb6BZQ0tPamqudNyxCu5qZHzaqTEYmOP1+wjA0kiYrU/vYJBdZyOu5PtF994/W/8rb9x7/7Df/fP/HsPXrgH4OzZ27/zu188Oc0f/c4PP3nv7Yhe3+9OXHAcx8xOIiusnhc/6DqwBxksBkrOsDD3xM8tpcS7WreFfmNScENNjXCWrk6B/sWsE98AzgbtOZGwuJPb3NA6FD4RkfOyxwvPhaoyfBgGbRqJgHElRb4MM9uiquA1zhaNsIDHl/d57VNYRXoKGVhVnSl6qpj2xAoildwXia6h1AohZAzaWjPhJTe+ZxLr+uiKj3YFmq4X6DRNZrZiKVZoFjPH8ySlTMTTNGmjIbz7wDxdSTK3RkiJBD41mgFsSxOil1+5dXLn7u/83uN/8ptfAvDBl19+eP/R5fjs6vzJbp8+8uGPxp37G7/52+8+Pnv5Ay++8spL2xMF4HJGhac2PH1/fvzVs1defHBykgHU49VCDURY/OLbtPDHmzP3FJVE3uKSsaZAv8mjB4NZ0HPRl5lZUoR5RRhA3Ndu6k6tVs4pHjcBLrJQAwkzJQufjmnmnhVHoMh7nscGC9Wkf50LKdy8awxePwpFpCQ3Uu8JUFh8vzBTmzjw1u5GxmIO5MJBeAEbGbt50yaWsPjk19aotVkbhiFEetasERkLEpbZpMJU2Vk4Uc9X6nk6bl5NW0PQW81EhFQviZngL71ydz7sALz++a+9/c7+0aPNXmbkuCahNBM3kFPLBAkjmzIyp5RJ4vsJ5RQ5ZHs8XiVvSXYvP9x95WEDcH5u//jzX2ubzQ9+9OWyyZeX70Zr7fBKFds8mnKIvzwNnLiH+fUQK7q+yEN93cOWCSl0PJlISgpJV60juRGn6Hzjq2lsHFlHZmpVOk8UZnBXI2desC/LZpI5OVrM1MgtJxaRq+PlZrOJ6DL0FGGLqSuzrMB/dx/HMaLX+qulFD3D6rNY/B0iMsCNMD68M/zu248BHA+XQyJL6epwvH3n7uh7AGfnz072d77re3/g6tndx29/seTOqDuttBkSPCtpKQCwyRthAglpGPhueHoCjBEjv+4eWSk/GqjR3q/cEEHFr5BL/gZa1jJXFLmh8abnnf/uN1jdz2mrvrVFBdXV1I2wSL/jiDCLU5F51dVbiOdXYcLyJmGx9OOlE3MPWfv/y9y7B212XeWdz1pr73PO+363/vqm1sW6WJIvkhx8TSwuxph7CIQEgmGSDBVIUpOBVBImE6Yyk6pcpiZkUkwqlYQAAYoJuRrbgLnZRh7AMI4tWxjZsiXbkm21WlJLre7+bu/7nnP23mvNH2uf9/tkQzKh8gdd+qPrq1b3ezlnn3V5nt/jNqI6PiP6gunG8eF5cipRBzeuQf6C4klxjOKYlC3m3uw12MJLDh9lFoaASoHVkB065niYsQs8I6sIxdCyaLZlTg6rn7n72o69uv5Ru7mAAh+vQL1eFREiyVRvZ0OZ1gBm2Y5Lr6LkbAeJtatkcIAxmPIGx8ODqwA2ZvO9/afbsMHChKHAZrNNAD/8w//gfQ9cIkNWGKPOxMyjlEGM2MC1Hrfcih/50X/YdVtBuk8/dvHn3v7TAH7hnb9+/YWUe7QtxoTN0wCwdZq++3u//S1f+9obbtwWUSHi4v6j5FgqgRmF+dYugLe945fe9fM/d/n5fixIGWd3TwG49567/+YPfs/26W1F+/zz40//5M8C+I3/50OFglEQaijG7/yevwTgT37Xd+X9w2W/3JxtatJxGD7+0YcB/Pg//eG0WsxmbZby+q9449d967cCuOHGs1f2DxHa5dHRznznqScuAfipf/Yv965eVlu9+rWv+eZvfWvhDkBWUIgs5UMf+k/PPP7Eqj+UjgDc85o/ct+XvJ5CPFokhkTfkWvKaRSIUWPE9fsqpUwTt2EYhjRU20hkAE3TrO8pRwMSiZmmlIiatRlkAvTaOgg5j6OI+KlV1s5cmFeYJ50gazXHF8z71gWGF7RD8kyrpus6EfGwnvWKO6V0jBUz+/9p/jpBDOG1xe/Yt05QVM4REU/OXJRSvAZYv2aveL1bM6OqnAXzNONQr7Trq1UyApkfDFNdJ2VMBA4mBitroQKDhMms3ZiTR9ISPDAgts1sc6Pk4kqHMqSS+lLGBshsM68iuu5o/1okm822tZQ+FQCRKc43kzUpFZOGXfdEwq0EcB70KI1HYwbQbc53Tp8pYxpLHhsupkyTmFxNubCxwTwpqYncRur7lWn2naLT7lUhXZdzbiTIlAc35rQaeh/WCwe/n5Vri1lyzuUYiFNhzCeQAkZQGE1EWJ1YnmQGVUMJMXDd+YkEA7gUCOPY/klgYgWTdw2+9SumqqZKVLuVKYu0gI1PgOHXosFK8EAFg4qqlbGZx5wHpKKxFu1pHJU4Rgbp+rIfx9TEzWIgmH+JZFAqAjZCSYlqoJs/5dilT6kUr1iiBDNOKdWp8bTANiPV4mbyCUVf/PlLSrFr3bKxGJeatemi22DXPEoi4SCRRIWYxJuIPo+krVGMEpTEoxJytlJKEyp/J06+KqRio2bKoWsdgRdASU2trGFhnnhSjxemsRQMozfOWYtGLiUjk1BwXZ4hrArtZ+0DbZ6+0MYIoD/YS0f7M7FZQzktIiuADMpKRZANY5ExaXK5xzB4IeHCK6/AY9cIGAiNY7mlIvaXOhymccwad85o6ACkpkskBVyIS5Q/jDGxxByYhePaNOiJIRBRdUyDFKsh2P5Nh8i5ZBYLdQ0LdiuGFlXFOvGbiIXIvMWpM8OchqZpbBjMrOs2/OZcLpfrMGfTGgjvu3q3GU/rLIQQzKxf9SGEGEIefflWmCiEIMK5lHEcfU4ZmmhqOSsZxzb4wLiUki2TUEqJBKWmJxszlVI0KeEY3uPfPTM3TVNSntzRZcwJCiKSEGji25eSY2zHPEQJXU3Nyb48zDmTyDoTdxxHzwRKY/G2NpVemu702V2O4S1f8/W3vuTOH/3xHwXwS7/8zvte9fJv+Mavfu+7f+y7/rs/41FG2oKFISyB8ug3BUjq02htEq0Jvqg6hXEcjcSF/QDlrFaUmYsv1oAmSCnZeXgnV3/T042LOh8DTWw0Uwxx6Eeiqk9uZp1jKZQUpKrmmFgfpqai/vIynAvLzgb3x6HPaGNsRNhy8hfM0/VQSnLzqxMH/cmdSq4SdI6qcMVsURRTUqgVGPnKVwwlj8bETKVkV1oyVbYH+QMAVYk96zqzMo6jwUIQ/xRTSmZKxBXZsnY1aSnFafMhpzpm7rqOGUMaS0prtJiZwUIbA3OYwmvBmkAQDko05tEZfhxWGBebcX7u5tu3mlOfePQSgIufu3x4uLz9rhvuedntTVnm4QDA3uHeYrl3730vu+n8ObZeyACMGcWklNn+9f7oMIWbxXQJIOuioVkaC5OFIH7NMEMVaRibhrVUPrNwqEZzNeIp1cqLHqq3JxWaNlRNCEEtj/0Alq7r/Of9OPqzMOeK1ic2DhyEwcUAl7kaoajGtvEkE0+ZIqIQI3NU1TRW2Z4aRHixWMznHUiLlraZ1fhYsya0PPA4ruoDmLggs0guOeexa51KCIkcuyYvVv3Yt10AsBrGo0XePX1uuVyCzEiPJp+2kTIHMyXRrKMbmLKljY0WqcyauDhc+mcYiTmIMO3vXd/c3PQLKfWLMY+AjrmfTE+RSIhkNpsfjUstcv6mcwCW46lPPvrZNNx4xx07PZal7AGYy3A09DHOUh672UagOYCDw+ubZ09p3y+Orp89e9oLkP1ln9H2abXVcMNjY9dvv3kG4AkannjqytHDbd/znafDzaduABAkSRz28l4uKfc4O9/2IQ/lNAsYS0qsBSOAOTU5D03blZJSyk3T+jU/jqXtNpFzyblY8fFu27ZZRzMwxTWcyKxIEFLxrBDXc+WcuyYCEohgcAsATFYMIgnMVHEjUE3OPm1C1FxKIUeZSGxCCCkl4Whci+mcsx8pIQQh8uO3xp26aXEqmlV11CRN2ts/aE7fsNEgLQ8BpKEP88gR/Vgyhn4cAXz6s0888vB4yy1nz5xqcwnbG3MAzzz95EFc3X3nncvVECWUmvwKX9CbcslOQECITMRZU06WVgM7fRNgCSklf7LkVD/Dk+GspZTpYRF+P3vJJFaXL+ICOsuIJt7b9Mu1dtWaV/zwsxPMi5RHJqvgKq7sPYLGRlLOXkeu/WZOXPKEZqMq82bIMAxaEGM0g/i1QUJEBhaRtSFUPbRL7eR4+uQiOcZGpwdTJa3WWVjRMlQuuHMKzDlNVQmck8amBZBS9T/HOHONJHPs+6PZTrtIA4AMDU13/eD6zvaZhk4NRysAqn3HrKaWU2AZUw8ADYxAQXQcYxC3mkaWEAIIJCcelz6OZzI1J+NOGF1WqJkyUzebrVar6ldnJhaJkVimMT8Vgy+Qmhg3NwBgOOo3tzoztZJNC1G3tXEBwJjCMEIYJaOZhVM7pwAsDvPW1taV55+CoGS4VGJzGyKnNroLn3jkU3/nb//wQx+6Us//HoEwLGGGw2sA0C/t//hff/Z3f+djP/A/f8+tt+yUfNS4jAULJgoGobAcJZddAIcL/uTHe2IsV0DE3vN7AJ659OG/+Je/V9p2zBur5fCeX30/gINnr2PjFPoRVtA2jz/2KIBOhIjmbae5MFlaLH/sX/xzAA++9wE0AWmJVj70gd+44+V3A7j9j7xutjk7WixNm+2Ns1fLFQC/8lP/FrwCr65fufwdb/3zRwkAlqsBTKfP7v7ORz/yrh/5MXDBbgfgr/z17/+qt3zd5596vml3YFbSCIA5RTKCmiUt7DN6LUbCXr/FKF73p5Ry0hAC13zWNeHLVJOH/Z7c1tDENvA4QZcPl5QSyjiOEhqXYvVlICKGiaxjyKpPxGprqU1zbMmsMcCa1g1JICY1sxLomPltZnHK0vtiuMbvaVizk1bl6USSJnY07/vet2val2IKB4twnVGWnHPOm/MNP9PWPpqmabyJ6MfB02nI4F4bEV9a1222kdbyQo9frjBZQQispkPOLsgNjYCQcw7dbJWyJ0dY0xhxIQOxGlZW82WUqGlDEE6rw5xWaOowRWdbQ8k5kxbb2NwCcLjoQfL80aLnlpvAXeNzLgtCHJS1ELYvXABQlPeHYdDczrplKaYaTVxfaYxkOSsC1YGOMLFRF5sm+OXk1pvmaLmkrESUipowgJQLGG3bTpal9SSLxDlYimN5O3PW48S3aStT519N10GzVfcQNBVVbdrOgHnb+Td75YVnz58/7wvFwHXNX0oBC4egqjrN6cecSh66JsTQDjl5PeZ+qMVq2fhlOb2SIDGEUFJKfd/ONgCU1aBp3JrPiYdp5F0D7Np2Jo0vNTWw41cba0LKUCMtOTQMQIKoJjC0FEg9Jz1uaL1UYw7mNsmJzpaLa/ddDxum5Y3mrLQmbrAJh5y966n5EkRULPtwsGYyhGBGKSWmAFBKyWPDrhyU+WzeW+pT2WhnZI2b5tjikEZo6dpQqjYcTWx5lQNLsop2UrVSCrTyudbuxVIShRhCADunQwCwkCJtbm4ePrffxsr43MvlarE0m2+dPa+qe9f2AQzXr25J2dnpYij9auW9VTubK4U+Ww/0RTNCM58ByMUGU2ZGuzm68BVgEwGiyLXFIsbYNMF9A9kQN3ZCiBra5F8iMYuAJKE4OvEP3YCjZlCdqC0mzb4GCVMw1UROogqHQdAo1W5gQqEut8WmgHQFuaDToVpmlOrGlf1jrEIsIq+PfUblyoD6b00KDgVCE8mt/yIKC+wKpIoqtGPaLQk7ln3Nk5PQBQ8oncZLKqBs2dRHL45LZGYhJQvMSj4rNrMQwliyf0RrcWAUqUF9qpqS+b5R2AUsa1G911hmJUrwWNkXLayO686adrl37cor73nV3/t7/+BgMfyDv/+PHnjgvQDe8MbX3vfK+4al7V1fXbt6eO78thvVlssFsRYiQL2pCxLAYmpukVlj7Z3dQ+Jo96pbs0IK1boiOBGYwtxMvUHBi5IIiuksxpwJwGpIpJTG0oaGuQ5usmqxXKBERnbsF/Wp8GSWpmPC8CT7XI9UyWBU+VukVhdSJ554NVbjRfkIKEY1fQIQYaNQkJlZdG29qSPSUhBjdP9FskzwMMWy5s9GFp/a+nqB2dYGURExJivH83Ivr0MI/txqWr+3G88OdAsfTa2IFjCTKnLONS7VDIXAZqJKVkx9HtQKQqubrRwePL3bnLv/NXcB+Pwz1x594onrn7g25FtvPde0Ht+Vx3O7py6cOzWfhTxyrhj/ZmO2++nHr3z6E5++5cIFphI7A5ATiKhtZwTNefQAjq4JbWgCBTPnQvNkOCxKRYQDh5LSpNLyTGkPg/aHN5ecidgFIJgqm6yaUhIJzEzsEEYYYIJsqjn5R1EXvszsIn6DS0+FpJSSs7oP02OG/KaeuCi05qupas5G3KfMsMaRqCxlzKuSM1OctfO+90I2lKz9aiksoGrEIw7zjfnRcuy6TU1ZTScAhI2DhtA0TVto8PcwjAtAj1a9QF54/uq8nQNom1A0axr7cbm11Q3jCkBeGhDa2fZ8Ph/Tiqg4h7Lvl0Deu3a0cWYHpZw+4+KvcwcvHD1/ZXnXHTcRQoi9v4VhqSYa27ZfjdYKgAu3vPRo/3rJQ+ywP1zrPc2HYyr5zOnzmxzasLt76tyd2AZwyxUNXfzMk1fe/+CnPtWtXn7zFoAzW7SzG3ZfcqHr2llnRwf7AGhY7m7MQ1n040ob8WP6aDxqhJfLI18pODzCVHZ2Tq/6xBQRIpGqDQ7RF4okAcomdTMuFSpRTXzeAzsTw6yKsf20YYpjnhaH0xHB7iW0ar4NIXozPwyDgps4d3P4SSK6maWUoPoiibXpSe03M5PwMq22z+w8fe0qEs3jDIAgzja2rrxwqduZl+XgkxezVdt2T3z24u8eXL37pTdtzuYAbjh7c875iccvvuzOW8p4KNPM17R4021UDzRUgZuFEDyF9eTsmJmLuYij5pitI5xkneX0B9mI1NXZFwOSj09dM0y8ZLM1xgxN06QyAA7R9TUDE2kpNgzLpmm7rvE/OaSc88AsZpjNNlwlMaxG/0tCCCcop/T7Wv3/C4oSnFBNVwyG//1Vj+VFAstxRI5SCHEYkinFtvHVaMrejwVF6uazvYMVmk0AGxs3rwpfOHNnn8ePfuwzd915K4BZDMvVtY2mM6VxzJub2wAWQyZiEoYwSX1EOhAxlzFYWH+CMsHOTS1KzCUdp+GId6ceIDpRgZSY16udCqKCRjOzYspB88zr8iEVK4mZ2rZNhS8/dwXAn/vu7/qmb85F53mUj3/ssbf/7LsAdM3u3t7Bl73p/q/7xi+LLQ3pAMDOqW5n68KVy6t//EP/6qMfubKz3QFYrfr7v/r13/lt37y5ufPE48/9x7f/IoDPX3xq+5T+ys9/anf7HX/l+/7M2dOyXB14HgRZiBwVRqGbbZ4FUGxrdYCzN56RjfFw/3A+3waw3D/47d965Jv+5LdkbFy69NzBlX0As51zgzWnLtyYlnuHB3udD/Ws9MtFu7EdwPPQfuLik7/z4IcBbJ09t1ocULOxdXrr2uVLv/HA+wD8+Ve+QiRubm20tBFMyGt8jrMZrfb3KI/ktz/QdBtjLiSsMDRtbCz1RwCojP1yISLjmGOMUgPjKYrBoAUGiy40Fo8oKrV3Im+iChH5gj3n7JgYrRUXiYQgfILO6+pRc9PBixDCXJE6dd5Xjgvvk/DstUa1lJJSWisW1/e1ma2TRH9P5vofOHZgDRhek0FDCGNOblEZ0mjQ9bzYX+R8Pl/vq9ZvYT1qIZJa9k5/fq1o82bPRdAOTTYzNs9aIguUyShw4JbdYAI1I5aYk3Kou3RjMiJjURgxqWmNTA5Q08EU3BDbKAxgf/8ak7bcSCBFGUYBcDSQlkyb2yxiTTNCAYxQZM1QTakLQd0jaQCJFOamFU3IYkNxq64xRdRQSaeTZNVhTLPZzArGvnbRTcdtjGbWtF3OOZfsGW0qJMIxCElI40iTaFphSY3UJiccYmxRRiu5diLesTOZWVYlVUdm1BwZZpCh5NWQ1VdQbPP5PMaY0qimKaUaEGmWTalkj7dmLpO9LiDEVR6dmldRLEUlBEcJ+FaCjABLeQRhNpv5ANFyEiptQFQIW2B2d8R8Ps8l5Twa8glcLmcVM4qxLcyenpyLx++RmeZJnyTCzMGBAKqqltZtl3qgm0RTOgGfrkIqIqP15c0mQpaFRSY0UhXgH3sCgKZpzMgX5zG0ELZUkX/L1dHIYLVF0okqy/PYtSEiizAVHQCkQlGCCMOQcy5Sp/wEXd+8qloBWISSs5mJscQ4SZyslLI4POq62ZAoSwSwNMjmZs+0t79AThulANjd3p7TKGVI2ofIRQOAJE1B6Jn6wgOH0G3SfAuADklNWRowhVL8mvE7tx9XqUMhTiQAUkMchGdbEptV8dQIZIjX7VmLQidq9h+mAUfOpZRSYMdJrOvxLSuKoapJJ50MHL/lruqahGQgFhTFWLRrZ5PqGKVkIwpMWtSDIUNgX08x85CSF52xbU4UXhOt3JfrPqGsgw6oZc8tq8o3rRYVUoNamYgY66pCIBwDG5dSqqiB7ThpciqmsxaUDCUqbBOfzJPMSymhaXLOL/544NM1LeZrZ1cNMbiUcoztBBOzgD11ZWryjZlJWgcguGbs6Rf2/sM7fvae+77kDX/sK97+zp//pV9+9/d///cD+NZv+5Yrzz/z2c892sXNJs77VQYw25SdnZ3l0b5qYiKp1htSMwG5TYMr8V3JauqmhzVOhPlAQKIvcF9CVT0+nYTkGDtkYGOSYnDlnuaxbds8Fo6iKVf8hHtVPBNG+DgWWGFMpOCahybr3D5VpRMz1zo1MhWQlqrgCCEwN+vFhf/vEkMjAmDMxXIVS1eCpRblzMw6TUPEtMKPzChQdXKWYgxhOJPcVdbFMAyDR5TWwD8h9z1yDFMGxCTdg0yWIOQ8+pXsqTRZ8wRG8vVycQqhOrelZnO2rI1PopOOCoMGAMEkgBspmZYyp247AAidLPLWpeeXj336c5zP3vWScwC2NjbLRj8cXac0dFsbsdkAcHj92sc/8cizT17Zmne337Lbxt4LXG4ZygRhUpG1+BATMCww2C+abGpgmApIyJp2Xk+Dyu9zhGdFvZakBdOSfKrJVBVc7T/Ex8B2Q1HNxdSmJIN1FDSM19vhJko2LZo9T7NeG26nigFsE/PZ1jLvYRjAHRnVpsnETEou4JgLd7NzAOazrY7mR/1BbCgyDc5eik0B9SkdHOylcZzNg/t0dk6dNeUZ71w9vLJcLVs2ANnGdtaNA+9snzm1u72/uAZg1R/GVhZHe6GNh/3e9tZZAFvzC2OS1YrS2Bwu9za3IoD5dgnNYclDGRauITEoAAAgAElEQVQobCkPwxUAL7nlvqA773vPb3zoA49++ZfetXPmNIAXnnuupNVNN54blrpKOc42AVxdDqt+KMPh6U22aMthBUBmXeptc3Zq75n9Rx7+wHPXV83pCwB277rnK15/x9kbTj/99FVb5Yce+xwA6/cu3HiGH0k33nT2lXdeuGlzG8Bm93zur4yLAxZG1/qBtj2fC2saej8BnAYNC4vlSpWZAsQBP8VtOszCHNRM1meKuri1EuM8Ul5pqt3r/MoAUPSUJpi73yuTgslMFTGGcRy7tmWJAFLKAum6rvrAT2jFmxBO/tCKErGjwa2SwuFcTmnjYb+6cP625dHeuBAAbdi5cmV/c/tUn5dbm81tt+4CuPeVNwbZWCx7IhtWe/O4AnBma9YvxuvgZ55+7oYbtpvGe4A0rJaBiDnApqczZXfAmU/ophZ9bQOEUdM0qNjjkxByevFW9T/nMf2i6cb0GzsRM8I0Qf7KmtTphyqpoZoBbai6EsK6S+HAHCRAQjGjYTz2MUmMURqzMgy99/wg6bo2SkwpuaTuxFuwKdXr5Kvk3+MtVMKRrj0sRC8yIVYcWHW5hhdRBYhAEmLwot+tYRwCDEVHlT4XYTlzYed1AL7vb/xfH3/04u7pjY2t8DsPfeCHfugHAHzj19yT8pWj1fWt+ayhJqWyFrrixahIWBXhn+CAwEkbRpMvZt0BGlceui8VfNYGsjWQYOKdE0lFJBusNJ7UGEWY+4ycSipDAXW5HAH4yq96TdttpRxuOH37D/2jHxlWRwB2T28dLPfvf9Odf+Wv/mlwcR/70Of9vcX7fu2D7//1J+ZN0y8TgFe88ra/8QN//svf9EqhcHC9e9Vr7wPwg3/rH16+fHnWDO/+5Qff/OY3vuWrXuUfQoxCaAVtyY3ZzmpoXMGBEvev2W333nX7S+ePPPQJAMSbj37iqT/91nPbmxc+8tAv+u0gJG949f0XL15cXb2ClH0F6psDAUVAh+GD7//tfPUFAIdCr/1jryWyhz742+ja9z/wAIBv++4/u3Hm/Gq1DF0rlqXkmnO46mHGWvI4LJcDgHZ7c0hjKYWUMaYQY1otACxXCw/v00Lq+HdMrRNUlczc/gwWAVi1Vmv+1agGZnLFIrHFRuqjk8jDVoxM1Vypvo6JnZxT69QyA5lvcaoJl4WZrLqAy8kbmSDCwp5Mt05QClSXQERiLxpqnASa/oHHHHwi58gFJHWmOQwA5hsbo4EMAoKZg1qZEaMQUc7leGDhUwxhYmJmjxlQNWYRCUQTyKtuEz3Pk6sAqtK+aTQzy8wIgc1btTQYQVhUQcX8bxFUXzETSI0seflKYt57EQVqKHvkVrMpBP8OipQSWwAmO9LEFAzMFkL22CTHuxoLBebgwBGqb6RwMVIqiuAyOu+giIVUAamdCINCE9pSClP0jNU0KkIwGFJSrSces89MGcUAY6s5u4zqPHL/xfHOTNW1eorCON5QKmnWRFOet4cf+4h4faIOQy8ii3415hQCZ7XKYWJiCLNMtKXaIVgUNGHMYyJzPVchSzk1TeNAw0psJzYrRQuRRIl1Q5lyJ9RAoYlNA4dpf0xpzIoC0RMmSmaSXMAtA1IpHlqIwOzhfzVmrk50PLBWzbT2QaZaYwqIPKXlWANYWVxUIy8tUXYxYzhmcjtJhwJRYa5J51R/LGpUioHIbSPzRq6Pg87nFGUoAT7xHMwMTdOOqS9FIdFHdUdj3izSsLAY+TwIysZCzNPs22ksbugiIo5CTD5IzSUBJSWNm5uj2UIBYGyiNi2bjcvVqSacCS2AWenFDIKRebBCzQzAYrSVlkSxSIN2XpqNI5dgxDabZomeTzMpzqiUIh1L01nR5MG2EYhNaaKJjDmPbt6BkpJnmjKM6Q/fgCOltI4EF6npwpjCokspgV2LNkFpVAFtm2hmcNEas2NZycCT/AYsFc9gphXoW1e2J73QflVN0pgT4RSTBrXWZNVgBXcIo+ZwTqsvc66akZGHl8pUlRTV9SOjnvjEgEZpwOaaCwBlLGoWKEAdnWlrGyTgC0A14ykazdZs+ZorcFyW1pChSWInEmiy7h5HLQLqj7eKJAfOnTn/lV/x5nZj6yd+/CcvXX7+b/1P/8ub3vQmAM9efLabhWcvPfvhD374lpec+/I3vcGfqVefv7Jzaq4ps9DEVrBStNZbNjHPvJS1Yuz2ZPUzK3jsiHn1Ux+rPt3IObuPfZqRwGDeFqRizr6KbScSAFbVonks7q0QJV3HH66laOuJRo2GOl5Q1PRBB0F7ponve421lGND8YQc1/XH5QdWNi1FzUNeZH3R8jBkDsxktZonV+pItqzTQtEIBHX/yomgvpizisQYpZSyxizUOpXIpvyX9Q9VNbDkPBwnosHcb5VzXpfEHnbgWW/rv5PAFMgwiAlg9dxXMCzZwfa8Udk/OjgE0PDO6//IreeeyQ8/8qnPfu6ZWWwAnN9qu27eL47G1ery1csvXN0DcPmFq4HCbbfdfOdtL9ncoNmGHqz2avYEohoUylxxBiWnomPkoFaYiEINaScHA6hqLjwd+1hLJ7RgerNujlUzEiaQW3hIuI3BM5hsDeaYing+tp6BPHrQ2N236/mIkjIDwpHDiQC8MU42v/Wue4KvaeCcScvkZwFKCKGYLI/KpSefBXDp0se7ZiMnz80pB4d7nhUZGrrr5XdduPGGrtVlf3XVFwDv+7XffvwzTw4933zrzW/80vu8Zi2ms27rM5954j/81q8cXjs8OjgA8Lo33PvHv+mrByNTcJxfvroA8KvvfuCdb3/vpUt7q+W4GA52T28C2D4l3/wn3vKN3/DV27unL7/w3NkbbvGq5ad+/J9/5D898+gnLj7/zNNds7r//hsA/NXv/85XveruF64dNnHr8c89+RP/+m0Annjy4svvesl//2f/9PlX39kP+9zsANg/KB988GNv+5l/ePHhJ/ev9ikjNQCQGqCdn7rvS7/izd/8+jd8+ate9jIAj/zuh55++ql2tnP96vOf/8y1P3bvTQDoBr55c3tji5XGozIWUgCrJJZSKaVr45jr0KHrWi1ao6nd3OWMMRUDNNf+2XWhRmpGPsRcb+rMLAQiiFtPK+OGyCgQWFGRMACiCZRUFcamlKZACqZARCkPOdUx99qiMu86/70/UKIEBzie1DKoajawyCqXJnXLgxKpA8AajlbLfhw2T82Wi6OtzbMAjg6PlsvlzbfcxkzPLfZ8u0umBDu7e/qRRz534fyWX23D2FspysGLoSnmkEiMOQxDYT4WUEB9vM5m1jSN1e5HToL9pqfVH6RimLz9x+INm54IX+DkJzWDrrO3c7YCc9qQmdTjF6Jkse2qJ9lvUihyJQaqVtl5SqltWz/6QmjWR+IJovlJ7MV/TsFxMjn15MfgmDlMcyOnxusxrIcAliBs1o9jUre1CjNDwmrkttsttv1D/+QnAHz2c4ep34zNmeXR9fvufd0jD38awO6po3teccPO7qmhX5ZS/NFEbNk0D2PWwlVph6zK606D1nv14xpRNRsqPM/MyMRUYT4oCdOT0eOTCbZOT2QxGPmJqrzO7RMmlo3NuFwlgjTzDsAwHPbLo+Vi2Dq10S/3YztNnwqyHhwtLz9/9emNjS0AJTVRTj34oY/nFbZuPPvs088AeNObX/8lr33JpWcfJpJ+sftlX3E/gNe+7tVv+7fvvPCSC5efvfjRBx/72rfcP+qR3+KmpIjjGAcNOQcA/SqAd9LCQtz8+q/7E5/88GcBlNR/5MFPXL/a33Rq42Mfe4xiBHC0v//t3/4d/+Zf/8yzj3/y5KU4m81Wq2UX5pcvXvzN9z2A2RwAcv/d3/s9ZuWh332oCXLw1NMAHvyt3/zj3/5t2pRxdbWEcrD3DAAMy26zGUkCx35YpqQAQkk5Zys87zYwZJoH79/GftU0TU5LA6esnWsLUSahGZuRj0HFDDVv2Q26x2kOuYyuE6mKsACo5jyWUgzHOXF+2ThHWbiGvAYDERlx1rSuCYszJZypbCev5LVRxU7ixkTYU4e9pPsCTcd/A9P69C+uMbpePlUjW0q+cTz5L5ai4zi2sXnxD4uqukV9WnVAyGF9frUzkaGJnhVy/OKtGoWMKasqeRNVc1dJPLOR2CCgqvUwJc9DhRpnATwK0dGNxsbSMplDtZutM6o5qw4wEGcOAGTecNv0/WEhU7OxZADBxWIgrXHLHn5R4CK3lEvJqmZ1ds+eCVKrIDfNMcmsI5KUxhAaQQOgT70EYpHVYhWmCoalccBRKbmUEkKMzlkwSimpFuawTiC3NBRTcQYKH8eHe3xGFUS4ugcWiEIITNw07FKLvMyh7YZhUC1d1ylKzb5UMJl6yKJ65iuMKSMP2UHMvGaT5TJwsS42eXLEm5Cwz/uyjrnR+nZaLqLZUk+liDQulVitVtkKCwkHoLJLCQIwi75IQERsZEKhkK1fgBZVVWIwsy+l14txT0KFHXed031UJjRiOSEJ15wzaazSXQLEE82KzyABeKXRhLaojkMika7bBDBTOywqsy62HfVUBgEwWK/90DYBECEf36EniyGU2AxalKejvjY3xQpKKamMWW1yA0AkEKNMvbkz8qSRXnWM7VEiALy5cTSOIYStRk63YVMTgLxaJBuauXBsckoKAXCkViDWzIp0GroCWo0ZQNPO6g5KtZQ6aRIRX07GJmAS1zBzJhozNOUyYX99TeNBJMTg/2YOlf92A46a+00nli2kE5aCrdThgT/UxU2mxDDi9czLyV6+95HgNFBP+iQKngTJUtMxNeWmaX1k0HSdPyr6YWiahthOLj1KHZqoUzpPJgMxswiTHWt7p+0QiQNpaworkZImMzIRgbj9ONXLhZRtHUWPEJqGo7dbQ+pdlKGaQwi+ZyilOGIKWjONmMES5IQISlNpmoYDr5ElZSwej6qaKj7QzFERUy3rJwt95Ze9Oc42L1288pVvPv9H3/ilV6+8AEACrl+99t53v+e1r37N137VWygkv+HPnj5ztLjeRDqpfvQqkyf8mXsuJhm/pz9Owx/K3qxKhX5PH5dRjBHsfPf6lCowgpBwUTWtdphVP4pr26bM21ySsdVNfjHV+hQUYlZfra9hFwDBR8VD7jH9Sc/oUEITpUwdbE5VENE07bqfSSlZyZOz/Ni9ZsZm1sZ5jBFWkg2ejWJGBX4t12mz1bSNVMVCNMnXSYxEHeIwNQVqViyz9ytUGYGV+W8EoJHGjfSoivQIpnVyUIwB4FJMUdyQ4W1YKRalgYIsdqFBve0KMbL2zEps5hDmQvPZzq2nZ/m2mx994qknPncNQPfSm284dWFsro7pcHU4kPQAXnrHjbffetssBqaSUh9zt9G9BAAjX7n8zM5m2wTOSamaQZiFODTjMiuVKi2xQMFHHCVnK347U6AgsIqechuauGqr3nVcE8amwih4+I5NoFbfbTA52bSWa8YwrShbI/9kVuMKTEJBiHQiCxobhI2puJR70veSX13IRosQLeWhAndDDDIzdMvF+C//5f8N4B3veHBcIghyOt4Zz7ZQGBdu4m/9U9/y5/7st99++80XDz4P4P/8x//iIx8etjfwxvvveeMb/yhTAjCkvT6X555b/Ow7HvjY7wxIAPAX/sfmq//Et/IsLYZ05bnFT/742wC8420PaUbpgQxEPP3UdQDa4//9rbe9+1d/56//wPfe9Yqbr72wf9NNtwO4/PST7/vF9wKboHB0uPq1X/k8gNtv/+Ar7nnNWIa7brn7gd/46Ic/+CkAhwt9+rOPvfVPzVluKBoPlyOAf//v3vWvfvxdRxchmUKhwJaP/L0B57D38Yd/8dHHyuHlv/YD3wfglvN3Lw4uXH66f/qZ5eVr+vFPHQFI+zneu7ONg2F8oWzHnTPnAMz1zExmewdXjxbXujbEKADGko1NxPP/ChGHCk5j1WLqqySdNuqmMIIKiFHV4wAY8eR1sjZrKLzIrfsod++ZUhlz5FCxqkAIoZSSh9ELm3XKEZnz9Q2TE2RqsGs7OrksqRgOFil2p/shPv3Utd1TZwBsbc4XKxv7wdJsa7b78MOfBLB3QExbjz32+TNndyItzt65AUBQAqvmcs8r7t7e6swOALRRBk1kcKNYrXGtCFtgMauH1TS2qO/dHyu10z+hUyDUFGPQf23HovVuWT8xCe4wLU7EXOvyPCeLbLoBAaDr5kmLKala8kUlGZMW0yAl50JuUK1+GgbBYBubWz5RWi5XzCKbjYRmjXpdK1IMwAkNK1FF/XxRg1XjJL+YEuBUudptCjNEYaVoMXZyM5kM/WjQEJoQNooVAIvV2LazjY0zam1O3acf/wxCB+A7vvObds+cXiwv3Xjj7p233W75AMDW1kETysHegrmbzTZc51VYcxnHnKoqrzreiYNY6n3AUdbw0eCMz7rGsBet09ndR84P8uhcM/eqrMdSKYipjsyhjKUqSLSAE6gsFgkUxnFog6uZVmEWJY6HR1fHQf1ppmMQRgi8udXsLSxEA7A4XM5PnX/64nMiNC6zf+Evf/k5insmC9XIzbZxD+COl94MQU4aWnzm0xeZ5ywdAEMeMweOybo+x5ICgP3FgExxY+vosP/S+9/0iy99D4BPfezjL1zZP9hf0OUXPvPZJyxnADtnztz18rsOjg5nbbsaRmfcKCzlQUuaz+NHPvDBaxefbLc2AQy6vOPldwOKELqmG5dHAH7zPe/9mq9/S9vIwepw88Is8BEAQo7SkbJwk4s1s8bVrEGYC83CDNTO242ldgBC0xIHJVIVJg6xxmCpJVRzWVAvmYCSio/RS5mejL7/T6NUQbtWQUFR955IDKY1ulWoliZGx6BQR8hltVKKluREsVxUKIRIwlgvA82mW99MS4kxyol0DIbQdKB8gRnkRcz132+Esd4L0u8dO7DeZk+ZtQxEN5IXTVIJ84VBTZBadxVNNBBR28UJglByzo5ZdTHHiYWEL5+MJ+GSEooqqfGJV20KJSJhx5c68a8Jjd8QZMrKfk6IMRcTAtQYpQ11CgmiwmbGEioUD4CEUCyYFQKMeEgKgBXLvgczOYas6rLZzIFKNI4peIE9uaqFWEjAmutXlVFFifU/AKrMhpRsWAxxFqVtvF4CczGLbccTlRy5QH1AwUEo5+xsjpobyAS2YsXzzmMUthqvpfqib3/aJaxznWq2FQxZi1hlXnZd55xyDmIFtQ0xpyDncUzFrG3diSwNsebUBpFGUvKQzdQKSFMahmNyTC6+flBVjEVSABBKjjFHK9DMMCErFYaYQxNiEwrSOI4Tg5ly1hCC6agl12DgINlUjJvQsPHUHhaCwYxNicymyGSwMMA0iTJ8ZGBqvpiB21JkfTNaUSMD88TKMN9wa425qt1FDXAg9hGMf+FBNaK4JxYi3DYAZENzf7AqtLOxwyUdDQsAS7F5NzOZjYsjIIf1Q2ESAWRNpeSmbf22dQ5ITsREMbSetZQGBcf9oocotrEBgNqoy2UD3eJC/cpzZAwjBL2iT5TQrnoCUMKs3diyZtb3pS9KzGgC3AIURJi0FFUTWtt/aNGvlIUhHizllsxSLCtiG/zRTT79g6H6stIfPsjoZNRYo+Z54vNOsDdNw+hjafPoLJDlohOpvQJpSvEwnOMFNRvBSJEtB6rZURIa4ZDGXKhEtGs1R4yxaKVLmn3BrklVM0+7XDa4rNF5E76isel/tBqLXKM/G+6MsgJhegZUDbOviKfjNkoTKQgFU6zjTtaMklQSM+cyVgrjRKvOOXulCqDASJUpEImWutHywzundQZSNVN59TMV9wHAzmzj+tUDisMffd0blSX148033ghgb//5xx79rJXh67/2q3a3t/YWz62VYKaZEQQok6ihbnr8m3L/21Q0C0id4ufEZo+05sKMtapx8oX6Z6getVu0VH11kJwK+wcboDARpkwh1PVIcUwUryP0xAdPzGHixtPJLAA3oq7hsv6+iMxx9QLz2JwQQiPx2C7O7IijlJIB5F4ps1zTTImUZjEyAhn5KriOdozAVAo5y5McqWsmFZHrZ64R2GWWRVOYkvvWa1XUIMMTxlemkq2NrQ84PJ00pcTBuVC29pCXklRNRMD+qnJBCjCYABJ55m1hyj0ht43kNJjyZtcAyMp5udfqePuFrVHv+NzFZwA8c/nKzuaF7d3Nfpk2ttu7734pAHAbY3u0uCYsanLxqeccR/f0U0+WfLW766bZbJ7LgKlXdP55CCHbsTURZkIMEbIpN8d4nR7DzN7kNDGOuXctEjOnUl0Aqsqa3f3F05YJRExQaFG1kn3cyYAWMoUQw8iVROzJ32RquSRap/kQ2bGS8MSFREQekdyGajBRWC5JEZsYONBTTz8HQBjnzp/au75sZzIcrHwsuTrEqQvhmWfyj/yznxdu/re/89eE5wCuvjDccA7XruDRTz5bStvO5gBa3c8FKYXLzwy3v/SmS5eeATDktqgA3WqVf+LH3vbL73rIz6hTp87tnt562V13zebtJz/xGIBLl54dxvE3fv3xg6Mf/fv/+1+96ZZd736kFGRs7+72q7Rx/pa9w0sAfvU9H/i2b3/rmTObV5dHWuT5pxTATbfc8Nzl51g3BTtDv/w3P/NzAP7pP3lXG/jMhd27zt/52nvu+fL7v2SgFYBfe+i3//1//JXd7fb601ceeMdPffPX3gPg1fde2JoPt91z03M3tR+/aJ976hkAn7py9SWrGLd3Tp1pry73Hv7o4wA+/8kH+8P+Na+97xX33LE8ujoMSwBb2zOGlZKhakpufls/K8yqwmvaQdJEvVTgGO7DzJqP99X1SBQq8PjwWuIWM4L5OKxpGmZZn1OujQohFKvHbxRxwV3tNCbws0sOT8YT1GFcCam0V5+5drhc3PvKuwBwGNpGbzh/cz+U1YDtjS0AJHHn1M17ewfPXr507hSWRz2AGbWmgUCnd7dKWgzDIYC2Q5TgowEYOVEVVkjU7/r1vbP+fLxV0Re38mtW5dSi/EFWsutEhukRYGAy+KdhdcVf/M7S4xG5qSly8a+LnW0WgjBFmK76MYQgxAeHhwBeeP4KWbnhhhvOnTtLlNbHsp/nLk5ck1BOjChg9F9XnHzRbhkeaMhAIFISA7F43Qkl3tjeEYmEuOrHYVgA6Ede9Wn/6ODTT1wLcba5Fd/8tW8EEMMmbOjaM42UQNcoZAD96mhYjWQdOA65KDcAsvUkwkHIjg2KfnC72tGmbY9W66vL83zpI5OTzoggHNZLfiKmaqDiF3WjJZMWIUplKLUlI8BY0FDTtJtHh2nsVwA2Njb6tGQhWN49veOCxbbtzDCOY4jStiHlFYBz52/MPV188nLXbok0PqLZPTNvWuu6bkjcdbNCPYA4M9hSbTOPuHJ1LxUhmgOAZGPK3PUlHiz0zOkOwKovIDHC0WJ5190vO3f2ZgCfiU+MB1evXr1eumury5fRCICv+7qvueOO28axzzl7HomPHQ+Pjm69cMt4/eiBd/8qYnAj812vefXuhfPL1dGpM2eGa3u+L/3Mxz/5+Mc++vIvuZP18MxpbG34kmkcx9EyxTALbdOFxoPb2FD6tNhbgqRtZzhIfn2uhsTSpsIxdpXdZqsJsM2QWrgXkFlZJ8VXzFkQM7MaMCTTYyiDNEQWEQmSxvXNW7d/LvitxV6F1tO6tzlBY8NaPX3i4iffroUQqgus1k415+5kqfwFOo7/jEXFALH/UkfgwjozL2MqSAhY+59VPYGOTyivy0kUyInIKllTHkTIamxEIcJxMBSpo4dPvnJigpoHfqLSk+HSFTJU8peXqVOnQOLhvnW6ShCIlEL+pBjVnKbvo1YWBI5ZewAc/GYkA6KEwhlABBM4xrboqDqui9vqvqFqSammJAaRL7YFRV2QS5ZLZhEJQuM4OvclNFFJ05jnzYyJ4JIQEyJjuDwSJddMAwqu12EiKvmYSGcnfnndFViYuVh2iY1/XzQ9TYrmdc5JiOxdG0BpzMXUxygi7OmKCuZS1rTZAEolV2rOalVp+kEAbWPomsbfVynFaqa4iIT+8iGABtqRtWQQBD22UNXHNKtmLaWQNJjygUmLWbGcyZs+I6iCTAAtdSgnxBKCeP6pKRFp9TYeo6xO2rWm4uF4ml91duRK/GnwRqDgAcLMzKlPAJrYEUkacgG1TQOSYUwAZszzIFfG3jhymdf2cL45aqJORsvD8nB0UGsT+37QwhsxBgwTbYlAQPXBEQU53gWS+NSgKPEE6QeHAdYzHeZxc/Ocu8ZaslYHyX3k4sqXIqYhFInjmPf7zLNNACptlsa4RVM0qZG4MXY1jiEIcxShqsMGhFGUYmhADAZRdJUWM5EIo+RcVzhVZUPGOPYN/OEacNTVF3n36HsZW0uAnJqgawwjE4NNVTiC4HemgqDZ16osgno7aSnZbT5qWRUijdNxVNWYGJJrAMgaXUtEQlL3wNBcU6WINRvVvtQIdQ2lqjTl/XgUqK2DS6fNe9bsM+9i1S5+jAkABJM5AhVaqcU8Oqju0olyziBUxp6tbYTrFZlS3UV7bGGAIo9TLkkTfQNQShFZB4j6b7zaton03q2We2fPnWlOb76wtzcO/cFeAvD8c5d/4ed/9v43vuG+e1+xXO050HR5NA55Nd8I3qGv9bt+ZDBknepq5jRLELFDGqttBCIgIyZDsTL5hKcgaCjqEQER0QlE6thIPxmapmFT6lqD+jOmaUPOuahTpoKDjby9V0vMwpC1wtnMYMoibWgF4rIaAkG15MxkBgyjQ7NjRCiljGlYY3jath3G0V+SiwJo2g8IYhmIijGtYcketGVMgcSsPi6PxQEOh/M4oNg1qjnnFEKIsUbwAlaQMelifHw2AVVgSqZcks+DatwsiolIruVSJqJiyoZSkq8oORRCCoGytqYMVI930UTIMRAZ68gSGwBtaJOW0RYU5eabT18/3Afw1HMXTa6/+p6XmAOAyXMAACAASURBVCRSXezvAdA8G4olpMXqaOiXmsLqoAfwzMWD8zdFJTZikhBQG62SMkBNjKHUNpUIZmogYiImgVNXrHaKfutZATCoMq3XCHXAeHLzQ6YERyu48J3YUNTqvt1XL5ZZjRgMdjUdotvEoFrUJhP7hMxR8wAIyZMAnkS4RLIG2mj22wqmaUwmRCE0i8UCQGgQO7rltvN/9+/+vc35/PNPPg7gwx/+8C/80q9ube1cv7L/H//9L731O/6Ur/VK4ZLDxnxrtaB+ZVdfOACwTItz3U7J4fnncGZb8iEDWO4nqKQhf+C3Hnzvrzx0w+45AItDfd1r7v3bf+f777v3jhD4wQ89DOCf/vDP/Pr7P7J56qaHfvPz73z7e/7WD/6lkkcAuV+BcHSw7NpNLdY2LYBLnx/+3X94zw/+ze9rui4P2hEAjHsp74GTzJtTjz7yoZ97x3sBdA1ITXX5F/7it/2Zb/mGWTskDADu/fI7brvlzC/89C/fcdft2y8/M1z+JICtu+lsx4eHi5t27rx267kn9gKAJ64s7uyxszv//Kee+rf/5u3veuf7AfR70CVuug3f8dZv+Mv/w587vbsB4OLFT996241pWNUdPgWrmVlGZuKMGqz9u1ZH56B1fVxKIQiQ/dusJyoBQlqKqQrXwajmYsXVeTaO+f9j7k2DLcuu+s7/Wmvvc869980vxxqzVKWpqkSpNDEUSIAELYxbZnZjEzS4TROOxkPjkNt2hMNf2u6OdjgIYyLc7g4bd4PDQoIWiCEkMxohUGmgNFCi5jmzKoeXb7jTOWfvtVZ/2OfezBKD+eBw8D5lvXz13st7z9lnDf//779SpkGtNzMa9lRsN+m3c8o3Y/z5y7qFVaqIqeQcLl259ujnn7/tlrPn75wAmC6e392NZi173Bptnz5dA7hr97bxxv6ia0fV69uTF3z5AoC6yuRVFeq+WwTOJU8wBlb11b6Wh7vGzeDqzhxzNlulqAypigRhDqFS3HCU0Gqk+mf0ofxJK1qyYbw7tFlmhuKnIwCeXc2IvNy/Rc/l2VMqKg0WHoa7bujMu5Tm8/bw8HA5XxTtwPbWxv7+/tZkw8xySmXVtrW9uy4uUz9kq7OvaBSlqrup/TOyP/lfIPRqGfzqL4Kj1FvBIaUWdBv2bynbctmG6G07vXz1YDZblJc0q87advfs2eSHKaaN7S0AWyPrFyfbm524Hl2+PBmNAYS4NCfiuuvz9ZNZsgWAUOWd7VGM0bKmtpNqnZumQywxrSI/h6cbwc2HgsRWW/FCMytc6lXopq++fNiGgEk8Dawaz1708JEjsTOFVtNy2a2H7CJirQfmSTMqg4x1bZOS9n2vlsrPWs7n7GM4LRb9uIplv526pBl9iiLj6XQa4wmAZqxhC5mmcMSqSpn65AACgpqohtnSTub9bZMdAM14A+M6py5rbJrm/PnbCuECzI8++sVzvUIMuQdw771vqEehy13KPVZmb0QJIUwmo1/82Z9/5kuP1lXV5Q7At37b+6qNcU/5ne/+ho/8m5/a3toAcHxw5Xd/8zceeOtttJUDH3fpAIDqUmQbHDiOYtXM+x6AsLoaG88OZ0iWUi72eCeykpMuNfENiDkX6gFIDbkEcrvVoTLLgIUQbvaXiUjXLUUKT3bNEXPV1PU5yOjmzOYytljfFKa5fCKEQIg+iMvciVPqC5p4NbgvHRcXYuKwd7pxL3ApV4XlP5uQ8qfhNtZmW3rVgGMI11z9Hqra57T2zrj5YP2AppzKdldEnKVsd4ZTvcgvQggxpNxjeLmyWnaDBIbbTavEMpugm2NHwWA1NhZiJi7ihdS3zIEpQLFOZSoCER9A5Q6D6tCqOUtJV2Xm8s/sNQNGxYUR1fMSQN1EcV4selMXDtKXeWVWzY2MUvYgQwAwXAFSdzUd7DrFDkNOMGJi16I6WUnXXNhlVLepSDpBkJx7FlZVcuEVWDpQeX3cVQvi5GZBjbmDh7HFmuf6R9/0tShy+Ct/VV54WbWGELquK77OLvVEMgDmwQovwR3Eq+enau4zm+U+WeqL6tk1JViI3C8dIeRyg6hayu4ehGtU0RnAWKQWFqgwkZmrFcFHjLWaakrqJrIWKEkgd+tF4Oyl3xn4AxyKAHylxHQiJhQhlQfiPKiyi5OIyA2OAj1Z1wPFz6M3dYLurn0Gr2LImcoO2AxuLhyHhYGiBEMyBQNZTgCaOoyYc99RNXHhMnmvJCYIJPZJTxad1wzA62bZJlGNdcyd1sNEjAo8CKux+aCjgcOMYySIkyXtAfTZY4ytYwlQ3RRxYu7bTcFEU+VtzeSVA1DXjkRBapV74HoDgLIsexgUsWbyLqfh2VNI8J5hSqqDHF6harGqshozF5Jxl7vi2TSSlHR9YhBZ4OLhkMGw/OdqwCElImSlwQvEar6WgwYOJCTlRR+MQOTu5a4QWk+qhd2JRTgWDM5SO5hxYDA7GIxC6OEgaZ4GRcAKR1RsIFAjUWb4kPxBN0+syw8bzn4BzDOGueNyuSi992qsyuu4msWiratR4UIVESkFIXIwcs7B19Q3GExkiPAo1oYMZea2a2OMfd9XdShnVgkPK8AeCgOrghRZNeU+jqMEKu9/QXgQUV3VKXXrRdY6AoSJyn2V5u3e3qn5YhqqanOrmS8X08MZgM/+/sNVFd7zTe9UW5LkcRUAcPSQkT1zGcXf0HsrkZTHRhEUcOl9dM3pLl0hxM045JyIS5VZHvWBOWjqmUU4rLegSbNZ1r6v62FImfuukpCSVsJZtTzpa4oZME2gEnkRfFhHGREJEfMqkHtd9hGcPbspVnxscpARBRFppHAirNCtqlivO5aUc13XGPw1MPNSzZsbg1GU8SukX6GTyNDhDEmzpcVmK8MwTwUyan1dMwm7okgFy2weIKYwPDNoGF6uQl1cpFLLfc7lygyxyuhTziIyJF5qSQRxI7O82t/yEMdolk3JXVeSQoOrJQ8c1Cx3PQB4504MrUKIfbj7rrMAFotrL16+ftutp7abuD8Oi5MlgEsXL3XJaEy99mfP3La3f/vnP/MsgJ2zt992e1U31iUFiKpQzNLqeVyPTR2g9TTHNWV0bpmZY8mZzwAsslCQm54QKjFCYLDsOXum1ZJcCEg67KgG1hWzwwAxlFjxouIxXyM5inID6govIiMmHgQgN9ZKpbhacV4IwsyOSCZ9i643AM24CiJZlQVVFcqAgwh9l/tu+ra333/6zO57qq8E8Fe/73uef+Hl3/v4p++4cNcLTz/77HMX3/bWrwCw7Oz6Ub81Hi+Wixj3bj93AcBc94hkvngcCrKIzACE6u3Jacv64Q991Hsspw6gm7Xv+4vvvfcNt7xy+XF3fd3rzwP4gb/2l3/lP/5WT6ON06c+8NO/+v3f++0PPvgmAJQCemyc2tjd3X3jva/5Tx//5TJz/fWPPvz93/dDGzvb1+dpOQOA/e0RM6CAhkc+86UXnpwDaCZN6vv77r/joa+/f64vHV49uO3C7QBec+H8P/x77/97P/D+pmku6ytHy4sANkS79minGp3g2rm901sbDOCpi355IY+9dPTRf/+LP/fTv10RA2jqWG9WR0fTf/kvPjo9mb///T8E4OyZ8wfXDpu6LrY7HhyI5b6jsqlzGhScNIQFlGvASi6JqgeOq2nsqoNdO0ocN6VvFO8ENZPxbDYTaPEka/aqiiGE5aKrY7PiN3kIFYXhOlk5BBPMGOwlql3L0phmCUez/tEvPHbm1Pn777sn0BGAODLkzlSqsD2dH1+7egjgC489eTTtNre3733jXTsTHTex+D8stccnJzEIR48S1qYPd2dS4uE5n52ACLdV7o8Vl6oQZVO4EfON3nioTb0MAu2PnV8M7tEvLyO+TBbR585sWD/4Oj/Fs7uV+ENCLugiCIGkPK0yUajGkhks7iH1CcB82U2n05PZ8Xg8HtXN/u7O7vYmgKaqRYSds6YqRPN+MDenTJFFpFeDCQCyMeDCiZGMBpyB0zovkODhVUYcMl/FzJOvuRtl+mpOVDebAEwl516zAqqwrk0All0/PZknzSl3pigky8nWxqSeeOCt09vH86uEOdMCQGDzMGvbGZvunTrV9115JEkzBiba+vXp4cVLLwE4e3qnqTdHFZn3OSeqawBCFQ0OXnXYqpIGlKHq7gHmNAxyh8RGkUDDWhsAS6Ri/yV2z4Nk1og5qKobq64WSxR6zdAcY9O1KcYaUhAYyyrUfe6m0/n169fjmAAcTY/LWtLUNVkoz/HUdd3RXRfOXXzxMTAXdeSTz7zwzdVXK510XTeanCmjkCeffDK3sJCowl133TrZqNrrDiApG9XmGxKaqgltX9TjFbpFMxnDvE35oXe/G8CHPvghoPrwz/5CtfVbWKU53PaaC1RJ8iSjkXbz6WIKoGnCzu7m9cNrP/szHwQoL5d7e5sALj3z5Ec+9B/A7H2umk3tSlDR1uc++dn2+L8db4YgXtcjAAij3itIKlr7bj4FMKFRRbY5CSAF0PUZNCrXTFONcz7hkLOScF6JBwI7Ka2Ar6UtZeq7BDISLldyzgnwKsYq1OXBXWoPEoQQVdX75Gx+U2u7ljKVMNTFYsEsHFHsXev71mE5Z5LA7GtyjYiU3yZWQQLfHJIiAnf5Y2OS/owYjmHa6F8+3Sj17ZDm4KuEYzPYIOx3JfNc8uNSSuX4VWgtTP4q8UgY/LwovLwhHNStRF8Fr4igr846HSatNzg9KOhQIQpS9doC6Pqe2Zo62ABsGPzpxO6gslQ1HaicHIWI3LOtzDylxBJhFhIq+pQMgDw5pI5V731cxd+6mmuZicOEi7OLDA5PXlgOVKZNAyuwjCOJBcZStNLB4TmnUNU114VvlbJqTpsb22lp5kNFaGRKJUaMORDnwcCn7tk0ay5qmCImInNmiIjEoJ5TygDavgdT01Q3T/YHI6IIWHJWIQEQQ51SqiKIOaUEGhAYXWq7papmN6uqqjgmhFmYx03dLxc52aiOAKzPue8bjwRLi+XgjgO4RJ8SE1ebvAFgM0hVqKRG7uQozhtICKnr1VSkxOMVDUivbpGsqYKKdGUumZ1IIDBdFQUrUYYhuyvTzeSpMswq2Lhhgqaa3L0OUSRmrLi5BBImiIfiFtTyLpQ/l76grgehWVZ3FuaQzTPMOADoTJTYFHUcVfVGnveD0d65W/R7W6NpU530SwA18/buaWlpNp9uBOEyZiJhT2X/XK5jklh0GZoUTjEGSCj7j960N8/ES+VmZ3e5aAGIphF8ZGkSq7abL8rRMRknyPGiJ9+c7O0sy0K3iiAmCV4IKWbF6lWFQK7kwy5m2H87XNWckmaJVUlauBEDYtrUlWGtPtMCJRfy/yIMoP/CA45OOxEhZ8u5W7QJVHD3dWzKGU1DpPMKHGCqQMGAzxZLAKNYRYkwj4jdrAtVBBAsxBgh3FnPwiRlA45uesiOarQhIa6FLmFFhw7iqimViD7waDThGDwrWEslLYwYgg2aiEGKLDJAEy0XNA6vZQINB3az3BtZ2Y1lV4NVoRKO8BvoOymJU55jXVkeVFDqVgbYdV0z0cBUV3e3EvEdfUAoL9OyDlXvptqbWdNEAIvlrHTFUQIsLJdLAKO6MgIUIYTc9SWeoxlVR7PjahSoSm3XTrZiM94p+TIX7r793K1nYpNPTo6q2gGMwihIIAtuvbmVmXeMZGapX6IAq8pMIwiIy0whDomnWh6Z7i6DYhwi9Xo2X8VJYYyw8cDjcQocJVaa8qDjgdtK3hJESk7yYjmLMYYqtinnnEMMHKty5In15L0rra9cIQLMKRfKyWpS3IO4asTd2jZZLsPm2IRIHJJpSqscI6HJxqRP7TpyeJimGBOUiIS011S66Bik5Df2XWc0yE3djMxDrIgHiiwAo64zF4iT+WDVkqKqCCGuRPVexvBmGYxYRU7aLpbjYooLsU9JQkXMxXVVElsASGA3SSkNO2fEII2D6jqYwryTEsRdUWoVFaeUiCSW5HZOpk6BBO12JcITALfcctvvf/7wiadmX/9V93fL56IYgJ3NjWXuz925ZRKW3fjJF17+4sWXAHzV2x8YbXvqr1nwqopdWgAgaNXE3hLUUp/rYiIgZ9Eo1KaeXVR7AFmzASwg87yal4UgzEjauTvEQ/DVStaExfokoFhVw0QcyMkYFCRmksIucXUicqZ+MMQWd2chjJZNvpW55DBuJqpiXbBPzDLEoKi2bQ8bjyb1ED4fuet6Flq2RykP5L3cI3LDjEV73SnMlgrg4Oq0m87Egy4FgXZ398OIB0swoe273d3Tv/u7X7x6cB7Asp+K0MlBt7kZgAUoAxALFe986QuPPPX4tabavXL5EMD5s3tf89BXvnLlUqiVoxzMrgC45e5Td73+3BPPXNmqRvNDHF7q5I2bAGrfhuHk5Ghzq/rh//H7nn/2kwCeeOLSxSev/OS/+6W/+Y9+6GoXUBOAWbcQRl2NzPCphz8HHQMIcqadPfdN3/rf1Dt6PH+lbuhLTz4K4GReVfWpRnbpyLr+WtUogK4Ksd4OWI5ottFd2+UEQLQJ1dlPP/Kffu7DvyrKgwpmUvcqGxuvqeTkQz/z8Xd/wzcA+Mb33J9T5ypEtWXRlRGdyJjEUhaipCph0BTn1InEKsSu6420+D1DFEC6bpk0D7Jn97zUKLGqYt92vsrWqesApmk7i5NIRCXRnauQVXPbxRBduzjsqaydTUVi3TRtzuUrNxpZLtpxGBmH1En2MYDrc5q29rnPfe7s/pl7X3dhHDOVeC9WQEEIIZHkquoBBG6B5ZVrJ7PPHpzard5+7y0AolvO6alnnzi9u3PP3XfOp3MA41HNhuzq3skgMYWm5OqVNEQk0Vf3AbJpqINwHAhdgy1liBRxh5OtnNdB3WAOMl5J9UqaMrOUKepgBAX6nFJKo1GTLavnMFDu2HIm85qZBRUVxU2X4QrOShyZqwpAgqnUTgE5pN4ODxYArly5Rm57+/u7++PJSOqGh7mJ9eQRxIEFlmTVKQlz3y83NneOpotTe3cAoH5fGCezZ+qx9918tFEB6FLHFNwQZeRWRY4A0rJtmipBe+2dJauVUoQITOTsi25qGSIGYHqybCq07aLtlov58uDgGACHqq7jeLO+9bZTWOcTMzbH1XS+WFy+GCVz6JqaAGh/FJCcpIfnvECoATTN3qWrsyce/+K5W+6M1TbkFICLL+bX331n2z5lebkxqUkNgPYUpSJpzVOXlsXkL9xkQ4jRcwo3xRhXMZqTc/HfDbChvCbyGhGJrLov1dRMmmzZ2L3cSoIYQ9ct+6SxapaLeYgl7lFUnSiON7Y9NkkdwNbuaN6jbsZEcRTHOXUA6srrSXzLW+9++JOP9jpHJAAPf+7R9168tH96NKE6YPulZ2YAHvnUk0iIHinld7z9vqOjl8rRgRDzcnR46KY7o/F+18ZhPawLcSYNs3l3/0NfBYDOnPaDfPHpl0EvwNozr70bwBvf8Y6nXnkplQiFEDa3GgCz6VXV9NRjzzz79JORZEx0/MpFAD/3f/8ri0B28GQkp3J2AHVVXXz6yh986nPvfd975ocJugUAcn6hDdBdvf5KXhzFvARA7WyjHvd5+sr1F0Bp2Sl8AmBncsvsaOHWj5tkZlzW6R6JJRAnRbZUVPGxjiklriPMkw4Nd1U1MPeUiFjT4CwTimRuPQwIoSJ2Ul9FIQzyRhCVLkWqqmT/hVCBKRWNKjs017EZhMnl6rIUag7C0BJ+PtB9Bp+XlwkC/1klXX+cS2U92vA/IgEYNt7D+2uRBRKWfQegDrFzSklLkHF5uZghIahqrKq8SrQlosgSJXR9Yg5FOctEMbibelYSVIFt5V/mIARJZkQoGUxElFyZOWdNSSVIicgxM2WrY6WqQ4nlBi0hNWyudRj0w+aJHCHCsuasA84zBGCtN9XxxmbhZzC8aqQH5v0iNHXZpQuH5Oi86LYLqU0WXafu4qAggK13/gRx9yrWIYRu0ZXTXEKIMbo7r9w2QbiuGzePq3MeQHYvCQzORBRshcQMEh2B2Ik451yGvsJwQL1YVthXuj9mWpXEQ2BiDJVl73pzB7gqtVvbdXCdTEYObS039ajregAbo3G3WC7bRWRCWmTrADQbW1SH+Wzu7WwMbKoBqFhjLVG073tuBNwMbRSxSLSUddmNfQEgJkPK5kYcSRjgXnsAQZyjlS7abIhiZJYQ2V3b3BEV/QQgbO7JeoC54nUGWWGFhhgYvmg7KvN0kZJ4VZQxsVx1GgTkakxeM/e5mMSVKYSqzkLL5TJbD6BqYqHHABRjHFYuIbhphktdmaNT83oEIPHolYPjLsSQwyJ4QTSm2SJaroLnrm22No5OEgBTztlb9To2y25WYC6V50AQULbUlxRuqousbQIOzp68N7PSITZ1n/Jy2atsqFaBDcAk+qidj2FBK9e62dkAcF3bJWHJgaRBGHdkJRtx2S2Zu2Y0Ye0rx3ZTF9RrwfxFDhyq0jjnrEQSAgOcU5dTUa4VukoiguVl2aCn1McYKwkODSGWVfSfswFHTpW7EA+Sp3UV5cg5EREJ+arNSKYGJzAJAks1akokhxQqvhIwHFjuCghcrcgjWEpZJpFT33tqU9vGUNuKVaGaCda2CbrynpHk3MNQdEVrMGChaRa6/qASdAhUIGBiH4Tsw8ltnrTPlhCEirKU3MyzqoDyTZAz95IhDde+GOkcxiShDmQlPMLWX1libm2ly18BqEykaPCLCAaFcGGmfQ92jKrSa3lk8ShmNhqNypNvsZhtbm1k6xbdTC29cvGlJ59+AcCDb3tA4hso+MniuGpCiArgeHYMqupqJEHIqdznKZm7EktRM4YQAfR9hnMVm4IDIqKmqcpGiWhg3tqrzUqlGR9graXG9uGVdrMS0VdGo8jqbnAvYI46RFvlmwQJIlKW81kzs5Gb3vRoXYX0erK8ugZg5kRg42JkKc1PYCKSEkFSLDXlLZgu5qqJXJmZMRCGyB2eq1ATStp28WcOI56ST1xm2MZZHZbN3S0PJUyI4mxJs6urMq2ggEJBc2YGMamrWdlaGA81PVXVoBXttTcbwAGqqsP4zIRBziQSwMWVHUJoU2Im5OxmhlRM7+4KITNYMSMiFxltsmwILG0tVWgYwP7eeGtnZzrzixdn57bjZg0Ap86HetSczK53PY6P28eeeO61X3EfgLg1hvQVT46Or6rO90+PATS1dIs5FKO4ERHKlsk8uTucmEIIsRx5LHArfG8AQ1pwgdEkTSALJQ1LBycXsQNKxpbzSkZKK/8/xbgKf70Bxx0ss8N2gmTY4+qQ2AKWcsdRee55Lu+pmTGH0ajqWlfrWFLhm4QYuraPdZUVqc+lV3RtsqYP/IcPPvDg615++TKA3/2tT1187oULt97+3IuX3/GOr9zZ2Tk5OQHQ96hHJB5OpvO/+SN/l6Uk/yG1GO9g0mzlRTsEtiksy/Qkv/Kc7u1Tqcw2Nsch2uZWPesP54vl9u55AJPtLY/Zu1Tv7p30J92U6rAN4OorxyAhgqL7qq9+8Fvf+40Ann7sp8fb537llz9+x1ten2UTqVgNQqhRzA4nx/PhkwownT23H8Ymdf37n/qDH/1b/wzAtcuQiN7Zku3V+Pv/4AcBfP8P/dVXrj1bN13GgrwtqkpLHGXrM5/8A8ywtXF2frQAsJj3DrKl7+6eu/T8tV/92G8D+Pa/9HUXLz65tblvCuGwwgmBuLgzfODNFBEpSG9IOIZyMudcOCkrsPlgjoDB3LNrShpoFerEcMJoMlJ4idEBEEBmRtmMtJam5D6KcYAT3Myy20AFUq2r0C7nVSWapacA4Oph+zu/9+k33X/3XXeeO7W3oe1JLQygilVvyaCWF3UdbrtlB8AdF25vJqd6k4Ojo9nxgZbANnGu+NSZ/c3xyGBDSLZTLrRI975blHu5jrVzlfrkZLZKzrqRbEJF+SJ/ytM5W9FhezHtY7UwNBpeQBHJpuuOggInUzcrQSiDB3uIpiZ3mhcHNakLZ7PkEikSF8iCTaddCDQ9mV++dK1b9AC2NjbPn9s/dXp7Nr1MbKvgrSFOAKjdjXlQWUMBynUjJ4vpqbOv/Ykf/zCAX//V59/85je//x98j4yPyJ9fzE8AbEwmqmpsWTX1qXcA6Be9G1HFoRofTk8MnoqpWNXdJbKag3l+cgKArVLFwbVrJyfHk8nklvOnAZw+c4Yiqoqns6PRRt3ECoAluvzyC3u7p7KHbEqZ+9yXvUgVx0qhntTzrr9ybQpgumjNxl7tPvPC1Qt33nr+trsBXHnuysHVxXiD6jqGwJdfuQqAbbSztR0qJVLwwLonZ8B9UA86rTrAG8R+U1HyoTW1ko3sQ8D6oFch9j63yRQyBDckc3KFsCcndglDpITnpA6SQIKcMwYGRxy2qRQse1lsaF4Y19/xnd/8G7/28B988fpkbx/Ab/zGUxf+7S/8wP/wHaf3dp9+6uX/81/+DIDHH3tmb2c/9dN3v/vNDzzwphjrWTsFgIi2J/DErFkstNmrAEynOYx3HG5Ks7bn7V0Am2f2T165eObsOUpH147nDz74RgCQ/rnnnlwcH0hd6Xy5OZkAEMekav7jL38MnQtEZMi/y0jCrAyKcTnvqmqn4MDqauv//X8+8Ka3PXj6zNlORwD2brnn+isHGG0+/ftf+OLDn3nPN78XQF3vcxV//Td/8w+/9DmMa6mb8mS5867XL5ddXUXV5WKxKKkfkThSALMAJqvsUthAk2VY1jK4Z0SCttmEWALnoU0ycw11VRKj3Nf5R3CgVKoUpBROfkNEoKZUlnYFq1x8tjdoHTf57Oi/XPjiHzvm+NPBNzdkI4Mf3MkKaqL8Ymk41d3XcLphjuDIOZOD4GoDTsjJSryrkRf4cRUYQJ+z65CktpbgmRmRlEBU0A2dWolRXM6OQwhhJdZWTWYWQqhCCMLkq3fHsjuR2yr5ayHmxQAAIABJREFUunxbp/INbegCGGZkOWfVIr4YOr0MJUihQXepjMLZCSyx9Hwg5D4VwEooFVHSnC33udRI69g9o7VBXpkDM3c5s6wSdiTASd1UXXNvGCYULDGydykVm3xBsWhuzdw0e07ZVrYmJlfEGNcW9ZXPpwiI+WYDi7mZmUNVU04DIVH73vp+JNIESqkfwHbdkmMjUGE0rrVmALX2EVkMEQpVNV6HG0rOwZxgIy77YFMzYQpxzIGym2YD0HVLEpBwjBGI60aEAVYrZIcy9PdB2chElDWXCykIw8lySomIscbXxBAokKqm1AFexKTMHEB91tw7QOXOdQKZFY82M+IQHlq0RuZO63ESU+ghnRuyK4vHKk42ARwcLMPG3kZTqcu86zZiBWBSVcqccjLKc86ZBUDDURFatdx3dajLxUnZCFqyRxWe4bltixmQS/ehiGFwVHRtT1UARfWgmUpWcWCvxGri3BmH8SIHAL1XXQSNarfxXN2rQnIRKf2qJmEIDUp2ditmJCKC2bDvN3L2qgrMSGmlauNC4CV3TykPscIwhvkQRHWz4+zPzYAjlrBqKb88YcUSLHkl7iXf6SZO7+DSMbANvimQlduFiXgwRas7lxQcdfAN1mCMdepy6nXetrs7zaDKBNw8huBQ+GAwEYkgUh/yQW8WJrkVea+sAmF9UOSaD1zN1W0MBxUqhAiXbaFmGwJizL8s2X71/cuhmd0GoaBq1gzn0nL3OTdVNDMrtALNADiQaoHJ+ZB2XiCORDlnMzPyuqlLAgiEwW7Z6yZ6SgA26klneT6fL/Oy3hiNRqNHHvkMgDfcd+GN971u3l4VCiSFjYwYY4gjc2/7jnkwuaiqEFdVFI5mXiinWvKfZe1rtCILT0l5hdUhKA0slfJM58Fgv1KPMxUrCCU1rJIai9eCWUQGc3vKhYs+5GOt2eMOdSJjoUHCxEXmTcwgr4fR7yp0myKzmDK4W01YvFjuRUTKFVIInZql5GIRk7OvA6+Hn4/1sK5sSVkgJqo3cvtKDQqAV3gUUyvASwqyInyX/o1z1sBMDFMiK8IQZh7e6kJmGggmQ+IQ30zBHDAFCreBcqpaIgNZRArOfKgrhIWCZcUQKktflinQtguhGsCpvfHrX3vu+cePX3rx6t5oY6ozAFJPyRriCXfjSy+8uLuxfe70NoDF7OCxl14ZSdsuT0KVqlG5myoJUo8qJIU4S1FViFmJCh/BRHNXLm+BoCSSeVniorfyCK9Ko2puoEI417ZP4xB8yHC4gXoq0Xtrk0s2yzm7UyG0lWtPTVlQap0VGGRgcIxGIzPrUl8kjuWtUc05p1izowtVC8BJQ9hcLPpGRkTsFsvJg1z1nf7z//0nQ408L2sj7G81zzzz7Nve/jXf9Z3vu+vOC3/41OcAbG7WRwed1JpTtjabrCIgKyymIE2TuOt2NDB0mRbzttooWS8AUI+b3paIvXhPnko8wWI+hTOoHlWnXS/PF8O2UEKYbG/Ol72Iz+bH3/It7wXwgZ/6/+bLePjMS5//9ONVJRidBpA7Xk4xajaqejKbTxGWAGCHMD8+uBxrNt+4dDW9+HzR12C5AGoeNXJ0lE4OjwDUNfVpUU2iUtV5gxEATEbp6gsvX33mFeGNw4NFeRNZ4qiatMc64wUBx0eHRbp1+sxe6pUlgUuJWPaKWi5weKDVupKAMpocCvsVcrJUwFxuXF9J7ZpRyfiwVaRiqVad0LaduyUb6uYq1u5uSIXlVIz0XHZHZYzOpVtBl7uGZVSN2qRGfOXwEMCTT728d2r/3PndZuy5n5dSBkBOCKHKuZuMa8k5z5cA+lmPrIpGp/M0PWl2NgEIpxDimTNnamEzC4WdHsKybQUSQhRo32cAyspM7lpOIl4lRNvAnKYV8OpPkZI7FVC00zpMbGVCDtlTCRHsuiUAqWIUdrWao6ZURsoKBUsINbhOlkofXqIiVAlWexoV807qLXX9wZWrBweHArnj9vMATu3vuufD6y9PxnGYna9ce0QO9E7cZUSpALj2zSgu+uOq2uls6/EXBMBnnx4/fv3g+f6Dp3ev/S8/8r7T2xsAuquHVaBUw4NXHOABQEpxntVy1mWvFPrUpZJUBKvrkXBsl7ltF/PZMYDUagghEN9z12v2z+wv2ymAZXfCDO0l1kENV64fl+SWvTP7Fy9eWvZej5q93e2S/MNRkvr1o3mnSyO+emAALl89uXDh/F13nnv44YfNsL23BeAKXbp0+YW7NpgrlhDafglgEsehimqdkDCF9djOCQZXt0jMHAY4OrP+keJv1QkbygRqNStkkGqvpiTMFEtCGRMVLyQhxOjlUuotlzgP0357qwo1AGjXokeETOpmXtWEtmS7zE4Obj9//n/+Oz/yf/zTn3n8iWcByGb4yZ/4+C//7MdHo9HxtX4xVwCweP36wT2vu+Wv/40fPn329kXXJwsAPI+nS0puUqmLx4kAmOzcklOTu7S1t7Oxs5sCAXj3u9/14cf+8Pq1Kw2mnvqH3vo6APnk4p2nNnY3R8turoqja8cATm+e++Kjj3/pkcdhtcJP3X7qx/7xPwPA21pvjtrE1670j3zi6Q/8uw8BWHTTra2tJ5554kvPXHnTxhtuufsNAL7tu/+7f/sT/womO9tnf+J/+/Hf/djvALj3jW+9fHTykY/+UjtdTra35weHX/cX/wKAC6+5y2LIpmZW13XBsQeWQMHMAJPhPhsKpyDimg02YLN4EBlm7UNsyoHGMMuoqsosJx36/LUOokS90ZcjPAvy4EbxyaCcM0sovLZ1Foa7l+yS/+wA4r/Cx1AZshSVATOIMESrKN/IKHg1+cgJSbVwCm+GmJbSjYhsUK6xGUrCRUnEXKF5lSn4sBGTNX7C3U2VQrjx49QIJERlWfvHkFNXgQDCpXdwkLsOXsDyP6oqO3gFTw0Mz8bsoYqWMq8SuwZbYjHur9JMbxAxnIAbxL2SwFp4lquyR0U8xliCPMqGz1yZA8CAOpGwlC92aLHkut8AS+kwAitOdxKJw1PQ1wGopmU8ASNn6NAYFTeoBGIvkCUuL/gQI6gemQQ0irFm65YtAF9MO1oGpxF5XU5qQAqzQq2AlQucpBSQ0Ixs5jmXoZ7lsgV0sjyQClfdlkOcViGYK0+QK0sgx00U3lKpAe4C8dWcsLBPVDWCA/HgCWL2m0xOgxmQOZCklEytdBJDAgQRLLPbiG1leVao5aHKdS3zZaektFDujFq3JTpeHgEghNiEetTMsiUbttqZWSUmQiJoCF47gCTRzDNYpHJq157Q6MKAS7EFD+vMwGSGIVySQzmRsiW2ygkCIgcNKk4iYUWJCWrm7aIktnSBpI7BKjUe5ncUQqhSSjaQdL1U0TmbiJS1VHYfbkaGiJhBDbbC5bFzGdyrGtOA6AqD81+Gsb7Rn7sBx2AW1OIFHkQc6xNNC1twML2XgNyyTWLYYKTNlslooDjGUAaNq/05EYGHkVh5wFcSq5zMUXKOVs1PEPUcQ00SyqbOzGJVuaPvcyVhsOcZlQQMkbhu0d2NzC2X2G1iHiYRROTwEEKUgCCZ1rivMmxWM+NXC/yKN3KA2cKthLmWQO/Vy1JOhJQSka8ymRCjeIn28lcFia9n8Gp5/Z9ZtSAEcs7lfG3bucSwsbHRHnef+MQnNnYnP/r+HwHQ9dPp/FrbnWzvNsu+05QBSAwksJRDEBEpPX/RraReU0G5Y5AJAJxSx+QxCsi7vh1WRzRQH28KqHN3izGYk5kVXx/ISIr2rywIZdC/mbhwlAKFsqIWkcgcQ4AkNU19UZFUMTiSD1EXqyUkGHAiGQZ/g4gjEIlbdHemOucWgFlySgThWIlQiYxJ2td1RQURXSjlwwiAhLj0BGDydaQLOzFLoJTyOvFhmN4QYXXmrtr38o8i6GBSDSKFS+JQhQyQJBEiVy0RaOjT4FsJ0qxSG6R0sMNLvJqnlFe719wnDSE4ExPcvCC+oWqemcmZbKWnIikeN2TPzaiepdJa5/N744s4unL1+vKuPak3AIwnx6lvc9c8/9wrl166vHv+3CsvvQAgBt8bb0aqz99666n9keoMQNceqpNZH5wISNYV2bM7uZE5p1WlUK2g7iUoS4tfMRsRVXXB6bcgKuWOkbXJmAJJSay8EcrEzMTo+36YynkxTIZyyxToprMXenxZCNBNSXjunnNO2ZgHvWgJM1LrmzpmXfrQEZFrUjd30jzgtQ+vn0yqLXdGj7wig0QBUfvN3/Tgf//XfvC+r3ht1x5NxjWA2UlXVwDswoVb3/ut33HPa28vD4Oqbp5+6vkf/xf/enfS0BASxIHD5taEGSl35eQ5ODio63o+v2aSR+N6Op8BmM95Ol0Sj6bHi/G42tnZWSxmAIxy0g7BQvTF8uTND94P4B1f+Zaf//AjsrX/5Jeeet3r7hmsUppBSKY559e97p7HH70EYNSEBePyxUvtojucHd5xzxv/6Y//QwC2tE/+3iMf/bXfaZrR8vha7hhAJdV4XLXa26S6Pk1Xjk8AWO7ecNcdX/3mBz/4id8c7929mPYAbDFdzI9Pn7rQL6+74YGvuB/AvD9W7SQIk4FK3G4xELl5LqBcIuKV26IcfW6g1ROEhzy20mIPRRuRk6srrJyc64mYu5lHCermTGEFVtThw2IdKGg5pagUBCLkwwRBjLJpIzWYzfjZF18C0Bs/+LYH93bN+sMuOzRfuXoVQFPRHbedU/f57CjEenNc7tzaybuuHVOWOlShnIhqyaoo2XK/zDEIgN48mR9Nj5um2dncohvZGXmgDDpoRcw1VRJnZyJxGP5kNNeqYVg/uW5U0gbKOYcQqhAH73cdmZF7lUwBUmoEB7KJOXVJu2Qlp7Ak9lZx3DQbqePDa1MA168fHZ0c7uxuXbjjto3xuIoCoGQdb27ULB6ISlzYUG+SA2pssdpo2x7A7tbG9OiVUFHqbKPeOb13G4C9vf5wMfvFX/7Um9609ftfeO7Bu88AuGP7lq47dGoNZm6p7wC0ZgQBSzYz0tF4c2M8AtD3fbdcHh+fzE6mBYAFYLJZ7e/sx1ATa99Ns80AVI11OYGbnMJsujx16mzZl3aW9s6efvSxZzclnm62C2JgNpsdHp9cO1g8/czzD7z1Lc2oBnBycj33snl2h0FNJZNxWby3i+XCsZ1zSo7CKN2sdkJVpQ5BBB6GU26NV15lmK/go/DiTAeLiOYBxnwD7/8qGi4KtWDdkgHsZsxSJqjMHEK5wLIb1HO3PNneiJMGAK5deeXc+cmp/Z3Z9Ljrl8W6WFchVjqdXf/ahx6s/9GtP/Zj/xeAzz7ySapw+QUAS18H/Hl657vf/nd+9G/fdc+ds3bWexVHuwAUdXZzGWehEMPRSfFcjKqd05oWO6f3j04O+yAA3vTA6z6MpQTrlvM775i86+seAHBmvyLtPc3atuPNrTN7twAY1+NHHv7iy489h4Tk/p1/5a98+/d+J4CnD5+jUTw+6feu+z2veej5Fw8B/PbHfunk6gHOnHrk0Rff8JYtmWwC+Lpv/IaLL778sZ/+18edHr38yotPvgTgI/wxzY6gCDznfN873v7X/8YPFzb5NHcZNg51WXGVhQIMpqpmtBqymxsXF6p7YB6S6byIDpxFiLmshSRWziQhDLWZyLr4LErjP8k/si5TzYwGIXxYF42FZ7Smqv/X/PiyAcq6lB1eGbOywh3WHoNJHGa5hCEm91ISM3FVVczc5bT+ll4WlmBZ0YHWYU9AcWcQcYlUgzuZOgfcnMe0jsSajDdvCsXwMiwoS6ZseViSS8UMooAVDLvoYVeE35IeOviuQRSl8tS5mhRKQxyOcfbMQoVy6g4JgZmzDZS9YSLvmlLyrBxDCIHsRguQ3Yg5BGErHJPMFCRGZ865HyIX1cs8u5TaVVUtu3ZYiAJEVFVB1W+w/ArpzJlZBmYKNKVugPqs+avuaonBZEwr5055Cg+aeolEUjTvdRWChn6xpISNWM4YzGbTbIhVXVWxYq9MS//JoPKzbJXGOjRzpoCHIIXiROwQduEup2wqQuW3DSEUdQ+VTbOvvsOQLYUbRBwruvtica3KC2JuAwZxVR8O/CntPbtBmSmEyCsScHYtl02owmpaQurkmlxTFbgcrabmrsJCCBkDN7TLeanBYi2jSQwxrRQzNQcl73IHqkKoCoRhkQ3EBnKQMXcgAH3bpb4P1oyqCoigkufKGalsgpwYjuJzhMswhiD2G2PQ0GZVK0oq46GbtmSJOiWPRjRPBsCq2kRYApiRVxzvVQblCgembduuJIc3EnnWRxMJt1138ydXuEPLOdd1vRp33giUvHl09edowGGqqZywalTCgXEjbqfMCG9oHAhwc/coYb2gNjiRRxFnJ5Gy4BkAgF7ePedVvE9SlVgHT+OxrNewBosiqU0MZVi54c2yA0ZsZhzXMcUYWkcqTVFpi9nISmjTcFvYQCXvoURsBtMhO1a1UIr15tqCiEyNmSEgRi7HN4NITYffx9mz5xIXop6zpaqqRKRAbtUJzKoKp7W8cJhABw4SCMMOR0Jo26WAKMiinUuMA5wy8NF8ev3o5Od/4SNvevAND7zl9QB2z2xknSOocwlanwDoddkv5rGpuai1S93PbAVVRRykWiXaRldLKUMQYzRPqesABIrwIW2MVlGyDKizuxfH5+rZXNRiMLc6Vjzk16zgrGDVYRvPEklYVs0qCaRUY4IuqZFJGT6u44XykN1TJk6rlW8gCsKB2V2GkVYeZvZqxsVdrylnIhYwnNxpBaQtYhMWEBMbD/EEroX1oqpVVQ1i6pTJi+bKXMt3xXg8zjmrOtw1Z1OVIc2UyEpStJnqYMW04FBLiau4liQMkFodZvZDHsTwcnFB4Zadc69Fj8MYQFo2DKqEycVgAzh9lUvCzJot547HVHPxv8126smt5089++zlFy9PX7u1CeB4/vJWXR/OlqnrH3zLfZ35ZG8bwP7+rsD65XEVtMueWgDoOq5DFIZzhmvJSwsUy50kTu5aGlF1z6l3J5FQxVB2hcyec85pKDkIAhtcRU1N7n05/VacJ4OzBxOnNVdShCqJwsHd+z4NNNkq2I2B4xp2Sznn2XxZooJKl7uyqPBoNHLtYWR9KbtDl4wQTCkn39zcBhBCWi7nt91y9h//xN/f3A6zoxmA7e3m9lu37rpw29Xrc47HbTff36mL/IGBrjs5OeYf/uG/vL0/RJyOxts/+W8+kLpkCs9UuHHu/Vvf9hWnz2y8/NJia3MfwIsvXvn85//wPd9y70svn7DizJk7APzKw589uHa0u33H9ZcuPfDAhdfcfXs1nIG5XyxpM7bddLE8VKsAfNd3/6Wf//AnPDfPPv6HR9cuo58CWFq/uR0BN+vf+c6v/cUP/XaBHVrCb//mp975nvvf9rUP7p8685Xv+CoAglRv6S995GM82swdtBsBaJcKCc6dClWTzWsHTwHo+26j0Xd93Vt/8afGi+P59tYpAGGrmR4fLaeH89nVe+87+86vfQeA5fzEchvqxqzMJlZiHjL2QFRo92s2/yB9dLhE6rt8U4JpMdZa4dgFYlVFgZTDBEPOkTubWV1XMLVUYu2QhqgU4RCzA8UtpW6aoFasYEVb1EgwTdP5spnseU8H148BnL/jzW2XLr380ukd2drc1FZPUNhggdgsp3pUWU5qPQBQH4MySbNRyc6u0wKAcnmWo/jIiKXI+pZ9un58Us2XQaqqDmX0zwpVb+qRFd9d0W6Yg7wkIaxj1f9kubhhyFDgdUA1Mx9cO1y2883NyXjcDL1Hn3vttdfaG14dvwrvkhoRx0mMofgSq+A52/F0eXLtlcPDY2Qt7d8dt9yxsT2KFWtqbQAfsAQOVGCRDh/CnqgoFQBiymQJGcBJeyh1iCwj7M1ePnnxC58CUC2e/e5veui+t37vvfff1R7Nn3jyEEDzhokqWXCJIQQpjUQTY6xGhLhcLlVT280Prr8M4NrVy8v5bFLXk9FoPG72T20NRlEG0BEpUQoyB6CikWNSu3awePbZy2cOAeCNb3ztxUtPnL/1nIzqzJzAfW8ALl05zkZbe7e2T75sNN7ZnwAAPdOl3i1NRkI2zzkAOHVmon0myep52emk2CvAXepLLQvwq2T/7CJSdKaDoDVrzpkDws0lY1nEDaP2dRial9V94QMO2nNmcjaFSCQj01RGeExWBWqTdt3R/fdf+F//yd8FcHLkGxvNPa/fnk6Pg1RmLYBl24cqbu7Uy/nBO9/1hnvv/ycAPvvIZ37t13/15Zdfzjlvb2+fv/UcgK/+2ofe8ta3ctUcnrQIm71L6icAkkqoRxSrRZ/U3LslgL3dze/47m9v50f7t+/OF9c3z50CcP7Wre/5we+69MQXuN1/37d94+aEAfSLq9br+771PZ/+9PMXXvumO15zDwBVvPjipbc89K7lweyWs2fvf/vbfu2TnwVwQsfN7ujouIu2farZ+ZqvfyeAZ196bro4OHfX9uXr1mmTewDYP3f+f/pbf/ur33bfL3zw3z/z+BePD64CCLFGbjGa3Hn3ax566F1/4X3vO3/77QBO2iUFhnu77JqmSYOzYDBTOHlcZZqLkxM0K7kXUz+AnHuo8dChvSqcIpUP1TrUw/QKvgqJ//+Ze7OY3dLsru+/1nqevfc7fMOZT01dPZSrm24PbUzbOBi7MTGT3bYDdgg4YbBiE+cicYSVQFASRUig5AIDElIURYmUKONFohArJDEJOLZEG4ONAbvH6q7q6ppOnXO+6R323s+z1srF2vv9vmpyaWGfq1Onq75+z7v3fvYa/v/fnxykE2Y21og+FRVzSLa5Ef5/tmI3BRG/WcKNQ/9z4x/nKYNxLO2JxUCSSGsdhn5qe3JyhjNyzqV6oO4p0gmnELsQdk+5fixiBDUoIoMcpVaAwcQSz43O8yAOprW5e9XruMpDiKIpT6kITtfqUZ9WstMmy+Yq12emg5sqO1XT0GUDbFpUlVJy98MfksSANyZT003jBnIqNkkUDxtTxRwV7JNQYrJShrLbJ8MaEYGFmLTWar5IknTKHRtLSSnlRqhYMEdCGx4OG55vEnK3qU+WRHMISzVBJHk6MwLGD3KH1SCguVvV6Z3NRq6kaq5Espi2F9oIdawt0JgFcJ7MyA1uSZK61UlsApgxeZNYMgfz0giJ4yufkoCnK+5ggCZFNUVnwUQkKHOo4kT8JSLwgVYShR9caU5eJ4rBxJTI5u5gNyKdSOWBuQ2iCs3oarirOQzKZEbgaDDr6BY0V3JwIw2AsZBDFKIQarqum/TaGEctWt0sUU4pIIOFQE0uY6mqUOym6VXVQgt4JfVGMCmAPHTuDlSj4j4NqkYrsIbSlCIvU7JGUa/RW5kimNZaVXWwCtSh6BiStOWqZqqQie4rCcBYqqqKiIPN3WbhTNM2RBSFljlNyiknr+FqOpxRUc2xMzFcMclyp1bXnZnVTH8LxsQ2TRPTDXUQIDe0VcxscCMctBKguVsjc3eZqAExiKOxVnWPj0ZgEWIh8eDjeNytakhZciPi0/wP09KWRaRa5YPNDF5ViajrOre5hghIrgMcHn0/wJZidu5qh7rA3VNOBi+llGqcJ1FDONJSSl5VZgufmU6vE/L5HTMxog6siukNJBIfLP6nSTOmmsKQFyfvjMI2MyEJq8tk02VydxdmorHWZZsAiPB2d+XuP//zP19K+dQPfL90BqAfzo6OO04yjsNQxkWzBNDkdT9cpcR1qIdQ23mUnpI0bbsIHmq8h1JKLDBTnWXedJPYfz0EZXavphFicrCKi5C7Vy08N6tmmDJxA0RFDCC33cRsDupnmvTn49grKTFPIOuYXs1q/pSSqoaShpDIYW5EThyRw0CaycycmHkO1hPzykYi4jcdRuauWlkxAVbskIQ0BRDAr3Owp6EY2wxbHsfR3RnCzJK5EsWn1VKYGRXqSpOtD66w2XutsUoDsmQSWDEiUnVO8eqK16kxOZjn9zTato11N3kI+HnS/pHXKVZt1qVQdI5wrlf7p7dPHwBIG691/6H33X1ydvXKG49P7q0APHtn3TRy5+766OhePrk1VL663AF47fNffuOdryyWQj6erNsXX3gA4Gh9twyXbkVacRvUhhhaMQngOSczTnleFbq7U2Syx1FutTa57fveDJITEcVUmJm7NlmlwDJMY/jpAMAU8ROoQjfVIMCyiOQsX1PMHRZiccuFVPVrhseTsMtJkOMqExo3ZG5yWhHpfr8N8eHJrc6w/dZPfOyllx523AFQbGt9enl1tlwNlLlZ8ltvvwtg1aadaystUHMuu91TAH3f9+PJaiVgXF1exkL/3t3bRHW9lD/4vd/9n/+1v+nLEcBi2fzVn/7P7j38t7/hmz6y6S//4S/+OoD/6r/875iT6f70zuIP/cHvvnN3HRh/aR0ZQgaqLLbfXgD49m//5h/8gX/xf/5ffvbWMx989/XXlidrAP3V+XY/NG0quvnE7/jo7/mebwfwd/6Pv/f+97/wxc+8/h/8+b/0r//Ej37Hd37vnQeRRbr7/Bc/B8Mip17o9q0HAHK7sK1Q7s6vdm+8/bTvK4Bn7p2O+8ff+q1f/2f/nR//6z/9X1+8/VkAeSGqOg7nH//4yz/xEz/4wvP3AJTxyfHRuh9GBcXbL16f5OCUmVMdxnCST+JYYndTvbZVT+MqTHlP8Sxw4hDdNpIozRrvmCQyD8NwKHSumwqIpLxXnzRl0/BcYUY0DeX7UjpOTZOHsZJ1kd5Sqi1Wy4tHO1t3tezbBi++/2Eoacd+H6nTMYmc77Hal50XuGdqJuQZC8cClogqhSBLl8fHD5rcprzsFnF7i0gA+YehRCM0xVFHfhKouh/aFvKvDUOZ/H0WqCnGIbubxEHHx8csaJomp0k+QK7klJtMFWaxhAblJMRVZd+P+3HYbmIByKWUYd97qV3T3ntwCuDhM/fN3VzHsmGnwM+9AAAgAElEQVQo81QaupI0rdlEG5mDbM0xrRu3u8366BSA1tqkvLm4bCh99rOf/4bf9j4Af/bf/ZEHL5xoHljS5vjW+dkTAL/2pc+VckbkuUmLRTsVr2llyFDeXF4JqdoQr+xuuXju2Xv3bp2KQ63f7M4ALBaLLFaKuVXKNYkCqDrEOqntjh1Xv/qrXwKwH+mjH33Rmc1SP3g1XG42AJ5cXN1/+L4HD15YrL749HLbrY8ArNfLruW2qQ/vr4j2dXAAzz13a7c14X3O4qZR9uio7uQCVY+kw7g5Iu4+vJvmfDj0wnV/XV+/dz1+yMx11zIOzu6uRSe5SpaGATc0KauWWitm3bKklIjV9GPf+OFPfc83AlAsrnaXbz36TPX9crkehshTk6Zt+74ffdzWx4vjFsCf+tM/9CN/4gcuzi4vri5PT48HrQCGMvYF7zy+4PaE5FRoWSwD6FWXcgwmpB2bQEcAP/yHP/UNL57WEW+evfnmxaMnj98CsFjnH/uJP/Xh5+8sef/06Veebs8B+Fhy2/zUn/v3IM+/8Xi7tx7AZ77w2p/40T/98M4D74FaN/unZ+NjAItl7tbd6qjbX1RU+uT3/B4A3/F7v5Nbksa/8tbr3fJujwpgX8a2kd/1e3/v7/7kd1Ddf+Yzvw7g1VdfbVeLl3/by3fu3r1z536FP7k8B4DE7aJjt/3QHwqn68iSKPx0oiTklM2IyXPO0X2pVSJPkph51DqtT2qNfwRzZtaq/t5gThHR6/DX62yLm/+au2fimzaH+Eg333G/ib/eu8hlZk+cgos7aysmW81ms9nv90dHR1HajeMoIrlpbHYCUrS4HkB4Z6bJiMEUhbHByXFQR15PyW98XWF+HIbhcKIeSD3MlEQO4Jvpz0Gh/J7WYCzuOlXBPB1oTM7EKDZhPWZGGHllWEqZHHXewzEcMInU4dmiknOeRvPmtdZYEKaU4jcGD8ftTAYxLdbmzl1Dm2BwOFF4ykUiw3Uy4Xp1aIiNyKcuJpCBN9kHkcWhquzEM8k4ouvmQZuaKxCTA4vyyjOTqcTyYOyh2uTMNnoZO5sy6YKfmayKGltQMytAgomjPEfdgRMLOblpGThRcBuLOjszc5LMmIQwMHMHI5LkJ/RB7DwJ5JEvFfoCFiJiksMDdZDhRDUoAYep8YU3zDB4saqqPkHQCcxUKci4oX6obuCgDWaIzKMQdxg4OQssVsXoiEAJkLN+sx92mqS4RbwGd0tJuUZ8bbTDKYswt1x7RaKuXQBIeeEqXW0bK3UYCwf409mJ4CBiSkKH3BzKEMmJIZE9H7VEm7LAKXYiVUPXR0Qpt6PnqzJWjpSArObFXRjc5HiUxjLtIW2+LQ9G4MB7HTKwp74V7pioAodtfUhmIj5pAnjnHOP4lNI8l/8tNuBITNctlEPmiY2Z2ow+OpwvanatmZllxjGTNkI1dUKwZCEMIUqc1d1B7HWOeFX1lJIWnZgFQE5pGIZFTl6daHJ0ZSJidXemdK1TEAJihuFCTBN32ic/Usjb5mGeu5M7CVMSzMnzKSWbnKt0iEciIiebZjquTcrzqc0iDPab1bmZqRtn1iCNCMfRIC5JZHqogsGRs8FFkjsUHkLHcRzBJJlVq+Q0JWuSHR2tvvSVN37mZ37mJ3/qJ5977tm0Cvn6uO0vUuJxGKrZ0I8AmmVLRNVK7hrWSUpjgSkhqOputwvYoWmMyNmpVhthGgwOMjKErixk5PEZEJMr4ainJy5GYnZ3q2AcUnU9LI0OxuGKo8aEwbUSe5rlVVUrtQkc+J7rByCsJAyzGElObyMrCqbGG7HaAzHrpGoGqyIyKdmIRFLiyZgz+1NATrM8J1p1mqc5YSThUsqNFms6U1mmaJVxGIJyH79ERA8J5DO2jeTmi5ayNGPRQwUQI604hYdhiPMxLJ1jtepGXkLB4VVJxAOBZU5OU/QPhQg2NA40HcZQopxTUhglgw8AFra4vLqURfvw2ZPHr9Abj0YAd47Wl+W8SZBFeefJJfPRlz/7JoDz86cX9fHaGvY67iWzA7h1vGrFlkvx7Ics9Hitm1eO2wQJAEmavhOwmdX54c25iajjRAGL9EiNqRVzKMA8LkzMnABT6A2JkwcbLOcsIiJdpGSxEEFsfn+HnA9EXdceXMox+Ai9TN8Py6aFU06BuamJGnVu8sJsE2L73Bp8k3K7XJU33/rM9uoCwO1bx2W4yk1adO123A57b/IawLhPmVb9QELNosnjlJuzuXXyDGAC3L19/NXXnwCwuj07f3M/XP34j/3Rz/yTz//83/ksgK5Nn/u1V//8T/2nX/9NL22Hza/9+ucAvPXmVd3X5nj4A7/vOz/1qe8ybJ9ehlJxbDqAvMl06/SoDBsA28v9v/zD3/tzP/fzu4u379w+3VwOANZHJ5cX7+7Gstk9euF9p3/2J/8MgDdffftzn/nyw2dvv/rZp//hT/0XL7zwMxFjuTpdvvPOO8+9eLd/+qSqj7oDUFFHNaWU+OTsUd/SCsDJarFcEMn+h/6V3/OB51d/83/93wH8yj/6J+vV7d/x8U/84Pf/wW/5xPurvgOAvO52A0vnTgAz5aldIwAZxM7qTDozfQ/D38OcOIa/HgGK4DptO1FrTcxOZFrjGa+qkTwY86/r6ED3UhTF2cFtN/X2gpTbgNmRo0ttWB6QG6Hm3UeX0qxuL08AvP7ond/+bd98//gjXN6t4wZiR4sWgNZx6Mfl8mi/K03TxuDbq4P6RkwStws6227DYsxJXCucDB7RFURM4G69bkjUNIRybqZMSSRxU81hh1MC8xbL2efW9uCBnEHM06YN6i7hD7NJYq3unhtZesdi47gPzDPBTFVEuIUZcVoC4Lyo2/L07OLJxWazGe/ceRD7pHEoi7Z95oVnj9cLLSOAfrgior7fmZfT4+X6aAnAail1IBjhkFB7kIsnsDNo1XLkMVzt2rf3Zb2+8+qb57Q+/fGf/DEAwNub3ZsEVU2L7kTuC4BBM+PO5eM67sqwG3e1AhhFS5Uut4DfPjlpO+7CdEElczXf16Gvul+v40SqZdiaipCaVvcSF7EvulieutPR8W3iUwCf/cxXJTVf/w0fMV+Zam7T+VtPAWz2u/ctlmPVq/1mu71yvQXg7p1j9y3s7Jln2jYNy9YBNI3DIeTCnJoU4h4NyjI48OMpTdZLR4UF+SsxT2glEog4H/wLEwfKgmPNDo+CK+qu6rFjputhvAFM7GYVUyyiAdDqLMSUHbmv5Ze/9KsAtHSr1aI56vZ932/6JF0sIffn+9Uy8zI3i7S53AD45V//9OnxumvT0Wl6svnKMCoAyHI/ZOWGZG20ND4CtwDEajEpw5Calsl5GAGcdt2Xv/DFtqEqylbiYVytFrlLrz164/5Jd1k5rR8C6KuNZm+eX17173bru+EeVS+54T2GMhZSuxr6Bw9fBPD5r35uLH3b0OZsk7sGiwxAGb3zmrvnnn9pt+tjtZAyjbWUWu7fOx2H7mOf/A4Av/PouxcLZMErr7x7tr16en754PlnAfRlHKtJTm27sKpNzqHEYZ+poESHXt3dsxAjkU8pRWbGDrMaDs2Aue6HXiSr1qZpa63m9fqi4XqXNJsjwuMZiLuZJyosIou8+JpBRuz5/lkT0z9nu4rNvyZr7dzGSLrWd8f+g9hj7DuVWEFrhNNkNQ1kSXTp039iNEEjyGEKdTe3lFK0AOQ2tbhqPpvEGUKuUecRkfC0UA0DIAVvjaeZizupmQfPYD51IzQ0HOX8npFTbUlExGhS34ggJVZ1IWcizqFfxszMJiI6yJmZI9dRYkVaedYvRCkOj7/dvAtnMJHwoeE2NbhzYmYRxlgmz1jKHOMMd3W3g1tnrjn5IGrgiZ+AibRt0yxDmNhQTYkmVh0JMcNYODUM81IJ5XpPLwIncrTsADIJJap1hJVEEesEc2IHM42lyBzyGmRrJpjWsRRq2rmt0FprliQpMdgmX2oUiGwWU4jrqIHUSjRZ89hjVkMTDJPMgSCqWidcNHNEngPE8fBa1Azzds1ZOFRSFPa/yboOQyoGpUzxjGdhwECwpORWJy/Jom1YSAdLVkv1rSmA3Ti2uUWmkF9NQ0wKK5CRNkksXAYpSZLcgtPopd9rNgAuHBCXSDtO87tVEpjY3dUKIZyhMFibWupHhbprdCFuBmekbNRc7LZ2vAJgzlqNSJAFTOEmcybmBKJqYJZYCwEYxkFEmEMkLrFUZhDBxjKKiGOOTXSLiFKf434O6JyAywP2GziJ/Q0bcOz3++AxMChF/vN8nIbZyZlgU55rsdnIlLiSHQbMkYkFYc5Jp5OlwoX9GkodVZw0qQwl5bbWgXMadRpwjOOYp2Gch/qAmTmxme33+0YamREyh67pMOGuwxi3V7S7h27Tmcb9vlstU0qjT32Rwd0V5qRmZpT4JrNa1NQ1ck/7frSikoN/VsIXF2l810FiM/U6zpTkGoPk+Gk5IJxEqqqu8WT243BIEU9NptnndnR8rKqbzeall146PT092z8CMNq5iEhaLFJ3nBe7vQIY+l5dc5tV9aY4NqT7NtowlLDV5JyJSLWaF+LZL4dgwhw0Y4cEdXN3c1Uld5u9fw40gUQ4fEtTHJfBrIAnvLa754Yz5WIKVZcJ2OFM4+FANptCMcwNxOLkILcp3Hv6yUiJmib1oDganBiqZghlR5yF0zlbi6qyp3n0yMxOInSAxczo0ZlLpYf9v5lNc665CU85m9kwDNVUwo0hTdhGYD4pE5kiV0nNhZkTDfve2Q+QOXOL13y/28esmlNiRmKu5uSToReJYwZEYGfHTEJRM/eSjDixz+YZMs7MQrlJydkvzi4BvLA89qWD98+/cOf1p+nV194C8HXP3D+5fUy007K5dfvhP/ilL1w+ugTw4Y+8dPL8y3lFJ4uu9sO7b74DYHe1zcerRKkMu9QcjAViSrVa5dHdIwTFNCgabJDD1jmltN/vUkoiyUzBvloEgwO1jiHGmXmlSKkhEQeslAOPSlLjLu7k4SOa9ZNBApocXtMeIxy2E9FAVeP+jNeYiJC5mrXcAtjtC+VpeFpKAWkMZCXtl4tUysWD+8tw2bjt1ketWlHfpuycJFpTEam1mOr7nn/f+eU73WoHoMlqtkuit27h6dOvRnN+ctItWn73yeOTk9t/8S/+uf/kL/8NAP/nz/xSv6u/+Auv/P1ffCV3GGNrruiO8S/8zo/+4A9814MHq7FenLS3ATz73L1Fh4tz+/BLL4rX+LTH68XHv+nr/sDv/13/7X//f+8vdnEmD5xkeaLSdkeLp2+/8ZGPPA/gp//Kf/xX/urf+Ns/+4skwIgvfebt0DRGe0SKVcKHPnjSLCqAXnfrk+PL7dhv9Gq7L3UP4MG9+ycr7/fvPliU7//Ut/7wH/5OAF/+yjspL08Wt/e7S/hmtRYAu74s2masrj7tgOajI2QTLpxTksN8OV6Hs9jNb560xMCMf6+1BoVz/mnzf+5wJlMzU51PWqEklFLLebGsLFYLgEQJLZtVY24c1GQAuWlE5OzxWT+UZtwfxS5lHB89evTMisn5+OjUbdMPGwBNlqZra605t8I58oBK6bN4Epjrvh+7tgHQV4VDy+iSIRz7/OVyWUrRUrdl14osFisAqKWM/TiOy0UXqWQTK54sVHWhGo3hzQ0+V6imp29pGhE6Yd7w1FpUdRg1CycWhaaJwJ0m6lvjY2/9pgK4vHzy9qOz3X5/cvvoxfc9G2bAW8e3GD70myxV6xaT+swA3L19BLJS+n63DRydBKjpkPoxnfbJ3cmEKUlqvvTqUwB/82/98u/+5Hc/fP59Sud+O1/2bwNwf7tblFL7WkGkizYB6MDk9OzXfXB3NUoeizCAfVpf7coqtx2T9xegoFuiVDVUFgEjGVcvAGwAqXTtMkhVlCJLbw1BzrJcNoul3rlzH8DRye2//0t/f7W+a3Ux6sbdn569C2AY6mq1UtM20/bqKfwhgPv3T8r2LKWre6eiBT5uARQfMimToWhOuZ/YDQAsEVdXOEUaDhNX85Djxz5gnsMyMaIYMLO5yfUJwUvkNpnMa63MoQCtMoHrMdHbiEspiSWlzNP7DvAWnEBL50WMQbume+vx+b2Hi2Z1Z7PZDxpxgNjuZVv0eL3k2lgSAC6JmqOr4antq4Gb9TGAoWRTqSTCC5flWDg+rXQtoGUcpZGh7094DcDLCNfNdrc3e3px+b6PfAQhvrIdeffWeZ/zyTgSgLOLzWp1orzgdrUH9aUAaJfNVd3vz4bT9mjo+265Pj+7AvA//Df/09/+f34Ww/6P/Yk//aM/8qNXm3MA+9QYpKqWoR6vl6mdFmmlFEmLdzZXzNg+uQTAZ2iyCJBAXdfefnBvs98F6C3nfH55QcK3Tk6DmqGuak7mTGCfdKOZebsfOUVIfFU96GGtGEQkNblbLqKccyYdtZr245AhN3H1UZQq5jG9zRBN99iIxmu0STkOw5sitdgo1FoPctrfCiKOgzw5mvSDEYOZax27rss5HUYGUX8O/ag2NW+JA2Fmqh5nbKzH3D3SoDTmPgFzrXXRLK5zlG7oWQ7f1Q3A54RoLaVIw36oW1j8mmWDa5skjCe6SlSk4mqqTqqjlmhX0qJl5lKGYdAk83vNxL0S55lKdtA1T01FDiey6pwvo3EjlVrrvMnjJOw8jqMbHUb/EXI/j5PmSIsQFM8qhaBx1WrurpN74RDOYoAlZoK6Os10SRFhIjOw5KnNQVDBvZoHW3qRHEAWJqGio7mvhCXmP2XrylYHcc85pUYAWAXUmCUjE1H0wKUOQli0KTrE6AQzJ8+sEa9zQx2paqAQAoaAOQbBkjkCL4oe4IBmYXQlosOGMkQu4zgyMzXTtYjF4YjqBErMwlaD2RdhwwGLJExxvxwmgKH6YfUrlBAyYFdTj67TSgVtc8prskVDJrgsDODt7TCOo0mmJifOpYyhbWlS2u+2ut+ReOnD1ro1S9la15IwDYlYCDXUN2ZuBk/TX42h3o+Dq4lQpC6iksK0WCGvXmmCeVk1g+AS5bLoul0C4GYZvY259/tdcEOj5TxsB30G5VyjJ2/MUv0wbRJOs3XOrs9AP0Q73fzNb2ze029ciopIKQUsuW2gNo7jrESdZFejVmbOKYcj7QBohFvA23POkltVJYH6dcgrgVQVamZVGCw5SEpcvO/7tm0pUUoMoPRDrZUX7K6m0+vfbNLFSyJTr5MEw67nFzcIGgdUpAgXwOvU/EQAtcObJs/YCNeiVZUBVxtLP2mJJZFQYEd1LFNLRuQEOC+XTRzBB8ho34/uvli08UV1XTdHPZCqRlkTNNNRq7mJpM1mexhD9OMQUSXX0iCynGW1Wv3Df/QrRw+aEU8BvPDi7c1usx92cO77umgjL60kSabFLauWqIFkjgFKlNq2takUrjln5sChuNYaM5qyq8ySkkxM7GBGqrlTzrkWY05d12EO/oxbfzf08Z8n4pDhhIlpTngiwEsZ3b1tGmBCmSg5czbzpu3KMA5lD6DNjRDUStGSMut8cZOk6lbLhqULxtF+HNqmE5G+33Zdt1wuAWw2l+5uVoW46zooR/q3mqeczSuZx+wDQG4bdx/2+7jKoR4PMZ1XrVqD3Q2gbbuhasPWCLNT0VnRx5IkDbVMRExMpRURV1NpMmCJ8mHS7E7Dvr9pnCEWpvCe1ODqs3Bi2Ww2TWoTs0hqugWAvt+7i4chaOY2scHGau6cmEzW7RrAdncp0qTkLdYvPnv3jVe/AuCNty/u37u7uXq0XK6HwVD167/x6wA8eHjqy3HEbre9QsX9e6cAdm2+PD87Xp2wuAhH81NGXbQrcuna1Pc9fOb4OuWmbSQNQ4lctCaRk9exdyJJgSqOKSY5KnNSxcFyHG5DYuckRBRWUgJEIqDKaJ6bDLUSOZG0bRshEQe9BkhUNUrDg5qu1qrQsexzk/b9BsBi2VanxVJ2+6tFy9/2iY8DuDr7hcTpGz/+4WHcmueALLRJxrITYdUibVYrm+1TAL/ve77tF37un1i1b/nEB4fhSbeOybru+7Nnn7v1Hd/5zV/94rt3bx8DeOmlZ3fb81sny2G4+shHnvvpn/6PAPzs93z6//25v/fpT/+DlDg1vC97AN/8LR//oT/y/Z/45pfvnC6uLp4AdSgJwEc/8sEf/uHvG0b9wAfumu2akMXVYbnM/9q/+oPPv/DCaImoBfDam4+v0D3e1qsR0qXWNwC+/dvf/9de+gu//Cv/+NOf/vTrr76lW973DuD4wXMf/MALD06a5+4fn9xpn/vQXQAXu0ebcXd6/PyTLRW/Sss40M6s2ulaWujFxePlqgPw4Q8/14/l4ukTzgN4iM3P8dHRWIeuXaGamxBLDODGcQ9wzpkcOtSYAJrZJNBwdqOYFQ77kQRqte41Z4nzJItoMYKP46iqkdMRpidmakR2/V5oAuaXcWzbdtkuh1IwyYJQVNlNmYmowXSeVPHNbn9073aWUh7pBx7cB/Dq7o3N1WVNqTF546tvrpY4OsrxIUWSU85p6T6lw0hOTkMlzUmEZbPbA6DcEnMW3hc9Pz+L+sPBOchz7kQUx1Er7O6NNKVUUzBz/H1BFqm3IrnvZ8v6FC8VCCeN+NucSVVZWkBZmhTT9qqOkhOX0jdNGAP9WrfstB/33Bxtr1IcCG0+/e2//RvcL4gNLgCy7IioWcExMihSn4lJBISBiJossClTkSNQz9XUKeV4EnfbYbE4Yml+/Z++8oUvvfXc8x8H8Pu/6092x8t//Ku/6n52sj5qpAJYH9PG9rmV5N6i+LADsHCYyr5/ChZXjYCCL3/1TfDiS0++/Py904fHIK4B7upWje7L1WZ3Z3W61Ytah4A7Lrtb+42O/ZBy2zRhGxmaxI4CHtrODHsAzz73sO8//soX3zw+uiVpqXV85t5tALvzd770+c/fvnvvxecfjmXj9QrA3eM1HR9RPXcbpVLXdACqjUaVtBJTHSeBJ0yM2EyzCBE3MjnpgklZSuHEZhOOUSjnpgnxkYjEWk+IKQFAHcex30+7PmkIzXa4aloilqHuYl2ZuMk5keRSa9c12/0AIKW1oy01jb640m6nGcDlpa1W93dqV1fjMBypdQA2O8/pvje4KrjqzUP0qqdXb+2Oj9ZHJ40aF40A9fZy228Hbo46NSo6xmKm1B2Lrld8sXmy4KaMI4CzTb/q0nJ529VfvPVM05xMj3tpJB97Ga+2+90AANLe4rTolivdUTUlyQAKLHWtOEbV7mihu3J1sQHw2udfw9tPwH5xdk4CakKJWbq2ydI0Odc6Spqkx6nhaiMSKaFdHwEwr4bKxE6s5g6TJseioqouFgvma4Qcc3KvgQI7kEf7cUypUVUEQG3e/EdqSjRXF+dX0arWqillU2+bLvyusYiO4srMhSU3GcAuwH5EKaWm6W7wsyOpjv5Z0uc/t+nG4cNMjIPr4bXHO3f+EjTnzEK1Vh2rHFoyQEBWqmF23zCJiJpNwlebfn7f98Tetq2TuTvmJEQmMLPgGqLXpilJQB1931dXAIumTVNoHUfHi+vQcSeinJuAI4WsW7U6XERA09ChaZoZ2OyHxjhWeZzEnVhSCSMGXOHFNKXkcxBYYObMOUDX1bSqzbsWnjdnfkO9ODXkmMUvKaWolLRY0zRN7uY9sRHRqHXf731eiKp7rTVLxCFOCKRSatu24qnWyjPA28zMrW27fb+xqnlSNFDYIVldi4VmhUGljEYGuDratpMpv0Oq13a93j0drsZxgQIgj8VQmyxNZobHRsHMHFR1tJj35WkLBVe14tP2UQ+RHIu2UzUdy1j6qTmKAZ+weTW1OYiFnPzAVZ2X47E8qUwsaco0KOokvFgsVLXajLLHNEQOvAXNPFlVV/K2W8Kn/e0cswg4UkpOMoMILFKW2BxEOu6m4DarXvVW0xSUcRhytwJwvocLD0SXl1cNtGva+LRaig79uskrVpYuBlJUSltVzHJCCteJW5PFzWpVcjRp/gy1kLoISTgJpu0Y2VASIXe5uGrfh157gcV+LDtHd+skWL7JiAslIRPJ7ZRmLZID0hJdm5oVUwCrxQLTfMWIpj7ICNVMRKKM4Tm7LZjBfd83M4JzGIaoOoZh8N/Qw+o3bsCRs7vDvJQS/sMYwTJPTeM0wdWYamkcw2MZiCgeXTMrZVBVTpLS/OaIOExin0CSkwC37EczTyLE7hN4FF3XtW0roFo9oKUB4wxgpcJJ00EZG2dTHLs+GxauJVv0Hh+jupH7RJeYs0KYuUnJ1RJxvPkih9w1xolT4ikzgqpNPE1qb8KcD2P4Axg/H5bJ8yTsgHw/HL5RyBIRGZtXVRBqSFjNrG3zv/Fv/pkHzz+rqrfvHwM4u3x3uTimKURoKvEFEsQ6U514VZOYUKO/Jqf9fj/PqllVQZZS5jRJ2kgSU4T7RryJHuTH8YYLQkT82GEYwuw96jgL/9jMQNVdiobfB0QuHPJpU72+CszELNt+DyOBNHkBIElSrabqQmqI0TXMzWqUEarTDP7m9sBhoUlzV2KJ9wuARE1YoM1NVX0Odp7evsRgSGTZ1PmWngPJZjo6A9gNY5y5VZXBqckHBWBfi8VZzhOJmtzVydwkZZvDBQJdBXh04Gnadtoh+w1z2hkTmSoFcylCwGIx4gCRhhnEGROz16FwVwdlaSk8jKiGAh1zWt9ZHb343CmAL77yyt0H3QsPH3RN2z8mL/rMs6cAjMtms+lWiUE5I/sUoy1ku93Vnbs5Nbja7gAsu6OhL0Jps9kuFl1gtVIjrlDVUaGqrgpgnKSnLllEyGA2aSWYGfG2TmliSoFjRFjMri0q8EkLGn7LuBzhVqnVSh3hc1ial1prt1jFZb256ZrEmcndy/SMV64ohCRcc0N//I//SwD+zI/9+KLphuGqW/DV5qyNzWqiYTemdnG0OL7YXF1udy+//CEAf+7f/7eO/tLd/bY3bBJwm70AACAASURBVHN3Ue0qCqNx3z98ePsv/6W/cGd9d7FoATx++vrl1dOj467t5Gr7aH18CuBH/uT3/qkf/WObi/78/JITdcsGwNGtldbLYfvu2dlrx8fHztIP5wA+9QPf80N/9LnE3eXuq08evb66dRvAftiT2sc+9v7v+K7vXDW3zzbnAAZe/Y//1y994Y2vfODN5d0V3V4CwKNHnzekH/wjn/xjP/Spi91FZ6vEKwCXQzlerRsBZFR799H2TQCP+0f7fV22dnL8sLdtTwag7XCylo6czahJ3CQAX337lSYlQHJWeB3HMr28HQ614upg+BQ+n8WhhOpOPistw71ysG+/J5ObJuv0e7QeagYcTLaSk8WInOkQTz7NEH2SBLLzgbNjTMZgZ7KJWJaZ2tPlMAypyReXT4/vngC4f7x85/XXXrr9smm6utrvd8NycT90eafr48Hsq2++fXy8bhYxxFRh4pSZs3BeUAoZC6ymtiEy1Uljtd/vabEQYqFEYPLZEUmJIGaUcyvJY8kzjn3KLJNZ0g8qPDNT8xDchopwGHeqhc0JwmoTlsg0CTHTer0c+l2tdequnUhac2vXx1967ezqaQvg6NaD5x7cMb1s2sF0n6gDQC7sCVBIjZj4uaAcpss2WxThcdw5k3DLEVoUbeFuP4xDby5f9/JHl6tnALz1bnnltc8/eEGapn3lM7/yjd/4MoBW2mLo+3697EjHhAqgUSpl6Fbpcn/VUDMODODZ597/v/2tv3uU/GMffC6nTdXepQWw2W2XTZuxHAZhupVbi+v19GK4PNsm+PnFkwfPHAO4e/9ksDIOlanWenl8fAxg0fmDh6c5y/mji4fPHd8+Xu82DYBF46+/+hno5oMvPCy1u32rBZCpWu0b3jMqIUXqAdFIXhnEHmnn8bKqrkTJ3Vwx5bJ7BOsRQ4FExWp8XYnAIj6bH21e5E5gvlrMJjGzQuswJMpNg9H28YA0TYY3w+CurJ6SdzZdskX1pmpXsDjbGrW3gk6iVh+fXRRlkq5pTgEc37lrzmpjX3Zea4IAyGnRSD27evNiP/iMy1VYpbZbr8FNyh1bnR9kNauljOTatfnJO48BtJZXR7e6k1MhKkRlMuEOwitjpxYZddXG18VVxXbhVjRKAoAzOztVcyaA1O327dsAPvWHvveVj35ku998y7d8All0mAEWVN0r4M6HRMIaDYxIYj7swCdmUzUVSeRTkr2GrXRi/k+TiHDBm5tMLXGKFY5wGmdltlm9zhcgGmsJV/9cfAboAQwJGezXxKbc3MndgJSlmzAp/KbZUPA1OS8HScLBtH+QkwSTFVPUVUQBBlCMYpkXqv/ZVTp5e5m5DDV47VPTbuWwTL4pxIj/vxCrxU+If40cTc7schPC+jXUgLlwrRE+MF9cFhEmibz6a4+56mSA5UlXLyCAicUjTEcntjoLN02XEls5OJWNSCbPDE21Jua435tgl+vK30J4gUmnELF+oNRmd8SS1RTqFqi+GUmW55y4gZxTYuHpnqk6xgWJNeS03lNlmah/OTHPrKRaq3h0KxQzmkRUicv0ZUsSoVoPkREFGIk7CE3pyKy1khtR42bxCov43pSasF8d0oKm0Fl2twkWbmZaKtWQe5JImgamNpXiTuQMpTlVzc21MuiQAzOLU9zd+36aj4QTyiewqRl82bRzBe6VnBgGv5kBFELum3CWgJqSOUVW90HgDweDwdwGNZ+tOqDJi7iyVwrxkZnDd+O4ObvK6Nvb9wDkhpisY+58XNaaggbKxslbBaNKy5Hg7jqYs5BlIYW7TXEWTc5MpGMxeNM08ZiMQ98s1jYMxJ6aplACMLgsWK7KgFWX2qU33cTrBRFQVMvsx/kapYbItFsahrCoyOFJj4c0pVSnR8mnMErzcRynuEPVKX8XGEuJ0wzzufFba8AxlOJAShLi/sN3UUohMJNkioxinh5tZiKPpxnz4NBhLNPNHdvdm2mzzuIOnYKONXJUw6o/i+ITESXJAKp5ROCEgkO1FNNFXvEUzAKGg9iC0zO78c0NZojmR5h89rPciOma4qDC0CxijsSTXAruWk3diK6xosxMfLOVuvnSmtGj7lpnqnAIQDgdIqyDe5/A5lZm+hQfuFZgogkfISL9MJzcOv3kJz/561/43H6/P53RoeM4hmkOM6NIiJ2YQMLJjdLs73CHm9pMBp2ESSxW1d0ZrJ5qsVh/kcNdA6c8305Ttx/hsjeZ3jBPKY062vTicTDFwS4WaeCodeQk89BnCtydzsdSvQbiOB5tVFBK7Xp9dH5+ZuOk3E4crQ7SBOBLACRzAIeCdlnnUPEpfDGS9piCw0LMRFTMSCvNCFtyo5lp2khz3WjN9aaZhiuKJLlMGR/mfoAgVq0E8UCEHrAYAMhAVGphmcPKCG5OFPMN8ik7luBKs6ZzBmiR1pqII3mCDFP0zxRUTHOTMfkN4u5jJXEJvYtnN3Gq6Hh/f3310vsaAP24/KdfeH21evm463y05599oDIAKKi3bz9/eX7+9Om7924f1VoAPHrzzavNGcvRUJdWIS0BGGw8Wt/yqhmdelRuSNKAoPOXfxAoAcYsKQszjbVO+coUryd2vYarudWv0ZROWjg3gMmmaxeeTyY2N6gxSRtjbJYodKZjxRF7/kPtGITwuW3W8D4xJCX+2Ec/AODZkw/03pv1V5dvOKzLKfrS1Lb9UI2NqF2v8tXuCsDte3eFd5LHzWZD0KFXAA0aMz4+Xp4eray/MGoArI6S98uua6qVy/6SA3ZYN5dn/fuff+nodCUi2/0GwKO3P5eaQnp5fMqS667fIge0ePfoyRdVtVsM0lzt+gLg+NYpw/fby/PzV9/YfC43BGCLxYPnjt7ZHT06k9PV3e1wBoAbPV52r77+j7mlNjetLo66FYDM/uTdQfcCdj8Za7MDcHTaLk6O9lf9m2eXI59aLHnQlmHs7apt3fPqfFfi3mMGZWdnrQisbOIsFMmJPjm8QsorrlpVC6GJ/Ol5q+ZmFmToQ0cizHAGYvTtUx0JAolTYOAnKL3PI5L37DYhcTrRHFkx1XHEPmGTIz8Ew35g8v1+f5pPQDruLgDcWjRvvfXGk3fuPPPw+O6dZ9qmrldHAC4vzna97rb9u+++K41x14ZNU80x8q6akObZuRqHf9e0zzzzjPn0Ehz7oW3blNIB8AawcHZHrcZJySUC6sCESJ6vlXl6BcVQ0NVglTlNPrbENqVdmer8fJknSW4joSUBQzg1QWRQdZPF+Zm8/ah4LwCef+mU037RjFrPmzRJW0kbtTDLEYtPBmxymLqDkW42XAYm8nHsW25nMxGadlX2pWg9vXtUyClvAbz17qOj9Z2PvvThq6df5tOz27IEgH6fMzkSI4/DsJgyDkeyftT98mhR92PT3AbQV9n1fu/+8Wq1kHJuabJYn10Nl6p31vettF99/e3j+ycAKqdhu2Gnew/ujGUbV6TfFRdGRWLKrF4vAOTU3r9HXdO++/pXdpfj9oKWTQHwLd/0oYvLbdd1bdenTDntANhY2La5KZld9eAQUYazM8WRHDNZreomyFNXpvN4GiSBllS93n+YRTEQSgHMFhV6T1Extb4huhRRrxSTd0MGclUm7tysoiteABTrxppLWY5YKAvRCsDg2atxXq2XWS31JZTbnbE45cqZsulkqEkFaI9Ww3DhZMGCqVaozSkvRlUvY62GqKaQ4Rj226GvtfUXX34JgPXoclcS72tR9xCkcM6uUJAQcqMph4IP/dbG/ZAzJ67xwiRjd6jB3A3WLJoIqvi+H/i+D37w9OkG7zw9vxxrWq4B6H7H7uDqDCePHBlyg/sqd+QsNtF/HOTIHpsmqBDb7FWFx3yc3SdRMJHzRMqnm5TfeWMWXryZNMQER8zinW7MJes0FWxTcw2Au7Fpi9+0aQaIQhJxBBlM2cK/2STRm9aYm3EVX0MAiQYysgYooqKnP63mTMLgaQKoamAnIqNAjGqMBUF2MDZi/glRiqlpUGliQGzuwziGsiClNBP3lLQys5sRc4y0RARMRau6sVlOEuJBN0opOXNVdaeQCQzjOD96Bvc4aiMwQuHqlmnS7FQ1J0rSpMRjGd87DJrHPT6Z+mnueeKL4Rn0EKvymxyTSeFOEOI6N0HEzB5LrMjyxM2Z2uGKHJwF4zgKpbZlgsThQ0CTch0LaFa8AjXS+kQ8EhEmSlolcwLDCEauiJ7LoQp3sIKU2TFZOZZt5yjjOAZGFACLwGJrO+0mpx4E8PmUm/6y6kwUaN5pmm/TJQ8ChRM4zX0GB5aZCc48myP8EKrtlKaK2MjUFMHzSsKzk0JjPSvMxCCakJFTnJ8zKLwIh9s7MTIR4JUUgPghil0YUse4adXhPJXozuoYK4B122xUc9PcvnXS+CJPkQK2bHLZ2cJ9qbWxAkCTJaYsBTAGR3irRNhLJJWY23UyE4cy4OZzJyA3rbVXzW1OQ8oABkhPzc5TD6acY+qtxdiJQOrm7kwHDLAc7sMDtXAm+B6yhK7V1sYgibVJyLKp1urVUkpMB8ZNJDlTdHz8W5DBEbTeyRk4XXmLAUfXTtwjvt6fgcyNrO1as1rVDy2xiMA5bI2HKUAYq29m46aUXBWuBBaekBBVSx2rZwtgJM11JMggnIFaSih4+Uauib1neBHzyfe8Tg7pUFCjyVcAnQuL6C1xeCpCtCkUFcak0QiwszvppGiLQjDqFaHJKD6lDBKNQ20aZr72YTKzKWqpJDLl6kEm3CYJw80ZQBJxjLlrXn3llb/7cz/38W/78HMffDmykMahppRIQl4yzyNJAGNpNMzZAJERh5/NzLztgsQTQQQBo5Zaa3TOQZ1gEYbTxJTGQRfTtgtVnxkHaJoGrmYWb6+JqEJgAREExDF9lRgovSeZJZ5N1wILOHGTcg6C8dW2v9wMxye36rCLLywJrBYGVMt+17eL1XSS+jXC97AAcdeUkhATiepBIiE5J6nFp5Zp+rRB9yLHQWF0+DmRhaxuAFrJtSqIJIm7l1KClD69LXyax+sExuLEQsS1GpEE8J+NDGZm6iBK9B7uNzHoxlCZzSxuZPcADcS8nOAceNxo1w5yIWcScOg6AFjOIkRW2QrL03vHAPD8C/c++8U3Xnn14utePG2gi8Xyy199NZIIXv/K1cXjp3V458Gtj905vQVg3G2XXbp77wiyHWtpujWAsbd90X67O1oyzQPC6Y3OUw3IaRpslzLEmMgJCp8KQTeYC7GHXNVoPrQTB/J2fi8SOQis5OxfI9C9CZMHAJkozde/oNc70HDG0RQk7kxi1UndChuN4yWAr7z72c3V1b17t6ruHLXEMyrUNBnMTnR1cXnr7p24Cl994wsnJydlHN3NXe7cuQfg8eMnxyd3hqKXV+9m8asnPYCjk1vdorm4upRGFssGoepM/PyLx0/OXyv7Ks1E4lyfpDLum472+8243eXF0nQA8PjsadfeBRl8f3LS7DcVwFD3Qi5tUhNuh+PTDsD27PzZ5154+/z4F//BrzX46K0PrQE0uVZTaYRbk+TD5nJ4+gTA8apLiaVbq9DI414HAKV3lsab9fL44ei7sTKAUhqiRtNmTIOyxO3d5ZZgZRyEiH1KQIKzmZEgMTFz9TEOHyGAzapHvEgcdGY0J8fZIdJ73l+JWXUmmu4NIhJKJC611rC2FdPUZMm5VmPmw7w87iEyZ2bY1LpMai9GEHvjpl11q30dj1frluR9H3pht1EAHzzuLp4+eeetx/fv3VmtbjVt6fc9gEW37vcmkh8++8yt2+umMwDFQURaySgnbvv9Jl4WxCYOJ8ttE5Vu3w9N0zWSMqGOxUaNwKjM4k4pc1/CciL/H3PvGrPbdt31/ccYc661nue97Hfvd1/PbR8f28dxjBM7xJDQqIVERWoLRUlFSJWWhEakUFGJD7QSl6RQCYHU8qFAEVSkEgVKG6VNoDQhF0qagtpEiY0TO47jnGOfm8++7/f2XNaac4zRD2Ou593H8AGpqPh88tlne1+eZ605x+X///0BJO/Ca/neq8pDgOxuqiXe8dwnsDPNbq9Z9sQCd95sVv1iyJk17CRCWsGyf/p4Q7587vlbAA4Ou4uzd7KUMp3uLRaCAP04uRGyEIEU0NAOyCXRyegynxKNTi+ZGNFDVitmFVT6ZWe27ZYVwEV52GNYFy/oX7r7waKnABjdNE6alqfnLs6cDECC5YFLOd/PnW79YG8PwBfeerp/cPWDH3zFtJRpLZ0rEoDz9fbeW/c+/uEXGAef+uWf/62/41+L8vjp2eNb1/e6vn/h7p3FkAGM42aznUQ6Mtsf8un5fQCHh6nvumtX+Bt/y/vLdpV5pBwX8dRf64ZeVpuzDAsuPdQyaSITcpEa8nlVrQ7yuFB4F3vT0qGe+RKrW5gT4n8Ts6QEgHNq+VghgORLZO7uuNs94YtFP47jNE3V1KkDUJXdBu4OaqFqNG59O8adO4w1qy8nW1BeSF7G4F5RGcySDWSoAM43W+l66TKycAsLBgyqttWFkxhNoAJAOk1dZurGbXWmlLqcgnbZOUqtUy829Aep7yITcQKToxorFZm9qoSsBkOdt2BgppTEsrBEDHt8dgqS0MUofL1e98EpW0+f/MzFapqWhwfOfHF+AWDZ93Hv72IxW3ts3iUijdhOb/sJIURrbdUYzxaEzByai12rySDkOGJ4N54orj5bR57NanX3nHN0q23vZRRx5iLSze3TV7g/GuRrbjuffWbiNqOvmgHHLvN+J5H2OUYgPi7zGtZTphZ3chngSuBgFIbIAm4EOKfU7CGlFDMLIkBsKL9i7dF0tSGALyUA7SmlzMK0W5na5R/vvWE0jfdM0sCVbsUUM6JTi122PCwUVDBcdpKlFINnynGhlFITJWL2Eh333F+gsaUULnNAWAPquMN8d2HRZYbr5dnaBsuxtHSdpTHJgpKNlqLibXTurWEnMddYTXHKqlq1ElFIYzCLH6ftKIl2n0ZUzikld3JNEfJa67ZlX7qTUbXSyTwuhDnYSRxtJsXO/dCPU621iswHGombafVEFMOisFEE785I3S+nHruO4Bk26i4/0WNDOR8T5G5p7kV1xm171J5MQaPfta61zTlB1JYKVtXhJLu+vX0yzfayC8XctY1qXifAYjlm8ZwzEdRI4pAgco5mlgxumIXkjOTTphuWw+FBRl9HBbCtxYqJWnZbqiYrACavIBNjAqbRYkiUY+Kt1d3BlIiNoh5Td2MRAU014n7QDYuNVUkNR4i8ALAyMWBMfSFcptc5gVkDOCiIEzWCGWbjcHjA2wb9WWz/rrOeyugJLGKzX4wkiYiZM3OX8ziO8eX2fa+qm3EUkcVi8VU34Oi6wd3VqVaDemJJnAB0GURiBi22azPIyMzV1XtVr81y75xAiVjNrdbwWkcMhJO5gyCXj3UAfigoodQWVUaIyBYSSS1ILaZMKSVJVNbTPOJTn7Vhki4n6MQtjVPnTKa5jYeZhmxnFxbtEbMy54jE1EYiSYjgbj7rpULq5gTmyPKJrSGZK8e/exvH7PimMbqM5QAThxNEVfuUZjAYQc1NIUzUxF1nZ6uja1ceP33c9923fdu3XX9+r+8GADqtPXFKKUmF1aZ8Nid2Au98DdFjJA6SLUUSB4AyjW6ZOS4NZjSm6TRVMAmcyXepdU1daRA3XA5TOFasqpWzRGXkZG6uWsih2iLHO+HIyiFycMKcBB6oo+Wwl/JQClVjAEod5yw5raeqmpPH7si9chLKuevRVSsAsrOpmhlH/oJf8qJnlrO3bcKcCCsiaoVBbS5nbc5GREGyDpZn2C+ZWZiDBdOu8RgxsEE4cyPRBGXW2WOC0ao4ambL3ZTdn9lyqCpfGn35GeoYz9RuJQTdGrubPlGaBX9u2A0C2MnJmQVkdY7ISohOE+b6aOgSgOMrh8/dufXaFx8eLG6/evf2Vi/qlgC88da7p/frsst952enp3vSAbh25agcHHCq3OF8e76ZCoCjg5ub87rYvz7VE9Np0fXzGMGZQRbWsLY2cZLwisHdIvQqsmxQa60RuMuhnw9jgZlB3Z1lJxma6xZrOPGI6hSKaO629GCDlSqpVzMNL6vs1ibmYAO7OcnQePgwmBpGopY+S6CrR0n1dCxnXZfjLlGU3MnZxamZ3Xz+2tOnj8MSfHzrmkCGvqu1wvzk5ATA0dEVEltkmbaT1pKGSEHbXqw2RthbLrWOgU44X6/Mp5s3j8/OL05OnkRs3ljOHNWFjq4fJ7m6Gm25yAAmtV4OFSOje/Do7du3XglpyfnqkYh0fU7Qp+tHAPJyb1FOf9MHbp08PHnjy49feO4ugD4tO0x7e8ucfHV60tEy9Q5gtV7tLw/GMknfV/LUHwLYEm10P8tRwdFmleu2B7BZd1tdrIeLTXmHfN1DAUxKZO5OkiTNYLlgU5GDUlit2jabiBJ1nppw4Vm1M4O4jfZ2U2tquyy/3E4YgQgMAjNkLowgzImoiMhOAHLpTkcof1tgkpPFPrzM6DtSw1SS0NOzR1f3jvdyB8BP6p29/d+4f/Lug9MXX1hOZYxy+ejomvBoZr0O7nW9XgNQKiziLjAyTherLYDz87Ou645vXJckATkDsL8cVN2tQjozNGKUeRqSVncilgz2YjPzTMDMqe+8agjgW8/Xbi6dLQ8Bh6PmGGnHrycCCavSOI4pL7ZTnIqL/mD/5Kyen0xLWdy5dQggp7OjI16dn1zZO2RK8G63Ywy9oxPmWaER5TlNgp7RcDjAIKkVRBIV9jheOBN3zmlL47rvKoAXP3j7lz/7xsWv2Ic++IIJ1y0AYNttRk57h+8+fPv4WvYrseXXhXCf9terbaa9+HK3VU8uVoeHh6U8Ele3lPorADaTPjk97feeO7l/frZR7g4ArMeTh09O3/e+W6erkyFXbLbxuRGczeDoGORbAFpOZBg4yd2Xbl2cjYJNtDWri4eqyrXf38uwmf+aiSFsSW1ijOSl3a7EcIInB1kjxUaboyTETDFVq3XSSd1MzfPQ74ZEkFBrttXl5brsmYp/93pUL9VLqaW6SxoAgPdLWZIdXKx1Uquk1ROA1O9N3oGvbC0zDWbRexjDQ6LATIs+VJ9CCQaLAMumD8oOoc25d90wv8rIKYNlKmbErm6KMhtqzE1ryt1h6vYvxk1syJkWIuKJmSSqDgFM4m9nFRqGc2bqepHUjeOGZnxgdmKm0DZXt8XBfojtz8dp72B/yMNUNPdpb+9gN8tA1DZzPoKbCGTcbJkoEYNTOyIqJi2TF8kAIxCwbR3s5k6ulkPRzU4OhpHb/ORHisEOqnY5e3IiA4p6WBzQgsxzSp1IFmGo/nPZFrv13m5K8uz3vmu6vhpcKqE82i2Bdtr1OID7PjlRoDka3qFtPUFJogxLrdAVQ0SZEuZ7nJjpUoHb6vGWUAMwIEI853AxDMQ5cbAfogXtJDGJqgqDGIY5xoXADOfAOmCusrRqYckpJUID5zMlYWHmaFBisx3PVGgKorJvylmDwatrKNkuazmgmoUaYZfn6s7wwDtevtICcqY2ZbDoKgMIGIPOHYC2xHo3OkmWFCxCLaXWKokC3wd0zROapE7qaiDPKQBAVUvtUpMEziYdcBJOYspmTfBCRswgd62TgJN7buMFFAISccpilIKRD1J1J8mZA+sfm2Jh7lKGEggIAp3X2kziATBoJbG6j/Pme0dPC3bDfPehWZUNQi1bxAjeBONm5mbqFsm+vEt7EbCrVXMz3YvXObOaMQuIw9O9O7tSSkxs5VIbQwSzCosUXsZMEIA262tA61upA6g7JYYkrg4gTXUARuhUtuTUR4HBqUzrXEuGDuYScgErTuZg4UwaTm6og3TuaBCqi1BGV5s5n+bttwaTuu/vDxeVtDr1SwCryTeqsljmvYFS2gWVOmRbSvHS5T4mETu5ujcE9jOIEzOYywx/bexI0GQqKRFRLSWmcpnFUmzC21HGzMQcPx//UgOt/+XFxKa0AwSEJSsOsp3R/dlFkxA7uxlN0+RkPPf2M5SVc847Q6+RuTPcjXTnx+scQiBmNVUr0fMnzkPuyBnE5F4ipUILxMiJJaWUovwL0rK7U5JdHtW83748o3dt/+wQc9nlczGZOTtUa7zLcW8xS9i0SlXJDRg596tktlPjgZhhAbtgd4vMbYGr+mIYiCUQx7P2MEY5ecYatbQ/d08MCqwbMHTD06dP9w6Xr73xpR//6X/0Dd/8kZvPfzhejJz250790qsNYhYQJaLyXvumxXYiUutmYw67UdMxxAeeQ1djgIVdaN4qMIxKKew8p5T5NE3mJikV05alFCWLk7szPAnN9j3bibOJSOfxazuLnM3cotSgXI3d8+Mnp12fDhYDGm+ytuKenMn/GQLWThnojBalIZJTymHJMaVqNQX3mDkyxiKWVZpJbBdyTOZuOudpN9Uc930Kg7dXS33imXf7TL7jnPxHDphqbYLNkES2eB8kTom5TlHbzSETHtd5XMkIF4uGO3Fe6gV+4hJPQJfOFzczZhGHl6jt4E7WxcIpJQNw4ygX33v8yH7119+6evXo6Nrt5w5jRvPOq3evHyw7skdeV5vtKYAhD0O/N2EsRbt8dTsxgC988dF04bdvXd/f3yfhiMSDzd7yAIM9YzM2hblB2J1ibkECVjSrjXuoqc1lLu7/+QuunZwbioitIpqj3+ag32fjeHcGqHkUyWoe5Dkzr3ViMXcV7snb5TosuovVCRGGoYuXcapGk1XDcm/x9pffTtLH8bV/9fbp6XknXZdwfXn1/sW70b08fvhoqnbn1g3u27y8WnUxZt6WkVEbh6zLr3/ptc+uPvvKK69cOz68WJ8Hia3ru6dPH//jf/KpGzc+XGtXvQKYxurWEbbDYnX3pds/948/DeD2nVvXbgwOPVk9zbm3HJe6L/RMFvkbPvqhX/z05/6vT78O4Ft+20fr9PTH/s4Pv3D9CHGcigAAIABJREFU+Hf/2//muD3TOgLolntpOSRBBW1HzotrACbsP1rjyf3Tz7/5mTrdir33ycXqs288vXXHn79++xqNeVoDYJ1EKhNE4HMcYCzTIrcITGbz0sDaoqqZn709wCH0gIO5vc3N0W1uIAF8vixqdAyGxNwMUNSEuGGbbynW8yhZXZkj0W1+FClWRqyzdKuj1JNkpz7nLcaDZQ9g+8Uvv3x8482H5d69s1deuTmNF/HMnJ0/Ze/cSYhr9eBu5j67e1WAk6peOz4GsNxfElG3GOBUtEbRrKU+fXrap3zt6DhLJAPCq+qE9Xb78PT8+MZx1w/TtJ6ZI7Ir+HbtRKv7BQyJhlmjy3JYk9wFwd7hXsZpGIanp2cd98YdAHVJNLz51uvr0/q+uy/Y9BiA0diJL/LetOXzk/X1a8sY7wLKqIYEl7he2FMk1s33QpSnGjNdt1y1MnP1mNFsuy5zMFwE29UJgOdfvPX247N3Ht+/evNw//llmUYAr7/xzgsvvEz9/htffrC1bv/wNoC9/sp6e971Iqxs/WQMYKpq7pNuur3cy2I7GS2PAJyvz2W43i2vfe7eFw5vHHUHGcCjzWpdtvtHVzGC6sU0XQAY+pTEpmklaRCM1w6XAJJPvfRjXT159NpisbdZrbvsAK4eLIX9/HzFNeAOcV0lKE1FyDPLhlLc432MeABWR5iSiJ0D0N62/HOLIEi5E/eUM+ZEId1ptplExGemQys6k4hZ0+oz1zpJx+DeK3NaAHA6GC/6zUjqBxVeUV0SAKTl5InkQI2tdrFxVdtC16YjkaeUPGcAqVs497UOtQSgggBARzOjbi8NPdBs+E6wqrU6IYuIcE6p5TJWnXJO/ZBzlzOltvmoUHMQBDn2w6FMJYKRwNGi1huNi8rkRmhh62bMDDI1K7WChbsFgLTg1O+Jm25X8Z8BMA8GhVcikMe7AXJhYhOoa22NCtg7g6ubmQmzk8UWitFYhM8iMKKjKObkxmiGBWo0heBrtBSV+XIJPVqjSCbpcu6ZE4HcmsrxK6gWz9alzy6Q36Pz/ZdnX/8Xn2V8hYrkWbrcV5hWfM5OyzmrG0jdZYecaH5h5lqroY2uScgAdZgpzcOdAHyaaq01xAUh+o76PaUUMqe27NnV0gGSiCYT5KDWBcyVW9FCkQMKMrMddxPCqDZPJfgZk2MranYedgbNC35i5shYTZyFJSQKM7d0Nkt4sCrdCdII6ETOAYbfhVE2pbATs7TxPcCOWtXJTMDUVqQBqHY1V1M4k+hcZYlkkRzyyTl3zEMFE9v4AMe4a61lOQxzG6vzV5PgrKrbUhe9AEjCTthOpup9RwvJybbNlzrbZZJJvAvJhdjJxVVjYztT4cyscMRp7Uq5GBlxDC5lV/G1Su4ZfVDoZRrNYSewcnCClgpQtOQh4g64nlUlFsxG6aiowy22WxWzh7eWYvAkcw8rXZclkflUp5YHBIFwIqZ+2Kl4jCLxFKjkTl1E/JoBpm7FRnaZ9T3YYxlr2dZR+ixQb2WPsoMNQpaqJ4su27UBy6xv8ZchNlERinJBFSGeldwzMKmReZIUPcu4nTRL6jqME9xleQBgTFqtLhc9C2yGnkBI3RTOs65sBiy217klbzQShe4Ow52UYyaOS04pE0dqGNRi9Kaq2+024C+cZJomrTV+hTJnG38VDTiKVjNLnFLKINuZNdw9c+TBCNGcbUkOYiIvNjrZDvADg9YqknPq6+W8H9HUx2PG89cfZZN53X2awYyatiNB2Dm8oO0VEWJmg8a1wdFDm5Oayy452ZgDBzZDfWYJY5Mzwy8jcMyD4/gek+QlnLTRkgCwZKPwI5m777hg5BqTkZhtB+BNGLWWlJKDRGYStUfHSzln1TYdmBcCTTsQoFVm7vv+nS+/9aM/9r9sKl555ZUIGhTVOnJVAyp5M/paVWbPnBxJyEE1JuHm1V3j4OEqsTdKkmr1UguzmLV1uUg2MiEB6m632jqQ6KNTihw8LdMu7rEG+wcNsAAycRAjZA5VFQKWUCWG16tlKOQs47ZUNcjQLZcAzlfTl96+d3q+Ojl5cnhl//jKAYDjqwfXrhzkLF4mU2vXBvTZG3euD5rvKy4dEaYZIOLVQQ5XWBsaqOpsLYrgyegVk5nN1sU2O2JKzGnnLoOagXYH3Kz6aYmOFIpF81AZNO8Gp4D20YxObMJ5xGCOOMm8W6jC7kRGLsJETZXHIlany7lGHNAkTuTszk6CqI+Tj1rNLDNn976L78vXxwf5az/8yqd+5Y1/+vkvffhDz984PATwwfcvpu0Z8/n+wjcX00AJgI21VnXqtpPuXblyejYC+OSnPtdh/+SEXnhh7+b1xWSnAPrkBJgak4gIbBcIzzEeNBBi/TvHTIkgfDclTnM3ZhZuQ8moRFvZTxGEJnMVWFRhBuEc24+odTi3NLJYocSBEK+SMRkhTLlhMQUCNaVCyTxkmWWS2nWdkY/F5hzlA7WBWf7BT/7E//4TP/GDP/BnP/eZNwF855/5zx++e565zwmvvvrC937fdwH4Ld/0dTeOX/6P//AfcdQ//+d+wLgA2DtYHh4frNcXk66GbhG0jl/9lc//wJ/8i7/r3/rEiy+9Mk41npq+yyAeFkd/9a/9nZ/9mQ0MeR8AaoGv0O/hO7/rt/6Ob/2WH/iBvwDgD37/d/++3/87h4U7rbgf1qUC6EDHC79/783rB+97+QN3f+HXvwRg/43zb/v413zxrSd/47/9H95356W7779mvAbAndw/fZTyMdB36dr5xSGAz91Lr99b3Xv77ZOVYhj39xcAHl7c//Jnnlx9evh1L9/+2mFxOzGAbn8kv1DblKJuGmVozh2YWNrwlyFm8TBToCqZ4bCdedvm5Nc2HXsmimwm0jSDialVbaCvWYDe7IGBXgMurRxuVtWEXDgH1SJadHFS4irSRJVqWcGT7i36x3XseALw7hdfG/r1S89/6DNvf+nhk9OhmzbrpwDOnty/df2Fg+WRVXLnHMSyWlers2oYelFwnAZDvwBQi4rIcljs4gCt1KmaVe37hNxH+gaRuPF2u7XGRSUAqetYoFqoMc4u7XJM3sZ38SQz3BjOZioQmT/DUkqtRXLq8mBKkVA2qbz17sOLi4tbx8fP3Rq200MA7H5xUjo5/KVf+LyI3PzmuwDIzxwjxNwXrgzq5hooRkvFoUQ77BzMKIn4M9J66VhpO5VV5rzfXTsNbkt//uqH7lx8+q0vfOELd299PdECwOn5dLdbjLrp9nl5pW/iAT+sJbuu9/eGui7IAuDJ0we3bt9IiUWEtVtt1ucOABdr6YarT9fbi7pK+zgd3waw9cejr1770hevDN1esn7GBwpPwmMW3VsS8dB8+N6pK7pxfz9lHI7bNQCfioknkjpqztLkzC5mvZU9oQre1rKJH3M4OMHJzMLPSFCCKBRu5HOoU5LMPAxDcAcwP+0Rew0CYsZ9qXWPN4J3hyoza2wMGUBWygCmSS62XHWRh2MCMZWaHECVYTtZ5qWx2ETLMPPldbFVmR6Uuk6JeVgCIN1HPia6Ib7wMI0CU5mmsoGXzbTeWyzivRunypRzGkx9u51ElNMuo3bMWSTn9Xo1FxISdOgMMoXXFMhPEmjAdCipz+UgKZFrGtwqgvZtherYtOQkThnUA6CUp4mZQM7JNbYyxVMFJRjBWKmWuTPNKQ3dVjdTLQGpIVQh4cSCHDSD3dLF4bNovxt3EH2y5g3zZuFlsEVSIGG386NZOTr7pAPUmjNLOPxnSwvjGWros9HXzzopvoJD+a9QsrGbbsT0OaW0M8a+d/DKu/Og/fydvSLcu1VrrdXcpQ2JnCleFpm38SAzr7WWGFsQ70JDleEc4uAZNpdZkEKkSsypUWAJCGPIaDzXDKrKBM6paQxndh5TSsIGr7Wy5CTdjuP2LF1+duJ5OGJ2IfREzJy8agxiqNXJkXDuLYr92UXcThc30/VUNSQJqq7qAQ5L7Rt31UrkqVEtkqkKYM5qGj6alkXTSWIxs9pKCZSyXQxDTGrIPFD0oUOfjc80X7jtAZuqVo01HMiLSNtJJAITyAoAp+oAqFhVb0weEEChijNLwklaBgpVg9qMkLEGzidJBCcj4p2pKTodiZi9Ou0cPaoaEDciqM7wXWITMaturX4mCcYdOUVeT3ywVkohkpwzi7D5uB3bM8Op4UR552pynjUhuwQlMwg5JBk9i2gEmbOzayDdosZVCNSreXGUeXMK0jyux5okDXsML9MWwGbaJp0OcpZJUTUGXVkSZ7jaWGon8xPDNMfmshu5WwyqQGJOjmpubsxhvSFWsopK5kyiYYVLPZgqg6YtaRvjGnx008y9dIm4Vp0RjS21OsapjWbYNokNnrgbiomkzOyuSTgU0HU7TsW6lIVQYXO4MlSLu6Yu7yKNvroGHHDSapyavyJIfvHPpJo5K5sz4keVXIiYhJ2rNeBNkuYoVi1B3L1c1RqBiSMNRVoWqZnCnJgyi8yLrFpKSjnwS60DJDipV50wiXN8eUmYra28SJoCdJoKILO0sI3+ZlAMVdOZe97iTigmlMH7jQ6W3HxWnkqoimBsTIzZKC7zdEaLMjNaMrU1PLIIswaDzX2+G7RZD4io7/tW6ziKklqbgTbSVedPnz79kR/5kS++8dqf+ME//Zs++urZ6nUALCVJNgvWFc3LfzMFQSatZtZoye7xVjMxoz1qXbcUkVKmqpqpD/JlZDS0hkQucw6iHY2MWxEqZQQwbdcpJeE0lsnZidL8VsBdJ1XxEDaHnFPA7FB3Vw/uJ4i8VOLc5W4oRU5PRwCPTs5r8evXr3/0ox9Zrc+fPnoM4MGjUze5enjQpSy9kW2aIsUdIK1KRCyh3Aa0IvCcRLU2znkMiXPXmRbhlJpyLz6WFkXeZKIpsHHt8m5dt2vZTM6UmI2zThq/XdfnWkOgG7alhhoGMwmx8aXTkpmIzbRORVVDmcLgqlVVnSXPZ241hzozqXowtWMepLBaa2JhgkXDCAilyubunMigzd8hprWQVaKMOTmCynqZFstcXnrx+I23H7zxdvJbhwD6dLG/VK+n+51je94tBgCFUdRX6iOWT9/dfu5XXweQ5fAjH/ro1WsHb771+arjizd7AIkUXItpBYt0MbmaincpsRCEhMy1uS6dmMC1TkxgphzLRienRp5lbhTVGvlUEbsyI0IZSeMgijy2RrdWJ6p1YmaRvNPyxBsh5MRi5DlFzFVyzwyv6rs8ILPtxcXF4eFB3w1EFKUGCarZVP0v/qX/8eMf+8grL3zsh/7qPwDw+V89/9D73w/Tpyf3/+HPvPaF3/jzAP77v/FXvvET3/DaFx48eTIyX7lyNYJ7ptXFqIrFsL+3PHRdAfilX/zMf/Ddv/sP/kfft96cpS4ePYzjZrlcTtV+8zd+4kOvHjx8UP7XH/0pAK9+4JVv/z3fcX527zt+77feu/fuO2/GmbZYLu5I3h4fXzvbrGKOUFyrbN/3vudHeunW3ZtPyj6A33j93v4iffv3/JG//df+3s/97C/+vpd+J3oGUKrQ8mhjV05O62qjr797D8DPv7Zeax7IXn355vHNazwwgEePlm/dP3/0RH/h8TvTweJbPnQDwNU9J4c6JHHk2gTjRq0d9WKJkZprj11EJJGhKua8KndzgoMsuLstUcggxkLkJBwqL3bOiYQ5LuA5Y4ISS87pfLVihrdZHwwEc1IDgVBtnpcROKyLDVIGuFJKHVkpm8KMRe4BPLj/5S++/tnf85/865/8jS+8+86jD33oRtERwKSPq7sSKCeqFDf16cX6/oPH/aK7c+ew7zsbA34O80oMIYqSPkbGzz13e7PaikgpZRc6Nux1Cx5uys3lsq91iow96Xp4VfW+T6VoKAKEEpHAzXyCqVEF4JkMAhUdsQM6mFeo5ZxXm3H/8Pjx6ZpMAIzV3/jSW8dXDp+7czBtHu3tByZ90+fldm2f/7UvfuzjXzcs9gBQGdW0LQ+cWqEsyRrnw0P5uMNEmONifQ5PEI7g8H6ZQVZG7fu9Rw+e9MtjABn1uePj9cvP/9rnXj95cnq4fwDg+Prt9Tg9ePjWCy88/zVfc2f1+AmAi/W4lKQm41jNRAsDGC8uDg8Phz5txlMv9WJTn16cAvBRWfj08YMrR8NqfX5x8g6AW1f38t3bp0/vL65c3dvvF/sLAFbO3LXv2GFHh/vrVQHgSXQsWVIWO33yuJPD5bAIgc242QzDYpqmLL3OjBdo512XOEMGLVPc42HqpjZ2m81ErjGW3aVjuHs8h20sTu9pe8yp1rprXcwsXNgzvd/b5JdlNW3c1biPX+psPW5rv9i/YtYRZ/dNczFWr7V2g6fEmTufLgDodD50062rB4th72Kzenq+ArA1Tb5krjURPEgsqMqmDNg0rodhiJtRtwVi0nXjdhOlraMA0GrTtJVumYdu0hJOZCJyU9WReZC5W5RE1Yk8tlszfpuJKTlZHvpaJVR1WorXKiJIKVOearVWM3TuSDkl6rWuJV8aSL0JK1pPFXL7WKQ7e9teQJzY6qzX1PaVscPUrSqRELm2sDwWEU5ETjAPF7DCzRzMIkSURCKwI/4YZe73c7z4IfSIqbuqzZTCf46CI8AT/gx45V8dg4Nt/hM6jNyLKdQcSubP4u12oafSwAfPULBmL7i06IH3TnDcgR1TQ6Mv2G63wdISERAMnme5dNwvbl6rxVOTeimmtdbwd+w0gLvMWuYZH+tESSSwDtWm+h5rsJU61VGyxtq5lELsQkmEiGVu1RqygZzqVOpYG5XAoe7MbORtwBUK7PCZETM3jCiYyE1a3qJgHlv3fV9rtVl1EuB8SSSStCrQuHKljrUqSc65TyyVZ01B/OKubsrkXd8B2G4KhYj8mSTHcP6O47i7r98jw3ETdq8GYF2nvu8TJ8sO0rFMzT2nmIzE2CejwOYBalY2k4nllBJThL9aVSHuux7gWmvLAE6SmRjJyIi9aPOEadECTRKwtuZj4jSQFyLlLOS1wVaNrbIkMas7q5RQCmo/M9d56sFMKSUiify1qZQcz4dkYpjD4vyZnxnVAMNRTJ9CkGtGjMRJYv0wT0xhbuwE90mnEOslFmFG5eaxasM6X+RkKZVxrJy7YQGgRx1Pz/q9jopXqyFyzJyFaSyljlPRGur4lJhI3FBjneoYhgWATamTOThVgpUa7bAsDpBiqz9mzlFikXBKMo7bTEycIprKHcWURZIkd99OUZ+0SyqF3H2XeOKuqlpbpmSLsQfAVE2tgBNHtHCZtKJwDxGJ9yg+2JQSR9UN5pS+6gYc64sNC8RRzIVp6LtYL0zTVN1qHSMwRG1qRiZ4YiJPQpfcWiJqBVlpaJyecy0Kp35YklNVbbnQVinYrOop59TS483Joh2aqwcIqKh7yA3aqrZlTDjcrLKrUAaQMsZxnZCIyIhTalkhAFySE7QWrxpXFxMxOVy9lslqF6gL+FiL5K4beq9WZmIdTDEfHyEURpCKtYzbbWZpIbvAOBYI13EtXW4GEmCqmoRhYOaLs4uDg/2oeoNClJKs16uLzRrAxePTv/vjP/qpT3/6T/2ZP/6xb3z13cdfvHLcAShuqiPgZkiUNLAUHYl0AAOVZLcHYPZUK0BIXZ4pJFS0gsO2WruUYxDQwYXAYC3FMI/hCSLcJRnH0WY07HK5EJFxHLuug9bwshJ7qSN5SZkJFKm6fV6GrjVJrqRaS2OPSj7dbJgWe3tL13RxsQawOp36vnv/+148Xz1YLni4cwvAgwdPHj/ZgPvlQofBMgoAK1NOS+bOqPZ9zxLIkqc5JVUlQuoSpeb+5UTCpFOJQX4MRPt+qMWsOjN33RANiY4155w5qar5HOfu3uWkTrVWds6pJdXbqEl6J1Wvjmg2UU1DrMROfdfN5gsCea0TGId7+02K7N5ANolLHeNxGhZ7ZK7VWYLDXYKGYlPNWVAcTstuEb/sZhrdgSzjVLvO15sRQJesT4uuN6D4WkkFQEe5z/L8dc7d0nT/zXe+fHq2BvCBDzyHur5z+Jyev3WjP6IxJtN0oVh7ev3dk89+5vO3Dq8A+MTHP3awFOfp1ot333nzC9d6AnBwLY2+kpxWW7t65crbbz6O//vNG4vN5ulel7ok56sxzkzxLudEpFq3O0duE4tp7CqFZ2eWa52mybT0qYVUVCVOPYmrK6Pl34x1ZE79si+lqBYRSm0m5WaqxYCaSXS7auezksiy60VVpxJIdloMe6q2Xq8Wiz6JAaBMSPb3f+qnf/3z+EPf9+8AR4McAagjfv/3fPf3fd+/9/jJ/b/03/z1v/JXfhjA//mPfvHjH/tti3S8HJ6cn+onP/XLAI6vHx1d3b958/qDdx6tVvfLWAF8+7/7e+++8OKXvvjG05NHt24eHV3di9Z8u90ulumP/tHv31u8/OlPvvFjP/pTAO7cvvrH/tj3qq9KXX3qlz8ZlqD1mv6Pn/qnv/Spn/v4N37kox//SD8MADbbs8LjT/7sT//KL/5dpBff/w3fDODm8vjnP/vWb/rgyx/6zd/0P/3Yz3zn93zH3t4xgHeebGq6+uCU3ro/vXXv5OGTFYDJ+aU7R19395Xb17rl0jZ1A+DsyrWX79z+1d+4ePfN+6+fn7988wDAzYMy0AiibbU+tda6wkmkjlPHYlNh8gDlSM5FN6buqE7S4Crg4kgpsVTVWsN4CBAgnJmlqJPNnZ5XFlQmjZA2ICOxmY/TopMJVQkSHld1UicjJmymi265CE2EmVV1ByVw8x+ZOlEnC4zbK5R5VQDcufvi//YP/8kn3v21j334fW+/88aTa3bjxksAXvngbaLNumyWPU0V+3s3ABx11yhf7RaMrkxa96QP+LnBwDqNF6kXtRFA7vY4Dfty4ArTGTEjtJ1Oi+pyv5OkKdEUJPNp6vvcL/JYFEQp9QDGbRmkL3U75F64hk/TOl+vt1yHRXc1OcWCbdnR+XZMKWXOm4Jh79qDBysAX3rzy8tFf/funYytkE9jSFsRQrHv/8PflbNsx7M4wHMe5oa8YZjcJuegKmlmieZws9mQeTV395Q8EYPj/HRm2+sOdOST0/Xm4QbA8y+/n87ONw/eevnmwZXlvioB2JQtn5985Gs+0vdaL85j+XVyfi8f7e8tDJW5v3bv/ikAvjhbLvL5w3ulPL148uDx0/UrH3gOwEdfvnPv3Ye9rd/3NS/u5afPHS4BcC3PvXgridi0IdTQLcN8b/9ws1nBfZpKzNRqLQY1BXcsImrrGOgksZxzjDBK0RaEAcsZXScwNZVO9uOxB7FrUfOUeTEsQ4I31QmEadSce2+ojZxS1kDKh2a1pfxAa/RDqYkBoz1TNbNxsypl3Fsu46cbOxm0OpyakKMftmcTe1EfDxYLGpOPWwC1bKWWun5ycHjVx1L5DIBPZ/0wJlr7tN1P1B1mAGcbfvjkniXcuL233jaVLSXpsSBIKWVzsYk9UBp4tbo4O3/SdR2Mrly5Oo3xjqeu64ZhcXZ+0ff9TCsPJDd7gGppB041doB8ZqCH0E6d0LEbKuUEgPtumsaxVjZmYRLE6KWWTcp5u9mq1YPlsl3ZdWSgW+Rp2lbd7u3txQO8nc73ZI9LkWp9QKYp8i84JWFp0LWwLjJT7jsm1DrF49FFdV7V3DtJQYxypmma1Cx7Fpboc0qZoptKfeZZisge2gQHeN5sRbf5Hkf6s1z8r8g4///kXad/IWML7ezWOzung5hiu7vZbAjWDT0nqlXdfGdaTymJ0ozNbd3mWC2ylco8aHBxREoaE1NreCR1CjIzq5Vcm4mYPA+5FlOzRb9w9zYFTJk8gJpGJM1Bbch9t3P3tAypmLYkKVqIIbFgrEWr506YyawSJM9hotAKRspJEoWXuu8SYNWMU7KqsclbDnvk7hMSJc6cZm8CkXOWWrcmZrOoLXd5XNdhWDp40qnUEUDqRDgj/gbVo1QW4nEcc86lTO7KXSzeydw5sZolat4ZIUopMyd1Mvc8u5aYEGOWWiYzJSzCXFzGQuJENNXpWftPKBy2U22TI6+qarUmQSca6ePqV9ebMtYqQoU3zLopAezIREPd1H1Z+PYEC2sec6dFvyDUstmG3zdq4/VUU3JlNLQHqNZSaiWBdM02Po61zwMzr87Pj46OatVQ75aaDZxF1ccynfeSAGTqprGqM5F03c5VoajGRGDJfd/mQa7u5KrkEPIs3LX23ralRt9n1aNj7xK8ai2jqbrPCWzezOlaqnoLCyEiIzEYqDp74h3Cw4k5pd4NdWs6hTPXb1y9dvr0vAzEB3uBJbKyPb6yj2lVUTZcI1irc05V1MgYu79X7KvdHZSMfNQ6brcA8nJ/GuuqFJbuQnWcKoCDbk90KO7OfH5+PgxLAAvw+mKTkyiz8RzvRbLICzObJmvREEAlT8wiXFW3ZeqkHV/B48iJRTg4g/HWVDUHpZy02DSFerfvsghxzOniiOgXyzpNwXm5OF91/VffgIOZu9zNCZ3MzDFiIHYrNaZatVEowCAjqIFJehalFubk7FkWQm5m02ps5mImECeGNxWXtwwRcjJ2d9SZC48YYU5hRmjdJiUBmZET1E1m3gdzZmYzUivTtA2aUc65T9kUZrWU0DtAurzarAM6SDvesruZunvXdYpZLCqJDCRcDaNe4nBSqLFj3DX7JxmeWWJuOo6lDWW7nDlL11W3qZSc+lhlpMQ6aZ2sE9GpxA+O281yf3G2Oj883A+T1k//7E989rO/8l/86T/1ka9/9cGTd27cPFptn8TNwWRO1hRcAV9wVyVU4iFZVbXahuhO7AwQarvOSlEEn4QRoKZpRs6AIkxGqUEZA6zlxC5CRO0Jjr+3ahG5NGfGB+gtIauRF1JelDJNU3V26YWkjy93MkD61B/kvP/ul+9/+e1HAI6Prx7fWK7O7ieuDEnLBYCrVw4fPT57+OjJ3kF67tZRaBqXe/uri43bZn+ehwbtAAAgAElEQVR/f9xuQgZ2fHx9s9lw6GAioiz6ASpwlpTFkmvbL1CQZZzcId6ykBtQyl1nKBSAXti0uEugs+Fsc0AVg0FOlJ1sx2VVODsCwTjN6cjd0KfM01i343onuW8p8cww3Y0FxaWphmBIiJE9MbHB2RlsVcHS7IIc5JUEsq7fA9DnfrNaC0kizinFH2AYlucXp5XHq/vHH7x77LD7j0YAv/6FL736ys2712/R+ZnZOrpoT12/f+3eG48+/9q9g6PbN44PAWidhBdpsTg5nbaTnJ8rgCvL5DmButQvKuUHT89jVnj1+j6xOKyUKuQxdDCYVs+y44cHTcBgThCRZHPaWVugEbOwWR0DapWXKS/M67RZubd7mpOoVtJGWtzVkYCn+HeSnYtZtaiG9IdNOXV5pywWoa4r7j5NGwDQmg+OfvwnfvLqFXzzN/12KG82YwT69EPuerz40nNf//Uft/rDAB49emoq64s6rfVP/on/8hc/9RvhnPxDf/h3/YHv/feX/dEf+A//05s3bwH423/zh64ubvzgX/+zP/Mz//d//Rf+2G8+/iiAshmv7u+PdTWVlU/3Hjz4ko0A0GdWO3vn3mt37txZLBZxtP/I//z3/tbffPLoXrl65+//uf/qP/s3vvVbQpH+l//yf/e3fugX7Bxq/XPv/wiA7/j+P5hfuPHFN+53i6PP/Pr/83Qz5BsvAEiH9Auf/Nz9M3334YVWfv755wG8/6XrN4+641wXcpb85GghAK53h6eHy8PhxV+qw1tvv/lrD9YAvvbuQc85zs1iWuYdkRB13ZBcXCozS5yWVM0nkCcGvOGW4tiq3lIgW3GfBDCffWO72A5mtln5HFs5Q8DDare3ELjt0OVK5OhJAMsdx9lFocsjd5ibhmGNOp5KdQilVCc1NgBf982f+OPve+Xzb73z4vu+9s03x8995gtXftsnABztHZ2e33PQWLqnp2enp+cAFov9xeL23uEw1qdPT96NSd2QpCITpGo9P9ks9pYATs/WVw77cVqx0XKxgDGAcbXJQleODibTWrcOLIeWwFrraCZd3z96dPbw8TsAXnrppe32YtHJZtp2wi4ZgGllTuvVlvvBwcUrANYyDMtVqc6derr/4MmX334M4Ojo6KUXbuUML5OjUQGF+6Eb3J2ljOX8MtLMoyS95OFZILMaS55DgOcGYkkMtcrihIaKIHdppFnaPzzEqgJ4cu/BdtLB/fr1m8tenpyuAFycPz05ffjkydsfeOX5l164dr5aAzg9fZjobP/OkXBfJ1sMHYCXbx/Lgsr2xLDZO9o/uHp8fKUDUCdcf/W5i9XJyaPHr9y9OfgEQJyF4T4pTUQe5YFwDicgEZNz3CAiLQAySSdUCWDUthON6y20wq2WjYzDtVnFDkCYGrw82qfttuyY3MxC7CklkhxtrUg2hcMZEWWJOUBx99EzGtWVmZ2ZvesA4zlAvlRzkpwB5qndwlqdFA6mzXal24tpew4AqSalUXXLlHkRfy8S9GILUfgW8IAf7XdXNgOty2banFjJLKHLY5NumsowLFLqIvWr1lFVVcs0WYpg4HibnHPOc4nY+lL2y9gd/2eadH5vREVERBoMpg0G7+6cpGsRki2qIGRaZCkLqutcYHQJu301MWMOXF5IhhcJP/MuJCjohi0xb2YhN8s+EzkRcrTcVsnBTFCapgazpyS571j1WdwGUQ6igUgmoh3K4b3//P+K0vgXd6CQP5PeQiAhnbuUwN+WMs5zll3Kj6vWwIqrIrWAGIOasxOCTzyLo90FLF3K3IDQVdUMBiKWJB76F9VQ84m7F9NI8Wh3M4gQwrjZUwyYobpGZlbLbDaYhT2BiqntQjSAaZqa7xwN6GulAiYR3sZt9uYWWdchV2u/l0HdLdEup8DamYgwzFgQMNo4PlJpa5AOJPo6ZrCbmsMoPMczwM+dUN0Mzm0gJSA3q6HosWbV50zs7jqN01RDRt1CG2sl8j787wEiIQhnktabxBenbmqa5t7kK6guZNr1YR5CreLkSTh3nFOtbsIDAKLerSOtrDUHgBMwL9UtaeFWJ8djT2pei3aLYRrHuJoDC8IiBlWzWUU+AKzV+8VAwtv12pvtrkBrzUWk7DKN4o8X8TSuDVcXjlg3U/VajFKK9hCZI1MhBX8rDOnmGhJSS0Wrj00Wl5yiPmGWWUIlAJtZ9SDUpgZYDIkG8S6g1kzJSIi8elF3cNQt1dymTWfVSrUytUShcSSSRDCrKkRdjj/VZrMBdf3eFbM24hGQmo5lcpj0A/dLTz2ARxebs83oue+HRdq7Embqs1JsOzFzIWZuJlyuVUJsAjGA5jTsNmc2OCjETE7Wxnsz3ezyYZ6P9Oh5W7SKKQGqDrNQILO4GykbmEopRWvzEmo1Jwl/LX/1DTi6xIs+W9WpTMRsVnd/1Y6IU+gqNb68lJJQInPTwsxt/FFKGOwdrrNSo10+AcBl3wVHE1EiMapNNfQM/uErceLCDeiOuGC8WZ3NiFyECKIW86fkcKbkLaeiaUCSSYrcV4aAghvkUHJxd0kpciqig403M8SMradq4CQO8xwTD7kLbUtwWZ4lI5KTV6ecvKhppcwAMokQGYwEKfF2uwKwTMOwyKVux2n1mV97vVgB8LUf/fDdDz73/Iu3n5493jvsV+vTbdmEJPBgf+nMTkyzOkskaGcuzErFL1lQvMN0C/Ps8vLA8qWUeP4Vcu5n+AhdLpnc4Zdfym7nEBd845OgkS9ZhCg5kXlLBXt6tkncdcMCRKNNtaqiSTiIu83GX/v1X3147/HtG9cB3LoxSN7mDnBWM8EE4GCf1brTMz05qePm9JXnbwKwMkoCoWw25+ba9RnAertps1io+QRHMN6YGtHQEtwb/cEJRmwOrbXrmkAONAvpwzxrFoNMVXVHTkHTaacAMer/y9ybBt2WJWd5b2autfc+53zDHeveW7equqrUg5rWAELtlowGE0R4AiPwJAcGM4QxBgyBJdtSEIAdAdhmCAIMBhEWYVsg/RCYcGDAMkIMDTJgDEYISa2ubnV111x1h2865+y918pM/8i1z73VDBGWCej609Ff3fruOXtYK1fm+z5vrUTqTI4n8Q/mDkeFJ5ZYH82sRKJBy3VfxKgpxzXkRegYuVbtmfeFIgC4qweqiqiaxkPLSTzaT8JldtMMgHLvVuBdMWVKUTSbzqtOCHWaHx31R1/xwdtHq4cAPv3K6z/yd86mR/c/eu/Eci7zFoA6ffbNd1594+KF5z78gfv3NnwJgHXf9yf7GW+++e57j/Zf/tzzANCRpWzunDazUbdaA9gM/awGUC0VVjjkuoDNZu5VFWRgeqoEckpMSbyo5L4R0QVWq0Mp8ZACJQBTjRxuC/HSksexoMXEzA45cIEGcEl2ICOykDkRE4S5IbhiM1NdktvBAIb+uE5Hr7/6+Llnb9+8dVL0jGUK59lP/PhP/t2/82OvvPLpP/qHvycJAHzkIx8isn7In/pU+aafd/f3/Z5fAuC//p2/+7u/68/+om/511566csuHiJjiqpmb+PZg/pTn4apbNanALTS5cXY9cSwoU+MmpZ3NBEINvRZ5xIV8unR6fd+1//w6c/8yK/+lb/1f/7uP/6t/+a3APi+H/yB7/kj/9e/+i995W/9jv/yr/zVv/2dv/l3AfgL3/+9v/O7v/uNN147kYwqf/XvvnfzvQHAK59/7Z2HDyGr49XwgWdPf8bLNwA890yX6FzqVd9N0/7djASgx1XB9Nyzdz/9xvG7r2/orAB4SOssq0zE7pxbmjo7C2UvXJ0KpBcRYwAuaqScOXNvxdAS5iNvzQnikqKllSWFBdRMiQieWi8DDhCc+SmDoYu50FgLEifimGbHKcjUvNYBvc8FYcjJmUVqczNFn0urVUqyXg9lX87nHYCcunsv3zu+/4xR/uD0zD/4sc/82T/z5wBsNqfXrl3bbrf77W6eZ2vdRibBnfu3P/jhl4+P7w9HOSbJu/3YoX90hi+88d6Xf/QOgOPTm5fbB4m175OkCpPQjpGK7kS4zvPOyKiPRCHbzyOQBl9vr87Hy8cAkt9Ogw6bbpyglK4uRwBl53dv3+28MgArcSQrxqMmp169e+utR48en9+4eQ3A8fGR6b7rVrVEADkAZOGDCLwR3Q5IiGXmcCAowzi8fGTNQ86O1LgCzqAn0VQtB4GJ+Ma14+N1XHBy7nO/hgznV4/3lxcA/sWPf9Vu2v3Ej/39h2+//vzt9bWjNYDj7v661zpeUlK3/uT4GMCXf/Q+WI0uuBvIy9CfhIPp6mJ/cty/+84buwcPT49elK4D0Lfpaw0gcdTikqJW8ahiDwNzIvJmMH5C4zow1Zjhqq3jQziQwkSkhY7VuZgSeSfJG6IV7iYivngcWsBN4L3oQGr6IjfwP3T+dCfmJ+mYgDnV4pDEMhPP7DMAppmwFu6YB6/7rtsJrgAMq1xpON9x4mzG7hJVBxGBKnthUuMMoF9R0eRX5PMonHIbUMMJRGPO2S2H7pW53xxdq/3Wq3ZpJZzEG+YmMciMCVprJ91PU3NARPCnMPCUUgJLozA0xAKIPYd9QGu7DdygPA1L3DQ7mnOGeRYBc9vTjTKxBpwYQU1Zgm9ihw1kD0coY2FIzp2xTbXEY9BTux0Ra/p0ymxKSTh/Uc7rP7fWhv+T4lcOWcRET/0fwAnzXKo1C0C4sOOoE77thu6ugTzMQDGzZRkROBsZCeNgZmmNJw13RvxQWxSKkNk0zX2X4nqCKOfeWvfhgEcREiGHp2CfRP8LbnB1hwXaLOyQqsVUu9ybWdzKlDoDa1XAU0rhDY8ZuwjllDKTEdTt6clu5JQ3NwcL3I0cXkkPN9dU1QgsJCmFOy96KF3XmZKb59zFWsqoLbeEiFKD6BDg1ctTrp9FROOqFl3Ytt8tvCrippcJkZ15naaJyJkJLvHYVyNzE5OwZMb3suqqKr2E7PeQ60dETupEdmhWUreU9NE+bDhDZi4a4nzrskjzR7NRmLZUndKBz+IeXElaDsaxxbg7CTpJ6BKA7XZfq0lKZlbcDDbkJqCwYgLPYOMeLRQJzpIkq86mHlU9MTFLy5Tl1lhkTuSuLf+X8JQGilq7WpwQ1KpAmKfMqa0AjVtv0YOtX7wm+2Ju4gZSqVhkRKVU4iSSAPRsbnqUE7zqvM/DBsDeNVUQLHMm2NxwCkyroZhMVbs8RFYUAykNaXOsiSaindbz8ysAldLx3XvSrx/v9jOYNxsAWibp5i5lcgYJSQegVC1FxcDLArnsdxAwM6q31r+B4wEjjlquGYEdnFJillqrecsyVkPRmrq+RBBH6yjFGdNDeHhgA8dLHUTYsC99iTU4ui6xTB4RpGalTbPTqi+trRb6hZhFJ8CtzMKobrbQ8s2tlGLkZpZiHQwAtdVagjuzQOPfB15qRqBgQzwBGdD7ImeYWb2lAS/WAzBn5hRDb5FcSimlpdYyc6wC8zzn1IVhU63Al3QcomjBkqfWqG3JyTEGsDDtRz10OFylpz5epKCnlHLOi6GrqqoVckPEhh1+SERdl8gtcFvjtHV2T7j//N3X3nntz/y5/xXAr/11v/rk+svb+axPCaREutmsACTxUuYwfblTlHGHXoPDiehAngsJRgR6haUtaq8gyqhqwpNL2lAW/EQd+cQctBRbbbJq1gIslpMDkTgnj/Dopa4aVkMtGGcXka47XXdJKfIm7Z0H56+/+Y7PeOnl+/duXQNwsknwWuqUU1dVp7qNvff6tdV6ffT2O+Xhu49e2b4H4KWX7hyt8zw9zpnJbCwjgAFDvEvOlSNNNUBozh5iAZgtqXzVwUJuPrvCyxOMeQjUogGmi4OahBZn49PdNlUlUncCmoIjou60cTcotv+oh0LbSRDO9kVBIU/o64356gpzOOkiNjV3rUIdEVVtEqrMKRxSQlLUIqhrmjV3K1AqcyGyaH53mXbzlGAQY1CS+sLtBGDFz55f5U9/+vO7B6uXP3D3+o37AK6qf+Gdt3baf9mzz5/e2Egk/80yFXvzzcfnj8c7dz6Q1msAExV4nqYyl3p5+TaH8G/VBXJMVcktZaGFMpMkmRvAhJYQysxOhzZQUK7h7qY01+qqktoulYh3u10izn1vVsMA5YScc+Mfm6s22ZG7xVsAr3COMVEsJpFXr+oRbEZE8YlCRBa8sfXq2mc/d/X6F/TrP3F7s+n3u0epUwBdjz/1p/70H/vuP6EGL/jV/9EvAvAN3/iJh4/e2WxWt5/Bt3/bd3zsox8F8Pf/3mf/wO//3nfefnjv7geO1jfqLNE3ER6ON7dzwnp12ucNgGm86PpVrVdmtTvmLkeMGuo0w8vRuievXuaQwX7j133Dv/A1P+ulF24/+9xv217sL7dXAH7of//LNOI//hW/4ROf+PhHvuzlT/7VvwHg//jr/3d58NY3ffXHfuz5+39F1n/pb332E8cvA/jCe+cv3L9zMnQfeeHel91eH+U9gFTfKvUMVCjbZg33PYA6T6mq4MHJCbBeX0kFcFb8hGkTUhnTeLpEQbBaoMazuWRanFkGMU9Sq2vROpfD4kNBV3FZaDIR1xxJJ2KRze6k1USEOR3s6MxwdoHtp30ipIUuJi2PkM0rvL0MGp67yPcjNINdYqdUdN7uNYsgCYB9ncZxTrnXur19e/iar/nwxVkB8Ojx7vxs2+XhpZ/x8snJUe4IwNXV1adfeeXN1968vJgk6e2bCcALH7gnPMyG1F175m4e1rcAjONVziciU/XpYn8lJgAS9cxS512fbEhdhZVSASjXrk9uVOr4wv07d27eAFDmUVzOzi/TsDHki3EH4ME7D1fp2nqV3QqkWuoAsK+3l2U36WdefWW73z333HPPPXcPwHqVa93try57Ebg+ZftXMyO2lNLTx7Cnj21xWDIzXhKlwnkb824c3qcnwvuDytcTUbfqFvlZ54SL7eX24nzeXgG49mXPP9Pd2p7f1rJlHTerDED6IysXICMbgV0k0x+tBiWt7pItS651y83hX8jp5qncvHaaucTAUymbFfO5zwmw4CnUGoc0EUmH2UMbT6mVOnMLjNZDPETMr8ya2p9icEdtjBdtC6NgcLTxsBwGOETuMLCiSVwNiN9FJHB9WrzwdHdjyX5S10D5WfRyA7hO0jmKWwVVQiS/roiYkOd59rq7vpkpVwD94Ob5altdzSDUwlDDb63wkkVjkZnmi16Ok+/3+7M09Nx4ZGxwNyXKktKhPA3kuawlYyDESg5VRWK4Z5by/yPyI7o5Ve3ptDsG1YW9egAQcjRDqy4h7kFMdGaAedxPAKZx3/d5PQxBF+MluI3EiVjdhEDExotlvJbANTCz2vK9lp5XjI4a6tvM3SPoYUmUo6eGPf/oOLB/XrjQf1I7iciovdUKJ3NVm+t80ESY+RK92bIt4ryqcwnc4DLJi7EjE/lSIpq2pcPcPSikQZmJ9URSNrdaawIFjN+rQnjo+mSpVsMCJmwngshrWtgJUUpFKzX8L80VpewIfnlzxMfdNzNaTC5YUPGEJHAiPqgIo3g7SMKfZPeCQbFsLliiKP0JImSuC6mNzCyl7LYgPJfGRktSoca8P8QnWYPASTSkWrsNZKacUhQtQZJ2V2YaVt08z81/5M0pQyTuKO3NxdOBPgeYSxBSl9Zza3DESshMc6kdNY+M5FRrVa3JlCmiwuAwUwuhsTAknHSmOXFQKtQtZqLi3sITaiXhsHI4UKta+G5SurzaxmIyrHtOXbViZg5XFABDx8okTkziPngDobBQJF4mtDTeILwAwhSx1JGNqG5mWg3kAf+LNFNwHIkSIehw0WbqiDQxUWQ0tkAAFg5ydjaYYgm+tFiNWZgjWqI9hJEXweIkcRxOwsR+0qVxrzaNw3oDwDiRAcTcDWxSg+3AZCy7atux2GQiGcCmH7LwOE+7sWhOyozj621/6jaF8t6riaR+FbCFsRQiQBKIY6xt8CRdhOkIt47tMohWVa+m0ndLd/1J5HU9KGqJApgY/zq8i+RmtMSnHsoDIbjHnujw0MsY4RAUnZfO5pdWg0OY1CpMs6QsaSpz9D6Tda5qwh5mBrxv7+lyZ1Zjxem6TqFmBqI+S4PQLIVFNScYi7T9uwZP+3Cw9gO1tZBSO0jHmhn3wJnzNE25i/BkZs7AIXPBlrZLy1Ra6pW6KB3DgBnTHDtUbB7n1AVn62oRxk7OmZ+QmcmcWhw1zBBA0JxSKaVWncpUk6aWEeVR5DgSHXJbzR1OpkJJa12vcjxoYxkfXZ795Gd//Pqt69/6S/9dAOvTgXvdDKv1SdrN56tVd7U9A3A5bU+PTwTkROZNkGc2xXRIXXzBq8YmpKoKh0ZCE/ypJGhfhkUAxnlvbSfng2iZTN09d/IU5+/Q7CS1aqR+8KQZmzNc4DmeRqPB2EBkzvvR9o/PH549BHB+ta3gfrW5def4+knvtgVweT71AnenjD634JJiE8hW/Y07t691fPT6F14D0L11fueZfrNZK20NzW0onSz3V5jJGYs/U01D58YH7QCFPycMVezBdKCWOhmxbu3LqkGSEETVSy1M6fDMi0gUn4fnM0aZsZqaLXGzkMRty6y1XWN3ZydqFdUB18WgwszubNBDDNuBvm5ktkC82lhgAdd3HL+/rofVOM1wd60hIK21ELRPnKjQPFfPN/oVgNWd7PdPEz3z5quP/58fe3x6qwewufnM7Ref7/dnF+NVv98f8R4AbD575+Ebrz9QG25cu+l5BjB6ETs+u9h9/vOff/vNV7/u674KwNHxKtNO52gpMzO3qS+861YOemLAAaobm7n7XIrkbhxHAPNc4wQhhOA0ANis12SzwxqbnZpqjgGR5E4al6tBeYThbmDOsUw3sUYgLiOV3ZdOrogIV7h5uI+hxS8ez1fn2AwbIV2vcuQmkOGDL738wou3r10/+uqv/Kpv/KavA3D95uDmjx6+13X9ZnN0tdsDMJXc4ezh+enmBmNzdbEFoDN7J+ePZy0oI+Ygnni37lfV6zRt3Wat+/iwXSZhZ1JC7bvm+rx395l53F9eXLDywEfPbJ4D8ODNq43g+bsfeONzrzxz597P/IqvAPDnf+CTV2986uVv+MoPPn8L+/HtM3+wFwD3n7v18rPdR5+7fe+Yj+093T8G0GXno7RV3+s+kdg8ARCvA+0url5L3tey27c+8YmkLglbLdVmtKwQJfNeNjOokgFsDbfh1SuUFSuF1LC8RU3CDle3YlqXO97BCTwIRy4pYJoYSUQk1WWuXtwZIKIhZYZ7bT83kpRSoiQpQb2SBq0WlCFLSPUCY+5yLsXqPAYLJAzYwllNhGopF7dvH7344g0AU/H33rm4f/+549VGfZ7LDkDfPf/VX/vCgwe7N964eOUzP/Hw7B0A954/3Rwf5b6Dp36z3u0rgJT7Ws2qJUbOnXNECJfE6FfsY03cuUuxGQC7ZjbneS7TPKejo2sALi9S120Yxt3qweOzqTCAG9fu77Yld04yu/s0OoC54tF5+fRnXju5duPDX/7iyemqlEsAF6Wuum69GnyupXo4w3MnkVygajnnJ6rJp2Ms2xzYmVNUxLRUS0KJgaq6kNXs0PqOcRDMtEzRyWVO437nkKN+7de7eJ0fvfO5lNL1jfTdtUEc0w5A1akTk65TVWJX3QEo097IOc9lv0tDX3ejJAXQi7P77Zv95uh4HHdantDK4+zhvgzhCC3oMZErWHnp14u7hx7sMMpOKR0iBp4ecEfKiSHCeiYAkoSF3V01eh1N26hVRbJ7dW8GFDdH5G7goI3kf+SxcwE2EXMkYD+J8eu6YS4VWpmQ2QAkBtSmaarKQqXrapLQL0xzddUBPDMfgfLiAhaGZ9bMLZBC69VKurXwOF5lv87UUjBhhTOZTtWdUxfw7FJ1mss8z9J3poWMnh47SUqk9tM+yLdWwnJYdTdzJSeGu9W2gsfEm8BwdY3RfV3UlCLi0Ohz1akIyPNiRl1mXJF2Z1r7bhVRZaEICPdK6JIaQZDI4FOZ4ezgaMGrqjyVgHNAWhIk2KL/MED0nzkl9B/7j9H7x9Hu4Q+NExHMnZASc04x15mmGEwyE1SVWRaRIxFxYgF7dV0Ke1czchIRX/A9kZTR5y4Ra6DRELk0CgJc+5wHyWFbMiAxm0VAlrdjPJEFvqLZmuJ/LMjkcc5aQuSNmEDiEXGyXHwmHkRMtaoa9CnIaOuVqJVQfKubM0XgpRulYDcYmZkQBSdqCaSALS3dQGnEty2lOLOB3b1O8+IlgZtZdSNz1Ph7q4EdCufUMazFHXhj2zslcl5uWOO5hpum1nmaWk/KyETEmQDqJAMYdeQkcWWE0iGLGkAtNaVEwtRiEF1VTZXBQ+5bpIObAU4O81oKoVVqLEpO5AYvZAU2AfAyI3dObAQQ1WbbKC1EVrK5LtIYYwELE5GpXjs+AbAr0zjP61V//eSZ84vHu8uLlqephQ3uIdvKSyYuICjq7oeU2PBTEBOTwJRiylXb8TAeDgZT0JQCBm1mbl5U80Ka6ISj5n+KgestRyeJeeuNgsiWU8/hHU+cEljN4Nx1nYFCgiHmDOvYuc46u1wLS0Sa58n6flYoeVBX9vN0sR8Lczo6sW69rwpgdBL3ibNx8iwViEqAQbsZsxVKK8l9DfmmklPSliXgaHFR0nWSkoQKOF6lompmLbjHVDRcsb7EG3vA/KOhk9BcD5QkMc+Nz+Bd10VOnPPhuTIRIXKNqIV2AjViSkLCkEWl+6XV4Ki1ssPVUs7BIopNYpomZhZKDso5BzIn5w5GZJHc2SauIglg1dHdTcRadUspJc4JVSHMnJqrbVHRMCez+iQ7kKkFl5s9HccduGyW9+0fZhH8SsJd3HumnIUOwvVotaaUFh+Xh/puocgE3MXkfS5KjvDolFJo5w79YA6agDZTWY4cu8gNXpxmxFBHyp0bVGuoPd1dhMxsnsck7a0waB0xly4AACAASURBVBrytevX/9rf+uEf+p7/8df9xl8DoBsk9T6r7ecdJ1xcnoVu7t6dZ+ZxBFzATomXzgvAJBx86aeS1c2steJiLV4cPRTuWXE06xRaInxsZK0f1IYq1IRny1iv/bZoJHMLxDA1Q2bqgC58xo8vd+Nu2l/txv08TZOqRk+q7/vbN24++9w9xn7eng0pVlIW4yR5GqcORlQADMlnK/N0ldPqxs3Tvl8B+Pyrr8z1/KWXbmURUIrfWUrJImYUqBZq3BioF2LUxrLmyEABg4WcJONJiyd2iyZ4WZSxtVoiIUgwxYPhtOCpW6mqSwDYMtUM9IPKMgcI5bNIZsYTn1tKnETgB5nSMkJ0YWHHAqMBC0NACjenFuATowySAPiTh1VqWyJ0axr6zCBJDmCe9zkzyLTsM3jd5Rb3OM67Oj//7Pp0ff3Hf/Ldn/iptwHkB+XG/bunNzae8e7jR689fh3AePY4++ba6TMv3X7hxjNHll6LgJt5RzYL/PjWM8/ffuYWgFIeDivTUggmIqYWKWRmZF6t5RL5oSl28OyItB4QjETIrII8c06pLR19HhqeXzV1KcrueZ6ZnipoYrYpINPKRsJenuR4L/ztWEZaUeHkkbUmqWGATZFzf3KMlHiax/WQ9/s9gHGPX/WrfsWv+FX/zn56lBOdX7wHYD+dnZ7cTik9e/e+zmW9XgM4Pz8rBevVyX4/vf7Ga8/dfz76xklW2+02JfTdOjplXTeUornv0NeUxKHRZFkNOWXAK5NdnD/KKSBedLReCSELl3Ha73cAvu5rP/Gjf+P1v/cjP/pLf/kvePOdtz/51/4igM0aL71wSno273dYH924fevGzQ2Aj3/oI3c3F6fY9/WhTWfZC4COBuZuJEoqwiJ5ALAmUVpVK5suDV03ZAZAWgkGSaaZ0SdWAD15NhDUicKfvqT2JXYWEBNxZue+DagFYJBW09Ll2GjZG8yM1WCRTqeWicQozIyKBcKvzgxxJlddUnbc3UqtZmROq6Fl0SF55GyS+5I2pbNyRmbpeom1HYDX4uKSjsjt2smQBn3r7U8BODm9ceNmP45vb7eakohUAGOhuXDKqw99+PYHP3RrtY4TUdnvS6l1nGdVffT4EsC1mzdOT58B1ar7eboo8xUAJh06t8QiWuqolmKyJxCvcCNGJqJo9vWr9W6slHO2BJcXnvsAgGxp3J0PK51LKUrUrQFcnJd3H1/evHP3xRdfGNZUxvO+dwCsmLZXs/MwDOZtjsqMlNpUR1VDf+Ae+CB9X1AikJiJSGGwRqw6MNaojXTep/sI03w/pOgR55xySqUayXz9pEv5esj99tN8cq1PTGRTpkbOWw/9WCZTDEMqi+efEw2r9X5UNqy6DjoB6ITJ9lqm3SXX2rjg5iXg0GbVvBIv2E5Td/IDJX7J3w0Mv7tac+CD2uLgSyzDQsgkc4/hobdYcNNYLtSNrMlQ6UlmBLlRyLGEEzO7Otzxjz3wtog+bnLIEFM2xWCpbhhVC6l2nKOS6TgJk0ONXdhIKPqgU3Ettes6GVZjOYi3czPDOxOmqLtWKXXQaW27qQhNieZo+rJChGbdl1KYCgB4dh3ZkVJfSoGTtNovq4VUZRmS//SO38sp7qAPjUNyKJ+X8EI50OufMlyYwRMlMJuHHAnDMHRdl1NHjKdl+WCHm4RhiDjKV5VlJiESk7Blhkmq6uaUpI2OzBctQEv9XJy/8kUdjS81ycYX9dFUtZoeAikW9RDFQdAPdwQqkhMTEeWUDvxFPiTiPrkIrGbUYmJbrQ5yq2qoFhPIcPdodQUJ97mzJXKx1qpwjGRmWushUSKkEuHUXfJoQRWu7VLr4iMOTlwM1DklWjgjHEFF0ZZasKjp6Xfcn+TXNOOG2SHxMNwODmWOtS6y7duUMnjJi8wnuddoUKTErhbiFMDUuWI2M3Bqk8OAG1gcQLLVGS2glIiIUqpaloW6XeQlznOpHpepLVGsM4F79bw8wwfFesgDn75lcRRydxJhpr7vglg5TXujRORw1TrrPIUKm4hFOrixGFuNvg1HxCSBJYOENLwJtRiReZbuwBsxInVzJyEm5mmqze/g/vrb7+jbb6eUjlfd+dVjAEcdr3MW61CfOK3Uwwpj8WxGT6vCySExOuQGlRAAC/EhhutPlhQwu1fH00PBIJ14+2FEsJObKZSYDM25HFfOzFyrGeLpiqxGChoQJ4DCORjKInH0IruD4TF141y3CjLmSiFXKY6aV973ZVjn0+vTdg9gv5+S0HB6su7zVOb5anexm4Kjp7BSQVlMvTRvL602a3FTQzHTxj6TBIRBxJYtL152Es4p/SM5QbEh+pLEHPW5iEDg2k6+mTkloqXteGAOwk3NhDnGyNUtNaA2yBz6pafgCHIMkZvVSIvJFJEHKtRZiIrM4ihstZCRP0UnOlhUDISIdFr2GGenA+qEIzgPYQ+FN2bj0lCEWKxipot2oMXRNjNIYwqqQtXdYERJuiWN1d0ipNye3m+EMc8lWiYsCGK/c6Q8efQIrGkakYjVNPKFQrORiBcBCBqWqjVaiZklQUSWX4XmPSNxNnsqIYyZnciqlmqpi1ax7Xb71fHR1/+cb/gT3//9P/AXfhDAd/zs3/Do7A1KZlbWXTo6WtcyAri8vOQ2T0g59YukEAQXISAdkm4PGktmj40tkj5aOKdFYdGsK2nosURk2yLZcmEiL6UsjeoncwBmphCHRZ1HTMpMCdzNI223ewCPHrw77UdyPtkc37xxo+/7vk8AuiEro45nzLvNhnxUAB2vum71zpvvbjbZVA0l6mPiZHUmujKUazdOAVQ8++5bX/j8F9558YXbQ5bt1VmcCds1Z+m8IyBSP0GWJFlZJhmxkLUODnOK8vdwZxju1m5c1EdQMyIDEyduwVkHjQ/70gptRT+IqTkvOS+axqpaVbmLO3Hw/sRiGAaJ1lQ2s5SYicxD1hw1OrXsKK8kLIttOGBAVQuRLV7QiTjljt0NiaMj1vercdyZT323SqmbxlF1AnBtfXzM6c3p/PT5e93R3dcfCIBPf+Hhp1750Tv3n33pxbvr7s6Ne9cB9Pfma0PaDEMd/eHDn3rn7B8A6Pqj09WLlI4fvnd18/pt+ASg76phgu8odwRWczS1BZdSaq0kgFBcQiJ3AgsFtD8KiJQ7ZtZSQ4wa7XavKqCUREG11oUPB6tafW5dV9eF2L8MqeC6RC0yR11LwuJOQYRSVa+oblpKlzJJAqClnB73Q4/Li7Oh63e7HVMXTbHVOgHb9x585nL7oOsJwO3bt1nq0OWLi4tr105dZwAvfuA2E5LIjWvXX3j+9uc//xqAH/7k3zw9PX733dfLjC5xsP2n3fb4tJvmvVlx964LSQEkVasTeZnHq3t3rsfzNU+P3cbE9vC9cvcOwgHws3/WV/0h+1/+2z/we6/o7JOf/Mt//e98GsCv+fW/4P6L10HT6288AET1vfu3C4BnT8Z+/1byYj5SbiOpfXG9Gr2znn3ez0Esc8m72bCiMs26q6uTYwC03XLaz9ypIVsDnhFVowotgJCDLBfU6Mp12rGjTGeSBkk5jmqzeoaLGdRamrqRcgZnc6+6J50BZGK2bHAzFGrDAWYWd9EiVQGzrqGRzAnVpVqT4UdxSYCwL+FXcfzsusHVzJWJEjUClmchytPeUtfXerm7upRUAXSdJuZ5qv2qd9doMxUfu85JrNZCTo/fPQ9qVR76TLQ5PSrWffan3gDwg3/pB1966aNHJ6c3blw7ubE6OtkA6AZVXF1MF0cD+TRBp15WADrqULN5nxiVTNkBDBsuPJfqdTSuxcYdgGIEzLXqONftlm7evgHgYvuWpPULLz3r2InwcEy7ywsAjHR6dDLtJlPNktCVMDk6qiTW6rZwsoFoCTMIIG56bGczT+Rk3vJ8AYRmAcFxWvzji7U7+t99lhgJlGlrhFpsKnPqVqfHJ6El7ruuk1TmkbQulLv56tzy0BHSwamakqhqnclmCFPf9/vApmQBNMFRtU855BqqNYt0mWstpZSFTtVVDzRtXeI8QshtjXbsT0butoyZ1c104avB3FwZTCCmTAnAGMGWxEJsqlULgMy5k86dNKLWqr5PHxqxGvSPgVAu1xDuqs1A2kgTZKZbWBHPbL3XFLuQkEuiaZqNfZwdqQcwzzRNWVIvmdm5mWKs8Y6CYRAqa7c9eOhIxGbX83kkANyVWmensUvIHY3VAVxd1WnyYX16enzr6vyKhVqqUZZ5DEe5q1MC/zQlw0D1FmmXhevC/CYK+p0B6HM2g1WNvM3FPBuaHUmEuXJw3LtNlzhUtkTc7qxCzZUJOTEhlglvtCNJB7voIUrTDARxYVrMBS3qXkuYI94Hc3l/R+Ppn/zzaHb8k+6CmpmTG7nRgXHrYILXWg+4PQgSJSICGHCt3tpMDgDTVA4ppPGSmnuEGx+m4fRUDSzL/CalpHAWEmafl/lmuAjdA2PhU9OAMIhgTPEHlhYSSAGCODHcosZzagN2tSrUpE9mrj43WpCDcgtZbfPuxa+3HHcZcJFc9JByAIUbVL2SEMDWHC6HM452KbdTT/IA9nkYVagRXoTFyYVT+PioCYnjHa8B+2j1CShRii9oVrVxADlgqNUKyKSTMDJwNNpi81pwG7RAUlXVKTcGR9SISYJWswzMwCy1OhOXauFBMMDZmRxVoZXNp2kbAnkZ2F0Tu6u1XJIaZz6PQjkFQcOcq8ERqFROi1+4BlnWhfqr3RRnjb/+f37yu777j/74p76wPsK//Yv/jW/5138egBfv39z0G+HU1PZhPEGlcCoRNTFdOM4Ch83O0nzQQQoO0XrofA7kkcOAnJyCjOumTd0OSokRbil3czA1u1PbLQJQQRQ5z40t4iASZou/kaQLBEFK7oCqrlarC5SIp+BhmLuuVMvcibR0L0qSN6tCfj7P83uP0qoHsDo9JvJ9LVOZxSDRYwB0LrvtfjvP3XC0Wm/WkgEkN7vams3FUSGgBED6wUnU6jI3Dd1TPEoinBltAMTu8d7ZYsyMBnGpNUt299qyUJd3wSynXGutWg7cZXAU8QRCS6xXNYIEPcdqS438UmNwuLtVrbUqsFqteqLgOHJMVGPzWXYYdgZZKTWlxE9pXXLO5HJYcaNPr26lFHIhllhKEsUYm5xARvHfUvQshUmfRIJHOzNCsw8tVeYsIrEUNcpkQDpUi2uob0ha7zPO6qpadPaFpxmJLmauVUkEdvCFEiBeKwNtustc51JrNZgsmJClHdhSM1LOUXaraoioOT35k5HDLsSUKCeeygggdz13/TjXO888+7O+5uPf931/EsDHP/Gxb/zmr1XMxaiUaZq3pycbAONYW0/XjdgjwyzGKERxkHsS9Rx9bGYi4VjyMuf4MGWaTZWWqcU0TWBKrctrS2/eRVJRDX5qY4sUq7WWUmadzWubqDRfZFZLu93u0aPHAO7cuSNsJ6vNZnVUC/bbS1BpO2Kdjta8H7fTtmZZA5iruvnp9Vu1XLIAyosb1oYsQ287nh6PDwBcv3FMeObB22++8dqD5+7f2GyuA6hlm7qkpUIdTh6heoDCEzs7zONLaevAg0EgiQZHDHgcHUuLWGlDA2MvquyUUgLRYe7BTGZKcJIQHL7vn2EYdrsxxrBd18lCgCilSM5RyKoZqcbDHJvuIRSdyEHu9oQyQ4SgqdDSGzez9qRaTR2P8y7+ZO4k53x2dpGMmTsA+3G/Wg2hnFR1gsTCXcftbi4v3Lm99avJaXXjHoDjm/3bj6fPfO71H/5rn3n5xZc+9qEPAbh2Y+314btn781XO/hltJlU++1VmS/Pry7Pv/wjz0EfAzDsiA1ogHRi7lL4/WSeZ5LoCrfg5yBBxSjCjZZ5zpxzzjmbsVuNln+yQYumtFr1qdZaa3lKbjZ33RDysTZjUUR8s5CDXZpvBYvxytzQ5gvwGOWqFRGJcLjt9vGNmy+88MK1z736ysXFxbVr165duxH/5dXuvVkfVj+7d38zzVsAu/1Dq/uul362eb4MQfjF1VucoDoR67f+kp//h/7g/wTgl/0H/+lqhZs3ug9/VM7OH+7HHYB+4FJ3lH2ayjyXo6Oj6zcBYHMsxCriw5B24+MbtwCgX1WnUW38yq++uV6xTZcAPv7xj/6m/+Lf//1/+Hv/k2/7Has1/r1f/vUAftmv/MVpmK+m7bsPdnm4fnokt44VQDc/POWxc4MphDS43yBKLFznsmXnPq8BJO7nWodhrbqf9ypHAuB4fbxez9Sl4pWtRvOguLpVEmeYm2qtgY4RTV4IVnQuuRu4a1GLVpWEchKTPBWLfqG7s8DcVUsiBSAJrObuakYgJG5rjCnUhFGblTkgcwxYliSSr2rxmJwTA8FUPyQxhO6gASYnLTFnI6ZSKouQl6HPHa2jYiul5BWECArTppTXWow8C5nvMudrxwOAOpchy9Vuu7+aU3/8sY9+CABL99mfevtzr77uzPefv/f8C3cBHF/vT6+vbxzf3F09ZEoiI/sEQMBZOng3a61Wus0A4OHjs1p0u52uXbt267Q1uJmTe5mmAqTLyxqAmHffvbj33L2UnahM41ZZ1x0DqGMZd1er7ng7jZujoYvDS8I4j8KZKEeOBPC0x4QIwpybZW4/BmffFE3OrSqSKHKK3HXRRjWLArswj7Wsm9HXoLre5F5lmmudtwCIUxapdSL40CcEuZBYksAFrqVoEBmGda46l0nh4u4wityxLFyLZuaWvhvVvGtKXd/3ZtVdlwYHEeVaa0vGXFoyCwoxRLzva3M0v/qiKROQqlav7kTScH0ddzHJTyz7utdSAHDiruvi6F1rlaaIbCFkAjrYC/+hiI3GazRTtdmrRZM9vkKXxF2FKJeeNEV9XEqtdUysqRNJfXV3rOKMN6lxHtQtZWgsqlprrYWV3BMvhn9X8tJ11vdaaFsbN9TVxl502p7vxislAZC6G0O/0Wl67623j042RNZKLxlqrQ4GcRL+aQ/rnkDoW4QWHUS7h8NJpEsUtUZMi1GDu6stlYnlJ2cPqrUys/giSvBqZmCXlNFC0g5WaDnwZQ/zOTfRhZHSkteYaUFHHSbkT3/4L8JwfGnqOEJcvHzsJ++Cuyo0tLpRuodnZJonM8uSmkudnzR3orBBBCqrkj9hpQeYg5k7SSEZbgG6kuKkpKoppVA0mbTiB8yyaCsAkJaWfRISKbVQ1Ip0fljQ4wQb2Hizvuuaci+OG6W6e2KRLhXUpbvpT2cXPBH4LJfiUOOpmqmCLIHoKaHowqltFV0AI0WymZZSowcR0YQ5p2iHMdFhxhnnybq84LaEUba8MGbmlJaTuarWWjXkIRJckWhP1AWr0dTWUfnHh0/EhwZcSqnJVaouoJ8n3bf9NMfgvRt6EoHONqkQUuJ5rwDYShbzMjFV08kiBknVlYrpHPz+HB+gxisy5K5YmaYZgLKx5JTYZtuPu5w2AP78D/zF3/Lbf0tapd/wG3/tD/2VH/qeP/6/ed0D+A9/2b+1zkLMWlmoN37i0OaIWrN25znMqgCTay3L6s0W/R33lHLXSQkLVVtN3Z5SJprWTthU3dWoDdIM3vClKFSsEWJrbTjIAC+yHFgnIrmamiERB+iaUGYtXqlfb3L1UQMI7XNiAynT8XB6FEoHnXfjdldnZRh5WnWxW5lr1TnBuTrGqQTmOaeuS8aiNlqhASsAXOfOitWZnIRRs8TO6Ili3Jm4DbGIADWQmFk1lS58iziIg55eabfb7Xq9Dj4D5/T00ZuI5nkudY5xeC9iAYEljhZ/bHzEkrskIDKnf2ptiX96DY79PCViIe66jgKIehhwMzdm+CIzTyKuFvq9pu4PxgFIrXXlo1Bg5ujApczqplYDJCYkMDI4HAcHHcgMHsDHvu/bm9kAxhAhPbDN2ry29dgOPITGJuh6szoveVchSnf3JJ3kFN+haDVVgFOXgOWYZKakzJyzAK5WAKQu12IOla4L3NQwDOGsjk8QOp9Y9aKP5SA3zUxtNssSwdQBE16t19H1yEN3dnaehvwbf/23P3r0AMB3/uf/1X/ze7/zIx/94OnNI3fu+9VcdAEaoe9WoRuMWNzq7TBg5l03+CGLlNzN3Gkax4gi55yMAFUicGIGNeWecTAMwkvVrq1S7PrzPMPZl1Zx3/dGTCY59UPfAdhNc5dS1UyULh5f5IiJFVsNLFL2u0c6g9mFDYBN5/BJR1kJFUOkD+aU1FFQpZd93QeU2Lyyqwjm3QNQPlofhffj2vVVpjvvvP32e+9eHr10N0pDogQvhyCb8LOw9ONu1wtrdSaKi6BOkRWnpa6H4fLyMrRdAjLVqJnKFFhjYWaBMDOBQ/kWj1atysxhFA7ZpKOd1xv1dpmQxNqARs/lgw8odq+u6+IFsVqCmAsYMTI3q1F1m+eZwJRITevc8rdEOiYyYS1Tip2vkzKNamGYknhg+mG1H0dJ1A29qpMh1uhS5qHPu8sHM83rNKwyATi6f3zrGj974wNfeGP36qvv/eCrDwB84Pm79++v6v7Cxot7d49v3toA2Aw3H791/Dd/9G9/+IOnpxuzcgGAebIJQzdYVYMNwzra8PM8GzRkwFOZoyZcrXt3n6bJTKq22DpJYjCdK8h4kb2R0zAMpZRxmnLO0YMvpiklkRyDNV4qzaoK8pxzSkl9ianPiR2lFNMqKUcLMHfClOYyMmOa9rHQr1f9ek0f+fDzP/gXfvTs0QOo/dxv/jkA6r6+9PLN86s3VpvKUlKKYfi6jPglv/QXD90paH+1fRvAL/yWn/vSy7eefe7mbnz4C7/lm27fXgH49E9+7mu/9ms3q263P7t77/p+PAcwDMaZ97OmLs/F79y7+3t+328CcOvWzfcevU3s59uzr/iZH/lj3/PbATxz+/6b737euPzO3/Xbxu2jh++9CuDmrWu/5tu+9au++StP1s+y49l7GwDrE3l89fDNB/OPfe69F176qufu3ultArAh6pQGSRU+LsolTolJ3XZJSrc+rsUBXI0T0lAcAGXuCD0AT1JxruMu2XQyyDTuAJxN226TRWTa7076rs67deoA6DhldEA2SbWglG3UxEaqjm211WqjHOLzJJLHcRah9XqYtlsA0zyvh0xuvtsnyUIdgGnej6bi5uDUSXUrZQbQrdZd37mTG1ZpuBx3AIbNsN/Nq6OuVuXlVZqrRbt5O++6rtvX2rYn8YTJXdVmg4bPMSHrBKaePZu1OD82gGZ26aRqKRZafe7qvgqyULZqocf+8Msv3rt3fy781rsP3n1w9jd++EcAdMP6+eefv3P39vPPviR0Renhxf4dACe3ss1KwtP5btis57ECSDj63Ks/1aX+A3ePzc4SB3uv74b+Yjs9OtuP43o/JgCnJzdZPKdZklqpNo/FCUCmXnIXvkXJadyVsKz3fa7VRGieLNxS7p67bp7nVTe8/tpbP/mpzwL42Mc+thlSYo4h95KWwnDvcq61mlentr8Tc6RTuKukFIMKzsnI52jNCNU6AkhdX6aJnLuUVNUbgNDduVZXx5Je11zuqpqY53EP89VqFYZjYszzTNKvN4N6AaBa3HW3uzKz1WoVlcA8z3EyULVSCi3eijha1FKeFtsrlpeCWTXQTCAwoCKSczL4VEtIREVyWO8y527IMXIsUyX3Pne12lymcJY1T+jQ2/sNyYc0PjXb7faxO5BrsZpSGoYuNlzT2XSfKAmyVo68KrEU65vkTan1YuYpaMo4SX0qLG4ATUwTAK27WmfqyYzniiHe0EpMSKQnJ/JoezFOlwDKlLKk88dnp0d5dV3z6ihoMtM0vPHmdHR6LTF1fY7BTKnbrusAhrPWRu/7/xQdcqjZYmoCQDhnkbmqwoZhmPdjuC8jjK/v+/AjNHVqYkldjKm7lA6VeujPTZVJGoqLnJmLzuwuLAeqWq11rhoPQIysAIzjSJKHnGs1XSROqjU1ngsTURCphSUmI4GEcH8/r7chIfmfZQtjgfTzYkAjWfwdpZRpmvq+j8JDcjocbNorQCZNklyn4imlqG+tLqOXxrBArXWe57hcOee4JWBOqV3YOFOO49R1nVVFM/zWWWvXdQ7MtUadHH91eDSisdXnJdep+RdBvsSFZlFbxvjUrm2kzpHzPNfIeUULKOWQpZBBw2AAiDdMqZlpqAuA1PfMXMrk0EPbInOmvk+cYLOatVS+8Ew6MSfVVv/nfpjnmcjdvWhNTn23ikMs3EmkHV2WHC4RSSmFgTzm6epevUaeq6oGIF9EStVGdiRi5nDL1uq8dO8ilSy+71wmU49hZIt9ZDazeZ5j9jxF2yUxEaUk81y6LsdjoIRp3Nq871z7DKk4GjoAkoh9dp+9jF0m1TlmRGoOTifHtzjR8SkBGLcPz998cPP45ngxisQWilrUPYkk9VJKbWIo7/6zb//Or/vmr/+X/5Wf//kvfO5P/8nve/uNzwB4dH5x+/rpvsw5DVe7LTgDuHbj2lTG2afNejVtd5IYQJ0rm6/6oZTJnFPuAVg1BvWbVa1zKbN5XjT+zpyIyCNrb+nDjuPYdyl1nZmN466JNVLHLNqOWo3V0nUkInXSeS7KsbEm6aUUzbkbp6KqdR4BiBQwJUl7m1Lmy/05gM3psXY82rQ6OmHnabsDYPM+aV2TScr7cd7E1jBti85sVXeTTfNR6ijQCpmubB51SrnvpOp4BkB325XQ0brfmb9zcZ5PrgNYrbvLcTYhyWlc+PTCDGOzdhyMd7yWArWcc59yrbWM7Yy82WxajDRRKaWttDlB2GEB1o0Xf5omJ3CSaqZFD62QiLbA+4NBvoQaHKvVap5nc191PREFPQEAJ5nnOeUcr9ACaKjCKWchaV3IkJRrZGe6L2c25JxpWfpTTkQSeLNJSxj1SeQQNEtMwlzrfNhdmp4wjoJNSueHRhQxRfF5mEcFMExVLWLDEJEWE8XcSVXnuTVpuDkwq/nTXtAWqh3wZwAAIABJREFUZ2AkOZWFx3sArbs3OOVhvHCAtHvrKxORJRF7nxI1lCxGhr5blaIAprn0JH3ud5fj5uT4N3/nbwXw3/33v+OP/MHv+vbv+LaT/5e5N4u1LbvO8/4xxpxr7eZ099S9VXVZVSwWe0kUbUFNGKuzGCl2lEBSbCW27EiAAsdWIscGCCQxkOQlyIORlyB5MQzZsmFIdmwosEXAsMUoFmR1pEVJFFsVyWpIVnur7r2n23uvteYcY+RhzLXPoZU8RA4iAny4RN17mrX2mms0///9x+924rRYpBZKrxBSddcqqU3cRb3CQdbyPnRP+gUzpy5Tluq2x/8aE5zcwoiIsAaEvKyllDaEsZlZ+y7Oe12iuwe8jUDn55cA+tVyKjqOkztfXWzu3r0D4PBgQRjqdF7GCk2L3HHoBL2uMptOZpaoi6JvmHbAJCLFJyKKIpeUTKuQspWU1NvGoPT9YXd6MI23zh+evfji6wCeeMud84uzvutyliRetETJ6O597rWqBU+/bS3IwAHU2G63e9UPh3zDETEBoUjkGwsmYpi26T6x76fhN/PhDO5EPiP4yD3+CQnvVwce4OcQMMxJ5kTUd33k25SpVLe9Z5IZpi343dL1dzSrrpakJd1qVCAQZrCkMIGrTZyEBE4Ghnmj0lACURHy5GbTBrUA6NPRI3m1Ojl4/OTxx44Pn33+HoBXXnllu1285S0nt2/fWh51wf9z7S8ePsxpOjqqbm/2XQVwsFqWrQknxxRJPZhrvlA5xU8efaldVfXqTl3XpZxmIxpU1bwy8bxwRQrl30wIsznPOAgC8XlVVb5O/AGJ1OZuVQDjqC2z3YI7F1s7D8d+2Fu0qelotzv7sz/yp37+5z/16U9/4nu+59/5hve9G8AHv/u7Xnn9uaoXyzXfu/fS6ekpAPMpd8s/8yP/QZLVvTe/dLVxAO/5uie/6ZvfPY222d6/89jyz//YDwIQWi1prdhsp0t3HcYrALvdGVXvll0vq2nw09PT7//3vw9A36fLyzd3wzhN+g3ve3eX1gA2V3W3HY+O+9uPvj3RW4cHbwC4d+8lfvz0ibef/o//zf/0jV/3vv/+v/svATz/0ueOTg/+5a/9zuc//dwP/KU/fXJ0a933MYzuKeuwAytnarh7hbuygJirlaCBSr+YtpONl7nLfe8RXL3l9bnmrlShkZxYFEBaZCyWV8MgKYlQl+XyzQeBjl4sTyvz+uhgqzuJE8k0gadqRXncWtP3sXShBDQ1J0aN2dP5xf11t1gBjxwcvv7wYZgF8qqH5CxsZmJEUUaBhqpVKYPF0Oeu4RJ9RIm9LoW8brFYDtM0jmW5WBk0dV2cJymSMcgITp6Dyh7cazJ3m1KTwaJLPThN46iE1eqobkYASg5woNqZBU2dC5acutXjj56OhR8+3AF47dWH9+6d//rnfvf45Esf+Pb3vfXJx4dhAvD8Sxfitu4OTk5ulWkXH92+Wz791NvYpIw6lE2/iEgCWKmcu6PDdZJb210BcP/+/TuP32Wedlf3e5F1twoqkHiqY91sdqujk1o8ssAcwzSNquaSum6htaGlVSPuoPZ9f3p6G0CfFyJNbRZc5rgqgKsWwIVYmFqwyH4lzt2w3aTY2TIAbzE5jn1ObfMLkhPmr+tmBhaGkVHz/XGE07q5eUrM0sjNkeJBSSKwqUYirEhKKVbx1/KHrlO9zkaZK2yPv5ZZnN1nILntiXN+zVmI3slVC6rt41KCL+PwJizy/bKxJeVKqm2h7SE5143mRT9rx2ZBqxWrqlqjwlFFl7jrFqZlt9s18UKmPgmDsy+pVadISRbLvhJLv6xexmLuGUCfjyglETgX0Mi0A0BSUybJKVEnXpv5UoLfNOXcHR5wWofVlAR2dHyr63TCpecRgEi9vLha9kexMneUWBobUI1TvKv5Dx6Kuq+p9pcltMPjOLq1Mk/VQi8Tfe98ZdI0TVormETy/E40M1v3faAtSwsv3HvPed/BtubcPQYBi8UiOkAiMquqsSTGDTfK9WTK/Hrnf1OB8rVA2fjX/mzmYUOIQWdc7b05Yu6fYbU6e87d/LJuioBpmoSuaz8zk5lNsO8A48MQkIj2N2cNTjxQ0UFoxCw6pyQVdb4lFDl3BBbilFKgiEUigtoTiTDBohEoLFmpnQDXpm93d++6ztWoHRE1pLhOCKfqHLnKBCKQiCBiSICxFBYhaenODcUSUlpmNfYZMZOFY/pZyriHzgS3qNWKsdydDfszCp74GlAozUhixoninCSA3KZaUkruGqTta78PNUVhfMfFIqWUQFJrrbXBF3KWnLPLtY5jLzSIYz/Ui/vWJg7AQmSiDT9khbUkKwIn82lzBqD3ZZaVsPcZ2RE/QLLuajfwqnvjzfP7F28enhgAHc5OuuX9+6+v0hHQOjWFVvPzh+es/Mjtt/QHjwL48z/2Y5WmN+7f+8f/+z++e/exH/7TP/Lk3VsAzu+/uL188JXnXzw9ud2tV4QMYDsMnKXvl2eby7rbHa9XAIg95xTD9JRyvC5dnZIEWorYI9mnKaPtekjUGh5Qnzvmdh1mlZYADqumLY8y7u80TVmSiKS+5RSErE9VTUEkEA6LitcxPFlZTMvUvkCm1OVOaDfudDet3QEc913mtB0vp2EjRmm4AjCMVm3MJAv3dcfrJHHBJy/VqyVVjNiN2QjAQS9rouRezbrmfwKsOhmJTFqNELhcQLRWmCbOSVJslCNnIwKSYiIWlyuouPGkZKI6e52maSJJiRjC0bDUCAMyopiQtn1A+/tGoK/NAQcFbYgCpcJ7GdUsZnOCR+8crws2IwIxqWt8ekIDEACMG0FMzZ4EZ+FERJHikyiBjIgkMzOXRqzxauZMlITda20bcmaQedHic4amY885CyZus9qJCJNP0+Cu/Z7NYZhqE5UZGg+Pma39YLSHp4eEz1wJlFI31rgCSgLhZvuqDt+TdomcqT08+9Q8972tsYlQ5gQMB+bMXfT9kpz7vCi74eGbD09uPwLgx3/sP3v2C58g7Z579ivv+cZ3lXEb5PAkK2FUnxyGeTpPRGTFAM6JiSrfuOJzF76nLZI0z2JjTsz5W+4O8xasGu+eG+R8sIS/o5gGWZhImDHHVDBzIuL798+SdKe3TgB4PWMeuqQdEbswu6MAsDolpOqk1jm1MB1Q5VxTlmmqRClM+9UdOriDGEmIxACMZSMklBeP3jnRUh+8eQngYHm8XB8sl53q5dX2Mifu8wKAViRiksIAOM06czMyISL43nsmxK5G7unGNEe9xBzHXYOmPlczNgO5CLC2X3BwbBfpuh+AWXwGmISEpzrGYII5uce8K2RJ2GsUu5SEAG9g+pAtaQXP5x1a/nZxq66VkeNzV2ssjbxWRLJ13C9JbFSrGcj2jBhJom7MXW/L3EDlEBtBuuLpsmze9vjByfGjAL708vLLr5w/98U3Lx49XaxvCy8BnJ0NL774YtdPTzy1THzpugMwXDHZEdCDYDqMruGSJaKUOgYzc3bxlpHuiTIn6bpuqtqSZJxu0M5nvLEXMjATJane7NMirG7kTsS2h23MK6laisq+m0CtlUxjukxzAKRqjTaLcwIcrSjxnOW973nnW+7iwx/+R9/5nf+WiAP48iufXq1TtTKM4+HB8aJfAbg82zKuhHjrDw4OxXwEMI5bol2ttV900254840LAKvl8cvnV0n88GhtpsNwCUCS5Z63u42wWl1DhxDdDKOVOqROUuLtcHFeHgCYRiQ+zGkx6bjdbY6X62i4NxhUL3/nX326r2V7cQbg1uHhZtjeP3t48v4/cvj4k0lo2A4ApiVdTNMhOcHINUy/Ih0RC/fGotxtpwnAIpXcWZGrRdcdrqViA+DFixXfWj4pC9GLqeyMFYCnrlgaLB2k3n1XLy5vKwD8i3/+S6uju9/1J/+9y2HXcTuIps02rQ6WB4+MtHh4vg07jLux2ypjkSp83EwTgDL4ctUtIeMr9z7yTz7y3ve/H8BT73vPy9OlSvJY11s7b01VOGPVm6OOpQYQGjsRqbXq6EypW/QAdKhXF5e7YXjqqaeGUvtlD0DHKkKE4DZlZmqLQTJCoTQwCGoBXQN3WpzQdby8uhhi2YjA2Km7G2nzBVgtVorVUfKi0/TE6SGAO+sDe+aZV+89/buf+9yv/otff/d7n3zve58B8OWXv9gxnrx7xDtbdVj0BoBs27EQ9eYpdafxhu863my3QlLd1wdHZxdn0YLeuX08jl9aZsrS17Hl8i47IUHuk7lsttPBUZxgnXhdLNI4QNWpUXKoahWhLHx8dMhPZQAHBwdaN9aABU3M7430Zs4MMtAcnOBtvCjEnLu2OxAwhwcUMzQz3kSz+W7mfxNB3Yzj/ASRthFTYtTJYV2XhLhlgVelJB1SZJKlBnrkOjWcs4iUaOocCAvqHHoR9XFkKCROoRyLXyGyKAkMIqsWUB/y/czfIbxndbuCmODgqIauYSSs1UU4kq1KixiEmasmmaM3eaYysqP9tu2VvV+ipP3aHK7kZAQTVxsBEHddprGUvBCCOLulHoB0x2a2255Xu9D6oIsBh57VzKoBOUvR7qac1di1JKblsuvEARSvVNE7+mQ0J9FUK8OuLJePQZJqhWJ+OWqUDWZwAv8b9ORd1+8TfBVOKYk15mKrW+aEBGZx07ifwbx0RgugaHVXW6q5O+/RA7Hpoc5JalVV30dpwNyqkiCUm42up25WU+qISFucBLlXM40fa1+3h0Ri7pr4q51HfziRKfMcJ8QxQdgMUmBNImaVhJNcu2ySJBZxqEdCPWCuUf3vuelz81PVjKjJBNroRyJKVbVGeBDFfDmzVJ+IhK+D9kzVqxgJDLOlJfbqMPMwj7K3SnUfSUlCbC2zWSoUwVExw5zmw2j/I2LjmBWau6dAAXglSXHPuDEXdT9Qa+w5Rst7Jo8mjbD3zhCkJbaYE4HhRiT7EU+LQGEOC8l+p5tYQEHib2kNjdBpRjCCBx4hvlfsvYm8eKUW0ZoC8tnmaKD9samqHq4ra1QRZpaZP2ilBdw4mEXmq3Q9T6y1kHmfsnpze4kptLCV3msHy8K2jPediU49KLnCNcpXLeOTT7zt5/7pR/7Xv/n3Xnjl+W51CeAHvv+7/9pP/lUeWSDOrRaqbkqiRrcfeezyavqn/8fPA/i5D/+Tj3/iY6XuxqnWao/defTtb3sLgB/8oQ9+2ze/7+TWrdF0nDa3Dh8F8Hd++mc++lsfk6XffeKxH/r+7z961ztDdC+MjLQ6WGv16OnMrJNEMIaDwqfs88QzjIdho29+luRuXs3MXKkNo+Gu1UL5gq5rDf80FCTijgKeEqOQ4Ohr9RYv3T6fTuxM3rHbtIsuBj45GRFK2S3MVkkArLykOnVUS6pDYa07AJOWjLLK/TqlQ9CCtJQBwCIJk/m4q+p97g/TEkBPLAQ1NdUsLeeo+dyFoU4zm7mNj4OeS2RlbGiILMwsNKdct7fYnPcFmlk6MHMyr15FhHPyG88ng0OG5E1wIHCYmxGEZ27219SAYxiGePiHMiViTtIA3bUER0RVZY5GIyI3rXVytX2MdryfLczVzQ7dUK5WlZhczblhHBlQYWIOrVQscqtqPHmqFaCgHJjBijYeNjdIUpgzmrlipojtKRJx1kgRljZYUlBKTMyErwJ3mxlzEpDPji7ysBnvM0G/ym95c3rt1hw7MRuia0CJwhTusQhsow13gwsod4vwQeScd9NYTQ/WqzSmszfux5T0A9/ynb/20V996bUX3/nu9wxTm0SASFkJpCAvtclYWN3VDNx1/5q1tZqWUorW+AkjNJYc0ohRc1C8uc3JYXswvnAGzYB3kN0ErxCByBzL1RGA3Tj2fZdkce/1l564+0Sfcgi+JDmbVVVXAOFTg/SLYTtIWsD6sdTqI4C8IMleMYVkONpdqgSBMLsBBNcRwKoX012dStffunv3MUIH4P6Dy2dO3nK1vTIbknBKycK95qmTZVBomZvSoRooJvpMvXTxC2pRVe1YUs6qPsXOGY2bo+oiYXRsVVTklN1wRMWz4N4Eor7nmBA7mxNIvYWROtzg5JijDOIU0VJUJJp+drUwRtWYx88h7aFtMTW3wrGcJPH2SUbibGCIJs6IslkNiaFVocxkc6AfM7EngpClBI8sA8JUp5Fsc5jXPl4+enALwOG7Tw6Wq2efv/f6aw9g/sSdBYDHbp08evcuW652aXa+jE9XVRRjBJQ30fzktiAC42rmcGnEa2aGE9dqGj3qvI0hzyF2jcpMTQFa5J7FhmFqn3lhYSljYXZidt3HFrq7V61EyYkbqE888u1SM7vFA1IbEl8IcEmx4UlWahb+23/rr/9v/+gfXl7dO7l1BGB1QKVeLVfd5eXm+OioQbsprdfLi/NzIiHpTg4PAFxd2XZ3QeQ+DWZ2eHQMwG1MXRFKZqXqRPPrsE7l6GClnmEdXMZpiAV13yWwi6DqFEiIrstadbs7I5lWi/7i4SUA9GkYprt3bv/Dn/mfHz08pToAgBdy+tZv+46fuPXEl1/drA9wvO4BcB4FC9fRrFZvnuQOJRGHhDf1lBu0eCfs5na84iffsvrS6wOA519/eOvg4JnTR7tayjTEk5CkL5V6y7Ktx10e7m9f/K1PAfjiL/7GI099PX3gg34gtjqI+cJ2V0Zd1t3a0tF5OVjKQWglz6crcRx0YxaXvAawTC7q6WJ8/qOf/uSH/8+38AEAuv249NYdrIpWZhZwPDijmyyFhDeb7Tr33Xyqi8g4TONuumlBHzZXWs2tetUghDOIidQdxIQEJG9JXhU+uWsEadXSRCiZeyMO+JHxBMAiaYziZeRRoJPWWwerWus4XdbRnHcAsiyPjk+P1rfe/a4PfvzTv/uJT37i5ZdfBvD0U888/Y53JozVrq52wzI3BEbXM7MgJcPyYncJ4OH9M0702FvuECP1i6vNBYDVajmNl1a2/WE/XRV4XvQ9gFLVTB9e7nLu7t69O5Y3AIxlu1pm1eqWAZrds6KqkQzmrssY/djYomti+9dOuZlbMfdPajfeJO4WIafNE2oNAUhRSSoAZTiBPFV4IubmSCFTNyjISFq8NJiAiCN09+pIsz3emZBSo2iFn7HWUquq1mW/FuEy2v4FjevC4P9m1x1tVPzBCDC4EazpRslZRIRJyUK52Foanvc9jv2mJK6DluLuc9yVOiFJrm5WJiA1tPlsfnaYuwdwFxAzG4YhCXVdF39hmobEUDWwG3zyEYDzQtiG3RV3Sug4LygtAg9cpu00bmGXCVcpRbaxLjtOAgYz5VlLGrsRJZoE7l5mc7uUaSR0lBZqCcDVpqj1nbCkNNXiyk6tSyCizFKtSVn+QPoNJqb2eY+Zl3vYphrzq40L6/VFC4QWMI0lpZQXXVMH3LCojOMkzEQSHaQTiSRXdSfVmlLHs0s02ATuvtvtUtfeQbVWslhURJQ7YorSFD6uPpsjbqS5fy1mprQS13mvHai1JiRKElp9JzBIGJBkdi3Ld2+YORGRea0SCYA0K9iv8SWRRrfnELc4WfHSpnXetqFgpmoKA0l7XogFCvEWF0IknHk/oWEnOKq1zSPnpKWkRM1iNpemlFIi1qns7UvhWiXJRqi18p6oYm6q3G6dxfisW/RgMsdN8RezENE01a5LSZrnrlY1c4YIp8gtRstGTA5hNlW4VW5RLwaP0BMRojpzAGOpFoOJ5swi5pxTSg7zqQleRETmQVIpdT9PmfNQ29xtdt9rGKQjUGa+tklEaimRGNWy0lXdrZPUdf1ULTJQME25lKxlAe3JmfUgM4CxDD6MnKRj6uYvW0mmYsNOX/zy64vj0zcengE4uzhPfTdtBhdysxbOUislXqxOquaf/fv/4G/9zM8CON9eTGXDcCIW8OXD7b9645MAfvPjv/0n/uQf+wt/4c+97+vf/carDxfTDsBv/PrHP/GZTw8yvONdT/yHP/QDcRfUzQlTKcMwHB7cahTxHCMnjURzvyYJtgfXWpDq3MS4RgQh78V6wm6uZkIc9BYALlKn1nVOpVAkr3WsWjl1VZXZi2ozCnUdsZlLxDB1i0AQ2DANXV45USepj/fdtPOyXXS26BgwDbdXSiD0zD0h14JpTBq02g5AqVOpvs7pYG4BFLTTOlQjSQGdrdVBLBDpeJzqbFiTlBILYKSqe2F4a2Ntb7ywvc6LiFSt1NoiUJlTzlpLIJkbQxehc2QSqtNE8wAxhiVxRuzzj76GBhwa232HuU8wmQeHRG0lyjC/odyDG4Xfjz1UBo7GQ4wxRwxGVdUdIpnaQKEtfoybYhTFgTZXdijAWqsFDzdKK/NqKsxdluIzGazNGiIL1cOj1XRKxKH4UtVoSCgFmJa1qeaaVkHQxlhpVrbrNIUlwNWmMsaKXhGVlhctMRmfazsw+PpxSu3lx2AJYDN5C50xN3jUA8uUIiZ2mqZEmGqxaTw6WHbdMQAcHJxd3v+j7/vWp976tl/8yK+85xvf8eTTjwMwH0vVRd8Ju06jeahgICzq6qGsnJchTZgVB9M+4mmW4gTOsqk9u0wmcXjCmr0iulMyMg1ufkzcuSUnGyo8WpcyDqh1HOs4TkdHJ3ET+y5MHDp74RQlpJJAypAU8gdv/9VQq5MlXpLX2Jca1Ame2CrcXGsBsFitCtzItGxzd/j443cAvPba61984cVHbq0eub0WmsZh16UEIEl3eXkpyZw154aabOBBTgGjxQ3EFDgzJ/Z24sA9MZvDrDKcwYbaXifcGmXia6CYgdQMJBU1N6E7JYIznIzMcR2MEjYfEOaNAbVY7lorvJK7ogkdc8qgBCaCXCsVHEJgIfXrBMKIf4/FVPteFFToNuKJ3EQAbpJ4ZZVctdZBMbaNKy0ycc4OTCb3AXSY3vv0o4/cetvvffG1r7z0sk5HABb96qmn36Xjcjd8YdVR7jMAdrK5fCckogxEk1CE2CkB7FTb1GMucLVWhgSyhJwoJj9IgEU7kfvOasPLkfAs5y6B/HGPqeR+F53I4UxK7NbK7iSZBa4W4vMwxwVgxZuHKGZTSETjqOr01Fuf+NCH/ourqwv3BGCxXEjJ425cdIdv3Ds/ODgIc9tutz0+Wg7TNAzbNo7RAuBw3ZdSnBO19fVwsO7dxN074S66EVdnr2XMnUzTbho11KRGZGVw9pwyuYXSzRk5yeJ4ORYftsNitQZg0vVpoaN/4I9+47S5eu3sKwC6wzXV/PRT736hnH7ulY9T8uXiAMDl1QMkExajrDxRfAzq4Ioc39PHgz4DmIYr14llcfvg6F1vXd178AaA556/WNvp7bf1Tx0tyFeiY1zDpcriqtztV+Nnv/D6b3/mMx/5ZQBP14Pdlx689rsv3v7ef/u+le1uCeCNS3v1bHz+pdcU531//PrrrwC488jpk0/ceeqJp+mocHkdu1cB9JuHd6pPL9577Vc/+b786NVvPwfg8vTu3e/8pjfOrmSRXD0TOs5x+rXIHvPN5vJgtYpiupQCt4PVwt3H3Ta8TssuyzIneIJ7mQAkjlUkA+SeQan1WhZHOsFLTksLslL1nGkcdsV8fbgYPXrUSsScOAJvYzOZRMbddpqmOtajoyNKwfvYmb9sqk7LP/atTx0f7V5+5R6Ak1tUyuXF1XjQ96e3nk40ACjTBahUv5yKUupNMoAHl+Nq1TkL91xKOT8/B/DOd962WhKTVy0Tbp08EubH6sPB8cmr9175+Q//s5/8yZ8kWQGA7rp+eXl5uewOdtuacz9r91UErkMtE/kiDmrOUS+bwea1tDHAHAdm1bZGjS1oe5cTxFvogLsHk0tEmlijhmCtHVmmcyBG6M+FqUE5YxDsIbNCrcXJLNDRNXqxyAKEB5gWFCt3N5pFBkho8vV5mrCXNDozMbEzmbSxtbVpgwdYsZnm4iXKEszw+L1C/Oc+CyCdZtw+RASmztTykglGZm0U4wHom7fZ13DqGHC0clOtgvevFXdiZCNXiKf4kAFCfQXqiDp1XW/e+vCpFtNp3dnxqsvcBbeFmVYLYozm1aGhOq61EgkRR2x94PITCwunZe/egw5KYQBXW1qsbleDo5J0jhSSHPNKDknuJQT8f0DZQrRmPt9xgl8X30BLawproc1lZ+vDr7dN7rZnhIG867O7kzBpo0iatr8fAp95AUYRCNR4e1VvfMHwYc0BN04y0+JDiTB3tvHn3zfkIPvDGmr8fsppy8YCVVWogcyJPBCMBIgZudZK7IlzfJFIKzN3q87pOowspaRWSi0MjjzXaawtg1TYrAmT1YCiAJfGsol/nrqUm5eNERsFN3Kfs+KIWVohrVrgLoTiZqU2mW3XcaieAqDPCPRpIoY7wRhNLtiIoTGHBaZaIhgYpgxw7MCaZw4pJSd4dARuDUWMALozkIgkdhIxDd0HJ8SDb+bMrqb7FiC2iX4jWJuZ4/OnpXLOckMa37RjIWHz4mScaN/aBNwv535/QxvwnxoSdWoJes4anht353kjK3uLCs8nrjjmfZkDHB8DlKmrZW3aUWVXck/B9DEwXMyS6R5BAMrT6I8/9nQtkiwi6fDg4nK3250en4xn5kQacRSpn4qRy89/+Bd+6m//vbPhEsDJnRP2/oN//Hu+4b3fcH62+cgv/sp2NwDYjBe/8Iu/Xql86EN/+XR1TLkDUAuTL/uFX2yuur4vbkHxz12fetKpBE64yQWtHW5EVOsUbI6UEgwGqqWatQx5kSbfBpGhdYLmCmqkSDPEMy4iYd+IKJ8A2YqIqYWjM4mRMAc8oUvmXoqWyQl50R8AGKX3Wvp+PVxV1Sl6RlbvmIS01CIpxzp/yRI6ddHKWnQqB8sVgN2wzeBHczfCMVX2HQCTfEV85bRjwWLBuQegTWwlbmBrplACO5yIiWHmXe7CGKaqZZqCAZxSaoBhSW1UHULCG5DRpjGsqG1UxAwO5YagZXcyk4gggJC4wXf/2hlw5L5Vy7DRAAAgAElEQVSrtTqQReC+B42klGqtcSGup6cOIe76BFeeQ7YQK+ckN2O0YjKacwbRpBX7vQ8zEsxs0hrBdSF7E6DrMhHlWVBgZTLVSOihfez8XK+ATJLsTbZmCgpBqe19kom4tt07Ca5diDaDkWw+9wNqFZTQas2eoDcAnES0/333rKywHiXfd9FRelkkLDfrDMVhTkOZQu9aytgvuqO8vNxuzMeoOEvxZXe8yof3H57/3Z/+2W/9jm/60H/1VwDsihIySEBGNMXp0rIp3FmS+o0ybl5mBgvz5k9LocFj4gaWp8BH7F+UwHUTCjONwRcgRHEeOJglTTWAkUfjSGdnF6e3Hk3SMeIlV8xG8SrS5bRwp6lchDLo8Oh0qg5ot0xiMZ7cwWi5WJbJHVXnIE9EejSrq60WCwBlmEqh5fJomLxOV/3qBMDx6fqFF15brvhYF8wJ3nXSA8giu03xLAYYwDN1JTQU7lZqaab9Lmup5j5NE1lL36hqJgZwzjlxRhyGjTYYkt8YwLUocjJi4iZWaq8ubol0Hq/b+Ncptn/phssX5IHMdKvBe72+EyQxUlRvPxjgpIgpuNbizW1L7tpyqsliQS3C5M4Qh8LASLlFD7BOmiJQT6hq+wopc8r99urh+jCuNx5uH5LbU7fvuh0JDxebEcBnP/+cPkXPPHV6ePB4gg7TJYCMlDsioLGxXKg9C4ommqHEOXLLtUzIklOiHLX8/smFKddqzGi5aMzFy24sKTWPa/MK1rpcrmOjFoulli/DyCRq5PCWWyRMDrVaY9FntOfRqKpaVNfhM2Lh3Kc02SZnevSxWzGh2O4udtuyXh4eHh5r5eViAYBcr64utUu1FvZm7T45OSp1qGVjrsvFcrO5jPdCl8nU3Z0TR1dnbl2XCDSNG+E1k41DeOa573OpQx0nEgpcrqrWOtU6gdGvlvHUqNFus+1ItvUN17o+WgEYzVf9wST5zYsz7fXkKEm9AHC4YIyTgTlL6pZeCwCdTNSJOOfFpNXGAQBbPV72Tkw6Pr3U108XAF6m/o03pufytO7XJ6vbVC4BpAnrYosR288/95l/9gsPP/eFW1cE4O6dxz//lTde+LVPbR598nPOL5wrgK9c6nlN59sivln0m2GoAM529OUH41vePH3PW4+euHV0t1MAj3i6PW0++dHP5peu3nZ0+/4X3gDwHH/86x69ffrOx8dCG61khXNbL5S6Je7WOTmcSomYicCbq2vf99RHSoUtl8tu0RvcE2pMACXMlLMzBXpz3U/OfXew3QxheStWttvt4eHaCWeXZ90q7zmCRD6zezxa636ZGLYpY8pwn2Jh7tDcA6TD1dX73/P0+7/h3QCqYjvUzPzqK69dXq6Pjg8ALFaHwFhpp2xui1IdwDPvet84XuxKNc3by4s4Ok5Pb6d0JpxNx75bi+QHDy8BdKs18vJ3Pv35X/7l33zhuf/2r3zoPwHwjnfdvTh7bbFY7zbl6OjWsJsAuFciB6nZRGQBS0o5gdmc22Q2JmIwmlPzAjru85KHRZzg7iklmzNViMOQ4oHGAVCtzrFbgeaIaskaqh0QSoawVZsDrsZEWRJT5zmG7L1zTEQtVJahnwdzTEaYUvwKqs7MRLbvWufz1omoupGRty/QuPxwYTBXaj6IRhGRqODmHDRh4r3d/bpRYVKNrZc3gWpmn18MVID9XsdMQM5tARurjtCKLhaLCJuLomW5XHqZWFJBJhGXCQC45uR9UqvbvDhIlOYDvJqOvWyPVt6Rxi0zn2Be68596joJXKJVMIOE3UjVA0YgzmAY8WaHWvK2LAFUz+v1ne04GYGoc+P4daexuFd4hTsnMv03KDqdfQ71uNmf72UCYXr3a8yZAFh0QkR74tuMToC759yEmXv3qDMTIJKtaikt6bDrOpIU+Vld1+3ZHCF2uAkHCbLmnN/neyZUKBxUf79J5A+fwbH/tMcorSWv5xwJz/OFbTJqvxGndCNnxONDPt8O3l+QvWQp56xm1RSm6nMkJ7EDOedpmoC2RjJCQo55Jc1Inlrqfmm8L8hjehUZOWa+99UyQbps7kXV3aNy63O26tNuWK0WAAoVAGyssMguABN7K8BBIBZqR82MilANeGwcaDck2NZ1nRuK1lAVBTLDm+uhDfWqVnevhhiwMgvNYbSBEVbVnHOfM4BtRHrc6In2hLJSRvPirin1cSvHcQpIWU7djXmo7Sd6Zoqmco2aIpx9+aYBJ+dsZlVrdNGZJSVxaCkFliL1qVNbkxwwiamjuFnsArvMWTrSOg3FXes8Ftztilau2u0GW666oPit1ofjdgIv1RScwgc3lHz28Opn//7PXQzb24/dBgCpP/ojP/rjP/pjJ0e3rOYPfNsH/8ZP/TSAj/7WxwyrX/nYb33Tv/yVP/fD//GwmQAU5eXi5EHZPHh4rsSpC56IXV1diaPjjrw2/xRQa9UmzLd9i+pM4ETuxA5rDkERYvdIvN6PTW1WtYt0rmV/qsc4wG9kYBFRzqIuPcJw3Yhmlftirq6TgvMBYqNA3WK5NEuSluSIEEAnopydY4RqoS3vTZOZT1XgLITUwonJrSNmR2bxxBE8dFHHq7Qccp5AXb9WidFkyilXg5XCGmceyNzMKjSllGYYc3yI4v/Oe3Bqj7NqrRXwLqW5s7AyjWnvgmnpyAyLXgNpVseLsIi47dcK9jU34Nivko0iS7M97sGvBtn1/DIOIwZHZO/1hM+IWk/tatSitWkfhhRn5XVDIiIirlWphBquzSNSap7L+dneA3IMNAuJ2yopyiVptzkOaZ1fkfuU1mIM2EzD3jMOzGLRjfmnTSxJiMkrGYInFnsDbr7cPWp0/+YIOhrtI+iYoNrUtZHbvEcikSRmLTUlBjAVm4bdctUfrDrVEidxJ0smLzacHt35vu/9/v/lb/ytcIz/13/tQw/OXy/TONmUZ0aGlao2qdvq8DDiFhsra5ZUOprsjUmYmZjJ9pYXAhDxe4FfSvM9j/FbdXVztdpyvCkFeiMI3ZEd2EmWTt68f++pJ98JNOJO1/WlXtaxsgOswknyEsAyd8VYoSKTSELsWDQJKKGrvgPcbZprVqlw5epeurQCMF6NpMlKxFOj6CWAbmlvf9dbX3/1tRdf2Dz9xFuO1ifj7hJAse2t06OhjgXMKTUUjxXVcN86iVCLl/MWJG4GxZzIxWEOJWbitE9BZ2aPRJV4gzU1E4MITObm5HOb1ERgwiLMCptRs2ZmJELeAlZakndEhREx2PXackksVas6NREKAFUmmBFnvw4gTJrBUGPiVmK7mVlihnVaYmyX49TzMkhKnIRlYboEUByVLJHJgqdylWwAwLtJ9FzS7u7pSbc4evalCwDPP3f/i196/XDVL9O6+oLqFYDlIUMnIiVzeGLrG22LdyRuRQ1uibQRQ0yIhKHVOEnUx7FbNTOtTilFLT7VaoCaummee6fqFoKs2bztsYRUVVMjTuYCalnU1Tx0ynCv1aRJoIVZajVQHPQEwMA5dcMwrA+zuZ2fPwyeaCm6Wq218PnZtu+W0zQCcC1d6kyxXK4I/dnFBYCr86vlqjMSJner4e9L3ZKQpO2T0YAODlVPWTYXV6uVrJdrrRLoGSbfba9OTo6mWrzNaKTCpmkgkr6TQUcAedklHw8XS9runEiFAFRQJtpuLi/GaqhHyyXGKwAHC64+ZWUIK+BhsujJWBQgZgWPdQugAy7efIBpOjjgZ3BKd28B+M3d9JV7979gw2rdP317ecoOoJuu/MHD+5969tl//kv6xa/cQXeyvAOgvlnenh758ide/EL5pat3fP1r6RaAB5QWj97++rcdr+iiw9TlNYD7V/bsy5tnn39lPLusj3enpxEM7LuX3nz1Nz73tB0dPXQbGcALH/vcfdbv/k9/OB0vjtc9ZQwWKZiaieAlES+SxARwcXyI1E3b7XMvvJhS14LN1quUs4kPVGvyxowkBZBrTBIn0FdvXx1mGLZldXwYz6inKSUey7Dquzl2gN01OmiQ7eMAhanrEvOaEgVnp9baL3siqkV7SZhsd/4AgGInHZ+c9CSLv/N3P/zInbcCeOKpp+/ceeTk9ORovSLvu2QAJGkvqH6Wcrq42i4jWGqyOgzHJ6hFhW0YtrFClH750qsPPvvsi9/8Ld/xvR/844wE4PXX3lyuuqvd0OeDN994MFfYmmSqZQBVYgkzoMGI814eGXLTeL1FvUcESTTnRMw0vYgM8NmbptXMqyvNIVYRgs0tRMQCsMVEIlLdHKy1CcGiW43+K6clGSuliCaBJPXqrsKEa0kCMaUZMNV45PvCwb11Od5M8+RmTmRGytfjfG4tXJOjNt+tuTDVuQer1tLfmbn9As0WS6oVhOqVrSmBFWrQTnqvyrONVkASRt8QkdWZHBawN3OzVu0I54KJRKyyOWkL5Z2Ep9UibcqGuXayjKIsKRcMpGdctcuD2iYaLXECV2bqFzl0CcXUEURGSqA5qtyr26aOl9s0Dh3RKYBucVCt5wSQuCWbmyKtA2EkL+SIqdcfLDSEkuzLYJo1/369SWrxGZDkVb1Wq2peY3sR8tQoQuaixd29lLHWKtI6PSaOkEjm5AR1Ddx54EUNRGbR5cZ3D6B7WBD2gtxaahvqzf5TEZkxfv9POIz/v/mj+8x6hxOTu5tXnZ2ezJxyg1zmxHvWlYjkGTw5Eyg9pSTCRFQicQcwuEYwYs7ETdOVumTTpEXdvflOAWHhSEFjY6eQTJq6M6m6SFCN0CJa1CRlJlZ1d2uuaSa4FCsgyNxobacp5Ty3GH69a3R1ra4WD1TLNIgbS+ZMwjmiDGLQZWa7UmhOgNpHXDPFVrBlkSqckKpXWDv9iERVrTrIY9zTRtssPl86ktm8UzXqk3G3S0wRuVIKEQwEgumsOGhOeXIScmPb38wWakOqMYCypnVTddc4bhsaKXoZb914YAGcyMymYYy7fAP7ClMdp5qExdpx1Lv2rmwVZJzoYrsFsOj6jtommCVTFz4Idu3d8qI/NJ6udhOA3VTANA5lnY7K0Gi1OwVL//wLzz//3EtP3Hn6udd/D8C3f+e3/Nkf+Y+s1pdefGG9vP2Bb/v233v2KwA+9tufPD69+/DsuV/5jY/+53/pJy6mLYCry7FMyOvFiOlqtwsjBnnpF6uy2ZEQRx48UEtVVe7C2qwppaotdzJMKCkl5kCZICW2aWw3uyVJwmAOdyMjE8nePIYOc/X2RouhCRFJ7siRpCsVRDQpAFwVHhSJOmWSnM8HArAjl8P1ZtBVPkh9qtvL4IZmAkkmZhlNigFYEHfqNhklQhbPNurUcjDAbg61tOy3mQGcl3GTUBZLR6q5C3A+QTrqah2TC7tFEgjBm6gQBiINnZo36wo5Iss5SuU988VmJd2e/Z/SV8UMCxHcYcYijKZYcDIwO6FN+eFfcwOOMpbYbdZaM0vfN/7TOI5dn/ZI5MZcJIM3MijNY3gCseRgvNVqnfDNXBIn5iQkTaC12WyWy2Ukt8Vxs39XDcPQp6xkWmqYdHMnBKqmBNlbPt3U1OfY5DheE5voHFvLzFHoTLX061U11YhIjlGLubB0XY4187xkNxGpGr0VmgkxgsKZNYZePkPdq4eoLNGNpGWrVmufejeDI8bVzna9A3DfDLtI8XEvpYycSK3aFDuibrle7y43hwcHf/HH/6II/Q9//acA9Ln/y3/1J64296tN0smiCx3XWAYzmGqEAfn+0IxtC8/vPQYJsbObVje36ygYIgdIKB73OUPE3ZlTrZO18ApwCjmMMWiskzEDuBpq1y/fuHjwdDbH6DqFGE9IZNHDkysmUy/Nm+CikkXYqw61zKWsYrcZ4rxqwSLhFXZWgEgicSBx7vrVbhiKU1osxzoGVT5JOjhcPnjz7KVXXnvi7mN9t4hmz4s7sbmrIcIeAw0TI4g8f+RKKVpr7nomUlJODGApy9ChqQFBJ4MCyDmpOhHYYc77lsbdPLIA2pIJ5FT34LgUOblg4TJvqJh45qBEzU1VjclpHhdaY/OTGBN5y0h3ILM4cUqlTmFmUUVlVmgxFZLYqTEzmROLgGo1E0ozcDl14qqlmMIcy/YwmU7jkKnqtAvtwHrZJdVCl5OXg8Xh173zDgBTeem5y08++4L68um7t9crAzCMD5ZiwpC0VFsQLRBIPHImrFfLqURkeqx8u9QnwMcyJetmEWwKeC3B4drOR+Y+Z3cGTMJnCEBtsVxO0zSf1BKv90CIkROcOKeIZao6GaPLyd1trNa8P2JgC3u15BvrN0uJN5vL5WHX98v7D88AHB2emJFz0mIpJYEDKLv2tpuG0bzeOj0GMO22m83GfFqvl6VqoIVgrKZEUPVSNMS9krpxujSzw8MjN5nKuF6eAjg/P9cyPfbYY7vdhkHeGIpReXdwUm+L4FJGgdSqo00KGwsALNa3MNI4lFJqyixCB4sewG7z8GjVl+1Up6nAAvWapSOWWopqccYi9wBoqp/7xGfscvftH3j0kWMcnAgAPHkiu8v7D+89/9tvvKGXB5v7APDy87tnP7V+6dUnXR7zfHt5JN4BOL8YHulXu0pvfuHeu975re9699cD2J7e0uO8PkTalXXfd90BgAdDTnnx5ZfPzl5//YV7w63DAiDb1cXHfnVxvxzboZ9vV4kBvO/u05/5wmu/+Df/wTd933c89nXvwJ2TbAzgsOuwXKIYrrbYlfHhQwBfeuXVz3/hi688eOPhMH3zd3/Xu/7I++O+osvFLTkzNLY5Oy2JuDmb/MYqljw5EajW4eBgUSz4amW9XvzeZz/94osvfu+f+HfHMTrbyIT2MF3v3WJqFeR93xsQd3wYRwNN48QOIarT2HcCIHFXeSq6OTk4/DM//IOf+uzLAL74hRc/+anfY9HV8uDOI3efeetTAI6P86OPH3liov7s8qUomt2m1bIvw7lw13WrXfGJ4/O5Q17+wJ/64SdvPX20XjidASDeTuV8KhOnoV9ycKCILSWUasycJI/tUaoegGQQczR6aCNgAK6chCDR51gEmM/q1vZuhQsITdVITDnkD3UecHjVIA2peaJkZmoQ99lliSzCxIBZraai8exzJ0ZwUisgttiJAetFp1632+2krZbIfaelgoMh2EiBHohs4mh39552jaAlmLrk3IfdNZZUBjV1h0aD5xUmlJjJPYhL18gDykbuc5ABmEI1Fksc9gakbJh59ygu++USQMrsRlMt4ZSOL7vZbLoUzhfUpkiD6iQ0rpY0aUnu6hLxWgQSBtvIqDLP2sQrhyTQtZRpN2zaG8QFDpaOaYGG1WDTbtRllWOTWznfArBaHT+8etAtOZRvzh6KRU4CT8LZUHmvG/1/X3ByM6mGgYQFUCK4M0H1ppF+zpSttUbdL7xYdFmyC8apNedIJMzjWEqpS6Tgs4ClaJ2myeBCqeu6+Ha1aEzuXDEMQ0tFNQv1ca0ThBMklNmxnAyH4zU63yJI5eaYY58o8//pdIOM9n7or5pofNXfaegXMlxPiNpcj9y0VKHO3FQr5wyAJM0uCTZYc5YRiILDaqqVZi2wO9VamcFJAC/R7IUCAiRdjs1WaK9MNSLh+pTBM1aDKWhZphY8LAGllJddD2Crk1rQN5Fyrm6hwJLcx4Gw3V117m0R7TWk8iggM0+8LSV5Y/lJx+RujdprNMfHEthAWnWaSpdSTLJm3Qr5jeI5ApFqreYm1HT7pVqdChAiNYs1mEAkZzE4WLWYQRbSLqMwoFMt2VKcJzlJVRVJRDRpy8p190W/6hfLlGW328RbiIj7fhnQNa3m3krKYEOYOXOk8F2nEcdiN3j20RcTUalT3/c5S4BsShlLMTOtVZmMvABAHWA70w1boY67tFgvZ5WrV6+juIrk2rK362KRDw4OrE4MilnGerG8uLpadjLVqXpdpDWAh2cXuT9+7vMvmC1KpcQO4Jln7p7cWj+8dz/nPI3D5dm9Z97+FADu8+V22x8ePvfCS2dnZ4kXAFK/3pYH4867o4VkST0DmC7Gg7yakAidZLG25yhGyNyrqhtL6oKDPk+gyA37GAo1LXXK4MyUiXUm3E9Wa61atOu6RgJyZyKYkrmQxDBdVUlsnAolHk1TXioxgLNRB08H/YJELPf/F3PvFmvblp1n/a213vsYc8512Zezz6Xq1Dl1c/lCxSaOCY5kQaLEIkKJgAiIYoQCEiAkhISEhAQSEoIIiSckHiLgJSEozgMREgGRC8FGVoiMYltJnFTFl/JJXc6pc923tdacY/TeW2s8tD7m3pWKg4j9UC+l0j5r77XWnHP03i7///3PHz8DcGy4mi/NjPPcZY1afSplmg0E07VRK8NOnjOzEoPdic36NM8Ajje3HZjL3OG3td05A1iYGxfkGU6+ZZKGkar3frk/LKfBmgVBYqvt0F6j5dHuZhpbvW7d3WXYFCw+t6badASNkqQyzapdIETfITsiopJSrTW2vAo64y/Jh1fre2vAUdLcew9PezPT3kPoIilcqcQsLywqTMJsXSkMaIFCZAqWOCAlj1CZsKsmygC5AkZjQzLNvVWCp5zxUmeuqom49x7ek/jT5hZLm+yjdYfQNJVuVluHxTwPdTGhVMrkblVP6j2keBL0BDUOSPQYczocvZlIUu0xTJEkHG5Q4pyl9YYwNrlb76DY6+tgBFBiZRZWVxIKSFJVJaHaWklpJOeGVUnIVHtvOSca5EgsS4V6EjFPUqaork/LidGv5/n40fN/54/92z/49g8D+NM//ef+h/nP/+E/8vvTzMf1eTMAmKe5Ws55VufeWySbuCq5mau3DqJdKgDWpXKinHOHO4wEYclJQm4wU0dyHxK7sCSSqbOQ+XZt67al64lJaQ+g4vD195+mqzzfVzk9LtHHt6bEuktK1LEKpZkzAOumptYjh7GkZNvzYEQS3sIe2VeR69dbwQQi7QQgl0nNWGxmcV9LJGL0lTm98dq963uH99776J0PPprmA4AHD1/dcfb+NElzs6hwhYP025MUbxqA7pIyUnLXDkPyBgNQl04k4EzMCkAoCoh1NQInFm3KImlo5BzAaT2B15wlXq1Vu8NEksF07cJD4jhJquYJJDm1kN2q+9KERWNnklDmMMt5rSdfO4sUHqEzY/bBBDcCTzGm8dZ1LYVzol5rPHa5ZFW01t1dUnZC2/oB5uwCdhYitticK7kyi6vLdNU9xoJOeVY10eO9Ke/8MYB/4nPz6w9f/Xu/9u2//svful1f+9KnrwDMthKd9pMsVYQzCyAVQJau/a63rrHfk+hSUJsSaJ6LGQ2FrDvgwgbT4BaH7i3ilcndIKQCQBReQW6UIgCnwgNzEBAgIyPtLYZHUyFHXeoRYE5pqQ1AyVnAknfqvTeMh5HR/USFks21Ws6XnPYAlrUDFCr71peB74lpd1N2dK/H4/NY+UOopF1TmA27OKMb3LUTS55z1IvNFDw5YVl7KYWo39x+AqDMApfTzW3rXXIaPDwzUzdARpqPjSEVvaa9r/kT8CJuANY7mtO9lC/a8mFmZsmYBIDxctSa5j1U2VvMgzp1s1VIOWEC9dMKgDv/zu//sb/4P/2F/+5n/ps3rl577c3vB7BMj768f+XD9z5cP3py941vt2c3AN5UfbhcvKJvXnB1WnVZLBGAvRR+1l6jMsv67Of+T3z4DoDXf+SLF599WDpdyjo5Cy8Aluniyz/66u0Pvv7Nr7zzrV/8W+/9P18B8Ozdb36+Hj8nD+h2yZQnCIDj+zef26fT157/3V/9879UkB4cNDOABtwc14mlQNZndzKggNrIL165/rHf+xNvf+nLt1IA3IEYaZ8Tei1E4RrRqInd4aSdEpe4F6wrBOqN2MDDwa9UiZOrvv3m59BZOVAXfbtLTIgjFjqAb+ABd4nOPEmx7kmSxfFLdQsWcdJcPBnoU1f54oc/A+B3/47PV9Bx6ben9vzm+NEnHwD4jV95Zolf/f4vNDtyw+fevgfg3oVCV/jBOq1WqtAnyzMAT+/uCh7eu7jv8vzZ8f0yRZ7rmpimSaZc63IXAmPt3Y2nNHVz9UJZ4qAWhmor8761bYrqYC7CkhOvbQ2UWNxizAxC67XMOa5RGAslq7rLO2daWwegNDKoHJ3IguwYitZcGLUJMJU8trtLTWLETCTLaamdAMwzG3rrlagKZ5mi99COtWqVmWtbY4pbe488SIecc07UHGbDOAIBbQcSgTkkmK3BdMRhEihMty7EWSYAlRiSmrlbg4/AZQKbEUvSrkTS9cVqRAqvtmTmqhZubWI5Lis7T/N8+/yuoMZzF25SGNPY14KIIbTUU9kVuK89AZhKqssRZCnv6nJqdN98BpDnrtqJYOZ1baNGh7r1klM3rbXmaQfAXdTFdGo+ue5bnwDUyndtf8OvLr6fSg5u19O7p0RkPSGhe+02wvIoU6JZuyCyeP5x23kzY2DIDWMjtSnxBZsQUkEAMaYpM0N6vOCmZO7NXCFDQ167w5RJpjkDEhW+aTOoJPRe1c2NbGzpMOcS32Ke91vxSe7m7pzF4OqRu0fmRm6uSpBS8pluy/zdTvOAWvqAXHznNOc7JhK/iZ/Fz+Q7jKBcuJ3/btyVQ5W8raLiS210F8xEZmZatTchAzDNuWs1WwlcpgGe6d7c0WAdCTyyGBI5TEWYAFGXJH3s8FPvXUNmpX0MULonSepqXUHdzyhNkqlM7E6JDvMubIO1VWYCPOdIw0GRxMy6atPOTJwEhQGsWrt1JEqcyD3UZ1fzpaGbDQV3DPta7wBRzsLprq1TWG+iHSFKDuJkpjJoOUSUUk6SCtx1YG7UwBTCWXLTjR9EZuhxrA2/gzElAcEZvfeApxrZWhsom5lJZkJsfMHevTv7fNiBcXu8AbAsp5xL77ZRRcMXUEjSaVm5ATTF1KPVfrHLRLDWhchc0+jySCOxlbiZt2YAMhUiEiaPRyl02WbnUWk9VQzUwM7IVqupRGBUBavyWEkAACAASURBVHCxs0Nvpa5ioLJfOppLVGrkK1PlpE42HvyU58v9k5sPkyzeauQMsSVMdlyXuZR5OvRVAexpd7m/ePrhY8eha5lH9Xe8s6c1rRcyFxOhu8vLDmC6oGdPNdHF04+fHp/evPXaIwCep5Nn5nu9PpXcj+2jmLzv0gw+KEpdblg6AJ5MKDuyewF6XT3uBfJOptsH0zHW7TLvEpmz+UaVhLkzUiniouYtVolCTF13eRbm5XgkKVF4N4VybrCe042uz5UA8MWrpVweu0uamtN0LYGHt1onQdcbSwsO8aGtz1Yvkphl8WMgXbXJrNiXA3mvp5PBmBqA3Txl41V1cVl4uuMMoAnm+co4u6GrBg6GGEu9JTGlTolSiLUBgrl1Vy0yziopsUStZk4JANsgK7nBm7sS55T6qGtAlJMwCCkxXqI0MHP0tiGtYiJVg7twYhplz/fWgIPhQsNCoqbRQb04WYm099776O3LJKBTbxFAHMNXFnHibupODN5CJuDeA86cUnL3CHKb5kJtQ/Jsoq8tosaCJLw5U5o5gVlYrG1uEUaHKRGlrOpLawDIxNBIJSUWSLMeh6m6U+vCkqScDSaqGkYcdqxrwyZCGSRUcnfPMbLKZa1VRLqjtTbPe3Qf0hVnU2JJbhpp6kYmzObq8RNjQEZ9JI1FuFVY+NQJLuQUgDoHkDOfltPVfl7qMZHfPr390S//KIDP/aff9+T2/a/8zb/7xS+/ur+a2noEcNhNoCqUmEjEzjYzh5k1Zsq5LKc1PIQll+BHD5vOWKdTbd0dKQteQm+mlLS3XFhkblpjOqjdOUlOWT00Gegdtzen66trVc2ZtdbQs5jx6bQgSU57oRQvV86FeYhnwkiz7c7dzHLOkbGzzQjRahPBNO1qawNHiqEiJvLBY3IwgUgvL+bPvPmp27v64cfPABy/+a3D4XB9mPf7QxZTPYV6c56Lu9VlTSkHuM6sETlL/EA6NjzKU0mUJJxmzDHnQDXNkty9W2dYSEDNXcpUykSczzafRBREVyaWVAbSSdgaXF0kMSR+ACJiGjtkEibeWD4OSclrD1puDvILh5bKa6tgiySClBKH95sQQW4D7UFwYmcws58x44YkOQIf3R2jsjSCM6ip0eaZj2MPjswstDyYDYCsj68flFd/5LN/+6sf/I1f+Po7v54B/JNffuuVa7tmLgfXvrjezTMBoHS5HiHMSTIzxwBOVXncK2Hm16F4YTPrhg52lzyYgspZSsnJusYvG9AbHvwTJ4Kft8fm5jAIy7DiOxqocJboYkA9yjXm0ntnJ6GRj2DW3dWZOGBL5zON4G7CHLm+G5cxqAvq7kylSNkqdmNh4tiWNAAXF/sRnG5u3kZ8l0ggCc3hDtpOiUjjIUYpiWhs7pg5czAOSLX5SItU8tncjUDE4mmw05O5nXaznxqZd/NNLV+V3Yics0ToMpuy+2TITixyjKZuzvcOV//WT/2bf+2n/8KTX/gV/5s/B+D0ye3h3utvKV+UfVHZgwHs3Pqp7YK4yJkJ61EBiKdMpYDz47t7x+Xx+98E8O5f+V8+ak98h/vX+8PV5aIEoMt80rl2kRVXxo9kAvBGuZTa+80NdyTlFMHvnudm0uRqEcuYezKJFoJ7L2x4fnvKuwd6sQPwvh7zq7sf/ud/4tM//gOflGPNdwBySUjcfTL3BBYXAMXq1HJpoqsutXLeyTQDMBKjbJYpydp6IPHyhXxw++yzX/4dSfzu9i7ygFJoPgURcz5AP0K9m6kxp5xyBBmoRiLJFkQCWBC4IQ5WgZFWLFev7QCcTnd2tz643N/bM+7d2++uAbSafvVbT37p15/de7D78c+/+sr+DoDXJyxGu8vjse/EfbHf+MonAPLu0Q984Qva6y//2t959Ojw6NX7AOaSSrH1+Hhdl/00BWlVa6/d94crq4Y0Ug+AVBVNc10w5x2lBqCI19OSEpw7i8YRHrMdBhEE7B4gC4B5Z81yKQw/LkfJBQBzNng369ZBnWWkVjOk1+bmIISMFmrMxCiq1vvq7kGtSolSSimxWuRpjxF5VxNJDgjnTelgwsWNApWRhABMZXJ3bZ2IicmdB6DK3D0waTmI5iFpzzkzJ1XVPuSrREnNCOZuDN+0hoOmwZwcCLafekuZVSug5pKSaCCIzESEKZHzYb+PJaSIhI2X4sVMIznLWme41SUlHpp2k1L2T257p5Qm2qV2Oj0HUPtdmh4fZuesxBJkXEpISbqeTLs7984AWC5AF7XtTzWvfed8CcAx1TSpT8vajNeLgwDIRbSbG1NPRFbytNQ7APM8wb27ppR+K2Usfdf/p99cCRLW4HBMtFpzmSWx1q7WkpQI52qtu4NcQDToD96dnYSyCElyC4g1yNFrc4zb3DcVOkUeMKHVGtJ0Zp5y6rW6+TSlnNOYK5ifmRTf9Wv5d080vmuQ8Y8YC7ER2M9kgLNzIYhBssUaDeWle6AyzoEp6L2rElOKFU6NrGtOwsOMca66ESmm35kI43AmgpDC02YuW9eVhK92OyValmUs7YyG5NY85uYJLMzruopIkXTGe6QkIglw03W7WIle6N4NRL1FNJWe/Uow5/FPsJPEioyIWPLQPTmZWVclGc1C10aO/X427eu6so/oB7V+9rbwOakALsIkrN2bngcBqeTSO0atPlKHNmix91zCCBLLcHPqRJncz8Byir0meaiExpGa8oB/ma3rWlucXUgpYpuySKw4cYb1RCe5nJZxdLAPhjGRyMjzasc6LEXCDujoYpTcd2WutZoOUKu7tVZZ+PLy8vb500Bxuai7lVy8Vge8a0yUmGP/a3Ab06AgAHWd8g7dyzTXXgCsR19OnpBvluV57bs0Abi7W3eH+2999tMknic5PVcAT++WRszz/sP3nr16ka8u58dPPgbw0YfvYyrL7d2X3n7zouzWu2XosZwZ6fry+uMPPvyhz38agBVuay2837LzaJs2UuumFoJDIuqxznSY9s5Ec84mEoNvosRJupq7U04Adin13pe6miV3N9qgbA51kKFbSHJQDU2SzrtF+XlryhP2BwB+uHdXlbKAhGQ6HK4ALNpqrSBIzlxEJdJ8C3IiycLYWYs+7qmtM9yYk1ommdM8ZYR54gTXnJ+s/vzUjPcADlf3tEzKbAT1FnUwMcHJiG5ubxJLSTKAOGZuliSVkkKEqOFDsdjBuQ0NPyxkF8SAqdlZjCbCDDFX2CBr00gHJwiHcGj4T5l8pAidI9K+p1JUNoIDkau+DBx68V9FJBaJKSXvGtzeszURwjQCPFhE6rIG24bG3gZKZm4RUDenmVV770GUPDMOmGM8xES0Idlpc86zb21x197dQMKcWMZYepr3balmndJukl2mtPYFgNUKJ+taMXRuo4dXNTNKkrNwcKQZ2voWcm4ycM2ymHFKAuq9C6c6QiKwm4q7197Memh5s0ittaTi7qoWnpjWGsbdSd30fLkL53OueJzkic36ynMht/28ax3HVQFc7y/efe/uL/7lv/yf/O5/j7kqrYH7Osz7u7vTLJNqG3Q05lGyRV7DYKbw+f0doKQtPXsbu7iTvcAseQf7y3CpkX7MzJxba5IKAD3heLe++eZDIbGROwg3EpLAO5nBWguk+bSb1FpcE0QvXD0v4+5fEqZic76tJe3OzBSMoFAe4VtdJXNfl7bUlPevv/bo8nAF4Jvf+uDdb3zz5nBx//7lw0dXkV7R+tJVSyYuMxMHmcnVGExkPPZIA7bi1knDjeQjneSlYisGcNuj0SO3XJtWe2GtDOOJOZhp6HCJ2J2c2Rk2XEIykovcmUTYCVvcST/HLyXiDRnN59cqvkX8CwIYyNyAAUC21sP85VCNUcHAZSW3Tp44uPPBOldVg0HBZDQiSAhsCgaBUzZvx6cADpBkn0y7/KM/+MblPn/tm98E8HO/+Guffu3yrU9df/Ezjw7zYbn5aD0tAObdJKWQGxM0aNWRyhRTxFYlZ/V+FvI4mZOBhuOXU3aQ5MSShugOYz2bMrMTO20WwgGsM1A3TaWE1chcHSaUzazVNs+76HMA7mrmTeIeHHPYeAq7GczaFpQlgdqJ/Buy76hbmVMwaeJpdq8Yh5nIFlC9HaRRUOqZBZBSLNZ6aMjDCYct8uaFL9qMObEkIyICj1BbmHZXhxFxCQY+yizcJVdCW0436lP8CmaWiGytKbNEOMMG0JK4kCZplQDs711+8MHHl8f2e37PP/0r796+8+u/BODH3/5Sv137Wq8pUfXT3TEGo7O4NTPDxFNh4fE2SEoMo30Xar4nBvAo7/vl3EVPS7t9erOX8Ol465WI782XBWw3dwCsP9lPZKZznkx7bM/28y55R/X7PN/c3SUs8egZ6bIsOWf2crd6mwnAMk2/6yd/8tM//kPf9ifT1Ux+BEBYXMUYSkycRlZUq8raW2LKKYkk034E0MwzXRbOa7OcptCUWU6gdFyq62meikT2RMoxr6ck4sOAvSzLbj5s/GAKH0fIviP8FBAlHmHnYGUYmZPlQm29CYTt9SFprUQ87zNQo3D/zNuv//IntVWfZu44xVu4n6dny0lZkKg6jsc9gHvzK/fvvfrs+cdldzVdXKe0B3C3PLHeMkmStC7LJBxc+t6oK1cU69OHnzwPRqkJzXOG0EmrrhXA9UWBMHhwxHg7ownEECYxxqlVTgUA0Xx78+zBxV6t7Xa70xro0GYszsySODkFDbR7612cg16K8wRxBD/BQxY+4NN9kEBAoIF8gtfx0sKJKJaN2r1TPLYy/IAx6VM163HaR4BDNImjYYNzyiFqC1k+tliENo7cIX2PnudlVZ2IiCRVjf6zdU2xL+JUl5angs0tmiT33td1Ne8vgxtHdoKfmYuwYFf3zgIZ42lC2tW2cNk1s+xHSScA7M/cn3Na80xi1kcsiDshEjCF9h0zgG7Xx1N+fpRqM+VrKZcAPGX3NMnkvAosx9zcIZLcpYPgIpwIedR+ZmYd4f3h337eBH2nNIJeSoAO4TQ7rG9uIAp5ZmanXscaaRNXJEMoVHUqk0IDw+SuRsagM1UUwDRNkhMz11ppcwSklLxbKSVJEUnxDbU7M7Z8jO8GcPyW9oyBbSMaC0JF8O8i+UV8CzuHjc7bxu9KG6HTHAwKrsCQeYxNoW9/d4uICfmwnj3zZuYKY05MwjDEbok5TdNEwr1b7z1xArAvOyIy62bmm6UopSQisRIze9EbJxFi7r3xKFBHBCEcwgZiCEUOSyJmYXcXjxjQMcRsvRk0Kq8hhiKKwIuc8zkSgSkxu6pqV6LQ2DCABKMz6mVTjIerpffeWuvaNxTLUOCf9WVDWhMcHX8RnRP/YBJxGoTCPEYJZGZuJszMScjPLNuXKLb+Ej6GNiBgqD6pm/NW9e0OQ2GkUPXAyCmYYspiBIWbqZsqhtpaiERkYFNSiukwAGrkgGvTVmMZ2ST6OgalRCm4gcNq5A6FODFzgKq8OzsnzgzZzxdPbwnAYX/v0SufeXDv+qP3nlzvru9f3gPwja9/6+Z488M/8oN5Mkm4/+A1AP/3z//iV7/6zhc+94U3PvXmhEmEf/ZnfzZ0Vm88euW933j6xc99/pV7DwO8NSWBNfTWl9O+7OYyA6hrBSRqJJJkw1jqALs7s6SUUqbYOzro3Jma2ZA4QboyUYKwmQUWrpoyXCSbaixPxxTMTM04MVLuzACaoXFunp4bP+/geT8fXgFw19djbfOcHRTeh3D0OEFyAkONQgOSygTmY23L7YndwhqcCumyEOwqS7HsvvY6mMoV9LTXZ5Z02knZA+gmZm7ssRePRoopKY18KRK2rR2HMZxZMpgHJsnaKErPTvkNYuBODB3Hx3ZOkMMIpnqOrRERJlYz705nUue4gLfAeHzvDTho7HJDEkgewKswdzkYKHli5oBTtKWJyOFw0L4CRFv60DkhnCCxrnQmBlMwW8zcNdqB1pqZx1JUNkTQSDDZeBUBkRrwc7VmnkRib9OdlJgpwMgikVIJq9p67806Z6dEo4l1j1G9qmptsaVPKQmIiVtbzxwQtd5NU2JOSVetdRQltVYWoZQDIxLDiK46bSAlYEiURYQhpm7wlAI3AEgKTGTVDtM4cca6mDykHKEhen7z7OriUOtNliSg47oe9lfBVvzsZz77H/2H//E33vnq577vtTntANRTVaJ5nh0D4T5aYqZohJwQmS/mVvsaOxBTMzUpJSItRBJzUjN3JxnD895rYqira9eNhRnRwN3VFGmaAdzdHU93y/XFNVnva9+FwLiulChzoZwklaq9rzVKfxWoW8BozzM+B5t7sL62NBwiwjRNcVVsh9Q5jV5RkMO+RFlVc0ro0LY0yJwygNcf3b8+HB4/fv748fPW2quvPQQw7y7VausNUJ7YpG91bQwxOm8v17wTUzhURMJrGtVETily/AQp2HgxJFLvpiScbJTgiNqWiLdP/XYSswhUWydj3/Lr3D0CkuOkHnXbljk/ks/6MAoxM3EqZVZfz1OhM9ifMZZXNMIMzWLAAQ27FivgPC75DZ5nBOdRD3hUHkHbMhtdmnoZq3vs0rHifZ92X/7y/as3vgDgb3/1nb//0d033nv6zb//7Ac+98ZrD19NswM4oQF1sppRGeph+/QupCw0ydkaCY1KmRlIBh0HdGJo67qYktahjJWcSiCgg3ZEacQxuIBZOOV5t7Ta1wYgZZi3WmtimXf7WGy6Lu7kurqtprIRvIxITCEixOOOHEp1U21OYaMa8yC4eyJhTrV36IjhsO7WlZVAFkv+tqzubsMaLefgbVDUK86ReOvjM8NnDuI54XJL1+MYX8WnHkpcyQFjciFM8bOu9Xme5sNOajsttZ6aRG7NRUnglUibah9xZcYW8B2+rbXPGcCH7W6+f1BqUg4/9M/87rwqgHf+7jsP88X1rui68Kld5QSAS769vYUIgQg5eUbwKU0dJ3We8hUTZbsFMK1YllUZu7x/ZXoYKSqk5L1lQu7rstysp/EoJBdol5KUtZkDWNBab84umYP+EDVrkYRJKMtifqvtBg3A7/2jf+Tqd33f+zjxKw9v7UZkD4CsOliRnchYBljfSUGnwpw4WWJ2aR1AXutk4LTz1otc3lkD0JZlX0pO3E6qTU+kG16TndyJlkUv9hOAlHdLbSmlbrbWY9wU81xEZG0uOpOTEWwEcsPI2CEG7zpJCl2omd4ut7Up/K56AoDdNcmesZrjWT3xRAAudlcf3D6f50KgRfwou2V+HcBHp+luXdSW19/4zLo+f/7sBGA35cSs7aTiBIS+FEKeD6eWm1y99+Hyt77yCYA3P7P/zJuH1fr73/iGtuVTbzwCkFf/8MMPDlN+/dErNCCskcrR2Y1ZKtA4MRUAdVlLmU6tQ9tuKluibCIkoFftri2M5UxJKAlF3spmwetqTm6s3QYwMoQw1mJhICLMEuMJIoknw91F0gDFSggVEzkBHo0Qqppqay0l78yZhMf8IkWeNgiqJmNLT12rm+ecUcyan5UE0X/yi6yxsfhlYXfdeGRbTEvAGmLJM/4+IQDS5OcMPveu5jCi7eiAS6KJGeyd4HEDNfO1+rGn3e6CeWJy1hMAwS34CGpdnc0JscMM91BWE5JL4BLAsuxu17L0mdIl5ysNA7aZwoR5LpO48ja4YSFCsu51beCBMlF1uEVZ9/IO7P8/F/MfA4I/umgzU1PAz4Jc73pmgcdCZYv4YfOuvbe2qqoPPYQ5lFmI3F/CPcJ8qUtrDUwpRZIXnY6nHe+kJPeBQqHzvuE3m26Q0UZd9X+0bPo3+SPb2JC2hQgDLpub8sWQgkjiPLGNnuOx+eBmw1nAnCWlSONyO8NNoh63nAnuMugqyZzcNVq7KU9R2zInEXL3XmvvOpfprLAQTkRm4frbWK/7effSZH+8YGZa23KY0mjJIJumdIsyiJ9WKAmTOSLy6KVcGObElAgR1gdzU3MzJ1OoBYyPiMzNgyYycgXOA8T4eLBaPO0IbLBqM9OUInsRRMHaAxG5nj/gyiQcO6TNnceMRCnOkD7Wb2WMLWzEPPbe+xiYupmllCJQM1xOSchhod4208FxikBidyWq2g+HQ6hBtakTSimcJPj/ALgwETmZmpn1GGoYcRYyc5AJSzzOTbtDzXA8HkUk/AlAI+RRxnZzs+HYjbeDRCiTpIBqu4G6TVK82Xq3tgoA77/7+M/92f95v5vefO2tOc+yqXQfPnz06Tdf/0N/+A/8r//b/86HCcCHH3/0p/70n/3P/7P/Yne4fvbB4//2f/xTP//zPw/g0SsP3vvm1/eH+Sd/3+9tp+Xm8QIgwa/mGbOud4+vDhfr7QLg7sldxk5cLnYXdSPycKKAYjILJ4rKEICpwQnCbr22pq0AcMlUdnVE6xJZA+B9zaZJqNDk8JjfwXvX+AbSmWu8RvOhIj+rduuJLh6iXDzvAFCdU8nzbmeQWnvvkY2lF4eLWpemXfsK7QA8F5RkLF0SjMaeWDLc0RbSTmYHTkoKoJOfmO8s1XmW/RXnA4BVvdXOSEwRYzzkftF77y4O1vpyWgDQVHbTjJIEtNYTjU6QPPaCQ2khfl5nmhlIyCLNeMwoyRG83pLPTXrwBImo1rrddxFSSUMW7t97KSpnTuxwUYx+I8KzqbXWWksp+UsCquD00ZZg2cy6mjsxkWK08SCDqfEIdWRGknQGWcvGuT3nkpy9Ku4en1SRUJNq751kqMuMwMTEbKAz6UqAMk8zZiI3UieLhVJKpR3XzHmapnPnsNkxbFmWaZqG6kw1INgvCwpUlSkZQZhIpJmGfICYllZ77/tpZuZlOcYIPkk2s2Ya0e5hZiFmYsfWAJ9Vl4Cp6hlWJcQ5JaCsbV1PlUjW4xrur8efPP0zf/K//6d+4gc++4VPRbd7cXFlHcu6RlJ7XI7EsV7IMX6OHyCUMtt39PNoc7sOyQhuJpnH+NY6pxwRuroltBFR8NZSmiNd/Hh3cveSsmiNUXq0X90XipRBcEoJaXvBA897/pBt+igiCvEPzF+WC0Vp+/z58/hRd7tdSmldV2095kHknkJvLEjE2tcOBbDL8uCNV6+vrz/++PHN3e27730AYLefHzy4d7jYtXpceotzPwfCbATFexxuRLxYN1Nh0EtViIhY11DBGG1CRyIIk0NYBLTtbim2GTAys5fjAIGkqkzjrRla6YFSs3PunTALcVtWhhB48ypTpHEQwJzU1o2vKzAfE1kdIWHem5oRe0nsJNs+v5Ml9x7A3A2rRSLESZbl5K4ygpDZ1EWSiEBtN18AsHpa1xtOy052hvbGaw8BXD788td+7dsff+vjD95/fPPhk9dfe/jGW28AkOsiZAfUfeLdxDlsRXrs2hI8p+SbFI5col138pA5nE8kd3VzjAwWxNATDOIBBh4dDVNEOjo5C0VjqUFCITBHT9G3y4BZjEl45AjDXd1dzVmQOCUbtFhmUnNzZQyZ2FgImAHGjH+g0nV37Qr2TcxMgJ2D5baVr7qHhy8CvYbAmJmhfhaMnPP8WNLYHVNY7kDioJ6YnIQRWxh4V/WWpM9TIvOmQ3lMRF3XkglQYqQ4JUSYybp3Vy8p/M+LrZbocO/w5PTs/u94+/se3gfgf+mv//1f/MqTJ8/evn5wf3f5/JMnYezKVxdVVVsXzwziEut0VXFBXleHWWIDkBPPlLVDrXAvenQA+2kCqNUl87qfDph2IRwzuzUSNeOSEFQjsyZIpRy1p/mCiO+OFUCeU8/zivQJFn393h/4qX8RgH/+1Se8yr2LJ6fnDt9NAiDz1NUANyirDUmgOQkrW/dmqoVziNqSEEHdFmGq9SYqUQIRzLoL56XpfLkD0GCkArB1vnnynG0HIOdJQL12iBwuJqMOoPW19lOmHJGkgI6xGvdN1c5wmqcLAE9vH69dd4eriQzsMR1YdUnZ1nqSqeSLy0H+LDxB2lrv1pp3ifKDq3v3AHz4wZPmdbfPv/rO+wCuZgagq/IF0JFmOewuQq6y1Oaiqxw033vv9tsfrzOAty7fOPab4yfvP3t2c311sd8/iMvVfV6aO/ZgexEuTt0I4ESeQOXdb38MYL27+cEvvt3q7WGaam2mYVgDxXqg2dIrGwOYc8mS0LtZ78CYejMZiJxAkiRJGktfVZB2NwpNk26dg5qLiFk/G/RExCPpSp1oWFEirzoi5GnQ3UIPFQWfA2zdR5AWETtbaM02F7pIgBfjvrKxQoyAld7FjQkhmSySWOKLLBYeWxznixjU8+lBFOA3IyfmLCPPW2pXcQYcTYNcRkbHqk5zM9mVOZnWegIwz5jnvNt16LIrpTYFoI1AOZX72uW25uMpGGGT0mXeXXHZG7j1FUDVRR3kxpR5UyaY9Vgpu6rDyXOIGrq6a8vTHDbm37ZV3XeeoucV+st/iC1YyswJlFkC5hphCu4IgYaZjWslcWJRsI0Omc+KAGY2Qjd1tQ2fzzHjyDmnlELtX2tNKYeOz51CBSkpnCD2nYf/CznJb+13H/K6uK89wJ1wd+8OJkljZzvoohoh5BRbwx5ZuU4Iw+fAUhipRaQ6ZWEAiQkCV2Vyc9uMK4PKT0xhu8MGC2ytmVliSUw0kJOVHKUUZrYNuBtiBCJRN9/Ip6AtoMGs2QZ2HNcisYiRkcMHvMbJYhPskea5Vctyzol/eeolItpq+N9jiwbXlPZmVmvPWSIqIzkRGTvspTdIR5wsRHhUa0DvVmvNORNF1/cSsRIEMmzZQxAhMyKoqbk6PCqWLfc6pcR2joLcxO0RUsuDIO7WjZkZ3EZxiJKyqsaWx8xOp5Ofh0dbslVO2ZMDaGuHEzETkwQ8BBCGEFvX4dvdVjgphdPHJCUPFaQKJ+q9Jy7uLsQjSgbEnEK+wSQcXlem4+1dYb++vOjor917BOCDbz/+r/7L//r2br3aTafjGm/4W5969U/8iT/xu37s0z/1x/6lT5589DN//f8AcH316Gd/5q/9s3/1EQPPkgAAIABJREFU97318DNY2uMP3ttdXgB4uqwX8+5f+1f/yB/65/4g7GZ8vK0nUlfLRIfpEM/1VMpO9mglJW6NXkj7UxEInFS11ih1ADMmT0lcoE4Sq6G8W5BuFR2Ucw4ZY3YhXoQJzc+DNgcrMYibSGNSKgBOwNFJy5znK5SrxVJrFUDZT1XrsR4JMpV9dgmDifVmOlJ7wl4Hpm5KkvJ8kWWKp6bZkmY0wc1dK8SX+31fFwC3fb2l1Hazy67K1H0g/3rEyso5+xzb/Byq6jRM7t1c3WDgROq0idBjb5p9a/bHh3kbXpBTlnGNqsPJunvaeBFxFIQWqZRyzng+97Mx2fxtvAt+G2NiYz3eI0yUmYfVjJyZu7feG9wjsEckm9myHKfMaQuVcTN3H1FIblPK0ZC4GwsD1s0crsMFwOc0GkqiQfo1dSb2c2Stv+DZEod2PQ4MZ4rMzlEWUArfCoM4Z5C76YvNuZp3RUostLlhEIY6MxNmbKl1UQCZ2bqeGDJtrGmU4sTdzAmt980YSOCXK57hODB3T2KrqY1mrfdOIpkzS3Y02lJv4ycxOPuIvZx38/F0mnfFllrKtMu7T57dRPLC5eX1t7713r2/l1/94z/1rQ9/DcCprtaMU1rWNU00ZsnWYRafPFUVlDhz4w2OpcdLCeebQQYB6NiS74QUSuTEHs2iAxTnHhNzWmsDsK7tcn9gUyZI4rAbJIE3F4d2bV4TST6j40ScnF0Cw4HNURPE/qHkH+JD7b0x7MWKZlMCF0lngpd1TTnSa3uestFogNelrisloQevHC6u9x9/9ATAu+9+9PTZ7ZtvvnFxOemmiGDxTbioZjzaZx7f8azLGidRq67xOHS2IeRhAbGrmTWVbdrm5to9EwRksBDU1NrAWZjVGm/Jau4K91gIxjW5DUolEtSInTeJUxC/1cms5yy9U2yj4mFhYtnGA6EP4RBTiTj7KCDcyR2m4eb0be9B29S2D0ksmCFERZJI6tqePH0G4JUH171BW7+aGDhGj8Fp/yPff9HfvL758PS1r379a7/x7jc+uAFw/eabb3/uVSS0/rzBLpgBTDK7a9NOTvAUUY0CcoN7N1KwiowAsJQyOYiQc9ry2LoBqWR3cyInDzcKAEV3V1taLnMkU4bTMk+R0NlHiJqqk4V6FBQYNaTQsmodGHmyRONSN0Q4NDFvSFShgWUyy5worDdAkWTEaiGmpe25i1X3eSyyiSfdiWhLqAtxCjunmJ354MyNMGwG++iNzxInZWIghzc3hg6SyNEvd/dKKsdVu+eQXte7Z1IoNsbxzwoncaraV+1afVUA2F3tl2W5TV3uJ+z8/tWrAL5v//vntz790d/61Xe++s77t8+uyg7AfDg8vjuiFEc+dT0g7ecU2pbqVZhZi4AsGYCWEoxdmW0nvr/aXQFY6xFIpVwYdGkaH1tJXI1kmpda4Z4KA1CGOnWWlOfenWiK+cJapnceP+1Xl/svfeF3/gs/Xj97DcAfTGlPz47PUsK9q4fPnjwGUOYs1BgG74kCBIhwROWICzEQUiBLmmVncRNldFgEMOVUWutrVetOxKen6wgUIwjny/19uj7cu34lErusa9OFvIu50gJA7eSuQhAkAjNWpRhtqBIUWWlSmwQXANqulJQa1ec3T3KxMTW+0VykVV/JG+9P/QTA7o4T0bvv3VSVh5+6Px9eebA7Anjv7tdPx8tn69177z3/kR/+schy/ntf+YVXHpTPf/ZBnr3qsziThbwym+SF8sfdplfeBMCHe89v3i+EL33pi9dXV6QFwO3zZ5eXr15eHNbGiPxp6gCcGzNRyoxpvcu/8c7XADy8nzonlsQltxbbWNTeiNkhSNOU5jHEVLTTui9wVYBCfB5GPGJOzGrNOzb9w0hbVR/mym1eOW55yJb8yImcXPvZRbxVgcQMg7pp7DNHTGSkiBELu43EliAEuar2M84mEPHw77BMRnx472YsIooWeYQEEpamJiDaYsuYBAoykiHkMAAGDYEiI8qkvlVTybwLSE2lzAAcZW2UpovWOVXy2ujkAA5zmihBG9maKUdGxl1DazPyxbGnp3d0twoAmS7ydCVy6K3VeoKfAAgtBvTVHDvJc8DdGW66qN6ta5VyIM7BgWq9WzPeJdPfUr35j8BwvmxReVEub4oAd5VEhBTF9PiLzL2ruQmcWL67yBYRSmP6r73HxsDUiCkgSmFeZmaSRIQ2IvwopmajNx3H73lc9f9tS6F/mI4jfP7/UE4HOc6G5e1rHWZO1HtnUkQFPmz3OgSiYw1r7tZ7IxGmJINaRWcxKIziTZyyELmrQNE3uSJCZg0HdydR1RhRELspiCSc6dsvo1t87IsQqciJPK2LxYIqlsam3cxBLNK3cGUiFiGmJMONft7rUPB1YuIY/ba7D/eGgzbhUxjM4sE923WZufXWNIikvhrymAc5m5upc2wVGEBzC8m4mcWgdGytjbR7SnIWDcEUxk4wt2EI3oKWolFhOAhnpM53ZAAJj46pdTeCmYBiP9dVYSopg0h1CPvj1XBCkcTuvffA+kiitbXaWu2NefiPhBKgcCIO63a8hsgs1VSb2gu3gIsI54RIPg3tQDu6lLoeU2I3iGQL1QJRYiEDHMbBjYcnmSRZO73+4Oor7/xKxQlAOfFxXYvg7rjuUg6j+ul0urw8wPujhxf/wb//737q7UcA/sr/9Veffe0jsHzz5uvJDKinpwuA1974zL/+b/zxP/QHf9J0NdfLiwOAkjGJ3tXjgwcXx2d39ugBgDlPYnSq6+l0vLg36wjkziJiSuc5jtmQuTKTE4g47ZJrAVBJPrlbV849lWIImZU4EyW1xqoI6l40dylpypbKanaCAHi61M653LvI89VdRW0avCTXlbx//OHH7vTqo0/F+wVrt89v97uJI5aYc9waVTvgwrlt3IDunolJikm+aY1XN2UAzzWd0mTlosncLEzPYOLxRkeXpBHTOYgky7KUUsbqlLn3rq0z78A0FAzModnf9PCbPApG7hKhmj6ecXJzeCLS7RHBliodn/xIVHl5JB1oHXwPxsSWUiL26WwdHxGn7jEfLUXcSP1lDjZa75J5bF6G4l5i4B2/ee+d3HJJ4GRNq9bRPhnHlw05/Ut0g75WZh6hvADBYt0hIoaB+4KaI5K9jRCIMeScPDBikZdeYluJppimyRWn08nPg9IpSRgcctqSChCB9KfTqdZa0nTuTCgnNVUHSeqmoeOCIs8TDAoXoxx+KinH5USSB6kh0qp7wNFdtZ2Pv3/gDo67xBJI0vObE0BJys3z23naA6iuDx8++lf+5T/6Z376T/7Nv/O3X3njMtLOcs5lSv20ppRHW6geKWtDaKCGQT7T86bCoWNUTyGXcGdyQhxPRJBEvXURkpe21iDiJMLZ3I/HY0RPHfYXbkpsxDboUw6ClomN5dibMWjoIsydEXMrJz+P0k0DeeXuic+sLG+tOSAijx49AnBzc3POKp5zkZK240ynKcPJtdalcy6xhk2i1bUuy8Xh/v37nwcw73fvvf/hu9/+8N5y+crDw9AieYMzwdQJ1nWIYEvOTGFrJJJtyNJ7h78wA5/ZaGa2russmZNQjG9btV7dlTmZ9QhXXtqSc8ioFSyRL117X/uakEhG3qxvP1k3FxF4FNMveXSJiRKRD4CWewJsqBMRs8K1kzA4lg7WdRvkx/PNJCCOLdaQSEe7Pk9o7Rx7PKwTDrU27WcAS6sKME3r7SJZHlwKgGfr43lnzeS1t6/euP6hb3775uvvP41Z8dXlw70cTjf65PltUwdwvSsZYGoKIx2O3ETJyEK2DeKAShiIPZu2rn2SbdxKLCVbjIXI8fIWtHtvPfHclzXGzbmIO/dWmWgqpbcgvXcNjLGM9U6oYErO1vowsuk2oYCcq+oYcMckIk52d7fetkUVREiErfnZ5tt7jynG2XK0eXd9K2W0984wABmyYZX15f8du+hQlMgU40jYak4EFqQR5scMGDmuL6920/75Tb09dQCfPkxa2TO69lY1yrjMGVIMHgqs+HmkY0pzbQumdFNwfH4C8Ppn771170ff+j2/8/YXv/q1v/HL7/761wGclsdPT3fJd+yg2i8oX6YMoLf1tB6ZZvQbbW3p8TFYmC2joOZWaTcdoqnj4k6ttiWltJ+uxu0o/fri6tnt3el0mnZzLOk00el2LWl3Ua4mnuraAPy/zL1Zr2Vbcp03ImLO1ey9T5N93q6aW3XJy6qiSiJFAWxkSwQpgm5kA34SDMMGX/wf/Gb4T/jJgAH7xT/BkB9sSIQNSqbZqdhV3arbZ3+63aw1Z0T4Ieba51SZFmCiaDCfMpEnT56991prRjPGN4xP9k/ff+sf/P2f/Y1f0Hfrq/4KwOwHuPcnJ6VMV5e71foMgNYDWFKyhEREXgnABIanrEpEBnGSiHA+mCeinGS2ut5sbvY7AHOpnAZOcn2xFU6tI+pWh8m316p8MuvpfDkA+OEPPxa3s9MROl1ffr7qDcDXvvrg/PTebtpNrkaVUKWN3iuQKrL6qOnev/zDHwJ4+XL7/jc/OLt/bnk8O8277RYAZ7/ZpSqbtDqbcH+9WgMYx8PlyxfbeoDnxCeoLr4D0NF0crJ+bcWYXDDv9nF93n/waL05mepVn1c32xcApMuGvhR5uZu+eH5JfB/A93/w8bff6R6fPj476adDIe8BXF/VueyFV4mCGGptTG/OjEyi6K928vrCAXz47ferC7lcHeYMRiYAJ6vxcrd/+fp6XzGu751tTgB0ieBblqq1GLNLe6qrqrg5HALTGvMvagYRhJi74661tlAid8Rxd1xXdm4gMpFGBVQrWlW1ipC5V60hdhdkmLMnAlLO+6mZrXKfiGSuExH1fW7Og2YDbYbcW3AYM8iI3KYaWmgrKomsOoPJwW0zJGZYikI9VqJxXktDjcRZU/pxJNdkoErgEYBgLJalHxkjqaFMgziAk57hZZom6fjmatt3GwBdt97VYbsd3myx1y5v7gMAr2RYe8HusLNyM44OoE/1UHE9T+qdsqcupIU0l/08XU917sVMidIaQJ1VzcAJprxsDv9/YHAcu81aayeJgakUdYu6q/lYi6FjSc0HYW1p57VWg3epv60z40x3TynlY2ZqxPcGXY4ZwDiOx0mWiJgehcaSMwfJ9M4PanfmHfzXWjKCPZyKbQFUm1coLO4O0KIpsASPAPXIywGQhap71cIgSV1qgSlxfsAZMFsMHnDyiA5i8ohdQGavPmkppVQr6/WmzNp6yDFHiEKU1hHTNpXi7kW1lhJnXIcUkcacJPddrBmmQ5m1BkRPSHjxrQB2/EzNawAsQkRg1lTZizjbYufcDs0jWCEQwknmeSZqgBjiqBK9W613U9MYZXKDciyDqBH36nRIDThsqhogyS71wlZK4XDmNBFTY3CQ4a571HWRmjGEk+qynzNTVXM69kFHzX94se8O7zpJ6rfilFJK5BVIR8wcP0lz5aumlCRzFJwA+r5T9aPpJorqUHtlSTYVX27QKGyMyN176Tx1ACrYOJVqnSSrFdJ0NGA50isW3hAy8zxdv/vWw//mv/6vbvb7vU9BvYdU1TIMq1cvn0ek3VtPHrz79IlOh3W/7h7d/y//898B8Fu/9Zt/8r0/+uzTjz//6EeY54f3Nj/z4YcA/v6v/tqTt9/qhcru8mZ/ebZJAP6j//i3f/GLl5fb56fn+dG9+23JqlDT9WptcGiN3p4VZh4RvCmlUDuF+RGuc2u4Uthdb+Yyu9C46YYVabXbXAgBnBPq3O5e4lSQLHUF+cbKm/0BQE09d0NV1sNhquTo0BzWZb0ZRWS3O8zlkDIvrKKaUoLVI87JzGqNLKBspcTzP0mCOnEnq5Pd5fXN9a7LA4BZUs0r5bFAjGWJYnRJnYgbyBbckjOF1LTJ3hfJDyVhdyIybTydlJJIvqNE9uMp1iZrrclqDzpmpixzmb2WmOb0KYtIwAUTcbxhZO7kAjIidrKfnq7vp6fgUGOHQ5k5cXiZQrKbSHi3243jiiVCl5BS2h2a6n6e59SyaiTMLEQmIpIjZXa4ubpk8WHVz3MMW+OZzFqqU+tmjyTL/X4f+UxCR9kbx4DD3bWU1OCO8becczrm/ZTDJBFzz0RJJKWIuIuGLf4XadcJlhFU5COoNVoH1eoppfX6hEHHLUOtVRncZRZxUIBICHQ4HLrldGwUD9W+76+3e4MTe0D4k6ZaK7SklGqtc5kWLJnU2RLnrutiwFbCxi+dJJ5mTf0QQAJVRfVvfes7+7n8/u//0W+/++vhDtts1m8uX4Oo1rrfzzG4iWj3kKIIL4QhQoxyaq2S2jxPmlPUVA1MYT9mJoJBJJrKxmBjZhJzL2U2UISrnZ6dmLq4Jfeuz/uyC6xxIk5wJ+/7bAbVaVFfqs7W4Jd2ZB/gVrWhS6PIeegllMHTvAewWg/ToYQCZZqmPloyIpE8TXsiSiJ9l1p2EYvWvZN2PapdoxqAx0/OVqv+5Zs3z5+/END52RoAUX+Yt5thBeCwuzo/2aCFO7bnER2lzECk/9RafXkMHu+eYegzSyklwFqpyxK5ILW46ziuAHDaWNVSarWoE8JsZSmlqIpS4uNlT84SuamlmrdFLkmO9tvJ5jK32k6YiLrAcNRmDcsscC1lcnfJfPTFCafgkplbKaXJqWIeHLURc0xe3Mlqi4tOiasHXXIAD7VyTitxm6/3AM46SH2zKwct42Z9/s1vnDx4MgC4Kny4ebE6e5T6twuu5mkPYCd2OoIxad2mXPtOANR5Up1zl927uRbMEdndSF059cKx3kS1Mk37flgFZphTY8WbVSdNXe55VNd5ngBonXPOWXpym6c24EupSyQaVzxYrQA4TDNDmJMTlVKFU5YOQNU5ZYbzAlRr/hiRxIxalciDmswpEUliSknqXJdULjkcDsycU3ecUYlkdyVEVBO6roPVmL6LyIJzq8vjtwEIiAic1RKAMh2IS0oR8t6mNMlYSRg5c04yvHz92mgF4Obm+SYndJgPk6nGRiuJxK2dQKnYmDOA3vJhnqiose1J+5UAeDPtunU53aw2v/Hz3/1Hv/DdnQI4PH+R06iq5VCSgc3LfopDhIiK2TRXE6tpAmAo5hUVmJksdzIA2JVpKgdFJXJGODmACuZ09ebiq8NqtR6urq8BTLCa5NWbi8EG3+LmGv3wAEC+/9ZhdZZ+9Vf+7DTv7cWTJ+8CGLJdXTwDpzwOW7vugvqW8mE6SLHNaqiTu6eoI7u0yimrzgps3dBnAKWj2b3LEOmfXVzkPMYs40aR+hUerD/98mLsTwDwtL64nN+8mXY/unj14ubZZ68BzLspqz0a88MV0fYFb18CePc3fvnSXu3k5vQ7T3d0IGsoANaB0ROfc3r4r/7ws//5f/s+ANk8/OMXn/er9LWvv3N+wm/dfxfAk81QS1/H/dbyn3y0f3qeATzcnAyr8eQrT32/ffbFJzmlLz9/BuDR41XqNqVe3Hs6bstn+90XAN79+slwQrNPREltNaYn0UtTWad0//nHrwas45rPqm8/etrZm93Nbhg2VgYAX3z2elzT6msPXzy/+ugHP9ycbrpVAnB19ebs3umjR49KwfOX0zg+AjCV9Pr6cNJncs+Jg0N1KNubaf/xF6/uP/7Gfj9+/y9/BIDt8uvvPlzlsln3fTeoO4DtfktEm/Wq1kMmmJgs81ZmAVEpJd2xG2QWV40iIZ5+ZnBTrZpSZ1q0kTsoM5ViXdeB3Cw0UEicrCoUJAJuVnwIis4G5JzJKTX8gRwOwcn2RByhoVrnoK1rM857PNBSSuVQw6uoqjl1wcmr5sMwhMKylT3sVmvj3i9rD84p91zmOpe569bbmQDsC6n2iUdnZpum/bN33loDSHjFSU0ZTpy7uPFL3ex23c3cG6279SYodxWkBmJ0PTvLugeAVc+j8+61933XU58jxKpsLy6+vP9wQJlvrp+/df9eNQEwi52cnBBBDZwYPyW7dZRa7Lfccfw4hrzUWiMdxr3MyvLjkDzmvu/nWkIpvSwkSuQWs3DOWedy5MoRB38x3R2mkPNd1C0Aqw7wIvfALa3jCHb5yenG/0N4sig4YtJNi7X2zhfwj2k3oG7mvOAe3TTKEZEspNUWsjjB3TRO5zQd9pF5kLNAXc2qzlH7ZREi1FrMtMsS0fIMrzXuC6EldMahLQ8SKYGrNmEIhKG23++Hvh/HcbvdApgKSNJhnsA09GMYatTqMI7zXA1etMa1Ud2qaRLpxkGslMOhtWRJ1HyaJ3cFtb0OGYtIpE4WrQES7oa+KEmSaZqPolq4ZxFnDupHWBDcvarXWp2ITfM4xp01l8I6CyohO2QO+AK3yEgG+tyHI16NEmdkXrAGi2nabMhdN/YtNACY59mAlDyJRKUXGT0RU5Bz7DgtKu3DYeq6bNQW4NEEiSRYLaWQ5GWJAmZer9dRfM61SpelywBqnUspnWQYuVqXmiKgFA0ORSklLsKcO2Zy5r7v/bbqEFUt88zM+2l/b70BcHPx8vXV9unm/ry/7nNvXuPpp+VQzFNic3ZtQGgiSlIe3B8eP/0gDat+7AFQx7PO07Sf53k1dGFD3u1uri/faK1MJZnHU/2XvvPzv/yL353nwygy5qRlF6m6r66ugTrt9l4O4zDEqO4/+A9/8+T0IWe9uXl5ff2lznsAPXc5ZTdzxzxPIUIEME+VuVPVeTrc2q6JzD33vZJXd8orANvtXvtNtzqdCD5Xu94B6Fe5Mqlqx5JXw94AoICtH6/Vt5N5f4LTMwDdsHJJU3VzTl2CSykTgH7I+5vt6cnJ6el5P56EjPBQpvW4NtWwRk7THJvm3GUQz9M0SJ/DadoPpKwHNRY5PfNpvTUAyKuNpXzQqsQiHGShlElyCh7C8cXKwkuOe3kcx7iQTJ0k7afDVObG5F4kQqrmDhgN/YBbemZV07hl2tQD5mbs6MfhGHuZc9Zi6ua6sLPNuy7lJPvDoczzMYHhbxeDg4iOqrajecHMxm4V4j2tVpuosp3BwsJsocKK0A2BE1FKHEv+vs8spOrzobhTn/t4o61SjMPBkS7gi6IbTRCOppMgbzDERe5xqzpcuKYWvqkuS1Mx1KpzUdU4MLV6z1kkgiPs+LqA28FKWgZgx8f9Qi8Ds4AE1MBBRK3cMXMyNzJ2r2THA9AJfd9DnIhizloDhB7f3GpeRmilFFMNO1Nb2yuDEOraCLJtQ76UbvY3X/nKV//hr/3j//F/+J/+zt/7FoBHj8+rXUVuVrq1QcpqtTGrqiqSy6EcuVwNxiMBBwyrG8VjHRA/YqYBc1I3QcB7Wg4QMzNlYivm1HjRmiR1WXyekLzrc8SatWWKwxjKkBjyEZMjpZRYvAEsb/czTQh6Z/R3RLTU5X4zr+QSQ/Rlv10AYQcnCa0hxVYlEtWSSyda50ME+nTj2b21pPsCuniz1eIAnj5+lFO+2r7JifJquN7vAKy607mWap77TMKR8niEjNwdeQahjTzCUFQSUeYYfpmbk3MiojRN+9gKInIlQU5tyGEan5TAvGi5ja0BrFah5MzQdk3CKVSg0fm3603NmdrslhfJroV0OjkZSWJoAz2I1EkhzMKQzC2glIwCM05mjT8YeUYW8CqEHhDq7owAerEjUhmpVvayESu0q25JyoPzFYCT2k2Ky8sLojHJKdMKwOGwnw/7Td+vxuS8383XERkj7HOdGCSUYoA49gOYxKvpHFmNzaRjUhSGbM5WiXMLynKvczEqCkNDJ1CiZkaDu7XZKLubtnBZgscjlBSUnDxQHrdVr/MdXs+iFgFHoIOZ9UO2uQBwL3OZzJPjNsYoyN5uMQtfiumWT9kWULXWAK3HaigsjjnnljepWuYoiZgpMYXrhIWqWXU34YjmRPE4+ikTMmf1zjACAHcAdtOBmIfVmFprTXHRJmIrWuYKALtJVXNHlJKqTnYAkJPUFRxVutS75ZMOwPD0G5hdLm+6cQ3psd3lsHyNIziP+xs8PIcYJAaWGgkVMIYldOOy5mSwwxV1RiDLnOAJ4wmubzCOqIcmc3jzGuMKdcCW8OWu2ArAH37+6qOr7e/+we/5k9XwiO5fDADubYan9x8+yH3Zb5mGqdF8ugLKcNecU3sPdZgPgMy6Gtfu5WraeTjshh6U58rzAZQeen8G4ID+xXb3/LPtXN1o8/wv3gC4uPji6uZweX24upn6bn1+cg9A6od1QqZ6ejZ87YPHb40EQOv1n/z+71/71T/61j+1REKZmsiZ2Jy0uB3O1+nDD74K4AdfbC8vbno9+Ve//4N5Prz15CGA9x7dv5xxaeuPPv7yi8+0XL8EsDpN3/j62//g7/zc/fvnh8uXF2++fO/9RwDuPXxydXP57PlLyv203337w68DyFKCI3JzdT2cbLQEiU2mIpeXh5cvrv/ed36h70cAv/cv/vnHf1k/eP/BvdPxZlcO2wpgv8eTt++zpOevrioNzmMe1wAOb671ujx4+7wUv7l+ee/+UwBToS+fvXhyv3902gsmQwVwc7iSbv3ht3/h4jp99P2Xf/q9HwL4lV96f6rT559+/OGH30Tl6ByG9QNH2U47spkSC3tYV+Z5rlNRuINzn7S0I8ChHMwMPqojK4ib3WzpHMw4Qpdhljlpul1gEIlBa61mFksRceHAZgFaSikKYBwSM5jFnY7+Amsh8KZaZDH6tZBI5iR51hqFx92AsCN0LB5Cd7YsHOJzTrybt2ZGWt3rXAcA08TkYylCVNj356c+9jsAVG+s7t0p0XqqPB0SgGlKh7qGnPfppDJHm9FlgaPOs5mN3Tqkr4f91eV2O64eG4jBYSzfby9XI61XKNs5dWmathr5ApyIKIL28Df266hyPf6GmWMB00ue50NRyzk7YZ4rgKIq0nFus8slJtZYGMLMwiBdygYATj+98Je/grvBd7f03uQKd102fmdBsmTeGTGCNOtJ/DciAAAgAElEQVTh827ZQ7WSJAGIQEJtx24ejhl3rdUaSpPc4YlBRCBu8belBviPyMkRxRRDYc7M5KyLaJSTEJGrOYFTAnFc9qUUncs8TTkl9CkPfeA5iQhNUWXH61nMUpdVtaiGq9SJc85OPM+zWMFijnajYMO1habXVnUwh4Iy5xxijXmqs9aeVkc01Z2WrAG5j3uylJIvkRllybZkm9hLEmbCvJzjCULsYibwzBL33axaq5KwGVjQdR0A7rOZ6ly22/kuB0SY2aNGsjsO69uf7RhfcKymQvt5zDRcuF01CPFHqcVxnX6EgwApnFG1Vl9U5IFuIycGhBoEd5oOSSR5y7M8WqWcWQCmRKkp8SlnVZ8cWTojd/MhC4B9JdWaEgvnCg/MDZux11Lr9rAvF/F/gpNYy+rVC6YsDbEMYOxGpjRPdpgmALvXbyoV87mmvBeyclBa/GIpZXLqUmKKkcH28Op6d9V12e1ABnhbHrvORObgYRhMltWvR8+I0KdElR5hkrVaYa6QeMMnkoPD4Apm4j7GZ5IqyszilHdGN7MB2DtAXLmrYyerTTjfC/FcrFZNpMySpRFJp+k6dylT2peqaoEOBdX9VIW8S11KyS1s11ZdOXdZUgfX/TWAw1YZCq3MzLnn9cDIALwf4QBVdgdcI7sTXMp0pFXeJpsw11qj0VviHdWqiogw55yPzUsM3H9iFJtzrrWaRZcqSy/pJFKq+SJECtYsW/CKeJ7n23xJaz4W5uBI/i0bcChcmBcoa5tSN1HNXI72sOObkhJnHlznY1h0EMI9GVNUG21w2Pf9ItNKRByTbyZmid7DzJrlkAgpiQXm0puQW4jc1NVAxs5NgBRWOg+d+h2eOXn4L9QN4Ij8IaLqloOrt4j/Wn4ckWohWZB+IgA3pzxTjBhTCiGbONzdhQSx4iYIiJzZw9dxTJbS6jVTNvcA6kbcqtbqbq6Wu+74xkKtk8ROGhAQFsqSEwuozsUQGEIYZByG+VD+/d/6px9/+tH/+a//BMA/+a1/VyCKGcEE4hjcaNfn3a6UaXb3vhuXaB9iZtVCDvKj9qApjSObrGnd3do0RELqGZ4gNzOQgcLHFQ+XkjrqGPt5roIFlepmKhYNtS1aG8DVIcLSBt5lwa1RIiadNZQ77UHmR3qNLjEZrZgwIl94+3cJN3c8YBAWZk9d2h5uipVxGADkXKdymXN+6+mjZ19cXb45ABDa37s3ElaKg6EaSrO9NtqIEHPLVAOYxU3Z4/JZCgirEeLhppSkiairBhCSKbEgGsgWy0LLR7q8JHaWRG4UKJTWRTupGbMnZvNlx2JY3NsxiF20SEZCQiB2wtItEwEkBHInNS/hYXFyMiKLHJvF9xHnl6WUar1DCVpmW+SUaFk2prrwuZxD3ePEnhkOcqIC3IBmACuRPdbXNioS8Up4A6Dq+nC4KtNU6jz0Go6e9Ub65Nuba1Ubu5OIbt1PN5yQCY4SKXkxoEme55LScJJomOayu6nNdp9SInMqLEoeQwc1KEGJIdJSWk2h5KCguLY0Puq7uYKcQRQ4T10iA5hDdFqa7hFwUNXqFpjYyqm5wKFOAmFWpWIFQDYWkdmqqi2MSai6qo1jksVwFzqvI+1lQThz3EtGLREBaA9PERHJcK3uRE5cok0iZKGu7zgnTAfZTwLABp6nWlG7LjHRkjJIBDAxuXNqN56IoJITGMyUIyV7OuzyalUq7TDtTDHtAKwPl3/yv/zv3/vn//Kt/mQg2u1214HRZer7cT2MZb+LLEYAJmGFbdn1u20FkNMwjCdD1wuDoRK4zSwv94fEGdfbk/XGegKgQ35+2HLq3rv33qY7v77UP39xA+De3/1Fe/TgxbNXu23xqdt+/yqOsa981Z4+vDcO8vTxw9VQAZydJPDNILgudUgS+1gfi3np3Q/TBKqnQx/HzX53KOjS8GBXR+XzT78EgM9f7F5c1i+f7z/98vnN5fT0wdvhdeqGvl+Pj8/rg8cn7757H8D5ip/eH+365eN1Xtu8KhMAnvzXPviVbrN67kVtAIpzbOwnYEq+I3vzMO//k3/0DQAffXH4/qdXX17ZR19s3brLLQB870f/ZuJ+Hp503Wq7vxxPngIo52f/+tOrl7u//JWfffpLH3wo5dENEYC96cXLy5OT088+uqh5uu4ygCdP+4vdy4+/+Pje/ftDpS7O1twP+WR7sd/uDpzk7GQM5+1nn7354P2vTPO03R7mgwPYnD4Y1yc30/5Q5i9evPjmhz87WQVws9cPv/ahYfz8i0+naf+Nb3wdwEEvbq7Lo/PT3I1JCosBGNb9bk6OVdX88tUnP/fh3wXwwQePpt1nTE+3k8qQqRsAfPzFM8f81pNzITIvTM1wztT1vRhwqNNhPnTcLywtWxLNb3Mlo4YRUJMgAm5GzEmklspZGKJhwmUHseSGWkBd5LswD+P6Aj+dy0Gr96mDt+Pt2M6mroNChIKWX6vWUlU1Zxx9KABYlJtD7Ra+w0wWRAWHuydeHNRuxOzCFWSUARwmkf5kLtL1NM0X5+ON8QEAp2tULTXvd+K83tcRwFw35mdC9xgDaXGbAMxl33WJjMhydT60k3mDNIA7VyVYLQcA83T94OHQd5C9r8YOpsGj6buUhMxixI+/9pTjryRQGP0YZDTeKXc3uNGR6OzLzJqIGWzx3ZgZoGqBVgsyeqzPKFgqHuiV5ioSZrFIKj2WtX8tXwmWwJRl0sF3K5OjlantHbDAJBZZR0CmllM4mLhhimkTMUkUp0LUZ94Ui07EkoQM5jWusUiJdQdzUJFb2B8zpxAvk8f1qa4U1pUkdVYszZITIhQssIWtfSJBh+zuQFGdazn+8AhzlRzLcgGTu8bUprXxQtHkuwaeTkLwCCd1M3jTClOkEWWJ9YkE6NQD3xOBq3LH/G6qUbNKokDALgaWUKzUqvMEHXPEjvIIHpJU9aIlzvHiRohpQrxx3GTGhi5znL3LOMy9BWS7qdLS7xwHEo3gKo3bRZSODpoYhRKRqgUEgFlsSYPqUzbCXAuTCy/xtwGSJwLT3WlISglkMGOWiEGsxUSk1lp0vgXqmQvIiZMIoYEezKxta2BJ8hRJ0t1YJ9sVPc3ZXV1Rgk9ZZ4cmlyScjj40tW5IALIlVdKlaQOLezKoaWnOd6cYJbu51cP90w2AYgVWU5K+Y2g10rBQURYScmdGlkQe0d3sxDaXXZe5yyM8HIIqxABbi6cJlZaBU87MzJk4wnSjvE6Uqiu4c07bWQFYHtLmNK1WqJbmOuQBQJ/T7NPB0s5ToTTnIH91NJ54GoyTpVxrmPdpGEWYxE0P87S9Dhooi7s7dXFSSIx+jLNbXC1QLa18dRq7vqhClW2PwzUA0hrXoTITCY9DADsKJ63N0eworcFh16KJuLFdqEm/41OSO3JzMzNXcqQojX8cbOTucI6P6khjPBLul8dvWPMoGQSL4kHNKWIXib1RclqutbmAmKkT/ls34GhpGvEiY12/vPJSCglHjGgzAsVJwJG8jVibUwwtiGLeE7NPcsSHQUQKr3Mt5QBg7PrlAHA7zjI5lh4yz4djtgiDzWqbudhR0cfi3GhkDogtuG8FjAWEBGFbYMVej1CVxjw7buB/Qg8ZnV5wIiKV0cHgZfweJr62f4MZR8gxLRnULeLLFBCrNb5zIjF43CR3OxkBhUyuzqXOMwDpkhO4sd+9efDDo5hlLtql8T/9Z//F9e4lACusAiNyrcdcklpKTChOT0+Z+bCfj9f00fprFlA3xEdFREaRBXy7dgjP8PHkaKsIUjMyEIdSxpRL8VrUiiofd185gKAgkuRuuqSsw7Wqi7tzy95RdzJnpt00dV13nHYvSaluZtLAc+DEZgA7Q5bSMN1aZw1a2w+bRCDYbbe5467P4ZGZDhNxl0TU6uMnD1/gCsDrV1fb7fWTt04369Op1Bh4F0XqejMr1Ug95TbsK9OchdPihWuICnMHtMyhnvAaSYfVnZjZvGrxmHq43c5liBCezyyiNMeMzClwd+04cXerNaUkQgG2VTMCiQTMlNroxdxomfofI9xpIYoyM0lLhgLcvO8yEbmpWovOZmYnclhOYrYQItgjmYUYTBJDSHclJu7IzNk8esUg92qdDZ67DK/x3CdFT/rWg9OrSbUUkRHAuDnT4X6Zr3bz1aRIUgHwrCzKqRqVuuxdJbMkMAGUEfw4oJioZkonVU8K+u1ed4fS1kRd12dTvsl0iAuDSR0TOQMzuYb1JojyTOTEcLeWRZ8jck6c221xC4mjAKHcJvjCQC4iIqReI/JT4EaWOVMK4UhbL4T2rVYDGSI525XJdS7HJ8Zx/RVXcozhQ8pbayWS0LtW9Vhxu5FABeQkbrVNot2IOiJKUiXZbrLtgQDQWecuSTpyVDWUNkjNkgAqWphZg1GXuDqsqlRQtUhy7vq1UdrXPRF7T6E9Ww9r216tLrd2c7nfzblLT882gQo6PH9T1EUbMndBuaiTGztYVtxFs8rYFvfdNJe6IzoAQCd8ut6XcqpyU8pMDuAKxdcjSP741R+QjCdP35OHjwH82j/+7tVbjx/c3Fyl4fs/fP76YgZwcTW93tGrTy7Ny/jD52OnAFaDZdTTVZ9gm3WfOwZwdrY+G7pTOb+/lsQ6z7sY2qauqzVfzv33n+2eXbz88x++APDJ528M6Xxz9uThe19/u1t1GcDp6WrY5M2pnJxnyVPXzwAenGWfXle7TIPMhxvFDCCx9quTLy9fd5uHTGJLqo5RghT2mty+8qjbnBQAvclbp48v5/HLq/rZ6/0fffQJgHee3uOTR3/5yXYl/J3vfJPEAXzv2avDrJ++OPyBffmwrr/ysN/VKwDPXn5B7B/+zHe++uCrf/oH/9ezT34E4O3HP2Mur14fZJ02dB5PpO1EFzv9wWev8+bhdq7nUADvvf+1Vz/86PVFvfegHzf997//OYB+XOdhtdvvDOnrX/8Gibx59SK8yicnp103vn756qRfna4TgN2rOo7rzeYEUs012P5dP0467GZ68fLNXOq3v/OzAIiejUO33rzz4sXVVNJcHMCf/PlnJ5v09ttPDSquVT1mFG6S85gEprPVOo4bAMqRVsY/0ZyG9vDI0r5zrjGcl+CIeCyTuxFRzgyj1nkTXFvJcDQ2l1pBiNTO+CdtupFSrbXUyT1h0aIyM5GklAF1v+1XjwqO2za+lQQU2ZlNxsixmo0yJMNHAJOy5E2yJGKzKrIf9ACgJ+K86vI5bPPm2ozvAaD+HurKbHDOoAaSSIm6rjORMtN2X2J5kEVk6OJhD2gL5xLtum63v9C5jv1KSYJdKik5ijuE85FI8m8Hbf71glTurrgj7iTOBWu+ehStpghFsAgHPrstc6UVqM7ubd1lRx9xSimnXqIv+ZvRobj7rR6WjvAI0JIIvnARDERh/KYWVOfFTLWG50JEEvFcrdaiTiIiLTvMDZ6IKAm0aUHMSF3NXMCyLO2IJKY/SQigBld3djKwmDtxarLPGFaIBJsp8E+BUQ9oBcHrwgMLua1wywq4y5XzQLemVBrHAVoqMwtRuDsBMOdquqRVphj3Nds/RWVOeuS0cXiRzMzN6pHwepS7+lI0uXtQ3gxu5utx7ONrd7v9/sqEDOLd2er8LCztsDg4re2tIppWWKuzODNFVOhci7snRkrZSW63a05uERsMIipqAYBr6L02EbFjwxnmFGZWvXWOAJ5zJhdu0a1Y8n05as4j4Ss1Fr01nz8AhlBmcoeEJx2A1tJJqqU4sy+xDGreUhEMxTwYuutu1DLt5rLuskJTklJ20dkywcyUinAOqEd1vdrfMLNwT0iMdBzvxEiLyYNPbGZQrXUW6rqcRDQiIBIsCWdBaYzn9jK1qjdRayP3S04pSZ2NiFRrmCayMAubodQ5dX0cCqEkMjOo1Tq7+7w4fXIeyYlS75wn2wPQrvOhU+J5Pvg8oxQAVXzn5ZpsBpkk6gcA3I2cxgqZDbafuz4kJBW1OKpV1TJlrT23CL/DfudFU9czRYI1yFWYEyVhoNoQhhqhrsu7fXWdaX+9RgEwdgyzXZ2mgjKRqaWT+y0XT8M3Fzk9Ef4tFMbJJLYo1pkbf/du+icz+50m9wiOaYKjRVG2aMPjSRj5oRxOCHeuVpezjH6skfQlDLN9/zhq448/zWStn9qAww3BqolGdhnKLM8XZjMjZmq8rhpNFYNMre23xUVasKJqe+gW1UxJmB3uZl6tcR/MiSKv+vjuIJiuwselxxG4nNghLYRmmUq0mGwGlrwuimOMkrCxOHEb8mkdUja4+m1Kq3ltC3MiMytN7+qMRlupqF1MYYQ9oqnN4VAvjZMKITdvn+gSfE5OQJ87dzfXJbOA4JoYXdeZWQ4fkDFyphA4aAsNzZ3MpZRi1dXVRCjObyaeaq2qp+v75+fn/91//98CuLm6/p3f+c+ev/60P5GLq1ctoK5LfRaY12K73U1aXD9WarRkiVmYF3R26Ahyez+P57GIAVZuHSMRNO0EN6/mC96NQ9bbJ6GMWY+II2b3iFy+tZiSAFRLKWa574Jsr1oNt/p/bjPs44EFd1YKVYVF/gs5s3jrt4mMvDq8aEjXjgrGlhRjYOPAQLqrWyHM5DT0m4ePzuIrn798Vmh6r3uau3uqu3CNksJAc5scNUl53NtdygwrpYYxqpdkZNWMhGEeoFaYMYkQzFDmklMfkCRnkLQVvS1hJewR/uIsElCb2EUv3rYOLOKGFpIagbpx2XFjprRnk0fiRxumkLmDWDh3yVlVfsIffLe8o9DwmMvRI0NkpA4CcVoC22IGQERuRUEsaXkOurq7UGDtu5amLiSo9Iqdp7mr0z0A1r2T0inowazdkE/39SWA7avn6/5w//w856lMe6ACUHJzMjg7M2XnkNilan2W+zc7ud5zsRVxD8CQ5sn3067jqRPrMwHI2SX18APUYBraWsIMUwd75KC0oQOlNJgZGo/aIN7ujwSrJSyOIchqGgoiJ3Mma9nGda4F4MwEpjghVI2COOPleFWzgJG0HKIIP6r/WlozmEjUEfioWo1TG5iY1b4fguVpxSQxkahW+ByReQCrliRT7m0qfigMIHdnPV84DsQVbs5LBnMSd4fCEkVNoFqr1yQyJEap8+wAeLVRkLBvVqN5nS6v0eIcpifovra5Pw40TdN0aNKnIW9Wq3E+kPstYdvIwO5sYNIa156wDUzwbJ43LBUAOqMkXcK498M05dMTAJfT7lCQpHv8lW++vL55ZXaZZgDl5mNW/erT9Q1P91eri5sewNXh/o+eXb+4KJc39sXrm8cPHwH4wZ9+zGZj7jqSfjiYzwDOz0/WJ91qTQ8fntzfjGM+GcIHYXj+ZvvsYvvJy+uXl1viDsBXvv2zj0+Gs0wP1nI20uosrLMgnwi1y1wPWz9MANbSsc0iPF1ciNeTk5OgrB9SWZ+NXg/iXWHEVWfUmVhyF9OVpOniEsDaZD2uznN57976177z3r/3D98H8Nl1xebdL18Nv/u7v/vdr/Zvv3MPwPufpR98uv7en+2eP5Pf2111333yza+9C8B3l88uP7+5/lEv6/Ozw4NNB+Dq+tLz6a/++j97s+dnr2+6YgCE8o2Jr/L56T1sTremAE4ePpxvyl9++ur9/sFmc/r8ogD4yuaBUff85edffvniV3753+l7urm8APDO0/uC8hf/5g/L4eIbH7zn5RLAxasvTzbDetMRzW7aQEZlFGwOe/vkk0++9vUnQ18AlMMl+/6wl/MH71xf88effAlgGB+/9d5j7tbzbsdM5EwaLnSoOWUC5X7Vu7aYQAqdoys0ePJNu+EUrQI34ZU7OwmkE3ZzQtSeMLO5HNwdqbfSOuGu64jYDGQEXbKHRNg952waZb23NCV4EPvVb6XyxIzmt/cfAxO6m1l1c9csi2hLzd2JxVteEshgjmoKQ5c4CLiKWMetbrYXRMO4fkKWg2+y3+qh8n42xWpc3QPAfF89mSVJYk4VjaK/n2ar2TylbmjrZZ6Vagru8jSp7QCsxgzXi1c34N7TimhMQSfxOuueKQFZ61G2+f/d2PET9ecdWcdRP93Svt2qKtxjoE/qXZdFGLWq1nCwGotAmAXEaJmQMFiNko9MKB3p4CLCnKIRIIIdZxz0V0lL/i3Jr87/r3+kIyliIU7z7X/l7mieUMTVAbSA4dl0CYhd5uu4m27b2mDTWc3UjAUVftRAI/ha7u7eGLrBHXeufkdaQkzM6gtHcFHOQiAiMBRVszZYnHxewCWSkvTBalUsqlJSrYslE2YuzGrGxMPCiZhr0Uqc+FZloCGf4mY0NzvGLbuyiKj7VA4t0Yh5rhOoWjFmBCUxMYTccfSG8DHEgZkz9RkgM+gegO9veL9NvVSXuZAGhnPYQJiI4eauIXFVzyR0mOaBJKUUdnImxNFvZsISS0dvISzUREJMU5mis2C0jQgRcatbnNgJEur9iGpi57afFTHD3aosHKkgE9Ejdd6JYEbmcKs6AbjZ7VOXKeZc7qYavI+CuUvZi4V6tz0nQ18TKPqIgx16r+M87ydzgeWlRBnHnpKo6lxqSu3yqFbGzYlZ1UrBUI31XnhSqk6UmlSHyMyhqtKRZC56AOAoLGD4rGowZ7fg43DHAHM2QqkWbTyRqU2Jcxi7m+ofqiIh0LqN3ZEY4Vk4MugI2SRyg7lUldllogzApCtEarXO06DWRf1sPsNrSj6cGA+SOwDmoqru1jnMbH71GoDrzFYCNzvAhz6PMQ1xXJb5UKtBkTiHCZdgVkktMVOZUgjopkNNTKVkr6PO6+QANsLGOmSdSPZcr6ar1I8AXDxbbwQ4zIJ4gQITA3e9LIDPpo2ipq93b8GX1IxRIeJujooQCixZJ/HGKgATiLAQVZ0NHicjBVJatZgenzFOBE6tdV9k7NYEdXAmVZ+1/q0bcERXHzqoyOy8jdh1J6K5FAjHw8XMDAug6+gw+bFDYYEkVZU+8FrV3UW6GIYRtFEt2u/i/HazOk3VXf22DQvMsroRccJx3hTJ6Ka0aFDh4WI1AhNxRQulKrX2uYtcaOaj4qpJ2thvE1vbsDh8fU7xGuHNsdbUO+ZxFJEacwqeQgxngjccX2OqgkZkECGv5KAjCKNJ7IhSfD9Cn1McyUwODp42SczrACMu8zx03fn5+a5sf/PXfxvAbrr6F//r//FzP/9+mQtRo6f2fVfrfDhMzLzZbOZpumPi8GPplSRCIpIR3MDgZYEDJnF3YTGqqM1JEZv8Jm1ZsoW6cSjbrZv1fW9JAyoRFpYQypjCmSJFJQuTJVgwu4iO5kD2+FxUNTrb6LtjPC8ic9kdQyhUSwQMHwdVvEDFiBngKLgUXmvdjMN2d10PPqx6ADn302yq1ndc6zZe7KO3TlTK8xcv/bOXj548HrsTAESHUvcKT6kjouqaQFH1Wi3kDndGGyWIkCNgyFKsTeaZOXEi4Ri33104JEnwqqgtNycUkGpgSkT1KBOw27yxlmkKiEEJMeRLxLIIqW73RUerDuAkTk4cnqSGRolrjGI6KEgtQDFCi+pcShDL7yzlzF1na0o29Rr7GvUCb1YnhZoj9311m6fCzuEJ6nMupj3tz1djz9g1ScKrCk/5dNWfsSg0A9hd6/X+sh/S2A3uuUtR6+zE3dyYOXOWliPQSdfvDnk7peIjpZOUVwCKM1TNV5NRqTeHyAop2uWaU8rSCU0lyiVK0nhuAkrS3oFQ5cwW2hjURXvNcFf1xDiK2paRuR2Vh2FGzRT+fLc7H7paiYm4u3s7vMFEnDOT2x0rvrtLSrENDgfyUTZ8LHpWqx7AtC2sTM5kBLUI7BRh5swFudfVWpR8X+L1dvBsfuhEJOej2K1oJQeYSFhaaQ+Fuzbd1jLLpiyZbCrbrUpJozQa6Hq4OOxfTrzxLkm22FnZRLVSqXkSt2VsDQUMMIgRUSAwTAGbiQQwh3utAHzW+XonnDrLm3yyKwzgJJ8nKBnZxf6sH77Yv3n5ag/g/v18PU7kxXaHMaeTNQPo3nrrZ75yb++bZ2/mP/6zj4Z+A+Ab7zyt02y7yVTneX5z+RrAxc386mbvYvLxm1Wfzjebse8BXG93l9tDUcxGfd997b2nAD742tO3TtNJOqxoz7hJXQEwzTeJJRPK/pAI/aoD4POVEFLm1Wpwb8FSTtan7CJiYDJxsWa3BlsEeMtBNYTrWSpwsx6y0jxdv+pkBPD+vQd/8L3f3T8//dZ5ukdvcPMKwLcer56sTut1evF8/uTq5i9eTPfPE4AHp0/H026adynJw3fvb7oOwPrsycVN+vjjw/c/u3r25ety+SaI6Gk8Ge89Ktea1hIG/dP1w3feP9tvX1fhq8m+8eF3AZyu1+AXq/X5B9+8v15vYJPNEwBBT/XGy9XPffDuO082X3z5HMDF68/fO3ubMAnXzFkif7cMZeo++sGPSt199ev3iW8AnKyy1mGeGbJ+8erVxZUBePr2+w8e3it249yxkNei3gNgSSmNTjNscki1xbXHDCePjSPluJ3dAnbjcYy0fLtqTBQxGURHqLbtZ6jX7J1zw0srXGut1SKBhaUDUPQQxQgLN9PA0pPk3Dly2/I1ZSpr9Yp5teqJfXmSe8uvam7EBt9uQnRJzLdeyyQJlZDZOIcvwEiqG5DG4ZycpjJFwDPpanItvC4uXXdKvAEA683ZmZ0xVb2J7msubtx356v+VCTeAIBkmrfOYKZZ9+ZBzmPVYirr4V4tvXRDzBsMlXwmIb7D3fzp/op12u08aFHftmJIeSo1Uer7HpXjFlM17lKs5nyJFVUt6tUJzNx3PZHc3UN6qwbpb0zE0azfqhpjeqCt05mcw87BCNEFAKuqbgdz7nLOiZYOJE4NkQyYcF70v9mtzhY8LguvKSUW6cIJEu/bMQZxKdpbW+iRquKm6pm8QStarHJDi2XpNCQzy4fiBEOL/mmW+1gcaYnbJPVBUvNaCrumrhgHEnQAACAASURBVIs4D3IonAFmUS1N1SecUvLIX29L0qDnwAlVba5FKUXWEi84fJGcswCodTGMiBxB8Ivn3UAizDZPXCYAI+HkbH06dDdz3V4dLl6+BHDyJDPlxJDwmOuCgWpKH1dVtHzGLEJWq9Zbd7dITikxw13dDWrdMj4LtJYbHUu4Y/nHzDDPLLe9FZNqrVoXkawfGS5mlnNuPtYwIRNTZkbTcp6s1i2jjSAgpARgM64ijifkM01OAjaCK4pryl2781Pm3HnqZ6ude2XjFm9PnMTdQHbLQiZSgiJSY4juKLuJfXOycq8x31V1MjBxsDma7JOcmI3MtBJz7jplBjDkwYqTsILU5hZ/m4zI3ZRSl1JKGruggMQnzt00l8UoJMwx3zYW4czdMAR4kZXZZTbaq0dqjKVsiZldyMecTkKEonOB1txb3zt3AWN2NZ9mqCa411KvXgHoElYdr7oYrFXSkqcZwJAycdlDrudrZ1uNPYCup/12giqm2aepBOHLPQuLV3E97XIXI8j5IF67ZGfjsAXhRg/7KwDSA0HEIEqUAo7OAqulPR6r+sKRCKtXtFF3Hmh0vPAaAXBpKETi93b0EwDiXt0I3GAuzVYsBF8a3zhbCabmCPJg/HOtZlQDkOjlb+GAI/3fzL1LrG1Zlp71jzHmnGvtx3ncR9y4EZGRGZlZVVS6qhKni4clLAv8wJZtCktGSMhyBwkEApq0oEODPgLJLYSwwCAZ2ZZAshEYIzeQkBuWMWU7y+WqzKyMyHjd5zn7sdacc4xBY6y17810GRtsRN1WZMTJe87Ze6/5+Mf/f3/JvXcC5ZQJ3nsPxOZF4PBLMGxtriISAonkxUoWPQ5wt86CyHWzp1KKtg73nAeRzEtlt3sgtRZ/mV22na4KdsbCHbAoqQeR2cqWRpyU3aDutBREwLQvh2kSAiktUZp419U0MdYtHapKbiJJ1SlJspWuGnYSj0b6gEsTFvjTQr4Mb8k8T0kczEtDHfvasEC11qC5pKWyxWN+2+aJSllgQl3NPWVGfLvgDpyPAHKopmau4UGBut3sr05TPR8mEv7g6dcB/OW/8j/+p//Jn/nD//Lv/Vf+xC9dX98cjq8AHO6Ow5C3222dp+PhEG18zNyCaeJuqk6X6rXw6oPMiWUhL65qjhsRv+G66wLeFWbWBSm4Qa1mJpmrtRXhwQYIpaXIfG3IYzCIhpSJ4Wbh3MsiEPTeKapc7KK1rTJBWvETTilKpyOURm8yrqAFsWm2uHoWX2trm2G0ZvXsACTJZnOlZqdp4mLaKoBxuH3v/Vtjevny3D45Pnl8BaDshQgEAsd7vkAKmImIo/lYFrY63ByELOTm7AhoqxOxsykEMmSJo6G6Jg4DjbuuOusq4Yc0Q0bLlTtJSslbNzNfmUCSKOZBFyvmqgBSouTwjn55DZlYiBSm3aq1WUMvJybjiJUsvg0wEyyKtY3I1xdc1cGSQd66Fh6D8JI8CUHNYd1lSUyABcJk4vDuPVZzkq4G0e1ISMUYZwB3Uzv1O/erlK4IY4gp4+59bdeH47nOvcg+wlxDecASZ6qu6q0LgNZT03I/wXgj5Qqy7TSsxV5g2pBuvJ9rxMjbsbU2lOq5F6nnaQJQkguzKaDEVGjBalhtx66akhO7rI4811h6yNca6cUKtNogmy1Z1CxZUlm6x9eW2fifywajb3gxap3dlhkWLUKqmXkgP6JWebHF8VuzINI+ASBWcWZjLGXkFHo/mEhtSLrZwUDTZABqI6nOScwjwmrLZS9oNsy916Xkj0sgWIXIkoQScTzXEbwhFu4TK20IwKevDy9v0hc3u9Mzp9Okzc52BDCSvV/yu4kf8MjuYft1N3IlKHeFY2XEwMCcJBoJ4uzi7uOwFyndy7Nav/vFcwBf1lNjFsf7mxst9Gk+Hx7tAMhN7vPrfLb3imy243M9AsDc9zb0/PD2dtB3+hevPgbwnZ/9jjD66ZQYh9P0+rABcKg2zf7iy1et+fPnz3/5V38j4mkPH93e7K5KoXdud9/48N33n14BKPya+yvu9873JKBaAJSum2FI4s3nLJRQAcztmMt4OkzjOKotNpzd/noYty9fvx5LIgK5R8Nk8oXq0t0mtLIbAcxurTWWwE0Ddg8Ah09//sn+f/8/frDbPny6f7/yHYBcP2fZ//yHN39tPvzg1fzLL15uvj8B+LkPr69ux9P0yRnDk69+rR4mAJ8c5Ls/6n/j+z98caK7u9N1IgDT6y8P58+2N69OOrz/ztOHiQB88yuPb2/LzTvvVnrZZx12jwEczqdzq7vtwwdXDzINcz/9jt/+8wCYTm7nX/jWV9ppsnaXaQKw3/Fua72/NFJzJy0A6nl49mJ6/vz5Rx89IX55PB0BbIeUKCUZv/f9Tz79rI67dwAY7X/9+1/c7I9P30lO3rWJBQJ8Ax/OU72v01jpetwto1FwIC3cyS9Njc1EhJwWMtHKvimJXJfGjDXcHsuvQxAgwDXIabHMCi2cP23q5GY9gH9L0xbBgON0du9pvZmLcM6ZuZh1IrvgGIMTwhzDnTdXa1/LL1f7bPRfcxJhLrPKcToDSGUPiqxcmafd3/n8znoDsN0Mm912e3W7zSKdSSNA6kTSyVufTzrVxayRtGMzjDIObTpbrwCKTN2Ogl3v1bw66uXUNA7XQ36I+VqwDwykUU/ZmHSd//wjCBl+wbwu18bLwTxexm7qa3Yv+M/LwUnV2wJxXE50dnHD2U9kfwJAnlJhp4uBIvBAv6m08RMdh/wPxIv+hI8j2r58KSg1i9qzsOiucBCYuzPZygwPmcoIFEcYp6WexmAgXmZMELMFjBXCdBiu+4KPhJA4xAWkdgGamlkZS5DhsA4mieAghSdhgwVxKs6HkRpZwHO00MKiAkZVq/Zw73o3U2VmIXZQqCJpTUmzI8Ani8ISc1MBOVaBwzl2NLgt80FfWt7Wg43kFBccZi4pZ6LqLsJvm+XdjSm9obcubnlyNzbdppQqAOzYd2SscwFdbYpZWS7MRuYN6CLAkmcHMRUp1mtrbcnjJI6WAH+r81XAiRhuvavDIAuEnonaYpMxfstQHGdUNzK1CH24uzZLRbq72eKJAHj5SndVFV48CUG8ATxLEl4eEJZctYe9vLUaBoqlxECj2zGQJlBD166qToiBPIDaNLOkUrSr4g2PeZ47aY/H5uK1YpHjuZGwEJeU4h6n6OJg4d6reVuXBDJiivkLFtZs7XMgmJsu3VLxpLmQaicDiE05spMSEMLe2Yx5aUIw71VVQJGzC/LoMqsyVVXXJrzUtLmZVmfJalQdadwBqEnU4L1Tb2wsnQGc6vnkte83TZsqLXgUVZ9OuWv2rtPpq/sCoJAKN/Hq2t31UuydOnFHzsXdT5P6MebESdq0ScV7TdLEOoBdzolDZKcSeHWAfBLqAmcl4lwT19NrACKD8FDhJJlZoq9dyJo6sZt30FI1YOauJiTkJrTUc5iZmbovpL1wuhGRSESZmJkvVOwgUYRNiQmXndGZckkN5peFkSLX5d0tloXVBODsZuTEy2b3W0zgEDaFuxk7O7qpRWqRmYhTLkkNb0p2IytCxEVElp3evVt4MsEiML9MlA0uKW02g/uCyWXu7mZQB4x49QGSk6UizAzXvuQFkVhEMjt06kGjjbIDE5h7dO8CSJQs+itiR1h10GXCbzGUXDxyba6LT6S7iNAK+HHzaD5Xg4x8UcHM3MzI3FYLY3xAkogDPdBMgGROKc06kZoRz73F6paz5Dyoau92Qcxegqa+/rIpC2ASFpqI26QgNZTTNI+lHM/z7mo7ywzgn/7272zH+b/9r/7UX/8//9q/+e/+67/w7d8GoPepTgeYo9P17irCfkYwgju8d/POSRITgG4WlCt3d9LLccvhrduyddObcYSQOAs7h1NhTNJZWu9zst56qN2mDZxchAmJYWQLFgvoVVPKbDjXOegPw3ZIxMGfV7el2iIxGcXeoliqVQhgTsxuYM5JsQBNqlZ3F4i5qS2w+piOiHBrzZ2jkAIk5/PZ3ZNAuO1GAtD1mNP+a1954vbiRz96SdYAbPN+LFvi1urMpJshx8mozXXIubbZ1XgYYloYTJk8JOvqeAMMM21qEJEhl3hzjUFurmRdTY3T8knuisQCYu1+qUkXSczcibqZ+0IYArMQ1M3V3Lm/qdolrJHIvnpbUhFhwaK/XebDDIPBsZy0CEB2pvWcv3QGY4E1SSIRIbUowaZmzMzEROJYBkdORpy0myPlnH0J8qGTshQhcmuZ/Wo3AOCh4TCd+rG3Q58G4RHAbriWtJtO1NVn0uPhOYDtXnKyXApDzSwovE25Gzk2wOierBsXB5ByMrLWWqLRJRMGAMabaudaz6c6CbDbbRYznlNvtTdnZHjsnc0xdPXskhMN4gtskA/gLoXiBV+jr2y9cYoCyBY+CVUlElXVpmZInEMQmdpEnEQSsV2edw0w7RrgFwOAqdUlmc98KQKI2qNFXyY9nu6WVjBmC8ezLMXmHd59cvPkw44FJDHd7QbVwATOsTGvxmldFFum2msMn4vx7bAZxz3m1qoDeHK7PR6PaMobVmuxRuxv9r/7D/yef+GnfzeOBbOgN1gFgPl0/91f+f5f/WvHl3V8M0DIBGFrzBHP0uUEBIa5E7svqWp2EhOX9Gmdnwt+4Y/+QQDTdlSi/bjh+3Pa5/Oj9PzaAHx6eD4+2l1L6vV8fvYseAB5VFY+1BcPdo8+eqjTixcAyvmLh7d73Jw2mzJVV98D6FRaE+5fe/Xy9OmzL+4O7xqHUMUPrvbv3O4fX+WH+9Sn5wDq9Hy3N8P93O83aVMPFcDVsO/tPJ/qdkwMaG0AxiGZVSFTbXPtm9113NPmw2EYhuZNgEQW9wFxELqBAZOcz/EuwLdXY53O0+l4s9svSTY7PtxtfvGnH3731z8ddCf5AKDwMVP9+uNynoeDt5f3p4+HKNmZbxs9fvdnTmbfe1nnlwTg17735bPj+OxZPVf92gdPqX4G4J2vf6OZf/rZ6/7i9PrzHw3bPYD84Qc3VzeS6zyNu93V+a4DSEMetzfn42tPdH/3+tGj3W4zAKiTOpt3H4fB6vz40Q2An2F68O5VrV8IR1OnAZgdv/q9X2/9+MGHD7bbyk0BsJfTST+7u/vks7tmu6++8zTWk1/9u58frs/vPf36ub52I7FYafkwnV4fX1UcHj4cb3cCwCQo+kKezdqCxyKKhdRJCNBV4IiDXcpDWKtiCkpsIGNiBrotjsUklDiJOnNC5w4CkMZddxhn0yX8EmSQKHQTYRbvC3naEl2QXmr6ptHP3TToSL40gKSUhIhFCMvoLKBCOinJAClz51MDgLTdECdAFHJ9/bjKEPG0nNSst160toHYtANwVhcz00nPSi0Ceu421anqNKh0nRJrRPlStyTUe+VU3SqAhtI7JD2ofZC0AWMhCDKYB/cYFco/yknW6O8LsIjVr6/ZB7gLWEKMFgOhm07TzDmVmM0qWtO0YKnWuqskmZniaqp0eW1DGYm4xGXD/fuSUAm0xnd/k7qU3+zXWmO2F0yqCYEZDLHFWhJxU1o9wwJAEseFzBGyuEeJlYhYt1qrm8QFdcltC+Ck2mhliwDs5pGzJKY1c4ymYegwXwwKSJRiFMO0lDLEOF+YDWBwKbn3N9wuI7Az1HgFn3Wf45qaUorGjwtmAoSSC5HE8zXPM1MqmQkJvGbMEZl1NdUQvZewQyJmMV3ZN2tMXii+C7pH4VscezilpN5h5BQcwFSYVMTcxW063G+0htuCSeo8zeokqYwCQHZFiXxukZFfUz4GstY6+RvaujpM3bq7xok5LuEhI5ARM3MZckxQfKURiESH2vIuLE2UVXUtsfCuZibIMiSQhSYRtuWlbMXa5UMLpChdYyFA4kjp3lRVcsokF8ZfkLy8K5HkjKWzk8DmRsjC52kiUwATT8Seirk3mBItKPd5OnHjYbthTqrarC4mkdAhmN08tHtTJQJzUnM3CjgUQGA3mDAjcU4CoKEmplIKNzEzkRym4Lm3pi1nlsQJHHZUJu3aS5KgiAa5xsgXlAi5qQXFX83jFUspgcF5mM5Rq2S9M2dqJtWFyg6AMgzG2rl3IQmtrpokbMv2dk7jXDvHcK73ZNOOsGMjsWuvAJJ3dvNLenxdEQZk632TxNjrfDo/P8QM3gg8bovw1aZwMwDZe5/OY84kVM/LJShlMLH13g4nTUPCEBgHYe/S16flTRZwHAsxa+9OFO3jqkpGmXPvnYnTghwOpCY6mcGXUBJx1DaTKcgCjwtgt9vN87m1loswp9jFmDgJK9zMOr2JUmcRM7DByCI3oM5QKJYCsN+KLSrcpzFJV5umk4NTSlFwMLWWcz6cT5F+jC8eSg7QVu+VAhMAqGqRNPXOibsuTjYnV7dUEiebfVbVPGQAWrsIkbm5qVsgIbo6J0JHSklXQudYBqjN81xIrGKMomZQq5WYhYNmGZecXKszsTqxMFhO53M8hAXYb7bu3qY5dNYh5d6pSGm9926lrO0wJdVTZWFOWLx45AjHAkWiaVVPcyIRIjY49EIwNu2dpTgH0SSI0JmIAB6GDXOKdT+ae8zsdDqpapRdm/k4Frj3uUnitHpTda7jsFH1XRnr6bzjEcD7P/tP/tSH3/jF3/6dP/mn/rN//9/5D/+tf/vfAPCz3/rm03cfbK9GyaKtIycAL1+93G43RCRlYAySc53Oa2x/aWeXOOItvHmrtTLzmmaFd1I1glCWPOTFWFJnNuMyzu00bsdWw37ih/sXlYbtbucw0mYltF52yaBsaCS8/MWsBuVsRFRri49BxphSZmJVQ7ciuzC6twmQIszddK09197nYRgA672DUqwD3RxEi/DOWPD6pCLuMGYkh/YOYEzENnfFNz+4fbApv/q9HwD4tXr+qZ/+qtsrcr0ehclOx2PgNo73h2EY8rAxSIA/qewBNK2unXmRgtSMHUmYyFuddKXwuoubJeYsEvKR9T7KcDre51LKMCZBUKB7V3VQSmrmWMZBMQ+K/MDsth3HyHMycbPm7nnM0RnOKSlUXWMqlnjBEaG2cbtXVYWbLrpV86CMsUhWVbcWs5ScExOsG8P7dA+gDMX0PLfwTOa2JHKyGJs70JY7PBYooDMUcxpQ26TtGAzaR7vhkaR5Pk5tNqsAaj07tuP2Kpd9VxR+COBkB9hE1cDu3uOwldKQZcs2wItbIqdIN6h3oAPhneAe50gkkuuUr7v3uR+i4vrV4ax9Jh6YkhnCp7DZ3p5O9zlzcsE0Da3uNhOAcZwNk/upayu8W+rKahcMGai1yVBq6wC6o3B4U61QzpG87T7wMM+zO5tbCG21VgdZIo+lT1t8Et4UD/fOROHvvXiMneKRtGinU8DNNbGQq2YATt3HM9o0njd7lJTGu7kCODZ+OBac7zIa8hINa6K9O5mu9DEL6Jo0evl3f7jpwkrXDx4DeHVqcya7llREUt4lAXD84kX/fH74gjA+xM0Gjx4umv39/dU3301f/vDV6+8+lLKRq/h8ttZzYvjk6GFm1tbHcnU61zwWlmw4Akjkcm4um0/t8K0/9Pvf/SO/DwAePgAY1zc4T6j3eLr7gI4Afv3lxyzmepJsTnh49RAA5+sdfMeHk714vCsf3RQA+8PdrnjNL5Dh59N+uwXQ2tyNN5uHN4O8/7ioP1wKmETIjexo02E+WKDBrvcOaqC0KVdstBnjK5HLgDGZdTMNdvq5dWbmknPOZTd27QBaq07ClLNBkKLbbzWjAfDk6KbD6mXG8VyAMm6s68JF6qWBbh/K1WenrR3O9R4AbTu5ffWBZd2cX27+9qv6/c9fAfjR3f1mxP7qOUp5+ez++EUHUO+cvb/76Pabv+3Be09ztM/W+hrE+u0Pvviiffqjl0PaA3iwtX2SaebR3vEJQ+kADKeqjcbtXJPx/ouXNd9PADa5bMcyloG0CZ8TOYBHVzeY6yZl867Jp14BvKovnnx0+0CuDPcJkjkBqCdy2v/6D743++ab3/ja/joDePb5F7fX24ePrspm/3p6NW72dS4AjmfUlu5qQR5oczVpDdswjE3JVZIIiwKoddrtx9M8ues47MPB4dE5yzxrNzjx0i5vXffbTdOeUhFvIZ1PeiSivN0CrD05DwA60uk8o3vJOSWihSmY0XUo46zHplPKi3VrbmdYypzrbCkN4RRTB0kBCNDeppAm2cmdtVdAc85LDxeUSIbt7jDh0ISGBwA87VtlShCRrp0HIc8L0YYL9VRkQ1CEI4C99ZOSD4XROLIz5+n86OZa6+Tq0CmC/525cGlTzdnv6vOr6xHAy1enzfAo82PzDWUGVWNd9uw2ALyWSv2/xIv6b0YVvdyT460pKce0iZjdFtdm705MKZW36XeUZEg/5v54822crbusPSWr92LhtzEx/m8TKmIgIgOU4H/PlzoW5LyZRS+Jwc3ML85X8pQpZmmEpYyMGa4IrtNU65AyACm5myYWsJj1kJMi7WjuaiaUeu9sC3JShErKSrBpqqczgOurW4WSpFqrrZ6IYdy0qikLL2GWZRgZCR2HSVxAARIOL7K5e1PmJSYDKHUDeY4mr6kCGIbNPM+1aVdlWbiYasrCu832eDz6ikcZhk1rmpxUrZRkq6s6S2K0RMJAqxoajao6c6vVmXJKcfpl5t6JJTlJrZUGBsA51zoT0ZCywWOUaLXloTCJmpsbZYakBalAaJ4O7XQi1cX0M+W8ZRr6NLtJgPMzk5GxeOGkxuY9cppmDoOknLA0cRoheo4kFWfvzpvNNgQda+G8SKaXzBp6t1qnnHPK+XyeY1642e0sbq/kuQzx2dDeW5tFqBTuvS72MXWNcubWXZDGEUAnJ2NzU+1YAfNdW4vXDWBwm4PCjpQFpO5d71+FG6tvE+/z8e5lTsowcWQrwe2atDkSCJPOOcAc42CniVAyp2mu4aooQ+l1Tu5QcWjJeTkMO1FKc28558gmlzKSzUAfUj6fmmpUOKB7Q8LZuijcLLEDONy/fnh7Hc9+d4/pWpu7mm7Tbp6tUNZuAHLikkvVrg5J2Vn6RAAsD4cyaaLDbLy/OeQBwJngbRoc7wxl9PZMK4CXNiFd7XDrOk3zMWh3o9vVyHuHH0+7wuUCxFF0d2VwEaeFMNi7mLu3PiY8HMhjCxhE4cAkzGin4KSq0kZKVOzkzBE9KMPWehXZlDy+nrtJTiVM3GSmnJgzAwslurW5C8NIJMtF5+omlNi5SBFQHHS1G4NdBFI4U1rcx9ZVDTqOg7tqnUsZo12LBXnMkpiWOiU4tLpnMHEMoSMLJqrd4SxEUW8KlJSyDPM8OziXHCb032KQUW2t1maucKRBeUEYCpfefYU/r7rVUkYJFrlweq11qJG5cBKRYCW6L8QRdwdM3VKc5kXA7sYKJeLQgSSJZJ5Oc6Q2aE0xxliFWASuLVBAUYYSeUNdedHk7t3JTGGALMG8lPIY3o0olVVbUM9RGSBizUJ0uIDWY0o911ABJIskYQoHyyrrttpDZ36b1+hOsI6cjOAUbYyQqC03c0fE0i5E1Qv3JHRWJ1U3tx5ArbnPC1/H2c1615yHzOV4ugfw/Is6juNHH/7Uf/Qf/Mf/5Z/+L/7if/+XADx5+OQrTz9IlF7dn7Y3A2cG8PjJO7XWWmdTpJSEiw9BJ2lk0JgtX0ZSS3eJMwygxcZBzkxCQiLn2uZeAXirpkE2IFNfjBJ9HseRqTSHqUpaNsl5nsXEYCyUcw6llsgcjuhkf8NrjHsykzA7e49ZnwQuBOTqvmK3LA+FJGLV9oYXRsyUj+eZzJ0pDmaBERE4ubdW4xnOBIdqPTr326v8sz/1DQDf++Hzv/W3v//RRzfvvfvudP6y6hx0aGKMuy079+bd+7JCC5jBwtaJXCL7yGZmndyN6VLevl7+w0Gx+JPZCQzhDHCtVVd4kpk6zA2SOEk4oqG1wayklMeh1imUde3NJbvGY/iG/rAMJcxgbuYrbILP53PwXHNOq7N3+erFgEkp2ChuMMCdGNS1RbKRiHNe2pQJOaS6OrWll1FIiGydsfTeulWnbubxjCckg4sgFSosMTaZ1Q/nfjhNqc5lczvuIxewrf3c2mwwkosPWJzldD6LT/EgL532JTEjk5l1A8NCw2ahUdJWhBwb7ScAnHaQybqSiGSJX2F29jwa8zy7zUfl8+KcKjPJWSgbK62jG3gyV1VdHFHLmIsUKkhj2fBqlbdmzFykJEqqLdYuOKck6m1t9FoSWQGtuMRu3+48AizSHIHmdcDMe6T8iEUpmKz3hxck+6sxD+Rl3L0+TgDuDtpuNHOo0x5XmgZTWIbBKJclQvXkweMXv/L9P/8n//PzD57vy5jTFgDvbvzx1R/69/7EMOxfvvp8s78C8Hhz9ef/7J95/pd+edfL/X6H633ebQG88/67v/RLv/St3/PP/pW/+TcelOKzAejHdj1up+NrHq17z2UMGCdmGmmsx7a7Gaa2cps535NtfuqDm29/HT4D+Jt/+X96/fmzzTB8+fJFvt1cf+3dxz/3IQC/zeqqZBumDH718WcAdnw01zxOMPO623MGcP/5p19//+GzXrWeb3bZ24tIKhnDdTblEhmrRcl1BmUm2vQsCCOPeWOhMXH3pLWtK5It3kBYJIxD9Qh6a7NGLeob4jqlai5IsG5+UcPfIitf2FCXG+Myb00xwGQZXhw++cGP/uZv/+d/th0NQJ3afr9rd1883X/4nY+uXeuvvz4AuO/t5Zfz/PHMg1DnVAcA15vdR08e/9w3n773uDO+vBYF4NsTKLFs3t/ufubd9+7uK4Dj9Px0N2+vnhxOdHf/atw2AJSOdX7OnHYlM28SbVsLI+RZu2AzZip3x1PJEZamXIThRglM4Xl89yvvv0Pp3A7z9Epb25YtgKlOv/Hpp6r+0Tc++spX3vuNH/wAwCcff//9D955+GD/8Sdf3h1e9W7TnK5hRAAAIABJREFUawHw+OHX9vvHW+D2yaPWny0+cJi1nlA2eXRvIXemlI7TUQ1EXvsco5o4Npyms2VRM3YNEBURptrgwkmmebJoQPfcyc9mrg5nkgHAqSXVQqbnuRXy3ZABZKHejnNv5ubiukLXAjblKyLKV8ecL9FmSnmgZWYbyZXkbmDQkp4nc5lnmi0fKwwbAK1LkgKKEShzWjZXa90NgsQkalOoYiwgGJMpTJgzFwBXt6P1qeqh6ytrrVkCMB38+uoBOVWbzOfwpFEqTqNhk9PGuBNfes0ZXmhJN/5jK095Owr9JmDiKw+T2cxCHfCULhaMtXHjx4QSfitXGwV3P/E1/49IqG+yD1gEDluG9GAQ+Mcoq/GfzOw8nYehrJfzioCvcV6Ch5DuPXKHKRXOgRyGunEep3q2vnR+ufs8z3AqpbhGF3Ls477gOciFGbZkQ6KEK44cAc4/T5WIyFg1eosXa6GqttaSkLuHPM3u7ui2WlCtL0FLf4NY51UlmqbJCFJySuyuUQLocHKfWw25JHarCBqDZTl600VrMkbUOcilVjLg6yLZ2c2W7IyqEZOKkDB70gt/jTml1Gpj5vhsaHIGGZkAJGiTnqJ3rOoEuHujgdKSOOtm03xKmlIa0uq2NvNhSIBxPIeWLjE0026mw3a0uQJorREz50REpu69RZDZejN7U2nxdgxqyZ5cihSjNli492hXiVNT772nhJQKMRaefDDDhCHEzBZEeeDcJoOXnPJQLtwN7X2pbxMy1wshsfdmZt76LpdQPVArGyWBtrn2bpzNAiNSCFSbkoN4UXmOp/vNMPbm2qu7S4p7wbIsMDPLEJLWeZq5DCJsvbVOm80GwHy+T+J1nr21YdybIabmPEgehuk0l4TeazTJXF/v7+5e7TbbxKn2PtcW2+iw3Qx57FBSbIYSL+/xeOxu42ZDGeepynAD4G7uL2DNp5xvwIOVIR6QDLl/+eyWFdvyqs0ATiVth+t+bvP0oth5NyQAo9kIH5khngmoNfLCEe5aTXaLlCoQyal7R9dBLPIDmWCC1rs392akAFCQRwErmipYIz7kWi0QNQpHatWDdysGzeZk6m5mwQEUSs06M4WZyJZ+MY+nieFKtFCKfQmzqyqWQDwIhCRi7mSAUSJJy99AtNZquocRPsL5C6to/Qx3rapKkJTSPE9vITwWYJAbEf3WY3A4iXpVQHJyka66lDUSg31l6b0B+i6swa5Y1yehTBQBOl/yq0tODmYL+ESX8g5ERQjABCFO8QhZd3cVSkLMclkgAgdLIjmPHJcEN5NUOPHcalwJLsp9Im5rX1g0SwtTBgWoOVgPSz8HkalGNWdkLnLOMGdQa81oMfALM6I8Et5797WYOhrjdBmWQNYYqS1+cvDF9fZWH20sypfpAimliMyty1jvnRCIB4o6EgApFQ8usVjOOSwzBmXm7XYrxH/8X/vjz55/DuCHH3/vL/zF//lf+qN/YNxfq/d5nkMLPJ1P4zjuxk1rrbV5XZVSSFYEYUq08NW6R4oRTsT0hlG68K5T5njYNpvNPKuZkfvhcIiR89W4pWSxtxnMjRG3FxUG3LoDLH6JvpgbwALxtD6uHqccMAIAbJd0JcINabbEVmFkZr27mhOYaeWAQIhkyEJkF4gjBUMYRJQTnc/nZZeSECEo5XQtCcBHH77/vR/88NXzyjg/ePCA0nE6vQRwdXXTTr3VrnGElCjHthYoVQjRUjMUNjZ3RDDKl63LiVxE4KxrURgxO5hzFpFm6pdTBbNZF07RKB//sqQc+FU0leRAA8DShcnNm3ezFJP/pkoQIiIXdxP3lZZHzScSMNhdLyBREDGJabs0PxEtiZc4SixtPvFRYXaj3vuCa8krPdsVFqKeL2gPkHO4ZY2WFLqSqkRdfEnr95+KkOekfp7Pr87HBGAYr3snGIkUWadJ5pPqQesLYhVWhoUq12b0br33q6utm82TA6hKiXesN3m7E5HTeQoVlU16o4RRaIzIW+tIeavdySkPO+93h/saxTfXuy2HQcWjGQ0RqjB2Ee5uMbUgCAKiQQRfEo+w+PHiHVxUORaQkJkTI9CIa6BOyCJzp2S6jvMdTMxITJJLzAFigY3hDdZ2Z3cSZpGk1lX7OG7CaHOeWyM6h5LHKzfZiVNKjRjOjephBpBttzvz+KJ/UB49Ga61GoB2SL/26tPx3EdOiXhJqA779sWr3/nBN8fXfvL04uX0/IuXAF6/OrU/3MvPfP3qK+9+/svf//ajRwDmF/VB9ebpcD6kLccN0M1Z84gsjlw1aHZcSrP0uuArv+s747d/+nt/4S8D+N/+mz/7lDakapv8iZ/vB/vFP/YvAvi5P/Z7X5tTyST82d/61f/1T/85APrpaXr+erzKp93403/wD/1zv/SvAvirf/3vPjve0WbUNgv3CIGLZLgmMfFOIiQUbrveOxOVwq41Bx0P6POk3eMs4NBL0+cS+MeyqlyYZ7HrqS4ZLmFxqLZOzASKzNhaYRV1YG/fwDj08LeLJgjl/jjLfnz84XvNtE0GYNxc4ShDzg2vHz3cfGccHr4wAL/xxemLZ3zmrHb+4CuPvvbu+wBuS7ou/Z2bH+3Gs9VnmM4hx3Tjqjnx1VXe5r0BEPRjvwNKKlfjWHb7uMZrFYH3+fBpllvZPtzsbwGoF9X51Umta23bDTYAhDTNjnMh1s1+N5QM4LNPX13dbIbxQRoK+us+G4A8Dh+8X7aPCo/Ds08//vyTjwFcXe+ePHlyd/jy489+dHO7efTo3c07DwF89unLV3efXd0UAz24fdLPL4PXSIy1Mgq+mKGI3aRwyFDxGuahWJemFXCj7tQlZQBkMs2aZWNanMcIYSkpkbhnVeo1mY8ADpPkYSS0+fTirCe5FQBp487NqJM0EY+H2aIMDsRsigZ1Cw9BymsLN1g8XITdIzwNdzJ4MELUuVluJzoZnc9Imz0Azruct91TnaqZJhgtECoHuXozN2IOUQyJHObeRXKi7YoVb4fzYZOPzFMeJPKMX76cb66f5JRbPaY81qYAkhTh7C6QHxMIiGK69Y+zC/AnlA67NEu9BWAOcOPisXrrz9/7fwf+YRQN+4f/eS71HJd/qe7krmrMfMFOBsbdzLrZmhtFZjGgr3T55VQcJfFEDjgtGCcPIknk5glLq4ZHe8ZS8Hm57xqizcJTYmIe8vBjd2n3tILYe1d3MKdIFem6NbuTd48zydqxbEQsREsrkNOlzVADJBKP2HJZ5zjRqirD0nrPYZCrJRGmFMEuEuZo/lBtzULz5dhEFyC3iEgcluPdL6VQotoXt7Wq9t6Xhlym+Bvcl/h/RD/Wm56aWVN1o5SZWeK5O7s2wiCJCw9Dika2gJJpHPNpmeQlp2RwJ2KPuMoacg/7Dak2jdMdGTNFb+PaSaGLEyZFgig+vSv0ZKW9xoF86ZfRmnnovUtOcVdc65lW0nBahlvNNGp0xGWVGpFzbq1pNyZnIr0UFqbEIinn1trabELaW0qptT6mXHrM7Y96d07mA1IGMeeIjRkJzLopGyTl+ISzcasxjr3oM+g6mXUQMcvxcMxjArAdrpu5NhNKdrkuOYvI+ThnLtvteDrVeMum4/z05p3rm1G13b14Fj0DBq1ac01g7eZlM8aDP8/zsR8SUlfzZWJHKRNM1Do6kOSuHwHcAbLbI2324+OzpxywDLMhi6bclY4VMzIAjAUlten0QPuWecNBHp1YGwjk3UAewZlUiMj6SoJ0BAIJxGkobFADEUMdQD9OBif3zCJYiA1QtV4T5Q3z1M9paZ9VI2Jws07geW6WhhhGGieVbCS29lGSU4IyiKP2cOmgIBAZB0FmvXqTaYB2rNqaPyd3EdG4RjmB1yidcFD3QxWh5eYrzBSkjbeapohiqusUpX5xPw2u1Rte5289gQMknFhSGRVU6xxMdaQUzz8HF9T7haxIoJTS2o8KeYsh/HaPQKzsoXG4LbKFuRESg52w1AEEuMg8c4aTgNfac4CcORGRYmkDNkLJCQyb33yvWEFSSqQBuVlWPTIH2LUHqmohGC1YSgv3gC86QoqVtJsuHeNYAw7rnwvQKOdMRG4/1mkvIkVktkb2EzWcb/SLWHGCO0jksabX1gBYhlOQV0FExhb1Gczs3ZnZADJLJSbno5GfT/OpHd59+sHTp08BvHr16pNf/fjzL19tr4pyu3lnD2Bu51xGX3pqzMzDlciUHBppxjc3WwiRWQfIiEKHCquOu6sbenXmAqDkHMeOq+utNYtAr0F6cyIfSkmEWqewsQx5yxp7lbEvxzwzBbsk1m7CS25F1WFwaFQj5UUyAAWfk+IQucwBtHd3g3lKOacUskFwxGlttYgd0eI44kTQvNlIXfZOZk25gKy3aZ4MwIP9Q3zw3ufPXv7Kd3/j/Y8evv/eNfIGwCmszTQkQcnCuQPoNPcADHcmyOUHY6L1FOWtLrpeysGElMVbARCTuiucmRKny5mNDAwRYneHI60FNyD03qv1PAJCAHIp8foUY6FlDkxGRp5MmANf6kvDuDtzcvT1krz6aH1F5TIT3lRbL/9dLeVwGDnUWg8/CK/Crfpbb+ilHSAq1Apg5OzLgY/M1dXdJGpobIqVdD+W7WZT1Y6nu+OxAzjdZdAIGphGkbTcKu1odnz8OOdcN8VEllWiW+ottUZXOwKkmQCYK53O9Tx99vxH8zRNMUnQXMhhBpWRkJsSgGbC+30u+91wnUDmojoBmM+ng9UHVxt2FVqyoMxQUyfjlNF6ENGZk3XtXbX1y+G5yJsNXpIs3bGhqS+RI+u9xxKaEkKQNTPHGxSLeBQkKlbVOKDFcHeoEzsJAEbe5nEGOelmWziRtjjzsaRcHeCl+ydCc+ySXLNCHONwDYAs81Fv+/DUyv5Od2UP4L4pPXh3VDq8vnOWlAsAnPt+3L38/POv2tXTMr63e/KaDcBvlKnsRgz0C7/vd/0vv/bDgxiA7e1+no1yUdnc+SltBgD97A82A3q62u6P9Y52OwC+KycX+eid/be/iacP5sMdgPc5/cLuYb276znfj+Mn7e4pZQC3t4++fP7DzbjfpZJene37XwD4Vnlnf3M1jLu//uxHVyd7+ugawIPHV9/75Adf/fr7m83tdPzsaisAqrYIi1EA/t8oSkaAdzKdkaIuDcI6tzo5OKeUEiHkPHrLVE8XA0ZrPZ6hy6aQWLqbmeqiVK6+evzmlzSsxZAXhGHOWbXePH30Tz35Z3rT3bgDsCm72quzzucv8jB87enjp08eAfjmB09O7aGk4XD8NPN8PTiAfZkHHAudRp5o23wxTjOnBBJHda9lIADbcfj4+d2rF98T+eDm+gFTBzBIvn1wbe2kg9y9ujsfFfQAQB5HowKCssognsKyO6lVqHhV8zHYkCU9ev3y6OhDoVGu1CcAuyHfPtyOVp6/Ot4dD7tNAfDeB+/fHV/+7e/+rQ8/+vDp0/durh++/PIM4LNnLzebzTv7B5/88Aenh/np7Q5AbadNGRg217Owxb6m8DwUIlJDd4vxDAklFtPUfKYMWrs2KBX0rDzWWkCbOSRd4ZQ3hOQONZ9rAqDYFd4Izo4663luDcBmwyTGSUO1X7vnFga1eWOorRlD5uCDmCMW2vDPwxxOCQSwhAuxepb80NrYG5GklPcAkHZd/VSPibNqs66RiBmzMHOfvbU55eLCAeWZegOwK0LMyTqA+fg66XG/OabSxnF7ODUAY05D2VRVOKc0ns53AHabkvOgnQO7+PYo+f/rPz/RdbK02l0W0lXg+If8G/6RTsUrK2TpyKM3QDJ1b60KsVJQ0oSZdd0yx2G7XCxBScrbfY0r6k8I3HsPKDWAnEWSTG1OqSwWvaWgJ7ujtSZU3iw4bmY9XgoRiWKR1jTsG3HIjB0kctCXE7Ktp1B3T5kpSPIrq86WKTGBuTVdf9q3DofrP6Rc5lpbm5l5LCkvteiuvbtZXMt9bX5dTKkIRW8ZW6qbr9PQlNKl57XN65TFnJci527wpv0nKnzdvfa2GUYBrRMvrGZkIkjOw1LCmBLIISwpgajFOJ3IU5q61rkVoai/FQNVpUxuDltYMLTUTXNKqdd+eWE9POOmYJKUurcYCa+hEn1L4Ij6Qr68pxc1R737pUUmwjtZAgb4ExIbERPEL78qkHJRVbOF03/R1EopcRua53nRgeJdK9lbxTRfDQlAb9nO9wVtM6ZBUrfOJS1zaHJWOHv3Hu7dIpxzsa7zdDb4EP61wsTcvbNbKjmQEM6i1rWbuhGvaDfmVtt+fy2gZ8+/aB0PHjwG8MlnL/7rP/1nvvt3fmUch+/8k9/61j/xEYBNoXefPK7H+Wq/P7d+qvOFRCwM9b6/2rS5Aui1OQuzTH3WChvy/VwB1DLydgfa3TfUrg0VwJizzYf9za2+unt+PNl+ACBlU7UONj8oaWsqcRFzNeuw6F6lKIgUCNOSQWNlrGd4Fh+ywKg1XLxIc1+Qx6WISI58n3cjN7AKMWsL2UXdkhQIVQvbfpPxKg5pkGQsMSddmPTmmYV9oftcpqHOpAuuwy6Eo9iDFrL1EsAwf6u5z8yCNiDLyTBm8BQnVWaGIaiUF1YRM6eUofZ2xc/FzfAPXJn/fxM4WjcjJskkvBBEw5dR8nQ8mUiKarRQT03jN9lut9os8DZEZA4icmIiktWnsFg0mYnAWPomhyEBsKamYdMXADknEY5uL8fCE48OVxI0UzbYwnAiIgSA0t7qbXI1cg6vHK2AIlWFSEzFyLG0exIzcee19mLNrcRquxnGVPJpmi98zbVglS/rCDuYiIQuwscqFC0xFr9cSJbDARPofDqF/yKlZLaWovnC2+csIoKI2y2atMVxnMGcE4FqrZFNAHJ8/a7c6IzD8QDgF3/H7/xtP/9zf+5/+O8evffgD/6R3z9NFUA1u7m9nU53rTXTTo6+qDxkFk17dIkEuRl5BER/3DYtzEZOQLeIbXZGr/P94XBz+yTv9t4mAPPU3ViIWjeCY2meQvIwDajDyRb0UgyiwXg7Nku2VJwtyMXVq0lMEPLF1rH0rgsXV3Pt0cGlbw18tHdnNVrG6bYIAkLEp/O8RC5zMvXWZ5ASyZAYQDs/u9nu0vtPqrdf+7VPIfyNr34FwOHuixGSxVN82Bdeo3l8iogNa9kYiHmBb6lqdKEDBmIHR9fPIgAKYNa0gZFSJqIIJfXumQXqOSVmjo9BbzVGQ3mxAASmNLfWrC2q03IKZHFV9epkiZkcl5+2anX2zJJSkry8tkG1TJwu/lsyFmYHRTVwnXtwyFzdzFOWMZd1bGJtnkspkhIz2eqvufRMA+wKotVZip6ZDeimkf1JSVRbs5o4jTfp4VUC0LqywB29Ve09rMA5cZLEckhyForTUgaQuHgePWk7fZaSbPI2ygWuN7k2r1faGkpRACU1IjKF4lBni4RV4/3zwykPRaHaOPHVds9hyLu/v7/d5yydvcbmwfBOVtVSN1e0YO+RhrvcHA4PiiQx4M5CDiMsVk+A3dW8E9w1HrdYfFxjpQTB3jDqzFRrs/DuUlpg9QSnaB9cxL5EdP6/mHvXmGvTLK/rv9a6rvuw934O77G6uqqmDzPdMz0nmaGHIIgSERDFiIYPonzSYDIRUUnQKGqC0WgMMZAIgpIAUYiGEQeFyGlgkhlonAFmeg4yNPYw01XVXYe33vc57X3f93Vday0/rHvv96lmBnBAnfpQqXrqzVPPs++9r2sd/v/ff76lLLm3Jx+5wN+6C5NgbQnceTWh6Kg5xNUZnCFiNs/zLpLccqaCrvKwkFwtuwdnAF4c9sOTJ/1up9tBkZamAEbVfL49QGXsdV+4WFjhmA1nG2xT/savy9/0yb/8Q28B+Ahf0jwvbdp8dPPT7z+X1gO4kPOrMrUP9gN16MzFAbx/eDa88ZFv/GXfLJ9+im6JomSbGDc3r/abd5f9xWbz01dXOOwBYNqfZUnmfnPXX81PDwTg67pNt9fctm/ddg8sLddXAJ6++uCdn3zz/Q9uvu5jrxaK6gComkWgcwYZqLUSVpHErPDWSmJyXaKoSpnVOUK1cs6RPh7PMT4twhxiDZBZU+YUlYa/9OczM8OhUD/h6zzOxpj90YfYBB+OZpimCVk+ODzfbrdWWoiGDlc3w6ab27zbusu03L5lyw7Aw/zK2XixtOvX3+j3N+96uwGwTTpwEW0RtCA0xFmtTSVXkqpWOZSxqX9wvpmf37TWtWJxv4qasAzEm8tOdHp+czNPUUU9yZsHnlnnxQQNBUBi33R9z2deYErzYQYgAw955wQGqaK1GUCtt9d3Sz+4OF776NOzuzHowlfv3B4OhweXj9vS/+RPvvfjP/Y3Abz66quf+OTr4yZ96c06T/vXnrwC4P333ntw5g8vBq2mXqOkc9fWEKNtggTlujY9bqCcRcy4rh9ncL9ZluHuIPvJF+V4EXI/Rn0L75pmAMPuibqZt5THLKPkGvQyEHmkRUJp9SGCONbxLSdW9XvxXjAXpwyw5LURauYwdhYYB+isNCkLG4+1paE/M98BYB5qMxLmyIdxXsWz0fOnCtOGBfFxpqQWouqEutTlOYCkLy43S5I9+UJtzRcbxlfCy6BO4lIWA7AbU0odIbl9GKnp/P/eXOO0ZzpyGHEaB5wW4PcL6Pt+lr/zXz/89Z+jm8Zs1ckc0fXhJSR3Ct7lGicRXyHEdTl2vbe68q2Ycops7A+tu7RpZO196BUgYmFyRIXkBGciW6tPsxVFeUKlSlTXx/I1PNRx84Y+CICk1FqzewkgIcfIWSjsKXxC/Lu7xoai1iUMC8rJj3ntwkehgTWQhTdEiOO1abVqKUQhz6g1fl+2vu+dLJZ5K9nu2LRrjIIJa+Cgs3uJp19rTb5O/HPuamuuShJW1zV63VSDFXyUmpKIkLA55ZTcYGGay2rsjYgIpCTRK0pSFwc11HQ8wEXNmxvT/dYqRhXhXX+pvyaK6k5NY80ZlRslgsPd1WIP7EdGPjnBXfkY0sYgawFGMW0leOcpJQi1VmqtIqJ2XHWkSAiORMi1pVwOs7vl3KfEYdcPZ66Hg8GsBk4SIPJmNXsScvgypi5mFk3RmedWwKheI9wqnuxSZxFOnbholAdlrmPXi5BaDUaMqgccpEvDbrebDhXAdDikfghvnoicmINlae5Y6uRuu935s+c3AH7ff/sH/+gf+y6CC/sfTfqbftNvBPCv/Ev//Acvnm27i7m01jSliKdJSy3NrU/p9nCTY4pEjeDj2A9pezfN13WxDAA8JOo20l3O18ZdrvUAQKjBg8CUPG8ohe4JrEtGyzrZfBd8zb7PSVCtMSOxrFJna+5CauwuYT4PT30t5uzNWimxAgGwQc9JWjSBdRVJyZAjHrSWvRzNiIhHRaZOjQWJKcZMFOIOIZbTrtF17Y4IkYWzGgXDQOexXwylMIg53rNCtCKHiza3wAJEjNPqzMqJyVzd3OzE4ICaqhZz97BOxoYSqz8P8CPuCWT3VXU/LxUcTGExKq2WZqGGOk0oTmmZxxlkUJWl1up69IakROtU8uXBHdS9WqvC09E8GcI5Zla4Rzq503F16Ym4moLB6+zTmBmR3xaE6NX75b5e7R66u+Qwd1WtpazB4CcE8X1FCa8nrJkxVtT0fUpCJDt6fWm/XD1mLGZ2GluY+ctoaz5yv1szs5Tk1MC/HN/SOvc93tMC6GnOvb6waiR0ygHl1R0DODNY1SIDKEQNqupuQikRC7iTDYD57lDN33nr2Z/6s3/6G7/lm1/7xCvx20/THId/nWcyzUN371qVuLZPdUxYOcwMMchc7aWcKJEQK4XfoU9pu+ublrv91PWYDgcAG+6GviNHqwuTnyR2MAXikgvjasz8JALMOOVAX72saYKksUZOwI0cGmhw1ZUxHvp9kDtgtRkkwDGJMzOLW5wrIXjReCcHlkx19bIC5g1EBBXmLkfDoYflehwffvpTn7j+kdu33n6x2ZwDON890LIkrtXKUhefy3ojS2ImcTI/eWfiU8Nx8uTMx/LFVNVdFavMgQHO2eZpnffa+iDYmUiyJLhpa3oC2bCzYAXDxvUPas1g6FIEtsVcMqFYrU1dBQJ6KSnuu9TWoDo/It8hQgAJORl03VYxMxNJhE1pbUEzDz0+U0os0fIVbSmlIL6ZOWCSXm57tGDt39aKzWL0Ta4p0kIBhjoKKQnlIQ+Sx2jq+kGZx1pQyzGbLRlzIduLVCE1Mws4iBe3BWa7wV2XtiwAmrFxl1O33SZJ5B7xhyVeSAWVfkXIKHvanu/n54d9TXyRhnPFCKDpWH1zmMumzx1VjwlFxL6C3Knvj5uEWjNLlg6d2HEpF3mxKaXWikNbaL9zzkLVyH09UY/HFIflIWRH8bljTac1ZpbEvvYzIGONvZX66rnnxNm0zeUu5cfCq6J7LtSqiKEjAgN6TDhvbs1VbRjGw80ewFZ2dTY91JF3F5LSpAAu8/aL7z/HoXDpoC1odugfdo2f7/cy8JYFRvEyDswQ8k7o1Yef/tW//G/IXwPw4t398txZuuXpbvvGRZw2d1dTeUGvf+wzNper6WreNADja6+9/m2fGb/h1XenF/5BDa3+44sHw7tzuz0MHS3FuNnTy0sAeHHddbW1Om4e4P2b3WQABln8qlk64NZeefCwP98ASFfXT155+O6Xnz+9vLjc7Gq9ikczdGKtEQs7kTtbPB2J4FphaG3W1sDCLmfWBJApn6YQJxZA6AHXViqJJIqAKjtuNpg55xxv9mOcB05iwFMw9s/Q9cUTT0y9sKSCutt0tABAlygnPjQVJrLCii1HKDjubL/Uaf/sNsu82xGAIZktB6sFlh0d8wAgyQAUbbObpsS0BiW2IbePvrK7uS3T4XnHFwCS53aonGjGzW4HGeRmvwQbHyzF0ov9fio3YxdyjxsTO1TRWYW2YfNZ9rfDdthuzlMatKaGDoC6JFpSs7KUcZt351sASPqMgWT5AAAgAElEQVTk8fnHPvbacpiuru++8s6z7XYL4JNf+3rqbK77Uv3Ro4+4DgCunk/suDjfQNiNjzsDKcticBGRdGT3qrquMkAGEVFYJ0tr/Tjub+l2luHsI94ygK7bccrzYWrwzbAZ0wCgaNofnovdbPq62aRhaACMza1louh7ZQ22TAQJfKCkREqBi22aqiez5NQxZY8812qluToTdwaOQUxt6TChH3tgk9JlVQlRfVNNXVZrkjivAaJr1eGulIiYAhlNlHIamUiMtR6sXAEY0/XlxtX2RtY0lTk0gHkqi5ml3Ll3SUYASTbR5JlBBP/f/HUqjk9zilOJlY7ohPv/6askG/cVH1+FL/250/c5Bs4v6yM6AkjWXncNOFunG+ZO4FprYCkA67qOSBxqhvtbt9aMmYdhiFu41tJa6/t+qc3aEeknaK2xU845YldeclgdiEWYWVoFFGvwVs455zQfQz3GcZzmuZSSc07HZ2lmIgKDm/opu8ciRM3im6wxseYnx5C7V1td2SIixK611SUQGImIco7DsFXNQZE87ooDzB9lD7k6kbBwLJEjxfZYex+lOjmGR5k6zl0xVXVxj0GAiCTiRrXVhmNib5YsOTdTVzczJgn9ghJIUGBm6Im63AEo5rWqwfMwJOm0rAV8x9xqiwzNYJR6WkdCMWZab/zWcAQyGqCtnTKq778V7wVPhnHppax7nUNpJZJTchAzUlozYk+jvXi4qnq0b8tJJJJSF42VHt3NAfwhiJqR8HG7bmvuLPkwsLc9gITWk2Z4qwv6jrtgo2MYuouzXch8VPWdD94FMB1uR/QMNi0GXdFRwuPZmHPWote3N64JwPb8oladlyWNfVVdh19NYwDk7pvNZprqn/+evwjgB3/w87/8n/jV//a/85u7nv7j/+i3/fHv/l8AfP2nX/9V/9SvaJOrWq3VLTBVMIOytXLIZDmk5Ypay93Bq0/VRIZxOjwHcHDSdEfjxq0/26W0BCCzjZtxevHibBzONw9u5gMAK9OOvLNFuJI3awsAGVKSpLV600oWNGgnAQknISJOGWChiJJZTImRhcmNWj1RTxwiTmZ0Mtwpe9BtkLq8VgGG0rRaW4QWAvWDB5QHrqoGTYlT1Povx8usfjRQrXFU7DASgWoQeSAvjbREFFRvMmeyWDbGm9PuRTESEYhic3/M2nO4i6R770OPo0NEtLZT93oqgb4a8/zzZMBBklJKBl7KoqZyzJuuteacmMLzY36K1GJnyDyXLBKb5Nx1tbaTM/l0rjG42dpRRf8DoLQSIj0OCldMoJs2b9vNxorBLeQ+AmZmksiJ0FVpY97myjmBHcYRt7amnRKfEuZ51YWKNu1DgXIcJZhZPd4i7o517NJIeG1OakldH6qe4/6CV+apWejPAYTWVxjH3ZG7W6S7tJfkJI4ZjrsPm+3Li5npmEBOiROAirq63CmJMB9DjFPudGlmDjTpcj5tfrSqar/ZlEOJ5utsd3mY5Tf9a9/5E//Bb/3d/9Xv+e2/498D8NrXfOTF1Tspw9AIlhgRwDEtC8CrBNHpKIoL74DTh8Dj5A6FC2DNi04AIP2jB+cfXN/c3N1eyBnF6SgsmaGm1VaKaNT17BGzTMIg42OqcoOret93qjWEoCzsrmbmbqdkF4XSyiMNb4UBWPN64HGfGWnIPQASgq6JJMd5OZEa1IzJt8PQSg0oMZH0nZi6WVGvAPpBqtfb6a3zh699zRuvvv3O1d/4sTcBfMM3fPJi2+cM8eaVHBmAcM+UTQ1QZyc7An58xYc40TqzSETMrWlzi6Fh6NOYjNYmy5myrKebEogpN12qWjyalCA9uWvTxjwGR1qSEITYSdhU+UhLJorbGUx6+iw4IfcDN1PUNbETIPLEJLQedjGp5aNVKpijyMfNpK8QIi0tCDQEdF1mZlNTbearstSP2InESeRYdIaZ0KDNWGD1lFoqmZJDvS6tTgB0uVXupRuEifs1C92hWpqWpctCkoIGHKoK4+IOUYenWGyahF6msSpcA31E7mq1WeXUDb3kjgBULF1H9mJ/Uw5G1KxrKzMoIZ1fz+9LTsSru1KEhcUc5Jw8rjqws6sptEuJjpfBcXl4+ufVows4nN2MiVJa3Teq7nAW5jUs8ihtNTCEmYQFelRqOhhErPB08h4NuW+tWJub3u02/dWzWwCHRZeCy5RGL67rU1BXVo8AsX4cInYaw3iYp/00W29CQs0A3Fy9OP/4A3ge0tkwnmHjAPDuXfvKi4/0F93iMi9laZoJwMWrj2GgBw/mr7z9xj/+HW/8k78ycs0Qx/bdMwwJMSLZXuIumACKsw47BQDdAxN6vFGqzG63E4ByN3d5Y8t+5H5/t4zdeHb+EAB2Fw8vGWWPZvPb744lXjLmcSzoC2E426JOAFo9vPL04fvv7L/yzvu7j2+OLh+FqzWtZO6kq+MEVlqoadyI6Uh+aatpHk6uRwGnw53NwgGxttZmmo7oRyIKMFP4XIlI3YiM+eU4gzi4RnrqfOhn2pO7e1mmbiNAW6Y7rh6Tymnajxdnhzpp9V52bCOAd7/y7J3DW9R3jy7POfU1qp3U2PuUusQDW35xfQtgs9n026QON3GjqCNN4Vq225a2uK6llagxLiu6ZVl2YuPYNr3O9QDgcGA9bKx73PXDOLRdZA+JJJvqzTRhGbrL3A8AuJO7w9XV1RXLWU6PKY0AkEfOru3WGVc3y3gW3c+Usn7tx19bZtRE27772q//GgDDxu72H5jRMmtOu9ubAqDvLvquX2Zl5y6ta3PiRPBElDgJyXrO6co5IEpWlGQ9Oubi4667m+ZGO6QLMwagtHPOhaCk4onXlLe56guWF11fh2FmnoPwGWetuyWsRV4kRrsTc66aiZLF/d5oUVHNap3Noo3XOawnR3bKDrEYKziNZx2nAT665zW+sejSymI1ZxEkYJ2Nqrpag4CIpZNSoqiwnBKbaNl7vduk8ATdjsnMazF2G2Q173RLqZyS5LzUfT9cAsj9plmYfFfX48/Y/v9D5Izen3HcH3P8nb3i39OZ8jN88asUHH/fOpSTcvse4GItceXIubif/xJ/sC3Kx2T3iO2MLVV8Le5Ni7H/scKspsQizjAnX38+dhCCZRWu0XVVQcQOpfAq6tpBxSTIzIT4ZKjMXVatTKsRew0EiE0hM0zd3Y5VqN+DrY39GH94MT0hRRTrHw4RmVoxM7gFEjVxSsIpJWeC19CAUzMR0hogxTUm1lSZOSUhZiNT91jhqK1xKuzocrf6dJgDRJJzL/llSxaiY5EUCTXHJcHLwBFJPUJtx2QCcmmq2SnSja2pMxELcVL3eChsBhF3NfN1jRQlViJVJbhZM+iKwENsNylE7VH2ECcHORz0ctYWvt3WKicJw9ERXsCAM4GO1Zeqhh6LSZgkyZq6WDV4T0IxGKIEoO8kiRB5rbWZr3ouFjNlZoPlrqNjbo7k5K4psajV6TZa0aQlg0BMLIdWzx5fAPjyO29/6a0vzdO06cez3cWwPQPw+ifeuH7nfbQ6L3sRiep3mkq1In1ry6Gp2rLa+8CClMfdxfnF2TJdATjcXE+HQ23JgWWeJG2/7Rd8FsCv+JW//umrrz99/SHI/8wv/p6/9YUfBnBz/fbVzXWy8eJsB0k3d3P0Cg8ePdlddof91bN33u67FLsHMxBzpn7YPNg9flSfCYB96svlo6uZZmuYU6kFQEpNhpwzJSFiFVsA5DZvXVNd0paxyS0OdZbqqOrMyc0DNuFBu8jJpFOQGlwspiFGLNJ1RK2oHt+fqmqmkkUkR1xgK8VNO+Guy2AJLoFL5w6FGKUZpkMfBAETomrZLJu626o8ZTglCFPEBttp5ipwJCH1NQo6bjeNwTdRLB3DoMBMqo0APjbvqtZJxxQMivWwE2In7oSdBEcTFYOZI3KTq7VjLHegD9pJIvDzbsBhTbGaBpGIc9fFjbAsC+UEc/XmsfhcW2A3eEopiZjiJSCT6P70NyY9IItwElWtWgH0fR/y63CgroXg0V3ppmBa5S/kzgQytTr2Ix3HLs0jT0e0rubMulRm7roc11E+KlCEsEz7jrt4P5wGovEYck5LreGRKKX040BEXdepm69CiSObgElE+NiqJWJV1daIKB/XC+xQeG3NV53ay+npkXHgxxroQzSsFesCjndJTpkd2loM1zNn1VWpZU3rMZE+YIS2KCnG1ANYDnXIozP9J//hf/qdv/U7/8f/4bsA/Jbf+p1dGkWqtbYdN6Rt2t+Fzs89mmE6KRvjyyLEzCJ5TTR0UlU3csPZ7uLubh+Ty2Ec7IXdXd3stheb8RIA9K614q2CjCiVMkcaQrcdzdpxZLgqUyItJV6fY4TZ6mlqrTUtrCn3XRw5vppFjzJ+IHFSXVISJmrVKNQvgLm3psQwb3DmPKx9/NpwotbW4nAxG4YuJZm1lLrE5boUPTs/s2lu7e7B+Xa7efTDf/0nAHzl7ef02plvbdMlSObVGtB5S1oPuXdmj/aEdH3oMeMP1OvAHZMQMVMSOTZUrdWqK6XUeXW4Ac1Qa5lNU+aUUuSSKIq15gwwq1tpLUb+nGKnZKrKKQGoy8EBjt0ywW2NDQfJdFiC1kr8khUXYnuz4Ce9DNNhsIXCQ+L2bVo1XL4nPfDQdbUWZV55LrJ+xGqdy9KSjElWTUi8zyOkCGjadP0BiIQoUM+rJApgdEkAO5ArE8XL4kal1s12k5DJ2ewILYsSVhglnMbHmpydHMTRCsQ4xrRNS5n6cZOHzcrKastyd3uxeSroXzx//1Zxcf4YAOeLu6vnrGND3+Dra8hgA0xNdS6tH4LCmKYytVJ4GE7Lxigow2XddRLHNZFH89NiYnkse80CBSXsoqpYHY9J1VsrrlC2TrrjgLw5TCiWSqHA0vmw5DGNfRoWeng2/O2yALibaNGELNFvr7dvDJTJwVzsCFpfltvb203ut+MGd/vDtAfwaLN77275a3/ou+4u0zj2T87OAOwOeIPOit5qnRMP3MkSoPXnd+/8hb+y/I0dOjDJdFAAZ8PZwF0y22361koeNwCqvsneyeYcfXf3lWd0FvkI1XSfzOrtfFGH7dUCQKdwQSep/KA/+9hZ/+LHvgggzdfzg5QvN/1tGfb1Io0AtPjtfsZmt3lw/vAjj2uZARDrZsgPH15effDsek4XZxsAvCzunrqMiHcE2XFCHZV0W+au64IVr82qOvHaOMTb+ZiCFdRpPZWn40hmpuvnyI5vA3P3slQREcnHVo1P+ueu63+2FfLRRmulHFicoP2mB+CLqDG0txCK8LifHcCX3/vgWbl9/MrTMnecjfpAbA5Wy3SYEzQl6TZbAMXLsiyAM5jQJx4BjDmLLXU5nOWRenrnxXMA1KfN2dO7aZ6UUNuQbTNKYPzn+txl2GwGnRvpAQD7zW4o3ROyyz4JOxqAQ9unZG2kw7KvTeKjxDirnoh3m/PxzS//1DkLgPOHidiePDqfb8tZNzy42Axnsag4XD7s3/nKB13Oqrq/mQA8fnj58OFw2D9nL2M/tiPFnDllFjDaUf4WaBsiSpxbUyIO44B7Y+pqm1I3KPJUHYAKDTLIAPLmxHPZAzA7dN1yNrTtbsl05xores4pkbkbmFbWuKnXAgXl1JeaOI3xGBqoWipNSuFSYegAMPXMA1JP3Dtl4SDqgdhqrWjUzDZnZwCgFR0tVngd6q/jBSHm1CubEZg7jZ8WU+bsDXW57dpht1MAF2fKvCdr1pJaAkYA7r1BTJ3Ma8EwbAAkGWNtJPKhcFT3YHmdZBT/8HUcpyvg7yLT+DtNKH9/bNH/x381NzPTo1k9eobmcdXmr+KsWRziIACRvyiZVWtr1Zn4nuUh5yxCZrYsS9MIHLRx7GqtmcVCgR6O95zNrJYi3PMxkc3MlJzIQ7vRjpKHlNKyLKra2toabMfx+vY259zlXGpdpmnFQPQdUQei+6/e+s3xoQq51jWV47Tjvf8UEktOed32lTaXsnpPVPORH8dJWN3cQpUQZY+IUE7MrLhHMDqCMwN2t0YxHnc1ue9yTqUsaxOltbW26Yd4QqtkEmxmFIrye+8HoWTezCxclgCKW+42xpjKYs1zkPUSV7Scs5KpHR85U6zTFegkBUGj67pIBVZVNwNOTFb+0MBrRb22cexX9spRohK6JHeHUfzW8SeDdxCt06kmD7wgUwovzArcjRgvOsE7VrRHqQS4G7ourY2pMxG5Nk7UWjv+spSUMyWSYVJ69/nz3/UHfj+Av/y573vziz/VDhgF/bh78OQpgM9+9tv/hX/217z29PGDi42Z/9AP/wSA7/3+z733/Msp+2tvPPyNv+FfPj+/ADDt92dnjz73V3/gT/6Z71mWKYLGf92v/We+5Ru/BeB+HLDUabHXvuZjAP76D/2tP/I/fTf1Xurd133io5/97GcAPHr8tNVJUn72wYuU0mbcAfjSm+997/f9lalcd4N97I1XPvXxjwO43FzG2/UwTV/8wle+9P57791+BcCDT3zya//RB5ou05gNq6e+Z59ePN9macvt/sVdYgIwuqe59NBWlCQZG4BZnZwa5aEfHNyIQvLTAJLOKRfzYrp2w0peW87SSWpKEdqVc8erL62RNba1nEscbYA4cdDaOOVktDC5pKVa64S7LuBQrI1ByUlhITkPJrBJUiczfpmNEmJPDTsmHbVvQmTNjUGrT7+pZ1kVAKtLg2PR67Sa/9VW0U0SZ2aQLFVLKWvQQTfEm7bW2vf90aPg94+Rv+ck+v8PBYeRNTdvME/pyJQHhr6DrWjyDx3lFMzk1YQSkvJQ3MVn9bR7B1m0QzmneyRqa6oMSiIEhAA+YqjqsqTEhjVxjZhATc050e3h9mxzFoeLlqUsre+FiOJo6EJIc8SfnKQyw9BrSi2GFO6rco9W/HJpreu6+A6py/HFWiuYAvBJjsSSWMzXSfYxHcicnIRdLTpYAH0S6XJ42BgSJsR2XOil1JVSootOKc3zTI7NZuPuiJbDWTgH40bdE63Yp2WaiRiuBGFQcCVFuJS5TRN57jgf2yQlFy/zw/Mnv/lf/y2/4z//zwC88fpH/7lf9yvrYer71EkCNJTPxazvx9ZMm+Xchyq+LgtAnJOkyEbpToJGMyOYVY2nsK/XZsvZbrPM7bAvu7VoNlgRMnLLXd/n8XCI6nBOmVoY1OFFa9B3+9SVUg7T1HVdRIuUcugSMyAQ4lVQA6aUkhO0qJ80Au5EVIsm5i4l05Ubd1xWFGJyR/wK1ayWklKqbZG0Tqm6rgNsv791p9ynNXyeeT/dDV1/mCcq9HB3+dlv+1YAP/LjP/JTP339zd/6yca11DJy6Nby0GX4DHKjOk+xV+yIZCl1GAaQx6hNRFhErZpGlkqUZjJ2uzLdEiT3Pcwj5QHike7ywdWz8wcXQV1JXSbOTZu7tjY/eHAO4Pb6LrNshu00TdKtVtY+be6mQy/JQdNS+5wl96uvNSWDEYwZdV7iEzoM3TxPiZOD9DSVi6URMWCnsXTcu/EpoHsO1cRsx3pi1RInYkruKLbcE1W5GWl1ToJjwEFKSdWXuUlKnXRR1nS8RTPiBqrmrcZHzCVxRpO5NOEsksI2wqIsrmWmtCGlSMiTTO5orQ1dR0YhgjWylMaz3djUl3mVicGxSc39hoetnufr/W3RIeawafOwlHZQb9XGLjxBpZOm5VYS1DykrcGZg0ittbUW50+MdDknYTqhxQ7zHggyKO92OzMr83I6KIXoMM9dl4K7rKWmnHLerhfJMX9XV1wVcAyoEs4kXbVG0O1AD8b05OIMQFF/MfvlyH1iYV7KfIRWakqiau7Vj1LHw9XNk4sHMjU03aQOwFL9fOYf/7P/x21SNv1iMQDnqfvMRz+xTeOGx8N+ySzb1APQ2T//B777BU+cFhnyl9+fATx+dE5VqeqD7e52f9O6DMBFXLpandW7LnluACz7nS87SQ9meaLjEzkD8IbsaF9H6TNlvT4Md/M73/cjAH7iT3zpOas87s/y8PrcPR7OAOyn0p89uGq1da4MknhlaDrcfOTpg3ffe/vuUGMgdXF2VpcbIe66bODSWi0rSarrupyz1XIKWyCiTjI4mcFca8DkGKauqpK6kzdbRHLO8zy3MjNz7o4Ee21qFv+Vj2eaakwJBYRai0h6iawyo3XqxwCsMiSNfTZfmrdF4921KaY3z6b9Mm/PeNid3TQD8GKpu4cPP/Otn/npL/zEzfNn2/NLAA28lIMkKVWJmHL4aYVitmMMS44+ElvEa8do8/4879KrWwDPb8rdfINhnHTyRbukZDOAIWE6vCvYMO1q2xNmAOcPZMNtuXtfiCVftDXpfN5uehEprd3t/b2rKwB303Zz9lSG832VvPlIsQOAu7vnj86Gsn/GZhf95cPzoXUKYN/mw3S4evFeXTBkPDzvAGxHg89dcmYudVobJSZAq2kCJwbLUWkfzmT4bhgPdQoRn0i6uroax11Frmqb3TmA2ej53Z0ICdPSGtbon2nkOeU948b1NtQT5mNVMngSYiZb5Z+J0GUZSXZuw93MczMAS0tNmdI2DWfD2IVvhal3dOaiLs6pURdma6HGOZmbEJUyA6hWG2zcjkmo3B0igWftwEClmTq8aqIOgLUlURPipd52uW6G2Mosw4BphiPd7r0bHwFYMJpxq3PTMoy7YRgA1OJMGYlMPyTeOPJi6MMgzn8gpcZX+VNir7YWVH1/ulPaOtDnv4te42e1YK9+TD79+2l6eHRYS+wkWNbh/tqc05qo2ui4mmLuJUs/aGt2YqWRi0juuuZWpjkfk91PCMAj6q6Fa8Oqd6mP7nSlX5dSSunypmrDMfUM7rUUZt70Azy1WrG2pglVzRqRdynboivo2iyllBK31qLsKXXJaYWp5U4E68VEnFqzNs/CFCcPvdSlE4CqdY1gT4mZc98xc6v2VQ8rhNhRERPQdV1KycyYU/QFxDzPM5y7vpumKWqDcbslorLMpZTEmYiQVjp7KRVHP/v6K7TWVIdxMPg0zfH8c86kltLLH+kkqs85u3updTOkE+1CDGRoriaELAC6vi+qpbXddihFWVfMWd93dZndQbLiQs29aYviv9Ya93gMtjkJM5NbjP1C8S0iICa1nPNJCM9MpxSVtBbwQkm8ttbKskzxVt9shhO0orXmx/iMLOLmc5niro/vczjc9X0fSNF2REPF83JfdySrcQkO91ZrUVCzLvIlhYi8FHbpf+DzP/r7/vs/+P2f+/Mh15UCqgCkTnb14j0AX/ibf+Ivfe/3/xvf+a9+x7d/86OHry61B/C//cm/eLtc3043v+bX/sKzR+f7FwcAlGRztvnBv/bXv/tP/unWascFwLf/gm/59Kc+Y2aSu6VU4s3V9R7A7/49v/ev/vDnnav5DG+/+Bd/K4Df+V/+9jFz0Xbx8MFyWMIh/uM/+rn/4nf+rvdu3nv8NP37/+6/+a3f9I0r0kiRU+7H/g/94d/7J/7cnwNPALYfe/2//mPf/vBrHt/ezt7QeQMwZri6z7fepl1CnwTAFn5uhMYGWtTAIwAFm0P6bcv56m6f+gxg0rK4SxJ1mpu69NGi1nnuu54pkTlzWpevQJ9TL+xlzooxmj4TWibTxtnkbOOqsVaHdHCZm2IceXtmeQCwlEZOQoLq7lzcAFAvxbWWllIHEY1CFyl2vWDuaF2fKLQ1iwglZ4RFIG2kWWWilLrDMp90be5wI2KJ2JAois201ArpRGQYhpP4K+xacdTc3d0BaK0Mw7BCbd1Ph/bPowFHzjlsJH3KEK66QokSSyI2U9V6Px9BAthRas75PhO41spsfk8OEBq/E00tGrtSZiIiERgttXjTQCfkPi3LIgGM9DXmCg7JqevSMmuke0I45+zgZVmYKK5kLxHU4tZ0zVdoijWy24QFTIQ1+LS5RWivcA5qz5GbQDFDFU4vER7xXG09446+I4nz1NeUqePINhAe7ieuBROD6JjzKqddXwjgal1UTy9s+INZoa5VyRMlANxxa8GpY9XaigKIIIpxGNzAxAIBMEhPwrJ9wD196uOf/g2//l8EsL/af/lL73z8k6/0nb3/7lsXZ+MwdgDKvCzLwrzOdFYIc86qbVmWkfsAgK/j/GpEJMJlXogrgOYLdfni4uLurrz3zjOCAXj4SGCmuvQpqRVm6ocIo3ErmnMGcSk1bv9AfbfWJL28YkWESQyNmSWlGDNVUzOLcBlyRG2qtXYh0VNb9RIRbcBK8nIdFJ5JjYxeYgO5qscsw1YITGBHwHKspaxVZ0W2xjqdjwOAr/3E628/e/v7PveD3/KZT3/06dP5+hoAoTHVnLnAm1kEgLEIM3fIYY2O5qeUcqTj8jzVY7hAf3M97YYLwJZlzsLxcrXWal0I9PTVJ89fXJ+fn8evMB2WYXtRpsPZrv/g2XMAu81WS727nXe7s1Lq/rAAyH1v6ndl6rput9242v60uom3mlO8mPeIXyFwXalp7nSUfdq9jKQVjHR/YybMGulIgq7rWCS0Etq8aSFORMZEkZFDKxwHZnrkgKz4ibARmVnA2BgCkEFFhHmt5MmSGWsxOJORc2QWQuHk6uwgNSP1sgqRmdecPvdjn7NGzGjEeEYECVFyIlTheUxpSqg1A+B0KcO22qO7uqRmbhOAnq4ZpqqqZRi3pzVPPOXww0dlFq/bfWz18ZARTsN0mOd5sdV+hJQ4Ai9z6k7kGrMW0+HWijutHllXsDk7OZu1yCqr1Dx0gloJ01k+Fw0FR1rQ07idyotWXnYUc1kKec45Ea9TMeHl6lpqzd4NXc9LAzD0A5b5m3av5vPRzEgNgDj8pgzI0/7ARgBPd7cAzh9e/CMXH/3g8DzJ0sy+/vVHiHC1WamqNKXN4+fzBCANO3VvWrlZ78TWAbg5LIfUdeCHB34A2mUDoEUXNc6cU7fhoS4NUwLwrZvX9p1dW/WDnWmWYIg3aqVZq3kDbyyfwnAAACAASURBVHXZHwC4F8rD7qxLifZTeZLPAUzlToDUZbVAeXke8ildy6FG7mFIDxGfN3BizuCV3heAZ2Zm+dAtfMp6uM8qj1lGij3nvc7nuO7gw+GQvQfQdSySaI01X/vXmD7P+ztn3+0eVWUAt7fanz189uU31dt4eXZb/c1n1wDeud7/0s9+5ktfefP9D955fDnEwHSa2mYYyOhQLOU+amgi4mgBDFqrtimWq4mMYdKIuGXMAFIuC+WGwX1jBZmnMQHA5Zlw0ufLO4cDd0x1uQFQ7vbjpmxHdAnV9of9AUCfczIlr0npfDjDZQfg+V1alheLdJJ3w9mT1q4A1Ho3TddnqQ25sd+99+7bH8w3AIYH2zTky7P+QXd+diY5HwBoW6L53+4GZqitZEdKyc2Kgo+QKUMoMqktBoebSO4A9DwUDMSpNWemFfIFYcGROmZOwcAP6bgmQjrGVYbXPWUpdWqtZukBMI9CQ7G+LuOz59q8C6Ad5ZHTgDQY9VVXd1szAmXi7M6lrhJXwJJ5ZupSIiAk1u7KmbW2NldrbSA5yVSDd2qquRvGzABubu4EENddr5c7gU8A+oFeXD+vOiI9mRaJJOk0CmdJlOFgSoTuiMcCCOYmZOGq+9kURv/gRpX704oQOJw+jKUUd++67j4o7ef0/e/PZej09zD8RhQFyEKEuZICN3y4i9e7cJLjYknMrJQy9H1w0I7ASDUzYs45CxhHXV7ccyRMR6xdTCJWSqisd5BRS/Dw9qrWCCTqEhNgtU2lZhnubUctERuxmS3LwaUL6DEQ9hkNvRIA4qyqZAZndYvFpQozrxF+UZfiHqEsqtr70Hczs6ZIL1NU3N2aWqsOgiRaZQtQC/E7mqmf8ubtmKx5PBJbC0vuapyptR7Zo+s2eiX9Od+/W8NCE/UJg6JkkXs1TIAqDCGZXqmfcWGFBw8sRGTsAEqb1SlzKnN191KX9Qdc6ig5JLhBGQuvSsxcvK0ilFDwrQ8xVBxBcUrr+qeWoqrdcdUB+Hq5ENIxZ7W15vBhGE4b8gjWOVUO47hZZSz3shqJKOqw6CRba83U76nCmbloI7PWTI8RELy+NwBfj0TADtN0Njz86S9/8Pv/wB/5S5//4bMnHwVQy80/9ku+7Zd823dIHX70R77wQz/24wAalnfe+eJ3/fH/+SNPH37mG76D6T0AL67aK1/zsau3fnSujbo1BlGkm7Vy7qTbvPLawxfvfzFq19feeP2tt968PRycUs7DD/zA5wD80I98/ulHnkiP6+sPsshP/u0vAXjr7Xe+/tOfQOPDPKlaUFdePL+bZzx68uj67gOkPOzOADx/8/3NsBu3u8OL5c233nv86KMT3QE4LMs0TdN0C0puNlIC0G5uhlZ69tSzkBEWAFStNoWi+YBuXFH9oLv9XBfPwlPq99MMIG9Hyl2TXJTQn/XjJoZr+dKYWZu32twpqHDQlgFeWnLfgNdoiyw9J1rmpc16mJobgERiJM189lacKHVTRJNQGnJOnhzmVnSNQXEnmDVVYgJj5Ru6k5slErcj2I5YyJs1U7MGWT81MLMQHYX0Lw7uJBmRb2gW9UosI0WEUqpq7rjHjgQz931/c3MTB3VKg6q2FrU630dE/3wZcATt1txySiRSSolfUrqUImvDwxWxQkat2kvgv8RrJLpmmCszp9M6l8gT6zoaXwcMmXvV6q4skocu9AvkvGY4c4wM1vM1sE5CnHO2anE0vDyaSThL4B6JaPWDuBGvedGtNXKPvGsiCqoFOwU6NdChK+RWBEzazAkiEtJWDti9rzoUybzK6oXhTgzxNbYrFEShjlNvzU7hcBKZtYqWjgtqdk2JYe7aoL7aT2LJoBYvyH2pW6Cpzdt9ez8TpZxJ42qLLZOVQ/WEedbL8eKX/qJfCkB56aT3htv5bhw3pSxdv+4bW9VOmJiXWmPKkLtuWazMs6bYJa7ZseEGDeBrqAQ5O7xl8QcPHkwHm6a4IbZEpGbSUSsldbxSIawG7COe5pH0SgY1aGIBGa36CyGQKzEkMbfjPCioqwwCkwdfk5q7S0pRW/A9gFaXOulc4UxpWfFRmvvOtMIcvCaOBQ/9BFuN4rY0b5VEE0wYqsvztNkAePWV8VDPS7M3375mGh7tRgCms4sqCgl5W8H4zY2bgWDNU0px85kZS04pwYPf6tGCX+4e7/dTytz3/e3dB9d3C4Dtrpde5nlqUx3HcSkO4K033/30p755lx9c2wvS5WNPPgLgerreH17AdTN211e3Dx8/BDDXOXU9WyOmQ52sacoAMA7bZakBeSUGR/ira4TNOdGa8XJEqa2SVLJjehHieDxSe2MDpqGBatXcXV6+aSN5rhrC7rXG5hGJuzk08Zo3ZFAHcexAQzIS1HGP6Bs+3scwwA3uKokjpj5ijCP/mBOVOoEZuQGg5MRMpJSdj2WcwxxMziBdnVFAYqbCwhlim9SmPN8uLyLLYNw8rgWHtkhlpj44qV13K132VuIHXRE1AIGFk6pqO2rHRZqWNRBujQPsHKzqREIIKPwaIWmw5mvs0AkfRUfb2MuMPCIL6nPEaXNYLqUhIZClbXnQubQZwPNbOfiAvrn1rjV4tznnTlPzhkRLmSM+A/tpurrK+9m8K611AY7Z19z0Ep3etklrtH+Ssjvr3OxQtv3urNvYvgDQm0PS8QFyNlraIn0G0GZPlaVJO8ySpZNd2CugOO/PekGZD2EPmWU4pESQTa69HpHPYgfUg+j7+5vH55e5MO0VwMPc70g2Buq405mbAei8ExdnLV0eco7xQJ9SyXBf+kzzos3XNWxO1KyZm0Zq2JpqRO5NzVgM4mFDswh+QiUS4iDyIiVZK1uc3kerKSkKd2aODYm7J5b4YRgOd1p7Y4LDVd2oTxKTiDJbkpxEyANfSgBsqXA/6y+V8FM/9f5cDcDjVz56tV8ePn3lnfe+koaRhvH5/AzA+PAVHvtH55cPh29mnfpuAdCn6m029TFvfY15jp4GnMy1uAFeAJD1aIlkSJ4YSfMCYAAWp/2ydPkV2G6//yBtCoDtdjnftUVfJJKyVOEGIIllMoaZNsBThFeBMkB1IS3S+bC5AMC+vH/nz18s3D/dnn3UcQ4AuG06b87qyL4c9lo/mO7uAHTbLH168uDicvsKjv+vLqW+vzAk4ry0pTYKBr5aCRW/uIQVRUSJldy0qpEYMdAHcN+tq0pLqX12sK0bLXcFzAhG7OEl2cIm18GtwsdVQWVJ3TXuK06QEQBot5R0U3muPNlOMXa8BZDy6NSTpGZe4gAE1JzQck4Ed9QYpjAnB5nDSVsth8PtOsbFFp5dLYOEXMhW2SaxSDZncl3mGcDdzdXF00vYDD50uTAmAIc6IY3m54elX3Q7bC4B8NjBVbou1v+SBgBuKcKgmNn/YYM2/u7UjJV/eVQznQAQdM9P8XPzvvxsOSnxbUVEUlLVu7ubmAD2fR84FWacxmer0SlzhOest1ViVW3ahFOXM2zFq8WQ6CXdnAlAJ12tSiTMILdY5FpTsJibgMKOEPZqMwsgWrwsx1fMjUBJoK7W1FYuU+SXkJt7gCbAjk6SM7lR3PkxviMSd2V+mefqYAJjhdwp84psZ4YcSy87OawjXy1SZCii6BH/D9Wo6/jExQhkPpl3x1mwmQLGRLlLpq5qtGrdxU/bQbdjrC2fLlB3d6wlFqwFPI6IQpJMR0nRyt18ic8jUiMCC4G4kQOIEKWOU1uWrutilpL6zpsSC5qvDw9r4RvfmpNEs1pbCytN6rI7kXtAmgMlD21xiPDRL7Asi+S0pm4dx99m69SLjivSFfK/YvgA86DyhU0+cQQDn2iOWoP1I5z5tLr3ZnpsR9fnJcTkyg532+Q8hkmn3CibEv3VH/78T7/19nZ3eXvzFQC/7Jd99rf9W7/lF33TL8SU/s8f/+Lv/m/+OwB/6s/8ryTyk3/7p77whf/rn/5V6eamAmA6NxqcE/q+WPvg+gbAruftli4fPZ0bPrja19oAPL+54i4bgSU7dar5f/9z3wNg3A43++tPvfHx0g7e8nvvPgPwF773+7/hM5+y9n8z96axtmXXdd6Yc661m3POvfd19V6xyCqSRVGkREoiKYVqaYWSJciyLEWx5dgJYAgJgiABEiQw8idAEDgIIhhxEEQBDMMJEiV2GkAObCewIFNSZNFqQYmSKfZ9U6xX3evuPc3ea605Z37Mfc57VJI/EQ2ofl7Uu805++w915hjfMOJLKUUjM/DbHPFU9fuvHLv3naqw2oNAHRfm5tCUj/N3rzzqKptu7nN4ypfPprEgICeXB7Ox5StspnxvBhXmbxP5rlIVzxNswFQogm5Mgnl2omcnQGQ1cgpN3OfFEiOIepjjQkgJfWc+Rh0MK1GrvtdR2KtBlVgbrYm6dKKRZynQPMypwZqzZTYWMBsGl/P8K5phKvTsgMn7TtKaOoG6HJtOCFRn7Kw1DaHvCDHiJYZhJbbJouQU7R5iEiSFCscISYjkIuIAxYt8gROwkJzU9PFgAxYrVUk933fVFN8kdBM3bVLAsafRIEj7AwBSSI8ZvuLCJkRUZfyse0EZlZMzazv+9hknuT2UzHvie1E7MxYej/RFoiamtUWNaAifZjbW21mtloPTbV6DZZP2ATNW20OcGiWznQsGe4Yi2LER1490UKFjQ952PJpQR76ch9hYhYShtHp/zxBZelYAXUqg1i+Hn3mTyK+6bjlPuJeQNEpHFKLATCP9TcLhIiO61KhqJpiUtJ4nhUNMk1bShOY40ortXRpWJI+kkINAS2lMVB2O1UiC5tJ6tq0u3Fxq9oM4L//u3/rvd/3rrd+4595eLnLue9zf7l9CGBYjeGhCGfmabwg4px7N/LmSnEZZHcy91LKqluXGvgSMebDYb9ZX3/m6TsvvXwXwP5Szs9759LcLKpT4nhfLUsKnSLHMQsobXb3rouNpfHxNBfEaSZyo9IO8Y7HBfYk4bUb1lZLzllBAKfcH21UcVq2WkvuhFiXrhCn2hoTBB5oeDrOTwZXt3h21lrZOobklCG16r7NEwBeXXvqxkXXn33y0597EfduveNZAOZ1O+2SGBOrUVyf1lRdEzHQUkrzXJaHLouqwklEFvO5Yb89nG0228OD3X43jIPRCTLqLJnQz5OtV+cAfv1Xf+Gv/Uf/davSWpsOD972trcAePr2nT/9Qz/45ueePVxi7G+8fPchgIubZynl6odmTeCcKGgCTSfg9DJSoLDNAOeoHD22HC5gWSDkRXI7ChxLxQ+FietEYObo3VE4FqGKSAg+jJ16dG+FHzsxJ/JYAZXjtEpORogDoeWA01slmC6NwU+MxAzu0CU2hXoDHyPBQJJc65QSZQn9jlXVvLgzs0RMl8kSJ07ipm66KAlGbXZJIC898SpbaVHPvG1tw2nUllxypR7A7POsddWtmK00i0J4cq+1MknXda21mI+FEjObQhKIxKweAwtmaiISOe2wI9lCQSdfCnUW0AMzUWghxNGiYl6M3B2sBF+kZErEno0qrLGWGyNvMgH46l4P6B9sX7vu6EygFYChJpFmdSqHjmWIOoDdNChlBxNNTXPuAbTZhq4/VDOz9TgG33s/TetxnRNcet2X/X6/Wq0CVj81W+e+Her5sN49XI6gqXoyWmFVquVhBKAMNvVtgdIoQwmaXWl9Rc6pc3ItIbuMXc/rrph6J9RnmtUnDYU6KcacbW7JGdUBkLqQDuz18iEOU/ZrABKjWTvsHwxjnl2aLY7fqo4yR9GGmgUCWbUmIQFJcmaK9SALm7I6OakDOafTw8JOBp4n7l0hz53y6uF2DG/gE93JCM06DIPr1Vm0UNW5UockTOxuCNUjd2xKbVaT/stffO3Vyy2A7771HGW+cXZx/+rBp7/whVfuf3w/Pw3gm97xztIOQnWgxNS7xdXl9VAEdDZKrfOyDA9Ljju5iXPk+4RhZAIi6ThJlgnAmPxQ9rYtzZ7K/Q2tup8vAXDarVZ+fVUh/OByigzXZuQMtLkVGHdpGHoAWig5C5jVMO+kywDO+tS4m6nu2pXaHNbrTOfarkrZw+Yh5dt3bg43rwMwScV16KjneTtfKs0AqFuZrQ+zHAp2M0dD6rjqcuqgIJfes4cL0q3hQF6HLrSDqhqp5qFZz9LlNC6HMSByB+xwgxlzFK9icB+trbVYoiEciyQdWI0b5SyJ1EYAu31/ucceWWUzXNypNVusEJHNGSbqXm0ZsA1OMNXZmVg00dHHUBMDpRygU+LINFmZD72kJClDvZXYwZSqypnX13PmNk8c1wyRsGvbD7mAdkYzgN3czs5uH9rqcpdzf576DsBufpi7DiTuMFtGDjcHjt1zhMeczn9uNbFPbnSebI44kQu+jnD+rxVZjlmbJZmuzNR1GUDfd/NcOKWUJFwJp3mySznu26dsGh9NEIHtDKS0HGfGIxqsAUjc+9H9awbEMcmQhdUoJUlpMXtYU3cVEclJayBMl0SMuxM7hHPXRd8NizB5PCwcyotJNi2miaAdRxqF2QxqTkzk6gtQPsjoODXR8HH3yc4LOduWhzHHN+MjZTNWQyxkZKgcBpGjLBXHikBLYJHk3MxJSEQIbqaPCwfBf+QycArEvUNjHjj1yGiWpDF+xJORFshXDCStGbMDECOLal+hIIWecppQExDDuiyx0KU+664tP3cxayzKtZmtx1Us0nK2ZfI5lmTGYS90LjsGEulk5An7drx66YjoMhORWktIHSf/xUnXm+f5SZBt4NAE1JYzF9Xo5uEEXqpAfTGMGAedJ1zJMeo2NW2qhXKMxKYwJfvtD//u/cvL/vrmxuueA/Ad3/6tN69vXnzhc1nXb37jG/7Nf+OvAPiBH/qei5tZUusZu93eGwPou82r93eg8aVX7z39+uded+3NANrWx9V1SX0rurpz/eF8N6Byh3IYViOJHLb6mc999sN/8NEl25XtP/gP/71f+sCv/oOf/8VhfQ3AB//pb/+5H/+Rp86vrftVHA0A5DS6cwMjQc3ngN2O47yr2+2W07VrN+588quv+loBYOxrm8dVd//+w9WwKZeXAFZuo3SkZLVCaiSVLMmE3Czfm1sFihGAbrWhcRRJsurNW1y0W6s2zX03Uu6sWqsLC9hIKqyaA0hISg1AdYL6uD4Dw6xNhz2Aab/dNtskWffr5AxqAEx5Z1pSl/qV9ONUnCVSilyboWl0ewQXg8yw3yUPqyAHQbw2ZbSUBmFvx442cziE3BNTzhmxrU8iEDMlR6KUaKmzbHNL0ZUCMkEQ/cMvEquagPQBMKutNTOUUjabTWzrTZuIBO53+Zj/iYOMHneh5s0jMZEWhaKWGmguEdFla9GIhEWOQOmjqLGQSyCMmBfd3bOaNXIHnGGxtWhFhZkpJUiteqIKM3PTRWpZ9NggtJnBNNWEJd4TTzsSSSeASq11CTUso2dbns5pufUsOxCKKD4M7m6ujwHdzfTk1mutLZwnEQTr2pUXj1lkFHWJSZurLlXkAsqCaZpcHH4S81ThiwUD7aQBWYQthaJhbBFWFhQjQRgna74tzW+xBDj2Jri5wZw4gAlBOSVh7iQdnIduvHZ2DcBf/ov/2jd/21teeulu6kyt6AIoQ8ACon8q8WI0KJOL0ND1JGy2tAsQSavNCda0YCcpHDeUWCZrreyHfiHYP3itbYZbScaAbnCiMi3GzKaLHkR0DAqFlJjT0pkCOeYUFp0t6Fbxfp3oTX4U9kOJYwgILnqSP+KyNNV5nqPQdLGUE8xdWBiGhYuDOK2DvBk4LXGtTB1bSkRMiVqNihpv+81w0aq+6ZnXv/DVL3/kn10BePtbn1v1F12P/X6rutDFmTInFyGzfTOL8Shk3ThQRDHQ8pZ6e3j5EhjrdV+0pDwAkEQv3X1lvT43xd/62f/h3d/ynQBub569vX7Dd773fQBt99uvfOVLAF760sOb6zf97b/5v7zrXe9857e9/aXXXgNw4/qd1iZTHseBxUvZL1OOGTAsRjXHkcmKaqoaYv9j+S7mWVgDE+ejFZnAIGGWJEsKvfk0TSmloeuamS81wHBHUy+zmqvp4m0TcmY9vo84zXFm7j6bNZEc75fagdgdMEPQ3U99VO7uVI08iDPLdzNycMqDiCwSMlHsYQ02m/YRnWUXZoCEOAuiUhENbmzVgZnZ1qzaKYCreTvv7o/js5oG4SGoI4fa256BvuNGvmg0ahF3BBGMEKHrKNhzD1MqHS9Oimp3J6lW3Y/UlSOa3pZEn8Y5w7CUCpGILylfV3IyFyOYudR4o2Ztyi7sGXZz5KfORwCfvzxc7v0w4yJxWCEj2U0ShGcl0BjWp8OsV7tz6b0ourSP2S4RXKf9lPu+6zgNPYDL6eEEJ8f52K3yqu1LnPKraoGTgotsVmfWCoCMTKodpWbWmB7sG4CdzZt+HIacXJToXtkCoNyJuh3mChd3BNykWW4iiWdgbpr7MXVhwWNrtuGutHIMNIHc2ZzYdvfuHV59bXzbUwD0sG+5jfmiT7Ldz93QA6izwykZJRaBCHs9Fjwvld7u7ha4DYKAyQ3NzMy6GE9VtbmZSc5MSZeWImLwadkYQ4mZwszImNIiFIYRJuj5KSmRWws2IWfpshwJ1suvdLCrJEOb6OzatXd963d9+GMfB/CJT33uTc+/kbC/duNCr6ZD6d/xju8CMKvdf+2F7YMXzujs2advpzGSU9YP2eo8zw8y9wFzgasZESf2jixBuwUmQ83IwKZsiikAXGMeR8Z+t9/0d1TOi1UAU00rbyt2kildd/YKgFtzs4QuJVRPge8RGUw9W58DpEcBFaqbrLfz8NKDg9kuyzkAUK5zP0+D06DNKI/XzgYAj6Zt77rq3adHA7thALDbpcMh78uodM5dh1wBHKw2g6lTlbmksDg5irrA5zGLMNS7gPJAxuaD2YplwCJkLHgSETYwIzwoUKnaVq2dFyTHYuRRysbzbHt4rY1t7gBst8O2sK3HfnPDbG0iAfJVE12YcOTENVqZEoTJvC1aWeS6G1njxFznQ+Zy7WwFYDvND+eWWDoWUfV2CE9BKXNBSsMIyiS2HjOA9XDL2uVc7t+51Tvt42Mi/bX72/Ro2zlfJ0qXV/cAXO1fvXHnqS5dhApzhEwvAp2fWKZPTItRG///Wa7yx9Y4TsfC07bs9MU/3rfm/6ebI0SiWF3Gx7brunj6SaIxr0NuNnhaCvhAbq0VNxOicImbNcCDuVNrdacTNWlxsOIx2qPUGn1nQduJWaiTNHT9dl/Aj3VSdXMCMTkTmJo1Cm5LZie0GEG7vBTGE5s2WRZy3toC+olMjao5hWEQbtaaRXEs86kfWmHxOjPFQcCXxw0QeGo/7WZDsl2cCPq4apCIHOyRIDk6E8O17mYsp9wrLa2Hx5pJs1NEheBYIi0c9MTHs186tjm4eVg7JTEdIzDHPjK11hQukk8HJHMnhoP8mIcdhh5W6jx3KXtV6RhAm8siCZk7QZfeaVJ4c7PWDocFliFE8eqZmdbWtHFqi/klyg8tSv8WzkvQSUKgCVu0Nm9mzC3FKxmALYU7VM1dmTmLpCMBoLVm1hjMx8qVnDPrsmEN+A8ATiklrnM1IsOymmKQN0VTqJ7lvsceAMPmsjs/v3N5uNpePhhujLeurwG885uev3Y96eWkzXeTf+M3vgHAe7/n23bloXB75atfunr0aBMrDXWivDq/8eLd+//xf/IzN9MNAMmGRw/mD3/00/36xnZ3iMxXhZXWQGyOUvFrv/ZbsU3cTbtnX3/nvd/9npdeefnv/tw/vHP7DoAvfPGTH/rd3/vh97/vULxHV+u8zOpIpSqEZOgCZ1uqCudamyTO3ZDzYKkFq6LN87Tbk6Afuzk+zrJctIwOCTMIQHGeDFOzXRLqVyw9ABvWxPlQG2ZV2HozALAC82YGhiSWTDmg82YEB8URhVPcxgkGIc+dEjwNMo4AWjdc7a8mowO77K0XBjCT7I2s62k8Ixm0LmdkUzJr5FFM4VQVALV93b6WhKgb03iW8wCgSlK3pjNxdjoWHRDgClNhTljGG6N0rLs+djOZh7egY2Fnc7VjeaXDqxbyJEJxeg3VL2Ktpc1Dv1rYpc6p66LT2s3/REJGiVKXSbmqslnEH5aTA1NsXKOLcwEiuItIKTMzR+A84MCttbiMjrv0BhZijxsXM3UpAegoq+pS4HsktAWfZm6VhFPuQwI3LXE8ypKT58cNNEwLXtT8Sbw2M0tO4R6nJAAy0/I9WWjphluqO+Bu8Ys9YZiMQ1Q0wpy+GHEp5uhP0Meh+mNVeIgOcZCdW03ESZYGR3WOU/nxbh4ahqtWMhcWuAZ9ylhcWESqqZVCRCJ90CVNnSVFxcwcDSBeJc73SRSLAb6ptaYOzPPsO3/46BLAxz/+yU99/qPf/O63XH9qNawTEjL30bxAlNRqa5b7dMJtMKfWagIenxWdgg8kHWk75E4AHKaaKK/6bnc4EHD7qZsAXrn72tVluXl9aDZzTxB2dIEYaNMutnlFWxzvU0rNzN3iORGppOWVFGGIapMcPt6mrYEoajd9Kb9omaPexTz08OMIVGs1UjirekrhkYY1ZYC0gZ+8ZsDC5nBarLCJSUihWtVYQAw5OtVrPZyvNn3uWtm/9updAJ/5/N03Pvu6W8M16QSllBr7DcspCqWTapNjQJRZhj47UiklGlJTBkkZM233u1mzpDxNNab8rrv+i//og9/6zve8+1u+d52vA3jmdc+959993zvf+W64NG0vvnIXwPbRw6bTO9767jc9+5aH96a/8TM/C+D7f+h9f/Ff/cnbr7v96PK1rpec1ggyYqJWIyRS3REkMzey4ImG2/M0Rx4vWvdlmjcsHevkFNuPI2Q0RjWrtQK0zBXMcIExRaErHa2YiOhTe6J9kIMVGpV3lPhEMWCgwrwFjw8E4Wgq8qWrgo4IXyeESFNNtZblg8xIKZGbRP9PBAAAIABJREFUtrq05rqbq3pVM8qLoFhr61IPa/Ai1HrydWIAtcyH/SPNNw2dS1ZKAJKvS9lO6szohEo5PHY4R9DvyOBorZn5MXm9FO5qi5QMw9Faiz3PcqZimqbSdR2x+5IfDseuETnRUtFn4SYmYgvHRwuJphGDmF1GZmK/c/0MQP3y4cV7u/c8t2a+5KLD8mny2WciDMNAU00xnd5/sHvptTdg41Mb1me7wxyf+5y6G3cuivsrh6sqFcBL2SwXrVUuH7y5u3h6NYbGgknX6zUza9tOu+qJAMxz68Da5VcOV2XTf3r3EEDrecO0VmwK+miYB1YpnXdp2l4F/dcOBcB+d/CWaLNqq+GFy0f3HzyM++55v9mk8c7qXMw77ijkOGkpi2TvCt/96gvP4+0ABuFi7cbF+Re/8sp2u6RGS5HVeObbg8Q4wtydGPhkZk0oqdUlasREUHU2EFiObr7lJEaR4dIllpVZlr40smOnI4GcHSmn8Gs86eNYDldNgwXAnIiotrlVI+LQRod1X4pah9cevHzx1JueffOzAD78kT+4dft2knEczp5/av2G5wZtNwB8+YW70zStx/OL1Y37jx42NQC3bwzi7tQQnTGLP4gCo0hI6mwWteieI2IJh3nBPvLAa1ltUnaBwJGGuXUAmvXaMACkB+kWlT81p0ZJkkOKL7V5KaOWKkaJO6ak8RDkQrLtYZ3Y3O7HUa85SHOzs80wtHZZpq1ziZtDP6QuudVplVdTcLJ31mjVr55RvsbjmlIFsJsekhhMjVNV9mUIO4BJpE77liWxIBLUKa+aJccK3BGWxnqgEaeE5ASDx7EQXUe0UtvMUy516R6qHZq45ok89zq4bgAonfOQtaea1nowd4nNOctiXnNXc0T0I3NOwmqV3JwXp3pzGseVaJtNmx6Ca0AwoZw4Gosdbc5JAWjy0oq7AsyydPf1yVvdJzmAm9mcwyyG66/en91XebU+7HaUHMA4utdDGq+BmNEtnnlwcKn8GOL45+HU+CNfOf13wjGeXFGL7vAEzOjr/pu4u1kzU7W6VNoT5X4dLVwEepKjlFOyQOOHwN00fu0wLCTpYoeki4015o1lkbakBkS8qXm8xtHjziJi7qU0RAMlESXxpScleqYdQCYYUwt2nGJRV92gzQTkSU2DzXSShwCQL552Eo6DTdEmkLykH9n98R8YhR2nF/+0T8pHiUSIncOG4Hp6U+KsADezUGxzuDyO/LTTjB3LEzNjkpQkiKRMfNLMIo58NGsEq9WffAuiN7fP+fQbRvWBmZqqwYmshocuVgYsR28phXGS1Fwtd6K2FK9pa+QUBUyGRTfx4yHFmHFsMDnNPPGjh+7UKEE5JXdvpaqqHA0+i3LnID6+3BHGJknCkWn4Gj8sFqfzqXVRVcnBIBHpcwIwz1MU60pi16XtoQWzJiVyHG8n0cXFXcorlrOcutoAXF3t1pvzq+1+mmtebRj4g9//MAC0n0pojpr7zlotdQvgxbu76gU+Z/bX37nz0f4RgFaadt4YD+5v/5v/6ueibn4j54eqoBVWN81blKFudzt1202H87MbV7v7v/nbvxe1RJz8T73/e0jac2969qk7z0z7A4C52m/+5m++/099Z5/FzePEpOpMiUjgfrU7hAumNVv1KycaVqupVDijhurgQ8q1TF3fz1bCeWqEysZgcGrmBzUAE1jz6OMwDCtP/XRQAM1YSKIUWY8l7uv1mbVSi861JBk4cSTH53lWgrt3qUspicsp0KCqk9ZmPKQMgMe1QrQ1hmvdjtIBaDnve7TUC2U3hlGKpR05skhHYhWteNkDkDptmLy1ad620vL5dQBdP06qDeZuyqdUlLubuEPVazvZBY7Rv/AFk0EA9GlBzLSmDjvdfRUedBh3WtrWwTnnaNXcbrdLo1DuHuNsv65Wu6+bwNFM+ejPtEAEmJ9O+6Fh8xPPJD+25CXidCzAcjeBh71iQRl6cBcWvjFOXEOHNdeqHKRyksVeYUtlJBFFiEAgS3k9c9/381wBtKqcEwiqYeDhU2dS1G1EHQYt8Qqaih6JArKAFnwhEbGk1honXswabmCGsPiyLyUO/rYRLTGo5Y0Udg//x1IyvAjYTHxy7j35igU65I8+2Q0g94VUbghSCMzdTANRcXTHEAtA1NRCbQldxuClzQTQkm9cDlqbcdXYr127AeATn/jUh/7w1//+X/hfPZdDfXC1e5iTARiHLuxGcRgLmHY+Gu2ibjN+3cxJxHLq3Wcij+MoQVSRGLljGG7evAlg+7A+elBuXT8T6d33VR00AFBjp+IOMzW3EB2I4NClSOD44IlurZQ6IamleA1p2sLoSf5H+uQorgFEWvUIwTU3ltR1JFi4mAGPyIRW22ML6OldI6guHydCI2tKpbl5SaBe5AxAkv5QDinDSnvH29/88JlnAHz4wx+9vHrlTW+Umxeplxw2bydrtZZp7hLBuWlbMjLRmuyiInF/r/VAvBu77uwiTbNdXV2t1zcBHPb+T375t3/h//in0/3+J3/sp5J1AGz2i/X1L33ss7kfiiOvOgAXZ9drLX/uR39yu334uS9+5k+//88C+B//zs994AMf+Ik//2N//qd+Yj60/WH71M2bAB4+ur9ej8y82IvCWsJhw+Kqxvx4CCOykDMMy+Rj0AC1mbsW46VeiVMSd9cWUEaON4kzifS1VCIRiD2xNHOPVrUlXtF8yZdGbXAIASSdO6lWoBEEx22SNnTSaQNRfOIXmAoRihYyYl68f8QEELEJEiUO+BNh2dQFzNyWsWbOY1+mvTCSkFqJ+/469YdUtT5UH11GQQXQDatmZ7OmPgmo2LE0lAkRdAJYUgdADQbtwsx60mFVQzckYcCY5VQ3RVEeTOZup6ZbpsCjUk65LAOog4iJGALH8f80Sb3CXJvAuR1uXWwAkDy6f3W4Knw90ayWj02H3CeiAvNEhFIA3P/8l7vZzignJ7iMeYiZGEQV9uXL+93zr3/mPd8E4G3vePPwxjuvfumLr37is/7Rr9z7yoPbES5g0VJLa+uua6bFLNbpq/Vm5xPeemd4y+t+9F/8DgB4w5320otf/f2Pbj/0KXvt6pasANRHj5BBupfUE7lmBkBpzavVvO5foXbrff/CG17/1FRmANPde69+4jN8tbvFQ7bkzQBU0UZNTcezzcc/8dFnHn47gLPb52ru8zwkAdnl9grAWjKbkydxqDqdOrOYTNXNKOdlexjUYpAjIXpiPeQzRyI3ejLP6O7KiLQV0ZOND3I6vAVV6ugAPXbOSz7C89zUrSnBhWWxFram3s6ujfVq3s6vXL+xBnD79u27L76a5VzVX7n/wtXW7r36MoD1+tatp+/k7uCtffHFLz73zHUAt248vS+HDmPf924GD2JUXf5GcrB7WKsMTm6omioJdG4ARFPmvEZnich23vfNCcBseTeVdeoylcN+m4UAZOupEVlq7tY17gSAcnVqDcyc1NTj9ts3dx05XV/J/cPWPANoLWfvt1dNal5veqZUsQWQOiYc5oNlxTy3kjsAD/cq+fa4Xm0PUrfKgwE4FB9H4ZSFem+scVgFSabUST0QUp9EbHGRjKgBlOIKsyXR0zg5CZuptW7ZGme4MPzMsLJqJQyP6lV2MGeB60b0GgCTC0rZ0qG0ysxEmnK3+EbVzLCEApAAuIkRQSWupRRbkpwSMzwNfdbZp8Mubonr4RwKhXOt0JKHeOBRAYi9kZvRYZ4AVL3qZb8506bbZiXLDQCXD7P5uh+ul9YaXT196zqAMq0fXe60zM2I0YTT1/RcQper+OsaTvl/RWmcPiPLtqa1gDsu8Mg/xty88N4fZx39a/j6gKqWWsxatF0EpqDv+0dXB04SrwkdDwksJMLsYqqhFRrDzcMuEePfcYOysCc9GKPCTxbBqGqMyABMbZ5nkoTjFmFhujFFnkWSEJboYg3DuYiZza12uT9ywQOmzw6WY5uptkbMFhFSXyDhgQksTQlLVd+ShDw6K4STxm9u9THclJazemtRT0pMBPFjFtsVLsy2oIgQeZwlDA6T4+HnxBxd/jTh2KDgMRLta/NKdAyJ6EKXSClFYeLpzLbcvc3IA1aC4IQs919JIHcQbLGWoDmBx250M3LEtqbjwNogMr1RiWAI2Ai76zguQobXFmTAkLn7sYvPHaCh4zAzOehkDITMrTKzSDp63mMKjiCAxEI3ZLKApw5DP03zUh4ESizOgBqoLctIq8FpYmZ2iITWZqWUoes4hKyQXXwxgAuluq0oFYA3vrh5/YW7h0cP9/Du1Zfud2NUm2qZZ4KJsOtSRexmJLm1Mk97tzIf9vGJUFVrLt1oVtlGAClt1sLD2cUVJQjFmjmlBEFp1Yk/+Ou//unPfGHSGQAGff/733f9xvnzz7/pHe/4ll//4G8AGPrVRz7y0T/4wz94//d+b2rLRyml5E5VDcTb7faJGkQswqL6PE2dGIBydfCm4ayc3WVgAKXYBDdXbzQbz+Gj6UYazvrV2QQ4SxSjWNM+53G1ZoJ53V1dAuiHpN5Ka83ROFnC3IWsJgSwOQu5L3EEPV6oUCpVY50pxMQ9d4MCfEYzO4B5yCVLYzZDUu4o/PEgAsTg1dsV9tuVKoA1+dnQuef7h3I57/2QARibc6KUFOq8qJkKF0JODIW7xU1mobWB3cmbxgkv5Lk4dnK4fkKchRORWo29cqhkHIl1h7tXsyDriQcuV1NKYDo5T/8ECRzzPC+3MAERWTs6ZrnXGs3MKfPC1xE4VIko5/5kl4pPrIgo3N3DlHGM80Va2dQ16mp0MoLkriOiZl6Ppd/R8KRmqrZkCClBooy29XnZsQeDQ0iWqq1o6oJGtwHYnUIuWRwBOYszecTQ8IQsbdT3VLSdOsnCSpCIY+ZbDhMnwVUyEekCNBI1VdOo/zyt4wwmOSFAygGS9ABKMRHkiWNejmIXCsc/LzlJInNjZuGeiMKorrUKZzML9SkeBiK9WSutMKOTtJRfMIEoLrVSD5uzDYDv+o7v/u3f/Y2XX76XRxvPaLVaNz1EOHwuBzcG8TzPfR9Fx3me55Q6s6Z1YRyIUErJofM8rwc57HYAVqtbTXGYdv2wVvbDvAewOT+/+9WvAE8xSWumWuHRWqdj1xWdWmu5z5Hwn+pUm/V9fzQK+BJKDpZK/LWBM8iSEgNcS4HipIszsWldhDNHlM544mYK8y73rS3uGndLzH2XlzL2BYuly2dWjW3ZQIJg5Jw5CeYDYCG1gYk2q86opSzT4d7ZeAPAu7/lWz/3+Rdfuftw9wive/r62fkKQD/kMl3up5lSYuYYFIbUuWO73bt7340pE4BSWxLUdpiaDsO1C7n54F4F8Msf+J2f/S/+9l/5S//6e7/lBw6vlZsXZxEJ3t+/HKSH8dhLlgygVhtXa1aZduXNz731ne/8VgA//mP/0t//P//e3/uf/+Hvf+ijP/YTf+Yb3vqmfQ8AF2e353Zl0IoGdwKdsk60YDjlcb9zxEEXm0VoakxMQsnM4EuJWtRCa3Nn9KlnToFqj5myT/0SDfWTCOjMTGxRzHRsd1uyJwtHDDD1GMeIwJJi1IgkSkqpVk0sJBy3DrATeWuNE/pMiIHPWp2blioZKSVvp6akwJ5JL3n552op8zxVQJI4bM5EAFZ9Pje7ao/UlSojTCjdxvywr8Y0d5y6wAMrtIGMhBKxB/hA2M0gEok5BBusueYuaUyWpqUUX5RvbDabvu/dmsFCol1WN4is79LRQ0qiBIvjx9Ijw8GHb2TNGBXYXmxuAtiMA1geXc71RnLRUg9xVlkPo5LN8z4VK49mAC984lPnlKU4V2wfXg5R3GPVSK7q9DDpD/zo+/B97wKAi4we155ZPfWut00f+NCnf/6XDvMMYMM8u5rYvh7G9QoWVAsqgi89uv+eH/ve8+//djw1AMAzN9JteeM3vO5w7eIjP/+BTSsALobxsH+QRHJKc61zcwBpPKN+88jr8z/8fdfe9Y38hhvo4i5Bjz74u/f+rw/vPvPK2bCxQ3ivAKpa2/Xzs49/+sv7lx4AWN1YE+PeK3fPNuuLSV979T6A1VPd5fbReeoJLEKGZTdIlYwczm505GPCKTgVHhO9L9iNqPCxmO6PUDdaVPUnjFDmLabn2g5uRLwsqIWWMIvCofo4cM7UDXHo8lInAJKzUduW+zKkuT4MW8fb3vzcZz/38st3X3vDm57ezfXi5lN9dwPAxz/yqadvPf/aK6+++uirfe83r10Pq3zn3TikwzRFgz0AMxbTRMpkphzk5sB6Gzgl5uQaXc7q8JmoTVXB6MbXdXkNgLTs9/M8ppSyLOEzWC1uTLIk8x+zIZmIpanP2rDA2F3cubYxidABNALQ1Oe8rrt0NbWr6bI/G9OoAPqB6+FAZmeb67vL/cXZCOCF1x42I+exeJ7MNsFm6rpp3iXOSUZKFGqKNcnes/bVRVunhNIYAEmv7oLsRIkWjyo7nawWrgfFYtllJ6fBk3hPiLKnrCyrNF4wkc95XxiAeiJJSjlyHnA6GiG9qsI5iyB1vNzTUIu6LWf4tKC+h+mgjHq+XqGvh8MeQN+vh359uZ+YamtXpruNnANgJJpbgrOrt3nsHIAeDsKHYWOQxpoudw3Aoyvu+tsk3Ty91nc6jg5gupzLoeKCcVzOnG7XROyIBQ/9UVrn1zucclI3iCii3fM855z7vncmPZ70Ukr//37yyd3J/jXR7FJiId8c2o99SqnOh3BwQHi1GWtbAAqnbixt7XA4jF1/urw7To0XWmlmeYIHvZwHTkXpAJoWUxi8tprB8bSC1+ZGZiQsmU/JR1IPuDuLiB+Nus1FKOfsbrW2Y6kZR8KpWGlaYoCPQq4IBat7/F1sSVInIh3IKf7dQq2OSz7YQKfA7xO+zpP2VIgoCriIowAMpkrmqctB2Y7cisFl+RHsjtjrnOoIzUwklpp83JsubItTRkZVA9J88mgvBA201krRRuTLUsTDgaMa8wQ9EVZlAvESNlrgqczMSXja7YgourG6LplpAyWARY7CjUUpbNNSwVHOGH20SdI8z621ZjX3CYBVrzozJDpfjq0xbRzWUdHDIFu0DCNH06JdFySex1vS5cjkkUw59VYYMJcytyCbY7PZVNWIcps5SQbQC6KNOzEzLVtpVfWqddLquupX8/4+gIvz61fbaXN27fqNO23+wvWnbj588CqA7YNHrZWOfS57tX493gBwbdw0q4zhXr33wle/cHFtA2AYu8La6vSDP/i9P/2X/pWbdAdAeWjDuPnlX//t//K//e/Ob46xoey6PgDO89R+8R//EyI5X28A3HrDtc9+5jP/08+9kvgi5z5MKF0eH13ufuVXfvV93/OdzdqhTQByf1aQpq2SdMOYt4dHAFxoX6pQurraSpdBdrYZAdx7dP/hq/e8lrn5xfl1GwCg+uFhaVkZzk6pRSI49UqsrdWGcTP0HQGocytlKtMhCjADMdasNLPcD+xQcCONB6bbMc7HrrTE/9VNIIFi6aSLLGEzE0nMok79tWG33wPYu1EenUnnxkDKGeEbhUKLll29ui/TfugygKc2G91vh3EtY4+Z9lYBzGXW7JwzMbtZZNPEISQpJRLXIFdHk7HHdalN1eHxguecmxrMSYiJgzxqakaQHAfPJ5A6hJjTV6thiXTU5tDMIiDDYgz/E9aikrOrEnleMLC+yNXaVBVMxGy+4FVVVSJX4lRrRbygKQIOtlCRQhWWpObEiw27VZsOwaoQ4cWnqqxxOBcid5/nObOklGTRMpydD3oo8wyV8HrkLhO4VtUyi8hxXKOGNpU5pXDlKS9h/irCIFMndYuTrQu7kzPQ5Z4omkStlF4kEbtaiiEGqK01tRTjnpGahUZjzUg9p8TEUy1LZ3gnqqqxiknsR5eg1pJSJiLVpSWYzNXAnJRgvIT9Uj9Ek3CXsqse9ofYII7jyO5WS9d1qc/7/R5AKaUb+q4fAVNr9fizcs5EaOY553JoAN79re897278bz/3v/87//5POyYzG7oegKFVq6vxrE6163M8DMphyilooMzMEVmfpomZa2ki4pXG7gyA14kJAnXodq5xF9jde208S/vDZSdNUkqSbGFW12in6XIiQplr0B9y7tyhTVNKi0tQ69APDJ8O+y5LDYJGSlZbKc2dcuqTdMdEg5WqAMZ+YEmhnjqsz7ma1zmW4Xq0adhcS+476fI0TQCIRUS0NiYMTPM8Ibj/JFCHUUq9cBfZmaY7gxJ513faGlUH8MyN2xt6471H26+89vLv/+HnNmcjgNt3rl27Pq5v3DIyeLWZAUytrbpuyNxagZV+DIY/m3KZyurs/PJq6mT1G7/2+wD+5t/4O3/13/rP/uUf+UlRZTv4VAA4HTZ9r5bUzVpJoot8pmi1jHnNni5fnQCsu5v/9k//1Z/8sb/8n//1//TFzz54/rm3f+EzLwH4lm9/a9OH+/2j9bhx1bmWOIElUO67nPN+vw++mogc5jksJ1lkmvcnlmKLbgiC0inMRyQOZzjcSJbcacwjzhwS++msaHM71FKGoVtS8J2Y2VTmrutyn8o0hUk85z5kima+UOWZCeY+p8W9IV0UrJCYWccwL9b0tE7vu1Gla6WAEWhed4CchNxNWw3RYTOMu4fblHryReolbgDED9fX1w5397XdWG3OnUcAdWur9dPbWV/d3t102AwbAE4yTQXmIkw4ZFYAs85Vqx5G4mzG4WrjLs+1ccpMaRiyao28N7G30oig7qWW+Hs5J2aYtVqrHVtvrNaxilCaBZo0TtTNqrXO1YfVxqqx78dhA+DiXF69f2+/W9OtjY4FfQJQL70pK2mf80qT7u8DuPu5zz9rPjir2tD1ZT/F0Pxo3l+NvH7+aXz3O3ANAF49vJyHleV2Y3M+vOf57T9qbdsAwGRCS0PPma/azrsclQHzVH3szr/7m/DWm7tHLwPgy0IZw7mM3/fNr/ziP+5e2gEQ76XrnTDNre/XscpW7x/enzbf/Cy+8blXn+771by6PgDYzrsbP/BN7d79j33ys9fW1wfvANDsuquJ9KYMd7bDC7/zSQBvf9sbZpSLs4ukQ2m7uSQANzbnV4d7nMSIqlUiD3RoKaWW2nVdm+N2mgBITmzWvLmbCMcNR4woMbOElSgyMlUbExk1ZoGrHslKqrHJpzi6LFMvsUgmsNaS8rLd1fDuwUTEYE0rgFpLt+6qtObT2ItODwDkNrz12df91u99Mq97vnbD16uhcwD96nCty69//m2X+WaXfFMZQD+1jnn38EE6GwrznIYQnbMSkyWqZkslOTg7iirRHtLJKCOA2Q6TvyzXNpueX3rt7tnh4tr50wDmA89lP604iSVvsBmADQqo0awEcmGVo5lTQEAyyalaBaB7Eu6t6Zi77HVqBwBn56+zutHhvLnt9zzWnOYGYK+HgYaOcTU1MwzuAJ6+ceur93KzgXJOVmt5AODRgxfX654HzLo1OpYXcupwQZYgBhFllaCTwCVB1bRaSjmnEQAhOzUBsziGGieinHpoqtqqQcZMi6SlrqQ+gMUSbFg8VkoF1bMkgRD5MVnrHTgiJgvqBXD3LudS6NHVpTVdr9cACHPmdZeHqV1CuV/fjMD57t49SJvKa+NIZ7fWj3YHAOIX5+sbrXpOba4PyvYhgNUKQz9X38Lm/UylrgE4na3Xt5rPwn6x6cp+C2DelrPxBmGYK/W9x8MuSrWnuQxDr0ts5wkDBdnXiAVkX+tK5SePangCG3mS/Rggf7yiJ45toZVSui4tLW+JwHwoh2Y69P2ygTMNAITB/fiD7PhKBghuaeUjF2Z3bc1cUil1ORunFJ0URF7qHGlZgxFxNYWR+lLQ3OVh34qxg8nclk2YmpsRUGtT1T53MSUSUdd1pRRmcbcAXQcLjEgYUSRyPN4zdTkxea1Vww9LQmSpT6WUse/jgtmXknOOsESph1O/jJqVqWltOaWb164dpiU0rR4UT07SpcV345klJW6tKWE1RFKJalNuPk3784tNsM9UNYm0puqt7/vD4RAT3X6vZkYkZuZqjdoRrWpgRHayeyJGAQM59f0oi/JO6g2u7q6NAtTadX28/tER23QxBccfmDpxs8dnEOdqOq4GF/bDxClqaGvT2vWptTb0XVR1OIy7zry6GecMLF25rmY1knl0qimZTds89zn1q8HVOkpRW1OrMrIVpy78uNBSRaTvhlqZnTWKWkSEU7PmhNRlZpR5isEp5axVw1UyT8tYPs9zuBgASxKfBTdXAQ6H3TiOi6hdWw0Rimg37eDcDUNc27vDwQw5Z07iCwpYVJtZUxCnLq6u+ATllMp8sNnH3AFInKrWLo/SZqc9yQSgOF0e5vW6e8vzb/ulX/mt111/2qe7AD70O7/3w9//roIqfdf34wd/93cA/OoHf/PRg/sXa/qOb379j//ZvzC8OAPY7y/HO+v9o3mz5h/5we8tLyiAQS82Z7c+8s8+vdz1uAcw9Jt5ns/Ob3zsI5//7Ge+JNQFoOqFL37pZ/7aX7cGlnOy65txE07hYbj1e7/3sY996tNvf/s3HLgAaDwk3OhFfPf5Mj+gPAN4WBvT5nxYCW9Km1Ly/bQFcH7r2tnY3X/ppVtvfMv+UOIGZmk1z4dOujFzzpK6BKCxTd7mVtb9+byf4x1nacyWBlEzCM82h2axWp25+2EqKUHrjFYDWK7aqrom77tEfQaAimrKji6xVo27gULnUqgbq7bJ6lxnAPPUktNqsxZJpm1uVawB2GTRadbLR9eAzbjaxL6/zAO5Hi77YXOW5fJwCAZC7laHqSgxmEJfSImFRcJXbK4lYHONYa1VAeUk7k66UIGciYmj3LnvVrHn3R327NlcwQvI0t1rq4DnIYF9KVUnIuMknHMi86r+J9HBkVIaU06ZyTwRokS61tp1Q6k6tybi+aiekjarTXInkhU1Nq60nGT4yQqSxa3n4ZW5GRwtAAAgAElEQVTiY/4wH7mej3tPw4Axdn3cSfUYA5p1dnWSHFihY1pSBZT6/pQwbK04zB1mUCgpLeZteE5s8TafvMQkIGLhw1S6lIe4iZh5M6uNQS7x1kMXl1oUSEB8CdQ4u0CcCOQpLQZjImbhUme4Agu/OgsRk8DdMOQubALaLLI8pRYiGlYBp1jyY60UcmRJEf8h8y53pRRVhT5u9j2ahSKNuDRuBqnCnN29zg3ArVtPfd/3fP8vfOAf/NCPfP+bv/H27CX1CqDqFmSlFCdy1fW4CTWuaBm7vrmaISy7TU0oAS6S6rTYMpkrlviRndI0c9vnTDlnIc/cO2k4n6VD+r+Ze7eY27LrrvM/xphzrbX3dznnO5eqUxdfq2xXueLExrmAyQWMA3Sc5paYBExAARSFSC11S3S3aNG01A889FvzQNQtNbT6CoSrCKAQCLFpiJ0LNhZxfCtS5bq46ty+81323mutOccY/TDm2ucU0GpEP3RK1lG59Gmfb+8915xjjvH///6eYkr1qIQpUnXjn0BdhPLQXM2q7Fc4GXPKOZvty6bQZLZxaDVle1gwzXNNqTN/hJFGRiAjONyqxQjRgXmupUxd1/VDbiHYRAZYIS0KU5E5pSCwgMiLzWKW2SOd2/XycBi6/srh9YPLMj04uw/gpa+/evbF03e+8+mnnnx81aHjDkC37sftxut45fDAvNw/vQugX3VuKrkzI3j+9Kd+6S//pb8C4Ed/5Md/4Pd8wjcmDl5ERERwIpJYzVPAFxiuZVZHIpaUAtRXSnntX7/+2K3H/uyf/m825eLn/uE/vPPgNoDhYNj5vbe/+9b9e+dHx+t+yMEc2Z1vgS6K0WmKUQan1LGYexmnnVDaSy2irVH3RB6tgILBQfFYJBjkTBG1Q2Ze57kAUK9EgHBE5yx4YHP3xOzu8zzHT/apd9eYMIlbk3qaUbT/nMygVpdxujWPcKLl/ggzj2qMKRFziT4sUah4oebuMY2xqolFKKjJ6hStVwiq0O7GlaPNTtU3pcaoK1fNJEepu3F++erBEnQ/2yQ+D8mJG+DN3YU7UCJIRDvFE6rk7BFV60RiTRXphuLuJORGtrDmvEX3kbvX2FQdYkkoOU8qlRsNVnKiPndmY63zNJeUTgDcunHy9Tfv37uj8swT4zSzTwDysJ7UdmUjZb7iN17/1RcByOUkE+82u0x9MfXUkBDD0fFr0z0+7tCVbe8AfOjmFanicjw7fPwoP3nl8s1vAHj88BpPm9xJ3V0Ow0qj9C8KxrW3PfGAxqvHUGQAVRSZ5s10fHXgk3V6MAPwLaqDCERSppl5HRFUZ2W8+djNy3W3W/Fx7xGfcd5N125du/rsU2WVHowXRzsCsFLviJPk+Xx3dZY3/sVXAbztYx86ed8TZ+fb/viqu0RoNMAHB0fTWEigqsQNXqdWQmyYJam2e47XIL9VwMxbvpgzRZiBWbW9pB8WbhTax5y3+5cTkS9p4o/SnUi4ow6LCNwI0DCvqMcOB0jqatFKIEmuYx8cqwOeRr1x/Wiz2Ryc3NjMmM5uA1gdWMZ4tDribrA66W6MFsn6UFar1Vbp9v3N2eUWwLWTG48dHavvxnnuUhc6/N08r4+Sz5VqIkOsriwCLs5TpnF10Jdydn7WAehIiI62lVIinsa+qS5ngytqw1tFhJI5hVrWS10kn+JCxqWKSJcz73YOYLsdu3yU80EtJa1OFLnsAnQ6Sd9ZhlEtwQ0CyGgcZ5rGvMp1MisjgKODnhybi20+yHk9hEIqW5KaaoEkcWFzD59O2PtFiEiwEHNSSpFLVr24eyO8KNxJnSsZQ8Ne5+TEXanmSGoa1YJIACkTgRhca0GLtJAYyYYpLy6Q4zhOtcYYIziCAHbj9uhgLeScBmUUJQC7qdRaEk8nJ3m1TlrTVA1AQrfGADs7f3DvaFVTXwCs1/1qvVY+HOc0zWx2DKAfrsy1znUjSbNIlCJdXkl3vBut69Zwjl/AXeLGXkqNNt9bfbXLn/Tvi7d4+C9Eoc3ch6Y5NGLgYjyTc4qmQwzZ1c0LfNk/UYoTMad2lC+vEUNU84aKaAq+UgQukmZ3krg2YzeOcE+JJfgQQs2vQFTdfJ5DbLSnlWuEytNCgm9UHXBK+8CseOQDLyoiMMSqawoCcXZhAqcUiH1T86QkyMjhJWEHUapWzapq2jsvQgVgZuF9kQYg1JxS13XsqLWRNRZ1iQsj5xyoQoLO48TcpZSMbC4zgOIAZUqUMsekFkDVSkhmqlpqpb4PKje6rgvVsBncfRn2KJF7rQYHWpOIEDApgUG11GavpsiAiIBUNNEoVNuWG3qN1WoAUKs6FDD1GsSKVmBwlzUKTex1JbECVUsprW8S1wV3jdLaXdHgowHfy1F4x5dyud0AYFl1SL5Yx80dau2yMjd7MzmEmBHjbW5wQDPzGmwOd2eGz+2JYGSL8AFrOUTDMEzTVEqBQdqcG+7mhCQiq6SqoVoC0Ocu51zmebfbDf16zxyUnAScUtpjcTQcPc3ayntHvBGCBUbe6IHiKcJWmPVyd3qw6gCM9XJ9sILN3/mRb/+Vz37+C1/43K0nTgB89he+8Kl/+rk//MlPXFyUn/vUL/75/+4vAvjyl752cu2Q7fIdtz5x8+Z191cjr2ozb6DTG6+9dPHgTj11ALfv3H7Pe9akNQm71oZxr5Vc5nH6mZ/5WZ3L8dHx+cVpfH0MdmN2EJXdxRmAq9ePc07feP3uL/3i59/17NNJdgDe9czbr129evbg9ZzWn/7HP/+Rb/8QgO/5zt+/2TC8/wd//+e++pUvrgcepx2Ad73v2cdvnBDR7uycV8dptQKw24xXrl1ndS1lqhOxAcjrLqeOjXUir80qRWKcmBPV6iCLnNoy6jSWWJZ9yooGEZ/nWTghMwkbtQ/c3Jn3ohxbFi2Y2Ygr6jzPNeaLLB0LG9d5tlolC5GGTCzptEpy5N5b6U0BZE8CnUsptFHuorsqq5VKZ9OcV212HuvcMRORMIF4H/ZEgKMQjAjubWuvdWbqOKfwQ1Aj16QsXegU2Sm2WvNFaUhBk3Tss8fUDJX8LRiB3ygNjmD8EryUEu8wyJtEFjExWOJFlugHbvudtKSPUmvLViDXWuOdy6J4DKbDnpq2qPk8Innbyy7ngathmW+0xFDmru901pYKaa5qiVpa+D6Epes6IwN5ChU9eBHpLbER1GoVU4WARUopJImWHG9zB7GjVZeIIAFyOIPiEJJYFLVWZq5ubsapxe20VDNidYMtOVvEwiASV7XaiDVZEjguYzWgY/G+hLjCaq0M6vs+hDBWNY66yODZh9qiFQrYRxJ6vFVzhThotVoBeHD/9Pt+1+/+J5/+mb/xU3/jj//4J6/eGIICKQxQhXOtRUidKwDOBlGl0WBGsy/dfbBrdbinPY2VEtjZPSgMseduNpsbV65G3vISgqOLrLWF0Tgepp2Jw91qKLT3/PCogpiclqdFzcmbtdIeksZmq0QU8CknCqcPO5k/ZHQvXKtgR5iZ84J6fUg7JzKzCN9CAkNEOvHOCwJwFByQYcVlW7SAqAtE3DRfsk2p690uqu7e9vRjAB67cfzyS6+dvnl25/UvfuhDz/eH0cubi22GlVSex+2OlkjaYcXgtN1aTieMo3e+/T0APv7x77vc3OtNhJylxFlu4CC5GJOgi4mBuik09103pFLmvaDx2pVDqmWdulV/8ts/8tvevPsNAF/8pS//9b//N3/0T37ye3/nd907fTXaMTeuHZa6w87Xw8nQd3MkgRdOHZGPTpP5nNNB2MWXoZ0TPHjRXhwRttyikRuxI/JNSjHOTMzhKnI1IpAIczSMKBxY8UREHlxuSTR7KVmgNLFYUUgR0bEPi2snEEiYqpNbQ0OT72GKD8eMFqprd4PtS2ESMIgYpghvQqsvwe44WINyudi9SbYBYH5Yy2HujizdmjbbTaSWrna1q8A4iyanKPWq9Zw7dnZXkRYaPcNYuMyFxSNcEMuDHDMdwsJqAYKnmkScDaAS8eTKDWdMBm8NDucoNL2WsR+6XbX4GK9du7Hb/KvLS+u7g3njsxcA/borupWcjpz627u7n/sKgJO5O4I4GKvOSSklADpbN6x2xZ5+51O4cbhNOwBjoupTv+q30+bw+OrhU4/d/+yLAG6lQzIqF9uhuM3bdNJHN/ze5jxde3L9xPX7Nl1mA9D1khLzboLbQd+JbQEc5LVVuKsIT6V6YgC7bPdYn3j8+nDzhq28S9ZZAZCmgmRydHB3c/6eqyd5jkssmJGHPNfp6dWVX33lLoDt11576vl3v3l5/+CEh2EYSwGwmSuq55yYPPQXi8k8Cbd7XfXa4P6QBplzJWoQ3NCeE8GdTDVUmYnDm8KJWIlsH/fkHDAq8+ZhiSEk9tkBiP9BIESsFoDSFsEApMtdhSbJAeGeAfRp3Pn0/uef+vlf+qKeHjx9/BgPDuDGs93xVXvtlS/ceXD5/heeW11dAbh/7wyejNJkBycnt0gMwOXZJSZ98vFr/XAInebYOnIttFOpXjMqZW9KTEBca6b55Mpqtxu3mzsA8sH11K9L9bNzvZKvUopAiqqY4Fuw8QJsAipC2mrmi5OfGNXB3fpy4lr7rr8SDcRxu8mo7Dg+PCyVdoHfw6r6WMmybNOKdnNgdFacaJrPVodrklHnGcC6X626o9fvnLp1ZKnUKWJix1KsOjgRsfvijrfGkARUlxh7YsBNXRzJQRETq+wwU6jBQl4ece8ppQbkZo5CJKXUyGUtBrJ4g5STM0f+epQQi+4gokStEFObeyfYrBXMSXAQZ2gvWJ/k9eHa5LSUstl4118DkHH1fLMlupR+TodkGoGXq6qYd7LZztMOnK8COD46nOpU9EE3kAnFVk9pzamvs/UiZdZHCRF9n2v9t3sY/LDB8e8Cc/BbGxxG+ijMfrlzPpL+3aQcRoSUWN2iPmzVIBaLRJzmSYRCUkwed5T4O5kirYjJl1u011pBSCmP223uuqUZEvhj1Frdm7CfzDmLqtdaRKQBoXXpblHwGx66ThollEn3US/MEbkcQ9SGpXfep40EGBqAdDTPM8GC9RkX5urOxJE8qYthjdG6KnvTkC338NBQ11rncXSThg6Nonph57VWSEs0fYjzZxZHKlbCFmqxDlUhzIwsKbHMc5kccX8jIpp1niZ1i9ZTR5KSiJARTNHSFSMtKoGJnEiXQa4kYbjC/K0MtT2r4tGOWLsfBnA1oGxMpZgb2CH7D8SdIQyRSDxcSN5aWwAf1Ko1VgVTwIONmXV57so0E5ENfUDfaAHbxZ8E9SUchjjuBupQco+O7VxqVaz6wc1KKZJCpoO5aqk7AFk6EgkCS3VLfVdrbaCN+FXdItQ2wrdapJ1ZpNkwpS4PD+lOxGEptkcgNcaLL/KtjUYy58ClcAQRY7YZ5uo+mzr3Qe5HvVyJ76bzD3/TMz/0+z9++eDum6evBZvsz/zXf/F//Sv/6PJs++rrt6N79van3/Hqqy/+ju/+8Ee/56P37tyv8wiAUddJLs2PVut1Xm1lBHDt+kHVETS7TifH1zanBuDB6elTt972z//ZZ3/lM7849LI5v/NtH/4WAD/wg9//9nc8beCzB5em+Vf/1ZcB/N2/9/feePPBrauPfeZTn/+dv+MjR089BuCd77jxWz/y3M/9k5cfv3br61/58k/+9/8LgDdeooPVtc9//vM/9df+dkJmovPtOYDv+s3f8ezb3/7K/fMhp27db7YFQMdeyrSSzJnBHRp4MQdKkyNdo61GdgM5C2TpH0GcsVzXjNWgtCQlSWKRpO5WNdjD5rXj7K7ue6gFnAjMs9Z5nmqt0dQL7oFr6SURI5HZOAGwOqLsesEAF52pTgCUkxE0UWUoQdtYxaMZbWq+/LZmFn5YIhHKzWwVMQxLEKU7Leq8R/KJdS6luWxUi4MdzkIhyAJxYnGRlBItKB1q56WpFiH+NxDRvyEaHDlncg/GO8NEJFwAzF2pRkQLismiXhMQhKw55myxJEfcdIB/HqIu9rThBb0Ed+e4bKoSeYMbAWQe+w4zL8rGAFjg0a1wbwuMNm3kLBK3rIegVZvtY8a6WsdIA+04Led1dQeZZxGYN2+Capck59yc1ZHIFf0pg5uF7GxfoRJJLJCUyKK/UAuEc86inKhJSBIlxUwOV0zTFE0HISpViahLvWqp0wwgBCkMFDUiEjS5EfihImbRB4KIInSKFjZKNOzVooZkELWkxpyfffa9f+yP/ej9y9d7WQ/5cLt5ACDlHpKzUDwE4XwRcc5SUECgbCFMYhGRPIuScUS5xBfu1FCqTKksYb2p70CmasRqXqvHlVumWthBSTKR08PlEX/Otdjy9bJwYmnhnw2hXA3U5my02OCX3JMWo0G+jEajza6h2GjlhbTYTjOjBcftTiLUdStJVOs8jlsAw3oIDlVmQWZ3A2k4eqDBDUfuU0xjoOY6Go1qDx6/eW3V9wC28Oeeef7B6cWrr339i1/46rvffRPA1ZMkibhLpeo4lePDa625i+35+TiNw4P7dz7wwrdf6d4BYJ52HXuXky/g72jYq5lTBZMZxcHDXRbn6BfM0ybmAEPu1uu1qw4ku7k8eePJWzceB8C/1j176wN/+if+/O/5fd/9X/5XP3HteuQyTkPnbjxNRbhry5ssEsgpe5eb48zjGSU4kMBKe8TM0lyDOxO7LIlxNOuUReL7bEidCGxxjOO0X8kBIwjfb9+HSpzMosERSqWW5uPcChSmjqRNAb39KEwtwI+Pstz22tfmtXYyq2aRYNfAulajLI5eklBwdhwELbjsOu90ipreq89KyY6YrnJ362K8DyDxNKxXidWmjZp0KSxgLMhRD/XCHJ11ZaZsOi9wx4flMtqepsyNgqvq0X5xcnVfBOF7Hr2ELSgqaRbWMsNqN6y0kzF4++LD0JvTpM6ciTIAF5haL3K9H+5+8dcuv/IagKenNHgyzhNhpmgU4SB3o2FXVQ5X6OSyjADSkIe+L9M8dBmlHN+8fi8LgNn85OBovtwerdNU5imKxS5ZkZm9e+rxs3pbIx0gS9Hpyirjch6Gbpx3APJwVKrAIdHyZgegmed1no96TVB3ryUYXEe5gzm6pFm8E6QaTHXXmcxnq0eUTyYG8Obnv/TURz58kAZVPT48unjzDQDnF7sVeWICGZMbXBtd0giySP+afE8a4ViCrYXmfASZU5IlSLu1R9w9oujMDNC33PuCx7CcY7HmGxTZbNm74B4gdGEibx2wtHIYBcBmF9dx9rHryLv6wvPP/PJXvjEXvPDedwLo8eBs+431Id0o6/HBuR0qgNW1dRpWlzvMux6+vnZyBODXX/zc187vbKanbt08WGUh2wFYH9CmnBEJgwgpbssMIyNYpbQ76A+EpnE3A6jW5XREOBi3ZUWcpQLwBNDo3JHMQPOtKCAEhzgZc4pbpTpmTRX9xY6LDsPqBEDRVKZL80u4uvXVHJFelK/VsjvXc8287g4uxzMA3Xq9Pjq4tHkq5/ASx2AtNqpmWq26o+24O7t4AIDrnCtdOToWGliyoKMWZxZ2NzNVs1qjAkQoBdkgvgCS2dRhTu1Cvu+M7yMSrGq7fZkTI1hieegDk/koxL7rumDsLySpqGQ8pTaz6aTT4uSxpWkpkSNTyHQ3zSS+3ek0ddeOTwBY6U7v3T5Yl8ceO1a/cM4ALibVCaYD/Fg4d3nVwsWwM5qdaBx5mgVAn1cV0vd9rVW1JUDFr6eKlMT/P0zkHk3levgkOIgZrgvpI4RKe2Fm+2zjnh/ajb2OpkQPhhxOTtK0ISwwMKU2Udl7G5jhcbLMXTDGFvWriMw6+3LdNUMWYUeBMnOw0lqjYUECc8PSMS2/ZLz+/q5uBDLMOifp9rt6TPhrrVgAKyml6ougbylTY3bVpcTMvlw72kfBFFzqZWSDhyOZWmuJAVsoWmOgaEUXMIdbzqmUiQ3ETVMuIg6aNSw8vj8uH5WNpJT2aS8iQo1ZISG2h05N0QDHkkhgWqqGnFkeYfxLztw0GY+sBiJKqQFD3T1km7PWaENEL6ZtlMyljKoa5wLTwu0yj2ydUkr8jRFkK5QMYYxqAQjkVLS6t6iIeNl9+KOZ7SeyKaecs4JYxGPAALiZ2Rybf9+vAj8dZUXXdWrFvKaU4hYzz3PIkbou1sDe0RPLmCJ8epmGMjPXogEWjSc0qqCgz0QPLjggqup7fEkbGDpIIv6GtIFpYQ5zTpKQ4BZAh+D3OXkBNHdjk4wdkNWOTDB+9Lu/TYT+t7/+VwH86pd+bZz5F37pJTYXwqoTAHdff+P7PvqxH/lDv/fxm09st9P5+TmAIcubp7cFeuPo2rTdLb1LG8v5YzeP3/bY9Tuvv0paAPSc+rT65V/83L0335h2OzP9jz/+MQA/8oc/aXWe55kpHR4evfiB9wP41D/62Tcnq+pvvnLvxS/9+tsefwbA25648mN/8hNe7v30z/71o4Pusz//JQCf+fk/w0hMmN1O1o+dXpx+8od+EMDHP/a9BznrbmPT1qbB5xnA0erYZ2NXN3NTLOkKyvCAtjvXFpHp4k7CgZlpoApJXTdUqaUU0+JmMU8V4sziLDANe2mMOlKWaZ5VmQBrE0ox0Fjm3W5LqkOX9nkrDBJyVyUtrDMAqiPrlOGJPVNJgQDXav2qiMzEk1mlpRQBUurGqTB79OgT5+g0u6HA27w5lPFWmfaqAosuT6DSoyaJ/+gEuE1lciIgB5E8duOY1fj+RKMITjVTBf2GjIm11trwrusSw1qrB8Ks8yySmFJQPNtnBnInllSstGt8l5lJ3ckN3GDI6hb8SPKF7adxN5a3nHqBa1aoKovEV74cALZvxhNLpPERSLIQqGo1V6RQzRUyd6gbkbBai5uupSUTCxMzZ+wvY8SUiC1kN00QThIaZDUj24Od3awZOxO3IibYoiG0FJGHWjgQM4tDhLWhGcmN4GAgEcfrzLMVnUWEs6DhQOJCBSHmlNsOzr6vgJm5Zc0+UnGICIEEbfLjET4X4z9h7joAF9vN3dt3PvIdH/nlL3zmr/2ff/uHfuQHhtUaQCYmtu3lWRw8wzo04bNzfNGmbrDgqzFTbiX4okhykFo1iMGN/XK7BZC7brXuWxgoAcxB96KgtjEJk4j4MkJRN4NHEdClDi18ItYLAx6ZzFbhbuYaKl+XZlHpuq7W2YyI2UFzm4nFrpEa3+uhQ7hF4ZgvAC2jcMfEz6y6FYCcshWrpahpKJAakYHJDDn1QHI1tV2LPSevtawH77Nd3r8LING14/W1rEdvf/KZX/6Vf/bG62cAjq8+eXhw9ODy/opS6o42FxVAn0UlXb/29OV5/5N/4Sd/23d+/Fu/5dsA6OXmaOgxT+xE6FvQvVF1kDiIarWuGwCsDldz2ZW6K/NOyI7XA4D1sL64uCCjKycnfcnTPAcZ99233vVjn/xTzz/zwt/8u3/1j/yBn/jjP/bDAF74wDPXbh7N89ivBckQiDRxb5qMuNq1rodbFHxxL7eH/USv7s6UkqTwcJGRqnbSOVkpJS6QGgj6EIHVNhQjgEHsIHMyWtjA/ta5H4X2kolD22lwOOLZLuaASkyElmDWh/F43FxUzfgKc/aGfG8sT7b9gI6dYHtgm2M2HVPGMATiEzrSOItVZTqgfG0sEwCex9w5ZU+ckjFbirakmblOTMqpyy2UV8xJ0sACZlTXhx49D2Jl7JXRhgeHLDiUzvG+OJhPAsuC5eNyYVlXmwk67uZagb4AqPX8+Eo/8Xz7fPtU3w8pwqRHrWO26hfTnX/51fWFAzjSjqp4yjuz6Co1ZNo0p1XPOUEQdJVMIDNyT0Rw8z6pNByLj5pNxlp86C6DFCjAqusOV3Bd9X0cyWallMI8YN3xKtcMADO7q3OFo3ZdFwl/VYhPji8z9UAaOvcpJPRD9LYEcvXg3GYWBbDu2JSKaHXK59tbqzWAr3zhxfq1Vx7/4PteVT0eDl+ZFcBuW2/cvKK7MzcL3XQ7btyZUUxTEsZCHQbMNa5KZiYpLrRqFiMZYqb9zU3ViDlyobjhqGmfl6LwTLwId5jYyZGSlFK8qUXI3Rns7LCGo5vrJLlTZVPP3NeyAVDLJcuK/fDJx29ee/38/unZ+YMHAJ68mQfpBrenr1y7uNzMMABbo4sHl/1wA7K6+8bpr/3aLwLou/VjT76Hu6M7Z9vrV1KmLQDR2UlZRDJTFTIBkEhEjJlq5knPU8r9SgDM473Jp4PV9dQfn29PZ2UAuYKFJSfxCowarwB155BgKRjKAIraWPiyoNIg/fWqHYDddoTXYZit7qaxqubc3wDQrY8J3VyK+Q5COR8CmCpJl0mhNjo8SQZgMxx5yL0Wm+fp6GANoOPV9v4DtTKPmmvfSRN4YgkvqDp2XZNuRcxvYiakEEo1nQHUyJydrOnXuB3a8AYlJwApcCPEzKilMHMAVszMVfcSgP21ZxzHaZqSUN/3sQpmnRNyYpAU+Ji6GG9INezOlRL36+tMXQkNf5kpZcj6YnRfcplEU5moT1eH4bgWDbH9g/M38gqAzVXgGcgAOK9LgeRu3M17wGdKSCnVWnLOy/7Eb7Wo8L9PdyOw9f8O0wrUvLo+xE7HZ2hmLWV8H7XobQoSx42aBT3enbDEmoZHo0vkrrbIH8LEAbWplnU/5MTawiOKc7teEzzcDXFwGIFImIT2wauItFxy8iX1mcnhbqqaUqoozSHrziLNC9n8zQuy26pr8dAAhzbIlLRZXfZDvxYFinjiCICK11r3kxt3p2j2JWFmNZhGZtwe7eGcyIxKKSGc6TPP8ww4M6vZOE0Rpy15RUQiYIJL0y00sqWRu6fUtS8rMka8qqoghRN5SJnbrFcNHjnfTXJh7jC3FtCwgJjd3XPOQGl7XOyeCzzFaN8OYzA5lpEiECZur8WDEL6sLSOLAgOuUXLAjAjMKTQpAkqpi4fUzEJJlrjlen3ml0QAACAASURBVNDBSlVzzswPJUZRNKJWkearCWF1rdXNRWSadkEbhMfAflatVooSolSWlFPqVLVok1IDGAbebifVwmlfqrfwPhCnJLXWxgEMCklKANdqj7jDwlCrqgrhBiikuIVi3x9f5BtwVVCATLG//EAg5Be7MT7Ym6uVbh6ssoybzcnR9e/93u9523ufAfCZz3/hy7/+8ssvff3k6Oi453fdOgHwgefe9cEPvu/aycrquaT+iccfA/CHfugHzufTy+nOb/rgM/feuH1VrgPYzZfcseT6uz72XV996auHh+8H8D3f9Vtf/trX33zlzfc9+y4ifeH973v/s28D8NJXfk0oHR0dXFycvTqPtx5/GsD3f/S3/8L6aDOendwc7r12dnb7FEA+ufP+9z75n/9nP/bC80//rb/1f3R0H8D20maUDvTYjRuP33j8D3ziT330d/xWALzO5/duH/YZZfTdxSAdALHRTa06Oyfh8BGUCmMIMjgZeywvg4M8g4lciCMfh5lVi7sxw93cajtu3OIUkEBgLBDkxGI5hrnLZRbkzNVUnbKkYIlmq4lzFvKqXgvpnGEAhsQrks5Hga17jqpjrHUW2lS/rHXiXmJYvl5XIis1YgfC6d9cse5F1YoG+VGteku55sRioIXpQ2bWnBBkMUFJ0XQjaopLibAnZwdaG/kheZSILLRucMNvPAZHM5LBRYTJTbEA0pAj5NYd4MSLOtG0qnKkuz/MlQx7hItIesTE6O4cXPnoci8HkhNSyPbiIWRKKXFrQj+0IaTUhSLbtMn5Ftg3myv78guItJUZF7CWE9kQFUTeiBKRbQliTuRwNWbOMYRpWBBVrRRmOiyvRgYSemsHGnEBhiEuXICAPDzbYAY3+rra3nGaU4omkSm61EvmWqtpy0fwqr6IhWD+yCeQIj4qsk59aaaQcJZkxdDgWohIXWZnJmJSrQCO1us7D8Y+98+/94V79+++/OIbcR947rlnn3zyVj3YONc3772mNbhipVtJTisnUyvR+Zmn2XMyhTBjGZuoRbMq+h0c2M6+71PO6jORwyrxQ92N5BRkaQ8nw7/l0Y2CT0nLWFK7AJAiZM/ZzGN0xsvQ28zorX6vdog5uy95Rt7GIaoWhYKIqDeNtFZ397mM8VIhrnEnQwlLUuRnhxLMq5Jw1w2qNM9zGaewFxwOfTVfdwdnd86P1k8BuH78hNW1STnKV9751POf/fynALz+ypbfdUPk+sXF5m2PP6GXU4SxCx986Qtfv3HjvT/0+//ouj8ZL3YAVuS9kAmJJ9bsyMvk3oLfkFJqdtxSVdWsJqZVP0Sox/biYt0PfR52l5t5rqv1OirsnFbG6Y/+0B/73t/+sb/4P/yFv/STPwXgB3/49/7wJ/9Ad2LS2+XuviNsupMaQWDFRcTDigdzsFczcmKOxGUNE7W7m4LhnpZqDAplFjffE9EXTI/vQ4vCLB2hQimlva7V35oJ2E56MnfnJPGWnVunLLL9UkpWvcmXFuvjIr1TXwLbYi5lVsy8Yg5uHaEDyKGEKtRSacMI04kzTz03002X+ix9LZuU04xs6QiAoGx3TBOO+4ESpmnbPPs6m09CVK1EpBY7KIKQnFwNbk3ot+hMHwU0CATuZMSemrcymk8G5bDd5nbfMCpjIXjf9+O4M0spM4B5GlWVOG3HQoNwkJWmeQWsK12+cuf2l1++7hkAVZ9m1ew7LR21n7Ra0+Hq+OBKfziAedUH3Nd2l5cHq/W826HrC3nNDECGg92dy+NhXZEudbahB5CO1g/uv/nuGyeolbvW2J6rrnJHo6FLm83FUS8AKnvqe7CSk3RSpdmJp0yT4GA99Ic9zdt52sYsYuD1ZZnQJaocLll2ONjBQoknu3F8COC1ze72l19+8puf41KvrFZH/QrA9nLkJ04obVkri5DQ3DrvRCm7e1Wz5QQB3LUaDGowI+niIuvhd2Xi5Q4cM1Vm3ufztdFoUyj6/nR7eIi4qpbY4QFQBLKDoJEJqQBYNHfuVdxplTkIL4ap6/Po28TT+979xBdffO3Nb7wO4Ki/wSvvhS8395lp1BnASKu0uj7N/dd+9Wuvv/LaE489BuDt73zX4bUnT88vHpxeHJ+so7/MHXkJlxa5GQdWHCSMLKnLeS67lHZXjw8AnNN0/94WVoa8pkS70LRXESKuzHWyxQbfJ6EKogxKFTJHX7LWqYqmI/WjJFeEBwDiCtjhWo4Ojne73eVGp7IDUErHzOq9+3q02q+PAJye7mZH7jrq+lqtk9x87OlAM59OZ/O4PT4+AHCwGjAbexJJOffCeTl9Fi5Ys9kZAFKHEziRUSCtFpMjZZbFEfZQTbWkVPK+PAhgFjMXt5zzvqTZx6/ucwRjch5cDqI5BstJOga7z/P8oNpGpAcgeS12IHm9K9skhwyZigcxfX14hWna7rapOxqWqozVcjqE03a3UdsCkDxJFvKumoAOWNYADL0xQS3G5rtdNO5xdHSwrOf/8Drz39ZvRFKyBb1+mRXhEcGClbLPJBKRmIfvhf3SZSJvF9FF9EELDWcJOV3MEcIxeF+sGQ0hF6qZAFiEafphG4UI4DYTY4p6ct8rX0BUMLMkEjkmLUkUzgAnYXsUp9ru9jHmbZFbromYmGMIGv14AZhQpzp02d3DmyYhMHmkFHxUxRz/UUQCahb5wyFS0MUK58wx9Spa6/JJgki1mFmWhwoOEfHWyIv/y3jot2LzlgffvoYlOzaykpoP3cldCFwb58L2UqD4DFMmM9nvk6pqlos+xDkzM0mzpetyTZo11P6+iBf8UWFmEAHCLGCqTJEYqszZFigbMYvkvdR0/75iwScmU23MJCY3DygbgZdPhs3IHSlJTOOwREXknERYQBCe5rIkENdSSswstRqAcSzusWgDWVCb58i91pqle3TR8iPbyCP1D8c32t5vk6PaI/XzojAiEgqdS4TQNYN2DKTcZR6xGlYAtmWEUpfy6mDYbLbDwck3fcv7ATz1vvfIwdVhdYC5Xs1+c+UAtqffcJvu3nnt+Ojwclvf/cw7Afz4e59fXcngnenZ9sEDqQxgdbWH2PtfeOZj3/d9V69f3U13ALz5jdc259v/9s/+uatXVt944yVhvTi7iGzBcVd92h32MsI3p3cA/Mgf/MSP/eifkBVdbO/Mej9W8jTuHtx99ea1g//kx//EH/nh33f/3gMA9+5e3L17d3XYPfvsO0VktY4nDFstc60HwmA3mwI9U30z7yZyztLlYRXXZ6YAJ4q5BpYTgLowKZHDzbQOqX3aWmczFRFiULWESCUvxImzg5ipmfZiha+HrpQCe9h8YkhiWa1WvfDx4QEALdPp6WkWPjk4SPBxt7naJQC9SC+Z58msIqdQaRUt93bjTlZVOgwrGlYAnLtIeEvMpnjoh2EKKIQtpMuwN/FDmyz2z37TbpCzmS8GaHbvsiws57aQzDj2QDcLhWmkOMd2zf8PEeD/f6eoiLi7a621BmMnelm1VpakzcllITRnlnhLRs6pzfPrkmvIwmCKqEgse188e0ss9XLSM0kWXrA9xEjcwcjVFL4ElIoxOTmIoBadWnV300TOsiRVA33Xz/O4xF1RSkILGZGik26kqnFzEhFymCr5Q/FhkIgicmkv2JNwULkFL5X3bV1XtUrMIC91dlrEGmpm0ev5Nzep0L0E3lIy5a4ToWiZc/A19yHhFCjGJU29GXyY8RYUuao2D4s1tEtDvCyt86AbjDZePb5SrZwc3/ydH/34P/n0P/6f/tL/CKDv5Tt+84d/04e/5du+40M3n7ipmAC4CJnOY+2HYchLGadzYnEgi/AyvIriTkRCHdBySSTyRguTV6vCZI3bghSUFYQMxRfugDCzqanqRNOC7Sgi5CTmFrCuJEKJVV3NgvjQjEa1hoo1DI3SLA/NjLAUlLqX7gkLc1JtYtGAznj7scW3ogyjxAiKa8jZmuvTiZNVnRzatMTd0OX1NM/H/eP/6iu/8rM/83cA3L87Xp7Vl3/9jap09cbN93/rNwF4+aV7ckjf/30fe+mrr13cxTtvPg5gezH99D/4+z//6c+848nnP/GDn7xxdD02zYxp2myH1HHNbj2hj8NXMBvmEIzGLjVOI1ATJ2YXlujCdl2/24yWlFJeDX2tOo27xUcmF1pX6fC/+E//3Kf+6acBvPDB5//3//mnX/jQO775W999dnl6eDWomVZLFeqLSk6D+9yW1BIruz+EE3MxddeWVe+1LQ+HmapXjyOkGYWa009V9x84gc1sKkVEGC0XDS2kNqApLnGvcFI1YTezahBq40oHEYM5dgaj5rxN5kptNOXeksAtvLJs2FdRBmLsazcnrovBnkBJElebich9AtCnUrr57OKukk1dMloDWHue64GXU6/zqp8NWwDUabXJCM6+NetQAXRMWioouZNTPOzWZDChHgmp6RLTCAqVtgsn9w5ArUUX+Kyj9UfcrepE5MQhik7Eq/gWdpejXT8chjXrOQWkoNQrSfLov/r5L2I7Ha2PASQhE+W8Wlft3LrQNDK0l7GMKSWMW+8KABlSN2T1WkpBR7LKdDAAwNDLaJLX0vFmt5VBANShvyg7I0Ni3e2CQ9eBDzh1VjCW6WJzLQLbDGMmhnQJ7mqh+PVyf7t993oYhmGsM9m86giAzhXCk2sa+m6bOy0AsoItm4HMDqWPNXtjfXj64is3Xrs9PPaYMF8/OgJwfvHGPBlXN61Ce+BL21prHAGg5fACucGbp2lfE4QhuiUyLA5qxHTZyJcAD+bkrObOTGB2Rl24m9GyNa9psWSGAskU7k7WEByK7VR2ZoegbppaQCksz3PtVnjj3tdv3Hz2vXTzFz/7KwA+d/rKt37gPd06X12NiurWARin9OrL977x2n3f7T74zc/fevIQAGdsy728oit0xZlff+MMwNDPt24+5u6uxI4AM5k7VNWVhbIk4zl+25PjVMs4j2+qHSXJASyqyKyRXOAOkcge6jpTJiSkQZGKhVDCTNKwOqmTqPZ9PgAw9DrpJXwSruu1OaZ6UQBsx0vDOnUd+8H5OAX74GIS73qSIXUHpnNo9VKSea79MKwpz0qhpt5ttskHyYfTNBMllz3eqQacy4kcxOgDykPOTGJcYSWOXYlnMwYqC5VQKFBa1d3rcqHSMu92O1XNfbder3Xv1m7Qlr1z15e7Vl6v17QQxwD0655mqzpP872iZ5J6ADqtSW8Mq+s5rcfJwPCItOi61A3zrpO8TtkajsCL8Gxep+lsmu7mrgK4en0Y59Fqx7RK6cQwANiNRXJSQ9yNl3ZDa9Xtb6qPSDb+X7Ub9mg7YwFMPryXtyIHS+XMEQ3fjK8txz1oUxaud2Vu7DOtZbF2Ll7HGEG4gznaBTHmJ/JaCzvnnKsVqhrla+rjtlzbMbQ/Waq7U0odEcXfwpkjbE+IsWeGEJlVrbUFedHD+rmqskhUI62ic3I3JpKUhBfJicWR2C6rex5N7DmBoaVlahha45DB7o0M4WKIzqlhb2N1W4b5KSXZh7+KuHPV2Z1ikAtJU9El9rXEryoicSNiJncaN7u2GXp7d0RkJmWeALCVTpgyM0iXRWtOaug6saoGj7siCVvgeZnKVKJmyInhXE1DS7vXa+/jCIpp49JEhwVCagyCYx8/kFp5zEQSb6Gopk6ExKtRxh5zAyYyb7kt+67HskjiIugL9qU9nDBT23Ogo8PFzFarBgoLREQ613iOa6ndsIooUF/sZjnnmUrIjlppyr53Jro7nFQdVmhBj0XunFcXQU65mC4r3B6hlrRvPJzsmaUpx+NgIhbiLrFqVWvSLWc2h7oTQ4Y8UwVwPtpAq12VPvWadobd+eU5gPu78Xgtl+cX08WmDPkbd18FcH0tqz6Lw5TXB8cX5xsAqat3X75369bV87O74jTNWwCrAaXUq9dW8+7Bv/7K6+uVA8BkVw8Oxf2Vl148PMqEFgJI0MPDTssuCV27enDxYAcgJdN66aWmVK9ceWKz2QE46PMwDHfu3L64KOtVevqbnwMw7Wy1WonI+cVp1fH8/EGdDMDJ8XE23d4/NXfSSk3h1ffhTphLnbZxMUHXrdZHaeg380TGCHUPZoJqdVQFY8hDREpXM7Ma3BR46TgBSGRMDqvmUOK958CpSn9Yppl9scmDwKkT59wRLHUZQKnTbhoLcNh17rWMU1wcLQPCxjIVbNXjKrZxPlfyruPVIeU1ZAVgNgq3k9Y91rT1Mmixm9VA2C5Q5rbO93IoFg3F9kOzOQzBHHCDhyti2dzjIQIFVRVokHViTgxT/Q3Y4NjtdrGxuTuBRJrxsqo2gQCJu0e3NSXOxCml2Z2lWUlLKSFCCytKLbUZ7WJ2Ef1Xa2PULLltxLFHN5W1ixCLzJPaIjclQimlmoEpy3447AEHzZ2QIxJSMw2qEetD5iTSLglVS86cEsPI3eMryZLcydQiErWWEg7qnFKgQ4ko3gIWWj6TE8eEpwlWzbTdgbW2M4bZzJhkH+oex0m0zIK31vdtI9tOowiJSMdd45kuVXL0SPaTjcAT5Jyj/giJnapaqcXRcQ94dA7dLc5UNwPXLM1tWMxgnnO+ff/2h7/l29/3558H8H99+lP//Bc+/ff+9j9+5rmn/tRP/MlbTz8O4OTa0WbcbqeLK9euHB6uh6EH0NGWwSDtiA31oekj1PTmZjZNU6DggxQ1pLCwyh5Mq7XAtcl9Hyo43N37vr+8vIxXiKaSiASyhLyZGFNK7lqKPwp9iA8wxqCLBhJEUmuttQK+L3fiyzAzpTLPZTFOw927LjNzKVOoc4V7dy9WVUFEGs0ZICL/AJvr5EbiAmDeYXs6vfH66V/7zM/9wU988lP4lwDGi4vn3vW+j/ym7zo4vPbiy6+897kPAKB1/1M//Tc+8MJv+Tt/69Of/fmfe8fN6wDG80tw+t3/0fd/52/5qO20F/ZpBlDrdNQPKICCFkVCTBgDZ1xLia8Gwpx6tVLnSTLX4gAy566jlPppmpirZD7oDwDspq2Zrrt8fjmdnW2/9UMfiRivs9P57u3d537lS7Pdfe4DbwdwdHWFxCJiKJSk8WiIHNzaRu77EoGZA5TTnLfNlszRdbZHRDqqtree7Sc/OaVSyrgbU0pD12Qdj0Rs6qMILTMja3ZWd41GaiiVlAuKmnm4ZJkfTsuDA7+3AOxdx214y6LFDOTu0toNaKIwchKqZXZO5DOAPmvt5wdnt0tRP3yyzh0A9gOm9Vy8ltNKU99HD17ZSViIqKBKmwM7UEAcqi2nRyQby3hKzdLyiJG5mntVSbKAhLm6kalyYM/i8/TV0G92l9NEKfe6gN+6bgBsHMfVakVKTcsNiOru7OJf/IvP8YPLuBGttTNTqAqsGwtbyATyWOdXp9NvubJCllaZzcZMzNz1yb2UXu6lCuBL29tXUqcX55PW4crh7fMNgLmky4Huzpt3d91QO+WQJMg8zmsIavF1Nx44gDvbUqg4+VEv8zzlvgPwgPXe9qK7uj65dvT69I1KeuV4BcDPFagXZTsl1D5PmQBIn4hUeug482q4P10CKOS37955/N69gyefuPCpzwRg3E6h5HGK3JZFbJlERKoqMyWWlkTgTloRygqiCAEJBI+q7omAe8h0TNt4UW4wiZG1sCmGW4PXCSilRM5qqLUK5yXCkBhwCEtM7uGSLqcNqBfOddLYDjru5jIWvzg+Pjh98Mpj129993d/K4B/9ulf+OqLr37w+XeMqWx223R8AqBu6qsvvfb4zaff+81PHBx6TNWyDN3Qcd+/cX56evd0++ACwDc997ZEh2QzyFPypoV2K6amsN20Pjq+LLrb3ANwciU/cSNvLkux7fnlVC1gih1LtuqllMQIpM48Y64AMXtyHqZGTsjcDbOvOGdTjkhFIRq69TxN33j93vHVLIlWBwhln0LzMADDNG9fef01AMP6oD84KsqsqWi1WaPJfnCwMqi4HR2uDDEi7pKtd9taaqIwzDO1410AZ1OoelqgJwhst4OwXBLUTZUBjYiRZVzbbmgh8WDaz/OV0ImkrotqEg39yBqrK6W4bZZSipWu6/suj+MYHeppmri4eXG3vs8sGcDF5azzNKySGytcxKtWAJy877LW6Ly0mEnMxUoFz26Xq/V04+YhAOrt4nKzmzTl475bmSYA01wOu8FQRbiUssgYfRzH1epgry36D/7nkbN+oW5B98HhyzX+YcreHpBZVB+O6InCGqDmtMdTgx793WKYIdzQDjAvpSRKqctWtda6twY0mVVOXddNDd3clDhdl61aPOO0wKT+DX9NVGjzPLt7DPZyzlV1LLPGXDOAM4CAQuUeTJaxzns3YjQ4opHZwjcIklIiHpcWD1Jib4plwPfw6Si2H2pjl0LR1MM4k3OOnqu5llpXXcfSFfV9AzeKJWarpU0d92/TrPnBW3/WH55QUXgDOFjlEAXUuPTFeSo55+TmEYoTViNJEuZ8Ip+mKXIf+j4zM2sNYfJ+mhhpJm2YLPx/M/duobZt2Xne31rrvY8x5ppr7cvZp+rU/RqpqiRXqSTLJckBG/ySCL85URwZjGQsR1auJEGYCIUYhVwgxA+BkEBiyIXEYKKECCGHoGBFKJIiIstYSHKkUt1VOnXOvqw115pzjNF7ay0PrY+51pENefFD1UPB2Ryq9hxzzN7b5f+/v7M8ErKJow/7z6OQPox7QOtgosRCDDNjR2Khs/Y2DmRmvxdHkBFFsaqboaaqu8bLSd23vgHpg+BWynD+8zM1mohMLYYpJMIi67rGO3Z+dF0c5B5Bgtvsj4nImv4jr3F/DimleOD3xJ9EzBIKjujaOgR7s76QcdrCdxx61qEH/taJq/DL0wrgyvO0u5rndjcvw27HA0ttALjpy9vnu4tHnuxuvf3I+94FgI83MBWRVKbD7VymPYBlOT56NL18/o1xSEMuNvRN57iTeZmTj0U88IJXu4u6+OHl28t8u58ur29fRnIlq7V2zFkk+fWrF9N4GcPVebnLoiR48w9unzx+BuD29vZ4OFztx2U91mX98hd+L8ac+/3V8Xgk8nHKuzFgarh98ZJ305PdOLsDdhnRrbAAIJDRXFvM+ExXOx3qfExpb2DqxediseesSsR3r667VIqw6lqJGEbaCjmAi2GgLKvrWqt6yLJARMJiTb0ppZQ7TUacqBJLSswWK2EA733ve4XJ5lmXtr96vC4nAKlhkExUFItvU+tbS5j2Le/dM1HiNAJg41ZnXbXkzBumujfd2oIu7H4mRqU4KQLuE+v2OBCYOWUBE6H1ZaQDDDMo3Ye+iXsLabzfL6rjEgxWQ9tC0b+pFBwkwtbczCSl8OIByLlM0/7l9cFMh2GI4N91XTllyVI4Eg0IQEnZe8dCW2ENM2t1YeaSciI2Vw6wCknUgu52zlIK1Ja5pcyb9xlEkpJba5z6wRFL1jjBa62M3tbGoZ9SJnCrlhIlSfG3XX015yxFpIvPY6LBBFeL+yAWSqqG3l1bTAcSU/gvpouLoHCdQ1tEyMkAS8yU+8Sdk2jj01IBy0kAnNaF3IIe1qoHjDOllEtRq800BPYA5nkZhiGJbOCrc7xQZylVbdM0xQl7BlZlyst8amoAcpGU0roa1DilKJrXVud5GcZRmz579PrTZ6/tH18B+BOf+e4f+aEf+dKXvvjTP/M/3T63N/0OwH/3N//2X/2Xf/Q//y/+21/5lV8eLuRbvvWjAP6tf/tfe/bssdaGTATdiKfeVNfa8u7RUKbTaQbw7NmzUgq1tdZTzhmMWLWt68pmQ0k5pdZaTBKFWSS5e111HHb8QJdxezom4jIkXW1bWURn+g6Bd9UmkKDjkOQAmpo2AZWSiajpGr/tlJL5fQdyOFxHIbvb7eIWOTcqOWNellJKllJXq0vdTWMY2Ob1xMnHcTzcLCXtAPziL/z6yM8ud6+/+LrKevkXfuAvhfniQ+/9YF19uHjyxd//ys3SANRc6vdnblf/9Pd9/3d/+/e+exoA7FJ+/wc++JGPfESrXb98Lmpxm67NuGAap8PhlKV1V5u5JFdtICbofLqLlzAiZ0rZufZipTW4iUPzMDp7tWptASCZRynz6W437IZhuFsagHEof/mH//JX3vzC3/jPfurJG7tv+/RnAMzHNQ2JmIxuq3EJu7hqyVlEdFnPuz4R0nkOSBw2fmcMi92ptbbFHxqAaX/BzHVekqR5nqPENwVBxnEMOdKm95bT6ZRLGoahqgbWXjIFVo1IUuouJACbjozMPYsEyNqbeh++YBzHCFhutVKN1cH9QswUwy5pba1GJJjGmigJqVuta0plmVuJibvOYy6vPaE3r5+jPc3+GADVLCiQVsbhpF+gBgCXRSaZnPLd6TaXAswAslSzRvny+nbJOeexxEvrhAh2qbUOwxAZUrVWsk6qU7fAT5Qi7LXW1cwkd44axMxqSkSsXDDk6fndAYAa7y+nMvi6zkdbLi8mANJaYvqN3//8fDFcfmz/9WsHsByOamp2m9x3YmAF0PK4DnX8+AeOE63WYpXN8OPpWEq5vLhoK75hp9P7rwC8Oct1y9xGq41LOSwAsCS0NKT3PQE3I0jJAA53N7tU0tXV8eXXv+rzW3oAsGu0NkylTEkOp8PjlAC8It59+F37Z5drPREsj/mwnADsEoNxYvvy3ct0cxpfrQAGkpQYxVEVt6tmADjc2pe+eHzrF/6Pf+YTH0W5DFShEw43d08nibglVQ0pkLnP8xxlUFurbavC7pgzX7URp25f6uJzikwuAONUWjV311rP1W1rDSSck5gF00j4rMkPszrnlHvocq2ACOecijcPr1OTI+COalApY2Qbq2pKhQdaMO93g7WXJY0APvsdn/rDr7385V/7re/+7k865bGNAJ5ejZ/5JD/eX17t3GkdUmd87vL0e1/4gz/4ylsX0/jpz34fAFpvxMm9ESr1D4raWgPlPCXh02kB/Nmj3W6sTQAAIABJREFUCwDaDljbo2ls1qYxLy2mjWtdl1lXpsZcwgLQ6nJ7tw7jI4DK/kJCqZ5Go+l4aDAdtpaX2pplJLtqqneHdX+VS2kAduSHYzWz1hLotSfP9gDG3fT8dlUizp7TwJFstczrsoxjZla27kEQTqdTW+bqMnBKqaRmSziohRjgZk0k6RamUGvNCeu65EK8tRxDzonF4K7dbAKHwwkyz8c8lGjJTnWVoeymUWurbcn8YPEOTimp+Vrr2SHjTFLyvKwsMoR3Ek5idW5MU0nTdLEDsCynlzezszZ1lmQKkik256elSkZKaJEoC+ymq8q63L05luPFrjFfAzjczEJpTCNxhnnJGcDjR49WhdnatEnicEWpKcjWdS6lbNsBv6ck3Hdj/z9zje7i3ho4ycnd2WldV9vQG+ygeyT8vT4/9CM9iRMW+eUpibrZtgPvjZ8zEeVcaq0h94jon6BOevPQIHQXAnP8ozY3IAY6p9MpUPqt6baiB5nnnJZ1nVuTEKbHLUyYyoDwd4AB1LWBe6KquxP3EEAGbYLT+40XM5dciDxRbPWjBRV1Y+Z5ns+FH7uP41it1rpwktC9nwUjy7K4KzNnKVsPTDlnSGqtxcI1JV5Vl1Yzi/vWhKeckqjW07ok6XVy9weZxVj2bCDVeTVr4zjWqvN8GsP2n8m0mqozmdAa60zzPAjc05DPDK1qGjgakI1j53oc5+W8XSCIuq3rCQDnBCeAc86yTda6dCLw5ZvbKMYbaiZ9rCwxZnK1WjVLGobSXNc1QrIrE3HKAOE8r2FO9+kH3YsoTLGrXmsNK1PYJEVgzg66PRy3LRq1VhNzeMq0bam2bsw8TBfs77BgM/OyLGo155zz0AtdVW2etuFLPw2a11pVnYjEu3lnTPEy18ggJGuhfBIitxZBhPG5iqQYpkSP3V3AxO5RW6aZOY0XAJr6q+aXF49v64vDaZkopSEDmPa7ZallzLbWAj6ejgAeiZhbynlelzQNpg3AMErierEbyVE1kr9QpuLUysDaTkycIABsqYlSbNfaOl9O+xbWpIKcWbW11nYXF/FhrSkXzYOp6n53EVuZi92kuqz1ROQpUy5Df2l1HichojiYY6S1H6Zja/ucBC5Jlhq5JDoN2ReQeSbZhYdX6zyfXOnQbnia5sMK4PZ4EKan+/1Isp6Ok5ROHBfJ0JSSuFld9Po5gJZ3NK3IQ2FmojW8veYx68kpae0dbl3mXMZBGJvgDICTOKDmTpyHcUichhGAnu5eHk9DStPF09lbOHMPSsZ7TRPSoCa+xEwtkWTSmnNu6xJEy5Q4JalmnRVN6ZyiklIKFT0TDeMI4MWr62Y6jqOZwXpSUmstEau6SO4ZmgABpQykfjqd8lAezjJaW5kLC7dVv/kgow8oNRGhbHGaqx3nOe6YnHOXQ7faWnNySuLhTuvrZZzDq3UDyIfsPDBrRNTTFNAXHbECOSdgqSp1LVxnV0ceyvnwxTuSunqgWm8G9ASwcGZO5pZSiYM755xycmhrTdca3DiR1BFWTWutfv7/IhhchHLKbT0BaGoESRlmzXwFuAwMYBx2IGuqqnAoKW/eGSLqM+ktQgySC8BLXYU3+bupERhobtQsJkfSUVt+Xi+/QzJkxsyttY0foVFzV1+JiNPZuu+b4cjUe+xuIrbo7SE3rw63N3eRMF6G/Me+7bMXF1evrq9Dl/Gnvueffftr8/tf+5a/+Oc/vbS7//MXfx7AT/74T/33/8N/vcpNbUfbVHMinIhaXyFv6Z7MgAk5QhC4KVqZeSzFramqcI+WaE3NvJQSRtfzgONcjqhZGjp51MyIJGQsMWNa1/X8qUWkx5qgSxxFEgsE0lrQFo3YYzElqWyCwMiu7wSQeMHW1oZpWo6LCiVOl5eXd8djfIQkmUWEhuvnX//pv/O/Avi5n/m7n/nE9/4bP/bjn/tX/9Tbb789pX3YH/7gK1+tS1vnzz957T2OEYDs9x//0Md+/ytf+tS3fsd3fvITfnsDYDkc1rq8ePultVYyk2uYu8dxZ0a3pyNnyQPigFa1nHKipHXNibsNXODuVRtBGJ2O1sNVnZqZuzmfzXKkWl0bpHFKWTQE1a1ZovEv/As/8vO/+HP/43/zMwB++Ed/8ObVm+Mez568/uL67Sj5MiVtbmYcpI/jMZ73MAyb6trg1CGfTG4UIVjMHA88pTTPc13XcRz7t7wJboXe4XYmhqR7HM8WGdjjVLvCn89yU2JmAS0PRNQR5NhMIzVeivyR+vu8WQ0Uy6ZN5aoUbEXJ5AbVlgXC3E9EbyLzNNDVRXmxXpe0B7AfHvlSK0258HwqbTYAY2uXGZxskhGpq5mXurL77asXF1evO2Gejz0UJksZhzDit1o7TQZIKSdJrqarum2nhBigyQlEQTJ2d7U6jLm2ens8rMDqFwCWegtfCjK8lbGAKoBXNy8a87f+8e/849/zJ3FrWDIAVIFz167YpprhBFuOvuIyLbaWkkLA/2h/uWo7HO8eTZef/dN/8rs++ycAFBlRCZyhQOuR3ri8wN3NieZ5ua1eCw0AdvvLti7fuL0ZH1382R/7oWc1A+Bj45ooDyBtp1MKkfGTZ59/9cJ2mNc7w1JESh4BLNeHF/PNsw+98f0/9APlzaWcAICa3d7dLMc7Mk1KPDAAwSuZ2uVH3rg73bRywSX0F7kq9YKIYgjb+82z+I42VRKB1NRhBH9HmJc9SDTwc+7DvViM7zefOOc3RW3exZ6dh+8A1rXzbschw+hwuAZ4mDZBgbujBIDwvEsBUW0nyYl91lWHlAC8/vTCqy3r6Vd+/Xe+7du+bdpdhbbkPU+uCDVxOy53qYwAltl/4Vd/+Xi0R09ef+97P/DWi1sA73t2qbgjVyc7Hef9fg9gbjMhadWBE5GwtUgFZ5j5wq1x4/3F45AdKSuXxFeDttEMHhFUmqZxAsuxtRcvvra7eg+AXXlyfVvN3Fr19U4KAxjK2Nbmjcfde+b55fFYudS+9lY91sN+/+zm4CIjAJuzqp/aOreb/TQORAAOtze3L1++/uzxoydjHnJgEVtbBDRN6VRP86mZpjLkvv02qHno5LcTKSSnTOTeWmhus+QeA2z35vYgNazagp4dOt5Ucgx0OUnna5yj+zate5yH92GlRJyTqvJ2JJZSiJjl0qwdb+OFG6aJzJUZAXTf3NbuqNikbXE5EldbTsCxDDWVNYQGh+tTHp5N42PDdJrn1aJbntIQiYZ4kKre1XkPrTTbyfkAsfFHiRv3/wLRGYfhf1T70BpLxGN2WhP6D+4dV8D5v9Uab76Y2kwSCeem67lq3QyMHh6HLX9XA/PhBLS+YzzfJk4oqYjwufbrOgJz3kLNJaW5LaEySNwjuxTdxSAuRj1hGMwkZGFOUa9LTd23zoCBWmIRPmcRarTNbq7uXGPkaqZe0siZI4zpXJZHeWMPauAHuBBS1ZI2VTKxn7FcfB84uHkfOg2A3MiJ3IdSehmO+4fAXRSpm+hSVZV5a5tDzURiLE2bK0iIc9fDEvlqLVI2cZ82GMzQyKmJI1E6VCKMe4ZxGLoCmtBMify8iyamVpswk3DMds+aiGVZhuEdG6/4EslRlxrFGoC0HZsh/OwusJzcvX+bqhtGxN1sbUbhR4upt5q23pWkLfplcyneryH727Xp/2VjD5/RoaUUUHpIUdkKfvWHNA27/y4i/aQ/MXJnhpm7BaosimFYaAb7hxVywFQtnHTB3TconAxkZpxGowZgdVtsPc3rca05EYiHbjVic25GzVMjdRf0H5AqXKRwlhp7AmtExkKtWfx6w9bqBHInAkMD7WRNiRoLggNj5mtTAGNu6mZmzdSYUryLokxW6wIwqHXcgTUjg5t5E5l64K6rsbGTRVSJeY6mmF2aufsIF3jqPBpIWxEQVgggAEahvUgleaRpJW+SAND+KcFILbdapql/v2WsgrnVUtKuDPWOD6cZwFdfvhifPp2unqQyoEMm0RgBoiZJHBycmI2i/6aEN5YW9caTWBxYEUldoDIQ8V2bD3eLWRMpAPxi9GHPww6cwhEWwpROEdYK2ip97i5TclfvtNpQ9/cEEZbabLm7BTBd7OZ5pgDWEzaAZl/5e5fAd3lXb+RTOscVxz+ea6dvxphYJodrYnaKlo+C2opoJrmHVCVsvTdRlmSuthFURBhdO+0PI9CIkpnVVq0pE0lsYrtrY7v22DZEXJdqM/dfC23/YVCz+gC+oFAQEafoX0DISSTngYi0NVdTi3xvo0wEZwKlfp9FHKNqG8ep1ur9GxeJqCqjlDjMmeZK5CXnZVnMWmjEoso3N5AhQGS0OfwpOVBSips0dJRJwh0qTD2DsEWfRmHphPVSI8dLo6rpPMLZeATnJrwPOFRTtOyunDjklJsfkhzWWg10QmRWNQczX+Tduq5trT2urPrh5d2zJ++53D0NzdinvmV46/nbP/yDPzbtx8vH4+e+83sA/LWf/Nf/q//yb/65f/7PloFIuAOWUjanRmhmrn72q29YWRKgbRzQzFlE1ByRV2FbqgkxOccM4gxdOwfvBdc7LjkiNoXV7mk8PxaieGuI5Wwx64Wj+UPhpSXhlFIYYQKvbQpTq15jLRBlqJqXYdw/mtZ1vTvc7shD1UUEkvGtN2//t5/73//nv/2zu/QYwA/+ub/y3d/xXYeXr67KXhd9tN8HBXI+3u4vJs9mp8Nu3AGo690bTy5ubnZf/vznryTbzRHA0/1utcPuIrMn02pmNVSCjjQV81WSW5ojWb2akU9EhSQBFqUGKJmpNgea9MxKhJbKAXMzV/CZE0TkLolAK8NyCs+8i+NqevSR7/kzS23/0X/y1wF8/OPf8r1/+jsch7evn7vWMe8j2j0eakmDQ834vGcz07iZuTdvvXez5mDtJU6IRc3j8j6X+FqbqhKzcf9ZAkjClIgS+YaDDrE+U1JVCAFOm582UllAPWXR7qttIsDMFc7dw+W0BRv5lpyiVsM8kzAQhlZbzBeSFNW5tSYp4LUt1i4gz4SL8eL529+okgDMmV1T5dRyWua9tgOA4WKXeW31BDTLPW1hdi4ppSmLyGk9ElH87latrTVnT4nNLIKQY69j1tTcWQlrTG9cnAiumUAUiFCYkXIqridiqq5KBmCuN+6np/udtJOmahMAjE8eL6djBedp0sGSZwDiI0MA4wD5dPWBNpXdxdO7482qfehwOBxSkWl/8eL2SHe34zjspisA1XlR3V8+dpb1tFq4tb3yVBy0Ur3cX6xeoyVb3InRRn72Hd+Sw7FQAU+oBtSUBygBOM6Vr+wkbT+Y1Oa1dYcqobJevvH0U+9+Txpew0bhx7JCGGnA8YTTAQCeFlwK6umtu2PN+nh6BOD5zWleV4UzM4nA6gO1vDPYtecpxCa3NSPvNKGz/sII5iTCBPiWMsuBL7RQCEeImrh6q6tvVvAtHZMcCHF0hat3oB3nZNWcwIwyjQDmZSG4+wBPPSILABqxZuJmKlFR6hxvwmtPeNp/8Ld+7+u/+mu/9dlPfhrAh97zukhdlmNLtrsYvv6HNwC+8KUXtO4+9qGPfuRjH/3t//e3/vDFVwE8uvoo+HiRGjE/evrs1U0UQE9ba7XWqlEiVauh5UGCC0GYsLYc62WruUhO4kKtItxt4+XV3aKLtd3u0YsXL9e7AmC/e60Q5vXmyZPR6u1yfAlgSFfj9FjbFWgHSeaLLm8CkBGPH5VvPL91v8tlB4wA1irqBm+1LjZKeOIcy6PHUxI9Ha6bHsO/ZvCUchku9vsLp5CbaYjStTmRcBJOG2jB15yF3bOkdTVrBkCSeV+1ckfJbaL6dV3VTH0NX1XJI7v1dDkBW3fSMQemP9x3HgDC0Jnn1pi5qeawPpnNa10rFdrZtnhn5ovLpL5KnoibG4frjWBAdZ/dechjAFyzQF1hbdphmiRCm93c6lWlyaiA0eMj+KS+gjplbIv4ofBPmLct5uMdM40On8A/ZvZxfwnHYsvO+y9snZJJEjtTLZwc1CX2zqqbC5idiKQvnznu6NM8Zxo4YlPNZdOxbohK8g7qgpmDSBITUTMQp5zyeUoSIDAmCpuPbxYzb92hcB6Cg5AlpZS6w8XdFd7FKdsH5cj+8EDwiEhs1yRcUF3N3Tt+dSNngAkSfJs+HQDMLIsQdZZWsxbjDWZmsvNwBO6RCWiG5m4btDLwD1uFft9KbWbS+9SDjmkD+3nCQZAOL7NgUKQeE0vucDKSe/hKB5+ZNdPCZ4Zu+Ns5Bnnn12Wr3y2gAP0hksH5LKuJ0S1A0BYRfkSdtOrubh5tsZpad3qKuzfT4hpK8T504CwEIWhrHlwuIHBpsHhAHXvctJqZ0wOpEcDMzZqaDUNp6nELm3lVG4YhvnntWzvqUBgHQUoZY8FWTREvcAyLxLePtYoIQFHtnIu0XimRbT8oOBEkQgNMeo4nmvcwnV4L3T8Ec3N0swttXBVdtZWS4YiIUzVPKREznJ1Fcsx2vYHnpseUBtaCbDWORCZKRJcQcdNIulVrnIvpyaymLZrQ0KoZB8SMJDBnRCDf3DLSi3lral5FiAmdnkMbA4HM4QYG2M8Bwwo3EWJP6n3ZoxEeoUpVacO+rGAHE4jMZMtaAMFAJnB3y67cfcdutQo5xfI0skI4ETuER2uzKVICkIcBhrXNxWif6Tiv8Rtf1LwubEnUcmutLlFfNJ3rzfOWBhov0rDfbPIGcyJhjhxiMDwxu2qzxigB+iEWMGuAGElWVQ3qsIOzUB7IFdZFZS7JuQgXYjE17ePOxkRMpKpMPZ7ZTJ2D8aZmrg8S689CgYfbdANXdSFnwraAcYemlMDsRoHkILOoAlRVOP0Rv1hY+/2fWErsP7kBR0w3sdF0IjwTQPXYM5G21lrjLbnXTd1aVwpsWs0t5eAdU/9IN/JYlhJtD1fD9OYE8/5ARITIYGASM2xYCieiRAmMvDHSrXlrrSsPDTHOdCeRQiQdwqwdaNR05UaZiYWZc6RgxjTyPH86R527OzVz2GKaM29YFmPOqjVUtPEXW+v8UHPYlWAgd1jT4BLFWRwrmiSllGLmiPk9HKZgJgIlIk9d7+p9mXxW9Z8n02en4vnPH06OQ1urrZ2n/iH3uM9hqRXmKYtLGvLYTWXeWmtQ308XcRQeXtwW3nmV67fvrl++vLp4CuDf/Wv/3mrX2ihdZKNzpGaAtbnp/bw/lCOmym6Bi6Wt+NBaRZKqrms7iyYi4P1MXTvTre/3P4zNmh7fmp/v6VykV5t+v4GPl65IqktrPQaMzy8SMzMls0AhgM+9StDMOpZ8uL29zSkR0TQN8VoAWBf9+3/vN372Z37h13/1d//8P/dD/+IP/EUA6/H02qP9epppae95/V0vbl/FDjOBl+PpybRffT3dXgNI+32R9KE3Xv+H1zfP3377tfFqW1eemNm1qlsuk+QRQJ3rsfqjx08Ot88Pd3cxy8jTwDnDM2lqp7tY0aQtFD2eWETGMOLJcAtfD/O53WcmztRMra7CpZ9uLjKk53/4/DPf+p2f++yfBPAf/wd/4z9946c+8ZkPLsfjo8vXwtxuGz1LVdd15Y1q0dpK5HHF0ja+cg/UbktpdPdljRQ0iEg4Ux6i6R/6nOP3VU0fypce6pZba+wIZRh6SrxHwEsWMfU+3Tfruc1JZBMzx+M45/PF1COzMmsDyMmczRM6PCk1A5jAgDWK5rw5YIloYHn98W71BYCtr2h8ZEq3J1Uria8AHNY7yZJkbE2htLQY4yZJ4zCO87qEHzDWX1mstkYeuy1G2tw6jmpKLEMerE/sWyDx4ZLgdB8zw/O6rK3l3aW15D4EuSCz7BPtYBlajzOAISVPqWp98/ZmGsaO/dPmTgwz6kOgoMSf1uMjVSRPOUcVWsk58Wyt7HdJBlPcdUFWPXm7q68Op3XIJcXY2nQ3ioi4rbd3rzxxeGHddZwu1nl5tRx1XgEUSsJ81+bKXDLKbgLwm1/6vUf7y4986IPAOnJa2rKExU9Szqm5VauvDl+VMgHgItXmtNJFGZ3MdguAgZbj2zfO3qRYsevDKwAvbg67MVXTTA4+T7pARN0X3c3V0t3XHdfh5sEbhDuFtLAf/mrnH4iIoI+e/VyzGuE+ftjPGDC4cyRXRlqZiFRtgA8XY7rfhCQyYhcL4jWFp8mJGrFzc3EXQrUFQEMtOe0ud5/8xEeSfP23f/sfAuClfeJb3qfttOrh1YvnL64XAE+fPnv2sY+rjb/5D37nWE+PX3s3AM/TkyfjfHzzdFpeHW+//OWvAvjQhz709NHjZX1FRMxkzbXLBJgciQGRpj6E/Cc5YaZqbsjILAOAZMcB6o48TI8vcBOzp7oUzqinMSdKdbl9DuDudENsjnFeiukgmQ+HBmBn9bV3X7x8ef3i7S89efZPgRKAu9kFNAzDQCSEsFdcXo0DOdZjXW4L1bSLY0RrvbX11c0J0+4y5auIpkoYpzI2t3k55XHobaE3ZrHamNO6tjDGrtymIQ/DQJEc2qkHqqq11qZaZx10BHCx3ydJy1oBFzCIUiRnC7vT2lpQGOM1WJYlZvrDMKj2PD/OGcAw7vr91YPu4Wxzq+YKEFx7fDQDVh0KM6Uax69IdvXW1mqaqi4zARjKM7Wruowmwtmi31do0xXO7vnhSxsYAndNKT/Mj3t4YvuDEuWhXuAfc6RvkAUSTjyAHN6dqkSIWGqyewRjf+8zo6vOz4lpZBbjcqKNDXwGUlBPPoijngKbGvvhlFJEiUn8ykybG2nTB+W+mblZIn6oa44m7Qx0gAh6N9nLtd6xa9SzIErEvSpLwrFjN7PWumDQY9kWdaPTOdmEAGtm8kfT+qh/0HtlzTkd7AGIFOaqjcAkoba2FrrxmCOcSRu9c4kIcybHAyLVBtgyM9oQy8MwiAgJB7+7bhsmEQlFgG7U2YiPjOWleg8WjJY8MYzY2z2MJnQT7h72omg3QNRchZyIU09LBYDlAY3FO4UdzFxKicezaXacE4hERIywrmu3k2TpDLwtmy8U0AZnZgvxQ6BeNz94GcvxOJ95Ye6ec2rntBqAWaJVMmsCOYf1nm1T/KC8CfjOg6yKnqgoIgZVrecQtfiyIxDHzErpLoDaVpCJiEikOW3c/A7njb8JdZ1b1EAPgjyZiUiiJAN4C3BwMNV1EZ8EjCzrae74MxmUkksxXyw8JsbjRVqOs2pl7fZkJgY4lqpbNjrg1FMltwDmkJCYr3BSJweLSJERQPO6IbuJKG2vvXYWnppzJdZNTUbmKVF290Cxg4VIwe5wYgbY+/Q4OKxGMNIGjQUVEjwBRGhaXQmAcRMpUEur7pgbVQCmRwA7o9E513XynijnQlxKU9X5VMBXQwEwlvHgdrPOy7Jo1VEygDTszcyRwrcj96k3Tm5MIPeoGcBCRLolInnznp1MlJlzSSSopmtbQloISqHxsFCfAkbOREzsZswIsZu6QS36ALH73oo2xTQFCKq7HzzMgAYkuPYqxQBKKVuAOR+c561pC2rEvRxJg/TxoAv7ZhpwAHaegz48XlWVKKXEIoNr5866amvNDcMweKu9I1EDyyaa9E3ci3CrMrME3zoWgxZUee596UaiDsBbmNf6dMqg1G2NIptqkV0kM5MQJ+oSDq1GEK/mZmQUX3mokWHV2TQwadvMiVMacjEY9XCSjrnKUogI1Lpfkdncm7qDcxlpm9EQ2KjPnw1BSQ/nFbXW2HhLv4UQa13NrORRz3ARCStDz0sIWZE3hxCBydnczXS7JkXdwNRaSylFYjYza2tgIvLmfQAsTMw58m5EJOeN/2oxmA4Pc8upALheTqq62+2maXTTHh5OPJXxeDyOU2mwdz15HcDd6e3Taq+//q6Xr/6g7DQ2BtWUZaDAm9sWnGcPaElmUHSleuwtFVCQ9dNcIOxsZkVKLGT64RaU3hilR0qxqjYDuAxjzESCP7xZgi2O1bDmMsKRm9eq7h4e7JAKb4uC7ZbadH1q99QuMxuGAe6JUJupmWnwRInt8vWrD//1f+evfvbTn6PVAFwNpd7dzocb1tJqDYYimC4vL7m15dV1Jn48ldCRrfUkqh/78Ae+8fW3jxUAbjJfXO2eX7895jRNF7entVsup8t1XV/c1YZCRYQNwO3a7HST0y5TzihRMmrzMCLFguUM6GZw4GPIhc6ANDczE2KYa/WUCUAiaQqHc8Xrb7z+r/yVHwPw//xLv/TTf+t/+clv/3Fuu+OhjSUDmJcTwGWYam3NtIhEgV5KIvaAFD9AcDlTzixEzkxJOq2QiR0UWUUP9ElbIidLXJOrtlD2xU5qywqh+Gb7JMVBUeITScTdv2O66vexfu+oyzsniL0LypxVhIlMK7kTS6aYpbKDpWROmVcF95VsX0MlvwNbYgLw6ngYuKnvqNF+ehzptW/f3uoFP73cW6Uh8xIExDRVI7Wmte5241zXensCsLsYk0iMZaNkCW+5wXuUWcoejIPaFtw5mUA8SffjmJHQMjdzhqZ5KRge92pcX+WmF6Z7pXp3B8DzkIjKsFuwuFpc/9yESCBGwppoS/dkTzQfb1ISSrLGtnNX6lBmN85Mql5rofAJD5ngqtP+Yl3XtZ0ATNPoXo/rMgxD2IUBDKWYNa9rVhWt+3GM8+TodZmAnG9gWu8AzBO9/mhqaVlub6YpF07LUuM9MaG5LWrrOA3OFYBnDx7miWcjY3EAa5tNbLcba7Nmy7R/DGDY7a7n+V0QIg2Zxj0EMYorRBHSX0oioiTEcLPa7EyMegAmuDd4nt1257wt6iS8sJD1hkTh/bWFOZxTh4Asy5pF0sDueloqAFZmEiOCm5LGgINYAV/nWlIRL7VSFgIwDrn6crj+2qP9k098/NGL3RWAL3/hD56/9eJTn/6oiQ/78Y0cFdtQl+MXvvhFp/L49Xfn/QDg689ffv53f2c/2uvP3nj59kuXPYC3nt/spn1rbcySUwJx9yWCiOKDRCwCYz+7AAAgAElEQVTduclU2AqDdDQk6nyapgFN1+Xlk8vdWhWA15lAj/e79fZmN83verYDcLi7u777uuTdNF7YIs1F0q6rkdfl6aPx9vCC7LlJAlDKDs3VdRhGYrM2A9iN0u5ekd/u8rLfp8t9jv54Xo5qdn04od215e2qA4BSHsv+NeGBCoHOgBUmImcyQjMLmXclRRKoUQjAonB3qHePZDULUYaFqrp5El7XlSMuCWDIlpVDwhw7CU7iTuroctAt0E1by8LLWpk5YBm1taUt6kYiHPFS/ZRwdrgxILr5QdRb1Axucpr9eIwX8irJI/DVCq92Z1ojI82JQmgTQ/IHBhPd4mypH9DOf8SQ8o9mwZ5lAuqxm3VV28JTOvkoCh7bjmkJ77221oKgYQ8NMGam1c6T7lqVXJkhxDHzbWhnh6n2jFKIiJM5WIMiqR6/XGN2psSJmdXtweCbzsuk8wxSRELl0HTtDYm5QIS5taabTsfVSdgJxCJJ1nUJK7QLpZSYxYmcOmFdJIHYw0yh22owXNu2qobSJxoeYiYIvOPDelY4b55td2f36FJUiMAGf7g52FaMPS/s/AzV4GooCd69l0G4sM2d597LPOI4IM3dnCzoVK7YIFzpPLGNNbJbiOyNOiYcLBEc49YvXii0k3i71LerUS3EPA4CyLbsRiIRWVrQVXralLoJS84ZriyIp01MTA5YTmzu6vRQwOuqtBFPuupnA+74NlYLVZ3k1Dudd3hsrGr3RPeRFswNatVgzLKuGqd6fBbV6t5FPgGD05i1tRZAMSSo6tqWnMXJu9zbQf0n1r1sfUIBuDmRRRPVmSHqxOSUYgS/uTYcRGUYzDU+y5YZ52ZqTqkM0eitugLa3NIwiCThFFIJEoDTTLa6Zr1PGJ3rWrXC1dXNz+xSIRLqTPSOYqOWHEZenTS0A5EPZAxTVw8ic0yUlJndqB9c/XtUBoTyorO2OZcY7+ZANDKBt5UwEUFMtTarAiUi9DoT5GCBNjPrbHV2SO4ikhA6nbMg4TqQE+vJK4B5qcyc8zg4+7rqGvJMtZIolYgbBWesS6wYLzMPuzFXv64thKspTyLJwGpOblkSgOSqUIWKEJNHScxJSBjNuzJMtrEFTB1zU2vavGfrkaTEQpFzig7sIxYGOZoQixB36rwADuLMRAmCTUJozV0d3QDWX3thkiQpwRS6KYzMiaipNodtfOIImRI3M5jirLWPaSkJo5lDvwkHHJ5zYpCpShZi0jjdiEWorz25mxvJWilpSKmti2wtrbrBqGTpEpn4PkDqSo6u421tXeaYzDc3DvbNJrm1cJY5mI1IcB/Vy0QOQhCDADBSkcwQsz5TAJBkEmY31wZhIZKenGpwb+RMzJBth0aRqsTCYpushAAGCTERg6BxiJDCrdaaczFzR2/hJNODWPt7MYUQpeCvq4XtfxyHVfNpXmpdiCRUA0XEKQLO7zEtFvIQjmQvN9/Cdpl9m9mfM4xpQyw6E4XvDTAgkRAlN62txQrQ3Zd5TklyLu4uKcWhk4pc7Pan453PleFaFcBUdlrvLqai3gi61grg+uXNdJVvb09lHMxuJcgXzqrarDWDUj+Il2WBZSYmMwYL9XPE1YVyrYsb5VTiX1ZtWiGJ3d+hde1KABIWCtRwmAxjtn3uYPtypvXg2HOVpapwjrZaVc/6TBiZW0rJiTczS8jFjSmRaPd8JgBzW9RlOt3a4bqGgP2XfvHvffrbPvejP/xn1tnb8cDqABb1MefH0+sJslilEr8lvj3eSW1XqYhaagTgbj7uxiENwyudP/bBD969OAD40pe+nPfT7vKimry8Pay1RYkMus3D4FHPuO33A4Cp7NOOiGU5rUO5oJAC2VqtOjSnlLjrrq01bc0tEzE5mZ71j0ScjJG45OK9ZDV1NVc8GXbL9TG1DODf/4n/8OSv/u7f+b8++okPvvu9j+b5AGAYh2VeT6cTs6SUhzKEqJ4oRhb6EJQTWCUAp7tb4RQXLVjc3UxDP3zOkHb3eGNpq3tZIEkiNI43VhY5mEgkqRn6iCR+d+QMc1UDoYuZgw2oUDd176l1oZkN8bRhM84YGVhkqKZutQy7Ttpz88TmVtVbawESJveM5k7F6nsvyOgAoCzLctdwd/F4eppWrWYA7ujR3XFpdy41jcvd5TAAKGNb/E5HTtOwaBXhoAm0WomcgCTcue4xdwM7oFpbtQG7eMGZ2Rjsk2sOs3XsciTtR+HFMnh3uBsAXL9qq5b0ZNBdU9RpNwJg53VpjkZJkuh5EwgH2JXUjRocwHVd8z5hTRBxi5IJUy5L0yFnVyWGjKV2KPI8SnJY81m5RgKIllp1hZgPplYpJwALFk8gJpGs1WasABZvNDAW3Q2jntpXvvZ1AO9/472PJ5lP1zyYpYjBzcHJUxjEhiH5OscDVyTPbikZOczDgZU8revi3PIgq2sgXeu6Pr56OuwAnZ0cjNDymMFUs0hrjTnR1mg5JU5wJniLQpRZmMm8meNMEzhLGtU10r4DYxm3BDs/VPWTkUaXSEJkHepujYUhpGhVtaeOGWUCicPVycA9FZJcSpKkKUHGlINaWU9LSvR0nObTy0d53L3nEsC7nn3wi19985d+49emy/KB979/Gi4AjOPF4fouj/y+j3zg977ypcNhAfD6ux8/es8nrC1ffuswpKcfeP+7AOwybu/eJm3H27tytUsicefmkqvVRgpe29qF7yS3Qgs5kmdSiTssSTFV9yMnvXy0e359BHBz/YePH3040UVbGqiMF1cAeF+cbbZ6wkmG/dLs8vIJgDavL9969ez1x+9/N17d/WGTBUAen+3G/TyDVTLnVU8ADIvpy6txvRzamJTaCkDbqdAyTOXJyKpmQDBP7k5vHV49b3QhwxXJZWA7idM8a+zlJbGUFGmsMgzGbKpwpJ4BzOw+jhMTTZvslAy1VTcXkSxpS5ZHrc1AHGhtQrUG4PLycllbLoWYifk0zwBygqTVgGUx1tT6LhTDmM211kYgph5EkjlH+U2uLq25ATgeF11tV56qYp2PS42FUxYGcWNGEkHsFR1mYDTurW4PiSOmxCISjJgzFyNkFzGi6VcuwZ3g5s3UAbJu5VLVHrm58cjUjM1EZEg5MvSiklaNlbWbn+M/4Uxx1pWS/H7YwaYGOldDGxB0i8cKulq/64QBJmEug/bOCtoU4W1hePMzByqWcNTVozH10AhzVm1mFjc+tkW/sPj9n5BFOhI7ORJ3mH0v/QF3MyYP7TeLIgLlvNs0ttxbZq6tOXxjQ0JbjWlCCGposy4SQbUJcymlblRU5pSYYw4RLfowDL7J2x/A77AFspCq9gUJMXUMoYekqMWuItIAACKkxPFstVKrVkpOKa3rHNOTnDPM3RoH+KvPhpEic9Adm/yZQS7dNJpciEijBWUSUHj+yTz6UnV3yl2YIRKDAHWnyPlSLbnrskspDFqWhcDMPKQhTC7sWFXjg9DWsJRSonGlJAYPE0FOaRiGtdam7OTCfYgJ9rvj0Uy3nTfIo/h3FhBA3OPeuct7+mHYyyH3GJYFLzzGeczUzLgLu7r1xswYSbYpjLYav5GhJGAjN7lxeGfghJ4LY97Ow1Mist7DoxMSkZhBEAFUm7XQKdRSsrDnMpL7Uterqz2AanVla+nY6kl9zmIA0gp1L9M4kJHpWtf+ZNJwDySKkZZJdnFvSs3dmq8APIMlE6Co7ARC6zgVITAcpAYPsQjYnd2dahJnSvHqmg6weBN1racueJECiJqpNiUtgnOh6OwkIINv1CBiNqdIlDZIiElzyurk2iRDrYa3RgpAqLbOtbHxsBsAzE53tXkiBaWhlOGivZoBXFGrdV2JXUpV79CT2pbWuEyxrOrzKALBnT2W/YPkUGooPCVZtZk3Zuo5yNZMPUtKJROhRlCgKrw5SB20ObCcoGpwY6ZaTc8nD/VplzM2I56h6zISJLl34b+rmSPSec7bROLEDAWZW+cEn6O73aNF3QKGLNzjDnXoRuz9ZhpwtKWWXSSJOLOYU/RZIsIix+PMzNMwpoDMKcH07nRKFL2EA/BqYGdip26UOGN4EkspSUCNJTY/Gj8GchHJWXrP7r6uKxm5CEk3BDJzjJbBlvgc0ZSEuFXTVYmodGslwaFqTWvOmdhj32hes5DBqM+ZpH9PrmY1ubVm4iHGG4WS1mrNaBMkRma5mU3TcDwe/Z4UZTGJICJqPfnJYmGgtiuTweLUbjAizhz6q763aavZ1sgFTjT+N7UP5gkgNfTT3OZEHFGXkbQCoOoqgRlPLMJhMFmWRTlP08Qsy9JzT6dpMuJYcbSmwzC4NgC7cXda5mEsBNNlLmMM4ysYy7ruLvde/cXbLwD81m/+9tM3Lj/w4Q/sH+dlXS+vRgApJ63mRkQ0TdOTJ08AXF9fX11eSEmEgRkUBjnA3JbaEmcO9rVH1M4uzA4lZQL3GyKw67AoMoYyxg+7VnV3yZRkw2s3z1lUtdZGRKVwSMqJFGRmNuTSmusGHBEkNXUmIsklnfOG40Vt2ub5FKq5p69dCfHpsD66eN9P/Js/8Zk/9n0AfuQv/djtzau2LK9d7U83x3jrSNLV+Phwfcsjp5y1Y/yXzDIOyY6r1cYuAC7HC8DrvDwZptOyvv+NZwAeX17eLPqNly+9LRdXl2MZV+ryWjfJw9iaLcvy8lUD8Pm3v3Y4vPzgh973kfd94FRJkLc5goG8b2LIAEy7HGht5kIQUo/SSkTMWl1rSTIMOX5N67omkmEa1IgJjy4eA/jWj31y9btf+OWf/91/8MVf++W3Pvjx9wL4rs99ZhjbaT7sxtSW02m97TEuDjdnSE5FtjSEyDYuZYg58SY7SrvdjkhuD3dGUNItRwAk71gEtrYSCxRaLaUu+ekbJhYQhCWnB5lYqi3i1iT1yGQzc1fopn+Ou5NYRChpUtrM4uqytnYxFODk1hJrXCdLrSZwYmlQkxQpmGjhW2M0Xw8JFcCHL17/+7/+m7/2s//36c1ZVvrot3/q/2PuzWItS7LzvH+tFRF7n+HenCqzqjq7unqobjYpkuZgUyRbkinaHKDBAwVTgAkREkBYAiFBhs0H2U+0YAMWDBC25UF+MAQTkkzBsAZbtC1aoOlBkt2iZQ4Qu8lu9jxUV1Vm3rzDOXtHxFrLDyvOzW4BejBAwCzkQ6Ey6+a955y9d8SK//8+AB/54X/xzqvvSYbrJ1/4X/7K37x485MA3rz4zHO+/sEf++Hv+sHvvT5cNeubuQA43tzs7+xbW6+ub0pJoa1xw6rdiCknoamvgcLeNuzWLrZmU0k+0u9Gdqxrd1s963z/05+/AvD2m8d3PX706LHL/uriyeUZGYDzvJtTOfTetcG9vKgTdlM1dsk5ijPXvdZWC1ICJ+YSoJ9ue0mzTOM8mVB9yF9RuB4rmBt0u00ADu0GjCz8/Pp5LiUCEtqNJR/asa393vnd6+MRwLydal0YnpGeffnLW84AXjo718OznExZDdG3jiNTFTAB2vu61nHgmXKCOxvJ1KsuqwMoZMLSlwNyntIUG63jYT3b35mmvh4utTuzjEZkZCmk3FxfpeQop8a4mRETwwhxyuR8Gna7mvKJ1GfC3Ju5a84lT2MFwwAstXUR8On0LQ4qaexcQUHjB+duXaFkpN6jCTIbkXR2GIx9jL0dGS6qBCQzItNYN6eyaarroWYypDXehaOvH/6m+w+fb99+fvz4Zz69kTMAL9159OjBqw9fedfbz5/dHJ89fuO9ADbb/dtvPn/ri8/v7DcvPX7l+voI4Hp9fj7brkxobUqToVat4dpo1g2NyIxjdQSI167WlMwLWaALbm6u5m2mZMJW18s7d3YAnj270X7FuDPnO+tx7XoAcP7g/nmiw9N2uL48P9+WeW5qAJpuNplvLte5pLNNf3rzRQDPj289uP/G+eb+4dib8qnM0LYbn8oxp0OWtYgD2KRm0CTW1p6d9YRh2tzdn53PF1fXF5c3u/McuwihvGiTks19u91ubQPg4vroxEqsbrfZHnMz1XmatBvB46SOOQlLa623ljIonUiUCjMnIXL0Ew10vzlrTWMEwCLxjpdcDoenrtVdmtLx4ghg2m5e2b10eXN0cDIhWPjLYQQT6+SGlCzlIY9bVoJv1+a10rTZAmDZeILzWk21O3vYHIqZ5RwHiuhaA6w4ulcDFEYv6rFqABMbcIq+xsLZrPZut7iNPoiPzCxJCgahIFbD61pvLRVu2lXJh1ruNh3TvWt3Ykspgbw3BVDXJpxBrurMHoHHQKr1piwkIkO23bTVJiKp5FiQntok8SE1M/ReN2Ehvm2wgm7LxU6w7iQgosxCMg6oT2MZewEOS2JgaHcjcrgOtXBOmVMyeAvtuXAQQMwsaKaJb5ncCC1FrauZn/Iy3tXgiNeqtRaUzVIKExs6s0zTFJn2Zam9HvK0CVpEHEZ27YxbgjL8FLyCxGLAbLwjyDnLGNqqwZNIW9fbsEPccU6xbFDim8OS0pRz6r3HgKOkHC7VmMri5EYEg43NrWsfAQqGQKLgRnDAWyzSMo8xE8VfNj5eGl5hdjXzk0NQhKL97SegOIRM7bges5Q8lRcnXifgSpEULpYYJbv1lFIpqTU/Ho+3laveu3kvpfgo25q5m7Wop41YvkWRx4UEMFcvw8NFAXEcUlsdxquTck7Ufe31FBoSyZmZQHwLymWwO/Xaeq+SxgdBRNxNVd2NaGyYmYbMS2Fj6DXGJR6zGHev6xqzjJSKEKlbSlMbMDFjVWsqG2IWZz/oCsC40cRMWkrltgRvvKEJw7Wt2v1kOy7T7JLX2krKsWaPbZgQg4VIDF5PfCs9nQfnzCJJW8xhl02ZsiQUUFSmomxlWr1utzOnzXLsAHrlnKfEvfVjKSfPpoORnYigaq2h8bglejdnS5H6CSDOOAF0DxvmLVqoW1/rURmlpJBgqPYGSJbEQh3XtQK4bqh5Orv38rXWp5fPU2+3z3HRviFz0svWaqzHyi7ztnejUoz8NJ7oORdBMjVnj9hL025OIkkAbY1EQog5pZSnxI61124ao7ppiqmcM5PLKJ6zuwtF7FDV+1BAiNDIjBFxrLRFhHlS1bU1rS1N07zdADiuFeQGI4OaDdRrpJqER8YgtqimUX3KJdMJ5wzTVFIWWtdmrcb+9LeZJhZzb5xzLnmqpt30hE61FHAed9DAwsPIwZJKyuXWXIUppZSaqvaWT2gDmCaRONdatANDE2itbTaZiLSqnlDYRERKEDYC0cjUwSBRRF+Mi/BQciQ2MlcO1MVo1oiqG5wze0KzHn2B09CXhEVyGaYM7e7GwuMUOGr/6CBygZmbniagKTFcmJdjE8nOFKMEyazurTWHFknzdhrXVbee+KjqOtIZpp5zFkq1Vjqp0UR4vMLstwiPtd8USUJi5qrKoEjMAn5Yl3kuXBgOyoFEZXKoKcVzOCZKDBHqvZqZk+dSAKy1MhHUiViStDoy9u1YBZwpRchzmDKyOHkSNrR1XR+/+hhA4vnP/Xt/4dHD1//AH/qBtu4vLr8MYDk0LqVMc6t9Xdf7918CcHPdvvjlpx94/3vUhTfS6nW3I4K66tlMxoF7/OySlrWllNWNBpELrS778+3l5WWaCpF47CopTwVGMVSisck5EX13m/26rtY9ZjS991qXbd60ehDODgGgDdM0CXk87UZpk6Mwi5Q4yYYhAFKeD9eHs7046i/8/D949o7upkcA2hFsWgq3tec8RRJMwId24ImRvfUaz7MszOZrr+KairQEAMd6hZTPplJbJTLUI4A723LnbP/S3Y3WZjSCZLdemMNSy7ZI3hxbBXB/n66PD66Oy69+/FOvPXp8vt0A2MyzNrPeNhRe43VEIq1qd8l8C3a+vdRdbWk9NJMAJM0WOSWyZhpXDQnf3Tz4oT/wwx/9v/7ez/3s//pTP/XTAP7kT/zxf/kPff/ZeTm2p1S6R1Q+TdZBNpGLG7vRvNsAuDo+S5xa1dNSY0RAe22wnpkV8JIAKJnCcyE0t7XFzaNM4u6JiIVb660pgEnKNE9VXLsX51aXgMy1WqeUJ0mH9TAVWesRgBHP84zm7hCRQE4zc1sbFV6XVsoUoWUqSTMu++Xd3WZ5duPHAWeZcj66dfKl90JTbCeIQGRURHt/2o535gxge3z29a9Mn8PFJ379H73v/H3P/s7/BuD/rsd/5gd+7z6nT/29v4+P/eaDVgEs6+a1r3vfBx593fO3j7TdQIYBd5rx7PIqT5mmvNa1RBB3rWWeV3iDGhxdANQ2X9p8VVl435a6idfweOSUlrbZPXhFV74+em8AsM3PX97YPV3l4p39lFFrDFNKnss0mQmvdZ7mCMBzETFrqDJxiHvOZVrbMgGToNY1bom5ZBfc3NxITomEmXVVALuy8W7omjkxYazFSVpvZtjOW1KK2VN36yJg251trw7X2zzHhsSIpUzP1uWirq+9+3UADQamDi+SCG5mMZokMIFyPu+OXhTeAJR6s8nswjet1p6SzADyRthWWpubHZaFpzsAZJrfenZ5/2yasI2Oq2cZ6dxWa9Xtbl9KuTlch54gIa4o3ey2LYzLbA7dn236si61zme72FVmyRlutSXiY+wQGGyaUyKRWutcOFgmbT1OecJuul6OdHISlbNtg5H7lNJS6263BTAtStp76ykJUlo1cIMuOVsWp1xrz0nmJJHzd+/w1lg287Yfl5HO5Xp3l3f37p+9tH/7rWsAX3n21sXT56+9671nu92HXv/gO9fXAD7x659bL/sb733f+1571fvNlz/3BQB6ePrw615jX3f7B8ty7PUwzdEpsIKUp93l9SHnMXeGFrHENGSZRArgzlmpWll9res87WQuAGrqdXkn3ZmbS8rnyxEArq7yfHY28c2xdph0z2Z7ACho/pzoUnDYb2y3LQCeX+vTdz612/f9/nFXCqxGPVbZgaU7DnW9jF3KbrM9Xi88b1ndpMO7e+zfasln+90WmN5+8pvAHsBue8ecj1c9b7da54oEYJIp8RCKz/Mcqt26rkZY1jUH72EI9qoTttu59+auOOEMSs7ce4tzTcIc8Ok2QFHMrO4pUCyUlqv+8sO780ZqO1yVNbBfx5vDnPbBLgBVojZqI5TSNBmxWmuxv0xEU+ZpyqW0w8E4A+C8dS5ucCPzcYTA3JlIaOjGBmGO3DzkBIi19ehBwFtXSZ6TJKLotqs6BQWUxXxsv9y9axtEdh85ypK49967cS5Gt+Q2GIyJDKaqdIvSBHJOJNx6vIYFAKhKTmP17WMP7GZEnnN2d/IxDWeCJBGmpTa4SBrlR1NNThJpTWFtFUCvK5jSdsuptNZHMsNGfirGHuO0STWezrWuKaXRZakKlvjjwmLWp0Em99bXZhpMixNgQKeSYaQasLZRbeu9UpqdjIT9lB1LRdypm07TVErxfKsAszJtsuSbw9HAACRwLa6ujRmMON5TFhm5fVWM83wWIjcjQsnplEhvyjYIJ8zd+i0FzwwphRXPbg/DpQiLHJbFCMEPqt2maSKnbt3dY+3Kksx7sNPcKFaZwftlJldzs651NCkSMZOdtFNjpga31tPEcFjXeFO6mYvEhdO0R/7Cl8XMlEBsbi1xins1AC4M52ZGrhHw1F6nkgTQ4wFEmxKvLJt1KUJGrTWRYcwFrFYnIw0bDcDOpg5XsOXQwdDIALqP/DHRSKNY9lYVnLqhm8WQyAFVY4fkBH1R+Iq5JyfOUuKYAcAapxFEuYgDLRyrMXgkmjbzcV0GlqLrPM83N2ugH+Yy3SqEybozN+sRXihl665FiMhFaO2e5y0AbUsy99rl2PdSKnq8NW25FlTixHk6MQcFTnPZkLn7qcxCXcWIg0dNoTWJPh3xSAD1tgY3czMlGiZN76YyiCGi3J3scr2khYUzgGmThNQdlKb1eExlnGrX9aBuOctcpsSI1E/rC4y0dSbSVqMzMVJaIknY3WKUrNqZeSoC6lV7XjOAjWx4Q8wg7SCc0JPl+sraja9nm2VakWm2CUBrQpyYSLydTXR59RyAlHt5l7VL7yBrsY0jKKlbT4B07ykC/pyqdjcrpbhYa22M1YLxxSQ5uY6JemvqYDPLkjKnyADCPScWyLquLBjWZ0LvvVt3IqEc9GtVXbq6u4l4wupa15uY7ip0WQ5Zkgx3T0iRKHOqtQOehnTMYepu5Katjl0nGaNbVXGbmdHab9lc4id/8if/P/zxf+dv/ZN+Z/3xb6NxpMQG6IBM+6mNaSIszNDQMozzqj4OsCz6dC9AhiLREAhXpY4psYPYyM0d7BLLAQeMhOWErAjTmRmcmBBbPiIyMLNp0KjB4atCfFiFTpm90U0MPaT3bj1EJ1mymUbijpKAKThwZuYeSWkhJmEhJ41oBZMzgzjyU+REBOHolXhQhTWOM9zJ1d3M1F1VHWBOOabsIgkWlTAXFgnIPlGAjx2RaxyZIgFFIS1oICIpxVCdZS5TmXJK4q69N9W+ros5cs6RYogoVM4p5dR7i6mKn/ql0cgIRZaf3lzhRMSRYlM4KMjQTMJmfVmWXGQqRZhff/19n/jkJ376p//yr/7yr5SU12O7eHLoll559bXjWs2RSu6tw6yUKaXy5lfeIuZlrWC+f35/Lvsnz54zZk6lNt3tz49rU6fDse63Z1mm3byrx7XVrt0lJe3mhDJPy7GaRnzDFMYsxAhc02jrmPWqAJsSC/Mo4GlKnFNqdU0p5ZSTCIGjtOBx5HqiecfJjrt7s1gA9E5MdDhenu9e+k9+6mdef9fv+JN/4k9/8zf+U5dPnol0JrBnWABFHAxX7tqN1FyFQjAUaykLEiAERoCAhaHWtWfiKZeAqdZ1SeSFOScuTImQmdjN23rvbMuovS6wzt6nebPb7XOenNJnP/+FstkeaoOgu00lt9bXw6GUTCxde1eTlHIqARDggFMRVFcRzylzYtdQzCoRxbnfsS5rXXvvBGhvh5vj3dSJrlEAACAASURBVP297/yO35Wm3Td/47f+5//Ff/nRj370zt07j9/1Ktxab6qotZELkyyHpeQy5fL84tnxeEySamskCSzduvY+Crej4kwKa65mSiVNm8IE6yusW69uPZfs2rWpcErTLLmknM3tsC4yldoW7irwlMsgloVuOqO7qbkD87yx1pNksKzrEnchIQ4y/2beOGitzd2r98WOBt2SzMzWdcA/OJm7SCaX/TRvcikpt7a0XpFJtpNNWdeuZvvuD8vm1bKtX3lCX7l8OJ3dYfnkr//GP/yF/+MX/+efP37uzfmykxZqcv/1D37L7/m9Z49fLnf3NLH6St7MOtCdAeFcMjtmJiYIU1XrEMtb1e3NZVobL+1sxT2l+3l6iLTb7M9lOkvTLs/7tLu/0m61abM5f+ne+aP79+5u/Uyefuhl7PmGxk2a4q7STbW1fdneXB9qbWtfjTDlBMFxvdHostfmq2aRxNK1tx66RXK4wyHUR2HbiNFdq7Zp3ljtMLMgorApwscKMvSlWu8Ad477IrKIq7lbr7VM882yLpqubpa7D+6TMMOW9Tpn9HaU0UoWOuEeAF6by2aXJaVUslb0pjBKxXjrnMFyWI4Om9ByypY21ScAh1ZubpZXH2wzQVUlS9fmZvVwvUtlW0qtS61rZhLClPh4+RxwKan1Jurknlm0N1ctJRF8WdZeW5xl97W2ql17RNlBZl3neY5WVkkp6HraO4QwibLB3bQT0MlNW2GZklAzqEOdWdxJJFFEyzklTm1VQJhLN1X3PCUnGKHpIoXypiAlJhJ1IUowYXOyRmpkZ2dn52czw4/Pr64unqVcXnr0CGXabnbXV4dXHrz8/ne/59nTL3/ps59EX623hy/dvXNWhHvrLZA6uSRiUbXWtC62mfeh+3PzyDcIpcw5cSIyIt9u52DQOQSUzRK5tWpLc0xnXLYipSrA5XjQy8vjcVVJU5725qLOIYIyW11XkXWaTFiFPUtimtyLeuIkQ1Boa8k6Z8vSpkIMi26ydbi79krsiZ24C5l7MxjBRXzOUpJtpp7l2Ptz90VIe+917dbWZuJIPpjTwyIhRAQSQRKGI1iG3bqaEvHa24AXgM3jm+OBFyUM2Bi94IgPgR+QmTOJW6/1KiUXQc5siiSbqZwxZ5hpP7i1YWpkAhcwel9AoChrZ2FJYFYTQzIIkAJx4A5HtDHiaC6uYpzoiYzYzzvd7uFPkAhzN4ELk2pnikmm+hg5gqL8S3CPUq1HwO+2dBKZu9at94bwVg5+i8NJrY3lGFNIInq34IyauZmnnJgjCuMhoj9VSE4ExVO8n8yFJRGZOZgsZEhmba1mjUHCYGJmcMBtSCQlM7cTMR2GeSoy6rHQYEtEZCDqJcJEQkQGJxdzJ0dmLkyOqKGowVPOuZRbfFs8XntTVY2Ph1ms39BNQWPpi6gwuzNJSsnUaq0jIuFuEVd0V7Ouo6ntpgASj/oQR9kZKiENiAgxMzEyEQuZeiAoCCCmEEBFq1/NOSUSLmmSJFB0bdBAOcLgrcdpsd9iSkOaAwexjJXziP+AmBzEktzBLOwUbVYmSkIi0rU5jOJQm0apj4SjxmjmOaWojkt6sfwb8YpwV/H4JSmxcMqZQG5KGJM8HyhHc6i5JhEimLXeam89alQOcnjTTsJTllGK6VrXCqKcsyMO56Js40lSTiyIa0ZCpYOgc5gN+QvAIs4sIuqnwZzTrevNvNdae++990DRDXKq6ekzYGo6WgZROjZzR1cL35mNJpQ5wlxMwW0V4q+muZO7wTkV3Ba8YHHP6qpVezdrqq33Qimb5aazG2lzd1idk4/AETNxAjFxYoDdE1EixIoFMEdXqEWFhTPFRYIAqnW4uY36WgQrSslEXGttWrt1C1uDKNhDGGGmFgiVSIspmZHriNwML5m7mSdJREweAoSURZhIeLyV3pVBBg1tCzGScIrGiLCQTH0SiBtWcofn2rQ1SxMRaZoPVRpPbbcxrftad8RMkjm7G5EqOSS5TJuSO22o7J0zJyHvwhY+v8RJLbnD0NSqaq+1tVpNO+JM332aphMd2VvvXdXdY9mTUibJam7dem+tVm0d7olH1UHNula17m4QIgkyuhuRugECJg3qJfMtpJkoKJKRAufTGJRiHPTiwwKYae89OKkpJXeNcXJOSaK8CeScv+HP//w/cQrxk3/w/4cBx+GPf3NUI3DST0eXLDYjQpxTZh+yDHKcVHkUJNWIBTpTmLaZONZwo3wYinUid3TrES6IxY6fuPVRqiSChAOcBlhXSFTN1elkKR8IotiXu7mjtWZmkplOlSRmDtEiEQlTlgSLmjqIxR1EbMEZHlOS8QmBmWonQIT1Vq7p7mR8220bxA4HEcsYtcSDloKiHT5YCto6Edzd+ISiU+1+6tiba2sttg2qmmKtP9hLLOE9AwM+5ezW1+VIQ37FwgJ3jts0nEnGdDIyk0LTVPzEhiEmjlkJgRijasrMiQdphmJIRELIkpiwrut2s7u+PtTa5s38fT/w/W+88cFf+n9+5ed+9hfu3Hn1S194/vprb/yjX/v4+d07KYtru3fv7nae3LT39eLiYjm2Xu3Zk8vPf+HNL37pnePB3n5ytTa88/Ty7bcurNHx0BilLXa4XKz6g7sPH9x96c7+PkPqqu6pN9pMW0lRgzJJWSSHJsxUTa2tdcoTFOQxIKOIGplXScLMx+OSJAUEPnJf0Yxs2lLO8W46NEV7yCApB9daRF66+/D//Lu//D/8jf/9T/zYn7q732pf99tJ4JlL8kIO5kbkRDDl3sdzgoVBCIRauFuJh7yNJTmw1ta75lQkvqs28mZw9N5MlcjgRnDyLnwafzGYIcxR4Uw5NcLTy4ur440Tzu7sI7eeS2qtdfOcStiIoGhrh7mAyby1teQwjxnDmIjJE584h25TKSWnuZSSk3DqtQmne/cffNd3f/fv/Ke/43d/5Hd/4tc+8Zf+4s9cvnP16qPXz7f3qM8v3X1EDrM6ZSLqN8fLJEzs02Y+HI8SAwhX0xYGNKa4FsE5V+2xVrPW2uGY3OaU2F2IT6s+7/DFdYVW753dxRo6m0/EFBMa067dyCvpAnfhUBFPkttatXcjp8KUmBJzFnU9HBer2o4rO7FjLnl7tiFYO66JhUDTNKeUSpps7QVJDwsOK5tZbUQEhgt1MyY5PLvU2vaW/NDuves9rz185c1Pf/HLn/zs9dXFo7yXZ6s8rbJManN5/F5s773xvd//4X/2ey76KhuWsoCuBJeEY8kmObujLo3MRbuppZJXI01b83s3y07kFUrnh7bP00vT5t7a3EjyJrukJ5cXyLkRH7ulTKQHHN+mfv3ytLyyWffTDWg9Le+cgarVXfOUvDWwk2C73axt0b6WktVaHL7nVEIpt/YG5u35WdnMqcihLpTZBUurJvDClskzH3Q1du4w1Ug6eoIyFB4NvZyzZGluK9TDZOlAbW5aUjK1pk68efvJxZ0752a2228SVNiYWxLpzn5SG5rHUaev60rarfeMnnOCJENyT+YEhyQQFF67u/HUNMO9THfe+vJXdLk+22azpaQ+5z6JST1sBeg1wIZsStYTWXLf7IoyHZfjVgoTbdO0KcVar62aKnVn80kyE0/zXLYbg21zKZK2OTth7a2pEiixgBnMyl7Zr73e1MOUp1xSKkmYSJVrl7VOHaQQ9QV5QQJnNSMSoUQQMUw5k2oiYnYp1Hw19IpKk3fRlKZee/IhgyHAoF1ryZIERfRsKu959VWt669/8hPXbTl/+IiFzu/dK0TWjp/9zMdyqu9+fO/sfHr50Z5kyRkpu2Tu7s6sIOaJpKxNU5rNB3LRvRMsM4skwsAZtFqbtloXhzhnlsIMSZu1JUvnzrvWnCgTF+HUFXnaTJt9jI1j18Hk8KptYbKS2K27UZJJ0tnNwZZGU9mSJJAE2gvurj6VGZTBW07ZhXuvDEuCJM4niAW7CXlJfmfPu00727V5PuZSd1uZp6JduzGT5s1ZShMncfd1XSMGmHiwFQl0u40Pw0dKSccuhwnsDhAD7KGFBEkqzMKcmCUoZbGaH2fmUlpbj8u1w81IDbU60QaeicSs6xiAwclAAhcH1ConIqIsUnKJkUTm4uaEF0snfI25dSxymDkwELFq6q333nPOpzXwLZzbU05CHJyaoSQMkgwTC/GYdcRT2UcFnV/gjwCaSoEbgxiYSkoiTE6Am4aajZlIWK2DIIklSXzxGJ24GmOoN4jIYSIyMAcnqwjURISJmqqBnJgx0h0pDsYGN2BQvYhlfANwifN3GkOWeIHijY4zDGFmUJbEpwyGQEBILDlnhiURYWFJflskAAQkRJlzifwDS8lTTiVJphPuRDjFqu/FLx/KFTNLxEKUTxCcJJJyCiVpSimYETKOzm61KeREY4aGsaSMktRgiJ5W3yIcozsCHBQr8Fgbu5pqx1jSO5jNodpFhIf1hVKSHkJzoZOCxzGMsdatsySQMIvD4ocSZorplZ5IDkQnGWNcL8TM5EPbEd+PsAin8LSZmnbLpTBLTE9KmcxchAkU4ZRhaY7t3HCOBPWSkrCklFLOOaeUWBIlzmVm4ZLG37gui6qmXHLO5hj9cTcaCi2wQ139xEa6nThEjSTULbHeC9NBnCqeBjKjpBMXDRFbJB1SdmI1D7yHsKQkKaUkCRbVSMCNiXNK2pUpEegWQKbdYtwYiPV4h8Ne6+bkRm5unQlxQmzukpIbEch6FzduNdUlu03W2X3DLEI0cFPDPMkwuLJ1ifgujOHk1j0y1kxjRGEx+FFr7irCMkZXt9SfKEaZJGJhSWyknChlYZIgXJKTsAiJu+WcSUhGRgagIBlr+EF679o1dnkwmL3wBKWS+XThn6qeHvMjMMiJlBze1Ve2lGQ2h9GxuXYl3tSaVnOZS3abbw53c05g7atZN7Tu2pwaZ2Z6voKmnbKAibwJB8rUWbJ5IqIypziipxNchseW7Ks5g3TLL48HmpmRUyB1WSgxC0uS8OM6E07NAxq7uxg1Aq1rwOwIsadwERmDXXjiFBdjYkmRSiCwcMrihhdyYgwaETGTUOIR+nN3TgxCVzVHyvkb/uO/81sy4PitY3D0Pibfas5UAkD/Vb8lflu/BF64YbwI62g8krkOV6VbjBszyxiXiEBY1cP9myTZeA4GIxO3WBQhIdJbgHaMy93h+o+xum8zbB5NENXo9DmTc/SzTxiRUSN0DqPbKG2OD5HDYncagCS102gmmIJGIfWJU0vHyZfDEm0LJ4BvXyzzgNr23ru1uNeUlBA48t63262dlC0R8LYY7MVdSZVGYYXhfDvyd9i6ro62rm2ah/e0lLIsC5lX1TylGO5EKTF+5Pj3F6axYJK6nyjNUNdMqcOUTF6UbJ2Zk5T9fn84HKZSosSoTf/57/3eH/y+H/ylX/qVw+EawPMn65c/8+zlR4//yl/9r67Xwx/+V/8wgDc++HXvfdcrH3z37/j05z9zc7hKnvebPYC1qcypVm5r2m222hKAp89vNmWaRf7Hn/uF3pbdZgLw9d/49R/44Ps2RSC4WZ5ziiBZi4a5+4jzBOWUjLIUeDBZ9dQqIoiFTcdPnCczS4lJGFC20XvtqmbGaTgdoy7ezI7Lerxc/vu//rffeO8Hv+nD33B18SyKWZtpFoibkPeTy8CIIrBnX43sjnzPEKfia5VvUdiwFu/RPM/dtPWm2tljmRfoGT/cXM3ztC2legBNm1pnSvOUXn7l4cX1DYCr5xftS8dH9+/vshy7zWmDKFB5Fia3Th0p5dMHbI3zdjMQolMcKzOHqXOkXMJ60Jl5P5211q4ubvT5FYDXHr32H/77f/6v/jc/82sf++XDO/yxr3wRwIe/4bXdnZQkNz3mwikPPvHl8WpztjcD2Nlvle80AjMwV8/BZyGQ6SRchGWYAeDOLOzsXd21uTJGW4Dr8ThJJnevHWIASpJG1NuapllYQkm79ON+3qzruixHSSlNCYCui3cvwlPOss2RuG3W2+XNnFnylElcbb05AhDp2enw/Pm987uttQj6itCxrtGTunp++fK9BwDyjeXz3Go9+/Dj3/9v/LHf+NsfBfDZX/rU/TU3m84ePX78dd/0+nd+J4Dl8ctf8XpjZ205bHaUJg4RjLOBizfsyi6ZtcsnAKipU2GT65v69GlP0zmAVO4wb4lnEndvwRSUksz7uqxkzM2lX9cnnwOwP+fzXc3UjYiFMicAwoxVrStBWTjuyevSqXd3q34g2CZ0lZ6Ox9XcSxZXv7m4jEbPdjNfL0e4dNLTcRamlDijt7pJMxw9EtmJyB1kZExMY8bPBPC6NKhlttkZgBitrhOXzuLdl7oCMGxyKfDOTsROkBN42RwOUoLf2W3Xm2sAtfaYLZI2oRyVLYWVIkKl1qrLMch296e7rz148NazL7zy7odTsaVdzVoBCHWyFeBcpoxpvV4AHC4u9/MmddK+bLkU5/iPXCTPUzez7ptSIio/T9PlzbUaSsq81rhsaZtECMTd7FjXqHAak7Nnpiwb7p1NASyHg6sl4ZynnaTaGUBtNE0brAsUXmuUbHNK0s3NvMRhbx+Ng0RgWtcVeWqtTTRcoERehLIpU7+6uQGQ036S/NprD+bd+a9++ouf/Qe/COA7v+sjL5/dffqlz5+fze96+fzhS1sA7AfT2glZpCpWFWsGYMqJwPu7dxiuB2W2k4JkqBxuD8OFTlgBMtVmtgAgzq03VjP2Vi0qG2mzp7IiSQfVY2WiFMpkAtHkvjPguC4zTwA4pZSK+wrrRHQSEeTaN9rrVbsiKRkOoOWaJDfUTUluq3WnJAAKUzeYV3fz9SZae2nKkgpxWatcXg2y45xLjRFCXa+vr0cPd7cR4m2Z4gjxdiV9uyIgYQf0RO4UIqeIUo3DcBoK4dgZ3bI8yV3KdMai6mt8uc28nfK5W6prZ+GUiuO2RGAEpYibsQ/MTQmxuk7zPB6Cp87+7bL51k1PnkF82sxDJANLa601DTb57VqCRVIqEiDMWDgRwC40sqjjS5PFb/vJsjG+VXd3JKY2MI1QdfKxrI/Gce/jpOp2Qw2nr/aFD17GaZYR7EbrLSYaY1vrluJ4TdWFbp9BnMYohsjt1I8WkcBUkfvAzANxqD6AwCd1xS316bTuD7QkmFGQ4vft9Mx3QnCyzeLLRkcmbsYU25p+inW4e85Frd+uxuMgV1vvvQ+A8YtV8XhzS05DyC3xHHeoKdBPndBcSndrrTFzfGiJyFrX3tJUaIw/EHM1N9NuDt5ud00dQKsqzCQpuVvvvRmAuRQnXVdNKTkNBUn440+RYQtA8nAAmKq5k0ZvJX4WYQHRWpv3URshEIYUD6pKLzQmt96YF1riOFittd6+ifG6lVJUNUAVkfMTH0mJOE2N7UtdqwhTYqbEp13MSQQsJ1jjQLqWUlLO2p053foE3CkEi5FQT3xyyYBImF98gKGqSfIwyNrgnVOcxHD03E8NF3hrrWrPFmy+8Zmh+CGcyJycA1BoRMwkklvTFAfDQEqpnxiIL5TPo9akXeMii6/ZU8opsZrCPGfxaKOAqBu6knkiiwFnlmj+sJsCFrEuh4vBzRA2o2iOh5FnLCTJvI5qNJm7EnmM2U6JAJiaags29xA5CwPJqGWReOMAUMcYTcQrI0Me11o1s4it6Immf7o9MAxfLQ8a0BbX26gXMwe/bG0LcT7dfkdJPN7tYAmb2XZ7tnavzSbO2vlU0FOQRbGuWoVMANblJqOHFwWEF9CUscBH7/3EHLwNR1j8vbdbVD4BX2wIOGCmnJnYE8vtO36SoLeUOLA+L/RJIyuQw+2ipHx71+4W3t1hPIx5X/ioT/fY+OlGWP70d8VNKTyjPmZEaOrs3s3YOTCrv70YHE6Q01Qe7ny6F6uqDI6/uaoPtAspWdduZtLZBqtFX9iZT3tsMA/lWiJODHZyAZBLcR+zCOgA05tHxUOdjOBB2SUkZoktaD+tliilwOmOTzGXgLWcDKH01TvJ07/xGE286BfFCMHNBun3NoRDbgblXGIgG0xjNwvJ63Aaezf3uNhwuy4xdaeUKMjgwdckEWIyg0GdDEMP7sHjGNa0kJVq/EQSa7WTWA3MvK7LvEnzNAmP57eRxk8QYLzY23dVMmNmj+nPiTsQ0dGTNnt8twxBtvhwu3lI44jI1Y7HZVmW8zv7uOOstaZcnr7zLKX0gfe/N/73ZTm8/u73NVs3/vLHPvZLP/6j/zaAB49e/tZv/5bv+ee+Z96l973x+OVX7l9cvw1gc3bn5sDHQ3/pgw/bWi/eeQLgrc998mf+u7/2Z37i37x5pn/5L/3M3bMtgGeXh/e/8a4f+dEfeePDH9qcSd6G2g0yCGdu8PjMsVI7tmmaibi7gsJ9jTATqnkuhfMpYSssObm7qYVndEwibCDe9TQPKpMQTb/xq59784uX3/1tH+lt3cwE4PrZ5UxFXUzdXCUeBpmZwQyDOQ0y7u0DmEY4LzCrzkSp5Fvw6vjIkZk2Jt/Nk1AKxlvvjchLjpFdT4PsRUrc1bvWJOnRSw8AXBd5+s6Tt95+58GdO+e7PRUBcH1cEjg5CWUuPIZxgMJ7bykhcRqhU8C855ynVNauy80a636hVNeac97O+6yNEgG4vL66OF5829d/x0e+7fdcH5/9t3/jvwawkfnlx/vpzOd9arWnktbaAEgSZZipxBly3BAogpQeZVcOakBr1M2FdakM7LdbAF95/gycMksWmWUa8ztya7aTWUy598TMUgBQyTfWTJNe1nmzndIuXsNeWzK8Op8nppvDIZ4xKqkKruuCpBTflelUbePh8dZNmqmEzHyDPCd/trt35+nFxaEeTn5obMumwO88uv/8yVMAM5UDtaf1+pVXXt6+cv9D7/8XAHzoRsB3IWdI92A7bO4AeOfi4qmTTo+qvuO27nM1vQZQral3U9Hl+K7zu+X+qwBQ0gMTx51a7n/g4aOD7QC0cvfN54er5cqLwGw9XgegAGs7c0/dvR7e/XB3/vBVAPvtqnrx5PqyqpmrJQZA2akw9LgeVuLy8MH9qCmjdnSDEEpB8COa7XdnIAI7ksA7gMNy8/zykGZZVYmdGevxACD1sichBjua3IqReKzPAoxeK4B72ztz2cI48hVDF3m4vqw3TlCls91OuwO4vLouvO4nrPXopThNnNKphb56b9ra9XKwagDOcr4z7ZlmyBY0jXG8VxQF7TEbPMNnAG+/c30/y5fT7uNvPXv88ubhbtcPCwA2a2LCSeY5cbl39xUAaNH2x946SsbNEcB1sydXzxld9pMnCpCwV6q1Tpz229282WNZR9Zv5i89f8ICOGfhHOAY11ZXMs9MtLR7uzMALz+4g2kCE1TRrCwKYC87bHa4vIA4vNebi2AwHfrCOXe3RTVxliBcKkul1L2dpO/jjMU8pbQC3ttLZ5swTC/Xl2abV1559zXtPvrxTwP4u3//F7/9A+99sMkvfegD7jfmRwDdjolxfVw3056lzPt72gnAcljfeeedV16d2VphSegDjE8n564NsaVMydlTSi6R7lwBmBdz0143m0SYhr9qsWNzdu9QEqQ8lKKuBi5pvgOfWr/cyBTcFk+ScyZkEgvum3oSbMzQW7s+uvYKIKe+2bJg7lEXoU6dx+bcjNyJrGpPY03F1tCBw2qmkvNmfJLNAUvEeTABx33eXflWEQG4q7pBrfa1TBt9IemOwzWOmcbYPMtYU8a5d+z0hKStPm82guo+XoGSNyXNdYWzdjerGktkYmeS0GYzM06+ErcUVrjbNbRE1PRr3a6jYhBx1XEMHVWoTNRi9+gnq2J0CAJb5kzd7auUsbF/u6X3OV7ERUL7ENvdyElonD9H4oDMiaLxQRCOV0bNUuKTeGssmoUyMes4rtE4J3D3WHZ/ra0WBsPJruLuOpgaDiKQByCe+HY1z+6OeLniztFVSr7Nr9zurmNDGyy905aeOFbJii4g8qXWsUtPknJOzK4DS0RqJ0dhTOk7gKaxMox+tscDN3LUgtHxGAKPeB3C1Ex+uyMKBXFsaUYJ6vQJTSCN13awup1IkmQZh/w05lynTZGHwTog/apuJiKnWDtOxpaxdlW3QQwZC/LUWnMdG8gkYt4NDoFhaBe8xzRP3NydnMXH5RQ9I4HD3byfLMjst/989dadhqP0dGhnFOdc5PEu4zS9YkOM2T3AFQDmeXY3ONSGyjSWicTpeDyqKrLckkFjkd96lyKDk+rOoeS51dDEteCJHeoknEj4a9eZsbW2uD1GP793Ez4hM0+zRSdiTk4AyxAht2bayDFlSVJECoC1r+SRohhkkPAVWh8nprcv13DJR62GiQc8leKeZaqRxgrwpzgLXJwmkWJGrQ3JT/Zo1ZEPQ4LA4SZk0f4bmjAKwCUryFxPifJIUrh57wqCxPfVG3KecimttVoXC/jNNKdC2poIcDJUkg38jbnWuuR5Glvr1tRanketI0sZLmciBtRddSBo4fpVF9DXyK0TsbJklhimKzxEwR1UzbhsADTmad7I0pfakWnispjHuQ7QQRClREg5RpNgIYIPLVAQOkFdvWp1d+9V0hhICYsbBX5aRG5vLNath/qHKIdu3VPOpVN3td7a6Srw8XxMTERBEvSvMkW7e5EBrSdg4uyw1pqbDR9y7xHxUnpxcRlBTmLn2y92O1aOjzTJAAkHqZhTJmf1336a2BejPqLoS/OY8FNKeQz9GCpjr3j7UMHoJAJAYg4WBREFTtzdxyNQPbgTsaWpvbkTuQs5g05n7B7RF6bbNe9IFjLBlG4ntS+mU3ghhWYnZpCQszNcQKH8ISLyiFQoM4cDZUwozOjkJD0p34gSXN3Ya2z4wWCww1Rv+VL/2Pdwe5IwHg6uKfHJNByXpQMeHOwxnoCjUyxuDMP4HYErd4/phtlwfQlzzplJnN3shdYxJYoJXdhSBiiYOcKBKSU/TfFPWvsoWJ7ESRH1J+L8NwAAIABJREFUZLoFtY5XpvXe+3a7ZdDzi+cA0lT22+26rrnM2nvQFqe0F6a2+L/2o39qf372qc98DsDHf/MTf/1v/rU/+2/9u3/0x/7Iw7t3tdX9nQLAVzw4f8XPpk/8+if/p7/1s3PKAP6l3/8Hf/H8H771hYsf+n3/yvd95AdefuUhgC+9+aX/7C/8pz/xr/8Hf+SP/dD3/77f9eg9M4BpN6dUhgr+dJgTA1pmdjeQKXRQ9EGtrfAEYfDQ+jITYK3VpnWaptujBhpJVNehEcWyLN7St3/Ld/2Zn3j/ky8uz548ffWlHQA+26bBQiX4GDNBnLwbuJne+u2YGcQ6SGXjGRMkbRlyvtOPIHBVVwVzjvcuYkcMZpFABbU+KC2SRLICyX0jZW1HAPfvnO9y/sqX33p+cZ24aC8A5jSDqVldexOiihbtXGNKIh0wELnJMJ6NUaaZATZN29A6ukbd0XTtE2cA+2kDl/c+fp2Zr252P/LDfxTAl77yqT/3Z/+j3/m7v/XH//SPvXnxuSfvvHP34T0A02Ze11VVjRjkJvFQZ4eSETFynv3WVMQ6gcisGGUFgHc/eA+4wKJFdGJwhQe3dpgCjjJhaQBws+7I7s47bLfoGtrRnmVtK7WeKuGw7OLJx+hUO3Q+mxoPxRqDtpsNLSvc9bheX1+epQlArRcAJ+Zl6ZiTTHkQ4GnjzdZluby4mU858Kmku/e2b7/1xfzOp/e1ADinu7C3nlz2pxeqfS+P3gvg+auvtrMznu52r9xaas52BAA7gqdEZUf+zsc/n54+BaDH9enVcelzq2dl95j2DwE8R0mvPj57/OoXnzxVb3en/5e5N/+x7cru+75rrb3POXeo6dUbyMdHPpJNNtlkd4uWWvPQkRxLsqwBkWJbthMbcWI4EZwEDuwoiGP/FgvIgAQwgsAJMkCOISiKDMeSbMm2LLVbavUkskdRZDcfZ/KNVa+q7r1n2HuvlR/WObeelH9A/Ikg65G37jlnnzV8v58vAPTru7k9q2Ncv327HN25Ow+ragDQ4yg3+fpHP5S4hGA5tQD6Ic9i3KubgDKzgPeOAbz36hs333rvzq07p/dONJczf/BBu7u7salDEx+6dvXa008A2H/kypXdhsLsXr9e5z4GUgnbhOYgkrUYT61NMjMV8lt58Fvu3a/duPXFG/vUBEW/Wc8XDYCu5of+2IdmDz1cMi3ni8EjqCzWQYayofF0LTaa+4iNAiMwSGVWNwCqRGev3Lz5ldfvvXP73t2zO/fuAWiHFVUW5nTp8uUnrj/11Ic+AqCpdp9/6plqcfDiG6+csF7eOQyVY9tYiLnQ21969c7rt67tXAIwN+nunRCD5vW63/jjfP25pw6u7Nwb2n5TmqbxbKxAVJm8/8bbJ8ft3CSvWgDVTrOeS/3QBewulWFxLJG5lDmFSi1shlmzU966B+DtN9556/U33r99a7PuOBVnwhOqC/sHdV09/oFHH752iRcVgHBpbydQrmVtilwsVgEVgHZos1GomlT6GGgs7oqRAaRRKJWsg1d1zZXDw7NWTvv+iSee4N2HAPzuSy9+6cUXv+nDH9zbvdRuTrkawQzEsZ7VHJZn65QHS4MCWK/7u7fPpNm9uB9hZWt98NkWmct+fV+aJYzyARbXwcI0LZf1abeBtsJzjyQfFEClZsU1AuI7Q6SSxUwkGiGjtP3GGY6ajKVy5cW4UTAqWsUQQsOJ+m5oAXAyDXxhXvWb+3NuOGihBKDkbMqBAigu670MDwmvNy23gyTUEhax3gNQSESYWEQkyHiAVyEGZtcObBMWpNgkxOTieLIx1hHB6xHyWNPz6ot03HdPDUmB1CnlXCzEOI3suRty6jXGatP2m3Zj6B2t3zSBSM0YSjppQFRVJLoOlMdBLsyK2ug+2Fb4zhsbs6GmijbGWNf1tpz1GkmEXQTuouuR7UXjilg1G0qYYj6nSYr30VPK4HiVUEnwNszz3UoZF/WBOE9rZ7de+Kt2XLnlMso0VA1jAsgDCupi02/F0wbcoyvcOu17ArFzaCgmtgiPy30LNMYThBDKRI8sZtvALpeLT2XYFC7D4+ooFzWewGojBV9NlY15/A4n7CJhe88E4hhj37cu69juF0spgZyEYnzO/7NtFQrYWCVOIgUfHnjIi2+tXeFiZt7BOsC+irVaktG4BBsTZCWwEEsexi7FGdg5qUGFuKpGrXFxbgtK0byN2t3OILSMn4qYSY3cAT0Jw71AjSxeiT5Qj5GqjpuhB/pP+wNAQNv+FzB5wbZX3IcJzCzCpsU1qmDvweHVuYNugj+v0zM4ecaJxj8uTCOKvqQkEiUECpJznlCDrk5y6XBhIh1HNJZ9rMAcpmZhW5OPo0xMP1mKqcYmlmEYhSFBJEYOAnBKKacRysPMQnVwcAzEtS3i+Hxv+1W3235Mhqat5sUdTOOP0dhuwCyEICAmiR5c474nFis5Dz1QJIw2fVLvW01oir4Zv3RjsHIhpalnG7fMDg/1slo1P4h01DLlBvngUZWZHYTpX0Lx3VspWsxKAmAqqtkHYVsALfh8oc3MInGUcLhU3Q8nEhqXyhRj8K9k+82YmVOEhWgKSBqPDoUlaGZ0KAC6kqikAdaWYkFm1aznBKCiwYbizJEQG89haWq2nMBM6sktk36Nxy4vcGAZP1UpnrIwRrGeN5jTTb6dUIOs5KR5O1LUiZp0PsYdE6DcssJkZiVbCBFASZkMgf2QL8WMt0N5R0bQAzn2gJnKNjDkAefE9q8gccoJdwueYCTd/BEbcFCQpEWhzCzO6hwFFGCQmrm0S881YyQiVRXMLDmvn9TpmUVBNL7EtKhOtU7xo4HJj0tVFQokwR+H8a4SCsKlJOdo+EOgRWHqHkXdLgLOc9HPbwIeET8+XsqG8yjynFUNMu5CPE8YgYOSEpFMyj12bR2DmXPu/d0PljBmVikw6YKMBWRCju7YTpRFmJ3cJFSKJ3XpSFifUtOw1aO6suD81jEzpaIAm9GW3uRslD4NqpmIZrNmGtFZtmwEnSaTRBzdrOjHvWwrTpef2DiN9oyGpLkMZExmpCYje5y9SyEg9Xl3uQdAQlidbUKorCBS03UDgEuXLq9Wp3Oh1OfhrH/+6WcBPPf0sx//ju/69Gd/+8qjl/7Rz//jOKe/9O//RQA/9/P/z3x29WuvvvGvf/MTi/n86cefBHD/G+//R3/5p9rT1cF8d7c+0JwBPPXYsz/9N/72j//E1w8uX1yt75ydDADCbCbFcs6VcBBxunuUUFImQsq9sRFr9sVI4S5bRUpGaYLK16HOOQ/DwJG38V1TfM14qPmTWYe6T/yr/+w3LiweferJD4uh27QAXGLKYBIGCcbrZoqiTO6G8VWA4+T8cLEpUNAlgmZmKluFnv9DYgOhlFwKthUbM0pOZGYK5+MaZ47KJJHI+pV37MNZF8CPXLp0797xu+/c2tvbA3BwcDCbVQaUgBBRyuDPQl3XhWFFkZPQ+DSQSJ9yGYaqqjiGMV4uZ/a7BRaY1LKDx6uqOrl/J8ZYx3j10sMA6ijPP/Mt/8N/+w9Xa/trf/2v0MHCRShMcbM+qUmU1di1em7KBJsGlpOjez4qjXXNQC6lMdx+651XXvwyAF4H6aBtq+sNhgQrAHorWVMVPLJAKgnr1cqFSwlaNYvV2dBFHq4sAfyJn/yx6x+8/uaXX/7Xv/Ar6a1bsVMAGbapJFy7+EN/9d+98Mi+x9Oc9t0wjxzDXjO/d+vNf/q//l965xTA2btHJensYG+z03zvX/lzj3/zRwGsUxuC5H6YSV2HYDkDiKLtvXu7zfyNz770pV/4je71YwCxl6bebblqc7W/89ji2RcAvPDXfoovH9w+Whc9TIk36yq4QYM2kakq1pz1/+Tv/993Pv8lAHFTCBSqZUmxz3G1KQDavb2P/ukf/7Y/+xM7/abjdLiYAcA8Xbh6UN67+U9+4WdXL38937orkgHYgTzyzc985EPPomaO3GsBsOn6wBw3pXvv7jsvv/nyJ18E8Mbnv9YM1HCVz/qodHmxdO/Ppnv3KA0l4u2IT88EwGPPP/Pcd33T1Y988MJDe6GSnrVuKgBW8apthSgEJu9EvS1TFnF42/DQhSsA3v7kF37tf/qFR5SGUysJswsAkC7Pf+L6f7p7rdrk0lRx3bYAiKuqltSdzkIlwllVPXauxGhUk1WGmOmNL/4egK9/+qtvffb37n/51iLj8sHhw7MZgK50idMqrd/pb3w9ffqlhw8A7F+79uS3fefzP/ijvLh6c3X36K37ly7MAARYLLpv1W/+yqe+9KufuthVAOrWzu61XKM6rE9TP9+fA3jqO174rr/8b124snPUnVUNlz4D4KSL5cUX/9G/ePMTL+5m1j4BGBrqD+c/9TN/2y7UR9pvhn4z9ABqoguhbk671Y3bv/Xrn7z1+zcArN641R+VWcRyNk+bbsx1snC3a88SXplh59HFw89eB/D4x56/9g3P2oXdxcFuMul7LTMAyBy1QEWKaYzkOQJBTIGihSJpMv+0scbZqiPZZaJXvvqVN482ABrmxx6/vj5b3b0p+/uNl4ZDvxn6QjR76903T07S0UnquwJgd7mzv7dz6+56Md9bzoIL69Qlu0TMQtMkl9zNxyGVDMpqHYC+64PsMs764UhYc4kAJCxi1QwlBc5ZM0r26FYismIJpBQFs3YwABXPMhlCIAlDSRSaSZTAhViquUrkeAiAad71bWlEbVDuwZ07fZSJic0alNmQ6s1QA+hpuRnqs1RbWFCoArlaRCn49zHqwN1p6BQ9IuLpnWDGTBZCqGCD2oPLwjGGwtiAMIraSAlqSgbTse5SWF01QCAKHMdeoBSDqrkYlAhMpi5rRy6esKgo5qMShuWUQgi+UZ8sAKMTxLmM20tzrmOfGqTcDwRUVW1mOWkpijAW3wzknEAkQbTQdnetBPHKbwR0luiSbwOYsk5OcgJApWQfnPiMaexXTVPJOWffimlBLonGL2TioRVl9iVQIaIwVW5eS+WcjcZOT1yxTRRC0KzE5vkCIhJgvq4qpYwzdtXJxAtVHTu9wDkXI1JjRR41KQxiZuHijUcYi18DFRQHSxRNJMF9ZABKGrSUQOzR8lZsGpLgPHGYQMwhhMCyXZjBsuflCMuQe2b2uBBVpRgBZE0YJtWPiFoyKxM67txjXmCuoxwHUkqY7FHbVeJUBLmYKKQ0xnuxsBNeTcnCGLKjJZecpRJv2dzxWzT7DUZEIuc+Gi99y0Rv2OqeYpRhyKqjyx8PpOcwiUw4f8fZmdqDAmqPdCFjJ3H4ADGwqFIeCjPBLBC7rsFA56DEqQ3v+56I4qSeHrdQCiXM60aEcxoGz3wxGus04ZHmCRhTmEo4x4VJqMZwQ0CzFQUpjM49Oy7ntSldmQCGGZkzBMf0IrB7Ikw1FXOeJ4AqBiEOvqgv5toWZjZQToXJcY9beQ6NRntz/hI4CAnDRif1aOxiZkYx4yAxxGKQSAACAZt+SEkFgdiX/EKWc4pMEAaNWcuqZVwlS/B0ZZ8oFBQy8DR6244kRGRUuzvEBhDhnLQbeiYJEkP0G0mHrgQhUmMgjOqe4B0KEVGYJn2ksRJRmg4u8pvWSB12zMHnZaORre/aMVaYzjXUQTjGmIeOpohjInGzfiIbhE/bAUCp6pS7MxKd1R3zfS3RWQHZRn0a0VZOVYflJvUWxVTMlM4bNJvQzuNsLacxh1RE3D0epNrekCLiOyEdo9PG6UHlZJwHBiJuY5nCgqGqOdvkX+BzPYeq5sLOIZ6UDTHKuDsyNX/2fOhRyMwYpUy+Fb/b/UjyPnuc0UxTSHJe4B+1AUfTNH3fZ9OGAzMPXe9nzZiVDROIN2wu4GFiVx+klPLQTfb48IBo07YPm4gYk5Zi0+CDQ7AR8BkEUtTPkTxlfPZG2tS1Q4OLZoPUoeJiNk2npokdM7M7XEoejNg8C8shzRNiIE1FiYh499V1HRE1TeO2vfF9Ruwjc2fyuonMrJgxEY36SYw9seUMIiE2IkwzOl8XQAvgVtLs5wix+NFf/Evw+GVT0nHiM/3xrcGPCAKMLkRlDG0HaFVV20u2Wq2Yg1QRsKoa/2BKiU3d4rjZbDzKjojc+7OdTI1u0kLDUMzG+JvpxJGc0qxuhmGIMXqsV9/3xbSKIRvnhPlsF8DmrB02fVWFSgLMjm/e8ntj0PQ93/GdZ93qT33/j5mUX/ul3wDwiz/3K33L3/CRb/zp/+RvPv2Bp3bnCwDt6Sqt0v58P63zMPT+291bnYTYfMe3fvenP/+5f/DzP/fX/9ZfARBllznlvCEzLewO8BLqpqqL5SG30kiIoZgbowKLEcFKGXL2Y7eGewl1Nluk1E9qQGLmkkspVpIOfQbQKTdhf7Me+pM7zz85p6I5nQJo5nW/HoIIISoxKI5yGCYpoxJky/sgpekYHS2XflFU1dRhXw4iLSmlWEmIlS9bJtkwqxZyead6KY4g7tXiktKMKJcWwFxiUctqly4c1lV3++49AHfvHV+8cnm+qOpZiE1dfMQMcIglWwwiMteSvd1NuZgRmGOMlChNp22ow9B2Q6ezxdzDzJe7i5OT453dOkpo2560ATCvd/7jn/qbj1x74mf+u5+RMPvJv/RjqABgddbu7+73ZysyLtA8aqTNYGLGxS7s7DlYg2JYrVaahoPl/vrk7Ld/+V8CaG5LPEm6sTnj4jLO6grAptucrKwS1DX6BGY4Z2Fvbyd17b31ILHqd2dv3UgA0vd9L32wunfjna/86uc/duFyf/OeG+lXUu7cPuaToZ+tSjAA81j3qU9du0MxtvneF197DHMAF854Fua2qT/7xs1Fh4PZAsDmZBNj7FZtFQTJahYAud/sN5WcrF75Z584vD0c0D6Ag4sHp6erbKiW83Zz9tJv/gsAz/7IDzSXL4lUXO8mcBmqYB4MeRap577d69C+s34UhwCePNzLbQ8zDjEnzC/sALixWZ++9Nnuo098+FteGOp66I4AzBZa6f2au+bW288tdpdXFv5Cer29K/dLKEjDhsXrByyIZ5vh+OW3X/mNz775O18+THMA37p8FOsc0Oxe28lD8gompb4+vFIs9yUjyiq3AG6/+NZvfPG1j/3oH//oD3/P/mOHd9Iqu6A6SlGLs5gLIknQMCZEKglzoqTK3ekKwD41l9d44eAqW5ktmqN8BuCrN+81RVC0W6/qamlrAtBuunkDZs5JhZjYZJybMCdwP1Rt95Vf//yXfv1zAO7+3juXsXzu0hP7cRFC8PD5DTaIxMsrLFidnK5POwD3X3zlKzduv/fyO9/+F/70Wuzm2dH+/pMeZdytjy7UTXXcP9bFJ3AA4MpyhxvtStdVOiw0LuYAXvoXn33mW77h8csfOxkMaazLG4k46Zan6YNlsZco1jWATY3fffPmsoOqrMCJzA1j9aB8tHrrU1/6wi//evfuvbjKAJ6fX1o+VFdUMYUzXs/nSwDUa9d11TzcObt35937d45fBvD273398ke/+rEf+8GLH17M67DuWjfv1LFSdtmYFWCU5kkYRRBSaTF2Ygik7Qfm7vR0tT69e2X/EMDhpStX5vMvfO6zlvKT1z/c5wzgpM1vvnX3nffuD1l2Dx65cPHRIDWAa4889Oi1i1/5yqdW6/6h3QbDtEIk3SoadNoWmhkLUJTYeFwa51lDJ6tTzVVsah8eqNZWtO8TR19ZkM9hI4sSSinZlOOMNACQWrQkFcpmKauvchVEgVPOxSiQSL0LQFCdnabTYJdkbih90WLDqE0JAQP6Lm/WtBoCAMwWRfYRZ1zPM+U8tk8UQAUG9Syfse5vmiZ3vYhMG35kUzXLTtdz6ABoa44gb+wJGJNKx8G5OMB+FMBz27Z1HVlYNW915iEQwJpzrGQn7Lm/XTWbkZo6Z9F1CcSU+gTjEJFSctkzjLZzfF+WuLmYIIzKnQvjViZnEaYQnKVaStl20TYV8yEE3SrwCUzEDr/0PqdIYNECY3Zq/5bBwWRCAhqnHR6aN4LeM5NwRQIglZJS0qLskbRekRLzCKG0rfxhYmyFB0M9JgAWmKmqg419JayUbLq132/7cL9j8xjdxefdj/9M5mLJN9budk4phRinag6mWkydMG80fsklpRBCqCI0jF3Q5CIhEIuYTMgJUx8BlEkpPOahiEzTlvCHFBxEhGI0KaDNcnGBMLkWeVzMel1RYDHGGOLYGBck1Uhgv6UB9umZOT7Hg862Yw9vouxcuAoUTTWLEgHTjKDvwUawqqpGECYAeIcZTIuq0mT6qKtY10iJfO1UxbjVZfwBOflUsjoPZXvF3TMSQhiGgZldEuA/7zACA0IIoAcAuiR+t/vXNZvPVZW8TbBRlh6ESWLbtlVVmY5Xoa5rIuqHnHKKsbaJNGFMYqyTbmK7Zx0ReEnL1I+qatiyWOkcmOoNYdISY4x144M8D1QBB2aOEkfx18iSMVEwyEdYpmRs/myWbH76OTRhO1fafoeqmobUD+1y1vgq0QJRCTkrsYDJmQDjJEGicAiRQi2UO89RJigTCQUjZNflAxmFlaIE4tGNaOqevMTimmb20wAoIkwUJvmPL2LFxVhJkxmFzD7f8s+vpEIssQbAej6czWojqEJYqsgiqeSkJdAYVa7FhSGYaHe6tRo9oLXfDuAsEAeOOn0DZsVMSh5y0WzIPh9pqlSKcmx2Ft2QzjprTAHsgOYSQ6iZrKOQhgIgzIMAFBhC0PMzalrR+wWybesXQqiqioFzjb/LvtjjE+jBGeT2GPF+YavtGnKq61rcAKul7wcAsWmaGFM/uFwGatlyELeaYMvKLGOsjRJG/ZoQGVseMhvZ9NxNPGb2TO7tQICICOI5LT6g+aM14Ni0LTNLCAU2pMFsctcE6bs+1hUJK43jWwEeGM1OihqR4PAJ95sx/QGxjetnJrm+KYUQ2HgYBjZ2P0sloWhWMmbe/iQFiTFa0T51gWtnHGxZS6pabKQZbWFRIuxpTLy9gyHNbG6mXdf5Lno2mzFzSolhmhOPkd1M4kt1q5ua2QO3k5CUlCTUgXi9buc7S68Aqro2s6HtWDCfz32V0bYtisYYhdmn7D7XYDbiKVUciLFmR0KoGmH6WgzCIYiIlGJpGPN4A0KzmA9D1+cUIg8lu22kFEspVU3dbnq3aM3qmgw5ZTbUnmDlGjZ/UzITUd/3Y7kDmBX/N4OO43Oapv6BOHV9qEfpbxPjUDSQDMU0j3rspmkIyZPLYzOWcDKoDe2yap558pn3796+evgEgP/6b/83H3zimSpUAMqQypAANItdLpbX3WI2E0NRAzCv5wl6fPf0ietP/c2/8V+mvAJw/15Xz/JyZxlD3qzWjqNTxbpdGUo9FxNIRd4r3j/pZ4sltLOcdVKmDMNARFVVuWKzeEC6Sd/3keNsNnv/6ObDDz0G4P23775/573v+q6P71SX8koX9ex4fQzgYK9J3KkllykXuKtNjbRoIpIowXW8flhsZZY+gItVTCmlIVUSQwgpZf9Ui9ks55xSDjGCxioKQAjRUBgkHOswesOUUAoFIaESR66TKUehYBSwXHodeXx6eu/e0c3bSSlLhdk8LJdzAIk4xNmmUyHUEgMEQBURCLC0ySlGni92AOS+67o2RCGhPvfz3TmATWqN0eW2qChZP7QAZrOlDvTjP/rnY7Xz03/npznYj/zb3w9goDVpE4yiyICiI3bEBNwQ503Hom55U7L53o6uu34Y1qery9U+gG9/8ulws6MyzCPLkJETgGwDuAikqqqztpXKxZxgcImJL9cWmtuVBdwFcNgLzsqlXF9H9fAmHu4/CeDO8f293Xijb2NHTbM8tQ5Am/p6VlesociixdVcPYkFgEOJUvjszI6lXqzNVv6S4Kyl3l0Mmz4iTlbzIkFOfv+19Mqdp2bXuU8A0nr96N7uydGtsM4PL66cBQPw0i/9o29/8nq4fO1OylWzU7IEzADM4oXT9S3OkZDmvLfTdQB2klCLQKhmWnLmu0cA5svm06/83s57bx7mD9zt78dqAMAl7cwboc3DZNXtew+FQ/eR9WXv9lFBVc326P7J0TJUABa9bV597/V/+qn3P/HlZ2R3v8wAVIWLNqdZ37p366Rt4aV7NCt5gXD90mU5yQtEAJeqS5sFf+GXP9GSfut/+JOCiMJOJN2NO1TQlmJMXlAGCaasfYLovKqbagdAaHFZqwtnMrcmdtIdDwAePdzhQfv1Zn85v5e0ceNrUohoBlN0RMZoRM9hXuJ8sNf+1ae//oufuHgMAE/NrzWpanSGLF9/753TtAGAGmbaMC85Xjs4vFovAfR5pWH5pc986l+2R9/xV/9iV+98/a2bAB576uqyvoy+6Gp9kaqr3ADY7czatMtIAadtR6cK4CnZeeO3v/DYR569cvXwdr/y9m8YhkXYXbTobm+eu3R91XUA7kMPY5WPVuHRiwuxwrE/OwOwn8Ktz3z1d3/2l6vbZx/cvcSxACgnQ2j4zXfe6QjH2g+qAHbDcqeeXS47e7R/uLOrcwbw/nDy5mde+R3IH79wIV/ZqWejIGCzWe80i6FYkWa1WfmWCYHMDHVlErWKlnxk0MQqfP1rr985Pr149ZH9SzWAelYWM9nb27l/72y96lPpAMzqeV0tH7l64doTz2Rtqvri1157C0A32M27d9+78/7O/EIaovXZy53ZrAF0SElo9BegaDMLQCEiK0WiAthZ1Ot+de3ala+++sbuzsGQ/NXTkzRNM1My1aEMfTVz9QHW67WIzBbzvu+oqgF0RcFNMRtKLhDLY0MyDJmCWIGa+ta6IOQSNAMcS9YSkltU1IqlHAxRYgiSuwKgrhbz5aW7d9tchoNLS6AAKG1S1ayFiCoJ4w4zD33fu5dARBjTLFtLSsmloKrqW/ogIQhZUSWoqr+YSiouSqIY4yj5RZfyrI4QczKfX0NmKmVIucRYeeJzkMZx46pIldpzAAAgAElEQVQ6DIUgOefYTI1OGk7OTkVkPqu9H9DCVVXFitu2TV3vRUtsZjkpFRKRoqojD8B871dKmc/n21p2tVqxIQRPprcuJQC55KqqYgyp64sW1ynEGKxYKWpQjpXDTQqKR9IOfV9X7HVXzsO4jiUSiSTsTYKay/zh+uq+WwOomqCW1ZTJhEYUimKcwlRVZdNiyYAYI8Y1lfVdN2+aydyeZrNZKlm38ANhY3Jj7zYYhZiHkh0HKFG80fINMDOXlBWj4iZrIWMjCBsJ6rrp+97rKB0GZVQhElHf9T5k9+ollQyi6FsrQ0p9pLFdGZ3UqsOQyDTG2LYdAB9R13WtZkPfmxmzsU8HPHFGhJ2CMJEsiWjYrCUEDtL1gz+MUapSirBO/uxRZM4sBqSUYmym7FcAyK4N0pFKKIx5M/OOh4l9QykipRRi5NRXUvE4yyARHvqezGLgrNmFnKXkrhMRWiwWOWcXa0gI3j+Ma1Fvn3IeUtc0zW69yNm2duw61jGgFCll+4CwQy6giDES22TXwhYvojpKnLqSzYzNKAhNzEGAzErTNDklK+OdzGRFC7EFdkeVAz7BzJGEyNS0rmsXmGx99NP8QgAICwdKKUG13nrkVd3Ax+wJJbRdkeZUqGhdVUM38HbWphaJRXiMrQWandmqb32UF2N0alVgZmKOPPGexxI051xAdV0XVYlhNO6YgajACFbV9TBkAOt+2G8aWS43q+O2quaxAoDUVhzqGBDl7vH95L39/n72JWKIyMXR0ZG5DiGXQUvHFIoKgJJBJByDOejGzKUWIlXXbjiEuo7DkEfPBbgUS6pBXNaWABgFZhcTqUx8TTWklFxRpaYpJTdBiTGNITVsuWwN6amUcRQzzReqKhBJzlmYc85OybEoAQyWIZc+qz+MQxmaZieTdKrMXKSSugGAwbLnJTOnAsd1lWLznflRN9QhwqDZQa0jFrrvu6oed9I5JR+79H1fSWVKk6eeXYNWx2qL7+373oyGYaBAMQTRc9+Wn12qquO6hUOIbjwvpbilxeNBQwhOnzSyKo6aw5yzWmbhYtknMmN8biAB52l+JyKeijAMAwUZq98CMw+5EVXdPqF/hAYcEFaAnAMz2g7HpzRUEcJlDOfSB7jfpes6EfHFuwrlnIeS/U2//SXHNk/GbL8yqrPEdYDMHGxUK1nJJWuIopRhcn4KTGnHZqNKzSdeZpq1wMbHdRgGVTAgk/t7Wh1pXXHO2YPZ/ThPKdFks9wyh1NK0NFDmFLyb9czkpmF1HLOMkmLmlgRs5rFSszMRQGBpaoqf0geBD5v5UbbUVzSInnyI0z0hwLTokoWXOjD5wZRkCqM+LxtFhGRAKKUeyKSMZq0lJSJqA4VC/KQtibbXIY/hFbems1EJExgiyCiqmLkxiovjEopzk+PMeZ+cK2NwmDZLBmZ0DmOhAz9qht0PdvZvbA8nD+zBHDl0kO563M7tG1rWmqpANRVJCbNqW+72aw2YgAn69MElVns15u33n3nZ3/ufwPwfT/4nX/mz/1gN9y7fe/owsFeym5BZJEoMXIom/5s6DZSLQBIbHI2x6lFlml8Vnm5pnlACD7iWa/XBbRYNiXbcrF7dtoCeOzqU//L3/u7t989+c/+2n9x9dITq9Xq4uFDAFbrM2I2UxpnVdE7W/dhOp/8gakw+xv6XHXJ5QFIT9nexgBCFUvRrusKbLsoAyENPUE9OsxffkpOk1XThFH1A/IYFHGl6Nz5F23Xrbu2z5uhdO26c5fNPT45Ounm8+XOYlYHmVcBwOHe7qwJJRuMVEfH4zB0peSqCpFkyPl0swaQLRtMmClIILhA2oz6Pq1OTn/4T/7InaP3fuOTv/rCx54H8NFvfHqzORIOmrXeWZD1AE5P72fVeZwHllxKUy8AtAFt1wXi2FQ566079wC8eGs9O7FaSIduznR19wDAnsaZciTk+91eqFab9Nb99wDcXqc4h8xo3dt6Kd3juwBy28OinXTxOC13Sc9WAK408zDwLHVNnEF5vW4B1AczTX3NAnDkekejnPQAqsGiST2f7/Wh6o0GdxqnIZRAAJcolaYEwIa+nLRvf/ILjyTZSZQ6AdCavX/z9iPLuRRb3btbUwAQb99p7h7h4qV7pEWlmu26pLttT5bLR+LmuLt7c46dqr0HYEfYzrAzrzZnXcXYjTMAR216jOXGb/6rq88/PL+28ElEkSTEyH1s21mfF8bJGEBIqKlCDOvhZFY3ocsAFp28/MmXTr/w+nPxwsNl2d5vAVjDx0M6rmn3uScfvf7IpeuPANBQbr/51vGrb7716ttPzvYPwhxA7jMj7w3y+ue++vwPvLv3/GOr7hiAzGooaclsalJc9aMmoqQGTUqqsAFAWfd2OuxeaGiTqS+Xqh0AR8OZKBfVbnPKMgMqAJvNpt1U8yrO5zvd6oQjyIXKCbsWbn/xlVd+7VMX7uTHwiUA2HCfMTT21snt6gMPf8s3Pg/gkQ9cu/Xueydvv3/v1TdWm2EfAuAAVVW4b+Zfe+3Gp3/+/33uT//YmQiAN27ceu7pq1qGcpbqtni7mc7asEmzedUdnR0uZxV5Vzn/4hdfO/n6uweXnmmqevA1LBH6fhFrLmL3NzErABtys2hStiCyOj2rF/M9qwGcfPXG7/zDX7p8H/u6I3eH/f19AO+Wo3fOTmePPXz1ycf44UNuKgDpfvfVT32Ouu763gU7Pin3NwAu7s5kUX/l86+88cLvP/eTP1zS2dkmAciEQY1iI6irekaWAPSlFCizoEjJVIUZAC3y8su//86b7zz7/HPXH3/orDsD0IhU1ZIjdV3Xrjfg3vUf169db3Nc7i7nO1de+tIbxyf3AazWx3du31js9MvdRTbUceY0uJxdd2ZVVY8uSwyqqjkXTUpM4/udY2Sm9eWL4dbtGxmXARwcHq6HFEI4uX9y4WCRi9j4IocIGaFPKVtxO4yDFQhCLCg2+iAGmBGDJRJ5hgJAShyaokm4qcIy1Fpce1VaLlRRkHmkEE4TAdj0p8o7kMrAm7Z1tu5us7Ts8Yx4MH0DQKgqJ2rYlE2i8IYQpQwAIhy7ML4tBBImbA0HFo2pDKnvwOKmhlkVey1GRmzbWJCcOyCEEEvJxWM7fWrgJl1jg79ufFPtedDT2k1pywIAIca4XWamoVj2xkFteiV5GZjzOLjZLpBYQKqGMgxD31MltXtJhmFwpT0bVMjpJKZqSM4i8P1wKcXFicxkkxxga9n2DW27bv0zcAxezwCIoV7M5wBKvxHhGKIxwUZFQy55K37EFqy4pVwpKZG3EFtanK+Oko6/nduDC5yrN+VBqHraymgyP88sUO+yVNVlYo4scf1FNwwBcZKI+gJ3xNx7pZpGuYGIiBJ1aQCQi6llHpPuxrKBbAz+8IZ/KxPQB4cgk3GbmUkkEG9DCbfiGi9B+753BgcRBTMRCVHO4QhBgsNeAZHQ98MILXbC55gfPOqaS8op9TwC1HUEyRpTCDkXVS0ok3xmorz7mnP72YrmUdIyBW6cp9XwH+RuGJwlmc13VD7ss4KuG1d3GMVf6nMuF0uUkif2qXjbOXmyRpfNaLQoaiPUAops5hgNe4D3oWYGBVEByVala6PnxLYpuXiAMPKHlOwuujFQ3qq6mMgoaxYRe8Ces72aTFTXtast8pBKyoW4DiFK9PK1S9nbKFV4EAnG/hpSuTvMts2Fx76ATDX7iZoVZMrGSqRZC2WR6MfXYMVATNQrKh9U1bOhXeWcRWuuGp9zbRIUHOtFX7IQiCtPPygwZhQUIzaViXJqMHeXkXnSENB3Xc45SkipdF3nl75pmnkzj2SMrOWcKiISyZfB2ygjs6JK5ok5FEJAHjESD3i9mTkCqKrYD62LyGQKWvaplzhfKbKKu+3YCKwWQBGc/d7oBqNWKqnU2KhVWrcJQM/EVGeoKbqiyQ/VYpTLcrlUYiUdtS3mPajFSlTVW7YQRhTRgw3jgzEFZQwOn55ct7mNhvdzuO8YoTCe9MAUGmUPvK2CiBCXUoacUfRBIXkphQNLCJiYD5qLaplVs67ri1nTNP4Buq5TWIxxKPk8NcxMbYs7/KNnUXHNX54eyzGg2WePUx7Plh0yhkiPqRUl5zEcTiQyhWJWssVxFTEKzMDsATllDPsYCGQjZWn0bvmtrErsp+kUIamqNDKeNU9SNHfo5ZwB9S2uiJh5sIkDQ6hMaJcQQkpp5G4qfBoCPytL3kJgfH4hIu5BGq+WYUg5EBuR5hJY/I0LTzNh8+laSoNnPcYYWSRn1Qm3AU9uB4MkBIGnbzAzcaLRLrvl/JqV0a8nxDHATz3yqba53Gs7pyCyrf+q78uEGecmCgF9OyL9RjuPhklAO15J8SszPur6IM8pO8qLmcZ4l6JuriDjkNzHqGXk0QqClYmqpbSY7del9DrEIL1msQzg7P7tmESzRUOI0aUcINVcrGQrpeuLmxirOgjBBJXw3nz3kcuPA/i7f+d/7jf3f/LP//DFg6uxogEZwHrVHuztrNbHOvRchzpyci0xMRPXsc6kSLYtnmhbm+TsFtmqagDcv39/Plvu7O22ZwBwdr+8/sq73/Pd33vlyhUyCrFenbUAZs2saIL5mImZPGSnGKXxgm79nRPVqZQyDGMJ5U9NlCDMpuoEpCjBTbZTjr1wGEdgueQCEjBG/BuUHCFHRuBpjEc+Xi2JTILIvBIADVfLRX2FD0i8Gum7bgOgy+XSxbjucxn6vhs2ZysAx8fHy3nTVHLt0YePj+5WAwDsLOYLojykNPShGsV7HKP5soMDxk4TmvOQOhbarO9/88e+6Zu/7UP1DgE4uXt28fCg35xs+o0i0SwAWDQL9G23aWsSCdVYYWdLRUvSMysXLl/5rj/1AwD6187mOe7t73Sn96tc4ukAYPXye3EIuc3NfIm64hm98IPfDuC4HsoizPeXptIG6/YDgPnVQ5BG5b0w2+f5MKx9zoXUcmUYDGq9r55MSalkQx6QNQ1THEMmLhYiy0BxAkqLoZiZABV3kiskAHs58J3Vyedfe9ouzvv6RBXA8vGL0tDmzRuSc9g5uDrbA3D0xs33PvE7zzz56CmX1hQYFYw5FWGpaDELO+ipyRFATBSSNLnaIJ3lLIvgtfflOr7y6us3vvy7zzz98bbKAIbcDz1XyWIOtXFmXucCoBeOOwtL/enm9HC2bHoDcPKFrx2/9NphG3fWUs7axXwPwLtSNo9e+IYf+PilH/huPLSHWtx0cXi6xstvvfR//MK9l16r8gBgXmiR5bGdS5954/WjN28+9sKztDkawWZASXlWRwWUBEBmYbbA0XKiXMBxhMklVHG2Kqep6+YXagD95u5iuVcWi3Z9PG/CAhWA41VOnVSLRdd2ANd1wMYAVBnr9+++9pufL6/de655Qm+2AHoVWzY3+vsf+TP/5hM/9idw9QAAZvwo6NFbJ/jya+//1ude/81PA7A275a8v8BhGb7+W1989KkPX/m2jwJ4c32MTcVhzqkOmHM1B4DYxybUsyZ0G0bsz1oANS/o9OTrv/XiH3v2UTmsnPRTCWE9hGbGTTVkDW5iJ8RlTE1VUsfLWYh1unkM4LP/+Nf1xr2ry2t1PxTl1VkHoNuZP/Gt33D9W78Jf+xDuDgf3fTHZ8/+Oz90+1c+8eo//+2Hq2oPcwBnq83O7oV7Kb/70o3nfsgkVtVy5sk7d1frSitYTUYpdwCKDbGpiGVIue/T7eMTADdefW1RNd/+7d95sL/QvNkJBQBxd/feu0PZzOZx/2BXpAXQdesQ+PTe2Yu/++r7d9dHp3jkkQ8AePqDT7/wwuPgOxcW0LMzzx4izYaB3XHAkru8RalNeIjRxQBCYOq6o8sXr/TJTtadb99SGahUy/mcIcLsDiBirqsqmxYUFimsU9XMQgwSdsE+ULKnfhbiUlLv/HlTrarKVLuWTAJzQ7Vr3StL/TBkwYZFq5oAnHZHZZgv548UrkFD9OxYkmEaTLtaHkDgcI6UJxn3FzwZdQlmLCI+4GAQckFRIt3aDfxAJYMVzTYK3SQGLUPgyMRF03YDyawgrarRWjshunzaX6YdCI/WgBgCVR4d4RDcKlZ93/M04PAIEs0ZxkRwYn/0Pk1gWpCNCOvN2ZbD76sUZo4SqiqkIbtPx93eMUZVdVtTKRqlysaBWIydGmimJFSKBmG1qat0gTN5HfJgE8udquekQs3xlrGpQVqy5j6nCazIFOpYuXzgHOhgaqZBAWOozepa85gTJzF4e0AEm4TiVsBE4pMCf+HCgnOMPdZxy+qyUEoxYjU1msZJzIZzatroYIoeGlJAxswcw3ZAwsSIYsWyDzjUrSEjD34sPjHu5Mb22MxVrts5hD8XY8yQYz08QGVKh3EpSt00OoVQTIDMQgBzcFOI34djnW8mHB4EfJZSPABlm0LIIDOF+rU3HdP6KJDAd11KvjQ2UhA7cyTYlPgwZuduY5XHqYyZgpidjFjydqLUNE2xbKrE7MW5GVLJfd/XdeUl9larX1UVC8oDORKmap5yB/YMIwDCUTwV0wzCPggoqillMh7ZBw+GShgpbMh/gHtqzP7ww8xtTZqTB0oQB5qYg+rfn/99TskvbhQQOfE3lVxSPwk1iD1g0hS0HU+Q1FF0pH3aNhtLYtiOmcb631QLSimmPgH2EY+j94gom3mID6uKCLMISzFYMR4V94EkIFYa69YsGgOopZJQMYGqWVWTi7j7oqnkTEBBHUMYzVYlaWHk0ZRkAqAYC7teyIm9ut1Vi0SGwEDGYyKsIXCwPBTTnHQycVDgMYBcdcvjRNHzu35MNJzAkRP8RLfzL49TUDPm6Gq7UgqpgSkXw+TWJzLWIsRMwlFc6UyF+yH33an1ZbFzoWkWZXMKIMcqMTMoa/F3EwCum8ICQp+KgHxWCFUag4Qo9QNxdAqJjIkcebqn+Dz9k6iYutx7PBL7nlk8V5xoJP7mnHziaef7VAaBmdXdcKOEkMaMLyskxCGM/y8rPPEIH8wMwXQm2P/vNPBFvtthIM7oKao28R7+iA04mEZbo03BEtthpL+0bEwb/YP5OiKGkv1wKYU5bGm9mAZOPjym0d0zJp4E4jGXqngs+6iTEWbNhWScsfyheBctem7A85uXHHBiXhOwltEgo+T85vPx0vbz8HnPH0IY0vDgb+ROTiKcD8JUU9dLXXMgJoosTh4iYSNQIApjUKwnsxSFWHwwm8YlEv7eGnM0tpxe0m2QxEhUJRpVWFCC2XjCFljZ8oLdAKewQAazuq6REk/TjeiQKs3bUYjz3kTc9qYljbnlsPO1yQMRaKqqYeIS44FIZBRN6D2SfMRigYUrhih0TKcrWlMQtpqCmpW+8xV316fF8tBMM2eiEX2HoiJSN7HvdRgG/9aaeZ2hXU7L2Xz5+BN/6z//rwB84Pr1//3v/71f/+f//N/7D/7CwcXlY4895q+99aqPcR6aWdZeadoECI2UaWKbPphiqhEhzDT4MoekaeZBVCQeHR3P+BDAV77wyizs/8gP/uiinq9OWg6zup4BKONoU0EZiOMLRQIVRTEKYJmu4xRg7o7L88DtcYrl3zlPAPmS+gFMsaohIXvR6VjpGIFRyeyOR6OJcSzMNup6YaqaeGRVCoDIlEouQ1ErRBYDNU0NQDnwbO+s7aAK6OrsBMDJyf1NN7RDOfvaawd7y/3LF/0+WG02YhqlZuKqku1KTVM2ZSJxTYqZ7e4tkqbjk7uHBzsXLl/77//HnwHw9LMf+PGf+FMwmS93WvTdugewnFehnqd2FZsqZXXCS2EillKGdV+uPv740x/8KADwPnrFzgynJ1j393/lXwP4ypdvXJQ9iSFIfdz27yE98fGPAdj7yDXsBcwrbHqUDHH/cw8rYoQ+ZfTLMAfQ9sqBd5od9BnM8+XMlVNVHXNOxkIxDlkXiwsAqo2E3kpvNJiYINQAGotqhWEQbYc2FgYQWj36/XfK+6uG9jTR/aEHsLhy8NT3fsdr/+c/KHfvk9k8E4ALZ8N7n/zty9/8lFy7aLuLTSu+94gSUpvrqhLh9Xq9qCsAsUeQ0BalixeXTX3/1jGAKlQ7ale4uvGZF5/5vhekmQHohn7BNQxcQMXImNy4l9VSpqwXF7vVgKrNAD73Lz9j76wuyEF39/5uve/ogvVO+MgP/Rv7H/+YLdKd4fZp1wGouhgHffgDh8/+2e//dPuLv/vFrwHQuyexlqE0G7HV0CF13vyUfmDVWQyaBhgN49siGhCsUB6QEup67DFYFIGk1pxSGQfcUAhHLSlAG+9LS9qsOe8SGwlzu2qlNQCXlpfeef3LR1958xrv6L12ThWAOG/uWveB73nhiR//Plxsbq9vAugKXVguG9mEjz7+MKfXXvl9AG17tG+M4/XjFw5y0ld/9ZPf9y3fDGBV773/9u3rD1+f6YI6SawAAjhTWKnuPv74zZvvNcoApNMP7Fz+2idfeurjHzs4/JCXFZGA4ti2KFRFCwBqDqlvWWIVG9EyL+HGl74G4PaLr3ykuRRPS4Mqi7x9dgRg+cKHr//J78b+DLPhtF/7JJfRX3ji8PL3vvDOnfdf+czLw61jAGdnbTl9b304W95dpZMh71dmNYCEcPPkztnp8cm7q2CySRsAqQzVLISmCiHUdX37nfcAPPbwI9ceviJs69OjnaXb87Hqz5rFxVCRxLBanRIdu6h21iz2lvHRRw+U7elnnprNL3qc395+s1rdW6/Xm9u3L+0uAFS1SSVATill0pKL0wQcgRCkMqYyMjgcz6hkZXd393jthOays7N7f9XN53MzZWZMvWWM0UrOQFUFqEsLjXIplgAhRNlm3gtKIVX0Q/apAymqqrG+FON1n5VyTRWAOu5y6Fgzq0Kwu1cDOAPOdFMLVJGH4rd3Sinn7MOL/4+5d4uZLbuu88acc629d1X9t3NOn+5mN8lmk2xeRdEURTGKFMu2BMdXBDBky5Ety4EdJY7tIDASxC/JmxHYD7kjNhAHQawgARI4gOA40cUXyYoiRZJBiU2KlMRbk33vc/svVbX3WmvOmYe5qs6xnv2gfmo0Tp//r6pde6855hjfUO31GeGJiP4IokPBnFGI1iDx2szM+/HAYeZmYR7vWX1rZsZCLFnQn62lzK1pyjkK48MeknImElVTVNUDphJova4LasjD1HvomVOWwbNbOy7DY4VoR/Cr95I/FjHFodKyAcFV50NNZjoeD1qrnQmgVWrvsJQ0uBMzpzzWWpfdLnwKPA1mZgpij775DCZmV3WCHzbk3mPmdEQeSAoUvcLamEUDIVb18OESs6SU2HpJXxxajierw7/E32gAqepmM7ZyOObB53mWIXGSnmLoFTwB/6MeNSIstUrYZGqft9OQKbZfZiTyZB9nKAjDMJAfGuuJzbR5fFj9lEh9G9LP3L2pMTrlwzpt/yKHwrugFhWHXYbAoaRG+PGB3PpKl4mDP2EEVcs5xweYDvMy1FS1BiuMDjWx7mYe7p0nB564gImYuEdyUhYooqLGDMuBGiCGxNkZzHLYKPWGQAYRTHoQIykFOb3DNUO2MAsMPwUuoJ9SydIgbBQb0Fr1sHLrIBIz8wNUJeeB2GPkyzmHrqfNDE7I1Beq8WTpE09IXRGhcjfV5upAJhG3Jz4Fg5lCPQREAkQoCzmoUZQCaG/idHcyJj/WMhx6DOPO0JXN0iiMzwcsz6HuhMXMoNasMjPcglabez/DUrTEx1wdFCmjGC5Sr4RTdTPj6MD2Q4eosBCBmSRxx/Ron01Y4LADFgCR/hpHLeNclzg/D01H8CSyOC3NFu1b7WZc5sKm+UgVb05QSnAmN/TmV5A7uUXZqz1OiOQ10G3mUx4CCsuOWutATDRE6uLYFSKR5qgtsmnMbEaq2ssl3OIAzELc20KsqQZXiNiOMlCYrB93Mx1MN4eKa5g5QZkTC4XArYuaWTZv+xl5ztNJWp0AuNw/WoTYUSuqS0sCQDk1h5ZWG8ZhCH0hakIr2pOsmSf/5clpq6OgubdWdWkSUmvLY1cRnvRfELOaPdkO+wQ/2o+Fnv02JTwMj6l/Epm8w3V4lEGJuJQSC//IZISK7YSwSnV9JOic1guqf0dd9+8OyKhkhTZ05CShFzeYGYvE9pu7cAQzgzkRltaGYYidc7PO5xTJwzDUeekri6D6mBqBBOG2MFMiEhIQ3Lyrwt2GB4e5ewC6/YCHEc5La+HK48SBrkgpEfmhpRxu5BaBoMdWGSKEeRJkan0Ejd4jq4VImA+lttE8pl5rM1hEf0HIKWVJ7BBQYtEAIxMRk7lZUzDyE7gNeA+XHruvcs7uGrmYg/9C3dmPXR7EwftI/eZupu3YA+RuDBeBMEcvU5cDHWS+L7OZScQFhed5bqVK3Lm8J1+izTdlYRGqvQ9eWxERNwQ25oinZuYcWm9r8cRUVc4p9FHz1r85TkyJmM2g7qEgGKy2vZmRgJ2E0mbMca5losPB7wDdITJYdTgwrob4BZZlaaY8cEpSmj18/S0AP/qn/9wnP/6Rv/Pf/7d/4z/9r//SX/kLH/vQdwDIk1xfP2ytJpNqmDYTeYmeWxHab3fCPHAO1YOCCtOTPhDkGAuJls3Z6Xa7V9X1yQmAX/+VL949e/ZkOFt2C4PoQJmZ5wWEXlPlxazTHwiJPOGgIve1ibk1tZ6K6q82LmwKg2sIHEwtLroGg5OkeCL24wVJ36tEO4zhgEXmVruPJrJlTM6kiTyKgbWWgYUHAsSsVStxpTWH7nfjuJ6miShthlsA7tw6283z1c31m2++Pi/VIABOV6sBSYRBzKmDpqTjd1xImNlS3Ij1wYO3z85Pzk7XYL+8f/kHv/+PRDL81W+8I+tyPq3Wq40sDECqMfk4jsayryVcnYm4GcZxPSTwgdo1l6ut7vOOYeXi6TsPeAbwzoOHn3jmbt0u++ubdL7xNSFaUk/9Ztq//ejVi9VZ1RK7lPVAaxKZyQ0AACAASURBVNIhsRcbphytvepwkrwaa21SS2g0S/MbL8nt9mqgYdjtK61TrIJXPKo5I2XOcb/NJrk1IoVbdjuVAcD8zQdf/vnP5zLNRJTxFu8BvPjCLXzifdO77j566wEud1GN/LHp9q997WvXX3r53R/6vm/Rg8V0LgESljov912m/eJ5obGbYzXTAy96dvdj3/8HvvITPwWg3H90QfzsuPrmy1/7+i/8+ot//HsAsCWkASzujqZZ6xS07aXu7j3Crt05WcO0vf4OgHsvv/JMGWprJ6e31Ievvv0GgPTRT1x833fiTK7K1fpiE8VMxeou1VdQ0kfP7v7F7/8I/jCAp3yYr65kytuk6flb9y/vhT0Hy57hQ5JSmyeJ1VGDkhO55VgqeusmbUnzXGQYRtkstgUwrNfX+/0q0NxWcmoAVlP2lq1k50WSlIYcvQW1fuNzL48PlmfoYrnZyTgA2KO8vrv3R//g9/jYdsvVeDICkJNUvS3Y31kzPv6e29/5IQDvfPMXnh82466la3pvnr72hd/avvYagNsfe8+XX3vl9f1wgjPd5+jucdC2lkvop77nB1791V9+8IVXANyuttlj/7X7v/0P/5/PfuDFkzUA7Pd7pPN5t7dFJacwLwC4evO+zDYgr2rKyL/+D34OwN1temqa6rzsM2/Lrp6OAN73+78LH31uW66NtvtWqkVCxN682t558fSDP/qvb7774zwzgGEY56bXaHR+cjNuFs/ffO0BgK+98+Ybl48SDR955qXz1alMDEDZdvv9vYf39/OWyP/VT38XgNu3zsiK1/00DbDZWgFwcXb+zaubWZdhteHEKSQehrZtTnxxRs+/5+PXu9NHlwbg9W+9+uUvvH3nNj9za9xtW9sQgFGE2MzqUsuQxmkawu/qcIJQ+L88FkcECGMsi4/DmnkBcLm9GTebpc4rH81U+DCAOdypqlf3YZLITkId6m4tMbFotDkc2klJnRwSPnVBGjN7tV3RUuqullwdwDQMKx43aKtk2m4iE2Ti+/3Ox4VosNptgOG6TzkTwQ6resSPjE0wHY7LTn1WlMPSCHrsiTNi6RVq9hjbFlFY7wgMB43DRE6ulNKUaTxuH9xRa3UnltQTKM2IXHJi92ZufQvqY5Yk2bS2UiNJwdUOtZrsbnwYEty9uYUTQNHiR4V1t7WWUkpJIoPZGjG5WYPDvPU8i8CrtWYgcUI4MQlQEHEyKFkn64uQk4t51JHxYUNoptVq6pbs5qUCaEUNOgwpsxzaOaGtWHTHuAMURJ6Kx0PCE76AmH79uBY+FlX2c5oSU18FR601gZ6og42xNqZXj41ROGOIhKLchCgCQeZWTVU9TnLsdMDhq0U7gcNAiLVTi7iHmMPBAUoTcAs5D0Z03HhxiBpPtEUe9RTXOF0Q5rrvXPCUMgtHuLgnKVxVe/7Y/Vim426taWtIQ1/AtNa0Rb8Kxw6GSAGou7oygYUhJJRCNw/AgzCcpDXukSB3uAslptQHV3MQ2JkZ1lTChsNEHuWD5B5TGXcgjjtBmDnlXn6hbqq1mh4qYEIrNJaUJJHjuDTuMALrygWYom0khho+YPB6/Mc8VB61yswNfWvo1oGe8Xr6OlbYcZhw+OjTTRElZoKAouAmBkWSRJKcPJQyZlaHWgvMb3zxqzYlJ2Z11UOvR5eVzJtWMx/HMZ5BCPu0u6GLg30OJ6jZsf4gtntBjWFmHEqsoiKDoq0d6BqNuzaDVaCpoZiHqYJzIm+ZQDkXraGwKKXZ9Lq6LYuhs0WIW4wrpcyaKYkdsHROnETITZZ6WOt1b49HK3YnvJjHO0tEjG5RhznMJWVhmPjRvxYWwKP1419gIIQ4SexLjdfQIcMMEQ4WMgRW7Qj77/9NBI5SCqVMzB38bM7azMlhTi16ytl0SkNebx7OfnV9xY5xWgOYIdWJHdVDt84AmgxKYiLEZMw3+zkU1NVqdPWONO7BBQ3bkjwh8va7YrRpEh0jOeqWhpDeTM1iZ2BwScMwjLUuze1JnHM3hByEjCSkbupKoKo48jIiXte7w53jK6ZuZo04kQgdSiqEJQ85/kd6vKQwdGcKjtnA32UODnMHSSCUiSFMTzwMzIxjPR7flqpmJomiIO34akQk7g9tKemJ3GbfnLvDe+qt1UVEMhNxYsfBLQFyiCRDc/NeuwxlZhZOKe10ScmPOoKqRnNQVGDG/cWZhCT2Bt3YD/ChoSqkmWPHqqoeYNt0YGT0DYCA4/ojxmqcBFSXGj/yQANiB0ytWOUkKYWU5a2Zw6aDtPaE04/irPAkXDouPzkYJaQnQllV0YNmkex1IeL4/rl1XVldvbTGq8201HLsQKGUyZGi+Ty6flVdTd1FjCQLpbA6WIKkFKpeOlhL4vGgpgcM/pH3If145QlHT2NopOi2mQBuq1YRIZCZsyNinxjsen+dcx7HkUUiamTdfhZ1Mt0eR0RJKHEyc5/nu+e3AFy9/fCl93zsv/xbf+en/+n//czzd37yH/4sAEj5gR/4fdtZTzbnOiddPFQe4traLIzMIsejhhmIRFiIqhZhAjANY6Da5/1y6+LOz//Tnwfwz/7xL/zYj/z7d86e3u2uIGhNd7sdgPV6Xepe2EXc9UA/dmIWkpVbNTSHPPlxO0UPUXsCztzNq487m1oZUzLiomau+VCUU9sisXDgI/A5AMxgTmqF9LBJ6NXaJodATs4MtNZa1arwlDivci8Yb1CvVFvzfiNikc1q5CSnF+df+9rXvvXqmwDe/ey7nr59m+DLUrkfxUHNJI4KIJha56Ha2fmJu9VamXk1nn7kg58A8OM//uPPvOfOH/uTv++m3CuX88l6AOBa6lxkyDdl5mlw6ect0jaNI4kvpV3NNwBknOopFVTVcnEqbRU1HUjwcb3ZNV283ZSdDg5gi/kGOt49Jc5J+918XnStS5rGYRiYU0ilKYmW7QjOSBg2T8WNZ5Pnup82I7DC7q3bNPHWANjeeZ2dzJFVJG5eBk9CA7MzRH0yAfDqF79174uvvbR+KulqSd5OCMB7vvujeHa6+PB7vv6rv/bS+tlVP5cv5z6/9YXPffyPf2Y3YH02WEwOdTlPp+vrOe1v7twebl55G8DcJmHeOl69uf+x3/Oh0y9/AcDXf/5bT+Fs2uvdlL/+c//8xc9+EsD5nXFZluSaVilPtdWZGwM44eRpAvL2/uVmc+ebL38FQHnt+rmnXrRqQqJKj+oC4GMf/yBOWdMyno9taCeJAaxktd3Ns9nq4vT5D7yARzf9+iKG1vU63Tx48+3tg/OL2wDYhWvVtgyZNGeNw7RJMmTHwJkJIXCot0ly25dpWOU0XgfC4yQZiCQNw0SElCqA87P19obLTDI0QRnH1VnAR7/69qtf/PLH6USu2vrk1uIO4GHZPv9tH8Tved/D+mB9dr5tC4DtshPQnafPlv0y3p6e/9RHAPzm//LTLd9dpc3N/d3J6XRX2ysv/wqAf+X3fvxhufP6V9+gvefGk0R2Fwvooc349peey/q5L38DwNMna1t2H3n6zv1f/2189Y3VJ14AkDKBhlKaq3nmogdjx2IrjCh6Mm7w2289/NIrAD6S7qYbJRmG9fqtRzfPfOhDAG59+iOPhv1wZ1Pm641xTicA8npYtqUUXr//3R/+5KcxnQNAJaSMxFh29x7df3Dz6LU33g5Tw7d/9BPve8/7hlmlxZoANLDBn3vmAq7r1RCxwVZuhDWtfL99kDJt1hOAt+/f13yqxKbempJUANNgWnarYQOU11//ym98+bLpOYBBTvIwnG3O4OXpu+/anMRKYDErkoZhUnJ0f2USPzgFn2hoICAJM8mqNBmmDYCdtrbfpjGpN/cmSIcFhmnVUr2SLcU6CM2I4CKe2HPmg9EQrYdTKQ1TONIdzCwq8FHStB7zuUsLl7XVRagKVaMGG6IGpUHUKaeUU3/ikzFLlwOePIa6uzAJGNwjimxQ0/C9i6ej5tKL1pzcXOEIKiEMBHfVqkd/ckp5yOv9vpD7arUOCNNu3rZmKSUwmSEPA3XmemFGylKabW92Pd0gcOSMZK22VmN2MTZmEcmHHcMB/qXNPeZnt8e15q6qpZT9fr9ardJ6E4ZFBqeM6irw8BsKwPAKNKtRdXqwr5IMcWxoHEAHgWqLnvpjdSLY3WGqZiYUa3n08sJY9rjGc/BYRhaHFlDfyvSCvPDRHKPBT/yTJZVS47nAzMSUp9HJ1UySHAgRXTho/dgFchpSTiQOd5ZjuSacEngcRsMhM0I05aEwq6qrCToXg9jhIHhEvY8VesxMxK5KrvAIHpq3gjTEGfUQveHeOk+d4sHR0hppDiMw+aF7NbZYzY0tav/oYGLtDZqgY/dk3/k3VT6sYOLITD0Pq0d+hD1OpgeMsuPqKCwplIko96MjgUjVVD1Gs8MIQPAoiCkpBmznCIZrN0lrJKzjQBLYFxHpjlw9fNGs264PvxVH4SMzH+qZtWp1t5zzer2ey9KtxpKEEkRg0NYCB7MacjijwtUd3hZ1NjERYRLh/s50EY2sv28RbYCTB9fVGZYkxWnI4RTJOXMl7998jjeB+uLKY3lczCkdHOiPBY5+znCY4bhOj7MDHyePcPFms4j625OzcbQ0BL3lyKOhg0XHFPHRuBF5eILMnwDTiIg5nFnGNbMM8QG0SrpqWlV1s16FpDRvL70Vgo3DMGYZgm8YBVFOTgnM3H0lklJiNndKyQO2EgpHSsnV4htNByE4s7TWKCUQ96nTzCIJ8UTFdTUN20IHih4cGu4a9RNE3rT44W2xgwx0xNlEmOuJfzpYt49DJCoyLzOA9fp0SflGzWAmjMS7GHnWJ4gC5tQIoDED4DEZs5qDqFS9vN4CmIY0TLm5ySCsEh9jICCfME3Q70AlPgncdXcDwbpmZ/a4h6W1BmG2w4f7L6oM/TIQ6eFE1chJBYLAukgR9dv96Raj+jCMpbVe8XusVTU75hL6b+hQeuw9+V0ncFhTOihskN+ZRjn6XuIx6arsELDk5NTDVOYYcmYmLa21RscqXfOjTcscj58xHTL8WPIhh5HJoYriCayxm0LJj37CsPYZAZEqPLzL2luxiCXTQU9iOMPNGzkxsZE9WewS9kXyuOgPxJB+W25RlBg0KTPLnKHdDhc/Llb0j9OwhwuuqhFRCKUaQkjQRQ6ffYdNRkeV91lTQNLvDkfnZr86JUqLTf0gErGjf7m7gTOCr5qcUkoEtKUEBRqC8Ly5UU9Q9ke1JMluVQnHL3eptbUW+qek3pdunUDb1Ii4o4ANHJXeavHgpt5r3UqEUNQg3fyELEMT5zwY8VxraT1wOA15GIb9tpXajWrDMLgnUwP5ahjr/gbASkbilVb+zKd+P4/6+c9/HsC7Xrjz8ud/82Z79b3f83tX6WK3ezieEIAx42rerqZzQkI9FPcoEnHU8RH1MlQnGYbB3Mdx3M77X/qlXwawGjbf9R2fvXxwrbbkQeZ5Pju907+3PSJqDS1gnCBJng0O1motBPKAh5kZHCLSHn/NHO4HXxHC+Ap3YUgSENnxv4ctTZiIxLvFKe5RoS8IjRFolxaHFSNyUj1iayOZIok8NFksANqiK8muijSOOS/q0URQweS0Wm3e/+JLQWLbXV2/+trbd88v1sPYWo0uBlFXKHsnDoew7RRwU6ymk9ZMKD988AjAW69d/uQ/+plv++6Xnn3PuW5budoDyORaC+fkkjCO8aEPxMnZmtda05DHKQPYXV8T+zDlpgCqsQKYBpp327p3G8fFSF3lbBV7/t28nfJoZTsOAw0EYJkX0Ljzsli5urq6Pd0KH80mj668/Y2vbPQKqQFABmVBnvStS/vSm9+2efbW/T5+NaU6pn1KNyOvw6bALkyJWEzbfvGHC4BXf/E3Vte8Pjsx4HL36JmPPANg/ZGncFE33/WS/Oyt+rCFpeLhfHl+e/OF3/zCm5///Po739/2oAEA5mUrKpiXkxMeaKu7BwDS8AxITPhe3WKjd7/ngwBe/s1f3O+Wodn7x9vf/MqDN3/xywCe/YFPP5K29Xkeqk6+bHfQDGA9brA5w7hi7AB57Te/DmAz46xKrXR1tSXJeb0B8L7v+BhOyEa5rI8ur65POQE4sZOz1cXZesL1NZZLRARZZzDDCvI43d7ceSo93F0BsFJWjrP1atGiKKrdxSYKI23e4DUEQGZeSR4MNFcVPTKenaiqElGrS0zmYxof7m2X9fxk0HZTdi2vTgHsrq/a1fUF3fbLy21mPZsAvPL22+99+oPYgIaTxUzD/TfmpmWPGbbwmM9feC5+gatHV6d0IiITytOpvvONlwFszvld5YQelW/sd6ksKW0AFN3pSvemyPXiuz/Z/s+fBvD29X7lfvfk1oN33vjtf/SLL71wF0A+W8O8MVISgwfGUp0u1mfgAXmA4Muf+43b+QzAs+kWHj3aJV+drO5989FnP/g+ALiz+lZ9Y9NGavunGrIOAHhztnLC+gJygnfmq7feAHB5s9ch+2q4t798c/ugiI0XGwDf9tFvW20299959e7JuNSbmFczrVhklZ2s+PIwZv5Bmnk1c07VnN1TyLjXmodxc/lOMe00flg1dTRanYjVmxfe+9x68yKA26fPnZyc7Ldvby9f57RQIgBL2RqWSYSZW9GlzABO1xsQEcgOjve4Har6OF1sy/Dg0R50C8Dp6YXKptQ2l3md+FC2HbtbZxYWUefBpiiHATdCEzLCHLqJE8zIiVV9HFdWSnda8ADhvTulXLJUlLglpiba9ru5np+ft7CWDMOEE/C4lOKluNcANgVvX1UPygBUPbpFmTnRcHheNzMDRamKHRsLLXaQquTB7O6n6TgEmJuZJY4qhMEMCTkGb61BfaMnfQp2eFqoN0BUdV72RTsxPQmrGbUWleqBt6QkFkYGZwae7Cns6ztCeL+dXL25qwiV8jihXVtV8yxuxz05oAkpDe5Qc3WnXpNZBT6MYyut1jqFwdNcrbAk42OcAgRCtKW6Nbcpj93wklL4Xk2VOcVqat5tc84pjyKjHxpSq/rRxf3kCTtyQyKSONW5pggQEYEwjkPVxgftSd3MjBzJY43kh6AoXJuZuUXcAbZUgN0UCnOPVxEmFyKqcTyzA1nRyYmqE7mR98JXFmKKNTxXM9Ma2VKSRGHmdD90mlIcDsN98DvaImPYNrI8HUrxmtZa2V1EwlOcciZBrZWjhKL1RI8c/qbSmhxCOiFqxOvMeYiDfWyJOdJTanwYIcnc3SrAjCCaUVg/iNzNW8/QSEqJuFHfkh5LjM3NXDkIouRz3ySPIbeZKZD7jMkwCojH0Y+MZiqxUmVqvY0NIo933THFBYEiDK7o3o5jFMvMG1SZnmCyhihxMM30ERRFwwYDOuoL0vmjCjc+cmSPiR44iJV6ZyKYDLEdJzvYcwLPoW4MAXctxEwDvivkLIwDBDfmKYdz4ojndPiCRumym3noJolIrXZ0rnb+awD1NLJOnKnz6Y2JhUEEYVZQjxOmVGsNeZfRvUu1NR9W7gNa0zxyD7JJQiavaxlGkT5dOByuzVVCZ0tPEiV6ZF64e5ObpcTxsTn1ZSS5iYgpI8rY2I9UAXXrDrkDQsF6ZqijYOL2FVjgoG+odmSJmRmZQukJXUDVKfpAHVCz+HDhUd6tIkTUeU+Z5lauyjxz1mGlUwqXK1d24kRk4a6S8JRRdS/WmMQP9w5KYoSlzpu0DtEnKLx9h3lQZu0JvAMdWAEHFcNUtaqFABgUXXOAvNUyTYO7N338vzOzMzF5PMfDNsiB9nEnEjk4wjymOI3QnBx1vaPH8KgaP2boEoVX2skAJ7M+uf9LQ3D8S4SMBpXH3MygcV3R43pwgHvKwQ/dopxSqm6ScorIRq1NC6kw02o12bHLF8bCUY3b3II1lfJE5h6tIU6HOnQHzFlBzoJDI2xkkEx1GcfxKCenlEg1ClOPpeWu0SYeU+jhpTHIyNTIkaIgG1Bz9CcGt1bLgVEkB6YmM0+rDGCeZyV1J04yrtalFCs9BKjkzDQMk+Tei2FOwuzVHS3oYU9eEyJ0BN4wJ0nkKqq1tUPXBh04mE0P+ku/kcV3oCPMOAEYEkOlwpZlT9T7w0IOZ6RE3A4Wkk4SbjAzapGU6WcaTtIf7YeHp5lpbdO0EhGzDhOqVcESNzT37hIE9QcAEx0IVB3mPE0TLdRMc85RVFFKiTNWaw2EQPKKkDXd7q4ZSKkfoZqWZa7mbRgGEVmN8SfH7Wwg2qQ1Z/uRH/q3AHzlG1/6yZ/+h//HT/xfP/zDr/25P/9nn777ngc33wKwvVqGYV2WKoJELhK7lCQgd7VS1bFarQFc7faSYW0mFi3TD//pfxvAKy89euvNd55/99N54KVc37l9cXO9jbe9tUYQItNSS4nNQuKUzC1zrlYPqrAkJneOKyqEdxExN1V39kRJO3egrcaxWbOlOLG61Q6F8STSmctHfru6EYTiQUBdmrcW39BYRHgPupO61tqaKQk49yWkELZXV5v1OrPvl12kZNfTWjlf7WaU/WYcVjkD2F/fXF5dCw10MebV2tpV4Gmh6lDuuG6KE0yDc8r7/ZLzeH21PT+9DeCv/Hv/wV/7j//yX/1L/9F/87f/5off98KDN18DkFaSBwExkS+zhb+Xh2zUVFW9sUgjA8ArtlZSzpQY260vS0AWXImZmtnpdL5eM1oBgLSeSPbXVymlbVsQPticcbIxtnGaLqZzva4AtPit8/X23qN/+nf/t/u4ltQAPNwZneJ0s9q/vn+RV9+ZnpsiH8d0Pe9svXYiy9QxLk1BWtTQltF4/859AA9/65Xnh5PRaHa90v0nPv1RADgdHly9ffuZ09UHnn39Z7740tmzAFgM8361mx9+/jc++pkXd8uNDMGBU2q7s5OM3e7m4Vt3cgZwtl7tKpx1decUK/Cn3w9g/Ce3Hn7p/tMybqqcNPrGz38OwLOf+eT5nfN7y9s3Vzd1IbYppMlKvmsFV5erF27jreubB48AvPfWHbuc1ej81q1X772zevYMAN7/nst2PaNgkqeG85d/7hcB/MI/frm98VCQiGguy/n5OYCy26ZxeFC2u/P04h/47Hf8oe+NR9/ZxQV2+6UUSmEVLiEsmpGzq8GVoh6LIQPLZFxr8dZyDimkJEqqamQVhTwBWOWcoQxpjmFaYa8BwLPLXbl37X5ycXLxzn7Z1wbg1rueWT19C1b2VLMkHQgAkuWUys1+Mw2WgNUA4PyZp/ih1F1bb/I6+zi3HAWK865tH77/w+9/fRIMFCbt3faGLlY05Xfq1d1PfOr57/gYgG/+zP/7wfG0PLh6api+8Ssvv/SDfxAAzk5QW476jmZskRez1WrEvLO28Oq03r/hqwpgyXrr7FZtN2+9/fqCduuFZ2LXLOOJ5Xw+nDz44lf++S//GoB3XnlTWip7fueNh7urfeCNi0tJOd/e6Fn67j/+/Z/+7HcUEgBLWXZtvnM+oG7HXDiNAMx381wZtJqSJIdXALXta11WqxWNrOqBnJzntjq5WK3stf2DxdrkU8QBsihxvbq8/9xzd4o/fbUNiv7u3jcevPmtr2Zenn4qb05uARjWp6XBoQ5n4TzIUQggmtzZMCoEwGKYq9hCi08sK8EKgFAGSOeyWo1o1ivdOnWIU5YkQtS7UVjJ3Js252beY4hqYBksdqg8dEcDsRJ5HpxNXbcFpTkA1sw82DApptce3kMiADWt0njmzsuyuNWBAxzjRG6lVa3DMHTchjYhLloZyanF4a611rT1uh8Rd+/bOneYZyYmkpRi2dO8oXObk7sex6Tt7mY1nYhgWVpp+w4alNyaIQCl5iwOYOAkiYVpBq3GqO7BkHgYMpOruXCvXYChlNJao3ygD0asWpJLMgsfR8guMCPmtFrlWjWlFA5Lnd2t5TwOU2LpweyYkEi9tcoZOXa2Cm2VeQTHvBtvlzb1IXMCt0NmhMmZCZTUGpSWtsQ7M6QUFAMWzinboYs0tBjV2CL1NMo4jkdQhR94W4CLJBaBspkFS8vISqvMTGAWqn3/YeGTJxYwB/Td1VLXfSgRaxwkQICL0H7eOlG/DDwQAw2uxKm1JSyiJMldO4XywFlwJ6gKjMJrjKirHDbrYb8UGFQtog3G0d/hzBzsM4UfVSEK/Ja3oyfURfoq6vCzWmtqrZU6jimJ1LD0mhEzMVLmqt18nnMO/c7NiYSld6zCjAXBDBGA+xQXfRxmLazcfhAWLS5RPZi0nAnC2shU04EBGbgHdeJeEeOcHEAeBwIvy6KqwYaJQWuZF1cNo3lp/XUNwzSkYeJxWUpcG4k459yqt9b2+z33QiGQ90qIOFQHdZgJwZ2R3EEqAJKZSj9oyyFM3Zppc4WzyH6Z+x9mziKBeDEHmDgLAF9ag8b+0b2TVuGircqQmchMO6CQCUC1tuLM1mfgyDK5u4BSnIm5h3dqa83tSeQKc7RGSmJYq90ixsKS3chDzYn7ZGaW7K1BNQ0S0xmakUfYLh7Pnf3MHoQCN3Fdtq0VALvtdYPnnOt2e+VtJAdwNuRbJ2vikVqBObRFnpoQJ1USkbLUuHk3MzZ3xAfRGUbzPA/DEOiDPEjM/KqV3EHeTEOh6GYoI1VdWp3W0+GL4HTIMKqqljalqe+Pu4rLTJ1AEY2ZrRm7AXxow1mIIjcfLglFZOucHFxUC4nmCcCjm/nevMj5rTyePbja+7w/ubgDwHq/BMDihDDkmquH2iGJE03rFYDNZsOMeZ6HlJNnZ3qiV9HN6pNsDkrR2Nk36E+0qKRSmsPUvBM0EuecnUxVS6utHnk0OcB/Dg9juNYaWGgSdkfzXpgSBqAUnRIH0qWal6qKObS51hNYdHQnPBZbQc3t+Bs6/+5jcLTRSymRw0wpOVmUKofsOkiKm9IBYxOXgrlTrb2DepomVa11iYxB0+WgLwjBzBVgmIX0ZotuNhtvvt/uhTii+GRB8bVqqqW/yyTMEHSNAmig2QAAIABJREFUrvfiHD08yZ0APmyt3TT0J2LXQ/sxyIdh4LAxVIupLLHA3ZoLNB8eD5QTR0ALUWIVVIu8NB2GAcxX842ZpSF1jpN7dPyo6rKUAylnjBIsTnK4/hIJttudiGgKySyKUZxJRMjVEQKtJEmDqmqtAJOkrkere9iBQjc9cCAchZnLvOMkceo1s4GEBVGgfaztIeFxHCFMROs0BdNBzUQolChtLR4nA8k4rWpRhgIII9OUp4gZa1U4xUASa54eJnZQTxsmEdkvJYbz1tow5di+kcMNHrnUeM+JyZVaizNL6msF1sxA5sQAxS6klSbkzUvyxjUWkHjh9gf+5B/90fPpXf/Tj/+9n/vZX/gzf/4Hf+/3fwbATaHNaV6t8vb64TRx+CfZWYjnZQtwoo0WAjDyYGXhYVmvnvoHf//X53trAH/iD/xgva7GloiYudbl9GwEsN/tVlNmOFSYaJpCKmYTz5KYnf1gyzQPJZeI4RqEFzMjSTmRu1etRxHfCKTkBpAl4Zz7CUDhRJxzFtCh364lUCLAVbLcLEt8NGkYWqmmRmrx9K2RhD1Ul3mLpxaI0rg5bUDZL048RMp6v2vmm+BZaVsaAXjX3TujjG++82B2TutntFQA69TWaciUdJlLKTxkAOvN2mqZ67I5Pbm+vt6sVlYqgNPp5G/8J3/zr/71f/ff+bP/4V/4iz/yez71cQDf/skP80gPrx4OiVdj990xXEbUti/LUnwfOsJCtjqZmnnb73F2cUIZwNfrQpvVeV4tsz66KjQQhgHAjnTRNp2uqsMNgXTS0lBt3i2llIX2OUZrctnv71KSOnzw/N1b3wNYTuteSq5ptTm5o1O9LE0FwLBa1+3WGpVy2a4uA5syLk0kLVA4rSl/7pd+FcC4lFty4vN2fX6eVue33v8iACiBBjx3evKRF7/+k78WlT3t4e7Wav3egq/+5D/76J/43pNn6Xp/A0DWspuvT4fzldDp+nQdRU77JU0b91lIkQx3TgC89K9955e/+BO3pk3bl3Wie998AODer3zpqRe+9yyd3+ELv39vXN/C6gTAb+8vbTgHCM1Qq7YCYLm8EhmacE2tnsrb7Sa29OdP3d3fvG11vuA8f+MegJd/5uUXMabLZZVTW9p9eR3AZuS0nm6h3avl6tnnbv2h9WXdAeDZU14V3Uv4euRwLnEGMoylDbYnAKQpmU1iOi9P3bk1bwuANtsqTZimR7YoabTTJUunSa0se5XFfE2OpQBob1ydznJ6vqn7kiSXqgAe6fzRp55DJYPl29Ojq/sAJI3teneutE4pgQN2SLfGt95481k+3S06yLi9qbozAHjr4VPrDepN2bQdti/yBYBNWm8LeMjnTz+FevXh7/sMgEe/9VX/1qMzlZXm6wf7z/3UPwPwqR/6Iyg6uK3I6+WD7BOA89OTJgtWmdcJjx7le7tnpzsAbhrBa9nfrM95vMWYQo5ZYbtsCz198fR+f/+n/sefBvCSpXXhm1lOU7pFJZjq48ndRdLDN9+5XNfv/LE/dfts/ObbVwDGKXsqWhb3Noq0tsThbxIRYdfSYPt5G+etPKzneQf39Xodo8tqJE6J0dYXw8P99vTsNoDL69c3UkdpZ2sqsjzcvfnrv/UWgOuHSbf81HT2gReet1SumwBga+5YnZzN2xsxi3FiPeRHVzv3Cems0GZ2BnC17KvmUjbgs3E6FQyBzssJ59OaiRs1VduXPYBhXDk7rORpKnONXpLWSkqc81Tb0syl08ptSGNpdZUZbZHkADjBYA3aF/FVWnzipsO0smHdeMWyiQrPlFbDtGlNSoFximoTM/NmREGG7qvsxGC2IVNic+s1nOKS82hE2iJP2rkO5NC6BLg9MSFZ3JwJSENmeC1zP9twRZaCmYycLcgFfQVqlogHCfBDAZCJBKBmJ8M0oMcUyS0TixBNqbUWYwbc9zdbVT05OVlPmw4LV5MkLtTMW2tsfFBzKA/jMAzjtNput0ucjFNy40VhZiOPnrplRs2bNmIfEoXP3G0eh1zqTEzTZt0bYZ0pj07JSquldCRESrUUkOecERZoEIClakpEnKpWbSUOn6W1lJI4iqqjj6bqtCyL5EGt9Vh69x2bNR+CvS2p9N2mt2biKjkvy9w7OyXTIR4SUIOwWjgfelvRWW8usT5zFusNyIDabAuYOQm7FmTXbq6pByA9eTDCAVXPOROzqmmYeIGq6vvKoFEG5ydTNm7UmimstQOEbhiGpqXVlnOexnGpLSwYTVWAGGb6/KZaSxvSKAS0GlQ2BtzrMHBphYmCp6C1WlBmhJlJrWg/bUb2PCacQ9uIg5g4RTmBLp1yEh9xASMniRVOqTU0DtBQdImfBUcz4yQgUgMIw7jue0d4GkZxN9cS3W0MbzokieK21TACwGrlTktpQfNYjSsAZdkvS8lJ2DGlbMZB6mk+kyQOeCpx4kiNaUy82pyp1824Qoit17hoeFjIkdLoEdmDhF2ZiRvcOoguK3WOXmVuZkIEJjpQPIhU2IS093J26jwUnjR5016+fAB7zLWYWsriTfWQ2hg5s2mtrcIDZbharUqdtVRVH4Yci3cyN3UGg7iZxzvgrUkOA7A1nTuHGM1hgRJ0R5Jh9NBo6kqkzdvl5jL74m0H4FSciHS5YWqj8Mk4AJgSS92htcRwa3Fy40zMJMIgrbWFT01SHC9VtSWKOqnSS7KzJCEyh7egzpO5pKFCmcFClaxb6XPKK8kmhp6Id3JHmNvBTjhAf3f7GxEZ8xRBNk4cpXjCI6yFnuF9mV1jVDG4uaHnqrA4qlmVrDLuOQOYc3I+seHM03R+saE8LpeXAJIaOTAMzrJdFNEFOa1IXeeFsxMQ0mqttTY9W50KxF3jfjIM2RVqyhBVd9cQCCRzEAmLlXEcDwVdRiricDXJzGPv0GxWOSe3GNspQo6BKSByVQTp1XKOenKFB/738LfC1BQQ4WPsLrOMq6QBXD1enMRJoja0mVncjkopDgx5qqbB/vhdJ3BU1iamZs21VYNzAAX7AhmdUhSueHVzVyibSz2UOYmQszuUiAHKWY50a3N35WihjZBLzmNbmlYNKGvcBcw7eCLAMwcqB7tRryBVC6PE4UnPGtZC91h9kUObNlvYchAcQw7o+a7QxqhrNAQlDzTDIcVUK6mG9mdm23nfaUZJnKm4NhgJeeqOKGJ291JKVMQdnGDJfQFD4FGpDjICp8wpybG8qmmJ3tDo24hoZXNvpm7mTEG2iGvdWTomWEOjDUA3xaV3fn5WO/kZUIt6qkC7T8N4hHgxs7ZuvIu7QGuNomE3oN7xlOo5wL5K6o30nNS91RoB1aO11d2F0iHYeaSuhNOMzcy9x06ZEhHVWp18GHoKqexnuCYRMi+thq6cchaguLmGiNTTsMye3AzG4IitZvDtk6f/8o/9tW//xKf/95/4X/+r//xv/9Kv/BKAH/oz/8bp6fO6VDOOimsA+31xa2OmYRjVUuh3zKxK7PLo3jbxeS0RdV6GlMYxO5oXX5Ylshhm6k3HcTUMK3UKSaupmilEtFbrt6z+rSHrutVjFAs9priju464VYsjFDEfK+6YCGY3u+0wDPmQ/o1tkqsVbWkaU5QyilRTEDiJa3ShIZGYqR/edjPrHGnCgToOPloltYlZkrzsttPJabElSmfOL063S9su5a1Hj567fQKAbVmWAqJxtU7jFBzi7fWusRlhKWUYBq86pjFiz0/dfurv/nf/89/6L/6zv/c//P2n//q7Abxz75df+dZX/9S/+af+yU/9k89+5jObzRrA2cVZ9YVzvtrtXefAhcDrsix1Ke86v4WHl/2KzWyrfPPOIhhaK6W02JmO07q2m7oUFWFOQUQnAfIoORlB4THpoVrGSIIp5UMyHUy84jxf7paZ9+Z3hlvL9QzA65yHlIa0lny2HrG76U0ZMDBv0jS8+ei3f+5XAXzU0mg+t/Ktt14dP/4+vP99AObrWbPibHjvhz947/bFbrsHMMlqaPkuT6+99cYX/tHPfviHvq+tCMCuzuM0rE7O7JXXm1seBwDS0uJNtbkmaMFmA+Cpj39g/aHnLl/d3V5NQ+L7b90D8Fs/9/899YM/MPI0P9y9ezz1uUWoh3OqBAwjdjsQXd1cA3jeMSS2WtRzXg3Pv/cpAH75kHSqtV7cOh05TZ4BvPvW2ScvPnCy0+XBVWahGOoMqnV9sprmt2UZxnzrrALAzb4UMXdKxtQMpAdMcoIYIxERyxQiZikFk5rV3XyjB5u3sJRlJsEw5F5dMevZ+er+zc3VjPNbp8kr9gBwsjk7OTu/XpYzToPI6UQAbh68fXVzffv0rF0+2u5otZkA7MrM4pvTE90rrOZlD+CNt19/cUgD8ZpTA+X1ybTeAIAMNu9AKNgja6sVAFVt5r4ByEBV3v8MgLOPvPf6a2+99/zuvUeX2fG1f/4lAJ/6Y38Yw6Cltf1ysbqACoAHNze4xWZ1e3n/9OzOst09vP8IwPPPv1Qe3p8SVas0MAYBgF09W11cKb3x+vbNr751Z7oL4H1p/bQN11uscprs5ubRJQDRwaaT3eb8K3x/tL3uHwWpISUhaaXO1rRoX/cNmQlU617Ncs6hZUTVKHMmd21u1ACQy/bRO889c+f6avvG269ebD4A4Jnb7/Xda1c3b17cPS3ayLaf+NgLAIbhuTsn7756Y3v54OFrb7/5zpUC+PhH36/18pVX7q9HPltJDJDbpe33VHQwnhZaFRkB7Gk0GWi6gE3VUi1xlG8rdnaCY5Chkcl6CH5QVTVTWxZoa1qPYWkiikdbyimizhE3cDPw4aZLpt6cjBO7OjmJHfvUknOuAMlI3RmS2FISOtmMzQb0cnqWQEhaVNV2hZpgWdhdAzIS4ANiHlJ2pqUUtXJgASClQCdatXqIHLoBtdYghaWD35rFzGqYK1Ma4gnbWqu1rjYnrTX11jkL/bnPgyQiirYFmJVSrHWWVuQF5nmOnjhm9gM3zlvgyugYfDhsYLyUVquScBrGx9tsM0kDE+9L6U54IRCc4inZEj8+fbmrR+VsjLtNiUSbDsxy8F2raiyaNaLdAVoD3Iwkqse4mlqJA8ng/RHmjt6iAmeOtkwSg8Ylx25AtJaiWjumnoklJ4IwERLn0iqAhETssN5cEIkA4aSluqPvJ2NJ4OIxvUbNXA8LmJmagp3dnVJf/lPfBaKzGzrQtEV3iTNReoweI/daraMtwuzN/kQC2lPmg9fAyTxnSUxaax9+OEog/WhoP/SGMh14J4cKR2OgeWMO+GYnaMS518yB5oQDO4yJKEkehqlWLYt1N5VDDSR8LEfuvV0O1XLc8RKTmRmBhOtiJHp4N8gMzGSOJ84n8WK7lSFEnsS8HidmqrU1b6Z8qLQjEKVxrK3N8wygtjJKHsfBStFSGTwOA4AhYA1uSg5C1RIvwdw18DMgefy96x0IzP3wySSITFFj4mTHng0Ck3RoifUYGpjSkLuH//BtcnfVGmH51sv44EFK8cMNqmdk3EApJUk0jmObKx9iHREJMzN3ismilZmYxnFwM63/P3Nv+qtLdp33PWutvavqHc505+6+PbCbTVIU1aQscZIoU4klWx6kALYUI45gxEngOCPywYkDxEC+OAgQwEiCBDaSD55gx4McyYriSLYsWWIsixZFSmyR3RSHJnu63X3vucMZ3vetqr33WvmwdtU5Lf8DbPADu/v2Geqt2rWG5/k9o9Z1kTCJmpWSi4IuUkVYHa0CretFD2gQJoiYQ2Em2oVm5DFYWbC1gQFE0f31UnNBTs5iA8CW4E2ZAVQtPWzOGTJNuRStgEXhVoKpo1Z1xoi0XQyBreRiKqaTFh8UKJJkcmpBJTcDmjwEhGenvxjNTxkzaj7jBTRQFUzT8pUFVFnzU8teg1RJiNhy5SIZM5GAqBjvsp6lAmAIsUjHzQLcwLSMZdj1ANI4iAiTUWhC24bYATg/39y58/bVK9eDtRYuAj1JkbVYSSKSPDCxOP5HHMZYJkOCmWXzwWVJebAaOS8pF6ixIDD7nCtp8ogPUr/lalBuzllTJrJs6v1GaBsJsZQy7HY++fJjatl2Nt1dZQKCKMHfG+wB2NOR4u9WITYyqhHlVGAppWwaQuBvwxQV3/YWp3BmM6udbYzRD1w/GetdYQQjhXEQ0uqgLkXZE6a0pFI754tM7nq0so8uSkmAhhACB1Pz44kMq/XCrABWcq4SfChxEGJm7sft5O/wcCNjoI7KgSCiIlYpqQ5rr0MHVHGaOSD6cmY4X3rRmtN6qiKWbEr39L+EJEqYP+aUqzUgp3QpogyaixFcc1V9fRMZgZnzHO5t5NBV6EUaa527GwkEDFWdIcxEbCgFNpv9qkYRllLmICFEtwtaqaFiMcZJP6k+s1TTnDNdRqvkQpP/tvLb/WgO4aLT9mGzKkiJmMx4clCbWbFahMklB6yZM0atFPNCcBYj0hSPN38KzAJTzZXkESIRcR3RyiXGlQf/Gl1QV8BtCMfvHH/wA9/1l37fh3/mH//Uiy9/HsDbbzxS1dtPXFvvXYuTfHOxsJz6Yv15P+zvdaebUwBtuyJZPrh79vWvvXll//Ef+NHvAZAfjLGNRFaK23orl55ZxjxyKRw81ZyrdxclFSVogXm5YkyOVeFLAWBEJGB3oTNqQHqQQBnz6M3mxQtMVZumI6I0TU8bCTFGKwoSNWqju9B5HEchDiEUu+DLuNHdpa1leki9QHR33oQEcu4MxShFlQVRuAowm+X1a/TgZLs9Oz9vVwCu7LVcSK0kg6H6+mw3GCBBUkrr5V4pyQMnx6EPMTTW/aX/7n/4pX/+C+954jkAv/4bnzm+v3nt68f/59/4R3/xz//lJ5+8DqDrmv2j1cc+/t0f/PAH9va7933H0wBgZ4GsWbaPHpzdlIXsrwGUwG+dPDjC+mBvIQOaLk+eMshIbYxJiSawVhpHlJJNjYna2O8ygOX+UtrFaX92h/s3Hj5IwQAcLvaH3XlOaSVNE5cjyC1UqWRwzRJSAYIBoI41qJWhHeXk81+/ci8DuKarxpptsC3G7/3oR7C/B6C7faXjAX1urt548onH09eOASABIcY2HK73vvXbX/7QH/74etm6/UeYy+m5s0yHoADOxrFYMMsNE5h8ZBDee/v2p777xb/18y0OujPd2xYAr//my+XzX5ajK8Owi93R0qLn/SyLgQiH+ye7OwdXjtrVGsA2PaIFrWLMkPvnZ2d37wMgiZu7x9ce2zs+ubt369b98/sA7j08/dxrv9WNeHJ1+N69m/ZoAyAWLJfLckJ7pdndHXEKyl6KBgSmEK2MBIvVDcsNSwCjmBUFO/E39eNGF2pim7zLEQCaRQPSRnVBzTaNfdkByKBmr3t471EcVh2tHg5DOyoA6+gh5/MQWybb7vylHkn7fusOx475bHMOoOkkdM1Q8qPto9s3nkArAPL59iDeaAbWbDmA9xZ0uHKNskCwS3vL5c65AsCQc9s1/flJA0Yb8fihx5184Ve/cKJZm+bKavnqt44B3PuXX7r+Iz94uklrblEke5PTxN3mEYs0y7b0p+snrvdIACTnPWnKSNn4fJPzkAEE4yZ2m+3Z8Zt3eLASFwC+eu+d+wPnUzzR7V9r5Ur2bWfIwq+en9hyN9qYbGNNBKBcupCiEKNTrdAr1SxCIgQmYnPMTQVkCtPExnJg0/4yaBiv73evn5y98dY7AJrmyf3uRh50uxu7ZXMQij8LZ5sH37x79vB+SRlnu/7W3jUAaTx69ZW7J/cfPH5rEW96dhDGRKN2StcKjgotSFoAkUeOUXPLGo2lpiQQq1nOOStibLNq0zRTgmMxUM6ZKyoLDJrgZ9G5g1MypXqChmm1nULJp/wsYlCNgRaLuhrtIhF7WqSvpIiDqhYX+hK5rGOi98Ffb9XKYV5wE5SERWrZQ0ktpaQOmTay+grgEEIQKYpSXNkEEEGRcxLy5Ai95GmNMcY5wiOXBOPIooSkxbTq9YyllMKABN6db5uu9VfAMAyaS9d1QWhOIght04YYQjBo1a8HIgJZCUJGYcZ8EHMxLaUIEEKYgzzMgipEQkl5euc74EGKqisP3adZ6j5GJ6ast1vsU4cLnJ43KmZWjIg0T/pul+MxiwQ2Ui3VxUCmCg4Ck3l85XrVqUpx/QV7gTHrWG0C2zJzVk0pZS1+DUWEyJy1oaYuNDD2D6K+jk0ncoIqEZnPInyBo+QbQSaCUFZ10THxRR04Owsqvt0Acx/zPFGaEjFna/M0I3BAvnCwi1RLCiEYMA4D+68AVD7ltFm8KJUdgkg6dx7Z+2S/lS9NQ4jYwDUqxj0X6v2559HXG6ltGtWsUDOiiVXr84Iovocyb9SUyKxMoyvCJbTf9JurWWkCX2wuAX/l1mKmIIToidGBAlUJtJkRi2w2mxCCHxEgLamklASgIJYNEuZVnJEJi6r6SGvZLQhGbuWYvL1qCuNc8mxaqcnEdV6Vg8SaTFwreAObFc3moaxoQuvKZdPCIjM9iGdtf5nE/AJihtqQxiihMv4rGYFJLY25TGQZ5mBmqlCwJ1W7IiDGKEHUr3OdmNaAz5SSKvzKSPQ8J2WilL2zgSpBwYFDkKJUDMX/ecmiCZobpkWQJjOAlrA7OQk+zipF66PtN6fGplHNvjUsRV1vFtGw2Fj9YlBPsPNfE7UizZa1qKZsRQU00xgZo4Qm50KTmslPQtez6BxQOuUo1/8RjePgsggi5JJqErBf8BC83/FL4RW4P4BmJkFKKf6QE1hECpCz9rnceuopACejPhi1qIcwN1ZMOQLo9ruTkxMe0tH6gCT2o+MF7daN62xo2BgVzcvmfBIxcAhi9XdRs5pLCCa1knPyESaRhRDgsd4OhyKJ0UphRVH3RQAGCjU1hhmX0p2zkiHG0DBvh9HNRw55DMROvK2xpMwOdaApdGNuInTCbUwPg7/+4JaeubVhojGlGi727ajgqIhHqiFVDJpi3mvDOqvxAGIWIjVyR9AspnMJWNFUSk3W8SczhFCN04qL16c/xyxjGWd3pZGWPIlI/f7zNHOI4QIM41N2P7vV5owJdUToZRpK/eeTnckmUpER1Ewm8I/XxwH1nvOv06c8h6jNS3i79O0CsafZXzDVc1EgCIE5T+5Kj729nGzsME7GRQKNlwIQgRop6GLm4oQnISI1IRLTGvLqHj+Q9Zttu1x1nS8HYtEMNf9o5rKVmSlIhBAzJsyqzziZKLCwIfvNOi0B/KXur0SGFVUQxcg2+SC8en5XYPtMJyZiCsb5chqTZo0iYG/nK80IRlpcoDFNu4uqgYyJ2Yf001DZRaEXFYMZTFVIxt2Ys33qYz/4qe/7PgAPz+//L3/5f/xTP/knHn/8xv7+/nKvmwIOAjeLcXd2//Th3tE+AGh3+ihfP/rA//4LP//o4a/9+f/8GQBXwqEIjWnIeQwhyLyggBBEFbvt4MWsH7u+fxDGpR/MLgN6fw/UfQYHzX/ryhmlS3cXzMy6Rech2BfAZ5/bicF0HqJZUYeA61TyesYQanYhLv9I/tRALec843Ir4YVtsznz3oPJNuePmtBeO9p/441Hd946B9CFx/fbDpq2aWM5rRd+YTmQWJA8jKqQaRmiVqDMarvz4aPf/clCCcAf/eF/K7TxxS/9zk/82E/e/A9uvfzyywDefvvt+w/u/szf+6fr7tqnPv2J8SwA2I7jYslJk44Jz7733smv+M758OBg98amafrNbosrrZc7Q8pjLqvVWnPPzO40tlyQCxdjQ2BZth2ATb8b+l146voP/ql/B09fd4kNZAQXiOBkxJde//rf/2XtFcDZ5kyWMdI6l3Leb44WM8G+hJLTWydf+cXPPh2OALQj2CyGeGV1cOdr33rwV/8aALt9iFbofHvl/rCXSqzOstKAN2ebm48dHL929/5L37p660Nu/ymlWMpoV6q6KwlAb9JxaCCtBADZEgBr7PFPfPjXfvafntzfYmtPrQ4AnJ6/8/Vf/uz7/9gfOdw/6B9kDp3TlM9OT6hcQRkLDIQbtx8HUBZvjR2P26R5vHK4/9rx2wDw9jur288+PD/bDf0wnH/ok78PwIeOnt07ZxvK4n66/8u/vS4MYEUN96zRutDGuMbpgJYAdOvVEMqYd6OnMjMANIQgwgVDGfOYUbeCOqpZAKKZQLoAgFtARyu5Hwcs2RfCxGO3wOHR6tFuLBuIxW7ZAYg3r5SOxZbaj4umdSD0umtP79/DyYMucGPaFAXQdavTzTk3q8WqG89Ox2+9DuDGemX3+siLlFKJcRTsXb/qjujleonNOXJar1bBBdVte4rMQQCF5eN8CuDaB59ePnv7m1945Yn1lYWGaykC+MLP/bM/9IlPXmn3xY77rBYJgLTNuC0wa5vF6ebhjeeeoXUHIA9jVE5J4zoEwje/+gqA5//ojzx48503j4+vrA6e+s4P2g+8BaB/85tX0Nzkq/Tq8fC7X12bx2n3ohDrm0aDUEb2C56GVHTHMApL4lDK6Kv7tm27rrOC3W67Wq19ZFAZwZdBP2QN63Z3euvqOkp87fWHAF788u8+efvmc8+8d9y83W/PFkxujrh/vvnmN467g+f2j67dfvYjJ8ePAPzOF19tpXv+uY+slufrvZ2760/Ohz7vNc01ilcJTe0KrbfCrXTFwBzbNjpBowBZncxnY0oy6Q3HPIqIWglN4/2kFXUdStu2Mx9xHEcvDc2Cavb1nVb7KpWU2dBICB07PdG3o86iEtReUVWdd0uQyiA3LVrbSyVw3eR6Rp5HXUAqVpy15JRNgW7JZpNjuShJMJTKq67gQDI38IJNqc4ClAgQYm/JUk7+UmBiEen7vr7Zq+PAlFBMNec5qrbGwbI0TRPkYqUmIpFl4lLTBYBQTYiNKU3crhCCmKUJ7O8l0GKxEJFhGEREOFbu5twrG/l0ycuD+uIzYppqJFbmwAyUjCkaAEAMIU8wiDI4MMsvAAAgAElEQVSjsommAgTTYh9EKFBhJg5EPNFbdZZG/+uoUW+B6DIkj0lVXX08aVQrznbywzu7VBuXT6raNB/xlb03Ws6LvUz9ZJARqMxbert4snABmJ8rJf+O81RORJTgH8SkE1AoWKwUL3WlruJqPiCKmU0f2ZSOoe9ScEy5mDP/z0NFFWokCvKsPRjX+lkC+3bNL3gQVU2plJyYxc0ggmkXw+qSlgoiKeq1X5yq4qxqBGQtJVUQDN6VtuDtpTdac5F8Ofohmw5FAUuqIApuk9f6t96NzYVu0zQxiqbU74am6Yo/OKoKSIwk0Ox6AxiBiVnES6IajanmOFn2MV39SXjC+qpraio+tmYaKopCLVZx4qQLuERCqQ3LzM6YA1OI1BkrsXp/cs613jMrpTCIKxGzKAGeEcnv+i4pKYMCs00um5RS2y58osfTmlbVfzdAUed3ZhnKgIETrFiZFEZgkDACqAEHvwY5i5VIIp4+6YHHYCZvDQTTdk1AZBAK4mJyVgch55LZ165s46gpDQC6ZsnM1EQUZVBNzMnFwJCgY4LppA3nuaOaY0fMN+1WzDybyByHH4VMkWv8RdUHCSin5CFNRDKJpJAVpajKpV5G1aSYcSklpXJ+fg5gsMDSkEixqnXyn2G7S7FZNouulFKyxhAANKvYb7ZtbEIImvNYgQ+FmUVilcDPATck3s/6QLk+xaj9FEMCs7svGf6ZWnHdU54efGFB6PthFt2Lz/dJoTBUaUzOOaekZgQ0TXM5eceHFJcUfDCznF2wT3j3P4dNPd20FJdQG+9AvEvDt92Aw6qET4QYwcN3XSiWaygX+eNXZS2RpAZDTv1MtVsDLFCt+In60tOqfTOrkUhNE1LJfeqJhIjaRed/eNf3pmqkwiz1xSOqSCmp5qaV0YMbsqmq+BuF6wu1cgo8jpYwOVdgAKkVU5hqzRqDU768stGca48p7NM+FjSxs0mgxsTV5EIk07xbPIIbFEKc5+VU33PG7OOVyhNVM6ZoJFSyj/wlBNc3+m3qwH8iLlajj7lSOuo9paqYUr59GkWo2NSm6ajQONSIdeEAgaaUUvFALBEpMM3Zk9JV1dMrosSUksI0VD7RFDZG5jFXJZU5OKo+cTzJzqfI7ooorhdW/XmoIgEWEZuWGER1WIYpa56IzFg1k5nDO3zWk7JSECIxMz8vUkoKRYWiM02pLQQ2w6JdGSl10o8bAE/dOPwv/9xfON8e/x//29+W2P3ZP/cfAvjgC888Or/HhKYlhP50u/EA3eXi8V/42d946Qt3/tu/+Of3FwsAjXH1qlsJHIVlCt7jtl2NQ04lk5q/aCUEOIiVzAgTab3MQhvPPJvf3BfHRPF0cZuSd0gJc1XCwsaUUrn0QoQZjWO2YqXkGMVzc2oEj1lOKefihYKhwH1dVRpS+SbMgYiaptFcUkp+7ntJl8dEBIK6TTfnIQ8pdrTu2oP16p3jewAenfUNSdNwIpLg8GRYztIwlKM0w25sjDJlAG0bRaJlWy6609PRWSrr9R6Y3v/0hz76oYPA7Q/9wB9za9huOP/K116Sxn71n372wfkdAH/mP/7x3fiQiSQaznapTwAO2nVXqO26BlyGMQ2EIACUZWR62O9C4OC6M4DbFpCl8ko59pkLAKyaLlHZdIzveALvv4WK5u1RdgBQYhqH17F9/+EVADEwBGG50G1IgQbLAEZNXNIVjq+/9I3+zUf7ZwqAdmywEPRmu/fSP//CPd0AuJszL3Cwig+SfGT9uO9SKCfd7VqimCm+df76r//O1e/7EAAJ2Gx2h4e3gJ0N9bkLTVzGLm4HMgbMdRInY3/z9rVnv/97zn/+C4+tF1dlAeA2r46/8HU88811tzof728kB24A5GDrRYt+PFgusdk+9fxzAO7c+uYWYTf0TCaN5HEA8Nuf+fWPvPAelByj3Dt79L5PfRQAPkLYFqjgtdMXf+lfPC0RQGs87nru1ttiVw6OMGZdiD8LijxaKRIwAReZQarZdLRkloAMgLhwgImKSBDy8ySlATxCdNiNy729JAXAkM5oS9fXHY6VHvbtklPfA1jsrfb39zavnV/FUvM2dARgpXT82uv5+P7+7cOT4/thEQAMJ+eCvNk+2remKfj6iy8DWBZeUlhSk9v2GP2upA+8771eh3FOyPnRw/u3ooxjAsCLcLo7bW+szdQsZTcz39j/rh/+gS++8Yh3zWq0J9slgLtvPcRnPv+B1fVvDd+w2DpQfTtuF/uLMW3L/fP91TVcK83hEQA7pdyPxUikOVytv/7FLwN4/mQ3vHN/2Jzefu/zT6J55v1/GgD2GccPsV28+Td++isv/sbe+jqARhZxvbqa7K5oUFixxg1EsE5hKOfbU26XLhuObYiNsICy+VTAe70q3KMwj+mNMJYxELNur+2vwjNPAHjltXvfeOOeNKsnb944P951tnUC0bW99vlnbvXt3lv3Hrz08usdrwHc3H/u1o2r169ZjCRN//DkBECvB8kOOVwluVqsFD86lFDMwDlnRnE1da3qgixXXUogt8gDxhRFRKQUkFKZkrNVi4g0jUhglAuqNxEFFuOLnDhP7xs2p3WtXb9X7UKzqkh0hCFzdrG56/Xn+YArUj2s7aIuZCZAixsZEgBDqIUmc8nZinqnVCryHgpygd7kECFfeOi0FiKiNkbVkofiMpA6doEVTU6BnCt4CIjJlFIui25V1+JqMbRMLmDROU510iQWmpqfOqDIheSS0YBIyEBzahzmVq0GsZEARSTW/Yx6To0RZlEDJvlJtRjXBlvNS+lJxgAI+66lmJlqECFXpihpTW317ZlLDxzraISCKZ6gtroMniK9nELic1Zi1qRTYifUiRDEPsr30lenisJtPlVaosokLrKXSRAuItnUsjl8DRc7TCaQatY51RWXMHyXsgXY6N2Dj4vNhzH7NAZ1wCE15B6QEOZ5SoiNX66iXjg5V44dUehbdpo6W6flqSpgboBy0QZBJIqVarA3EIiKgbIV0hkryIwQArNly0TUNAwgDaNatml05WINMkhozSiKCHEq2Z+Z2AaoDSkLcd3kuSMp59pQqeUxXZ4H+cM7h88xc9U8X+rHiJSgQSiEafhkbM6RAYyQtaQypQdENkIuZlQZJUmLkxfIzFMZ3Zk7JQpWlb6PNyanvalmpzjVoq6oxxdg0pShoJDH3LalFH/oKxdXyawwUZjwgv50LRZL39QCKHns+5GI2tgwcxPi/NxV0xTTqBMXVhorWUuxS42JFs05x6j1o/c7OVfBVEolhqU74o1AxMpioAQUQ/A9WSEyBGZREnKIBAKYpALiRGwCSfpMS8d+R0SRo4vpxNgykEq2wj62ruab6byZ7vxhGGKUmhRt7A+7qQpRZFaCGU06JhQYKU0WmGkJ7sNit3wZ+bcjsmwlMEjExjI/Z34AuqVimrJNLN2cyXTC91DxSYMaG96+cwdA6dbNwTWIFktGEkiO9g8A7DY9EbFIGUoqI7etV9ppHBpmfzYc2GSu4YaAy5B6mmQdU4JVHRLVG4m5lDSOmVG6puZzmZUx5RhjkGAoKc+Lc5iW4mFJwp6iRTHCCjQNY2oXewCSmuVinpAiPB9Bwvyvyy7qU0Dqz6WLAOZEMwBtbHZD72OBwDEQICyMKWjp22nAMae7izBT9FRR1377IIcunfvMDOGiBaoTe9aNlCoiJBceBFdallJQvz57o1XUyS6smh255FM3VTRdvPivJjy1x4BQYCmVUXQRqGPvkr3NWbdT4CuIOZsyVXMKXaIhuKzRzIprfVx3BbBwoeJSz5RSzsl3RCKiKfskJUpQ01JqGlbVVjGHwOM4GlGqBgfModV4t5Gpaqc8mYhmFreq2uyyqdKPlF3iRkTGc7kllcYOAgnqcimbm0iJvGjwXDTTkksJIcS2Udh0PobZeaVF5yDu2ocLE4lfNWL2n6xYtlIuqQRtUjTRu5+Ki0TuMgXBtDGOfVI4sZW8s7WiItHSyCJeLeWc3UwUWFLxxSlQXBhYg66nH5XGYey6JbOcbzfr9WpvsXQx8rO33//qt/hHPv1jP/Nzv/Bf/Cd/AcAf/GO//4//2z9664mrY9oFD64Auubg/KH99N//xY++8OmPffhjb73xCoDQLQCVQKTs3JAKdW86D62K3Oic/JdHV6PMV/tiZTQFNV1eTVTM+6XiJhAbk81FzzQAmcPq5hvTjcRewwURvw8nFRXPlON5bzMXr8zstmQiSR5zWPXGXojz9M4ph8v1kCrv5mDVFSLWfP3alZPzHYCzXd7b4yCiXsyy+dUettsQrVus05hh1XHWdlKsCFPud+vlok8jgNQnZl6EhWgYtsP9zYP6LHB59snnN/3Ze5547nq5CuAL/+rLbx1/64//iR8dTh7aoHvrQwDffHBKBzciyTLG1WJplqeGwWK7GNKGu25ACZOcBnlE0QgmQ3EMcBPVyum4w0F71halBKDP29ihPz97/OjmZl/GOJ3QHHTM43bUXd5frtK2BxCJozF6e/0LL+FkaJKn/MSu2UuWs9qzj91+ogUAWsjp7mx/f725/3A3Fl9lH6za3aPzrlmUATdo+fDlb+HOAwDLZ47ObAsOKLCsc7haSXkcRxChbepEKVIS+/Af+L5f+pXfGhSb03MAN9v16Z2zt37xs81WuVloIY0MYLm/JzFgvWZ9BOGnX3g/gK+uf+nVuw+fODrMm1GKvefoBoCHL73y4DOfu/IHPsINb8r2zoN7APbb9d3T48Vq/7EnjspC+kcZwAKl2Vudk93vt2sGhOA2BB2K9iEIhHUag6LUM1pi4IVMzy8kwgDNhaWxMQMwyfl8G1j2pMFYSjMCWDVRxx2Dm76kzflqfaOkcwC4dfWDH3/hzrc+X+I6ldwUAXAQu+O3Hnzzcy8+/9i/0a0ONhgBbMa8Xq00pf3M5VvvvP653wFwbbTD5TpvlbvF2Xguh+vHn38PgDHQZne+L7TXLXeb+yUeAhizLvf2X+93GRT39tODhwCGvGm/+33hV26++dmvPr08kPMdgH2k1/7vX163y4YksbmlSIHEhbsuUbdLsnj6mZsvfBDAg898db9rWRal6K3VlVfvnQH48t/5B6vv/sD3PPfMisvbx29cPVwB6E+2u/PTx9ZP75Y4ozHsLQHQlrfnm4yRW+0QY+x2/eCC9iBCwlGKTZK3pm3JsNttVHW5XHoj7UeET+dnz3wx5SCBNeVBIFf3DgHwe5547Z2TF1/66vnZ1Q88favNj9Jw5jzRw73FN47fGYb83Pueu331GQDrcON3X/z8w+N3nn62bZdnoVsBkPFKkism+xkymvnRQdI2gdNuKNmCcNWTe8qqIRuy499Up3kBmFmIZ9VxHc7mfOnEq691VQRmgCf1pQd8W+ueGUOdm8AUYJGmiWYV52xjapomSCNEJdco0BgFsAJjFubaSJOpMKxkIl+4uAA7CExNFHWrQvVxrk5EIhKO/tKcipspAKa+2sVcmQwS0KwAdYFGkFC5nr5GgrEIiEyNCD6V838VxB09drnMm52504tJzbJ6VAfVfdW8Yye1nLLEijAchsGMfPuXs3rHU4pOSz5fTupcSKhWE37FqBkRK5RjELMyGXsZReeN9zxrcx3rXM94hW1cd581jXOKLRORUooQU1XEwLSQsx7V/PbWmg9THUyu2tBiv0fheJEoVzSlhOrvZ54+LzEq9K6Zxbt2oQYWsdkFPNm0L0cPzP//koNVjEhhMCjh4ntJ9A6/6lmquUOK6pjGGTdwWTVwWcDiVf3029Wfuf4rri0xeW0AuFLJl3lNG3y/QuRj6FjESikp8xR8w1660FSokLEB7J2qmS9gAA1dw9HUWFVLjRaiy8/1xURpuhquKposLOzMD3L+AnlAaWw8ddWhQhUmZmPalbEs23axWGz7WoGHJopILiXlUUTarvE7mS6dfrOaSURK9S+QO8RpasjrnNEfEHHTB0PdLC8uhCnFlOa7C/OXnXiEJTCL1DFTNmOrEpu5bJvF6TYpeWunwwQCCzNswgIUMj+IbO6JOHAIwdmaQnWjTNPvOF3VCoghgoHHotk3x5NnGXUrSTBiaQE0FNJ4XjQTGdcsIR/VoiJFccFMIWWQGTNMUk2tjsxGVkzVv4jLeSiQxDBlAnJNkTfEGIecphu+lnPMVr32qhNNZtqiAKyOQvA5UbGcvdsUIp1yPWKMpRQtCrOKI65r7Dq08qQFM8swIYvCC4kiHYBHyXToQcQciWLOOwdbLGOXcxYzYx53edMPAGLTiNDp6aPVahVDoDqkLWpWKEMtiPggmC249mp+ePthcGU0EQK7fKOyfsaUXC3HKLmUSx0HE1EM7QXMRVWYRShw4ByclyckNGml/MZSpstHhz/7k8lARMTcl3EJjDAflSLiz0JfCjOHEAjkculvuwEHinqSMqmDNKp8RjWJRHOcADNpAMAhkjASRISJ5z9pKBW3MZ0CasWMCTI3zy7L7IeBBCHGnG1IoybfrnQcQ+waG8eUUrWtamEOHERYcu69DAgxEFFlWyjNn4cjW2qCGrNfaA5ScmKqBzHpxQsgl2Io/uhNCaYaQoBwSsmfnZRSSdnPUFIrKfvBHSZlrwdMzB9/SimlFDlYBTnCUIqWAMHFzsSRTn6iVB2KTyKYGBfGAfL9QNbCErimGXGYPY9+zGWPWPEYNmRTd1WEEPLsY7T6Tp2m8jwJdgIxUS2hqnVWtUAoiDCjjuHZQE6GKMTGE6WcUeVVF4bK6bVag75CYGdrp6yqLBMQaPrBakiSv2LVsRQNscKDsqnub7TO1WFqpRTXoQWiZrlIY9r2vZVCpZLS8jAULU/deOY73vtdH/+eH/7ZX/gZAH/nH/61f/hTP/tjP/5HfvLf+4mbR4ePdg8AvPXWw5/6W//XcGb/7o//6bdevXPl4BCAKLQMpuolYCll4reiIDO7kX1Cz1j1P7IC8yqDyB3dwgIm04tS4yJW2qaKk6chiDkFy+a5XgzROSn1qtayTCR41LwnLrd1UOX+Wc2XAo+1ZtfzhYHIQ3/JMGsmiYxBFELKWlL2fb5wExh9HrVoDKujvSMA9x493BVrORRFE4JOKgPLSYfEwTppEyr/L+dRS1qvDnPO59vTWI30No7axEVJuYvNbrerAUxaShoZ9uEXXtimcwA/+/M/9Tf/9t9ayPrHf/RHhtOT05MdgHW3J8qnj85KJvM5nc9h+3G1WHDUIuhLiZMcGmkYodpJZnXEdxMWbTEhxnqZtHh0fDRj1TYGLGKy8cG9uzsnEI184/Dq8aPjtugVbVndDrNtOY5f++bx777x2NgcLg69zzljvTsOr735Jq27jfMjgvVpWCybPKY42nVeAHhfd3217Hbb0bZ66+Dwd+8+/OrnfwfA+575A6uDIxBQNJvWvLSUE9EILV1AE8iyN1q73bj/1M3bH37f25/58spaAPvWPjZw/+XX18ZRVlLgg6qUdHe+AWGTd4vQyuPXARy87+l79750qxGclHJ6cnO1BLD72r1X/9/PauArH3/fwc1bgyQPibj95I2m28dXH7ZNCLG640bKvLc249QBR03hDYAxj8Q5ghUiCH5t2atdM2FqQh3uay4krGqaNIgwK4CDsA45YJSr7SGQShsByGqBEsvQ3Wj237xzPw2jWQZw2J9e+8733H/Pa8evnT9+9SBYBnAdcne7e+kX/+WVJx+7+oH3rNZLAKtl0283Ha/x5ju/+Xd/fvvlNwDc6G5io0loo0O/Hz/w/R/G4RLASEUjkOhwvXo4FA/MSjo23ep8e3L37OzqbudjwUG4vb139VPf+c2Xv1bE2gEAFhrzy29sm3bZxK31C2kAFC5D0bA6GA+vv3L3wbMHR4///u8H8PJvv3Y1cTMuuexW2/GKJQC//jf/wUfpJz78ke+0haQnDofdCYBVsL1lg2irlYCL84O6vAREUwkWKC7Ccj9t7gHIgGagpLBoU87eUTAr1MaxR9Wm2pSUId5dqOW5EU1Ju67rAudUHm3uAljHo/c8dX0Yt6+8+saVo70njvb93ZrH1IGuH8Qnn3yy7a49vHsO4NU7b2/HN5643e4f8m5UCSsAY14MpdNCmW3UrZMmxKSgKcW30LEe9WZgSqmUbS8iYPJ3UEORjDVbFKlvJYC9DTCDTQhtOMiTcs4cYgg8b2W8jGu7qLkU07maJyKQcJA0zphoXBbHzY2sLx/mYL9JLO12DLk0y65/eCw5RvHVhIsuub7LxKYuhSlArJTkwVfTn7ScM4Sdg4DZbCssIiQhawEqXsRIYFAQkZSi88Zl7pT4Uit+MQfnerkMLkQVAcHqf02TqkFEclZVjbF1+w/AwuKjmIo211rquHS7KkHqS3AaHMxXRouSmonmMg8FclYUCEcCpbGECmsobqGdPjv/aU0osFNFtPjlEhb2GEnziACbaxZoLkrMcZyklESUijtvLKXUOHWFQH5HTP+t12O55Hk2kXM15PinWyM2HOnHQgQzCxRMCES+kPF91fz+na211V49/VWHXwQiURhqCPIU7WHzrpXrBM0sa0m5iHCYpgOKSnK9aImra7UB2C9iVfibmyCgTtjA1LH4vaf1oxSa1MM5MQcCZlhPG5SZiEWJSjaXyuskJ1JVFIRZ2Q0jaCAqqqUONRpmJhuh5hrweTpZJw6gyawFA9wSVUtrIwCRCcaayrLttOh2t/FZSdM0qsosfqOyRNc9eC1Uq6A80fQnUixVewfI/NH29s+mAsmxoxyE58OArPiVY2YmE7AzkgFmY03qFst5zGG+A/Zxp9/cOWspTFTGNGZ1iwrAoYnMTMwl5XRBoDNVo4JCtWmoZbGpVRItzd40ALk45qbOMVVzKpnImqbRgsvzFPNCKmeJocbEEgmJkRSTpMZWgwhitzbrWVWoeCJsSQnQINQIq0I9JlYNhc0oSBB2oK4/TDTzXoR8g4MhJyNfXxJTqOnIYBhS9qhgntRM5iYUVXXiwDzgcId1jaGAhwclYhiKJhUSCXUsyko5qRbPgYWnBNAk+5qHlGYmBjB3QQDpugbAZtho6iWIBB7zsHn0yANZhZq9vYPVet2nFPJYYYiqj07PmDmWlog8vc5zYy0wMzdN61fbMqWUspuYAs3ZlyANgZumCcxk9aZ1dIuR5mIppfoGiUGmAW4plaZPbEHQtsISRHjXj/4CehcAcYIEoSj7u07fJTP3H8aHRIT5UzAGCcs4jnWA6Go8robB+G044HDnghlxJYXXOHTHC/0eSNJkj0RlKdp0Gk9lRCll5hcSZpOh5exTMzRNM+ahzIMfulCW1hDsS/kdAGuxUnRMY2zEkTnkSCj16e6Fp9ExSD6FqrM5037oSdiTyS/ls6iDu5bL5cVXIMQYs+kwDM6qCCGsFktmLin3fS/Eq9XKEYYhBFIbc5mdnB6qYgT2xLBL2/u5lqpz1mkqaWaz5VLJITQzo2T2MZZLPzZ4il73wWsITc61qyylNE0TQkjDsNvtaDJHgCiEYFT9wzLNmyagupWU6BLaitXUTE198me4aJhjCHV6pW7U5IsNB6Ap84SnJnCgMC86+r5fdJ2PtzyntmkaYS5jYqKUkl+SpmmoUqDLPJFRRSAxWMkGqgR7kVhyD8OqbVgWKY/jUAA0sRGTUspwVsTkJ37sTwL49Kd/4O/+zN++99bxuAn/6//01z/5sY8C+OLnXv7Sb33lP/oz//XharVchNKfAWi7dtsPRVPTNIyGmQV1HjShwaoSdALFAKBxHOe1mIMzLtwoqpeXPBcyKIBjGMfRzDh4iQaeHFAuyiAi4ZoWbKSqTgMvUdSvjNedc4D2OI6T+JCIOOeslufxkypCbKepR12nD8NAak3LTducnZ16XbFcL4aUqZSmjUMa99ZrAK+++dajTd+solBoOnFbhxEODw8ePTgft7tmsacEj4+NoiYYdme7cViuVl4ZbPv+cP/q6ek5k7LY/t7Sb4ychm7VhLbbDufDdgfgh37wjz54cPrf/Fd/ZaHyx3/kh7k0AHZnAw7p4OAgG5QQ2wZO1NPeE4igpLm4SlC6FhooiAYeSskVdVJSGYs1aGRA1WqEIMVGirzbnJaSGiuPH10BcP/V++NmWLbLdmw4G+ICQHpwt13uHb/0enM/XeOr+dwVzhhbPnj/c890733t4dtXDlYAlvtdaMP5+WkUGbc9vXMG4MG9JEkWcW879Hvchk1++dd+C8Dtj79Qri9zGcOQSikR0aeoFAOjMWGMQ/Dhu2oRg5Tv/KHv/2e/8SVrVgD6h6lxHX6IMCU0ngxmBSE02G7kYNEPabWMAD72J37k1x9tH71+vt80h7LutwOA961vvPrlO//q5OcWv/30kx/9jmtP3wSw6CSEsBmP7/2Ll7tNOpIlgEbDNuXc74TRpx4BfdoBKFHbLmQtpSSAg9fN9bVZlGBaKXg6ZDNSIyssmTtuANyUxe/+7K9ufu3XCiv2ZNjLAB5sT2BtF6/qcHC87a+9/8mPffp7AeSQjl744K1PHH/+q/9Y2qMrnpuT6XZ3+NK3Hr74j37lyvPfeP/HXgDQPfVEl+nRb3/x5V/67Pjym9957SkA4STnGHLbvNGf2ONXnvmhTxYZAWxZu9USYzk9PV+3K8/BWnR77zw8XV85fPOte+98rTt47BBAbGRo9PonPvj6L37m7VfuXeMWwBVZk+gw6hlKuwjLrgWwffBgtd4z7TYjtiG++Pabzz5/GwDec+uVL3/jyUVcpSjb4Zn9IwCP+vFrP/dLp2cPF+997LmPfvDoyZsAcL7F8RlOz/I791bEXkC0bVuMBUm1WF9Ia17JYhGZeEy5qFJVvIHImi42bRiHXEqqLl+zGMV3hqqVBEkipWiMcXfySChc3d8HMFiOAc8+fePNDp/9zc+/8P6nn3rsOoAMBXDzyv7x2aOvvPyNcQCAx46uf+TDz3bdw74/W+xdeXjihWzMaDh47EBVsWrmnLOIMGvgfIcAACAASURBVEkx9K53BUnbSCQ/Hsks9cOU0lpKztK1U9YD5s2qt6lpdu35IpplhjgyVbIACJqTGtxA5L5UP1YvmHwkZoaspZQAwSRHzyUbTxS3rDXAfVLW55xT9lZTOEQIC8QDZecSyUxB87JOAMTIgKUEKsZB4vQGkUZSyVqy6y4BBP8WKQVyfyLFJtZMopyhRsy5wtRwOcFhxlt4+VRLWMKMuoAwg63o5ZGEmFCQwIJIu6FHbCvqD+yLnxBCqS2N24tINRsKmcxqCBfqztLVrEnV2GDcppRm602Fqs521EsUBpogID5fUNIQhJldGDNJHE21BBYhd0V7JyCevjmqKnT2ijK7El4ByjkLT1oJX4BNW/Ra5Rar9gKtsTdWfJpDFxGq/jWrcYBYgl2aiOmlt/800rqQJ7xLcwEEl/5cknhfYlLoJWUNTfE6IcboO4lSvR11xf17mHEzewuAFTFkM4uxSTlXLao6rdHb9pJzjbpgiKqWMgAcm+jR8sPQt5FAQmbq1LQpbwVqTjnxfGgwk5ZSilouilL0UgdR9VmXIP0861vneYRXwjFGv4b+EmxCzMVKKeM4Ctf5SIwRVsZxlEDMgaav4HcXM3WxU6uRK9HVPsQgME/esYr/ZJce1cW+b60JgaVMQD3/mmR+mgFUKzoPPHLZ72UlO8s0MJ3ZIjk7lAfgYdjpZAav7QOzCsNchuYfru+rik2xjyGEknLJmViZhaq5uOSsbbMopUAoUPBZZUqJGTG20zoTxCBhA0aDEDVcRSgMCEdwyMi7UsYqH9ZOQEoB3E2OBlMOQBvjuOvNDJ5exAYEM6Tqa6hnDoqBMlOVsNklIr4RCN7v+JqWa4SF0cR2QEnFYxlLys3FI2bk0yPHlmoR9sBBAkkxHUppmqoNH4ahsoTMmhjtYmYNZim5GGW22Y7n4TkQItYCoNGkhai3rFs2uxJpfXQIII12ev7wfPMoLJfrEAdv5ZiX61U9c6yUoXdNWWgkUIihoSL+jKZkwzBYIQmhk0YkrNdrACkPNgNps7KxN0fboWdvFYS5CmfY3wtO9+AYfDXld82QxpRS160u1v8Xh/OU6TlNvS/3+H7yOOLK+F3kUZEQQjg9PXUZjogECa6hy/ldgN5vG4sKxF0Rc+oHVfl6EIEIObaQJndQKhbbxiPX/d25Wq3GsR+HcW9/daGQDA1Np22MURWDhzW6f8TgM45ZHCsxlJKqHMPqwkEVkZoQhEJbUgLQl56ZyTiGVqaJV2QZhiFpEZGuueD9GCx4zrWfjzSvF5BzbhqfDsxIVOr73syapiFu5uOplEJqvgyZpCXm2WzM7M2tXy5mJuEhjfN0Q1WbphFiLerH9MzytEJEZJOnYyy5aRpVK6U0TVTVYdhNB26WEAPN2TTIOcM4hJDHrNPL2wdVKSVp5NLrELnAzPzdMOTkbJi+76EWYxyGwdEMfjS7TbcyZsy8mGbGkJQ5jEOyUO8NUiopqSpXX2F1avhXM9IyDo6gJ7XIMgw7ImqbuN2OPscVSNIUQminVVvOGcxgv+Ws8YIP5rEmpZS2i57TkYaxjEVESipFmSl4T2Vp7JqGYjsOmUD9tgdw88rj//5P/tm7D4/3muvbe7R7IAA+8oFPhM2VT33i9+mQbUgxNADGvu+aAGn8/IwxIlctj4QoEskh9rVuIFUrmsjILce+hGxbr8K1bdvCpXL+YuMFTc45LhazH0ciO/V6THWpRW6aMmLmOmsEDC4hJhZhpK6NXjNrSaXkEELbLqbwJ68IRwAxunSiDg3dWhgllDLpF2Icx7FPI5e8WCwmREhuJWrKabddLI8otwBuXLt+fHba7bXXu67k5CSXNvB26EPgltpSdGejG4CIrORRYttKm/Lo2r/lcpnz2DWxFOtaOT25D2C1WvZDD8KYdix2cHAAIHP3n/2nf+HOm2/9z3/5r/yb3/W9j117AsBxs0IxZlHV89350Y2n8ukjAHTQZpRS0kIiQ5oCABECCJUMwa6k2AkAXi82D85Ky31/JtfXw24LAFEKmEkXqzZH4WRRDcAiNhQksWnXjoaGGMAirvLrD176/37rYGjjuXIiAKnlt2338T/4MXz6ez9wdQHtAWDYYr2AASkjtnjlLQAv/vd/9eHr548hpvOztk9P7l3/0psPAZx9/a2btz6MYmBBgU+UmjMkU46ByZFokwmvoz7l7kPPXXvh+Tufew3AjdDIgKgy7nLTLkIRx942FEkaRN7mrRIWiwYAP3PzfT/0idd+/nP3z+4tebFcrACUXbndLMub/Zt3vvjFn/7Vdj8AOFy1u7PNZocPHd14IR2GhxsAi3Zv2S3vj6nNxuOIrhs2PYDFtf0k5Xw7NGHNhUrO3tIwmSMGkJ0eiYZj03a7oSyli1mO2gbAO29vv/LTv36ch9UaYZ8fJAWwI7QtlOK2b+7m/MwPffT3f/JjAHYkY9c8/umP3r/36Ov/5Ddu9gTg2YMbR5Rv9+WNX/nSvc++9Bt//R8B0FYieDHSQZGbtPQ3WCq8E7vL281TB5/6yT+MZ47OuwygvbbejGl/f9Wn8eb+wfAgA5BGlnG1aOjm449/c9v3dzcA7PZKkfefuPrYJz/0lW/8P7cWVwDYqZC2lMYuhpLz7uwcwM2ja6fW3nn5zm++9Y03MazC6v4GAD75J//QZ//63/vKN175yPWb2J3n0w2A55dHD8fy5j/57Kv/PL/4U1E6BnAtNHrW7x4Oh2Pz/P4t2SqAbT5v9w+4Cbs0EkJ6eLZABFDGwoJW2mSjslINNddh6GtOJHHFLalpykbkThDfdvrpPez6IEKkpDsAmrbDbrO32Hv/e5/QvH3566944tXjN66r5qgllGG9otXNQwBHXeSwM1OW5fmZpLIPgMJeI51xMi4CqxAlFjbx4raYsYehgnx0nrQkLcwcKpupwDIzcs4SxJf8xaq/OpfEfAGQ90G/sKTkcShVAMjMfb8NTDFWMmJWU6iBPdKicqBSUdUutMyMVCREj36LMXqnJo2wS9K0CEyLUwnIc2pJmmLIar7siU2kujmv1U72Yl2rfp4gTdMgF5jOv8JQtBhEpM9FSrUUOfcUxRtCcjEpkaza1gy73WBmLq4hJnMdoAFcJZMpaSklBMmq43b08rSJYbfdLtt1raNiBCCBc855HAoshqbrmqJ102CwnLMRASYOTi6JiQNzZnYeqr+DXARNSsQWpAEQ2wirvMMY47wWElGPf5i0h7jQPHIoRhMYHYEYxXIaCyxy9AARsgl8WGNL3BwHZzZElkLUdV21u1ZZykjAomv99/UCD2Yo/z9zb/dz2Zaddz1jjDnXWvvjfd+qOlXnq/v0OX26j7tJt+22sWKDRUgsi6AEcYMwuQIpSgIICS6iICEu+Du44gIESAgpiDhcYIUkJMgmttNp29h0u7+7z2edqno/9t5rrTnHGFyMuda7q61cICHhc3F0qk7Vfvdee6055xjjeX5PWKebVnyz2VASVU05xR2jqil3DpumiZkbXUWrw2Kep6q8jKYifcabYoBSu5F0nsZ2XMzpHrJANE0nTkIk0eRgyimlOpeQMOx2m7hpT6dTs2awrBTzJFTnGmFq4zQG17/WWormnJmTO7X5NiLoz1SrecvoZZJIViPhHuzQea5R7uaUnZsUby4jgE7Y3bTWOADHqTpstkTouo7g1FICsLLMkyRenmXVhRemheFZFiBC/DfnUADFR8h9qqqlViwDQlV1syTETK7a4L6lMqxrWYeec26iGyDlzIJaq1VNjUMpIlK1lFLglCXCdNjgMVgi8rWBRgT1OpfKkqO2V9OwRGVJkYATQt15nJZ4joDo0WqvS10Hq2oWdROTUE5EdDydRCSnpVNGbQXLOZNjzT+KvpWqcpI+dwCOh5MwZwlJr5dlFuhEUy2h24tCbJklswiVIIkAwmJldqZtStMMG0s8jx0nZjJKnnpLovMJQCnz7fH6wW6QRIfDIVUHsM2bTFanMUvWNZWJSL0Ud+aUUx+N4CCViDATvLqRkyxOaiZqDiQLQz+B3aJfaABsngF0SUK7QSSxQQAYuszMDRqQe3fKIQyZ6zxPJDwMAxFZrJPmnCgtXvK4kbquUzeYS8pualEJGrkbDLmTnKTAADzo+fZ08Hka+n7IgySiEOoKDXuqlo46DrttSn342VsxMlc73l12AwDBfDjeUDHSbZGdeQIwjTqOY0r9br/vulRdz7WB7SlY2oJQdF3niT3IL4vOzYmH7SbQIUuv0GvVuRZmYmnNL6ZIvIjsI8LCEvCGao6sRm5YBa1CxCmXUnxpiqlqSilA18MwRLlhcHUjszVs609dgyPnLpqO4axhZrWlqFtb1EsvOabEDGSktR8Zj9BqvFy7OCueM+QY4YAtXnwh4p73jVaydKxfiwo1SxhcFzcKc2JQhJ7q0mHBWYZrCASW2LlYNVZ00H3kSkpNurYuItIiOz1pKmUG0A09AfM8s2Po+qY1AM67y6sIpf2yy9XuQ7/WzBcimue5vdsFpMScbAGissg4TcKccw6u6hKGFEtAEzXIwtd1XelIeAlEQnbfNz3z065z/hAaCEmcWta2y0IekHE8DkkkpRDHzvPsrurWpRyapfX80XqB5i2IR5KZEXNKKfLqu0gbGXIZJ3ZwEluS/+4tKgsGvDV0LUJOHWjwdocDLJQgRtYOdqXOXU7uVrWwM3GO04YRYMm1MpCFVBmATUo1DbzNtP0P/9rfDD7QdHd8vPmslWOWnKljVAA1Ai2jQw8h4cCe8BJu50wM1sUM0qJJFrF3m9uEdY15pWOcq0bPTafqRqpE7TZezVxhXKy1MV9CsRKXuk7TMHBtK05xhGaK3Es8m0bouq7v+/hB0cACMCQGwWi1BK93YoxGzu8ZZvLEEmE5CQrg6mJ3fTc9v7171D88jqeY0Exz3UkXKyclciAaH7NqE87BLVLvg2sIEJjIS5kbYdumzTarFncXdpIOwLHidDf9x//J3/q1v/xv/eP//Tf/0ltfBPDscJg2j9WN95tTvb4+PE+7HsBm1x/ohF42w2Y+jfEGuDgwjPN0IuuePHj2/qcAKpd5oJIx7Ia7ROoVwORmyZPaOB3HckTGSScAtkm6646Cp9fj0WsX88arhx9//Vt0QOf58uGjkGJ9+5MfXP7sl/ELX/J0VzEfcAKwfWU3jbc7FsVIM9KbGwBv/8U/+1v/1f+UeHvx2qOxnMxAtzOAb//u7732iz+DbY8+lw4vrg+hUsy77Vit2w8QCYtByZVE6iDg9N6f+4Xf+aMfArjcbNLRNnmXgLFYRt/tewDT8zsWg03KNux2Y8hoU3nll35mL9vf/h9+4w++9fFrtAfw2v6qT/KE+4vh6tV8Mc4nAOmTab97ddrYw7IlzvnVJwBmkg+vnw2vXpVRCjncLy4uABymcqh3CO8SNSkuESORR/wlOXIHoBLXi00aHvenNL84lXbPbz67//xnNmA9QcqXXu8BUJ9Pk82Vu4snX//ge/u0++G3fwzA37h48603mTY//Wt/SVR+9L/9EwDP3//OF17/zOuPXsuH/lBOr+ctgMM0kWMDuei2e+mOUwFwmI83Pc+Prn7p1361/9rn79LI+w2Aw+n46d3tG5ut7/rnfvfo4SUAyl3VWbM+fv2Nq3ef/OYf/B6Aw/sfXz64eGXYfOFX/vzX/84/vFMBIF127zQP1Ct6484AFLLTqHXyL3zms2+9vt/0G3l+BPCQL/6lf/ff+Nb/+vd/+x//1k8/fKU71cgseG24uMTu0/n2/Q+vb04nABiSFH91++DR7opOjn1Eu3Wf1vm44eHqgZOrqicNV7O6zTrxkqzUFAHeJHsiOYjU6zrjZ2oIjiniYkIsNgaAcEjOqTtqfe/dN4bEf/StbwE4Hed333lnPk2Prh7J9jImeD2QCAIxF7O+6gYAUV/htZ5AwvAWWKmuTSHsBoQP3OJ/MsW7XadM1Bq7tB76W9qU0T1ay1t3YDX2mzVIZsvmbHTLKPsbyEmINBIv74V1XEpZZAXS9wJgnCrOyAu00BKZRLWICPl9jIURm5OqEsi9zcapxTGomSlc5CzXw43PxJ7FVPpsbgRys9om5JF2T/Mc8V4t38BLrcQiKUtalYNE1FgmwRJYy0L3SAc8UxQCzre3t5ml67r4kzESjCsZQ7yWgC5kIK2usUsvXqeUOHcCMkdac9PmeQz9v5lVzAAyZyJzKBHD7zfBNuKqtdYas4GXGK7RnKLohmjDXjaKmd4fIqPA9qaJEOIWAmiQJEVtHssKOSQiOUusD38KMXPAs5a6dKqFTeNwu0JwiUBYrE94iaoWCJzz567xFF6KYm18tKbQbDnHYu5BXlgt3lG0R8jI0vhb4kJSJmFVPc1Tn8NJ1+ZDQVxdr+Fms6m1juNIREGRFBHyBkQncloHKIGMdDP2vu+Ws6Qzk6LB4WMAmVOCOpEbbKXKBkvVg9CxqAxMrbqZVXPiJXYBhlA0mFlidF33k6Ezi4S5JR4uzJT1N9crfK68UFWGLQIcmuc5RvdhbJhqWW8MAOPpNAxDeGFgFKFj0UHIm74B8s7yZfh+PfFV9p5J4vhaSzOMC2dJKaVkVmeta48mxEUB7VhZs/GRu67T1b+8XoSAzKita10kiSZ4rTppc/oEBSDCY5cHP56aTERngEKLhWieZxJ2hOxUa7VYEMjQp1SnAkCTd0Mn3YZzb0IWuoxu4oTbOpVqu36fugpA6+i1JOrhxtQaHOpe3dRVXXVuD6hQglBjFKVOoa1GU4fElxBfe6wnlUCcE0yDmAOgVlfVUAq03J9FULDSANbiFM4pEZhqre4twjmG2fcP5lryWIvQYlCscpKYHDWMAxhZBcDGLfWZU845MdRqiSeIRdwBE1GfDtfzsAMwM1UWOGUiGEQLgI5qZpjXaTykzWB5ACC7PAxDSnkYeifMc2lm6i6llKxqqZXUF+dRhfDqWbsXiTO8wYZaQqUa1M3MpbmCG8FgCfS5HwbcL58vJyHEwjWOY2zEq8MxokXuoycWwsu59ONPXYODjKAgIwKFzI0aqMmDD9Ei25ebI6puSbLSR2IVNjO14GTL0t0IDnEkoVps6tlF0eLTCIvSQau5p8xElIgjyiji06zYOM+L9KG1cduJxO8tr0QkLC3wfKmo3JyE1ZQdxJGlEHWpp5RMo7Us68YT3eU/Cbhe9+G1IR/KuqBqR4fCCCxSI+Oe1xUncKE1hGprJ0xYOJEIq2pU7OZ+msddP6Scxnkyry15gUjNoFY1dDF97HDORkQuoRpqxiJfzCPuGiMLFk4Uo3s3MwZHH53gIDOvLAziOF+qh+snyDcIK2l47SSnnBP7QsByNrOqfobsQmKoGjGxNCFl2Ely4kpO7CIyz3N8LlV1ciLSWldijRMUCndm6qRbOfGBqm6BzW5no5gaOlhJTTZM5u7FTOCUe6nOAOZSs8vlcLnB1ogOn0aTLr/7uc/Px1utJ9cuzsqbi04xm6qZk1TxvOhRWdUUGr2Ms+2ECUIaXXy7T71ZVoTG+Qvxs4gXxAoTEwOc+WaFEUR0aXw1hdtCwkfOKdIlS61mqS1kHh5qeKx77ItekolC3ERd10UPuJTCktemjCE1TDq6lFhtUjVb0pFTn5IIOTPc6gzgctNv5v7Z9Yv68CHAQ94AoHqqtTIM5CI0pO3YEkm8y3lSZySQLaxZYoaARPI4HteM6n7TzbVGWXKM/umwmXX+4JOP3/jM/vOf//zxWADw5Xbad8exdhdyO/o1F2wlyOW3860MfLRisLs6N3Za18l2uMn1R9P15skOwK34s8N4W27Mpp6zdgLAk02mnEUyo2O64h+MTwEYDyLdtE81bdKuwzwCwM3NH37j/zocjpfd9lunZ8c6A/gonX75597Fm7tPpk93u/50qo0RXg7DZlvEDl6fbDsAV7/4U5/+L8Pzb/7wM3JJpSjo4AcAf/RPv/HVD3718stfQM+3G/rjDz8CcHngPl/9YLx7tXsbpCYEoLIR0TwwSHc//fb0xh7A7/7hj/f95enu+f7hg8ysTz/2iQB8x24v/BJvvKovbk7ldLHZA5h3ddj2/Z/72i8+eeV3/u4/+t1/8DsA9IMfv3n15PJqz0dcyOaNIIQ/u+6tv63lzugb9fY4TQCUca139ukn6Z1Hj958jOlYNU6ZtU/D5eXD69s79dqmrkwsZEJWTaUt9tfZvkvH6cUP+FmxQ9nuLwGky4uDyDROfrxhKnSUELVVBedNdzvdzKf3PvfZB6+/CeA7euul7PbDw3de+9rf+Cuf/dJ7AL75G//HH3zzO/Xb7z++vLrYbEPBtOk3YCei4vSD6XCEAti89ejqvbe+9Bf/5Qe/8KWT3x7qdOE9gM7sydUVKF1v6EenT/Y4AbADZsbp8uJUjoL6mbffAPD9D56+/8F1t/FX3vnyl/7Cr/zmf/23AbzKly6vvLg5vPbgUQIC7nid/LTt3v7qe+Nn8nFP6lYvGcB1uX3wy1/86Sf54nMPvvHrf9/HWwBp8kf97nG/e9xfPr56aI8IwN3di9qTdv2Laf7w5q6ZmvNwo9NNKU++9J7tc953td4COKFQqsNuM41HZl4NsdSa27QKwuNoG2bz1YDM5Jm0lFJBtmwKRpZFCIeddAfFa08uGW8D+MH3PzyN/rWv/Gy1Sl5DEWbWTVXuJkwTGW0t7QHIsFNnwGCcpCPJoXCuZmqVYS+l0BExI7Ewk6rFVI240eZdzXXJDnSHxIE+nYEbF9a43Q9XIugR7qnFiDT9OVEw+rCi7MJG7suck7i5j4moud7NrFIcQ8nNic0spcxAdCK0vR5ptU5addROHU3nCOaQ0sDgZg300GJBl+mFwsPo6q0RQETUpWRQZiZHAMVMzWplD1RnDZ1XeHPcHWREvIahrv2itZwQodT3IgojhTe2P5hJNA4tKd8zaM0sWjZherV5icpVNa6q1Zoyn+DnqavtPOnMYFo+Js7Qnm1fd9AyQgzVOkNUta75Mu5EEbimulhvAnLRON/eKtgY70PZyM3IzL3xaJBTZgm6aqNWqRVuInlpkvmIn7Oi7tWU4Ssv3ie2BX3KK/iAvNbq7DklIgq3FMyZGiY2Bj/nDY5SinnL+WnsB3Izg1trOpi6VnLOKY3R6yRrbTVmAi1NipZYnJLMtcCRU1fiwxKzZK8WcdGMHBGSFFIuujcXR7UZylFx8qotT4fJoRxpgELkqcEOPL53uqfPkJBjHkeI6DqvAuAQyXGCa8xLxJCIrBqY4xT3En0/qP+LFCLwI6HSR7uRHK6NiUut2wjzcCYxsztFAmxsTNGiyim7a9TAZMGfIwRBoBlNGn+k9T2WSicsFaqVZckloUUTTmRGZtYtSbfhUbbFaRIS7HmeI+3DFyJhA/y79yI/kexLRKHjWNNzW2XOzowkrThKFIEM6hQPfA74QlRVcd1WgxJTCu1wn7umtiZAyMwZLsyblOry7lVjeGoMDqZO3203XS6311YmRuIQvFRjUycnU8qtLVismDsnMmr5zQAkiQi7qpoyM4Mjcjs0Xq3ZsyYyuEJ4ngsR5dwt6wmFZcPd03rHUlCi3QH16u5BBYq568JQcm8ZglytMIcrqWGBmMhBWlfUwlqyGRsZnJdFJsE7yZKRSN3MdJpjDMAkLG7cpe5YDtj0kSUqLATO1QjYkAO4SGKeihVonReIjztpNRhm5vBLNtgFR1yG5iz9JgeMcDqcRBI5mxa7px0JQaHMImatVI/ruuKKVzUBeCXI+kvDg7MO+HlzWQKPDVnKXokhBBFX9fglE1uLhWwZu3/qGhzzZO5EyOvM/B7/u84r+D4Soq2QuH+G10p+1USt/44XiUc01nMRkYiQJjm7oAKocA4G0lKxpzprrarquZNWaga3yBlkfBZvvpSdjUYVy57Dhdmrr5zw8yZTG+ws3ax4BRGRlHgRSkQaK6uXUtYhD632SDmDursnYq013tjall4FFKssM9pjwgG20Fj3S61gigpfMrOlez52KasbcL3yQRb6k+2Y8Jee36nR1gUtIXzxX9LoWeaxnLZ73eAkXIraIgyNypPkpS9UKNVaVet5g2OldjcxDiy2qlIKAyxCZ9PC+H2Yn8tPKKJmAy+0wlMXymaixERRO3W5j85jStx1KecUPtVajQVaFGBHCV0GzPuUMmevVmeyOYSL5FV32zweTp10m2EHYPKTGXtQ6NzV66LoJmd2WGzu613fNvGFTv8TVtKXR2q2PlYrLdzb1BF0LzJqr1ZKFeKU83qTQ42Zuz6blaBSkZkisCq0iJKg6mFWGscxpbTZbEgcwHEaHWp4KcYlDlTupNXV6prxVGZtmeiu7DOABLrYbD559umLu9OTiw2nEkkK482LTOzUISWiHAqjajpVB2XmBGk4upbyTQAs7CoA5nkEOoBhNGy31m0APD2eUidf+vJ7f+M/+Os8pON8AvBdu77+wQsG7fThccsP330dAeWhSm4dp+nubjvsLoYOQFbHPNVterHj3/nwfZoBYHsxpMth//aTKi7i5jOA03HynCSRM+HBkL705ne+8wLAi+vbu6eflEO6+PJr/eM9xAB88PSDP/70x6Mdrm3qNx11CcCTL3710dc+Xzdz3aaTTN45gNv5ZrfJ0pGKCNOn8wHA/pXu87/6Cz/q/vCjT05ZMyfqh0cA9LL7/gc/+uJnH3Z7uvrKWzE28ZLG3M8npDevbINnd9cAhtf3YDpcH3Qen7zz5M//1X8bwG/8979+d5xZuo+KYa6vvPqYOgZwuX383q/8fL19Sp2Y+e10AiA931Td7ST/3Lu/+M7nvvKr/wqAH/+zb/7eP/onHz19ccFdrn778Y8BJM4+3apQ//iRPdjzbgDwuXfe+vk3X7u42m/eeFDfuphdw/Y5bPLoZRzn5LLud07kBHMoyN2w3wC4+uJblz//U/OzeTvLg/6y7zcADmVOebh9/nxLV9tO7sKd53a1uTSGIzhGtAAAIABJREFUdPLO5u3tGw/T1QYADtMHz6/feHhhrMOT/eN/818F8Pjnv/L067//T//eP/zoRx/86PApagWw4c3NzfXdaMPV8PrnP/fWl94F8M7PfPXhV78wX+Auj1Xo1Qev+jwDGG/vUtrd3D599NXPm0q5UwCHu+P2av/mFz/Dey71MGwJwNvvvvn06fz0w9sP/aM/85f/9R/96H0A07Px4xt/+DNf1rS9u34+1xcA8iv5tc89OaRDSrvpeCsi3SYBeFGvVfqr9x5/+cmvvPOzX/72b30DwP/9T77xne998P2PP+0MThSxkFUwPLiYZhrN+le3m4tLAJuL/ZPHV//iV9/bvvOELvNpPlSKarNUK1S9qubIbVsqw9BRq6pwPt+YfvJsbbP7TLxhSb5MCQjVS9F62uY9df3l228DYNp973sff/OPP3786ivS9/Ey6luirVMGs+TtsN0DGA2mTm7k7NZg9cTCYgaNOXgr/5g4Co5IXnOcw/Pi8L5SEtbj+8qZW/GW8ZHvsxia6V2JndyCE72iw2IZj/EGgFrUzUgkEYERWk53jbjK2MobrdwNZ6ArXg3zBGvDZIJzcxxE3EBQ/ZlK1bOPsEwwl5J1mmdj6ZKwtE2U0K5G3/ettrf28bMkIipe6ezbJCJJdH5CW5Fn57ra2LKHza6UYlVfCp3hRPfukMUwH5MlCFFr09da43RXSmn7/SI5DGl0SonuddexOdYA3N4XNUxCEQBhq4Y8dDGl3DOtEuOltLL7IBi3tXZxrMNwa3qa+yMHM7NgKf/U12CR0Ag4rTUGMw/dQMy1hvC71QAEKaVISivwg5lBEndIu4vbyza4e0M2nH1eEcGZzmKljbRz2pL5iSX4RFU7QJbsnoiJjZuhgQLdUk6k1R05Z/UWvFpKCwF097hhFlYIqxZfw18arNfJAaG5jOudGUkWnIw5x91OFrm95AQ/i50xuAESI87GvBNISySZ1UNTEBNkAqNrn+X8GQ++jvsa7AsSpqXjUM5UPxJg3OXCnuuSgru5qv3XoKjIq4uBU0qdWY3vqJ20F2ZHhObouUxAtZSy7frG9fCmIItFpuu6aHCE4b3W6kyBBI4AdaoVTqCGy28fQQ0R+eRuS1OPeFUt3T+8EdjJxCBKwtEgrpMZKIIbDC0I2eFMEsm3Zw0OkoZZVKvq0S6USNmIpGcw0dD34cxSLRp5zMvDCJacMu8ubEyHaQyJ367bdMxTPaFaJm5kJVKwU0qdkFkLiGRhuJvXqiramrkAkogvucjkHPHhMAecLGxw7csVlk6ScAP/rd9ydYOww2dXmHeSo19pGh+QV+rzrG1017TYDXfqzkykIqkROgDXSg27mzhJgBGYnEwxu8HglgyUPLQRBmXpQLieS2ouMNU6whmz5nkONWVSaK3VK5NMpxP2PYBNt/Fe4u2UMk86NSW1tmTWJCIL0V9EhCR2NnWNvlBb7yikgc3+Gd4okUwMMg8Fx1lC1Evq/nPwzTml2FS7rgu47+q5W2u9UpYahFqQwk8ER/5/ILz4f6cGoX//n/d/Pv3Gv+eu7uSu64B3bTYX0/PLsa7FiVLAjc8FLS3oK9F9HH1Ksc66axgWiCJsCGsy8nJMcWY+nU6m2vglnK06IDnnuOatzocFISKkX4sMTJp4hxqVekVgzNOi9DsjkvJCJ4qmTK0VRiHLHDabwzw2wGeEl4RUYSnv45QQC1ApRRfOSOqEiNSKqjaHktW+7wPvHJvNeQ0cXJYSR0PirhvEDeZ9yg4NjdzaBo6TRCxJQSERULES13kpmJ3IF3Za26eDnMyc1qEHgL7PUR83pUz0y8HuPk4nZ0qJ42GjltdWa62RAN9EkkRmzdm48t6i6dCCzbA+MyrOwYBgZvVFEzErOWBVztYsgzsHcYJC9twcemrMLAwyXaYZoZWwlBIlaQYNQ98NdbKinjKqlcD0pNw7oRRl2TStHGOe7vpe59OY5arrhnirxWd3dbK4i5oAEtR3mzXPNS1xejEfSIvQ9CfWi/h+2zhINaVUVSOtqpkzPUardI7yDXUMNzFSU8O6QZhTSinJVG9i7VbVqRaAWPKqodXqm82GnMdxZCAvLRJnn+Z5ReJbk3dqKUWEuixmlf0eCexOiTNxTt0A4Hb2mzR8+/2PzOyLb79xmU4A8nyXyjERKzbKybvOoUGgcKu526bUOdP9IwYkAoOm8cgLOK3fbMByexpJ+MXdLYAHrz7623/nf3x2/eFf+6t/5fajH8vNCwDzt344HGuiVExvUbdvPXrt594BMO10SnM/dP3MLPnIFhrU3Qny6enu+59sPXtpP8sc00XOX3mzPujj7k8pkaHME0vNN8f5jz58Ig8BpN0TeL473lhf9m9dln4G8PHtC5/wRF7ZYDc/ve6C85cIjzcvXknP9FCPh+2mDyXRNnVDhaoe++ar2hbrbzGkx3h2AhG6FD0a1LtP0qj7xExX1PVTAoBnBxTHk0fo5eP5BV0JgKMeXcvF/mo6zem2vLp5EwB+/CnyBvsLJIIk3I3RjkGqN3Z92FXap3ksqArgantJFeNd6b3bYysas4we10eMVT/4+HR94xFKNWw2l/tuf4GrLTYJ8c3mDplQZ6CM8+1xMLraAhhFb+s4pLwbXWrV8B8lN3ZlqEGUpk+PAF7fvbK1ATzgUGHLSOF4ossnmCZkQloiM/cbpITnz6ATLvdPb27m3RbAs6ofP3/+ynbz5iuPx+cvRB3Axvnh/hJFMRX/8MPb4LPAap2J5MErj/DGq9h00VitPo+De6fjeIDN/Sp1HrY9bzZliznDu5ZhQY6svsNTvXthJwDYPnxx2998eEcfP3t7t/vCq68AwP4xusf1uv7+//n11y53bzzpAWCY8FC+f/tBejwo67aBITFa9VK3mvJol7LHSQHgZLi+u/vu+88++GieKxIB2L/6cPvoSrZD2mz6Bw8wdCGKw4MLoADT8fTiSJNuHIBnn3XklNSNiJdCy6li3bJbKroZWMxsrsrMQbIU9uSnUorlrXM/l3AIaiJ1LQD64cGxDoexB2Dp8fd+8PzHP75+5513Li/TOBUArkPuHuZ8UZEVEjdSNSseLu0wB3TruTOmTeuZrAGVm2cTdDYOqt527cwNl7jEXbMbmZm6nVtvFlm734OfVYcouBZhizkpHCTOtDY4zuZa9wkgMBdyrW5mzIsf1lxETEsLgE0pgmyKuRInlmQMDdIzRCjnFHgREp5DK5dTi9ZzszrnqKLhR4UTDcNA3o4Bbgqrfe4yS7DJ1mFy13WSc60aUKe1AmzaY74/I6WUAotW6/1wqJTSpR4wWb2TWolo6HLf9y9ub0QkBcuJxJ2K1lBu9l076cana5rt5WWzJLVKDhGJx7nqTM4pcTs7pabzrcUoCTNXU6b2LZCkwBCEXWihs0sc3kQk1I5RzwTYPlEoeJfbAHHEcu62c9FSJqyz+2YabgKKWmehFFgxMwsBshGKFgirakqZFtuvQEopXZ9UdT27Am5eQ1MgkutY2jApN3IquGHO4jYORZKqzrVZnnMSROioe0uPAwkxGakqkaS+ix8312JWq5sI930fr+DuXe6P4wngvu+nsawqrbCdu7stfzIxU6JxHkkgSyS5VYMaESVpyfFr9qdGp4ZSuAN6EmY2p4JqrVaFmanVnDo6az8JSOGmUIdRslXB4ZGfhXAALeNMDp6FhQChDbfUyVr2c225OWYWULzEsk74AuiwDOHycZzjBhPi1n0zS4kbZYYo7FfzPKaU4kxrZqrVxFNicl7KXQ01bTHd7S+WzJo2amWQxHgJzSazSKFDWcBrCODiTDmLa2hiKvvJiFZemgWlrn8L0eWJuX64bOboUxFzU6k0izkxc3IP4kektHLO4u6lTOZ1qVb6mCvHNewkhT5onmcS4ZRZcnULRW0CNqQDE9XJjodeK4CLTgZ2n482H/sOTCH3PsEtZ0mtq9jOk2zgCDUqjYQQps4GQBQW8rpEcqo7JKnqygToUibzvutiJLaO3qupu6u7eSWjIUhSVQ0E4XB++WpLURcRJrdFZkACBVXTJL2qki7Rb62KSZRyiKEKGjWJXOGWnJAJQE06OlnNmnYf3M3T7hLAXdrcKvpu2HDqj+NODcBeDDZVLrfmt9jI/iGATb91cDGvqgavpCFfokRd15GbjjMMrehzLgpOWXWuVlIOuQAxM4Tn0xz+tGjcRyXekMNFF6SmrOPnNWHal4juP9lPyNJptfvlN8m6sxStazGrZ9sNgH/np/7WP7cL4f/l/y8MjqzKpRRrkjFaUeR939tsdjbqWfvrzr5+8lVKcP45f0IxEV8DgITU/qCtyJPIWqO11b3COAEIPFGE21tzC7qbOnHTfbQqJcXouBCwAqVax5ps9cKs23+84BpWEj31+M2VfSA5xTOfnHLOvJwAYggf8wwQxY+LtgKvYtp2DV8SNbxkfna3JteL81zOfarTbKaZhQxr84hDg3sWw0EOBpG0oceq3WAmZnF66fta8dpr7R2kEqaGbwBTHBmDwSNdDu50W0SKgQLjmSQ1PeHi6uyCvbqSeLnl53pD3cRyX6tIF7q3AKM2YBgFnjqfQWGVAIfBcB/4EhYhmFCy1RsJy9FOUkxV2Txi0qJHI30HVfNwNiFlJHFV1Tq5eswwue/3++3t4emw2TDSsaG/GGBiSomczF1bN9Q9Za5lkZadmW/NDAtdtfWVa/2JXuYq1j0PSI85EhHhLMlvHU/1KeuaUgukJRxetZiZdEu2i9aIA1sjA+A+TRM5d12Xl3y1mFr4Ek23dveISDXeFRGJtDuTarUmUiNPkXlmdce7x5cPvvvRx3dz3UWbzHnIHYACzDCptR07c6ra5Kbui8KNnB1wUzUh3+22cey+u7vb7PaXu8sXN7cfvv8BgFIP7779hv7weaVp++ru1fdeA5D+7E/jMKEy3NAJBirjCwB5oz2Px9NdPzwcS7UsALabB8PJNw8fX37uM+i2iHtsqiCC6LPyQoRNmhk1o2PKueftG9uHFw9Z9gCAHWbbP/g8xufH6x9IzwC2w/7qwWM/pOvr6eoL72GaAfizZ3MuN2UsPF9dbRGkvU7G6VQnE6Fp8m7IMbnrd7tyO+a3Lvx4JCGwAcBmN1A+UplRb73MdQJw8bm9z0obelHHkZBcAew323octdYpGR5uy3wHIH/2arw5DE/yxy+euuPJ463WEQCSQ9Jm09+NJwaGYRPHsuKa9n3udreHWec49pf+oez2T+Sty/3hiP0eADYDiDEX2HhHLfyIxxd6O3Fm6cUvKHV5ZgUw1ZkcPSevoy88AvIA7auQdCSbq6soZZ9PJ7LJh4a1A1A6Zf5kM3RSq1n1IQOY6904V9kgwzb9ia5Q9RR38n7XnQ63n2a+eHgZdsbn4/h0fLpTPHl4mV9/+5I+B+D06dOL7RZdBwJcj3UEULMjp+pVrdbk5KCcAfQi8+STTZ67LqfT4RZAN+TUu6HeTje5o70UAE5jfnT1+NHD8cnuh9/9wfNPTgA+s9l8+HT+7vc+TBe2e3t7exGk4Ek7233mYvSSJUH1MN4B4O1gPZuL9d2zcUJWAPuu7954c/+z7+45gzhGuJgPmE/oOuR+Oh1P4whAME3Pn/k2yZAmqt2m46xh10rUbbrNUUdfxNtkDomwCTOzLN0aXsjMIufJEUYgTqSuZirLCiYOIhWRWmYviWkAcDyV3e6Vd959iygxNpkLAKNNynvkjUd2aXSoyZKzLqFrcYazltfWkliXN7BkKLjzEge16tfieJBZztUHIVB8SbmwSOTip90HizBxxB6yLIwAZ4cTGORVY1VPLc5jMkNKKcaVWCb7Ly3s5Mys1TVo/DE9A4c0IKTjADccGJOZF9OiVSg5n7lyuJU44TEUkuRQa9VwFEICAqWgTrYTSHBS5+qEnuO82gq8lSESDY5zjW0Ue2u01ll+Oal63DGy7DUB4Li3/5C284j7PQahUcYSMwEWJU2tszu5xes30ahb2HCwTtRbM90tObfczlUNGhMyBxGt0tdS1MzdjIQTLdJ2Q6TcG4EXb3LsqgQSpqoaU5CFKuFLgCufS04iLjkmZNFmyl1e+m6t9UZOSRIzq5WzaacufhxVdXa+N7cvKhusQZ5xWDJzgrktLhsGJXYidjaK7jA5JWIjuHufs6lFj0bdRChsNucC3qKhc7lX9QaL9Cey21aHdTDp2lkdzMTGJlEzwwO3QSxEbhpKUY35cK0WzBkLfkV8Xw1/Ytae/NDGS/MRODhLE/JULaYEiCQIYxkCxQA40lnXcGaDa7WAk5CwLIOlmMW2BKj7g+4SogQFL05hBt3P3rCmI8e8MB6EleJRTPu+I3J4KxjUHO7M0ucU1IpQNMTfUneFCyjJmfI/uriLjjG+6Pb03TsxQBxmfOKFY2JNhbE0X8+XNXPA8PLFoaUL62RRB0UoknAKS8v9I7YkBgjnmPkzc61GZJQzE3TZLNSdzWBBkJVVsV5M2V0oSTeUOgO4qeXkhd0ZrIYcJxmENik+lJWId4RncJYklLXxBmXNcvawVtOSrgUTQrVqQUhoaZihddfz2B11awGrwq5GxNEYZG4ZOaXWFbchIuTrPd8EQu7EcBEqVkEIdnVaahhT91ptVYqF7cjczbU2TCSDuCo7sdUtcY0cQyM3UJd3u30H1OtrAHeqKVMluSunvH8QR/5aq6qWasYiOfV9H7rmYqXUObMYwRexhlCfAgroKcJmAIANDnESAnjhhhLT2lYzXxYx+olSlNby6k+kqMR1LmVOKdFCmfTlDacuE5He6/LoJ1Qhf7osKm6ARzZ6TPhleZe8iibuBXWBK5MUK+nquZi1RnSNM9330Jvs0sFBbW1LPCxkLdT8oICHK4msyzlx6y2REQtcvSWVKBbugFHEKS/FoTO1gnwJxlv6CyV0dsyAN1XFWR8mFndpUTJC67SnfS6RttDYS1re1iYgwto8BiCsrlaKMITZY0xkyqBIwO2HbhlGKTUJlDDTHCEXXVraz7TktrTNtelr1F0t9L0sHNihkBq24VXAHSjkFiUYSw025CTE5iYkcYpyr9VKNc25X71FJMmZ+tzP87xuBkEPEWnBvdb8oQhnaUpJUnPTLOqeOD2rqp2HpNZaowW4clIl0brHUFvd6Iyg402lyQw3dpIme2myVgE7XB1WNKXwUwNg9diAyGobDDK7YwYhiedE2py3JJ6msSahJO5NjRsoOoiQNRVSWzTDFBcq4iWmPaJNxNV8iVrE0uBYiPSpyRSZSykhZeTG4JBFEUKrgrShywgwjzh6bk6l1EYEOkboVqgwDJ45etUNi0yEAIKsoFOrtqqc9Cwpqgl8zESYYKqozcKNlDomSSK11nDwdolN/eH+wQ+ev3h+d3z1YUQqJi1j0Xkc4NTbOLfKtndzMjZ3hWqIbtidBTA11K6TWuY4iz+43Pebi+/+4Mf/zX/73/29f/AbAL70s5/7z/6Lv/nL/9rXTnqrxjd0BFBPL3wqm7yL6qgcTvN4C2ADts4q/NrnG6vX4wxgO2z2kI1brXOPWmcNWce2Hzjz7LNQH7fBqJE2IgI/zdNYZ54rgNN8qyTlg4/2O+57yxJY7NPt86e9X6bN8OHNx/U0AXjEtN1utnlk8C7J0xfPAfQPLysbiac+k5aGNyZcH1+QdbvcTXsoauuGVFS2vicG5jId6zHuMWUq83wip01aSdo8a9f100Wn4I8+uAHwiK3bd+N0WwfQVj4sN3W+A3Al2cwOL1Ryt+v3cYPVcRLJnuVYRxL2AQBMZAT5/KkQjvmUrAAod2xVh+hUbpYNhyvtcYfZxHsjrz5WANhuth1lm8oEKwQPgyhD4VAktx6CUxzQS3GjlAGM8xwrbd51h3IYCdnBxKYM4FRHSnx1ccHTdH1znYfdplssft3wST185/3vvk5vhvogb/q82STFs+NNnWsKYQjXsd7lCZPVSTALAHjiAV1yO02jDJw2m0/mWwBe9Kq74IpT8pNOgdgsVCSx+gTRLrG9uI3jpvXybNJ82b/2Z9789j/7HoBvf/2PbuVhN2x+6Re+1OHZoX4I4MGeP/30hfjAw8AKUgzUxUI3F60GYULXcsBPVk/lxTQrmKQxdEADz/V0UXiThqm05Sh1XZV82KWZTZU6XlSpSFxpPlVKydmaq5zBxFbVA9XWXLhNDu3E505PsDlBq8Ln4D0RMbS68zzVYXd5eyxBUnSnWvHK48/Aej3WLpbflFVo8jp7cZJIc2AMcRIzwGi2hhIwbw7yZXQZkjwzcm3H9iWJgDn0xmLw6ho/K44QRAR2Yg8j/XkAXtRdrR/NJM0G85Ilp5VVRNYQRoH1oNL+usVcMUdCuDZs5wIOa7NAFnicNOM5F/Y4HYHBjXInQkYeR3Q58/8WUzHmYHzEmkxILGbqahJhlouNRUAeH5Bb48Xg7iZmDJDrkhrTEr7czZ1XgXFUp6q+/HAQSdelJGkuc1Wl1uIRSalqLeO0RrO1UxYlMEkjHkallIjZwWH4cFvmOk0tb7VqXIGUMoxM7/0pS0OKchYOCD810UxziILDrxrX1txBQoL4nbWnxUki8LW6rv0gCgswJCTW60YMRIDIvaMn2qzm3s5RLZxRPRFRw/XFUWRlmclZn0u1urtwRLS6qS/SkNUTEyLUNhohIluh73wvKQcZmcNowZxBTck5sVjVahoUthhNO6EZhNFwAouRJzJB07nTPmofXmUC5gwkFic0/AQRcegRiJdeaAyNU8rmZlpWK4fOFXAnGJm3jkQMhcigC+m1jTQQx9Sczm1xDZpYK5MbIUZWRGRkZJSECS8ZTDyiMXE+CYpnzVIWtybEjrl0RIoQkcFWFXbXdyGZicklpexh82F2kobG8/ukGxjJUhirakCP66KJaIZ3Z3eYVQelJYXKzJwamkSWcfo8zxAmSnFlF3ENGUfvmNBaH+3Dxkku5yaZscVTFkOsOCdKShYeDY8GSjOD8HqWvQeXrH006lKK8R6ED3VsiE4OQhCFAgTwWmtVp5Q5GhKJmblCweCuiy9jmnWenbGGMwSGLyVTWPRsG5XWmQxWjJKLSKbmE0KZa3UjXvvX0VNzFpmnApK0qAxCwrOKueKQGaaSWA2igA0/OoHdYe7xfUVEDqcV3Rt7ROR817b+R6OTXpqCB/o61spZTZ0EnonBDm4mF66eZzBBWS/TMFYFkFMZuk5I1cqsc8CYi5oWK51NqUspRRGUiFOfckfVTeFrQT2Nk86VcxfpudHg0KoESZRYzCqCH4QCiJpbEiZzkhR3Mi1QV/WGaISwM4GYrbUF2+Az55cdf35vMlgCilvlHs6ApSuqCzpHcgKhBpZb5E9dg6PMM8cMp1Kpc6SsxbM9TdO5pCJEv0vSh85VQ84Xag4HONbuVi23NXS5fC2vBOaukf1JnGTlLJi5quWcWaSWFnoknCkJqaXE7rJKEsyrOWCmbdHH0p2qToBKBJROZe65S7mtbtFTNXhIInLOphinKX5Wg02QSO62idokBDrkzkiDwRFXZoEhRZLZ/cwhcu+rGYxbu10VTAvFXaqWuNcXmDkb1DS6JPl0Ogqhy8lKFXi/GWKfm+c5QEdmVhHjdC5UGExOcy3u9NJxzV3Vox/JzGYwV7XSll9uZzJ1BMaGSKJxyHAW1lJ1LpwlB+W0I5Cp+jzPqseOuxiiNkr5GfI6PErM6FJyh6nFEt/1vVWda900d0a7tn3X1VpBLLy6rFXdjJwoPLULrd6qGbmnM4tviCYWNXKStcliZlqmwIy3foSv8cTsKA2zymrGu/2lqlY9RZ9r0R6zaVy0NgN0ca9qZstG23YQYiGiUopT0w0RESt7c07e9zND5RSNniaUMCOSuPdbI7ANlGQdTawpP3EjkTOLVLt3yqmWxGKtRcUhOLrcX4nINJbT6UREYQIEkHK/gMxbdqC511rNaLPpy9Lmj5C0gLrPdY6zo3RbnKbNZug7ubl9cbp8BUAHv8g9YH3fp347+egRL8cpssAIZvDwrRCTSDJyMtZlNTgeb7/5nW/9z7/+d3/rd3774cOH/+l//h8BePPdx6Pd3hy90rzZJmMFIjM1n7RGp0BV9w8uAaiN83zwnEdYvtwMHvtZYmJ3nhTcE20zAHRFM4+lkCQ1mOfQAYNYLejAkK6j1AHQo7pQ1w9Gs858O58A5G6oBmM/zUcMqR8ygM7p+e2ntk8sfnd3d/ngAsARVTYZ5OhSNo/Wfi8dssiQP759yl1PmYYhgLvl9ub6sr+Yy9QPQ3RCncWqanVnqjrFEYqdnP327vr5pNz1bz66AjDeziTMHTP8NB/7gYZhAOB1smJdn5Mk1QJru9RYxqq1HzbKtemeEoP42fFuv9nWTmYrweDYpG5wHMbDqDUkkQQtqLbNpcwpyZDy6XAA4GWsLqfTlPqtE7XsIYGFRtlBZHnT6MIJgiScUz21PC1j7S5lmqau79h4nMbIx0mdXN9+0jlvLwYnswgah7PTg0fbzUX/7PpmKxcAekvjXPp+k3d95jxNBwDDZlB1VTL0PPRJDICygWHjNGw3h3ospRZKsU9LzhV+GG/6bjc8iPLeZ5mP02HfyzyPDy4fAnj64jrnYT/woRyLd//Cz30FwO//wUc//ujwxbc/ZxlKNAkAXNfjxSuX81zGOgVRuc8SktfUJ5v8VEdJfeiDOGWDV5udTOFqCmC2ef+gs1FnK/1mmEoFcDcdapKJvBJ4YFsoA4lZJLmFoFtdaxQFuRmuWUSKNitfotTkk2gIxlJmEWXm2EVzDL3dJlV3lU5uTre7qzfvph2A8S4N28ezslbvu4vG4ICpmwslSurUShe4aYSaGZhj8YxCMbLbEostsHAEdFPg7tUiKxBdl/uUC3O0/msNC4ATNeVw29jPxKSxKy0RreEPZ4WdU9CIFkQiPPe5RVa5grlLCU3FMLapoLf52L08083NmUlSZ9Sc+QQSYRjmUoU8LK4H0Zi+AAAgAElEQVRYWhRq5gYiyqs9NhR0TOenrC6xqicGs/BSy9VaR5hIrrVa0Ra+llNKiZO42mka89I6XzSDHrzDsC7GPznn8MzGOJ04aa0McuY4NJdSVCsThQPX3Jd9NkMIJKaqqpthaE4QWlGIbQ9Sc2FnSYZaxhIhMZtux45x0j6Yog2AF2+v+QhS7laRY5z01jC+JdICLCl47Q0rToGkZbVaq8U978wuDX7sJO7scduvjS8SklYbMzOLeFWlIsxRe6iaahFO55qd9TB8Hq3iXt0NzgIK0szaQ2t1BnM1zFrWqTsT3I0I3aKjNFVir2qBTF0nbULS5cHdhSh0iJQkpaRaqgN+37eI6shda61dCDxhZR5FJElaIgRXdiYcBMcShRCJruZE7GBAW5OFQELkGn8mMQDKSYgN2sTUAf4EyD2l3sjMLSJaqxqRp9StsSlRRWZKBFMtGuSykMpHmu5yoo43xmDFcv4xD5oYO6JrU0rZbDbRGy1a4SySVXUax+rIQw9AEnkE00rC4tprKUsgJjZQ/AgIpT5rLVqM0WR9nJNF3p1TShJeV1MNpwiHuZuoaItF1xafbKoNWhfGAXYIkS3HHrXCzG7iEdsd9bZpdROSBro0vz+5LpLbqZZwt6XNZTG1ECksnGYhhrlB22gwdCVK5i6ElLIpUtua2/ozaw1+ZzskEmdJ1dSN2FHbsm6cmIlgVtgSb0MBjbqx+UDzycg8dL5O5OZaiipgHNQYAozmeTaXnHuJYRow1ilGy05xs8+BB5YA3BOYI8ixGbvCZLFa8k2h6mxgpjYl5dgLrKq6Q2OyvmA1zc1dGZGBoACsFicwdVlyWfz7Zi4ga6THs7F3UTPmyGfupfF3rBg7E9Rrz5b0BGCYaydCYhgPVku/3cTc8jCPPOSH2y2VFGCCaZqM4MIBTEqM0nzcicjdULRCVSjgO0yGVANb3IBNzAQXIrHzNDSnGvFdTTbeHFjszAROXXAj18gVIidng2JZvIiEidA51Oa5oRX6NKSUvLJwLtbcNE6Wm7S8UryfP20Mjrs/+OunaVwDO/4f5t7l17YtSe/6ImKMOdfae5/HPTfvKx+V1/moLBdpFxTCdg+JBi0khEzHFkKiY7nhViGBZAv4B4AWEjIg0aIB/Au44YYljCkLVKQpKtOZlbfyPvO+zmPvteYYIyJoRIy51sm/IFOVUunkuefus9acY8Tj+37fsiy8SHz6zGF407iCw58Z9t2y3vXpF3CySJMiV3WvOfRqPjSO44Qshg/ChUFcBMJdxx68WqvY0EKs6hcpGmFZDu7eHs6VS3R/u9JGp8EV1mQRIgxTMIElzBHt3J8eH7O5XWVbWApziOJmjQLCYKGs40LscR2q9nVd+9YArMsSgeQzBa15WGPkErrTrSuamRYugRFx9xhPrOvaWpsNpARVNKgcZT0AWNZbNXMbcGUM8mxB3VP0GJXNPjNLnsXw3eq2wy9owkETBuOploy7NS8MH1KLDXUnEYkVtxki3zgSsVJHI+mmISJojttFJIqk1hrI4i87Wnd3IZe0FI14EpZlSXVZxgvRhUFLHPOIGUxdFYH2xEVcw0zgOcSRXVcSOp2g0Ethm9GtUktPln1yH8x1WZZaFlVdlsMpmOTh8hGJocNS1ihuQ78jlXvvdZH4zYfj0VTNvVz5j8KOsW3bcHAtezzB1D3J9TgGrqHvCizcPtonLuEWFiqUEUBJJBWRmGrP59bWsg5vIE3IP5G793PvYbbKRVkJX6g7GWGPpz6f2qMnj3vE8XlOauZuJDTDCrsoLeP/N4atUbPS6jf3DR+fTy+2V0txAL/z5huH8+lY4ExnqLOE4ag0t94Px6W18/H2Zov4LuEez6uaWj8cKoD/9X/+n/7RP/7f1M//1r/9b/7Nf//ffed33gWw4eHLl1849HBY1bb4ywb3pG/jeDyGRCjU2ma6HhcveLDtrBtiACelKpM5sSs0BMYv71+tdTkcH7XNh5Lwku7lQjbORLgQXgAjDNMxxvG4em+Uq9kyhsFLrbXp/boIADufhykdj0rcezTL4JVOD9tKt+tStvPX3juA23K3yCH2SLIeSuV4uph5PRzUhrk3bZlJVEqcTsPc+ihRmZkJCFVGiKEGABTlitJ0NFepWFYhCmvY1kZXE6kHaHoTIt9FRGpZVWdIduDLnIfbHiho541hQsxFulufoyWpbEzMYHOzFLutS/Wh29bW5dH9/SmsL+taiWi0c2G6OR7b6TyFx0xSQKQzAq0e6kM/ARb4nas0eAp9pA4TqaAKoJkbpNbVy/LJi5dfvrgHsC53777x5uo2tldSWy0BJyvnky/LszGKsUTET6nez89viomPYYPIZZk47RYpkmJAZjayOzuRM4zMl1ZjItBkjOIqYnRj/TGAoU++fF7+v5/++aHgRz985+mjDoDw1VoGYRAqA+30IgYcCi91PW9OKEZLqO3E4a5KDdAAPmRHBBGPUlriW3B3XqWLJ3paL9yBQgXA8EESUyY4FDrTMYkzMQTsRoZcIcQrNnQj7wzyIW5cJbFEipOXYdUbDt3eO4+3AXz8WeXlLVlu1ZmpxKUWXu7cmYuoBwO/DHUjlsIGtJZT/sLEYn1rINmzwy+7XNcQ/2eX4j66MfNSFvE9bJGIuI3RJghtXZawNpgNx7T3FwoL+mFdBd67TpOgRCaL2XCdZdy6Kvx8ak5ca03zplMRMU0jQHhXFd5772Msy0JFhs4g8FmiHJZ1O59zfSqViKKIX2qZUAkbI7hIlZljK+MWSn3qfZhZ5GcldZVIpKTgPP5qmZ/qAf96zTgJMJWdd9678qS3XigJU1xJNLGp2Zb77AqIiLjWWQqLOfU+lqUuwYHqWyaaman1nDd5OsB3KUEqt90JdldcrfeR5nZL1aQw82U2kJAps24yg2DctZSybZuqM/NScvf48PCwrqv5YOZ2OsXhuawlInVrObQ24ibdc1u3rsO01DV++CIyRrO2MWENgRJTM1Vyt9A4cYI09UJej2+2VtnaiYS0DxE6xNoGcAWBS1mISN16skUgtTBTLJwuYg3VZZIgfFaozMxGc8PhOi1UkdHYe29jlEM+itbHsixCvLPe3KzWGvLn/actpSzLMhL/MUGYofDSLiK1lof7e5nZkMnaBBNRfODem1AmiTjFDzuRrurM7IScm3v++X2kJ2giZZ0ZkQ1fpgCeubTWVDXQbzmxXSqExtaYqEphu9wL7j66rusa9WSbCx6AWeRFP0dnWwkFLk6FIVTiF0e35mpOzgQiC08QcyWcX7yqQTKuMj3LyXkp8/DU4a11IpG6BqCPKariWC5qKYWZ46Br27i7e2zJIrHsKqEhsxBmVY23eH/Hc/rZus3yby8J3O3cO4AhVUGuoxIzKPPvyG9ubtypT3NZtgDsQtxau7m5GXn8pnQa9BqKOE4Odydin8U2uR4LmLGpSS09hE6ut2v100t/+dVhnB+LBmlita14L6F24iVOnlpFiO7v75O59hs5rwCxTxeYBoPDWZjZYqLURuVaREbXOdMGCStczUiYmUw19LAhGxKusUUbE+d8qNWh5BA4ZRS6hkXQUXz6BkTI4N26xmOWxJMG8KEuRUSHwb2meWcMbaPDuHhZOwuAVwOvhncuvN6W5WhcAQzmQaQi7lJUoszsMKqFqsThcDweW8uYjhn34cQeYx43W3mNIn94UleCui219KYAyrqkNor5dDrVWplLjP+XZYFh61scxqXUQMiZ+blvAuYqZBhxwDmRWyGwo5unQAne2uBg3LpNDXhctUaUg6G/9aO//9vF4Ni2s/YuIgj7Xc7XMMaoVWLcrKqh1YywP1Xr5033BPp4TMhyjjD5T8wghoCcqLLE7RVYu+hN3XX6TomZwR5haTE2i0o3BiUiEgJCU5vJveaeXsEqzA51s9HV4SKgnET03sUvEdNzwOH5inAye5yJQTYjledCTKJ2jNFytPHZRYsgazjbPYTuXsriomYWrcssSqqq+5hXFMC1rLWIVHKILABaQNpSCKs0I8RgMXp0oQv/9RJwUxjRyKY/h0PoceWtVabCjMjNU0O3ngHO2rUrERWWOMehELgTO5PuGOvdA5zBS+nDBEaSXyklrLmFiqh5czIKHW0cqZ55TiFbyCF6t0Ge6Je4p9WMmEjE3bVPK7XnsStSr/J32X2YQQS1VsSbP5oDtRbzy8WgGlIjdrcejzoASi7psixEtLUTgKWs12kmOlxHENrs5ng4nU5RjMaaqPdBRMuyWB9hdLw+tQ2p08HrT9ReYppakSV0GYkNz+88hRsTDprfo5l162bqGNnzz3B4Zi6l7s6y1jamsiwLsCtXUdfS+lDVHsqzXG6G5wuRaJhaWQcZMgRKct6kIMdY1/oY5asX56/uO4BvvPFsXW4Ade8wi248pK1rra21ui5ba6FQff7waqi++97bn332yX/33//DH/+V3wPwV//GH4z14W//B3/z2XtvfPirn3/x6gMAXqnbvURbhwhIzVxF8z50rl5L2KV4KLqqF6qyVEQEiY3RCgsLs9mAA3j05PHW/aH7sj4aZzs9AMDt7a2yo96Z63mcoKPm+mucWr85HoeZGhUuAKocyPoYRtYBf/HqOYClyu2TO/W6nc/GqEuu9YRcMfpgpqUsob8ovTeDqytjuJf4FgzWtatqPVSB7I5c1TbS75dSZIn22Ie1eDxCDjAg7GY8QhWZiG+wkXApC5i2NuKPWmThQsICMpEMTPMkKQPmwxPgv6wEgzMpOSOpfgx2pipiNtrYho4atwV5QN7vzycnOi5r/LRkjlKY4QyvcxFqDhqxto3zxJuH75lEQBSFbMQAioh1JYHHHhIgBVl3hsFLxaNHtwCe//rhg+cP33z7zUc3a+vn9CqWQuv65avOvL54df+Tn/wJgG+8ffu99995OJ2f3K6HsrR2FqsxXR3W7u/vlwVMbrKLFj2y1JnqiCGROWBs5m6OBjzEA/rWs2fv/PXf/+lP/+Wf/MlPvv/9dwB897tvDnwtztpV3MuhbL3lHpVoXQ8PTUFu1sOyzuQCBznYlmQGm8KHRpCZWVpvUUspUBjMB+AyX1fAgqdAHsbc+BvkINiJRNb4CtTMzDu5WJJQmMtoZ1Ahp8I1ZiXGMKPu1kfrclCsr84hBXpEcrMcjsO0a/AXoGwc3xsAzUhvZwUZUAxk01oQPfxhqezm4OA0qyFjxcIvQKgyj3FzI3UzHcNsGg9JDEMNO/jzvPWlCgEluoWcI0AxoZvBOcgAvBT8p1OZcnSuGfQu5BxrhrZ1FcuQC6bZ1IGYIeJ8FbUbtA8ihxNchKesfYjUWleCkU0tEgOjO9xVelAwACcvtZC7GBNd0Amafml3JjdOYD4uUX+TG4B9w+nwubDHVIlcRYPmteIc7pPJQ3HXCwfNKe7BUPsXKSxBGUtHqDnMbESwLpPEYBHiYHcfV0oHLmTmUDufz8KI7W6holNtHoVffFwxzGKWUoor2jmYaLy1c+8jtDlRYhVmITo/PCzLIkzreshtU9PRDW5dzxZz4f2ToWiBJP++VIaaGkpdGRZ3K4jrumjbwtoppQKolRXxo+Y1PSlvYqpOMPiWKjMwFWRQHSmyU2KiQGtxCJxz4+osEnxHQSYXB/pPDQrrWytLjeWBE7Y2FF5I1lXCL2baclsrYKGI0jSCAGVqIvaFqJoNUycxM4+iRYTIIGkql5IDuBGMRpKA+Eax/ehwUO1jJFw/foBS6iLSvMc94j6iJdtt8Pn3D8sbjXSbUITj0h5UROlRMtCEoG89OO7FySe7lECxges6+uSUReulXbtZKTUAEK0pxEtZRNjVx9Zj4DIoOlsxSlWX0xigQz0IeQRSxxx2F08rpKTYn5ZaQIUkqtCUjw1TciMCbBDJMh97qJFn/OxrPneYX4xKF3td8gGZp2bZ/IqVkKWygB1MZZGykAzuiQd2mCtc++i7J0hInCG1jDGiupgdxMXQF7NIIidyM1MnAmLyXkkEgwnMMLDOtq8ZYH6oR4YRIn9XVVXInRErMwACZhd3l1qRbrZo5TyjuAGj1ErHS+JM4eKyGOibQ4yoMLOwTKlFOAYA88wIydOenKDWDfuiKOaNXpgjsytbXHcmKlyGxqDOADT1EReR627HWAoTCcHcuQibecayYJiZMgjK6Is7gDuiwvRyu1cz7d3KAmBIGczOlbmQLkst8fhvY2OppcrY+tdffnlY72Y4seScWrMSYWYqBB1d3d2lLjPN2to2jNjMPKMtbO8L2C2ORGZRqJAYeWymk/q/LG4wBjsN04AMEhG5UREni7igHJeLE5Gqz6R1XDNiXDKY9rfLokKuLDlCo3RaZFU9RqQx8xg910SVQRHa7bLzv+BwCDMzuStdvKyFwOQMC0lcji3MzNXDN8UZsQvypM7E4x1DfHOQW7fBO4ox/FcOh5Nw5aAiO2ACcqkh7c3ncjlaH7tfwC9GPgcwettvXxAn0p8IRoVzfBut+xz31GuaZlwD2tsldxYCRyni7ENb1B9FCkHGeRSpnJv/IokNVcTUAXCLoGJnYkJEluXPFbHqDDgkncYgTZK8OiHuDmKPLyassDkQJae4RcicYzwcidmsHgORHTQDj+oOJCLuI+UP5sQcanMJxnbGCHVmLiKUmFR41IUgcwMTS5lNtIXyUMBh3Ux4rJOaCTELol5ymJkJyTWeNoJ9cnxjtOfJmxqIw9CbQVuAu7hj6HAjEZkWKtoVT/voR4S8MLGkfSlQ86oeX4ULERmUo4sWtN41+EZ0BYUK3i3gOlWCzEZQUyIT5nRF5TgPNOW4APrQw1GiDg6x6QSSJxXHQ1SQV5xb1J9MQmVS35iYRXwP6L3KE583qBsFVHXf4RA78vEI3OyeuXPlw8u3UoBqIy45tU2Zbo+3j49P7NVLAGyykcWwjIiOIrOgHpC1FNl0LIf1xeklgLOd757e/eRn/893fue9H/3B9+otAPzlf+0H3/rBGxsePvn85e0ba7MzgKZKhaQKidMecUwws3KsEBqqPJOSnDBgW+9MhbnkX38omy6lCPg8/Hi4A/DiVRteyvqk+6Eejg/tHsC/+OWXpdyMYSx2czw8eXR4Yz2EdU/sazVlMqZItAE5H8oBPJxdpWwW+iA/n2zTxmVZb62PhyDBFCKCmyrGGm+oeuvbthxWrlWkRPl+3ZMEHDCKS8uYaueACFGJOtLdR2vmti9eAq4WYnVgAalLTPdViLvCr1BB61pV1Ya11kTqfGZCq88efLX4YJUIbIooLHMZm+JeV3P2UufLr23uVYgUHnl+pl6llGUZ2l4+PNT9SjSAwExMHkp7spBtM1m68XIK4I5JOqDXKbwx3b5ZliePHwF4vOhHH3z08YcflW+9ffvo5vmLLwC8vB8/++lPv/WdH7/55t1f/ORfGgqAb7z9zc+/+PL9d56ezyd3XZYoS/Dy5SszPd7eat+m2AEgiw0hQZjLyAxJAW5gCgwmjwGHkC6VTuevf/j9t77xbPnk1x8BIB7vfvPxQ2sHrn2cb45LcBxqYXemIjgPx5buSx9FGKymjYk4F0rMM96MKY5/EKFQzBw1aQQX90QC0hg2AWmGWJS5+2XlXpkLkSdBPNZcSD5C7DlCgkbEMXFpHY4KqqOH2u5mgFV1a5tTzbWzW2HhVAZIICE8vAWREOHwixea0ogHj64yTyFmIjbF1RWgieF0Vx1lJkaZeddBXLiWZF7GMD3oWEyvPzNiCiKY5scYQ3cjuJMhBxy9RebaChLN+EUsh8NlQaK5VtEIdini7rbbKLC7Zc1EAMoADrc9OWuMkQALxCh/x4TvDMWgMYCKhID/ckNNFaf7nBVOHUeINGeJk20tXfDkl3dHeP9g40sxZqYZwhpPylVs6U7WUGEPx6L2MUK/5mTwSFLjafmJi9LmOnhe2YiASBKWwh6Zek46hplFnsJyWGIlsEZwhjkBwpKzUXYnK4uEsiZbtcyVa6WUMXSWPaRqy7KIyDYGz7qFOd2RZsAsM4jRu8JMlopJK3cfUYGFRz2EqwYlklor1EKqEzm1hWWolrh9ZlatUJRGEhS0HfE5xnD2hQTM4bB2jV49tM0ZmWxm7kYeorkCYcsSxUCQIgQxaLZqagFxFWJmek1oTLk+lIprwHmRErjTi0ZgpsTty39JEHExM5jGUd9H7AuwW7NzLLhz1j29QGY6cbZ07fPfM3HzGZ6FWSlLaMZ9uqL0KvHwAqZlDs0LSYnlX0AWspCj0OmUPHzIaE8UwqwThRnuCCoBpVYayXMoUrLgAhyxy2QAPtwzvLOKuDnHkBWeJMveVYRqrZ48gsRWBdbXYk3KOVaN9a2OQVcjD87xkyUKJ0XBiKUlzHaEUCJTzciZSzKH1SjzIkW2NlJKHNZpR81cz12aGPpNL6WWUto29kyDSaJxCeEq8Ti3pQq5q7fpZXHq7q1VQiVwhv0ZWWxixUnGjulxgFBKAVOfHD1tI7O0o0wOvBSIQNq6ESrXEDv79KRrbyQ13xomLkKcNx4zQ1Px7YCawkwuSRcYY1ihvHQyq8E9mq7hYI8yY5g6GQWEYrqEai3MJbK0a6nCFCrzyAWrxE5EyAHcKqUUqrWezU/jfO5nAK33+65qgMixPjrc3AKgKsSQelP4yLXs7GdcgkAJpPGFSIjoixQ2MytVIiGkDws9+w5+DloTl8oCOJ/P5x23F48H16rzxSF4YeIIHKa9kICDAjhwce4jSlPq1vYjgpliWep7FfLbNuCQ4uwYNkwDHVR3sldyXOwqwxJCKAQTooCOAPARHOnoLrIZKEmCcYVeYKWAEkPNCOmomL2x9eFxRJqnhRuxBgEBobmKyswJrm7mRbguRwC6nWNeUkpl8WEeCaMi0vvYJaPZKc3zrsiyX/xmFvEdIpXDnJhocRURzETxKzw7orO8DpZLN6OVfSgLQqHi7uTGVHbOEyOeINcIao8pPrEIE5yswJL4xSB1EIlQQRoe4W4Y7py53jOunoh9dvL5aKrCfEAR8OFlWaJubqO7Zq259/w8b1YR4knccTWRmH0pTSJdBIClz5muVhlXHo2dcx5mwsypmSFN+20n82MMPhARDzceO/B7jpOkRt7t/psDccqlOLT3dG2kf6cPswvzZjKTMz49hBvxqhNnDE26bHrP8SUZOE3O8cmcti3e6m3bPAQUpYRLOVJ2JYdixcyaTcCXvRY9eB1kM5c/NKeec5s9ySZO2B3jvleIr8VNx+AmpEw6UVKllMJUwooSt11WxsTxCe/xzIll1ShP6TWGLkBs7DjELsXtTDpGl3rz1tNnNhzAF7/++htvPRUGmbCNw4SvKpvTOG9+8+TR8JGxIE9v/9v/4b/55//XH//Rf/z3/r2/9e+sBwHw688+vHlaWMa5nx+6lbUAEOOcPrvGJRKVirrVpYb5ouu+cyAREi8CgeUhA2KwMEjV+8Y5y5enZbkzqr/6+POf/L9//MXXLwGsx7uvvjptW3fXIijQp0/uAHz//W/+zrff+cazN5ZC7O3+1dcAtvt2XCs5m+qLh+1weALg9ijaB4Ya3Eb3yQ1dUMFsLt0khS2EWqvvu9S5jYmmLpIRSilR4pdSurbsNBwRPTiFi/F67jh1aU2LyDQzz24QbCEXz5AFuQT65JmcJzPH4jQG8HSBwBWhmDAwX7LDw8mYM0wRzr13d49iuAztY+qxTXw+vK9lIV9ItzPyM6aE3TWyEmPc6eaB2onFVhbuhQglZuPOdHr5AsChPvrB+9/9/NNPPvvs8zf95skb7wD47Ndf3j19dnv35Be//NWrU/ve938vCsf79uXDadwdb6Jmi2X0zU0x6w5lBsu+oLjsuJyk5fcYC2+IG6Bx/Dpvgq+hejj6d77z1PwE4IOPP7zf7r/z7fe4AsTdmqeRftU+WmulokgdIzT8UqswuaoRMK+nYBLlW9/id0LNByHIwuRTKW5XzTxd2EOXzjaDOq4CRwAarjOL2qUUAsxANkK6RZl3WKQ87n48bawWUO1CyFAtQoL6bLgVA4KL5rjEXMCg6mS+H4Z8wStMhLkZ8tIgL2mcsdy0Idt1BrGkmH+oqpubVstFhSw1zkNyh1P6T+fpG79sk6wEZ3fTkVMWnvAFgxcwE4c/IV4xs57Q04xHQeVKM1bsN071EKgasZslji72tzbIDGTROXDSUoW5OPF+j4+hIQSUqxrjutj4DXuyeoeN6y19qGKnmT+j38IjSewxvr+C5yc05/VfRCITiYJlwiCCMeBqQ0e6Y+Cx+nRAiGxOYQJevseHXX5W9lqPgsxCNdMdv+/urfX9SNSuvStjMC/pmWcL11vvPbRd8TJu23Z3c3T3UGUDWBYhomWp7lBnomRGBkAz4nWIOaAS4eon5q4WrxSA0QcxSAKoj3D/mBlRVCyRyRnk714qW9ox3MlmTxUcSpplC02KiLjbcPfuGe7ppFAuuTvJcoVAoYsD6vGw62iC6Sa1uEJH98TK0h53ukMKrp+Hvca7kESYSSZSjAiIjied0fNJQIlzujDbtDycT6ED2uvqoK6Y6gwl5OsgxZx5+VzAkME9MphD+x1vwYzjYdUNYMo3V6lIjGPMEsQe9WY3FWaFx5hJREI/QESHQz23RBFTZcIws951t+RESaHI0UtUbsTMIN22GilC5rMCZcDdSLjwVB/Dich1RmyGtMPdS6nruvZt05GCqiwDKVaySJ4Cw8kCf7QPEMcYkugZj35+58pdgn5gyGyESDnAGEP8woZk5r41MM3n/ELoDJqv2Y5vS3Yps4WVPj5GESFmITZ4FLrDURlCVDlYyCWiSKmfAfh2du15+SS4IpRfab0hEndjIhFu1voYe4RffjjB25ihE8zQ1uKZZJnw1JSQOyi7ICJhJlG00T2KKcvAwUQiXFGNcikzqJP7TBRgYSfuwwBi5NkV279aKzOajstyKLY6anZVTanmcQlnOGLywuRcVoK5DmY61grgyeoYm5UAACAASURBVPGmAy5lqYcXL+5d7wE0RV1q0WJnd2ehhXMT5jP4iAqXuBcI1lpb17XW2sfYA5iIuNbadFwNHfK9i7ppzxO4Pg32iXmtNb+Fq6wlIoLrUC3MTgE7ApFHkM8uD5k8o9TzEeiqBvntSVFJSpBqLDjmbpSIRfJ9o1Jl1tPmIKKhjSegm2Bue3z3RON4bvQtX+RMhHWkKis+qszUUFdyN61SBEkKdkTCOZmpOXJFCFBORrEjGGNgD6AQUY5b97KZQwR8XRZIKuF87+vc04Dqo7skdmhoGzqW9YbBYzR3DZ12a93dMeIY0viXKZyM1vXoamNcpD6xzVjroU+fcPBKAhPDXBKN09M/JntWngZ5yBnCVCpX064jcrPdLXrZSUiKostT2KgzfEstI0ud3GDuF/+RgoKFrnvnkIaOTlQq8Zg7B5lHBtTi9yQA1I2nbnBfsJhlovWlToJbTHbZh2n8FUKJEBfz+XyGcdhZmbmPHoVV3XV0YX8R0um05Lh0SzELCYz4ZTnAy1Kyasmp09i793F1NIwx4nA31fBVldhKqZsryLvlJzM04x6G29CRNJkaylVGV0eUIuBIRdPkZZc84pMjZwSzkI5CJM5r830ZotkJWDQFhmujSmCTxrBVeOTTJTNFy3l2MkyFQEawybRPRnfWEOAsNeZhZ+Y2Sq10HROUwzUvyIDSPno5lM7woYe6HHkF8PFnn9bjwZ8cb2WBdt1UKKC/bmTrzc3pYbtvr4Lp8/f/8//0n/7xP/sH/8Ufffd3v/n1/adLFwDHR3Q6vWQfvMDdtu0UIe0MstHbGMycSAg1V1NOcNc+o+EixKVWLka7scC5aEcfAFUq66YrAKP19FJ/+auPf/7nH1CVH/7whwCOd8dvvvOuqguXvo2PP/70048/A/DRh69+/en5yZPbJ49uvvnem3d3bwFYH3FdeOv3qgoaAc97dXrJhMPNrVHr+rImuTxTHphqleIIDxevh+WhNQNhDJheJl9ukV1/3SYFDScRZczhp82YNRYzC9O+IJQg3IepdtAIWhGlgoqEi3E66U4aTsMSF9uVUp1AbA5zn++4MwuBI+7Rp4YlEquGt32rFCdtZZFaT31AeFkOaWA2a63Vwo8fPz7f30+yUl7YtC/KzKhUqLo5iZcsgPga0AvHBMewCMN5jIFtK84A9OF+Od69/dabH32yffbpFx5Ui3L77M2nH33y5c9+8fF7737nL33v9wDcnz6/O6wLzutBCL5t97q1UFu4dYeuRYJWkMJpD4QeO6CoAIxL5e5wybMvq+AC5aPfbx8Pe/HOe48AdH778y9OH3786r23bp8+edzai/gcmzKL9O10PK7MJulNAGd+a/TeuXh3h7sh1gkxTLEMZWcO79YO51dCIYpLxTH9tKlhAxHTxBkQzNU11HFZV4nEpe00DGAERoSM4FbXw+Pzw/HVK2M+AnDUpR6UtvV46EN6t4hKAcgNCmemEI931+jcgsOUi3ciM11WAZXI9p6aiPSxlCK2xwQSU2QWGs06Au4Wc3x1630LNXUpJcI+4c4pnYUziKhwJWKCGO8BamzJwr3K8GaKsbQ7+YxeARNQoje7Kp0YHglWTq9HgMfrohrcRgJQYxMwzHLZaFeuUnUncw/mJTjSB9x9jmRwUbbHyIPMf0MtojZqWfNjHGYhATTrlqKPw+Ggqmo9bN3zM0yRwpzH694mZRFsg6TuKcJT1w3IVFkS4IXI3AY4p1qhrmJmZlI1DfmDmYiUUobq8KiPoGoA11ILIaau8QGPNnQMBi+lmOIU3dcqXXP9K5hCM4wxxnbuUaVkKlOtY4xY2wKi7tF7hEoy1sb7gOPh4VxrLVLPp5MQ1rIEpOC4HLu2MLTvTxc7w5yY3T0MC+RciI04s/pmBInb3J6FMGL3cwszWEd3mxRGh5mWdRme7pd8kCjPFo1k94BTmAbIn3HJmK9FGMF9aOfzOUTpNXWCM83Qd66KE7FZN3hsIynjvJXgiH9mdi9mZj5Uzf01f7S7h/SY5i+WUqYf1mTif+aEky9zKzOiWHd5GHvXSe6Ppiv+EMngVcT7YmbhhspWbapUzCw+MYMzedfGENfF9/y7sBi6RXahZ7RERA3Ja4NCy2Wqe4SlRvltFpabYXVZMLsVd1c3oz2LOms/MmLnrL3mH15rHQ4dtreRHnHSkXPnGD7bk/nZEtFQnRIh3wNiopa8mldnzZ/FJ4GZe1cw7Qda+NycIgtlRiObAUbkzERuNibvwxUuxOWifABglo0J3NVi6uHa2sPLok3biciiJxMiBhGxmWtzWV9LKXby0c1Bta4AipecA1OEbMail2C6LosNzWxNwByLFOay1lJrmUHjcb6rWo8tL8ft7DNeMbbjlL6/KJniu6NYWxZ29z604sISZgRyiwKYk9NGBbkJkRFCdCMXmVXMvHERhpAx+UICsuI5rxyGou5Kxce7d/XUOoDnp9M4FxHi5Ti8glkjh95rIfEZP5AKOAl+tjk4bG7x2AvXAFzWdA2Cmd0GMccaMvplYg5BceApd25XTG3G0F32FReu5Xyb9/25p7CosFyM9vEjCnM0/nHU/3YNOMYYpUh8wSxCNFnTEmVWehbk8i26w603KsRcAVTOLyOD6XLOGnXhXin65cCOkNc0Cl6WBkWC1JiPmvmIp9/MluUQW0F1KzBeKpRNR0BolhqyHYvukbCnmc9vkS9JnPuaYvRBc8JCTJ7TUzNzqZwPZSmcGnHej4wYr15ry3PAxVFtOEC1LvPqspggXM/PLJY8ZIyyxxGHe8PZw9Mwh7vhYWM4szMHBgwJWO9p9aHrHyZholNPISLRzKTzKjqcusQOw8zGnFOylMswj+wyoPNwVBsT7ZMCnsExO5Y+rqLIEyGHC0fdLIXQWuqTX189XY2oE6DFiMg+MHNwsLVFGAoHCzPOwfg89yZwWYrkwnPocAjtT93+L4qUk957BriK9N7dPfh2gdBfDmtAMPcbZad4ECFUPOu68gSSb9vmZsUp/DapvlcT5iIipQRGhKZaOHICQzkjwjESogvLRi8dnRvHpqVIFuFmATHhUoMakJ8DAtGSVXsttbVmntnvIdqMcbWOy0zzmu0Ue9Fd7Xm9aXdYBQXy2nEolfs2Cq9vPnkaD8wHn33U9G559uS43vB2ikNQI2Fq27qOZ28+/U/+wR8B+N//j3/2D//H/+pf/2t/5fn9l+T93J6H3sZ4A9txWUGIVbaOQeTex9CxlhrvMjucGeZSy1oSc73jzaKmJhBF1emicPNK9Y6X41LuAAwv//c/+ad/+mc/+/Ff/Vf+8u//SFgBrJWEFTaYHI+W9559f/vd7wF4/vXDF1989cmnn370yS/+7Oc/R3EAh0N549nd7d36xuMnj26fxjbmNLq254/veF1NZkp2kWoqowPsyyqKAaBrjzQtIhmmNnZQUyrJA8eLK39WlOwy1/AzSVogMvp89aSQ5xkF9gnnhYfde1gtvi9y41umq9PsIhqajraUeU9HtLiPOUpm9xA9ucUWUHIuZsUdo9siZXDKx5YiAUSMeevludr3g5T0hzj8e94gvPeK8aCKiFnSmfYoBDcbbeMit+sCwKW08wPAbz57+uIVffThZwDe/db7poJCf/Cv/uFhvbsPyimtw1rl5XxWFkg55ApxbBCsy8HGOeTD85PZDV/O1afllBhEIDhL2rJ0tNa139wcnfW+vwLw3rtv3dziF7/45fbwxfe+981lPdBSoyyotZqezIe1EYWIuQBGnErk8LGH+tNUyZVL4WSnQ4TGUCIh4v38dAdRHNK2l92vy8IFuz0jqPtMoYSYEeYmtZAwRdZf5k6zcxl9bedq43B4/ASA+Q1J7eNkZsyVp8+CwHGkQDicnqM3COuM4ZbJxTCbyeITYAG1KdnwERx+vHa1qdkYYyeSikgRNkObT1fs3y6hmDNFi+NBzrOWd20g5cFJMcsDIIsg0kDJwRzPZ1xtcSyrRroWXNVHr1Wuos2vBErMpMiHJEfYFrJ5ocueK2PCY4kYFhUwkTHL9QBx/5Ozsrxqn2LV6Wbsl+jU3KcRAX7xe5LF7rFMu2Ksr0buVHT/VPflatqOc95t5OpeRGQtiVTzMRxOoOv5Timl9x61k5nt/qOQ7LZw2aQTxAPqoeRQZ8aMdSRxuKJIQamho7SCrkN1rOsqoLiymShUmYfDYaekjZH6fHCBkoftM8pRucwa5oVrRA7hyNeNOqFa3W/D0XVKZKlyjU5+367t61A3A9yJ81828e9OIE6CeLchkF2teWF8zn9iTLBuyaM8v7veu+0PrQiFfcPGjim1KeTci5YAsl6gs0xX3TINHdhThDivrdjN2lB6zd2Vru78YYT3Wu6yQ6LXYoD2X0yvlmqtJe0h6dnl3xAl7farSZjeFb7F566AbH+SiUUg4psGd1ngtQgzu3prrYBngp4JRWgIDTdNV6kIZwPi7rOoJpjG2rPbngibKNB1PYSFO7W2IWsjCp35PnAMgng+D7EnZjGDWWjNdvwfwYMPrfuscC9rd8b2a7czETObR9QxTsGSYyZzvvIWa+/Jlb/M6HM+kvLwqx5hiigRb+vV0ltjjZ2yOGJtbesAk41ULI521tPpWLwSKmWVWEMA6k4GH14ODGALrTiTmTKRsEQrrpJMU6jG6AbAsAHzUoVgRBltEX1cpCXsLhsOK6Z7KcxFCKKdEscbzgPGvhkSIYfpPAmzjS8lTDop8L88tBawEru4rpyZw2Kjqj7UQzdEojC/8gvn9+gOHwtZmTPfAVI2JxHfTq9eHpcFAC/84nQ6PVc/Djo8KvVwCi5GLUWqmY3WbeI8Sym+LBe74swrCe02XcmBmVknWpWI+jSl+pUBbRfj7xKB6/ediRxEMoc9OWQndwV7KcVU95sasMAA2lUkwm/RgMMspoLklPjleAcLcbPBO0xq17sKwazUDLFO7gAwhjKolNLn1eW4aGstDZgQXJ4bv4oiF5FCwZ5MpzNCAi3wEZtnntkaIdEwIgoJ0y5vCxkqIYNFIlhdiInmTmfOImLMfPVc8sRDEmBxyUFdiG10jSthdPdLd03pNdTpyxY4bdtG4FquMjVGjjMow7AQCVv7jzElmg6QmRE8TIPZ1AjFaZmW1GzvQxhDphq7/UwMIiaCCBONudOLvCOK/00pBTshIgjHtemIXamFxo9drV+pYzx0k+yoPG3VUTPya4aLGUrEJJFW5TN7gksp5iOq2VLmezg7GaHMZouA2wgODDN4/lSmhZlYQgs5pTEaPGGHG6UQxiFmhtYDmbkzU5ZFGATzwHwCkMKqYU7XveHXQACqOmFZSlHEWWx9mA2oxekcQffq2nvvrUtZhDIgyc2R82amItZOqZJAzL8ocIX5fXGQ/qIimZp4mWAckeEX7m0G2Qg7SeatXLgZ7sSpkJoMvOuCYw9ZkKSZXOaMiL2xR8KjXSD2ia1RF5thOqbaxLmyHW5vADx5+vTDrz55/vXLG6b1yWOhheKxL+ja7o7Ln//pz/7x//KP/s9//k8A/Jf/9X/2b/z1Hz9/9dnWX1SB1EDP9mffuH358kXrp70JJ48BKCpIGLGIdrNShOLDq2m+mAYoVR1kCkjXSALnzkcqdx3Lq5N/9uVHAH75wUcvXrz4gz/88e9+/9uP1k3bA4DSN/YmBOYylMYoS70B8ObT5eZ4eP97v/8XH3/28tXDJ59/DuCL5y+/Or/s+tVBvnjr6ZP3v/1NAO+8+85hvXnQD/vpvnqAHgFapFZXgjO5RU1grGcfLGvgAGwGKvmcJUxLIO1lBhFRvEhpjpA9Qutakbg9bLUsEVvgrpEtNbo2HWUK2uYgNQ/PYb1SuSTAU7hgI7cuZWJmwymTHEcWfC5EoQsT4isrG1zVel/LMU4rAD0GhcTuej6f4+goTMQEc4N5btTALBEkxKKh/d0N2CnHNSee1DK1WEO6jYXo9OJLAIflyePb29N5EPGzZ8/q4Q7A519+9eZb779z8+hwePaLX/zFn/3ZnwIg7m8+vpGxfevdZze3dbT740EAvPHGgVy+/vrrx3eHXUC3Z1Q53NBLpdxaqLmxe6FLcdB6b8uhMvF9a9le8enu9vjDH7z7s5/99NPPv3r27Nnd3REAixk1qatuD2stqHODSA6ui1Sf6h5XC99hShgg+7fJGbcZu7iyzzHcibO5zbccTAE5D+19ztSERcShamYZpoMEN3ikwGmc0mAiW08naW2ty9MqdwCGrX1YWPaWsuJCuEwNIoETLBiB0QhZAWI3G6P/bRvEKDs6OsY32WsoYDPIFqHdULUxdC2eaxUmgzv5UubMAhZ6FQ7Rn+XUBgYy70OZ2YeGT3PPsN9NYyGsIyqtD4aFyi9A7BH3MKbdIzlQ8N6HUyhUKIOcd6wYsSDc8dA+wDEvIPd+rZ0O8zKRpFReMAzEhWBDW8xCYsHk+ySILrwMorz1Lxyowu6JhmOZ0j5KzXYpwsyW+20FaIx2hXDC9W1ea93HZwGIIA/PMmfOq5O7JeOMLgMOteEwNXP49L+AyFXVppc7gME8rbbDzEYL9s0qhRzax1CTKkFuPmm4nOL/UqNaQlRP4kxCEi1971iWxd2lSCy25t47wMCpsAg7oVRWNx9tXVdT3Xqm3rQ+QBASIwtIjblzYRHRMYhotJGbkkiYah1CEfOXAnhP6CTRzruN7WsHsEhmIkyjaDc3mROxfToZD2fvvc80hEWEiNoYngqMiBgdIlJIqCx7ZxtqCDV3h+yTCPdSynDHRNgyR0wwC7NIOZ8brgaLVYqKT58/tCP8W2WX8OyRyXGD76p4kDtMTdXTP5BtauijIMT75i+CUcPlEZzLPVXX5pIovrjr5eJ1Y5mNhnmIjHYdOQvPHJl8wkspEI7RcGRE5uMtu38t20Xi4u5S6lJqO58nnHDaH4gcuvPdRArcddacmXRLpDpULV6aiX1hsMPc1Ihl92nGK3b9vcdnO0yLl2urkVs0Jw53cDJ0h5qZcYk1ST5YfWtmVoi7a/yAKVIO76eZKcYYMRyk/fgONM9kwcpScwzs0dqDBjHj8e1tOb86wkqoMs3JlRGLuRQYk7kzNR29NyavwiNYmOHaISeL5FNLYJ8DagyRWas7lGLh7dZHljeU01vUEstL9ggjV/eZvxY1P/L6MWGmQrrLpIZbSqVDKJeNmJnrGNdo3svwOtK0PcVZIoJhCfWc/U5YYJhZmIyglw9cCcCgOsZxYQC3yyJecR4vX73s6iIL02EfVVG8HdNQqaosAgYMIsJ70qg7eZBnOMQ1TDTiHTQH0b7QnWsMm1SXvIiFMR03szM1ILx4AZrPxC7eB8dd2564LBSw4Bi+l9+6AQec4cVMdXgwbKJziE+kVmbmMXqMVEWEGU6QWqyPOHHUhxkiHqmU0q8HOVFmXHtzhINqDrNdzheWHrVBhj4shomxdWeGuLcx/R1FIoFpjFFZlsMBwP3LF0uthyJEpAaYjTS5xFg9QaJ+GYgiNG+XMTwlYmkmgYz9lMmg0MPhWj0ebsw91zqHDjFqIRqqY/Sp8PIgeLnnit6NwC4iVDmofbPWGW4OM05fU0I94t/S2QyemykRc3PVUmXQa+C9PeopCAVjtG4a8kIRKUXis1CDuUXWVyh3AHAVd4/m+fUF0RT7ISN21IyKxAn2G7/TKV4wDVNfZNwca7WuZqAiu18x/rJEvJa6xyv4UCIIMRPFZ9h7A4ASVnydDLBYZddIq72uz0REdQRObF8R5GvZ+7quOfUQ1Fpjt6yqsRWclisQSIh3XJb2sa7HWoq7b+dz1CXrugpziEWFduKjGgKPrZjPBpk7OfvUcWQVyF1HzNR23fWuEDZXZ/KR4SzRbJRaY1s1U8GImX3mCuV1OA1H8Q8uyxJLyG3bCAJIygLzhUxeOl15dPeBYxRDm3YAsh6Y4aMXXkn7duoAaF3/0ne+/cHHf/HVl89XIq3LskaNvijo1enh7W+9fWr3/+F/9LcB/LW/8YcffvJLWa2uAu/xDZZl/eSzT5a6Ho/H3ruUNa7klRnC7ASSmEarQpjdXaJjYfJs9pi4sBDLYsPaiDieIssj1LsXL9uvPvv8lx98GF3KD3/0/u/94Du+vRznr5/cBJlvI91MO6wQBffyBGCpN+V2Pffnv/Ptx09uf/D5q1cAvnrxUJfjVy/u71+8/NXPf/Yv7s8AXjx877vvPz0uN64PbCWejVPXu8PtQmxdy7w/jKqzew+Av+9zXmZOABnLNRDncq2at1hXikTTZQThOnPm6do2P1xDel3KQkUqSymltZa85Fpj+ubuMjW6mfk3+e2Wono2UzMSEZlGUCMitiW2AWpjHssUBxpRO59T9AaM0YY2A+pSaq2tbXtzONJnmgKwQsAwhrDQNeoo5ji7p2wSB2KdRauL9/PjmwMA07GdXpRyjFrq7tENgF8/f/X1118fbpYXLz/59PNP33r3LQBvPLk9LuXAvhY+P7x4+fL88BAhqee7u7Ksq7qT2+5qDFc5KD4xnXUAmxu7BDo5O/ulDnPqWqhS5Uz48Yd1pW9/651PPv+KyibLEYAfcT6f7qRowJqy0x4KYrDFDkEbALbsQFikCPU5+qHhLDEUu9qj4sKspUvdH/9NGMRlU0dkZmPo0LH3pZZFldoYWS+KGDHJCtyY3sjhdmsRRqYDdLi57WNjSBx1UdqaabfI+06LojpC+3CRtpq7dnfbja6Xu4bcXUthszncdPecyE9LZ9LKfYxuHrGdnMQoohBUM3EArTlIqmqwoS4OjUVFJHGJSFrpkzkigQ5zdXCYIiGllFLU3caYlWFCymxnJswXcB9wCBVijmFfG50LlbIwUe+pjjQzM0+N3dUCcN/n63AS21UV1x7p6yhlZq4srrsonc2sjaFuexra9KXD7KJtzENmRnhe7yqu7TY54Ai/jnmcP84CoOkQ+P757/+Ju/WiOAvHXLzwBBAFKVanW5eYRISxxD/SukIDQC5OkdqGYVqXWsJZHkxQ4FAXM3M1VWWhOOWiEG3tPKzBI01W5rvguZ4ROrcRss3tPIb74+OymZ22E4CbwyoiaiOcNdEkxDcSss39XAq4SVTLROyk8YoxkamrDzci8Wj2RKS1c8hI4++RK1noGIMILBIGvTAG5ndtxsyHiLSolRx99CKyHG7G1oKCNwP7LtSG8/mcbqMrMEdifUMWt+8X7WJg+Q35QJrtzS4ivhLaFp/ayd8ciuESzDHFTe57et2EXKZit9a6Nb3qV7Mfi7UzcemjqypYSAqufzbh0dp+oKVUxCzaQt0G7dkTIcqFzgzAPYRYx9bcRoiGVgkVF18v5If6GGMMY37dm8aA5ErNzBxT3m+elBZD9CAx+IkAgH3AMUnueVBc1e0XcMYF4zrv5djqyd4xBX/NLDab12+uu5da45Pp3mJKBbKySNRdY4RlNb3T+7EsIlHlhjLaMOamuagrwYdpEkPaebTOsPVQqxln3EmLmasIu5ddy69sffTR2s1hKaD70wMAWlZnliJiRGrRHBkLCypLYH1Du2GqIWVlRmuN5iLQmZ2M48YZQ/gIwAaInFkqS/j1dw1UXRZh7qRxqvsYAax1uMLy+4zr3jMDMaro66BlzgDHC8pEVQGbUkoEMZkAKSX0IHkxzaittco4vYo12NObx8fD+tlJvwJMGwcKcLQBLVwLExXu2gCcz60UZqFgOavv7EiUUkY3M9OpgYpm/Cot4PJq5xGx85vG2J92bT18Z1oiA4zikZyXzgUKoarB3Sh8qT+Z5TdWqr8VA442YFApVOuRCxGlZKu1tlZxUzeVGWGp1qN22lqHW9xqKdASqPtp2+IUUVVzK0wi5G4Oirp5qLoNgxOzcwKKFY4YivfNzCLKteumqqXwejyIWn6j7qoa/boB0UXH89daixc7rjEAa60+SFVHNoHJpRWiUormkWj5U2VcR2Ga1yTL8HFlUqAL5I/Z3Ndldfdzb7vKGgcGeIwRW9D1cGTGtm1du4jkKgOipE5OHOZpTZQA1dG6mh1qKSxpsjKlImTJ8shbyp2EweQwcdn7gW4X5eohwiCcw+pJRL0rEQV13H0UKmOMw+EQEdlZ8BUZ7UxEhVNqYWZ9CxY3U/F1rQDuTw+H9cDM96eH5bAmGoBL7z1eA3c/HA7ZzLStt8aeoN4YNkspqj5ab82qlFjRxNcR67Tee2QyL0tJTpI2Zon05tgczmhe6T2gRLi9vX14eIj/VUQWKbvzpbdtrXWPTR29h95kXZb9m3WzMUYhJuHtfKaJTz+uh6iMTOGWVIu2bQJZyxpria0NAHWRrkNEett2S/AYQ7U9evSoq6l7DLClLEFii6XT4bDmGHW4aQh7h7vaFSS8a+vbOJZlRyyXUsAeqsiY0WhLD46Ze6SLW+oqSchsRHGzD4BhSq4wZxDXuntc864lsWUFsI3uTmupvjWwrEsFsOnDk7X84Fvf+uCDDz765PNvvvP249s7AFtTKcuwh+797/y9v/unf/4nAH716YfvfffNU3sOJjVnWQE0o8PtU3fahjiXFKZKOSmEC61riw4mwGBKzLJ1hwhh5h/9/8y9za9u6Xnmdd0fz1rvu/c+51S5XC67HNsJSStENB1oRUiIPwTECAkx6kgg1DOQmCEGjJkwZ9xCqKUWLYGQgiARCgK1lO44DiR2nCqX6+ucvd+11nN/MLifZ+1dbv4Az6yj4zr73e9az8d1X9fvEn4y37Z+aVfV+8diAfDlbv3wk8++/rM//8lnX37x5r0HAP/G7/+r779px+2X9+rrGnH7AoAK3HsgVWIRArn7AcCPx+6keo3ULz77vOkVwEevLhbH+x/e2weX73/Q/vwnPwfwL37y+etvfUhvliXbvnu2usDTo28rAQzrYwRqzc1NSS3SM5Je3CiKzxcUgfT+zOAEyjB8vdxPSIFX7+feD+YA0GQptUFYVTUjy4jLDG3a98Of8W+giiF41gw/RoAXmQAAIABJREFURiboqEsBC2HiozKclf2wSVILAG291onR3BIpOjh1Zt2qbDbDdhsPrWBtCwlHWL2tGG1aaRHdrcA6AI7wlQQIkXYcR931WmvbtpW6EhHbttXbdFnWfd9773d3d9aJqe78W9hA8NRGDODb3/7W33zyVfIdy+Wj777/8ccfA6C0Jnqnyy8//WSz/PZH34c/AbheYmnIeFrXy7G9ewFVlUzaD4MwVZI/Q1Uatwy49SNq5EsQERKwhpMfOwCSvra1NdUPXj3u9vkXj+vdKwBG+6tlQRpEidLsAJCSxGwHMr3xYKev1eyQYRFmUUj8JPS+MyqmFxnDP8YsSIpI5tIaqonALK01IeHjOFSXWmT86JmhzMtkWnkM0kfvnRmD5ZnVTOmR126tReN1GXdYpqenr8oG8g03tQpbVgFG6dbVb3q6QSfNhZFY15VnY3dd5MLc7KBVC3c97jAOM2Po9f7etq2yJMSkxD2jDygdLm0RkjT36Ce06wxGmdn1YVVajsOGGO2xbU+Xy2ruY7YZkUEio7pr8m5H+3opGjxQmkd3u1wux3Gc71ciW2vMvG9bIiP6yXIjGQQEZpYhRndV1WUJzx6WwUXQUFX3JKLL5XLeSyljRA4zz6FI/VsjBjuPOMfRu5ksDUnuNraDzAREhYTDbWSURDKzwNiFUTjvwBHRe3dPsygK0pRIUhhCfJtHf1Debre2SBN99/ZtNS5X4I6FbZZuaGvB5N0hvO87ywXAos12QyQ3Paybexw7gJWkUbV8824WOtSTbdsW0UrN1n7XVI+jE8O9U/L1ep0NgIeIHBZMGHQJoDUS1Uyy8IgYO2Yf06x976r66tWr+moKdD1a3J55QBGBY6sgwLAPv379et/34zhWXUhi7zsAy74sl7Vp90ikaJbO1Zq0VpHwic0qZCTU3YWkKskPG7f3zFxE3f0oQJWyG8x6u+rj28faiLvtIqqqRXqOb0aNarh1FnC499vtlvWHoEHJiUEe9Qhdl/OaLSKO0ev5jSv0AH59I+RYe8SyLFXckObX65WIrtclYxyqLZOH83dyBCznBNGP3V7GJcam05qA3L08I621oJqnNjMbAgeRH87Mys3MKPMcm5Vi1VYlon50AN2JVSj5ZcpmjAfCxwY3GHaD9WJmFHRKdUDg2fUVlZSfMg155Ll955i3Q5lYx1n98M6MdVl6tS1R9VK1Ki7gHIUX9WusdaAgKU2lMhcL8WFGIFWtU8s5HmutEVH3ETzUKmvziIjjGDYcEamg2PhEM3TPp4uWkhm1rag2i9j2A8D9ukiJzq2trx4iwjm346gt7CJ5aS3Ct2MPCx25QnNhXRclQrhtt3rjUllkIRBFtqBqYt7EzV2TynBWeRzrvfcORO/9er2W+JWFiyE+jiMIl+Xq+5h/YFBmoqodSyKpxBaz8qIjSZ3BpNpAyNldAzCNBirSAFdbxXYc1Y/Te+fC5428VaqyKme6hY0onwozC2i3HgFpel7HLANhvj3pqOPh/rQt13an9Munja+vhvzXWNAIoLB0L8v7sly2/YYydE7UZM3LzaPuNbW5Z+airRI93exyvS8l2szu7+9ba4+Pjy8G81Ljz8vlUi7FuvtnQRued20EgZtwrTA2Hhg/B73uOe9Wv2aQUajI0lQjvR89c1RjttZ8HLW/EcbLTLPUVTEwLqgESESkIyd0Q5pyIjO2bhEhTZeCPO/HECMxSnZH7pSJIoi1SZ4FVIH0jG3bZBpuWdTr2pfPdRLJHGFCxEyRfnJObd8ZrMQC6u6lwoqqhT0+PurSiGZeQLS8ollQ8TlOmaowvYzkaWss7NbrOTi/1G2/CTf3PvlvOGyLMCK63K37sc+WiYj0jCHSzxnmwsSVkk1CDy8trWIJUFBK8iD9RnhRUTOTZtYOBORo2mamfSvRQYqPRaDigY+ti6SGtW6W7pX3NiN3U1V3t2kEYOFFltICq8RyON96x/M1mIYWw1XqMbncZUoXkYSygMiRpVRZeI0rqvA6NhvnyMwmDUzp+XKfy1ON0qH9EyPT6rDnEyNyHEqEWuJfTL3oucEkYthVWISFiKtx1roXCq7GewtJ2XDqAtbaoiQ9LDx4RviEtCJGBjgNE+zt6JmEiLYsoAHoDoId/fMvP0+StjTVNixnAJMsbY1It/EzhAcxL9qSQDLqHDys906Zl7VRDO2pmFJEWJbFu9W2IUxufXzqOYGs624OQ3P5KIfbUqqj4cXUt+ZUkcEiLHIQAzBG9lDqizZgj9grJxxH3In+1g8/fjrss6+++vnbtwDe+9a3H16tKcs/+Z/+6Hf/td/+vb/3+wB49RDGonuY6puhV4IT1CuczoNNrY2sH94rMd7KtVd3g81t3w8Qs3KM/4ILX6Gv3+12HBldAHz5xRe3d5/enp6Y8t/+/b/7+nWh9Y3iLcu2INKPkYNIArVMD2dkUIROrsVVyGMTaT2TqC5gbyOIoTePD95T/b3vA5D/h/7k//jnv/0blx997zvv3d+Mnsq2FBxHd8rQtGLoBtABRgqh3jLM/sU5Qpc5b//GHLXk1KEawyEjuze7M31ZdMDsgzIDg7sW0Z9XpxM5RkRRb/gkaYuoiNaZ4AVrMIhIGlQlInuvlWd3ex4TedJANVAQOMMZaLPTOxnp4W6ebjmY8H4cQQBDl5Zn00e5jwORTpyYN/NITwggx3EIj7Pdtt3q5t+PGzOozE2cyUm5EYRHwTGuy/Lxd9//65/9zcObb3/rvTd/89MfV83hfjtsJ2H+4M3D3av3me4BwN8d/u6yXLftcMs2K/owXXhNlzqJKkqb3RMBYVqK6bp2M2EJD/dejVlEDAvlJcO+895DZHzy6S8B/NZvf3DETh0PyxW+D3YdPJFRI4aMiA5gL2YLUWEs+m6VHlJt3U2EW6uK1sI3UCXVwi0yZfYCEqplKcwCI+LHtQpVg/30oNLWuxALcwK1UItqstx2//zz2/rwPW6XverD02RR1XXfb1Uzd87Jz/JUPyPBp71u3u2RcKIEVWbhxbiYmESFEi4j9ge3QGTRZRFQqd5rzmEAlKAx6yulL8KpDiI8zydAZixLM+ueI3DLYBHKzNv2uCxafzmZAkHVWzhNl5TRe88kUSjprOWC8Jjel4hQT1eJmKoKYvIYwI7KpWedF2T62JVJPdPMcnpTTtDA6D78lcKUKCM01Z3TrZ8En4g5ZyYm1SQi1rW1ap663W4nHO7ENJRiIiRMYKqhDNzjZArXBfsZ98t16u7hR7VgJpMdBgpKCe9L08nFGDIKTQ5lUdpqSr+uqxZR1UJQAeduZm0R8AXAHStHUlJEOmKA4yMLcBeZiEFadXe3LkTCJDMeYlYtvWXptYn6mWhMAoOrj6EGTkJ5Ns6EW/lGjwOtaTlJO6yOxBij4GZuJRnUr7eOuK01i310uwdlBMiFI8F1xNLGs5Q9I41mQSkzIUlEKYdJtpFkZvG83FySHi7XgToz40zbdyEaEVrRWgEsPDKqvYKZK49W5lsavwEQSBkWowvzLAYuP1dEqAjN0s6XxUDjBcH/T5vP+VAJj1HcSGdkpdhuzJpjbOxhSVy+ZnlZ3keQ1ui82FepOQouHslnf8AANw4TU+kmHiEQFsnwRYRFfPx5F1BQ9N6Thz0kqcjRqSoEljxvOKw8vGa1C9ftNCx7P4RGsosopgEzPcIjG7cSQTJdVQtCN/tKahmI8CCjHJ10lpEd4mZNlHR8XzHNGt+g+YBUlJXCHRE1HisTyfBRPnuoRVjrZN5am4xXd7fiCpv1AdgCCMHUhNippM8hbhaZTpV1afUoPu5PpE2uF8rY3FupTsuVhB+Pp3ePT3ec1zqrU+xm6F2ILrp62Q/b2iW6+4oUYhHcXRnAJhwUGWAEeTxfbUDHoBdNR5tX244uCxU8eDAvj24ZFg7k7tuqDwBSfd8sApe2EKgi7bX0SSG+AlPKqOkIgXBWgp4uL8soE/i5MdWW4u7p3savy2YGJlkqYYnIcIsjASZuWp+jV7iDubGs12sB+7Ibe0B2BUvacTzq9XJiiQnFTKlxPyK9tZYxOvDOBbk8VszSe7fTvyYSWYhr3vej+sVA/PbdY9Pqdmhjqs0omKt75ESWqDZS7rDEiSceHcc0d9KRvSC8qIakX/Hx/VoIHA8Pbw7bn26bKC3LwoyyxBzHXmVOlC8AQoSqZhuk9Hk+pQnumpdbwNPDiVk5jdJtv9mt6mNplE635ODR/c5MnOFFSzrL3sFgVqI8LVgRFik0eoGkJjxh5OYsVGguZm7DcuOFWKibfPCA57Fwa63Y1M8l7UV2iwzOta2V/X6pbjwTpJGn9SOfCZGnFSiIqDUtA4+DOeGV/Bz1NGNNd9QdlgHIIGVwcjLo6EddQVVVGOYe4WeFpAxTQChLZlYvybksjryPD+VoWA8KxD37jSLiyENIhBiKOQAEkYTZ7MIZX26NkWsOrIPoKxZe6OrT6AimJoO/pSru3rsBWFVHwI2BPHvmk7lKbyCqKsPdE707UoWbrPu+jdi/NNWFyM8MWEkeCQg3VWEeLpLeDyEKHxHDE6VZCxMR6Tlqi4yIpJxnvrMyRrUGoR7h1EYhPI2Cs8iIYWYj5ozoHst69YxheOm5thZpzHIc2zAeEy3rsj89Nm2ZQ2GJMNu9tSbcCPGyTk/mUYIikZO3nyEFPpAR3U3HcRxnyHA46PDcx0kjEl65s9RFE8lEmQPBFTEeGO92vuPMmhFhaeYdibZUUJm8k6eQ9diL+LtcrveX62Zxvd7Zu7f/yke/+dOffQLg6fHr//Gf/tEf/5//63/8D//wg++8/5d/83MAbz54+Nmf/cVte9uaIOKLL74A8ItPf3k7+sOrN9dXr2/b/uVXXwBYm57TkYJZPruOt23vXVXX66XuRcWNfzp2vbt89NF31RnA+/evfvP7H3/0Oz96//XFj6+JHkvvVDH34+hdVUXvCpywrquGiYgKeT8sDgB5eAV5hIMQiKNeWAEYbLDA9druAPzrv/fD73/3w3/2pz/2W/69339D0qthF+mZEEosrgsDaHKhBHYnxlDWzF+6B/v0gv3L3X61AHJh0wfmbLS4ZdCUIBmV+ixnaSTzgFCecZjCA9UItLHMRUMmM6iKG4vIUHHTApnXOB+1r5exIpNOP9Ro6esWmYvosIlJRgHYWZg1X5yVa12K+QFVNQ8nSvMoguYIJamwcBVCK4/XglRUVZh7p0yvBUoW0pYWSdEFamT1N+/uXwl/66c///ThXn/0o+8A6N278dref+/1tyNuP/vZX/TtCwDf+/DV9fo+542cUqJqlWi0IZUZNezwoUMJksPzQMKOulrE/d0bbWvfN05cJg/M9s5KEv29+/f20LfbE4BPPvvq22+uEpw6yuAAQJcgzWREITR4ws9BJEkIyxgTBWFiFR6lKlOTIgJDCwTd+1F+KFKapvS2Ltc+GBxD8K2zYzlTROTSLp5WMn/ZHCIb1uZBwKJ6f7hLWwo28bRvsvByud8ft0pFnRg+Eo65JSVVYWsy4WSc1nTutm8J6Ox2kbPbnGjfe2ttivI0eJ+pZnFqGZbhGdz01FA8giJBgwvmM+FST5osLcr+WeUUh1V1etSiOHC5lbcNEQiPu0cjdu+TBTDJ6MwcKCrkeWJhkZqDZWSkJ43uH5qfO0GZwSNxMxWZwiiOhLQ1vhQ+tgzk40Eyq2rzIuYQ+AQuUuUQeJxGSEWQUWSGbvvwV1afBnk4YpJQRtdlqduz8tNjgh2ym+1ubR5wVVVEuKYiHgBWXVNwd7lTEXdTWmt9yIk2OPc1Gue+rJw/mQNoEG7aKY88Wmt1YSjtXpg5yRgUNbaEQJQ10q13AerMwFVKPLa85+qOie8JVq0u4cHMpibC7r4NqAWIFfOOzZPn3IbZk4mZZSRVI1OZ6wzmZmVsEeW6E7ZlqYDGomvpJpSZkUpcfVGDZFwlUCCKebAMjohFy2bbS1hctNX4RFQyTEWu1xXA7bYDuTR196Za0cVzbDO65OskGmOXmdVL83Qx83RE40pWwArmYYr0Pih4k8UwZmazUS6GvPhNJHmdk4XbsW/nhNLc79ZLrbr1citJhA9llmS24BVHT8/Y19z4mEjOwPjzN0skwlU4KiO0LU0WM9tuN04ot7vLAkCx3m5vd+u6qOiSEwBcse2aktUuXIMrEjbrYf58LyACl7NY8HzWRwaCJJORMc60PurepfJZc3NfpBFJJVXKvybz7rre3bn7sfdaJ0UETAz+xr0jPNwHLHOUPYIHLIlq9FhfHJOSSrpV7FqUAKxtIU3r3fa9LUNeVhEERaT1vnd/STkFkbt7N0kdqGYhXeTo3XsIDTE9CU3v1mU9iB/7bfMDwFX17nqvl/DD9v24BAG4rg3kbm4QwMkH4jAzUdi3jPm8QEhJiFkpKc3r3xqAzCgZctbqISOsNKnqEyzIpSqb0mlMqzt/a61gqXUJ4mnWA8LCy7eYzxlAzgjy8PRRTaJSFU9N6ol1DFNbdR/UrDln1HRs2QEIpnNWebBi4Z4xcZIQhmQ2pssiRx7m2yiTJqJMIQYz6fjvbo83ESlk1chJVGemmehCNGIO9bCebYgTPkpgVlUh7r3TpMWJaHISsYhaWm2jhxl5Xl9dLc3tRQNUlS5GCI108+h9jyjEyRxJ/Fo5OChIZJGVKD1j348KvjKRV3BOBOBSIphZSH3AWfIFaaPmZsUIHCwTLqtwJNdsflYlZ10O0yN4iOjVTluFeD54MxW0VhZmgF4cNANEg2BzZkZy6FWVERIak/NIdyIps3R9JZYBq+WjEMqzhq1EE2LGQIsJMRcVskwhTKO4fgjhotIcObsbSXVB5ABMjsOSiwoy+76rsp+s+0FQjsxUnlXYJQNU1/OcsYiIm4vIui4nWMHsYEZrKszerXCbRUhmphqb0qzhFlHV5u7HcYT3qMc92Y6ujCQHgqfVbgDuQcAytxOqqiEmJh7cONbmmQkvVtzk4XkRTYudgowKmGuhYJOLFNUqnT7zh1HA7BOQKZkcAJ87igBSgZyZPKodQtrFrGpnQ7i1Eb1JFSVEzY1GWW9SdUy8tCNOFIUQiECFsA0wqwhL9TAJNy5Hd5FrzxNAbTJm7n5YN1JnLMV5iiT3DOOFZWmD2o1K9AkQt32oA0TUVOvRIhATnyZngVg/SAUx2tSbiKzix37cntZ1rUkygSK8kFdMVHeMs8q3ws3Co+kqwiLTkZIkjBcRfapyjBzdWuAa97AgAgZHCfaixbWP5ExtAmBpfNve7R7H8XT/6v7Lrz/90W98AOAXP//0n/6Tf/TBj77zJ3/6x9v+7ge/9RsA4qfb3d366v5anPaPP/oBgB98/JtJbKBgkqbDI229qVb9VU4rnUprrX35xRfa2vXuwqoevV6QZV1J0AUR9lAKoPmbpd01evrqZypdpbTILsys6maZGTIA8rZ3ZFKroaBRlsDnkVU96KOPDWBogIibZO97vy4dwOP20w8evvedD7/15Zef/eyT44e/+T4AyrdstWLC2TIOABEKJyVFZJWGPw+v5k2MmVn45LFh9lENggYm8pLKoTNVCTcGFbQkPYaDXSCEJNAoHJ1ZPCAd7qGLjhNUdHdXbtVHf76bVfKdWbasPO3rpZJEpbCfSyLgTAyGUG3JmYjMUUuWNI+MA/xT+yLGXVHK8eHup38uIrkJhKzb2lpGdDsANNFws82SyQt2AzRRIlBW0+hgslq3DNxdL7a/+/yXP3/1+h5AU7o97Z999sk/+7Of/PKzvzluX/7g4w8AvL5fhBTeF6WY9L5AbdscZOConTEEzErJHAJypgMApx3H1xmXOBhohGK27aCNKBfRzP160e9990MAf/nXf/3qcvfmbsncK3tfUkJALTrSZdpwVJWEM6kfRwZpG6igw/uytMzKZp97cVB2AolKVEIeIOIIjwK6gWomieQER0Y1Z/LJ/O629y1xtHUpcGkEikoIFgu3TKa15hf7vktKa3qmL0/TIxEnj/gxy9iOuSbFo/WAiLW1liCCPMdaI9Is0gphO4obQNUoUaLJOB2yFvg4zyTJsFanqlaz21H0x4gS7ydwfpZWShbgwM1EaFJWRYpKWdLEcCJbOeC6d4HostQlwT39cBEeVC/UPKaukGFhgrMrffgHKTPTr4PpUBaqYAYNdzAsMsNKeq5gT71fZ9pxTt0HmCZRb0EK8SlNsAqLNjQyO/wYITjKCfU/mRQjf0H5DH3IwADQMltUuPiktTFhwK2WdR26CSgjDvc0q5BjhoWnrisz7+7nfgeWujSbu9iYmDMyrINTmjocNol6mUYSQbtbPckXWRFhx2HHUbyw2WiRIhrhmWcv1UDHVvuS0PN+h0hHZIJJC0vDrMnk3t0jctzqRDggRR+sqrJTnBWRsIMZ1e3iyB7DVdf7YWaXReuxD4ebl7aXdFa6J6ot74U3Z2Jf8zxNndOO80svwbH3nkhm7uHPlLEXesSvEDF4FOEMw0sB6MBUe9C8q9ejMfGmPAj3kYW8j7JvzGZCo1EYMKsHnrE/fFbqltro7sI+Q2nPt4Vxv40Isxd84pLY6LTu9t6JkqgsZYjZiigkrNIrReJ9bJ0gyry0RUR695M+A+FGTVSIyYerInhS/N0HkYGEhOBWDFyeD8xsRxc6a4bGrxtc2cSzBQ+SLJQkJUeetVIWXj+ekGB0LaOsGjLHD6fAUZ+dRDBnEmH1ezIuGnGdGXhglE8gaAllZMnCtYRSnKWz42FwRzVbMUQYNYsdX9l47IUowWR2nDITE0dlsymGOAMENAgmyvfvwe+8PwF4NHvaOkc2kmu7pxIXqFWjd3AaSSpq+hvHIaBMeA4hcRSEsd62g5ndrEg9WnHaaR3i04wE5iAoM2lmFvNOmBpTBAXBMgoVRNrCigaTZ58r0omTMwgUkxJddRQ1tkVkBWciskw9dZUxr0QOOEGqjTgoaqYyPSBwdyY6wwR1juegRDjnkHg8KGDRQbQIj/oZgAUNghh1XsMky1iXKwMEsRw1TJSsokTkmeu6Rpuj7iRmTvWcICSe+vWpWY57AQYMhkaJKgGQCBb03iNs/EwlcTKzUNBzxGFWhxcSll5WyfzaMDj8GF4JoTSPakwEVBsQqgszzzp2ZMrI/VAANoce+VI4rz9TZjD36FUkXXxmAGXOAQuYypM8DmbT6yKgYg0SZc7+E8ySV0RSOmjEC3uhCilJ4OlpA45LY5vMtqwjQ8NUHv7CQavqsjy3NJfYJTk6wWslTQ4BvYRoTgRGvOy4GkOr3ptoWjUhcZm7jmNb17W1piyUhOjPHXIgITpLHZWVkVG/EE4VLjXupMVVb0v97zoxCoOyuqyHFbm2FjMruMZLplQtkc8czWK8kVaFG02R5fyMeQ7jgNEtp1qm9nNKclItp76Xp9m+jpJ1lrUkgBGZgYJXjxZrP/tQ4pY23S8QIgs/jmNWq9RSb6eaW7pjjU3KwKazF/Y4DncXxq8gl06K0su+PUyx9FmjqfiJcJrlwH3yS3eMqgam1laDNfd321eyrPfXu2p4CmQkevjSpGTBcS1szRPiYw7QVAXPrWDKMuaKyMxsbc10672XeiXQZZwbjm0fUQ4R4pxK1nPz7oCcuUO4ZOxayLq7I4nBpPwid3oW047DpTiYkCwsYLKyFTA1aNWdquosIo31ok+PjyDK0Nf3ut9+CeC//W/+a8TX/+Af/MP3v/v+9WHdticAl1XawmvT9O59PI1tudy9erCMt9tTCt9f7gEc++2ZJT4ZhJTIzN/6wQcng6APlAm11gzeEfu+P6wC4H6R/vUXx+14dc++b2Wcfne7JWRZ12VR8wQ5AFmYPNIsiDzhs0+HWYu+FVDPUbsAUHpawQgj13rM5Cnb1z/4/quv3n3yV588XR4agO++dxWQkCcy2MdJ2ojyrL35VarrmVX5FXB3IiN9eP+4TpoxaRNTuchgacLFdR9VK3WirNvmeWSc+PfJsn3RRXdOjU7ucpmF6hZ0gn7MTEVm59Q35qUlXzuGtWSMWQo1MgRcDCAiUWRIzoOyOc+m+vp/jR8A41LqqumzN4GlHHmyLElkpcpxKFGmUyXmPAE83N115G7bt95/2Cwf335ZPPM///HPP/+KzWVp9PFv/OC733mvprvF2wZF0rivD1VgRtz4MumQWYsGMemqAmDV2PdeQydmLmJlRDiCIlbA8iYkr9+8D8D/kr7+av/2ejEKSqsTW6Q62LDJ+GWWMaQrq3t2CyIZry1ROE6b2kvEbGQioY2ZUUqZiJBXSacgeWj0ITmYxyDSQdCjcO9KDJJFV6EGYM+kSBHphzfPdlHLXmrd9bqStISfWNmy7eRoEqGXPcQyqtCzXqUGJhXrSAJiwq0QtcYmSF4cliIiY47pk3OQtpmQFU5MIuQJhQWYUjkipguGkolBy6VtT1vvfTxIpBUNYObMIKYXVEVP4hPbtiiEhdLNIp0wzJsoMH5rLROzv6PP6QiQBuaifTNTjoYiZ2ipfmEOBKQy1WMCRBy1W5Xccza2EOGbXSf88iqbEcJiEyfBQUQBZW7P1cJjxjj8HrM2lVmSIyMiaq9xd5UC/iIBnejK8yBRO9agAEbW5hu9oyrw8I0y+NO1XBMLYWbibd9oCwC6pGrJVG5b10sbMmgposSpJHOu8MIPEtUKP7WnghrGy/r5ubqGR2caFlFAvFv0YNa1rbbt88UvzncQjbeGmQTV1Js8aRkvFYTzbHCa2GuRbDI47gwBZVDytLAP7zmVbeq5LYuFhbiq6+ib+cRzp6AJhgvksizctFGpMHFOptx9uJL/pY5CvIiaMzEzm0cKP8vTOcZOv4JsL5BBTCX65c/zEpB5/uWTcX5+hFJnWmujsxl1Sc7MUS9YVnmR1qh+eGSiAPNPt8f7+3tVZsozUHl+OmE+MWcFESPh6VNux7GVdtNaU9VIN3ee/Yxgqinj4NnN9KaZJZGo0Mx9P2OD6UTzElJacfQUAAAgAElEQVRrC0O1+fJooBo9QWU0Hhoi1bZehN753hV6j47jYJYRhInwYpMSNeZz/lGW7Lpy8zkLpOpxZ0pgEuNpFoKo6hj7Axa9IjWyNM54efpNEMAiybMdOapsgjDy+9OY3vuuIkqanqM7VtU99uNYdCEdQfi0nnTEsRsoKZfrAsAoKJNpseyOTlWhBlBKzdIsw5HllWgEeBCRSEsfktvIJDKIpPf9RXVAAsnGIdVan8/ZR6R5j6ByRwq3LTZPQqR7L4C38Bi+CsuRU4Z7eY/N8VMdlfERJiJliXlwcvNnxCZ9A2sQlouoyOju8XGKbrUJoxEAdvIjzA5DcLsLqypAUJ2FhqlvjgcYFGNqwAk7/VOZE7Uz7ExV4FCrfc4LWiGZj+NoLLXH1XpyFjmXO36Ey5hF6LAdOI0peJFDoefyo1oQpt3p17EmlgS9H/BcSKvRE3kSa7QsG+ZhljOYzeVRixj6zbixxggXhsUEf+ZsvQohlG4yU7Ec4wWjZwEYkgniLKwxcfZSImtCdR7XQDWRyTm5qSSSmzvqGxqIoOrmBMjD/ZgtmAQWDZCWs2a6esaUFgaKwV3LqKbbsXu9mFGdB0rQs6W8976weDeecxtKpmQhVY7MxNz+WRnCklTFYJUsUKYAengVaA1joYdKM7O9asDKMdtawiOsgL9zzYIwBrSacmTtKGvmUaTf+lKG9S6HXlu+ylnAQT7RNSOoXKTK0QNH9jxJJpo7Yi2X67q6OzNEOMwpo3LsBELCI3zsETbuMJFEJCznDuk1RqIEIwh5RCllg1ELEp07scN6ELGU23A2urvvmRaDw6+n6B5R3d4Fc6VZHgT6Vd6BRBIlQRQSYIoRjyc3X5aFlZ7rVAkkTCkwbP2oJe/Vq3tiJhV3N8ZJ/A8PVUXG3d2lxNcmix9OScOieUoUUd0F3MPO2yaNBjW+rpfb02P9ZS9+alUGnieSzG4+XG4eHn1eGsPSk4noeeuKiOpPSaoHeaAiRqq/mneODoC6n4XYwnJ4B/D49E7Wy8Prhy/eff3jP/u/fvKTH//jf/w/APDb7b/4z//T3/md97ztRNulBYDb09evX7/37u1X3vv7r9/bcgNg9kW/rUYZtpnlUy4AJKt9sL4RHSMLDzO7Luu2PUUECy312AfiFkc/euK73/nw07/9MYAU+tab++Pp3bpcs6X1DQCxZ3K9sywx8Jiamd28BwmhRSeq0k5WTs7Mbmnmy5y/9dgrv/364f1aZO7Yk7/S9en9j+hvPqXPPm8AvvdwlQjgCZyOcbZrlAJxDJRqYuz0kUF4vkVUQmSaHbg43ct6V2PbMbXLIOIyKLmnJEVYMphYiEsHDXgVRjB/46pZcwgRqblwWVszp00/hvvRrPjKVAps7d9MVO0AdTZFPM+4kjiZIsNhlFNjEaKk6vhUbvMwjbBAQs6WxIgkZ9WitA8tGwlW61aHe8lnYP6kNkqG7tVXNdqXi5A7LnD9uCWvmfTq4XL75dfb9g7Ad77z8e/+7oPefaz6QLGHb28//1sAP/vbv27f//C6CJDMykPzLVDKEFzGdQKZsEryI0Y1moisZEgEh4h79rI5lBkZ3lmFaKuj1fvvffjlF1/e3pP7hVmkajQi2/AmqrPVeBCZaeGRtZ/y83YpcvQOCqEa41eNZQiImXvf3X2+4+6RROL1aI3/bHAyci6FU+AQost1jSgpRAFwRM77m4dddKnIw77jcn3NqoDCj/PszowQyroZDmB7prkhtaBw42o0R6nacMZDkpYmKpwDsxfP7thR2nB29yKSLN2zaqh4yHkZSLB75VjGF8cIggetWIRbj0FuVuVMRIa2Ja3PGnvxUrVO1N6LXvm2SPgYGoezZ/TuqhpzHiDSJqEJbj5OSONnLmzeIpR2xBl5m2W9dhKjmOcaMZ0aNVl82Yv5Yhw3prAZdTyuikpK92kJcQCLalYDDD37uarxwt1LQD4vP8ycQW7z35zQqFGiScI0fgnueLi/BxC9q0j9BK36HT2iLEiQ0ckY0Vrb+7au65vLCoAtHh9vXdDum2hLHuos5/DAjv1GGEDsocnKouu6aBtlMz4So6AADQZZBp2TiQQsjlqRlEVQXb8vqZnICB4MKAJK5UlAmBQUnoMSTTVlhdeX8zwxoqq2DGZZVCcBLhmspE5JMnzmnj7msvncPxIZSUPPUpEBN/GocYtnFGL8RE7OxpZvNPs6sgZvtZtj/DzMs2orxmGdlMBNPTq9kKEmhP8bwJfqaatH16fRgCgZOTx3z/o4zq4K1WXq5rwsl8xUYZ7l389Fp1MDvVxaEV63bWOWEYVWAXB3dzf1lNH8V3pQPY2997MFk1XC0t05+TiOy+Vu9lPVJWZMHJ+1HqLwKNGkamuEqRbHk9dWp47EvGdPGE2dlCrYlVHW2wCKRxkRbu5nfe10SRBVOm3KcI0FDAsWEczWpBwUoXnunb/WgtoIMWOgk+1FsL6KC0+3p7sXtOMsGi/HighxfGOsJSIAd7czR3Ych6epqsj5d6EFSg8wE6mOSvIUBxzaIZnDateWVTV49ex22HbDXn0rD0kqbUu7eQZ7OwzA61hEJUAW3SSyhG/n6KbcWms1061n2zJakqqazeq3up1kuqcAxGOr8H5kjvl3Tq+BZ408xpmq1lSK0synNXyGCWiwrBjT/QpLBikLIjifs71JiqCzaYWnOBseyiQMntbXIm03pBMOP2ik2EDC5OUPiKPvxTehoSOX0CGYZXlmt6pRYWaaXiQ3L8ve86Q5UewMqvPESKghPAkMlgmaPDuqiyeKmL9Wz0RQEy0HZ0xoEFVuIxM+bhynqlyurvD8tRM4VMqQEZwRmd32c3UzNzAlkcf4IJQokpOnvSxOGmjXeicHRdLK7KSqo7dst4qzEkVVk9FzcZMTmAXuMaGH43hpYSWgj9uyaiTVPxh5Ng9DWZI5AiLjylIgydvtJssqeC5lrPFj3w+5XCjG2Y6JhXW0eKZXbtYdJ7qilqpz3M0iIEomJlou6xitH8f17u7x3TvPWHU5d6Mi96zXC88JSfX/9ejZ04eQ0aEc8HDjpswng6BUmnKWVd8BIqzmPAx+5uAlTSgsicj29DQA1NyyLETMmVTWuUWUpBBryIKBjAEyx0BX0jSGCJgz8/BjkBHHcJWZGUHpGLj+7vtxtEUB7tYRWdenMiEzDWvfs3WQiUUik2XaGu1ws4hoorS0eugWUYIMI1+Obrbee9Pi9/C+3852saKfHH2bRng+nRflBz4XsnxRUfxycuLuFVRSVY9hFB/3vcbKC/Mwy9VvaWF+7+7y2Zdffv7Vl9Xnen9dr+tiRY8Y5tEwjwqcLk0mLsQpJfEN6ttcLXjvBxCytHsePiMzQ6aKLMv6zFsBcb2PcMqZL3UHsqkWe7xWIhXZjs4k5f2u7p6zq2x8HNGaDHrA3eGRSJ0wAs9qDssG2uwA8IsvP3t4781//4/+u9/+O7/zB3/wb/6X/9V/9nd+5zcB/Ef/wR9+/7c+2vsv2lpVeA7gvdf89Pi3glxWbE+f6LoAWJgtNgK9WiiFMzcA2Q+hUcxJGC4YMLN4YgftorQsE0BrLkKL0nJZj6dfvL5WKsqjv1sXOo4nswgogMv1SqK9dzOXUbGKzG5xZEaCU4hYav8W0kxKc7fRsDSzyp5wonZkHzDw/u7V3freG5dX3/vnf/EvvvqCAeT375BvidxLQXUC0CKYkEKYtawjNmJGLDroGN+YiZ2Qhbn7FEPRBI1okEfTzMdoxQfbbT517q661CcdWHh7Ucvd+3hBWBhjL2dmoJW3CSLw8GGsHtatCRtCvuiy5eGYbRaW38Qi0hBCc1lHOKL37r1IPTpjWcgY72bmgIzSLG64rpdt21S0CCD7vjOoaXNzVsWoKicBj/5PGUrcdWmbhZJU+Lme5N77clmT47Nf/vyzX3wi6Y9ffwbg3ReffO+DN6/v7/zYhHvJahJp4xIpIrzZGPmKsDalIO9hPQCklc/FWALEOe6aqdI40gOtcQu/3b4C8NEHH3/6s0/3DtZ78i7zABGcrJ0FGWQZVaAbCBIWFiIZpwoiVT2OPq1zPs/Nqaq6LpGAjRL37p4RpFS1zzJMDUIkFeHOjNGDRrBul6YWFnak1B56SeYmdL3zHl9naIFO373r5qrrsa4L5ahqYq6kVFhW7pBqAd8z3XoQJY1QqhV2PuksRB8jaK4ucCMimgJMjRjcc9a10KmGl49aRU5Hf2Z6me7TS6MhSoAi/Msvv1p0XWQ5wTFux+Ed1Bo/A00QgTCwLqLjOuFbJhWjxGS8ShlQae2ytraUfaM2XFXtvVt0bUyniBlRsI4gzslxSIRSFW95+qg/FNXew3xMVgYsI+v+4zx9MT7rD2vsxqyHHfXMNG06js2O5PpqKMvKF8qSz/X2FIGMZCZVlWE+T2a2KGhiisjYWU44a+XYSevMQ0R927dtu6zrWA3aIiL7vpPnogs3AOj7RgFl6RCKNK4CyH6E69qg+vX2eHd3iTGgJq8KF6cOK4WFDqiuMg4n6N0BeO9FvMugnFPE2tyJuIcvy3K73TwOAJfloqoKjYCZtSYzzJ9AKjMRyrF47NaWa6mx/hyTlLlcs5nVQVeViep2wcycCbOy5+ToYAKYouZjdW1hGoe2gV6KI7NoEMGt1XTt8GOCLRAgAu99vGLSfbddiZNHHtzhTJqDuHGyVEZhbYAR5oPVlaHjqHEmXCqrW7MfVkl/LkKutLUnzn5QpiSuFba6BfKl6FxtF2Mqk2DWEsrD3QZro+AsJ41OKoVq0VtbL+saIwdUZ/Vl71sljnNm7oSf9feYBycVOfwQIhV2z23b6oDRmMyPzfYi39kYO3sYmUU3E57zgMiwEFVQ+GnpRdRcUES8j+xnsgRVJMIjg6Yc2tCSiMhE2jlIMzNiqtRP5FgNeHwMWVQycRqvWmsE6WMtHQ9eiXR1sy3EY11JM1ESDSVylOKhEAkUSSQFDU4u6xeI6NRhiY2IWZcB8KHnzVrGY0xhXgMIltZa2/ddiC9XrYji7bZ5QJeLCJl3H3VsLhkE0rYsi372i68ALNue6/LQVss8Igy8ex3sF+HVkQeFw5dsM0KWRxwkPDxiQJAfR6emraHUvV9Ryqohqgz85sFFWU7iOZPYbY8wFrA2oRgnnLBzyHcqTzx4kFQ9ZLXUdzvqmuBullELDIDL9S4zzY46wA8zUdK8YmQ3qxuEMDfmzDCzzfeKkzOkCSkVMb68TiMZ28nJhSPgFr1EB7+wkKCkwhK+R6MKU5VVz5gkMTjSCKSyEI11Msyu16uq3m63SOggoRSBUVpT9yiIho+4ANfmXHfGJHBpPolq0jiNhMwVc/xGsO7XReCI/V1jdsSxb0k4D52WZhnptjBj2qs8PCyYEfAisI1bdGLf9ybKLHulHkARziyHOxitLSXubIctotqEIc+3MiIgzDwpCVSUU2YW1fQoq4JVOVDvmeXDX5BZIB9ujVmWJsdx9KO6P1/Nw99u+6brKlMQvdT9sHupUItOtkUYkVCgLe3Ld1+Vq8fDm7BZv1wuvg33KU2+kTZNgs39b727bt3acomIKg2tF4GYWVok1b6RYCQnCAYE1ZhrWZaIcAt3yuzcmlIlPF1Jb0cvC1bvGwCWVKVMJ14tvbVayuU4DFF51Gzl4QyY+bquh/WlLUdxGIAgtEvr4VUFakO2kCRmImE5AyDr2pLQj84qnrFeFwB9t/KTp+Xd5e68IXdk3wwriTQjHwEilcNcmbV6kn3cyiIwum/z2e+6lLs6knKsTU/70/VyzzKcnGNsfl1v727tsmZ61UeVwadd1v04RBciAqOGIWHd3RlxHLaua3lA3LMavOTFebFvPYnCDiKQMEurwWBmXh+untb9SErVMwMTAtqP/t7rNzVleto3Y+Byud6//vrxbau5d/KyXImzsSlnW7hGFmAhpuhhZjxD2FGe6gLBpFehFCgjjYyCTEDrch2a7tE9jbUOuDYOYcSUaeGekCyGOsLjqhfLCEtPq1OFUAZj731dV2atI2OmXy6XaHwc2yi3AESZRM0CTAfn//y//y8A/uhP/ujf+/f/3dDjz//y//63/p2/+4f/yX/4B3//9wH88Icf//yzn66X2PtjlnUFsJ6UnYlYyGEypvEujIWbRdpuy1IYM0t04eaexNLkUj21ICSxNA5CyOgbRoRbKud2e9sWXmQ5UX7H4eGkulaSczuOiF1VtTHRHGJQUwvvwaIIhNEJeDUzShDlom3QhUCrtkx3ys6dLgRglYfjZiF+e3z7w9/43Z/9vz8HIH//475FgwNd+WHMiLwjw7zLpWXmvu8PDw/F5Ou9L7IKKwDbj5HhA8JMpI2oOwChxS1TCOo2Yt3X6wOh9d5JkpUtQGWApOz7k7lLGrOUEUPWxsxmdju2RceUXlg4KSwyWEgKiWrUIz1zAm2Uh7QvUp3cBQss+AIL996ZJTpEhhobowoqqqzouG0zc6daN4QI0fEyusUeu5BEDvCKqmZ4Ez5sb6sSqOdISNV9T4SdeltQlYTb3lkAkcA4oP/Vz/7KQ7/3gx+9avd/dfsk6R2Ab3/0wzD+4z/9337x2RevH95cpL26ewDwvQ/fv3t4JQgS2P5U3MHW2LaetGq7PG07SvySxono4X4QEbdR/l3ulwyioMZLKdGZSayp7aunfb3q69YAfPb07uHV3ZeP8fFHb1bvzY+KVe+5PcVuyqpXvVQZmTGHWRz7Bmi9+CISYSoCUGvSbR+XouNglkg82h5A/W6JxTMEAAVj+Cgj7Onp8W69q3lpCgNYZOVc3DqTQw+f9jfy66L5cPf2q8ce/RJ9BXDRVwENHA7L0HrvzN0xjD8R0aaPnVFvEmSkmCtY3kHs/RCRIc2zSGv7vtcQuInW1FdUbOtLEzODcH0Lh+2Z2UTrY5Z6Hp40pDGoNBl3xZ7mjYWXFmaF6x4FcgTVxnjG5RJHSW8iQuk58JZt7717rCupNoIOnEKFFiMY4zphx85F540xHeHJHmcKEWUmnhfCdbmk27F3UHCMM3aCAxzEPCTyeu8TBCJxRCLiRfpApCkL0czPA5mRHsqa7u7WSpN0u6hUsiNmMDuBpa3S6Oi7UwzvgPlRpBKltabxo8TXl7aCuNsR5mthmJj77Qaiy+XqyNNUbwAvCwWZjdKxV5cHM9vebqIChNUW2iRXDmVNXLTBfLh3C/wRRJnXlDI5alsa877v0phy9Bxdllfb9gQRB8ohUkeRfd+RWK/XHrusI/4J5sjwdGJmCfORWWbmdV2UYXZUrKmtCxrcPDPXRYcDP2FmIFkuFxzH0DCFlJt7D0vPwOw6d6GpAFPOLH64AzmSipQ1m5Umwhy7q5DQSFKnB7hC+RRJT7eu7TpAvJl37Urhm+0lHrX12rubBSVlDOfOtveHtloEwoWk7sDhPS0T2SNEtYQGy8iIxiLCFpGeE0XvfT8IcWmLSqsL5KUtPdy6JwmEaTDdcto3lEFtmiwiTJUtvB82no12SSAwsszm41Z2va69e8bh/WitlSr27untclmqazl5yFeWXmz+cV6qHLQZA0RpbhkwyyKkGNFhFhHaWArKAlS57HVdLpel3IXjExA8R8d5PYfMrR+HHS4qVfczKacoCl4geUBaR8WRe5oHgSpTrJdr7z1Q+I+QUXBDHua9j7KjMbzM7XaINAgT0dO2lbKozCoiIDODj6eL12ZWpB4h1nPMoA1fffXV/XJVGXU8mVG6B4JtVhO+2zb3vNzFuq4pWbeGolK4CzmpKpdJEHi7PYlQpGbEvnfV0fjGEZmGYD92nj9AsUJkWaCX9f0PASxm+7Fra5vRk3de7utg/6lhCbmua2iL4/FeWwlSHX636tGr+WX4aC5tYaHbbV+uy0BW9SgpWVtNcFHmcllWIhmYVW7lxOzWI115SZhltHUBoHrX+27bNrgXOJ3UReNJVa1pbLu0iNhtZ2ZtLdN7Ee794ISqupnbcZTo4FUhnIf19LEiiS4RYUf3jIeHh6PKsIM9PRKsS/e8Przp1ADksmy7S0CsX/8/5t7t19YsPe96T2N8c6619q6q7mpXu2UbK01sk9ggxTKKBAoHkQhzAQQ1gkgJKBIEUCSQEBdcIsRNLiIBQSLigiuQiMNBAoEsUC64QiiWggDZIY4dx2mfurq7qvbea835jfEeuHjf8c25y/9A10VLXdq79l5zft8Y7+F5fk87z4wsZFBzGyYiyK0AW8yIlCavSoEsbMIQAkY0vSZW4tR7FzEznxPdbaXPIpDZDMfr9YVIRs7UAhNuJUxMXK/SNDcNUCJCKt78UG+tOcR131trI/QHbsDBADanuiHT1jZkStHvGEPa5hG7TiLKfhsYXF1VUTwzVg43lLsPG/VY5ClACExYvmBMED9lMJMjYBDJsZlMqSQi+kG1yKdumXy4vJFiZjrVppK0PEl9qo3pSHnjR1S2NjKk0zilB3MftQBMxW8uIYtahOEBHnmlHU6kY8Jd4SyZBkfoX1q5rwWUe4Q5OqYtrrctaXwpqCvRF5MBcgSjOFrOPq9jJyKW1hqbzzFG9h7C3cwwogKw6+KZPud0Q3KRgqc+Xy+666lv6GFjbtu5kqvcrtdr4SOXGkV15A75Pk41m4cxrkvJEovT6xaOQYhLpJdaGBQXJ+DSaHXqLC7UpAW6Q1isx8M0N8sp+rhJBvCQki7zTixu/CpW0p+s7uwUvNTn5q01QTIMEYk48CgRAMQN0BN4fwRt5h9t06XnRKklJXQqEB3qd0YgR0gTm9m8GT4LZezL7p1LOfPA8/boIvF4BgBq9O7l+Xd+73dfv/7w8fyQwdTj5RkxTn3j4DGe06lEQjoHI/feiBAPEzE6IruphYJpUc9jhZxz331UeWpe9s4gEunCh9hkmoFHQyKszxODMIqcJ7TqEvBd57Axhm4br2cj5pwR5q6InDzRfQwKUoxf+r/++l/9H/7Kr/ztXwGAn/zD3/xbf+eX/9yf/1e/+Oyz6/z8T/wz/5jpFQD+v1//v3/4R752sZfmCgJES30AGbvIyVvNrKXiTxqSB0wDgLlfTidpIm9fnreHh5LmcmNmC9XQ8NThlEq2kbDgmLuNCVVAiKBgco+jBuRMDWDmVC6N+nmf4UQMDsNk7/jys7orASZ+Fm/uyggE47iOSzaAGz4ySSfrgmaWcfGZThPIHG1o5OKIHBCcl9n1S7aR6k7dsi7hu3z7wGWYpFzFFOg7f6WBJh0qQnfViOQ4A5IzMxNQRMYwpRWOiEikRSDD9AkAc1wJpVEnptACmvKJUpWbq7M8ptw1M01gKaVD9d7vzRmRUIIXZ2JIxg0YU/8SdX9FKwERnbYtmSBWK/cUPUZEsHAlv5gfPOaAlPhEXQHcVsxbuHvKxL797W8Dbh997ZPXH73++OOP3zwrAIwZEfjxxx8+PD5+8kM/8urx9bklb3/69fO3l8+eTsy9cYJpwyI8c9TcoWfkdvlGNOXHZXzFgMBEC+kEYl/bIQ+MwCZt2xhSOdUk+qlP5+dnb6MkyiSKqIBuhuolhBy+swSEAEtCAQDAbJgZARKzO/R2KlWgbGN3NRvhztEdK5CCk9qUYXyZsANbY0AnzgOmHBOFO04gWVXtGuEIe+8uwxh2jgYA2Hv07jwcnGhhiVI4l1vB9UikiOygzKxogADC03aycJ3lrn98fHD3fjrnssQBPQYAsAMxMjO4BQT0EjMfx2CkCWY1q0caSNoNQh0sgSmEmM6z9aPVxe2IlLZ/AOibNBazOeacpgDQTw+9d3cyC7fVqgGHuda4wAr8TFDhXAxU1BE4VCQZPmcAuU5nZgxHZEZ2wqWxihBEBg5OO0CulytQKnPH8PDzEyKahbuqlyBLhCggTFOavknLbc2yZt9xGYLMLDidvEs7xkQRiNRa030yc1sB8zkGQsTTuUOlBRf5xe6CxpHoctmJiIApSk4FFOhIRCkQqJjbMMWAcHJD9eByp83ScThkqHaKtD0QnFJJQvc4DCEUIIKwVPCnN9/CVdU8kFZINlFoDnc8wtu2ZQdopterNqScxibmzMKDk/hSwT2J31IPnq6+tDlGYTMjXR3cJqyw8yW9NOOinEFnScRzsv0WN9HDss10XFq5VKCY2W6+9TOJ5IyGCSmcCBihxwHESUcYJLs0luWBSBw8zDVsbZURA9zBzAKgNJtEwQxMaSMi4RRr5P4ydaBM2GtdZAhBwBoRXkaGlMxQ0Trqk1npTpmMTKmuy1LtgC8lTa9yl/ZdDd0VnPKUYsKwGRSITALrv1CNr865wAuQfwwkWrZSf+vFyQqXkFVnKq0eHh4OVp378WwIUDFD0eFgTrk7Lttm0jFL3IQ5go/r9dKxAYAJAJNwJ44gTLn+0MnMQJHxBTm7z79GE2mM7iWPZ6S2NZZuAXbHslG1yPTUAEHKxTsCav2C8OMrJ+Pg1tqcmeZuhXBoxID7NDMnbgDQthOqDlV1bxmt6CXOSrXmGOoRWSVu/WxmtfjBQzumi8LAEImBBubG1PP+fZ6D5ZQD8t3sMuZFp/Pp9PiUFI/xrFN9Bncm3nCCAcDbcZ3X+dHWxQn4FlCKVGX8GCNr9YpjQ3T3Offz+ZxTyOsYjNZaq4sAi5EP0yOjUNa5YRrmYUR5rMUhT0MMqkUs8IJAZZQswFANsOS2jGFdGnpKTUsdj7U9CxHh7RYf7mpM2KS/6DziVFVdCT3CiKA17D0jHZCAGxM6UWErMTDDxAwibCR2J8CBJaVWieAp6WvKtQQbyQ3MhBiIjVi2k+pI2ZGnvZPzLfCj7xZpG2O4HtATAOK12eVFbWZGC3V3YDAo68MP1oCjfGhFaw+dM1+4StN1R7ux8XIx6Cu1MRYnshYIcTi3YUVUcCTdZ3Vfqf5YmLyldnZ0d5GeW4iSgIZR5ZJKKsUBIHSkju69MDDilGCUVtM0FYlZcEWQBwYQktSGBJ2ZCTFnzDmrXjZfO/wCh6UEdGYAACAASURBVNk1hy+HyUrdsPp2S5tA/TI1YYEGaDXTTe8uQgA6EUmGbwSoanLUWmtlqstEDAZk1uv+9uU5hQbn82Nrm4FxYA7scl+K2IL4jgqa0jXPrQffmM/OrSEiIxRHzeA+uvwewHmvLzrE5xiAAVT21jrIcJUXS7hlAMBeAXxpMMWDDObRiN3MzQ1psU4WcJj5IE2kGvBLKetYkYyOxUivlW+6NhzhZnHM41bQzJDKAnUfmBIA6sbRF16UA8tMljJp9FrgZwl0hDoj1fRtbfkWQxgAAxuFgeUWlM+nAPvi7ZvL8ztX03QqARDyy2VAKCMRZTJLWgAnIEsDBlBcikTzRrEMVQcKW4S4tc0cpq94UaAIQANPNHq5GACQuVEjQQBP+rqpIVET6RLgOZsPMAjK7hFXzjwkcHRZsg0QALanh08//fQX/9ov/tX/7r/5iZ/+ib/4n/wFAPjGj33y/PLm+28+lRYi/nz9/PndFwDwwVcer/vbkMEUiJVM5pZlhxAKuuWbv4xjRITM5RPm7UTnbY4A6dLO+Yaq+T73fmqc8aJxKGYRMRixsURYEbCYJTPnNDdL+2HdKmcm37x1KESIamHhByDNwVtrNpWIGOFgRqaBIgJOW5/PM9HpYeY+hYz5SnIFgMt4PgECnogjRnjJphzDAhA03FyY0y/AQKfTtu87Ql6ruMYx4IAQwMhuUkCctEhg4M1G7m47MkW4hyFyyRfdiAiBISC8EgEDAQKRUESQ4hA6Btj6/h0X2gMovtSsZnhLuAtza21ZQMukVsXlAtRjTU49oWvrzfLK/bk7BogQFlXxGP2kyyGf/QQNHDt2hGAkaXTdLxV+sTx9R0gLAPzsz/7cF29eXj19MIa648vLnjmL0/Un/+BPTYd3b8fLZbx9+wIAz+++2N9+70d/+DUwP7RzQtFNr6nUBPfG+PtiWZHo8D8DMQNYQYIOd3rNRaNtnbkSxmSD8wOPK+zXQNwskkB2JQmgjoC0CGPTOACIOnMjoHJ0egokPSL2VBdaZNkaGFtn1WdCzY6IosTw6XLIG0Q9Hh4ertdrQpbzwnV3REEwBnSQDLPzsg+pMLSmHs/579sW0Xh3sAAmWbUdVWIpcw6pjzYpK0hbOQgECAgvLy/9tBXXE0BVP/vss48++upBwF0DHeCF1tNwqt7DV4YAHJf1sclcN9qNF4XIy89f/YDV9DzcfeOWxWyq8ofmjoEeHp6yaBaR0gUg9d4PfCAR3hnawcH2fQcMZuTGCJ5SIAzknHcA3jsivVIbCYNSY5XENotQNV+FV27FUfhyvWb4L1QfXqlHfvdOpUM7L0W4xRPQnFMraKAqGYoypomIL8dcIKgbhueP7O4jDmAKZ4WdNM17xGn2WYfnbr0g+epkOYeClFr3jIm7j549MGersXQigmB3A6yjAzEj/yC9Mut9j9ZYQwHzYC5vsjSiLDIDGQtsQcjA2DiIhBvN4riTCDFTDjiyRA8KtwHLDVG22qKX+9T9IISYGebUmMEsz8D76hGJAqOcBSvzpIILYIHS8mtCc7xjumWe2aKHVh42IZvl3Rcr/zJzP4ARA9jdCdtBhSMiFoyoIBgCB485Z0UXrSoOSI4ejyELgJXqtYqorHDGvgMT1r+GVnmF6O7gykgIK/IYVzmCSLTGkTlQWNTq9Z8vVEY+0sQVwNSZNBSQmDgiKgPF3PzmEY4bGq/cGMSyakVYHAe8h3mnq6v3llfYOmR8zrFJ78yBi7TtK/Mx7UL3fBKiXF4SEefi08PMMqHnQCx3IA+1YYAkQrFeEEIkLqF0VLNKngnVCBGxScuHGZOIFkGIglLZPUlD9yDGAyQJgczcWpuqFlW+qhsFCwsqtFYnrfQmItcx8vNBjPC4z7LJf3D9pGOMnBJmAPYN5pUSNUyTF6hqgqJzwes5822M+DTsetUAYXl4zMrldDrp82Xqbn5jDsLpdNpouif1oAbR4R7IgIGuqm1FUKViK+cJRLS1bA1mJBQkkwHX2dWYCsJds+8MXQEisIDASl47/C+0dmBrvgwZRl6AauEVUtnMrPEWYFlnblsfNsYYGzcECrWUP4Q55ZrUo6esg1jNQDbjZoDELTW8EIThiVxRHbvuUI1GS5uVmmFqPQDCXZqYxy1fjBmEC7nI5AtOXMxEBBYRWKET+RVSWdtWmZfLQYxA97Kh5amVz4D5QsWlFBdIWo+IRvIDN+AgIlvNzDQ1szzHe++qBXo4mthkF/fWTNXQUk1XSMCILu3WBGaw5sIH8Kx4oYNuHUEAsdrdisMAuM0RzGzqDun3XAdiGgtFuG7VhTXOmiZ/74atMAduWz/tc+SIrtIliEzNEJgYFpl51QeZgcoHCuj4c/MVuudCZ5V73GeYHCbSTsQNVQkA8olnbsKsfiyvqtIJSIpaAT7mnFOVGT308LiKEIBnLXW7EQmJsBHPYvKV+IKB1A1AW2tF4ILYBM2BmXedfAwjlobwPg3hHgZx/z3WsAP9LhSdVBUhGNv7wG0It31OpCDmpfa/gc0SV3rEJpX6Bo6zNb/W+nNyGd7akug7pq3u2AS6e0VGr7v5dkgZUKuAEV/XqXqIdM07xmcgcNuQ02abaI/rJhuUCQ+Y68sF4Jnrgno4F3cg++lwAdByZvnj1jb5aHo8v7voZQDAw+kMrQcTOHOrU870CrCrTvchxNy2Tkly0Tls25q8h5RLXTKOOe9B7llVTzefs1opomXeZkCCG6cPRDqxIOKcmjsEYhDuGZLj7rZakYUWYyB48/wOAD799nf/z1/6P/6L//Ivf+tf/pP/1r/9b0BTAJATfmDby/7WffTOHvvDKwGADz54VLu+XC5BgXjoJzHzpBEh5w7LwoexeJVLVHa6DtDhrT2+ebtnALD0bY5nn1hjQ8N8hpNBmrN594xGX1bOCAxy95Tw9d5Z5EBPHfCnHO+Eq0e5rOthZkALIoSDBxeIJI4AEee+wYsBgARNnYh62uL0AKdHAYA3l2fu1ICJEXGmhARDc7Cbd0nSefK927bzGEpEiH0BVtKo25IuubIYKCI8tKIlU5nCNMbo0h2Qg0nIivUDiAyOgNyIrKjwHIFJV4ElVUMC8DIvUWr2AfY54feFK6dUZN/3fPaOf3+84O/xQ97D91bN6u6ESf+hTHY8AjzuU5+qMc4zefFKqJzbiIy0pAle35emWG/9hfOBb4+PT3PaZajw6cMPMt1z+/zt27/7W//PJ1//4ZeLO8in3/keAIzry9MDXxR4eOtbdtTqI69+j0FI5rckGiakhCkeOoXkfXocHew6mhABGUJn1CCg6XaicXEIBt4QLgDg7CHB2N2BFwJMWRwCghApXTDZkLTGhKg6cnfqtQ4yN4Dw3sVgTd5dXZ2Qjj32wojgsMHAQOVehvRih0Z46p0BAEECIUAJozMOu3hRPGb2g4sUUNcKEsXCXeWhej6dYoHdMUqanl8gOwSCe106vbfHx8f7UcWRsVqDLmSEipN4ryC7e0TzlC6p1e1mQSKyMRsL4i08iJmP+Mr1ikH4LRA0i+nLvtcoNYHn5c/XA9JMxDdmFtxneNV9JwQIKbOqSMu6Rs3NbI9IS2V+hjPH6+AExDXUq0OJidTUzNeAkNJTnPCT93IrmAXJolq17ItuYWHl76sVMIvESlEBQjPDwFp6qR1jI2Z2BB0pF5IjEq4xE0SKAo4GMsM2Y213IeXsAdL5LqzttqJh5vsklPVceQ5k0uEPdxuLo4PNb7aG16s+WSobAEefkFC2oATTJ9adbV7KE4oYBBYBawanoUCBuGCWKbyCLbMAbQUHrBxSbq2hubqLSE4H8tIhEuaGq/bLUJIs5BCx5Y+QPllzuntD14CDmD3ADiqphbobgafzZSlWdO6KLBBuAb0lHETmTBYpgEf6HRg5MMDAIZXVq1k1N6x5k+5jzYmIqCJPYD1I7p4us8BbaGLW8e4R4LhmzZzLvcoBoCPW93gLjg0rAIA3RhFEbtyZdGQGPJgjARKArvHZccskh/KWX07FBDFQs7iPC8m1KwuldiN/Vybu3VW83KWBBwn6XcZc3dcICLBnFkYQN8mRDQKcTqfkZ6tqFAfhlnvKgvseNsd0P3VJMVRvQgEQZnMwt6rGPeZUncmURRRc42xKfh7k3b9CbY9jLeAY/dMaJFFrtVjar9c5J3YGgNP2UFJQcxbOD5AZzaySvFKuQihZEIYnLe6evXoMOFbYk99F21huMnJclb5zBRLpJERdgmLHop/6bo220/lEOH2K2gUAdtQGMC7vOJxWv7O+Yr1/YI59Fd58gvVUgEdk5LPUnzXG6L3HYjLfg5ZZGIEcItE5XwpbvKteVqXClDKuXOEQ9zGvxBjMngmJ0sK1bSdiAipxHIvIxgS4bvOsuwSbQOvD8arupxVGswIzU5zysr+kNpxOxL0VOvQI1wRg5mmq7iniFhEITF4eRGQjmefHgX77UjZoRsU7wMrKhYjQoUhw5DCaJtgIEdGm5rO5bdtI/2AnNQXGH7wBRxMdY85Jwsm683rWAT2gYoN9MWYRHYHA3cmKRmvmafo41hrvUb5L30W4JMTMTMgJQF+xTcIENs3MpRXjABF1qqF27BTFUxBpqclcgzQBgDGvudvP8OEmkl+qX/WWgeJeLEwzVWfmRKuVxI4QsILvHf1Q6N1dvXETGlSEeOTjcERaAsb+8hJb69JWtkCOYMnz8KpEYtm2jYDHGGHeuMorFnRHM/MwEeEVOkDEiBk8ZCucO8ydgOacJG2R2JIZ59NG1mY5Phgj0no3TRFP+WKkiD0SBFcUcuBgEZlzV1U+CJ0pbQKYfhRVcIh0iAwRWO6ySBwxEjFSiqdwD0AwJUBCymYvB6QB4A5y7GYRDYqrkvyzUnBAnQh+JBIRs2X1sk4iW3G/mB51v0+FT0wXEhCL1VQYgKAJI5fl7tjNcqpG6Ui4A3c9zvc8N9Z/FwOsUTRsieDWOZDo3LYH7p375997AwBffPH2eh0fvn4S4XHVbF2EsROmR4CRImzpwEIgwgYigqMiFQPZKTyADBZiX7AGHGX6Xc2PQRhEHtgEKDkI4L6dHvY5xxhmmhqo1hoijzEYeS4XOjOrz+QqCcv51RMAfLXDP/AP/tS/8q/96T/+8//47u987gDgum8nUXhuDajF2F9yHfPuauNylYYMjIFQBWWaCcjNgWVNNNzBDgw1YAMAaeehcD73V6dXD/D4Ai/J4m60XcYzACMEr+gHSsm5BQOFe9YK6DB1JjYfEUr3VPsHDHNHKJqdOgoBxJxTc4hZehMDcCFMjMJN112tVuzXlyT+EsLGzcRA6HxilgCA58v8yuPZbborQck7MSTCWCTAJDg3bFlAuIEbBKE0vj8/RQSFVS31GkQUCf+kcFevbsrXZQcRGXskVbhDC3diJi62f4qTc7mSmUe50fVcjJkJejZaOaEO86qsClkSmARv81BDv9tFe7irJdIdCwKCAYfYYb3jkHV8ZbFjBbEQc8FnjrvDIx01OX07IjUIKczVTcNP20O5bEzDczeK4Z7mgzEvLA+qynzqvaUh4e3b5+9++v2vfu3j6+Xyy7/8a1/92g+fTk8A8M1vfvOjD89/79d/hQkeoUmGKRTIwsECobxOkYEqlQEWhx47Z6CRgRSVN0SBEaYipEUdCgCIdmFBVddJLqQpvU77tnUApsCMMRahEQZhAWirTUIkwYZhGKNv5G7JtN51BuHU0TK9Jo9KC/cS4zSiLONUddhUnYggRGmrpia5G82KmSnD2sUDFaxRbN3QlV92AAi8Ij4xN5YWRamuczE9TYfY/rrv7h5u7s4r1DwHHNv5rKpN6v4Ii8fzwz61tZaZ5eUJLeFnoDAvzjTcZmo32ln6pzI9MQGkSyiY9yMCxTLt1Zg9dQ8JMEoCBRExt61t7v7m3QsAbNs5cY/MnKaM6mwF3TXv6GqtEXtrlYSiA9a3UCGCmW+2uPSImMMUMyPBMrkgMzowEsrWmuSSwHTf92Hjgw8+QCXVuoRoUZvWrKE+RndPXM6RyhQpylvJDgs5mSAnAySzNeCO8rEx8xiTuFTxZqA6NTzAW9tmpmuttoqJgO7jRSPA1SdE4B2HEh1Pp9OKjKgZUCJBctN2F0mARxRFzp4G6MKUBETVBzqNmSmCcs5Yi50EfYUh9n5K7OJKKKucFlU/bQ85HRiqc071SCdXqrEVZ/KJk7lYQqzAAEdEwkiAXLhnrRTmHmp2OKRKMIXLt1VPHC5kz9r2EBEDm48AZMC8GTUsDHLM2XtHvdeZOwR4BoWW+REpKJUtK8YXoLBLbhaulgMOkiYIKHK5vFQeCWSEt0YESoYlzdoFArqrAzITROHPeu9BGKXUjTVtzPxEBSaK4pohkZWbFAmjPvcciQZh6cuqDT5uvYWzmIm3pKQvux1hT4gEwtnYe7gf1htEz1+sdpDgIwNZMYOm166l/jsOWDSNdZzQtGn2Xmfr7gDmAO4lbCEIiupBELGx5DArR6LSmoVPL214OBOgiIA7rm+fWRAA3ai1QM46MyAo0CEIg1nM563dCEekrOlyHbidt7voaLifpyd+QoQkvWnSMDXkdY8nml0Zb+oGVb2F+1IQoUOO1eo8F8kkHDSztM8cimZ3FZHTVnbyfd+PQJgEUc19IAcwI3VHV8Ms3cfVej+hU7ibsRkBwMUcYD65uWsjxpICYaBnbvf6IzICTi6XS+99a2xzt4TrQazJfgbdpJue7qBF/KX2fglO6Wj6IsIi9JYchJhPFELiDnJRIdjVYZ+WC4EsKRVjhquqGNNqTBgwDCjTOZjyt0PERNmBn933QOQOke9dxsxHWJrsMs+1OYJgRtkErsyeLM+OtNrDZGGZohCe8qK0IIhIuKsqInGXAxOWH4Qww81cFkkMuNOtZwI8Hu1YnmNEAkDhqNPJfvBiYscYEUF1ZCTwot4WFplzJs8iR4/MjB6uM8vYQ/2Id4uL2hjcFGLYJcVgKTWfzIgoGa+NtbWotbH70tsVUJwjDDEg6FgA5v4sh3PHK8rMAGhmOaw9rs/r9Vo/2rLpFtq9d92vEZFfP4MDoEFMUwpKfUHEjRNxiHiLfne3ODreFk5/Q0GspEAPgGY2hm79BDBW+nTOAkKo9K7DxrY1RBljjHlzQ2SoxzE8ar0YHOYzrQRbazlhScpxO21goaoMN4106wzEjTBzWu+Tbt+bWdaLTGYG7+/EEJEdkago0Kvzzy4oy9D85BGRgVMMdVxWzAJEd5sVgMB0KQildPdIOS2qMREJ91xi5+4uRdlNjjmaJ7y3rpZb0QrAMnT3tauBNXdkbr6Cn7KXmqZVIq9+UiRVtbWpS4TVEX62Ordju4gYIUxu03UCQBcSYg0j8C7tR77xDQD4/M2763W8exmt8fm8ybYBQGfT6x6MQo1YMiQlMUvClfliR7ECubamQPLlnTm8AxQQS1diZkFFxkZPHkEpDYeqqgYEkRxXV5rLjnY63/Fx3d2dGYEwBUJ/6+/8qsflT/2Zb8144ZOO/RkAHh6abHiZc7dhk169enj79i0AXK9zO22QqVRAiTiE9bJMs75JidXREdBMmbn37rgBwKefXV89ffXdm/0v/6d/6W/80t/4xje+AQD/wp/85/7wT/+UwInYiN1jFgolxZqm3DpRAU3zmr/P1inGuCVHA46EBuYNsLAc9aEdKncwgFwFL143UuVJIbh77t/QnZHANNROvXS2b59H+8ZX4vJOdbpdimZvBMRmBuhI4G6HYj9PsLyElqwDk7mT6/H0yFBsJRnIozplR+ZNuge4UYCpFmSOqCEIgmEIRPHVkigBFBlMm9OH48RGwLCYcwCAbJvVbOfLqSjHwPdL1gALTFP3ep3f258fuiciys12jQvKSpAgufcSbfNvGbZM3XdHlkFQoKr5/coXaBkek2PSpPH13eR+iog9FWEP2ydf++qrD18Tt1/rf/fDp/PrDz4EgO9+57d/57eer8/fP//wB3MiV4gJIqIAOjkxONSYNRLlYhhxMOrcLH0K6UFYbyiEIbi7TieSHHUxTGFR1XfPL3p+lcNoRDCLMEh8zO21p8ysgwgjKJm3qwWY2hAUc+Uyl2nrm8Q290GIVA2zeC50VNUg2Uz5E7TOxAi8XhD2SooMwaCME0JoBEaoGEoYvSvzAADTC/EVUJLiVdQqpKqq0l2xrlozc8MUMtSvBASA68sLMre25RO4jwtTG2O01qxAswcBGs0j48V4CQcqFLP+F++Xe0QSYfD+FXbIkdaA3o6F/31hlukhrTUiYY7jPMmW9Zgm5AjgOsb9ru/9FEw48EmAUPmPgccSqB51pATh1zuTt4wlOsGXhBAQI987Imqt9LDhS/SEXuFuAMyiqkloIqLUbsw53VfsPVRyDefGSmrfkCeqQ56CBRpzd9VIgmwQpjmBVvZEng8aHg5fEtTkUHK1joeMw8sfdBeFkL9RRNT0Duvmx/8e11P+RLaEt7dG63bIwJ1MOCPYkHChuhElp5IRXn1NhrlxRBC7iGzZOVCEAjGRZEVUf5yaqWrr29EnZySjqbqqT3WDRBietq6WOWwuXAkLMQHCU7PoXvoLcHN0zk6rvoS7xwl8scVypeIOFqHgiA6b1DeOyEg8LQL14JFlLl5GhEoKrzwszBwYOJYCdK2iAD2OKi7VuLnTY+7Hv2yScPosg7EQ+wiMENgEMR1HSfwNRfOwMBI52HzhuFoqolUAY6CgEFioBQWuUUKX5hDpIKeVsFPQgbumY8WBpQeMUpuQ/Rszy7qwchzTWfLlXWaHyNQb1cGVN13HFAQC5XIUHWHbttsRYcUAnnP6oeyjtHDmnO4AwEEXwiAIT2SVgTMgUBCRmSb9J1CYmFJRrIO5/GlpyMo3F4UFDsAKVRyoH/mgOXPhcDSLHA4ff2fmploVLAK4WuQUGeOoOg5HqpqpleGXmjDEvaD7/f6uAuBWv11cqpzIrOKciHMy1Pe1SDudTw3b1KkzACk7QQsk9zOW/KeODnrv1D0sga21l5cXRGQmVa2Qo313ot67qqbUtNRM9znB8J5PP9NCaxQiwki2/jk6PqBCgAFhkboBMPf0gZYetKXE8UAR6dKEqH6XOUZSV7arzeGRldsEv1JM6iit9fOYaRkDMsx8lkz2hpXUHpnmtYbZEcGRtoZ2zPpV1Wy6O2WSGGULo8xMnRIdyHdS5dQc1QxrYRORApDcZobEHdF7EZGJEAeWrhE7UiY84u8DU/4ADDh037ZNpJvZyPQ+rFzoWKpgIkqvHa7AMnOHWXYsIkIIVXUnM6NqZwgBD1JDgt+XJSwVCe4GaZbOScdURwowu17Tk5x9Pqlq5y0PEVVDxN7LAV48POaMswoPMNXdD420mXGTpeA4ABaIRMMUMzcFgDipEnl5ABziBSJ3Z0DzEGGoZbgcxX1EzHW+EOF568Q5ksd1qaM7AnprHNjLieMR7kRU6FCA6/NLa2kr8N575u2tm94Ik9AFmWUQJuFGyK1tIuJLW0WcN5YjShRlFxDjdOoWGEH71Jzy0PrnIIwUbgORAPhuHOiaqyC+Vx0jYXYfd9MlQI8cB6WT1rWyLZsIpb7akRYkNGoVAkQYHn4TwSBF2fhWGQqu3lojSp0VHTzz1hoFujtE+aqyR02wli/DecWeY6WixlFCISS24CjCOmPKVXJ6fRgOzYxIV1okH0e8p2DP3HRW9EPbsPVQC3PwIN4A4On8wMBv3rx5927O+fAqowfZG7ZAQ+IgUqiiTUgAgtbIOY9HZkHuHsmTg3Rt5EFcWuyaDqb1C5E54RGBniZAM3UYFi5CiDjHSO3AtmHvfaojS3anDp6jAWa8Xi9TEAD+5q/+zd/+3V/9uX/0D3Why3zTT7khf353HdLg1ePTPi5jXDO9tclJ1c2dsSFwdafuzIV9MtszKYmZkfIGQ3PIdvXNd6//+//6v/3P/+Mvfvbpd3/mD/3Md37zdwDg3/93/8Of//l/8k/96W89PvWHx8aEHjPnGxWmrGHTa09FYVORwIQjIl/nw2S+1jh5sjEzg8G2ZUqI5pPAjdL/lGaOZbDH8EqtJPG2IQDEZQaQjak4H88P59MrAPjud57tm6dOEjYJLwQdADQaYwsfEdbaNtU4CwhhiGgiY04zyzdURBzRzcxi6F7QSgIPcVfCxTsFcCABtiAghvBp1zyBGXsEYb0gx6whECnQI6JhfTUedDTTfnPjQoBh0evr5sLADIRPUswRzHhof0hE3ROlSYjM5B4FMDvmqBDpMCM+hKDpTHYC7L1K4ZTIuoGZB+YhzwsqmT+HXPZBcmBxshEixJLPk5AItI6BwYzPz28B4FFkO53m/nx52ffnL9AvD80A4Le/+N3vf+87n3z8qrODD8yJEhqABxiRE2ZmLmSHiEc6RqzpMCETOdAx4CiuDaK6O/omVNGtrg/bxuwvc5/4Oic9ggwOaMhNiGBmIngoEBAVYTFqb+8Qvm2NuXsoRezjBQDUPdAb9y6SQVQpbBAiDApH00nnTIdpw0bvPUqNMxclhxA549tzk4kZSS4BsQNYE22MAHCd74heh7APa4xSrUL129mCHoPvu7733r5Rq4Jxuea18vD4mPFV+34pV0JUal1VDk73drZ0SSMxM+cVooDuwChB78UtH9MigwjwrM4MItxTB8fLcOFOAabmHnrqcj4/AMD1esl6N6fMa6gXEVUpBli20OxoagbBghhlnq0nwSLhY8x8zGFj+QKA6WABMAr4oq5Xp5euw7bvuxMytzVyzbcramhIsaqOpRBZapUcPNWuj8ojw4hE4kR++5vCtJHX/ZyzJblDq9pprSOij91WiVxjiOQ+xk2XgUSAmC94RR9iiY9ywntsmxpvR8cit61yHM9SpjMCwPnxbOFACIGxbE25vQgCRzjGo7TqPRF5eZ4H8CdVrjV/Qb9crjVEY0IKAjraJ/Wk1WIEBnLOucyMopCHN9kugoepOriLiPpt4iTDxQAAIABJREFURE7uVlzX5cxd+bD1siwwBwYIE5Q4qPKhg9IrinPOqTNvsZ6RGauGycxm7OSR4b/hy0uSxvOIQIImTfK80pld27ZtQUVxdHemkholHgLuIKMLslifYqlsULgJkaxgXkvABAPkUCjlrQqeCyuzyU2Kl5dI1EWyz1PdTRsRE6iNY6VX6mk3xFRLrzzp3NuUC0ruvI1ADI1EZOm8cqwDkX3iuqfI3XWqqiLQESkgIg7L8EfZLKBpAOToHfOsRy/W73GeJXnA3c1npCLVShORKI0s0QUpb0GfagANKRd6pcRc4tFcy4u06kIJAZySxs0rJcA1FxJ3sz44rPQi4hCJmDmKfObmU9fdqtnVMyaUq5h9EQAuBZlCX5EC4WuPcJ/AUE8OyjGxzaTS1tqaWg7IeGfkOaaR83aiRRYfbiyCvfGJkfr1eWbWXgPKisjBqsVIH8rCMK0HCQFAGiFFvuyZ62GqsGbZ9+sZ9MjHBQI04kszDliUSUQEyvBLh0V4cQjOMbdFmCFiqmMwuK459DyjS0LC7JbRjccgIOsWE6RAyaZDUZ4dr0748NTbZthykMrLCQkRxJhBn6fTqahPebTcfDrk7gGOVIRmSy44IZFoeGaHayimP2AleJRZKSCnGfkZlogvY3KTQRM3/CYAJdjkqCfH0NYaA6p7a+2Ym/wADTi2bcuh+FwJrDdlh+U0Tg4URUDSmElEkGRZghF9paMTpaLm3ua0AGO2bl96TyC0hAB1nJXpEVjidGoAPMYodP+iPySb504PkKPuVAr6YavbtsZEmdBzvJkiMq77EVxfJ2ZE2kmIKLOycvdVSQELTnH//R1e30O9whmPwiRYx2sqpZnk3LfL5ZK+ABaprRmi2UGmaWrD5szBJBFNTf/b7L1nJrZq0KwpQ34CzDznzHSY/BnHGGDeez9SuMcYzDzUmXlOPeS174eY+CFYdfMvAUfyV7oDMaSSBeg9C+VR69TB5zF1mlnmzIuI7zPAE/FdHRFF0r8S21OhR3UwZTa5eL2B6mq995wr3cj8t2dMVTUZA8YUESw9wvLRvXPToZq31rRMtl6hMkQWQW4A4NMcMMLMLR/mfM10TU+Pf8rrNM3mDl0YOae6ZmG+A1Lftub05s0bABBujw+nrcv3vv/9L774Inv7Dz94Oj2exrDdcKMWEJRVFKKbpyg2eRG5tUAK1RhTYcUcHuoVQgIovatId8ii1wEJ73COfdsu+zW/r/eWXUkadFtHnuWxoDrevHnznbefA8A/9cf/iR/98W998fa3T0+xj3cfPj6lvc3e7SJyfXkXYSS99xMAvDzvhH2qIyGnmn+5AHOtfDjDK0HASCfsF7u8GAB85ekbv/Erf+0bH/3Yf/Dv/Uff/PE/cLm8AMAv/uL/8tFXHn/z137va1//4ONPPjydywVVexPsKR5axSXnXXa/7jMzgHQkoqqF15V8opZRHYiYr9IC8QRxQbSKamzkMDBYuI35IpS4r2iNGagRvn56fDw/AMC3f/07OrhhI2TmDDGETB8mZvcQEVXNjFUIzJhMIvLQhfpDQlQzc1XVbZPCNExXy6D7EpoRnjSaO7S2Aeo+rlm2CqJ7eDi4AWKSNYQlwNTDbDLjncUUaxMM8P5bE/cE4jDPo/hmh75rWenY3MLt2D+2BJkkevxf8ykoq0nx09YiNMzvj9k5XMOJiLiJSLZKqqbpdwsm6pWuxWZmph7hQtX+DbsyMBEO20/bq9YRAB6f+nbq3/ndT7/97W+/fqCvf+Xh3AYA/PRP/OjGP8qkY3+zsbWyrFfaLbgRgUXP946pNk7JJrqTFiaK672iM/l8BNSk8rC7u3Tpm6npNWYJsoDdCAxI0AJmFivTc6cYYasxh+QJXl6uLOQBvffLPtK/GY4oyCRuCmrZ6RIiCwNQhhOXtnHsD09n80A3LdJ2ACBTA+zotagBc2lBEMTABo2ppZ9lKoRigFo0xnUFhN2xVMoAP+ZCllAeosfI4fn5+eHhIS/Z9KFcLvv5YXOX1fzQIa8tNXUkxQAQAassgwXwgjlngpxuR84ifmnuW9wjbqSDg+IkIvnJ5ONNxCl5OeBQIsvyTVzhmqpzzu38qKpIkYtoIM7Up9aazZHL5jsmjRHLcfzefK9MDOQ3mAsS0dZO2SQvzGSxGODWWEH+dkpKL9ZXpmpmJiipwshT/fRwRtUjn25Nz80dIDWb9B4XI0/O/EzyR8ujcJolBy2dpPkBMjER+QE2WlaR9UbE+/Dy2z72+ATyf5HwNjW4E4jZOm2mqnCltt1xf+JLi9kFzgAEak0QKyTCfKo6UQ3WUx8kwkHkbtnNlGfZIwKtksLx0IcS0YnZc+W8luFh7uGNuTXyMfLP0jGnaZKSfUErue6r9Gxi2g0CJH8OCM2suqqFmDNXa+o89Ask0pjcGSHIw/cqtnm1bUIlTCCIRjzndJseBUrNVMuNWjTWgH1UxioLdpEoG85REIaI8IFpXx+4mgMob/2mxHFF5JhqEJ04O/4cD0HkuMm4XtsIMDNH7IgQ5tk8q8229RtMbb0Lgeru5rVoLQxCYH6yaVQ5fBY5tQ/mY6ha74jOfK/zSbZZSL6kFRw/l5kBJkfCURgAgnNx60zYWs/XAR1bayw858SA1pquHWe+OGmRXvos78wvYwfVfj5vCWqFCM80Bm8saSIGFjfMyVpyPbM8SNpGluWMJd3KSOYAuteCIabe1kXElvM318BE8nR+OBquaTrnTMCzZnDkgbNNo40IQZZIoKoCeGg271mkqpqVEiwAa6o53H1cr1sTAGC/+kXfvfnc3J8++kBkQ+41N4kyDcTYX/KoAXh8/YquEyvIK97DHUSYWWpSwvTI9s7Q+qOny+GsWWWp3GtUq6+J9ygbSdn0WgTa8ecWKfGOThiqYwxq8rB1APBh6CjMVril/AyVKBg4PGxqKgOIyD0s3NUm8gABACW5aFwcqZ1AtjGdqAFA50aNIMExjXLv2E/bvJrp5EjmSPXLLKKqrvY+PQTzZ2ezO9MfHcgSQlyQoHU9eUyf9eIzdGlhwNxE3nslS8m15Plj7BVqM8rX9gM34Fg+i+XGwyWAB0RqqbyYc+SvyCGNupkSka2MX1T1TK/pvYfSMfQl5sYcEeO6x4JOs5ozwQ0/nzbU0VgYiTfJtJGpl7Ho5RDF+0gPCwsys5XoExhxjNGlMXPmvGa3OadFa3MVHLm1yNNNVdtWKqaaa6QRmNEg0o8DgboPcAei8/kci6B7TG0yhq0d3yuGm4+hjpSaYUHSAwu3DiOgDMtEJPCVEm9Rz4eICHctWBH03vNVJ6KAUqwAALee92uCstcRP3rvFjFsFIMDQbYOTA15jIEBp75VEMwa0NjUAwRlZjZn7x2jzGOttTln4u4j4rydS3DlkTcVMxZLtZY1DhCdBVhy4K2q4I4rVPiAueRyR4QD0EcG3Ut+KWMMZ83baN/3lKFmZ57W3947lJPfSm4gdVrtUwMs5awp7N/aOSKmeR6+8xC8ECFhZhtnZfWwncJd1VI5Kb3nN85z5tFg5rGwPdVLSyc+4PbQqSGjqo7LNQIoHAAaE9p8aP309U8s7Pc+/V0A+Px739+f++unV71v+5zhtPW2rICjCe4vz8vlBPvUaU7tDBSnfoqqCUZmX+doI0/Sodp6zztGVcMXFj4iR13ZhBznmk6HmP10fnl5OZ+31ecUv+Xjj7/yC//Tfw8A3/7Ob/zZf/1f/OYf/KR3fYXt7RefAcDjq1db627WuLvr4/lpvyoANHqwCJEIin1cT48PAHB5fqvTHx4exnVH5G17zAlx48c3z2/2a3zlo6/9pf/8PwOAf+gn/+if/Zf+3LiMP/D3/fh3f+97+Tf9Z//pb33x/L2/+B//hT/yD//Mn/j5P/btv/dbP/73/wgAXPe3Osfj+WQ6b6j2iLZ1Ipqq+76v2SgDcWWFHfEWWFvNLImOQjlfQE3KJtwI8MyMwBYeKe4AuMyhbvLYG9Pb/d0PffUDAPh///pn4R3wfH2JV6/6TEfP+fWbt2977yQ8dJKUxVTV5pzMPNRaY2qptg33OJ1Ol+tLP59yN0vc9wHUniJszEnYAWAanujB3Cnw5eXSTyWWsBjEAhbMApQweQjQ1D0uITGvq4vc3dQD4kvc0PQndmnHtTPnzGM581Jr/bV1nV6rey4NIIQTUmt0YMyOcoFbA8Qk16SkT0RSjpFUs4w5ZMhFtk8zuZvKhcechrzNPfW9QxpnP2hm+Zdl8svz5xZd+gdDNWwAgJC5Xz94ah/+5I93advmDS8AoLE3gy5w7uE+HnvL1f0+9sfzFsEQhF672aG7+2gi7pYKKRGJgH3fHx9egbkt8siYs58fxjS3MfeXXtqS/m6fr562737/3cUfH88bAIy3BCa9bU1k6FX6lsNxALfpNhwDW0suBrmZcDebge4TN3nMRZMFxoQxrozUpPRB7prjn/t7P50jcDdHQIQ5Z5NNWMyPZTghquqcrsDb0fa72sdf+/DTL6bIFqYKqQEJQpSti4iOeYRbE1FLo6jN6jwDROSrX/l434eqtdZzHRQRz8+3IMBMaUWmvAKGKQCcTnlMqXkQUSMhotRRqqNIlXEJhFlLYCdiIfLQNOXdpOngGjovBW8+n88icrlcEZGlvbw8A8D54dSIczV3uY4VLxXcW4DV0hgJAGamGySOxqz3862Tj1ohzv1KUr5oJOy9a1Tg98qOvZGzD54iQ1zncA9uYmZzaBZpQpxBObkLOWrWxm2dhwgAL88XWTYBsENTQ0Sk7szicCN03mLjRIgoG7BY04QUzx6rHvTIauDWutONCk9EtMIFzczVEmp4n3eTf+F939vptIxsWFVfuVSq90hxa982vGtafN1xt6k9czIF3QIAx7hKLbfI3NyNOOa07XQCgOkzPDNsUnLhpRFI/k/amjLWF2nCUDVu7b7fq0gFdwDqLFxqJgTC/BFUZ+oyTttJdYA5NcmwDwCYmnnSgKUzLdqRqUXM4eGRQRXFLm3lrAEk6tspt9YBMMcAYjltbnP5NRDCXE3Rk4CV+5Jp6hEGmIZf4X4d+77vrTEjmVuOfiDQzDRCRGh94B7YeyeS55cXkapCe+9jXDeWyGjeJEa1np+SYvST1DQnkweZE2TLzGPFM6sqAjC3fY78SPO3MzW1kVQYABhTk/hbsP9MXhOMZNJRmVJTAXegB8qAs3aBx9xNRIpVYeBhhGIZt7wEyzmwCA9BjDw3CEQEg/J5PjKDwozklGqfDCnLu5Kxqapkdbrv9Z/FqscAIuVjsdx2gPmC1DQ8klvkYOZBy2qaOprgnB0vhRoIMgleLhcWzP/stNi2M3Hbr9e2Ql4rt4gpDkJn3Lue3awiwwFAiDbu2Q+nOuPYf2c20+l00vWfTcFRa8zk1y8+BYANvLt/vRMA2PX56s8XQwA4P3yw+/Pp9Wtz1XnZGAGgTYShjJTX0zHKvJdj1N+EKXv1OacQbds2hwHAHIMiDtv1TU5FdLyzsqAnKdcJd16u7cvlQgzJuh5j1NEXrhrbtrl77x2g7CoUhBAIQUwKaoklohAmm1OIwY9jSqQ3IL6qBTc1BIA3u8Lp8emjj9+C7DO289Mcfhj1CfzV69eOevFxKOURmblFRPYFqvr59z97eHq8j7VKotFCBda6iKHstFSEEcijA1O/U0zSorkRkpkRFMkxr+xkgSdQMrCC0jbc3J1Ztu0Uepdo8AMVE5s7itZaMLynM6y4Crv538LM80XriLfA+VJ13YkCDv/kUSh7xTpyOvMPgmYeuxm3blZIlTULpIztFuJUVRBi2zYP3fc9EPNGl/XsHlEpkPVljoex1Er+/iAqmwqi4ytJK1rMqUVfWp3hkTZyDB3uV/l3o2I79dNuF5sl+u5MDDhVbUwgyWZAEpYT6fxcPnxJtg2YGVOk6HY1GBlOGffUjPBIHWnuVerMQrqHdxSkEJP2zNu2ZRtT+csrOAYXUqQ6w8V1O8Q15U/xAIiZCIJ81hMFvFQ/pd6845IcqlRsCAeJDhYR08uel3/EMWzOv3kjTptZl6aASBF6O7CQYg5N04q7IwU6vz+zc1x+6UM1DRHqe4UerfgVIlIbOXoaGhxAXPnkl+dnWx6r69hPp9O2tTSRrsuP8yBGbnkUchOqjDtg4MW60Cbb1L21BuQfvnrKGdNn33+rEx8e/OHh4fT4xOQFi3Z/d7lQEGBcxp5DIW5bpvN6MUYh1R310y3eCBPpnHUxE9mazaOQQxp6XFXphsUguCuOAaB3mbq/e/eOBc7n82/+5m8CQH+Sr3/9E/P9zZs33PSHPv4qAHzx9t22bdeRxBL63ve+fz59AAC9n59fXvrWrvrCnd+++6wmjNQQ4+np9eefvXt49QgA+zVCzyc5/cJ/+1d+9o/80X/+5/8MAOib+dHpownz+rl+ePrqdVwBIAaDtj//b/470PW//q9+4R/5Yz/ny/z79PQawGIO4oryjqV/yT83z4Tp7qpE0lrDxfJU1X2/MKfQEm9wGSAGu0UhFKIusa0OQHPO1k8AsD08YrjGVN1PvH/09AAAH71+/bd/9Td+4sc+inj98nw9nU8A8Pzyxel8GtNAMVNf8l0TYQpEIJForS1bFWouNgOEe8pwPnuzv376xBQu+8v5/DpveiD+7udzf7lsZ/+hT155vEnDQgiA2Uab5/2cSbeY5JpQG3b1AxYVfmAF2hqYKjNLhbnwvTf+oO0eTZEjYITDEWrEa3Fe8RmqyrfQtfLXiGDNCiU3/1FYMORjEVFHmSNGXb8EGfSLiARIxZPGQzYYx+JFBB0AA931+vImb4bL9c2rV69+6Osfzct17lfy2QgB4CROGOjx5v9n7t1+Lt2y865njDHn+661vkPVrqp96N5793n70LYTJ0YEKYoSmTgGxVIjlCAOzg3ccYOQQAoKigRCEIk/AJQQi6NBFgEURCxkcYEUSBTj2I7tjt3tuLt37/OxdlV9a73vnHOMwcWY811rb+cP6L7wRXe56vvWet85x+F5fs/TT3b7qZT4G3bTtItDaZoyd9vg+XdkZpm6Db6UFidYa40SjUGMlVIcDGHoGpJyJUqyu9rxcp3e+eiNaXoE4N58nXyqy1q5KmgsXlxbFcg8Hcg56uPmTYQyy7IurZW8y/M8UNVdqNho5Ce5Bl3OsSnju72ZmTj0hzGO5xwMuWqNoGniQAUlELnafnfv2YJaEIkridLp7ig872Yx60kZPTZLLWrfbfJuZrUaM/eY3FF4rGuJ2X00P9air6RzyO62eBm3MBFKHAgjx5DlvF3sY2sfuMKRJHrmNTBULUQWRDTPM7NE5xxlXFhRYoSXMwdPoa3FhZpbzM03hdHWUW8ysfg73dTdk0xBvoiagZmXZWH+FNHGzMLRyWFVA5yQWGK407nn3dUQGoc+VewqV+KUEhMLaEo5cXfSbV3BdremUeI3rVpL7rnOCLi1qRo+taGNb+0zm9vOexrt6Pk6VutxOsNStH0gn+H5kTCNNupShLLJRrbv8bKQ6PgG8zORetSZsW0uS6ypzmiAnrPmECHvRs8g7frwGmht65jAxe8bM6MuO1XuybSRU90LCetdKFOYBi6WzO5OykTkGyjHqJdAnSALGAtBycxMa43byoiYzD3FOL2rtPq1btam+WD9TuucBXdPwoEuPuMtU3JicnRMO1O1flyLSORuaDhqI4hPZFtQy/BKx8qqf+PjS4kqLvynMC+tVu2r4MibL6W11jjSc5L0+Lp4eNmTkGqNukt6BhMnFqGIh+8YviREDIORsQ6nUiIKElJziA7wJ0hbA3+2m+o1uTaXjt8KxXdctcy9Veu/1FAPjcwXivnjnKdNobxBcEop2pqNNFZFiZzOeESjdmqtRQTvQNHYVtPu9/skoqWUUgHscpqmqdSlDw2bBd2zDReZecs591QGCgKdD1JKTAMXIoxFeoenhiks8zxQfRaq5Oou481uHTmsTmCmTZ6TU75MNxewD+2t69hnXvyBi5eaI1F7A+Iw8+m0Ul2lrgCu2G+JMwxWlLhKblMG8NHTD6fdjTRxM6mLtAJgbyZrdakGuzhgu79rM56EVtqsRoJyKNw3WXf8Z2O+fCrk8Q8xxULVhzrIILsdyEKYf9lwMTj22Wa2IaWFHGYIGy/ce5AiSHhKWRCxPgOPYu4ElVxlPgaKZdrbtD9WX5nBea0qGwIDbvBmqtgMTNwRw/Sp+46IXI0/LWGLobP0MoW7u7lbr85p5ZtCH0SOT5/zzKWWeoGDDDJLFBgE+oyVYSsOf/AUHA5XowBqUUw0uqk4ZnvkJCkN1DBFXJ9f/D49fZo5+MJj0BuMR0rSSW19dshJRHrgH7MMkfaQ9yqp8zZeUAO7Gzlv5DwS7rBAupB6huHRzKa8Te4hQs21a2p8cxSODUNjEQmaW2vNVGPWXkrNuzzce/RPJdOc4e0XxuI+EdQI7aABvQZc3c82eHdt1oRSZoFQH7uoRhtz9vpGULz3QMfw2cbNoaaMzs1m59hOdC2l5EvbKlEmM1cNxyAPcHcMLBxGgx0Vb0XIKFprBLr8bLsZh4Q6njzyzyQ8Xf1vEPGORNokwhfiXJKRF9v1mW5khNZaSin6gZiI+yiWYhEhBBIiiw0YutI+pcLFGWToI7LxW4gIkbPBB2jdvPUHBjTsyj3TnoDEDGMPmKgqS0qgyDOIrFD09Kk5htNElNMc/1CtutZi5s1M6ILZM2Bp+yDIlpqZWmkkTmRXuwxgLXju3nPLqsupsShlxOlmjdg58Q5eCBbVecqZclJDmkTHKlti/RW/6dg5dNyGKUuGQ7V2UI4LpUwdsNacexkXvHq4Xx/2x+Mx8kElY5pzSrwsy/e+930Af+JP/dSXvvSFDz/+A0Fg5jp4+Ph03R3mGhyfq31oCk7HenV10+ypCFRrrIMO8+7DDz/E/tpUEx3KkQAc5od/7//5jf/hv/lf337royv+8l/4xp8EkB601GQ3zWVpcsghf0gpT7K/eXDzK//3L/+dX/6Vf/EbPxuvc86zuy7Lib1KSjaYKcGJaG4i4gOpQwAF0aBb4sAOdpFEiKJ7wGCoW4D6Z3rpciViR4ywOGz/8WImcfDdPimAVz5///XvvP7Ko0fPP/zS3bPlOkXkuLa2HBfeH/ZpIm9tbbUveURSyAHcIvz1QuKbpnQbAiGZ7r/57t3N9XNX1w9LOR5u7wH46KPHDXMjevb0vesHU0oU4mFJiRp0dSER9pCSoZMvJKRbYSJjllgfMZh8LI5gIsKEyypwK2Lc3XrCUhxziUmIqsdlP0A7tCVQqw3MYAcCEjNRTAyiJhBoWFNHLtXQFeacI2J0ANJiqmtwEEm8IBGQA5cQIFJng0EZmWVRc6ddaKpbycmePHl/z3I1c2KgVQDWqpkp/Pb6kPeHu9MCYG2a83xc1QwyzdEkmLbgZLg2YmzhXFPKjE6/Jr7o6xwFNgllSVpC2E+7lK6FF6Xvfe/dj95/HcCj/c3XXnl1N+9S5qa1z72FzNxgFhTJWDaKzHNudZ33h2TJoH10nqLobU5mEVyPGKeQiLBwQNEuQigtSJt9BMAiMkofra0f1ObsaqSFVbPRFOkq+/1NaS3Jrq6FBdbpJJ3vE8zIHs7FfKa1jX4mQCq1tmnagdm7QsqJ42yzzb26ITqHM4V6XiAZXeDco4GM0JEhmbYRg2Ugc2dT7akT/fQTESFXNQOjAyyGjEIkw7sDeQRifipgj5lkJLNqa+va4pedpilL6jWyjy+hO1y7Oz3UdjGvoQ3uvQkQOt4lXpJhIjNyg8Ngxsyh06bgoHs4a86Et/H+9Xy4fgfNiZnZmVLXm5CjuYE4eNQYTUUnmg1txWVLEF/LpeF3A5xFBkefWdRG6MyYEZU3Qp+dhPJ5jIJ2ZiFd9CHMHEPUTRgSf8cYj56L6Uvs8dm8E7I0puZNoVHbNBBIiZw9tJ8SemyHu2ksjXjwSLUpmNwCgDYYpYO0d7kIjFo3yORkHRBsbgxnpJ4Sxf2TISZJyQimF1J5IgtDgG3BUucDpJTCSVKaBkeGQoWnqj3gOfJoIWASoc1r4+aMsLp0GkC/UuDHddmMzO6eU08YZfLdvIvRefdZ+HAwcSesWzEwd7Rk7ebK/X5vpUSZHWMdkeFR6uIL23CmHElGbk1biyA5IXDuuxxJIyOpWC8a2axHifV9JZSQQi0VrQS5MZwicMTOiF8GuaM1FZxz8ZglMpLjU+wOc2ZtSsLwzWpXhTIRuTawpP7aokerdAGARkQpEbVWDdEB9sRoIRbJta6tVgE660fYCJym1oq6RzNP3XPDTuRGIvJP7Ra3tQ3g8Ph5ZCwjnYjKsoZFtJOwhKwzOMRaHX+SnXrFz4NYMVBB5jQOQ2wzteKDF9MngCwkHal+Ot3FiCd4hQQ/Pn0mbXl5PwG4qetVrbO3iR2Mo5VTHyzScXnc7HRze88zlbsFwMH8WkC1KhUi4aG/MDN3hruw2Hjm+xgUsk2KAVDKDihIUtqCL5n7w3iOwtw4svAgb/LQIpm1WqvDJCWJ/CZ3YYnP0KsmznEss5uiuRODArMBgJRYNEcaLpF3JJIoYOZFeIEscVTPe8yHoqwkKU3H0nKaNo4pqM/947YSkkbOnCOMYzv9ckohyrCR592TXAeWIc5OGlt/x6fCJTyuxgEH6Ec9OxNT4h55PASPMSvscTN+iZCnS9jtD9aAo4v5+70S8i3ZqK1n1822GiWIUG3bNqjfvyIEOks2NldYn7rhnGEzLJF2MRE0NVWrZm2SLu5qVc0sJRFmV42s6Y0HHqdzDLC11s1t1e+/KKdyXlsBDFvw4QX4I8hkuuXiwC8pEluW6uWfj38iHF90yUwbNXtrSjEO6oHApO5dkjesvx4kLQIJw5gi7tQ8POUAa/Ni6/btmIHFY6g8oK15y/d27y7kC5/aeelRayHj+CpLKUx9aTxJVwxu9cQ2wx4Xm1zEuPT5qtChAAAgAElEQVTVykWMSLrUwlyGRW//uaw/KEvYRLdnxt2dSYiDUkPj392KKtgZyc7MqnX44Pp6mTnqQrukjsdYytUiMQ3jgHYYAyRgSht/uFlTM2YQLEoYcklpcvf1dDTC4eoq5iDresrzrtYaqsIp74YISNd1naaZz+Q5Yo4pqcAcsRSyJq5zIlXNqYsqK+He1XWicreW02lVwn6/BzDnLMjZ2npUcZr3UzzJSy1rWed5VrSB1waIINQbzaCuuDHJRsPeDMxqBosAZrtEYY9kAd4EgeY672diVq3M+cFzDwGcjoupHo/H3QEi8vFHn0QJvtvf7Kbd8Xhc1yfXt/djvnA8npxgXtJOmHNIb9bFX37py63ig3c//PC9D567fRHAL/zSL/xf/+ffffTgC//hv/cfP//wlWcfngC8eO8Q1Lt1WVKaYpxUtIHp5ubegwcPHj89vvvuu1977VUA7773+vXN7sH928cff7jpotUtQZzJmxPziGfmnJO717r2XB5AhMN80UbdfL7pjQn9TNuSMvpTCsqDNGzObBAmcqX2lK0A+PyL1++//cHv/f53r+99fX/96sdPvwdgyilPebfPnHZONM0e7DrT1tZS24otAhOwQC5wMlNJ+3fe+BjAs8WFdh8/efLFLzx8+uzZ6+9+B8AuXz197Dc3N7fXWgHzFO3qurRZJlI3+DTnqZ8YZwBhSrKZd1qNfacScV/rBVeOKByeG1rs3E6AsPH2qXNVCIxRsYmbR+IocbSLvRsBOUdwA42QP58Sq3snv3a2WUisTQlJxLeRgbszmYMdYcS+uLAVkL6TiZuiFeXslqeUW1sArGVt5WqGZkZi91paXQcZMRHngny806oTAJKUpsMkN8tyNJm9nuKTCWB4D3xC2GpaTIID4B86RGstEXMWNyJSPRujiNwmadcTvvqVz7//zkcAnnx8+rV/9E1h/bEf/+H7D26Wp0cAWTDNiZANEsKVoK8vd8dpSiyJBOxKPQbE3FXNgzQ9uHH90gl5TYfn9UgaIneBO/U8QoYwCyVRc2udQwwB8bQukHTb2l7oCgDJzLIzSc/ulpyThpVPElL3n/MFkYGZQ6kRS1sARqrqbq7uvNUMvUPur+E2TYgOd/hKdKSSSwCng60RVWDOkRTgxMyCC6a7CcGYQ9Y+7+aYULTWYO3SKLEl/hCxezdUppSYYRo4qi0nxbYLa7Mfe9fHJWZuatOUw/HbMXg5i8i6ruf9Wx8KnYNXzKzG6k4kyUVfCuIk2okusvk9iYLM3vPjNqEBwUNZ0k37bmnkh4nkWCyRg1uzi2iY88iAezsRinWMWZUD5K7U88Uu+y7xfrtvIhcZo86LBXtffdAF1YL6ESEb9KTrtsaXchHWSD0+74LGZWb7eRdl4XZ6d51FTjFXwfB9EGXpWIwcQYkAmrq5s0hOc/xYpbZ4PoXASjx2yMSURUpbfcBTzxnFoETcVONtYlAWjrxS1Q6OaaoCScIiDKLYq5vCh/psC3kNLrKIgPl0KkS0lfyxlyXy1qWiMLNuFbz4HtkRPd5lEo16BKNmW+tFheZEoqpNSxSKg8blMVkbHuEUOXGRYhjxIt0nm6Z5nlsYUkrrLncydTIwzCfJ7nWr/5jBTFpVtYxTIvwU2tSdKXcTARtxNW19SzNekz4qI8A+BQ4nBHi00+j6aioDtK6reo8UsQtAzKbZHJWDe1WizY+jMSHKxOJdlg9Q0da0xSPmRDYwBzEQTdxXxRd2LZgppRR/gxJUjWFObDDuDnGRcWZd2is2oXiEcfaf0zRQCLjYIUY6Sq1rykxjeyASMTTOJOsQjUqSZqZWIwVjM3T058QcRFFTjrRgu9zkXy59ezphX3UnYTZrOU/idQrrtJOoJtOcHGiTe4jxnztc4Vg+OR75kOYsxA3AFctE1lSdTHqE93lzPOQb/KnoHCIyb8EgA5zQSo0ndrtBtp7uMwmSod0iluodhQ7SGIoJ8TbuZEdirqpCUr0RkbtdnGnmLiDb4ofZOHRpxKknr7GYyKm11elps5J3APJ80LQjEebJSBLZuOPM2DhGc909D7PIZP3U4xp3ylk+gy0WisnUI6KbcXEL+2Ae87kL7kItIuqxek4WkKtYH52/dyZzjwTsS4rfZ+waP1gDDiF3wDQyvYjGPocDVzFmyc23WC8wx57qXPEHeSE+BxG+fAHCdrHlX8B4C6Vi1zPXqjN+zKW/mdwVHtJpDdt9FkGyIqG2j+ZEBnXscjoVRiZsAMYef4uIbh0AUe3LnBQMS8558tIjFftwfQOSD8CPRLFGFEqVTqCAgMDs7BKLGw3mbF9k9j8Z1h71yPLRmKulzK6m1kCJSHxAklhg/Sm0Umu8g9OU4kJyDRnGFqAbZs4LHmpIfreEp4vnT4aQ9QLjHKOEFuLfDSCMKICYtHTqClNSrU0tpUS5T7s9mIZwYsKFPJWYaNAat5AIVWVOAzunMfxrWi/f4TCIDvhFYyK3HiAdhVA4M/obO74Fd4cQwYjH0u8iAQveF5tmquGMjcGcxsp3Fkrq1mNImEcyJUdU+G6321Asce3s93ty6txpwNQAY3I2aG3df+TkWifmU61T3hX1sC+x6+1hLyJPluOydOe58GxWKXD6HPBTGDnUWjdVsQ7SeyRrbnnA/UINxY27m6WUfAiqT6cT8xzG6pjrkptr13Afj8c8JwD7aS+CZ8+eqa2f+9prr776RQBvvPldTvNut2vrHTnv91cA4Ol4Kszy4MGDu+PTUookBvDw0aPWWmnl+OT03P1HqzYAb7/1nj44/PZvfvPrP/ITv/ubv/Nf/83/DECmw1/8xr/2s3/uG/dvHp2OzcoKoKzL1Zxq03k/kXQRhbrePrr327/7O3/9F/7GboeXPv/CIc2BPWbo0yePg9WDniPgIjl6OubUWgFASSAwNfVmZiIWgrLuE1Y3s8w5gtgIUFdTi4coZlIeXlUmi/AFygB4mry5NjdqRHeHCQA+9+L95esvf/tb7/6/v1q+/vWXH97/PIDEV6U8NRA0sxgzxy66VHN4nnbBXsOADRELIbW6qE3fe/MxgGOR17768l25e/v949vvviXzJwA+98LV/vbRhx8/fvmVa0VtlTjylSHqlJORltba0MazqTnadrfFICCEtakjURnAWh0MB3nsE/icEtd978SXmsZqura6k8SOc1SSGScRThQcLsC8cya1OUi3eIvqNeaQfNGVxqtdapEUzEQaMZbxUkC8n58gI1Y3ghEgcTHNczazpkiSbm8evvnO0+iiGXKzz2yllmM7Y2V3yqk0UdmvlR6+8LlIqHnv/fcef/RRa+ULL78wharPWaQXf0Qi4QvgrsShdQ1fZzDqYt+9S6nUsg63OcFha4IdUru5uX5wcw/AlO999P7jN77/3VVRq6ZQi1gd8j8Bzf03lwSR1ZvWAmq7SWJ537SqNiFiygYblkyLOUIQ6NOQIjuIhUSyQEAh9/PmmgJulHzbITuxUZqmG6V769MdcNNdd9PkQvMkzBLi7agLo70PMz+A6AME7OZGvjkLQmBdqxJZgPGDHLRVpWZbxFW3JMGaqQakpo+63C1q/fBpMq9aI+kq0QhGieKEO8Lc3a22jixRlUSRSuvjAW21ukEEoPOI5KxiIHPEdlcxEgEmST1y0sxqs2bOUDVL0DHWZ9Oe9Q2K38tcYaSxVWIeF5OFCJ+dIoF1qyNTSkyorVkZO0zTlNKcsjAHJL5/YUTkaKaqfc27mw8QNG9aK7uz51AxMrM2AyGCiEc558Qp8BPovy7Cb05MgMuWXj52CJfEEKhzD3CR7WIaX6upf3YdTcNEvDklx+5KI96ubdisJBJGTe9NHUdQnMMDwTr+hxbWjKZLLZsHj9zStiIh2+c0Vm7EnGK6NxqhjRlGwHnAveXR0nDTcJQbRF2lwxrb3cDZnR31vLUlViDsPSbv06R2c45Nfuh6JHbo+/3eNwSGWZ9q9dibSOUw90h4AZy0dlSc7FK3CYYnAVAPfrzN8xzGnK3zWcuptTYN7ljYP+EhrslbmGyIWEWkatvmCzFdyjEySNIzm+Hqru5MVFrr73K3zDAzeSJyyv1AYLCburqRdYloM2JGU2+qnFNsm1qtZLRlDsQu000JLuTszk6qW7cZEcGkxKCz4Ct2E2CS839jqsoSUcQ0d0kCk7m4pSSl1j55F4nYCBqeqNwj/CJttgM+tpHB6XQ6HA5EtK6n2tqme6redybbdcZDrOQE3ca73ZMOOHv8okBrFqLcsEpucnEizFkCTDqWWCCPlIx2QW81HaHRn25Nz9L8GDL3v4e61uzSHBHfcgxtAz8x7ZKItIbb2/s48rMnHwCYBZwnqJ30CFPPspsTgFM73lzldrL17oMmsssEYBbRsgg5In7Mx9GhoFDD8Rn8acNFoiEc7w0Lq8EM4pvDDyBp3mKrqbplnAXE0Ykc5ujmHWbm3ZQYRHE2hkaHFG59f9M0+sr2KbPL+MDHt6GtSWJIBuApGfOp6cnpJJn3NwBWTupCeQ+QVc3SWQFVG7uRkEE2e6lV48zNLZRDAUMWpjnl0EuuVLf1WAdO9d13107G7idopNuOUz2cD5aYZcjA3dzdtBpT2mQEQ0uFwF1F/8jCfhEh8oOYohKblEuNw4b8gXOAHdydezxnLGdEWEwRAekxhSWO1EP6DLHWzDdH38h5taF/OM+BWACiWIlt4cMhPbBq05RPp1NoQfM0cU6ttS01fZ7ncDuHJFNI4tRb1xVx6A7H0Wjpz6fPyEmeiLzZoqqJtiKbLy2pPgQOnU8b7YFfmNOInNlaM+uXXLSjBtd2HhnQ+Jx1GwcAWaTWqtpyopQnVY+uLCJA42NU7aEFffelzpwAi5ZMqQY+LbqEeCiTTM5B5fGcM0Ni1eYXycaXs9htoHBptxsAC2ZKsU4nIl01Eh8IvsnALnYy5/SKITBzI1LTS81I3JRmFljBMOqPlc52kMVWuSdiXPQ/vbgcI0kaoFM0b1EhXGwzXMnJYdb8rGqOoY5RZ+MjgLjMfNhfN7dwoHVHTOvDhQ3FEovKnKUVDVV3pB44NBGZoXOGgCTZtamTtmI2aSv96XLNmfaUTo2PpSxL6pQZJgNY5nmSiJIp1qZp3oX7Ct66+knZ4ZsFbhMnM1WLrLKNJQkGDUMKUpo2PbB2z5ExdwmJWStl7bVLKU+ePAPw+ONnH73/gapN0662U6SxuunNzb1lOa71rlq9vr05rQ1AXY6qOMw3D198+dmz5b/6L/5LAC++8OpP/+lXf/G//d//nX/7qy8/+tq/8Rf/LQA/89M/e+/6OWt0evqEVG4Pu7A6NV3JOM/5uN4hCYC33nnzb/6Pf+dv//Lfevi5m7/8V/7yCy88eu+TtwDcXs+n4xORvtnb5GPqTsJgaiOffFtkSWJBh9U7ebUGDWHtWatpzbVa5pivjKeOEXGdDOwSabU+1yMSniaWZsVpAZAO7ZUv3LO0+9bvf//v/oP3f/SHvgjgy5+/J8iSDFS0aWuVqat2mfgCi9VtG5xmkVnt6MhpvgXw7JM7pKur290777y3qv/oV78EYJoO5cntm9/87nPPP8yH3fsfPIsYlEfPPcjEORVJa1mfRg58nlhEgncYw7gBYIpPz9W6OcLMW+PEiZkhn8osiABXcBqm+xBdSEqJQEwsI+CZxi4xwjsBNJiC3CIlmkLuKEK9cwBfysrMSd0urbB9nwONS5Wp0x9AQSKUEcg1tvEgqBPJfrqKHaikdHN1e3r6zkSl6+p5AkBpD94hz6eV3/jw4zeevBcn0jtvvvXkk4/u3x5ubx+8eG8CkNmZoVoMvIFFukh7AAV6cja5AeV0mmdHVc/cz0/LZs5asjarfjwZgLqfdcqY5qdLOSz84P4tgNPd49IaC0/zdXU6Lf303u8Pd8+e3N67P2UsxydlOYXcQ3LW2sh7OmO3UhARuK8AusuXzC3GDhH7FidqzsnNtIXHhMcUwEt1lv26pLKkfH0LwC1ba6UVkZ4NFs8sgZjFCZduji3mYEy0kOLNCgcUnN0vL9zhqaGBG+oUmOBQnBlhdrFUPMd2EmBELg7frA3sRFRbSzL1MDjAXVNKEQ12Xv6DLrZS/d8Kd+TlgO+iVUu11mXkL04xiKFu4mhV1VqvGRzB+U4pxbjQWrT756uwF040Va8gMrBb3dhYJFNrdRPIxCK39/OqZ8mtc6AmYB6puf1tUnhPOR35HWYwF0mQs9zGVbdAzkiU6KpLdTePP2nwdA7Wtc26ssWOBo/DL2ijQ0RAl/KNzxQel63Ctlrc1tMpZzC59ryMvg8Ic99AV17iUVS1qeYpU5KOZrSWJQm5kYnQaV07NxFBwEVpFnGqSaZFy2gWiEbzs/nrMMpUM+uL/WAZ5BxNVVEzNHJXDzEpx2oqPofWGsjjYgq8WnytRP22ivtX3ZqZyISLIo0lABakw5umbkkSESdJ3Ft6OJPVFkFX3d0REq9mRLrf7WB6EXjfLgvC/oR3gy5fFoS1VmZvrZmfc0lguiyLJtlP8zzPsYWqalWjiUgRULJ1AWZm3oJbIh1h20sRIiESClaoxPbOfQsxHnXXeDzOhQ91VY+aWyl1Y3DUWiNUwr0nR0TN6a4dJEf9PFEzJW2mO05DguSt1egIpR/nkRUfL0RzEJkephwfAoMEFNiE7XUupSxljcjwPMd8uZmbSCIRoGzN13YSbiLEc6nc5VAcANdI+A63SLRm4xK04CsDaGybRRFGDso5x8A0FsNpSiJiqlpbAIA2LbDGVvZMmQn/V+/9RiVA0f1O06R93toDg0REDYwcGxWwOQmYiAGOfhPZKZPcTrK01tYF/cbUKZNXsCQ4bwAL5v6pxzB661vdrS8uCSWGEa5GoCSXEsL4kaJH2w6uaAwFZNDMsnVnTM5gd9dSO2nLQebCbOqpJ9L3sCUwgTdhVB9wuCJJBpx4ikQhJalEi9LC7PNOIz+hcWs2CcxJ1adpexTVGTQ8ShJGJCJ3aq15yGm3FT53ArcMPaxaAwftkgEPIk/km0fGuuPs5tu6sz/EsoGICCciCtQ3gyAMd2r+GbHGZ3wDP1gDjlYqn3tKIuY4aMxGpuvY13W3dscc9uf7Mg6wB4z3SWGvTnyzYA7hAEFCe+xbbyyh8Y7loVuYohExndRaS8PCxwyWc0/b10EpsBHSm/8Rju1e4RB3ZlfzMev1TTW6oZWCvlF7WIbPOcdS0DtC2wM4339f4UuuWN+cO9wMxAC7o/XpQMi8U85StTiGPC8zdZOODV60JeoCbVdj0IgoRSJ2rXGdBCMgTH8imdAYyL2DtdCQaB/CUd9DOMJPCyNztGoApjl1I8+nH9NLdfH2yLbWQv6U0zRq0LDI8qfEonB1GwGXZISxpwJFJkSYTKjHcIaXI1Cj2ygkCzF5CKZah/c2yZmDfeC6lTWbjOKSG+QMYvbqRL7dQ2DzIABwz1+Ix7F/9xj52KN5ihUmmbttEuuU2GLjtqWoxKdUS5kkMbDFlblTEhKRNkJesyTitJQ1Bk/hiiKQtbU0NZE5p+oWYTSap9t711hPBhbOYVG22mied3nXoIsXk76eCG1r57vxlhLf1NRg4Agd1fCCzvNM5m7K0le+6q6drWvX19cxjnl2emqm+91OGt55++0f+/pPAHjwuQff/ObvvvYjz6d5Otzu6ioAllMtpe12u6ItHuYhSVhurh988v7dL/13/9Pf+p//N60E4Gd++qEed//Bv/uf6No+//zzX//KHwOwm+bktNZlIuwP6VQeAyAuYJe8U9Tr28OxFQCHe/vvv/m9n/vGn/+5f/nPffHLL7T6SZIoOuvVYU6JT2sxv8hLC/sgiWp3o5jr8PbzWd3jGjVJOiMw+/81M3DsEs6OHiJzMrhn5hZ0axfDnHmXWL303exd/bjZ/OpXXsn3rn/r17/1D37t2wA+fOflH/7qS8+/kAzPWr2D0/5qB2A3XdVyXMupH8GhgHMiklbteLfulvbCC68A+K3f+1VnWerpvQ8++smfek2mT2LO99u/83tGu/nwQLW8+cYzphmAFVxlzfbJS49mSbtWWn8ZmV1JgqPblaWRXe+1ri3GNgCQQyMWYwI/W8vG5X5xyfWjOGcuYKZLiEZYfFSVZJTLIBG/nEvGwRpduHt/Q80sDC45ZQdsvM7cLaCq1ih5dKRGDorlJ5F3eF5ZjqU2s9xWdVqDQ7zcnYSzuhOH10aKEYDjUoulgvyP/+Cttz948tbbHwG4vb33uRcfvfjqo+fuXZ/KGvM72gHWOURwVxvBPWkeSFFlHqZodwWsViZCnj2G0VUZIKvS1Nlj6vFsOb3xzkel6BcfvrCf6unZHQAzEZ6m+Ypkf3q2vPf+HYDT2vL8lBhIu+tDXmqyJn21aOJ2UoTbaMw3WAgMZ4C7JwjRiLs1NdMhlHBheOtYpRb//y5myZSXRY/FJN8w5mDirOpqJU3kI3LFbQgQ1HTo54ONZp/uaQ3emjZllhwQiZ6PQBa1SIzpN1tKnM7RSW6KxWjpP5MLOydRbIrZ8cCRu5+TO8bjGZSHZt2+lz7Tcm9LOSEwQ9UvranjbwMztFnP32WJxYyapSTNBiTBCY4wD4bHZPST0TwQJ+ExdCYhauNH9+BrmnpXpLhTSl0wUkdVrapzku1D4G7gpEhCAbCWonARmnMW7ikA1hrMUz/k+peYRunv4XfaQHkAkfiZKUKxcKqhTOGksI3cLHnq0bUdkoCOxKAIoj4bYC8tBr0JGduXjSw7xoXCxD5UONhIlg5zoigpNtU6BF5NmzrNY3ZsIaVmhxtzGvwUZ0YEmprD0cEcYdbrwZ+0bUpsi4LeErv8YkuUaNPCX/h90Ge+w6zeYhl3GaAbCzDCOVXXQz7tXmtlkSgImVK3eQ2LVAzZtxnERlXLKUWuRN82BnCErbr17YWFyhURg7PLExFaa0wcHbL1p8trDQqsb9/LZc3WKxF3IugFatC24PEuLN3yMk2topE7dcAmoC2KJSZmUA+GI07ua0oSf09PC/YepdulW5FnkShwgjEyJNio7MnVw//hgYICqDt3EKrbkedKIqKbJV8tIhfdeiEokq2LaHzIODoWNJaRQYvtwkbmkL0Q0TTvl2VR1d3VbsoZQDm11vRqnkjV+yKvSzZ8oDSHMG2YT/qxw8NhXUEDDKSb1iPAQ9SspcyxLWjVICKc3ZRwwdrowqVwio6Nr7n0GSs5jchk9yhc3VWkvwxksZ7mZem50Vv1y5TWddFTeZgPAHIr3lYw5zwTU/U1BGiHaV+X9TbJXnglpmj6Vp13u0VNOFPILjryj8EUtVxoUX1kaMY554RQd0fObsppJNX3c2bK2d1p3C5jJ92NRefpujncvPNVznNtdxdJpjbOoq50SEmizIZzr9zMzZxCycqsPRLUV8Zq5Gmi/e40/GIuuZn37k+V0tl9QyKm6tr7uwRp0XSq55xoyFhCZNdKdfjmcAnz4yX4k9zRv1AmD1WZAYi0wYDYGKFr5eBCnCQR2AlnLSTB3VPOrXXxSnBVFVBXAQ1zxg/SgCM0AlGdEKPX9IBbK+saa7StOICTWS2rShamaIggJESxA/etBd1Q+WPC2qO2prTfmBeqnX0AQ9w3od1ayhqgYHVLMjVTX4+9s6XUonYRztSjVeIWTJLMLCgJ/SlMYhcumPALhLpPQNY0ZYljV0d8XWQuBDUAfoaIEp3dpHG3qSpgiWUja0ROdWheYo5QSok0ZsmpKjozhkDhQr8ws2nzOU2Sk6rHQGHj64hQqY0dMk0xtiiluWtOqS5qRCY2kIQGaLznZymye5pmV6utERDHU5Kp2NLLi41aTwbnSaaNkb7VHLVWAinUrPTCXTjRFCOO1JNuLU6cQNPEbxFf/NXVdWtthJOfq0NV9UH5jl92knTB79i0HqwuMG7N8hSWIrZaATYldzKlWMoROYuOEHLuQ1nnsal2ok5d2cLnAGcZ6LvqIDezUhqEp5xj1VZNY7nBl4HwUS2Zh1ZzE+KaNkISAQm7du9PmjLKutvtlJCph/kJe1lrEr7d7/1E73/8uJeqWfZTXkspSWxAcOt6AiCzCIji7oy5lZo5E/r2e+ME5zwzyLWiS15ZRGpdI8yF+VOihvjEYsISj7yDp7x/+uTJz/z0zwB46/03P37/ras/8ug3f/Pvf+GLL7/04ksAbq9mAz179uR0dzJOMLna3QD4R7/2D/+Pv/0r/+Sbby5Py7/0jX/lz/ypnwaQecdlfuWlV8tptaZBYmOl0+kkQvt5urt7FpyFm9ubYz3dLXfGVE+f/PVf+BsA/tg/91N/5T/6958cP3j00r2mp1Lvpjmg7ljLclpqynsfI2R1itzqYLttVikOHXbYxmjzJZILWetW19QfeyKaamtxqtPgmSMGd/BSl57nN5PXVsqxQr3VCLykujz/3L03P37nuevnfvbP/slv/c53AHz/97/7wftvvfbDL7386oMH955fl7snT+4AnHidppLz8HHLbtgN9LSsn3zyNO+fJr4GcO82LacP55znye5dXy/1MYAP33tvOdWvfuVHzOj173/45M4/99KLABbdP/nkg7v3v7Wfv3L/uWt1joaEoE1XEs4p6brGMWXWkpC5isiUJwBqXJqrKXvkHsQmHAzJOau6g929RuiVBmDP4UYuG6LMuJtKzGz12ruUJBTBGa2fM6rOhEQcKQB9Hc8sJCRctKmZeYuFoqRJJDnBWoTqnf2liOUqcdyPLDkTc9ovhYutaZoAPH5855ibIZGllOY8lZMB+OD9J99647tvfnA61fTaD/349dUDAM8/fPDFV18Whgi9/8a3P378DIDciE3M5PMkQtpKN8cdj0fmFOuBkLaygDNlTmRKnIrycloA1MV2SfaJWSrDd9MeQNWU04xZWHar1jBANW9u+e5J/fiTxx9+9EncjPNhn+arTx4/efvtN/fz7pXPv/TguecBqK7P1tOcJlAhUxqATDY31VeCwBgAACAASURBVICVxug/ErKd2YmNDMjx5R5Pd0yewqDb7bgkOe/S9Sd3ZL6fD/fvWudlgGzOezAVreGKMsDchFME1kaJ76oR4xCv47YAXFst1a6ukiRaV43nUIQ4C9iXteQskdfu7m04EDcCFMiYiCkRo1WNUhiOeTdZrWZqZHkkHQSG83C1P96VtawxHSD2UlZ33+UpTf0er7XW0gTEOaUk8xwDqToogL0dxGh0VrNpmnZ51xPc3YdpIhyCEqyK2koiTlmIsa5L8tQzGjgJUcQkB1S7medMTYsQb+Eb0RWXajnnVh3ekZSIXUjmzNLO/lzzUAM4mDu11XOuWkZLtMVkMIlX084A24gnkYmk7iD/dPRf5zIQx9tkdeWKoJCcqfPhBQUYpl1eH8ARJuKmLtLFNe6kSu7KlIh9U56SuUziQKsNQFCTT8sSevhL5emGQO4emSgDkCQRSFAtUjYHp4zUDdUdCuosrdasVmWKoT8PtQqmlA2WiDNjjFybukuF5NTQE1KcnCRnFocyqG1J2+zMwjlFKRzTq6olgHQel7dt63qb531oZryDDxJFmh7nAMH2H0yrGsVk76Kl6ZmRTY2JgqhDRJKTuxEcwt37AJ7ijG2V2dPIUFOz/X5PhOPxeDhcXSTgJoDNintPUekLTuFWSqla6hKCgpyzJHa1ZVlG55mDZd9ay8lkMwZgHE3kG5RHoTGyjJDUFp+MtiTESbiPLO1ChW2t6RbAxHEYhKbLPVgbGyr7HMcz5c+wLTYNPwUDQ9jdBX1r7epMRJLNWjUNmJeBeMp52mempm5McQmS2TSlzFxKM++Wh6YuSe7d3tbWVLUsS3zgEfZCptZ0/F4Umbg91vBy+r9hdh3Rja+q5Gf15MgWJEAAY/CUd12lqye4J4YqSl26MiVRhME2t0SSk/QcIocRiXTtfI1Vt7ew80MvYC6q4YAOaV6If2utmTnv5vXxyUEt1MEhb3VVX9iMmKYc9vkmjszS1jID+8MOgJ7Wu7unw8Vjl7p7gNxbKcumuAlAROjGbIxBVcGg5H1QGAeoW/OmWqq7UpKusYrmKLGAsI2/R/AiM885L0vpR6rqNO2qVWZRta0dZOauUN2GfQ7zGpmscI7g15P7HfhIItOO07Sewh8t0zRpQ2KAaV3XacAN44ktWqCI9opFtpM4jRiT+EmcUFtN8xR/UkZgaLTgw9hL5hZSNcMgQmwpgfFGaA3wFhFBqJVqtoIkTb3wMm9EkjOrami+gmzaOdPDvfEDxuCQrKrENk0zkSyljVsqTfsDkXM3rwbbpiWntNuflmYM9t43Ju7c+PDzdINJmkOEFmrPrnArT6eU85TdUUxr/0SEQZ4kplmh6pl2YmZFGyehScLA7IbeZmojdEieqteqJEREKc8jKxs5T0LWfa6D+B8QHRGRBAK0juC9RDmsLhffUSkl5xwoLplyuDDWugRL0gkk3rx2+FkWd6m1klFYVDKTaWvkU6LTusyHfZTdIfCTlEQoSmFTSAyOVWE2pV5vNWvDg8DQLkkF4r60eZddrZVu7ZacmCWHf6ddOEEELExkQhQa3VorQXLKQSUfR4aRoyynmNFYt/kYEU1519cF3t9M9X7BcJJx9Tqn7O61NeY0z7t43OuyQi2zhBi4h9oSq7ZlWQ67nZlSF8NZG+ueNsJ0IOKWEu/MGnFa6xGACqlVwsR0BZ+YNjp1K+WYp7mpbsQRVYOwcHZ3lu4eaiVSRWEg4hRH+U4YFiQUJyK1Go7hYInHpJyI0MEYltyZqWpzV+o+TGFhEBuC8YCAt7u2NE+1mYgEKtlqWcsyTZMJlnr33IN7YTz5/ltv3dxe7Q853xyeHo/XUwJwdb1vZZ2YtDXr6zcwJ2Zx4eBoRJyM1RZeYjF2NTMPl2mWRObEvt/viejudIpnZp5nIs9zqgP3RZLMbC0qIvfvPX9LM4CnT5+++fofPPto97/84t/79d/4tUcvPoqPZbffr+X0x//4H/v5n//X/9pf/Wt/6ed/HkD5aP7Ob737c3/mL/zzf/rPfuUrX1lOJwC1qBmeffjhYXdVVSNe7rDb7+bD8XgU8et794+nE4C7xZH3nPGrv/b3f/SPvvbCF+8B4OnuwYvZHvNSPkyJ9tcziUY/QJyEE0/ZzNeqF3ZB9dZGdDnW1lRbykJEWmqfzc/z2qpwIuEkcjwuKekWT4BMrWmeIjYKa12YkXMy16WWHCUpN5C7GBPzlEMzfHN9tS53DxNDnu3T9M/+xAsAXn3Ir7/17m9+63u//q3v/vgPfenR7dXDqwcAmE/W3kFqBuR5J7IHcFx83tl1nu7ff7AuzxrfAfgjP/zoejpNE/3Ilx688e1/DKoAtOEnf/TL+6v5nbffefK03H/4ueuHLwDYH+7/1ve/9ZOvfeVwMx/XQtMBAGdb1qf769u1nICesTrNmchVTwQAqawWLKUA2nMCq/dj0ajUas2ZExFsWJ1h6qhMLiLaql1QhytAMBfmFJRTDY51RI1k2oBNXsvClJilg3aAnKCt19OJUt8PaKciTtPkHR3V5yqAm1X40DN7IuFjfZZ2nviwf24C8Mlb/uSOp+kgCbBWT89IJwAvv/T5198tX3z5pR//yX/GS0m2ANByd8NPn54Wurl3uLk+vfcxgMMLj0q9k1lIdC1rD7RLuTVKDpapWu2NFjuTc7LsVtaT2uEw3QdAVyj1rvpdOohbdVsBUNm9+903vvrajxHvVpTgty+6aqM3X3/n7unx3r2br732ZQDTZJLx7G7vlt548+N/8p0PTqcM4PmXnkPOiz85iM+JWWWYkrkWZ/c0pzG3hmeqpqsWFo45grp6zg4XTtwTMODEVfFsKZweVL/WdIh0lWVdZcpoyim5oKIAkJzdsNRKklLKGqPVKBMc5AzrS1QQ5jmDFBwjYwUwz5KTxEZUCKYVW/R18J6ITqeTDwEdEZzUY1Qd3ZNg0RMnjqFIxMEyp4lmBz29e3o6nST1QjAmw1OaQ3kd5AKvlohThM7A17Jutpeo8sm6wjRxgrCaaVGVURm7n2pPhTCtNAap3kts8uYaVMno07y5EoSFU+yZmF2b7ueJgFaXEW3G7q61qJWJQbVqKRHWm5hQTTipNjsHzUR8VRKgxodANPW5FVT77gFEOeVaF8AEaTMzuocZyNI01dIrN8mTcA5TLjOfaouyG86qVWsh7+uT/byvtTbTWovkdLjqO621FLMGp7X2WBMgWFmh+gQ5OkDWvK4tJd7PO3PVTshKxKk2LaUkod1u11VirgRPQlpqX5vDyrqKCLtzSm1dcQlEJwK4tWFHksxurZmx5szqCqCsJeV5zswMazXEvzlndSvaxIRTFmQArZxOS23ZkjCswi4THA1Nh8XDAUieSynMApZSChuNCOGW4MvxJFmiOe9BCUSAXe8PRbVTM11JUhgKTD3YByKSWDgnD/SWOIBGTsnV3DpudoA5YgqsNU9T15XEHBCuatM09UEDYBSMeRMhM5SR+ZWnHRkcbACnXcBBezSSKSfOPHXprEEb3I3h2voGUVIuy+pOOWcii9pvnqQ2ddc8zdp6COC8m9RqWWvgdkJXIkxuuqzr/nDdWpt3N/HEnO6OWURkKqUwuvvSCQgQfUhvhAFUrSQUBSFGsGDsq9q6zrtsQ55DKTSFxNOOmcvpCKAZyJTNJk7WFEQl+qAsZo2NDJZEYlHctKbEXosGuyRPAHaZg3rQqk0dHoayNlObJp7neSnFmnv8vinNU+6zV1+jnDtMeV2repumiVMafJbYTCVzO5aSk2wS7FJWJkrkkRafLPVhoppMIixxgKacVK31Ew5pmgGwgswyJ2biIYZiSSZsZtOUzHrwdiiyy+kITtN+V5cTABVUcm0tkU/CwhLS/moqWRSaE9w9jl/pblXTViImc9jNmoIoo+na7cLMPW/IOkZEvR/LM0kGs0Fbi+HRTlI9rSCTWZppDWvCnLWjkk3X1UcyYOLsTlA4+ZxmAE+Pd1ETHnb7u9OR3Pe7/bbqdrBIbq21tQGIaO1EfNjtFzeVDGBxPnGmB7d0uHHeXe+pf6HrKee8m/attcoIfvZ+mpdlSSnVWud5PrYjgKv5ihW7nDyJWeupYVmWuihgFKz6JV7b/TQD1toavqdYacfpp2qx4o0zRIiaerMyTWk3ZW2x8TpN+2thqmppnkMDXuqaJjHTZ6dlP+0jNczdvek87+d5rrV+ehj+gzLgEGY2RwtooXvQj3Qc08rII/uKHTAC7HA4NB/cGlSzaH2t95MAQZz1U7HD5BES4e6tFPBZaWmdHjo0tWcvJhExC5VaQ0bLJMQcUztzj3YCfqnG8U+RZgVmRpFePozZwVOptbqM9BGYKlDdyaz5Tg6xr+x21j/ELp2myYnclaTLd6qpWYOzmQvRho2I6HhV3e12PlJgtpRma9rxlpyB7oZiitlkNMghkTOnc4xLZH03eFmWPLKazExLYWbhzBROUqzr2twmktjjqPXNT6T0EWk0xdswkoVKqWqNRmxbV/t7l9jEfrKqdleTxMIgZvANECZzFnevRXn4O548eRK7FzOrtXXl3jTd3Nyc7u6YWfj8b7mHMWgI4B3NIJG9wOzSQ9xkIjciFTOxAV8PfEGravDE7LR9XEggMMw0Gq2cEs5ctE5kaG67aUqQpZbWaistFi+73S4MWa7WaotdRBYhh3rb7XaqdXu1tTmczcnRJdZqpl0yLZv6sdU6Z1FrYNFWnzx5HCL8/X6/tvWjx3o176bdLv7LpRS0lpJo1f1hfwolcKkWdLTAJGyOMDWAQ7YaGKpoC7GNWsfjtymul2XJQ65iauqQHmqYohb/4itfePWVV373t3/3xYdf+/P/wg998uSj2Gg9fvpkP9X6LH30zumP/vCf+OS9AuD568//p3/1P//6F3+CkT758JNlOQG4vj5Ilobq1qaUr/aHyFtp1ub9bllPkpInBlCb7Q+HN955/Rd/6b//8d//ob/0b/6rAK7uTerP5p2bG2BNg+cKd0s55ZxrbedIQj87dUOT1cF1hFabuTIjFL9mmKapqjEz5zTtdn2FCHe3nCWxkFBoUM09OCZNXead9yF6cSDlkDrGyBfldMrTfpplbUs7vUe8A/DwAc83r3z+a1/99ne+/9a7H73x+vuPbh8A+LEf+txLL7/y5On3D3t++vRpxEUxpC5VtRwO0/5w/84qgJQnZ9HmL77w3KOH9+NHvb2936p++PH733/929fPPf8jP/q1u+IA/r/f+IfP37837YE8FW3rqQCQIqeFTmt59Nw9rs1sAdCchM2NnMBI/ewSMbQQs4K1S1scBI/xRKTQbyw3SQI4O7l0Z1ZEF0dolCG+OAQrlMgjLnusCj0LTdNEkNZavIzTtAOnVgozX/CjAy3Mod4m5h4FTR0+pu40THPNDdKctdrS7ElIY6Z5/+xYH97u0uynjz8k5LiDDtfXr331S4/vdKL1/sPr8vQI4P9n7l1+L8uyO6/vWmvvc+7j94iIjMisfFVluZwu24Uf3QYJWo0YMOkBLeEBI4YMmili0EgwQkwYgNRCQgIGjFpigkQL8Q8AQkJqsNvddoFdVZlVlZmVGRkZr9/v3nvO2XutxWDtfe6NtHqAhES5JKsekRHxu/ecvdfj+/1876apzPTg9u0v75ZffPbqybAFYL5NmcHzqdwlSUk83lDhHPK8xKm2HAE1VHdoWRLnLDuhMdx8OVf146SnPOzqEvg9vd7uNpJTGk6FTrMCGMbrXz39Io/7j9/94PZ6k6UCSGOtddqOVCt/8MEHt/fl9at7AJ//6tnDR9v9dqfQihpaeVYZkcdMZubEEbN9Px1gkncDiE/HmZMC2G7Ho8HUl1rYPOgPEFKCOh+mipFKmQtvozrknBNtT9MhjSkakqWUmBdLHoSgBQCWuaSYxUom0gjTSiKD8DTfqxa1hm1mgjAlBonUurj5JQcqDi4nGXoUQngVQiXLiXrBF9GSEv9qkgRnVR3HzIncKeQe5JRSFsnkgFEINBgCthAJgJu7rT2qVd0pUXOhq6PWmnJWOAF2ptUbQ2JOsNq1RAiQvk6glnRoDBZmMZCprhgRDhlh06u3CWLYvRKnIK4Gsl0oxdLFnEpXsw+9tIiAlfUShMPZYIS+hYqEqZQSYLD2ScZmQYg5k7unLBRe+pThbKZmKB1/5qquFjoRsxraAR440t9ZkrnHhCV2WFFjuFED/TRBCYVzOCCgsReodVEjSsnIQjgNaZSl+HJW8GejRNc6xJ4ZIZpGLTNLMydfuO55rXuDNkTBVGXuxLTYHlCEv3NjuDRLqEBSACBrAwRosJ6COwYm0qblbDMbmFWCNKSCadEqnpi5Ey4QJWKZl8TNMhDqYWv4P/tWTG9YQd2pmnabbcg23dWcmjqGiLzW6NTMWsJOyiLGbpWZtTYHSwRhrG+ZasceCTPDjS/Rv3kYqptWFU7jMERZXuviFEMBl+73pbYvEQClzCF4MWq0lLgGIiXwMuWhKX+9Ga/iuk8kTM4cKl0YAoevAPd5KUQyCUW4V85ZQw9Va7UinHNOtuIS3akjigOsdU709tK2V46GZmQxMoIvtcTPst22hOZaay0F7CtCFsx4E2fA8LqUxv5PHWHrzhBXYwT1VgAge0TYqyq5bzYtrFe1LsuSUljYW6SRanvkiEhVm97Ew3UCA8FUjbtBj1rKnlm12tSsQIr/3fUyJa228Ag3g5cCQMuyHUfXUsykp4RqhIT0GD4/LyrgZmnImyzMBuC4HNXKXhIjT3VhWEQ4RbkKq2YKtaDEWBABLKBI1lCyEoW0A2RWWwiuR048AY0u4X0aArVpmrj6mgvp8FoXFyaPhAcD4FzNnEQIRKnVzyAO+6m1PObSsiydlmVpaaHoBaGZakACmXsG8EDJk1eQ5zwXfzktAE7Dlvc3abubDBKwUiCxCDncpunenWI/FA+t1VpKSZk5hVwQRRexRMwEiySrJiJ0jrwTI8T8jgGFMqw3wt6Aj94qsctmtpQyjEmMzBZT2gw5HnuGQR1qsNpbGyNKgAqIuYF1AVbSb+Xv/poNODjymazWqh5Hz5oVGqRoc/dO943FqKduQonTP8w5DLpsVqlFskT5QKHLiPSTcHenxHFktHDzMHWhsXFCakFsjFSsw4YvJkTdIwYHMcM56iTOMZqNP7V5xqk1gSvEPsIyhd8g2JF7a7Mj9imhsYPfGHCEI8bhtVaOF6Q5r8DUDGzNZMsgZoDNiYGltrSRnDP3RrevTbiqNp5FxNS1LU9HVBARUePHE6maec05k59poEIsLAatVUMzFkTXIXGEASt3jnRib86jy4g4h5OkHJrP7knmsiiIU4uVbp0evBN3XT0yAkECEhYDaanauBfIIsNuX0rRUkVk2G4vfc7VLF+wwbpZhjixRYVNkcznYc60s7ci2tlmyF9BTcwMAwiJUtSMFEchM8xKqcHsYWcQhwtWKIU5wmsJH00U05LSpZqRmZ3JO68riUTSUClFva56QnM1RczUtPIZhGZWyuzWcHQpJfeipYx5mznPU4280qvtbjktLrbNgxGVatEoDcPIQ/Ja3MBKcbS0JGIyZ4tIrcykDDdniXjqHqIJIgdTWrQSIcgv62veneU9O5BSkkxgrx4x9Vrqbrd998k7/+6/8/duHt5EKUzbAa7Hu1c//vGPWenv/p1/I7ZPh7t7r3R/f3T1WuuqF52Xk6sxbyB0nE4AlrrEg8pJpmW+nw8AZJCffPLp3/8P//288T/4m388zXcA7F6GSpTBBCFmbsE33jKK+lfWFN1wYziEmImn4ym+BWF2ZgGd4yrN3H05zTmPAkoMbTwCiWixVkq3NJzg1FpZdNwObbham3mja4Ejz0LVipst1d2SJAMgaXOVmMr9H/7ue69fv//06d0nn3wF4Os//eRH86MP3n1H6VCmbzZjAbDbXt2fPDHvH6fDXPabBwCKZSeo6LjfOOnru+cATv68+DL5ix/89qNHb79reP3Zzz8HIDh977u/c31bX9598+LV6auvvg65x/vvfme8yWXyIc3VjnEBMhi+gYNSs6MUnU2VkCrHDq/lpYGIE7nHxd6uapaGPSIQ1dpZALQeXAqPU2IcR/fGIVvdryLJtOTcomQ5p7hrrOPEmuB+HWJGERY4zKaVUGbvnMHmwCq1mDkLAeZWd9sBwNXV8OKbp7dDqpKOVa5vrmNbNR+eP7jOzOX5Vz8+vtxe7a4BvPXhh46bn332+k/+/Kv5UH7nb/0QAJIfTsUXX5Y6DrbJrY2/2iRiFUDJGx/MYcqA5LQZZNBCgcp297TBOG4S6HhaiDYANjlf7Tf3r5/LYHnrjx4+BPBnf/p/W7H3v/P49nbcZpxOrwEY6jxPkkZm2o7DdmyQu6++fvrN09PuwycL7ZxNui9vSAOZleVUTpNEC+qVvabqXDWR+bIAWObj9npUZqnJvZGqWLbEY7a82JRZZz0FFr6oL+bX+8xpIOqghUi2cbdalFJtPp0oQp0I1VSnxvmTnFMWJnYyanFXIPOYiCWOZBPq8FFVVXBa0XHuLuGMMK61UvsvI4S+57S1M5nhTORaas5DrXWZS9y5nLl6dTXJI7VpiAV+IiTxisYIc1dQQAk6gtHg1iDZbtRD5QUcgxosdVF4apACJw+Hr4UQvUnKmQMIpNpkHefMP3MmROcZRRkzR+41ifSLj9SibI3KoU9DiMJHu5bCrQ8JfXLHbQQ7QYjdgxZj0ZJFWkEidu8EP6BWDSZ6zgys3kmAKCXJIsuijVrlxCRJsjMttWW7MHFiCVfsGeRDEOGgsLi7FpOIsSQzY4W7gMHRG4e7AQRJJMSXA45AOdI42KppT1KnuhmGRdU72laSgGm1tASly209N2JxFh8XzGo1mDuZU5fGNNafk1vDrLEj4mbimcm9pOS1AI6WqVESOMIGkwjlnsMCsEjV0Aifo6lWXGscgHxp/m/jsZaOfI5phK9s9Vgvc0iiVJO3vQ4zSrVxGOwMQInVrpZW/Pia8ssgRPVFTSU1DsnnYuYpEQu0rLBDFK2JWC6Ch8hBbsysvY1vbtFmDPeAkkRTt1L8RYS7Vj/QHmfmfPttvY+6OPKq1KIZtshzYc/WXmfnM8ACKzekcTfdV4Z9vFBpGEUYa5Jog32YmdFFQoRZIM7ADE6phJsv/ppvDjgoiESmwQXWBig0ItRq0hPWY0ubhhwjntVTE0dqdTOt7kGOok4dHjiJmWm3k4fOu7/dbzJKiagB8tsSjqmFHJkiIgIvgf1MHH3fWiORsJm66dBLR1jNeeSUA9J8JjS7MTGE6zCGqap65ZC8k5IXa4znVlu62fqpsbbMh6oaBovOIyN2dfcx5RXuexmRq9SCPlNKxqKuZg7mkITXUiFMwiLZQClacWO3ng0lOcaCZm4teoDcwXloqeoNeQMEG8gqgMTcDtv4bKsBONqyFN1cDcVx5zhBANRhM4xb5cFKYYY3oCSvBAAzMPPpcAzI43a7JRFiL/3L7QTDNbK6FbqxCo5oRe5jJlclRpJkXmXMnVUUaZjyBhuh76rNUFXDh+EUfVkOIXPTgBC309HoeH8KCV7rdkVExJl+HSGjK+Y6Hus2A+wxKGYGV4+40Ihc8xYKeImDQmR9u587dpY+kw0ab6NYVDNmTkRzKXMp0v9od1/HDW302zKZrdaaU1qvLjvjKnuX4jizzcmZQU1XYSAnI0KwMdqhCbWAaBhZowc7DEEhJaBls+WL8DMjSD8sttttSqlauTw0RXLOjEotq6sJQ4iZY7uoVZsLMS7SUl1NiPtfgNondY5y8IuYmxheNutXk60SSxs66DlGjtlN3Zs6t73wZvM8x9GVOP62g7vHYkJ1XRH4mhGznvhudGm+XS9vbni0av2sEZGoT1sncg5RCHN18xO1IXo8Bild+mnPHuCQH7f/2KEQdHl5k6qRIzFJItdG2YhuJ6XkTszSMh6CcgyGOTlLZNe11GIxdzJahe6LN/mupJT6NROT2vhkcs5YrbPu2pI0ec23K6WsaS9Wzz/RpUQlcGWm5kZuJsRDShSbZKODzlbqslRibqml5BVeKCFhnkq8YpthC5gG3ISdUkcCB1L5zUvdCRHY9q2gnLjbxnG8dFCnnFc9W+YEYHu9m+f58cPHd6/unz/7Zne1BaBW5vl0e3v7wTvvw30jm/uX9wB2m30ln++mYRh3uy212Lw6yCDEBlct8YFcX1+P280333ydxjTP82Y/APjy68/+/n/071Gy/+a//a8XP1A2ANe3m6qzooA0LMxRzXN1tYJigjXTN86albyjpdFqTVJs/9oOdqWypaThIV+f0mHYACjzhM79CnMZgFJqrTpqGwSn1AQyasbUTj+KZRTKkBKJxHS4lrks9/V0uLp97Pur3Q/e2zx4BODTX/zy//r5y93N98j9rSe7cn8P4Hh8vts8OMzL6/uDbK9BCcDxtFzd3lDyV3cHFzVKAIrDhN/74H1V3N3P87Icj88BvP/uO+YnGq7z9aPlZZHxEYCPf+u39+PwVz/+x/vt8sPfuO2vmIuM8KxuIGtL47JI+Hsh5iDKYYKjVAkVbsGE7nvIRiwdx+zaDgRTd9eIiJa+XBWRWi1U0CtrcBhSXWJgodz6N5Qyl0WHYdNMyGdhX+Muqdo4Xptxf/HN3dWWFSubB4GViJBkt91IAG6v8vOn3+QPvw8yHhYat+AZgED3wHK4d7JnX7/62eELAJ8//RMMbx/mzOnxR9/94WFhAGnSF6+X0/FlKS8eP9xsHl8DeOvJ9XR47a4GhXvIAcyZSJhQy5LG0BO19y6RQ1GrD3kbCIyqvhv46fMvn7/+Cjxf39wAuH95/Oijjx6/dWN2dFhOFYBX3eSB0wDKc5kk4cmjLQAtV0+ffvPzn372zgdP9rtdiBqsLMdaxUEsaciGWElxEkG15JyGMf62x/lopTo4WgBvHUJysMHzmNQrOq6ouJdSj3MlR53aVTik6uC9pQAAIABJREFU0YnLUltoAhGATStJrXuZw1lmQ2SmMoOJeYxekZkdamZjHlaAdzs5FUEebeZhs/PKrt9BrMYOdTJTp8aG5FZOAIY0Cglbjgl1FhGrTkJmLWh85WuauUFjwFFUWUDEwTCMbTxTyplrLNvh1CbsElYLaiT/RtEgdkZjmXFHQopk4tRAVNFOAtFeknvgS9u2SV2YRXIps0ed0i4mN6swMihyo+ivENbGwTmj+Nr8ujcwrUS2hpJow9lYeVCzNvD5BqlVQXnYMJFGAktIyhuGzIkEDQfmwzAYIQBb0TmIiDm5qtUau6U4UeMBCKofnzNZwNxEiEQU4/jiLQoyEB/dCWJEkZHh38oBpCTOJFgzbVeUEPziVI8WOiQFtS7nP4Kb+qwP7zrR3MBMoNR569rb0RYTs/bGf51ZKywxs2BmShQXU6vLWOOQrD1JlFtg4ZmQ+masxps/7AWpobNinISdCXaOIIk5mlsE654pD9FlBcSqlHoB1aYzzj/C6csszJSFyEup692a0oBalVzUI0STW7CJmQezlVesbHQWRWsrqKLK7T9ESinepqhayZ3kPJVzd2YZAIIxp05xKnkYGSjuIrIsy4qtTSkFB0TPE09a25x1TbvmEDtx7UOx6Ca0ulodUopfuSyLuydOECHDSrut7mj2LiNi6173nDMKKAmLWGn6EEquWjnyrjoQRyT+PhiG4Xg8xkmb0tA3wM4RsgAsdQJLMlpqDfkGugm/R1BdyNgDi9qiAaTNfHtQ0jovXnsrXkUl/bdddInJwkqg63+3VM3WEouIxpxTZiimZW4Bkdu9LHK/HFxtxxtxWsqhE0Na/m2kmbRHDkJ5IKpQtdaDhLnRARPJq+SciDgmrUZEkduNqtrk35k7sQTuJPEuXLyPUQyTkbpLaoZ2I3cjMAmzukdEWKmVCJQTudfAHucEoJYFkaEHDi5njCeM7AC5K3YEy+0tANpezybz7ExDuzEuTqGAmq1PglBLLiciU01t5rtiXI25QYtjhBoL8GoWY0ECFVV2kiyhzANQbYmgwFU4dslhoB7k1Idl4ce06Bo6kzvaRRPQ0MdM8U9ZR2GCfv0sKmao1cwpyeB9xB5PcDdqhqNB1+UAseScqZugmAHXntDUMufMqlDYShnQIJxcvIcEFutbC4I5ITdO1Xl0koJ2ZZXzQOf8pK6X6yPVmOuDQOygSDTp+wk7B210ADhiYRTd3vp6r2w7WiUbAoefg5v67ZuTqKrWSs5utoS8lnmzyXH1WADd+oAjfgcGNbkKSEv4f9mdNPTJY4YEOK0L/LDu2Bd3Z7BVdToHlEqS6TgNkqIlC+tyXAObIc89Ao2Zaq1rrlt36xUiIunJ0K33IKYVL8pNIOcUMjfTmog7SZtFWD04xAiqBbWUEYCsW7j7uMosespVxZRz7mjiTNTmrGuDvZo/W3APqRlpyFG6lA4ee7n4s7W/Y8VRM2+0umurDoUSRz68YpM3ceyqKkKbGvPYUuJJFuFQybXLj5pYw6xUr5myiEQFWVUj82+pM5Fb98ksy1RrTZxFZL/fN6ZULQSMSYKPHSb2/WYkcitVgYFzPPWZ5OH1zbNnz06How7D7dUegAvfnw4zLUMSdJ5o4kQEaUEV2hh43sR+MFcPqRG3d86cVpcTtQxIAwmLOzUZMJBSJiKNKD7Oy1IDmjiOIw9yOh4f3NzEfbbNm9vdzTQdsfh+v5/ujzopgDSmssybzaahkpYZQFmmlDgNo5ltxl3M9Wq1l3evIcxJqOIXn38K4D//B/8J5+W/+C//wdXtsOiCFCuayVESw9ysViOLG5E6eJ1a9luPf6azuexqt4tvwaqxxNPcax1Jczi0Xed5CYtEeLgCnWVeyTw40pJItaiWMO9QU4mHtM0AXUOjaykkEMmxXaitJUMmfft6mKbnbq9od3z7wwcAsH375z959uUz3r37aJCD5BcAkMrs2Xhguima7+/vAHz+q6/9cwLLrBDOPeI6bbZDvR5ub2+HdM+sH33/PQBPnrwzl+mTL35+uJuWiR7cvgvgcMAXv/j8q6/ufusHj5a5opG0IclVyZXNWyYi3JkhTKZqlSu3PXAomNTXqai1TYKRmWXLTbjR5BwSLymI4p5mEXKFUcAX4l0wY8nZvLq5EdIbhXuA6Cid86HjTnWoEa3zVHpzc2YrsI/JDe518jQ3UOvd8OLZaX8z5P2Dk89zeQXgapO3nPlK5nwl8lC2I4Bnp5cHG1Meh3HA6D/75RcAvv/ho7R5eLMZhR9eX3HFEcD9NLO7opITg8PtxUbuAmKyatWIm+SdQvhmAKTOteoJQB52H3745J13nhzL/Itf/vTLz34J4Ae/8S/c7jd1fpnSArVmh5lrThuxVK1uMpwmrROA99+5uRqGv/zZL/7qJ1+8/Z0nbz98AGDDW/PqVtidY64BTNNxLktKAztVIHMGMG5uT/qKmgyBoq8jZjCTsBIXxzBspoDVq6VxOJUFrgN68nZqLZlcJMaRabieiTliWaPXzDmfTrO03NKGn2Amd+lgjh5qa+QkFr7/XrnXFl7uZOrBWW62f7PwOzRjARwUdLyylHAv9OeTSq1WjJmZvFXYK7WPIp9KAMz1PoQlqure8hGU/A2Y+nmvRoamgQBaidM1mRyu2xiRp5QcXEqBWpIcN34pJSWGDO2z02ggVZlTSpDkFEgxb1TXKGSYRTjuoMhfiOnOGiHZpkKQVpqcBxwVJG1V3ds/bhmyRgTGeUJBxATTanOJTEbkcRDiWqvTuviFERReS40qpYWGLgqm0PmKcA/EccBgMFMzFULTfsdGisXMnKzJTju4MaY73xpbpJynueNjiVQ1paxq38qOjRL2nIgZ3xQzh35fa7R2KWWNOAzz8N3Gt+HuxKIOJo/RVfH+d6PQffTlv9FaPzBL99s6BQ+jVoF4KNQcEjEQastS2r6KQ3EoRGxWL2mL65bC+oTC/U3hQK9+WVhbKkeD6NVaIwGk1jabWIsxlsSgnLJV61tiC795q5CjxJrrMAwsXLWulnuWTG09GTk1vGYIkrVB2QWZ96Imd2+qPRKwELHWyLjpOqYWzWSrQZtBnCR7Ps5zSuaNBhoQUxKRMad5WlqCsmMYBmLUOtvKZFUQkzOccGGiN4Cj/ekZAqBExExJ2Ojc20cgPRhAsWJmzs1ZkGlUdag6i7f3jIjBQiTRbcSXG6MTjtC+JnxgoiShxVH3au1UFSK0Kjf42dTBAmfBRVurSFPiiAiTNBeDu7qLO7EwJafzuxyOfiJOiddIhdUHuha07jrPGh7z8yfT/c7z6RQnWkuoVBqG0d1nONKA/oW500kPVM1skSYmYvQRpoDDA8suoDRXqprcJToLNhgsEbGIFuuPUIS0M6G1KLGKq+rFC/fkplYjbdt0pmgkQkpMqA0loiQJ0rVRCnLnsC3iOB3iyRAIJRG8ERuahmxVzXipbo6mlciDZ9xV3LPosB2ubgG4bJdi5pxyLnWOiS2DrBoRRBKLV69Dr1SXZVmWJY+jcM4Rbe5OoFqrax1SyjkylbhqLVUlc4jN2ptv3jE+FuJ0sxoiEWK6nAXXWqEx3j2HInEShpS5uFFXBYKTwIichTl37EtYla2qJq+qxr9+A47evIfWgC7Td/oiOqYW3lxDQk4SZ2uc3+oV57wl6vmd5DBp6btE1lLrwLQOAuM26rbqb/kMQ2zVBqJW6mosfEMndjFZX4NuY0qypg/GO29m3uE0F2n2PcYFEV5PLXCLzouCJq90XtUHsWIKW6MTytIVYs5ZNjFEbS0NkeAsp7Q1V8xdRIL7GNdM7VMSdY9oRsIb1sQmqMFZESDEmeWv5cy3kit8ATEpJ6KcUgwFS1lCAgrIG9dMWwfZutkIiUOkbzAlD61ZyFVisWANZdxxBsYgsJGBiF1I+g+x3+8j7czM8jh2qoVP09QGCmcuF8W8xNxaujw53Gqdq3lKCP1FfCSmrKqmZlZboI+QQ5paLD6wiAfqLIBaPDYvVWvLx+k+oDZMgWunVBBR6RmQKyX+8m8bn84mbVaP6wq1GfMm5xxfa62VLwP82jKHrVRJovCBM1IObBsMWdKD/fXrw/3hcIhbane1c0kmYknYU6CRlqXGiq9NW60xDuIUtvWRoIsgOve2Nu+1bIho7IICHXLf4/HIzPtd2m43AKZpnudZlN968JA6czuNm+P9gR2ktE0b3tB+3HdzGVVfRCTncRi3AOZTe9Q3m828LDEKGXf7cGp+8/KbUub/8X/6HwC8Or34T/+z//gHP/zgV09/UX1+uL8GcHc4gEzaFhSJWNYDwWKCRrbW8e5EvrrtLqNMpTFr1qAeDRJQu7+rrznE7Vs20lp76mdSdXca08COANPGISnMKVHQvNrM1+AoHpa+EDMjkdhATqQ3jx+9rPWb4xcAHl4/vnvw8MsvXl0Nb8mT8fbmAYB5emkqlK++/PL+L3/2l0+ffgngtEyH42nc7q5vHy7Fp1Ng28YgrfzoRz/66KPvZsHbT24AfPnlF8fpMO6vnr74OtP2yeMRwBdffCpaf//3fvuD72yPd5+m5itxcypuCnb07ouSMIlQUXMtihQgFycTEYe0a2L17zEkyVJnt8avYubauGfns71qWavVyyNLEiVJhDglONh7SbAGY6FHetOaf8leSmmTdyosYMpE59FPLSdJDGKNcKHlAODm6lH+4PEXnz791Vf19t2rm8cbpgHAXCrXsh9uxLPxlq4eAti/8/0f//LrafHEcnO7fe+j3wXw4utfPfvyi4e3u3ffuR03EikqEUcoBBYkFoqPq5JWdtectu4dE9jmMQqmgTfCCFt1WU6Out3uH7718O23/6AL6FKts5BuN3K6v99v9gDy7mqefJkWJyc24qhhwI6HN9vf+fgHP//6m1rxzfPXgaO72W+3WUy91Cn4fzQEx4qLgj1XFQBWlzxeGamBVw8BhIiS83CYa9plkvzyxR2A+8Ph9tGjPAw5DwM43NpWKixSwiho8u0NJVV1r+AkXVjspZREfHkBNel532GINHy1meFCH97UIpLA1u98ijlCq7891MgSplSrCnU49vu94dw+RXCmZElJylL64j2ohIo24HEAm3GnVrQYwGGuib50WiqxGJyYL0oRC24hUbRz1kz3XWC4VgKq6sHY8guHIFEpGoXTuhw7c8yiIjr/x6gLEknwNdqftcKVLgcc1MWQHIbNZu2WdRC8KgVitsMs5HBqGSLVbf0bikjgz7qYorbL19E85Gax5xSR6TjFl5jHIWUmlszSyrkmu+eUUph2z2piZpCrmbuRNL/+XxeTxr+JoMpzJiJRXNnLslgpl4HW589QrRek4MaY1BUBx0LVNOIiE53jDxnE1M0XRLGEay7oaFnXAUcrX88O0LVkDRvCKlj2PpdvaYD9AlrdWHGpne0bTVypgVdopAe1YDcQtUXa5TaVueVDBwKGhIXz2qy6eyvF+9ytN3t2mQUbH8ImJRZSc2vhxrHWtbIoc3LXXlHHLMbBZI4hpThPMockJBzjAiBce6uNN/4vNaROhqvGlUEtdEZbJVPjg5UerqxawhPoLjm3DV8A75qE3t94ftYc5ctTxUDCef1yY9QpwiIev1UXIVYNgw3zkPNc6vrbMtq0Mf60nHOdl4gsuUxVF2ZhMiNmUDf1IzwLqmHsXZ+ZGKulYITGw5CTM0WQuqCN8DoUTFfiIS7mgBHaE8e6KeCo1RwaSuVVObUeFD2LECLidrZUXP6G8cTmnGPYV7W4Wy2lOWISAzhVc+K8vXHwdF/F0357BYD84FZjEOdIHsFSECAvkCoE9wi+FlRYxIfDUdBYiiCPfDB1KJSG7RBnK4FSYopziVuYtzppT1YWCU5qmCI7R6Tn6nUVuq/b63EcmblWrRH0aR5P13a/pyxsSQll0ePSZoh3arbd09VWxv3UERDGIpRjrhQTW+H2IEURHs9VazeIU0qJua5fqII5mcINqqop1HYRJ7RI0903RHNEOqBNukOxHsV/mOBwOeBIKYlQxABvtmOM8JZ5lpzjvjt3B+Zullh0KetRpqpZRFICESX5dYyJZU5dYBcJ6s0s1wKWLmd7DdzI0zTJhYCC6SwQaFyukHI4C+Lsb9eykVStkS1K3XDoFlzr2rwITUrhxMQGZ5RuEgtrRDDnmBrOqHg10/A6OMFcS7NICXewKBE1+QNckNapSs+ph+IcTRqCcG2zwm7IhwUbTBDYwtTmqr04EMkh1SPoWffV3pWIntL+KyWxxPvV1kEKyYnINbK+OPTF7aZfVYJxGKsD5qo6jqOZhbkd7pFkWs1KKSmHtmoxbVHJZV5qrc2Pmltuyio2Wx8GkUREBg62iMQHCGKWZVna5MjInVwrzNAviVIqdVuHuyfmNXJpnqec8zAMpZQWlDXPnIaUUjUlppXz1KDWZK6NpE2JwghDDd0ao/3qRqrmpusYKUQ3AtZiBqde7sSAI066RSua6YPWZFx0MgknKlbDMZhlJGYsrRKNCsA9ABscCtg+AbGlzKvErn/1WqvXRj534mxmZVmYOWZPw3Y7398PzHnISKkYJK5EYtN6fbU1q8syBavCBZQTpVyIhtQN/lrIXdgJ5wIusajXthm5EPa7GxGrm4iwiIZ3BsLc9lLwDqkxQiBSQW71dCpBsjSzV3cvzWopJfw4y2nab/euNvu8TIWtIQbM7OGDB6dlnpdlnqacpV2TvXvZbDbxK5mxLPW0nPKYrh9e/fG/9W8C+Ff/zh+89+HjL7/6dLsfqmsIGvdXYylzfICJ+Dx8dKdoR2q1N0LFsFq6ggUgIkkGDlxy20/DvIU+tmGuWay43UyIrFa62H9KkLu9jeTi8dYwzaamKY4WZhzHWhd1Y85x9jcGmTFVRzGeMao/ygxgez3wO7v/8/OnP/20Xj38GJoAfPNqHvP182enP/vTT1ztB7/5ewDeefeWmTa7Med8PE5D3gIY8tWzr15/+dXzn/74l5/+1Zc/+O2Pv/P+dwA8f2G767eGYfvhd4dP/vJnbvcA/sYffThiqofX9/evNmkTP4KjTNWKVZLkkmNisJFR2JnYkuXROIW6x03JjOCp4fo8QDlGZCK8LArnOGB74+A9kc8BzHMMZTpkLodSHWpNErW+QYBLYq/OMHI0jzkgxBSvrIjkhmT3loMWkRrLWpkReVk0j8Mu82E6Atik/ebmRt+++exXT59989LToydvPQaQWMt0dyyqPg3bMeMA4HR4/fL5L77z/m9+9MFHmfj1i68A/OLzT5b5dHO7f/lqMuVRGilolNy2nNyiMcEJTIS0LBMzRLBa1UBUip7myQxp2ADYDnmpZnq8f3Xn1E6JuSzCnoY6T9MynSIYJcumznW/v1GflnpPUhMDwHQ8ug0Pbt4+1utXh/mbr58BeElU3nr05PHD3f7hLvH94T4+8JRHB1lxd3EaAECXUl65TyZmXsznsIAZhmlxoj2wOxzLfJoBTKfTeDhsdpthyLmi9rsVoDi3ezeBNAxCaHJ1DQQBVAHz3biBu1lj3ZNTsO3CEpiS0Hp2QZhYPTJatTk0G6qQmR21AlhqbeQsZgqaW4A5PExjVFUNrWNfvHgQKIpHPuWqBFJt7Eo0NWuOvwDISFIXFGjzyUaE4QrddCNndkjuTMEGIiE4k/k6jlmKRlfch33WBxwLUb704aeU2iYgSOG+DqNXkzrUaufRhJkmdC0JffvLQky0RHvZL/1qptVJ2IlgNZSJ1SGJw0IWsrTenJuTpTSMaSRpXFg3ZUTuxjp6IXMFgZnMtOrSLc+AI1HbPbfIXRZhaiGgPetRmPp0IwTjvS/ldfVzXhUArlVFZNy2sF43ixEMEc1TiQ4mNsxC3r4vtaiR2lDLlWHE4O6AM/eqSsGfbj9XwDskMYMarWkVb8ffn5gDsNK+OItRX+8znYUlmDMMl6b6Ce29TGWBcIzPnEnhEA4I6xsDHRjgwhBKDXDSlxixjmnEkL6mA8IXFsbbAI85EUkeuevyAh5PbuvIoM87AiUvZpHUjJzgsOIWPaH23ViQ58icL6pJswrzqJ8j+VUgoMYvyZLNbLGWrgJz2OXXChGhBpFp4e5NXLCYupEMa/kawxp3Y3MzY5IU8oFaS1F34iRC0hFvFWSNuomeDyrClJalSmIaMmo7DVpR0eYFHGoRq9rAfiTEHKnPWj2xVHY3W81QmWnWIiKxPWzNEVxVUxJm1gbCA9xtObs4SahD7riFtYOBNoZrNV5bxbdp4+VCtOctgoli9qce4UoxsQqNhnnIlM/TkMa2ApPDuGeKM3OplYk4h8cdqsogcoxDZm4hxjkcAGWBcMo5WPhqXjkXYpaty9G4ImCx5URKDjYWIJfmHGdDXmQzO9xKIO4TmFkNnswS5yi/43A3M9firiIilQBsKAFGCpCJtOdTtRILrbya1vGFsd3ZB6orx9CZYEH2gY85LlwiAhjWzDJBLMD9YeKUWaQwz5wKJwAz5wmGYZM2V5bGqXTBowxEompD3oRFOug/7jXAf8xc5iWEISISejdyt5h6RM9FIGGs5BrTVZckQnWlRuSAZMZ6tQRkNMBMbWbeX7ScY/AXj2KgDcHu5shDDvB3tL0MUVcykFPiZGeXzRnnYfbrFxPb7ZEhLQtWRZuJirSR4brO6WoIVfVV+2euQswcHp4m5zZUUxgZJMdWoMFvIxCEY6TalrowSymVsqSUEp9nhGYWVSsuvSTduRRzLwC+mDU7AzvhUqkOQnBPL4PTm9Mkh8xmlS/K+k/NS+lj79hX8LcEL/GXV1Xq5Nt20KgyW7oY2K/6kZwzKV1yMaZ5IucWzY02HFgFYPGHElFZyqUObf0Waq0uZ2qAqlrAh0XW6e/laDyGjsMwBjBMTeNalcSrubHfdmpx5QBmKKW41ZTP2KEYRYWWb21IlmURIneKpFuV1VRsxGE3rfGtrfQHVXXCGz+XuxA5VL1GvdXgqkIETimpL5GTkvMYTXmfibZdR3EVpIAHeGtBK4HZ2ZkyyxBUQE8WcxIzoElJq9uqaAiUxjq8fEN80f2HqjpN02YzUG2b7HgprPsSb66u4pOJgUKsX9rvY8pCIGc43Mo8R0uw2eSqrmW+vdlvtuPd6Rg5Vca+x9WQchr3FLEgWcjUvMBcJOXUeKsewXrUBpQBIqluKclqlfSLd2qFWpXuTUspXV1dtZl9JgDPXzzd7/fRcayUljiRh2HYjOPr169v9leRjRICkGKachtyrWZpFkkpnaYpQJKH03HR5fHbT549f/oP/7t/+Ad/9EMAf/tf+5c/++onDx9dg4rqHBq506SbzQaewgtVlxY/xIJwaU3LxBdqZPcVXtNAfRHSMc9zaDjbr3TeDMNUpkjkutxOhJV3HEcRiRl60/q6w9xg66otht8Ap8TEI4DD4UDkklNi9lW6ZUTMxLS92pMhVdt4ATB988Xt5ju/+1vv/h//7Gf/+z/+p//iv/JDAFdvffzP/slPvvnq5bvvffRbH3//0QMCwOl0f3iVs2l9fbuXR9cjgGffPHv3yf7xww/fffLo5589+/STX74+LAAevv3+Uk+EYTP44f71PL8I4i/09ZCVE2dkVYpQj6UuCpK8AW9cM4DTfCeYidyg7gEPh7vEh2pO5EKENjVuRMNWal+Qa3Tl7YWosn9WcikWY2atdjwehXi73XqDGtY4m3a73UVIVlcIhfpSVVvNGt+Oh9ys/bZuqjidppTSuBmOxyOAZb5P4tc3w29efe/FNL189ep0NwF46+bqre21Yq4ohMMwKgC6u9sOh8Hvki0/+8lPP/nkzwE8enD9+7//o912/PGf/5O7rXz/w8cAJO9YnNXMl2Kl1+IAZ+aUMQCuWpYyxTOTc05pcCcepKcvzVbrZn9VlWrVukQ0XR1GYVIty8PbB+UUXFu92V+J8OvjwuxEuiwTgOvdlfD47MWv3rp59/pq9/BqA+DVq1dPv/7qJz/9q1prSu26eX1/L5Kvbx5WwzSV3f4WwJOHNx9/8A6QkIqDw8pvNNQyVBt3V28flvTq5V0MN9/ZPKJEDF9OE5BDdZwyk/CsWqywcI6AjxqpYezuJInaspGtqtkb3K7UckyjTlBJidrOtqnYvZJ6m50YwdRUVUArzCWikNRNncyNtL/LLDxwxGlE7QhASzsHtFTpAIP4/0xibgQKmNc0zfFcBfc2CpIae3sJbCdiFGJezY0NRGIXKTBrNEr8RCstn8iHYSCSUor1RX1KqaUyVe8/V3sjVj4X0SVFtTlj2lyPSYS1fGv93pfSDuuhRLEGmGvJlDmlUE5VL141QRzQ8PNH3iSTqhZTWxbvo8laF10KMzEnULCnwQxVGDQ0mzHwSmlDRPM8DZJAHKe3weBU3ZdlmaZpkNyVp1IaW4qIz87WlQrxppy+zc3H7RgiqVJKyDfC+hGb5xW3kVKCefU1ZQDuCvPOxe93YgqHtUUiSlvzOAnDw+PYAjwstsluqqpJNpdQjJbh1o0eBBERv8DeNROBak6yAr9XSa9cgEVXJU44T5lZUvK+jV2FDGcoG1yImKUppuGheyJHreW4lJSG3EvHZVnMbEgSb/e3MZkhTIgA3cU8cr/TACJElCnxuBlLnYmZEc4LqKrXyg5iKtNUOlOfmYuV1ONR4xvPOQebKedx3UnUWnNid5f21VvvfZjcptO8MgWIvUNhSESWucTvIyKnZa61ZuEksvS1c0hxa63xTq2zgdPpBHBY5FZLPmCXD158TZyEmE/TtCzL1fbq/Iq5hhBJw2wlXQThpl3EQWaKgDvGxKGuVKmcxpyZyJdlie8ieg0zqxVn0vbqJmMmSW84mJhrratgJCJIzKwWu0wRIhJmX0kUuQ/7FEZE0eMx6SrcOJ1OTLTdbrk/n9TQpTLPcyTaDsMgQmYM5pSHw+EeQMobOJ8WLbVsiIdqd/dHANfipGzkjqQ0FESeJlce703m6jDOHA8tZ5bkNRnGnisfxRNJAAAgAElEQVQMCq+xBcQp56GNEMGl1Hk5Eem43aSoOpwUFutMsyZ2LjBUFZA7rZNoJCJhhplbV5NjWaY4lSMOFoRxtwtURSWpng7VjuYe3Khh58Sec6FUV/ABKOpyM7u9vYoyIFTkKQ1mNXqNKHVU9Xg8BhFmba/MfakqIjllaXossJuIUBKtSsLrOZkSuyMYN4Yz1iAAS2Y10mTiyw3ay2azQT+pmC3nXOZCJOF0OSNLHCLitcXnWezdRagfsP+fsUH/3/1e9Pf+ef/Lr/63Pw7yfKyjo/qPEyfOyti2TdNxbX7muaQ8numkrFlSqbMuOo6jdrDi+iGCDGrBWfBWEHhKiRw9qZ6vrq6W6TgMQ0QeABjGc3KVg6I/b+16bS9em4+Qs8h2u1X4cTqdQ1jNyElVg3Y+XCBeIxpzs9lQe4IXd885KXxZlhz4XzdyXjveWi1unWEYzgeK4xLSAwUzc16fHoQGj5nHnNfuq8xLrTYMA0ueI4goj3NZYDoMQ06p1mpl6c6rtv1YT9hQ4BMRc8KaTgdrQ1lfEfhIKdW5qGqclbUY2txE4rSNcdbFb0vb7TakPPHllmZI9Bh4pdZFeymFmYdhQA/B7lq19nSqasstFxFhsxa/LNLawkDiz0uNC6+jqhKApc5uuhnaj1AWWhYVzsOY0ByvlvOwzHWTd/GKhvRmGKksi3AiEnbu0X0dcg5NiSMj0FUVypS6TLFNB1Y+aK11GIa4JkspIhLIq2EY1vI0frFZTZ2IHrpr5kin8/jYVbXONaW02+1ev349xIpGq6xIMBEnCeWUETvYzKe58DCGR+Z+mY7ldJqnzbh7dP0wRpCJicnJLTGYIA2srK61izBtLamdRL19wpvNJnab0zRFHH1bIfaJEtAe9XEclzpHKRx5q1p9nfuY2SbqUZCq1nmJfyqnlHIupmnIiSUGyV1nm0hY0vDsxXMAaZDNfvPs5bN33vvOP/pH//1wbQD+9b/zRxWvU2JjnedDZIPnMQc2hZkFAiNboSHEEDiZdtfoGTfjlHPDiAS2nYiSDCvLDezDmMKWt/qS4sstpYxjNjPq+1LzgGlZFP1x+AxpDJdwHJjROpQyiwhJ3KbUjONGqrods7iw7t291COA2U3TFca3/vynT//kz386XO0BpGHz6vmr3/udH338ve/ut9D6FEAtr82WnD2JsjWCBkGEd9U2Mjy4O6W/+MkXXz6fACjG7/3G91I6enk9HZ5/9N41gKvtq1GWfdr7AtNcygyANxVZ7o/86rWe5vFmnwE8HA8P9ihlUuh2N4bi5nQsNze3pkk4s5NabaEDEvYgrdVzGkN/3oPbEBlDAQUIolVMYJdliaI55xy3hhneqNWcVs02X1x53oMZVD1kcSyeEldTck6Ue14nzCtxBXupNpf4lZthc0M0KsZXx3qaPFJUXr98NSb77nffUn89XHERAHh1rMfT9njcfPnZ8tlnX3z3o4cA3n3v8fvvf3i6P/6v//P/8oe/99vvPLoC8Pkvf/zkYb69Eq2nxCYyAnBjyVsrRtWbyb8LBlfGal2F4uySExEt1dw7ktlOxCZu5EzG0JiGD4TEzNWXihNxiWl4jgBOT4uNRpuY6xHnaVpevLp7/fp+KXXcbgDMtRBku7+SPJ6m+dXdPYD5cKIyX13nDz5+b38zHO5fARjzg8Tf+fIpzfTh8zva7a7iSajT3cPHT3i8SjJytdTgC3HIu1oharp38gujO0vXSRI5wiZQa22/0nwYhkVr7P3M+goxJTMstRAkDwyvAKwUUxWRGKPEdFjhIjkGHEStBTUzcaFMIDIydSwd7hjlhDCXMq+pTMycMhOzoZXCDIY2xS9WEYEwMRctU1nWwb1XVdWY1PBF4xGjnGjq4uqMA0pA2+12mhZVvdptAZxOMxHFaNp6/kfrr6CllNWQGzZyZla4uyZeaYWBw0hEhE78rdW22y2nHMT+teFfaqkgYlYr/b6m1IXow5BbYFl3dqgZmj1Zo2F291LnnPN2O8Z++Hi8Zw59K+uqo3QCE4OuUwZZm0S45XFTVIPhDbV4EqJJU9WILYsh5pDPZLv1AA9E3zzPMYlubHWnOF5yzvEIoast5OxJ9TaAsxrpODEfaDp/YkU2eCZkRnuQ6sLWMiPTkKNmmMqiZpKI4apalfpHNzDz0ia8KS6L3EFRKSVGW+8JaNhuDHZ3PAzDGDXD6XQys5RHd2fyaPLjvx+HxMy7zaBOs4UMx9kgIuxcSok3yAksQkni5wpliogIEzkd7k+hgevi87oWhEKr+4Yijb7WyoxhjAn1BCZDUmOnRCn0JuLu83wi8sQcpQibkXkm4SRKVPr7JSIx7qw9mKI3YCnw8Muy+AoHgbmruBM7+WpkFhKGi8I7ZFQlBseRSq7UZFbCy7Jst9tqCrQlH+eUc3a3ZVmstMNnGAaRNJ2qEVu3kjk1/U5QySL3cLMZKcm0zJERWIums/RVHUrmzBTbIGYONF5EL6Y+dgkBRpQZ8RcQkeDHh9JZ8rC6ANbjIog8PagA3bEu64xm9ZVoackmSahnMqRasRkDR70syzIMSUTMY8Rj8SFU11qr5GRmtbQ+a6llv98f7w/DMLTpwDQ/evBwWZYsfDqdVheVc9t8OzUP72lZiHe7YaR5kvsXN8urB34EsLWToHLeFs6vFj/ErkXSwlnztWw2CWr1BIDqklGSqVjZMg1kALIp6kxaEpX4pGtNIREdhpQynZYDCYbNGF1MqUZJUhqgVpapIVE5wZw9eU9aIIEkUmhVrdaE28d5IU7b7dbA8T2qJwA23twv9vpUTg7e7fP1QwA0DAu4OMCkTqWVqUk4kzBAQtxEju4Bnw6D1eoUY+b4o0vRnHPDHTAR51KKm24GRm3T1ZzTNM0pj2AqLfcZw5hUtcyTiHBqz8ZmHJdlMXURWaYSP+84jqWUWDOvWZAtHMRQFh3HbXCzpuNERFebbVxz7b1DwxHRkJRtKeXf/sF/8M93i/xX/z8oOFbv4mppu1Q6mJnqOQYits/MbKpxKYZsy7iub+MaL2rVzbR7pH2dGJlpLI3HPIw90z6G/Z1weZkeAlUllkt35TpW7J29ikgAwSOmYW3AhISZieVbP1ecs32d2JtzkVqXUsq42QKwaivz2d2jyY8mNpqZZVkYtNm0mf08z4nSKtdZU3xSSsMwaCk9FYwitFzNqBNcpmkaNqNQjps7pRRqz5ibisgw5LjX+xYU3TerFy0BVvNtNFoppdRnGdGNj8MIYK7Kb9iGz8OyXiK0jr1dQl0L961lQikl9dqufbla3V0u/I1rVvaZiR96E3V3Z8nfckI2rQrTOOZ+rFfAhjHlnBdd+sQhnU4nKHa7HTNO0wmAGomIw7SqOzWsMYnHfibRoi1X0iPFMjYxnZjIPWs2RnvLsqzL5LWuinHVumqLfxsPcHv+c0op1aXEVqRJHpxrrWHs6kgr75oxCqNFy0cOdKhIEoBUSAHst3m739yfjgb//Mtfhbzi4c3tZhjJtGiBaagEkxCzRFAqQTLTeQKmHrujZVkuWcpnzEHL1raYpokIuEUPrhv6eCujeogydM1jX9/HuOEWrapqtZzBn53SX+YlZtVzmaZlfvHixT/9iz/7w7/5Nx48GQDc3z/jYeK8TYlVU3xfpZSy1P1uZwpVd/XIl0kpsaN6ZYY59Wq+Zf2GX7GpVS9ielYraeQ2rkuydccSLUS0ImsSQTyyDSFntbvrNTxzZucJS7gUvDE0EUa5yJOddBGRzIE6UwDbJMql+MuPP3q0uxr/7C8+AZDY/vbf+qMnD6+tfnM4HnabBUCSA5EOwgO7o3JTpC+m87LA7LDfPfmN7z+U3RHAL7+4/+nP/ur3fvc3gOHdD9/bjUcA17tUT/dJrpTZIYf7CcB+N5LsFk3f3B1/9unT999+AOC7/9K7h7vPmYec8+FwBAYAD25vzEyXmXNkV/pqbO7hf5XOMUrt6DCoiKR+ecfz1m3kPWyM0yUN8a9Toqqe4dNdvpeFieT/Ye5dem3L0vSs97uMOdfa+1ziRMTJjMiIvFS60oXtKloICdGggYQs/gANfgASTRo0+QlISHT4IQgk9wCB5BsyVWBjy2VTmZWRcc1z22evOcd3ofGNMdeKMJZoIFHVKJWiIvbZZ605x/gu7/u8Y8LCTOm7ezoGcLd3a8pMS4Yrp5waAJIF1C+2i9jdup5PK3Aq6fWrV9/9+W/+8sVH69NlsdgAtJBPnt+9ZcEH+OjJz168bAAMm9Lm9rgKLdpq2fj4cJGP7lGCMkIplB2O3D3RBv5FBosh/VgXV27I5LdbEgklMRdPlJjdw3tQgEvcVpLF3MBKlaoHGUqHTCYIOfxCZBFFdV2a6ssXz15++BHzAGRaRp0/ILaMvX9UTJ/vvvz217/7zfYXv/v8Fz/leArAHpZwvH5Lpw/OFpcefT0RgPvl/qx6MbLAedKWiqnR3SLjcBQL8c0Vc43Bisw055tgKWQ6hq9btDgXCcD2vQb2STBzFRypz0SUcUUVVg5oWQCOKYCIcHAiPbqX/W4Y9yh56hCJavQ/FlN1ftKwx8OljBolQxsyJUfGsMUVgbQ2yY1YiCNCmMyvIExMcsR1KRdBoxgopWdVO52IMmfOySxaPMaiYqTUj4FREFNlyGZm9VQjQi752N8eu//dfLZA13hR1iaqnPCZQ1dhICNJZKbG5KF/VlXVXvi9NCJqTZix7/sRkVZqTUjl502Jq6gy9W1TVRmQPGJVn2Z+mpSKiOjhkcEjf4N/kJx6e90cMtLbMqaiwVTVLA4B8rXGmHP8ufSmA0RSz0wT7T12655By1I5zKQc5plp3ZKA66om5xio0mSuuI2jGruOEqaw9yB/mTvZziJHmskhqxz2ZERmFgW8tVaXyr7vrHNr7WEemcnJZeCvjigyyz1Uz8JAJkVGxul0GmrEupoHpaJqzvdVlguJu1v4zNCd8lWecPPJ+WCQUyzLIoPdWfYnQwYJs6j5FcxRL67P/6EpH55sPqnMSwDme6sJWgRZDIEQglklF9IhfB43SBUYUXpDrVDb4ptc9q1KmuOr8VqeE+eUo7q7mTO3Wh3OfGqaoUW2iJZOfIzcIgxZw8W6ApDJSOJSziLzSPvyg5FRn3CfKvLjYb6F4NaBQMepeA0WHKGOc0Wf4RX5l4fSJzNHLXckCmfeKLlGiTJcCpmR1bjFVQGUERG2bRER8/haz6fr4VNdTNOHx/eIVF6OTo2bVk1blHetoQkIwqUIJEkWoUpySWGo0/re+J1nsSr4dIaesDzNtgRZdgUQfuEwcgvbfN9OLADOREwu7AlJspqyAUjJVIaypAKR03GWCVhGRnpkH+atFHBSOYbqG19YwcUYCGbdS3aki7Q1uHXzBJO2oAbgbccmZ3pyz+AushUS29LrGYIw09JqN0aD3IqMvGrQhFRFiNJ9jHSPU673bhZHbnRC3PbNOszgUkkCKrQsjZVZabfYfQYwqZJIUCyiZVGpH9h7L8P+QcCUeexYeLjXsVzzOILUsVoGqEDC47JvlDiiLZBhYREUfQv53kH9V8Wiwk29UI2DhzRi1RBOEYJMcxCpXLMYSuVYHNERPBYpoGC6MY5mEgKDBYBZO2S6EFCZurPniTTz3Xpn5vqIa15QmInKITv2eKhEt6I/jOFYA7NbeIaSONLndrfwa8RJnMfBe+i43B0zkXgUQ+DWluLWIohvMj6D4zp58Qj39Cv8bOaZadGTfPCxHRmJJE4Rmjui4dAjoqDJguLI9CLLoFz9MUaq4Z6Z+34bjn3kxMjIs5u56EfufelfzMy6l3CXwBQ2pY96HVXkETpDBAoPIgrY+LERfOjcDpkrcxE065w+YlyIyJ2BpFq70zARdOtEWfORUaqOhyOOP/dISACRSlGn22SCU720ef0EyN2XVVnZ0hJ+Oi0l5S15KtJp5oYm4BFIiFP5qqfX+goQmRK1OCwko34qfBolRS6iItL7la9TV3Jrrbizx42VmZ4I0LggIsGUTD18WZd6Npa2hhmyRI15TX2rzHnfmMFA8tQZLgtT7t31o/bw8AjgL3/3xd16+uDFs/N6Qth22Uoz1khKYjcEbHTVVSomQYmmNy2GrGNd15Ja9N5BQUQW3TboMnD3zARUbsWQTGeCUeJuzsxUGQB3zoTXx3Dk+QmNNigCvft6XgBs26Pt/Q9/+cv/6r/+L0nxn/3n/ymAlz9REqL0NAyCFMDJwmw9AE7PwzbHQgBlUgYSIzmhmMmFculu0paJIx0WORbhQSVERkJYRiz197ysvW+tNcj3ILjMQoT6Cx7vImUpc+d3WA1u4BZOLkCwhAa37PE2uynOABZplOj7Y9j7P/jJh59/8ifF2WkN2/ZbXe10QtobAEk7Z2vUJDhNy3JNHGGPT9Z2wett3z54/mM5lQYE/+c/+4tvvvjyb/7Rz33/unAwsRhBLo8hdArk+elzAGjy1Xf7718tbx/uHy4Pz1/+AsCDeTs/I0gyy3rn+wbg/eNGcAZYQqpnTAPgnUCSiaZra83HBmykCNSAOTyvqCpPIjQZA0JhqYnbwDPeVHuZqboMBVaNmbpFxL4bkWs71ywjqYK2c0Inc6J8mxIu5oHUISjIrV9YNHOT3EEMOQN4/iGH3r1+E6/e5NLun95/NPT8G53RP/2I9HwXEgAeL90u7777+rcC8+39DgXw4sULVSXUKTc6qqSw3CNBqTK0qnGDfItbXCKGjb+OvBGmUBGAQqtIYxBNUFSiBy4FGM7gemzLRi/CnBvxEBOZ9UglCFGDi21v51bDe++B1Da+hVXlyU8/ff6jl//8yy/++b98/bNPfwFg4Q/6dv7kx59+8a6/u7wLPD67WwEsw3AEUCgF0ei+ai0pSjpB68xKNRzgekgGTzQiSuOQGMfkEWoQmXQ1dyAiwMTMkTCzwTsnUtaq8iOi8GY6v/hZZM/mh2AFriAwk8z5bBLCPM0jpiZCxic5e49JSaAJ8wLP3OtCvsQQ8M8yQIUasVnp1W+SPqjg2XmlP9LIXjqETvUhCA+5EhGN2B2qUiZEiIiPz4b5aA8R7m34a8ZwNbOkqwKgndq+7908MxdZ6jkMeHlCIUQ5iSfwcRsy7d3yKsGYgwIWmeLEsE6EmiB32+rH1maCmWuxH1ey45GiGph8rrDy1TKreL/Cy3yg1pmuWKsc9sCMYrQfhXupepVlwg4tgwgw7yIaQPpITqmCq6ZH3vfDsFmut+Jf1r95dzrRJunDwT5V09nDgxHh9UNEhKGBfTiXzWpSZpkUIdyQiBw2yRifRiXFjqlHTiLJoszE10GSSLU3mQdHA6fT2nev8nXRpUjbTiNiVYQ4eQQWCl/2x2umVf3JGYlJmsRBtcgytMp818rIJqLdL8nExe3yPq42ImR9bsM9VqlsA1IzZ2FjCVdBbioa9AN7xRhUHQOODPfOnEeXFJFB8b1vv3x/RDxZCoOzM2JeolhNwYi5JNdFzGxdz4MBM3e65ek+fgFmioCbZU2peRQSCSto/TpRLBQZiSpkPRHIpf7liHAnZDLxzZtZRjaRMnxMC2eRgJGtmCyDyEBHqXZshgqDmDSKqzwmqjjAfCIsx+I9PZRlaJSByphSBkvpPqrkzmHwHzEmh1u5JzNQkYUjnrkuqffb5f503ve9rAp3d3fb+8dlWWzIzOi4ss3hESpZBI1kCgJTerm9ZiNG3Hb3bad30AuJnU4A5HR2bt4WYnWi1Bk6k57RCWQXm4D8XDmJ0yJqahelalE1DqIMoYOBHklEHFAOJmh9XCqkogN+kdv4YGVhpogOJdFW6YoB8hROyXYi0cfdXj8YgEda6O7M5xOzWmQBcRIiLCxVUc7YSi9mpCrpNmm1FNl7ZKZosULtB/tj85AYMcQRodqSKQDmOVhkKguemRVzYFQdpbuPMB5UDIuAVRLz2DUOeE0vEH6dfjRXvJLpNc0/woOKklMpTqWKGnnDDid4dt+N9K9eisrtZ1qP8vFeVdtfYWyD1jkrDB7bleF/jhhs5IiwbqOsoQp0lxqOV7EbZsvptLa2m117RXiNMMZ6YeInSEVVa486KI8eN1GAxYsaeSvdbKAujmxnzgPqVuFxtxvmg0dQ/7uWiiJyf7qvZsDjits4KoYb1/1wKxxTNxEpH4mQeO1SQJnce7ewVduoYDLLDJWjEw7czAiOXQRNfQ2pVm7QYb2p78gsiFrROQZQvX5eknuvx7fb7jbE8/Vj67dVbdcl9vfnxPPuGf4a9wSyKL+PW5//eYkJs2Yct+cy3QCxfBC+a8cyAeCkt39o3OQsXMsaImbpg01Nh9D0eGBuVIUcYUTZRhM7RuaVNTujhevod/eQxlU6x1wzj9+21Kq7E0bw+xhw0oHvSq7WtkYAt798pujQthS5w90BWpal/uG2beO7ixzKfOD07Nl1Z1VlB005NEbRJkM5iO4Rl02JpCnDn7z8CMC7d+++/vrrd+/e/fjHP767u+s1pXKSpoQozFvO6L5MZxCrjlX5BC65p5nt+848I7UaFw69dwr44OwO31PeqqhqwDf4cLiuTDOj19aC6XAWMECQJKl3qmCT63p+3x+eP3/+ySef/OYv/+JP/uRPAHz9+p9U5mvVKzG1tcuyPL7vy7KItIjZAdY8i6i7DY79FA1l5rZt9Y0cE6vjcLuCSHXGSWZWS/sD+/Ht4zqdwzNTfGKWZMhY4jDHZR66Jz4s3EkcEkmebFAg5neRzGQvnravv/31jz75OYDLvl0eHp7es7Dtj2+ZrfptRuNyyg4yI4STEedztduvU9ZVngL4xWdP0z7903/05x9/8PxHH7emrfZ+d0t79+pxXZpjaecnAN5e+ut3sfkHr96+Xu+fn5+9APDdu999+PxZ3+zy8P7pui7LCQDF5aTo/a0IiIIy6rPLrCYJ5SatAcc1SOzGfiwiMvxcUbK6KlLNjeaq/7YCzsyHh4fD0PH974XHAzI5gXV9ybz/qbGIpMOtSspxKUS4Kkc8UpJZVMYqr/cvPrw73Z2/+M23X/zlG315B+DDD569ffhWyO6erps/1tl1fvH84fX7d6++/ejDp4zBgvnZZz/ZH79jJM37Yh4RRizpPRIjtXmCqK7dM+eNmM6JKNJmpBItcmp65mRYJAwAq7HKZd+zpungGMRkCiQF0q01KU61BFskMzIsfasquaETk8geEQSrPJHQ04Y83z158cFP/+J3r/7FP38H4EcffvT86ce7LdrW9e7SWkirkL8mIhqNmM2M3I6RQWYyNSbtkyeVc8sApkMBlUSqdXterZceA2xoZhCuCUXZAcbkA+gl81ShLBNJRMRtXEhc4zLH6imS3LuP5EUZivIxwI/KOKjeGPPoqLC0K9cWFbeZJcMeYcVeHHURYSopqAdRYxLKoBsGR1EurxmiPwiM+z5aQvRWjzAiA1SXI1bm2MeMQ8zco3MOyfpxsGfmAZnWpR3/SWZa9e2RxBUzfiWXgeDIgqHWL3yjlRjwL4TfrVoSm9stdF0urUnvHoFID79Gh6QzZdw3jXCrTo/mxPkaW3tTk3z/swpP4hGTd+zGDpFvjelvV4gU2d3krh0G+0BFvM1By5G3evyGc9OSSQxatQUhow9Za2kZmlLAa3g/eLmoKNEYwJdqSG5T7a4JZUSUY8AxlnYlICWEqjLpUWIdoLdxwI6EAlJdmMG0VKrEqNyEF9WSDpXuKSOFmBJhPdJrGi6UIiKsew/PUQQdntxSZ5e55or5ZJBITeJqRMIQEOfBxKjcawoGlcrp6iUktsi0aIvcqCfcpsf8iiQDbEqZroavHNklwkQi8DKjWSmyCxk2M82zNkNFrPewqquZZV2XiLjl6B2G3BqlDNdSgkD7vkMUJGP0M+COWSfSyKfjGJ4mQhAOp89Ipiar7BXgtq5Wgvh0nGVQgISlMYHiqnuaH4iqlpvmatL3KSzLEnHHkQUpkzlV70V9ffE9ZTcxk6omTRUkhQiL0kEAP6YnRUnziAJFFcmy3q+ICCTfRCm11vbLdt0B54E4pB5WVDimzFIq20ZRAbhRk4h3m72L2Nclzve5ngB0QY+MSIKDxgfOIgQOI2rsLbbaSacTU9Gr97CIkKVKr90y3IIyWFATYoZ0Q4QSLSyDuwyWZPE0Q3QZ38LejZ0zKYnJaa8KTZssp0vyu0v3dOjST3cAOtZc1racnRk9RnPKTK1ZGCdR+iA0AzRSKad5EMgMqzEWSUWIHTovZTKzg6Jd54lIU12cRDmpnnsaN2A356a1NYyIh8uju1P4YYdEZoALN5EeU6c33PckoixxjOmzWubvhU9J05rQC3PvvY4jzoAHMbFHhBV/868cZPSKaE7HDDEZkGACEmlBY/6aFIlMp0JG5yBsZGQGUUUZHGXomFTmWKnW92RCqcxO6eE83itQZDutl8vFLtbWBYC0VYWJpV92Zj+u54hgIiFmkAwXJRIISwIJZKgzZxL49WCdzjqKwlZTBX3Wj7XdzRxKqjnknVVPeeRU5o9WLcGJnDOXm2RKirRq66vUYBViBAUQ7lbYbZ5mjXK9lB3LvZ/PZxb0vo3s7shhe9GFpTXWo6zJzLA9InYzmovxIbvkEtvq1ge6/HRaasJndj2zMJNoa3JzjAM5YWElyx/yikJ/Rmnxhox2KB2SOTlnRxhRA50JvM6c/koiFWJk0eOn0qEMBdcg97HwzTleYRsrX0V9YDWimPMgZq47oDWF0KVvQyevsj9eWmtEA7pT/AhmNdu/H0KsxPhBxVlTGyJqQ8ExVa8Z3YIgeY3uy9bauq77fqlJU0mGfE7BlmUp+kOAM5KSKOGBvTuAx8ueAWIOQoIys9qM+pseT2mb273u1kRp0bZKRSGcVH75iz949+797373pap+/PHHAIx44VbfBMGZh5itHk8tBNghVSjCC2WNVI4BR2Tufe+9Vwhg1dBMRTyiA0ofljQZuiLSmGadWh1X+VeHryqDQMmJJDP/0+cAACAASURBVLUcoUiXfjGLb7/91swyoyTW+2VTGDdh5WVZhu80kiIHpbUO15JKqoDHtpNZ5inBwLXJrJ9woPB/UEkzKUA20xenpSdyBuYdWGLiZCVmihKyXOvjLBrdbkF6LFiIfhBPyKkku1NEIBeGRJwA7N6IaFl4v2wrQ60DoMfHU7ru3eO9ksU2XMnEkswJpgLiT8LMdukBuluXIH948xWA0zn/4JMXr762f/Sn/+Tf//f+zbbcA+gXv/T97ulzkftL1y+/7QC+fbvJ+hPRDy729he/+pmeBcDp7tM3+8PXX/7u6y++PAn9/NOXAF48X7bHt/d3S+Y2DDv1zBCPEeHFEl4drUwA3K1CvKYPmUnBFBTH4iimLCiOSCVKJvdorRERkn0o4EA0LCpIiSzpRwBWBhnmcYUlwSKRVESMyWLMRdljR+bSTqss77faBBrIFPKTH//k13/+29998RqAxCp6EsbD9vrb776zPAF4/sGPXv/+tQr9+OOPTqtUigqTMQEZNfLOKw81hQnkgIG1huzjcQFqP8nTRVY6LlDSdEKd212GRCA8YMPSmIH0pJnPlTTmlSPTIgY2yXMbs1GotqYqoOCY69yEUDJneGROOCTME/dPPvn8Jz/tbwXAoh8Qnlmwrvriw4+VusZ4nR2ZAkfeLez9JviMhVkyUd9XDxu/I3Np2YohmhFdUDlYOrXZyLSa8nN1mVTlZQS23SvZLeOqikoqFsbty2jJxEKROESICAKCKsE240ZGk6VPtHCZ69lxPRdfd9SRte0ZatWr+iAsCY1YSGxgGhIEJDg5EnRTI45b8SbhPjPB7BG1VhiDmxHHMZaipXvKBBOIJdxzuG+uE4B0T/e2rCPWjSiRNOJLx5/e+5bpNfMKeHgczEsCIayWVCO/nOqFGgcgTz8jpQ1LGYbfOwLuUQuVYytiFjXIzsh6Vee8iZDRvVM6SStLUYDL+7vt+/EiIOrsoEwKn1G7w3Est6G2o7nygAfloLg3oaUibAQRfozga1pevncA5wFcH2JVEqYbYf922auby8i0MfpRYW7qFjx2P9jNGouqwmLf92Sunqq0FSByRwQqnF6FMuFhNRwbM/rw9BQhZhxS0NtLqlZHrXhe3ZpKpququc8oq0BUAqwe4a+BZOYS5WfG6GBRgGio6rEs1NbC+oTQL8Q6cEWovE+pxjVRMxpNZibhuA6gMjyRLBrwOG49aZVTYoncrNyIAY8jGFkr4X7MRrlyQzKJjsGc7NavobvVxlM75iIVQ3GAp7lqfuarAJnY4Za+2ZaZW98AeNT2iFs53ysF2S0CVDroeUYcEi0V5hicxaxXUIi0HElDMC7M3GSOMm+CFFmTqBaMdZzEGIegMdepPRouQoV1MKLN0OWYk0AisFAUAM69hBelhxryYcthb0+k+yjFSvRVRVuMIMipNQ2isRSckQLHBJYPFV0FWp3kNPavkeVkF1Dv3RPSlmnMT/eAMEHCw+LKGqc077vGnvCalG2M96AHUZyfxOmJjbMrIMlc277RmRDBwcFKRHR62vcNAPlOWXbOyOgBQ95ADMjBSaIpOqHF0YORihgTTxFR0kwhNlo1pCSTnYikEZK7m5zvADz2vl1yR26xpDRdzmgnAJDFWQMECAnX0KFkhj36ADxpq4I4zTPIwssaOcDoJCwsqjUiPN7cY/BdNVMlQW+Pl4IeRslTAIo8AMmqWpb8G44+Vx0wrMEgsDKRWafZt9aimgH63jg1GURc4VwxZUeRgGf0bty07nHrhaUTImrK7a9kTOwNkjqvbUGp44hIQDGNQEykIjWbdvjIDGd2H1b8AYuaxsvypdcqriwqykKJ3vtQUk08+EADEPFchgcyekeDLs3CVmnj8p/AubhO8ZEWiGTh9Nm5Agny3bjx9x6XChWMq7tpPOunNujTiWkIH0E7x+i9fsLj4+OyLDy1G8dmOLrJskTE7nuJNUh11rKy+14nFlObgnph8PADe+z7XkqJ8bebwpCasR0euZvW+ryb3yReX5eZt1FfR/RDnXGDcuJxmK+OD4GmHTrSMUfFQxbunVIXbRPbiSN0/dbTUQksh6kYR1BV0DEhzjngSPC/uiFHFum3tDPrTdo2RHCsLObLWfBXu8GkDymXiGbSlCl6qhKRSHPvVYQxEQsx87hxvSxtWiTIzES98JNkNpTUzCJlvxkPbd0ox69Urf4Bqqx/ePB6VZWbrnfnQWQIsDBIQH71KjEjchHNiP2y1dukrAmSJO/elJ+cTiMQPvH07r795Pzm3buvvnkF4OWHH4kEhBK0gD0wg9xi+jb95jsf/fHd3V3My6/oV+4904m0hrLO1zmU8sDlypzXzsdADgU+MZnVYzAJJkHMWmEFlFBpADTj2d3y4c8//eRHP/oH//Dvvn94AHBqZYRkoiC6MkoPCJNHJxoFH3PdoF11ibSruZ3GHXY6nQ6NFRGxDPn5D1A+9WDW3OI6SP1eeAcOo0RRSOYrCQKY1KuSrtFOKeSHIC6uZyyRJNKFcik0DIAeGzOUxKM/vX+yXx4B3J3W03q6bG8SvG3ZaAVAvICVyo7BE/4HQohbeEKVGfFEE4DkO1H9G3/r56//3uu//w//9N/5t38F4PnTT969+eL05LR1++7t/vWrC4CUJ6qnL794A9bPf/bZ+8ffA/jNn//+8f27r7/4XX//7heffETrfRmClO/cLiWPOgAcFUg/EhSnpJyI6uw9yEHf29AO8hkBENa4yas+jutAZubpdMrMDDpcYHUmuOfSztN4yLdx5iMUKZyChJqKAjkfpD0Jp/Wu9w6XTKEh3naOTYhP5/PnP/nxm292AF9++fuPXj55+uLJ4/5u67tZA3B52O/vnr58+fKkGr6dFgLw+PB60aRw5oj59yKiQAjDfE9d+TiXMx2UZECK8PSlEA0xoouOyXuYu4OdRFo7nYu33w2P/UHXlkNKNDsKQgZR4v7+KSvlyGu3SGLNTHPsOi76KuuZICBGsYpkIeO0fHj0xAcfffgTABSr7x1Kl95pWQgtR5MQQBrvgSRt7Nfr5khZKqdnQdTKhcy1KB0USOo9foDTOu7ZIY2cVjgfUh1WHfnERCkDjnMj680YgNuJvZgAwmRm4QqHpKSj8klhVRHFAOnXXTC5DEzTt0E8nPeZ4+ny9IiQptM6wZVkEgZItQF5XI4M6jf19/GEX2ODjxQzPSY4xbghAG4WI1BWPCsqcmTlMjPJolzZpXGE09fKepro0c2YWeelfzBKIZwzlOU2muFW8R7z7q5qQQqhWt+CNCIpLEJRkKpauH4sx1YQMpmI1N1paNrh4VkGnMyYHj8C1aDfwg9fqnxPfJe3QCURLfzqmETn2Ewsqts4kufBIilcStsfKpdvj44RWJuMBFQHCYXCkb7vATpyQAPpyEoK7L23893tkxzBmEGklV53hSwI30BDAij35biFpyy3INk7EVX67J67pGQgCHvfl/U8y6oMcybCze3ODEMxGqgESlzk//QA1a7iX+0FKoCmTqkaLg/l7CC8lGEXt8yTStEqnmV91xjWAozwoKn1ww0nLgf5wmZem4pIxvXOLSJ4gSHS/Vbo5mNMfNMKJjwcPpjW853y3pHpZnSrFqGc4twpsyJApVoHSZ5ncnXCxEzUZBigBmuGJJMSCaaBcx6Oq71quaKWqOq8+JAxJoBDAwaqSIvjdZvvb9yqyytruQTyI65ovuOH1vs4RqoCr394hP3VdbnvO2YWNks9KX5kLF7tMFMeRUSTWZxgXZRs24twNxj862mo5+bmtXIHW1tExOD74H1kwhFGsWum8Ji1XSL3RX15Gue7zrqHA1g517YMAsu0CDjSSvSSvGhzYwDdwUnKiTTmFXORJoNlzCw4ko4sySEb1FM9m4/REbdsQkKgs6DsFda34kP3yEe7nPkE4E33Bws937Vnz2g57UEPxQxe14sZuS+kM4ABFu7mvEgU62pE7YJYOEEkfbeJrCLheSDfdHBzSpUsHBF889UIyCIjfVBmM4RJQKwa5pVIYG5KfDqflfD4uBVGpKTW3SMCHt6mV5RuQDBHM8jLNVjz0AD6uLTJERGx1bY4HcIiRCJk4d3+6g04xnr8Gls1mkhEuoFItDHR5bLVmbUsC1FNMUmn9Wss3lkqyGM0HsR+aCan9q84QGEWyHq2jibWLdZ1hUwwB9LMYSLKbnG42Y93Oxw6TBBsZgIhiHsmgVmOYzcojpp7WkMpM/m6UBnCwmvi6WX/gZqdQMe2f0Qt+MCJ16PmhO+7qfPIQDmKgyZyO0dgZWIto5q03C8b0lu7Y/D79++L2Lyua2lHyhRTJBxmVlFWJY+bozw8ItNlBKyMnVj34glBVZF8uTzWikOIiccS8PZ3lukcnkkFXFstcPmvBonNw/3/kZA0jnE9LkDPoQi6bilrW5J8BPFw4ooroGE5HgExWUwSr1J5iNYSaXY6nXa3y+U90VIWFbfct8e701Je5+kX4OhhbqRFl/Q55cos5E4OYwIRkRzA9atqt66NY0S6DKQC9fBt2548uYvvEaFug9nzCPoiItHFPNfT3Rh/ZBIrM1tYhM3XrjIGiEVsswrBFpWFVLhd+mVtUiMtDwqBky6az+4/OJ0MwPttA0CrCJNnkXS8PHiNJMKB4EkniYgqEUbu75C2hgoXOldk/Flh0+MKbtxKOWVTUFpwlaOyuubtZSK/57mt15xY3rx+DeB8f37z+vXyO/rjP/7j//7v/Hd/9md/BuCP/ubL1KyoM5FrghczW6XJJ4kgamkw8uXHWmIAO5hxYzW68ZAfL2OPI68xmZmL8HowOKpuPgTzozCiYbUgosOiEkAymDUCx9hotOLjYBh7GxFRSkQKOKNk8BsAZk9kd2JZwTy2zvDfv3md/XI+taenZ7uNlPhMc7Jgv8rRgxKqetKg7Im+f3R/BmB+eZ/fULNf/o0f/73/4X//9a8fANz96kVrePu+//7VN9+929vdBwCevnj29be//8uvvnz27OMvfvvV6/dvATzu/P4tpb746R98/vPPXqwnB7D5O1XZLtmYWRaQRRYSbw8KTl6oUarPfamEEFFdjcd4QomLU0cY8J3yqx7z7psUFSDy3dv3t7J8CIMwVrszlCQ5QYgMSDVNM8aFhCAEzfT6GhKUIRRnjpMbW1oVnaohS2+Mt69/8/zpJw1PAXz19dvvXj/mSfTu2YcvdZUPADCtbeHTWff375hIOAA4RRPKeosjKzJGmKMHRR7z/TH/Kh4METhBWcrlYsEQUYGrSlLtYSCq7ENmDq+Ia6e8QzDYCstRYnFBtS/0eNlYUMur4AyhEe9hto6NFhHEjZJU24l4ARDZluX8+KoTTkv74N0bB7A2nE7rpV+CSLhlMnMD0JYICllIkL5vU61ecypxd4aotkLPuGcimIbMsK6VIS9gQikvq5+dnogBch8yWitIdBVbdCgW8/qo1OsQHqxSUghVvd7GSBF198gMikG2AGcmpZUmdFRyNJjr7jH1SUUgygT5KOjlIN3W6MiHdbKYRFJiGPddhGT62I+CsuS+NaevJVvgalERUR1IdSbKyRmrJ4UEgoyMKCYIiAu8AOKIXg1S6U/zoJHcljGMklXQpD+MY5FoaP2BBE+ngFiR1eeA+BDicLI2qRPRKHIEzo5xBpP2WenOpSVKJcTIu3Mj36+ccgsSVhERre3UnNqODy2P/i0okw5yTU7ck4BECSSVI1dCCUo3M2p6HUWUwAhc+t/v6Whua7bpuRjVWmgibe5LI8PDSdqR/3GFymcuoiwyUg8IIhJDbzaGO+lJnAF4piDr2Whc3pGcX8V4QQ7PckXSHBvXAkHuvifGfTfsMlQPTFaNZBlEWYkgB0+BEJXN4+7ltB+Km8ySoN9GC2dSkgTcMhKDXVrkjvGEgA+aAEVQBJeQe8jyS28k9RcglJp1KECrpiqV6JAzd5BqEjxmMDQPdknepOpmwgFyL1hjDniqI708Y/OVmEPP6G2RYlAuoodKq/iaGcOno8SkysmReZVzEgnzeKt8+B0oOZOEOZlpKj0BhHczi3ACRPgGqFwjpQwM+xJBbFqY3OwwJtSurgLaMofdlRMTmVyTC54qras/6NDMM7PvPsUgQ6ocmenh8IMf1JoO+w+nqopSjHxQrr0dS2PW2cqxmSVGlThZRXXQYXR8YyXM47siJI9nPkCJ5EgJKJFgjC3ebltvT/y8WNNLAseM1a3S0xg+QuiryGFm4QjBOPkiAltYJit4gXB1TFqbMVBSd69g4E7U6WS6ht6HnquNMuSuIul5ebNb1PEfLpx4jHDLi9Gbt48AsNw9efEM7fyYYhDX5uwAQrDbLkEa0VjH7B4JEShv6ZuHRAegqRrMKbPpqrFLlAPKPZiZ+EoqKGX1qMy19uKsxE0VbogYPLsMARETRN4/Ptpw9NSycQjh6/QTbm69gggzidv4cq1vt3P2ubnkjGRmyzhk0T0minjbzPa6ZIW/N1zb+/5Xk8ERk59XVz5mci+RJ9qVWAMZntBaA+e0FQ3eDQhAZfyqLCLCXPiOPIqRQDg4CBnpPsp0M3PksqyZedkuxXA+3z1h0s16f+xhexsRDFS6UhrfK49LFKksJBy9J835d3rhdooJOo4blUP3cZTdvXdLv+4HDgURD5JsDZGr3ro7n4cK6AhGnv78fd8zPaZilsBCFBBmsfSqPIgpIj1cNJiGD1KIa1G5X7YylstUAazr6u5l0NPDr9i37fGhNlpSYA6ueNFAEmiAnYtC55YVVdUKLFTfAxfBLDP4kKVhRHtkpg9SFWUSCzORXLa96Vq95jFlv91vE1HlbwtTAsPo634+L6AgyEhkL4BLqeNqdzNaaxIGg5BgQqknSESJezrKGDC6EXW3+haYtbHYttdVLZCS6hVatVgq29bd+8prO7WRBhJRDuQaTI1Qxm5MeotcGVQ1Fc8AXyHnQ8ypUmjiGxPy1Rh8XY94RDdSEebXb95UgAgzO3vRtkvfURUTE6XHqm1prYLUJipCuTF6xt6HqZ1aGTBTM8TTGMDDg5moNVEhkqQhTwVxElH13NK4FLO9EkkyEiwyIh7c3Sy08gW6VRDs9dXwdB9Ui4qJUdXWWk3QywwiIguW8k4xjf0GwBTUdzPryfT0/gkAWfWD9twtfvLJZ5eHx//5f/pfAPz8V/8hwdyNEdJ0dCNWAhnLTGZV4qpl3Ywol9aIJNOG14mREXu/FGCcx8J2SB4iqXuOg4zJfVdSAmW6meXUZs/ZTkJ4FMSZR5ae7TsPAQtN7zkO1301b7P2y+CJqmXxSxdZmdjDKjRTFwn41n1ZtRtUsxRdy6J6uv/my68/ev6R55z1cXd4kJPwsOIxcwhBWltIc98eMjcA2+WNnO6f6Ht/dvfX//Bn/+B//VMAj9vnf+OPPhfedPEnZ73/4CmAjssXX/7F42X77LNPv/7qy88+/zmAb77bf/vdFz/99Om/8df/gOL1tr8DcLpbd8uLIVpbWUST/FLkFyIjEEUBXOqh3QekhvA9b3xdNH6NZ8pMhlRVmUk3KtmIpPv7ux5uZrXYoTASJhYhigw+MiwH3x4RI3GAUomJBBGe5FyuUV4y8927h6XdqTaaWy2RjNjS/Nmzu+39w939CuCjfPIXv/3i1b/4+uOfPD3f3xU45t3bNw/v3xH5k/Py8UfP98sG4NwWKNnu4hmZyloy9YweMQAKBLKxDDdwaiPmdtltcG7AQgKEe4btKQJgWe6RCufd9ofHvb5xbdzOdx4bUoGQqWsrch2Izuf7qver0VKKpCRJJm5S+YsLnC+PZUs+ORqArevvv35v9DH4DFJZGoCvvvracHn52adSqZ+WkuWk48jO4cMcM9TjRIgKeqQcQ9Ia4Xg5uWh4cyqci7XVbqMO1b5Z1WXV/NwSFuqAKhNoXeUy4o0cmYQ5nM0U5iGKvuEXVv1R3FMG0y2TL0tkPnjhTTgz3TKskPcBoC18BLEfJrb6iiOiWxSZG0D5+MC1sM1hGUWBCuM2oekwmBxJbcesX5V7p/orME+RC4go3buVImyuBKISuLLcndMaTEAOqfOx/yhB4kjZnAPu3bqITvrNGHDXH50ijTgIEz+KazatoAaxHuFpUT6QyPIOttYQISLVI2UfPiFlEaEMJ9bKXycR4jrS5Qhov26SCZSQKfCJ9PSoCM8fGEtvNXoAWBcQZTiTUJbbCTdPQjiC5ighOQvKkjQ5+gCzPD6+V12Uy05VM4tsuizCRSUo5ReTVNBAI1nvFkP2vSQJQSQ5ZmeVugVtKsRWTbpwaSLAItB9exSZoiqAK2vDLimLMGdyeFGr1m17JCLrXZYBkotA4TNQHLbKUQ5nqGUigrgMIlXOJREWKFSP6jdzMMJ679u23SQexrEJ0BFs5JkZ4ZTAbG9QnjJQVgNXY1yPiCQhEW2aw2BoVuJcZnIPd78/nwFc9j3d3BPgcEel4mqoUllWhHkgMMItIyJFxBwVrRJZiKMongBYeHrPfd9Fl75fCDIkEpaMgVQjvsYFZu+trRmDBDRdS2PUtvVLRYkFXIRaayns1iPT0WsEIlKEFE5EdYDb1mcIo2fQIWMp6xSrdhveH0GYZxOIVJZifG9xGH2ARqdBb+RPFYRhJtzVf5VMkiQ6F4pMrCLEj/ulZAa3eT1XsXe9d9262wLxmZxHzJZ9716u+dpqK1fg9OBQ8iFPI/TeJRMUZVggp4jK1okk6rL2VACvesfSXNY+lEoLALbt8v5hWTUJXGYqgJMhQhDRZpeov5hl2zw9zMIbAaRnbANZBHIL59iTH50AdOZHiEnT0xM+PykcRkY4skdXxiX7nPA2ZHFqM5bViQGs909xfrqDH/cIqEirru20LMP+liVdH64oJdnMo3IaB/gZme4R7tyaWk5RT2YgFFDV9dQqqLvc4klRXzEKNN5k61tYKwXhVWiMqnw4k+oDb+tq4b1vhQEeWyGlsETgoDjVicTM67qu6xoRObEvAdr7fn9uniHMQ79mGwdDOcKXZalXySx22wCs56W1tvx/xhgF3WZi/b/41/+Tf93/59Wf/cdmlh5VLURE40Fw7N1n1J+X+5c5iTNJTm0oCwZDMXEbYH7g37XCwG1zr0cF9+e7WiZ5ARDrs3N4hupyuwnXthbOs+8XgukQM3O5ZgZj2UdwmbkPVSGCcnhnlCUAt7z0vWLD6hczs5LRHiaC2m2MC5KlDKKekW4M8CgUpE7xiuwmIs9K24uRHq/q0ccnNrUetc7qvTOifgEiqs68lCBbWe6nzfWGdzj+jyZa6VmqV+HQqIrqO2kjruyybczcTuu7d+/q1D6dTiJCkeM0tDG2YNL5TRXmoAb5uzbu/XFZm3uXsVng3Xohme6WpzPKzpPzhlBwYMBGenntuusVIkrLvbW2W0RE09PwHwVqXNL3vVQGy7IIw2ynTCaN4TPi8B6oWdXYsR/Qwco3EuIqmAA2M983EakIwHIGEpGoipJF+Lj+K02DSISIaiys0PoCS+ZT3odjelWKDGZuRz5xdVzSiKi21jX/VtUmSkS9dE+ZI2IA/H671Fd7d3dHiECaWfkkR8BNyYgipcJBapahIrpYuG2XZ23ZtlqnK60tz7lT7zDQAuDtd/nw6uHnn3+qvAGvmFxpAaAQ6XCzgJMIDdJ7uGUgmbW1Vh17GT0YWfireq8vlwszn06ncOz7XhWhiFTw7bIs5rvcmLYyM0lG4qOMPKoMMnMz44SurcD7ssie/de//fWf/uM/+7f+3T8G8Olfu3u0b0RIGxH3irmqGMJFlky456JrvU37vluPdV0DtJuB6tgRZnS7mO2gKN7+cJPKKRPbHqwjWkVyxnghmLnM5xWQLSKUTjnfyiCam1szyzjkzTLwij6eLlU169y4zHxVlNvemVXlxEPIPcPVmHLYphaWVl3Zvu/uW1tESfd9L8d7ay0oLHoydBnKlL51JV7aiJHODJ77aQs2W/j8o7/8Fn/2z34NYDf/1V/75c8+fLY/vjqfq1fFq33/zZev2/KjFx98+vL5j//h3//fAHz79buXP372+U/X+yd9aXZ5fAvg7nTv7nZ5/P3vvz2vy2efvKTsAN6/+W5ZolFQKh+andk1Vcu6bY834cocgWM0XLi2g7Dm47V1MInIZv3+6d2+7++395XRwMy970R81ruhpjYXkaVJ5eRV6VbhDgRhFZmUu+77vl/6Zud1lXY+8rATXhe5J3fjzJrkrtse371+9d2r3z9eLlKuKGneo3fXJFFaVAAsK3340bOPX74Iu4TvbYzIjTj64/v7VbZtW5azDZiLLadmZkFsPh4+TG6dpCtctPalEqGea7i4zztCkiWWxrZd3F25tdItz2z3tt7F7Fcjrccumoze7f2y6NTJLZ6L9VPva9gCYMcHX7y+0yefJp899NvvXlcFw7rcP3/GpzNIAC7J4cKqnB593y8H5e7m5uJj2FdaJ11WM7MY5WmffiUR4ZvAzmPdUtsCnuPs3UoDv6yLlAfb970UXm1drll6QaXF3bsDcdAfIl2IKcAgCy8c3d3d6h7btmnjiefCuq69d7dk5m3bpw3Nl2Wxko4f4Rc5Vi2ntnq30S0oR0Q3U1Z4rOt6qaUWU9XEy2nd953LSG92Wld3Z5CI2NYHwDvFvXjhWWL2tmghk+siYyK3mBt+zcy0HtnPd6PAqPk+mM3GL+ae67oet8xAtmde9q0n1nUVEdt7jeObKpPAY7C9Y1jMSLg18STv2zL2qJkkSbAIT8TB1i3TYo4Ag/IzClGEFTb+XzGjcf380c5luNe13gqcOVYCvdftfKSW1iy1HpUS/hyB7n3f996X8+lgTmWmUA5yHx3ZWLXhWAhykEEBlAZ71dZaK+fl3rcyP96i5UnY3ffNROR0Otfkrh5Fzis1uXytItTDiUDCkZlTkRTd4S6ggy5ZV4yIuIdyO3Ywmdn7RhnEbma63ldDW/fMbdSuWzDzqS3E5XHCBwAAIABJREFUyPTK8IiwyE6i3ZjaUvuA3nsmhFsg990qC2nazWRWNaZD0jIPlptmhplBxJC6lerH2t7NTNtKiMRe6olM7rsTybIsSN+2h2Wt6VK47SBRXcLJ6kkEjeAPCpkJR1czkWObBmGiagvH55Ys9dlWlIW7I32KrdHa+vjwtpoRZp5DohgGHHDmKOfcskIuaja3P17qHW+n1cw8MgjHYI6VichjNAsDWnnpDILH6XRiweVxr25zWZbLbiyLxcBUE9UWKpm5KR+ZGlSitil4qX/42PfWWo2cYuYMFJ7s4eHBo7fW6pOpRnddGxHtc3nMCGbu215hiJlZ9fNl26KEhDcjP4+AFKZwr80EgPN6Z9tuZvd3dzaxL46Upqrqae69NkuScZL27Vdfiu8fffDB9v6hzpMOXp48M113g3JblwWAurs9kprD2YefHcnLcmLWvTtxqx7E9s7R1Q37o2b/UOn+8goAXR6gFCJoi7G82juAnTXaPZ3ueb3vrLslgD3TkxhB6IuO9XxFZNZBlITNR4WPiiULQiE+KavONNvDSMAEuUKFCb1vYJzv1roYt8fd3ZXYLNZ1nWwRQnEbI5l51VbbxLdv34b1alEPHkcdJEI6oimOkxYZESJt2/fa94tQRIgSc5rZ3C+Su0ePQevwrMd+UVUmZt66bb239VSxuL134RF9dVzupecrq3hNyoosISLr+RQRj48P/9Ef/Rf/erfIf/P/g4Kjnm9QrZEzxogc7rksC5FU6GO5f8GRnEDubhmkR6BmvdWRnGh8XP+OMK/6po27p8JKxhJjcoOYiHIIIwepFzCyMSwImgxaZICVkNXZjvmGDhALByWDMmgEXoad1nvlcZlNjxZTa8f++SaSJeYZQUcPXIzs8TRGxsgTlwpuYlBOTUGJXBJ5oCgG/avoA8mqy8iTzyCSNhfLqw5kydFX3aLLRST9anKr0LKIqCAbAix6bAYA6zJEsyTuqfPHumda58muHyXjwubpGaMznyyViLi/v2ehx21s1YyoiDWtrb33gTyCI6J3v5F+jFBFgiRcshilxwrxWBmNUGUAkVI9IW4iLZBJUaQppyE3oGTpPWpgXO9VTRwHP84SnMxeAiOKLAPblQ1Z7Cp4BGNometwwaH3i6GLsbC5ahOmGdM30sxG7Z3HUOw2S6UmtSJSBWj9AjOBjAUUhIg8BLMenTI8uluqnoD0qD2AFphTtTFLzb9s29itOMmxx1JfrqyubLxnbgkvj26VvH03LH5auLQ+ABItjTJiQEYHDynKOzZetBF+ERkmIk34KEbrvbxcLqNcG0J3FB2duGSdPhsVBjK8Vz87UGq7B5LBIrKoDEh4RjhOp/Pz5y/+9n/wt//O//jfAvDzLz775Ydhl26bx6UKoL73ZVWKohdEKZKGS1l1BA0KZghx7m6BhLBOuOiQp1EOLPdAvcCzllEEpKUNxHItgtLBDIvRl3pNQinMyyNe/fPkUQzg02FumlvRMcWXpsuy2OYxXgcau+AySWV26zlD7MsciyRHglnXCVkYKh8wBr1vIe37NjFyAfJRl2Sm+73K47tvPv/R57z8EsA/+Ed//i//r989a0+e333IdNn7OwBPTsuvfvVZt+W7b77+u//HP/7u63cAXn748m/94Weib0Tjq2++fP32FQBPffnhyzCS5fk/+af/1Hp+9OIJgNZOdyd6fPvqvCx5daPVZzSSJo+2cJZuV/oAMYfHSLG5RkhVSLdEbDWJnlQgScogV8Zlf6ApagBy362w5Yuuww6zNBJY2P54GeY4JV0XFhrRh2bjF66ZHnFjhdaVB1Fvi4g+vbs7dbdAB/DkybMmpwxuspjZN998BeCbb776zeXr12/e3T85f/DsWSVl7tsjuq3rc4tHQDynTyd3sjCzpMayMLWbxUUIs8SU4FccT2UjHps2ziR37wlHusewJoz4KRVzt4SO7B4RKHsQB7KF8wxAX4C7pCeB5eINwLt+unv+8wvdXd4/dn8vCwOghR1siFPRYSPrXUi/JIuCVl465g2C454NihEz0dpq7t19d8skqQDlGmeFM7PwDKYf643BWDlCMQ40ABM/Pl7ONdBvLVWLPxJh85kZn7CIEOkcT1gmkqDSGJQ0HJHbZr1v5nuiHTVcj97dE9dgryHWIxo5jkRDGhMhxFJQoSkmJSFWYSWVJTY77vFANmZSqT68src9+sPDw+l0Kt/B+DfNQUqZTBw0oNpmxjyOIkSCW8FBRsBkUhAvbZm7Ja/ttO/70X3pFG/expw1FlrJ9wvryCc5hO4KNgQlLDxH3C8Tj8WAqsjw9MG8B8gzAzfJZHPJXCK+MpxXRvlukbguCbxbRLZVVPVyufiwtdYtXCPjgWlY13Ve61aDIMzA0FK/FhLrEOe2ZV3WU82nxjiCa8MvU7MsRz7odulELtIINSv01uQQEKEHAN8t/m/m3iXm1iy97/o/l7Xe/V3OqVO37mq37/ElcmwCIiRKUAAlsmRZclAGRAhFICFFIOZMEAKbwIjLBIEIc8ZMmHmAiI1ksCxhy3abtK04vsRJu7qr65w637f3u54Lg2etd++qVgZISHSPuk9Vf+ecvd93refy///+bkQkHRQByUVz4NbFky82DqsRpzAzJU+sYzV1kV54+4qbjanzDfe+cC8TJAxHOpIJSzaIyQHhBDFENYkmrEFVhFO4EMK8WoRWk8eM8DBYodIjDO4jWJCFVHM3IiVOhrZWeNfpbzIrg7MfJagIp4eVguNA+CdFsWZt1D7pAFhUbpJHxAyJEyLJhJkzwKwFGSUuvVKdIQmUeYcznDiYSpq2vPMJgAtTj6UymA81zYCqksUNN0zzBQktkQ5z2+7gUau7+fdSiaLNUDJJjbSSoqqZKSLpNWLJMS5mwcySbLsV8jGTwDL/0kK1LupNxr5nAJlCraktb5xnelSK35QWEhAJz8xhRp+vMKuh6qK1zoxMLAEaSD4XFkmQknVP3gaxiIWPy840tU4FRnSzGgVGRC0DVMTKhFRAkapw6hHKnEM3yCEtv7u7czO6yS3yYbPKivzss88AbE3alndbs+d48/Z8HhncKkbQVM2JkE11qxm9hyWGG3jOSAGwE3mE276P7WHzOapjDxFpxJLuO42H02M9n9TaOeLZ8tnxlB1AyEa6pWhm7l7DYTgxWIJ466dAeCzst0yAdyDHfOSopHnT75ZZwex+ds+gqBzc6akvJ7JQAik+aVz3vQUUkaJuh49DuEA8kREW8DUzjGxSAtVEZs6TloQkwuZ0gw/ft4iqe65I8QlvKmkJEVXPyKSy2p3bDXp9te4e08C7NLZNqahqdJWlJywQFZYXccQF5nCjfb/pBL+bLCrz5Epyd0EQrTgxFDgAjSlTbI7AAQdR+jR0tAlfB+ruOwYGIhLl6fBkYWJZUiu70omK2YWJmGLhWz42stSnyQKhTtMeT0haxSi1ORWmGRSfnoVqq+hgn+BSYoRXhgZ67623uvg/R/mKCddhlVjco+mYnVXllN6VI66AWDT/yMhMy0jz1piIfSY/uSqIpMqXun3NnKXixPM2yamKtZsnbwbUjfRDrTA8V8QeMfMYZxHR2W3y8H2YN+HedbV/yRU8SAQEy2Fjzoiqma7IMVVN+BjeZsB7W2LRmVSUWRcEhCmTHNW8HZ8TpVer504UFHOqIsjkVerREQ9OOFzHa9hTjwIzAUnY91GaYVp8kwNHd7CUsFAIk/FJiIwui7S0FkSyNAtIrrokK8iBuULL+YjkY1hGZnDgZsDBmSTSEnHEEApLY8nM533QYUigkj9Plc36JEVE4B7pqnyTKVGe/DUiXYmsYIIHJIlCptrfKaAQZQXZzOa0CA/J0JSRPmeFSBGxjFY0EJ/JyqR0cIKxcnmrBgVTOGP9FTIQyAzPBPHkeopqNVU+BhH2mQvrc+69/HvXGigxxi4FdFnpFVxcJeHnt0/aG4DHx8eLXZ6fzy/uH37367/7S3//7wP4c3/xe+DWmr59+jZziHQAI/c5+mTW3tzzsu+1pVdmT4NHroAD93RkRApJ5HRcK5TgNfHOmLeym23tNDvc9bEcydP7sApInjETCxcX5YGfzXnJv2uk9bmYQwbKzSuTNKFdt3F+LqKPCB/4u5w0zX4+n5fNZ0UvS3Xv87wML8Z4MVCr/qCa6KW7TXp2SWYYYrE/nfrpW9/+owd5H8Cf/7M//Cu/8pv/6x/+73/1r/6lFy9oSUDPsLMN7o3fnD9+70uvAPz5f+GHn9980z97+3u//3ufPb354KMvA3j5zvsWp0b08uX24Xtvv/3J23ffuQdwd5LnN986tdLiHp618rtRwomogmaLTXOzlFgYSJaK4TyoAREOyKHeP4IhCx45jQwZzDds0TRPV25H/uKUB97mbiSZWVdlkbpEqm6eSB4PFZqrnQnTiLuTbL2Bc1qKVC9P+9P5DO0v7x5ffP+HAL7/q++9efvZJ68//eaffvyn//TjL73/AYAP3vtQmwqHiJanZx9P1RszcVNJlopsm+1XzIi8AOWo/I5WQXsze2tSiYLCzS+EEGVaF6YH0gHGtgliLI6jAOxwQiM5vR0OQNs95HG30/NTP+8n4AGA6wvujxRsHp+++Wy7O9VL0Xs/nU5RQBMRxF5f2dl9ExERu1gBTZssxBIRqbYVDFxwzuo/Prf1rWmOkPuxkPelUqHbIbLUIZ2BmO5LRgW2UM5BvZT9eBFZEtdiBFLBk1ZsA65C7ngUZWZdJwAbkZmcJJjZ4TiM5mW7qEYIiJzrh2o/1hs6p6kluwtfYwufww7zAYSPKfb2dCGGx+X5+W67mzQ4q6edhKVEy/BK1dWahF7dLmtfor0VU2CiE6aHu77Aqx9nbhBiKhoGPOuzBdEBvUIiySkdqcKRXioSES6TJtewaVpUvP59ERbig7pV0Mdy9eZU2ZKKCtPb89sj+5CIgnLeSIzlNJqHcYEjM6JKN5kMywOoFJ9jq99IQm5r2zljnlBHnvOLvCHqkYR7FRvbNgsRj0F6fRrLL9xao9ZWMj3NxqPw6irDr6K8G6a1IDLX0+XhlU8AOr4gEEhECEjQYTTKidtnwrxBSzGYiERKjQ2WM7dVEUZc82GfSCrComYEctqyKFmFhOEgVs+j25ng2EWaWzlBHkCIVt1VAx1yrGzguWVDZrh7SYSAsTANnJkilAgET1xuZjKlhZkps4gMK2dBHKyra14h88VG+b0IyCPigXnGmK0/6gL3gCiFOMt8XL/eyt2WsYQG5/OltdaajLGbWe0CmdltXy6/ha6+Kcj3fT9Or2OKKsmDuY4dVgWxhUfgiBsEpap6LCWj3siQlfZxYZqjOhFCaYiKjJZYhxkfyNUDU306naJAYplEWAIluKcwRFQODwKIQRlwMwgv4nuKMFD5A3EohVW1jpHjzp0kqYC5NRa3bG2GCm/ajuh3msHb5LX4JWbWUosI5XAjEW7q5q012U71cdk1tyUsxorjAbEG2RILIjKIKWrsgpzHshSfSIjU3J7cvfCCYcI6AheCSyvY0Hb/sD2+82TxvHsA290dgH66u+z29PRU3cTVaw/JyCIslnGmVP8iwkBGUq7rCVBU/yDALOcyEpxb6xEePmpi25QJMI+M2HqPpYEqnUhEFKSrDjpmTMidVSqcHBv0UpC1VioCuB0RftfrlQqf4RaI3nu1FbNzS+LkatpK3VjSp8wkYV30hhvQVYJ5ktESJCyEz0s11/jDgxbb6LtrwBEB5swIM6NIEawPNCq2DpBMn+memFRCkYnhqAfwiBug468tIiKjVP0gQKrgmLC06Xw5uH8rzuFGOlhJ4kIsopyzSI1pp50OXtEOYN/LaehmJpRNecZVEm6TWVYgq0vqEVX1HZ9GhK3GuJb8kRP6jtXE1r4iMjlphTyVNLGJFHf66HNaayItYnMfxy+G03wkl6CxAoqXBIOOT2Yif24WWZ+L9SWS1iqIKGl+BbpGrcfzx4KqojKitlf7fvbw1jZh3vephWutg/D09Aw0gEtUSZBY4XqkM5K2IjxmSKUe4aCUWdj/oAo7XCuJQFKyKotMKFREuYczK3ak9jmFZClpVAGjAK59IFE5uqv9q/3/MaI6Pq5JdW6amUdE3/HpHQGxdbgQhLJsIjP8oy7Nz6U5EH2hbDqKy9vByuFDKXt0xaOWsukLDmFhuTL8E03EiCgRSFk1H+fky2OtYWXbWCSJwnamsLjUBtIJd11VuBkvPRMPTwsn5ufL3jIqy0BJjccKMD72nfNMdCQyFNek7sqrc5+D7RoliAh6xQzJEZR4fMi3CwczQ3iiIuAZQA3dakry+Pj49PRZFQ3SZB/nl++9+8EHH/zd/+y/APCNp69//ev/8Ctf+bD3+9OdjvFc47axmyoRkbSNJPbnvTauEHgYhUEwuRgMSmKWdITHjL0hpsoGilQqMBCCsrWWc7UeTHPRlFkp5dZESIWjBnuQYp1/PsmvCOdrhXJM1hnJlF6V+6o/vLqIRf7j2x9Sqo0DCli5NpTX7qsivw77lS8w2HFiCJEyr2uGAhDmvunLpCc7A9hePP7zP/Vjv/f7f/J//dbXfvTHv/eDD+4BvPd4Gv5MPh7fe/G9P/DRi8dXAF5/9o+/+tGX/o9f/trlHH/pL/71snK+eO+9T7758e/91m++87j92R/7sfP5m0JvAeyXy7sP90+v30jfcgUwVc1NFEi5FVUeUo7rUf/5l/R4opIo09d7FErLKpSW6YC2rrlMcweckjFfMSYu7KGqksyZr2WY7fPrhmDRJWd+FMK9OBj1JBtTB4tQY8L+/FRWfAl50QEe++WTOiK0t/fffzjdyTuPj9/4xjc//fZbAOn97u7Fu6/uvUpHnz+XQBObF4mVtpiZPowQUEGyRy3emSBSGTEUOS9Bi9yZvPIUiWla1r05KcAj0mzy9pHingGSpilSk3fzbdjp6SLn55Pn47a9C0D6i8vgFB6Jp+dLlaH91PvpTvvp+XxJlkZz8F1EB48AURB4drZMAFWjcfhPq1cRNNJjyS8IreTDGWnkx+7/KJrP53NBZHvvhyiytZbD6gIS4Uoju2l3icArrWOiBknEHekzNXSZ4BFRS+N26zg43BDMDJn/83w+q6os1PiRvZrmhfzgGxiER9Tr2aRZRqVQZeYIp5ASmR/9W73vViSkiIIdJiLDU1jWbvYq6swy3h+tIMwskZTiZuU/qr8OEfXej7WKSKvN6iFvvMlioPRwXAGfw63qHccVWH4zVqBwP3Z1zKrMxBKEctLBTLtORmxOaL27V0hwoTfrctcFAnf3EoSuSyQp1wDgwBCsd7ya7VtKy3Fu3GZg1VTttjyofVR4hdlzJXkxs4hyuVWPNB8HN4owimu0Sj3TzAxojYlKwJ8UwlLK8C84x2dq6ZXqMC0enFCaCXoiGhEwm2XtNGLMJS2LUsBiIlsq8GNkhNPhYljVxxVpP29nHCEMvAbBjThEpDYFfERQ1ah3QVtuROmDOJmVaKY+L/wnJ18/cKZZuB6H8NzGm+37nnBdY0GqqROzu3k4H/9yZE1nVg4MXVndXgSTo/qtv48SjlYFmSCekS2ZMcbEFTEzCWaHf5PYssxrdGQ310Zq5Qzk8YsHOneMUWBd5noImZnT8jZ1iFlmGuwCflHirt+do15wO2LmglJE2IMZKzyl7jZLTNFeMdFuIw7NveZcorcNYNwk4q284bzp2BME2vqd+aF7haomsy4Oy43w7boULPKoiAQBXjqymYJMESXGD3cRqfzpY1XsiAh7eHgEEGPY+VlIej+FRusd2gBcvN7O4gzlLOkjuQkrR1CCajpAzEIiqkL8tF+4Nq9cI0JOMJTHgJyKrc7EssODO3pdiHDW56dzOz30+1OOuIwKI3vOxXsyM6xt68F/4BWjMWMciXVy+g9OZXAmM4swUqa20Xykde7EcPNKmA6e2tWFfa1YX7d1sEiFX85cWDDRbet3JCW5O/N1AJGwiOJ3M4MqrpiaMgvC04PANZOoELqpCGEGgVJKchjliRMR1py6Zo8MnbkBcTzeR3N0Ow+6NWx+Z0P9XZCiEpTV7FGdsF6TiIz6o899NM3FxCQZCQs8KoYzKjdjTlXXn6/mkWX9CJoJSDNuNw5+/jHrZWZbbO3FTKtFqTCT++QjMipRGpGVI7QiJIl96rUmShRA5FDVCBfhQmbUl1cF7upecXuJRiA8KlIBs/yaeWy51BpSEg+aJyEdOys61NdYLtNC7pm7F5AWALc56WfhTFos7tKHkBAqHGgNea52dCJaMuWMTKJs20ZE+34uL6iIxGKhLTl3qUyIGQ53nwp8jz08k4W44uSqPLXw6KdNlOOy+5iMgVpDrZCUOHBrJT8tgNyS/ERSTaASueLlnBI6KARCxHFd0dDNpXKjaU/PGarabpwF8xapZMESyH0OSLaSXwoMC6QyHTd94WyJiK8Xw7rJKG5uipvgW/5iklzWn2wt5DPz4mPf97t+l3wlZntEOFhYRJBjtvEivXfiXHKjWnpkF2WOUbHzrBVw48O61N7C+ZjRMDzdbCfMJpmF6oBXEOdksqreXy5vns788uULH9lFetsAjPOorAGP2trJsaCwjAiOCKOVzVZ1QdZ7UJA8h2drjZLCD3ApIZiICwvPSyFMBLf6YTUspLU9IyRRRvo4ctcvz5eHu/tw33T75f/tlwD8z7/4P/2tv/03f/D7fiT88snHb7ZTfe/24sVDRda5Owlzm+upJEt2omsMCrEK81JV5MzUYEkPIhaGMMpdPFiUOPKoEaaWx2qPsea2R/7K0rnQkeDgEzUHFgmbfdbBe0eyrNRqM/N6a3AEvH0unfHt27dE1PqcL0faekdu4m+Fa9S1UvjAzLYPARG3yVEvk+pl+Ljc9bY/XR57EziAN5dv/uD3fHh6cffrv/27v/Krv/F46gC+78vvfvSl9169/6pvp4++8pXEAHDX4Hj+9LNPv/zlH3p4/NKnb58B/Nqv/ubvfO03vvL+6Ye//89kfra1S/2ETz/+lm6v3n35wdsxJgEdYK6XFxFBuI5cj5CdW1FGFtIpSUTmQky4hqE+CbyxbHbTtRgRKmph1Q9VkuJN0iMiQltT1aD5NQFQClW2/bK88kR5bC1q33ihZRpJArPXU8vE795tAGzsu19Ko2CRNmchtj+dyfHB+++8ePHymx9/BuDT15e3T2+S+NTj4V4Rl/oQVFbUBVJ5BmNHpmR5oAQyl86xZo4yTVBevxchRJAcU/s82Yp3ivtAe3oeFlnTf2b1EjSHBviSA8D5gqcLmXfp7/f2LugBwDnZ0oUayUbaTncP5ccB04HDOFIeVDUJgukFODY74ZVxc00EPypmT8/AatvAVdMhci4tcUSZZKbtw/Yxs3KLmoBAMhOo0CrhMRuRzKQa/VjYXJQkt1YqMYwQG2OEn7ZuZlipuhlzEV1t+TUPggqUGJyoktH30buS0GXsFaNUArrd/f7uLjMJU4TobmXPqNFDxEzHLIVonSRHF1E2nH3flfjx4cEv5asdXbe8GaFeBUoR5ja3CipzM1QcpdLAzGxRoGJ5A5FU/cDT8/nQSx6DxTIFNK75TlY1bxJjDIK01i7jzMzlsPOIUhIVBuJ0ugcQTBQgMCVjuZvTUrrUVuu2hrHcPfN0v+UaJ/khtJm5HvOzrRyZY2hblkybhGlRlaNZPeY4Y4xCCx/Z50wiQp4JVl6pq0lzwkCrWrVIgKRt0xtyzAPKJlNEvykHYEIG0rMigWhFa9XmgDODri03ObJk3rkUAcJSPNZ0RE61ZyU3XpuEqeYsnXyWcgu84kKIi7RhEcN901Ppm2qOSHIdT0RExTTUHZhz8o4M58hhIKFj2k6BCjkqc+0ckE+MNQkoPWIU9F1FGus04R7Rv621Mcayq2OFPXnNOus+qxiXOuEjPDPcR532mRlpbplabN8q7JmY6jVn+Vx6sYUzeFVx8PAK7Uh4BjVuSx0Z6e6ZRFQSouWpx9ltH5fKN5jiBSJi8sUyOsZJYAKTqtbpxEuMZvuw4T6L3ipu5tqXFoyTmWtuOxfATDdfNN9t/WaOE5lJM3su8sCCABlRlC6LDBsAJK4DLZpnKuqJH2PUFTgFIMHlTO/btu9Z0oBAEPGMCq8FyUwAoUyKgJIwE5UsOuZIKIb13utoUlUfF2YGV0AYfW75mpZAaWyZCKJciRuZhVXDOqy4xgPMRqVYDBF1RID2OLS/NRGKIOw2amwtIEIapSoLum5SELr0PZgrlYFar2OUW3/79tLdhdgzbJ4/SUmZ4aK5aNDExR9IwjXkkSIbt003ZXEy38fc96dHRCIh4DXlB1Iox2Vvm7YV2siJiGxCrW3hc8xP67qhFTIM4S/EdV8vi4zet9jTbez7LmMVhCQqEgFfG/CIqMl4RD11a7tWNlemujyL1X3qG8nEuSZNek7Cahd7q7ctxyjNfPdx+PRVVYhjOfe/6wYcYwwJUqHWlJQyozTtrBJu5QNMXNPdlpB96mzn0GFmCZCKTmUscYKEGElh08w2V6NIJCPCY0EcJKnWrkg+2gPhyBLdEnyO25tUQKxVk7DmCEV8gPamQpQzvyOjFLBzeKxND0F4DaSZ+SZr7mZUNieXxIDnUbFT9UGJmFS1jMywVTpXu1nippU5l+62nrA42kKqy5KTSOrIq0CtG+silvQOom2MkV5iEJoAwkxluZj1rtVdJ2owsGL21tmX7oH0dHeLiPoHd5vubsiItN57vRhWNvicxywtRxlQJVHWLqQ+gbkhTkTS0sK15SSkyuHFHLIggeEREkRUp1udxREhUjlWNF1AmFFtuYQPdauZGWXl40qNG3PSXktJPis/gujCJuFmJZXIehWvgIA1pKBgoonXtvDW2gz2KwcVrmqLIsQwibZJzeTK+Hbn5ILnEc9FvcMPc1NV4QG/jJGUwlq/F4EgUrnSUxt5UFeIkEifrq8IdytFSXqO0ik83DedbZITAAAgAElEQVQkj/1Cho17SZwe7+6+tb057xfHi749KCWMAfjY+0kpJ+6/rg5hIVA6tu1kbscmkkt4QRLhxcNLG5nw0j0xz3gCIGEgfCEdoKk01fF0biIk7BPVvhPRRDERF5pxhKWHZbrZ/f39P/eT/yKAT8+f/d3/+O/93N/4a//Ov/tvvfvwKmgHcNcj7EJKAF+GsR2hGOHhQaEkY+xVb5Wg3S05uelc29YXyCXZHSMrDCJpt0tCV2xQrmKFmEi0A2TDrhlMbjJlw6s5pxJzRibqRlpygHmFEbiG5YgwD5ob1Fll36btLAFXaaz2MUbvBRKbJ21dpMtOdzXHTexRZHqYTbPSJo17T+wcFPuF3QE86Gng2+++3P7Cv/QDl/P37Z8ZgPzM/unvf/I7v/6H0fTDH/6BF+89ANjevfvkzf4X/uW/8u1Pn3/t1//Pb378MYBXrx7/lb/8Ex+8y48nk/wGyyhuzIfvvfzk268fH9/JpJvY6YKeZnlB2zp+bwEldcgwmDjXTuC6Xk4EagWcLlOvjZiBshKRl3GuKq/y5D09I7kSNgAWcfdJcZYjiyHMR1OtINAKPayLSWQ6K/Wqw4z0cwIZmqC3ZwNw2vpJ2d0osjHLlJQnhBC2nz9lOb33/j2Ax3ce3ryxjz/5uHV81F9uhJmxKkTpyZXOHlmJV85cW+tApCxFdxClkCW4pMsAlBPMF7twF2rd8zTGCcBl9HHW896MXpKeNKp6zv2yJwicw5zkfqqxemd04gfWh4g5bRyRvfV33n2vn04z0ZDYPYm46TbLnao/GCKNM6ZbO1YKF+oWJ87P9+cT2k9aqCAgbAhz3amMmzT5RPU6TWZAWOVqbdIA2i+76hGZ7EASU7kn5p4zkZnmY99HZv1eoQTeeqSZmTZei/prynvGVSbATDVSXPs6MHONQdMdRNo7gLYpMsPczIKnN77WjWAuXzMLVTHNKqWw7K0dXENh6drssg/beUb9zme3zBW+RPVEVEthbWoR4V6BfBVXqa2rcqLVjNvdQRQR+/nMoArt6n3G7s6VNMtCqoNJAhFXOW3RDovWTkfFJ2UzZkozSy49bJafxYMyiGlrCuDUGydGlPzvUDKnSmPV4SPpVjBrN7oM8LKgMnOdkopFHt1dhJnJfJj5BBupsLLNlWLOQQY4a4aQhApRSiz6NZWPhGiad8rWTlSmw5t9FcAkINxuJsuCl+kHQElZPSqodW1E5r8ckWQrFKr+0bZtZmNyrDNLiwRiM98aA2E+Kp3HbbBIeDKreRJ45l+AE04kKc4xs0KYpIBaXuEgi+K0DysvTCkcpnkrwkFBKTf6l5z3URJBRGiOLbKpgEgEHrOmjUR4HHKSFepxpSxFMa1Wy1tf5SHtzgiiUGIRychMy8VEY+gN4KzWDM4T5NJESGSBcmy4B7GIaB4g+XL5JHrv4zxDCWhaVdalgwSwl0CJmVlao+UQkSrDMpE3usIql5blmcvWWljHgkVt2qATxuk+HMmkLKKrWd0vM0XbfdTz6ahyI6ulmIUuUoRFWlS1h7nPr/1cAsKijXAzSEiCu0VOLWeGEWVEttaOtR0xp0VaEGdbYI6aD068WuTRIvlUGE4U8bLxeiBYBQ1Hz6WqrNpbK/PdsYAp17gwk3LBszPQ+13YiIhiMGvbpjgdGe6RIF0zXOSwcM4RaLSEIQEDIWJY9HaKlUvFiQG3MAmEStRWghs3HWaVvGWTSiO0nfaMvOw3Gm2iRGZFG8+VVURQjbiTpgKtpgNmYd4qGJznYWWeyVQ1T8Q+az7hzlo7ZpkhTjCbUVl1yhYUnHlRfIgKFJRzbpLELCLl/19jLCoDcldhKWMBpkYDKaQIjyXd9RGsyg27B3tNbEWkETFyWhlqwOR5jQ11d5/6oCZEX5DFHdbI44SZvhXwcrpnRn7XDTiaaoS5ByMpw31NyARKLXNGY8ThrkmER+WNVakREWE+3CsTy2dAKYk0FWGwu49i/tW3WQsZbnxkvHP5QTii1DY8l7Fe+3zGMtIj08aemdLKm+B16O9ulCSiIpLptWMnbQq01p4v5+fnZ936xKSbmdlkR86GJGr8n0EHSIRqlZh1o8yvuBxZzEwsFGRppePCAXNI58QKqKMIo3mao9yGaVk72PodCyMyxt5YpPwp07C3rgeVfexIZpJ63yICLH3bxgB4/hwRaU0HRh1eXaddmzImJCOB9Kqb9911axlwt1jCaZDc39+fL0+lfl8PcaUx0pSFT796yawyMy29huW1Io5IICsaTSaelZECpIgeYo2JEg3n1iIslkl+riKmYpIO3W9EgJNpCl7c3WdEPKsqxeyiw9PdmfhIPJlz7qXLCL9Vj5Z2r66xYvuPPBSKmZ/XamZGJf9wXSfuZb2eQ6wp+hFhElYRJVXd3z7XZdB6t7R9nKW3LvPIY5XIKh0kYlwmzZspU1VsjMK71uSOiTzDwrVrhbOMfELQfr5sp/t+18/nUT3Gu69efvrmk7dPT/caNnZcAsA7D/fhOxhKbBk5kSXMJMJs+x6ZDD7QMxkTaTHrD5b55K+8JACX8znccfM1VaRFOB/BPcBhgGpEdLmM5+fn91+9a6sWr5BVIljaqxfvAfjZn/43/spf/un/9Of/o3/zb/6dv/Gv/8xf/+l/FcCP/OgPJM6fvXn94tU7ovR8eWsVpgDKTFEdCXMt/XzTOzANO0da6zKKwhuZGdpUIBa2onbZzJmEhdN9xOSktta09TFGhhOo/spTd+DzGtcF7TMzM8tkklYtWVi99ZpZm+JpxGMwFb6yRnl0a3ekMQYounQAd3en3lsBFPf9Mv+05WHhkm/PUUIpVxtLE4XgmO5lJBRBbgjhXg9yp0vgshHppu3xYdwRgP7++/k9X/3Wp+ff/5M//f3f/YNKhRTCT/7UT2wPJPen7/n+V9/7PQ1Ax+XD99nzte2fNsW96vnTM4C3SXevXr09P1PIIrYe0tmoV+/5+fmYgk2BL3P9K2YeNurXKxp2eq1FWusXu9BhgwOQRoRIlC02yn4cqarT4OOFBgATqaoKm9lu41j5EvF+scrBLKP4rLeKBI8kgkxVRQSBKus29XR3V/4483M7td7avttlDwDC2k4bhT1f3tzdP4IKAyxf+sqr+1en3/zNr7969512R5WuIiRjRHKCwJwz9zRaYxWCRzrCJmAlmGtO6ol5GbMSiajcpfZB29PYns73AMxeJN619sLoTvoDTf/mPmTftq01EZ9c7ZmK7RTJMK7nMwPbdrdfcoxxf3oYxUILIHB3t4093QOOBdWu0DVPQjBPfBljgsoDeuOorz5BiUi18KvP58v5+Xy/bcSszLnu18OseredzudzESikcXqcL/tiZpXyJjI81lHGk3feLpdza603XZCceiOcwL6be7Qua2ieS8rnCBybhoIsEtBaq5vzMtIyqhMoBMy0LzEzUbhbYCk4MpiEMCwaJbNUikrvHUgz672PfRy8z89ev6kC+unp+aEk1mZFSRSh64BDRUgy3CKlQEzOh8yWiM2DKKWyUWiaF/q2waPOZPcUEZR56FjyI90cOZiZkGcbpWJklSS6mN1trcyGALo2YrgZzImoRj8kTEwRETYyc64fVDNZEAVeqw25mY2xpw9tNYiZ0/wj2+VyufTFDr+dKVg4LxZG68rM5/M5kH3r9YvP5+fWNhJWXrBYh6dX4IzTSI86EBYoit284AgrUEbMd8BFZ0k5xuhyoqRF+VpSO58RP5FmY655skJaiVjbZR81eV+r9zqp5yFfh3NpFujgkyQrpxBFgnItRUA14hEWN6MbPWnh+1mEqQx1aKpE7PB9HyWmKKZ1w4mZKzshDyURZU0uiChWEFhtKYRp+sen37beLBjo6ACIdAyPcGZuW5+dnu0L75qZM3xHKt8nc3cTEboRjUYG0SR+7vsFwN3dxgyziKQJJFkBTJGccB8zjPUQ6XhAlG60AwI4Uzs1lZjosYhIRIKYKGieXenOTTJznHczK+9z7d5YJi98nifMRBQ+IsyHbafH+gZK0dZac640UDoWk41l5piOySq6207MPMZlDAvMGNdZTpiX/GxORpmZyHxczmeRxjeNpUf6SoyuLmbqxXJmFh2xZYAJ91gv/km6qoSVbsEPan5F3RFxUhBznaLuztKI2T2Zedt6DW4svJBD43yp3zrTlfUyzllYjTUyKDcHSJi1txOA12/eoBMSd623rm/evJnbmqTeNpBYuLutCAjq2/Z0fkZgztvmmqgmbx4p1YUJuG/alGO/2NiNkDJ5GWTkIa017s2engCcn54e7h/rbWprmmP7CIcI1bFZd01mCmtrLZLGGJdRUAxpwhN2A4LHsAHAMaRplx5J4zILCEayCDEuftGY8OkIJ5UmzT0RUxPHwAgvFCBlMKG3VqfE3G5aOIe0otVu58tFG1OFFZTmUbiTEMQTSK4QeEvfxxCS3vQ8zvvuk1WXHHM6F5vw1hqAp6cnRlTmTrjNA8Hdc+aDVJjLFwYc13ThKRJJgHQ5XP4/+Y/8/M///P+Lf/0X/pd/1j95+vd+ipkY6WOPdBGeb3VMa61KA9jCiyjRWjMbRBBhtz3CVcXdRAvEKCq6qF11rHNEEES1CWtNz93NzIpKOzfKRAW9MZtJq61pROz7BWAEmHQ59Dxyj6zUZ4twUUmkNGWmslALcUE3fIzXr18n8vHxscj5ZgMMFioHxAJbSokkmeV02ihSiHvTOu9EuLVGNG3AkcTMNnUuBRsRbVrLn7u70/lyLr9/uN/f353Pz+7Wm4pKjYQsLJGtiaoUVYqTKidpjJE3S906X1prKu0Yp7n7MGcmzxGIGy8kJu6mMiJWsbgUIjlnxoDUnjghxCwK1FNLRCTKRFRfoogoUYZnRFNlkcvlEh4giLJ7iOjWNwQJSRZxoZiiiXK/1KScSIVahnuxN5DItGHhhgwmLvETco45e+vbttUhKyLT9Ejs7pGVPCrCLMweeblczpdzvYH9dHd/d1fBorKMkqDIjGSwcus9cuFVgPRUkd56STySQtaCPvLqTKmZ+rZ1Jpk7zJxmk23bGgtxaYgyrvvpmU1Y8HmPCIQoe4aHmRsTMfq+G5AkLCq999aaMFWICTOJSutNVNast9KMXZqKaudOYBXpfSMWiDSVEcTKT5enp6fPHu9Op74Jsaietg0Z26lHOAmLqIgykbA8vX262+5bb74HEjaMGa01YT5fnlioTH7KWifD8qlijHF3fw8is1G2jZkRILK1bsNKfzhJy+ZgEmViJIhFwFTpsyW6UWlQJeL97PcPL3/2Z37mH//xn3ztt7/21/61v6bc/95//z/+4R/+yVc/+r5f+9XfeLx/9733vvz+i49e3H3Qtofe7x/v33t+O+7vXjS9a3rahz89nU+n0/P5iYUQAwgVFuXwiMze+tu3zzZ8u3vImI5bEVGhpImwdTMVjakyo8MJr1rTarh5uA8zVd3dWATFRCCAwMLFfBu7RaR7dO2imsh6P8vRf/g1IkIbH8PyKvuAcPfT6dRUW2tWLnSVQJAW3oRtDBXhsv4ceQd1UKTtsJQSKViSQZ34ArzttHNeYpwpnzurdmlb++irH77/5Xefn58f7rZvf+v509d7e3zndL+9/6K9/wIvH/tG33p5b+fLa2HSVFyCLTlJG++cztGkU1LTJiwqbO5AJtNlnEW1aIYyRxtUU4mKHy7AexJa7yJcB7WH1bsz47YWKrDGRkJcymERYdYoKEQms4gqi2jrw+18Po8xmEhFmLg+KCZSaRm0X8Y+zMxFWJvW9l5VdCVWUlKTRlW6EQUiKvf61CCym4nesbQIpkgwnTZJxG7niF2beObzZf/4k7f3d6f3XzWmnZm4APwAC3naZCgnd+2b6m77PrJtjZk9DJxS154ZUQBJzCNA7fTkBH332e6//aZdTILfZ/nQ8t5ZLSk8zB0kYKmKiLkDStQsxEOABtoim0elo010RkUvqIhyqdhpjMGsvQmC6uNGhI+9NwURRJZoZxrXmFlXbGcZeYs9QXMnOYdcBGSYu0V41JuZKSJVMWcWcJmYWIpaEinMdem3pix0Pj+dTn25UKfvrDXV1oBwt/L1sABEbsmiiaiJ5IFFYJYmrcRWwkJU1k25LnLrf4tg7bUmSCWTCb1vIlq7rzJGTKlrOCh6UxUWnq1y+VYKvozMJo2ZhaWSxZl52zY3KzpmZBIx1weASqzUfd8vl0GgasMWF2MOEWq9kQfRbO2uC/RQUfPDjbhAT7xf9nSrcztnSsA1r6IYqDrHOpjTXlFRvYxzoQKI58UQ4TnR/ahvhIUTs8XvvYlIIsewyAmcYuaJfpwl1ioImTzmRd9ERYRFnp+fW9ND3l//xcJFFVQf+Px4ETgkIcP3wngzc0Y9e5CbgJ4xdrOxndqws84BR5oNYTGLUlMekPUsYkm6r1UJkyBr5kXlNF5MHfTeRZvNyF8PpIWv0XSWSJCJMuBhTRTpk2+ZKBWFsjJxWIiqkBAoPF68uMdC6ysLM3ftmTHGkCbb1nm5/PbdHFku7wjPTAuLDIBsVGxaZAQlRFhV65TTJkvj7O4OhqoScRSwMtCktd7rBakXt9IDV/hR9ellZZ2ZOEjeh7tHSe2KUxsIc+u9lZE8AFGpIKR6drU1UY2ISC+p3HINlHRf0pExRYLIFOHeOxMoQ5uIckRG+nY6iYqFJ6oR5MhwNzD1rfeti86yb9s2c696k5nLxZbIDG86HS6Yu4lqkegAkbatE9Plcsnw09Yrp2u/XO6309j3MBNVba2Qc5W711XXOvAacqxEW++XNQbtvdfnD8AC4TaJPMuCTTIfe3Pbtq16zqKiqGpjZeaKdSmEXv2Zj5iFatYOJ9YqYUvdQ/Wu9a2DqQJrq+kzs/AQ5a5NVfZ9VGJoXeiZxCJm4aV3ssEEEDxSVOcgTVsJXZu2Ou6OtIKmW0SmO5MgSYksfAxLpHKri0lZKhidCQSYOZgzUbqn7XSKiGKxE1Fv3cborQnh+fmJgYy4O21IaONAuNuUgooQaN/3fR+ZWXVATRwAdOXWNKOwgBhh0lvTZlV7zOwoBFJUpt2onhaWSBBp37YMuEVmenid7iUFUtXqN8ysnAdWuzRagBiBSNX+Spk1iywiHoFYyMwLwSCqzGRuBLq7u++9m7lqI5BHFE/KzdydkN/69je/+fHHqiqNtYkIR+bptO3nswpvbctIAp7P54iY4bWHg5JoHnxFTib68f/2F/+ZU4if/7n/HxQcIrLvZ4SpCjG7T+Nraz1GpQ6VvedzuMSDoFn/vfdeBBp3L0yDNqXk4QbPAnEWRabdncBkFrfsxqW25kzPQFk5zaQsRkQEFV5nC3EyuNyGc9Abo7ahmRzhCKvpQ5idet+2jWqJ53Okqr313sfuKzYSROEW7nmkGdemrh4pIC+Xi/v0R0Z4VdVEZAtdLsza5tpvRjwC5vvseyPcF44RM/4gM91HLSc66xVdSVfAUma27eTuNsYtzWjblJnNUkWrGNn3nYi3bROhMUZ4HD+tKsu6BTz2mQgzP/bbTI/iZpuqEgrshIyZI1UTkhmqTOmW4WBOGzHjTtpWHgosgejaD3gkgXOlKkzBiwipdnefs9MrCpvHGOfzuR7ym4yiIlysZU4t1csWAImVefxUmrMFvS/1eBAyYozBpBNZEtTaxsz7vkdkzaovF7fEqhop6crr6r1fA1lupdceNfurSS0X1CZL08gFqRERUebki5UIjUtJJySq5XzLMaxsMpQR4RxMCToMUElJBbJ13cozVmsu0MTj17oFmXvr/eXjw/Nbf3p77i8e7/oJwPMY5BFnH2OIcPBcKNWYw90bL2JXgTlsF6EC7AMwd1CytOpV6vF+eHhg5svlUt3LdvSEBMvwDCaVCYwAR4JZJtcq5TvQkkfqoTA/v316+Xj6D/7Ov/+NP/3je30E8OM/+pOvXr38h1//J7/wn/zXIviBP/P9X/rSBwB+9ud+9vt+8Kvf+tbHf+4nfrTx6fVnnwC4f/GSZTs/f/bq1Xtv37w+9Q5Amjy9+awI5MPjnXffA3B+3pvqGMO9QmEmEtVlavbCwZLHu1lnTmbW83AciZwzZbnWJq21qn5uqZnubsPBSQetOq+2uIgo+M5yTMx5ef38Grc3ETA7SqZUyuTSLtNygxZBah4gl3C5P3nuI3ZBAjixCGXfxxgXhr3s79Qzs9vrIGHaXj7kT/74VwF85YOPfud3/+R3vvaPPvryK/3eh+0dB6CI5+dPhesYVgGXaDYVgykS+3lv4LWsC6JkoVi76+PvtfICp8d1jCHMvffldzgsKjnGQBHdVyA8zdhvRBiLLrlKHPv/I8tg3+1zP23Z1kQkbL/Y5DXojOIqcFKosLsjlsI5fdigALPWxZTszn6JC4+wSJ3WfSoXl56ggnJgBQcx9n1HattOmc+YuHuuTMFkQkzIHFNyRrhTgohG8a3IEYAIhFXXWpvJPTI5sD0969N4uHv8EADLh+dzT9beNCg4j5dLKkrGIyvLhrLgUjQBJms5a+bMaEIHt5AqCBO0X85tO0VE+JisxOnmdNACrWO5i29lAjXLmDBOOvyBmeEehBvYBF31egc+cIakTl80wqc37bKfi5niMbTN2ngfZ5EtM/f9HBGLyFOaoti2U4ALn3yo1o9s2oMsXqneM8M6ZwQVcQUHIg7tPYFAKnqQCOaBJkLEATLbD8l9xOzDDrnQiudQESlYSDEOnp6fa0mnvW1t24cBeN4vJHQ6ncYEo/ItTfM7QFRX+UMZM+v5bK1lxO4OpuNP1TfFoCmEXt9dLAVlER/nsD+SyqVDfKiUr3kdKn0dVl7ahABl7G5HnVn2EWZeqNcrqGXNLmeK+yF1jsyRXoiKFdJx5WyUWMPKqLtWEdOsN/OGnRomHBZIhlvUiNV95IE/45v65+a4SMQSBeMLAbgAF3pjjEpD5wgfY29bn4/xDKddOXHXb6RCFuMIp5sOHWaL6hx8UtwpQJUmw7LI1u5+Pl8KTQqPo3xj5u3UqwgZM8IvSjq1nk8GoMKgdB8Lz/45KGkpEY7zs64SJrlN96u5CEXkdT2JuJHmES3+64z0EgrsVzwKzMwjQbE+hzXqQu777lZrEl03CLMgkm5FzTSrfwHhOOWKDrPv54s5Jw5DIoAxLsmUmGIinmnaE+52+9bUTOc2DKJWaYMi1v7AfYwxCjheJdKBYKvXbQnNpnC1gAVZiKUVH+npSBqMyUhYz15mckZtztabu27Mpl0oyi1/A9k9sPfCLWLmHh51ciKVeMJxK+RzaSJum69DU4bkiDCL4+ySMsX7iIhSM5Z/X/haDn0h/SAi7DJaP009VyCnVf36dudMQk8zK1Xr8RMiKn1Ze1kUGbBpY3EflDOgVIQsomvFu08vRxFcxmV3d8W0cgTlqfUi+5TVbq0Lq8XkqtVKl8gzBExE5PlyvqaCpj1dzn0QJwrnHNLdvfDtpKpZ7aFZDJohjEfUdHgGkcOcMC0hFAwiUSEi2y9PT0+nVVWuLm/bfTaY5ta3DRHlCuYDRZ8x7KLSM6kEscLVRbgArJpRuTnOSIioO7KWCQHg4XQqTdzr168f8PDw4vEgV7TWBBRmPgs2SmCMUUjB7wyuurFNfzdZVFTZXbKExITDEptJrA0BYtFcuCFmYtLefOwRQdLrwFLlYSbz6+S6uQuXDDAJUx6c3UCAEgtrc+RzTtU2uBRb8IgEi3bV5jv7Us1ZDJp8PpqOiYq5YgizI+BSP5uRmVBttZpqC50wG1eabNQVa8eAlcqrTpYIsFQPVlbQWbHtu0VSZtTM+wogzDyP3dMioy92egkIa+0/YS2iYAYFCJlUT08yLNLdPVKkADPLsm6eEaJEND+ZElYMHyxENH2nrbWqHopVUfyHImNOeEp1JSVRrnsuCCkVm7woR+YxmFnmk1CjuRSABZdhx5M970jSyfUEwpxZBUyUxzhjumQq0o9x8Brn5cdA5MHrolKi5+SxiVwDKSpPZ6Lm1vi8VP8iIk1j2f4nxS2mKXZBmFGzZIsx82KJSEUgnnEwgbVNUG4QEcrVX1VF2XeTESpUpzEtAnNNc4+K3IHweUoeTxcTgblRowOzx+rLWzQNWWsxWAJgqRSJCZqaZXdSKnOVwpcYEhQBCVCjWtq0LEwdDdUxxvDoogAuY3+86xk7hKX3NRkMZr67uysM5+HdrTUgkYiSzrzSiujyhEeaT6dQdOnEeUO/nxAZSlikgFO0MK4RIzMoJcAZvrIVBDc8i3SrSC0wPnvziTb66EtfLknk3/5b//blcvmtr/32f/ff/A9/8Ad/9Eu/8stf/9rXAfyHv/ifB/Bf/le/8H//xh9d9jc/+KM/COBPv/FPfuTHf+j167djw+n0mDYAPL3dRVo7VNz1KvUWHlGHDa650VVuaAkTEbQ656C5FthjP1hulWG3qVoe44lK2AuZhrxZrJtZ25Toc6EzmUlMxFJu29uhD7My+3dOljPILUmPgBtNuIfP+Nn1BwsnsRNSEx68199EkzJo85MN6doBnP3i+bzd3wfOuu/vvXwF4P50p/37/8E/evrGH7/Zdrv/oUcA7z4+2r63+1NarqxWA2CZNtKJlEgIkQZg7BcLP+lJmFuXazTsRB/Xh1L8QiOddtPjZeRr/nT1h3NeKetki8AhN52IqJVnNru+DGXCnAB6zVFnc0achfCTGbliZoWzTIK5OQhAVwV4jF2hvavBJipQEOwBgmr1bVxZPsOU1clksblZ2uX8WSRt/c7jtfgOIF0iefoFVOBZHGtkhg9GatMxbfBIhGU06ITBASEUScN5xN3rJ32+9JfvfAAA/I6l9XbKMMk5SubaKguFU0QUkYRFoa24AxbXxhiZsiDLk/7oxkwBdkoh5DXSdapvEKWyXsTyJbg4nu8ZsLfwBp/zrYCY2FeUGM3cUHJ3tvKD6BGf0bUxZSC98o88RWjrp/P5aTu1qQ3JbMw2LRAaRk0AACAASURBVKiQSaudUw3mmZrAUwlEtGLCfd8X77x6J8qbeQQgZZsKUEwm2ZrlfL6wu91PqCoollErBUk8w2WuBPGbgtDX2mNBLb+Qe0rLMEjMn/NFz66Pp6cAVL8ROFNWMkhVpfs+PKxpLxt2RNzf3bmHhyF5OeYSGUQqIl1533cfRcblrTdkpg3L0Bmg6LsZA0231huv3sPdy2/bnOs0KBkmlzbDr5FhOReYUiUfJoURAVLhMkQXYOt+2w7c8nFbMXNpsGZvM6dyX4T5ryOxeEDJDLO8xjnN/A66/eH1VGtTEd4v4/g5B2f3+PZFeNu2TMJlRxlWMEMTKDkiQrlauG3bMm8K7BndqkDLKBTm+sXrBcHTrVZBnsz78967El8pN3UxEZMwH26RiJS2ZbonrtWUlMJ/noKylImrDqfbRKGqoi2TFgMVQKvMvkyaCTuzq6z/V2WpFKbBM0QaqdAIIlKZawbPMB+SUl13fXe9dxVBGmnQMtS4WW9aQafuo+YIqlps0UNIVZPomnu7efjeuPuKBcmMEZ6JANtMDFDKddevbIv0AFPvvbemsk35z8VUVYSGXUpGtMZuObkxySLytD9Xb5LzIkp3q/eeGcwVuaCLDg4CCSsxu9nkBk0m3BzTM1MTmVVHZHhVCFx0u/rKZ4Dd1Fho+cXco7U+dvOMOb2CAaQsWo90rUirl6/pLhMIcSSy4foW8FXFXHj95HVxz4OMJgtjDmmEKy/cwiKMxVcHwe4+Itr/w9zbhVy7rfdd/+tjjHvO533Xu9ban/nYOymNbWPcKdaQaD0RaYJtQFuxEhBPFZWipYp4UogIgngoIlSDjYgHHikkolbaChbRikobi01r7bZJJDt77/X1vs+c9z2uDw+uMe75rEAOBMF9utbe63meOe97jOvj///9UdFpU/9L0krvc06vLIbvu1KHB72QsdfLyETMkhOeSoJa8M3hV8FrMhOF8AU1nhQPz1AWRGLigec6nZCIjHnmlGubgEJh0TkdZube1QY5jJC1FQGggXCzUpieZwITBZmZdimFWv0ChRxOM0k9T28bliS9d+2tOpfF6o4xBksrOQyA1pbTLR8jSBVKprCgtJNkRZMpWPN6zPEEZeVl1Uz85HmJyBe/+MVXl6uq5OKg1XfbVSdAjbPOLmb2DDNLPGh9RCSl6V44s++tAYe7ixCIzUyYVHtNhd2ibuKMOuFqEGUCYgYJc+S5CZlY3Ek60IkPBElvcD7MlHh7ulZA6Ys0qcfwOIMDhdFe/XYkhIkoMLOCl2TbGWBI0GwnxvBKHYVkWiBySiSYC7ppw4lwefVU9/c+jonsZiyy45xf1Em9JAktPPf9BqD3UuaUEfRSQZjMzKLMcWJ7PBwIkZYvkKWFRz1bQEpmBJID571So8NYjSW9DIqfGRzbFhG35/1kVtfAaYxRC7dt2wDa9z2tZgdyrqAjR7LU3SPcVjsQBMYLe0vJK1Q6Fl0ZJcbIAKeQCuZJWmcrrfajmsbjPoAQFmblivLCSmD29aN4xsZwlq6CkcGiZ0s2llCl98sZJX4+WjQXadOaW51qDW+mEweEYsdyBZYsZOZi3rl7iTUQlBkium3bcd/v92cApPGIKhShhaiqCD13P6WqL+I5fbZpaytVZVa9CW3iNmwcIUq9qUI9rZYe9V0LdZLaxletQFkH0MsemMAqCqQByRP7Eskkc+uV0zdLFDFciK+Xfn9nn3z61p8A4OnawUUUkFh4S1oJOiICpmq0SCDFj6VAZpXCTNV87bQy2AHcbrf6KHrvmelhsTAHzCytk7DnXMp5BmW5kvMs30XE1zmbgOcoQ2+kP73aKEHUxr4DeP7k3be//d3f/fXf86WvfF/+JH7un/in6079H//yX/6L/+2f/+Hv/9G/8at/5a/8tf/5y1/6GoA/+x/9J9/4+77xx3/ujw17jpx5QNfLe0JgxseffXq9XleP4emDiLTRLHjiwdJfUS95bs+mlJRI12y+uLMF3xoxKSTbts3JPUF4agQADjjXKukFOOBk7FWm9Qv2DR6QIJvgDmRyUk1pz5TurIwppvIBzy0ogYj8cG6ty3VWEB4RKXlp7fpuHMtz5ySuQvdx5DiKiKZ4+t1f//qbNz/0K7/yt3/j73zzVUsA7//dX3CYpgR2+G4YorkINcxgpSTK2m2WIiYohKn3fu6HiV8MkuZNX6vLqK3QY8RT3JwXUNKXFQ+jpFsP0/409y6eeDlaH5vt9daAXESK9xlJx3SP+8QY2ZFJOR9aQiZIwEoyJ5JM0CYWAwnRtlaI1LhH5fBF1HzZPHrT59tR+3P3g0syMasOmVEO5y7ODvOdWm+tlfgrRSKSgqKs49Pen6wyDtpDIt4Hfzj8CQClWFgHfITSLP2DAE5iZskgtvXgSYUmCIjnFDXcVWqGEgBxrpCZjAJn1eKu/rSgTCILD5rk8HXS0tk1vXxrFrI1uJolAkBbb5mey4BdbiYkHgza0myrSlRJXVG+CUC3zoymfL8jHCWN6f1SYQQnnmkeyXa4Z5IFzkjaOc6ccqpVMq5RC52p3gD28Bmn7Z65UiIIQrTb4LlAnNMBc4+A+9gas8jLK+P0o504mFLsn0OK+lCKNevuw6x28tv1EhH3+53qG3qxTj8VHPQoMSBl6kEm4ozqqDnFpg1E9vgveJElYpGM5+gmkzJfRhWKaGa6mXsAMzDLPAsB5nnE+sVqRhkrAkAK/kfhlhGDVePFSqMUiHWLre8Wucx7ZeirmSbRzEFMIuTSAKqQUf2SIlTpteRzUkDEiTEi6EUS59oSR61hzebXipyJqjVtpCRwTqbH6vnLsww8RnWtNZEm0pC0bXQf+wR/cpYRb2GSxim6LFXTmRFe//H9OCKMCTQHN5oU6VEwkVjCz23bzCwCFWNX4wa4mQ9OJsozLkqEidNGpbXPkVm1RpEphFgpAY/Fu89kq8V8zxE1bp5fBgCSpOTI9AyhxbKMPKUE5ecvK38uLS2T1ldb6ArKGhWitXa/36rdfRnVbIugISKUzJT2Iu+uijGeZNWVnkZZnvcKSl32DWWK3Of1kOF1LMNdREU4PW34vMeZ69fg9ZPWqAj7vqfo0s89ylGLKKjBHM+tieQYYybvRLJQLUXCvc4epyy8B0gw6eaY8iaa89MxRnXRVO1PKStmwAI2oRgJmU7Ugi8QyTATXqcn87l4J2FRPmJKRlfWCX7b0n2abs7swglodeZaAL+IpK1jH5+jy5/m5SlvNwPQuvCJRediKc4PqgkpSyyvLoCAmw1I+cJmmE41ZTX+y4j1K/BxmAjtu5UbkRq97GrPX2YmFlcuXindzAEEP5Yu5+tcQ/AIRLhnLEGKuVOgIlrzGGM8j8LcqKoo+3qKiouh2g8bL5dYEFYIkSDZ3afEtUjSlgeO1mS7Xnw/1ooxzExJKjSuJu9mY9uaihzHHnYACIgwc6N9HJ3bSuxIQSpRRPgYVer3Jkx5HHu58j0nVfX5+fly7a+vT2bjeX9eF5PURJVXVmj9AkuZPtVSj5Ru5Mtj5HtswDH22hjXsAZM888jqaGeRUnhscJmgqbkSeuV1q2PMXS7ZLqozkmSp2dGePrkcHafxQo/0mEfWs3MtKzYcF3JT7UYJzdvvJ0HKVjr8kguugm2bTvMSnZbTt1lny44YtHIZ61QILqzoy4pV2bKHKxkUdKW5X7SJj1BgfXGrnYlosqNet8jYuuX5FRSwomgD0pGEiaLE5lRzXlQnMVKRcAmBVgClJGI8bmS6BhjjGO/153KXZNhYcWimXDKoLTK9ZF1o9cFAwdq0V7HQ2XOz0+YTqn8lMZ57O42KzZGmIU5M2/bZbZUs72HjZGZTTuALjqNWCCa0t8olXU4gYUoibIsAGU8IqRnUPhEGPu0rcWyicxXqFyskp/Pt+Mi75WqcK7JiClhCUoqs8esAinL+u8rvLYqhqCoL6emAzpdh5WnFCBM7Vw6ZaRbztqoDvGpzzOz5JyKm/IaYnY4NaOpgi9BSXPyshL+nEgzYkqR6MyOijk+X/dPhKcRkt1Cct4yMpGWXOZ1D6u5T+8bNzWXGPHRJ5+O0vdevzwymIhVfLFmtfUwt/Cu3dyHHQCUWgFAUNGGx/3FEqxuOopZ28lZ/p6lzMxUTmrbNQkemDGaLDI1+QSmFedeSTRli50fjBBiTtytiVb053Ef1+366Xc+y4OJFcKXpyuAH/mhv+v9n33zwZvXH/z4P/DjP/rj3/zmNwH82v/5nV/+pV/4hT/zi3/wD/7kH/3Hf/YnfuLvBaBiH330bW3Y5OKHt8viOdF0nJXevrQpwnRGkWPFlZUxclZva2cVEa13jop2tmLdBzwpKB/ObQDK1KlHuIe5v7xTOYLPmmnJx6JQMjSRz7N/CkIShClW2giYhjsyEoHKUZp5MCmUgtEAJ8m8ApDkdKZQsLKyxQCQaiK575+Q06t2LV3okbfPPv3bH176j/3I9/0P3/3W3/mNdwC+9H1fev/1V2m8VRxOO9HRpJcRvQ1Vksy95tQAtktnUUs3G0lTXsFKlE2mVovB5xp8Sh5EWqYBMBsURqrFAdXQguBGzS+Si8KY8/ECSwWU5vIPz/eOSlaAikWsqBpxdyaaYqRVk4nICPfM8kMvqATKYWEjjhHTbKXkkYCRmPkOgF0DSRnhUafYTI6EjKNIPEkxmkwgNUQGiEDDrdL4NKMlKt6Tcm7+KWsgLpwcSXPOxQA1J33eoe2D9vT9iScAkU11DNuJFKt6Q8Ghp4ActdEKpPlejeWCFVQITDGsQpRa3eMUXnB9kv24sbS1wWN3NzdiltkQgekhLYDP02DTJlwUtIyMie4nyVX0hs8LKHiqB4rRkTH7DBEB3MwyApwhAKDbNsae5qQtiIc5gKenzafLkGqgv+TBAoSqPq6K0xdmCApmeYwLAyUS4ZW16GM+0uWI/ryp06YUZSUZBbzgfR6DiWtGM/eimR4+rWr1yDUVEVrbiCmLa+0k6r84ImKEb6TzYX6p66gdGqbfVmrXi8pqqukZtMkYQ1trre02ZL6M6hltGprOzLHaQVtkZJJqazrPseO+7/t9gkLWW6PaFl2FizzqgUwaBYw8WePJYT7cBBLu9cixSL0qsdxAD90Kk3mN0YiXtFBM63V1HxgDAEcLhwiLiJxlT6V9IZglUf3HyosUUWakMyaeNt0zPJlaa7luxlxIqcyMGGeM+NnLnRMHVcmk+/2OpFoYVD4oCREYc2I7C4kEEskVeUrywJ0HoZbwlLUDL0pmRlpE723YUd/4RZhEvHoY1Rl2jukuSQJRlpaUtZ0kBVWtk7ZsU6qytD/zGVOZ+kF3Z53rMWZNEgsPZIBKuTrGTCGoloFVV7S83M3m2q+e+RlQnUnImEM9UVrcB0NChF+/fl1+8Am2F8oInbfeFqMeFeLFhUEU3yxy2cqwzMuJFAIRjchY6wcIpVRu5pQ/FDIfnkDd0fMNJbAdhkzEbOpOU+pLKF7SHHJEZtmTpxC1asU5JlxJgwxmRiSznA4sno1WZXmi3ppENBYiDo9qIzUe6Y7htWmel35rfYjNqQ3nmqKSJw7ziGRaUWLziJguvBXVkDl1KOeSUk/XHhEJODMLo1u16wx9x5kGWi62AorN1YK7WziRiDQWlDmiiRJVEQ+SCmIlAJdLYxQ4zIKiyp7eexPloDhpfXVQU8qs+acPrrf2bNZavx2mTdzt3JuJNGT9Bx9z56rBWURJ1uAGkhxCRMFrl7kmxRE1XK3k7LmOBQkqSfhkHm29Cbe7HbHm+JUxuLXOs6uhEg0xc4DhSJoxPQW+iYjD9ghrrVmdaQvIUm4jG1bdJjP4pB3zDEVKTkp299Re1tIxjEDC7Icdx426VkwBgd3uRK3rJVhKWBfmfoyd3Www66wzs7a5KBHHmHanypaNqQF5MeAIUprQ++89i0rvfVrot40SYw2itG2UCZaKr6klJK/Rv7srzx2msBpZsVgC6VMdKhOZGSTSmLVMxZQhRL7S4JdMoBhFc703h82jQpXIYgjPvRDPKL0o99FaIDfPqTCHECinyYoxhovotpG71tFwHEed9a21zLV/cM+ptGdm2q6vzgHHU+/JZHacTIfjOHrvJaFYqg2oalGyKjB3xS1J2ckArmyfeVRRTTOZiCqzwMymYHlCeh6wiRIN1pFXcv3eOxHVerH3XvLO4zgoqDVtbYsSyE9PYF8bLXr43wIiXAOo82MsrJfHMDO3UeQ4VqbZzwZxVoVNlMULWBEhCsByILkSHyv5ew28mQKRteSdWorSPkTk6TOs6WkxPobncRyq/ZyI56PVP9EkfXlS4sxzrUiUiJB5+voyo4JWgFOxYOyw3i9LM4LLpfo0L4HDQ633or584XiUz7kfKYi4ipsSj7y0s86prhASNiLIag2rKsOPjHIWRGZWsaJMECnXMYPqpq8fk8yttcZCi93gGUiQCpO06nYdrbETBfD09OREz/cDwLc//ugrH7zqLKpt2F7/AektCGlk7rbiwYOpEwcFCSOiOnYfxhBVHoffnt+1vqH++56Z6cPO7U1FlHtBQzyBmTOfJZciKpqTrbempk4vjSrS9PX1je2HhceqdXqThvbhV75w3wczeeLdJx/XPfO7vv615+e3X/nq1z55+9m4J4B/40//W5/ePvnPf/k/+/N/4b/+b/6r//4P/fRPAfjpn/mHfurv/wPv3n50uba+qR/lZK5ONYsIsGKnQdzqvatogNkprcEBIuEJP+OipKWCSFnrE9jHUYKCzznDS8FCQXgk3q2q4rEyakt38MCAYSqBi/RuCBLJ5X09H05iigAX+bB49yQXIYabu83zsyWRUZrvfOV3x3MVK01EjIRlY7HjDqA33vBsz998ff3i7/19X//rf+vXAPzK3/itP/D7f1h4bNuF9S1FhBIAdtYjGiSk3PfTPkaEjKzrw08b9uT4BZaytY7NCCPw5y2dERGq8jKuLM6EI5JcF+0pDXlJ65iQvChF2wrVmNWdZc0fE1tvALg3d9+Po9hscqYeIFU6JQ8Pjg1AmqtQwGpVjqUIGGMoZ8KYSWsCmC1ZkrmXAJWz6dyUqvQ9gwmB1Inv4UbcJJLlyPmGV1STkAg384isoKUc8N6ux06c0uViJgBI0Te1/W6RxFKrwNIfCRFPqGc93smOyMKlrJA/9/oALY2CfOrnyzoUnjlH59rnvpFpDG+9IR6FsmCm+5wntk6laxWba/Oz7rVKGZswr0pkQNaEboSf039m4vp7hI9KUzC73w9mXPpGPNsnGzHjtpPDZ+qZRwAkUuDShxSoJA9nYNYZ7MzMNRzP5XVK4hkcxsQpOC0umENJOt2y9Q9FRBUxZNlaX1aEmVnRrWdIykkXriPdMqqIapetaqF930d4lUz0+WzpNX0mTz/3Og8/hU+pRe/dbAr3zqm0qh7HMWFbD5cNzzQioKb2Z0CGiLx69br8mGUnRAncK+oiE9rqZx2HU9ZQf41oKZlJkwjwl4MMohIFrUHldCzXxjsilIuDDvdzXQHwI5myHtrqvpagMguRoEIeKhLj8NqoVb3h7jXtOjsioux9G2OsEL2MOETJfUQ8pHb1IRQ84vyHETkOA7iTVGe4Wu6D0ESkzOxzQp3+cnE1/1xG27q7ZBYIE1Urk0ircMdV+Yxh88AXbq0ttO3kyea0E8zEywKI1Cs8+UErG06Kmvz5WMfJUx+PGMHiVVSdSJ4AukhfXgDPPE1TvKIJzOws6s6nyG3WaBkEnkY2zOxVOldWvXdSrtijYjrej0EpVQhZnk6ZnNYzkqlTm3Qcr8Bbc5+HST0yqIlxTRKg2iiEE8vx3SZImJnYgSx7MoDep324995FZ2pk2otziTNDG0+hwbyYqDh35+il8kpEZMXTTFQ1mBI8F4EJApSzPsMHg4Pmn/ESqVPeN0oAmwhs4ieSSQmqkrIiJj2d0tLTY5C03wmXcBI95kFNn0OkDTu0MZJrCHbCDYr2egboRsDdmKN8zctjUigZIMP98VPZPUkiPCoDnWOFdCZDCvkzo1tncCsT5Xm5L+ARszYWFvXlbsvaJpCIhZ9avHprlJlkSz9jgJUogxE5f1bm6b2l0zZYM8oyzjNY+9xy7XeLCKwI2OVuTotU5cxw86UwoplGGnnp1+pBwr1pYxVJybDMrAByEaF8iFYmbZCncMkjpjsJYC6SjYGThTimLSXdMyzsiGO3URvKp7YRE5pK6zIOUNQV8CgjdevrU6CMoEhhjpXyIyyREIL2Zp6/7dBYlqXvPQVHORLLcpmOElKsr6Qod3nYAVTuXRQnooOLZ7OqQAyzRNJUyq/StURjqsg5PXXzmh0yNJZYA2Ai0SLGrfhDgoh2EQlHBWpgRiwroWRhhXGa4BOAW+ucBVFe0ilIRGjX1trhYxp6Z8Y8Mmf2VQatZ5RE+FR1Rribzzkr8nQqMmu5ZU7ADzNT0PDKOo4aN2/cCu0pJEITRsDK9VslxVmvPMehyy8zbz5edczCXorI1s5kyhHpLKyqtf7yh/ZYLc1pURUERXdjlsxkKqGBi0hC/AUDhQhEse+7KonMHLiI1MYQQqbZKDesqirxCO/Cva8LuFRtFQfPyVjjYmFWNs9Ju1ly8USU5KfUK6vPkbmBWYLbU8X62zKZKacIf93fdSUrEeU+SuCDNVBMLnSmE1H9yaxCwhbuGaoz5ircAEdSiRGWOgfwAKwJl/2kmlOmKSBqrQXFw5K9fqtz9VTlXQDFZzllwARIQkAVZV59KYt2UYudEASZtHmihASJlgJ8psSHWwSjk0jjGLX0yAhLAjErt/fff58vO4CPv/udjz/Lp0avXl2HTaBpEgq1W0scjilCqfCqmsxXNRNlnsyINHeXVAAErSl7ec0I00+hxAw+PEdkec6mxAlcsCldNt1s/cxFrlcegI3c72/d7OnpEub32zOAS7+o6nG/+RhB1Lb+9HoD8Pb27vmzbwP46FtmiR/46g8D0Ev/AaXf+yf/nj/1L/2r//5/8O/9hb/4XwL4I//Iz/ohry4fsAxg1B1zt+fXr18FKqgsX1zqbuZNer6Q3lEVr5HuvmkvU3FKisjtbgmslTNKrISpUp2ufc8JpefpSEKxlt0d66P7fOVRT5DQWn9V4xEZRBSYamQhqSu5RnjIR/PDMTQHI4usPkfzGQcNMIlelqpWIlsT0iTy3fcBQOPVh0/bff/2W/vsB7/+u751ew3gb/5fH3/4rduPfInfuzALmcUUOriLH4xdpIVyhasdwxItciqOTvL2Aq3V0J9n5GdtvZd6/4wyfSkiPeMAM+Oxa5kBpeXwl0w7ddPr3ICKcM7JexBROmVEgVLX1iIpE8GC5Ag6e4RKiQVlhlOjGnybwMCZ7CLik+ylyWPbZI+dSYvlltTKZ3G5XMIO7vPosAhVHmNI8IIkgJMpSEQtI9IKs0fJPnMPigpkZ1pJJoWzH8zC0yIKb7RDxwhxtXIIBhs4IJLwzPThAFq7dtaseUTQ9Al7UNekpGAsH1lSkEBSIsEhpDKROsnS1OGkQja9lvV6lAc4ic+pnJkFqLXGxPX9MpEqx3FUROUs5XnGe4u0Iq2W5crdRbQ1JcAyObIk/cxMlCQcEU23GYYKrfiRlW2BjCBKYaVIWn6fuWqr4OYJpMxzdV9jD8s8R8k5nzU6AclT6l9n33pridYPzWwsuky4pQsVEVItRzcAM94PM/fIg5lnMQ2YjwoCrR/xUkR9XkznO55ZRVcupH3drkHEykJCY1hdYaqa6cewEys7xu5uRJrIwISJMquICCTKKhBxGmq2S2u9R8R939PyNIqSsAd2G7xyH4jYE5JA5oqWj7JLMSnzem2rTJh/XV276+9lSipx/mwVTz2mI7XP8MLILBLWiYzFijU/PyLhNhbdkEnHGGPY9XrdrQy/LCwJX2yUKU489kNEhrt7TDTvUt2/REcvN0AFB3HE3ElYnfY5ZWu+Tj8PWwCa0xXF0/uRnlMGjxoaCrMIuweLVEV92+9FWyNmyygaF81MvCmKOufmLJDGmRQxe3JloYJrrvjCs0WpP0pVLfL082dmgGulOBk6mLtlDj8L3XMcn5mY0u/6CzhRnLIHj8zdkNl6qzzjYqYW+a72DGZWJkcfQ1inlzznuZ4RtNxPWD3w1BDV1gwZxG2ux8TTkOT14tRRS6KtaDIeNsVZJBVtlMxkY0UHSIsI96GNx9IYZUVA0sORYZMH59UnE+nL13Pfd3gwq6tUoRsRFkjN2jC9hK/VzOSE+J4PWBk7seyEdU4WH0G11Zo2HKo9ibUJZ5RMLCKEkJmH+5P0JZX2TK8BbckejxX7wOCI8DkOmz1IK71yPui/Dz1N4fzXUb+se+wVQwBQenKdZDMqYPncK+1VqHGdvwBsjPSg+nZwNn0Ak4XDI0ZUlTjsRkS3241VDhsBGjkj56WMHaDb/X7CU3trEVZBf0EFT6UMeJleKHAyIeeRi1O8kARwIp0iiJLWKLm1ZsPco9j5NYCbehyvXmGKfzNqYz29d7PdmBCUTCYRVVFecOt8ABllbrwQnMj0QjjPI9EcFJQ1ZvKcfRzB4xgH3C/b9unzZ2XUEGmNpQxi4TOjx0clTlaOJR/3O15kWpvZMKsPYds2LAb8aSmaR24pxZjp82P374kBx7t37yqVbYzhniyN1ktIKq2Jp5FP9d3EiKa33sJGCXiGHSKyH0dVMLyVtMGBVG0Aj4pGq6VBn4GsQUE1al1j+MLsYdkQVihjd40xLJarhXwi6BGz/hCRxg3AVlkkEYtdF6pt33eP4MZ1dxJzSev3fS8Pbo3HMhHITAO4Satkk333+/1WIMbGXCKU0iCt7RPVRgtM4yh+FSN8/mJKYYg0JimZzLQ2VqRJItOqre2967qnz9v6RGGWOTAiinVVD1nvmuS+mG+NWyB8uM+u/mwMqiTgl8Sy4iAwcxBkBbgADM7b7d22bci4398uPLUmhZnXqHOR5ST2VwAAIABJREFUwGO3ocpKPMZRy8zFNKXMWEN1gJpoK5tzLU7Pk/RB65UlsZteaG6tjSWaoBdYfnc+gUDnHDfmHVHqxSrP8/SSMWOq2gPHYUoCQLoAtNvOEBLc7A6gL8r/I9FmGkenTLFGJGcvOh/R1g6zEpLVnoQgKkkQnRAHc8/1f5yT9RjRRcscIUb3c89vkRkEyYAvZr+nWxiYnHQ/TdGqoiJMtWja72+nXWvfr0+vu+rHnz2Tbq+vFwD55r37p28zRZ5ayIzIgVN4bsJM2VUOygpMMbeMVBaGzB0RawI2HJFP21PpucZh931vbWNVAlX0Yo32WWQkHNxWtEq9I5HuFEzpNgsjAUlw0RTXnc7J+d77byJtP971ttW3/Pz8LCLHOJ6entzHu7d3AK03oWTWAMuYBMrjs/1uo196f+o/90f/qT/y038YAOv4E//sn/yX/5U/8ZP/4O//W9/81S995X0AF3md6ZGeEcIpbXoTzIbtRyWxUcrp0ONJM+P7816xIFJJhxaszOtVymI7Vh9CS+Aa8BiTKFrI1jlyNdWuKq21nNLKRw2dCTcf+zipAZo1x3Je9YfZWNPEz0GtI3DE2FSYhSaLexxuQcmt7ePe+3UOqhwRaWGN6PWrK4Djjncff/T6PaGNbv6b73+5A9g+vv7Nb/7fX9jevLfp08ZuWag7giQFiO6+N+2z9/BahWWMsfutBFkZRTHk0irzJIay2SFNMn241VvIKgwafnCqwymnxW+CNjIqLgmnxS8zYJEWUcEZEFYgGKoiWNvyzERKEd1VlVjLp3M8R1L01qyyJE+0ftb2VZgLgQO3wbYyEHJETakELMxbG+883Ss1wLmnRzraxT3uSAGd+3yH7eSqjYt2YWFp2Zks3MB9q2XOhhjhnjwIXpN3AoMub9+a5XVrW9su1Yabj/v9gKBdNpI+JdOeJTpwxxgmi12dmRXFUkHnAC60HTQFeL6E03NQQXDzzOTMfYyTAwWPgOniK2dJu4mSqcA083wucBvzmUvlEULVmk4JXp3ex/AIMGfrrbwhAOwYtXdFooQMAMLi6XItRYh7XrcLgOMYxeCoK2O69pNAnARHBrHDHjRkmkhaVRmR627N2m+fZRwyKUFzpj2TrbRm9Yz0JIKcjLfSTxq4MWLKvI9xR7JuVLXW8/O9nvDWWulExoyjhjBTQhtb5BgTid0um2ZamFcpNVGRZQasEFIHJxbvw92Zy6QwqQ/3cWzbNsY4bJwGk/1+D+S2XcuIMcmj7kiKRBn0LpfL9XpdYtWxH8esClQLs6eq2uW++77v7243ADeRDz/4oBKphFewTpQfLUBB6YtyvYyoVEXJfO+CZkd3pg/WGIUcYSMLPlWt2jCSykktLeo5TIfFgDNEiEsSVKFIOcYYY7x69XSWWJk5hqvkfh+tlx2m1yymGsx5JgfCR3DwzLWf+KFZvlJGWGtTxGf1WHuZDW3MweLU4KgqLZ3v6mAzmYVZHvDaABGSIooZRMW9KhlvZu7HUSsxxemcFWa0FTeCDBE1s1OZ2C8bM8YYBo8T54w14Ehi5msTmsFSaRGSweAULWn+cb9LNuISmc7wuBoIMoibMvO54F1U/oO5ncToMZyRF+nuYbZUWlUHZdBIzkkf57mjp6kRqTksghOskhUFMatEV4YIEwkS4Wftx2EggXgycZFx07wJg+QIc/fCuuVqAZA0FstWe6s8zsvl8u7d2wWxzhMkNZ3GVdHF5K+JZtFz65nRrvVnMvO0/bE0Egh7moKy6p6Y3gScabhLkhDLeeSRZVydCbaOps68UYVzwZX7YYOEic4aGKyqHBmRTOcAMebMtpaLkzXDVMhPmhSdmSyR27YRZYRnchlnSvBej42F1xKrnOfzY8ksTsSghDAJVQxZ2XzrXXDPXElAObVIAoGXCFUY098Hrp4xvOkkvNxvR7tc7vf7dXu6H7fe+7SGVZsQwS8sAqpacZCH2/bgR3BmmJsjgnOBflAOErdhPsPyLENBxE0ELDT2o+ZB197HbpleNU8VaRFRrzkjaBlF3R1WqN1mx141rUhPwmFH+NQQV4SCD1NmBkUeFK1qz/v9fr1uhW3ymfgGDxOR3lsGeUx9poIyRuw3Zby6Ph23KgN2MpF2EQqzPGVWTbdjv/kIIJTndF5mSqh3be4uqx6TpCRzd9CjzqQXotr/DxUc8vM///P/L/7n//ov/U7/5rN/5sdYFMQemWBiDkQiLbxoCSys1WQTI8HEvTUKCxuXrQtzetyfb603QpEJa8vdWNQDHl4vbvHMSJCcrEzKU4XPxKIkFJFElI5K/2UWLkNaupMne5ATAZwWZsMyUsAMDosmskmjzDBzKwFPqgqgAJlb6334dN0N875dhRpBamcz2eaUycG17YdHGiFFWDD1SbWJoIhEFG3Cy/iemSR9U8QRceeMJiyUAiihFcJYStmBMY7hloSgKIR4AhTRRDLcbSATOQk429aHeWQSqYgSFz6MnWi4tcYZGZbppW1kKVo5ydjvWTRWSmECs4V5ul6UtFAUSE5kmI2qyJi5qYrqvh/3fS/QGLEgOCOJVFi2tjVtRHS4swiLmMcw8xnNzQTUhJ5VRBuLgvkgjAwPB5XGAyCocOtbfdFZrvNMFomIEUHMrfWZRk4VLk/EJKoiwqIAWSYz3/d7AsNGRbgjgwLhnhORiwi0fun9aiPC4RbhCJ8TYmqcXN8Fqu+0sbemmbHfbypcTOzW1eywTKqoobI0RGmweyTMPBMX7ZTwMbqqhR1jDBuiTEKBUw9K5SlV5t41M3YbzBV/MRkmESGqKB9W7fdnOCcFgRqjMAYKYRzHPcZx6b2p2nFctm0/9jBTZqRtjJYuJNJe/dq3Pv7MIrcL6+bcunZ1yPALIX04HOme7gmBdBMFQwQkFjHcM8DEkiTElFDpBPJEJpmyCZuKCw/l56Cbt+d7fvb2dr/Z821ECtAGGEkK5khhacQCOm7H1i9uPsccXYjTfESYNGUhVp52laYnfBcQAiOI0HxkmKvI/u7u+2iir/olD8MeFPjqF7784asP9/t4/9Wbr339h37xz/7Hb9588I0f+4mny4ff/ehTQo9Q1t4vT4H5Ir17++ll03HsW9fPPv1461uFL5jbtl0iIi1678zsFuPYpTUQPKefAoRMCLGKlrCw+hBWJWHp3cZ+H/vWGwu33hJOnCDsx14JQSu0UsNnrcQsPkZ4MDEVvzrBmLWImTGRiKi0qr3MnEmShGQb4CPg4IS0dmXp4whF4xQK4uRj38d9FxVROY5h7sqtUbvtd7700e+jY3saun31N379u2+2V1/54ofwt6+vOvaRnk03pxatJ7vDwQ3MQuIeWb8wVaxmZrqWrX+uwwpYeIDDYkQaKauCBQH3OEYeFgcoVJUExDA3d09khCmx7Ud6TLVAZJgNH63p5OrVsYKs2n9mB4gE8X1YBIaPyWIgRFClbjOIoQxRaevWD5YkGsSj9VrlgzCYnCVF0jIuTx+Y8MHDJdE2Umnt9f5u+81f/80vfEHfvKbr1seR5uIWZvum2DRtf5vD01xVtG2RFCkUbdyHH+4DlNyZW+PW1ZOI+IgN+sVP7peUL/D2YUofQeWTZ26ZwrJloFZTGSAS4e5GY0TvF2IdHuZhGQYHIwiOvPkIpGWFiymREmkEeWQkMdjGUJbGrMRaaMpj1Ck9zCLTw1lERec+mQlExxjb5cIi933PpNa0pNr7facyMPLp5CIWZpYKUBvD3c0jpCmLGOAJVra0RDBxRjBx09a0mXnlOFoMMFhBkp6RSE9PELGMMVhYmxInC3m4pSVlsj/f37ESKPrWWXSEO0DaRDqxZJKwZLinq2omiNgiVFskJWi42zAz58gm0lmkxj3CASp5cdsumTBzFo0EiO/3IzPBah4EbtqZJRBpHhY50csB5HDz9KSIGMQQoVZHMAaFcYYwbmMAHJHuoawgjiiMVNZMkXhm20S4MDFh6+UdDhYR7dNsFyXOVdEu2qVpZEbC3IpuC0oP39pFRKrKakr7/fjou9/Zn59t31X4i+9/kOGcmeHHsZuNRErToEA6sVNtTSmk5lCRRGTh5iPSPbKpNlUmVuIacozjDkrVxix2eEaGZ9NNtSMkIysygYkjQpRY+RijXdrzbRATmFTUw5GuTZ4ujSAnkS2jwgISAhD24whPD7CoaDcL9zQPrnFJ5BgGUESKamZ6DnASw8PM3MyktYi47Yc2ba0fx16OqUQ5zoRIpkEjQEzbpWU40ifhFVBRYXGzjGCi+spE2MN7bzXsmItAZhIuAJGQ6IrwHMeeczYgpQYJsHkOM4oEo/UmKtoURJ7BRCLMmfBARI4BM0koiwAczpnKhJzJs71tW9saq0DO3dwxRiIivXVNwjBPQkZJijPShVjANkYS9+3ikcTStq3IA721sIhh8BSwh3l6Fk2+QCuLEXB797apMIEJwvx0ecqI+/2g5Kenp3fvbjZGhl2vHWOM+10pVcDpklkeAEZcNmlKTRk4KiakECbrrZmsA7OxaUNOWlxrTVXcLSJba7F8PyW1aH1j0UwDZTXPAXATapJEWfsNYbh3ZZj5ccBdGZfeMnyMUTPLOhSZmYUj/LDBRE+vnvrWLcbUN3kMO5CJdBbKcGWh9IzIdEJmGnGSpLQWSZVueJiFBbMwSSSYed+P8JDWRTWLtluBULU6yNxvNwK13uafSiIkYdG1RaYUfG6JSZkQ4SVyEWFWERVqGonhkUSeqSrmXq3VPgaYssRfLJ4eFJPmB3jEMMspXGNtjZhZuDUlQkaYWWNBApn1mtQAo+smrMKKJPdQUSYmzLcjMsOHR0iXYz+CwtNJJNwJaK1zUpMuJBSQ4N46Mu/3u6VrU2J69+7emorqbsfuhzZlodY1I5sIeSCj5KJc9QQFZcApLbNO9JxV0ZRpghKkKsRAFtuVsrpqggqPMQ6zJCZpxEqyhTSiRqQM6eX8Onb/7LNL2nuMvD+/96Svm3zn29+6XnrTNsxa2yJTSQhws0vbcti4H5S5XS5NNTLGfZdAl57EkSDiZPaYfs+uG5MwSc7uN09/yo/9O3/ud5xC/Pw/+v9PigqvCuOcmgNgjpo6P3QvKyTCkW7DY1yyV0q89CYiBXQoxZ2zpVX3ziJF7QMAGzdQruToWCHoNQXXz2mYJ8+igElUO+cjTFB1vIZ5YaKiCKMyMwhzRT9kpkqXpiopTaU8F0DNPjNKIF1jTg6KkicFuV6m17pGVbyuIp5qVS/DH1YmanlRSzBWjND6bb0MZSBguOfMMmzaRMBpGcdiR/e+LVGcvKSj7/tuFqoaU9IikypPnOkZhJUol5mcFABzEtG23Fw5J05ZgWE0iulQf2giwDlt5MN2d6+5bm0JAISNI1zAylJzRwAZJ9tCsEhsIgKqKGbBtBpmrTIG5qOR6bT2qEZQ1UoYKrhOREhr53R8ipkn6KtwVXKqAYq3X3qtU1VBiYy8tM25RtC0jHYSDoIoi1SCL036KgvT/H2LWJzTk5nY2vxxIpRTlsZEXFzDSBIwiPd9t4yZ9VX5GhFMxDFhBNWcR0QTLf1YSeU9jEY68qWneoyjIgYLGTd1oTRDdsIteCVbAmEpRXpA1JdYw3DBfDAIoYiKj03WL37xK9969xEfh/ZXAG7DvtA2ciMPQkwbpJBIk2AYjzG2qR7XaZQJEOsKCeKAijK0lQPIKAE83+9v393vz7Q/e9zvnaWAHa9evbq893Tduh/3pYIhId16FjMlMl+slx0UeoYrqzIjAtxYIFXKr2OChVk0iGiMkiIPGAlIWJiu98/uAL785it/+Gf+sb/2v//V/+kv/cov/9Kf++SjA8Af+pl/+PK0/W9//a9+9vbjH/vG73u6Xm/3TwEc+6fvv361PeHbv/Vb3/+V73v79m0hS8xjP46ltakIkggHS04PWKkqhErfV1/llHVEuFkglSmZROS0tCQ8Mv1w95HSJ8ItKBARcI9edMqS6goDaUvzzIC0Vm/4GMMxV9ycrE0ieI/SPK5VtGUSKXVKqmU2SXZhK9DjWsrtt9vr12/iePX2dvN+fHh5AhBv2q9d26/+H7/x4Xs/9LWvXC8+llLRjyGZ1i9MtJDBOAUW+XmKjWFSkWmttKYHI5mJsp4uVUolDhzDswKecwo7CxNQyOspDGRhYk8neoRomllmckKYC9dXWHsi4n4RbSV+KRyciGgCHpQvYn4QAWSuNeMjT+4iXPGFM7GLiN4dzw4yzuvr955vVhKS2/PelK81VTCpy5G1KRzk5HaRVutlFU3kGMhkBetS4F+2Lpzuww4aoQDu1m73POya8iq4RcYMZnICGNLHYay8gHJwQ3i4RyYKxhkRQjwNdCpTIx08KjOWKBeitPaKTFx6TF4KXprXa5Gc1j0eUZ95aT1OZoq7j2HHcYgk0F8CdzgRj9wfR8ri0QRwJgVOqYVlks88F5qRrxP9POU96wEr48i0m0FKV29Et30nzuoPSSktE96bAq2CG8YYop1ZDj/crNCPYZlsQFZU74wrbqqiMQpHGigD5rQqOjK2y5WUzfwlYb72IzqzNgF+0ApsurShK8wpCbVLF4RHgEKLF7OyYMI9fVAys2y6QWWZcJkS5p40JXhhAVhJzJi1PkOAOT2Gm8WE/gJSx9gc2deTsqLuCPASWlMx6uqfH0dS+uunS0F0RZgRm7BnvgRYWAwP0/pJUyOJmYjHFMi2ytrImTUTMddAZfWLyBcIkqn6RJC7M8sCekCKdBMOztsRntl4sp+FUnvPYbfbYfaIvahViipbein4OIlZM2Q9/5XWnis6Lc+0yzFGpLXWiLIUE/XTW2vXjamYXFNQUOboOk98pVkzOI+7WbiysLwwH2U17y/8fUThfrvdfptNKSI9gHBKRDxIKwKq3VzlHEOyXN4smeFjlVjCLE0bWEWO272W4V3bQtZErLwS91Hyk7GP+/62dHm9XVprAnb3+7jnpKXojAcTsbwXuabYKBQZUeKXmZUX+yBKZUnxE2EWEdLE06zOpaBHhqUIX6/F0XsUDODeLyLCpNetza81QUBvoioIn2SZnJ8XUmptLgRhOspptz5bEeLlCD7RG+tnTWJFJRVOCC5TpEVkhJ3/Gy4XIImH2ThziFtmioOzMFYoP08y1/r8+f48fxyTkkrTGBnpleponqfkSTDfUJmGbXIP91EtVts2bRxxjFGTzEnJyZacFBFURZj2+S7vlsvxumKwxvV6zQoFx+fiM2au3PIfMU+oQ4nQZf1dkcX2D88o5TiAYVaYgAwimYfPsMj0LICrW0lIBMKsE/65oEJmNpm4zIiMiL5NvI5bRiIcAZ8PErKJRoRHBoxt+YhBJJweKqLT/o+7e8CJpLUWwwF0aZTYn3eHs7Kq1rd4uXaKrC0EAfMWthJpWrF1Z5nqiYlxzkjDCbt1z8psrhe25GNIjqJw8SnGV6bee0V8Zh0KgLIEkhLjfgdNq1Sz46nRE3iDGYYnA3itxD44B4FsHGZT7JYjNiWRRjROeltpcMxs8DhD3CWZlTt1Zq726URcP7gB34MMjq218rOVbOkMgFhFxspLE1qSQpoHJthmHARr6zxdvlE168pImu6q8MmIoiR4eCXC5sLj0QxLo7lqOOmz81fKdCw+tkeyKNeMwAzA5XJdvJ+SUT0oW/txlxkmvAxdnBQTLYbMxbLOiQqbKRYBYLilV1GSiZRlbp/6vSlBJ4+TFGhba3DCibqo7RgIObcQ0+w9d4poqrr8DscYZ5C4iOSSm6qGqrqlm8+DTAWEWLylE+v+8gmboaEnkKlciwubsqDxwSy64sos4THMXUSSudXIQIQSnCina71yMUE8QhBa+PUXtD/OlRA2M1ZVhUuePW1aEdGYROTY97MDrLuQmckyPU6CxpzkTjWrPCyXQGAmAp5JtxXD3lprrY3Sfls8Pz8X+/1kgwF0RLg7Nz0j0NwCGb31CEemSs94AYudrssz2ziFahAzqlubL/wLCMLkCKAGT9M4eqoEM8lyScEfibAcyEBanJUQ2gsAyRnkwXh4a0+u7ZT1MoOZwOerIMiL5Jdeb28Hj/3dvk3lnjO6NBv3ExVO3Eo+ZBwIlLsyhlWDKL0ny3AGcLjptr3db2EG4U/evf32d79TL87T9c2rVx+8uTYlJpudw22/3fx47vyl16+2yxWA7fsRTkQjnESI4wW7KzHz2CYMnJmP4ygraiYtkXMQpyiRJHNyC8zEBXAZeAKyPVUz8Ml3P/mBL//Qn/7X/s1f+A//zJ/65/5tAD/4w//u5aIffOH9f+Ff/Of/01/8L37zt379j/+TfwzAX/rv/tdvfONHf+onf+KD168+/fQu8gbA27dvn95/FTT3Ki9vepqNNfJlDNvnmRqPgImKIaSlx17FqzBvva9s2kiGqpbhooYChMiYhqnTB0tEAWdBkzbzguroXIT8w0fU6nWFPdXq8pExiVjoslPSjn5pnkfAu26Sl7ELAFb7PT/4hf/l49tvfmbvf/9G4CtVzNC46IVCzJ/Ba/IURGBQMCsJbOp4bc0IInNG0hOh1niZGcOyMOWCKnSUWy0M61IJD2aaBrgV5w5KL2AAfQ6Z9iJx6RQzp2WIGQmJiNl48Q2W1rICAryGRMVUWpBFrVqFwoiTIW446QuZzsoEHQczXgH4+OP7R5/sT6+2y1WFxuFW2VibsLC6p8VBOoNkkgkpRF4NaD0SH7/7RDI82Rwsm7TXABgXP65Eb1r/APrk6FO/Ak94F90nFGPyjE4GWG9a5rKg4IU5PEsSJmqyQnndHvE2ychpBi7P/3ndnA3GwqvRcg89etEKViCCqqgKP9IGg1jKgV7HL0+RT13+IfxQWZ+bbWTOXnH+m9p1YXkT5IRWP/6yzAwfEdu2ESc86hNnqUMyM6m1LVF+sUgzZlHVcIyxVxBARDITMdlJpiQxs7Dk1VsvoXsyU4XqZaQ/IiSpTNczm6nM7QwihNJEFwPpDtFJ34iodne51TjSC62/1hrMrAxhkWFeztyK3SkvhND6wDtX/5Twk6GYUQlqgfBY9D4WJWK3LGD++YTMFQKSmGpieCaGhLuIvHnzxifMxQuWXM9SDWWKKUsIMxdayx6erJUFHPV1poELFZpT/jstbzED/R4ZkOERnhHSO50xCudvxbwf49yTmZmo9E39/2HubUJt3db8rv/zMd53zrX2Pvvsc+5XchMrEatUFASF+AGBmAgKRRol1YhICBgMYgQbUYMNodKyZcfYEjWIaQgKKgYUCWhLbAgSsSoFZd1K8Hqr6p577jn7Y60533c8HzaeMd451zHVEITcC/fcfffZa+01348xnvE8///vn9H7XmQNZi4Dae99WXRGpAkRgzg5HQP8WVyWOh8iwnLQZCDMUBIJEGOQqjVoOZ/XVavpPRZYzpLVxMhZHgM9Zq4njYSOTOXR+aVg4iNreVkW7r0qnGVZni9PA+t2UNaJ7gy2f2fonogQeQQm3hsMFhHMoylYDkO6+wAlVmppkqMJksPMrTKQIOSNF8oQkYZWN7epBIaL4RaZmTfvQ5WIxVY3M0zor4jUAugZEEqXQHr4OBbQbeZRVVChc0Y7e7IYy0LFIpaWQFtOs4JF+DyB6y3CuZYMIamudV3+GUZU0MBbYJy7lxQiyHc3gh6lF82W0G330XLjSeYNTM4qlMjwII6xh8ZmvcANqPlH3HKFGKQsZvvMC8whBB5ETbplvFDZ0ufO6ACFu/femZYY+1rZf6hamOl++J7KZTNK4iLlY0AfoghqdcHLtd2UVCvTGoC5FSADTIssMusTi+jRPQpTTT6JeUSSgxakdcGPFPMMysiJCAXTzT1+vwHdasW5+5inl+RAJXJkyhIpsXCho8OcJvcRxIz0rpRjaphQYjC11posl9gAkFZLLgjZWmPl4gmuon3bI52JwDKXeqcE6SIsBO6T2sOs1TuG+iTXwGFMjZtq0L57HSY9nAmNW0Hf5pBfYC6U56aqUsHAQKZ5wh8WkuixPwPI/dooFkqOTcnCBcDjqrttaV3XtafzdJWS8GXfKHI5raq873sdHs+nkz/vQSBSjGjrMdXoZqMkm0zuYVb6vdecv5sNjtuA8Q74f2RQf4OoRESZlhTcNDP2mfRR1iUIyzxoiQgK/1U4CR+ihqWJ31rXeZxsVfVy2V6yweN2mp2bFpOEeS3ENDfdA1ReeQRxoCUtMrn82+5ZqL/JpjIGYZpsCQwkCAEC4nq9jkmIi4gUMebguCPh6SXknQFJYM8E3HKESh5Cg3Hfs63rXEk9Itys0rlG3Gk3m9vAqEdloEPLBhYUInL/AE0H4FiGqtg5Mt4PxnikTVpV4wPqDqf58eUWKDjOEZHmffxFSzF+3S3KYzEikqgSqoAMqqOUmdORQ3V3tCMkU/klE3Oky8M7PTDaPHUrL8nwfGMtVqjJy/en1HMD44zbM7zvfcZDjT9WNcdRco32bYJBaZ48/y5OWArr3h2B1vhAt5oZWBOZQZiw4vq0TdUmCaUmToIyHKAQoVmwb6KB0ToUNy+RPMe2XYfPzDiA1clHH4eDpNpnXLISZO1pA8h/aG6JKslrXFWCRKeIz968+t13X5Uk4eHTTy97Vxa3MQMfJ5oybHKSjq2rdsRImCeIvR5OcE8sj6+fni5ffvmVmX3+9lsAHk9nsHbLdV0flnPVXvtuT8/P754/fvXu/eN5fXz1uvom274LE5HLuuSInilfAdVId1AnPRJRFGCCVIvhLp4gu+80Eq7rAU2SmrpQn/kd3/7su6Ry/vju3/1L/94v/9L/BuBXf/Vv/OTLL54u73/u2//Alz96WvIT2d8C+K//87/+l3/4X/ziL/5Tf+5f/Zf/8N/7h58u7wA8vn371fsvDNdX55MerSNPqpiP0vbixvbn1g5/Sg1YRERYhaXK6AOoycyq6v2WG73ve4xnimWE+eDm2eYZ2zBhh9UVZRD8NjmPGORauo2k5HCtCwIrAAAgAElEQVSGf7MInri4Orqsy3K97t398fSGXN9dOoATffyD3371f3/nW7/z9dOrryTetqHv8+0hXxNISTP7eOISxBWGd/sB7PCuF0961ECcnRhChEBM/V0FgdMMMhrhmDQ2KU63pQTKc98NQq1m9ytJlWrEx8kBIKrtY5bdd7DAysn2wQQcEY85IxsgY/GkLuAMyYERBAmzYD2vsdHXX1/fvHkL4Isf/8iDv/2dT5m2atPTjImoCJkA294PBBJz9XGt+5iQP75eSNI7khfDee9nAE+XduknOb/l9Y3RCTaE28E+A6Tlxjw+GOmqzBye9xE19akPoF0FlPpdusF9VoWI2F14RH3hZp1fjMEJ3yxEcd+/HhsuF4CjE3Gy8DzqoVjkVK6YeY7PoCxwLzgRfR/tQNb/F9WMdeJUj+YuJ0UivbfzwrJGt4GKRC7Lkpl931SXtZ0AGMVluwrn6XxKpefn51LcRDgLEzhtUK6G7DRlTpVl9NmQDBKRS99hdIw6a2c8Vq15iqbC3QWTjjpSkQgq5QuEbtPGzOw9ZITS1iVtnA2R4YmcZ34PZplpviTUjhffrGhQMbHixImmGuNhGHyrg5LIzFU/lC5jnN4QDLYCb02oxDCTzqfF3Wu3dXdpOnJefE6/ZY4UIupEHqAkpI1WwjGzqRqpyRhm3D+Zc5AzFEMgzdk/ncE9Kao0KJI1HrPIJFrqahyfy92BcO/MTcZjX6evW2rbsddUmF1E1LFfdWmtjRzfvvHdtCmtYkYOpwNKYlZuC7prLeJlKXt/hPtGnVDg+yKy3bpOM8KAjpxmgEksnIgJzPARV1zJfeQMheSALAjLCCqOcOObWDsKZV1Ao2oHBKdTRIJKHT0medj7tagUo5VTslP3gZa/3fA4ViQechs+yiERgtcvhjOk+m7l3uW8LdSH8PwgL7hXV5oz+x4zbWSoqOl+NXNzdxeRpksiavI62C9SydxjeHA0BatzdGtwZBabY2Jxcyb6Ff6jHmqZAaU+GgeB2tqKXZqZitk4GHPg2/U51mSLMLPRarxhDvj+Ss4fwDO4EngOBXS/7iIkSqqLyrLvBqDvXUROy0mIIzzNu+8Dc0NSuXjwObSjMR6u2cDxhh5v/dE5cnfhykqg1lqRQSjR0xHElMkML05dBWlphGeSzpDNUrwCXnjEEXg8gnJiCA8PrMaA+86ol94B7NYBLG0RFsTY70aKdtWU95Sbec+RVILcai0N3nl4bWPVpBh2VbibVUOx77u5ZRKJlLVtyusAJhZBaGUPJYhJCQxyEh8Ss0SYR8V+R8KtejSUGSPUh2plmmlN+1KtMc7YngGE7YRUoUbM0c2eAKA/L42ZgmJXotIXnZe2Xy1sk/XVFkYzVC4S1oMrJlWGOD3hqueUZNJgaF1/Io8wdzOTVV8GCeXxf3/mGhzu/T4s7QYmRlJVw5FItqlT8LSKOaSBRx5AcotkUBKsFMhMQnILwiCotBHaMp8FRsl7wVkDmZHscOwRQ+eTvix8+EPoODrGLbeiEFMzomIuZ4RlOY31MIKUZlhjxdwuRHTjRR8BOaB6K4iJm7IIPAHP2Sjttlv0AFQXFuIBfiMCZSRR1RZyt3kRkfrcUEmYmWCRkZE+olVYpY3o3LA9M8j3OgLpg7h7Ruitu+8A2jiQUswAZ8ZYa8xsXWciVLXkPTHYOZUhcthzjqwyCIiEpC295+5WFbZ7q553Wiw6ezQooWaFv87ZQVSg+wgfOZQOIKgKArb3nPipankgfdFVWbqNBF82F2nEqtpqQnILNGHGdDFkhNANBWpzvlEmo3Vdzex6vfLSAKzr+XQ67fvee28sRZVnRlMFwsxrpjFCNAW3oPugef9GbRcRGUNXLyIMzkzR0pXdqMJjWj4b2wDXk2k10Jjju9kZLL82TUI1aeMpR5png/IgxLAhTOl1RkShlIhejBeIJXM0rHzqYL1bZj68fjidTl89fwBwvpzW5dSTRJaE13gqMoJ9vhFuWxS7VLVdLLq5R/C6AuBl/frrd/68vf/63eVy+eyTT7715rOSJ+z9Kg2M3i8jn1yX9dO3n+RCW+w//fjx/OoRwEnXMCdOZpBwL5ogayFGBr3oUCskV4zoGB7OWW1YErEHcVJNmRB1tKbwQHITrQ6LbZFXf9BXGqc/9k/+MwD+2B//RaTv77768Zc/+ef/2T/14fL8a7/+qwD+wr/2Kz/427/53/61/+pf+OU/+y/9uT/9p/70LwH4+ssv5awZ9PWH999++LTa7TNT7YgxHgF/NA95POVU7iCKdmqlTqKZNUVEQkrJQJR8t95qBjEQHilYT2vZlyqfnJgDGSMEL+qclh699zQ/ZoBUAQsUCZrLMkQl0q13kXEKYiI3C3dV5Wl+uV6vzLoQxdbZ6LHCBeTag37/917/r7/2m7/94zefvvnW2wcCYM9fRjq6LWuzyByJ4CAEgcLIs+uI3KuWSLUJeNDXg5FMqcxMzE6jRCPOZK/ChedaLUQBVm5Ux5dRnjooqoN0kCwr7ayITjQjsIiZIclRcQZSadjj5ABpNLWvRxHkEZUJzI+v3o4ku9iZQFiF24i7UlzjY7iGC9P5+SMBuG75rW+/efV6dXsPAsugYseouylF1nWZKb8F0yOAkty8A1iX1i0cCjqZP371gQA872c6fyvwOnztYPOQCaZJRISL1gocI3YaJDIQWnUuTfOxS+Yoxsf6H0kRFMFEIxieuY6pFHnfqConeakabn26AdFGzLRLAOuiTNnDzO2YmjDATftuE19PUwUzJDRUQqXax73c8dUBml68DEoe04zkuVBHHSkpg0BaT5cyAuaw3pPKrGMAFI1G0gqHQ4ZWoirhooqmDiutUSYnJmfKpzyYShh+KE8COb4+hkJplDpzJF7Xs1RahxJ4HLa5Jgqt9zq8wSJK005SMeTUZKkY0BotsdSZKrpbO61jnaHg6hRa1In6IPbXlFtEjswXopSMRMrsTGWdlIgLeZOGnM1QYSAzPMIHt7JYsyIU5t6tXMY69KHIpIiRFZVJe3dz1+Ks8AR1D00GXpbIiZnqEhkOLcNXROmD6kbHnOvURKc6HXEHLCx8QVIm060rZ9YRTozL5am2ttpnR4/GDlWdHdVRzaUPGUJdxjuc8633wSzFu630kF7LCNN94TQ+7EHpS2TmuixmNmbo00lXpVS/brPtDKtDoEjRyhKHn0syq5Y8Fi4iEiJmEiIZMbE0yggWIVq+0YIElXKqpjMYGAgaXdxhcpRyQJR9So6E7H3fHx5PICIfg5myuAuTqu690wgvR0QSkuW4HTbnqQSQuyODMYI2+kyeqDdiZExY3sXqHeVrJohHHu9NnEIEEu7uJR8Y0q2EtEWa1no4b664eTJlWpVzSpxAcJIgYvrHj9FskVEI8DGMrODFmhmPfY5r7h1ZyohaZATg9L2TKoHKp0YEFqXMSAOzTVMRB+BRt1aIhjZcpO8euRPdIO5h7u5MizDTbDwhg5lUmggRlcANaT70C8RJnEQzCAZV3RIobjHGaK15qru7WbXOY76t3bbWxpyDpbE0L2U024Ib+B+R2poQIofQzModE5Sgw+RIEOEWnuUFnLHRtTgwMycGe5XBNmCLIM5wr1NbutVTQZzkvdxS7ljXs/fBNKCp5UdkwoXm1AXoEZRweLcAjdq1elhNp+o2uo8I3qLJpkcPBLFWix0jrFmOvZWmo8jhkbtAx49BjnqJExQ+AlOcMrOodeY2XjzOVShjj33v+x79UjfyJLI0ujw9nZSbO4BGdhZVRMaVhBstJfJ673tsG9a9O6eKzUy608M5wy59XyGn87m6xvu+J9CrdCpOagYx1/AVFNV7ojFdzZL1x8vs4Z+JBsf9nHw2CG8t1SN0+sWXCDwhQhWFzswkbL3HS2lcneWy8JM1XQQqOGA0nmOM2qqmPAYacUxI0o6dOKwI9iHMTZRBCbe7NvahXzgcdESSSWbmGbvvTdswFRMfOUzzCS7tN2dmUhzfsBxrw2yXqMKoQvDGQwzOOmaAKLE05RyJd4cNAWAwewRN0sMchMxIEuCydWlaYoSjBX5LCZkDtKlM8TKaMlGy0Bga4+/oVbnL+5DwEdlIqaiajO4k9OUvDWfmozE/QBigZTkxZGq/ZxowVbBu9QL7Yfa5T3YcWWEgJXbxWkiUhDgy6RhBTM5Cu586Hi3/e83/IS869jyfUw7PYC7B20AJHH/4dDqJiGCoOQhQkRLvhbnQMSRhs8hAeu77XhsSaOgXRnD6HIZzjty+iKinqzZRZfG8JbaFz2wnj6MVIiLbth0f/4igi4iypIBSpsCnzclqAMq3z/WN63w0OLRxNcSTKs8IQqysq2rPfP369VM3AB+frt95/Mx2O5/X6Beza21yjVEQvpjztx7pve/J2VbitgcB2J4ul822bUvi7333u5+/eePbFcDz5XlZ+fW5qar3vFwNgPcdTOd1efv27Y9+/MX5wzOA7z088LI2iagCeYShLkcWJpDCbWTXU5bc3T2OsXPFLVdzavjMAOZeBF23bG08JKqcmcLMoC+/+Mn54wVAeG+tPT19WE/r1z/+uKd/71t/EMBnn3/+x//pf+6X/uQv/5X/7D/8D/7yf/rr/+evAfijf+KP/KP/xD98/vRRzqttfjQ4iNCtM7gimUtIfJxbFtX6UfvuZkZG7l4phrf523zHmbRevaqViWQPE7nZYTKr3Pxmjn19E5pS+ZEkB8ipCHB5RFMx8/1icnzbu07lcGDpQiwU1omlDV/eZaH8/d9989kP18tH/fjxVX+oXnB3OKi7sxedD0iKRoIi1mWYUaUn8jzJHj1fTh4N04ghHS07pAcodQT+zXorWYhq8ctDvkbTTnm3+jGLH5/uyLeDQEilZR8p3TOpfigaTqebgqO6hT4o4dKrcM+syQoljsgCIgfi+fmJ9LM3n7z9rR98AeDh4ZM3b1/v/q7BmCpJPKdNJkEQEWktrZfWnoiSUpUZglgAfLxeEw25ED1e+mmzFYCs33749A/89CndxCvEo8pfJZBQjYDyFmQw1kb3tEFEj4lbPTRBRQ1gAjIlkTTmZgN3Np+om/N/qDPj/oLPVdqPnegbz+fgBdWXcK7aiDPAR0RrNd1rmKIzRd7CEUHShEDgY08u/niBGyFHCKVTekENM2WMYWeWajc7dlgG115QVCbben3bpbU6s1W4IAAysFS6KaWwTwetSLXLC8M2PBeUcCASIupIJb6jjN0mELNuSSJqqpXJd1eJ8dyc82UtUORs66OWqG9CBBZQ3kydw9J53Jp6tkXuzY4YitdwomDSkftQk/zDtzXlDxFTcuBxnBWPByw9RjbQ3LgP8SPuFIuSjchJuEwQ5KPdP6TdNE7BpUofiq3bDEaQjATx5HVW0klj98xhJKFvaNcrsbt+Ci1CZh8c+tLGzgmkE8Gj1wGZuBqiA6yEpPs1topVmXVaJY631lSX9Git7rhsvpd4g6a2pbqJMzJzTrxuB2y6zUIjj4nFoZEZ82GR1lp5oLrt8z6OIdOsOZGZTVck03Sj1auUI7rmFt1dKolKU2JmspsNbfS03Ltb3Slph2cKR6xvGUX3fWslthnpRWXoxSFlP2hiJUiNO9jc+Pj1Bt1J8MysWnvzE+AwXM97NyMXASo6tGjETdlHFEy8Rbfey2OouhIV9A3Wvbo5qlJRNkjn8XsIt1LMcPBNfVa7BpKOSdXIKKzdvKCaNDssXpP40eCgw7nMh3FpyNQyUXhMf9HsG6Y7+OFBqjnFXlTKsV3e8ulVGWDktPDMQWDvgcnnOp1OyHQkIkp8elra1OxARHTRkpnXLRgg27nVHQymW0QI+BCMHyV6yZYEJFR53BxITyoZC0OCQsDKfCwtTZam2t1qouhD6+F357VjSclqcNw2ONsBEAczIy0DBKeRd5tKKzgyPDOrl8xQMAlp2L6srRJ83Xt4eGSCpLWK8dJlRKty+LIIC9vuAJbTCcI9Y+u7RYwQ9/HxydEpmYYnSDAaMD3Q5wRdGUQ8xzxN6hjipQP0dDjxaLI3QmwfsW/RNwlbySv2UaPTZo1Mc7hdlYK9I5zQOXTEe1FvmXs4pWvT0JHlLG0h0bCgUAgNcaIjEqyt6sZDldxaIxWKm9aMjxbwHbTlZ8yiUnHrdN8+j3lSVWZmDh77ESKjSnMzU11G0DELQTJsPGvHKKAQwjV8O9AYjiLZMnOlpR7rrPIQj/CMCivbCBF5N7dRfyg0Syg6r2aVKUkyEseOCR47gswMfKvg3fvaTq21sKBRGeKFoQhS/blawQveWcFsVYIsq9ZGLlxDr2GypSI9VlePRhqrB2q6LiK12Ic5IhAuJfYYM4G9rUvNWIS09FczWpMat7kcxWzOZy3pQuMMbB6Ro4RS1TH2ZK4Y+ZEFK5ibHw0/beThbqvZpLnV7GMONpMyRVrT5v3291eXaC49Ol06tXZQOVkwZK50uVwGVyWm01iTZ7L3UYsvy9LayaxiyEPGyNcP3EDeVe2VxhI+nDvjwOZgoEcnynVdMdbf7shVVxXNOe2UGVItRAm+i52FmREJc5rZojVJONpnETGvYXmha0DuMTRI5ulBy4Lh6ZhlzfD08FQkDApjhJdLiFmyrImBvIWfJemtPC0+2LRhwGcBGxGIeeAfbTM+2CtMo5gmVnBLYG3t9UMCeP7w9PzUmdmJiBpJXWqTDDLjtODIkj8ENgtjZhFP/vB0AfD1+49PT0/f+c53Hl43yYi+V3nDjcnNLhdZ18ZnNAZwNbd+ZV1evXolX314/3wF8HZ9OIOBiLS00frZL9f7wrpuvTHzeHrZvUeEss+GTideM5djNNrQqIxlsTGX6h2s7Xp9XnTt/frq1fL4cALw8aOdlM+ffvq8b0n52Ja1KYDs9sO/9UPW/PP/yp//x/7IP/I//s//HYDP335rbafn9x+Y/DQCUrHIbMN5HjVQwuckqYbddfgpa2uGGYNVDtQfCNTNAA6yjqOFp5nu0SWXa98HeRSVTRB55+8Lq5NnKCNlqli9iJAZFKSloUQG7WZCpE2sj+RUJhDhGK3XTq/tTJ6UvSz5PZ8BbLG3lV/zu5///ie/+UP+v37reSUF8Pb8wPT+pL7tOygqULCyqEZQ1p1SbCpXbi624jXM8/MYhrtZLS+tac02D3dbQRk8fZZk1RutobdPmeuUG0S9fnmEw436ZvgBh+OAmJPTMi77dt/6OWJoWcRyL7lA0V/DC7zbAYRdWWCbr8vp6ck+frwA+N73fx/IMq6qJHX2iIl1rR+HqV8ulfxHCAEhKFmU1WtVljPLa7NX+3a++ita3gBw+XTra3J6jAzNMbJmEtVwj/DZlADN578Gb62tU0tcNoQ4LFSI5CwOoiQNZaxTJhIZINn3/eYMJwDYN6t6oBwTfK8HpENUb8yqTE0aWCYizt1pbetM98xb9iCxEpvvpaEYGqhiqJImfChmMz2qkxJ0t4lITZyIMiO8j1zhyHDjpspEdHhyKSLIAS3zfAyOJBGQllE5W6Mbrm2o1pl9TAV9WA6jM2SsPMo0bbmBDIfLAO8EkglCFSNrM0IIqtqYEmklX9fmlMigkedQI0qKeY4lIoIcioCc5O2ISO/ViKIQJhICC6kWkKJqo1u35YgrZqpd2YnaAbKsIqNHbyI1Tj+2S6gY9nn6YsIEMYjUznhQAMGqqmNeBdS4KKpImHaYo7vq4apa1eMYscrMDI/BNymE90jkrH1OIELMYmZEYB02tGoSWU3XxvdDJChJlMopezqdRuMvvfcgITOrDVdVE7XjS2b6EKGEJwhUIvzKbI6ILJUewETW7QC4Tsp7ndvHPWKivPU7KmN19DUEdLRCysddcZ8Pp/N9aGjf3X0vh+p6Wg4Vc3W302/cebNghmRitsgp6/hCQVFpoEfXm5RHkXagviv+Kj3hEUNrLNFohhlHTDACQ7m520BAM+ab4tbd9xh/aBwxctx38IHvaW1INmpTjGIh01iBkzjz9oMJkwjb3plpgA/cF5VS3IhQ5t28J4MHKFl4SjAsQhxG5hlTukWVol3P+ag9okRt9Vujf3cH2UgwNdEBGcW4s8MzMlrqWXqfw/IzOxFS8qUKkq/NPSqednZCeSpAj5ty9DszSEocQ4yYvuc5mr2braLqzTpZgHOdHzY9GFEGcppldoRHiWSliBm9hDz9am1d6vOqHvVniAj4zhDKZN2IClmac5itIpRRkQCR8+C2Lou7k7AIRwFfS4sR81x2qJmIKYd789gshqYaHhlKikNtV2VMOMIFqKNJZiI34WSlw1KE9JKSuRFIYh5QwCpMBhJtXouMikI8g/puz5uWYgcgX4oyqSyRVgv4ZAVwRkfMju3d/yiGRyYdpYHUUu8S1WyJmQu6zAUpqqfON1yf1G1NWwQnAYDGCeth/fxwSjeeyoDKDxJCwmkYfmnhIm/hvLRdms2PtrllYlkaCW37VhPZVVemFulH+GN4WAYHzExkUtvGMCVFiDA4mz9bDY6BPacb7PoYAsx0w7wn8YzHCyKkhBGKTjM/4jha11tXtnNlcfe9dt/iptALZ/g8z2SVMi8a28KMkbIBoLGoanrs+y6zB1/DlmPKd6wjlLTo6mnM4rD7uTczWWmZYmjak5OhQhw0UCuAlIRkEW2tRbhHv9kIa2gCZLlhM0cwW8nKaLYnqKKnDrcCqMw7TJKgHFqv0+lUNorr9SqkNbEfTGBRVS0vH6Y9j5mGGWFiLw6um6qKUEWI3becy21et9csEiEZYDCEZMj5IkNEis8xWwlj9+3hBBnHtmFUS/OhXh6PQbxg1g0zpxAsRUSInXwUYfOnEpF938sZ2NpSfOIbQvTupHHvvy1i2eG7O/y0Y05FHF6B23LbNYm2bdMDOIJM8yhTwFToqShBA721FqB9T5WlOhE+BLEMRP2aovJiQ/Vmq+69F9KZEiyM2TgDMbgwUeY37BB7BvwbQ3VS1YgaHQx9frnKPaIabVP31KsPnRnl+q6a+W54JSTj26pqJG3b1s4nN3/QFQDUv/zip+3t23fdTkpSbH/k1jtFXwBp7VJr1nLWk4bl1fK6XT48PQO4Pl2/9/l3P/3kE0X6duGcFXb01iiR/fJkcG1nAKe19UjPjMjHT95cn54BbLsJGYW5dRIu6lvfjLluFA3JwsTZZIwX3MyKhV2/Vl18RzgtRSdhMMGxZyYoepGTwkBhnm3Rdx8+FNuM2C/XD+u6NiFDum1FP92sP57X3a99sz/0/Z/7N/71fxPAf/Pf/5f/8V/5j/7iv/MXvvudT7cP7/T2qGdgKNhrQdv3/SiO+1y7DtjQ8Tsv596Ynl7/hqpCpGZFY1pbtcWdh1zqkSudMCVqVVRVavTsWxIWHWDavnutnKfT6WahYipaZJ2gql/JXokm+27PrhoiAPbo6Rn7/nO/7w/8zm8//+SL9++/8xmAV+e3zslt9culMWS4li3CIyxDEjItisqKoPAwzKNLIBtRZgDE3OakKABuTXrvNaupk8OERmX0TrObw6qtstbuNH1uUXSeYeIa3dmCTsYxfaosm9Yac5ZM6riPPHwSySzc2IOGgCsDnUsxFNEB9Ni4XnGcfvtHv1vf/Hxu1t+fVmkpHG59APdHzktmRAoRaxtHtaHQZmJCNAAWC+ubq63vn5X51fL4HQA9X3+4Ri5LVrIjjQNzshJLRJ8npnyhHYDQ7JsPc/2MPp/KbclMBir3oRqxHFXUqlvUPnvU2ES07/uyKutBEBxBZvXLA/tyO1TnbcjDzBU+ZX7AhlxE5mG0XDMCwKcOvQpcm0M5hoBFWMp/WV1+ZRaMwO9Z8SY7JfH1urXz6XgB3VMnIS9F28gIi957IJpIUBRF33bnBWBEBAlPGmhCcVpWC6fkanAsDRGCvZuZRwxD/h0MpV72x8fHeva2beu9C/Qw75zP7cPzJaeq5SDQVAgug1RVm44QE4/aFxIhJEdT9W5SFbeWa1LNV4sjOOfbUFX3HrP7VsR3Yc66vwUIr8SEgQkD0ToPJChp4TAP5hg4SdOIYAYz93JFuTNn76bK4BHcE14wodsjMTj+8zGLiPBaEXE6DZoPIGFjpl0tbxE2C5pE1SkEo+zOrBXgCiB3E2bVhUFmdt0utUqoKjGWZTHf74F0Q5wy538vWrQHoXl4WxpR9t5lkN0RSGFOcESYeUlBzbrqeF9u9J9Idz+p5EuOSd5FmJjZ4Xs9NgtVPXw602JStIHxDGxbZ0amytSZj+8gEEhMmZfPzxURYa40OorDeoPMLMmhlugGYC6wmBy3CUm5rGummw3b4D1OJDCYOB5uZvBUVZIbwrkUrGYmqh4R9YYiR7h3lbh3erFaiI5wLmZelqUwKMPZXazutEpOVVXkAHOE5Z0SpFUlIExmV1UhIKZnuTqYqiwim21j7YrR34gIJDWmyXcfzZhB3JwT2cptn89VzHvXig03NP+lg5g+lPrN0bvJoEjC0BsO7P14UrROPGP9pGTJfd+JJDFqBs8qs3U5icUIcXF3d1u1LdoG9thHR6kEP7tZlJJ5wt0LFXyf3TPNoSM3t/7khl43yKxHSSqWOMTU9bLUXRARM8t0QCMnlpHMbFeWms0I6BCJVdFnMQzaTfR+g3P3dV2qbHB33ysT5KZk368XkSYiJFI/eXlkkpPbYsBmO4Ctuyxrspi771v1YWPbQLwQ9t0uH36q6Y/nE4Dny6UjtLXl8cxMgz2GaLxQBQBMFEt5K6tVjhGciB4IJIEdzhFhXo8iqzI3j8jYEd22ZwB+/fCZ0IkgIM4utgMQuKQRBW/PET5wzqpbJSAgu0dBhSxiEXUaZ6Utxta296fldGaS3Xt0OuKidjNVtQjopEPAZ729S+o8ufOBjOH/3/gbACC/8iu/8v/hj/+lv/Z7/Zv3f/YXuhkRnU6n8nL7XLiJYNaZKWoq5F4jbAY1aftmTMzETBIeTKLCBJS0gJkF1SIkJWFiUBkv2ZEKF+MAACAASURBVDIZ9Ybj6G6qqhUN5MCdVg7wOCXnIqoszOIeyFRVFvEyX3pqWwZ5SCUB6xVqxu5eECMW0qYV09H3vu+7QMxMyjWqSixtUSJ6//H9uq41VBcR4RaJ3fZ0L6RO2eB5+BWIScoiiIwmC7PUJArzzEnMy7KYOx99hkhJFpaSpBERK+/RhWoQxK2107rWQaXyjQo/EGFAirCqujsIvfcqfVSbiEZEcurSqhGZVMQ+qtiUkbaVqSM6JJlJpfo46eGiUqoKgAoLWlqbMrzl1M6VQ6j3TsKNuZBXRDw5u0ksqg00wu3dnVBjAGcSAi/LWrfSLUVUtam2iNh76UdoQFXmNCwH6ZtFmYVAcI+5x6dU2ZVZjQxkUiIySCgRzOIR4THi7jNv82NQGTdFVUQS9U2UWRhMxO7hHiCOyNYWC8/MdVlFJCPNdlUlZdt73/dCxzdte9+LHn/svr3stfWoV3CambbmEafzuS0tJl67que+9XVZl7XNHhaY2aK3tpzaSjP5EiPhUomlbHDlV7UxBCBk+kiz25Epjc38YTlp8EpMPfu2ZaS2FkzR2IhztJ+Tk3rKvqzB+sE6teXjZX/37v312tOAwPe/+73PP/3Enp/htijDN06jjKUhfOPsJ12UW3WrPIIYi+jzvl9JLtseoDdtPQuvSiohoiqNicMiB9RmJCBUB57G0LhnxrIsSysnMiuTBxZ5YG4jiREUYd43YSA9OcDJDZHOQsSQxpWs574zI9KXc9v7VbQcGrY0Nu99u0ij8/l03Tfb47ptv/Dzf//59Pp3f+fH3/vO54VHBGVSltAANLi5FRPr3QjQKnAGI3N8nPohy8CbkdYjPFlYRKz7WMpaA5Ond7NSpTGPYDZi6r0zBDnkP8uyWt+rAKoWQLfd3NeHUyLHqT4iAyKytDZODlP+ICLRTYhVWpba1zWRpBuWNLVOFmSqi7S2LuoWn779e75+//G3f/w7P/3pu88+++z1q3Pfr4uyx6YrQWjbnypxEsQiWg7lpPTohGi6Ekl4gRZaWKiKu+39QlTRQpEZJdN2NyLUix/uFcmBUogUmqdIbLVCSCsUWpW/whoRYRll289clmU9LUd2g+dYg9uyamuRlInTchJRUe77Lkqttet28fQMI04qukg0JqTs4LTcL70/vvr2x4/yo9/+8tvfffvwsLZTttUp+5KW5mVkU5bTckqPDFtPpyZCCKm8cebKP/akkMckDfn2T9+35+cT62eknwceIsXpDB0RUYmeGeVMyshwp6S2KEDKKqxNG4GFtbEgct+uYdakEYu7z0VeqlnTlFVK8xR5y6osbzat63KQlWoqWCg0FbHew2N4IVGNgwL36ExRoYgw7yNsZCr/uzuN5HRVbREZXrz22gZGFixlMa0J6UuTwSNMCiSVOAYJ5NI0wzINaZmFS0ympMigQIXqHTgGi7QUaSKaEZPKW0eF6ggkSzEMWFVEJBDdLOCJmPNusm5lmnP3vffL9RoZujQR5RuNYiZrD6ldFn2AM/TISUEQcreeqMjY1NZEhYXNzXuFC1Z9NKxXRbMAwbwjvXa/1lqly2gTGvOJ6H3PQyqrMoWuUUuoCLPIwKFXax5w6wPZ6z4mB1D3cHMiePrcmAsFqqpantWiezJXy5dEK0BzVES7d2VVqSZfnfKJmUQlwrd9MzMWOZ3WcFh3KQs0c+9RhqBSry9rU9Vlab3vzOzRS/U2vGkWZSTx9JlGGa0pMi+Xp8hc1rXvVpMqr3+6l+wmCykvWu/HNOGXk3qwri6XSx3qDs5iRK7L4n2/Xp73fffA6XQSab13EJ1P56aqrZ6HVBEk9X0PdzOvIJ6BrqhLzVQE+vP57BnmNl4EIhZdlkV0mfITaGuLNgJV66rgd9U7KAAqMZqONzuqS5V81N6ndd17L2/vsjRhrvZlMcBYC2QCKny++UM7N9K+77bvykyZKuLpWf6Xak8SkgnEqEVYZX4uWbWNrpBy7/tgc04ZAg12SKV80Ho+R6YQqcoxssqIbdtA1K2bdXdblra2Zds2d3t4fLX1vu3dzCJchIk5MjBdW0tbysmeSBWpEbS7r8vi3TOCiZpqKc3Do1vf931ZT5EDWsciLK2qVhV1q/d36LED1SI/3BNRlqjeO4GQYKLtemm67HuPiIeHB1Xd9309Lb330/nspThjrrGxlPhEVEnqnYqc5V2YCC1Lqybdvu/reibiBJhl6FZYq546ndfxYESWDEeYawbTloWZt76DkpjMLZEsSswJzH4lE1GBwCJCmMN927d1XUW0+t1ucYh01iaiQohAEHEporSwt1TRSwykRxSEv2A6qro9PzeRemZGr3DOdJtq0ybz0MGZtW63ZdG2Mmv32LbOzKf1lIDtldqblcsbSZYDfJggsJK2Hh0VW8likT2cRVnVbeY2RJwXpb7j8vRa9fUiS3jLZNtie4rtKfZn355su8R2Efii3CDIFJa2LKqS4Gt3A7jp0pbrtnmktDNx6+aL6iLKwLqsKrJtu3mCKPbNnj8uuXHYa8GD2ym69q3F9sCxUKxpbF0zYabVeY6so3pGEuu6nuvY5J5tffi4m4EfPnnTg/ZwQoI1Mrb9Wt7MWvDcXFSB2ht4BI2HWzgh13VdtNU7HuGcycosFImI+Af//b/+e3YhfuVP/l1LUaltqdyhpbQpa9bQC82R+k33tXtOsiNNU/W+72Z2Pp9HQmzJpCIdlfEWFULGyIwabMYx2BSRyJFWOxb69MzJKM+DPIpDinBnJX2BJS8Vw5HvnZkWPchroHP03SPsaEd6ha4jIVBdqlc9eXIV/1Hy2zLYD3FvtZw9OwCBMpEQe5bod9RxJQbb9/3ASpUirQAlPMPsupsjj9SPiNhHG9jasqoO5si0o48sOi9p0Bx4joXaRoTCPeR2yiWOK2ZV2Xs3QgxXtczhM/OhoswInm6ICn68KeVkaLwPMgi3piL1FPXeR2IUcylQalU+pBY0bKJ6S06lccFHX2MkAY4wdfDt2XD3shMfHtobkCJyLUApvUSQRKVJH0ZKrhFivdGHVH64hJgF5BjZ77H7siyOvJEOCiYEkIi7rQ/nkrF4NxA9nh7B1Kct6zCgZpHqmA7r8sHZCj8YATcoA81sS9AI34m0SL7Rc0KJ8v5duPXQZm/IR4lm68IE9O5uucgJwPn1K2zbV+++huD0cKLq74ctTK/Pb1qQ9T11MDi2D89f/Pgn5PTdb333tK4AXj88ZO8aIZwt6uBa0ms0IYUIw3uOiSsiK/uvd2kP124Anq/7q7OAq3aPkllRpa1ONdCwtnJd/Lqe/FKKmRTpsWVwzQpGLCiluyWGzScTZlaQbSI6nx4AtGUJt8h0Nw8LChpoW/V9+/zTt0/X5/TKU8Qf/cf/xP/+N//GX/1P/uq/+Gd+mXnx2AvbxkT3EIepaS+aHjPJZMoQQBlBc9B6qLqGbOfOM3/8U1WJRlwl85j2jGPofJXWda0R1r7v1aQeE5LwQauZ9Jwq0KcVTg6tR/Vlav2cyqBWG4Lz7jTWX/edkNv+vLS2+Jeff25f/9YzgF//mz/Qn//+J+fH5XwV7ld7Gq8zZ6anUQSRtBubCVkHikpr0kKCcbLggKbVWtZ7jAHeEYTIiHTzzJkgc4vBpvtgnbG1HfQHTCAOEE9P18zRsB7r51SAlwFzkHq4mqw8lxcH4D3cOU0UzgxiAyALznhEyvPz1kRfPS4Azifa+iVzFxFmUFgxnnvsoGDmsL6bLdrK8Ni7WzDzStwCrwB89UE3+0TaG9E3kY+7V05tGBI8VWQvAVkArEdxgw70XcEIjiNN5sgKvaeeJ5VYnaZP7kXAjiwtM5nz3md7UB7qfRyBVumZ2ff9ntAxRNc4dCUxDeX8jUzlI0776PYSCWSgSyOzvGlE6eAqDsQn0JfgiAqoSOaZU8gQcFYQ5s0+gCwetmfCPUolEhX0naXUphlCWZFbqSOzigFYZFpPrqpD5rM9ZEHX65Wg93h5uYty4Nvlinvf5QGkJIokLsxIlQEDpSRSZ/KhCyzAVSYzas581A9D6H3vdqSYL4j7zCxgJlapyo3qp2pLREzOUZERxqTUafS34sgUpxsc5/6D1O5j4cxcG6WIkMMzVm1zQo+y6Eba6GfNyi0zt223vSJLX3wuEc7qWeAm/q3oa+IXtJLyKdybi81CuabN3HuvaEwz88g6jhJPwWBOqVf4zEsZHMp6kJdlucNA5LGPn89nX5YRTn+51j4vM9Kibm5GGuyIaCGSwrIOmPqRPTcX6mkiK+vKUA64p9n+8HCqmf940ChoOrpyQHkKM01558KlyAyrNvfUIKKAZJagGEUkMjidIUnBiLq8Szsv0AAaWJkGLBZJ4aRSMoTRhqjuXoqqssp+3QazWUZxwgQRKaaOz/8wserwucuIzTqUYfmCRlPF7ZAk24atbnfNAJZFpmuj8M2CSaOYOc1c3Yr5gkRmLsuSA0xzS5OsFSkiBlsKWd2LEg549xkpUDnQFnT4s8unHCIy0PJzy65ppQoxywHxPYrb44kaJx4VTtz7UuGZjHtpWL1i63IeNk+6udHniDC2zaY7Y+TajBtx1LTMObeMe319PbfMPAvwmxzjvJ6OH/W2xGcyc/dteBVJzHc4i4jO6InMwxDgQjQAuRUokr7vO4fcspyinC/a+3aURiJCuLt09cySLu2MHFrJOjGJ0L7beHlpyMc8ECCLdFC4DciJ8CJNVHd38533BHBuTcye37/D5ePj68cTpG8fAazkb0+cyp2op++RAC4fnr/68sePb76l64OeHjGeLmYVJ+2Z0feeRwI7szSwZtid2C2SEuG5ddn7QjuAlewUdoIDpmEyxEQ7eZ9F5iiRwgtuLQj2Ht6tXnnJENuvT0/bhw/Jy8JaqWFJAmUe+PWb7W7gbwIx0z9KlC+UbiNrSUCR4Wb1JfkzCBmNivFkGqjku3AK4ZFOSURDnza8W7S2pWMgGYp5ycyAeDiNPT7CrRBupdg/+gvMjMINTAGnR/etj807bIoPC/kcCSgxz/0sMkp/dRhZKjWjXsiasR9bXY3Kj9PyrKK8Ts2FtwOQUxZOIGnKuKlqjzhFehFTGgPvMw2HFLdIbZaD4VyUlhCSdC9PbY4+bxKVW6UkfEGU8GBW0ebu1mtB1K17W4SKr3M714WI+O4sY48hUHAKURYsnSYOk6lma9MEMcodVSFw75kDJTVNABFSCOMjVbFoHcQ8izAbtisemZWDN5MRYXfazum0d6WireTdNeSc1mKamCURAY8zKmK48jA48TlJTkcEOh2l800AnExSyQgzv/HODnNw8sabGSOI5BhLsgoDGR6ZorJMw/k+JM1e4kCHH0rCMqe11kY2RO/hTs5wXPt+sADGOxXj8k40L6b1JNxCh46WC2jn7lNsUi0PaimLaN/24e9lrm+VkUHxgjb6Ik54eKV8ezotyydNM9x9A7Csa7w67Xb68PShS570AQDriUkuqdetP23xxVe/A2CHPZ5fffb201frw+vTK9t2AHF9XkVUWTRV0G2EYFapnb0DHHHIZ4MSAhckaevD1Tyz1nwnUXYeOQK1xUZ1/RN3oGMRqbPZ6KyN02y0Rm595sAROImyLcIMbnp05Q6McfkCKjMdRJ5Bwkc0tRA30acPz21dkmnfHcDTV9tv/B9/+3/6H/6Xf/sv/ltNL+7P1YcFlSEvit0NQMATysU5fRN1yktASAvFYtMCXU6iUWccL2P4iEK540BXAAVDFj2Uor5tW2VmuuVyXgbCsHE4+d5JhXnkJjCgzEISuPl1KVKJXXSwOuu/bBa9p2cyR4yvtzDY0h69+co/+fm/73xqnwP4jd/48Q9+8PU/9Avf78v75YzteilhkdNQWBxHl5ixJsicWTkYY660GOySoX4X5YlfrSPxiHWsznJblwg5IvpEtCD8t2BFry2mbBcT2hdZo92IsUwJbuw0H2EnXu7yRqIaPDutp6bFjxjiU2SkR2xVKKi03ejp48bMp7Wi7HzvvgpHQEhU2edK0hZhpn3fkVNTgKXO78Grhz5dFcCH55Xb22V9S/zKd7ZiudXSlzlhJnGLJa8+hYOnwtAj04KVnbzEFDOhhiu5I2JY6QlFKx1g7PHe8dRUms2XLkfkyozroxl7TJHhHvD7lus995oxPPNJLtKimpg0sJ0RGSABV7FxwEFKspQIomQMvwCPTsSoEUpi7eEqVbtLhGEmUxJJgJjUy0CTLzaFSFeVgRFhLvzBiH8chtwj+QLfSPF0s2VZDql8pYqAMiJWPVVL+oCDlGbzYCgeM6RphooaTXTfHcmETJ4ZUvQNKvBhPMkcJ73dTQn3J6WqcOZTEQU/q6NyLVNMECWCdE8PLEsZ1sm6D6RcxVIM6K/Hi3i0qk9YEpmw4eEfpDYq+SpTMbzvYt1DtW3bXkTARZvQtJUxatRfTvjee6mKMmjUJ9VLYmRy2LQ2hIBld68AVBsqABqrergSN5YynHtEErWR3j0GThW5Sy+pQDTJVoiKPuHb1gNiUBMdDZVEGSlSqNKXZuNDu3kEkoQw1Rk+CgBlzYOVUdnIhBd9osoJTqNASQ3rEK1Z4M6R4VG9Ni5a3Shy4wCsiEiEz9p4vTNxJyVaW+NwCC6ijb0bBfHsjSJwFNJE1OoiOEV3G9HkN9556Ymq0h8OwZEZR6p6pHsysYikp4VnkMhIeo6xFmBOU8uJaRRJ6YQipc026Gxbi0jt1+7ew0sotPce5pgAG+/mlDxYFyOH/uB9BmAzeUfrDWE+aOWgsg2xiFz7PvaaCHDlNldt6lqHI0y4gwcoaxETZkCHP1qkldsLqdoCEGJhqtCxphwR1ep6uXhW9UeeiDn2SbhUvCmIInC4pQjdrCwqeSyqxQdOTOs9lEWYwyP66Lsdq9CgVRFYeJxN/Ojs8OFABA1GNql0tyFABlTIzEevgwRAa0Ik2UtUHwVMOqLEOSO5OEq1g4CRDw8PbgZM0IOw2R5TmjpMMUK6qHcbhH7Pd88fACznU4OEW8KRUUuiQBZBEBNzEmfUI2cWntRBzhmFmh40JneOWJhb7XHknHRWEqXm+4nz1VJ5rO81KZOd2IWNGcDW8Ezy7qsv8PgGDlMDEHKidnZQ7/3VwrI0AKbkkaBkt7RNkK2A+iJCmh5wLElvmAE8put+VUlJA0KplIYeDBGq0PujvSAQsGam99iv1yJUsm5slt37u3d0flhO53qQiBolIpFupYArE1tgsF8H13aQEMI9ZJYX1Tsbw/+7tuDPUIPjfih9P425nwl/40vGrG/2Pru7ZxzSiUNoN1AK1XenkeDovWbv7O50k4TgiHqO8Ho1G0uxkdIcQi87FC/SrUoHO2faN3Z35jgECY3+/DASFaRd12rBjoOWKjcNeN51KSPuBlA0WmTububI0qWf6u/qe+z7XnmvR7+21FM0foBRJ/HM1B4rOWft9JZh3jOdWKOPZ6W1dr1eRcZRmOcOlvBFNeG3OCjMexfhYSO6WQ48hxG1G2yZk9hFsuLtJ37Vgsr0e1teS+NaOvKwqJtYXhWaqexzfDcibAvINxlJcEeGDVwr811qTxG77TbBIypX0EzbqVqnlNSB8S/HOGjfbZLh5RDmIIgZjQfDb+is756Wg9medUHrKKXC80KBCcKUEBGdIw5DdvcaWzHGZpBEAiq+9DZ3DhKmzOv1WusyXr4792CF+2YnVUzyneREVWO/UgzuAFOVWYNFIlOncIQ4Hpbgw3Fws99Xbz4C4b5vD0ujxs8XB7A/vxdpn3/2CZ4+frg+vXt+D+B8fvzk/Grzfn339PHj1/ngANpCr07rq9P5JKtUVjPQhMKumU6ORHANQwsvl8Qz3OsYDojQStw0mSsCFa2t5+WU/dndVXQmnNfcPyNHiuOLoIcpe6H7BAciUSQwklMRTBj2OZHrvDvu3toqIp5RRtxtuy6LiggEjdoRZDDPBr7o+vHjR9UG4PXDm7effL7I6auv3r/+/FSd3Mz/h7m357Uty9K03vEx19r7nPsRmRmVVYJGXaWmBY1aooWFg4SJAwKj/wQuAgMccDCQ+AU42PwFPISBh6BoqZFaqLuquiqzsqoyIu49Z+815/jAGHOuvSNKOFiZVioidO8++6w15/h43+flhcqbRfZZR86Aajv3G0J0ZrDjb0+73T3pzJWsLyGey+7nP/knvCRmLlNG7cEAmLtFkECcwIt6/TT5FZF6UD1LTS1jDPcJao2wkEjemEJXNmfJZ4wk7Ni23tr4t/7+vwog7vTH/9evXy+v7e+26+sH0rf6uyxve+NAsU9nDCdVec5gSBR+ApLcI2yemMUVxixhzfpPgpnqgW+tqerkNeIZKzCvsBjx499FPs2gKWKWxSulVUipRgMPLIU2ZRQGgHMO2ZUhG0k2RDOMkxs3PDwoUACLAeC4f1XkpW3+djdQa/XVwmOo1trVd7145csAzK+kL931/Z5fjisA0t+DfOP8EdnG6rBrv5nwdWRInA8CqJImHgFhXiOyUnPcH9lhp4F5fSeOhIj5KEv57NOo2jZf8aI/DWepmd3yrdC0LAiRNOYHWeZH3FaARVQ1HE9jhHPoINWiP7HrlDBrbGYtyWSc+eiO85kHRYKVibjMRzPNQZJAjJTaNU3FIs2igILMx1wXk5Zi0d1jkQJftxemjHSPQNiMQmB2ElrU7RXH5uXHUKlIHDqHLOHh7rpcrqfC9Kn5X0w00E8uDiZhnWb4hXbLuWKn6ncpfZJWK5wug6hgCY/lKq+hyuMWFpHuRsK6aE1l7liKMPsJBmtlnUqNLVLmoVcTgRNaWVgxVT2O2VZxhGq5LsDMmDi6KAFipEeQuxdssirDtm31FpealcAl0qIgVSU+z0DKCNYHezVyqlwjYoSXpbcGAbVOUNXW9H471kmomTlG9xiLedlqGlgJVqet6YTIPCd9nNduRJhPinhr7WVr947b7TbHXoC71VjpuXzlJIJg4cDOkAhmjqQqBvwMiFkbstqGn6XIKgZqvRdzQjIN0D+q4eeGP5IzRlF4WbdtE+JMY2GkT4khETLcRsCDAlVqBmOYBZJAKnMJxfMbJmE+EbYzBein9LTpLPYq0OMRg0Ik0oiFCDO1NJBhmfkcEHbefZPMuvgOJ6Gjj87cSObQ1mIV8KtyI85FtKBHOgkRM7/db7UqeErznQBsXqDWyERZl8pKo1LzBVFFCijgP+2wWmu9922FkQ23Jjp86vDqkzfR7n0r9Caz9XFWcWOMmDkyuZRcbUncCImziwmH7hdhTZqHTEXk1OEkaGuYyDsrMmrFojwDwkpzOrOcF1IwY4KoG0vyfHZP2XAJW+rFLw1AGaAYiBmUq+WKQRCRhEf9CNtppGJizPwOpiTOrW3jKKf7THt/TmJ6CFvWqpKJw+3T5QJgv74K0o/IcOSoEBP4Pb1mgVty1K60bJlg8CbuSeEV7yjFHyDaVFGB4hE7JziZk8ZbxGjsAD5eZfT30dFUIvhA6Ua3D68vGtF9HF++O7gBoOsnFdn0Sspu95gyYXGnpswUnLGJeJ8UpCypqTmHbzkAtDB4JxDIKZ1xvvjzSMcKo6GZ1Qgi9kzeWq3VWfXjBZAAubmNfgeQKuBk4pEZBpI8Y8UmFxlRjTNP4WdSYtsmx+qktEAYlv47qODIiZUhn/ENc7Cc1dP6tJYknxOEFGbr/ZH2KjLcarFvGQsMQyKbiMAD6SCWmdJ6A2dkDreTh7fxVjmyZSk8n98aZ9qMrjhztniuJZZx5pRUlVREWXRGGwCFRGIF+cmRrhM2fkx8LenD6ijosQ5DVlQ0aEF9wcisgoJoZYdGIErmGplRNaaIFLmNEJs2POV6zoozYn69CEsb4Vz55jFJloJkFRLOoIDVd2Ph7qO4DIwsNFFkrqe6QmvX2nw+/UtlTjOZInJkgoVoxdAMDxFhlUzysbSL8Dn3TljmbOoqDSXq6vLC2GSgtaa8u/sxeqbXNIR5Yv7qfTxfgcK6R05xTH3ZZYOuSnHqkxkrgwZE8xx0t8vrZYyRlqUqWjkAmQl3j9pSTJwosraTTxMWnqhrKq9NyYtut9u0iyPNHauIqWL3XDHg/GPT3Y2bjjGD01trYI4BZt73vcZMjnzWAZ7eH3evsgYgijVUCqJMFR71i1sqmNLZFjp01eKPXhc553eT4SQPafrqdnDZr6PfDxua8w0qOl0iP3zc9apv7zcAX3747V/+6Z8Lye//4pd/+Ed/9za+A/D6YX/ZL/f329Hvr9vlsk2Nt8EZ5feDilQb7D6sshiTk6R2KSJJ5IUusBhBT9HUZUGGPBablRv+BBGvB/wsbop4N88AUEj2fg9CzYNq4xeZ7tlt1IVKRDYcYc5RwNeFliRZyxOLUcB8p4gAQ5h03/e//u1fAfj87ec/+7M/+fTx+u0vvrmPH8ZMO6toG8pMmZQcBJUX4EccpogwSwGdYYoqS1pCYOZ7N5za7yqnMp8FSlyo9opExPI6JZk5s4wI2TYP17000v2ybdPuZX6mDFofiZpCckEckUnJwuKIICpJudsgYiFlkObIOKZQTbj3sW2iZF/ff7PvHwH863/0i9/8ZvzZn/7FtX3e908fXj8BCKHsI0U5KH3VW+GTZBmJzNnnELfGY/66H3VV5RDVu3MaT07Cn7uLCq+zWmZWFggoMdTIUBZlGZM28iBbp3sJQfNMo1yaA7PIpEk/jUDAzJEGkHc/7QYinEQcGlJbF753IbTWmOi96o+j37YmPgwkFoHwSnkgTFlK40Yk/V7mCN0vH4e/fHnPuzXWnwNQ+T3PlxGcAcO0NjDTyQCdi/TVCMfKtD4p0UTCHCJCCSFdMViGKL0GReYKOCQnMp9hzHz6AjLNXZfCaArZEJgKx8AafLAIkRaWtYfVoOTlsj2DDM9TDpEiWnYK4AxMJyJ4OUTWjxVAhHc3ihTh8twJUSYxc2NZQQQQpjEGKQOSZSsBWJRIhXQke4Vg1TKKiOwHIwAAIABJREFUMpmECQizmQy5+IMpQrzGkUkxcznq9ZyyOkGSCGc+XFFl1BUhVR3uMjNZQKDSC9bNM7/DJ+53+epr1abCUUocUPrKgCeKALM+ew2edPvU9ss0dQbV+CpAmTM5pcrgsydfs4y0gHkQCxEtMyNEmrIgKD2wruxYotm5MihBbsJBczYdITlO8HNESKZQTqkZo2TQ7pOSfo47q/bLH+/SmFU3JULP9LmtoQD5yISz8KnsSxBJ9aRL7V9zt1nQOmExI1liKoNIBOdvYeZbzeXwc9Cs1i8rToz60799uGIpKOb4r2jNNagaLmN4fW3TNFdap4gYVHkZWKyERFaw3JNvcX0VTRWPti4WwT6SWs4cFsqpvyXK0iJVUy1asvMpVZ7JQAxQDOsVmnDZrwKJMHdvUiAVmWM0Zg5Y5Jk2Wj7zmLktK6xNmLWNMSCMzDEx6mUikIjo1qvUB8jMKVmklZf5IbcmkWLO5qMCz0zKYLBQxYKVWxeZwSwPcj9RrOckMxtzvRZUpwCREE7jCbN4euZMxH4YxISlKbNWNlPdQZnIDHg02mgm4zwsYMJCTMOm+0ZVQFx1aK1a69eiLJRgUFVuXjHEHpxAlGsSm7JQCsMdlHCfsxsPWLeVqMAVTbJtG+CUQeFYEVI5bd9TslF2yLJq1Bq16eRrkgXVhj6XYG9yUilmsYyHPxq5F0qJwCwVigfOCTizoEjBKd2CMHHOGTGAbkwUPtN1OJF1tzpSVZgz+akqziBSsz4j4usXysRSaV4Omltrd5njFSaqRikMgNy+jON+3L4gBmfYuAEIG68vHxxJopC9+DUvrNBGm/biS5TQTHXnOWF3N6ayqHAL6/3rhv7NRaQfuH8FwI0ahQoRY8CqmMkBAv2dT6/fH/H9cWAYgJEI8u31m5d9s2M4EwBX7gylFMrMgSgxC4gawCUOkJklBYKrCsEjnOEVzoWAedTJQSdwOJMDDC9Mi7StZmoZ41WISIzs6/HV3wPA/vljSqJdmNGtrwV4ZlL5hZIeEewT+DQ7U3rkQJEUrueMBfwdGnCMMWqq+jwc/cmI+nmFWNMBjEBMVcWcMlSYdptbUFYpx7zXHBZROa8lcFi1Y55s4YjY91JDBJ6O+Prrpqj7EWJ2rkdr7khnCtfTRYVZ7C7UAuWPQL5H75dtr9Aj8wyChdfF4P1keqd7zqiTNZlWIREVetgma/6qLxqAn0xjYN/3jblSADKnVnPqX5a9bXXsHghVVVUh0RZVdJ5DXCYSahOzLFnEIaaknBnoZ/3hSPchi7ldIg0RRnIurzIkA5FwgS4DIZi5tVaj31wWP3rS9p8bvPr/8eSELBJgRHiuYdMpuQzauDHPfnt2DlR70Zg+eeHH33U+hJzPCqN8kuY+PgwVv00em8kaGSTnY8AxpTMJmPl2Lh4JGeEZGb6CqRkzzRU1Fy/54tRurB7oZC64B4QDKU3r6SpdUoVW+kqQpnxMtSKCZ1xyuI/Sd9UNzE/jD3dHJOsMAnCv+KvIhK6GeTrfpqL1kfuwPNtPq48KIk1ifSHRtz7K+EqNeeM87lvbrtfLLz5dAdgvfp7BzEohNm6f9wZgA8TGSxMwZQxbIkNtRMFlolbV0wBFlMQa0AyhEpyTUYRFd0enufc293vvm0BbixmVijYsfZ2hq+Tl2YnRqeD4EXanUqUrnvTU7CwKTekcW2vbdEdbmulFKjfHbGRiDNv3vbgRTyF/PHonok8/+wjA/fhf/tf/+R/8w7/38fP1r77+KsUr1vEMxkacJdTjqEFOfVkBa7dtq3K5JNzTtZGVBaMRwXMsOCFwnkkRzxFXp3Ln1K8d91s1/Kch/Hyd7/f7movRs6inqPXlQg/zMcZcFa5luFMEWGJjUObIUyFAuQFppvAPrLe33wB4uVz/0b/zb/yTf/IvfvXrv9n3/MM/egVwoc1TI7lqsNNjKBUjnRE2KnAtJc3M0+smGv1HuV0PIsPTsrTmR7bU7+fbWV/LqSI87xpfxKgfqTwYpDMfjogCkjmduvW3j+6EwhIzM8zqkSOQu3V3cUJd/wn1oAgPx+nP37JdhMYxdt0tyTxq45+Zw509hZVpW56kq8fL+3374S1SPr6+/j4Az1cbCq/BPC1QCNLOH2euWYDTkxfMujz7IJISXs+8jHzc6ZV2yTQV6RPQzJQPPB7OCeT/p6Izs8CbACiGuwvTac17immjEwhV0tbee9sf/KxzFBgx6ofK82+Ex4oIDqIkrR+Sk0GUJFzFGMBETbKg3zPLBcigsSYStCLqZ0FefEnO68s+D9V1sHANPiuSdhjPG1t85UHMdNCfiIZixo6GO0WyzvhYABkPUN8pks11gD+/zuWKWFGUJzSkwi+nHbXae8LUJBKnZ6blCpSsYOYow+O8BJHhiLSZDFn4CSRkLgxpTo60tUYlaJ8f79FtZkH3aE5XEfl8ZZ9b+mJb1g9Vp24lP4aN4fUl8MoSfsiszgIjZ4js9AWvlB8GMKy7e2vnjb9GUPGQ566FP+pvn+mbQA11q2509/NXU7+XGTU9/xDaRHMd7OeGXFbg1LPPKDKfBMjzCuiWEUOk7fseEccxzntBl56unlq3dD+kMfEzV+4xz+29u3uts4XP8O/VyM5qKjy6+xChVikVmnnM4O2Msy2MDGLQ1tT7sZJ6HsnBD03ptDxkcs0SA1whaxJMFPBKNasDOUHJFiEzJXmxRVSZtR6zxQfN3rtyk6a11zhricyyK6Rl8kOmEY+C8CHBW/noTx7y8/Dftr2+nin5pJAnQWWptB4wPl4HZQUZb00gDx8GZXE61+BSVoIJR+DpSrX10MaZvLMWS2tenHNpVpXoGAMeVFKmaow9KAtAEZ75rMMl4SmPWPsPzBVjPdjLFSVKJF/fbyItMSdlvma1SOdccx8PDxMQF5Y+cSIV3MzDnw/5xlITtiKezhVO7TczCHJerFyNQs2aKXm/rLVlls4riZlIyzcyZ8n85D+eU+TJMUBORVjOivrho1n0ayWuxGIFqL8VQi5ub3S8X5T3RqmVDuMS7x7hA8EctM8bRJu1fQg13fbXHUADY4xwl+Sd5w1ity9+vIvfXzZsYsAhjQHc+vu2bSI0bDDwodUon47ROXBJFm2vLAC++PHlyzGOd3192ZXKapq6i0h6AM7pHqHtAiDACYkI3pSwBANehtTMRPACCAhKqxhJGWNuYMv078nJzGR9zEwfMt22V9l6uiN6ZWbd2H3wS25tA3NwGQ/TvK6euVKfWYE8HYrde32sqsSGu0Uwqzb93RtwWIDkWcr4sKiYZ2YTOU9bXsIKKMbRzYpcoCc6S1RqTBAEn1yc+eRX1Ks2jkxhiFAi19sSY4xira18XWRmmNd5r3srJkUt4qgcocvdqqpt33x0n+RhrgYpLGsNU8LCqZiVp1GI8BSEnzD2dFUtpRBn2Xx9xuytU+B8D+e9O48GJuG7jR/V4hW5XGdRjOmUSyZK56XZKzBHeiarNlWFk4hUvMt5lVaJfSIGpSDy2csFfgqUJ0DucU1aJISbiLjNQQmAgDMnKZfEbdajCWaNnIKeddPVSiRFWFhWailEBAQW5uTT8znG8CJIC7PwGVGexFVnR059MBNlYdgJ5R96NnNWLuMq2GO5cvAc3/j161cAXLqzVbNSZITzrqAfDTiIJ/BwxGytA1kKFM8odUbNxee1J4waayXOLlpULevuqYFOuocIe4J5PnIjnBMiEtUoPnlJRITiAQ1R1p6WtQNLzpyoBeKkzOltWzjKwo8TacQU3j9PWutZ/NF+O+Msu2fhHtQtL5cXUu3jbSbCClggDaN/lWhTAzIigkV3kr1pXCof9PZ1ZF4ulwDu93s14ZfLpWJxzbsTnzvAtISK53TOYs6aM9MbmIhvx6El3do2d7PsQhGLkuAxyo/DTOCFs4n8aZf+VFVTEQXP0Y97RDC46uDye5f2HYikcLjbDQAMopQRx+29ifIShSmxZXDi6+1rkl0/NwD/xx//b//0n/3T/+wf/6f7FXizEwpYa+HyyD/fwT8xzD/jfpMQS3pZ8UYRcXnV58Tr8r0wPCPqNAgvvO7Z8PMCpr5WMk89z/32vgZwubhdVM0PIpVEpNVco0AkgWLgWV1XkykohACZcCHmOEpQzukSd393ErleL0cYAM8fPn/+2R/+0e//n//7b3/167df/sGH2Vpjs4jw2FimMJuShHIFmdLCExxuI2yb7J55g+gcz8340nPkUVPRCaWbQGiOACUYgsWmiDCijJjhU7QWn0XfWFUUHvqayDHGtr2ISIGlIlyFVLZ0A1KpbNUEHBZW4oVavJulJ5nb+328vlzrNLjuu8BdDGBSco8VE0gIuFdvzm0rLPfrzVq3C+s19dPID9VnlWFHnj9qGUIXZS7PTPU15ojawy8Dba75DoueVqNYAoJlAkNSSbqIWCCyCEqxxsGRFBkx9UcpwpxMQYyYu+i5kp0h4nRCT0oMSuUEnkM9MzNUjt9qIyNjIR5O7yGdZAdWJiA8WfZKxMw1ugbmaJVysmyW/XwmZzso3BWcQSSroYlIOIR4oki81JHT30EEj7NYz9Qkyqjuo7QDDLC5nUlvp4BuZvaEZUxcY7371e2ce4upz6fJZpplg7DFpIDMMLp6eh6aeZzjhSyhWYIgHlk6cyRpK/5FMGO+7MMnDTm4bEELepJZEYYnr5Yw13QRlBAi5NNga8EQikDh6eYeluKTS1Wj5Lp3HkzE+Qu2agu9ltRAEy0+RSJKbG3TakQkPIYT5Bl4+9SKt+UJyomUfvJBUKX8pGcGsRZ0Y5ZD6z8rj9vs+bN4XnVHyEQO51SGUq644nCiCX0hZp4RZuJee4sU4FgcqCrnRBT5MMY+N3JCSlJgjrCHe57nJKKgGkRgtt4XwK1eSamcIWaurMfM0sLkibQDkIMcXrTJSCD1yd8tmQ6KmZAq1PtgZlUGhQ2bVV8C7ERkaUnTcBAJUEvK8UTNBBJuYLIKxiu5ClExo1MqSEwA2OiPp6KmByt+8lScZUamTdIcO0/CVaSfMt1H+vWY+LzJa4jlWV6WNiqoDxCZ3EQADP/R1naG6hGS0HtnyPmvGCEi0/P1kN8zkDpNcBRhi7pSQ5hnPujkysOjqY4xcm1lCtMoZaOrj2F+Zt+Wb3o9SFTBxp6E+bTDzGQKoyerEEu7NycsOL1voargzGBESs4EdkLMI4yBiDGTJcprDGF+IJC0TTo+gsIxhw5L4i11ds1UXbcwM6Jo+xalU0gQIQDKDAcn1YmUM+K6fEYPlF4mKmPJl31p3ggl6VvCFnhmVAhOHr3LuLfxA4CWh4wOGq9NL8qFvafMwBhuw9MSRT8dQHZ10Wgv7YPs1Y5Fmg0MY2ZJqiTp/v49x+2TgkD3ty90e/v86QMAtI9g7da7Gye4pgNgGT1631j37XoVBqAZ3I9xv0veQXSUjuZluO6Wcd11UxCh8j2OuA/izEL/+r2UKemtqNgFcl26J1KICIzM5ilS6F+ygA+a42tsiiRSESNipLSt7Q3Ad/f7YYel8fUj0VY0GWYsGxY/S84rXr5OhieJKP0kCv13a8AhItqmMaK2OgtsCBLmYLAi+mOxPEFxfvdpErvozkkYw8JpTExDFegz80npnIlmUC2X3b3UiQCIdd/0du/brrLoTdaPlZFJZ7bLDAWo0zI4KOpt3/eWBM9gFlbx2jhKunfOZBhhKvdYxN3HcBK2wBq+UmukTMMRNmhRs2s6m+k5fY5zGLFkHUnTGwKLboeliGxNVj7ocIPjYU94HOuMyAgnIq+yn4VycCJtsjzalNnHvu/HcVQPO1WRqFJsbAqPMaX8pCKSTJKN2WcbH4gIrSV3euSSD/TRrg0840uW/iVn0bkcdoXbQAwwEzFDbnac99BJkpuIcrd935tuEdHdckXKC3N3q5LXJ7QOIgzSE0c3F2XIdHhtJSTrxyyWB5+aw5LRIrhSFYlzSjsn8cssrAZveCA6V4INSGVuXJmiFHVETI/drltHkAgpKZaIFEzcKts1Tu5JMiWBVdzC3PHAlFICFRkzTilyNc4VtlbJxKx9jKqXeO4WnsD4Pi/mirQws2pnxhiEyaooSM0MHop4XqPNuQ/zadu+97FfXozZIkaiRq0ew/owGy9bS3fJAHDZWgYNG0A0YeoHgGsNStwyQmhybcN8yk9cUM62+sZZtG2WpYf15Oqpqp+5MCTe7x+3C4CXD1e6fxlmiWi6tbYBgA1HMBELHoCAmAu9dAQ8zGtr3QCQBNBHJ226fDonQ4doaiLc436/saAxS5v2kOFddR+eYwwL9wlXxwjvZq214f2bX3z48PMLAG7x7/37/+jf/Ad/9N2XX2+bQGKu98rYD3mqbNiRXFO0OHfCoirHcauviGUCMiODeOYUmtm09UNAQRSqO8gwH4MYR+TGImQBPhHi0T1IeBvd26alFNuatqYIC1Zg1s2ZBUggM6NEeezLKkUk3UZ6bJcybVIEyBOZtKaxIM8wCTTdLvvr19tx/bABoBf91V/92euHb/X1w2/vt/cuALYmF+JyLkrTSfPmQFTx/iREVkiokU93WH1UD4iee1FaIr6wIY0bY9gASf44woaZn5KSHqIDZtZWwP9wD5YarApV9iyQBKmqIQdDlpE6C4NnaTFSp6OHiQLsRE7KJShwS9bGrmN83fcP9/v3ADal8GjYwlwbE6OMwMItEGHuoZapcimxxhivxL/48PEXxpd7MeFFgUgmiMAmlqJSS8Oe+UKnVC0q9KJAeYvtjzG8Na6c7NNbjsiAmWetaMi5rpjK4Zwm24iVSahMGuRVdDoIc3tEranMwCyYWTkCyqcAYK8hWsDDwI+8lVI6kIg+4nXmgDtBT0hdZFhSMrHHMPOmE+aCSCYut8r0twj3w0VixlXUA0OSiBDq7hYmJf0AIqy8+ELkKzKZk0FMSrV4jNU4GJIcZv5QxVfj5EkqlKgfVlm0EYscZjPBzex8As8iftVRNmfQDLMxDTWRcxL73A9z8mTUB7IipeZkn8CFCRCVE9lTBUYZNDLb0jVIJiJ+pAUDuJ+Q4zVnMrNCaFsftco5RRa0punVpSDSEGGe5bFUBdBUC0rFeKJjhTFzEwHrcRxrOkBCrTwgyjzMfOIMQERjGMKZpaYekiyYCcEitOjCtRlis0fGRMkcqpDt/Xi5Xks7fb/HcdzBpPrgwtbAMiLdjSK1cU1eRq/fNZFO4XVGWEl03JvQCqsq0UHotEfSrR9FHti3lpbvt1tmvry81M87xjDv4+jOU1+mF23Uhve/rZOqZ0ZVk2b+hWdYRKnMCCjeeWkhlDdFJEXVtN2MiMCSFRxQAiQwGKo6xj3zXIaTme3aKh9637c8OXqgKNcCzdtuuAnLCgrholMxI8JA8GFmqDqZRCKQ6ZQkq3cYngQm4eFuFrq1B0kKEIawMGKUM8sHMeUSI624SgRlEB3HcblcyoHhYeViNvfDhi43FlNlxq+3uybUWHgSTiY+e8UanQNMi7QyU34iqu9Y9rqiBwqBak6n+z6fBCKflNcp68x0Vkkm3lrmFByKShg1FmLOMcqF4CAWyZV16O51AtceiCjH6BExXXPDSHnbNUnds14QT2tJm4oQ0q3aeM4kS/fhY9QMuywqWKPqFEZrvJWooRVAT5Qi5+elcvCF6xx2VovrKNpgknvIGWnEMB+qvLWXv/n+68TiNVXlYulTokAk3JAeIwxI1k0WYoYTskY2k2KbXo8gqZhZo5WBFSbI6Ee837i/f7oEgB0WLSSzkfM4fEz30Ov1OuBOCJHZsoGC4uB8+/qbt9uXDgawsTRSJR5jfD3u1+sO4JtdXtpVom85RJgurJsAGJ3fj8N7V+EyO1fzf9l21e2wcdhRxplXbtuFTZg0Dw8/DgB++96D33uPl6tfNiK6vPysBD6EJAa1zOBwBRDUIi0ZkVlJrsumBgWaSrgVRkRUdCZneEE6AEjN9dP8OLo77y+7CoBPjcftdrwFkiHGUaASoiB3AkvR+teiOJmygSWjhCERYJGtbSrSw6tb+d0acFyuW43bRziSm0zidO/HpW0O8uEqS1VkVsiGw02vrc7Hd7tnEgsHyCO2ts0Syi0q2o2Smbddp08sMSPcWR/S68iXy/U4jiLcVlwZp5uZKANR10dN+0jZ3dvWrMYTnpZu6aQclO/HbVVRtF3EjgMUqiiPjLuTNBYV2W25K2vyKiIMt+NOqI/at23bt/12vBeOvxRTu7ZVPGVylg0hOV2RlCiDxtK7VnnQbVy3feGH3WP6o4ApK5WmRJsPd+/FWayHlZCj3/txf3l5IQpjr6m5WWdJQ/Less+F5330y/WaESg4egEdKJAZbsoAe5SBKDOOYFJKxFKVVek/N3ZPCB+SbW2P7aoXAN2GcgNwP47WWgVA7peWmQ5nZU64T9O7me3XFys/MaFGxd0O5bY3BdDadvv6Vlmkn14/3Y5xvN8+fP5w9MIZ+LZtSFg3VZVKLTWrD1AVgJkdx1EP0na9wEOluXt9xe4+urXWIJzpWUz44pupbCKWUbEgm3AV9zEGCfZtK4C8hXs6sWI6b+bSgBljDGgTbVOLNCyrvk83t3qUrd9L9Bulb+c5oylm8rgPyorqnMSv1oSE+pG3472i+1jVo6rYxqwzP4RCVSLi6EclnNXMopSf1WP4GMvoC1KyGMz8+mGvlobDGXnZr0pISPEavXcibkyZHsfMsKxSD4nGrS7yGvt0cwC77nMKWW+TkAVUPkRaxHs/3stwqO3ly9A30/43333+2QVAxtg+bHR/Qb/vxrON58GNmcnDhieoVWkSCeXK+oVe97NgGpHl7OrjrY791lqTbUXrTS1xZOzXS4Td+l2EqKJVoJBLev/mZ9++3d5b2+dj37QRRPjyst/622/+5F9WvMB/8o//o++//uXIbyxvUdGtoE2ZZOZ3bNsFAElz8+GWGZUTWKMQ877vYp7mOIZfLpVhpsfxdrm00a14pWW7U073MLsr4OMLgNfLx8afPWRYpkplenneLY+0vLSryutxf1NmAB9fr999/9cq7daPT68fTkOiqiKSIW1rVULtl0vCj+PgxsJqM8HxspGkeOQhHFOL7A5kiPBG79GtcXlMcNw/tvzLt79+/YNf/uqf/8Wv/vodwDcv+8v2mv3eGDHeaUrSaBiaNCIOUGoAuB3v+75rxjFu6VQremEEQTjvt5vKDrrUOy6p0jiP95aOfbvPwAgVluM4PFxkOauZhpv5UNVt25Z/ys06ZYAlhnm3iRyTJoKLCiOH3aZIm2mYJShZQI3lCmAMsxSn3i4DKr03AOAXovYv/+LP3279Z7/41/z4bqaGRrPbyDwaWpJXe5nYIqcY1DK+3geA40aHvYr+UvRjhrvfa3hWEpW0BCZnJ4ERc6FaQ43HbnHOOIwWOpqCpqihvP/D6ukqWhE3/XDZ6wU5Rm+tDWDcj9JnFdHd0og4Iu/3Q1W1hLjuQswix+hxzFVHLGlkxCCiy+VlhTKaiIRx+ph3Tca+N4DNfdixPDLlgMvIVN0igiftjHz0hDXh7TplbWMcxAJpkQFkjZ6OUcPc+vzbvpf92HtEJSUnZVLcxg3Ay767+aZCCXdMAoXnxOTV+EQrdhfDMsKFUqWddkjzIJKS8k4tiUdQCuEirS847rIQoqLle+9lDSNK3TSZRh/ZUFebmSk3To/St04rSiJGuI8xrtcrEfXjVv3by8uLMB9jDOs1cxCSTCfmbVNE2HEAeH19sTUg81zQK3BENKltYT7oVDyVrZHWbQqdhLj2D8wQsN8quJp33pyzSu3KerQYNf3h4qTMBPRWfIAmaC+X+cjdb2bWWrtuu2X0PlaG1HSXWEYEylApKqMPIKqdLv1FRgJuFVgmPLdo5pBKR+LU8JlUDqL5XE07zLqIZ0QLc64513Ecblm2a4o5TtJt6pLaruFWK5fR72m+aZMIBmxZcgSMrNxTb9K2Ei65KVJYz81EjX7ABFY3O+7v+6Ute6N2OzIQ8O0yLVT9MBAKXjPGKK6dU6ZAWQA+jtssU/drZbas8PmJdkJkN8sg1emkK5e6KiPy/f193/e6xax3gKTtZgDTpf7h9/eMaKpbE3OfcgjmyBTRTTjGfasONlmgfXSR5hH1jm/bZbjdhm37frnQOPpsAZIokzMQFZ/BAGjb3O7M3G1sTUoRQCLH241Imm7dogZtrbWKfkLLER4rSkaJiyCblsy8MnqCEpet3PTZ9g3A0TuIVDcfRpl7a4+JbUKIZZkvZnRaBosoc4pUhJBZOBBJmQJGzJUA99GF0cctyesD3GG9YYQ3sDOXBL67oUdR6rfW3K0iVyLC+n3b9OV1N7P7+w8AXq+l6UiPPEbUWX1/e2+XdhW6f/lt3G+XGRBpx+09zXbRXXQrKZMPZTBTD3fo11sM2wBwvrbXD1CJMKEZqySUzi57bkTjeK+XEWRBedjYtovwJtOgPTL9uhNzWn9/2V9qrzUwPI01CSEJ1ekGuNl9wFvbIJPuxw4Jarqbm+dcYgWTA54WfYgiYwDYOTUt37/Q+9unxIeWrzgAcByUzkQYIyLaGpSw+YXYSiY4LTIeES9C/Kq3ca9blEam49q2TdvIuMgAoDmoG6wnjJR427/c7gDud3u9fnBKLxtIYQU9Wmu3e2cVkeIKgzMvTQE6jjdqG+3VGBwhl08fL7+5vdu17dsLGQN44f348v2HTx9vNAwu+wcA48t9ZzZ7H8MCXDdI5Ye+3d6bmKz8veHdKUsnYOn9GCWuYdI0U5HP23ZEtzcD8PnDJ7D+MGx8fecXIboDCHfhJu2SrWZto/R3hLgw7Ynj7cuX3/wGwL5drp+/ud8D++X68vHL/fidG3D46JlSAv65gl2e5BF5knBXPHitfaCbpJ4A4snqFRKRBylQRIQ4yTIRYStCcvMsRJE8y4MBeI/I5Ifj0VlQjqwnB3UC6V4qkCmYSWSS1HaImU/HgbsQxVaOAAAgAElEQVSrZGTPCfugGQCpLZmPEaobb2U3CLdufRBcF6GtdgVJuW0t0s5lmZkv3hJlImacXrIqkZRsNBZ7qUxWFGEZkxCeCDN3V37Ef0jyTFchqsjZMuD4nByn+4iInHsPVRVtfOtvSjqzfKbTMhcQq5wgAqIMRFgsv2z5bCmLwjWLkloOeDiLEiWt8IvlOMa5DJxD9BEBuCdkeXSFohwfkTO2uk5YabYAISSiZwhsRgTCjBaOcRMSkV2BPZVan3idGFOHmWfIKyXMp+v1hPyfLZz3iqJH2f7d3cYgIknZtg3L42ruNdeLiLQOwFwagZtEUGYMO+opDUpzZ2ZKJ+FnOZZnCGDhhd11d05sgDJv22Yrv6OWditdfELUxnFnZiFmYdW5czDrmVJS55Ogce9HmKtq0bOnqnyqnvMn68Gf+GknQB7qmY5Id0BqKdWUKWgyaiOWLD8IXvGZkbHmcByRXK/1Mg9nUEkTs8zdK1yNmERaDCdOgtPkIHKCgzeQ5DH2tby/DWvJn18+NeP3tzcA0qQi2MJjTSBBpbUmBpyi4hqm9SbSPTLTmnDJxyLCY7TWkGxmw/sy1XOUvI6nk24MR/bL5WWYXa/EupX16fb+/euH6zFGSlw+Xv7H/+F/AvB///M//q/+m/984P1+vOk+8cCMrJELMcBc9dbtsIJqTTAjTYxIZnTr235p8lLt0VlhR2CTDT5ZUWGZGXDKpB79simAw0aTi+j16/E1PLsbAFFOgmWYJ1KbvoS/AXh/f0dkUHx8eR291yzj5fqJSO792PfraR724Ey3HBrqCGQB+ZiIQqJmgjNI23lG6lZQreN+jFKEiejPP//sl/TxN7/94f/50z8H8O3Hf+Xl9z5QDpV+v31fAs5N9cOnjz7C+yCi+lTbtoU5MkU5hYvlVm+lj2yiierBCm0yasUvIgMzCMmf0jjsiWsgMoHTYxwLCuiqShACJyN9BgYSTUtVpqdHqcdXLI7mhArVhoQIQtSCDjePvAAg3sNf7jf/9ttvlEfhPtODoiF925QoMySiJEcfZXsNt7dxDDOLFwCOz8GfM1/GQPCYGmCe79rfQoM/juS/9e840wW58BwVrEoshTPcp/MwzAu7EDM0QZOsD1GRy+U8Q9ydSHgqV6ev4fQEGYqEcjwDOyZkn6k0AWZTqXPaNB5p8dUrhM+QV3cSBqkIe5IHeF6Cw0cXRdNNhKzfq95K3jLZV6RX3SuXbZOg8mnOx7vSsspvLlDl5FbzlHObkkGc02BPKknhAXcryh3xptIaAR7hY5l5VVmCCcmO5ULIIGMmOFy1ldrspIGeC/n6YLUTTtQGl0eMFco4lKXYDbPszqxDtamoSmZuy+1cQHJ3D8wlf5bUov42YpYEcLvdT5DayY8otePrx5esuq4YYRNhw5nJTc//uAjuNK28Pu2jdfRmJud5MxYirdJQImIFpkxD0kQCPZk1zpCj6/U6x9bDALRt30T6QE02K99FpCIJ3QtV6KNKpkhQTDNIQKWsNJnElOmljlFVQVbIfQCV2ZyEErBQkiNPAFyyCDF4RkDUnoNANSWg5Sgqzq0qC8N8+kPPIBgR2lUQaX0mtqSHZ3BmLj5ylhs2Munxqi9TRnimuyWBJpckhZgFAg4Ri171iQavPGNeAagUTklzNs0zJrxCrMhAPnyiJRE8vVjJUgqVMWsbkWTyhPdecj+RXSBCbBlx1mNEnGyHqarKNrmW09e7FTf4hMoFAe7JlJlRUasTyWcIBsfDfkfUWqsz3czKccaSrK2JMh7e+QAj4wTo0BKngHmS34Aw93GrqQdFno/lKVXzDICtGuOZczTvFGHGEhoTg3Mmw5t5LgzTCLeRgWTZK5dtbWpVhCPNnfwxaWNOFmnZZzwkpWYms6RHeMKDm5QeymK4ew4kRRHEM1O2xiTH20FB9ZddW+O0/v5VxrvGTUbpnvJFUremLEJev2i/HywQkWAyDuH8brwDON5Hd9s+fGytFd6viOkjvMkM+inDb4STSGW+iGDeoQjKqC8n3N9/+A7A5ePHy06OHH6EGWGSpLpZUEjT6tpKJdVIBXwc3ZM8vRT6SQRKYlEC0+o7jyPvd7bbq+YlbUuTWjillXsokRbO08FJdj+YmbJuM3oQ0zw/UFzb5L/SJghswopwhvV3AC2VOZKTWUkQMUWmzOw+cqIVl02D2BMsWsFdOjGcNaQ2pN/H7ZoMYMs8xt2o7URJ4vOwx7XpRRVprQlFu3UD8EH3zPdtk9a2bjPwYAxnpn3fo3eRpRpCAFQI2cgFJhdhlpnCkEMjL6WDOW6fdLvul/egH96+3r98AZDtwi8vEhHZRKjEoj76eP/a+7ta/7RdfnkpSD/b/Qe799sP2D582q4vv3MDjuIbAryJEoRZpgZJMqKMGRAhnlHPJcaloDLl1HhMZnhyBjNXtLLMqIdllptZI9MGWZgGIl828hmBVuJDn2j9EFEvzgCJzKCvJGaslLXaVd5ut2TJALjKqlycBQNLkswgNeQjf9ErFBWMbT6pQEQos2o77nPoVZt8ZvaQcJ8Ai6JkQUBxWtaJiZgzkXV4LvF5zUlUyd33om1xevGcq/XJWUeiCLVMROrzTJ6FoDT1DHNbTSwsI71u85kAAlYiW5F1J4KRldi8W0TxQM/dO+Vj4PGoSk8Q4On4rCphygf0p5ifH7XWlUoFPTETlSlL7IkM8IwMPV/4QAaDwpymcpvNLKLKoKGyTYJ9ATKUzxJNRDNrwDH9MqcrAcC+swr7igNsTQCt9QsoI0+oRxAT0hmJyZ1hrvAqeuDpn+uwSr44kWMq4p6cMH/Q6WWZ00SEZuJmlPZ7JdI/CsEZ+iaM4qtPw3mKFLx9Oks33ZVb1ZrcJNieZfk/ccGd//AnTrRMCFFGeBhCAGyiGTbMeGaf02rqQMyRP2I9Vi1Yr4Cv7NZyxJYlmIhWr8iZ6Xa01jR1xAaAjcGiCEZ88+lapcbtppcPF93brb93N74IgFCMGOgLUEcNQLCWK754Og/5eoZRIq0hhHmCx40wc4OImXfZlp6WnZ2RojOeueKZeu/EPLrDx8ePHwHc7/cRThxf3r779W+//w//4/8AwL/7/b8d8J9/+23yYf5ewiWBV2jFOS+YTpDqx8mJ2sSFILLGiEjlMOtlxmqtCV+E9n63MJkkulTFXhR64xvaHQCyHUNAwnrdd/369gZguzRHsATl3o+47NdCgobfXq4frftFP7wdX3jSBNjdVJhrNlt9eFqkMQOckSAeALr/sNDORNAyYoBaMpRh7t0PVq1VW4xEcqP4gxf//uftn33nAP7ke/Prx08frjve9Lrj+A5AxLgSjvFOznvbx2EAGoE0u2cYpyN5LK9zMAnnliksoG3eC9QoaMMMP5gE+TXFBsJqAlg4wOVzPJlwHAGVnYgCg3gN4DiJGgDhLSRr7EcMyjAk0imn2YqZVIKSery4Y+pN6PX739Lti/y9P/qceJtjQYdq5A6I3y2TPpN+AvDDm3y9v2vb2/UXt26JjwCIfs7tQyIc6dlrRPL/+39BXB1FZLm7Ugo3OIdEP8ICnGxI846kbduIqLrKqNTZ8Lo83OcwgpnT0yyJSNqEIYfHiYp0997HTw6QyaFbx9S2bUQC735yBIkqQfa4+ylMKQbeTN5BNt0BMG3JZzIo1RiLIoWr0RbPsBkaXc0Vt9a8JEhlIB1jkvOajn6v86RmAtWL5zKsMWlmmjtF6iKy14hctFl6+SNWUDgvkw0EnFOxkpzMyYTEqZ9vWsenSiPmiSJmD0swCRiZFYJQ66I6YMfyvCx7WtSB37aTZhqRQVGYzR+n85Y/n5a9nwZmpHoW/eTEudDCMeaKOqKpuuVnJGpE0Ny9Cp3JJpnClZaLBb1DEQqJ6MvXN0deWgOw7XuN5Mt5e9pGEmYWrMKsoJlRTSRC3ESyKHr5SPecsUcPFn6ugiRj0llLIqTMgJu7J60c5ajoh2nWyMUAIV21TVGWiklRAk6rV2p+XSLCJB5p4bncsjOLcGLPsixvu+4A0o0e2XGL08QpoKzeuzyZoMIbEzdhnQMOsazoo8XRnOzSiZkTkRnInQGR4spRBYjWMEVr0kkcafO/zPDw+7gLEQnz4lNaH9mykTCIuJRKZehBcrHprF58BhFTmBFL22b6OEGO4xDQqE5iuqHrNfYIAvNTIEAiyTKnt262heyWJDOOkFJOumSW+fNEAhOIHqxfLNlRrnUpAZlUwn4WZlZ3I+FYwasVmccMVqJJbZurXmZqohErPSBnULebZyaW78/dI+awTBaM08PKAynEkLnODM9y8RzH4WN+hxkkIk0kiFTExyoU1wQwIkhQQkhQzXQoIzZSKv3yuLvd0b9eOVRDyr4UsYsyMuIAdW0EQPRApLoCujEZBfYNwPfd78c77bs0NUQpUygZTMMdHjtrcUy2JodjhBMTa/IsJJwAJclkivj247WMvd3G4YeqYGs2oh6PIncLa22XZ94wyMBOYlzN1cO+pAEicATX7+vodL9tZFemLSLHzdOqbwVmRrfMMBww0SLtBDKnEQPTcPfeh26VDQMhiDKF18ZFZ1bZ1GLzZPXgtA6lRzJxOUnnLSaVXlwK4hUXRTM9mhljFFdcIIjcHIrKsaHqWx2AymEj1LXR7X4AeG3kPct/rpFLVeFE0og8U2kduJCIiArRSVmC8RkkuUKFJwMBjbsbLDZun6/ymgzggMe433/4IVhItZ4ZDd/saOm70AeOD6+v5au6D7t+fP2hj/fjxvS7x+CICJiVYXwlZmBdXcIgIQimkwdCgCSnpYVnoe9YCaxmFuEnW/gERk6sDhfPCJYGmqHORChn+HlMEyXRxCmVfw8UzA/YuK//RcQmSvOhESImzAPIYso9WNSTwLJiotaoNMwtlNsYY3Q/sViCC8pRkzOOJCqabtMy007PpCjNa5uJZl5afXXDJy/nXHqYWePGKvVulQMQwpwyjSAl7s3FUsOPKhIweUZVZkQPOn0NH1U2Jl1+SCEBs7p5RsRUbm9Fxq8JT+Uj1gv/xIpfWyxKZj59vCcjf+Iqa7tF9fBpEhFSSXlFoB9HrbYoicAPOV+NpSk9IyOMz7DGgplyZYzPquLM/oiIGoGXJoiZm2rpe2e1pHPQwE/X5AyPYHKz4zjqg5UaghLDxrZtmBoWLqSiZ1n3qUb77hHuhVli5kpRQWZr7axIqhJNj7avqKqFttpEmcjMSpkmzE8hxPGsVzoz4RdigJ4xdWd6/DPIp/7hcxjEfMV+/MfOjdpKUH4qhZOEGVRTpDWniIgwc1EqSeSSjWREeERftrqCAUbVgyu0IKq+JogQK52794iDiRjBtJVu2IOEkTyU8pfffv7Vr/8KwG9+fWz0++11vzuTHdtOANqmPCKShTlpGSZ9JLA9HQUT/KYzpHhjCu8FJ1vaDQehtTahawsrQCRuXvpkZg6L2+3rp88/g2jBSqr5aRfedvnv/9v/brvGf/lf/xcA/v4//Dvv9vVP/uJf/PIPfr7GQTWRnLa7wGz/Wnt1j0jP8Nr2lZU04WWm9QofnY/4BmiB/JNZppNzjtiIM0O+Hgng/2XuXX4t27Izr2+MMedae+9z4nGfedM3MyvLZZsyGPMSLfqIFjSQaNBAVAsk/gKEEKKBRB+JFiVVlwYCGnRAogQtNygeBtsq22SmnXbevM+4ESfO2XvNOR40xpxr77imQ4pGRit04sQ5e6+91pxjjvF9v+/47O7Vt317PLs/uevbpzOAly/v799bDqe7t0/xxWffvP/y+fFQhlQNJZwubzeYHJcFwPa0gfzu7u5yuUitV0wqQ4S5VjfN0rxfNCgADqoc6/A/hxAghc7nB/W2EBIWu4o0de2vny/r+8enuxMA/Nlf/MWDxW/95g9Z44O700cffg8A9QeDBZXDaVlK3S7fAni62OlOyAPO+x4kgpJLt7M5CixD2oNIQzcnIWYZuBmKa/jlvvLc5igT7cRehIOkIgCyTBMezTqSDDwLp31VHEc7ylJlwivJSEqowAuXtGz4t1+fT4e753dHt6/G/079HS9nO6scmF5ctjsAXz1c3p757vnpbn3PUAJ3AJheipycSK0F+0AF+XcwG/9fAuC/u3rAPXpvE9boN+G4o69duWqqC8sE/dQ6kjJtgDP2jWMk9YrUyZzKBm56B7rasBRNJm4m9eS/5nVWdZt6z5wYe3cyqGq4uHuyPWqtIZSb/7a1dL64I6WC3tPvWQEUwnAr4DYYgkUkncR7T3wmXrkbgom5zOIyyB0OhydnavggUulGTtdzB42Sac7f9xyuPFWOQc6Og8mNL5hirMmVRVVVe10X4tE7Jq60FvJIIs+OD98TOm6X913i5+4VlUYtC465Lr3T4I7bpGQAq/Ct3O+W/rDzj68tj4SQ3eS/jC0s64qMscBVa+k+Wg5ym3kRwbW4KqZIFhG56e9eiZRem5m2LhFEkqaPShzmIsWdYlcPk+y9S5qjF8I7790QsqeSAxmUIjMPOybcLT05gx9BoHlt97A/EUmk98irGsoIduIcWWWfSKQAKCQzPi8WKTOAAwypTJktaPNsHxGrFKLQmKzX+SmXQamTPQzaKSKYghk+rm2ObubAaeCW3MuyEIJTUzyTbhO3z5ww9LxudTt31b6UupRCznETwU6RScx19zclGMsRt0idvQTa78kRBAbq76Zy9DAzk5lmmLqhG/2pO02pMIgiGPlb5LakuUXD3ISwBDGYmSchxfc6FuB0IWYSDItq46RmmANYDiu5Xy4XpH559IFTUMnKTkwtpcQ6lkfnFCXPkOxIgA/vmqTbQ5YIVS6p4HCEg9ytiDBGmJp1D1fTZhbRdVmW3Jh67xo2mibwnmGUy9LOjQBxv1tle3oDgC6PpE/HhQ6sC0avrpBXBBmaXowuaYcpEoFMQVEiriR3tQLYQgyzIp3sfycKEXdt2xYligWAtR6gxgSqiTjSIacKLnwSVPbu7Q2A9vrt2+2siOOz5+vxFD6D6motMlA4ZENIDDdzs0oGyps+abXZ0iM1UluhABaiZS0nwhG9djWeyqk8VgQKscs1DyjXkHwMctgzErbgx7xlh1ZOl1oRvnkTDItidiMtTDWYOUDCFcBSao8+dsOue4Je9oXNzOlmUc2EAUHNdQRg8g6WcDEgEsHCAC6Xs5k96mNHe3lKAyCUIoQtlNxBIWUcxzmTejNFENeNz4yCACKNIehi9pL+jAgiJKjD3RioCAEKxkz4yBWMg5duzrBEjzE7Cq/Mp0X06WnpBKCb14jleJKDxOP58vb86wcZRaL8JlRynrVkQBERMUJMd+SYh6eiaJSVyLSRwWRnKbe7MqIQpeaekqHlUxIc4TEFnHCupZh1jzk9ozBXM0sr5lA6hGeSpyR6I3MlSy1lDScfqFfMPGFqpuFUZNpO9mkVYz0cni4thzyRdl9GOLr7ISt0eNPuM9hvtuwhUn0EdEVGye6hoQImz+TXXbLLSR0h4ZEv44TgbB5jxtRLkb122Q3kU9aeQcTBVGROaSoiwrkIiHKHznvYwYDtTZcrsps5Abk6qvlEuZGI0HQVDQWyUbIEbydvlJ+v0R4dPwXhkTXuXLWDA+lRyVErdr1yBFJYPvtBFJRtlwyRAsCC8CAW5mLuOkjaV3OKmiVOySMOh0P+fREhZpu1YGHOAFrc1ve4Kdd2vlr2JmzGpgBNPWmWTpQGpKArDRszKji3ZDOzlLQQmWlK0YIjQ+PgwRE6w2iyyL8NvNxr/dsmxZRUcd+aiIjU4bxtLTt6LOw+Jlo8FzOKIMiIVhWJHHmOfJkxQGPIpr2KZNR54jYyX7cKNjUEDzrJ1GHkqjt8ECIytqC4lo9E2QNyV+ZCxLc7+sLEjPDKI1Ie0OCqC/mylLtVAHz7uv/ys2/ae89ePF9Lxdv+BsChO6dcKNhsoMWCg8tYjdwHenb4yHIXRsA8B54CChJ3IwoEw0eqbkTUKqWU1jTZN7XWKBRB5/O5rAdi/urVVwDef/nc6PIf/sf//v/2h//Lf/af/6fn9hrAF988UI0PPnq/WWoERsSDY4q352MXSUdNQceNdiBCicmtc6l36zLSEOGqcLIh+sjtlyKiWVAEG1OUlwD+8vPzF3/19uXx+WkVZk88yueffy2H75fD3dffPv7lLx+4vDjeP8th3WaNQroqQDI2v8YkRNH7BvFpcEjFfgUEQ44DFhAt4UJUHIuNCoYKYbs0kcKVAG19Tum5LqRhv/jbn75Ynv0QwB/84U9++pd/8Wc/++sT8Y++9+FHxwXA954fjwstcmirwDfGCwDHg2/6ikBFjgPpCDBrYHOPhSNcMcIeoAgFLq5CcfA6+MSjTclElIE7O3Ck1jUbzfkWmLnW5RZNivGQCiEY1FRVPVXpBQKEMDFJCCTWFCH2dqaaidRjRnR+PJu+/eEPPijFmqqw5SDaLALF+Mjl5XZ5+dW3AHDR5b1PPllPxzdv+7J+FLoCsFgt2NGcuoWnY+JX/EPic7dKPBYIGu6mWR9LYWbwPvKZjZwxn9bATBXJGXaKcokBGkg+FnIPDNHZON7nTZPKRMEQLrlbxqKrbRGRKK6cEo+INSpTO3A972WHPAbbvxQWEDK4xiybs+Ng391KhNmYRcM0BeB7gFMQAUSQrTViLiKpAYGZW++9m1kpS7Z7A2NYqqGO2AEoy7LUuoZ31zZupFoOh+LO1jNXZPjQchlyT80ZzbQBxMipJZG6+yCGqiUPpOrTVFiZi8PBY6Y3mFhEpSTJ+BpFvzc4+nZjFMohA0ZFNzamiVqE2N6kGZOlAMc70Q8xixGe+RfX5+WdxE3aKdcYXpvrS0oTI81Xlfv48Xg8Xy55tt9UQy2jhUUk4opUUNXWbZwMc67j8PDQNFB4ivVuuj2j4syhu6dhN6WF0y2QozEzCxBDhswm3zgN7MU+kKhSPAZVKgUFw/7sjsj87xF+4UMMC5aiZvlQgN0wkpiTzgfg0lsOddzNLPRmphVsJVNHpv2ZGe5EATPLLX7Hyg4/ONElW/YxdA3kmWcynspSk+VMBJkPl4MoI44T8w+gCIsIKEoppZR27nnbr3VNV3VTTZVHfreHIxAcXMfuG5l5QdTNyux0JCaAA5Drw/6dnIVr44MJYETk38atG17LQhQZIU9SdhTosiyu1zR4R6iGudG0jyXTGqDM0FFVBPKU2y6bIZxYpICIh7SkRHQPIwTLtOTTWNDSdaEjaleDqQrHIBl7cpQtp4GjBeP5OS6lIsxMQczCMft6Ae7moOAyeljNuysSDiwitXDX66yRhEmYJvt6az3cq0dxk36Wy1sAi2+V9dlSQzfSTdwB1KAFLMGr4EJapyEGRM6wIGdyp6dLAxC81Lo6cSY4TTc1gkBLoUu5nJs9XACcaqt1PZ6WS9tCJEQBdO+LL+7GGnHp/e2XABhPRwtn8Tev3z48oB7q3QsAzJUEcLCBMGe3EebRwiz9HTk1JGawd2W1dn7M2J2D+ImxeKPL2/C2IJBQnshgsODkNyPrFl1qDYy9Y/CU3cydzI5SKKYyLq1VySidoeaDqR/wnDvOBnFysjOjx2CWHSXn2dSIPPvsghsg4LRyRGsAQkVoKUFkPUyXOrDxj0/nEMD1cnnEaeGlAjg/nZ/XSu7wEHgGcQjCzSx6YVDM5CBKFf8sPafmzoOMIASSwjn0TrKBWbhKSGFOTbFiC+cP6tEIzCijK+huDarVqWgDNgAVZO7n9oi6PCuFrf06pqjk+lqG1nAc9pjZ1TLDLGDhV9VfxBjnDs9z60Se/oNpBLkZWezXt+cBLM+xGXA9uD0J5maGan4x/+NwaeRIhOdrSwlpkBFGfgdziYgEQBGROfb926wk5Ep9dDSFuLKAGG5rlZxa69S9MxWpY4EeZompDtiHWlMwFpSZtDTdKBF1WVXVu+bLXaRQkZx0LdPakD+VQR7Xqf7hcMihx+5HzeNTzHD0fWi2+1Zugrjzac3J+ahhxnqBjOYulLjRfUMNuh1yTgpjMHPquvcvXjWEhO6Wm1wpxec3XIUtpZgZ3Qwc9ynT1jUiGMEsM8t2x6/YO7OjXangmk65vKl2pvRtivCtvvEalp4HG5F1XXM/CyB6h/BSqnWlmRM8HJtMJd22wKWdRWQphYmQlRCP3UXNmIQ8SOj2NSTCXkC7b4VS3MFSa2398h0i+r6jZ8Llnpo+wvNudBnfmcGWUooUomjW9jHaSDumq/lopNXY7lGSmZEu1aOyEJGL6I7bIAJoXdfrJMQxkPhEKJJ+h9tc0gD2ZEeuhcN3V9QVU1f3zwU1kUpkCKNQsAf3jz94AeC00puHy6tv3zqtz55xVjBUD6bDYl3rekgTRHS1S4Zg5m+3qUOmUc7lhuRpMAGXDBO9DV4lolrXNCv1vuXttG19PRxev30MKQY8f/4cAC34B3//7//D/+kP/ot/8J/89j/5o28evgLAdUHF49bu708U7N7ycnU38QQGjZ1v6z0fT2YuPCMeKWAlqAO8UAXXtJo7UOsq9bA1tWi5dBUJMNQbQTodn/QE4I///K9OdPjNH3/04uBLRRLsf/LTn5f6guTlm3Nr/kyOH6Ce0sph+rSsReSatVRWYbKtdydX7bn7OjwCTohw60ZTJhbkEBAY3GncTiFSuhLTAmjTliGmzCjVmUz18bQcPn5+APAv/Qu/89APf/QnP3/1xev/8w//lC4dwMvDUhmffvL+b/3mD+/v1mU9Jla28la5Cy0MpykiIzCFBbqHIaa4jJhrqUVKKXppO8kob+aICPPbXN5r3B1J7vnuuzcn80beyfSVWmLkACTyJUfAAecRSUvsdqGMeSJXrQBeffMtyN7/4L5fvnZXT7cguVk3Pnh5dtH7N4+HJxUAtN6X0wdeS9TOy8tcjE0RgFF4ZDiUzAX8/4c/RKl38DlljZSPJXPE5wW3MKIAfFdq7MuIu6cHe3/G8/EhcATtw9tbRUA2cIYsrawAACAASURBVFvzfd3bH5D8pEopqf+anCdhLkzCRRi8bXO6HprdGKk1cYzZxGQqpVguoNMcYcThngCcLMwQHuHkcwXYYx0jgrh4dCHZ2xBpSWAOtyFymS2DcHWPTMvKc05YKHiJcJpxtZlQO8A7jJ2XNKlckofJkTumTiSHShDej+nhtJ3bsiy1CvOSArrdSDobCu/E8uVVpRihtvSuiif2Rtdwc4TPGJcxpeDv6p5uhT8ycQKpnE3MfHaKrxAQ9+Spy4TF7gk+t8nuOTy7nJt5ZBROGidTQZl73G1anxB7unTcACwkDs5eFaYZgcO5lt63W/nJXkTt3rQxJ7BOGbZSKhO1rWEmnUYEIMLjZDvQHrFfYey6FbN01HKqBbtbHQiJoIXT8Jg/lZnH3FhH9WJmCR1wgt2QSBjUe+eSqCmZ+TLckHHzRj723P3TdyIpVHa9SWQaHO+azSwXUwa4y2zDnQMQBFFYbxrJHRARFqKh7sTsXjFHWO/qvixlp1qkv4RwtSen7j0VXinj2p8m8si7Il+/iFCmXBG5u7rTrDOvuTY8E9CDem9Elm2vfLObOihUlSHf6ZW8a0WMXQ87/Wjw+VDki8y7U2rmqZmH39/fA1fnyzVKdj4yIymvCJgQcPNw9zYpMyXrLNrXTwBFyLuqA1N0DGapCxNt7SwiTEuuU4wgKrWQSNlVvaUUkBAhgpxGARwap9Mq2xbtyS5vl/YE4L6ish+xNb/AenJtF2JWZyPmONWShV/vxmUlLualOW1OlzxElMrrAaUGScx4ZrXAcQEgyxotVl4ALGBpvfcneVYj/fXAIrVAxNmbRj8/X4cpo/DqXM7dX729NFUkbYA5zYWIUVnnwUThwRRBw00KUBircmvo27qdKxmAWqiKoj/Z5S2j07IkXsp8JEbn6TKHkblqpbGIpgwtIsw11JjY3Sh7hRzRPeDjEZlZZcQsQrCRT5mNkjxVzewL2WMZRHL4wbdrMY3euWadNCptcUGIB3qXpY3Gx/ZUjutKePRMfSkALmpaSqUoEgQP6+P05FaYC1/b0wQphYk9goLSFQYqIHeQU3D6JMZBzS20M6IUKmXY0Jq5eo+zFjCY2HjylFQiCoKLZ0CkLCuEeusipUhczr9+DY5h1WEXlnG4uo5ueIcwDMkWOG8/y4Pc0C2PNj1RquNkHONxhRuFDRpchKfDIzWBtYwyLiPNRmRxLi4UV3WrG4YoAJwT2aAAZT/TBdq9d6Ol1FoK3TAOmJB+KFcfXjvjgDuiNanrkCl2Mw9mYimcAYRA65tFlMrqBhoJoPvAijDU1HshmMddhsieSx0gjzz47Ovj0JrS4A/6kHUM8FV6gWKfiRERw9zNvZQyCyNdlsXdQ1OJMJLbvbtqI5BcR3OeKolUMAKjwE3FIg/dMrSPzPBSCpj2wMXszRMQsLQ3p9BR0vAT5IRQxTCxc0wLpUXZRShgys4i+OqASmIZMyNcmHxUFZ6+e/du4aUst/LaFE6P3pOqITh3prxtRgOMumpaPq5pfBG9d/H0o8bssIw5IbMUZtsFt1yIhImD+jUOfSbkuRub11krkNPOLaKbhSzXUBp0GwwfY1z34HwBTXW/wxlzIuSeJil3B2xPhM0KwKzHzMBm4ltjzq07eoqnmEvJcx0clYU83I0DuxslQ0xlXYhoavUzczz7hc67KwozBpZJJ8dEkNIUxk2nLNPjrLUenVAS/FlDDI5QYWZGOsYP7x3X9e7Nm28fHx8v2mt6EF4UATkJMqIqJ1qq2+PT/XHlHLlRjIc/nCwoPDFgwbtWIsKMIERjO2FmQ2zbBtTpS0C79Mv2dBTOOc92uaQP4r//h//Df/Xf/Jf/wX/07/7+P/+7rx4+e/ZyTSvJube7u/Xt08PzZ3die3LEIF8iJsY/jEQIlUgMMWZEJKWQE1y7dQo3tQ5A1oNL3Zw7lotpMQdwOESwNdvM6hanP/mLVwBev1n+7j/7O8+eHdrj59q24/EI4L33nlm52/rxzdsDL9/v9OJnn30B4P54ef/F8enJvOmzu+cOBXB5er0uWBdmqRE2pU3kGqNnpmMop7ERGsFZKlFJVGE4l3JwY7dwL+xIUE7O182wHO5dDU9fA/iwHD6s+OT3v1/Xf7pb+eKXrwHopl/98vNf/uKzz/7gj1nk40++D+D3fu/Hd0scl/OBIdgkMuIHjAriPiwb4oPNdBJehUZExYR4hSEEFDFirXJ6pjo0C4N1B0wr9cYDSiT5gPAYfRjxwmV8kYhAJaLDNMItpieOF1B4NI1qWgG8ebAXzw5EvjWvdXG6AJBiFs3prvX7N0/Ht+cVy3MAfDi9flIUr4f7cx9HUhK4wwMkhWIq0uNXaXA43YBI9yY4EcnQXqciYJy7Y9cbBsNLGebhlK+bWVhnrtmgJ5om/HBCCIsFWGR400LTxz5XyxljbJbuBifSeWCgUjKc1XCdYzsmwjTdC6MbMiYKaTTItmCG2KeTbp8BxOi8pL92P2Yn4Rl1qR6hfSa5qJZSmAsV0W2k1eTHGxECQVBiqosUV2vaGFYqsuLsbm1rZSF1j5CbvJRJV3XLcfkEeI+8zsBAQphZrZXrambuNoQGFL23QkXzDhw4Z02AJgkF9Kbxjcx2WdYShh3/lCoDIvLdI3NltMNpsgAG4NIA3sX8khe/EBG5jftkhNOnivXdVsI0nNKuqtsPkLM+cgBsnI/nZWsk4+TPIp7KnfQXzC4/zKkIC1KLOZ5cEgoUIYIk3HOM6EV6f2fgkXJjlsLM7kozSKv3Ls6lFLppaaWH19Ulg1TSLeWqqnvX59r0CUaKmCMyNEEthNnJI1wCe/fKM5Vv0K2GFDSG8nWiwW+upLsaOWLqmFgwsjr3L80Ach02k4gxY6cAZTEDstl8FBEH+WxwzKlhduDgCCEeyqlAymvdPcxIhhslzECk2oPA2XEH2g2bzOekOJ0rxFxF+mXLr23blqqcCCStP9vuU/4THmFuKcu/Gtsx9EcAHKYDzJfKu+F985Fk7NcHQVhkgHh2f/0+SRo5r7MYE5HWWkbVMo3L1bsxS4QRErCSVyAr84Q78Mh24ZIS5n0Y60NoJsyUtNorsMMDYDdjYnikroSLMAfcliIkVyZbJN9Fw9DLeoi/YTmkyIkbSi0Ls16eFrfatwUdwCGiRi9miA6xjFOVILiTIdylcvpxtAcITfGova9LL5WPzwB0XrxUltUiwixsaMmHHoAKIC9OK4ATwtr51cPb0/OXfTbdCKWEoBv1Dn0SvgCQuIjboZwOpdTT8lZd/QyAfTFQsq+JOI+HSmQoIpWdxDt6AxB9i34Rs2LtUGJlB3DgqOiAcy1CwYzRjABP2/jUIic7Q3vkKLFkogMQxtkBcMCH2TYTmgJehJ1iGheUUEhKKUwe3SIjIAJRyrBt5oIGIKxnMLFwlRvnODN7QC22GPuaEIcwSyxi4S0eX4cSgHthoCPiSCxKPFQVdfNgJycSBOvo3RcKRghxd8/zeDJgiEtXsxhK9sICITUzc2bskP62nWutx2UhiPaWN+1Slrv71ZQsssHacucQsiJUGBHu0fNcT7UeD9UXfuzd+uXXDzLK7IQycQC7N+GGX5hmjJgx2hERZEZF5tKctgKOoD2b8wb/k9OMuZhSRnvgO4gBd++qEQ7lrtlZ58Ox5JlhXY7ZZyUNClAwEVUpeU4LlgET0iEjHBJl0zFcImH2SUAcmubgd+iMM9/OzYwGqMiJg0iSnUZMPXXLUWftyzG8mxkLQq7BoKUkzAzWeyhKKUut5/N5NF+Ze+/MXFjA4wHozQKGOeQP2rHs40INeNssGXPWoenyvZmJRQRRSCm7fm+ofWME0WeDoLUW1z97mcKZyHXb4EhAdjgMUecpmoTJ5sAIe7iM7s69d4Qhvrc506c6G9ssImLzVD/mG1KZg8Ei5ZwW7lJSVKKq+zG+984oy7LkwGQPSc1/uj8cwr21NjzMe+1pLnUMIlJrmh5XM2vbBmA53HfV3rtSFNBu4bSuwsQgNesxhHPuTqBa66UpeJfYXXNMEmK3N1NS0pRFT37x0nT3rDJd4/HSvFprTZA+gMvlyd1rrTvW+7ZZNgaGRLug5tbyOtrwqinUz+9PoXhSY1XVWscNIi4wisVwZLDZHlWSDL0sclLdPYHBtEecElGADOHhBTpnfRTqARSChUVP0BQfSpEXd0+dvnnz+V998zmAyr/86MPvvfjgA3A89b4WAnBHdDrcsSkIIcQyqMXkXtRBvi6HbRtzvLRwb1tHcPImcp7s2ltrRLGLD909v9kdRsaF//TP/wjAf/vf/df/yr/6L//r/8a/9urhF+UQJA3A46WhSC30wQfvPb59K9NUz1yY0g5T8n6WmlSng2mobflhLLJQKQ4oWOzoOp4gxvJ4sW8eLpdLnM/ntQaAD99f7+5AtdZyH/jg1avPARwPn3z80W9cnn5xLHKoh8enbwFIuXPmrfGl1+Xw8qzlZz/7HMDHH9bn7338089+/vj27e/+1vu1VAA//+wv339ZP/3+M/I2yGcAolAYZXPSI79oJIDmjQzp2QHkEDiFOYELCZc6Cq5QWASjtaa2vXcoAGDb+fLlh88/eX35qmD58Q+fAbhs8aMfvHh8+LRt+OzLV3/+018A+Ef/x0/+qd/95MU9y50tJVtMoL6pmUdwBp4kZAyjCm+9e+hdXXcs0d4J3XUK4wGfN/m+32WnmCgxO7M3OfgF0bq7idAxf6D5BpCwh2u3bZARhcHkqoFiXgFszZ+9fJZreKkH8DZknXZ03L29HLd23/wOfARQyp0LlKxAni7nIsd0yJiDBjW6jJLxV6V27alhe6I5cR7aB1YWIPcgp1ugA1Mhyr5w1LrmupGPeS3r7n7fdyURIXNQjPDvfsl81oRG7T39ZCukK3DKGHM14xEANg/G5J5xtpd22eWlzBRqqtpNu7mUUx4cIjIYimiVUgUAGYWpqRKIeaogPVuQnm84wgZ+lYc2MJNisi9G7q6k7ubqcKEhThQRQQ0QTdchM9WaIEq4B0bUuoWzgxLLx8y4WVRh1gByWg/rMB4SENFaa73vBPHc3HPmPzZcLhGanPLWLOCTM+KqSkK11kxR2jcFAosIz0jviVKKIcHLIX+4E63L4n5Tj70DZ7laO/8GU3xqoAgiklP6rPv3PYhGGXkt8YO5xFUV25r2dnH3JecB1wy+Ecme7OoqBUB72phFhgATyKkMpWyQb5+U/aWWUno3EJntmCpaRcBsZvljuYhZnHsnpxT9jQzB3lnGaZb+31wV+2YnIhysdkmQ6g16jPeDbtYnuRNpuoUwNv0gIG1cKWqYD0gMwyl02zKV5Yafmk2QPWh2BDBkPGrO4UopW9cEaQFIdWSOLzjg3gk41MTeZ0aJVxGq1W2WIsyyVB1sHMsMZpIaca02ryi3KTcw7ns7aVmWvJU02QGAupq7uiE4P+6yt5JjcjSSeZB52ssC+ETn7OGGQkSutmtdhYgKFXCG4lUUmuT71saxrc7aryxLqmxUVQgjMJ4gIpenx8LX+1mEg3koTQKlluF/mRsKMwtzJpv03tW8tUug7HtQFQ4zZl5kqUVG4gaGLtsj4JoDKwZIZC1FMbIXRqJQOm25JB/eegNwOp704c3br7/65G59XrkqAShxWRESRoge3oeTWqtLlSqy6Lw3RNiiXro9bE4L1eORTncAtqZqxqwCUtPciKvUrTWRKqBtayNKjLBKtBXC0T3QByc1elDbom1s53WJdDGwGbVz4XoHgGxzB/D40L3eU30e9Q5SMqUyLUZCVIPYA30DQNsT6fmAOEhQP2dBWCLCGocyBTltrS/HFcNQyoWYwoko3dzubK0Phl2EzuZXrmauGjHQOUK0ZYqQiNP4YsYOE0fyp3NcPlMChrRtXde8u1rfrvIxyK0vfggIWGbRIhyoEgdyt8u2PdZgAIe7Fz2aqi8EuHcvAKgcDba5q+tKsbLkqxUwQZu66gjnkEUKw+E9VFVHqsM6YrBVjRlFJJflu9Ozrtv5aSOOQqOroO2ybVtdl0AKP3OUaCQUoO5RWbKqV4RZp8oUUQn3x8OvXYODSkKeI42dNk0OzJypXeY9bEw8eWrAhNl1sB+ICKY2AiEoY4SYmSfyjSjJssOEZECoRaBKTedLMy2Fl1LdvZvm2ModbVORSsyEASxQba2143qqItosJyFwysV3KjA9N1pmKcvBeu+9F4m8q7T3Zk24qqr6OcVvHiQiy7LA43K5pDN9XdeABbAsS56WT6cTAN92LAWuyIz87WoMSaghgCqi7taVAmtdJoQ5Xjx7zlwuj08RlBPIS2/H49Fd3V3dVDUdjOpGQcxCFK01nyVjO18y8YYYufabtlJZhDmg2jAU/lJIzLu2nmSJwU8Nr+uyXToL1bpO0SMeH88iwizBu0tCc0qfyta8DS6Xp1JKYWqt0USyuxozq3oELUs1s0t2KIjWWtydIsPYrgIKM99ar7XmhzszRFKS4nkFzD37QXnaz7Kv1hpMqppuzN260lrbvb4eQxuZdUZ+vpv2vexGhLt1cxHJT7Zpyh9G4bIbN5xc3YjjcDj4MKdDuDLQe49wDs4LHuY7G0xEMoXe3TMFdsvGVqlzRGkUUUcW/TaVpSXPA/l+82E83j3bts1U1/UgJFu7pCJgT17cZ199/goz6+3a/9q27bjWspQUrkz1lu5VmquFDNQ8hfXWkxeo3a4w2mu/ZuCUpPIQSCe+bX5D79bMDoeDUGm6pQqXxd3JNJjNdaDd1uVeKszx8Qcf/vbf+dsAXn/z8Neff/Ft+/zuxfP7u+NxWfOQ5N1EpPet3C2bddUG4O5wFIQ2f3zzWgOJPYYjCIfDIlJbv1zhZB5rqWuteRdl3dl0O9wf2sPZfJNa/u7v/RMA/q2/92+e+zffPnyB0olVXYc1IaL3DRzuylQGporicCyqen6yxPds/ii1bk9EVOsiicTrXeBy9qiHF9987VWWw2kBoFLVyl998YtPP/3tr1//9ZeffwHg+x9/v+uXz1+8bOfDq9fy1ecbgE9+44PL5XKqIlFae8tiAGTF+XI5n8+//Oyr7//o+eH+hcsRwMUq6kdv9Zuff/Hqn/sXf/zT//tPAHz12j754acaVteT96feemq/DnXRAMJO68hR7pc43t0RzKMVELjnMy7sIsYE1UbEGX9Yq2g0gINRhJNzTt2eafFvPlukgFiWI4CLn0s9vP/xSej5i/c/+PjjDwD8X3/0p//4J1/99m9+r9RL1/7+qQDQ9lR4qVKNm0ZcvKeka+GyXVRM1rKS2+PjUwZpnU4nZlfVOpXARhERRbI92nORKWXpfavrsm3nlQ9ENNoWUhTWjcBr60s750Nal3VZ1qVDA1tCWTd9MkSgOp1KffnTn/0VgPV+WU6Hi/Z6ZCMPewaAsLjdPV6OX34VvJ6Op/dRjwCM2OGlVuJS18hnQY2YWVBBTiOdeZRQv4KGg1lCp59RhIgDxkxu/g6HOB/qbDQI4aYlHbv5qJRSina9dSyaxZR4c1PNbVSIiSiFM+fL07zgZW+g7DKBWtYklJj1bdty+T0e10vvWYMkdCKvDBzbtrHEs7sTdyWuI5wr9fBMV/elGUbDV3CD7RaREDZ3C5XhR0StNcyHiF2E5/tS7UF51sUVzWh+WEqppbXLvDLcu0ZoKUsQj4lCQAoVsIWzZLTFjAdgTi+3Tb8KmFrXMItUMBIAnA5HbQZzcsZA8cM8/eLDcEd7Dkuk6zB672tZdCqfi9RgsghypBKntZYitYT2TTukMxdtXepSZehDKY0VEQl+MrM6U3UtwiNRir77dtWttVYKy1JHkHN2NSYW/SoIN7PeiXiPPMuYMMnEFaJ2vtwePGhE88yStxTyEEBYzrNfWdeS/ZSJ3855ieURddvOIMkpOoClHgb225xm16NvfVmWKhKONOHkYbibjQw3nnKoCAoqLBbeZgB8NoYul4sUoiJJ0p1pNjY8t7CsCcu6qOq6rL13TGVK135YqvZemcP93DYAa6nNNNRy4Kyq+crXZeFCernkwGlgMYiJs0FApSzhM0KSihTKGzv3IB5uqyhBBSwOAL01RJRF9jVhZPckq4sohJtb4vDLUltrrTciKlL3vdXMmKi1tgtvGWRmHIgItSEFBTmLrOVgZpv2iMgX5u4MYeY8Ug51jNoiYh6tKS919imqmal2Ya4ie/3ce0gtQ3M8+TuaQDR4Gnzzd7XWlqU07ebGMZSzpRRk1JS7W8/8u6z3tm1joIgMxrSamg6oakTvnYYZDjmXorwOaTWigojT6cSR8MjkfQiCDvXw2J4IyKADilhYeu9usSyyaRtZpCIs1NslVGutd6UAuHz7lWzb+8d6JFu8SzQAJVQ4ovcIKywh2bFlKsWjdNVLO5fDCuCw3m0ubFqKX5q1Nw+UF5yllmWRykAvQTrCzhchCStUEKC+5T1Xiwnp24fXdP98WZ8BiCh0eaLeKrfloKYXAFWiiKB7tHNB3LFLpAqbvj2fD+8fRO5jWbPq3i5ahYpxCfWnM7cLANoeXpzqIXq0x0WwMgAc1uX80F37sqxdjUgSpygcDOpm2TTk2TrP4cdoX+4eBSkRJEvpvc9MJRCEOSBUmDOzptnGVC6XZt7X410EbVsHsJTofZg9W7+M1ieTe7CIIchn3PvII2cIs1QfswcyaDS9L2TU75bhaWntdT3cyWHxTgiO9FiFXAylnIoQ28XtDMCj6ZBfSqkym+x0yZhnd8Cz02faiLiyROUIC4w4nrKsT5czsayHxXWw+QC2MCZctiemkjNO3dzdRRYWdiD1XH1rChJeGSDzA8mvXYOjrks3te5qlndA1iW5Zwzdfq1ynYIn6StxsrgmLBAFcUSUiU6c7dWcBIz5W5AgQsPh3jEyNZiFSNL3WGu9UtBHZoK+vZznjk4W3jMwdRZbnCexqf+rQim41oQzjUlE7A1gghAzOQU4ZmrplL0xM0sdYk01JJZZRHxqW2qVPvBXEjxjvchLKdSIErQ5iGMkRLm77oSCHCcK5qw7OLeoHNq4e9Oeo/JdaL2Xm1cn8/RdunumHlwdCiAR8dG5dEUbeq3BOb/GxaUyIn9pHtnXdR2Th9k/5hG/QkQ1LOZvMVUtZbm7u2s6NvsdDGFmvUe2JAZMe7ukf7X3vo8Xrjz2G9t2SjnD3RD7Tnmrht2/0lVzBpis/jJ9fdp1DuXeQXzH2Oqu86idqGJmMbzukWFKTEEI875/czdbDisx62zA1VqFKLW4QRMCPScMu2hif19Z7TEPcMy2bcuy7KjQWzynqvIcZ413J8HMnCc3mb5QXA2ieyuk1tp7NwsRQeXz+Zxvc1kWM91zWxIduk+6hkMH75hX8++jzTSR/gn12D+RHXOw5wTfwH1qMCl65MyTMkl+uPTLsDUb4bLKirs61HbAuh5/9KMff315++rN68fzW3rvPQCn47NSCG6IbuEgHYVRb9yNLApXUBQZ6ip1+06+TL4jM2st9pG+w7jIt9++IpHlsPyv//s/+p//4H8E8O/8e//2R58cHh4/A22EPqH9QWHmRA1zPJwZ0tGaWoTF0jsDoGV5/eZJtaxLeXh8czodAazl+PXDW12W118/2Rtpj29+44f3AJ4vd7/4+uGbN/1v/Z2X6/HJW+Ib6mldYQ7j7amf314AvHz+3vFwuLz5pVAUpkSXr2Ju7csvf14X/+GnH18ur3PxWQ8vXj/Eq6d49uGPnuzw2ZdPAFQr+Hjub57a+bSOQRkzS13JodrMu24OYD0egqp27d07D3eAWZzP58PhlOlocEsjtGswFymLu7r3iJq+Ki5Fuy3Ri0D1AcCLA/HSz5fXXd/c1Zf3Hz0H8Pjpe3/801/+4590+1t3n35893A+A+DOxxpujSjArF5aWp39ER0LjqeyOPrhsOyJsCNUe6rE9xn0bTZz9gOZuZRFRGwGPAeBmBGHt+eiem/xPDFgLc7VtB7KslRtAeD5s+evHh+a0nL44PVb/+bxCcCPf/xjWQ+9b65WpRLuAVg7Xp7qw1Mt9TmXZ8QlhvSazIt3xJB7j0kBR0GGXpHvM8xfpb2hSnFdJYgKC8zczEsaTzzcPZCcdZ4iL3NtOZrlmVo6gyreSaG++lvNhpCK9kUjVfWZ2Sy3qrTsQ9z+HIooZdm1HtvWEpkMswRST2EOL0sFeQSpqlSdrYwcHYeZwUaGpTDP3XfI54cHl0iYTF3NssGxlOqAq7XWevMR78KFIGrdYzAXM/jB3VXDw3vvGJZQISluYWbg0QphMHlYmIWLSL/ZApALOzMz5yF2LL/Ik+K4xoZghhsiLCnQOSRI0l2mcfmeE8fMgohwtYu1sdAF27iHwnu/NN95KFcQ79w4VilPrYWq0FXBt21TdLYs27ZdRwKpCiH2GOtnan7HGoIhcb3Bfu6OsCslZ1nXfcvIIJuIMEPc+HxmDkt6bVjI87Aa7mYhJXd2nw0pLesyo+XevcFoOCLoqn4Y4iYBbJx2ckoRIkUmUTUTfDzZczY4TyOQLuVDnKnfSKfteqi7/nd/7713y6iSKdTNwusdG+l4aoZ0lzKiD6AiiEhSZbYIs22RjAwiYpGg3ZS0q3ENQckzVLe9ZBWhfF+McREXqb17ytaWspr1fXSUx7McdQTDNcJ70FXzmKUdMxN4n4au66p9gEtuCSzzth4C6kAEJ8+ID3UZpD+g954VXSm0t0FZxGJE6kZEnyvSOFy4E5HkuChyneIgJmbbLKMMhFjWlXnk9VjrM9NEaq1ClaXmTdtVKfxeCpmqqfUOoGOb4dNsXQfVJ1iIiYmL5CvJZ+G6XOTfpw1tyUGgOhH2SV5rzcKoUsTo4YWHumZkjCGkjpyeYHI3dhcmCcVmABZtK+wIL9bFW42s3xCuER4Jts3akgEuEQznw+GwmQLoj0/G66EutNZq8eSt6CU7g91DH8bxe8g96nK4vxdHcSpCh24AyGxrrdnFcRQw5KB51gAAIABJREFUKQOIc6/NKxnTGfZQhuo/yBP5ySCz8Owv4HBogbY9lvXF1psOYWCQ+VoizhttlyMP7QBvG2g7sHF40qBtU1ib9s5KhBuyht/s/jfj5xs0z40IK4EpQ5JmQgTmsoiQI3SIF5iXslDplh/3WGe2c6NjXdc1+UJ7AbyLHDkmiJDKkMgRLpctb4OllMKlwpqpml0JWcGtY9vO6qUe7urxlBtDf3rszhJq3ZbxXDMDHj4DZ2JAyrKRzRFWpoeXJhJhtGxz/ezNhFcRIRRDz/pEqqxEmj37GaZTSiGAuQglRvcKUSILwIu9gyz/dWlwNN26GwIoXIaMjae/zvYpDd2oH1W1RJpkpwgWzswBMzNOqYX3sJEiRpT+NAagZO7OUkGRFUp6XFOvmMcn3gujxJzCC0ku0JVrWpAiCCKaizKDRNhc3SJMWGrqFAzwyFnQjn/IrkQAVDjiRn7o6jEbvYkYsJGJucvvZ2hLcffQICLwhHFKAq7f0XbmjmLwxDWNAc4E3yFCmNOaWEqpLFgOESF12aNJIiKX0UxXmokYoPBAqLqZ5R2ca6up6uhcjtalA4GQIlcQxzRNylJba246+5pUl3VwMeN63ia1EEqTDk+OTg73mFEYuf3XZLgwmdm2bbsuw917t2VZhCV8llbgLE2IJGLUvbltD+hm+Ih6vnbQABoEXBFGhgNQpDFyzCCFeC2gEupm1lqeySMCOmo7ntracU+amfsYIwSPmQNLAvBHTAAxGMHJr7KZd10KIlHpqa3cQ4gKi8C9t17WMq9AzxhRorJH/GRGnbllmSs7rN7BLLfRKtms0QgNl6AdEHANft/FzLPOK6WUSq2PJXo93IXKDr0fmS9Io1bIZJsB6NYBLLUSUbeE7SCIScr0rN0seZGoOr+GDM3jopQCsHs39KwKCs2JExdeAIBUzc8csUrZOvrTlm7tly9f6kqbnXvvj49nAK+1vn845mmaSJm4lMFXE64s7HCmkXkcw/eMbDsl6oJlCQ4PtyDMxGVwlFKg1Gw7Cn/v0/d//5/5HQBNH169fiirggzkWfpnrpTDPTQQuUOILKq0dS1lKfVgkQf+/niJ1jqYt6gLH1Lr8dk3T498IHleaX1o7SM+Aeh87Gx0ePbXX359bu29F8+yLDg/fWuVj/Weo59WAPjqi79+82374Pl97d1azw3ozbevy7Jof/WDTz/+wQ/u/vCP/zRRJu+/9+HjU2+NPvzwo2+/vXzz+gLgw+fPLWrrflqXskzteIhamJmFS+EcFV68FSZeqrCE+VimmBjuwVvbwiEix+PzrEt68/Obp/UeFj5IKOVkVgyd0Uqxig5AzUPVHefz2eLxvbsNwO98v9b1B3/2889/+hdfMX/yyYtnAI5FNv96LZt6IGrgMLaAxaU6nqw9PrrQgppGIbfukaBZy6m1ak/+9JCR89jdCNLbQPx5mKXFOrhr2Wy59Hvij2n5OD3Yzb7uZqc410LenwA0j4uG8yL04nF7yE/89Ox+M2VZyyLbRq++ZABPj3JaPzndfRjhISVEhhHdhYIj2IyIBpiZCQQnSDZAdnP5r4DhGIvXzPhkioS2AZ51yd6nEJY9KDEXjYAxJCOrZqeS1REsLMVsvDBOj2SSuX3sCMSSLpBhBZLZMKVxri7TDpllBENqLTEdnW6Wws98SUQ7OlpKSUjaVZ/vblPaSDkqB1BE3Nw9mKkE72xIYq6Vu9mM/9zzFwbVm2QwSYuIu4RF4OrHASXkBe4eTHtAdCa0EEn4/o2TeWJWlmp7Jt1sed8KA3eedPoR8lPo/bxyQbghCkkmv9LkCpnpHvkxtwAwiAuJ1DwZupkHHEFSCwfNz9HMEn1He7SKO+ZjAJnGLjPVnvMPolTpzx792Ogidoo5RViwDIblLQT9av6dgZ0sUkoRYnMbCVPhNDwvMaWFNHp9THAKjxuYDHmEeeeou8dwHFfMhbjHECTWkv2OIJqerImLRe4LuWNl6kFhMyuZ+RWW0utmE1k9ZkjD6pp5uEIliChPXw5Ghtd6bw3m+z5u5k4uREFDu1QYRGzhUgr5yJtfZMm0r2CmUREjQ51VjciLLEwl4/xUdTZNwqxPOm96kB1M5OTXw9s4y+wNXiZEgIRUNdxzojDwpc4GTV3t9Dpxepc8rjH2qpq6pwwITk1xuBNzShpvUntlCr5JxHOY3nGdPERk6PIeODju0q5jLC3C4SKcxrD4js3QVAUDc2bMHhYDn5H0YkwKI6hmyMQQ27Ok49YNIMc2E+WWIhFeqHCRnHsLi40EaM6z3N5eyWjkDIlOgee6rhWyNztyhKkavWvrmzjWte6PSQY1SC3qRpHnAnWLpBA307ouvrvbzISsAGwW5ycAR9dn5Atb0Q7fGDpZRUQkBAIk5pJkRAgyCmZKvbCEGJEhKnwt9Azk6ADO1s7aPMIYml08gH19+/ZVoYMEn0IqCMBx4Q2Qw1IOx+CCzQHQU6t9u1sd3Hq0OlSIYWbhUYkYUaA+I+dL0Junx+fv5Y6Y5zuq3Y5L9O3s7XJ/GvaKElq8LxXQOXSESSFCJSns2d0u4wExzU/5dkWSWvPeoJvTTd6GjvwBo4Bn0KAHmA1CZRBzoQILDfNQWxLD1C4cEBANlPU4mucmZtZzlJJdgvzQKwszBJw5SxRObkvYyoGCbXtKk0kwseX4240MQKMgkCMsiJlysERMbk27LUu12LVuGRFOAvbMMh4PvuWkey8TcgskkiBWD41hZONaiYjMK9bCtQ7hIYc7KQdFGGUjtiCjDRkW4VSp/to1ONK0FiDZEysyZaqrFIp8gM0HaCqP5ZQwCH7HEHhD5x63FHMpLBAPdR8Lr4YnMYFB7bJdM6L8OlGHDYNTZokwl7u7u31HL6WYhoUjxt6piHD1SB8NhY2PsBDILYO6Zi97xJuruZTF3a6HQxFQguKHYdVpULjTORIB7x2A846TsZ1yF/NUNUq9mQ7jf2MKl0DWyCQ5mo73UFXNbtmSjWHYjVo4UrUre4yLR3gU4VJ4P21O8TBFuN/w1XmKbSIw8JARZnqQFTeE7VTK7cEc44XBIxwKd+d1zc839Rdqfj6fAT4cxvnN3euQLPYr/aG18QNZ9tlRCjpwk38+EHEYQbJs11TX7/DM9i+ez+d8/0SUSgdVPSzLrSF/tzJmH2FYwadueXd2TNwXBzoGfTiASGwVizBI0rU+7KDJAXE3Sxvw1Q3L8R3+RRZbZj0ov4EASCHEGGrxxP7cWEw5R2cpoKhlTSc8C64xQ7PXcNuWTpFk1iVZpF5N76Wo6r4BT/6OZzftyvZvfUiLiSliACzWZcTr2HVIVUpJ8c4N3n8nOSMM/w9zb/JrW5KleX1rLTPb+9z2tR7eRHhEZERGZlZlJUpSQkwZUKIGUBMkBoWEhKg5A6aAxN/AoCSQGCGUgBghIaQSJXokVMo+qyIjo3UPb557uL/m3nP2NrO1FoNle9/jkSUoKAbxhu4Rz+89Z2+z1Xzf7yMyO2P61OiwHCXvwJEAjRHMXKE9ap283L2ZZ7z99FadXn72EsDHn35+8e43jGHGWCu48ZjTWffk4GD+njse9x/pQdy0w+S3f0iClKXf1W7tP/lP/7Ovvff0X/vX/xYASs3pjiQw9KPFlGEJd3KDjGljyHdUGamAU489mxbHxfHUSVouF+ozgG7wdPH9H378m3/t/cSTv3ztUgBUxcXVU5T105df/Po337sVBUD5bpaDrvcnffPs6fPf+73fAvDxJy9evPhk4iteq9Y3ZSIA5aJ8+ebVJPXxI6/Hn335+Y8D8zxN/uKzz81OJePuzcuYLV3MB3aTRPM81+VVbM8SJjCrMyDOjgEITktXMiEw9iBnZqAvbQUfUuG+9rUGpRw5zZOw2B0RKQqA1QnsSC7o5J2sx5mM7g6pvaK9CU7wTbn8tXefLnX5y598+Gf/6MP+nW8B+LX3n4m9gdRDErXc6xS6ZYZm4SmTGap5iEWJKEWgoOueUBjiZGIQOGcZ2DnnnHMPpDRzSolkBgCetea1Xqz6SPhJyc8BeHLrcO/HvmL1q8wATlWlPOL0+ItXuDvN5fIdAK9PZS6u3d/ca6+5tkcAUnlOh+ddLpO4k3WMrEeiFKBEMhBvgW2j5aZ9u7IxH//fjjcsMbGQKLYLVzFyymjQ0VyjtwfyeThozqV126Yeek7I8g2dYOoAUol+Ox6MPW0kWlllt3y2zhk8xa/AKQe+AUCiFCSX/WSm7To7S3IZrGEpMgJXaOSVwNyJd6C1OVl0sZuCwwlOAEO7SaId62dxlBGLSK26DVmCRO0gqPbWKoAplY2ORbTFqfZu3SzlCWDfgFRCRDByJ/K2LBrK9rNAMZxh53Zt/0gQD7pE13ADiQi2q0TdIwQnomdS3hLmunbtiUlE1HvkfHd41w4XERDR2GduoyJyEHislyGqKhgsUtrr4+1PWD539ce6qKkWMNH+ZdmI4xkPiZ/HvQ28FD+sEEXEzUFneVvbgOP8rmeWkJGOzyokk4W6q2/ZZ1EsMCOludZl7z/3z1l7Z44sz+2D3ESPgx/ROoB8cRhCPNXWejlcjW0NAxDbru/zCz3mar4JOQO++0tKsbEAYBcZf8keXF1bz9ndEJEWzKn3xqAzpcxXYqFqrec5RMFqta7umra0380LM0ZuGDkrY9ZisKDkMIGJRKiuLXEOrXLXCnCeRJxr7+6kQ1NARiEX8odfy2jtfXx0uZzrdEqe40M5z4CzTaYk4egkZ6iTd1Vz7UDgDJg5T8nda2uqKmn4jr27c2SvPnjnx4PUhj0NAyYVSwcnRhZRaNy5GjIcC+JF6KDDwFuNieVB2T2XgnUZEu9QaXGy1oiMQbobHPbgOo/VJT+80PSgGN1TYyLwK+7RkMn03p04laxq2CK7nNy8x8bGNNTrfYvqcwKyK3UN7uYl28EsURfqRHqOucHwWIttSB0zc/IOTW4liO+Se7elruh1SjLnFN6EQu0yuzEZcXWtQQzxJTuh9V49Hy5ziBCV7tbjIjxf3XbLOK4ApK8Hq7OvLl1gUyjhzbt5GLuJXWDx0Cyts7G5ljm3zgEvm2BirejJ9F7sOMkMIIHEzFxJY0w/nq4kk7P0UK2fsRTNYvTEqjtw/IExtL/O23QjDsqhCHOjDmUTp4hKGSQXa90orgcStrCZF7pIIuRs/hWg5P5nX4ozYWjERNIWruLm2rt5F3gW4SQhniU2EjqAVie1ZlqjX5im7LWaK0b2K9w1OnGDq0PH6URAhO6oYKR8upuG2DBGypQ2wJK7u9Zu7hTxQICD4uNiEHuAcsEQsxEr41CKaWYopsDutEel/4pZVHLqvauaaqOYMgyejw0BB3a5K4hRUmbmZann+ZfRmdPZuRbWVmL03ltf9yS1Hv0AFKBuTUerSWHB3XNStzdTMXp6WmtMQ5qIEKSrMtPQjJFrD24tE2GfZAmTmxIxgcwG/dvHr0PO5MZjnkWg0b6omw3OFnPOwoLeO5OzDJWgmRVJHoCMbRVsZL33ROJEDvrqVMMVBsJ2YKFIIkBbDSxFKFPiWwiw/56yThFabg7zgOJtoAfuboKHdl2bEVHizJDeq58Vd2a+n84jByOlbta6dfWcU8oTANPV3dmZLMaSIdYYGhNJ5CNEEJtRsWvrInnbb4wovsxCaUqS4kcz5pSyR/oSHoJFWGQeAHkzayNAxJ039nrANcZ1bhYUoghk6WokW1JGIGzP5AO1VifM83yem2DLV+Cp+2jgXFQmiRzM5hxHEnxsSBzE3nv1CJTlHb1GKSWzzjQMw8PRE3djSm0N2WfYOhwc87KRtEGAEKJ0qb0Frja8oBqzQufN2GUGdbKIQI7cPrdgn5Obq7W9qsssHAerSNqrnVZ7yd170zbEKUDiFIJS7xrThhBkUvBVTa0rSzpPcfsrZG891/ucY+FbV+YsxIijEGQEByfmboD1oeLbAqgYcjFPEdVxd7qbEyfxNM92cQHgpx+/+OLYH19fUFLYUfZYAHBDckTCT+OBZhyDv1Fqy04RttDe71F25Fzv683Nzf/4v/+D//z3/5t/++/+7c8+/xDA42cXaVawumGDLMW8coPFctrORAMZobhlNYwTLV2ttSt47f7qVKcFAN5+++3bJ9OrP/rZNF0espyW13d3CUC6LAbhXNbl1ceff7gIA7h492pZlSmlRNrX999/BwBL++yTH7z87Mdv3d48vi2FBcDlfPnmzd1bjw+Xt7Yef/a1x5m4ALg5tOO8JPviIE8L1qs5KpiF+pG53r25uzyUpTmApbNzAmUXVj21tQMoh5v7+0rG03RIkrvayFlEY5ScjTJrf8NBkBUoaz212Q8sEvLgqt2x5mTw1ttK2gFcXtw4zdYxOR8up8syAzit9WBf/vVvPZmm6U9/8NFffnAf3JlvPLtu/Y23ZZ6my3x79AZAW137mgwplWRp85jEq03Cotp2c+VDVyBpe+3AzK4d8N5rtw7OALTPx9N8ajeKp6o3jcOw4MZXZkvt2rrzHOq2xuXxab369BfrWg8s1wC+fJmmVOEk8ijx5XzzFMA8PzHKd8e1pNlAOoYDGGqw7a3YlAbgPcjwnyEdNmJeAzC5nUhxJ6owRebUPuf1r+atqHpvZhz6wT3dgFW7mztDu+1e5diHmZmMkvohJJtid2tR25EixPNM23DWCeSQEMSppY0qr6rdeu99KvMmmoJHqQWExDKU6pIF4N7UHbJnSKlzTq40TptAREeH02JjjN3vORzLHP/LbZiyL/rpoV/dLCFxv0mcB6quGtF6QyeJUAsD4hZCp5QkD/qm7ewj7W1PSFNTc2Pi/TwztzGDYd5rBhuhyRBOSZLIiJBq3l1DrW/VgkEA5sRJTEndTMd8P0sqafwuibikHCwYEJkrg6C2GUxi+mCtraomZ9RMd3eCMxGPmG0hnHskY26Scz6uy4O84iybMxA57LuhdazZt9lNPl+Sx7AJ2Pj0TFJEw4+0jZnIovCkWIyN6eBI6nBHSD63FOGw9W5OzD3WUclBTm7kFtISc3WLIFR4RM2N7DmLzMUd1JqT9N7NVUSmUuAUTazDk8hA8sMSR/W75ax5bNrsXNDuamcM131Ni957JL5F1TSUU2er2LB4R26aEXYqnKrGNC/wegDUNbEQJc6JwL5ZSSQlzmwtZF+jVieYxL9iMGNjHIhxcjWoO2nUDAKJo+y8WXCDu/EWxLHN9dxhHi8XMRPVmCFOkyTqXQFLiSU9OAoH3WxXW/PoG+OVjSOTGOJMxPEJ7lqPlNJOvd+VmDHezVlSnqSUsOs2dVVNYHOYafggiEZyVkppOR3PcW/D7eUOkG9q6957jG53eGpKyXvLOScmVYXWXVMG4HRcmXkKcxwJkYcfkJm7ae9ByNKZSQRcG5uFg+nSrWhlalngGGo7ArJkVSeDke2pfJQcRMzGbCNFpZsphFicem+6NskMoJDNSUBiLM2oksd09erq2gx1WecCbgrgrvalmU4XmOZ2bJNXAJeyXqFlW5deM3PZhdkpuYmbmvZEiHchEwtxEhYhPS3BvinrKstdq0h6FKnBiLF2ZFKoqSMRERIAja9bvbUmIJFsG+LwnAS8mXBz+M2HnD8YrmaAEkDskeQymrVuTXuidD76773G0tdhgJZQg85zuPWDW78Hge3TSeOxURbbJPnW3ba5pCQIoYvHurtvhy25m04ss9naFpQJwMU0z5ShJ1srqPuw+FUhTNNkcCKEhGo/EAlg+F6zx7EjFCioLeOMmUEGc9heyDdzcq21yqAgM4AEYZCTCD0E1cWWgkFO5Ftiy6+YgmODdftInSLsJcjY5NO5Wj5GsiHOH15XHpCGPQBiW/KTmZl3IuJEEucCLPbY3Ux9RDfFXsL14cnYJ2EW4gUZEa2B2uIxU9h19RYAzeiezXRDK8eh7+RfYV+7kzpoaDMHOIhcM4VvRjeJXeDZNhc38VD19MpSmBmGcJftgo6dDbeFOsPgNvLf9sF2GAIfIjD2XcckyQhR3YT7hs4+/F1VYQxnT4Z4jOPq6r0yp5zjfNxfTld1s+4BAOYUJaPkDNXWVeFlW5tE3MAeIuvetrMYJGCW3voZyKDCqZRCJLHGn6bDfo1taAbb7RWqGm9TXHh7dtf5OmvczXvCcAh5zjPVvwown+c5nrcdFSEiEamLjWG+a1JCznD+dG1WoYd4ud5ruGyFkYjcZcyktDOLuZE5pTHnUlV3okREssXpjnDvPW5gD2zTDUe7/woppV6V/4pEZSgjuuac4fyQbyfiTFqbiAgeggzoLBB3YMy3gIOgeOwPWPxU8SHsOJIhxmk9/u2+/RaM5L9yOESFHV8ZAeeIuPjbYPZLhBRmtmbJyalE7oAzuYESk4i2FvqdHtpXs65KNCUZSRZXhWfxu9Mbcn9ydQXgs8v105evyuXl1XxIfkxumSLqiJ0P6i7UvhJWf5Ys8xDyRw+l7V5Wpim9fPXF3/t7//Hf/Jv/wr/zd/8tlRMAyALyyL62XaqGkcbnsZbQsbVmZk6zu5hZng4A1ja/em3XT24PF1ef/vhny2evAbz97reMNQrJpzfzX9rd61cK4Pbp4/tjv338liz4+JMPP70/Abief+3x9c1hYqXL1vl4/BLAO+89+fa3fi+j1vsvEy/CsWeTZ7dPnUmKHuvpt3/963dLBZD51e11/eu/8fTJ4zzL/PzqmwCK9KsLE2ZEFJRMAJJcpemJp4tjba9ff/b5qyOAn3/4p62RK2fJRdI8TQCe3N4+eXx5cTFp01VrbVIGlog4IR2mvqLwxNQBoK/gzkJk3IAiM4Cmor0xlzKJCCoWAGB7nKeaFd/52gnTD378BsA//uFnz24Pc761+xcQFcYcXRln77V11aVaPsigrvhaTyJ0uCi993U9xfkQSgQjY9uUXOpJCjPMW1ftaqAZQNWyrFeGZ1Learjqw30JkUL8iGxym9xfA2Dux1O5b/Pto7clP+4WvKf26uVHN1eX14cn5lNtAHBS4tIwe20GFyX40IU+ZKjvQgbZIpjABIyF0v+NP+Wvkon2rVSrS5KJpIzgsxFyo7aRPcKsNyhZZ4qwHTl0Fn3lI3qJAtK2cxIY8Icceei2uld3YxfIOP93BwKge5cyRs9dncXMQigXGRZs5rKlM0joATuzANZ6J2Yn2xW2Dg2z6iZHtRxXDyGSvzYnP8w6Ebn31sZwU5glkampgnmzx3OKAVno52P1QkZ7oHtKKfBsbp4z74d/NKsMCCm7R5NItPOcjQBOspMa4jfY5Q/0AP70MoWknvVsp0/Ccb027a5Dfh5VFqyrO8mQI/NuKnaS7Q5iEDihN++u3qNJCxWMSI5s+GhWfcyAQqmXdg5UOHmSJBbG5lkY853t4P0l6dwviS7jO+29R+r5iDLdNHeDEL9XIGablIQ6ht8gEGlxqe1/m7uHupD5KwmAIiIptTCjbEy0UeKGlD9cNjyakrgx9/3wsqx89u2cVyDMrNa3zb8E7jo63pyn3kelGjJVVSUajHxhcbcxeCVKWxsvlAxVVcmHVCkkygxStykX9S1AmYgciXlwQPDVT08fsPcKbxofNVPiUASTekzkUz4sS42lUcoEJm1tXVtK/GCvZk7EIBvZmVGRTlNJ2cXdXVvfmG4ppTT+6w8TjodjKvFG6NTeYUIc9feuD4ov1MwSi+QUJeCyLDntMYwPKSqupr3nWFXHenl4jB0BHlHa8PDqbp09NueMkZRhjG6IiNKwYMX4DV1DTzHiC4hiP99MSymyjTaGnHagcIf3fCQwYqi01GN8JiOXcHirBQDn5CB3EkEiZo+TxzixB/hV2KxF8cniTELeWDXDLxMDOHRjXYmNhMHDgWUEZ+lr2C/j7ESAlpgVEqBLwi5kl8SMZNSojYkp1LTDBMwT5diggCX1KiJaXET7II82yvPl42f31XpvB18AXKZ2idX05K2yuIfMh5OnyVNCI0PXTvFRpJLcVVJZ19PpeOTeARy0Fl36en9ZcMgpUQWwtBNzLAc5SY6XuWof/qnWUylMQw9FEJG9ZUi78mjcUBGU7A9XJ0syd7juGtVgL8RlF1+BRCHoJkLubq25hRo0HJHKiRKluJjU1cyIHirwYM2FTNtM4WvfveiUwOIuMbLVyEIig/YsfHDr67F2ByDThYKhNYvlRMm3Sa6qERwSR1ogPMjVVBOMBJEFwszEkigJRIhVPdS7TpanwszdmpLHUUZEKefIXSYdL/L28xsxhCjuVnOADOxubrCNpfqrNODodck5i2QgcuoojHmywahiZ04PaoT4FMYuaMQjb7pBEYmTFNuUKLyXwmMXzcJG6K1bV0kDGxuOi76BjrbpPjMTCHFXhw+id+tbpFY330y5th2BvrnQfMBpXAL4Lky+p8QDsf8HC4XU0xSmOQmx8/bXhuOGiFRbPPljW7hpHKMvHtLWzVHiTIxRtBKHOpbGIH8gfYOiRJwS8bBRhB9hHx/03oMfkVIamI+vFrJEJJI5Fds4JjLJAJEBRBIzXYeaRbpNiO4kllfuLjntyR0jVMKotS7BvrKx9BiLxtD+7Y2iDXxOScltwA77WSTH6Cs27GVXjzlYnMKhrrHaom8XEUr54ZkmEgEx4mWLmzAGTDKw31C1traUEgmZdVe3AUdXNxKR3q2rt9b3Ppw4SSpe2+agjgORQqwVH4vWJonZhwM8yRj2NdWIvw3F1kO5Y+TuNChpQ24anUN8CFuOgPRWe++SE0APtZ0rNrFM4geLSniK4kUMqYXaiOMcXh/i8yiE82jMnPNmGxnujAcTkOsIbXamvr04rgxigUNDmpITj4WYY0p5I8KTq7nZRvYdZWgOZsqmdnt4QhyTJDbumw/YU9JRa5ow+egcHsJxQR70KXI9lCR6f0DXepL5AsDTZ2/9/LPXH//i1TvPLq4ZsnGptaNJUvLZe3gPoy0MuJ8AahYvRfQSvXeN54EIwHo6MtJ/8fu//+bu1d+k/MIjAAAgAElEQVT5N/+NtR/dTwCEdWl3l4dCREwJtGVP8PhII+I3LhmiCZTuT33pp8t8CaBWOR7x9J3DfHWdDzeffn4HYOnWe7+ZJftySPL203xxoBDXHN/UdP3se9/7537je7/xoz/6SwAv7+UbX//u8f7LL98sT54+f34LAHf3r47H4+Xslup0kZMJgNP9epFm167rK7I+l+tAoy3Hj8XWt5/eMl4Uury8jc+rabtb7ctpSixTygcAXQ9fvO6ffP7pRy9+8dEvPvz8yy8AXF0+evLk2fX1lbufjqePX7wA8Cd//kN2//a33n/25Pqtt64fPX5utAA42b2e7hNxohkw8UAjKZMnZ/XsbshztKCt1atLUdTF7qOBm7hcWbn78t5u6/P3rl/cFQAf/OgnX768fv61r80zxNr9+qZGNX84SjLWIjI7BoUxJe46AoBTSkRzrP/381m2yXvwd1OmUAWQHeC3AGq/Ybx1OHxjpZuGbBQuxQ5ikSvqN4JHr19+AIB9ebM2y+Xw6IbyAX1E7T5++j5D1G66iYXeldTwploVn2BpN68FEmxwan0DWOwOL2fbttYCOrOr/NP+EWJyGwl5o/jVbZYSclPzvyInjZ03p+wWC+bQRKjGYjllVd0n/uYU+dCm3d15mAvFSQMBvktbDUYbtuJh5mhjjCLEtjWrrpF+ar66gUKZMFpHIiJWswSNj9G8B8BhZG49pKqbO7k52Ug3kBQ8ciOMmcfgE8PJZQxKmNS3mNgR4mn7jH7KmQV9fIIyZhksTJHmGyCB+L40bKkM7+qqdftKOELW4voIhb/Rprcf5ScDcEkEc1ODuQ9hBxGZb0HsET8oPII8wWBxN+KBjm4WrZfE5b2rPoPqOqYPEaaj3Yk4+udtNR3n3IasekiJ87OxWkzG42obhKmzBziSvPZvZL/vSJhBph0Y1xn7GA5tjphhsFcL37uA2cGhyW2qnMsDYWrDGahqTmJmInnzaVbC0P6G4TpeIib2sySwMuV94KLaQCNtN44O28aBowzd3KPMTG607R7InMxTZjNdjyfL44WLYs/VXA0ynk+Ft9YIuffOG6qjLiciKkxqJCyxDlNt5kagrn2WLBs4pqkGl4KZum+LtA3mEo/oVr5a8HYVnjZWV4B+HKT+sIaFESHk8krOvPsdgpPhCg49fQQVWVinWpT8LPv0SiSHl81GCAuICMwCYpLdRnFufLOu4fDfN4s75PUcgr7bi34pA9jNHv6hu2Kk7JU0j5WVdtXOwTzAxvsARKSbttb6aFc2RZXDRwJkOMuw9mbdvNs0TeGD6701UzVluBCwqZx+yaSw+6MPh4OrxUww9vltrWpOJCSTO9a1xsmTUvII0mU3GghYIfReeV24W2LkIH9pT45u6l1VNF4nhzTtzkRKwkNWZ3CCOsy1daVSpuCGdvXucAZSKuVQ2ynAyRIfpjrT+HKFE5mSt27N2iKIRqz3nNzy6+OarDEqgIRF7MS+ihM7yUB9gxDKE3EkuG1e0dR7lwtZlkXbOsEBXJHPooZWMjPbRlbikhN5ZIKnIbXoDicBGbMQ3PpZ2AKb9ThahpXPLKq4IffepCVjXmbeTJPxOUQ/5tM7t5HIXZVBIAh5jOta6yHpPTfan23XeJuZQsm7OpkTm6ShCW6IidhEJJk2LQWQCOrIagewdrX1DkA7LTxNE/vEEBpkJRGn8ODT+RIfMLduhhi9BUKBz8G/7AOVRWziFkTvlFA1HJGNmFNm4WSqm62VQQA7p9TMgjhhbuCkDMNO1PwVG3DM5RC0glqrdmPmHJsfEfLhU92NGMzs7GyR0nYu74/RFAIQuYkqzFTdLP6eGIjwnEHQ1mGWyhRNdNzcOSXtpr7VXpuDgIjX4+nm5gYAxFszWIfkyB3beB8gkGp3Qh5RYNBmY4JJIBkmAoW7Id4coVFrduswdzdmYZE44lU71IzJnZgJW6Y9CXvYyYiMeCz5CUExYEtO+zSCzqu6XdsGcuKAY49sNmHE39mb9lGgMIDD4bAuRzODeZRdgWMfwBRXc41Pa4vR7UPQKLLhZpwpx8WsqiGht6aHVJhbaEqjJWZQrevl4TA62C2QAoPc7jmXyPEmTvOcAWqqRJLnCcDd3THkAFF87CT2qZRlWYJatw9xSilpmmIOwgxKD+g7g6lGAA1vmsZxdui24am9ScpOI6ul9z6eBLdpmvpiOEszEZGUuFaPmJ5RHw/56/hSYswZHxPUejfz7jnvdmt47N+wt/eB2IyI5H3hGRbIkYr8UORxDKRyFmIPX3e1PpViPZjHsdcdmgIbYVE1/j/DYbIsu0CDH8L4fBzHX80scPeuFc7TnIUzgNNyj/Cr4yEkRTaXYDy6OtKzkplqdxEpOR2Pp4C6Byd/MPxk7HDbWiNBlpkD0R41pZseUo5ABxtC8W5m3bt1kjLFT+VsMBfOkigw22MR4W093ZeSFsPpeALw6PZrS8fHH3/65Ga+nCZnj5eRE3Lm5M4NlDauFqmrOmR0RgMNnYhkWd80tTyNmKHjuvy3//1/91/+1//Vf/Af/Xvf+83vfnH/4dWjDKD5aZ5z1UoWDP7Ny+w2QH0jHAlG7J7WVb58dbxbVhUAaD11k+XUyrTeXt98Ih8DgPfLWd55evHsythffvtbb11eXwM4totMfPf6/vMX/XS6u7uvAH760c//+A//YavLo6dvd/0zlgrgr/3Wr91e36TuKc1rXda2Ari+uKAofTiLkq3rLIGVUTkkXV4XueBeax2smZSgnqsnxtWbKgA+//z4wc/ffPrilWT+5jfe/91//ncAPLp+fHNzKyDtPUtq6wLgsxef3785fvHF659+8OLPv//9d997+t77zwG88+6znCwJHV/d9zZAPIxEIO3eDWbclQAc5onJnNSw5jmHwLitrevd9cWVZj0Bbz27BfCjH9hnL/XpVb51uhAq7JI8ZN5V1ZyyqJv0Mc7LRKRaj0c16zENjy5FFZt+bfhpU+K2rsTgRKDc9QrAqV0e23SY5+rUyMaCAmauponsAlpmeReA+f31o4nn+dRx/2aR6RAyzpQv+4pFWVgiWc1ZAAkra5RMQ+BH+7w6RGocWFmjyPri3Uv4/83UOk1ToBNj5hsG77gNYs0VNEJzwja6i5txWVopBfAEPtc9PaiyxWO62lp3FmZSC+dZOB+JjE1d3ZgyOFTxTjtKhHyTwTqZMpec4ZTWegJQqyfkaCrmedYWBmNU7bNH7R2nW2Agq0BSEkbSvqVFgIgpwlbMBhkhSZag28LC+rHhNgzWmVORvCOSTRsRzYfCHHFg6xhw7+OnLSHVuzq7DoLtZgWMSASPb+HQdJPKT4WIgi8A4dC693AObAFVG03AeYeB04OAVLtG8JaISOJNxNdVOzlcyNUHVpZkSjnnbN1aG4HciTmY8aXkJMNGUW1IU7p2IiplfEtrr+6UEvfeYzkf28JaqzajZOQe6AQTqFrTxiyUhsTV3aaUFeo70DuEv8JMXHjyBzCTq9sQO3ikSfB+jYoIg2ww4EBukWvgakSUc9RCSVUjCa6UstGFx1izayeCwgc4H+ix0VJzV2go1VvOuXdDf8iOzTkfDoezQJaYvPM2HvJdhhNbjzxNrbWlHo9rjcNnytO4+pmIIrIZKeUKTyLxKw+qa6vCMjSthHnM43u0Y9lpXU+ljPRu1WZEhZO797VvbUuIe2xAbUMRRk6SPBiPepZQQ5E0oVJySEh6W0ktpVIAmLOMZMCAcah1ERKRqESI3Ei9O0wlSSBmDLS2djgUc1b0aOPJPHKjQRQYzhFbxpwlOVk3d7OuZ+hQSTF8Cz5xTlO0BmZW+7qFGOYsKeTGdkYtETyAD3yD/W5mLwrK4yi2ESZwMueHhB1ygEoSxoMiScEGBxOLHNsaXHMWjuguhlnX1npoVIVKdAhDUDMGUnUuF107XLFhVtZaScp8OLx+/Vq7t2NopeXq4iCJ1BsVkGwKI0Bb86Wz65SQNYJdViZlctVmjjwiF8m6F84D6hwUkt7M1HpvdRHLGv4Oq13dCAwRRMm9ufKFPObPam4tLsGLlGqrva/NfLq+AsDFmQl1lXaakhZUANCj2irQmRJ44IfCTRZfCjFLyQEWqCIwn1Ou3Yr5zABwKT4Pfv/qi6IkAJPw5TTXWutaVTcFcdB8RVSbQ2vVnOegqpmZhj/Kxs611jpN07k+cUc+EykniaVu7B4ypU0ZbWESE2HAaqchk6CBcqu18lies6puSczMOUWyODZHvKqt60pEh0mCEhVbw5gjUnjSm07zNMb0tWpfJM3XkoV9EydqyZK9t+XOegMwJZSc3L11ZUpx+iUidRcCExNzBAtaODzdYtG+T15iot+9U5Isg2RsdQtGYGjTeMtSlk0MDm3qcr5xt/DDcPrVU3CgmXWPtn9YcylU8Z0hvXfvzjnFxVObunvOEysOUx76+d4N4JRIWHuPZ6LWLsQlFRaPKjFewrWplASIOhhcIvuDNBTDqUyuOmxLSJKkmcP0MM0IWAt8TmKmTJwJsbKI9JpEzAzr2vvWbVISS1HQKCMsbV01Mq6WZc2ShvCvj8a7q0PYm24LQGcnETGFQvM8zHK9a0SwWO3nIZQM6m2d5zncsMuyOHspeV1P02GOamlrwIgQdvEWuqZpmtb11A3T4cK3ocPpdCKQSE6ZUkroDUDr1QylFLjxYMWh1+ocIadB2UkxR1iW6o6qnYxKSdvmhOupQsEsBIvjMSWRVNRazC6xuWGHWQnETnqWJNotlnWaOQOQzCkLOWpdrPFUCqMAaEtN4fhx2JaiolAIpZRKSWpN2wrAo1HfkkTnkgC0vhI4paSOta5RKIhIubhUbUiJrNd1iVJqhKQ6Scn3y/1ISJW01lNgueZyiG/BulFEvQq11vpaAZTD5K2HRE2doaM9IEk553Ab7TpVDUKUgwt53/S3bkzsIDWzblHr1G5wTimZdu/tIRVSituWsRri2QEJExa+mA71tMSsjEEMP0yTmfUNMRBkgdPp5O7TnIdQthozl5zNUGuzTiGcW5blcDgID/78Ltgb37Q5g9YWP5iXUvKUmuqprtFVmlWAmSTmgNFjRKodMzdrtXdmjoA6ljRPuTdrbWXmMgVG1xSeOUXpY0P2lkLkrOvKzPnAAKpXIsJ8sbpzzpcyAVj66cmB72Z+8/r14fEFz5dNjwCmQrMsp+MbI88FHgcCcxK4OUh68xEFrda0p3wgo9rDcwhz+gf/y//6t/72v/ov/Sv/csUXaTKkFQBba2bM4i4pl3gZU8pz4dNy13tNWTbZ01z7/Pnr3vnRk+ffJjkAmCQvp9pWPLl9/OLjP/v625cADrkv7c2/+Nvvl7LCTlePpru7BYDRxbe/8c6f/uCj/+3v/4GzFukArg50cXv7+Ob9uVx98YuXq1UA/+cf/vC9t9751jfeenx7c7i6Yv4CwFrvMzEsQQvjUNfmyQBcXk7H413RaSJxqykTgJTnu1Nb/GKe3vr8iJ99/BrAP/7+J5fz7fvf/vV3vnZ4dHM6zAbgePcZHd8cDhf392+qrheXBwBff2765GDffPvFF68//OTjjz/75Gf/8C8APP7Zq2++/93nT29yTpC6rEuUIFfTnMnc6+GQgsGhbRFxdxXJrXo88ynLXavaXutLvi63T4qFv/UvXrz4+nd+85KW0+mzm9ncVwC1Wr6Yveib+9cX6SZ6RZBzGjuvVHIUEOtpGTRxkFrflnJSa504U6Kj3jv7ogcAn7z0i5vbRq5YwewdAMo8absjotrMkVwOAC6nq27ttHQu08XF1CM2T4Q9MRvIZbucW4fWi0yXEbK1GyLpTD5BzObbhpKYnAFj8Jnc8J/8x/9Jftc4qA1U23CcpTx5NHORa8Ia5c6yrqPuB4V2gA3iSLkQkfbebCy9gd7qOpV5LtkwqkPnCL8izgzTcKpD0WAdBGJOKcbWtixTmZjR1mpmwRpMQiixWkBty4iTmC8i9puIeu+OUQlwIicj4mma1rUix/+RENkS1hIGQdbMetPD4UAky3IsI3TMXVtyy1KiLYyP9iCFhczATpJTXRsAFwZTNwU4lRwNpFm3TbS2J53nRMyEpm5d0hTNT2sKFiCeMfcNdF1bZ2YacG5tW80Q5s2wz8gQR2zpsRsvbPuuLSUuJaWUemsBIk0sTOJmAikp9+UUg4DuVU9rEplTie1uJNQSUa3LskVXIOWuyhphz9RacBnNYSklyQkssMHJI9cpc5iAKQJKgFqXrm4D3qaR7J4l9bUKsxuRmY6AMwGLm7beN6kOFF5bFxEnubs/XV1dDXqC9lBKQJXhc4kuOqk7iaSU1M0aRRHSH+LPw8gPI0hJzMymxOybKcmc3JiZu3tKqUUctaBbY2HipMHoAHpTIldtQxE8KnuCm1ZT+LrWveQjyUtdmZGKTIcpnvAwijpI1dhTnqbobFOefWP1xSD44lBU1TghicPWvgZoQpgAK5md4OiKIewXSWOLQFymOTh6Zr7GHbpNqWqvwi6S3DUyU4IfS0hqUAYTx/sFJlO31uMzEpFUEoC6NjXP86VqW9bKKShja2trlpIP2dSIDUDiXI3XbrVr7JNDCsoUVPR27Ovo9EwzJSKpx6XWen11FQCLWmtiEbABDuuhX57KVFKtFe5THvD4JBwaqCjs11qj0OXMqj1lztOh1YEKqi36wBL+nSlNg4OggDO7qtoI5gPcNEvxpg7TEJJ0VXcSkiTeddUVwJSmxFyP99rWSXhOQwV2Wu4TTZWYhcphDpsk4G+OrzPhyaOb13fH2lcA108effjzT/x0TFOq6BfXjwAkyr3jdHc8tTc3jy8OZY6pWFcqephZr3G88PsZRwCStNemvUG4QIYS1tmAEOAzk+uYUolTkanM0hsh4BHmSSjn7EAMBycpMWNqtZnpPM9GI3aAYGtt69LkcKEsS+yrEk4vP3lygefab0q6CHJNbyvskGVictUYn9WmXZuNWa1WbwFlXXtjOKleZM4sBQ2ArfeE5XJCXzSlNEdYidbj61chGFfVMO8LB/jVUxqcmzHEJwdjZAm6JRYAh7m4m/CIPB93EGffLtkpDeMCTLV7hAmIyIBAQQJ0U3sDdMrTgyGdKHworY/fN5cC4NRWd2cefEkSzlMZwV0m4atNDrWB4XN1I++BaAmWmEOtZ8FtdKbUMkFrgyq7yrbjbNynnA2NCEGKXZt5ONOJq/a2IRTDCaGug86dY99DzS1AyMtSkQlAKfNpWRKYnFLI6QEiz4mjNsi8ZfQIIuwjCfvwOvyKDTiSjJibkEEScTQfDsmSiNjIImguRlnNVF2FkrXBqE2SjKBuphp4v8jyMN2M/QbTQevhJN6QSJjJm205w1A1lsQkzEPhtiGPmdhhuhHXw5zscHUb+aJEZNpb+KYcg7cEqCFTYpAikjgDl2jm7tqyJMHGfRUh8qpNawdRyXF1sQORMMMMEu4bpy7o60wMHrYQkURA5tTARLzXpRxMiTPG+K5KYHahPPR3Oujlgc7c3Q1h42ytNTXQgLHlnOFK7Ou6sMR/ORif8dHRHrAXXsG4/s26bY4AN2VO5CAOiahvv1b3Ya/dtMQB27TdpzBi4AMvRkRGCG1Ozoko8uecgtob2paRy+lCLFuWAXH855oSEfsQ3BLFu2QqEcD1gJqHCycpmS2I01jWtfcuXEUopbTzp+raJM1BShsqa+8AJAHwkcMUF4C7ajdTd5RItNUgFTKHoiAlio08wcbo90GuG/FpW2bf7gQJo/ugiob4cMhad3XYIDN7ay3Sf51pS+qAkzBRFCuyG7OHvqmZg3iUOJsDqJgpQWLpkSautaopM0uSririAA6HeSqHtdaIWYk1bOw5Q74R0puxy2BWGEl40Huk/GhjZyOMIej22qqH/w7ulLFZVVY1IjMGaMst1+awREWyWDcdXR2F5raUwuTL8Q6Ac/ItAYGBADoIPBO+/Y23fvSTDz9Y7t5792tzPgBo62nqlTgRXC3AURAIg7oTI3tOVWMeR1zS4m0xXBzyn/zxnwH4y5/++N/9D/99mvQIa6rzxdWyvo7Z6DyJqbfeu/dgBLS6tm4iqatmUACKtXJrfKrLp794nfP6+OlTAFeXV8+fPLr74tVPvv/9m+KXjy8BTPZFt5dMbFbaKv0owFMAH3/06kc/+x+689/4ztOvvff0cBm6J58yW10FVH7rUa0huOUf/uiz73//p5dXV19/98k7b70NQOjl2l9ezwpdQJwvU7MOYDFP07WdVhL3NN1VB2D1wPNbr16uf/wHH72+W0AZwO/8xncf31xfXxDLHcmXdV0B3F48Y0c/fX6QVUojfzP2d2laW3vn2cV7X//1Vb/z4ouXAD797Muff/CjH3y/Xhzm66urRzdXAB7dvsUibq/J7GLuwAKgJHVobw0qSQ7iEwBrlhILCe6r8PL8+gDgvbeuP/pcX76enz+bl0UnS7lcAWBbW2tJ2u31rMvWb7s6XML0uCU05Txv/J0U8fVxyExTQXNVEOWl88s7BzBdPOdyubpXq+4ClGGhCruruIMoHQA0ciU4C5y1D/BuuFJ95FVoj36/K1A2bMT/g9PEwWdkavtnutSddLMYmhqYzKipomrE1sSmlimB007/UzVOou4YBPUQAvvINIGrG3MIOOGG3itxSsIQqdYBUIfBnaWRQ8eV3Yl1rcwUeVfBFCSSlKQ3a1qJOX6q1rWpOoFZWHjY1gG1gPa4w8CUhviLxQlOQVHNI4lgc7s4zDHYewpyMPG6LCVPOW1U7CH0MOZY6Ma3Z2DJ4LW1pm0TrsoO4UgbM4VhQpRKdvfuWlvsWjhIhjJNsSG0nTlCIHfdARyAtkZn6SEyzFap1WGXwRkNoTCjlFprQPX2QBY1E2J3glqOkD+HiHAiN+vrep4HHPZEh0cxFr27KZjhMB2ubKRUHHa8Pzks3BPD4hfxCQ4iqusyPDLCFItrsPYGQNdaJJGam5OPXDkn115VbSIBaEunNTKiJMRcyrTz8AJtADWzJhjh34Tx73dKx56GthH+xrag9cZMkpLH9tuQciTgQs0dzsJ5EpXIuOtwC8iFm9EorT3iNQMAMZJurQW0lzlTGonLFuzKeMeFAfMzdGhkCXcbQDEJrRB6yCHjwGAzgJDZ1L2rj0hyEmK4G7y15jIcvmCoa6DJU0qRIdXUAnPOFKyAMElRlqTazYwhMfPVbsyUUq5VjW34qsglscSyHURg7eMlUofVRgROJUbkERQY0i3tOoIbEkmStXeLkMUtW9lczYwZOQ/mMTUHmbtJkoJMTBRs9ZwlpFXC+yyDNhPubpeLoUNYp6Izx5bcpBHzFKJg4TjtOeXdWQyiGt9ChHdSQARt2zAZHM16qDTHl+ts6AIx1ynxeuoA1uO9uU+uqIufjqfeeD4AQC7pcEVcnCTnTXEmzkCvy7KcWq9lPgBYas+H6+YG9CyJYzgbBtucmJKSr6bRnKOhr527s1vGOokDqKYuJFKSCAPxfal2d1ARc9eOmPZZNwgSHE5JcpjBhw2vD8c9PzQsTEhMrhaOn/EIEzMlBlG3UbldzuXJRc7HV1eZ51VSyHAInFIISwjaY4tWcvbSlSgg9IzqFcDF9W1Z3hxfvZL7NjHdTAxgFi2u1CwTrNZTjWEfJxZ3V60ppb4p6Qi0QX9lyqm3kGb3RFSm4tZb603bxt2M0adufP+R+xkqYIeOwRAocB8auq2YcwUDQZgh7lxV2wj6pJDyEtPuejaDmU2xV3DdQm1D/eVElDHtkj0BrKmTsRBg1in42ZkZ4tydYOIEoBCs1Wh7mR7CyHrrvbXMmThGouAirgxnc1cjkjEiV3U1TaAG402jJCIyEqNA8NjrKNuUJ6s9CQt4xy/EMNHCEbM5XkLfRGrddIf7/goNOELVtm/pN9Q3AF9rSyIj2zKedSJDt66qnWgEmzkTRmcbN9OwpoPJgMgFIUm0Jfd2sywFYr22KOni4WjdANXeQ9iZSk4xRSCuXbdganLhDWo4dHcSViQjcxuB2jsKwF3dmykrOW/JqfFwtx7r+JEDKlA1JyQZMPvEySmC3IyZbc+pIjHz0LmobQq3aI4h4WccRgDOEAS3qbY1Ss6UEsBN1RWyJTyFFJxJEnNvlWToQkHUg2YEMrM1CgjtkohFeMSR89ZsqruzpJwnHdWth23EY1azWWdF2N1b770H2s33tK99sHImPzJoJJpu0VNxFibJzruTU0Px5QO2YaahjiGCRPCtqxttGNYH5ATxSH7ayOnjKl/WGjoaETEKQU5W3inQWnJOiXuvrbUYik1ZplLcUVVHcAnQagtCi2pPPKRZAtmcq8ac4jbqvTsQD3uAiNUe0nYfHqvhPGJyBDc0bUvbgHuLkMPVemCNo0ZXbcQmMnhZYcchiNGwBI9aAbb7nKcyrbVFbVemqa0LU8hZUqh7VHVKAdtCTD16VxaJwyjYvTwMolhaZWGDr+saN34phZ1rreEq2kOCDBEdHe7wyPGWSEoKBh12w4ZZDDedKVYrQaWIpZAPo7ttyVLEROxEjrBXlDJPU67LsbU1z1M5zAB6JMBSB1lmOPeRI1No6f7r3/36Ry+++Isf/vDJo1sAb7/1lIjJO1znnCVFcQmNeZ5Ma6fFh8bv9cs33/zOt/7g//if/uRP/+Cdd98CYNfTj37x8Te+9c6HL7+Ycn92uLi8vgo00f3dayErubR+RB6HT2uW5CIUPjcXlwCUrlKV9y+fvfMef/Ti8w8++EcAnjx+9v7X32Z/BD1eHkriIwCx1xeP+Mvl3hRmz1/9gr//59+PZu93f+c7h0u/fpJqux9cK6F6f0e2XF4xuh7oEkDnw29/98nLd5//4Z//+O//z3/4ve++D+B3/8Z3pnL5un4+Zc0Fd8u9IgOYpmfHdb25uXp1XO4qpcu3ABxr+eM/+NEXn375zvNn3/vGN7/1zlMAy/0XTx7Xl28+a366urk8LQLgpz/57IOffPTeO+dXTysAACAASURBVNfPn05up9ubGcDpWOfpahKvdkyt5JLyYwfwtZtbprcgV59+rh988Is/+aOfxNDha28/fvfdJ48ePXJfDocE4PXyC7F2KHlOs1WOSO/EByY69TrNJV3Kq/oFgNvr9OmLi7tXqT5mKWnFdFo7AE18MR+kaz2uzLJn6cVrGlPIqGAG5mZo0YbBkEWYEzJp77lcLnZ5f+8A5qsboslMiR2CjCmIZUQzyCQZow1ikXYzJYkYy5EyGDeFW3RDrkMSP7TS/7+xxf9phhtgZyL1IRRXsJOkFLzJZcwXiFlEEpN08xgL1tZKKWF5yHkYPVtrA0PK7O7d7Ry46O4gJqG+6jaeFSJWd7U9K51zyQzq2twslvwwWlqfp4OqUpKJh79S3SK+FyJ9aXHSXF1egel0Oplhng/ddisITM3UeIwRQCRB/+CUyjQP8iA4pZjXp7hP44MqknIp4ejcbTineqKqqeQYVlOOUfKeNUEisgEs3Mh665Sk94DSIpWZxiH8kLq6dxTjZ9s9iWZMA61qZiORCkLpLEx9eCRHQZxAtVZOiXOOSsDcszCYgl4JwFpX1VSKAU5WphKd7YjucQouXbSgJFxyHpr8jVHKzEH4nOa5LuvQKNH/xdy7/dp+Xfd93zHGnL/fWvtyLjznkDwkRVK2bpYtWzUcp0hvSZzm0jS9RC3y0KJAivalQfuvtA9FHwoY6EvR2EWbpk0bNG1TxC9xUMtBlNqyZEmUKJoizzk8t733Wus35xxj9GHM+VuLyquhakMgyCNy771+lznHHOP7/XwpkZiTNu2ZLkCWDKZqau5E3dqg1pJwMLl5UBVAVN0JqLXO8zxNuad4emmtMSQlcTfqBAsjA1zhhpCKI7IIuuOdTyLJRSQwqEG1H61/Fgd1LQat5A2LNB9E8mhAHBEO5I5g6JfGidkFwuxEfHTI9mee89TxWPCjv51JZKIOXzB3FxYmbtpJdmmemioTp5yTU/+wcGZeWou8Y4xAoqbNrakHmWM4uyIcgQGCM8/dYOvWKYnUmnZYBqHFnQqbRjxI3txciyYQY9wZKDnUNdpIbRiISCQxN1MiTLmXGVe7nUgiTswMKRHdXdqhuXOaQJ44ZD5gOFRj+J0hYbhgolqrucmUZEpgjqdL4SAonIeDoBfwLeBB3vMEV+A/97pl1GSjmDQzaynN6DkDcIRajaeUe0QOkcXEiomCGNwJndi35iAR6W4UI61eDouQXUzTXBVAvd5lr/e3Z3NOaMmntCcAuGq75eWi4Pni7nYm1grgUJbtxZlOs6tOebbuF27nF7cpoe2u0pSgCUCrRInStElsPNm0nSeKP19UmxDDuVZr4U3jaRARvVlzrT1dW9h0ISJB5tDyyEzkBENrqgjIv1mIFDxCG5n5cDjE9LczhjWsDN3mU9qBsqRNmtVLN0fM88U5w3OKSDIDwHMOa2Qj+GB5Zs5ZsxBDzcWNOn+tWb3YpDOTRBB3aXsAIjtGhdOQthmAPOWgp8UobkXYllKaakpdBRxTt2maXNtyWExrzhkDMhhWbjrSZUAAG5m3PE2uNOiAoAjkhqsTd4THp6IA3LyHUXIQo1tU2uuqThTxnUcUC6Fb/dV0TjlaSylNzKi1EpHQBOuE2iABszoMPBKgwm7CxuHO7szemBYjsFMDlmQdUEckwpznQDs5GloLswbWcbuZQVirgogTWXf22dm8MUEC/xhchjmivFLrUWKBvPIfs8n/FDU4IqqcmKJRYe4dMkpkbElSGJliKWwe5ZCz2ZwlpK3NtbUYvHDzxmMWTZxAcbOcWOJt0Z43wR121vPwmDkx1b639cLIHapVq1mWpH1m7CNF9CRQtqdh+8C/y0BjUlipVkxmbBFBmgpv8HgmTOFNNTrQZel9wQDyEjkRC/d8UAcTdYokSVcChyshRZSs9x4hkTi8taYeHJN8mnMBOISkR4FZxAiHCAWmHi6AyOBQXVoRoZwTAJmSu/bQwRHvHL7KNbwjXiECJKW4L313ZAew7Papp39x/02CVZGFoluJE9w9sxN0aGfjJvKAXK6xYF1ZK52tNYqoXhj1d2RMMiNMi4harSKEI1SiF1gAL4d9fNhVjsXsI5ck2BPeSnXY2bzpfRNXNZg1Du2ojwQcRpYUTaIoFp3CVh0ZtG1Yf9nALKIGWDjOvetNiLpqZd3+wQQ4jALkNTIJiZVB7kSmHStrBld2MCizRIPDIgB+xDAPPFLI3iA5BdJyrOY+wL3hHGUAKaZLScLE3HtqUz4cDq1pzhNgh2WhSgDOzs5qrSxZMhXtw+aeaiBD3b2SvUDjFrkfr2E0s93MnI9wUIetxNNPBQq6qxnBRtQCmAjWWiiiw/Npyp6dIkG2G7AJg//d/cKtF5ygJHBqd+/eWkp59MlTALulvPHw4dlm22wxT96hPC1xkpwa0k3Zv7jZA/DE733w4QdPHh1K+e//9t/603/mXwLwtb/2b/7h+9/5zvsvmOpm9g8/nu/dvQRw7/atW+evWttRsuWwP88C4PLy/Orqqh7KnCcmP9zsAKTNDOPrm6eb8ztvPLxvGkmibZ6WiYkVc+q4R7HmStXUU97t6vfe+/j87BLAl7/0+YvLpfnTcvXCrOZ0BmDLWzI1qxtmSXTz9ApASkSz3721+eU/8dbmtn/n2+8B+Ojxo3/+q1+5d/szrVxlatvLeb9UAC9vnHnz/FDMN5jP3n90BeD//YPfv7nZf/Hdd7/y+XcvUZbrDwDMfmP7dLmBynRzrb/+678B4H/4m//Xn/zlX3n00R9+7d/5V//tf+Mv3Fw9BXA23w2yb9vva7uhkmLgmZzdSrXd66/cfvjam7/0C28C+P4PP/r+Dz78xu89vX374s4r85sPLwFcnr212aq2w/VSJ5KzaRvMs0+uXuT5XJ1vDi8OUeBmWzw/vjpU3oA2GoGPAPHi2rS1xFJaP+2OdY/QJ5mjWAGbWe1xTt0T0fb7Td601ng+y3nDNAMAZcmb7KpWiD2WjmZMnMwU3NQVMkd1CBYidlenXmQALCyNTK2nA/TOO9jwk/9iSJJewbRmqtVEZCVNUBx0DSbk1IcSOc+d0t0buDiBS0KESynLqC+9m9EGgZEGZo/E4SD1njoNNUA9MXVjfk+ghCPaoD2PtcOtrEe55hNYxrLUaPFLzsyMLtvkiG0dB9d+mauGQZOJxHoOlzUiwMEceQs9wolNQE5woFk90i5UxVO4HVupANI0j46DwHuMizOBpfkhxeiVjvyj4cQnFsSA2twVFljrgF4PCiMzi/RzcnBbKMLFmTmN2TU7AjQ+50lrg/kazS4iEHbCfindtB9QEBY3b+aDmjnAd8TuI+60h393gtWazRm8AyJqJQJ0Yt+LPN0YZdLa5TdzbWbwNF67PnI3J4ZzyB/hBnYTt7yZ3Hy3W8JgAuYcUdMeYbgd3xDCyMRMjn4uDaCaAeQ28IGu5tqiaGHOUTrmztWFecspEVHqJEuNU72ZWaugFYMaUsNw6vB4g9SjS0+dVzpC3owJ1AMjofExvWcZR3zYMds1ZxExH0yfka4Mgbt3hIR5qD/GAKBrbKNzIugjRj02dMgBUph5w8pkdUkdqDIaa32g1XHjzgA2eRMupLI7ICfu4vMBJmBOSbQNjZIwAdw8ZA4RY+8m4BSsj5Tnjn3XBjdIz0iMsoeiWCfvqDUbR3JrpWlKiSBtAGhaaxPNkoSI1C0e72meSmmuGtH1pxk9x8eMfmzhM3fSUkNFkjczIgeSgG7aiDS0EOuyrI5jqIHmTT9Xd6+rcyamSSYir/tIGp8Is2Fjy8aUtVGmeIAnkuLp6W5fXjwhK2FKurvdXr94Pp9tl9Jc8sE16DzGXEqZpmmTZqsCILTC6uZA1Sq1QzRqPXBrmhgpq28W0r6okgngaDRmrMxIiVW9aRtHjM4DTkLwFFnd3XhIhqH3cafz88v1cN5F06MR7O6cxODuKuAcVNZyiBp7Ul7xbQBUUjFtMOYUZwFVSu6ZmJiqqwlPcwJw0LadRRomgNTMKwBnBRm005BXeOeyLCE9VtU++mUK9N40TeyotWXZAGilMvl2s3HPpZR4HVJiM+3DtYFNjqNNjy3uW1Cvx480/364i/WZ3EwdTJLy8QButcaPOGlbU4t8Mu88Rj+yckZ+a2/Hk1AidmGG9+xLU+3xZoG1i7NbI7DFoNWsM1MGD46E04l8k7zjK5nID4fSLQokKwCYIVH2+wghjzDdqPaTNeqA8yO925koiXcYucVQJMLP438ZnOinj8ExTiLipO6kXfMFZhYSi34e+0rZA3vohThJUMq9WkSo9MD5tbT0kDLEcZ96woePcBYHQVbUcPw1M2dJfcaesxOsqZk10m7vDyHvyYFwhZc5wOSA+PChDW6yhSatJ1qt5hEiERnBvwoQp+z9hCsrPJVZVqz0qgs6DT9bfw23niOxZnpREsDNyQ15mpmPNZAbJHHOORZibRYFoTkSi2HUJQF3FCLKtK5k41YEhaubXNwjAEVVTbtFNmZv0Y8cySbd9LHZbOZ5dtdSSgsdlxAzQ6NzNCZ1HbpBndQ3BAw+RqXrybarSSIFxpTQQQs9AxhB1Uod9zW8Re5KlPuOSOQWywSbtaBaiTARNTV1YysBKDqFVIOsF75AWUqtypKGgreNv3LzdvrbdjwnZHyrOPAPCYqJ82nuHQ8XT+e4rYHJUfC593orUJmduIn+X8EJkJVvGtJB9xOCYE8AllO2breQDOHgiHEN8Fs7VrfjYo6AXhtlq8nKKAUMzpIDqZWmzoqPxnZKqS4L83BgrXmNvTkz+hdwgLvwJF4E9iB4Rp9I1yADGDsnYelDAhoBiiE0be4WJaObHZaduU/zDMF+vwMw0YW5EwwwHScXA7nTNM1GxCk/fOO14Js8v7r+8NHji4uz7fkGmznQM95kKXX/4uXVzfXjp09vdgcAt++9cnFx8cqDu3/zN/6PVpe//K/9eQCX5+nX/uyvHtpNa+Xly+dPHj36wQcfA3j0+MXd2xcPX717Z3sxn+l+uQ4h7jRfMhU39SGHPly9zNu7t862P/jwh4eyvPb6PQCbOZ1NxWtlWeAWBToot4Lt2evPrvwb3/jWKxcPf+UrvwgAdq31yXbec1KRvLsuAFT57tlFqd72L1PK927fAXB1UzjZQa8F0y/+wmfu3LoL4L33PvrNv/V3X79/9/797RtvvPLg1bvbswsASba12PZiQzl9/4PH3/zme5Ev8Eu/8Pl337iP+rzZ/mIuAM628vLqEytJtnf/3v/2D/7r/+rvAfjkA/y5P/3ga3/1L/78l9+pxS/O7wJoRXe7fZ5suxFnPuxL2NDONhfM+WZ/0OXjcniUpjsAvvT5Vx++cf/DR09/9NGj733vw+fPLwC8/darb7/14PJMkArVtq8FwLJo4Quezna7xVI+u30HgH308uVSn920j160V8/Obs2TLk8BeG1gYtqKpGbLOHl2HwHAQ6UX28rJRjBMZNo0uvam3pydEoBlabyFubGQDnhdayaSHApu7so8dx87EZhCGLwWYZwjt7fHho7t1dxP9XA/ia9hSzxGn0UpoqqbgTHzcozrDg5ZTgyy0NV+CgifKKVUa+3yjZ6xmmKtrLVNU+oIDFICnDCk8l0m1lpT9ynPcA2cTUQPqHo4Yrolg32NFy2lTtPUkdKluPs8b5xQlhJBAOwkQhLzEEP4Vozg2oq2wEKtJMuxyFua88TUe9zuDX0Fj/HgejfjEK/MHb6TN6bh4HCM4LPgXfXBXdcEDKmFgxxqdbUTiqx5bf5jk65gJa6Lahzs1Y3csZb4UUu5i8g0Tevp5RhiSlg5lNGEWMPCT8uk4K1H2k3fVxhNeyJrDpiou9Ua5yIzm6Z5TqPabOE4iP3Fu108SKWj6AMwCfdZCDMdt6dmwTx3J+qzotDAh1FIUmTAriZQZzhxgGtW6FUYfXpYUlf2WbejnmK2Qw7eep6PjmtrxL5SqEToNBfGDG4cb01YsTyienwwpuPwQFxbk5iCdMI9x3xBRMyOYR+m7qmrD/rnMu9uVfNjqoh5c3XOcerp/7lZtEuYOdLHVP3TEdEOWOx3ksCUhw9jde3xOsFqrUWjLefMzOQ+pwzukwQiDgpMSLCMNBDgUZ8zJbVaB9PnfHNuIK2ltTpNqWv+ybKwOUX0Twe9EXQdg9FRlBSluLoTeXMNHjPBe9KQu2oXoWTNYzBu/yxyqINXTuRxxx9BFL4PATXr6ionRPXokazTR5Q0kqeIwK2Fo7q743obwAB2UptBAOY5b9QmK6k1sgUVpAZgylPOpOIv9vv2YqkyAZi2m9u375g1g87bCyqBNt+XdpDNxOJgDeKvt/D+6pxYSDJRio8gGdOExMZcpJgXALbUjMRkzmD0bY44zFLGHel0nEKZS7MGTsfdijlEefF4BMpqcHN53LWoojVP4lbrshfOQeuIU2PPvoF2la7Hw0cGFkmOFgEOWTWECI5AFkaL3ASww41TTURMBYBTa96A3H/DKL/REwlD6T/yvCle/JxzKDtOzhRWSgEi+Jlw+hB+Wo/g0PVQsLaMyd28GoCe7Qp1GAHOMBBxkhyXq9ayJgnE3Hq9himlo9ikx0X15dqcgsERsiqSlJgCJ9Vzx4a8IrbYsSC4qklOwsEU69fQ3A1IKbwFaehKwn0fJXTrAxjhdcMS6k9Cj1wc2Y2ryya6MxwnHxpyFbiZlVpzzl25z+MSqa4Gw5+yBof10bwTzKCGvsRHG8/MXUX6gMKsEXkSNg8XT3dDSQq2OK3XyN0VLqHNYYBomAA1c7YwmAwElzePjahv2CPKzoAAw1Tveic1lZidEAn5OH92TLyH0JQpTtFwVzdwr27HjhJtZmQWEWmdxNOYJc0Z3twspBbosZiciM1Mm+N0Me1IGwxQDQJCSYTRzQx1HruvffRjTbnux70kinB1dSbi1FlccZsbyrqllW5R0RhKTGkCrawKktjtLQpcXoUSZkbwnNNhGICJ3F1rbeZaW12pwmZtTrOZuY6aYDQdHT4MxeAeOxrN8LWhTiP4vZK75O7rU7XWOqKSRrAZyIjWSFQ+NgwoLK8Ilu1awXjvh/qQX1JrbZ5nSdyatdBRA1paDP1F4KqdOeZu3nz4nDsves1UjyKYIrikpjSBw5msar1PGa2XHmw2KtFVKhuNiXG5LK5BdDqGmM7CgW7eeiIvkFIyNxyHfX38ZRrHKyaiqrUrVkjUIZF8cMLycfe6tFj4IhaklnJ2dgbSw7LLhGneRJdHVZtzIiawuo6BJ0V52sxk9LCHkCIK5X6hhj4IRqDUu79M3otL71X1aRHDxBAh7/A8V2c4OcV9TF2QZWZgEXdvfUQUMcq0xt4PyY8LUGuRKS3lkCi99vr9SEd+/OiTp1fL1cc3m83GmgMoy1L2hyT04MH9z3zmrVdffRXAi5dXd+/fu7p+/g9/6+//lb/4537xC58FwPOy1CfZi7vfv3vrzYcPX15fA/jo0cff/fCDHz55/NnPvPHWm68zbwC8vHk5JRcPTFm5dfsOgKcvDlcvn13cffjqncvnV3Y5hxB3T96AvQgRZ2ozAElnxmdtkX/89a/fuf3gy1/4GeKXALR94vZkFtnvbqazW1veABDeJOSqCRAjqj219FAPh3mTiebd0h7evwPg3bd/5Utf/MLjR08++vAHv/2731xubu7few3AO298Th2e6eX+5ccff7zdEoBf/urn3np4S9rTKdcz4QQH8PL6Gec0T7dKm7le/tW/8hcAvPvO5371T/5z73zm8taddLh5knsrDZvNfH6Jpd2QTBcXd7QRgMNeVZft5E13l/NE6QbA9XKdKX3undtvf+YLT56+9t3v/BDA73z99//x79LPvvPZN159MDGdn90C8Mq9eyK+LHvl65udf3KVAHz0ZDa5+NHTwze/+9LfxPkrkBoS+pl9C5uaaZoEehg1gTJnd5iHtg2jPQiRfDzlEckkZpUSmnkpSpQBHKpugKUeRKItH/zsSFDmJKxeRvY7MbGbxrMb2DZtDQMr2Ee9OKmjfrJfXX08HCvMzpzikNDaWsKSO5qaqiJHSIrCdTVow4/MeWu9aZJzGnGhQkKtqWkzS/GS9hXAlUUIXduVJcHAoav3Hv8RtVBpjZOoWdDREiUzV7WUYLpmnaJvxyHFNaxxvxH4bi10xjE+Qc65aHN3MHSkOYTgfITwso2WK3qUGrl7T3ljTilUq0TsJ9XbUcDYixZy60mEvu4jrRUDmJOqdtM1+0i6jfqS100/VNOqamprmoPDJCfVpmpiQ9nmhgA7m05JGvrxmALGBGfis7PNUgJ6ZcHVJ6I0cAY9dtROvEVRHzmtpe36mEZrg5nRP1qvWyiSU+Ct1ZTnvm8KZ4pDuI5CiMLpwaENiAh2rcwsadqVMm+2HRfC3MxKKQ7NPEcG+9hMbVSOvSB0s5w6JBvm/WCcRVWXZenZvgMmykzdx+Iesp0+oDYjdkYTjLA9J4W7kZlhBBwQxePP7m0NXiUieGiWJCWhjlp3ckQeDpmLdKW6cIL34xOoK6DNNZQUUc2kmLuKmqO69ZoSdjK9czMLMFsajRiBS88t6iZxTiEo64mHaydXUrIxiIrP01pPNplyMvTxMscou4eEOTFHI8AU5p5E4hS8JsIK0NzNrVqLp0ZV46rDGkEg0QHs36QF4NkG/zuxOtAF0S69UQVibm5jwBbOAk2JOLyH8KMMuYPz+CSOCjJOhok5Ue/rLbUcalHAmYS6PdnUmUiYognbD8bswrLUSkaZeBpYWTM0cwrNlCuATDaxci1MlhKpt4kCJHwQptuTzEmWpi+XPQC/PrzcX3/y4oWCLu49mC/uDJJgnlIqXpt3kn2itOEM5rzZKOdlWYI+5o5qeH6zu6YCP+BwA+D1i1twdfKZmJhDb+gcsSgCNUL2EbhLEDM3KMzU6qrKS6NN5m6lHOK4K8w5Z1fDCMtzIldLIlXVVKdOriGHs6DWyqk/hy2wn96TAWttAMTcrPVEJXHzWCOh5kyJzOHGwpWWvsq4mhI8orfjFbOevNN73+XURK+tDTOLAZhSVtfD4QDY+fm5yARgWZZxUrOuu+z4CFp1LjGFSmF/4sgPstDXNzUFseSevc3clYPUNcan/TW1ygImDocd9755LC9MKWlTDk6wo2mNiE8nOLg3I6hnLw0h8zheGZg4et3S18kY0Cq0ubuKr4eVVfJ1cXExfr21k2ullrVW73lVzNZ0pHOQ1sbmBDoeb82I2NyNAOGj75Yoslah9sc4yfljtKgwOzmxsTARSxRDSJJbLT5OdDGNaa0YPItJkgjWiuVVImwIoNGziLXGmFbVCo3hUuoxPFFJWGRJEtE0TXOeFBovW1Xrs++UWHpUu0eeq5nBEEI9YM6TA24uYbYRCXK3etVWguVOxzt13MWJmSI2z8CAg82wLMuFbHoSnrfAE1Dfqv3H+BTHmpKiLRpDDDt56GOo6Np0dCJsbY62Vur+AOAsJYaE+3EiVtcIZDXmnFPVZtZEJKbWa4R4iy2o74hrTjsZ9wNs1KwBkkwpUVvieB+ZSYdlH039+LYp8bJ8ymuwTj47Mt3KIDLQ2i7twvHRJY2c2iyUc88ALqWYGqLI7bett5BFqFasPV0zI/KcZyZ2TiNfpo1fI50KZ8abHI6Jo2oxMR9K5Q0fpSVDPBYKt9Ou8BogbyNPPpJcfLhtjx8TdkwKjNhR6eJPtAgeCjGbhXCOKPp3XfLD1IkAqhbd3+12+/Lm+p99llS1lMKcwpoU7erEXGtlEbM2TaGU7EtV7CLzcABGK9fMIjBlWZZIV0kpldokJyYqpZs253lm4lKWThgdJS7xyurzNePdjcKPfCIMsUNZ0B1uICHv3j9OKWlZoivRdTSqDhdnV0OIFwPpNGUj29eDAfEcovUJFzGD+rrM5A6ZOT1/8ZzTZj5LS9sBuNik7Wce7Eo9r2c3+6UdCoDX7rx29/JiTmkzC5Efbl4CuNjmCe29b/3e80cf/ou/+tVtbgCud082F8vFNl1dLQ0lpzOIAXjw8JXLV87ff//93/vue7uib7/xEMC0yUkq2T5RMaUnz58BYNlc3tosy8uz7XTr8kFZdgBEDgJV2kOmlLd7FQC7m7RX+gdf/ye3777+pS9+fs7q+hTAdt7fXF3fvGz3Xrm/u6lloQCWlbpIpouzW4fl+ma5BjCfz96ISImbC87mBmBfP3lwb/PO21+4uXl4fX2t1XYvDgBePN4/ffqyiM1n6Re//MU3X7sAcGtT8uFZ4gNZXQr3k22el6pIudb81/7d//Cv//uvBtrs+uaTT55+ryyNiKo5gMNSz1L6o49/lDecmJ+VF2XRYKlspplJE7ztr9JGAZzPG+ZarW3S+Wv357u3vgTg2bPPfPzxJ4+ePPn+939otXXp+MQqVGu5mPnFVXt2uA3g/jtf/VP/wlc+/NH7P/rgB1Pjrd15ePcugM120Vbqrk0zc0JILltrImGZFzuRU5k15h6fVtvSBWVMiuqS1VAbOMYp4HmTb5SIyKivCMG2Jk6SCOiT/zC4uqOq5pOGfry26GbJFdrGJ+vGT+grzvPWx0HKHlKyGL+0UFUIMSdOCbVJSvERUi26HnfHN+kyvR75YT5atJznKdoBDo1jvAwRPsN48D4P+52IAFTLIuA42RpxMwU6gj5UvrHeqmp821LKEVbvvtvtUkpn202pNtDRI7h91VEysVM1siB/akgLqXtiRox6dPnnDh6y0Bh2aQlARK02d5epT+qaBiwfKaXM3DssVtddT7p6CK01Hg9eyplHcnZrrVls0GllRszzHBN1nIgsVi+DqzZQ4FeZSIiJSWvLOdv4HWjNMSVAu6YsPJ7aC5sVxnkyA2c6CUBtWeZgsbXRfI9Cwt3lZMrXWsuSNnkys9pa9KTglFhImA2tRToFGKTkzJxj5DGkByzIWUSxGkXNLE3TZju5+2YzH252vaHPcO99YKEPsgAAIABJREFUQmKXPsr2DmurdaXZRYdonueQa52EzvQ9i5hXZK+7uTcgMbOk/jozdf9xBG2s5euY5YihCwqcSTgxy+7mMM/b+EMzy1NmJJc0JS6lhI+Y8jG1lEeZtBwOXWZixvCwNlASMRRrBGJG6gkLZGYRlTHx5MMEtRYtQikibgb1nVsrqh6FR+zCoYYgIOfUY5xMhSTopOuYhBNTotXmHZFQAJrCzDiziMA93oWb3SElAYwS5SzROdJQCseDSN3fB2KHqCubxxS827KEYaEeIrLOxDF3MmutiSPSPVYRa7QF13Iubg0NiekprWaVNZk2DkqFd+ydwmtr8bMyMbirX7X1Z0kYacrnm3NTFa05Vh6HM2cmYaq6bxEabftJD63tM4MkeW0RENla9eJJpjPmzZTmUMfkdLXfX9y7TfP86OmL3e4aAG/Pt+d3ULyUmzxtkzGAs+l8I1S1WEGxg5u5ZADzlLKfQVPOJPm2l2sAbX9gbXCQq5hKB9O6iWfJitZa09pVFZJEJKfJ97urTrgHs/RQbWJn6hjWnusQ4H+SMdXw1g7n8xmbl9K08BoSlDIbWZIeHcBuzTyIjSQmbgCSQBK8RGwiV0bIh621tM2ySRMSw2poJtzcfTPPbsTMsdeoWc45pXQ4HNaFOsQIxhzNsFWo1loD+dnZWSx+q1jvVOlzanFaX9Je6ieZpkxErKVq45Q7DdpWfx8dDxFrLPE4Rxx/sbHw9qxc5hiYErHBQ9ZX67KUmpMYZYuTdhxYArIdH0htmAFBEoYAc63rUFmEQ9Z9eloZeyKJSFyuwBLFwt6nyEP3TUQ5paD29vOdoLU2g6MD2v9N9HzZSRg8gDgn5vRj9OxPVYNjk+elVjVTByHQzkHsryJSunkB0uGUc0RjhtlhtWz0WYtHsJdFJ0zJVVWh8cnD7HBxcVb28YDybtf3s3me4xYadWojAAHPm2m3281TPpiFn9bNJkkMNm1uFjufFm0xTRE2b7Us0eAg9lnYmyrczONUNU+TNwvxv1fiEadqsFJKRRPJvSTglEBMrM01QkzCOyNyKCX2vzxPvdRgnud5StPhZhc5HANox/ulAMYMGiyqWuuUNkmkLF0bJkRuLiJqttvtFD7NOUir8Z53P0Jn2wgnXmoDqJn2WQPn0eCXJCmKiuYtIqBl1ItxqTNRKaWLvqQPlOpiwfKJZyASPUNgXA97zomll2Ju1lojkpSSm0dDKlgV7AG0t1IK4wgZFclqWJNkAuIMpJxzazUmBiJpWUpTn6ZN5IAAMBMbbm8flja4TylZazDraTiduTNMT7Xl4VvRCOETUVV2HM12kdoSMCQCgGkSCJZWgzZvaw8bCqJSy5yn1lrAyaLtFQWzCI0sGxEhLdrUAI63ppXWrE3CTT1O/wBu9odelxOrajv0HDVJ08XFRSlFtW3nudvFzTabjbVKRKWUNAIv493pgSwdpakZJDlB2LRG33DMsTu2XkTiIkTjdpJtWP1GJqJx5xEeJk7xXOWcTXtTIvC0Hc82vtSstRbHQubUtNRaInwBa6t4DJSJeIUwm5mzp5TUfaklwHXROLeVmwOoorW6PZvP59mFE7XgiQqpM51fbO/LbXVQ464IcxPyRMqMvGEAVRcx+aPvfzth+fkvvJtpByDTjst+WRahM5Durg/bkGDMfE7Txa3PPnl89Uc/+OTqqgJ489UHrz+4MChEam1pe96T1eq18Gy6HBa6fesMwHKwTFhaqQ4X0OY2gP1+/t4Pnghuv/X6u5fbDdtz8gMAt+uzbUqQ3fWeaBv3y8lZHMmLHZARR9B925mbaEos55mr3QAA726qlv3HU+YH97NgU26fA6gPLr+S33l22OdMZ+ITDgCy7SZekirAKZ9f7wsATxuaN4+e7f6bX/9v/+f/8bcf3HsbwJOnn4AO/+l/9h987Wu/tlSNLZmm1CDnt+/95//Ff/k7/+hbH/wRvvj5uwD+xt/4T/7Mv/Knnj//mJ0yT92YpS1zQ9uXwxWQz6dLAOevb9949e3rq9efv9y3ZtdXOwCPP3my1MOrr7x6ffXi53/uCxevfA6AnF3a9vGEMh/uPX/24geJLm7fB2DtScYCu5kp17ZPPW20Vq3zZhPggGNzVhgOtXrqTWvWNpt8vW88TWxTjjvO2+dXz2ii0irLBAiA7VYi09R0+OeBlJOqqmlKkztqzxTvqGYfP3pkKOAn3N2I84Y7UmcPZ1VtrUUllsdYT7UmmonYzeJo31qZsjB5OMhkJCUl4sA8d9lqnw+TNeUkOadW2tC6B6YBTEbwnDgCwlqrIpIl1dpqqbHy5DypSNUGpojQ09rWHcrUmVJQEtxdQClld9/vD7X1jNVo50snyw5JGiSlFCbmsfSZmUVBwsw5p04QdNRatQuJ8+pLNTPm5NEiQR9X5pwArrVW76DunOYwY6aU1qdrnrZDDZFCSmRjID8RR8Ed/tD+s2pbvSR9rYtMrFiiR4h4SjmOeCmlUpYyRm1xACBhMjrCMtxba7DObl9l51GxtNaa92lnSimJLKVEhbYKOY+kMDNVjdU4JhaRQ0Epx4ld3ZtpSJptjG0k5P7MTm7efQHMcNf9cmDZNLcIKSSnpkVEJkla6tF6Q/3FSTkLxawr7m2kJJGv9Da4ubqLqqp3f36YmxQkUw6rZryOOeewahGsLi3UuzmzUCeOY6CmiNxUPTipSVLujJiy6G53M00bWD/GJ5FISVRH9OBi5BC/J5lzFiKKAII1qqy1BlgbgPmAGKaUEneEbdPm7uZEEB3PYfwO4OREFkCFLl9XtcZCKSW1Fme5nDPcWUhrq3VB7OOTwHBY9qTH6UXO2chqreoBcdBIf4Mnc98t/fEovf+lLJQ2SRVL2UfCQszAvOmUs/DUo5FLUzUgOblZjeUxDCAxADcFQU5tESLCRmZdXSMi3mqfZg+lrzsU7mZ1qZvNZvCkk1mrNf7EBaS1xGosIgYPp138rB544X3MNg0brzZTa1MWVvda4i7M8/Zmt5+nhFbRCoDtzFRLYtPWjHie54gLmadsDkeFS3ONu2C1PNhOSNmFt/dvXe0XANflxq8L69mt821pu206AzCjiFGzmue8HMzM2IOjjM12LnvzzAfCZnMOwEpB4KXcmNCzjc1VayUttYnked6EjLG55SxaTc28VgB53ohwF1VldvclFBxtmc8vwJFvKlpqJ5qB2mEh4sTUo0yJSFgJlEW9xSpnTgzKYHfYocybrrszVGeAkjAn4hwMWhatlYkqFK6YOllDgmgXsPqBslLVYl2+MSZ5KfoISy3xjsfxSlsxQs5ZJLfWmtWBFAm28ZTzHK29VpsKmCT8+8P5wvEjgn9XO18jsXNrpqbTtEkDrWCE2mqIj1QjWRgTciuVGULI8ya2y91uZ2YpzxF54b1+zml2a20phQUinLrHhKOiXtMeey8YQd9QwKIe64Bqb84OwiDQuYjMm9nMSlmOM1R3s+6FZOGc5OiRNGPmKfctwNWniLlQA7wTo9xK5KImcTuKNaKzE1lmbvZT1+AoS1N3dGLi0THMzCkn92wKom5tGErgBOrk6dNr5G4YG+o4zvgqidRuVeLYo5gJY+xMI/Yp1Iy9WKGY51Qt1cfGwCRkDlNmYZJ+rlVPJM4EsLmTeXQ0RzKKMbukHA2OeBlSSkyTmYVcSfuQWOHUtE6R/DqyS3pU1ZAq1FrJXYgNvjKOQuJRyiEUdEdEbT9KczgX1sCehnba7lID3KJlIFMeGr3+LVab6FEsxBCRoGTj5GetncqQcGzyZHF+tvopz9VgFBORtz4HWBt7KSVnjywbKkvYwFS11JWLETP8fmcDjN+ZzICZepc6dxUJMavWpuTuoRlLKblr97t9WjAiwiLknPreCT51zR1nVqEZ9gh8/tRzOE3Tj+lQ4vePzJGTOQAN/wUGMoeGjKNTMsdkzXTMdtbQmahWSylT3qwjRGaY98WXOQK/+/a/0vLXXzVkJEGBXUXOiBdBVYhyzmvRWWsN8JUMmgDGjPRk9oKVyhHnsdVlSkT5ROcSL65wJvbWWm3qrlGJahCqmNydRKKX4dqzFE7FeP0Cq1kX4B1NLtFRSiKJKa6iWgl9TBiVx+mpm5+N3GBxx5emOWeR5IBRp6OxpI2I1sbRwi6tWo0mZs4TWJsqG1MNVBfYTcjYFcmCqMBubbHf/fo/nGZIbqW9BCCyMNcJjEQNcD30gVJpCmJMb75xL/P5k0dXAD74+BMlnJ9hM4Ow2caGygeFzbNtZb56fnj65DGAeWIzA08sm+bTzaEB+NHT8vHz51/8wrv3bmXXl25XmUr0aOBKzClPjhyOJ4c0V0M1q5FROtLOhEi8waBMewCZcJnNaO/GhAm+D/kib3Ka9MGMVusEv8gGYIbUg8Jaks2ybyIzgEXt4vKV3/qnv/ff/eb//ehDfO873+r3hvGbv/G//Ot/+dcubt1aynUIylzy+fmt77337Ld+Cyy4uX4GwOi8GO9KzaxwpTE5J3aBbYSI1XwXT3dTuTyb7ty6JJlqixX1DdJycXFRSiM+m7f3ADx9+fSmPrp17+wVfvDee+mbP3h0ow3AL/zc5t5GHryy3b14LNscBpPNZhMoxuWwuFMcIFtr7gHO9hOoBIi4qUqalKal9DObpPCOk5PQivsyEEGjoFbQOhke2HAiCpmAnWz5gaLET82Xjyzr45AzGsWuptZa64wBdyGOAAtv2vj4uZhZTXt+eUjKwaEidLUkK+LAzZQDr7Way5iIkJiYWdB6y8BZrUHo1DFhJ/ksfSVZGaLtSJ2QHk1FqgobuRsxmTSvqiJZhEU4XHuuTmZGtt/tJNIgusD4CKo4XSdD3xf7o46JgrL2szXxyuErpUxzPh0Auvk61ktCp5tQjOjQxdv1BOd/BH+sxmwZPA7uu3lrIDIvZk5IKQW1joelom9XgwsY3u0AixwleE5EnlKOhPS4uaUUotQ/7KjxpLsSxlwOnyKGuDsJD0eN2wkeu39S4doKXMkh5J0nT7CO9LZS+wRymqZ+NVRPwGcdf4Y4ZHD/6dOULMDVRDxIKMw8TVOk561o4ciVdycziNDqzDKrDBfhYPI56mhNCsHjLNGNNg52UEd8dnexq/EwsQ/vZs+Yaw43teZKnc4oxMzs5npYnCkEyJzSunSoaWzoOsYEqwkoLldHVhHyPFst60CYwKG1mef5cHMToAcir9ogiO5eVHqRjxMQWeuyo5QlpZSaK3fXS18fmLsfaLs9j58V9sNP/wuY5hQhce466Cg4qpWdYDSGkSQcrQTNwnFhHd5RX04hsO/sm0HzQo94iNxTnYTNlRr58BQREYRXfur6KkV2shu1VkTyeJExlNcjphRYliVLIhEBmZMe8yAwb+fdzfU5qy57AGfTtFw/Y5YcjgOrAFg1oW36qyW1Ve8xQU4OqJk3ImyiUyZc68Hq3lkS8YU4gCl5saXsl115aS6KPYDriqZUCLdevZeykJK1AsAtWXEmE2ZKOZY7NautZbScRBis45IixX0y6/mGzsRORhCRi8sza70l2qlMbmxsZptNr+FTSma6LgVR+3ajEDOiIdBtVGJQCBtWlZYTcRImZUcTH9oxhnLIQ9zVyLp10R1K2noRG+sYE4WQygi9WtZuV+xmirjjwRwVkcSiRMHvB8DTVE2jybu28ETEvevpWmuD0An21cfWJ6fNmtUGoZQSc/IBTjI3syaUwiTfu3I5Da6Hqrl3iM7JUqkWI+FAchyJP3FrYrkWBjORGzxGp76E6ipHb44GcYbCIkDc2ZI9a6m01iInbHAJuo09LAXRComAytOSYD2JrJVMFAMrd3lNsVnX1Z6JSyQscTy0psw8pzzoBPpT1+DQasQUDecRnBB3QlSrQ+MBwDEpQ0SkLIqY03QuSzybHSax7rgMCCjFjMUdwOGwU9UsAhIfPp6mfXuOn3XScvIYsyTuYlRhYSat1LSBKOLNq7VIUNOh1qT+L4PczYPhCBtiUbdob9vQhcANkcWViJlzb0T17GUNmwyNZ4JBnFISOtRaq2v37jrUvBmBRabBm+kAVAJEGGMQkVgyS2YhOXo9LMJrmCmJma0xPNBKjEg+7+Kasb3B3Ug7B/QoFjIfFF2szos4tw9hnlv/hnHkDuiSkTu55JSnycTbUqKAYRGh7ASqbZUEB1zj085kMHdHb+yIHVNi4IiJ7V5HHoMyVTczdSiNRoBHLBKTINrlnboJ7bWjD9gnhdn906So+Pss0lqjI9yP4uqQeRuFsimIIEKjzcQrE7gDNNFPBeP/Nfeudh6wWLcRsdy0YXDaS1gzRGpr4R4nYYAcDDasrjamciimntRPtcRx6xNnEGAeY72oJeKpFNgQoYTCIZCGg5scxboZ+5ES0htzZmHIglm/C5HEpwGQTTG8cnejNSGne9MwSnUKezUf6X0d4xMOw5OqIstk1g4lQl+RmBMnNCulpGmOY7wF6Y8opcQD0FJbM2gYhK1zlyDdMe7MzkRVD94KAMksZu68tQbNPbnBBWbECl18CK8a4Vvf+f0//5f+7F/6t/7lDx/9IF/eBZCz72th5sRNhCdehBYAnNwIL66uzXDvzr3b53cBfPDh4z/8/gfnl/yzP/OZ25tbh8OL+AhJCKINS57o7OwOgLZUJzKbJj6v2P7BH74H4MOP9l/60pfefEgJT7wu5EW4dts9MbE4Uxyj42WEo5oSaQKXpXbbLISE3eBQpjCdMgdvwuHSFjtE6Z1mFrnZ2KStkWnyaE06crZKAOeck8wASOn6Rfnd3/mDj3+EW3cvysIAZp6Ww9X/89s//Cff+N6f+NW3DksFsJlvHyr5jh8/gSvuP7j/6KMnAMqyWSo8sVKgxuJjiVgkLBoRBAcAhj05SZ7Au2VpoXPfprxNePbo/XsP3rq6fnm4egbgzkwX9FFZwPNrn//Cq/t0/v7jjwFcPivT63KrPd1uC9Jcmg1d6Hgp3MOW1TnkFmRgPnIQyYtWnjbWptpSL9KFiXvyq1OPBvVglga+iycy6Sg1JzMXibRGG2EjtIYr/XiL4f+fvkY/gRJAIMYqIYy/YWI2D28j9WoPJtwTxdf/HuzEzooIUohJA8GbNTMQuTj3g7gjvgMxZARtmAX02xjGghiGJxLkXDsPlk6BJcIg6tqE8LcKswlUlYPIhg6egOmqDot5PsVmAXMXG2gPwEQoS5qn3D2ca0NclZj7RLd3a71nKEKSJOmiNl/FF8TINEjbTAa4GRkNBmRMdJhonU0MKjb3Js7p7CvIlGP/7ILHnsoW1eRaj/Yk8aADyhomOljQzrRypkVYGvfdOQ1EaNjUmTkLAzlMW4dScu5M0B6nRZRGpKIp5nlaed5CpDFCSNKBCL29Yut63ssp7pMhJyTp74UQNQNTl0mvOmrmREQaYyTmsWNCzdTJDdFmcuFSmqvlSQQ9YcfcI++GE9N4Bwc50Cx+NRiPuiW0325BsuRODGEP0N4aHuTuVpVFWNhG5yiS1FL8Kcfqi9acYFFdEPk0bboEhiXnBPXWmo9Z4FJr3yaF4RLN9MSUhIWoaqvNhtmKnWAOd6rN1HueqYHdTSOpobURBGNEEMLwkfVCIhpJkhMnCV+AmglUJFl1UG+7WDUImFnAbt5KHZibk7kRI3j4KTGxGRkLhCjSBxji7jFD96ajZEBUR0HnG2kAvuboRXbmCivspWlwbaJF4jFcbX0lHzMwPwHfHKM/mRmTkFC3wIcMnNRhGLDzeK7gAJvCvUWIQcz8MvNud72/ecHcpB0AFM1alfNGvYmViQBgS57Ik+vE0tRb6zR9yszsrWnwg1LPImWGN4NayyltwvIgXqodDJO5M80EAEV851a1mVdmIlcLD1Fb2t6JaNmbZrblGsBdqqaF2IU4rcAlYwSll7K6hdKNEQEixWFJhNDGRWZ1I45MIj/UJaL91JuaOyFNmUK4ZFM77M0CTOU9NUzIwcYAo1mkOoMciSiBweTmEnxDjgMSObkTkzFbBz0YvMGN3dGTvNjh4REIyHxf2yJzMbbjLrVY6Ujd0jjl0GUwc+LUInSZKMkUWmM/frVTiF6MIZm7a9rcG4F8uHfQUyOPYSLu5r1FQik6dAGlGJuYKxGEuAGqNeyxfYSp5oGejFeA+jsyBpQa6sWDH1wt8rXMeuIVR7YxreN/rO3CZjYPx8rIquy9Eube4GZHJV/fi+NxbAA4PmU2IWfh2JBOz1Y95jzCm3tchcFH2sAfr832j5HBsTYaQAZfJ1GmVs3agM1QT5eJrDW3dfbOzAEuCt3XnKfjzBl9Gk7oaWEkYOFEK8SXxqp3zBnujShYeHEVEObaz2YuKXdxpsjwtgSil9ld4DSKBDKVuCmEtcMSN7G1FiRLje4rE8hYJAtDYGW11yKm3TEO4NFLM4KraamWuoaeUyRrO5OzjNaGKWKM48ZdTggRnqYpkYiIKasWAJgYBFcr2tjN3aPBEUVJyAEwZMO1Vm/q00RETCl2WuY+gSAHUZcV1VoNnNLkZK01h2/yBKAcli6YlETcM8x6AjkHNaNrQMYIiuBIKfl4PUKH0nGnKa2ZBWoOcqIID+xY74h9ZdYTEUa4+GxwQ3i0J6KD39Ye/JFy3FUSftrL+DH7Zbyuq+bqdCgXS0ytbf3H9dMxc5e3hX0Qbq4UteYAv+WcAHdER9U75CpY7kTu6JHyw/oxTdP6s4hEm0c5YtZsBG53pDnRanHvf27mTrXWZVlO4wxO1mg/DgVBK6x3BdCym4ThjnxY8c209THXiZ315BZzZ6dT6J21hZ7N19MSjbKgM1O4T3X8KFMCnZTuMHVvHvJFyjIwZiSco+BzODUHuRBz7L3AlKmp1lqJWHgesim12s42W4IR6STrkNxhjYwyQEbBR2ALer8rqamlHG9N+9mf/Zl3+e2n1x+99e7dff0RgOrLtNmaGbGDCnkhWwBwNWfcPts0a2b7tJkAvPXmve1Ffvr88e9/8ztvP3jt3t0zABcXd292T9qh3rnc5m0qu3jzN250eXn/w0ePv/ndb5tsAPzclz/39tt3bP8+6JCEM/EKzQYJcaqtNe0RvCnF2YgInCjVuDYOJ3aTQfKKD+uszs2EE4Nhzj3Mg7wsYhHlZ7UcADhLzpkoLUsx1XnOACbZfuOffvtv/0//OwhK+a//R/8xgP/z7/yd737nmS34u//r3/+lr/57m80ZArPSfJq2+x2YE9kta0+ioyRCZk1mG3GLSJzYGa26kqNOc2iLNM3CWXf7l1TrhicAmZbs/urt/OLZx5eXD1+9fAdAa7uc5mfXj390eFqY3/nsZ5/urgB8+3ufvHHn4XN+9Obd20tBq0N9BgY5MxssYqEkbCOdqtOPmnFhtAlhbm0DnOX5vLvbOgl7BtY4hvWMyQIOP2MMN6L3vU6tT7IqCD91X8ZMkvhkaBMvHVkm9zTCBchaFabTtRE981tTyjHSGYURU/T6mUw1GovMkDgn8RFEJYAG6g51tETBSUIdFk3i02nSKrgb+Ix+bKOecHUaUN0LCDrCKSPcjtXcod2IMfJWz8/PTzV06+ZySrw/dRgRUbyMDiNi/zTFK/aavhr7p1LVurSnVRoc9HWLbOMn9smkh+auz1F6gU59qR8LbOSmqgUUg8nUur4SKXFaQaerCGJNi1+FgeMnxpZ9/ICp0xfWRv8a17V+RlYdQVrchRvOPU7MKUiiWPNG+tk19buzbqIEByMxmmJ1TdZaAd9ut8y83+8/3Z4jdZg2sRS1EHlSVfLosGNMd/uIpYsgYjOK0xYhHpj1oY102x6f1KxH/2gYrygx29C2MJxEMgsTN9JVJmNBVwyGRM/EjQ6nxfR7ddmsT3IED/maZzE0OEOIBCLmlDmEZoxPF0hu7rvdzeZsK+OZCToMO0qtc95EHRAeopSC19b9R7U2Zko5p5RMFEAph3guwgzebRRqiSJvgnwdpAxDTQ9hoUhZhmoLg6snSp67ckpN1adpjlFZ98ERNPIsSYuOLqpwwoCvu8O9k+BFeshAd3h1gRKDzOPQOMjjA4e7ZsCNLkxUv/r/MfdusbZt2XnW31rrfYw519qXc6ubq+xyxeVyKbaxpYQnQCQS4Eg2MUkACwiIB16QuEu8IO4EJAwiDyCZByKDweBckWUlIopNhA0YJ/giuexQtst1cdlVrqpT55y991prjtF7az8Prfex1j6xCCIKrvNwVHWqzt5rzzlG7+3y/99vYkeJcmAShDgmm5a/wRQTHM9GRi4+Wsoa21oCwPbszavT+e7F3Tv7/ur1eVEHsGqYOFoLWwhVKRs3AGUAl6QIRBxD/kCTIoIiGuFsmZ+AReWqlDtniCziAHaz1TS2jnbXfFMT6zuA1RX7bqJbb92w3b0DwK6XxbyoKpLvmNeapGzXzDAShEFhjpxEo+9jImZDTTxSAY++d1kWqrBHEG13JJrXPV07ET5jFUGxMAHQPUOKJ04/U2dDJDiGWiFQIUSkEBCxNGJ4cyp1sSyd092ci7qUWshsFrJBmHGQeBh39XDusG8bgLIuOjNT71v3GJCBPOrmMR9CRYjTBTZs8rQUjkEyAHmCiCXMTKcsMU/l3jtEzNSQA+14KHCuZnG4CMVUtXu0vi/12o8xKoPM/OIgR9cWEez+ICHrpSh0RgSYGfAjZHMwwo8Y6XGh5JoZh1wlD6kHlKKDe+huxD2odQbSScK7QvAu7Ue+egC0Vh7M7JfTwb5WBhwmeX84KKJi09yYgL+sIh5MH8R7dLLW2ntMWgzNQm1MyTI8QxEmDPdB1CYiWjoe1TDcGgdtPh+lIhChz2yUgCZwyDt7x4wI3rsnaQLUtvu0fuViLUSkTFkEPLfu5pnpaBh8TcLdM5u4sMxvzQOeC3o97hKRxaoAvjccwMXoyaQmWSw/MpRq3ka1JYwR2QUUBfOh8uAQKVWQQafFiJEYv1dy4mfE8bjUkyacJ/K4VKuaCyWG/cdEj2S14yFM0tXMhY2/btSPAAAgAElEQVSjamxoQ0zojOF2kRQaRHim/uzbnqbloeM98sxUR34i86TQ1HENeAQMw4nHCfQaMu+uFBEtduxJ8jDINZkVPUwfqRbq4XIf9TrKAx261TGeSPpUnnp9sj3GiTZl1fkr9B6z3pPeaMNkmyadTIIcM4sMnU1VJ5F6sHzsvSxmisil5Uixpnuo1r21vfeQJSvRDCkMEccI61UtjOaYI/AMDfWIY10D2Et5w1FKCaHN3WbIS9X/8DpJcMC5BDJ3YpEL6wBpUGIYNCKiqqlZkZIMPkx1bJHSwg8gEyTEDEKBPpSgZpjuw4zk6Q9MEfJ9glI4GO7dl2WxpeYiou+X1lqxZT2d7il3WVG6U4KCGBz+kAiBqj04MUMkWKq2bdcIM622JIOWVBMxCGJIgSQ7nfBQCvn8+XMAXsqjx09+4E/9wM9/4v/4j/6Tf+PqaTZaNag9GOwVsBnWK1A41bQW9H652RuAx+enr77yvq88PX/+s5//1Kc+c/eB9wL44IfesPKKs93sFV1DC4BHp1feefv2y597+9Of/QJRPvbNHwHw9LVHlxe/seIrWmO1RxJDSyySfpzoQJdIHayxqppJAVchTsua70JEnotGOJj01pw1iogareIkQ5kP7/uiWkw72DsBbN6jKOFd2npSkQaguf3sX/+Fz/yanx/Zo+un//K/8i8C+K3P/NKv/tIvXz/Wn/jxn/wn//gf/Lbv+AYAb731FkUhjxGX2PqLZ2/nkbMWV17gt3DlBO4CAQlRH/xyNgCXuxdrLNL07sVdrevV1TUAdt8vd+5QffQbn/vSj/zETwP4/K9/4Zs/8v6/9x/41tc+tvb9za++bR9672MAv/hzX/nib129+vUfefP2Kxr70KAWCSDanjX0caNnmk94dqDjWerOUtbm57utkGdNpDQz19pqXcBlSLoilKD38EaiWh4yY+cvyFn00c/8DrYUfVd98LvxlwiLqglitoVB9N6gAi1qD15wMvsJRMgDJHZ0L6eiBut5s0FSXmFqJloKUlsLF0CPFMyRNjKWYFOdPjoiiR2qYOIyRvBqagd67+dlfVgvKsREY4RVyMOsp3GTxBxJUERCTU3qIHQC9B69mQ3Uqk6HP1RaOm3mrGpOnBNTMhIcRbUsupZ1WRbeEytJoliNePc37E7ALUfSw7oSakUV5h6kHunjClVhEMzOGarFtPQeHg029wEiEezMewHh8fKUX0ln9LFDguXSu5SiagPn6ZiqBhcQOQo59odUTNVnOLx7qv2T3HHUxGqAak6zps5AFUIKe7hyxlVKDriZXW7KH8ILxMyGTr37YZg97PRqQ1ePAAmnMILCJBwvxUpZUlcfPuLYCGy9JYhqxOBmJSRD3F1q6U5v4xKcOxatct8IxdiyBaOlMkWCZ7vOh0HBeysHpXvsvan68BIOdXuoQCAHI6CnhcrT74M2SW3hLoKRXpODxflzm5X7MyTtskJTidY4NFgQBSMkPdTzSSZzOoLxGQwqoZrViN66EwMKSNGAUizJyrn80CE0sjkhkjJY8sVUWiAiKKHTOA4fVlwmDCV/LLCWha2RqEtJEexl3xDdTILHVyOqKjEqByElDp0IoRSJh04xESbqC3oUH6FSDqDGkQjOnhqnqCr13jWXxI/Rrk3FeE69hxe6tVmm7m0FF4sngpMSwFZ5teKGvAQqt5JTxd6VO6PrskRy1rKG10ztpOYAKLcX3sQgKvAszIY5TlXVeAXzCOl3AMK12lLb7pc7FDVF9QDwihSxXlVaCV9Lki3qfne12GoSrUX3IV7UQodQzOpSphgq2EVUUNR6+MgVtgpEZH6iSYD502opHkiqH3vLA7jv7fGTM71TisES5pIBJE6J6GL3+gfE4POKRGo9mP9NUt6lGpkPC7KbqkBD4JR5qqqJBP3+TQU0l3+Jcy5lmJJ8ZMQua4kIb/0ICshQ3nyVBotw5FvDRHKylVW9KqlKkOjux/lvIiDR+1xgzOJcEEIXyEzADFGNTBuJGQobrggqSrEIbC2ZU1JKoQl6m3hcmCgpQ/4MqGjb7vIkEmF4w0zzndeNjr0ix7QRkknpQRGfekakm0jLQ6ZSauU4Q1Ohk9EbnHPijpjhLHn9kQEGIc53G1sm0bKoUdDnBvqYNn4NDTjGtUdQKHmKTgX+S8gQ6jhxxkpY35V+N27KYN+nKU5Uqx7xqHng7O1SqBFgiE36rgDHZXOo0SJ64r60d0Y/L6fsCi/psl6vRGwCdS2GDAQ65BvDunpo5qOPb0lMAYuAIjFmR69F9hyI4KAtZtbV0AjEfTuKoJkupS5lBgIHyWyPQcRMibC5WuBBixntfU8P4Ywj7i2bc51B6HK0voeHto9zQCFSyuz6j3bCSYmhxkBy2kWkpE1Rx7opkXhrPQV7j0hcWU6ACQi4rmui4BO3kZGtSmR/fpg+MtZERDKVdsqJLcOQIJQRDwqy9d5VFdNZfKy/DuHiMeUBNKJnTmruS/OFzP2Cu88DR+aA8yWQ7xF2nUu/dzHVj+3Kg9f1mKbJUJeNqQ5UMETvQIRG9Lz03dsBi3V3qCyn0yJxDG5EkMznGEN81GoHyaX1nlK6iFhK1TmY0JdfpUH9mZuuS9vzh68mPlVqvBew+MEcVdXedxCaDUbGoQEmZdqw7pl8Dyf3MWOsm7syKIPgkYeAJFngwWgj/95abikzDHoop3IymuLzDLfCeJF8pE5GPxI3k8uBYOotc2BarKoVWJkhbhDDqlWEHo1OkZKrhEApspiJRoeOyBUTEzGEG6pYf+XRawCebdvlsn/39/zhf+lf++df7F+spxcA3n72hVrOvbdSo9SiWvJolWDQ+06Pm3qK63VIpvcXN6+dX33y0Y9+8dGTT33qUwA+/ZnPvv+DH/jQ179f7NS2S7Y/X/zSb7W7ePPL71ydX/m93/pRrR3Am29+/pVXZbFidETs++4788OHlOY7hTJLRmILN0RHRAQl+UGe/QlMAYlhrYA2OtUC4gERWSShUKQAjN67gzIEwLJ5F6UupUVr/Q7AW2/e/eiP/th5wd3b/vf/gW/9utdfBfAd3/nxH/0f/+L59OTTv/r2X/2Jn/mO7/w4APDZfrnbzi+ur1YrONdyN/xH4dulUCoFtFGkxu4REmGqprKeTgNgpEVFl9LXZS0IAM/vbq/O1y/u8Kf/zF/+gf/yxz73SQBYTX2P3/Mt9V/4t/7h7/pH/9Ab1/2kZwBffvr+z3762Xtff0rzJ+X5Mmw+Q/almkPjgxCuMydxAJsEiFBdr/u+XraVciYNwN48SoEoozLkWGNCnPDsYtKGUMoI+GQg/t/5TuX/Z5dKbn2GdybJylRB+ECEIkfJ3k3VD9wT+7mWopZHTb7jVcxBEel7eygInycPIuK81jZCKCM3cCJ5oUd+451haiql1hnDSfV5BD0UqR2ig1yG52fbWrNDTnyohUWI0KHOvl9MiZbkD8nUxROS13L0ULsPvjvkfr13szK5A/3IOJtuDjzQfnIGbE/J7lRw3I+nJx+qqAX7cdJq8IFB+p5TNnJnhrk6r2wlpq0UPjHXHOp6JmZ8LBXmJnago8ZgcaxpiqqmNCRLKSkSMSQHA4mtUFhOPx7cwjh4+/ljTJWrjKkNRijs6KQpIShQZktjMh2LWZeloTVdpSi13G2X7DFqrQOJOtGP7wovTEmDykG/LoHuHophT86yamx3j+dTJXr21NJah4zIeVVY/jHzf8VUKkkOE9IT/UAB7nD0IU8CqPRcTRGJnBoNv0rSIx6uVe7zU4qpyJa9sYCCPBVV1e/rkx69Jdl3PMkRh1j4dDq18FyLlFIUurXdRNd19cueqLUWvm/dO8uSbF8070gWKwuGEBniHsHLthMlJ7QPs3gwbD0jfJWITunh2cSO/UoQkYGg3eegy2ACHaVgyMyQUtIdLmJWSo6RIpk4HPhlIZYRAg2D8G8SukeaVNPlFIPsOJHwywHgiAjNWMbuOjRocT+0JajpccNYCZCeQHgRS4SccjWRFxe7vblaeu13AF45l7bflXp+spggdHhG7hQ91FFk77Gx65LbxOY9hD29FDltLGZqRoojVEuZz4Yz+r6J1VWCLMNw7N22jSq62PW6rOgAnjAUm3hEgZdTV+Rk8KxXJtzDQS+65GzUOdlrqElYce6IsKrKKKJjmpRCZQo1TX+4ubnJkVbmjq3rGoHiQ6ncGFAtNLE6HIIRdJJdRR84uR2M0CiZpK6zc+Ro24OAjxN4KSuEgdBgBPOXzZreu2cA0rsyE49z6TBgDryozHSPFIqnspm5Nh6byzwMdbxY44XOMNqi2sLTL2aj0StTs5XRsg4VE1VIsBOSS5Raa9pnWnTxKRjEWLvm4aYPLgvVgf7Nc1qGVokhBKSI7u0y1rRy8EQfaMEGKVqVPqtxpgRJrAb7zOnuxRYzA5URzBBizRguSaPj8X4tywJErkTvx+lkjGGcznnpoCbrcAtJCkOCnSommtKzr0UGh1ItIy0LQhmYXlJEhAth2TcMRPxwQqSO8ei9ZQANIMK97XOXnhfn/JIGWB5alB7BMFvye6JCTaO9W6eaJKE8+2RoPqSoRb4tkLxQERAbhIocDI9sWhtPEXiEdSN2CkoPGCTkoEhCk2YN5vzwGHD0noj4yPFN3qmRzbqlEjXV450ehrFCGstCMhesqRqaAekZ7xxCmmofjbFwWulmcpE8NBFojkUOnYJZc+9BEc4J3/0eSUXaloSCkQDGe7Xkw9oOzh4RU+ImJta8O0NkTP5SK1XMvHspmkZQoRy2EXjkekTrvSw5pa2zcq277wQTvZuMokMYIKoBtp66Eq91VTHfvfc9i0tvXVVLrZA4+ECTi86H9VAqZt1dQtQMHHoTTvJ/QgcP79kh61UpnDBwHXSz5LEdKJNgEtopvcu9Engn6R7NqqURo3kLont0b621HNvNGPVQVejYZyt0LCNThPLy5CUPx/vSn/em+lJKgqxJKaWCeaxwZj1SVXlEqXFoCkNEIPTIHeaRTpJdclkK0Ee4WyqO0qRvlbHPAYfOhO3pz4+hKhpbvkQyAkJRQlSj93w25ldWW/jWWylLalkpTKIt07hoZcpZhKqEJKVlfF82vTyCQzEuKIIlvFPEZbJF1EyMUqAGwTvPbwDU8/l250/8lb/6v/xk+9i3f923fecHATx98mpEtE4rHVW6W9tTWVojcHVdzC/Fer/cAFBW46O61csL//oPvCf9cW+/ffnCl7/6mc99UgvNWtbHaz298fQ93/Dhb3rPq68Yt357A+D9r12fT+EX7b2HC3xud7EE1MOJLkVq3n7R6A0eBiEk95VZGYvsNsxc4xVyJbRuQY2+qOXPoN5UdW8Mk5hDWxEVNSBr0ViXFcDf+OQv/cont9TKfNc/+Pds/SsAPvQNr5+ucPO8A/I//5Wf+75//B8D8N73f+C3v/S5R+erpahvuNw8kzw5elQsJay6qcYQZLHTd3eHmdj64rYBoJw8hNBlVUrcXp4DaAy5euW/+cEf+f7/9C/e3aK+dg1gv+Dpex79ymd++9/8t/+CLo+/+3v/WL3cAvj417/nE7/6uU98+s2/69teP8Ve2AbsynA6rWTrrWdH5Pm+k9GFjHT5CixC+0VaK4izLY/3KEAm1pcW6o33RZmGiBuyINcDvaYhyUPDMGEAgZeFBb+bf9mIps7i7NB50b2VIYyPdE88lNMXGXKOoZiY9aL0dJLk8TX3/EPEN8hUx0TJpq425tjWc8MfQssth43TT3JNR3tw8FnCijjbbNw7B4e2IgZAPoUfGIEjMqFXM0nEwzNLHjDRIjAVFWRKwwggR0gmsYy1Rr52ziA1zMxGTmKKd2Pv+wByTXCdqnrrOUfLG61IiQgTEN4fzErylD7MFA+mIREROqM9M8uBGIkqebuMPk1hpfRRd9WcBUuIeyDE5rBl7rSVkeQmHf9PUVWQegQYP5zRwCEqAyZq70JlcbTBpLtbLWI64SaI6BKCENWioj4UfGHFOCDXCdQacJyM3hMZ8be1VvrhH1HoqKYGMWFuMbJLCJdjqRYYjmMbXVC4NycG8D/5VTJSEkvVFLSWouKDQCqiWTGRUCiNEBcMXb1JiR5COL0fJbESagRSEz43E2VSdohgKSWvNoenADNL5amOGXdZIFUoI8gTEXS3WaXkC1pKEdFgWF16a8kIZNFAjwgKl/sKQWXi0bO/zYPOJZ0Z5VD7q5bo3ntITarJVOBPk5QEa5nDPgpESlGzk5imX2y/uUCLpJLED+WsqBbfu1ApQ/cEhmgoGfCiS+qc2F3SAZTldHBGzkNmkidnLUtSNONiCErMbA2SfWQ4DsgCQyTE1KCiibJC/hHyAMyR+xBHl7JE6+EeQarMB8k0ePY4Q55G8HIBsJjEvjVsqHU5LZDMFY5iciF38ZtoXcoiBUBngFGHCziOhlxGTp/J5IxAhL0DvfddbbEQAJU0rVeMbW9gPK56ZgC48kv1ftduDLXtWwrhTxqIC8I0XDhmCRpCqqQjiJpQP28hpDHcfUx6Z01pZkleI7mcrgCUZdm2Bi1q1WNkoxCyI4EwhhhfEn1EsVsxEJy9dXLYZgs5cvNSVaTJlbHh/RAE2JPKUyfBgondGT3UUNzE1MXkOT+P3xHFmttTM8tPJrHLqpoxR4dD8NA6yUQ7QXJLr2bS5/c1uEEcXIw8vRkhQSky3yOmvp46ci1nLyyzVg96RHdOrYea9d57j6IGji109laGVJUQ8DJgEKIQs5LckWOlTCg17VYHzz8okgpm1ZKTC48QRRETA9ke2P9FBGbGPD/j8NqMZCrj9NIFs17KYMVp7MrtQIxuZR5oQkUxzR7pa3DAERJqpsWkiLPvnRHT1Zw275wt9BGZkF295Tdn04nk4e5Z8/hxTIHuLbfcZiYlgWEZSEaGt9YkkmaUySbLw1kdI6U3SopQ7+62lNgty+Khl8ttoIxIuegiCgU6gl3BtI0obKI21azkzd56mHGtSzhEVO4rPKGYICX+ozAaa8Bk2ALTM586WQmEONkdgC1Va0X3QAh0IAY8EmSQf+Rj9WRaunhAk4cFYKknKkcWOKXogWUKdwLxsIyT1PGG9x7pG5w+sSTVi4qgjhQ3aKxL7T0u+x05Vhltd4OpCkSCfYzozEopkcgPDM6TI0op67KISI9WhpRMY+gTbLCgAFJD0ugFpfqQ3KIHS1kYCPoxXzhmN+taSN/nPZ0/HmO/7/clRKwuBlhrbfzrKsw57dzbjL1Hjx5RtR6g+yF708T8tlpr8ufhWeJDVbMYBQAjIINMCzqR3XWaXAqnoixdzaIlm/B914mKoEdyfUgppaReJth774SbFMXIfDETUbHjJ497w2EOFPZ2uXA/gDillM5wcik2NH7pMCbdAYmUml8u2xi0qWWQWJ/0ZC11OKWPVBrTRHfe3d1A7wVmua4pglprEsOEIxsiRqUwNFlmNvHXEeyJwCDHnPiAm8wvcniqTKtrO0B9ImjOI0N4LbX37k5ayCQCYCwDWWvNLiLDQEWMzh4U9d5DmeOYSsm0FYThfL4C8NVnz7/xmz7q3v6Df/cHfupnfjCLsCs9RewYHSC8k5EJSstioiHdoYuc6+iBfW9r9UdntPbi1ScrgA9+4EMf/eZ4653nW7tr/qL3C4D3vf7ecz37xckb9q3IDqDE9s6b71ytT6IVM7MqgjbbDNQiW+Oipdo0l3mD0LSYlRyDijulCShsTh/Ubq0OFNOg9sAC5AGO1mES6uv5OlDvLmNQtdTaebm5uS1a33l2A+BH/syPheNywXd8x8f/7t/3+9Ph8Yf+oe/6lo/9qV/++S+99soHfvZnP/2//2+/COB7/+jfZ+up96zMYKbnFQD6Baudiqyx71qhJY/fCnPC82LNonVZr6P3Fq2abPuLRGFdP3r9C1948d/+8F+6fYFlebrdNACyLDdte/Te62dfvvnT/91f/iPf/X0n2QC8/z2PP/dlfPLTv/nKG4+WV1euDmCVYtjpsV/uIuLJk1cA3O43CjEQdFJkPN6Fuj6/qzuvaNe2PlIvw8dhp9bdBmgjq16IknTCDs6Cuzenu1c1Tj8M1dKtqvPvw33Mv/OQUYnBozn+w9gux0sizcwcfRmBSlJi/DOqtu6aV6CMmHAqO7Hv+/l8nc3wGHxnpqMqHZ3BWedBi0B7eO89vY21Vjid6M3Joa6PseNICp3KnOOnkBhg5nxjblCOo37vfrqqc4TRQZVaVQcnwt0DfWplY8hwwglGMCQkqrvnu2Bmp9NJiplqaz5DIhQUygjJ6nsAKKcyPE5miqnHpjBC1TLy2oaaIW0VJJnx50vmK9vIiB3JlBkFTba2kxS1REVMCLpm8CrJ6FOWb1pLuVwuKTWWKTL11lVLrQWzsVRVM/SIfe+qPYfsIkFKBgaTnkvj4Z7wxpBSyghDHTBLdN+LLfn+HrpCiVCIkyUffO8RREiRtIZJXpellh5khNo0rmbWDCO2TYTVRvQggkWyK2swzQEHcaSSabb/o1dk7snM3fNu7a2JyPl8jtgimFjEFOYoWeqgSo2RVid7Z0Qty1rXFGT5JAN7kB4jmdioyc6gMMSH7VqHsGUgvY9iNZiaP+C0LD32FNSi2EHuyNt594CqmD5kaaWhodZaa5HhY0ZISNIAujNiKSV7kcTNDMJa70tZpswhlloh0voghiy1tt6DEt68T/ZN7qzVfECzxsYODHYf9oo5xCSdAVUNYfTmiSntYQWqZveWUiR7RwJ1sQjJbE4GrZiK7L3T564uQqdGPx0lMoMbhmxcR5p96pZOVqcHHdPHoDn4k4AUW9exbdovl721fetcqyUubQRmU0xSTsSJTYFCCJNAj7Zv+WGK35XL7WtXKm0blot9e3o+47KJ2n73zNgAoAKl9DZoolYtL/3eWwFLKUUQbc+Tv6K0PWAlsTHtXn3mIrKYCRG+ZdFytcor12s3kyKy36YkodCXKh6qtQTy2YIK0D3Hi7lxng5WmNV93xE9o4IiQgGVsvtu5RRH0JIWzRyA0NY3SzM1C/suZbjlc0KtSkylgOMe0m8iVtRBZ8bfDVjsCJq6H1dJiKgYKKrQ9McAbbuN6CJhaXERBbBHRHMzSPJfMjK5dUFO3GXgYIAupqq1lGyLdu+ZxqKpmiolK+p5+snt5S7nJYkxmlFi7H2XUgnMXCqEsEfLX1brOgfRTO+29qBHdmdt20XMwJIwKh5eAKFoD6YJP3+A1rz3vp5Oosq5eU1oo8wcloOcGiJrXVTLMTKwUvaWGy6PGB+CmaiaakHguEGy0yQt5zFzwEEVqpgLlYzec7vWWzOzFJGkOGCwSxmiNUfUObw33GcqFTmyGCSHhwldFXztMThu/bZIWbzAtTMYIcjKRkopWtIj1LWMSZhBuu/btoVqLWt2entiq8yCLKczgN73ziYmVhclcwmeTcK+ebVVre7bttQVwOl82vdOh4dDbO8NwHI+mXDfdwQ6IVhGPFJjqXo6nbbeul9SPQFZ3D28l4xz5SBPqK77vme+C10AnOppXdeeW+xkIqQ7Q5kt1KE6KaUo4K0zRJdFgL0Py6gEI6DFWvMpZ7WsBvqleWj3fNkkRHvABCGopxOA3V1CyrKKafehjFJVgTLQPUQsdFCFkelaguZUNasG4LJvIdv5fJbi0XpetLXWLANdyKlpT5ZU63v4S/pJsHrr27Zr4Xqq2bV29+7NtFSt4Z7v8NXVIyDa3kWkTqp8+oEiHAKptuRFHqGaUmj1oLeJ4ZJqVu/2OyDnFEONvNa677vv3b2rDDDyvrmZwWy/3ZarFcB5qbvHzc3zslSrqhxp1b1RROu6mGiO2MYCDA6JEBMOBAYi+u6jgTdNsQYlYCAYsQt1zIpz9IuhBGrNx1DWVlXd9g6ylKVM3VC1EhGkaGtZwhik9db6blq01HxrgLAi3kKpVZfjzCI9RDyQGzCbG+ZsG87rkoVCqgR3j4CXUu7C4zig0zpSVYjMnLs6rZfbW0bG2drWt2Duyiyze5FuqXF1QSQlGOqM1u4AWK1qQrKWum1bmVEIBEVgpWqps3fKcjDcPRgmmiA0pbbw02KjM/FhoEIgT0uxMifFPUhRlFrTMwXA963WWobUkDMw0SJ4t+/X56tL8yEkmTrVUcztXdQBiG7NU/xVEcopDYP5k8f1jffhydPr0xMF8Pzm7dNCkvvWSrdayloUQHinB4MGkVanbLnWc7m9vOigSql1AcC+L5T3vmJQeCz7ngqOS5Hd134q5n2/3D4H0BrWeoIKxT32Wmu+DqT3duOxn+tJwbsXFwDrevberq6vtrtLZ+69oKqlLEG5tMv19fnmdstAiqtaPFSjpBdaMhhMwrE3f8bLJnhjsUcAbrfnjZfzY72Yt9a/8MUNwE/95K/fXbDWp3eX5T/7k//FshLA06dPrq5fDf3iTr/c4s/96I8D+IPf8/u8tAv9zRcvghCtSQZUPBLU1lo94S62si+Di0EzrWmgNakAfO/e+7IuKq3Y2vZ0o7z+Cz/zs5/5Jb739a9/662WL4Kh7y+eL1ienNdf/cRbn/zkF77x4x8E8DZ/8+Pf+fidn9t+7VNfXb7pjccf+SCAK3kz7r7Q27PVtJwf373oAAwn613jbmWjFTtdAfjSi80evQ/yyna5DpxIl+UEoHRpWyxW29bNLA86inp4JyE0pR30MhUtRgehc9k4YJcxCRZ5yCRp6P9zauwEYbzsKj3Wm8MedkiBPGsaDn7TEH6LWnTv4mLFR40vKNUJ9tSxD7lEWWtr3UVVx9o6sYoQC2bxmml/CG+dw5fXnWMTbKX1aHRRVV1GvgdEiyYuXlVTMtZb7xFFTURUlOY5v2utmWotKiGtj2hMgYppovBrVWaImIBqDKB52Chk19W06NaiezPRpQ6eTrQevdXFnBFq6/Wj/CQ3kK0DWOtIH1QIoJfbTVXresrTp/cO08iPqCyjwt49GNFirQHuUEwAACAASURBVOVgc7i7MIpGiIotWpaRTNmau09q1ZAC7fs+zMweMWijwKLeEUpVW4pNvUwHQjnwjcbBQS9lWdayba33ToRMbct22VPoIYLs7VuLdV1rtSnrtkMhkoJT0XuLigilmKp03+9Z3ZmI0DkEODMrZFmqSqFL7z62D1BxLlCXiJ5kMnDYGSJ8r0WTE2Rj+tABnGqlSvQUQrLYUpaaU60sMLZtT4lEdK/Lmt+X6cmjeaiVc7QtWzJTxYhpH/OyI+VIzaAa9Nv9Jr+F0/kMoEebTg0BUGzpweZNFRw/LFT1ZHXf99620+mUXXpnMMRB9whoncAsgu5dEVKslFK0AOjbrlWtlAi0bY8Zp20GE3jbrNayltGZq7j7stahG5qptBEyttwExQH0vOxM9n0HmD6IfrkT4NH53NyTQgXgyaMrVb252wZf6p4tMkJJekR4m/GQpZYS7Nx3ATKMzE6rg9HCii463pp930TkvK7d/chBJEMoAzQS0fcNwPX5KsOJl1JDQwWh9yKyIAFXlZkIu2y+E6haBkMWoCNHAwoB5HJ7mfPWYTnZWzOzqfOCGmwxj75HX5aaxnEEF0G7fd7fuXlUFMDZRONSl51obsMyr0Ub4ryWoK+lxDDitRuGLFd7JGpnHw2z6qJSoHG5FMpVOeWWPlpIhJs4mSctlWopAi8MSuItFeTdK1fS0CK8YxT2G7l1lOUULKtjNQXQeRsRtS6Zlrp1B1BVAlRVWxIU2gHUtZgsjSHlpDLJ/QFFzT8LoGe7HmZ/yKPlkbv7ZdcpwXbnkj1OKUVtQOvRgihWh3WxpF+sgljqosTNzfOxsVsqA21vi5WA9thyNuoCEYUKVZl4usSvVqGVF7c3S6kZiRBCIRTc+x4Rp/OSL1jznbRSisPdoy415/QRkcM4M8NYvuLqtO7tQrIso2PvA5GjTuoRwiRSqozpNncdxkAXSAabCGqw955uFGoaFDwO7wxUvZOWm/6xfY5w01qXSkrf20ANzEmQQkpZrQ68iAeCdMK9Z3bYMSJXTZVLzyF71QJw3zequbcU8pSiAPf9oqpLqdzvsv4OaOu7FFtqnRG1yE12BlOQ0+UiIloU1noLMD1volKLsuN2u5Rac8+htqhZaz1GBsXXXorKel4SzQWnhKgUGTsHa611z7qm5IPSWgthZuowPF+hYYKIpAN47gGGFF8EOQ2Kce5bLaRnnOVS1yUdKFJSe536GZV7DiU8ADU7cM0+gRiRqWkJxRehFmVmaBE+tta6VEnUrMiQeSssIug+Nttzo+WMB4EdNgOHVCGGocJ/mKYTpETBBEnme3V32QE1OcjaMKtmfoSSTLBi2Oga+cBtmENu9TyaOJJcEi5tOjScACpri5YAvMNPlZ9JSkscUUciBqiiIqpQVx94SpiI1fVUlNKhwy4oChHZtk1V5T4ulRHsrRFxOi1T4Jqe4Sy/xoYnBN49Gc6qZSxxARHphJQK770Ndl0RNYWJ5quc094+++60mw0dDcTAPlDeY4ZfIrTkcIEtOrof9h8RadEYHSxz+W/OgLsUCe+jFtfBNIWqSsm9zd46fBJYROSYyiHzaspIRRpIvIGZSAiKHvgogpoZT0OPHSC9u3vjzlJsmFG9R1iFiNJUpQw9XmfAGajrYmV4Z5p7RIdCS6G75klK33rLjc9Saw4X4C6CIFtrkhwNG2Lgvb1QlSIWYO8OYOtDQbCeT0bZ+0uxNSpSSonNp09YAIZTTQ4FackGSsegd6g5gu4tdnekayS3aquOACZurR0CzjRPRTrU0wzW3ZmxuPeJB5kxsNTT2E/p8HC1tsmAP+mrr77+4p1nAC7bzfl8Ttfy1ra7/Q7Ahz78/r/2Mz/55/78D//RP/YH1pN99atvAnj9PY+8vVDVoiczK4pcGqTCMXds3pHzBQqrQCyKEtjTCSKx9Qj2Qf3OCV60Zy4afW9SlS7aAKjUsfqTrgkiG66ywXbaLne1nFKQLbPhyXVfVhXFFpIeVCu3l62UZUQzRABmNAHIcOxDvoheimUdMS4kiHt7552LoF6dnv6lH/vvAbz5ZTx59J533nr+K7/8id/4rV+8e85xwzSg46IFuvz0T/88gN/4/Bc+8s1v3F72Uk/QRsFpTTPq6u7LUqj7kdkZEsxpIxkeNa3OUJWSPZ1whDssy3p3aQHsm7tTptnq6eNHfd/W5dEXP/vVVU/KDuD66va8rB/98Ku//tlnn/nNt9PP+s3v1VfXp9ZZirvWS9/GcJYlLh0sZlcvbvLzfLL3q8YntGuaheqQqjmSjlbV9B4Ymrqq8Rbb2FrHvIBMMhwCONTzB/twDiPib9O08v+AKU1NOoh78iV8Jo0OSrSaCiNBDD3i6GwDmpqGHLTmiXe5bKqqxUjf2n7IxbXWyTaWhx6HdORanaVwcO5hud+vCjXtBiR7DLSHaFFK91CJ9GBh0hokHNBSqzgbjgs34ydMJQYlIYKBCEJMZCRiOHC53ROVjczRBMAognVdQ5xDuj8lphAx+ZvAInGEW40DqJac55NsU/QLYC2rs4uAI8kSihCTRBuqGJUpY7EicijR5B6VDdDUMktl/rIMS+xcvvU8SATOrocKOk+JJGORIHp4GQFMpZSS4yTvTD+jiEDFTAKFu/djBKbysAh5F5oNAwc/o9NC4NlCoR4PkqdTO9+ZGFajtC9BRHUMuEHVokU4w9CnPQTFLBx3d3fL+XSPY5gok5gz8qWWZJ+7yKAQAkInDx7ukJ12oUSoiKnmUmoEecbgiKnmJmO8Mg4PRDVTKkdq+yiopNhax05iBCeJrKUqkU0UQCuLqKU+4XbbmDMgUZWZ02iaj8EYFpFgqJZxg6TuJ7kgESO6dbJceu8jozCOqDskC99Ee/rBQZIGFyG9jUAeYS1L+I7geS2T8JJceVICMQy/YBhmxqyZT95WEFvfhJ6uq9GqQeuymllrzVvLm6suy6GEHzCwSa4JZ2ZeHsi+ZEOqWR6kfaRgKsZiKSRkWADIUjSoCXTJZz7xGuEeIoiZTDxtCA4KpdRltgYMDBm1quZlse/b9vz5pd+trT8yPC0GYGXr7fZ0CtWASMuVNMIStxzMrQ+A5gIUtTVpmeqSx1ffWlMlWEKKlhwZbJdWypInkmAogkVFVQzWHffonKHwCLJDYtHRLvoRKRIUahnmYFOTtPBHRFbbPv0KRYyTDZwvvkoxkejU9GMKAG3u+x6KQFGdcb8qSiBm1HIS1bbbba3lSO8GUIqR3PftdDr13r1H4khVNSG0ta6XdknsvYiVUmSmEIwEKJJCcZB+n6IVdKQ37T5MWmFqWGyRyuY+2KUZyG2DyhTw8aOJ6Zzs27RcOBjRSIqlbDnGP2UwIKVEMGcWR/YWkKU6Dw5xZ2iniKosidpmdKELxyM/HKyOECCMkz6ZdZcOoVgGvfEB2BsSDOSCLw47yQjHnXLrI9AwQR7HHRTRc7onUo4tL5CDXXjf11oBeNsIpDqqtZbNVDZi2c66s3O61C0dZCEidrzO3ho1T6HEug1LkYxUrZFz+jVnUYkJCJw+zocEighXaFmGv2PbNgirlXp1dblcjnhwQkQiwZM9bxQOCsC7IFy5viBpqlr1iMA5GGMHTxeBiDARM43IqAvMADVC7nNAW/eEb42K5MjLEe19H8VAavYBwltzd5eJsJ7TAcwDYX6lg+fMhMnJjCZK/tk0sw3GZ/edLRkBmeNxnObIqC3EHBk8XMpp0Tq43/mkJiGJHFWtiCjCTBQyvL55ZlHb7qdlMZuNUFLlmONJPSgX4ZxSpUJGGkSDUasVKZ6xDHyIZMfhf526UIgZYJht0sRMqnvPiEgAa1232FrSxdQmMAQi0RmlKKS01jhHP5lK81KmWtbagZEJMrKmi6qmUDPL1od0zMl44334K5k52IfdAzaWflZsazvmxyVtPJcKJXjvSZZ7qm6W42YGwtQS/96SNSiSJWxmJ+fGgBEsad6zOa/LlVkFFB7p0DgoYmOByYy0y9E4RURrBqCM0t/MiNKj7fuu9+oeJQkbxWRr20DqZPqvSDJP0le17zug+bAGBhDHUoIrY/985G+ldnSs18CDK+Cj0Rg3OkAXYtojDz5uuEfE+XzaBytkEHDShejuy7KkX8DMunu45y+SyinTapJplexTEplvZKm67/v4jcY6pddaI/piZb+7lPnL3t3dlbXUWn3fn9+9DeCzf/1T3/8n/8Nnz9/83j/83c+ev5Wded9vIzx9/wTcx4AjLUOq6ZKbNiIZl2t+qtN3KhC6d48wsxH0JSQGUVWOZzVABLlldFHQBkFQ1PQkorrArC7LfJ1FInYR5xwE1HUhXRillhd3L86PrgFcLheSAlUG6RGNbIP4LSJ6vW3uuM0kgvO5Wj2/8xzn02tf+u3tz/7ITwF4tNa27U+erufH6+32ztf9nlwkn4irF2/F2+9sV+er519+G8CP/0//67/67f9ctBfwCqL3/a4FgM1ve2y7X8pK1VBt4+rFrmoqSvq2P5uJQiCK0yke3AHs/vzD3/JBu8YL/4qcH/cXNwBQ7J1tf3J1utw+/70fe+M9j8+4fQag4nap67d/+I3rKr/wa1/8vz71NoAiH1g+/N6bsNjfOkkvj1cAN9FMl7DXSrm6Wl+/yV2fXr/zTPykFIhaBHKB7KyiGfo4jBM5ntAZzv3wmErHRAoy/1YJ8H+bSA79naYb9xShnDUevpP7KIXJWzKzJBqoSJkmxyyd5oF/KEsjwYvz/hrWM0k0EbMQk6ztLAcXGaKkmjXrGBenl+EBRFPNOIs5DJ2wqKg7Ve2I4k2cmTCOycK9ZXW4piWTkifpOzwDszjFgiLLsjiDvGeEgSKMiKDO1BB5mccq2PdtpI3MwPuH6ePeWpqec1jjbRToIZKcpqNAz+s7GBFdDH3qFxLPFllsEXn6iYgeYWH3UG5JFua7YBkEI0YtQbXpDhjYRROL2PsIhjRVNbUAWuy7p5pJo+0RBZn7NloXiGprPg4QmZ+WUCaBm6Tl2kE0sognzGxij1va1vEwVv3IviGoOs5JDxEupfRYfGpzEBRRWxZR7Ld3ZcVIYjbyyICMae3OwaImojJyr7iWSkU0V2E1sdHQhHszhaiudYGOSxAeoB9ZOTlKmJIDS5JFPt5xxP3MtVbeNRFx4C4GQQMYayaJjCdBScFLKCLnjAYZkt68jhmTATD4LIiAZRpOurWQsyGPzoiyFIYcZXn+QpYyK4xmLpSAW9HukXPGWk2LejRSlrUMZDt7OFWFiTAMTia4qg3L6L3CNISkgqUUE+QkonsUNSe21r21NInrfZqs3OeedSS5PMUmI+wvmNYY07EUfFfq54NzCWRkYuicdt2XqTwOMH1pJJeDQgPaEQys4uGZvXI89ipUshasQUOGvLZitOiCHnJAJXxUwAZiQGG7pbjqBBcE1WWZMYarqrddRHRZcsARC/pSKBrCRuYKJ22TwSyVkfaQkqNokaCKpf8776BBufXodHpMK5ygt7asq7svtgDYjhA6oZqN1yeDk2ZXk62NqGpRKgkTkbXUEQ0hIYAoc8B2DKTmZC7G4g8wG+XlcCymh8ukFAt62/fjxYmItVQpEk5Aaim9t3GYTzzi8Xt5IBD+gB07YeGW/io7Yj5BLWKlRB822LnOzLH7YMl1TohhkXFjTX7E0XpE3EPAR/6XqaqJaZ94oIH4nK40maZ+9xDoMLLmR6FitRDaZ47kwBKIgiBhZRr95w9AzUmxHy71EASHB92OdGTJxmeQiQbjMSOikzHP8YEnkzsi3Htab9KdmkiG8a/MSNojJsZgo5JQiljfm0mpOkzoid82oRVxzuxOESYfOrx7/K1qod+dAcdAzCdmIjC4Vj1iPZ/pL7HTbChZXKQcuxwxFq1jTMB+lF+q9y2ozBgVZwTGWkMhCbCQkBhK2xiu5YOpqKLIYbnNx7HHAevK19WFZHd3d5UHamCR5j0lG8c05KhaJpWLh/zhPjoeAybXBnAZShSz4ywWVbiPIm5Wve5eypJY78PE2PvwhuSvfxzlMwRk/LBFtPvuaelWi+g4TAQUM/PW3V05PoSi2RVbVorzSQsZUc/6UmJLpH8YmQ6UD6tVE7i7U+/HfiTrUgRKH6dIej5LKWa2tZZIOJKZYpZt29ipryq5vZp1bXpcRdjZ1/VaRIO9pMdEEsLMUYbqsIznp8RZvo+aIENARXXOdGM+t/lmssx47gGmEmRS3ThBUEoJCS0K1/kS0ifnXQUHuzQ5dpnaezQJIhIzR7DHKAtQSoESKsqAHI+rqGVy1H2h4FFsKaWwdTPLerFHq7Va0bSncuZa5Q2dHVTrI5VxphGRvduIxEOEk1xGYkvL3JyqOdwlKEBk2h8yvn5RZ0+eyPEkByQlowflLjHUs2qXgx0FEDHiXY7BoHsTTZGQ8KhEqaraWnO6xDE1IzAeJABZiVqCsQaSPmZWmR4Z4PYgpPBBvoy5t/wW3NuylN53j9p7P59XALYYNw9wD79+9fzmTQPwQz/8XzVe/uPv/xMf+5YPU/fQBmDvFyuMGJIWPaSSIqmfF1Mrpc4Ig7GAoycCBSPXXdR0B3JnOKM6wsxMVAWJ1RAgECqgukiNmIHQyZRBmSdlzsj3nHgmCilNrq3fkNHZO4Tk5XKbqrrz+TrFO713j3EC16Km67bTZNVaEBuAFjfR67IstVz93F/7+be+AgDn0/Llr7zz7/37//o/8ce/R9bnyyoA7m5C+OiH/uu/8Cf+nf/8lQ+90vk2gB/+of/hn/lnv8/M3FnPePx0yRwW6M3VdX3reUwyf9Yl+YGZWYloVvIb7BSxogIlJadyN5fnr73v/I983+//sz/4f9ZHt+tr12kBuKoV+93tTfun/6k/8visvd8BeHoubXv78WLf+L4rtw/97C//GoC/8eufb+QH3nj8ypMnXW/MHMDt7eW0PuF69eKmfOm5bbcFwPX5utraYmWpIiUojmNmCiLUBIgYIRFCgUICfFcA08ORx+801Ii/40kpD3YD8nJjmWu9AQ4IyR5BVB5WvSOnIu+RlAOIiZGkez/K01yKRnRVjYf4ntmFOMiYDCPqIXIU1ZzKpa6QDwboB3XYEtAwo0KQNTTH2f4wzQQiTkkZ3HmtmBEAgMr9MAciEANd88UZY48QTC7qOMfmRZy8reixaNXl4K2ZVBWRgIhVADfbTV761YoQ6RyUl0vzecrNOPbWTrXUw2MSoYQVU9XjUxpQiVllSpSxbES4Z2bNbEgg8hIr7kGCXRagOrCdWcvmNDlt5OMnLLq35u6l1lpXe/AYH2LJY449c9DGriUbMDPzPq5s1QNWmge15dH4YK84SK4mlv4ljcPmjR6e/LZScrJtZsiFU5bdDrp7FgNpoAFQc3idjioifSORJ3F4qUrTUnKV2kintx5CKxI2Ajhmb9Nac96rme4rQwGGIJeYq6YHUR2uoqLatn1Zlny8PcK9t4gQlFIWyWAoSGhvGwkYxUZV2z0mQ15UOOReIoColJAcIk7gu4hqEeYgwGOyb9LOnH+YcY9LXkl532h+8qo1h+wQAnbUtESoCodZdFRoNulCZHdnbmtUNdhNrBQDnXsaaka8UWvNjhliggPmtPFYaSQFIR+Y/LgkV1gyIu04wYTHf06AwnyQNCUnc3P50isQwTTRH+Ka3rsUK8Wi9UxbL1phGr0R0DmavKq1nBZhuxI7+65bBoh4kYa+i4Yr8sIVEdegFJKqRlumNNEaT93pLUI0jUKMYnJqjN6bGlu+XOdFyrL3tveWJLURU9CzPkLVmk9B8xCMHZ5nGspYPGbyoyIyuzNZAfqQaXI0ET7hkYIpDGF+5NJ7jz7CldVqgVNUhCI6tJYAaTxe/ikwVbXzUtu2996Pr8bdSVmW5ebuNvVieUQsy9J73/ddhCOCKnIsUghXTY615xBSREXH1nYyL7MLDFMtkv4PRECgLnSaqPpQ96BaMa2hAZEyUEipkhhR5TO6M4On0goVETH0QUBCpr27WMmfFlYIz/n4wUHMrJUiBSEyrqaMyBGzOgCUc3pValEzanJdDxmjCQRBhqukhvv+VT/UgsPiLZKB6AaxMqzrzjgq85eb90ybygV2erjiSHRi3CebjAwyGQ6J/5u5tw/aLc3K+q611n3v/bzv+ZjT3dMzYw/MDB8joM6kYFBB8INRROIXYiEqmphCqqKBQLQkVf5hrMQQNSGiiQiVqnyY+AHJkAEyqINIgDIaQJRIAgwfStMz0z3d093nnPe877P3fa+18sda9/08p8Uqq8Sqmb+6Tvec9332s/e+18d1/a6RdLsnuECYQ+oelpx4V4e67OzU5lBrO4XzTLsrnAQ8dIgfcwMOqWtYUSwttSMkQiRUGJntN2RgBDOzm5ubvTfmOhq9oqra923bbt+9dUIMmJmRaYBi0/hExKQe8v98Gp2LlN6bE6CT2jpWQCGKlGQB9IT7sBPiu2MRJ8/VtxSeTPXBmTkLA8tNkYikSifDBaiOlo+Zp3Q/7+aAnY5ur6mrNXOLqIjRK84oifCJxMo3819FJFV2Y9DjxBYgYZw6WFYQu2k3awmSzs1P2k+yMBImYiOf+oUs46LDGiqXKUmYKl+kUA7G3V3V9maNfObb+Njq++RHZXYaLHxMXOp5Eh5LoVEebVtTVY4DzRGuufh2WmvZExJJgIKZO7q5CYvb0EyMGiNwvRHQMONaCgtL0fQFGDJ/PvZ7GUDj46iLEjC+R4k+n7NSGYRwNbNIaT0/ZZk4WE1OlsDkYc0N0YCBR71Mxgwyc5hmcoTUEsY6c5uiskiwjqNrbn7MTEqdpflryPZxltRFRjqAxgFfK4uIBsSraZx4ES8X9mzKfCnT7syl1hrI926s3i1eRO49Kf12ntWic4gQz65ESE/Yl0rwE/2MTQ0ibRqm59A0DDqvLHXpuTcYsXnIWrkEKu9MiVNKCuXG5MnM45uJxaXPm9O6Mog5Fiwemo7C2Lvdvn37pRc/utUGgPSIghu9ubxY/+73ffflnQrgS/7A77w+PvjMz3rHR199/uK2XD14FYAstKyXsa2au6ykn1Ik5tFcTDLNPUZA+1LMzEVYaEHQl9OkQ5ZzH+Ea81/TRiApSsYAmdrQQ7HzGiowEYskGR9STZFKRF4UQPctiPdNdTksx+Mx6o+9BdQtbrnM3maqwheH5bDr3vujssTYupkbEz703D97/9/+rqUAwIsvPnr6jfIrf9Wn3LtXl4vDg4cfBbAsuHV5+fmf/yu/+a/QC89/OG6Rqwf4R//3j7z73e9+6t4TbX/l1Qf3b98LzM618dG5x56AsuxmhZsXVe7aasQ6ymiMdyWIeok7+fbd+ke+8vf/3LPP/+D3Pge9AYCOh4b1gC//8t/8pb/3C0S2uD0uann1wUP0VnH749/4zMPr1wN49rn7P/pjzz57796bXv+6YlcVe9yH2/Glq5tluymH9c4nv+VtAA4odVmXsoKrObmlo8aZDGqqF+vB3dkfI8GHiC9YRSelH51C0F8ToTqGDQz615p0/IJ00pxHBPksfu6UeTgGwD+f6+5GUWmpkUjGsY//H1FmGuSHdFdrOWUewwUyN/NuRuw8elQmRiL1SVUzCprJmVxNVdmzOZdaeu9mbV1XJmmtx7BBKpv3UOqdjV1iFxJY7kyuHrMnVe37vi9ryV6ciYjhPBUs7ri53kSklELkLVw2aouUZTnsfetuZppmVYaPbMs+JBgaeQxItGy8Eg/LOpIRB3kPEJa1lr7tyUqJYwUePkpmPh6vZ0LEvm2x/6iyuPvl5e1c8Az1KIBOI70ONpN6B8Q230RjM8SaUInhJCFaljUxpdFq5uWRUmmgXjvMndCtzXe+SOUi2h47COKVxMRMbOdCkmECZeZI9XBKCCEMqqfIvHA4GJx5KFMoMx2UTLtLIOdr9V231kVkqSt8qGfJu6k1jblSllieVuEqrN0oQVTmTiWqds6QV3dYxC8SmbtaG7hZFwQIBlM7EMVYTB/Yc10U05Baa/fee5/6oEG68SxxABaYOcHJIoBP54YuHDHssQYZGSJFuGTvQRlPAwdHhK456Rit8pAxDuZZqg9iPavuqrpkKoeZGiJZU5gsTeJR4jrRPtTvyaDlUYqG/oOconB1i011ikwBaNpRzSwkJOVQ4rGvy8IZAZxvPymn9MOcB4WoG8yweP8joVrsUS703DCfXp7ObjTdQ5PAFQVGVsQWNOJyPmGcQyhVECWFkVjDbQFnwGlIROG2H2+o0KF6LQqgWvN+JPYIaExKtMCMNpg6WARYADRQN/ZOewe0LkUWbQAWuthRIZdEW4drcitqQzdoru0yqsEiqQrAsiSPbN82UyyLkHDvLYJO41sQERaDQJBBV0yuSqUu6lZrjQtehKHGmIKXuFwS1HyHS5URyziCgcjd+t68DMmMn5x6/rhuMTjwgI2YWALc17WedByeQVG11lI45JmREpRZqBYAej+rdWUGKuds1TlEQ8wlHD1FFmaJxAvQxFKZUaSZ5ZS259gihQ8hMcvAFM7MRKUAYp9OcDi7qwxscwapTlG/5eAmRHXRYIQ6FsCmfVkWCHfd3bGGCZe4d5VFHpdchnXUDW6DyZ1kH8mBtY+zpbv3br0biEvJuEDT06zhsYkDiElcwZIiKR95ohzRGTmLWbiUvYdPhwGKy5WhyzSiYYeorXsXjlhMfixyixARjbnEcu2RZBHJoMwfcwOOVIUh3mvSh/HdCTzIQ9o1aImlVgGrNc9TJxFcTpm4mW+xMyd/zKF5aPi3tpeluKOrCg9kJREXobjCfvoWecghxoo7H6EMPZs3twxlBENqJfMgd3bzpQhT7sPnpCOihmJeEL/VnEGer4vjRR977NgpT91sDBvjCT9ttDjFJWY9lHvClEK1MwnJY+KiMSQMiW8clkPuhVlfMjPkpP6Ij+DuZanxwjjbqnF83vMKplaea7S5PQMCiWzMo0bPZMQIyNvSFgAAIABJREFUPZgpaNR7V1OCmOG0oFZLbtzYy8VYIXPdXMNDFLXfUrj3Tu6u3UtOpZlT5HY+X+jmhamGNz5McWo+os+iYph7jKldPLmIiWJdF1ciVcdZQLp5l1rHjeQkXLiQMCkF2XnbbojdwUIstVigefLrK/GD4jbLoAIi5tp7N+joOiBFYJRloZ1tfftYWQwDdu974RqUz7SnIInxtdagr407nEXE3EFmvccvEFGycOu9C04mnbRwVecZS4YcU8pSpbC7hwjwFPYcQ4R4aqb63UGnFbEz55dA5FMNqPmkG874yeESFHB3mXht7amLOYc/mUMEzBSM/fgIvZmZzX1gPpKYZh+hFM0/tsd+5f79u0+8zrkDeHTzoBzkZ37yp976ic/8zLM/UW8xgK/6mj/6z/75Bz56/8NPPX3n+vhgPQxVmXciklJCfDAWI5GE5bEFTXflUAcKE7kOpVv3VpiZpcyD5xQR50HmH/sx8hiI0dxYDz6xmbGZDDsEC/dmxNx2GClxB9B0F+FcXskamJ5a1jRde06UciWismkn6apN7biGhYok1q03x4ef+mmf9NaP/6UAbq71ne985yd9wpMvfPgny3q89/pbACrJw6tn3/q2J772P/6Kv//9/+jWndsA3vjMnbbfwPsX/67f+taP+wlyffqNDODpZ26/+PLzN/vN5XKAEThDGcM017W3NlPiJfQF+75LPRQ5RDrdcbt6y8c9+V/9uT/5N/7a3/5//+nPAXj5xftvfP3d3/C57/p3v+x33rvD2/bKKgSg7Xtv28VCqz1ieviOT3gawOsu737gZz/y0Zdefvanf1YfvXzv1hqlxvXmXu9d3n7Tm9/05OW9NwBYSuQIlDAREQuPbGP3KME08sLPxKVEIGNGt7NZBr82juQXT5/5r3hwv0ZOMgfZvcesmc4VYeeIkG4hgmQHmc0wBHNT4lwL2/gpcbKrtcxcH3XVUIoTU9JX52b1/DAtZ04TOrPSmPfWGnMU4J6qfhYhZ8/YxfBFg4hKFgmVlvEwDtVesh5PB/cpOzAMZZzIDuZC1sw8TkLTDLkhEk5kQh7oRWoMOOIVdNz3REogzuJs1Xq3UTDYDHQfKAMB+4RqE3tvFlSvCLcaum4iktQRxi+Tr/DibiLymAyWqPdwgadcv3tk3MX0PbXERcTPXvvxbabvXdjdjy0dIqUUKsIDsTF1IQ4lSpJ0rH8nBwRnCk1MrXzI+wYsg9gjtozP5gIibOZd1Ti4miXGh+qm4ZER9uGDsMcXlVlgdBViNSulBvL8DLXrDGqj7HHrUxlKTOysdrJ/1loLL4vbHl1ZEoGjZ0vptalHxGPiqE4TNHVnCJuZDoibMCtDu/feCxCGL2audQ3yt+nJcjX9bjIudwE749hjUY1xXQ2oREbE7ifR5aiKLcLDnf3kVIrmfnzjuROOZ9lymD5RiJ5tZxZ+o2IMe3X21m6u1h3UyIQpJDYaeP0QZ2lL1CtxqUxUXiO3HAs2t13XAEbCOEJPenvNWTlyoE/5d61vpQjz/ESjchs3toa/9exzddfWtkNJC5XDvHvo0J08pgPaulBkgyhZ834EIGRUVFtGvWUMIiqIFdic2h75BehWurGhoBa6PNRaj9f345vs2g91vShL101SfdB778S+SuEhr0CEIaxl37qMpWNnJkQ2MCkplzQnxrzSiMw6udPYRgqosGhT8owWLqW4GTHrCGyKJdTQw6KK9DFJdnZiEhKLrMUzvOAI+rahUcXxeJRCMXSOkX0pRd1aa1GpnjcmpypUB4oeBjIiV7Xe90Q3Mg/D0GOnmBMqy4hxnNTMGKAzWBwtCUpOqt7dHASmuYsQh2eocLKZ0nrCdC6iH3d4xjN7TqgxEIuOYdvLz2VOEcgd0GvgeHNTSilpEj+9GLdtKzHLGJB8ia7V3MxKSR06hMlPj4mNGv6MlcAT2ZsiDjo9vwNWQGbIGREeAzJGlZJvHgFReMxPIeXn48ic0fKAnhCheTKN2c+z2LqpiPgYhRjUdGcuzuzuH3MDjqaxSC9UJPYF86gOhTaZOnOA2QdtyEsp4ITF997VdV3XWJtMN9do+wMYU4OMSLqVUg1u2gryNYTxLvYQvZ6V/8nOtG42nkAYk4gwUfafY0g2OGdDeZJxbuxxwMi4/87HDdnawcAhEUeulYaoyRzMRMI+0IwhE4nAZQ2jClAyXJBEeOhdMliuFG6tZThS2KotiWWjH0fve6kixAFs4TMTgYb2YRzWWYsM1QNG/UFEZCnxcOio6hQKkSWiiUJpHI9WOEviZR49P7kXXtKVzTSyDAiU6fWBosGZudoboUKCk91bWDzMQqyYCwL3GCe1mOZkDUQSCaexDJluvUiFjpdjDF/nOzfeMvEtF5HZgVPMhccAOF5MRhDmGml8OpK0mUWkjSz6gFmMIPdU4TJJampCepBKBw9lhHuOnAd+j4nF2QEfdIYUgERwmg7Hb0QVMpONvWRgusayFDbfWQCgpciI9HMAiyyllNZa0z55NCwspeRl0WFkN2cirjVALe5Z9DTNrz7uuGBKVUmYk/emw3MhRMyxQXIddxQJB6rS8tTJ1SoJu3Ud7sFZ35hZ07ZrZ58KDjA5C6SQ6smdQcywQNkNRbrAzQIuffZ4ExGpJwGnlGUOj457c0Ddro5Xj7aHAJ75uDf8/If/+f/wv3zzuz7r03//l/9eqQbghZefu3VvIdl3vdr2q6DCXV4ebrZGJBRfq6dcPk6d2ICR9zEUY/d4YMOml/2bBvPeGc7qIQ8WgwmV1ruN6qE345q2ZCIm8lh5MeVBFc9FswagSm3aFzl0BTNutisAzqIeMRnL1bU6LQC61So1VNmjOxUgMub3RzcfPRzKrbtrDo+ug/dJb37zM1/7tf9hldsx+bq6unr1/ktPvX5RB9lDAFfbo1IPfW9f/hVf9Me/6isixOrZj/yMob/04s9/yZf+tj/0h/4QrDV9HsDx+NLN8cHlrVuhz/K0Exbm5u7OkFonEMG8gMAF6+FSe75p76z1lVc/8tY3vu1P/8mvEXkdgA9+8IMf93FPFr7erl987qUP3btzu9QDgL7Tst4hQXXg+OoTCwGQJy8+/vWf5Dg8vH8f2/WdWyuA1pTXC77zht0uHj7Ua78CIHpg41ZZu6mR1LBso6mCvXJRa9NpPPq9wC/wlLWltdDxeFrkCZDxizbFID5bqtv5jxDQ+Sk5Sv9QiOu0vBHloNNISinbHrnsbmYgJn4MfO4exc1YwJ93mM4nYujY/Ya1DIMrdNrlZhEWlBwqxCKBTVOek5NmUC2lMFOsicmFmUM0uOtp53z+104FfpI6H3NrwMwOh7V3TeNtlBwsUNv3PdOLTzDPkLE4M+/7FmoLtwRSuLshP5c1E0n3ZeE5Edh13+JH6JRzx7ESq2zrfR8hf1QgqqrdeillIDY9crTz5T/qyEUKYXSnk3IXzUqOE/JP6aw3cNVod88JqfPaWD9DqhPOcUvuMOtEU7wQSkqN9pAwJKIjB4cIqurjAyuMiUHwAX6O96iIeCDEx5CKcmTMtawxBWithyBQPV6JGDuJoEuVnAiYAzisFxQwKefJnw6W7bpWC+NKGgwBpljbWgLIQ8HRe4w3a5kRkt0aQvKZCpGoOvrch02dr3VFHoim07OWMGoFORMXKRhBBAHaH36r6MmLUWCXz51l5s5q5hTA/snodEDdyc0jknOaKEMYPi8XhOOzbK0TEUvNkAgSAxOIuUTNMN1pujdQlljxxag24sJcVbvlils8CSGnkIhd1YjBp/IMgHpDl7XUc4KGieStCO/aGAckA9uZkrZYSgmZbUhaes/iPNVnvYsEO4ijHMrJkSy1rq8ZKJ8zI1Q1zlbzbgbmShABIrMZrS2luhTy3bW77gC4kjB1MgITVcn5dVUqCtqFH+3OcgBAZbEiXA5ahErdltLsCEBtbw+v71GpQsfjsbBFZ1tU2byCWDC4fWwgBvW2Hd2jGDMzdm6tRTdelyXxq+ynkaLF6hZi6RMJtW/adVuPL4vGoz10RErEBNna8WRGc5CkUIYGDaZ3VaOAFQTvKCWD7idXYszU2MmcKMErs2du1kTE4bpvRUYsa8BziA2qZnx2WIxMFhpqvTxq4d61Z2S7kDtat7HALXkjmc3PO9l2ZkYIjYarapZzRlySr6Bz6AAKAk+txY18aFvyoY6YXKrzqbGwd5DQicklCaWjkUQxxhNmPTI2Ui3iZDF0GbvzkbQ0R+R+fgNLLSIS/30cxGGTF5HoH4cEh0J7lbyeoSkmkuk0orQUWeiv0ygzDseoPkOc7GCfWmWQ4sjwab73YATNWfAkfAmrAYI6iIofWwOOGokvydE0dw93TRVp2mGd/MQ26tvuCZLfw780SNp+Pq18fIibeJjZSQpXpzY035Gb0HvvE080kOza3V2NxlYk6H1op7Xt+bwwZPyRh5pLg1q8xyzDH5vbuYtIHFHTYAnqc7NU13Wq/XvvAjofm2XbGZJLuJzP28xEZN/3+GvJeCy1LIkfc2TTQ2WXkkx1FTrBF86HCPOAnJ+rEKPWUsq276p9FrIxjCBQ731Zlky9ieaTSa2ZYuB/YxDrzGBJp09UkK119pgQZMd+hoB1OwlDJK6VOwXDee9J7IjqTSSlqRE425oV4VKS9Bvs6Dl0mOvQlPi6996rZAhxH6ApHxwTWWTf93mann+z6hYBP2HQSKNQ/MfMrxHixnK+jKd9xMs3d2cLIEfuR+JLhPP8caqqQxY0f38zqLY4eMKOCGApNYogzo2QhSTeB4V3mlmGtoW3bUuk+ZlFxd2FmISC49ubBTD/fBMyjFe5DJmRQKWUUuvW27ZtMw9okUJEriahNYiRFksp3E3J0VRLTWznqPx8AmIcSrA0zww/ea5feseQtua4kM78+YMnOnj12lpz8vgska0NQqg4x1OTY6xAkxzWNeYxqu24b8uy1MsC9ioVwD/8kf/r67/h6+5fv/KOz/q0D734c2985ikAUt2pbfvDHVTWHGTc7EegniZWlgl5haXW2lo7d9n4yTBvMC0ZQikcsBIKo3TsNyLMPG1Ks50ohWOexSRmZrHfc2jf9k2XlZmZbAVQ5RZWu3vnSbdSeL3WKwBV4GgGBeTq6ur27dtxta+vr021m7GpFMmNhIAJtw/LrtvxmPqtpd7iUq+v98N68fIrzwd5jgUOu3Xpd24v6/L0h196FsDFypB+qHjllZ87Hj7adgewruuu+5079dYF79v9+w9edv4ogH1/8OS9py4vLq+vHkRqAwD3FpPWIrIsJVaTW1PsSsygQiR7uwZwPF6vB753eVmEt+sHFxcM4PVPsuPFh9cvXV+/fOdelYKbtgFova8Xh973IlS9Fz4C6LaZ7FJv3X3KLuQW4sKSbOg38or2GynlwcMbALee+Hjz4hDN3UiCxOK7poXq2X4jMV3uhgJAHj92J+LnXwE1+m+EwUFn9t3xh+zsXJg0Ne2xjlVV55zI5/vEIYnOnYYzjs1VBBSM0YmpDrwiwzxYk8HRVQy2wLTHB2wiTuRUqncLNoA+Ls8cij+OkWU0kEOTZzEB55lmGlmtfprHvEYtNf85lhC5CNU+jQmllK1tXHmqNbWTusV6fL5ItY9CwmwqOFJP17taF6EAPYCWcyziGJHTjMVkyL7v8bPWdRWuRz2mUnowWVMy6bOhzQn9FMCOstst4AvjwCOb2RMDu2g24wN8KsyHMzcOo0DNHZY1gR1qrTUnys3HqUAPwp3CiBkykajMBFbVrj1jayzoqC5hF6KSPZVphBH1nsltoS9nGGjhytZi+GUMXwfuznn8uWocf8wcO6vR4FFvFgPrDNeEp+meDD6pbAxXM7QR3xj5Mg3ozeJZcML0OEzizLyXIoMzda/j3+69wXRd1242gwyi5DBV4bKuq7WU+QcTPVQeEtkN0TSqBozQOJNoNASDUKLCjJhEJHR7kK5IOBQr5tpbN23OwqM8YKZSqpmauQjNTAfmWLTGZDD+MMJHOZZJue2S4tY9a5uTr5lYiDmasF335C7zIV4Rzl4oaz9T3/e9BJJ2hl8MUYa5R/TlBLVaETMrdam12knUSSfLahS6pRDnxQ+yQzyMa+VSyr7vpZSJHM53VJVlWa6vHlwELyOJdYtA4Bo9MJm5+XbURZRvST2E2hq6HctyCRKHdAiAnevu5YbkaN5r4eUSAMlCwlYXhTf3vW8Xtw4Aitfj1UNnUnhr7eLWAuBQuW+mbXNtLKUsFYAJH11bCz66Rg5XrZWMeu9NDSSgliZ1JikkBEs4UbzAvZZiZkutx7bnu0u1sISlpQxznFpLQgSduMupZUhUfSGikEvHIxbf4ODtgsjrIo9h+xNaj1proFRO5bdpoNa9N0pAPquqqZWyxK21LGUcuOmSPmnLw+ESMQ5d564x4PQgKcWzsAQ7uqu5Ua6I1CYaCTQYekPlFzCp0LbIuO9l9jI0uZ/Ebg7vbuYumY5Nue6PIA3z2JIupU61EaXhDGBe6zLVEI8Rl5Go45NmTDVUfGoWyojElIqAPBpqnqOEcdzv++4DGijEI2rKzrkEzAwyZySAdtsUHjPfuVidAs9cMLuH8VDVYF7wmqPWQq8P4a6xusW6LsykTcMWeuqmP4YsKprIlb21dSEargr3SMkOS7XkctXUVHvvvMicDqiqUGEHuQtRev57a62bWanVzVvfE5Apsm0bE63r6moZv+w66Ot6WryEqDvOCdX4WU4kXGLuYGQhqudyMDPhwuQGMveM7Obq1PctkWnzpQnhNrR8c3IxocxOEiWv7WCgco0JTCSLxP05404WyTyq3jJDobU275giBUBvLTYP45aqtdYiCQqJE7kKO2zbNqgxxSHhcxYTCeA+TPuFGEbH49EBIR95HM6SjapIMsAOh7W7bccbgy/LEnkTOU9hUTXm0O7Gb7v03gWsZlWWaGJvbm6IaF3KdJGMFCIppXQ1mEZWmVpnFxAcRkQzVctcC2hdamTQriVXN4FBCZ9F71u+XqVEL72Usm87gLIe4usuS+WhzfWuAzahw82RDXPsx9Q0wpBiexbsD4dHI41hXybiUgrafF9LrVXhMywmp3LMx207HA4RzwFEBC9dX1/funUrJPezid02VzNmguWPUtXCMLNjOy7LUg7rbKicCQoRWcoaP7S1xsTLUnrvIrkrfnRzw8yHwwGg3tqIJGQ4tb2HrionHcxqJoCZHfdeSlmXOgcN7LkJLBNpLi7C283GRZbwl7lZN2aGo3KuELXtRMLkUdBg+PClSKmirTfTQhJlnCnYvasVLrIOLmyPDJYeACRrHYAsNUrxWmu3vOa6t8PhIEu9unrEkv7SZb2Ic727N3NseRFqlaAcv/role7H/+O7vgPA//Q3/ue3f9qb/9M//Z98yi//5K1dNboZ5Vqrh8ISWb/ZIZhq7ygMEZFShn+4b03LItfX19308vISAPXethsncddaKOTHxCWgm+24EUkU6731iM4uTKbq1gEsa+nWmWlvbakFZHUJoa8/vHm0Hm45t7JcvPDCqwD+wY//0+Pe3OSDz720He36uAM4XK51gaMtS/k9v+dLvu09742/9tf/+s9ZFmESqb6167hnLpe7und3JynuKSZqClO9c/uJm5ujaotiet86ACh9//f96E/+xM/+xi/4dQDe8OYLcL96+Oq6Xqq9en1zDWBZn9q3o9T1O7/zPdeP5PPe/evicl3euvvTP/XhH/7hH/nkT3rLr3jn271fAThcsLt27XW5dKermysASz0Q6vGot27ded/f+ts/8o//IYAv+32/522ve+v3f98Pvvg8/ebf8jv3/SMAuBxfefjcrTu8XLije0lWq0GbNanFWq/kaI8A3K7S/Mb3VwBY01jyHy4vnIvqQuXeK5u3/RJAB5V6EXPhkJlLDZLUUPbBe09wPdIQZAGoOpuN+rSwT7b/v4Siwf96U4ygauQkN48M8su1qlprrXAtws1nViJ3t33fHEoTYQYiIjXcXA+dAmesw8zJmsSydV2ujzuxx459b/uyLLUuqmqm7sitGtO2d+3NyS8vL3WUbjzCUOY1Wdd6vR2Fy1Kr1Lxcx2Nj5hgfme3n5k2iOJarWe4rzYyJpVY4GzzGu+bKA9h4hsk0VY8GadKpwmGkZrN526IO8yIiZrQsjB67UxRhEXKHMLuOsD1XkcJVendrfWpbWmtSOBrmFO079ptdROrhALVSSwwxt03ZLYPhI54cEAoDSAIpzE7+GglVTITUx6LCnYuQwMx0zxmilLDsld47A/EGjX6YyIPe1WwGn3HY9fveSDXGuABKEaIl5hpxyzHctQNWuRKnLAIOgzEXFhJwmxkiQX/kWKPQgO8ks7lQJCQGnY7J2QtvLZ+vdV1hvm87sR8Oh5ttyxj4ssQYyN0LcdRdNzebSJW6dDcQt5676NYbVXLystSgrvTW6yLgIuCYnsu4wcrQPEotMdCpte6tm3pJN290mxSxIN367NhrrTDO9ZiqnRIWTkD33i21uuZdlYVrrartZt8ASCkkHKtOHhaeyDoVYoOpYl3recdupjF3tATlKGB1EXXa2jHzWMTbriwosqi17dhiyFPLen1zBfe6iA3xWZEFsGVZWt/G+4TIIn+kxOOXVZZZKaWWamZtP4b4Kx6iiGnz3ub2qxD1KGnO+MQxoRORcjjM7Ibe+z5KHeczSJzZbLfmsG9dlqgW3H1ZDqPAS11q792HYyL+PBJpgNzzs5ORtaN28otDbfsOoDj2va8Xt1kfbXoVgrVH+87O5ER1aVKOLgCOtDRZGoqaQEoPzO3hwsT3dhSQwNvNo9gQPnzw6qVZZSlkh6UEApxR3FqRWCKEvhNcSyHqFvloVUImoKZqzHyoC0mMgy0HHMIRRB1tJIC9Kw35RmVJ7ZVEaoCVUnhsf8GBkrHWGuNETwOR59Y54ZvRjBCTeTedgM7hmWKewVrnomaA1nWNqKautixLrHjdXUL31PpSl+6273vobkJNNpxfNLNvYr7cWst3rw+2kpqILAt3U3dtvQPo3qWAM4zTep+vZWMq7t5bn7Kj6TSPHk0Hrzfm7X1vvWf6eK2VmFtr5pkNNO4iUlVrKiIXdSnLElOepr1KFaK2HWNMw0XazXG5tZ6rGczVVMkR3Wu6vaJ/KSVa7OWwDv0aAmgUc/mZn6Bd41gi8hg611rJqbVmrYvIpjuAO3fuPLp+yLK21m9dXlrLmHA14yI0hD/TzjnjNWhOOszNrdQSFpW0zHCGkjOzaSJLVJWQiS2971PI+bHF4HjMQzXeHSQMB5Eb4NrjNq/gXCyT+VkoWMyQmOCu29ZOCn9AtWkndxpeWQv2mrNhtNY8SOnnm58MwIrB1SRdDyWtmU1L1bZtkc4QkMjziVQMpSfVeeh+828+By+du1f6vgNYDoe1VlVtbZsTjbkwGcORLK3iL9q27dyFGDUTC5ZlMafx4x6zgcXcT62HlBAOSQJwukZDZBwyDhnA/0iEROQW0Yz1dUAeK4WZmXlZq2POxWOG7eMqmVuCJC1+QfeIK3M/mYonFDM2EqkVlExVbC17woEo1d51IqOXpWxboxHFEh98nmRxxeaiDFLc3dQwlCzNlJmXw7osi6q2bYuvcrk4vGZymQcti5JrUBrP6mZzg9nMoPaTx55KrfGr9r7bOGXBNJPJwn4cG7Dee/D247CJj3A+xw3CSyHqvZchZT/zHA5JAsVgeEx1R8EUs7YobublmjsNs5iaZ3uVwy9VV80ckHGL6rgPdTQJXY8zUypxRFDrbtBlWaaOVz2WLaYpL/aBoc5mydyToGEqskyv4PT7xNjI9fTTh+TWKbmM8+KfTN3zwy5r2bbt0fHmcDi0ruvFRSA8mmlg9u687va2bXFK3b9+8Eue+SVXx4c/8L1/71ve89ef/8gLAH7/v/NFv/cP/u67T17cv37FZa+RjyCqpuqtmBNb6Aw9NC8z9vZsFzEGKLWUHLLEN8tlcW1FcjN57pk8Bcqe3ZB01v26+7arqgmreQ+yRpG6HiqT3X9wn1BfefkI4L/4z//Kv/flX/bhD7/w5//c3zVHDNwOBxw3rBd469vwhb/li/7C1/+1+Aj/9hf+dpKjGe3bq3UpMd3ftddyMK4Prh4W8VoXABcXt443/fpR23efCdM3x6tbl3eeeeNb//I3/tVv+ks/9Cmf+pkAnnzTvY+++NK9268noqXY5dO3w19yCwtx/bNf900/+zP4f37s3U89+aaQYLz4wnNf/VXv+dIvfea//cY/d/XwKuZcj662W5d3rx508364WAGUujx8cLxz9w1/67u+50/9qf/tP/iqXwvg7r2nb9164g1veMtX/OGvK/XJL/uDXwLg5z74o7fulLJs8ELGZt3T4d+DnsUCZmXKg4nd3MKApcwGgN1FK/d9xcXdeomLMIHrw5vrWN7G6HPOnYlMEJGmJRowIlKQe3ifC/QXDE/5N6LdsAlezrtRCWTDndGFQ33mCjOZugZVtziLmMuMIFFLa0Ctc7la6BR4EdorH3l4RCQ8lqi2EKTtWiqPOIOkHjIJFQ6rXQDkZQyd/Ux0uW1b4CFba03zarfW3D3cyASewH/AouGK/8BmBAkTZ+JkL3UGUQb7sLmXOVIh18lmiheuparazYyMzpwv5k6xUC8jETx0hSJFRGzbctkTy7wTheEkHnF3iqpxvL3TKbk3gRAxZammGdEFJaJ02cRJDSI/99kwD+XaTKPftTuhzNTSM6FBHvRgoayEw+DpnCD9NaYD+8YAl8KlnNd+1nU3dTJyxKArUNIcUZL1FHAQAkr35u5dvSVGpHC6okJdk9rbwcayx3xGBAfte+dZcKrFroII29n2LyvSSIt3JD1MijN1tx6OEpnFmOy9Sy3uSG9yrU7UFe5oe1uWU/RD72oEZjHV2Fqf25y9a5sSJ5wdoDyUiaaNGXEQnCGiaq1MhZgNirEKMrNK1FQBThUJh7ZuAAAgAElEQVSMZCBCQt9jhW6kpuZucDjtYXmDMKwKS5V23IZwMmD5Bi6V2WnZeyQ4ulurqMysmgZSprLvO1NxeJtWKZF4ZEqhUkoZdGG3KPWtq5vTqJGi1DzNhlK8Tw6QazNt0cQWYhUpIqfEkyRpOgkTSxCMo2iJpA8HiFnoNMtIpMn4pqKBjDtw8MsmFYjmKyIMPWea7hChr27hs2silZZFO04Tz1JIq0kzql4XTZO4wURIDPwIfAUC8Ei7o651LReXcOxB5CE07b3tvG91a9i2VIj3vhLQdjMrTFQqAFlYSb2ZU/ZHAPreG7sBRAUYV8Ai5McjScnHwNHgnQgnxaudx9bEwC43zWFbIpxr+qKYzGs+6EjsbEwhVGNQKcVG+SpJUoe598EliDDs8wrnPFbjfNg3ph5pfk99aNaBPOlIcxOZtItRKBLJYV2tKzsH5+nMEOEQmI9gwZCqqZlpSNbindhNYwPt6rVWTDnVwtp2ba2UUockDU23bVO3SG54zA55ppByIs8oleytLIdHREbxlj4Fpgyq3eMgofBcD71YuNSJETtMznXjZNsNUyqSLDJYs3F88gABzvYhfuihHAAcj0cRAdGyLNu+x1s95BtIAMGpYjkcDqceaiTyFBav+Ro5U0qe/llqmV0MMujCz1/1H0MDjkz3qZJcXLVR7Zu797iNxh7KoaEdNSp+atWc8hP65BfWi0VqMQvEHtEZ7zA54yD3nJtYWGMYkV81ZLQmTEwEJ5bqQz/JzCNFLkWG1nthIZZwozEHLBm99UUKCdNZAxm2o9kZ8lzUsTfVaO/D3yGQ+RKJXLQcWJwlzk4WHTuTjYgsmlB7jDS+QmMi260FIjN8iONvYEpoiHJyHwZRiQcHFmPC4tNUGoBfTGBkVIyDah9syEng9khjCWJIrlaSwx72Ti5BC/PHLle6STVOzWzWQ5qJ85cdkwcaJFD7ZBnAgZCSUiEmPlHT5kJpxFyDiGGwiN9l5lXiEVJTBvfe+1niUShl8tD1E8RLVblwMbYx/xIiHZxa7T1ubw8icSQHJaAZRrx1rbWWIq13MxceYyaYxb7CdGy6mAXmvVaZ4PSAj9RamEjHyaduYS+3wfKJSyheManp3qMzYQYzejecDRAF5ObWencri6RXwp1BlQvAzWa69cqh+gnxsAx7haLnilKYEuft3aHmrh4FToK1zhjX06Pv7tY9/joiPIZHyTnFPH3Taw3x8yRwEOCKsDpjsNOFiA2Bushf9fr6ERFdXFxcXl7ef/AwkkR3tZAXXt653aw9vL4fv9jt19163/vf989//qc+/7f++p/+0D/9gi/8YwA++3M/84MvPKvYbt2ux9ZqjYkmbEdEKpJw6p4MpZSCmov6odxzp95VRJblMKV32r3WUoh78mhOawGCVCnxbozTjJmlcBz/82DgjGPnUkrr2kJnWGlZpLX+1NP3hG5/1/veC+DDH8Kv/dx3r4flrZ/wS1//5Md/8zf9TQDf/f4f/Uv/zZ944snDctD1cHl5eQBw/8HxpZeuP/ET37TtVxeH2zfby8fjQwB371yuyz2RJ+7dWm/aS1t7FcCr9185rLefePIZoHS9vl1XAHfuvv7nn33u3j2r5cmba+w39wDcvf22O3eeFqOrh68+fPh8RLtdXt4BHQ6HSzgOK6wdPvriAwBPPPEU4V5lHJYn7hyejBwWteXNb/qkhe5cb8d19Y/e/5lsd5mvr3fG3f/66//k7/gtXwDglZsXPvLK/bd/2mf8ine88W9+y3f+2s/7XADrxSXRFTOTVuLVmmpKZhoAarsT9ZoILrLq6uQCEiLk+o4OYlL7snfmzgvVMPTClCAiNVyxk1QQ42PhGjmbof1mKaVYhJmO75F/QcPIL6IB9TUijgzrHqPAcODBTZjMVM1KXUfVa4hNgSRvH4D2ZgZItDexcRWag/ITJx1Fag8HL3j8l4WE2r5Tp6BSR0NYmJ043i6nuKhJL4qQTRAADazjKvuuXTWo3rIUM9u7JshcbWC7PAepgXA+uSNjlu/RfucpnPm9ptpmaUjs5NPXOeeV4/I97mfBJFyPwLhYzrtr9GIxNRaSCA4EzAiZYMIDVBB0w2xr4cwE6s1ALMKed4sTqJTFenO1uDJh2jMaXCrJtKm2NeFihEjjyn6Pae6iZhOie4sEpVKWOJMnAsMnRi0fEHKQKZhPmTtjL0UJSEpIkwc/oTIPI6EPogojjd00mGJMsWiKcIJcitgigseKg0RXOrGq1WWJn9XaHgZkkMVk4fz0gUt0CRnOJRVnH+o0NSYQCRfWlvk4tVaiOK+GD5RkfAe0luLgXfus4AXkJ2M1zapYRATi7oGKi7giZu4Wshcel8WZhLmo+rquGdhiBiPzESZSQvXpzTSSVibMi8gZzkI6FTEjfCLWaCYyoyOIiLiKFBKG0cVFAbAdm587mFLgCVVdlyWIzrlDymVVLOwKp611d1URcaPeG5eFx9jgRNwfOYNtzDdj2yNLHfAyr8x7VEBjv2imMQ90DOw6JfMBI5/s1BexT6d5fIQyLdspNDntHmK9lD3LMLpa/jwI15ZDFisSqxc106iVj9s1mkIBKrusSSEuBVA/6ga6f+BHVQBsXCuvC9da1v3mGEoLgxpZFVpAr+N699Zh2x8BWEq55X2xzrqBrJMBuNr3WsRNF3MuYrF76G1nSF0IzFRSE8EUbz4DHF5KEjK6m6sxPNrdaI7qerCuzElhC1oHebI/8Vj4MUcXzFRKPU0lIMyG1ppQmARtlHxgJjCxR6GK7uRqZ08cn0322Zm2ISgrpYRjhYiJLM7QMiorPnMeDbWdqSsnpMPzlSgCd0lH8xwIaiA/W+vxMC4sIIugTrhJoWVdAFCj0zE03Yhu2nNGQSRzGCEOZu67ruWsP41263Gn6qhXnQhuFhdZeGFm0+ZnVEd3X0rNsmLYk4nCvxUG9TEDCkHZ7FzM4giQU0c1o6QH0Dl9k+kHdzULdkEt3S0GN9u2HS5XdVtqaVuHC2YK5MD48hnbNWl3BM9NR6AMVXgQRE7P57DbsIxDYTgqzVJu+jE44Dg/LWYoIrGrG2fW2ABi52bdTMRH/lcUNMQBrT3hRSOigJmZSkCfQg/pruwO19ml+4iXqLUSzy3oVOiGufckjWcmGzEH8cBM6cccYuSZSsZ0crTOcud8VRtyQrJxEazXcsjtblO1VkqpVcwIaGeVQYwA+PSsM4dFRRUsp19srA763KUbmyQ9OZce0Q2agdQHczAG+WmvNWAg1RHTTYF0U5FSMh+0nSe6n7tJe89yj07z8lhJEZzdzE9gPGIW1aaapNUySFG11t5tsircUypcpMZKbe8bDRNmiDXi8259Z5a53j+PPaez/02Nw8l+CZnEk645l41fYFmW6+14Tt84txq54zXIldQGU5TFFH1OYWEnmLPz/AXCSTSQop6pMe5VBKFT4FPnELgxIurdz2MMlKi799bC0OExgZ5cW5yk41N+Mv9BhrLm/A/nVSpSppJobkumBGZe3jz4+aTl6T2kts5gIAfQcI0bKVTWMRUmYRKOyzdr1u4RFNlHrMQwvmpj56iY4KzDBhnR3OdEJR7nnKrOldrInfJz4tRSD/EtvvzqK+vhIg7vpcr18fjGZ9743Ieee+Kpe7z6e7/zvQDe9a7P8Nqef/nZJ994+w//0T9wcbECeOn+B0tVtevWN/MedsKYeDEXhiGj0AGHUCmhGzq7kjzSEEM7cy6uUVXtHrH0oVMgIGSG50qNiRiYQ5N4OtZ1ze+Cl771KM5KAXq/vu5t8+/89r8H4HN+zbt+2af+ivtXH/ni3/3bj9f0F7/hv4+/+Z3vfOdn/+p3fuilD/Rujx5tgSP9e9/zA1/zNe/5hLe95Yt+1xd++md8cmQ3PP/Cw/d+23t+4Pt/7Kmnnv5tv+M3/PJ3vA3Ax7/16e9+//f95I+9+PTrn/n5537qZ372JwF88Rd/8Wd8xmduN+w4APiRf/zTAP7O97+X5OZzPuuzf81nffpyuH33dgXw4P7Nrcvl+uraO/oR201508e9ObgtjNuqeHTV1ZfC9wDcf/nmO771O9//d7737W9/+2/8/M/5VZ/9iQB2eyRSfuiHfvwDH3ju/is/G4Epn/ebPuctn/z0ruXtn/pvfcd733/18BrAUwcAuL66uShrEWAkui/cQn3DZemc/nxCG14Emjq1bi58WOSib6u1bDXdvSwL7VaFtHtXzfzFImHLMkNv1vfk0hd2kWqqu/ZC9V92hv6iTzd4Zn9HR+nKxOd+l+i/eg+5xPQ4eHKjR6riVBQj7/BsWH/hANoCb69JZCDmOj0gp4Y5/sExFfs57GNeSv738w9VlVTm4z91o3E+EsQzbMlG7NqETTxWpcT4OCjmtdbC4iIai9kcxxCzGDnssWLLmRgQFgspmw4yAmI+rqoWZI3QgYaAzt0jktbOxIAxuDw5qxOjOAzdcjraRiYFTYFnniyT+DBGNkysmD1sDB2cmLlIvJMV3u20sJ3DuNnUSmG3lHQzKNh73Y3NT3rVsyNjiuaIK3Iki4EqI0KkqA3K8rAOJbndHUIV4RejYHiH0lRyrYLI6hq4JZq5JI6xa7XxKcLdQ+bue+8zdjTUJQAK5i8QC2ohAbiM5QHc1CGqdtxTcXM5FsuVeF3XCBqLixss/NbNewszdeBmTdM1w8lJ5YRDE1rvk4SSnIh/UYmt6NbNsSx1pJlm6oSZO1nlGrr6HKMHsDYQKpKLmcLsnLD8uKRm1oN5nyMLeMgAIrpg32/fXgHUxSJ0lhCoDT7TIuV9GF0lM8wgIiCOpmS0LqTB+OYiUvNbGF0WTGk0dWaIHDPqRkhNMSd8zdgz0SRJLGbmZIrCZWDG3AlcxCiJxec1fO/J5T0sC4DLy8tjO/oY9ZxXSqMi7T2pASOlqxSRYlaDqadm8M7WAZJBh3QlrourbGYPuiHyXHaXLqssR/Jjrbh7G8DF4VC0lKPbflOsxfu/k6o2t9a3o2++XlxG57fAVni1TnAXsRpKutJNQWwM8xGrS8SFqVZ0fo0aIlVd3olGmikCihSYM55iUhBSImUnfM+chJ4VwOyuIK4cb7oGwNjEE5CZPdqQI+WTwgQ67WmnE/A1DLvzEJzxih4lnw49L4s7CFLKct6bqIZYLxKsyiixoK331u1sI65u3WBwDUINZSQ5Aw4yIgEJxAZGJFX8Hk67DmA7Hi9v17w5eS63QkXEtXItdTLsTDWef0UK6Oi0yycmglBoJpv2ePmTsFAuf4NiaaoCQkkZYyEO3oKGRSC1qMxE2jWgyJMwOBC/ZGco4hhp5Ix75A2rWSTglFKOx5voD7mQ1HJzcwUFFfGez3K8UJwf+/qCcjr2ATS3kUy5C3pNkTNugJEa9rge5GMRMgpXU2swVU0ULJ+BJMnUtUgOZaHmLXpNhiAKEBFmn1kyp/lc77sZWBZmVkfcauGKVIuQKg+pPKIgS7HLGRM+5tEMsxNemyVXOq6qPRjaQXOkCAkPmnUIaWBuDlfH1MHGU6ReGZXF4j2YkbFBM9I4JkspwmyKvjdyE5FAGEbrQmC3lNxHDWXdJ4owQkPDF+GDVD6rCgAZ9EXzre/uhq5sGvmlyHghsn+hjG7WxGmKUS2X53GbppHB0x9uOtWBoLlhDsRphMX7rHoD5yES+c91TYOJqrZMXOcaq1Fms04s4UaIgm9vzT3CU0HMBhpHdY/sjng49QQZVRHZ987MyxJm4Po4F0ajtRYRKmJmbhZaaIWv65rqu5Cu5PkduNl+Tv2JFRAxscjWWno0jSDOTq7Go+KUpdIYh3E0S+M9EiYO1WaUhgZTK0LM1LeuLedBixRzs7YT0RIj0MT4EYOMDPBMRiCCnk7rPmcZQgYPrL07n8+8A/Bj7hkHkGuunEEMYeEJOlhrdUr4gsaDA3K3bjoU3Z4BiZFVKzngiAjkPN7SyAmLMImgfeYNZdaVJH+Bk4uembiQxcrLM0A3UVB+DpD3FBCRExt6/rXmpZRm2pveuiNt68GH54rnXvi5y3uX/+T/++G/+S1//Yd+6IcAPPf8b/jqP/bVv+m3/Wqj68VlbwF6KOB+c/1wOVQ3tc0BoBY4Aj8fKdgxWTeDwiJuhohCws0Fs0lzywiJUmjewDMUKWvVsfROYsiyqEbMioFTZcjCmH8nu4gE41O7s7gDd+/e/fEfe/H5FxTAuz/vlzboKw8/cvvOwWmtqwG4cxel6gc/8tOQK87MKXzoQ+3r/ux/1xr+z+95+QMfeO4vf+OfedsnvBXAH/+P/si3vefZJ+9B9YPve98/+Qt/8d8H8Mve/sU//IM/8Ze/4e/fusDhFl5+BQB+4Pv+0jd98599y29++0de+uitu/jGv/LNALT0V17Ft/71H/zWb/0v3/GOp19++QUAF8vtm5u2rE+stVpv3/5t3/2Od705VJF///t+XBiEZaHXvfjhZwH8mf/sL377//4Td27jfe/7Z9/yv77/z3/9VwP4rb/93d/zd7/3K7/yGz78HJ5+Gi98CAC+9Mef+6o/8Qc/9dM+5dM//V1/9X98/z/8B/8AwJf+vnerrfv1VTeThQUUvKKAqJKtZVke6Y1OIWUheMijch7fNnMC8UpyqMvFbpcAWhRevVeJoASLU6wQk8PNdVd2Fq5x0JvBPepjOYOhnasA7BcFt/EvMZB2BkMtFzAna5cRswghppNjc27khQoxN1M/jSSYS50Sy7hpBxbfmYlOE0YAVgqb5UY9rkNIlDNV+YRhYnK4B4UhC0FJXQJFOxtC3OlbmbPCMDxGqQbnJM8DjkhShgjPiJSQAyZ03nRcBCNmMo/uLwv0UWQGZedMSQlnCoZ67BrixJSSAQGlFPfp9DTP1RjC9t/bOLNisRjDdLOIIVRVnMpxDmwnl2JqRiduup/hWk5eRc0xNJzG6F+LVOYSGsNoWCWytwxC3LWbdU1OmVWOtw9trifWNUJydJrzkAgC4xBK0czGEgFn2oA5pTki/UqqTh46GcKUI1ucABaa+ZA8u0fSpMw12ZSgishIxTMygLBINe02dAGx/PdYdQ6i3gRsxfBmJqTml55GCRvZLs6hZ3fM/3uOokQE0vpmg7nmTr3nvON84zW++vBkw91p9DxxP8UFYGGRwhGc5tHaFbj3rgpnkW3bklkQBtIUM9LpLoQI7JwNHKdL6w3CFCzCs7mksTPIxrYA5upmpOa+t35zcwOghpxJzVxLvAmzoLPedlNnQsYVmlo3LsJcW2upHiVxEjcwU1ISJp+YYuzhpprME4gzk8cmRk62JvNz7PEIdZJp4/IheHQiCMXeUX1E0tKAI4qyo0p4lrH3woRAjcZOIlIlzND77kOjf0pFFAKV3q3WiCqPDbmXKlLJvAFwURJxHGz3R3ZlHvS0sh6WUldH58si6wEAi0jr2DY/9gWIIRl3rxGSV8WP7Xg8ikTe8O6qQhCGksc02kHdegUTwS31hrysXJmEe6d4VnPHThpFqyMU1BrvmQiB5kg05+GWDY6yGwjBLoWzqhLSXZ6XK1IwIuscaa+zGCRyFISuquuyTvj0aWISmjqjyhL7G3ebMWHOYkQCrnU9S5ltGUyuqaN0pvkLaPfebOdor1hE4tMyUl7Su+1tFxGGEI25CRjee47YxpyrW6ZqOdg4JEXx7hMWIXGDZm41iKSUsremvVeiJWq8yta1974uCwiWGJHd1aRGmNFMP+LUx8WME2kui/BChocCAnMMahSHj8xgiggFy+GO5VNDmV9D5EJQzjjLaOQyPXi8ll2CTdMZTuxpffDAe1NkisejJLVsvTmhaS+lRC3EngTxMXWa4bMWyXam6k7RXhUpUnlY807ZKI6M4u3q8ywj4njxnhIoPqYGHNPmpNqET5QEZych09CZJXKX3WMg3M1ANg+ekxKBfUl8cTgyYkrl1oZ310BObhqr74yJBYEQIh7TXPLkjJ+Fma07J6DbmSAsIAH2x0QBzHBOuHcYuoCLZbWZlkZniqMRTDuDV2OQ+dh6xKY3O/6VnW+xOHUTMnvysOcwsVQ5ZaAE6qYIEZVs6uisx6OxgUTE0TIRMxVItsGiTm5wA9i9hWS0qWme33FgnwVtJILEx2CViJzd4EQyHZXMxFSM3F2ZxHKBFsr80MHmyKDW1f247/uOThBtBqC5OlSEhcUc23GPiSxRTCJ6a5H/KgBqWdu+h8RrLqBCGHkucplUrex43aN1UVUqhc9MKPGHtdbJGZlnagbcsDNIMOsKjwYmiF8Rw+lulYWcWMCeDI58I5zNof5/5t402LrtKs97xxhzrrX3Pud8ze2+q3uRQBIgGUkE0XcxBYjGIAULx0AwobEUE1HEGEPhlF1u/iQ2TSkVyvmhpFJxGQLGdJVUxSIkQVIcEVk2lLgCCzUxiKvb3689ZzdrzTnGyI8x59rnSigVSFKR/unq03fP2XutOUfzvs/bjK9qSLHoU3S7tcLGcRRAcpqDptZEemqqy1C8KW6kW+a61c/MRHKfrEn87peFJ8zRXDXAT9gXXamqtmMoProXBM4BlwftctSMMHOtxRcUM3dMaezO3PtMLO6vloYKconXFsYSY5Co7drQJGDy8XOGNmRRSDGLOznqZflDiGi8C905qMKACFMLAQghsZTtIY/DYZ5j51HKdHJ1fet8//P/6Gd+6Vd/+YEbZ//grX8PwAMPXj/fPSfr03Ft5HPs5A7TObFePduE50S7AcEiwYYIzMJpwewtGYFLnUSE+FKWQmEJ2VFtGLnwx8VzfvlzXv5kWzmGhbOZj7iUyhI3mXCs9Wrok2xM4+9/4MPbcwB4+cteeTjs0lCqzZvTB8LUd7HFej0+8OD1P3rio2en940R9oT93/9P//brX//67/2u7/+Nd7zv3/wfT9x33wMAvvALvuL7vueHXvc1b3j3u//3b/zG73nPb/4ugG//9m+/c6vojO9601/+az/63f/0l34ewN/8G2/7tbf/b1/7tV/LMm4P+Iuv/yYA//C/fOt/84/e9h//6E++6x3v/bx/61vvv+9BAM8+ffP++x8lH8bhdL+7/bf+5k8FmmB1Ap1QZhAP6sN73v37AP67X/n9N7/5DT/8wz/06//T//B3/u5/9uN//78A8PWv+5b9bvUX3vi1b37zX/2sl3/+N33DtwH4hZ9915ve8p3k6bM/+5Wu+KM//AMA96+vfuSJD5ydbupM7ODYNrfiD+yilakKH2N92YkNpBCyAQB4VcqqzDzVRHKa8hUAs6/NklBlchAGSdb9VmXWWusqJ0k5Olt3nWqppsI55bRY5P7YlcX/FyiOzoSzFhiRjmbdlpcUgaZxLsFjjWuNN9GVuh184xQMrKPd5uPYqKVOzJyzVKXkEZ9E7kcmmVuvGZvdm0GutYVJjylHKpN2xXJLNjEVYgjIe7qoRU62Aoyeb9fjNumyIg89Fh09vzQESs3nbAY/biAjx897BvUfQ34luyxW7W0wJ+YQWk9TbfUfoNbOfwh75+xfzgNeLiN0f4c33w+Fc0d1qXq1EnE1uC6RFl3glsDERlHUqaqwuDde4KIAjfVAux/NYrcWcBNGaGG9X0zL3xxTawYwz3W5ay47+d09MmHcvREre4QhyLU6+j2q3Q/uTNRgsvE1NYtKQOLj0szCC5Sq+0+diEOZUrQVMtRxsG0nL2KfXF8cUayu4eXUUAQQdZSYh9povIysOi7GO6lhnmc1i5wCvTQBJGaK3MxubWCgtg6/8eMifFZyajE7XXoQXiIChJICLX6xiw5II8nRYifRqiuHmzWLorsRZUlgMkK4GODuRzOvLJWAwau1EVXOVGsBkIbExFWLVmdBL5VNEtc6R85dlJPatKYclbi0KT9aroqzgJzYvR4NpxzygSQt7IdhSkyZ2RNLD6d395QSE8wwm3Y3OfVHvQtA3EIqRDGDMz++ROaB2FxGP9PUPOz9Xj6mENZaSykiEilv8QyY2VyKWlUTDtdesG9D/YC51CmYwSSDidgwAifUDOnrnFbV4VAWLfsCwMo92R/kUJN5LWUO0dBA6eTk9Oz6MGx4qHXaZdZwTdIcoUhkVQOarskzJ3GwkVulrj4AU3EwCZbg1XB3xBDdNI2DXpIFU1NbUBh1KOdejah0pzac53kOjOACB1QPiQOFOKdt7DzikThERkt8aXd2SBiWo99WMyjjE6JMrSs++BLlcPnuelAjirbGMVqkpbFyp7hP4nDLPfaFzIdh7P76yPVzRnyAM9DgOOYs5qAkIAYMPV0ZdrROLHYY4SC2sPBlQS4TLR+j1doFIDH4ZaFmPKRFomI95St6iiHPtUKIid1aTdukjRyGxu7R1qYHF5FZ6wJLQhM8CRFlltJrTWplNPq/CkSQzICEJdCPF1yTaedxKDpHGTBN+7xqKvuRV03D2PgJ0bA3m2TENWbJlzXX5q7FqlVi/8S1zSfeqvQJJolPoQFHb6iaiYtoKcfFWuMTuWEtcS20K1DAufGHBJeAFL6UJuF3EiGzQDlyA8/TUXMf56O1iHRXtaXZBrPBiykz4EmC2ROd7yUFYFvFiDAk2C+hNAZQal0P6yjszOwYMRdfSWgFefkQXFXh6o7oHEpRVb0U/GZL0u3iBGF3bn5vMrKgCbBzW5w4DNylP9ZqYCN4TDPITINmTxCRNGSwMbeTbgmRszZCYorPJsoBEfGmIonZwdDVpwu5FczSSZYWUc+NwSFCl6N8245dgBo6WNOFJCpOUDcrJbVaailzI96lCV44SSz4w9lOyx9mSpKZ+pTxCMsQIu7KCAumlGnAJsXMQhiibtoAScdstlJCR2R9ytOUdU17THS522AQRKK9NHjLqTWt7Aw2d+oAC4PHT1hrbYme/QyKyAxX49SxKWocuyyDkEfFaVqClgzzoiVgLkQOcrMWadW0cKpMLX7lE3m3khMze1mmA+2nggTT4UiZ4kUfwU1il5IYQc18nr2TopjBQk5GoUq4QlwAACAASURBVLuyZaxGsagxtLBngof6hogW8BKHDDzyCjscREAc5DxfYsV88fCROzm6BR2dx+EUmzbvLpvjb70Mv6jMSpCcc7F6MW0B/M773/eBD/7e//iOf3bzzt3vfdO3/bvf9q0P3rgG4FAO+/15tW3Z7q5d39y7dw/AahxSHg67/WazmSaLqlkIbsTOwrLYSIlYUrhI4ldpT0IbrrWJuy/6yeVwL52VRcTe5eUtSBEopZRSwPE41ctUMBEZx6FYcWiYsNrrpOqg5569vd8BwCte8aqqk9POpRqvL7Z3wiZcStnvt3nENO9KqQDWa7z2ta89O736Oa/6/F97+/u2u8PVa9cA/Ic/8Jb3/86H/vqP/si73vmbtQB+FQDz2Z07B2K8+nNf9eDDV1/9ea8ImsAzz91b56tpWDvjDW98IwD19EVf8lUkP/nsc7fXm7PbN28uJ2ct9fnnb69G+mt//UdkfB7ANF/szoe3ve3nanGhk1//tXfH0/WX3/SXHn3J2V95y3f86n//j9/z7psAPvD+57/x677zK7/s9b/3gcd+4sf/8yeefiLOyScff/JLv+i1V1bDSDi/8xyA3XznbL1KTJSkL5QkJBhEwljVvWesGquInbIUsLuYrYANAMbJYU6HKc0YLJ+CzwBUW4vE2Lrh46MBc/Me0c2L79X9mEL9iQytT7jp7Y/TcRyv1z/dgCPAn5d1TyHtJpjWmTgBPUNKGvNFoU2DdmmgDz4ei0dNctiy+l9upuGbVK0NuslxpKRaS4xT43kmiLc9vx5zJRcmXJioheNNiY+z1qpeO+TSzDXnbLrciw253XledpzemsPbJZi7PdCsNs23h2BEozLrpAY7Dmvdj5G4TCySETtbiStGhJfkbKYodSJLoi4EcSIJlKZ57QW6O0HDe4wGwrR+8tVaQWZoKZYxHFFVgolIu3CbAUDcGY1KBBIOPLM7wRd/B46EKWYRavtwVbiC2J2rHx/QtoAJPFJLVXR1c2PQ8Uk2J7gmTnF9dMILGO00r7FssGVh1RGnPQCk2ZMpcgb6v6zH62pEfr/gp6KedwsAidCAKXQczV/6w2EPhFkBkNgBY7C5thRbAJKZGuc7vlMAtUzRR2m1QYR6DsuyRaD22/YZnwdekZbYMlKaYmcMRdc2qirFYK9B0UIMawHtbUNwSf1yBBHMyJt+uWkeue/GEGJ4gJ0kpcQCJrUmt3UGERnCecTobBAGmI04cRIXgU0AiMyhYRgKG1eDfKU0Tbro8gEkhoPUrJR4jPstbODgYYVuPy4mYcCC2MVRVgHqVDWSXsXBvc5VkNVaJV92dEJyBkcg+iWzLbOH4hh2DC4NxRd5nMMxe4JyLA/4EhBhEb8EMnkpxUODGVNF56EnFVThQMaFEHkGIMNo7hUwYknZKQGYy6hIieGATsUiA2W6WGnZOEYyZZUws5Skez5A5nHtIpXqqU8ANlRS4gwTBzuPkflFxMRaZy+WSEL8VVxDPCNmdDlNtH8OxM4cwvO4TyQiABwcD4+5TrVEm5BdepxwbPjosq82AHPmUFOyJjtyIzWL95TMF2pmtHox4zi2u2au8UZzq+tjwOF2jFZcuMtgrVagOUkcSLXMzAmIwpVTOuYr9/UWzKwnjLYJbGQLt2UkmULVVd2GYUA/j5bJGsDsFrlOWh1Q4dZAscSqScpcQ2fHzO18cM+SmFlDCtQUZ0TLqOTSFa9u5G2gHKPvKEjUq+ScctZDJePFWtJ7/n7ItGuL3KmUEoobd4+AGDerlxjVxzbTj2bV0NoQh+gZiw2fIOF5OeaywxdztFFLfmXnlj1NL3QDlCJEQYszRYlgdYWigqGdG30cd5JQELi8MYMX0dzRIvEpNeBY/KJdx9Hvv8aY0Lj74jYxMzcCu3NCxyW6U3Ujjz/cWs02sGduxiFHbhqkenl5Qinkwcmg+3kyUxJeNj9WQ6jlbj07ltjM45rHkgniGvMnVSWyNKziGQ26UtfH9tg89i6jczJNbRBA7qi1upp33kdIOtRRpqJaUmrw0e52K6ruPTiTKYkIzAJu351prawJ+09/mdt2y2KmUkp4WVc0ck5EUHWzGt2mE2SViEjAiRvMsrIlSnkc9rvJCYkEgKSBYHODz7cJi1ppJxoI5CyIolNLcdfusPVubIkXEzmNs82hy3B3SYlITJWFLvmPYPCWicOh9Uj9ZqKcZKE/aKljHhgoxdzRTXox5eJ5Lgtug8k5xcyVL9MQlr1TzplayuBhGIYjf9tQGwNVUs4O9YDdd5oMN5AsCVxbLQ5hJrDVal6ttOMsMWvVWau7HNUcOblWJ4jIMA7xe5VSJFGdVauxcysrHDHZJSKbZz3Cli02csItyNudDsWmUgeogBy1k1ASjBJnIq+uMVh0lhbnnlKCxxDQqqtqdWNKJBRbKk+M9UA1WTl4vEFRbw1J2Dm4bWrtfSaBkjvyalVNLXQZbOpk5gShpvmPw8CKOZyYE3e/us7VCGTmTDlTf0khQnUuiCy8zqZSVTev7hEV3ORxsYCltt/pYpMqOd2+fTdvhvseuB/A53/ha3d2/o2bb/jSr/iC137hq+5c3HzquY8CWK1yXiWUmpgvtndPzzYA5vkwTSY5nZ+fn55e2W338QPYMmLv1Otaq13iC2AhRSqYIURDSsXLIpJamOGNf9zV1PVSaFH7zWJtlChZaiGapkaotQzrFcJz1+RULCTuU7UKwWrVlNcpwfbFzWAee4b1GtvtNg8PbHx187mL8HVvNsOVK1daM8ZIw+qpZ24C+IH/4Eff8RuPf+mXfMZXfPlX/d5jv6IlNO355OSsVly5unFMVacgLzClGl9oRYTXnq7H3fk9K7i4t9vvJ3ACsDk92e/3V68+lCSfXUmv/+bXvfrzHwYAqr/yi7/x0z/9cwDOt9vnb94BMIw4OTkpOouDpeUUbrf6/t/5yF95y/c99fTdb/hzX9nHuDg7uT5gZVrWK9y7favNJU2m6ZBSrj6759ijOgnLkChXU7IUAh0TBRPR4JbcTsyuANhNw1TGSmukMxpOzTOAMlskBkdSk6pz7gFMKcXwutYaIZRExJmFpKqXaZYmTvwTG03+H9zO5A43CtAcNwOGEzsnUdU4N+NOEWEWnkvxqqEfb8q4UlSV5JiiIkwcc2FVNDJj8/QJuVcrpTQ3P7NWS0JajTJxb0gEIsLBXxhTDozOXOdjOIhbLQ23MQwDMwUFMLXpOztxR0i2AQBTaiVdTD6tB5eaOyyopUQ0t9y7ANETcUNONFM0p76KWKTyMTNBNRUiEknmi1SBekpNbDWGJHM5xJs+5Bzbm1pcBETiXi9zkWKVIiIR69ZHIUQg1boaFwI4BMm8FgU7EyTUItHDO6lpNWqJ8aEDZ+bMmWQBK6qqZBFVHfKQhAoKgFKqqoeArO/420qwbc7VQk+TJcGayWgpWhnUwFLRP3fIgqmxUOIUF1kcX9ZSS5mI1C/HRbFXBZBT4rZOR0qsKmgJL1H2OMGC95REEvGRtUHHtU0c0dxiXMBwUw/ONASSiNnjL2lnqlUg4n7tEkoARCSZm7VZGD1YioiGYWTmqk121Nekzl3tFFd2MleCtc6uy176oEqkYfZqDWNjw1TX2nCeegkBtmisDCoSGWvuxCEKYpGUUtCX0a9LYoIwObnZVPRyDj2pgwzGRJak7XphKiIBhoqKdBiGaBrjTYlekTlBoHOtXpgT8cIcjVRiVlWvFY1ImkBGZh4mzra1HlVn9xZR2Kw0YCbebrer1QostsS8IdbIlfpWZAnaUKsUE6X2QXmYVmat1g2/4YxrXIpeikg3tKU0aKerBIODmXLOeWBHtpb353lIktyqUhddzlOpWsukJNiMQ3xcRskUs1VRlVJyKQBOiM9Ww6kbexEa9koAdqDzOt+9e8tXJ7I5I/E6Tc1xIDD1ySpgVsMMqOO4KXXyWtOQ26TMTLUSp1Iq0HJAzU2iOCUAPM81eBkeq5fW35I0rbGXOscceYFWWm3aFvdVYulKipgHcNVQffeCVC12rccI5JYjWbsrsAUMuXbuZniMua0tXWGdUnd5bj5NU1QspE1VDSY4qRsTumb/qF+IqIEu+IIMOQu5Q7V5J827g46cE8Gkif4XH34L0x2jMWZvW89FPgZ4TqnUaqWSNakygVR1nueUkqPJoomIIOrutfbBJty8agGQWVJKlIQNAOa5lHnOKaWUVJoGgDu6aOFJtQWeu5pVraqaLB2XfsxqNs+zc+ukzKtIZo6Vc+M8EqNqJYQttLEIQntGwkI4zPu23x1kHEdXBWFMeT5Ews4y0iUBLRv01WrDzBVONdrkpssTzs7VKXoBuzQr6KkC8VhR40TC6DKW9VPJohIuVqacx2AK9vkCRNwMtZapapYBwGpYkdNUKosYPFRYbtXdmVykTfma65PEqh7KZOCUBq0zAEkSOqzAxtapNwYCgmxOTqZpsiZqcJEELUHuLL4HMGAgdjLAyNzDn5+Z6qw5yzjmWqvVOS7aYWB2dnWJMPdQpggTe63F3YY8xLcSKPI8ZAHV0t753bQXkZR4nuqwGlarYb/fAgimpmt1VWeQx8dlql6rQQTU5IvmRm0a6mFsXpZLLZAZTQYvMKG6m3ZaukuCuireOSOZGUoz2YqIG6Z5lpx206F7ZFznwjmtxnyY57CZFVOtGmPyy+A3SQz3nMPXxS0Mr/p6XKeUDvvZqwcTCM5Cg+Q0+yxCrnO7/hNX07nOkeG6TMpawo25w+N7tGoykFVlUJ3bgxSz2kComFNX5TALtFZzTyktRZhVDW3RVBvkdRjSXEv8IB5xUm3wQsU8DZmZta9rUhYih1k1E+LoopOkFFEsoNTdLm5E6jA/XW+cfZ7n4JDtp2lISV2JcDhMUdmIiKullITTYT9XbY6bNOTiESdHTT0BDsvHarWWNFzsdwBu3rmgcb052Zgc9vWC3VZpALA9v7h2dt98KJvNcNC7w4oBTOXcKSc5OVRNY6sqJLMXng7zyelpBQVoYvJqhzqscj5Zby/uDauBVQFsd9s1m0/7zZCTcDkEq2LjSIRht1cfXNYOYH/Yr9ZXyq54tbweRYKEUvbzdLI+jcDo9XAKYLfbEaWUGaRVi0ED1KesZiUl9urq1r6b6CqV1W2ulldrAIPwXA7zfChehzTUpoKxzebk7vm9kytnaTX+i/f+SwC//s63f/8Pvun1j37d+f7W3e3zRvu8ioPwsJ8qk1YtOUspewBTraqaBJ7z7YuLzWYTfQ4bg4zCqdW8cS7JE3HEAFs9gnKY4FrrDCZZjXnZ2QtxqfO4GrWZNpWZc6KqqtYGAcFzLXUSS+SNGrUa12Q2z/X8YkeoAsmJAIyUqvmQVkaVs+8LANw9v7vdq0jSg0LGzeoEQCm4fu3UaoX5lSvX4jZapfU8z0yUB5KMq1evP/bYhwG8612Pv/lNf+mnf/qtH/zQB/+rt/1KiKTKfJin7dkZkhhTJS/RgI9ZDHW/33LCkA1AwnbaPnvtDGQ+phPN5wDOL54nh948v379vsefeObKdXv62T8AcOPGjTSwM2SgNOLGI/cD0N/CH370yU9/+ac/9eTHnnzyzrX7AODGIw/+2I/96Ac/fPe9//JXP/OzXv193/1DAD78kcfHfI0wqtZhxMM3bgBY5c02nZbZqpsnFJ/irB6HrHMt5XwcT8zSXOP5nIXybMV9Bbpyb7sCoPWKDPdzXhXIbFCpAPIpm6oaTwoCk0QRBXeNZYRaEFL6Das6rsacYdqNp85/vP3h/3q6QbaIO4w+UeLxArboZduLVg/iZNQWAEi6X0+4qjojjqnqVus8DINRSV1maOqUc0qDWdXSo5oCIgcIjpZiJqpWEycRypzaUA82pLUWG/NKrYTVMfb881Sz5LP1RquVWhpySjgPGcI6l1pqLI1LmdzTKklRtzLHpjveOJFMRKFFMtMhaPa+wLVbjgALURKYF61LuRWfZEoOgkflbl7CE+pYwlxjHiw5AWLuVmv7IoKbAFhRThJIy6I18HohvabWQPr+MA05M3OZmzF2HBLMOWoZdIS+uYgkYVMiq8xNVKhEwzAkGeZ5rtRpMjm7QWtFzinJVBTAxcXFahhFPSViNALukHIaBrNaDTZPpfP/ZMiCMbRnyVrsAVEEmll0O93IKUPOwjkGCj2z090tM7sWpuSNQWbOzCmBudSpljnUIimlcRwFVKvBzIOfHdIUgTtpj7QQpov9YZCUEpW5qAWvN4uwqYvB1WZqVRAlEUIxraopJd2X6Es363UmLtMM8NnJBkAeaJ4Ps1Y3AgshN9GSRMR7jS1ihLMIWAA3y+uhWkuVy2kwdZDkIc3bJvaZ51lIxixWdZ5qjAwkJ2Yc5snd8ziEooFIiBtSa5qmcRgArNZjqaruEsF4zOrRchszRCR8yNziOQd3Z0llnswtch9qqUwa77IMbb03m4HgzEWrk6fMTQbsGqs9RjWtnBq3i52LKhmJ5Nix12qNmC7cEOtAmUOdNHAxOY7zIWkAuxYzc9U5NnlJ2N1hTcbWu2h1t/DkCCR4H+ywqrGo36zWK6wAXBz2VWcQzbVkGVrj3kma5hVwhndbk9Vo2CSxtGgJNxJOppYYUJOYsCQppThhHNPF7tCEximxCODkWmqVJF4rgIxRjAhKblYsalpTdQKvaBiGYWjnpJo5SoaX7Tmm7UYA4ASeD3vyOgjqXNarDKAWvX+zSdWeO789DHw65NUBAK5I0sM8wxM8OmoAu/1+rxfMJKtcyaZ6AGCMRMmcs4jX5kQZhmFgrnWetbqr5NR2k06eJLz3Zh479qnMBqyGcT2uvJZAsbhZliSciFyIIrhnnotWJ0IASlvGKnMKrV+N6qWNKV7guCQaQpfEXKDMSVWLaah6Q1gdzCNZAChqVjULUxKvqrGval4wY05BDIl/npigrc3OwxjutLno7rCv7CLsTHFbGbUMSQKZIW58mAmlTGxC6uruiH9OTCJOZBZ5Vm046+7jkJrC0Y5RDFkGAwzW9VwMIqizIBG1jsM5ccD1PbafrecnG4XZdDrsvDaAqzOvNqtam57IWwvg0nxwWOWhzIc41XNK4SsZxjTrHH1Q9GXViursrs0QDXYnthQkIEVTLOZE0YUto9XMAQvjzDyXORydVbUUHdK4Wm3qNE/70hEESd1SHud5NuYyFQArFitltea5VjOnJAASp6JVq4JMUo7ZPXXnqEiyTsD9lGNwBJs6lGbLsBmmRE7sSchcEi/zLRIRJXNCamSBHAL+mFbHiDFER0Q8jmtmdmtXctVSaxVKq9WKzENbqKoiQ5/wtnAgmEtTpypL31pbIUo55yQDujVXRIKPEIPhEHQBgFKtJewgIkMLm2IsWDi7VCv1QN+g4yqA1WoV8++Ts1MiV9VmmtCSUlqvR3fSoi07FsYpMzemY5wj5lCdY1B9yZ9Pqu5q1UutVcsMQMiclQCRFxS/tdaYqzZCmy9CJiaizWadTdFJbNUtmQWucqrzMVuIupbL66IiUVXqerBOExAA+90Udt82+URPp4t/L1sXsJgFBIipLwroMmjXO9k+RBzxMy8GvAZbiKeuyzoA9SPYp68re3TFwqfsXxmllCjiY737TplBPhdNKXxVjpbL625VQLW7DVsCWVVqeJkmIFv8nFCvptDmgZ9K8fb8cDqGZZCbT9OBOa2Gk/i0D+WgpSSm1Wol/Zm22P0Vsy4HqOZ37+7vH9YDpUz1ZEjzbOFj311ss6TDfkuwxl6yQJY73Gst0bHfvX2Rhw3lUdOgRIdZAUxu5xe7O08/e+fuLWYMOV07OwXw0PUrp5ucN5uyv5im6cGHXgSgHupzz1y4DCfXz3zwi+lOdE0XFxdXTq7VvZPKdtrHmGlYbcxpWK2yDGXWPmkaRCQ6H8BjUla9JubEOdazbXxGLJwoSeZca/sQOJS0xKZaMLehsPDF7vzk5OT2xT3Y/MpXvRLA+z7428/ffvbKg7nY3rEHlcaoSRzhMjrPTEAjobBwBhNcNLVkO8AZxi3fidFimCnsSCknllRKiWq+loqCIBLBaeFah+gsdPtDamsuC1KUSLUWT+GMLKmx+twWU9I0Tc7C7ckxtRmAkdQG4ZcXv/iRcQUAf/jRD73+2lc/+ewfovjm/s2du88DmGeIlP3+1lTPRc72uy0AIl2P7L4l7LQgZVy9cgZgGPDY+9/3y7/4T//bn/sZOG4+/xSAceRx8O0WIhPRxBybZOz2t7XuYBMDQlsAc7kltL17Byk7sT399BMA7ntgc3ZyhfXKs889s1lj3Exq9wDcvuPrtecBm5N0kvIb3vDVAN7+9n/+Y3/jR97whjc89thvP/7R+Qd/8NsAXLkm6hfCeOyx3/3n/+t73/HOXwewWiGK65P1eO8cjz76IgCHw1yKwZO6uioJJ1kC1MyBeT4Qj9ZQXCkPJ1TSdpeh4/leAKw395tcBSUnAmucaEIV7uQtI5ZwjELrwUm0gK7jcpznfr7ZMVzgT7pG+L8vqHzB/88pRZ4PEUMjGiAyTc2gFiAzxKwttKm1FisT09DMGoidHjHHaL6hhapNzJwkU0raBEp1PWaJJCxuTThBrNisM2Cxez5SO1ncfZqKgBosnDGbTvudExJL+76sFRUcpsWGM/AKrdWmqaSU2lXrmA+HOpfgz3W8Ao4QH8KS58Kc0TO83fQ4PGqJfUEMCpW4qXotRizMEVjWTu8muWYpUwFpt92FWB5ej1Gnqq6sIsPCfkrEIjJNUwR3xmPBLSKDzSxIzUuQeUxdA7085LGpYzzUOepdGnNyckLOtVbUmlmGWNUkWPVpf2Dm2KBa94IQRWcYT29z7zqZQChWjtTNquaLXa5ZFJnGnLzuVYuzU+Qox7IRrlYQ2sk4aYXC4yixjZcExPXIRgZFNZPw6ZDDfEZlN3JEQSjCZqa1upNI0+o7oWqNTklEgqrQzDtqSk6tr4vns/2CTt00CJhDoBr5ALAAYKS2g3KHTpMtU7mccjGbawGJg4Mda2ZBfyNbpCxQVbSdEExhqD0wy0zjU2m0xWqlcaiNVVWO6C8LQs7i2QwERvScDmdObQQn7AQZMpmYty2OmoPJycFkRUvPcnY1pqBdcBLWsmsFMFNijvtnQaiagSSiZnPzVZGaUr2Uatk0O1aJKAkx8zCs428o0yFw+CJC3KAqh2kupqF0c+bUsl2YhAOtfTgcYt4qzFYrspydncDbNqvOZZ5LYgy5hdFN4U2IrF/mJrxqsb5e3ZoDlo/HtFqF4eJiW7RzAAVWilphEAjU79xIxYIXM2Nps2lmEgo6pGmhTtwrmA9lt+NpO1gZW5dVyGavc62ec47aXBOr2dr1VJz3u7qrdb8FYFlg7hK8yfaeDTlHwrSGEpYupVfATTsqHrCqkzdOhEg2aLdXEIhMrdZK3nz2kseYYE5lpp4QlCXlnJvlpGcapDSMIqaY5n1YlZbuzMlyDviCH9P32m7fj/wIjyjoZnyL5XEwLLXWlIfLoU6tzzA3Dzc3iDKzLr84e/e3eXMblVKKaZdnsmQuZTL2xGMszAyuqtXc3FSNl/g7ohI+A22++9abBHpfj5max4PFnLxF/4QnDsJEcCfGIu8FRX430ZgaoWMqVWcDk4iQ5NSOZdZSzR0xyuj31DzPMUq7zHvqGRoqi3n/UpQkBIJ2KobUK+QSzEKpTQYt+j5/QbWgbqqaEo/j2DTF/RJ0M5000nzyMKQ0wMhKtWqJZYjOQhWMqRZOgtmGhnWjLKJlZvfEAs6tNwM4SZIk3jJjGvkGrKrmbaH7Kcfg6LomdzKiHvrNYcATFjJoy/ZSJUPc/kKdmk1oxk5VtxbnnlgURVVTgpnV0vIvzG2J4ezxAjDDNJVOtW03h6sxciiHa1Dkly/VFJhjFxvne6TlgVpGacj1Y+9PRDFtChmtatdhGqiNCJc0Vjg5M8d0YDVuSimqtl6NVQ+HaT8MyyxNA0azZFuKpHEcD/O+Nk9yjymuBUwpDdN0iFpHmIUasdLdIl08EO9ZBAR1I1AUZ9WtRx/G2HvZXTnTosLij+PFRsr5gvgKcm8MMmKAEvbSlEhEVD0UiUJcSlH1qKKWQFmNkDxmTrxc/5EUnVIyeAw4Iju2R+269UQiZi5FF/F+81y0/oEvR5xiqV/bmy/NPOZGCDezd+9PQkeQqipJijmlG03TxIkkQJs9kh7uEoM5qwsZtwW2EVVT65x0BiRRdzBaE0JHfptR5NrHx2VNJUvrYVUbCSh8fULuwaanY0ZjM44yJB6D9cnpc9PhyduHl7/kYSvb8/021QrgJOfTk6HOpdTi7uUwh48diea6nady5eT04s5FU6+IOKWd1pt3dvf2OwBPPf38sFo98NCDN25cfdGLH7l97+6de7cBPLmdJ/c7z3zs5S9+5Pp9Dz797F0AQxpf9NmvqOWwPWynOpNlACebjfFUtxPrehjWIVPMIx8Oh4NqrpOVbXxlZ2dnczmYxZfYgC8AMlJKcthdRGZbG1eqERuDyauQe0hmRESYk5RikbUeKxqf6uGwy1l++7H3zbYD8K1//pvGM4JPTBUSqsX4bKO14FKKmcY2L3yKpubmrhrhPB+fDK0tXo4TWcQ0emNbx+sc/sbGcVwObiJO7OrzPMXVTkTWjUjocj7TEnUAORI3hK2kVGvVCCOHkPcCAk6EzHw4HL74Sz7/yrX/GsCHPvI7++mLa7HrZ9e223uf9bKHAZhePPXUBx96+KWb0+GJp5569WtuANhdoJTnHCkPu9d8LrTc+oyXvhzAd3/31/zMP/6N7/r3/6PP/Mz8ZV/+4odfdAJgLnde9tIbL3sprl6lWu6ucgXw2S/Ho49cOUv86KPXP/0z4H4OYMwl5f0Xf8nq6jW+dfPx+66vAFjd3rw9Z8LnvOaR27dvf/Txf/2KP/MSAJKK0d2XvARM9uzdj73hW74SwDPPfsdP/sQ/eetP/fww4Hu+93Xf/T3fAuDRF40/BIY8JQAAIABJREFU8JbvvHXrJ978vX97vcIrP+cGgPVmuHXrY1X37/7Nd1jBS17yaQDW69Wte5ZScsbslRcndjj8Oey2HLaRqmOtm8Oct4ec85V0cgLAZaU9EFG6U43cOY4St+B44Zj9EBBa6XVgu54auS0Pf/pb9pMHrFw2rrr7ZTZi0y2DRUhiRG3HhIXEyaoREzFCfSBMJKxahyGR+axzb/ilx6hr77cjZ92BNvJobkRJYZgn4oghAJNWH5CmOgWP0+wFbiyt6g1rF0EbPSmQEH8DmVgty2i7z8FRizInYiZY7DmEIYOwi5mCnLj1iuxk6gYnYWJhbsv/pklsFHG7vLMJ2XZDSzK7W9XKZHwMm0e0TikuqSTe80ZIKDzGptGkIrFw0YYVO5K/bOHDsUgbGVBY6JGI10MqZT5GejVzjJVSSDr/lZOIVNNSShv9kLg5MwvhSKcikDsJt8gqf8GNH4WyiOCY+unacekL9niapssU7ZhzuQsFr/U41FvI0yZRfES1GZhArbHsbJH1RHCWcD86uH0LZlUjzpx7vqm6EXHKIyE2CzM6DAPEpla0wD3c6Yk4KlIRcVCzkRu1ENuQ9vgikaKmKVCP0K8hZxCsVKZU6uTxBTV/hOtcjTX1TVKixE7NmtFvfFMP50jfoodQQhgsQlDLqeXUNtxoB94sbktwCuyXx4vbiPXs7lprziLEIWqOrbKkJCLWZafR5xM8ieSBj9cWNEbz/YVtNGsz0+qKy6+YLdLaqRQ/EujECdzxrgvDMliqzJxzKs03HSbtkMHHi4JxTEmVcwpg/EJMgbAVv8wGTimZe1Vzjv1c1+pbZDazm861xPwLEcXQD13uocuq2qhuvDT3Hup972aoZmtlJaXYk1dorBgDGdAmYiQppnJamaWhS1wbLlcNpSSbV0JjTiM7gFGrkAgLuypmb26vgUjXie9fjwfTOk9jf7qCd29aXU21SUF7dlVTyR2l/gYhsDSLClxjeRxhCaXM3rMsIzLKouGSlvlVyM10nmfps4yFT3dpToHoTs2p1MophcjK4NXCLZWZA8CpL9h5x9i/71NNnTkxdwIEYGoBhRURJoqLydUu32WNIUIWFMLIm7v8b5GUmsrMrMVFCYGSQnt/1MhJZmCAJZVuXwoUqoMIFOQM+jjsZYgUe0BY80bRMSLdGzskYiS7lSeGpubkSh1BGhJ4ApMwBaXSHcA81fi0g/cffzg61hapQXS57LTIp6T2IKsb9XY4TjZpz6eaKcA4GriWUNGgInF32Zhbdatl9oVHs6zDGwiC2vba1VRjtBF4hMBtFEpUq6ZxVNOQHVlRYnITD6hwkBZAhhQ79moq1BtnsJCYNCjF/2vCiz8ZsJS+/5P9L7d+6zsUvROEAtZkh+TMSEwRlYrqDUDl7EzGgg5zZVCMsChaa6KQP5SqpRTmFGHV42bd5A9DJudymGixfjlN08SZc87VNF74Mu1TSgmeV0Otc9u/8ahq86EAnDnHRmIYkloJLJO24XQT6QmGQJya2VynZQ0baiJJ1GMUvKPRiJnnGkf5OE9VrYyrlXmd58O4SvH71jqThUWL4fEPhZNUK4oYcDSvZtUCopRSeL2iW14UDDEgj9rOapsyllJIOOcxBmwpDdY90trju9pvUUzVF3NmjOGX3w6LhKiT4VJKLS5ktlLKarXKeSxFl5v+cDgMecXM1Rv1p9uuSBKJ0MIErt7KO0OjrrQLr+NFO7EPZF5rTSKL/XL5FeK/dq5HN2+rNnkwpz5M0WXmEod4SmmuDd4RqNh2sxpVnXMWTuJqEdQSXyuRp5TKNDcPOVEpxWow23IbvlZwEhY4UKyYa7t9BS2pO1hZvSxIJExpszk9HA6HkF6zp5SIvOFjFga4s7lTyinnUFNvTZ7e0Uc++sSLHrjvxTfuX7FR2QJIPtm8P1mvmLE9TIewd44ZSYpWkUSFzRjAeHZVRe7tp489/dykbenx0k9/2fpk86EPfWiu067sH/vXv/fuf/UeAB97/A9e9siN7/r2v/C5r/zsd/7P/8t3vPHfA/ALP/tz8Pp1X//Vq82QUoo75onHP3Zts3r04RfvbpeqfvXB66GFfurpJ4nobLWay2HMQ+TgpJSInazpctozYzSMaT5shyGJZGuKwkaXDn97yGFS4rhfqx0vAyLanK53u52KfvgPPvL3/pO/BeCb3/gN3/IXv3l95sV3nGvVfbQ0IgT3QVItEwOBMKSAWoVM2xGC2xYzDJc4r2KhZApBwBdU1Wtku7aEGleQsPcER4JQEoBUK2qJEjlGbBxDsX4mRxdRo+y2Ixtyv98HByGBXNHhvkRESqWInqwfecOf+2EAWuUXf/mn4PfczGY/7Ck67StXcx7LjFvwPG8fAKBl4DwPY95dKMjy2tbrEwC3nqvbi/rgfQ9eObt27975xfktAFfvo6qH81v14YcfgtyJzmF3PuR0kld+69atk/X9MS/dbGy7PXfLc7nYbOar11PAROHjbrdinKhqXtHZlRHAYZ4v7vnFeVmNp1fPTkATgNPTK09/7PywVze5/4EzGbYA1A6SVs89e293zg/f+LTNlQHAv/qt9z740ENf8Lmv/f63fN9v/Yv3/dIvvQ3AZsPO87gWpfkw7ylJ1LJQMCQR16qGBNkAUNoc7OTebjzUMxluSL4PwGEm4uFY38iSooVqTJE/YpcSjrtGLPZgS2hoII3zah3xyo4/kUXlj3OtfPL/K/sLRBxMJHBmENxRegUZIdDjNE0smYTj8BGhNORSpiGNVutcl79EFt97zj34rIdXuDtcwuUrpKrFnZhStLVGTCRgV1VKRwovOzXYtjl1gmCFG1r6A/eOapBkVaPSdELso0j4UJUwOFjrHOdGElqtxkRcdXY9ZmHUWmvR2J4xc+T5tbAw93qJyR0VXUqpqJdSov2LIb5qkdRSlLqKMPB9FEi/UHAE+qHt8BUtYUek1CrMKQm0NefkGCTlnIspkQSFZ1ZlSmnI5FhlHLa7lloh0rlxdDgcQlVBRCkNsYeca2kjiZwSZzOLYyrKUEmcCKqaMtcIg29CGAlkubtFO70oMdv43pYTKc/zXK19qrqMd2FXr5yY1XmuIZaP2slihGHVXY8YOSVVJWcSLpEoAQeIKTURqLcUlfV6rVq9CUa4WaVIEnFOrKXUjj1KKYGolLKfJxHJY5saR+fQujutIX0FmRsZqBqO4dvc1iR1LvFwhqPQq4pwqZOItJGQcCl1LrpabY5gb1NyVy0+15RSTi2Gb1J1SURiXVQaUyeGMUXbGQoONSUXZh5U1bVyT2yh3nbVouEsGIaVG5V5Xq0GBk3zLlSQDDNFEqm9qZNhMHdVj1y2ZQlkZvGpssPdVqNEM6DVa21VWQ+M95TZwv1Ra2uwk8DF3RNfCsFtMcwdhdOVmMOYc851mt0956x9pBSuTGeKZIoF36O1nq43C/GdcyKiaZ6LGVOrPBMzTB0RxuzqJhGfweROVbXxU1pXRqpqVpMwrEUIZxYzoySENE1TG3oQR1qnMNRsW0rT1aeUJdAeM5xDlaaqEt9Ntdw5C6iFDxdpf/eEdWBnrwC4TslroipmIW8HwMPolE2yEh/mYlVPhADkluOrWqqqDlniy41RspmBW2MQXBt3YhNaeJnwLJISq+qhzGa12dBEINxjbhC/V2lSZIW5wEO8EKihRCEylpDGmHkeVkQyTXvQQoaBeY1WPBQH/WEwuvSfDtqUaV/zsCLhYhr816htVnnIKXlVLZcY/23I1fhxWOK+2+ikXZ2sjSw21aJuvdJm80petcyRyxPj+MAa5pznqfS/UzgJnJd3c+GkLlcDczOkz/Mc+9fLK66Gx05i7kbL2WWBDon/eqQuksR0w+Bzba3NmHJ4AJfhwqWggBfkzhwn0VaFYJ1EGQkDTkdqdXvHI22QLxGmzbl55JgE7QN3CxVhyzBifgGjlKhq186wwBxqmXJitlo6H9BZoKokAqRIhbeiRDQMw6HMszY3Iom4u9XZtA79rRGQJGJKJuRGBn/0i3/xk6953vb/g4JD4UQ0DBlEDq11jhejalmPg6EFnPSmLmxy2dxgHljEeK25i6lqV0wJsRG3oqPHjqpqE3KaCbUPNMfo0ZRIVkOLPYeFLDDa3bZnI3b29lexMGOIZCDvogkzbyj4pnVQckS2MzXWpLBI9KvCzTzirlESNLh3+1GLJGYXtQLYMORmNAuEGzHAQhKFYCm63e7zSjhRIIGiWsqcQ5g05CUl3j7OhAGAqnnVyIv+uECmZnGky8ZjB47BUZdeWsaly/jIZCYC0uWxLrVRTlo2US34T8TIWNiLdtEHgZzMgFRKCX8pOTiJQesLzCm6bF2IUiCCW8oU2BHxos1q5D0e10y95fbEP5A4GCsZJ+3H0DEezI+aYRWRlEkgU9GQkYvk1WpVykRKrgU9MiZCrK2qUGOe1apmxklSSkItv2O2amYON6jBmJvehA2t+hSCNzq0aVBHZb+7cLRNQtxvZibEkji4yhwz+cgivtQDX7myfuCBh5555uYmbR68dioxKaPCY7q5vTXk1ebk2vq+GwC2pdzd3YmQyDyeXbnyEIAPfORDz9y+PZ5sKGfOHJC8P3rqD6yWqoc3vfl7i86vePUrkAnAZ778oYt72w/90Ud3Zf/e333/F33pvw3gA49/+J3v/Gc//g/fOgwYEq6f3Q/gNa96zY/81R/8uV/42S//gi976pmb549NAL78z37Vgy96+ObNmxfT3l2tOSdF4/v0FxzxDnVnzqxQazUnGNLzhpTJlzTWWmsxlTQwt8XRkNNut7vYnt/4tIdu3X7m7r2bAL7iK794cyLVLsCFyIIL3sgeDhGCSpP6Reg0s3vD8vckaniPsmYiCTQveD8VTwwSFqj3qMWqgCZKzc/C1DWV7exaj2PPDC6B5nBzc130QbVWM+Sc1bz0CSARgYyYA5R1KXbandVrOUwX/86f/xoAf/fv/JP3vOc3v+nr/+yTTz+xysO1awOAlNbE01QuWIswn16PgemwPxyYy/qBMaV0996zOlcAZyfjix95cLvdk+DBh1ab9QCg2t3NJg2cHHcIuzExgPHqSu2QB37RjZPVer3b7QDAd9eu5itX7iO6cvPOH+0PFwBW67S9OJxuTk7OTgHcPb+929+OcmdzevLIo4/szvf77Z0YBF9cPHfjofvOTq+XUu7eu1ntAkASJbdHHt48+Gdecu98d767CeDLvvQ11fDBf/PYY+9/39e87vOu33cGYH+4txqHuWw5czhsGzfdkJgWJFizMKfT3Xac9b40PrSdhmawkxwdOEfqXXCIYXCCVqTMTA548+5SKLFrrYnYWZc5bOh4JaVZ/9QKzI8DbRw3XUsV+HE80jgSh5RCmEswwBpXPbJ5I3vPDGjza0lCrMR+mHZjGjfjGOfkfprDXxnVdhMaMLu5NldOMxEkdqHMnIhTLHhCMB+bT9NqPbi0Uw8ksUjiyBCBFbo83W/htQQCQQjmnUgtSVYpTwfM8wzXsKgkoVpL0RJcNvWm4IjICrRxTLMUhqw6JBDeX9uluqUekYh22RAJS4qxexOZtlbQ3F3Rg56l502qH+/WaZpSzjEDpc47ZxAYihCEa6duOSLA1zGZAxwTJTM7TBMzj3kchqGr4g2u3scH0aWknFOiaaK5VMBy/KgiavVQ5nUaX2hlcl92g/0hc76k7+hJ4dUNwksJ0o4p916gH61AzGQRr9XCR5okgdrmkRkMRlhxm36mgdupRPOjdSQU0ziIFpyN1jKprceUmGJE3nLfQDkJy8q0aZS8FSNiBDhbR4dGrExLB8ZyrkfoCB/jKqs74pviLCmPKbY4YT3OicnNqi3A+8QcMpw8pKGL0vfbLbPGFRLOR47LpglGmpml5Ry1hgrWBfAcWMz+LbhL2BDaTDC4MY7o2FlkX/fqbksoHrGSmxa3Oh/my8l9Do01MvfsnkQsAg4ZUo9gd6vzPAfqPw25G9agCq3VoNaSdiNGt+E2zKx6S+J0A5wCGlqW5Ty19IsAuPrShBM5UN2s1JiPSMTeEWVmzhLKL1UVJjZEambOEkgFBwPsZqa+pPHE/t+sEsS1DTgou4NSRCK4ebV45lOPpIU7WxvZsLlzvM+o3r0MKTsRg1iI3FvAkhXWedDDCMsORKGLSmwEd9GUWn1CMPYq5mQYaxUR9G6TumQgCTUNoLmAapML9KUmNfufmno/6snV3AwpdKciy8vaumUiCtMOeshqaOl7olEws3UYN8zsfefXUlFYSNgbGzBOmwFAmcMKQUuoc2iu+kEqyxSSQ5kCa62NG4FA5h5FU9AYNTKJED5HWjA93n/IAD63wGC1zgmmNlxTU9USFhNJOQzacRuqmhbNMixOEKtK1BoeMwtlU/MeBfy4IQcQQZCqCm/mx+48IKYEUuJmG4mkJGYGiZktUc1u1mRicL8UsibS3yyrRyulGbUSN0bqEZvJweJckkZba9CyyeCLEKYZZ9mtJT8ASJE+SObm1DxWob0ychPuOqDe+rUvlLnWprgcUyZCLVOZahIKzXtLXAJXs9U4lLjHJRm4yKjO1Wu8jeISpyRjFmmL+RC0O9QrfYrGxC6InfA6iOSRCUDSlHNyVzgE0nAv7uZg90TsrenrOG60N23h8Ya6snlMitVpbnaSuSDojJR6OBAiMlb1+HfWWhNLSilLqj7HNr7WyjREvjuAwGuLRNQlLSVpnxZLnWYjSyRKgs5QILBqdbg7x3gsJjUpS4CXzBf8+0okTyU4GhKrG9WSc/4/mXv3WFu3qz7sN8aY8/vWWnuffc65bz8hOIBrmxZjgwMOTojBQALhoYSmeapR1TSVilpK1TakSdNKbapSokiV+ldD1KQkEgWFkLZKq1BSYwTYlNaNAyY8bHO5+D7Pa++11vfNOcboH2POuda5pH8UqOT7h23d67vP3nt935xj/J7CYha1yac0YA/BGz3WF+2ugcSfWpcaqmftHgSqKRFEOHC47nho2hPvWdLnNUK1+Xv5dV+W2cOB3Iv3aBSpmtXIPkgip76AUhrAITRSSM3aApnz1PXMah3DRr9rmxu524zHX61yse8DvQvdz5jPOOlVUvti0bgWB1bLoaIOEpIz9wrS/td2u621Ho9HESGSnozL0Kj1VrdW9ZyFgxGqtU5JzgfEOGhqr/xMKakbc+MoUmq1SfHliChxYiHXUItEJ5muy5Kz5CkDMEirlkHTuvcfmaLZppjG1O6k5MuTty9mo3v3HiTXNzx3BeC11156+qnL5559y/V+/Y1Xbl598BKAz77y8r3r197y+c9e3Xnq1oZffulFAA9rffbz3vLUM0+/du+VH/3RH/nSd38JgFdf+eyP/sj/8F/81f/ke/7Sn3/2uae+4n1fdueJWwBcpk995t7/8g9/7O6Td/7iX/meB6++AuCD3/yBP/2v/6HtzK+9+upnPv3Cz/30JwA898xz2zubj3z0H3/+Fz770sNX/vPv/a8BLH9Z3//+93/HH/mXv+K9Xy6SX3nxJQBZ0ySJmUFgt5RSiNLdXYSqqpmTNRwtpmtTdVhiGQtqbCk5Z+Ip9JP746HW9eLWpQj9zEd/8l1f8sUAvuw973r+pV/JW2OpSUIqSQ2As/YoCiRo2OoGduqwac40IqvdtbZMGWotRa3pNuQdbX2L/6rF5Lyj7ozcGFrNGHBFJNC980bY0AkmJm3Wm5QnUa/cnJ5Nc6tuoFXdjuW4oePXfeh9AD760Q///C/8k9//+75iN08ExGP78MHLoHLrarPd3r25uXn06GUA87TLU6p1uXnwYN5unrx79dprrwHIiQ6Hl6ecj4frm2sNnXOWkhKmeSUiUPS3QfVRrU4sbnT9YInDZ94kYvvsi5+eNwLYsjQb2q1bt1zppc/+2rTdXF7u1lIBTJRqXT772X+WeTNvN14XAK5eyoMXX3plWY8XF9urywnAshyZrZRHL7z4CaLmwz7e7GXe/MSH/+HVFf3JP/Ud00wAqtGyHDbbqegqlIg8PrLBzzgTc173DODmkT44MG/ucHpKS3VLkb1HZuxMDlVvJls3Z3MlSqfGwVPASr9EcJa6MvqAV/yOWUxHNgcT//NMK22rZCFzxBYunZwnJj0TclvXtUV9LDN7oxV8pFkTUcqSs5RirZUjWFaW0ZcZiz2Tp8TCXFoXdUN6Bi7fD/C4mEyJtGfFGbr7mjkx557GlSJg2K3WJZo1QhjV8jLAvc+ViNxhtVqofEdIU3RRhyYrPdZa1243P0tRaSrCJD1IKoD+sCo212CLVCDAzd2kIxzUakbaXtqCSLRO08SEZalE1i4mt/gRVNV7yCgPkbDVTd6cmlyIcmpXHfspyIWb7SdG8J6lVQmwlJi4Nbq9fnbshghrE7QTkdAp6OHMOnCKWohG16ZUbVkVicj3+2PKudbW2U0iiDZcZ6F0BsAxsxA5OXkDGOFkFPbTeE24haAfj0cRnrYbM4sJu6ozhDNHq8KpFh3Cwk5gJ2LS3tJNTBbbC6O1lpIRJTcLjS91widMVbGwjLPajcKXwBR9TI2VzZwUCOf/AKOZo17EBkRi8O00xwNgHaAk8tCw1qKPu7ypRMFMFJO0NDBqteJntKqZR3ZYN8D2vI/HK3JPbYPmbjqxUD+aiurQnwuPx5u6SZ45cXNzCxNBvTYqu/fxjLdmaGzPHWfxBjbhjNm6rsMLFv/POeXga7RH1Q66ON5ZZ9put42Nb/gpk3ttvKlucsopu4t5tdo840wUcSHUnKd9BZiiJhYGiUmbiMxc3SKZODxNQhzqWjcmyJTGk9ArRgP6aY8cs0PdYFVV47bCuqTlsIHOromJw0RGKTIu4QJ4Cg61FmFzrShl5iQ9NsWcpmkyMmEw58DNVVWEQrDq2iInXbxr09YkEkCAmpdaaq2SeZqms3EiFmY6tzzEoRcFWHS2LAQIW2vV0dsqArJqpZQyT8lOKQmsWiKaN6U07OTnbOIgquckCtJaude4KFutdT0ulPLI0EWb20nNzOvUNkGM0ysuiNAh5lAExEPIVNvCHJAag8TRss/EKRGLRIsW15a269ax4XZc61ncAFHP9TszrbjD/TEqLnyq7qemcjuVGY+VqseSwBmB6sQ3dnNzk3OOlW0UHsf/DlnHOLfPI72kX9yjZqUXLJ6DmD3QyZoZUCR5XcLrwy6BVI3y5jEUBTo8xPJMFPhLCI0nTgICgwTBVTc/AZOuhm0KYUhxrixlNafMKcfvxBQET5KnnLUem5/b3b2yE8xC7fm5VxMbzuMoxRGRxEIZAJLArarBHF392J4hNUoCP8UpCZH1FSI+5nBQEZ+sNAHrbi52TRoU2oAoa4xUy5xqqepKUzN0cQ9rNa/txHdGuKHIW9s8QCQBcFDLwG07iQiZBKanYmTjTQiM7QzocqgI5ZzIy7qu1cZZH7PL4/IBJnUDzBFNX3E0yJzmYodoSh3jTot6ImkcV8fnOpDa3KFwsICYISzIXltWPLNoVKJFE3VUPIAUoeWbCBIJWOfeS2YO66+qNrCSyMxKUfcKIG12whnmo5ELQNVVo5ia0kjFY4eZuiuTCEdyWfOPee9etT4eE5EQMzG5qZaG9VKSKff8VyTqYcWuZlFn2Cq1QC1WJ0Yl53C4UCdnbGR8cPc7xvk4TdS1rLaWNUcNuJ7IU4qyun72AWBu1vQAPnKam1HNnVmEmMglS5wCoMjfNzVQ4lY7SxT6z5wzc68JJGehzELmQY929XunmroYirxKXbLaM3evXq7Hw/HRUWcA9w77//MjP/fao/t/62//nV/61c9utrcBVMc3ffs3ffH7vvQnf+Zn6po+/alfB/DcM8/cuXP5yV/4xE/99E985td++d/97u8E8Ac++P73vO87L59e/5U//Qfga6IHN/c/DSDlW5//xrd+/Qe/6lO/+vzPfuwnvur3vhvAGz/vC2t9dOvW9k1vu/PVH/jKb/+j3wTglRfvE9t/+tf+8s3+JVxdf9f3/GsAfv35l/7+3/sf/43v/Inf/9Vf/pW/5wNf8o4vBfDFX/j29bCSiGpxL+TGDYYvJY5DIyYJriCJeDWzSh6u5ALAhceUOWCFedpeXFzce/jy9ip/6tO//Nxb7sZxlLITKbGzGFvL4ga5qrFHb2UeVEbLQjbjIK3iGfA2EHtXDREJc4KRqplV7phX4kREqDWynfqLH8Ijd8JSSiu8TNndq6nBhVJoa1NKLu5OLKK6tolTUdWaWsi958mgVTrDhHkt+yefvgvge7/vr3zqV375wYMHswSzvQJ46u4Th+P1ejheXy8s/OQTd+LiOR6P1zf7Z5957vr6ejkeLy8ugnYWxlIOm91mf30IbcuyXAM55XR9/WgzTUtZAWy3l/MmHQ7LZrsDeF0qgOWwJyK3etyvu4v51u4ugOVwKMd1mtNutxHJx+MxEGpJlFLabdOy3Fzsdo8eVABXV1dua9H9ZrsS2bpMAJbDKsnzhKrXOe+yXAEo1a/3r737Pe/4yq/8q88989T+8DDOmCeevPPCC89fXl1s8uSBtfcPCAbhabVcsQVw75Ej3Zb0xHERmeZYIostHKpCJ3QbJuM0ybEbe+t+JGKGk1tiKsuxqY2YY74lovrbSAgPSvx1SMZYENpM2S3KcaIGbaKqQx7lsJb6A4azGzVvndczl6J193sjygL8DQ4vLtmIzISWWCuYGW0a9lIKudVqwrMHq++q5maBF4xYEhiBknhUErUskwYfMFxASVpJ6rqaEZIQQgxnCOawmAFpmpIZSj3EcDFNiWValkO8xNbVyJH10EAQHlrGdp6fDtUOu1d1RwuiMneL2NiGiUijP5uj1qOuvZV/A8QNo0cPlUgpCRPUIiGvMXVaW+AXc+vga6b14AYlERt31x5hs9kQka5FTdFqfYWZRRDuqIbymFeDiORJ3L2sSxCbiWnazIaGw7WJGY7ASc8G4zaKEc4n7Db+kjdHYaf1Ukoj+KorAAAgAElEQVTLEhU2wYUjxXrQNPTk5tZWZwMJEUW5b9SOOhkgqhrRXdSfw1IsT1PKXEq10uoTmYU5JJ01UA93z5JIAKWqNZKPYkav5BqTDUW7C9iZDQRhDmVEoHsUO6SZCXPPPqtERJw9Uil6DCFFwFOtZlXIN1Maa0ao9oq1P9N6HazpMMnH9tUs/GSuZ4xLFE6LkNbaZEfQtkKIuDeh2TTNWj3l9p42LlDVzZtnsxc5tw8I5O6JheQEwLVZiQMRapFnRWMEdqZ2jQrLNKXDglKWwI+64fcERrWnlUHsRFGoRLZSKPNrraVWkmSgah4aVXcP9bYLjfhtVyPHZp4BkyGVrxrBlEXVarX22+Amy4fq6mspqQfuhti4t9V6NxczRVAX9++XIr3K22AYZX/cEpUYcPOJpi7+AsGckIhKf+8Mbq7ZwTCvh3LcA0hWZ6nixXUJbW5T7JqqVTJ1WO5CNhCxQdxmhprmlqbZEGQyZJYSgdAwMzmFb/SE0TOX4ihuo2qmZmQ5c7beSRQH1VnLZxP4WCz4jT1r8vYAgs18bMsdX4sC2qYdcVgNjVrfbvrG1NOaagR5WIjzKSySrtEVG0rlQIh7sPEoU4K7ghqdFLuVmjbLFmDaONToebR4QchGGmIobOFi2ipjDJSIJ0rByErAd0hGaNKYVpTRpXBhRPLSePO47jmBzEEkaQQFxl+11oQUJLeqkiMSOs87QfpWQgZ3M45yq2lKaYrDZ5QndBGassi4GW2cIT4+tGbTipMirPotCdiiE5elgVd8FsoVecXeTih3xI6thWQKTKeWGvXeoaPhbstytWqViaZpAtWb46H/CLkUNc6r0hEZwE3ROsk+biFwim+iWvbK7Ope0fu8YULIBoEL0e9gT+zvGMBRG7SRB1JbNJq61py4lFVAIViI4KTYLlUL9a6QlmXiHjD2CRWWxMzxSx/Z42Hng0bauMdJKu6llDB9ici8iVTAjYjUdVnrypMNYX9KEl5oZglZ/sgGH4xchJZVgpCZVosL0XvXF7EIT/PGYVFlp9VYCLBa1/3+Ok27MDmba5PAuauV4S5TVWKepo2Ao1GiFDN43khZyzCPgUKT4m2IbAu/eC9GYWYPF8OUJEWDkQpRCVoImGSqfvqVjhCXmALUdCR6DAzPzJlbhEcpxWHxyQ6YA8DxeJyn9spN03SeTiQtW8tjp1It5tVc49ToKU1aa/SNyVmshg/CU0u3ePXlR5tTugwypMXDWSVywmMxHHCQnyk2/DzNqm3CUbp+cXGxruu6rv1Sz8IcDmftIHQpp5iScztrXLThI412gMN+AYzSxr2tIwNEB6GWClN3mtPc/vW4drU6DVbQAoqOjH2r9rhUik4eIivbZHNKDx/ev30pH/+nv/DJT/0TAF/8L37Bj330p3/47/+9r//GP/Svfud3f97v+sL4WQ7LzWdf/uz/8fGPXW5vf+xjHwXwyU98IjG+5F1f9C3f9IFv+Ma/dO/hywA4P3zDm54AHY7rjdWbXaLNXOMTf/Bw//STb0x47uc/+dqrrz0P4JnnLpEPLz94iUEv33v+1vYOgOlqQrXbd3bTMs1PvOGrv/arAQjd+rN/7o9/8hO/9P1/4wc++nMfee973wPgwz/54+94+zuTTOTK5BuZ5pb4Ra6c03w8rlqcgveupqoMyilVXWu3a8q8IaKiFX6CuZb9fnd5+fO/8ImXX33pj/6JPwigLPdY3G2FVrN0Bq6f6mxS39So3QFOHcEME2LMgx3GircmLUsBIxETJKJjACyHo7pt5130EzRvgg4iztDzGhPzsiwRE5OkKYl61oZEFMuYHsysriUiN1qKIpCYFcwRdydyWO4BuHX5xFd86XtevfeKlYM5xdP1aH8z58T5MvtWEq3rsfU7qN25un3//n0AqhQdApvNdFiO82Zey83l7c2jB/cBXF5duCqxXd7aEEmyeJtcxCW5uR6PNzltQiHFzKUKUJdje79uXz21LIsaNttJqy+HdQqpOXkiJqHd7Yt7914hRC9vORwfStKUyK0GLHjrYq5YppmLmvkhoOSUd1fzfHX7jfM8Xz+8H+EmpZTD4ebWrQtQxEjXBq8jqF1wmg5rwvwEAGO5dedNMt957bWbzaXE1CUEYUrIYiBtDTvEFGn3xDxg5kG8xNG9LEuADvM8j0R68/YVfks0wv8r9HGaolrGZAtI6xymCg3kmrtsIaYgI2ZzVEfczgrEYEpGWaYWre1oGSJTmqYpltWoMbYufWodlkwXFxd1XVTdEaWPmKaJwobgjd9uGztzzplFVHWaU42ILtVQb51Xkkf4VIh7x65IxG5OQutaidsYwIRaj9aPaD/ZN5rLr5GBdPrUxg5/iktkXrWWVcG9G869ujMjj0i8wBsLzEwYIom4hYVHziszM6Vg+8Z9Z6WaWU6ij5u9SficXWhbHPPxeMx9mJY+a2mtzMzCg/dWRa3V4TlGrJyqei+hG1SNJMZ55MHZxdjoxz5BxesSPyiZnX4zIxXVXUfx2TRNm802JVmre11PV7B2IVs/9LqYghxk1loGSQCXWmspatYKDpg5XpzDcV+LSp7iQaoFh5v9xS5PqZnI6rKWWs0s5zmlNLQDYKxlLapKIG6leF5rpk5TcRo1GQDmOa9rPf+1xBhj1Tjm/37dRPmwO4J6PQ9lDOIttewG0WpVq5sPm89JAW4nVjbWFYe1ccg9Nz+jQvmUC2OnT4F6IEuE1i/HPUC1VGae52bQXq24e+ZkZvv9MefcUqsBCdInHmxt1T9EwuwgMTTar1pRs+NyVK+zzOfCKwCqJ2TnTLaGuLxiro7pqNZaVGutOe9O1Q993BxHm7nVOEnMWmtp1d1ut9ls9HiodYl3PEsSEFw5hAPuIWELrkhNqama5Cxu0AAmrz6KPGEGBpnCESG+Ru7RWqBaVVobI6Img5nJlNxhK4CEBGBin8zgalYAbMhvz2m3JlqP7s28AyMKt4u5q+VAxFAFBHJhSlmW632edhFXlIjXqtpTJ3sBQovMc3c74/Mjem9oJYR5klSsaK04xk7e4hPMtMWaYMwSTZQUkN54Q5m51lAftxdkrVEz2Ib/k7DlpOQyVR31WF2g+pj6IPzgcdiGEr+YEtF2mhtb2yyB3WNFkAbaokmqGRQidLLz5y2USAA1y5u7Ey3LyszpJItjAbu51nq6QYJuqlq1RjjuoC4eF020d7bWWmtlTkNqYWYKl5xjBe41sT0lhM7zeoeehc6VniJz3KRtOROMJJRlWc+lInTWCGldBNCHWFWNPPx2B0Ue7sgobL1+bvksrHTYYYgioQFZWjVySORyzma2ag0qUSTnlEnruhzTJJSaC0yBnLItoDwfISUlAI+Ox4pJ562zFMVMFu8LW4GvtSw5JW5hBdpyqP23G0z2/5uCQy38pXGnjhAjM50vtvM8r4fDuq7beRu3r1d39yln1WKPbaDOJJJS711nkHR5ZiuXHXhiWAC0llbqocVh4eOIZQytXdlTSk5O4ms5jhX9eCwiMm1aVq267S52SfhwOJgZc+NRRdxqZUbEcDQtgyuIchbTGtt7nBdEXurBYZuLbe063sfyurg7Xfv0VkqxTklxynOWYmWeN6WUeLWTZDgth8OqOk/b5hAk6oQTmnMBWKFgVudaa2biaQ4I3xzmcFC0TwcHFaYMVQeMXFs8illY4NhRl5UmCZRUtepaKKVETEwWtYKJTkml1vJEY+hnkVJrVFvF2yKJcs611kXrtMkASlWHb6aplGKlhiKRhUspVmtLh++WnF6blEoppRwuQr4INdV5zk0a036xEicAOzOzNQbSOdreAyfqLdzb7TYklCc4KWTxwLKUnFq7YnMqlbosx8gwkz5e1FpV1zDYByLGeWJGrRVkiTn0WsHLJRGZJR6M/puJHyGApNV7RJyw1FqrVhHZzJvRwgBid7BwB9GLLY92l7cOcnji6Wduv3zxV7/vvwHwb/+F7/rQt37be7/ma775W7/ZkSaaANwsD3/pF3/h059+/lu++Wu/6G1v/syH3gmgHPZvePaZd73j7Zs5FTs8OmYAj44PHz18vqIwaiLbe0RwQFK+c2Vq929dbe/evXjx1c8CoO3VnScm6JoS6VpaB0q+XPb+4r2X8+YgW3/ptV8GUFfM062v/uCXPffmJ6/vl3V9COCH/8Hfvbj1Z5bD+sxTz7z97W/XsgYJef1wv8kbW4rwRKmVz6NokAXH4zKHDx24ubm5tdssy1rdN5tdplAZFNlM4PXjn/j4gwcP3/TWN8dvmMineTLQsi4DMJ2mzbqucJ7nbLUlYMVjo1oMLox5aoOsM1KSiK0dKVDcR4mooeyjlXstZVm3F7tH+32jTTIn4XVdtVYn2HIEME/J2b36sNs0Cn3gGty+1VKKTKJGkccsJGhxMKvS6mQsiZnmDQNY1oevrRoB4Uwcv0ODV60AEWVVb5lwAkGq2sN6o+USULdpSuu6gvlYjpvdHISnpORezUirSqekqlnKs1mLyI2Hdsp5njMgUVIDYL9f53lTln2tNcl0eXkZf19VqxUS3u+PMuWoD1/tJk1i5g6W3OIj1nozzUm1VAWRRTOJ2r6u5iRV95SbtxFsRdeUJa50BsfUqWoQhvNSrPDF9V4ATLunj6vX9bDdbgmqXgBYPUqaWeZW8NowenM20rbJCLKo4NRrTonzZtpG4Vk0nYcukOlx2///Nx/oYzAHdSl4G8JaDSfHaayqVS2c/LG1oEnVehOBMEkK2odYtBQvIfrNkVKRJKtbdJcwJRImuAOlAdOIFXeaJlXLOYfknkCl9LPYra4rBlOREshVFWTTnACoUykFriKyFB0xuoMaQx8KR46dxwnf4yeiaZOZCWYtBgXCLMxmNU9TKcXrab50cyeWHqHNoGhrbrPHMEcsq0x53vBxWQ7HmyBX4vWJyZAg1snCFMhQmPObM9yZYAozVccwNutaxpYyqiL2x+XyMrcoxE70xbpbq84iZjawjJBUNG15qwCrYU8I3K05T2vlQEJrSIj70l7hTpI4OunO7Qzxwuacm0h23oRBeJomc5eWhdzLFs2CshqDWzEll7FSLkvZbudpmkpZPfnIGjRD9cotzJG6HUaTyDzPIaJlPqkUj8djSmm3mw+xEZWS0wabTZpY3SI8NULycs6RbeQOjaSG6IZ0VwJ3y/r+4X672TQ1eN8xlmU5Ho80WIizMAIzm7MQWa1ltEVCuNZ1mrfMtCzHlrTKHDbJKHQHsK4LKThJNEeMX45qqVVnSaWsMkWHJdVac87GpKoTc1NOcROfl+NC0sLmyNy1FCBGjlJWAFMWsxp0iZYaU0d0Rpq6mV1cbMNfPIbPpRZm3k6zd0ckp8TMx6UYIWJfYsJhkSnNo46HiHJOZrbWwswROBJFYEQU5TW3bt1qE7jIbrc7rquZTdMUn25pYDf7YyIEjIB8Hi9IQI2m8a/TWf4LO8zMtYFxALRF2WiACOtyAJBkingqK+qd0thsp3nKD66vOac0bTInAKWupr2WjMnNdvMmpECH5Qh2EakwKyXOzwTX5UZrsZv7tzIHwDEbwVbODG2HZzFnIoYTyTxNVqJFJcPDSSFLOaap9d1aqccSXfWudZV25jRkM35Fo/c6gjYyU601ImYSZRZSRbSUOtN+OUbPKwi7zTYes3C+zDmttuwPx+12S8zxeeWcu2qPqpUYTeuxqKrBLy4uGNTBWQKxkkdc0Lj0iSjOkJxFqPmkkki8I+bmvRMgU+5IWeM+m2wfnlKSlFjYzxQQZqZWAg+Om9fNRSQ6GcZVmKdsQbqDU0otHsuZWLSuQrwcSmzmOSPl5CJGcHAE0wzO3t1j3h5AwDxvU0ql6AjBrbWSpLCqCfPAfOdpCuhw5JISUWgVmwS89yqU4tM0ufu6HhkU2cZQOy57Ior03LWFm4iAImdAvBHwzDzlHHq9RAnmy7JGQUdKObBFkp6ObubkOaV1XVU1YkpVNW2iOiKt6xoS5t1ut9ZiZvM8k9YuhtJ1OczCm81mKcdVa95uAyl+dFh3F7eWKvcP5UAO4DjNcnm7yqYa844PxyOAWo+HtV5kSiQoh92cACRwWY/VbE4ZREutn4sZHGZmpZxMrT26dlkWM2VHfIoADocbMpqmKbiU80lvwJNj2zyPVByYE+eTjFYfz1wkZrXiLYW9ee3ctEW8WNzTTvRYafMJnyum1URytziiLiuwihBzktYS2DOjnQEnbjlPxBRwNEDM3M2NLWY/ktjI202fUmI2V6gWM+7td64QElitY+WOi1Y4RzVJo4PgRImoYyWMqCFQNoI4weDWi96LavSbcogi+wtsVt0pEynpWaiEjxgqa99Vmw7jIDsrx05a/XV00MhEUFWm0VcSH4Sqas7ScXE/96eNYpQhchuK3xB9jH/kPg02cjQaqDpa9aAzJ7i5e61aRwizaAy0Tq3r93Xf8+vikTfTNLJLWt1JSildTNP08PrRQKkei2I9VTElPmUUWcseZy+rTtMkQiNhKHRMazlmaQVa/RsLJQsxc9wWZkacGKRE3MBcVC1MzlRBy0uv/fq7/qW3/7E/88cA/NNf+sXf/S980d03PPXxT37cTR89eBXAzYN7c5IveOuzb37DE1Ze/ar3fgGAq4srx3p9/dlX7z0gckoOYE7kZBqxRmDpk4dMctzfr+VA+Zknn77z/Is3AMyn1WxzazfRcXEt+hCA1sVM0sTTzIDvlz2A3eXF8XD/3jXe+rYnlxtfjgDw73/Pv/nL/+zTP/hDP/SpX33+277l277ugx9605veBODJp5+6fngjlPeP9pcXF/FLfnTcX11dLfubzW778OGDq6tLAJe3r0opYL/Y7h48uo7f9uWtu/cevlrq9R/+1m++eiqVcgCgKFVXW41YoyApJjaNaiT2tawiklOOz7F5lYXneY7byMw6p60x/sZr6wpFS5uLepVhPR3NZ6NTMGr8RATcxJmt9MdPF/nZSxGk94lggSJNk6uBmVsjIYTFwepmGpo4ayIUqy3AVSiieSMBFy2bwHtHkpqxiDQa3zx8tm6FyKfNzt2rrmtYnesa1gHmxK1AGuYVzuHWdzTjBJOrlnqsEQvdM25oWQ5EpNolWnHOhNzT3Cm5e9Wl53MzAEKC43iMR64Sz8TMNBGRowCoVkGJyYjD4C2RDweHmQXpDaf4LAwOMCcCzY8e0dGmcGDlfCW0UfPixco+RuEEDmuHGloqrZuQL6Ua2qw5Prs4ooMn93GWunmrnRP8NjSYcVueFGEwwFi6UX8YdNvyTCentEVTt0tq+iA3VFMQq4HFmVMoBFS9VIN7zozqWqPnogxeyvTxC5eIoyKt14uquzXfw5lGwIyIomBbxuVuEGFTqqbUt3BhJhg5uRt1MxEzr6U0oZz46NKLWHADDSufmcLA0lLomZsz3FvHtiPSVGLzJ86SutjwNFdN0yQiCh9VOHzWXddN18Ns46CIKI1mBzA5kXCz2Z7S8k9jjFKELIQEIHAiEomjPgSqTijLalEBeNabc3JinyYnGuhXc6FX947a9McwLiZm5pH+wPxYU2xoaM/tfqFjXdbm5N9ut+GHDQrEu5eGmWAeQ3Dn7bO7N6Ah5rHxZ6E7kvpjRIh4L3MnkZalUkqRzGPwsO5GYbIws4xq5CBvh6Sg1hZvSSlgXWFhEo5Lf7PbStiHzjQ7sYR3UvcsbaQ/57VWcounLo6si4uL65sDM4em4Kw09zFR+tBV8Vn/opkxUzF1M2m6nBZGG86hdX+IuyJNecpJRZi5mjcijaaucoWIOGJLQa2ll3l0kWBs697+3OrDzkbMnEcje84APDmBDERJyCzAWfeWwzCUGq8b+4f21t1NVUSq27quIf4douB4xVoKaYyvEZuvpj2OFMIR0gz3UZ80mvJApN0gpqWudozUhigRHh6uROLNfHRSTlkxZp6nbKASMXylSMo5Z4Sa2OpJsyPMMFcsix/qCsC0qBZ2dqvZdZ4zgMP9e8Sg5UYIF253Y0Cq1R8dZUuBs0o3DwqIYe6+Hpezg9oNbhS3vG4oeAIdz4+ZeZ86QkUiNN706MEQZiFYIqOTu8GZmVjiBJOzdzyW9iFjPNRDyIcjQS+e5Nhyx7txXhoaFei1j+WnfA1p3unzqbjWqlpGLIudhWLScEVRk+nVtbi0OzSQR04t2C63vsLQfbmB/eyPzizNSF7VektriIOmaUrMQtxwY2+bFMhFJKw1pZRqyjnlnFW9qnNT0vW9pgeCxJc9Ho/uHk66caBxv43Hu19rhXmA1CfeFIhIjr5T9MCantzEzOwDdNbztYjaN3PSLh4P+/hH8akN7RiA7WYTf1YI3qdpGo2zy3J0bpnQKaXUAxaIiNQjK4ekkSIToG7Lsqxad7vL0BRAV3ditzCohbxxqUqSD4uujuqogV5d3a3z7rASOLn6xW4HgHxKm1T2D6nYNucp2KZSQufg2/lgdq3rGz/XAI6OuFsw5CJdrERcygIzEpFEWi0uJGKYVzJ2tyHjMZC3QNt2EvcDDcKZiSONpC3nXuEAJbO69MKeeZ5ZsIYZKfYQCspFI+Y9pTjQZyZxEHM6q5FbY6M2s6i/ol63E0hks1ePa8wBBNc6GqT98RjBZvc1czgxS8hWw5IjIkSzsj4Wyd5fluqWu1Jdi5khpzTPc62PvQChlbJu2015BhNLZoerJ+I8TU0/WWuWFLXS3JspzUwku3mflUfCdaAb1lOR49Wtoxe5vZlOQVr1jpsx4gOIaq5h64guW0T8auspNCV3ISchTikOYjcdIRd0Fprl7q5qVNmRiEdFk/cSVfRq6p7Mwgrtm0WkdjtF43WEabSx+yQV83G4UJtpQlA3Bj53r1Z1sXGptzGII1KBuPXmDMQEpk5M0bzDBG01C6KqtVM0ENKqWuo0TREyqqp1Xc0s5ZzzVFcdXph4XEaXh6qa+1IKz/Lrn3n+h7//v/2y938VgHe87Z2e/Pbdi1/51Z/fbkzsCOBtn/fsm55+dpsmK49Wf7iuNwBeXl9SK6XWtEnc66S4va9iTtHppT4Sn6u7gZerJ2/7Kw8AvPDS8fN22zzZYT2wrbPswlzjyQyuRz2W9eriEsC6HvOUij58tD+Wtbmqn33LXeWn/q3v/rP/2z/68N/5u3/z+/+7v/kNH/oQgG/40Dc89eQzT95+4g1vfsP9ew/W5Qhgc3khKRnx9f54defu9f4awDSnPM9lXZblwOLb3Q7AsRzni/nV33jhf/+f/tev+eCXp80aLmMil0TuNPGkqinN8UOHStOoDNgCfArrHR3JsX+/Lq7P3VPKcUYLM/tJOZlzjg+auc2R6qZaGC45E3PI8uP/0OsPWzNitDh2PPEUWwAzboY1dtWALEMZ4EYRotXGdCJHjVOQCGpr62jAyDK0GJrdPeXkbtVKD1iMYwpOUrSGfq7vcwie1R3S9fNe4XDYkJXFq1SJ2dzMVQSRZ+7k61pyyubqqtSb24k4Mmdymqup6bHbTZk5AeLkcU56DZKcWSZmaj1c7ikFTGkgBGXhTKZO8EZ8+YhYhoPdySk5bZxCHjwZkbsSI6GJ2ihAMMtAcm4BocQgJskJTDHKjOC9rjEFc1fM9QMvbCNqv3V043UXrrtlJqZwN+sIuh7QRhtP1XLOmbnWqlq99z6EErhYYSSi9t0SQWiSRMLZc/RWBUEtKSUBnSfMJWY3F5Ja62jQZWb3RFEN20qh/MzF00btyMtofgdT7d+0kIkI1NxciDm1ISygJQhzTgPBsarVzMm4fwSNrnBhgq6vz3MldmJISnELs8NB2imQ+LI557WUmEyGaHlgNAEOqukoiGVp+iCith6H4toJRCJEEQPijoZix3XagbYePsciJDIcLhS5AVo1gc5FzlUV7oKzGzfq0Ojk0DdYSx04U4kTUZYkQjc3lZnlLDq0r6+upbaHNSPnLETMSHmOAy2aIIXjdusN7s0a4FYXtybrmDLV6mY+p6xaoim4X4vUVaUdeWFyuDUMlIO3qLXOm+2UMzMTN4lr5HNBRKsSN/i4t/O0jYyZVy0ASKOlrk0tVSuAWXKI4KOrYuwPuauGhXBeS0k9GoOI+qNYdVlu377tvh/O3GE1qt3FE1kYRsbMTuTUsmBaVJxICy89s8+6mRuIfLfdBvlvZrVgZDcOVLH7+SN1ogWkcRKCCTdwMRQNcBAJJarVTqnz8JExN/xiLTIArUakBYcxMUXhCw2RfBuRzFl4MEPxU2/y1I4LEIhfH2lJpxJQGu6JXo4ReA0c3PPkz1ZrYuZKLuH9cXIzjg8FZGidL1FqC9NSytwtKrXfyyKSEo84OSKkJGomxD0s3LSu5pDO59fWpc0X2y2h7h8+WK6vo75q4357M2/mOeua1a+CfjNT+GFZnIwAaXk0YasQuEUyRPMStg9UoxuqnWliRKeNNz5cVS2mZ929tRcLwp2nLOhf1qxyUPzdTt6mDrPErKpJxN1ijzH18MMO7nA8ZgFImbXrXKQZyYVQXb13U4YRKOy6IHPz80bFUm2aUlz6pirCqk1vM0jlIAPmeQ7MtB3gwiRsZjpS2IFen9eu9f73Cb1I6GS7d49ccDdypgYMt4VUiMVhu3kXh8xSVq2u/fyP263F+lL3nFpco0oOahUr1GtrALdAN4Q5AlZST6wwt1rrwDgC1u2JPAM88mI60v7azuXGzFlSYqnWkAtuqDABtt1um8uBEpzJaiLOOVOSKHvyLkATYnJETqVpmTc7tQI1khTfp5cSWSfEwtyOwVqtgThE2ymHgi9OEHYIszjDuWk5QXnOy16r0epUotdpO63uOW0lT+u612gmtkrggx7Zy/5mH2Qhas05Hxx7nh5o2feSr88hgIMdYMqcnIkbm2QDE2UmFoxE3+12R0Q319eSp0HyRF9QQ8uYzlK76bHwWLLYXoiZGGMJb5eBKaoTO6ExkNozZs1ahj8AYefEQTKEq6o3o3EDFCNShGcA237/RCUAACAASURBVO0FfIWrVkdkpT7mfj4ZMTpT5/HsnnTu4fjj4fs6IdMNKchNQSQQhatXd+PeMa7aCBB3D2FtDEZhBG1Wt0jOS1KtsmtV17UgzVmoIRYKmsTd3CtT6mE+eZomXR6rK2u1VBbCjVBVUGsQFGkkT7zA5YQ0o18nTE3s4K0IrAnC3R1mInKsC4+45kh59QAvAYBSik9EekVLc76oRSBwD7Eev1txk44unekyyIPYZEmnGSJ6mPuMpWc9i+d8Toyt5dRWe5JmqOqyLLvdbvD51CE5YLjyBm1LRIzWvAt3yjkxp3hg+g9CzLDEkdIyZCyjVzJ277NgEYfG5B0u3ylP0/54c1wOb/+i3/3S3/j1H/2RHwLwn33vf7W72lwv9555+p3PPbHb37wI4CInOxzWR/e3m3x5d7tfHwHYH/Z5u0kTcqbj/hDrVwJlm0QSO8wYBq+trEvYU7ZjPdB8dev2kwA+9ZlPv+Ett8qqG97knLLPMU/UukIVnLdTO4v3+/0TTzyRUnrw4FHe5E10jtZ7b/5dV7amd7/nz/2JP/lHfuwffeRvff8PAPjwR378L/6F/2ia5dVffOnu7ad228tAIV987cHdu3eXhfZ1vbhzBeB43LtVTlRdN5vNo0f3ARTi3a0tkv/kT/3E7/m973jLm54BcO/hb1zemhSlBg2hvguvkysR1VKmlALjDMf7oC9GRc65cfEMxeckidEUSSN5m5kpCYpZ6+Szli7WJW+nDjcGe0tj0TMmJHIKY9RucXQOd5RVp5yZXL2GfzgJJ04uDGImaawdGTHIo+LS448OiSRTaolsnruTzlVrrWskoje1BcNA67GSZOnJc+Snnoh4Vcfb4cMvyq1HOTGJTC1vP555cknEYq5OTD1VMNqL3NRzzr62l3MQR+4GtzlMjsxg6tw2xW9G4aHnV0Rvu52Gcea+fLY6HjgZizOpS5ouRHctBdhMXYk91suudDN2DcIjQtsCboUkeEtFcdPX9as5tTR18ziAnUBQxm/VYuqnaoBhfgz0R8IVEddoPIGqil55aBq5CQ17bdnPcWdxu6CtdyLKlAUE4eNxCYFaO9M8vngtpUTPkVqJmTUlcW/cFxxLKRoIRx88hzLcWujHIKIwQulFuJd/U/uPFuBGZ28TBWfbRlYNtLygzaKP0dfupNVGT4RSP5EjYdy5k2aotZrW8/qbeJjjXozlp7o5PLfbwC1sqgCJcHSmwTKRNXmONTUSfNSx2Votahc9OtG0o42NNQ2f/2nnZEoitVT0Ed3N4uRq4WF0cmt7TFA0tla0fL6zh63zgS0UlulUnXYChjid/02NQlBD/U2y4TMfu3W3lKla528Rswqxu+pj5D97xJoZ2twCc25tiB5QAnotuvS/ogMlwk3gXHWFOoU5IjGA6iW2RMmJuoAuaiCFOtEPmGpiGaTF2eTm7i6/SdQZb3pVTfm8IsSXZQlDyshSOR9TTz9CinrBk5gquuxyzrUsZnSeC0bM5uSOKedYEmpZVQtC1cIyPOojKO08/Ucku9VgdzoBE89AHJgu55vzbypbSSmFCkoyc6La8A1KSdq5MX7GAN890rI7bOIuxNK7k8cvJOjiatbyF3opgTWFK3EvUCdycpgqmYPpPHqIAA1PevOtEFoPzyktpUXjE5H5UspgLhvL7V5rFaGxbaoW0+pgK0PwqDMZu4s54FfbTTMRLMflUEmr7/dzrbsU6Rt2y+uGjL2yFuxXAAwF1KmaOA2+jEWE4kyWJEOPFZ8cU4rjrna/wNjSreupI6ui66xaS2tIclhNeEL3q0dNh1A056g/tklxKSVSFUJAEQnEY9IerGFEz/TAu7NM7j72xLpL0UrG7C0004dkJqWUp4k6R9ieHaHWcsBUm3LThgh6qBWKKZzIHjvMT/fE48WdcbURCTEBKo06dYW5EQdnckZbxrMXncftOaxrbF+rKTHbAODO6u60xfCdHqpxWfSAag197vkdFCn19s+LFW/zDNNQ1LJbY6ZaWjmllCLklUffBQuciymAKeexLIT+ty3I7tGrDelXSV1CXTtavaxamGXOK2lDD8bMy7oCWLXmnJmEmac8Hcsan5cwixMZs8N7ViDnCeaJeDV1ZZ8MwKrFmOGKamVdHiwLgOTHVK755sEu8+3LW1tuzk3ZXty/3h8LHijT7u7nHMAhzMySJTnBqlct6IblM3OUdVrPQnz/uie4MU9Mo5bGWmG2uQbAD+tja2p+bMNQAXHLPp+miUUiOby65SnOF0BbN1voG81g5mYava0hPOtR89FL13RBqmTVo8dNUg/GJ5z7F/pMEKwEeU+o7Z03IZTSU2QM2Wlx7S9fRIFWK1HtFe5KtRo49bIeHo906tcNN1g6geDCBqvmxU9EnhEZkbW6EO06riFVpL6SUVfznqfgtI+SOTJrzE52EpFY6040rLWa3qZ0aYemeaxzDfjvX5AcrqECaRh8kgnmARLouXqWLYuEeCH6uHsGuPYWvUYIxMnOzOeikqaniA4UbvrHkK6d+nH7pynB/4qASEMo1JgT2aRNgCyB+FSH9z52tw5+kzBIjdg5USJqsmE4RFirgYmTNDGblvjV5bx1RVkbnZ6nOedspR6Pa+CsbXpwjnLsRqaz3Dy63l1eGudJ5u/49m//L//6XwOwPnr1ztVTdvPy7bvpeHO/HCI5MlFVFpdMD28eNl9SkjTlpS5lOcLrLgJ31xJgGhGLE4kQRxqcrUGY+gotl3dvAbh8ePtmr7s5Qy6sHmuJ4M1eTgwLER2Aq8tbWmpdS0owX441XHlmKLD84r3r3Z2rP/6nvu0Dv+99AP7xj3/k6Tff+rEP/89C+eu+9hs/9cKLAN72BV/8xqefWJY1Jb++vn7h1z4N4PM//6211sPxcPfu3Zubm8DzSfCx/+ujTzx18T3/8X/4xFPz/ngPwFoXkhktGk06qdZUkcbshDTlGMPMrOg6HuZw4PeO+vjXT6pjVSUmMy+1wLyTbKFjquRpXCeqSomIqNbVXfo73Ap2VDEY8njMLExtLDbqG0jcjCDMOibV9ipDqpsZRg+mJGIGKzF1UXek11ENySMjMs/oeNgTB6VzmkXdCWY5Z2eCUkSpwZyZhTMzl3IMHpVB5nCP6oEWpMAMg0vY6NyLrjGhhX2AiIxM3Xrwp5ILM7sWWCXrBx2Z96zyxHPYVczc4UZOhMiVjf5OgCPKs3ZlihCx57IWhpBTINQsWUQU5AatrUk0pUScYKJwtRIjfp4mKMHJKA527fI3B6obTSkxaPRbpcxEhHQqUPQGrNDjVXK/LUNoRygiHt11rFBEZmGBMubc+4pRiq6rAj7NaZpaxvPxeBSiPCdmPh6X2BcSkTrVtVTTLJlaFLWF5xE+pNBwI4WGPSdBQmyvUFMYx+HCo+PH49h0L9UyN16RnUopZk5MlMi8NR0Kos6W3Bqmn3NGCH7OujknytOUyNDx90jinBrx6JDQpcSErdqGBzdTXUsJozIJuRE5S897OhwOuR9ZA8hjZrCkJOwW0sH4dTEhEUIs76qSW4RhDd7fHSKNUSCNiJYGBYYqP6WUUjFVVZiOxdvMEH6Bs5A5O2szOU3SFFeehQEFJwE7UWuxZTnxMXB3RuAF1DwmJ8rAOKVAyoL9q9EzwRLF8Nvt1qxyD9vok5sCDPOUgt14DDQZcS3t3HEWkVbW6VBrhA0lsOSy6lraqhCJXebGcXLGiNIadsDOYQtEN0LFIcBMpp6olayCaGIhEDuF0GMti+RJIuoI1rJFALdKbhgG+baxtz2TiAwcJSaSpjxtDocDER2PxyHI71s9AuUOeJcIzgQiA6KCygmKMUFVa13UnFKSearFzex4XAOMbrulsFkoYkqQQO4UWTaCdgiYWdBPEjpojKYPC/meEbjHNwDwUtstjdZsEpF/Yyga1FTAl6FdDNlRomB2WWEwCt5e1YmtFGOQFnPvWbah8qBm227ynFKbw0uYuZc9mblaCjEuy2PZpdS6rzrNbV4qVRORJMIsnVUCgUeqYx8dWyGollqrz7ndjFqXWMVRGjwtjG3OicjqUdei654jlfOwt7LO5JfMm1kuJwZgi+L4yK0KsJlEAs6r5q6bKZuQUY30B2oSSlNo12/APdx/HdzpjwSZU2Iiquro+OS4j80rrK+7s0DhNRbpLlAgYmILeVV0L/ZF18xMi5tQ98xCKGi5kYE94N2A9cf72zUXVrRkltQoylBJK9w8mpg4RaKNuQ+Xn4/q1pPIkb2jOQ1BUH183/ZQ3FBmCj+duXmfAsDol5D0Rgh27khvw3ZFMikFt9FiVh3F1AiTpFUrgMNx1eqb7cTM9bCvpaScu+mO3Jp2iNrF4Tpec+sBojAmclBKUkoZDLQ31F4eE6EbnfrpOz6XUrLot25pDb3w2M1KbWm8kNHPCG+yl/BDMLMwU0rurrUux+MI2wYRO7k7mfYHiY7HdV1Lkwq0sCsKEG4ECbX4niD7S6m1BnCfI2Q/xgELGSsAiMGPx226MLWJzRIBuFkeYcPk2YqlutZ1D2C3AWrdTvkyJ5BVZwAPiy318MKjo9/ernk7ba4+9xQcvXXMzQOxbZ4LacEwqWdiA9gve2aetrOVat6IqTByjBPtuK7oLiUzgw0bi41pHubqNtKbInKi9boxrSVCCUtyNiLA5nkTd4w17qLZq6KBkujUIcqtZUoBlEUTk5vAwc7kPJiBYjpNk1ntbCF3pIbg6QxtbHh2RM31vK46GoxhFIWspqReQcpCoFHyipTSKZ63J7F1Mrb1csWrseEkYEXKnpk5hk4COHNsdO0lAYzImapbauUs9vgHSoD0n6s13FCbniu1zA5qHNiZ/MHOzGAD923dUo9HbXNIdqx9Eq14oi49pN1jFhzBbyMR4zwvg0hw6omPGS5Kaq1pfGokhLMRIzgHaq7Us5wUMJ9kbgIa3bEsAwFR5lH8rv2w5vHd9ipsCJ8A6VYHEx06UHeptXKiLEn9MCY/az8+j3bk4D3ajtdYrhFf79UMTeNtAjk8vHHCQR+8953vyvUI4B/84N/+rv/gO8vWLnJZ10eXkwGo66NJpt1uW225uLULr91SSymLrzVlltTykKbtBmq1mlYDmKwrus0zS1nrnKeFlKUAeONbnn7hhV8h21284QpIoZ80NZ6I4YstpnWbIkE27/fX0zRtd5tSCk3tkX744PrO7acePbi5Wer1zb07T90B8MGvfx9Rvrr9/uNBP/bxn/qB//4HAfzhP/htX/WVH7i8vDLzl155+fr6GsBrH/+/3/LWN5Vlfe3+/Xe++93hsvnZj//s9/31733q6Yt/59/78ya7p5+9BeDi9lOv3Xt5mlJKSSTrmZuUiXKWuNcHiB44elz/56akM99Kg/anRCfaijA6EdQNTE6gkJECRpaiyNBO8t3GGHc19aBhw1VBwn6qPurPmxmzE3fXHAyeQBx90JGew8QiRkzQ8LfLEC4FN+newM2eKxnB6ai1dOpmEsnH5QhJ0pkEYmMmiruTRlduW6mIw3WYooSlVpS1BiLXj0Qfx28XxYThjhKlxGxaQk/XU6KD6XUCrWvtJVYO9onTCNlhSk1CEqlIrcXT1Z2ttovEMLS7Hpnqqtwr1BgU7m8ndt54xDmzMMjM1QLr9LD+OrsZIlkpDtI4OuKjERaALXZjoDHUTaRqv2VcIzB04g6dW0xhPMovYn0K7g2jktw5jnfimIKGuJJqXadETMzdgJQc7oh0SRaBDVlK+G+YaB7qmCgvb9huZFUQc84hW6Pu/3YSIYrWiRaK2R5ZdndJLJMsUWzTWHaFW8vW0LYmGYGTxGjVuwOdDFloCbuEngHizdFcqQ8Yg3YLrcEZzwZV7Z6vs0K3M8dp00L3xzW465N2lZzcya1aIU0BWwiRxqVqowSx5QEPLdh54M40Te4nOWrOGUxaKlNLED9BsW2p47Y+UROYWHVKMvYZajVQ56UzTZIQF9Mp1b9fshGn14l3TSkxJUqUJhlxYIG8ENlomQ1ioFQVyeflYkRca3Ho48SmqXuKN0I4CKduMu3m3zMr0+kibkE8sTYk4WmMGfFznadgjIgWAxKLqka8awfeaWBM59R0l7HiXIsREg7Oycwir1FEri4ulqWtBOcZZNaty0O84AzJiXByAxG5qR3Ww5TSqWPCjMldTdWsau4KTSZiISOYrUNgatpqktC22YBcCyCZ0BR/41pxJzdyW8v/w9y7/NqWZeld3xhjzrX2OffGjciIzIysF+WHZBsQEnKPBg0EDV49CyFhEIgOSAgZsCxLyP4PzB8AHbAASwgkkBCiAbgFdEAIhNxABrlIlysrsyIzI+7j7L3WHA8aY8y5942qogyy5CylUplZN+69Z++15hyP7/t9o/d+D09KJ2aOohfjhdOcPEAlVTLzuiUj4KlBRApdUtxkc46w/FCoS3MO4ygTgqLuuDzqW58l8UOZ7AGvHSSlUSSxBQgwZaDuwraICFJ7Pz/q5VwQkY23Nj1HGc69Zei1jxyGEgcznpgBl86SvaYO+/BOxwE3jmHX66U3AK+JWqenJg1G4+CXI2e2YdqEu9DeeNxmPDIawVpQENv0FolQlABw6ssWLjq3BSiuGks5nYuO3wRAT+m1V7kie43jRcTEwi28ZiGdmUvp7BHBqO0pt2ah+WDINFomKoWZb7ebuyfmP7/u9Z2utAd3J2IzUzunmSXYoWGPSUC1YkzFq/A6T3KkWLbb+bbWZigTD1cuyWwDnSDBuYXysuDSpGLwIggUBHTAqYgGwuxE7BzpHZ+ExHUYajjmszFLen/kTD90OgWFudNDmKdQ15cfJ89FVZ0BWDILxbvrJCIolQAfDzhSDisuHhpmNKWOiSyoJNU73wdm3pha65Dffa99xK+06RJY0e9koWEgKV5vScDc7qFj9dV0lizpeNa0mE2cqwc5KHqTNqE/5nYRMqGnTD8G3o0XDb5su42xB56bAPjBZbM492EdPsxiYwBXkfdO9smnn3zvV/v2rNx+4QYc+YDw9LbxzBIXxlAvzy2taaKPoZzSWFjF9q65ZkahxkehU0lbXEc8EakOG771JlI1foSX1quiqvNwyYB4UGtuVSrUVCzdaJMQYa5lASgR8mSmCfd26S3ULLesi9e1VZQdsghjz8xGrlCqWpVmQF3jhA+6nzl6YYrhwtR6i2mocwtiEGd8g+bv0Fp3V7do0jA5OuaWU3QQYkoq7LSn7ckRrirU4J4bkrxExhhOwSy+6A8saiZEEWazWlqRSOutQNrjiMxUPfmIrcxj44Wl930DeGilqMjWzlOFKJYyk8Ei8BhD922v7YSFwymLDKfjPGpkMKsWJg6K5WpOACxXXFfUh0BCaRNFpRzk+JUZgVC1Wmlxeme4AqTLG8/mDkow8cOwoxZCXh68FWAWbuov1+vTZU8BGAWtKUayIx/H0iCq7Pr6FHne6DTGOHSks6Dv3dUj6L7JZqm/LyK1UYnFMrMmnThoXhtNmJSkbcE4/Xj91P+lP/WnAPwX/9V/9j/+yT/y9/+Dv24vyjxy5M7brh7qJzG9vHu37w3A07ax697Y3blJupdvZsHiG2doKoEyNLcBcaKhWwTiwyUZyBf57uef/Pi3fzI+jF/54vNPn14BGH6jMGwEOYhUU5+Gbdt2D71+MJ/SVmbe9+3l+hbivZNbvOiPAdAezNt3vny+XeWP0A/+5X/1nwPw1/7aX//3/qP/gNnev3vZ2v5n/+y/BeC/+2//m3fj7Zff/e6/85f+kjAFO4DB9o/9E//wP/1P/aNf/OCN+tvr+R7A7Xi/P23JeMud25g163GMPEls+k65GBwEClhMrD1EOAI2NPKLAlrrQRimEdE2oan9Pu0MymQlc8RTFwB+xnGefd+kS1jtjpzDw7iUXz6DviaKisUf0o49nIjHGBqnkPcUeRK7h4ZReb/2wnb6S/gIBRFk67mmLQZABIEnqZcu+3NAdTjSo5G9h4pbcARioLIUcoRHCMp45lwBuznC25bY/7LDOBoTQzZTh6Cl6SPGOdThRCwQXszcEI8GEHgI1y+mKHVVzobz5GiNI7e5ZQKYSdVgdXWvlzxTRQhIzg+cnApirfAIC2pMncFSh0yYmw6y1rnVbu16u7UmDLgrgXqT+rQjiOXmL6SyNVlzExCNMc7cmSwIhXNE6q7j/3cIGuX+moobxyGOyhnZL1vVWwEiSOOImGNTpGUpwW46jvPIyDfpvbOAYoSCoyAYbkKIS++DoO5IZQoJg8OhPky1rdmTx7ZtOoxLopiALXFTUx06s2NTCMFBEcxs5iPdUtPYeB5j5B0BMLGOM9y6MDGnE0R1BHPk73RXNCiCXAdMGTwzwsw9Ulsr0iKQe++I6Ezc2MOHWvbAQx2uzNyZ1+KdRfzRbJVEbZYghCuZAcFcciienTeEmDr4bnlo3CAcqCQvIQ7zRMpIK7+QuQ81ErKMX00OktuhgyqQOrFRS81EgVAzmrm8jUWYBPnaggsRJ+PQ3LBl+tvKypwzHed5Ya4iXu/Sy9mGuVmAmJPYnzdnatciqnB3swIEY2VGgkExOUQZspNeUVU1cxsKziiwDYCamZsOA6hvLf/Bl+uHy7YJU25RMhsrMzJyK08obmioE9EmPaEeeoyNGwDT4e7bvruHHce27ZmwQOFmuZTi9SMwi2V+XPG8Kr4+T7e0guXyX9Xevbz0fXt5ufbeVlPBnJvw0VqbUCFyita7WwzTErWJEMJMzbO1TQFdqKmdNZo0r00/Mau5hrs5iPuW0WlOxEm0pUZWprVoXICYCH0ADE9nQZOlZkpNSksdvkfqXdydWSR8qElDplQkBoEiMpZjWVRSVy1N3Os4IiJX1fPMUUfn7ZxmTBDBwtyliRTUE7R2omFUIHkm4cYcZok1KFMbITw0nKXrFJhs3ETgwzJH4w7yC898xhX2sbV+O5TaRhqmho7yn4YzeQy1cep5A0CmLWwLl/Du9iS++QlAwhqhB2DqarkZCocDwu0Yw9E1B3mN3UwsOlOQ1I/gqh6GUDu5rpqyeVKEgJMbzwU2IVcDU5Iy19aQRRojPxiq2b2b6TjH8+Vp2Jk9SOvkyBcZiWyrgWljvbkIR5jItowYGcDEqVaeHXvGQeQ6rZpzMzNtrcERs6wPCiAY7hQIdneNzO/Y3SMBhx4xMsmRAIcw6XCico4nPrhJQ+YSqE93uTARLBSeDly4Rw0nk4tUqByt/QRVoDXmzDfzIFUJPMcTGSvD0rp76JybN6GMLxTh1kTVJjybAXKrMOUpkpJsEt1stqxOMQkoVDrf3uU8h4dR8IqXrhEEomyGxFzlkLGI53Fq3ngloHtNLuaE3j3UPD1POb1azd3ENnHrPaWnPCW4XiVtQZh5a8TS+q7j8JpeCcIRlCa1NYzW8LQvnWPknphy4eFBTELsXtMjO/WptfH+LYOfWgMPAK+F/tY3P9k+exUam+pnjQBsX79tdiUd6NDGPz8GgG9ExvMb7J99jV3H5vR3LvwkvgUu+wN++b/y+/1/fv6//OnhBtOnp6fjvB7H8fr1c+oUPFSzCWySx24QCBzwXboP9aIZMcBZ2Qv3bDPP8+wsLBAC3G63l2TjE/cmGwvgRjxtz6X/BDVZ1q/cvjLzJu3duw/5K3vvve2pv2qtZTDPeZ45yNy2SyaqpFS8MUvEDGeti3+oMvP+vLvqglMSHB7uKhAIU9sAHObpasvoeFdbmKUC2OBOHn5U5Y1xVGw1c2oIVfWybdfjmMfQZarL5j8ORmnXOYLMIp1XJX8gV1WHcefa5gFNhI3IKy0yiR7pLFiciGFK4dIbwYdq5t4D+PDu1lpjbjn8fGQUZfWzVDC5PY6ILo3CKloiDUWqj+uXSUWKPE2SxTXDI8rtP9zyeGIWlh4s4za4tV4+zBEwIq9UR2755ZqZtC2Lj7hvfu6KbplU13wwyC1/0uO8Lgfj3reg2Pt2O/Nb0HTlmRmEkxw+Tn95ub169QpE53FgtRnMgUwXz4FIrW7cPRyNtjGsJ/MylKn1xrfbuRC2dxpIZoDP/aJpXMfL5YksXK3/5Kc/BfBX/tO/8o/84//Q3/cnf/Dqc353+3k5VL33TsPeu5/u2PtWWybXRN8f44g51SNut6Hh/Lw/C7Vkc/Qu1/Odwpw3UNdIJfCF4nmc/Df++m9E0Pe/9x0AP/ilLyDny/gpyXVv3g4FsIE9lFuVNRmBpqoi3SwITCRhSHuaELvrMBXpnZ9MUx61PV3ebNtrd/zWb/8on8Pn5+cxxtuf/wzA97/47qtP3wDwON5fv3n58Nbi7BtY0t6p5sfz83MGDYwxUhomIl0amD4cL9tlZ0ri9LEJs9Dt5bps2zmXcw9pW+89D7RjDHJiZg1XPZmrEjUbt/O4XPZaD+Kh+clrmoo/mfuDSQFq+RIdR3k+UyouE3+nbiSdJOMgfL0gTC3D2JpsxXc0Dz+TxaHhbdsBnKpZvqTkLc1HrbWhR7qfpkuvZNpw8zikEYL1IWJdeCcSHzpPrYrSht9ZNiQQEQ9STYjXevFdpK+Vcv5xzBwu5qN3MdOE72y9d2kpoB1jLL8Ai4DptKG+UnUBMlUdIU221rm2gkpkWTUR5DztBKCg3j9xv3z94ZNvxh8a9CWAvr9m2c+B0wNcXUr6BFeBIuUotog4Rp7kPffV5Y8OEuLlWPnb2Q58LNOQpYp/WFAjwjkbMJ4rmgjVkbfU69dP76/XvNr2vZ1ah/mH6wmAaUcAZELO4uZH3v3btsGCuR3HMI3km4Qjr8VokjLD1SVVDPyZEY8VNaKqOkxQrYtTgN1ZdfjiKchsbjkws0WxQijHGGjiXGT7xvLURYeO223f9wyUHccJptaaAwn5X4syETnHjYMfWG7BkLxW1goRcJkakYhwq5cxf9t8eW3dNVM0cacqFrsamKkok8lKgih2uEdhRFJyr5R+cm4dQG+iijEGNdq2ll+cqrJUM8PThqaqzX7YmgAAIABJREFUw4JIOuGpwY5bLoH6fgmmc2hEyNaS0rztLUuFBF5WTmGA4ZUEHwXVJtQrv227u2UiAIC9X7KKuFy2CLtluGZrr18/vXv30urxTl3tkamH9oDVyCv+ab/4UMyYjPM8icGNpuy5Sv/jesvowdT6JH5V4aYxirtaJYQQv3m9vX/3snM7x+35ksHwPMYgcJ9JulmIA94nF8w943fAREzNEcP0tDO/ms8//+x6rThMXdE56Zs4z967cM+KlCBNKCJUTwD702VBCvIsUvXMUp37mBlFHGU1kt4IcmaRs5RX89e3xrfbLQfcl6333s2HmaW5PR8h6a1tlyBU3GNOclspDesMz0KCZO9CY+RVlfXJGPbq1SuS/vbt28vlwjPkD+aJa1XV4zguT/vDmnLKiuFLFu2EcLKoMGpqEk5wZ8g4bq9evUqBqqo2ollU72/fvct3P4KY2uWyu4M6ALzctO0N5mMMgueFS15QpdYY4MQ0aPJN0wdMlc0sFI1FGBzQ8IgiIKWfkaOMY4icXsGoj2F7E4I9dQZwvLwNP2IcgjPOFx43AM+MV8IbvJmRWWfJtF13ldp2YJ0MZmaObdsOHcN0hekw88v769PT097kPG8AxnkjCu4M+Bg1WhWRcRuX7YmDP7x7+eTVq0kxT2klgYVEsiz3iLbVl07LougUEQJqjY/jyBc/a+bE8YDJ7B6s4+6cJ9WE0L1+/vRnP/2aiF6/fm0+7qzZwm06cZum/tpDm48m7nGmnZyB8zwbS+/7OcZUW/cEphARN4kibo6GUD0jqHfJstwsh5B+2Z4e7JsRsAhjBjc5x9Kp5YA4ELE89WYmQu7eOnNrZXkjOsbZ5KLqIp2mXpsgYwymUnlO00lON6SLBNEaRlT8JaoqW5EO53m7XC7SaGbbDwvvvb/clIiennYAYcPMGtM5jt5lZqyGiBDLGGYIprbQM24mIb01cWS8F1vkYd5a0zlNkXYJIs+u5OWlAIupcUs1fL6DjVeE30c6FOQmnnvvYww9bivVLoEseaSkyyFJHyLC3IhiHNccW7cQhnATMJ1uYxwANhZXg1r0fvT+sguAt0w/efH+6lfipDewT9kAXI4PPVQ63whfneN8+gTA+eqzoz8d0U904U369s/8Pf/a748i+3f/bsTENonjtPDbuLkNkXKSu2eoXAQxUPHgCDYCOQXnkdQeQA8UzhGR8+N7AGdEhPHcAVowz2wPzICDPIufn5/NXA1ZTCeLxXzcTm3btqqrQw/KBw7+8vICYJN26VsWlj4Vd3lwY+qcgsp1lJiGvGCIiKdfPUfdzCEsR/X20xEY9m0AVUlkg/iBBBFRtmcv6fSSrLNAQyuEpQCd4Q4CN+mrCbeCGUcQ5T6HG0dQSzJfMLUpD/NhgI3gwPLpqnvJhmeWEqdsu6AdRETDCwSdK8RH6M76oR5ZVu73/EI73Vf1GJTt3PpYbreXotIyM1Ui3PL5IIzSm0eFQMtiS3pPIWLpskKZowC9+S0kzIo5VXY2BZyqnu/wo1kuh2KXfHLmyd6ayMYZ2mpsOdG0COZShLoZURoLY9/33nvSei6Xy9ADwO1222b0rLuv0lmIieU8B8AVPmTsOg6DmfbeZ8qPImtWDvdKBSMBhHe5vHv/s08++URVmlwA/Bt/5s/9xo/+j9/5yde4vAoI7xuA9+9uwe31q6eXq0ILcSQiUcPH4JBpSeLWe+97BG3U9LSEg6ievDemEDIwJ9JJqBPrif7H/9gf/eHf/K2/8Ru/CeD//lu/+eUvff6rv/7954scxzfUrrl6svMGJxYKr2ztMdJYILRE8HNeeTtu205RVWvWry+Hvg+X49TvfPeL63EF8O72jhmffX/bewt7+dnPfwpg+BnhLNi3RgJL+gMRU/vw4QMzd+69d6G5alPToRlO9ugIiEQHMOJjvp67n+fpkwcmLCJCnvSlMtgzU+8tbZmc8ZfplgqHEyhMLf/HmdwpeVZmGdekZ6GSxVOdcjYI7qE+orfWtz0nXapaYihzoYr7sGRaUgsO8siHtjGXMjjcUdGDh1rAODkva7yRvIxGMWqH2XMByHDiPHxzkw9AKEOaEOYc5OyLNesgaRI+mdsPyvAFm5zocqMI9yR68nL/LurwzNFMbRcvyT2A07xxOIFCIgqeTwFxZpJwWJjAk5IQAQ+NIGmX88beM1MWGkNzpzgPsVbpnkVydNzJSjP4/H70aXhojIiyPf7es4w/OCaWPmZDRlRECMIQBULL0WjeDodWRxQR52nHOEt/FMhXjJswyNK34BUapWo5kZkWmpmiIsIs51iczaSTgCiIMVlK5QpM1oRBW4UmBEg5fGusqFx2vqOhOcfxc6A/7eVMZyBRUuksCIBqZJUS9DKEM3NeG3W/EG63m5ltjT7CRZczQiJiRS3GNEUTt5plICwiQwqijMuQ1rJoIU+nx/zyUuBgMxlxfkenKUZBQObl3phacIj7cLcxsuzRcEOQ+anL0Zm6AZIpXwVgQQuYbee5MhHMzI2Y2RBFsQWcHMLsyFyKSkdGSv0TfLZwBki5yRhna6330vAHeZqJajawMgsZm7QkeWTl1qUJ8XB194wDyya8C2W2zDhGlhytC1Go23EcZrZt2/Ol8CKNmMLcLARnRf9wgEVEWpr2yxN6vY7y9LW2EIwRlGFJgULcuZ9ENEg5GCA9h1SWwRZE6frovUvfAdxuh/lgaimTW8PZ3E8Os1MLzNEY6hVdnRfEosVJ6xCKGDStHMUUJBIhoM58vSpLJyqZUi6+1U2Ha3hr2cGl15gt91Hh7t6a5ApnmNk4o7hm1VxnUpM0Ee6OGJpTnjjVO3iY+oNtRFXZIKBQ82m7d3cGkdQ+KQn3FTdH3ig5X5wQYlVnsBIqiQHgYGIOYj0SEjdmL0RB1DcR4eM881LrfYuI8/CXlytzE/Q18YxIyzeDbKUUMyiV+Lm3biTUJI/eMVHfQpKSoWKwEIGTaKZMtPWOsPM4M+5k2y7j0Ey+Ig+ME4CYNgqIiY2+0WXfAexhcp4YZ3NviE58yozcoogwdSymau7/0p8u0yIdM4cmau6Gad6JNNTzzCvU08sZ4VEbsnrlA5niklVlTB9EzexiXSORlnlQGFrbcmQQERncUwBLBD/IUaXSDzIYDO/fvbTW933LANR8xZ6envZ9z10v8bz+SEjYDWonS6kgzUwjPZ6UJt885Q2m6bYjaSwr40zdJtcjmBf+LGF58gg0pEgftnswUU/31ExjjY/vRydq0oiZPcr8mC8lTTxHfg/iJJKyEh7njSkezOlGHDmcz4fZ3Znavu9gUdWavMIvz0/qQ32MIxLdmJ3daaQ+cjM3r2b1dfBO0X3K0mn+zI+4ojvNwCtaJQGFzs53spKrp5HLPRyWXWGwcDl5PYhZF8SNMvtJMjMrdyLkRJ5UjvsGxWNRX+tv80BFsQjbuPi2Jaa18CAjcKUmqTBTb1UWaimyemsi3TeBXrMdTqPycH6B37wbXQCctN+8nWgk7Ag9rr+AKSouoNSfB1GbZn4WqFJUTCFPeFOws5m5OE2pZwQn3hbED1EFlCxPC3/cdEkDwTzMYwScpyIAFNNg6Y+Vommo6rZdSrln+dcsYugkQnlrLSiR+E4FdkHZ2ZG6BmS2ddJP05sooBx6ocgUTBDm5nmSVn1cQlAiCVIA29bvKcdU6KHwMPNGTHlXF72vYpA5GIYEaOXa0CwEkWLjbK0jtdN16JcuI2DDXFDrrNDFUBzOvJGkm/sh5K9+QcX7VSWY2vc2M03QJoktSdEl0k5POijTyVZxyCCAG2VkwkoM8cpjmoktmRc1HXF3S9jW+3l9cUjFIVAJcadzOGWkE8AGIcota2G3F9w7S+dFM0rVRhFtV4RKayyScvBV3QaYhRH27ZiMxGTBF8Tkeb/cbqceJxACMtU8n14/v6phzUM2QEKSwdE3cgT3NF4ihHNPvm091wiqpUViiE+CF5Oon23rl/3TcQLg73z2GYDe6C//5X//l/7w6z//F//Mu+vvDLsC+OzTy3nerh9Ga234uUL+1kzHa5iz5KnujtPddRVMIHKQE4XbmZJC5yvFM8Um8vxrv/bFlz/4HoCvfvb1b/3mj37zhz/+8pe//P6Xn+1NAOwbGS6d+NIbndewMweL5kNYJtHKrRotdhYFQk24zCCdWhBHhAu9/fBVei5kc/Nx0w/DaKmxE8EYxJk8vW6R1ppY3nzKXCupSvDMUsssO9BKiMy8rofkKmLK4M/VY4hIyjbrUfCYzlVqLP5xpuyyXzFjLULzKTVQ4bpmollyWLiJEK/eulFzFlUlD3nQ6ydYsu71xbVKzNYD70NYwJwu/RXYlpT7RzPngxo5tn4JmHmNrSNNXcQc4ffxRBDBzIOqh533ZeAuLeXloP5Y48CTA5KjCm13iVL91Es1sP6XNHvzvX8LtZtEI5JwSms6R5Jt5NTDdYDqy02Wc4RbZLxRTxOxuWdDYvGRno5T+r26L+QKlLzyZufaWUjjjmu5z4k+CkP59uX5LTH570Vcz8LOmUmEH/+5nKz5Co+UlmsxEVroBmI0RkwYc3l/nCljEMBEwR+DHpiRxPvcUbdGaq5qRLGEEo8JFA/kgpLyMrfIaKjFqkBVdY8R7HktDrdH/qpZmNWy0Uo71scYUWbzhwBaNXLiYKYm3KeHXL1AMxSB6vkzz5jIItw0FqGtCUnJN9a9kMcgBx6rwPsuJ/ut/MXu7ia0ZnbpdRIiosaEEFDerWaWc2R3DU9OzYJT5EoCuZnkB/S4iDBxTnnMnVvvez/NrteXGdrlk9qLiOBkhBXCZlnLC3abI/u2bxmvsB621pqGD9MuTIUSIzdAOAC3KqgWF2OeFdMzFxzhRIFZW0vfAfLzpEhWqczYaXIKJw8EQWAP6a8ixE0CxSMjTwakm162lpcg4BUM5O5hTvc8F3eLygumRaYELJXx3CQvtTHOxlKO4VFRDcGeS+DzPOFI0GBrnM/SYhCsj8tyNOzqrg/a2wh34RLnrn1Vfmg2OcAiwtSau9opvaciPeCqKvNYBXXM3NNQD+Kpq6CqioNn7F0Fv4QrLHjf9PTw0suA3dxTupm8xHrQzGecbSOSPInN3N1YYLgH3whEuCMnHl6simDKBd85ordW9hAhcjIz7mIRHtp6jrTSZH2k4GVKGWmivklYMKeNuXMuDETe+K0lHc/MwiK/fYKn9DtHpfeXhevJ9PseHiDi3oSkUfg4Pd0o57XxEL92aIP3HJWo2jnYIbJfejMbFVxKlCmoqeAuNmTveXw14mDKBtLDveZY+RFnUwdhdrehIdKyhD7GcQdqiphZnrTBAWeE+8e3ho4RYZMgMxtYIpbKRimvnyk8Z1fJ9Z/wvog7uiIsdaPB1lpfS/7L5ZLvuNlIvOaSbsECsBwPRBw0D5lKLWDvADNbwcuiEpqoWqWHDqi767of15tSeJFCQiTHklbI1mJt3Ccgk8GRgxuDcWumR91BkUtQ4jvAa5Uo8Vje1Cb1QbKx3tyUlkvfHrKW7OX9u/M8+yaVV53ZQzbUFGFCvRquCFdzyTVCMY8dSF4Zc0a7T+ti72bGvhAYsu6etnXikCbJ+DyHwdMd7F3a/DT8kVW0eBkFgyNKqxGvO2j2dzz9oQUcKfnGA4FIZkRusNa6i9ILEMAwC5l6TCfwQmjxFPsEtW6tUdsUdriWmxt8DrsFmfSQrf4Rgwi11gWS0phfrAHHcRwg3/b9PDXL25xv9d4bYVBuiJhqqCnEQsEeKwgcFkbFkErTZQqnsQkHDG6MhlFCA4eDghDJx5ymISKic9zCKVc3yf/L1ynNFLUA1JGYwWwwyo57O1LWVQ/KykTMNidsKh/vErUxBigUURbu1JVFBGG45Xa3MU843EcRYo/MwtXGVw6rk3Bbo/GsxxZteD2U32KgpKAgPGMXC4GbB72Z5alBQQGjuSjbuItk8k0WmFgIHLWRn9WazburO9LqlvOY3pqX5/M+ieS4/1BSBRsI1EDhcLN1QH8L5bW+phI43Kk5dUu1thXza66OqbjNweWgjrWlZwGBIiRt8I9V+DrFMhpjRQUv+1lmZI7ztk7JFYdJ8CnhS3cG7ncAce0wAQrYUG4SzD60NkJbWz/XuqbWqUSNXPV6GyvyjYk8dGQNAYjJvR6VLbcXUR816eCnp1fPz5ff+fonAG7H+Rf/wr898P5/+O//p1/59S8+++IC4HZ7+53PP/n5T3/W+2Xb6vHmCrIqHFEp8MssHWYhTsxtax1A61A9hBjsCCM/AXgMISfedZzb9umr158BeH7+8rK1n3z1s69/+v6br9+++s4TgO997/On/hwkdPrtenQ0AK+fn/X2lsBgJ1eDR5wAhPf96RJhQyPCe1SIkgcTkWwwK7aI2Rh6bI1TEZYXT2+X81T1kU7nh4TmyH2ge6jqbLxImJuwe5w64PnmkpAEWWt9DQIe3Eao4M8sf3UUryYcYROKLBbBkm/iVLajKg3h5uL8YNrPCeo9PXrexKpqs21OGk5nmUCfk+dSjmbi13TE3BPp70OBzLJKYRRTa21mEGhrd0HE3YrvQQHpTMbhNpdXYFBw5GLlIfJz8q6C84M99GiNiVhVCTIFdLRkWd86xNLuN60QE53QWnnTkpOHezo4MedOpE4ZCIglJGaYXhY0OZLjTANJfI9GgCzoHOEBll7BokOlC4vMpQ0ez4014Mg/MFde9LFQo4oq/ztwq35r2OHuTZpIEfHCpu6PsO6FxQmbMVK58CRpcIdrYPqfM+Cs9Plyzz9ONnog3DVL3Kp6TzvPszXetm2heZeDkiYWMZNrHz+3x9tqES6pkAq2pHM+syGJ6BwjVB/NLE3a0s97BMcSj9g6paei5KML5f42pSSw4gRW6Ax4UrqLwFWcy3t+yvrwaX6/Hhq2UslDRBqvoAEsLU+x1xvnn3WeKixEPDSSVZK3axBsGCjHhvW38kw9gjlBpI5lM7dwDLVZ1KYHnInSblw59YCHJW4fwY57mmZ6Ql+9eaVaFfyaZzGzDue+pQ7R3c9zPhJ0p1/nOnGV1PUYhJObiPR+j0Jwd6J4enpq1h8FnqCMqg0i6lngkhgRAm4IKhgBizSAEdfj+rS/mblU7A7VES4BTwRj/r8KIMK+P11slj05z+tEAzaOE8DWuDI7rCAYq5zLLpG55vutCciiLID3EmKViI8HbLKZxxg5ECn58MbDHBDyMLNcg7Uu3MQ82CAiKQ1Mnobns9REjWLGDYPaWupMZmGqbNMCNvGBU/XzeG5UMxNorY2h2Q+vJ2F9+17SXQQgEA/4fLzn9Em21iQkLYo2KevM3Le2XrT8bbdtUz1l9lG347ZtGzOJUN+KEr22mELIFKPJFrmz+WdyBFMy5iK21iug1H3YMBuczxwoauV2EZFTNUzb1vNuU9Wt7YSI84jzJewGYPdj84P19iTwcU0Cnbt34kaNWSzYNdKZiwgSTu0YJvQ3My+YCMmqy5GBGSLZSO5wqhOVKYgRLdeA83hssjVqCm9Nxjh6xbR5gFJamWVJZTXoCA8vj0n9pZw8B5ruDuHHeOOZvS2rDa6xUeBxrInMsQrd9z0nLFkMZyOQF3GF/UHa1pq0cR70UJ9Mz0vcj2BhAUgkwMG1a3FX4ZyKxkPM4r3IiZl0O+tjTiV6OXB9XugP9+x9uDnJLOvhEZEgJ4rWOPIKQ6Z/uNq5TqPfDfzOw0RExmljDAf13rNjyo9lXVhxl4HreZ69t60hRUMUFcQrYFenreV/ZhCCEZ7y+sKjsHAgIgNVsbR7JBDu7grhCQFRYtm2nmkspYfNos/SMpUS7/mAsTzyhucnQ2kdXdMlZk7lWD4tiyMxKxm6L2TZGLz17hFmY8AGNK3regwy9yC+7EnJ1VAFaaDv+/Bh2nLiYC43HLeI9upT3S8AnHuqFgUkVL3/LxhkNBTheh6ajuWwOXHPnOeVNF6Ec2EOoUy+jsXXJJQ/at6dVY2Ewc0ZS5kfFEEEcojfk54jo/hye3i3G1AEifTeyYuVCNlaQW7sbmnjpp7aTgrCClNorSUTPkNeSwlGDgwLl4ocj5pl5PS9VricoPgMREm3PU3kTGbd1Q3ktUDLmG47bfrg873yPCRb23Vco2j5MXnm5O4Vfdx6pPy8CTFC68hY6yxiJp9lXIqrIZHajHk1FhQjwJPe17kxs4HMnIOYJj/iYVi4gkUEJMz3IO6i3DVBszBXC0IZldM4ki/kTPw+8vkhtN5ya5dzFrva6/0p4DYTAub27DTQ0+VZ1ce4798o4d1Mo9ZBM4aYvk3eUlULddh9dIUgs8yVUNQCkAoum1HT/pBlQ7n6iEpGxPXl3fPTa2ZWt0BIlxRo3z689N4TA/0oGIlwD2PAaaQTREQ6uVCDkKrm+Ew6g8XdOJP2UmxsZ+uNqDcSRP/xj38nK8at4Yc/+tF//J/8hyde/vxf+Ndt3ADoOD68996aqhOvV+wePfOY3BwRzNJaY5t5CcA4Q3xj2VjcITUdEGobO2KT8LheP1wBuG+//Muf/uqvfe8nP/nqh7/1ox9/9TWAt9ezIT7/zqe//N3v8vbmvL0A+Nn7c+/PAwpX7q13rg2e31h206niosiLtlBPwr3zdCoNYmutNSEfns/GoVeHZ4TWdJshC47juGbXx8sUnbqjcKFmQ0sQnlyF4uj73b6UQBliBMcaLlAh+1hA3GjyMjgsL3lOBnjKHwI2IxzLQW0rE5kwSxBm3rYtYGOMJTukIFi4n/AIdzXPhfzWex4mw0dmslbMRP6HDD256ydd3YQkTXaY7VHWQFm1PCa6n4czQCJ9Ug8ccZqa67ZtERmZzBHEyUF0zLaAHYwgj3satiD3vbizPta/B4N8v1yGnSnzdkpJiKUtp1XhX0Jf4gQGZ3EZjF7LKoC5V/9J4a4ilITYnPmCWeTJ9UldLFarBnXneUrUt1DL9VjBT2uVjVqBUkY+rVSOiZH6XaoNevwv/PsMNexbw+vUb9TqiYrytvpwIMjsPE9eX407hLk3MBfoUY0iaZ33usrdEdxYMtycgizDPpwWishMjyNyUfFYy653IbeIvTeicu+4O7eWMzRVDX8Y3BPNPCKfP+OkqTgzyicpguNwU03GTf7CMdQtp/w1pih09UyzWzFHBboHaG5ZZ4VtAgquMW4GjbsnFCuzjXkNiTScmVumzpQPfyEzLSvpbIOlpjNmUz8/9VRRcNAZU+jueXGSB8Lv3/IUXdA9E72wK1UnUEsFWXC8XG/X65V72/cte6razXKvvUFtkh+EPw/ak8aNxCKgqj6pw8F0mmb262I6EHDqTB7hyh4SJhCZqpkJPy5mm5kyBXGU9KCwQbJtmwSrqqb2O2ZSDkGWURckzOYebk6QJPJMF51ZGULr/apPUh6GaFO7TyTMJJybc3PP9F4WgXoFXpLAg4xK3SZFaE5ey5YPQIIPbFA4M6reCE4D4zS9OzXh4KzmqQkQFBJqi9RW0hyphNYlNEvAUKYKeiXsEEtq/Yi5cYCj5fFZCcRMqXOdYLsgT8ByedNyaqPDgjg8znOleya4OjyB65LilC09AvlG+OQIE5halqRrnS7lnmCPGS/qSfHPbJRHoRmtZELx+e3kOUBJlBx0ux0A+v4Md7iHIKJ4tDAH+dYaeSwQVWlnnIT73msRHRLUOEhEhAlBpPkjhKnGGIMDJJSpV5qUSh12fSfj2uIE8KrHZoNj7AZbs8vWmBsFmZJDe9QCI80zhKkdzg2lOTxyzLEK3dqYyiYVjRuYFixiBnoQct4p3BOwNWdMlNQD8HSCl5qyrozLtqmeOTTEopx6nK4sPCww404y9yLTZAMzaSgqeQ2Rf8M1X0brHNHTpZKdbeusmiYILFotcVC4+Z2lxWVmbgAslCerwiOL/CIar4bZzMD87b1seESpAp3W0iKNGNl1rxt/KSlWSCsyv2wMEzGdUSDTdhEf+T0DAfNQOPdWYX+wLMcoFpd8Xv2997yAzGzNVnprCTQ6x8iqXlJfu20kJEzJVqeEoUCYaNiYobZMJAG4miMg1T3pOVEDweE0c8eg4RwwNzavXjJUggRhnFFHMbNrSvMuwr332h4RMpne1YJ8MkdiBuLkJh1YCWFEJOxTWBvZoWTnS1yArRBxEghLcBjBC5tFbIQ+w7AJLUXBdNkHM0kLaV6lMkuEcffW+qvXXsOBnLySnyNi3FXYvzgDjm1rquN6e3H3bbv/tq4mvXGG16FcvkFBZYuwKDsYIoHfKzjV6ryAhfmgAEuE+yyYemWm8Le8yhDepiwzHrGdETHOW+WHQcwHgnvvPBdx9w0Mh5AAHnOhNFwFZMh8uccpI80Zef5wJPm3zEwZ4ceB+hqsfgQtWz6xeVUzNw2ER6MUIoKpEUdrrTVeZ+JHiZUeY9Y6HsmssdTJ01xjqipzJ/IctmZP5e7wzBxqk2xaqKG997Wpu88snTOutOwYFuAZnTM79sq7qWAXWkL3fK/MwD34YcX3uNz7KJttSi14MnVvQ4kiUoGXSh4izaTHBwojcxOEu480rFXMOC3dyqpWC7ERkTo3whxXhw+33lq4J7ytfEciWsm1M//wLgzLpYdlM7C1NsyEOBhjjJgA10cq2xrh5fni4UmJw3xNHLH1jdm85MHMwWZmPu6uqIjj+vLqk8973/Ww733x3Zu/A3Ad33zv8y9g/a/+1f/53/xz8cnzvpqf42qv33x6jFsGpoiDiMxH1v3zdAt3l9Z45Utmz38ay0YgjjQMa5L2w9z9DMS+d2mSextTd5PP3tCrT37lnRKAn37z9jd/+De/+uonX3311edvPvniO98B8Ob1d0AGjPN8i2FP4qAkNRymat6J0Jq0VqW/e46V4jyPRJZtrTuLmetpMgVZt9tLayzCgXHOEE2mlsmvaT9x98d05Aic4zxPjRpPdLiufOKVxRoBi6TAc9ST7I3B2bRkXSL5mOmI3HI8JgXyevzcLS80KuG+OK5iAAAgAElEQVSGZG2ynEy9d+KJ85/niapC75nBqxDMv+fvKRPLv1L4/T+3+m2ruHR3G/bYfE5NWUY6ZfgbreUAAYKAEDPyBLcyOEkuoDPPu+2b2ZgYEZoMjliHLeGjrNw8UgsLne/dzLPs0pg534W7SF54Gpgx3IlqGbKSL5nIoeZDajfIM2d+Y74Muph1kYLFOlKGsFTuPid7NIWgHyXdpk9wvdHzEPsDU1L4b/NWfVxzgaj1TegutbAZKvzR9qxmBvWxTBtFBsahdRaueWvCseBu5jNbYUXc+XDs+367nQWtzHTS1iJswQ4jloohTQpT6VBK7nj0Zs3QZcHDNz7DOODurXV7yCVxqnuEVslHBbGP+Mjok6CBFBU/SIFijlJWzmsF2Bgqh+jen0fdW9WSxXQuPFjb7mKQiAcmC771A37kSXoILp3u+tyFPGhbODiNtXMn/FhyRmB/ejKzQ+sivlwuCREUEbMlIqD7u19iUvDWAnBnmwh9zk2DyPWaMPVe2tWhZtaZO3fVc2m/s/HIhcdHbyhVZ7muMHJrlSEyxedEsZJoKUtqWVq5pVpdVuKMs6sc96zFLQEoftn2x1DGIE7aEaaBVDO2EJHmu6U85Zak8YgwTDQvMz1Q4YUng+kupKVKQ4NbQSs5x6j3+dehY4m9848bY2R6YLVqVsSQ1jYK5DximbGFBL0XyxzlwGqtjxERGOrSC3StIw3a4EjpTKxkP5EU21dAdXp+3J0l5Vf+rWrnkXS2BDjpibYSULBwgnacvZVSnutVzdVUZSpFzgmJqeXnc/fjkLgvBBsl04GITE9mRFhLCUYYS2YNZHDwPSs9b+cATTJ6qCpixnPmoDm8IE3k5uGhe9sAnGZuxsKdU4fitb04P2AcuL3boFsMADtTs7O7C2yjiMneMg9z53zAvernvBCiTAWxRrMt25XAIyNfiBuV69rzQ3QL92W3ny7gxtzS9m0eQXSUpb2VRipHOSUtURTfIW0pkosCc7hDSHxqIpiZBEsicQ98TYhxglw5cv6eOsi8OlRHZRo0ArZpqtIZy9B639z9uJ70IBTK8mOG3CPTtRxhyV6EZUhabn/tpvTtcxJTZuIPzVpQTfMImN4fRsRHEa2PKEP3HAF8dAmqWsBSeJ6+ldkCEHGU4gb2cJMERWUpnueHcLpcLmZxHEeeXa9fvz7Ps8KGRPKLTPBsZxl+xtzrM7dGArBQcwcld4YoYTdKms8Mz56LQcwbMdF0HgRgCSpChmD5bMRKS2jm+YLUgfPwBj2EttACQvPMYVmfHhHp7ESY4YjItIWgx/6UiCDiNYSHmaqbUwQ0avkJhbKgS/MBo0LRD3fZL9vlGdKj7dYvAG7j1iHcmdp2hGh6k0maCOXo2R9M2r84Aw5C9MY6rDXJGdKWq2RhTnPeY1sOoSRpPjxf1e1TDZmWlE4QIGdQ6+SUY+NyIeaY+cGTNkkZH0mZHPmIULgNSyIUtwiTTG6bDH/1MaezwdwwS/CizpRnuJbANe9iDroD4HIWDY8c1mQ8gdvSuyb3O6iWBkHLESDx+PfP6eMIq3CBJkThoOFBk+jhFS6dr7TV2gTlEswIRw/lmaorTE2YmXNVn19+OLXOYUqMJbbfUqPFnSYw2g1hTsgG2DJtvNS1paO784fDEZ6SCQZLPqwOyn/VjP/hiHS3OdFIvUyyRczMjmFElD9yIz5fbiwgCpK6/KhoHhhjIEpcw4zU71iQRyQkaUpyMpqQ4SuueCxFt5Nr7qLV3X1/6nk0Vllj5A61EKE78GgqVCRTUcwBPF1e5Th82zbZ2I5BM7tn+MAd6lEraGYh4uvx/tKfs2E2D7fBFML9HEOmy6YMgxGq5/phP3n+5OXDe6E3Hna7nU4DwHG87K8u/8Kf/hf/t//9f/0v//P/+p/95/9JAFt/ijg/++yz4zwvl4sfDqDltWGUhoV55MVyK/iwDHLPPZWZEzGcI1p4nq0cgLruGx+3l2Jxi7T9YjYc43l7jdEBvHn12ZdfXD68v/7s5+9+/POvPowDwCcfXj9t+2efvhZ5o+fXchwiGQRwZVIScQhzUJLtQyncB4bbq+dPj1yuarS2JwQRwZH5u631jcPjOA53ZMANCyIiB0k2TjNL0HprAiYzBaQR995mqEfOwmXh6JpIcGSQrIjkWDosM0cfJp8ovkmiZ2pEVLfvPMEQGp77nF6MCVptT6Fz1L1IARtN5rFI5rTO5nbOMqoNEC4LzQJjIvixN5+G4eXbrNrCXUBNGtHSys/TozU/3VxHIs3zsOFoQn4vTy1AGrV7WkPMyP/KfN/A+F3HXvisnNknMpP4GOeSKi/jQA5zr+fLLGsocazLcR1u+XNTjPB1KSRXM6Msg4OFdwAWosbnKWp9e3rlxX+VjH4noi4TwTj1TfcI6+IOBKUPNigcqSlvLIH79Nbp974s/1+HH3LHkc7pW/7BrXP6030GbzGnvsUz0OTebwsyCrSq25ZOfzBxIzafw/Rsqyt3q662nPCe5/l0ec2J98v4sPzYcy15H3AUR3w92CRspgJhiOSkaz7uFGBGsqttBdQhMviiEbJXdM6QwibCrl6TMhag1ZjiAQzl7vCSH+dnlig7pxL1ftui4p4r5aQSpiMgb4WYq44S65pbrbajnAUgIlI3AvGcV3qtNKm1tr5vj1qFTKSfzXskEC5FDShngWSaUo7lqnZJM7QHcLm0D1cfJeyn3huzTMxn4eimkJPSuZ6KbgRTtsXLTxFEpDVdyiEs34dExGITiZKVm6nmgnS1cB4uLFKcvDmjVxvhGXXEIKoc5UZECh9D+74RSTYJXOknKSqjVtab0HBHgEVmfscaA10uF4/7TM3Dt9ZNneVbnZIk9dwW2eQ+aKtEJwCNu1uNsN3C8kCTGs+ZZUJ2yTPNDOR5Nt/BOmvslWuzObRtwnmzuNfW+i5DAK3MZhtj67L3NoYJcY1WyxWViD7j9mhPu2+AbOr4GrNQyngjLwsKEIilMRchKE3EZmY6Fm/uDj0Bk5OZa3jkepaDImAOD9A8hoIePCMTjBRAQIKiiZmtjCQEtdbNAyQUNVbrW59O8E0oRDYAx+mNesyNt+TLOmf07s4k3/q0s873+gQiBUQ63BEr/lZYsnzPg6UWBaqiL7uP4PGJsJwDQLNoQ5uAzMrGCFiQ2Yggasrcw2qBOvXUHysCHr0VD/8jmEL94aSqe89TeDd5On3fU1aS2UYkPJnBdWUhUiFS56erhXkgsXox8ZwQYVNfhrfIOS5JGq8JXIU9mFcU7QrO6P12u7kTM1s4t+KdzxG2012lVbHs8GjTMadmOebL7EVeiwpEwvWIc8+RY2V+mGtLwnrCnTgkMyvdl0Ux7VZVlpe6J4VMNaR+eKuZaH6AZ8y3Kecy/tGQPSJD0IQ4DcNrv5KRW0nikVoccgTGyIBV6qlfA136pqqNm4CyWbChZuYw7rTwIiJEIB3BnVl6lgTuBEeaARPNk9+jEC818YPCPHkdaXPWsghIPtWDJDWw/CDJLSOPekmYU7Zz38RP2X7GP+WOb47PHLyqtXsnWPpQBE8ZlBRr1xzODdwRUr1MmioC4aCcD+twcRKRI7wxy9NTshqDQa2B5OZAri2F899EhPj39i//XR5w3G4vuVvY911EjuPY255MuFNNqBEJEeccCLULA0Eqrm0NOOZhcSaf2QxMgRLPu3se8dL2e9D3PJ7SnnaeYy3WEiCfTP7WxEQz1Ybo7L0T4zx1rUDPc7TGJBwa0qn3ioC+jfOpPSP4cXD4IN+wj0o9T4FEYNblCSJdbIs799R0vXoL98KgnPUPN/KYwnoBR66oGBMBVrM4tNZSXZ71D3NwBpxHwIRmi37MmDG3WCvE9CCkvT/m/Z1JHzr8drstjBk8V6ZEEI86Ydki4Fzoq+oohnuOtxb/qQJu5r9CbSnAYxoFc6++UBepNfAHW9Og4CZMEeSgmjJyifldZKuyNdcmxLkB5v6cylib/5e/OSpHIHrv9+vzvrWuv0D+rfIvdpzX/CO27Tn1tws1PHcOkRuD4zgulwsRDVPBtl8u+Udcz4Moqr3k0kjXNUUENEKfWn0jCLMANIbKdpfjSiNXX4uv1uTl5X3fLuft9nzZbvohaZivX71Rsj/8h/7o3/sn/oH/6//84WV/A+DleLm82t69/dD3bRnwENnJlzOiGg8wRHrvDDpQGu6SZUZiq4QkiDcAjYLTo2+xtZahesftA9GQjvAxznPjTwEM1Z3p0x+8+d73P/v6m5e3708AP/36/buf//af+ON/7MvP3xBAeDe780OoqTo8R0cpwfBUG7ES3PUcAIQ3MNnwMO9dEusbceR00cOY+8zzi+M2Ug/lqmqnTF1POkFePb9iaplM6e7n7boGBysHzhFIn1RMLVK60ykZcWTkNCMtlrIpbA0CfEZvFC5rnQlTyUVrNn+73YZZhcVOHyYitrb5lMrfZR1ThvZY+K8izBA5sFu92cPrVaLYejuA4TO9KCBE+S2UviFJFik/cZDI73ZYiBC1BuCbd99s2ybC53lWgD0QHud5zoMLzBN99zCsIScsUHTcVxOZZzylNDHhCwxAXE4dDCKn8GzJEcEuuvb6Ij3V/jrkdtJxilrvbff7NomX02FmkbYHsAWtTs8NkUgHuxsS6xz4Fvrk/3OWypxuBB7umrLCLbnfsh+PMe6FYA5DGEnCSksmE9KKEUECemC8NQKFGzdhRowcyoSrnuep9p65LT1mbvJba0sEu+SHE5+UDy1fr7pW2XeYS0SGa1JmY7kV8VfIjFprZp4DjpYSHhIhePbqgIXVJop5OQTTh5EJmg9u8/s4rGSD0zxDD6IPejBy39dcOYkmqvjbKjZ4gcDd/TiO3nvvNVFyjQT6JNJvVQKqms92On3yh10v4wPfsz6Zj5qlhbYlfHhRD58XcXz4cKgqBNuW8lNARYQbc+QWf776t9tNeuPWJ2Dugdi97fltjum+2baNgOMYT3ttUIIpf0026zXe7Z0ANSMLJixm9lwsxdYv0tt8WqhCc6gxbbNlzVpDTZ0ZT5ls4iNUA8Y57aFa3Teim56X7dU4LWOJwHn9hZkxl1qw9tr1NN5ziE3dc+TDjHmgDRsxnFrq8iqaiqKiMc0Gg/enLY+d2+3FDNwS2FFZ41w5btS3bW3II6I3aa2Fa65ks5TKoMfWmojcjhOAnuOq0XvPaUie26oaGFkvDQtWDdA6kYKIONfiqYovTWr6d7AaPdwp0YX9SgeumYjkJZWq9Awjn/cOzTy1zjl5DJdKNMpA5SCKlgFbWYdrIUBA0GHCbbl3t61rIsk90gqqbMdxC1eRXU3nFVCs0iDicLqDWu//nmeXcuQaMo+U5A+aGzuph7oRSZN+pO748hyM8zzNYtt7fobn7Sr+4UKjC95s5EoAejgR9tYPHUGQ2l40Eh/qaofpsTPJ/8Pc2/zatqXnXc/7MeZc+5x761ZdV5W/kGITyVIIihIhJCRaCKGIJh1oWaJFA9GjQYMOEa2kxf8QKenwTyDRSJdAQsB2SkbGsZW4fOvec/Zec4z3g8Y7xljrnCq7Q6SUJVvWrTr3rL3XnOPjeZ/n98xTRx1kKWcHxryMjPAco4Zn9GhFDCbJyKSpjwgJmBDm4Uk0jXKq7h5IFooIaTrBQpwIVC6fadL9aq8ghoCBrHupwcIJLOHQPf/4lA3xcrs9+4XpMV4rIww9MeZ6m2xdHWPs9bDWrnEfqiakLI/CxM2P28COyoPXnbiaXLaxLpMOSAZlTbtXoqcKpBeq/xFd8XBLp5iH6iJe15gmHxF7hPu8LMQDKuQ+MlOaEuVuh5y9KkjitEVmFJpAg/pRkDTuo6SfCmcR4d27d/XNXNdVsbJ5Tq6ISqsaotbjDYRt8PfM7i7SkiTMAHQLoSSlXDew1dLdMqh2EM+HygMwSTLD+yL7KNchnAlp80w++wFyGXKXDPrZ9YrWRXWMEYFpYv4MaCJcwdXlZnIzCxiTE2nBClprBDAyBIdKtPkkDBvD7YpEWbMAi3Tz7N7NSfg4bgtYRsFskVDmykgSjzHSmFWYgFVP80skcKhydXHVr/s4jpoOuLsQGeDuZ2utHQC+++67N3v96uvvX30ch1b27H6/F0MoIyPD+7XrCa7rHq2drL6S3X6Fnrf6Sz0ragfOBKhGtRVxrMe6qbpf4SmKt/sdwMvLe23y+t0H1fbu3bu3t7dK2RT1IhMeI66xz5HuTsDtdnt7e3vyRD2ZAHOubjO7y62w5BUElUQTJZU9zNlRBZ737an1UuZwd2JtLddfIUdzH8OdhZhlRvVmKCatOnmENyU4I8zAlakt3YQojyMi0qJ6g3a48e3ja2tyXffb+bIX6OM4bISq5ppKe0T5zGeikgDgVAI4IRQUMcnMQsQinqmqCeKmazMYxMKitHwX3q+IOLQxHsc9Bqx3K3HhODLz6pWDiBc9REmVP75+u2rzQpj7GEbz+DhXDeFSZ75694MY1ZeZElKVJQyilVdnEEAFt+/XhDCzivXBctQor1ffNdKRR/0ay0i17WGFzWN6fZshxrzuekoCV+/LvwM9mvtwJCGI52jUwgWkqkd74WwvtxcAvffeO5N6Elh92STde2ZqyWETDeCtNVUxGeajCdwGADnkfnX+An/7P/nbf/d/+h//5F/8OYAvvnfYFao3ID58+FAbKoHMjKkWx9h12UU/OY6jHW0PRM+XFhjdRyfenFSCZILQeu9N27vzi3LcCIPSibjxLIQ/5URDmFHyFy+q/ALgi/OLf0Uvv//P/vCbX/nBr//oq9t5NnUAhAEiSmEmhFdmkighGVHFVlebgzhDSES8vNzCvF93ANCSgViPg1O2jNUOyUrPVpglqoTStPH79y/9uvMa3U/Yxzo6b7zlGN3dRWpS5wCaUBA8rXED0q4+B3d62BgiGqjRQw0G5wSXGZa2LM0++mh6HMdBOS+rvXcRSaLzPAN5qgLofUYP6uMVymdPY+qcUb27KyHiHuE1+V/RpynJmZtZCRyl9BVgbF6u5l2QmaXq7USl0LYe0VojaR9fP7wsfvssAndEwNz93j97QbbCuzXE3jslVFUbbbkQoLMdFsPXXVFZysHbWst1MSYvhk81TvrOdWWCmE5t5Argiu4+QvL+dv/+97/2C1eJYrcXPd5fP+Mf/PA3X0NjBnKttaaq4UjzecLuQ0RYZNvN6jKgJ41It5glx/t8ifyMN/kkanz2T55OGPkL/ps8KzmSMpCTA7KPpAVj2YeYbYpxTyqmRMLDABQGiNKZ+JFaEvZaykBhwYycvNvIzON2EsTMK/bRWhPRiCh/Vp1ZSwrPzOVjr1dMtrTBzKe29c1GZp5NA0GMEhZL/c9Mc5emX75/KcmAUXM2nCev3AkoqRjPrJv466qano0FGyRcXkKCqNpTy3g9cjsQOru3vQu3ssVtz7CZjd6ZudWekmtCTkmEl5cXEbE+s5zH5Bxna48sWwUbe+/MZOaljWYEofTWB5q6PknvveIM81UyV1EmeRt3bc1XpbiINGkkQumcE4jQhIWoVoPllYG0A6yOEv2nmbR4MdWY01rzJdMD+fr6SpDb7USG2QBgmcxcbzrAZTs1d2VpjSnSbUy+ZmVOQHAMjwJsAdSr9ovk9fVNRNZfRVXCtK73UylrrXlGINJRXoPq79Eh9/u9HRrPZETQu3fvdiLJ3dup99GZ1MPDR50zk+DmldfaRgAWgQiyII5CS6EW4Xvv1aY4nUQRkSFNtbW3j/fjuNWx5+3tNZnn96tSgk6Y997v9/shehy3CphERGvtui6i2qZ1yTEywfxPs/Q5P8sU4adoVwJsbjFCCZXvQPqqp406S9TDwaSBHG6yaoZ6H2l+aDu03T++igi1+W6OGmIno4wqQGuiS1ri1W44i2xWDCqHVeZDhYnkGs6Qcc0bbBLeXm2qkCuUBPDLy7vr/nGM8XKe81J38iSJlHDwBHL2YZWSq0kJwGfTiDDzt1WvQEQjkpOkHQTxpLo+jWERQYmmzF49QLhJ/lBJ+5086E63SnqOQNK9G0Rj2XAqqMsCRoS56Lu6b1w2qAZmkM0n7m7tPMYY9Y7YLCrKox3Ry4JFKzgQIE5MRsl53solF0g5Wu2Ml40V38MjYb+OjglUy2/NI6ZLq1aT4aLHs72oPAJrNVhuo1kyHmbWRPR2TMVEJMJU9f372fFXFeMlR9KatQhlZiCscaUkfAujZnaeZ9S9gAsPzCNGZjZte65zyDFe7eU83XrvffMNj+PWuzHxI5jgGUgPT0phPqUBuL9edQZzLChGzhN4Et6/f1/Sea3JTXQvsL330kaZOcLNx/XBb03nhT9qNeLCDsYqgO/dWnuAPGs9qeMWM1OiicasYB/lRBNVh9Vq4BnCx+3d4ZZm04ItTSnBQsTsaZ6+m03SpwUiMmOdcPTQ+/2VBfsehznbSDM/b7ecw2NCWVPXzFJi9SqEPRXUAcDtOK3W2YixgtvFqq/i8I8fP9ZE4f379zVgS+KX9+/L6QYKYipGeUhamPUE0G00aXq8nAf/9K2/EgP46usf28t7Y6UmGbY8m1rdENIYNAmJVSpKyW49PeX85YOMrnnXo7BgvlGJ697P8zTGdb8T24qfxdvbmzQGotZn9Rp2ckbuU3vlQM7zRbV8ztqOBqAPzeB+VVxnytVlMZovf2Zp8zlHfRlpIKzJjWXKjOjvZiBEtTdmJk1EWMwkYeAXVffFJ+SONTWquF53e5ZUI0KDN26tRp076eprq+ZEgLhVd5evcHtPOJKEte/uZXpI3ZurHBUe5tWruLLK8TTp3ZPJlbdPUW7ZdqSN1jirzPzTRxOzFVlEbrd3ZTDz/oEomAkTdB0zKl3tJISM9O1FJ+JZO2S7fJ7WOeBRwLa4+nMgM+vuislc1IzcEmN94KZnEDc9hDfLrUaC/u2337Tz+GSsB3qmfuyWis+ILXo098wywK8f4ZmW8lyLs4wPPKHu0mg25mXBlubXw8ys6e4V7ShNytMzw92uCPfjqMe+qRZuGmbxcrwAaIcg9LquCG+tEc87cGQeR9T9v/jUAFgakr/55pvf+Z3f+dk3r//g7/9DAP/Vf/1fjv563LTbR1bOZW3dkKFdOrexT3vCWdEVz05nOqo+jX2mEFOYAjjP08xW9Q9FZLUAq2jOoKCNPjwDLAffztuXAPx4+eEXP/rTd9/88R//yYc//+63fuuHP/zxDwtTOrL7/VJ2lUVdQZgZJ4M40lhOAO9e3hPRRePt7bumIq22/+LhErNw8g7MrwhrZDJBdq2XmaWFBz1jxnldViPi9fV1rV1rVrPJCyxlYl6ggVLxIOW8iJQJVq576WYifvJW7rKe3Y4BMCnXQLvbqB3CMpqI2aCnP/XcuFkS5PM/X5S0mS8tFaN+kLpXfEYgp08DCBYmOLY/fA1eSEVKRK5DwPAaoZBwY9YlrU5j2nOxRU2ops0hsvd7iOyHzXzg04wuLfrFs9Ul3J+436VLkqcL182GiBqAs91IYGQ3frERNrLprWJ39zd761B7THlmV1xQZjz1PrCvv2uvBmbGrJm/oNX1/y+uu0yCtGmPSCQTI5MXFP2TloSJR3xkkss7+ED8zAtbSEFb4kEgIvC+4wXlChGABJl5f+uZWGM9yeXbeQpHxBrQfbKoHsdR37W757rBVpd5RHCmfcoWmT+IP9yRFYIwy1g/iKqosgpnYpgtCwlEhBNgxGo9UyZSyV8ENNmmQAFEJ/NsuuLNQ5aP8tMR5eJ9hFTFbGz01aPscBJVn7gez4/u+r5ip8R53Sp3KOaZ4hFMUde+2PHy3eRCIlIhIRvXtEPPHod6y1uJDh6dipEDeo5N1VtYmYv6DMrSmgKUiHCbRkgkUav7g1l47/Wxr9GF0FSJZRG+WFXSi4GZq9CtnmRprXm/MulxBfNCoDo8dscZHse2qAI+wUwIPoMkACZpAkJCRGZPvJtZ2AjVIBI3F3k8/PAIGs+my1PPMZxbo8yrdwDHOW35Ewm7SFREMtElJHgCrmRmH8PdlVB3KlU9z7PaNNydJg6MF+SLtnzWWgvwZ4SX/VLX594lqaKMrAsYcRlhC+0yObtFfZrVwuBkMAXcDbNveGJZIqbzMZ9wdfW/sX63ZoNYymBDq5qQWeYEnvj58EMJEooIz2yFc1aJQOGuSvqcTzjlcahIy/QMYpkXyG2ESfPnSsEKkyU+WcFy/eH61dEMZjETiJWJZmO9e4kvbBaj57gAHOO6HZf6le5IZMqMbIiAqfeeBF+SATiIa03ksdKXjmSkZXhGrIYbaVpcWIoglYbV2UyS5PUlzQeJOEuPyOqRnQzIWlt4PfW9L9oRqYiU1FHgZyYGQsBOQbmMIZilLCKa4CeBO55ZOUs1WCgZoo0drKPOp2sdtqPzOUy6iLNElMTzv1RUpvq/o+IqRW52rwXLh9USBmDEqHrvMpuUlb6ekNvtMIu0neuMiolxlg4ZK0PH7m5LCJkfrBqGUNRnrd2qKqev3tupyFk7Gss2NcYFmvdEemI2VcnLfJuSn1fv/JxXmhsHs3A2ENaIh4q7UAMUMd/lEj6se8BBsXyrYDp3NqCWoJIyxnCRRpQFr6mIAtwD5fWY14r1AT7pRfqsgi0X/HyhtOXBKF+NMxHR71drra5XZkYq3/ve96o9l8oBbdH7JRlaXE33bh2A3m69e/pAe+fKIwhAffnIVGKIrtZI83KMCQmJLaUszAme5pYBl186gQMsRcQtbNZ+IogAYTkaxfQjlUMyIi4b9TLUtlE0ckKqMGKmxJ/sT1Tm5zJogNQ83TvAKrK6oyjCMinTac03JsjjcXGViuIDwU0TZR99ooXFag8GxbTe1exoeqFlUgEzMubf8ujmqKMMO54l+Kz3YbI81ob93EhMREWyFgaLeIXQWCYMvIKgzCRcL94UQzJrNisLBbTN1bUQ5bQCgjIrvpVE/JAVnDKF6O3tjdYOsW20h83EHXgAACAASURBVBzbaB0RrFLNC02YRWqNFhElJVVUmxBXZJ1JpQy6GZOAVYmkTOOA8KqYYAlMA1X4eL7p5SRgRWA2n6sqh0dW89s6MiaFg5l9eMAmkxVMjPM8PUY32wa5xWWvRyVrpMaCJPJ4XGDmIUpkXOZLtJoh7ZwzzroG7KngHhLW8poTYkfVDpNRkAqwwC09oorOiw4tTGFOAYaEpRfSU5iTa20nkjKheu9Npmlwg6xreOhI0ciKPdX6701I28vZs/+9v/d3X74QAL//ez/5K7/9w9s71ka2KrLqmv2odFkdAEoMmdsh0QyIekaETZeTF3as4p2RHMl0f+vFwL/dbpQYYyTchhC3+qUdnBHOFc/EABDRze6//eu/9o5f/un/9X//4//tJ7/z7/xVAL/5V37jZ9/+yff0RriIcu7U5O61mSax3qv1maQ4SZZ31VZXpuEeUVsdx9KP67x3O1uJ5UXmXhsAefpxvrOM3VLBxLVX7fBztRgSMWgC1+oCr62ZUaAqzmcXacCm1fCpxzKwr/qBBavPIsJPinGW9dotVnYSj1tlRoCU2czsfq9f9XSWml29V4XKLFfb2YonjWCXnCVT0uQ80GLNPJ9vZtul18mPhCf2mIIK+n3oMczqhtyYtPEkge2h3Ny35VnEmQbldFVJj95j1FjvdgCw7sy82yJpxzT48f7OsKgwmHJBqZhZWRKewyNnhrz+lGW044iRlJO0OsZwOxNy9cA5IVwCoUgg6Kkmgwhb4IDMQZO7U6zfS/WbTBsx6LmmMX8BdyM+/X85+TNAx5rR7XNR0hS0i+cytXVKQhCVfpqPst7lwojnGzggmT7cc6ZDINJUtHswJ8C7MK9uDSNdte0fZJ+fiFiE9ckDuJfNB2m1Ng4h5tVoW00JNu3ckXMKWhvr/Jk8VlWHtEPdM3xYbN1E3GNYRb4XZKHSQKskuAopQCTCnmE2RATE63QOejrSLXhsEAURUwJRuegZV6x+TTze8akTRP3mt6ATxIWG8gyOhbbNDAMFMYvOG3P6L8DH5m4YX7DWdSMiR4LJJ1Vx/rSoeQZz5kZ76DSTRybmUYeFhYSAiIfatd7rmJkn0KSxUIoIPL0PFWjjWc7C5O5WOlUEgLrDZ0Il+eEVjwiZfqpp9ZsWeGKt6ARNdOx8wDPrikG5Vp95HayPun61bqOuLuHVJTfJfAQe3dewCnV6ca+moXggMCBEs9eWmY/KszhU5TJv8lQtD+nW61+4CxpW3dzDyrcbYX3l+z8tPKKK6qxCEbBIBIiEWBL0XMprZpV63qMXcBXlBiITM/dBa2pFTJQc+cQByaASPSfTTYKK0JfpUbA5LlpZhvk4mmamTfs6Cik0e6Z4HooS1XGejvoX4Fny4/kwLx4GQkgxUT5QFgtDei1cW/x190wRkbTJp3twFuqBVFkdZ1kN4xXsXGJM1FiKoSaMWbeSXGGDYo/EIsgmhHEqaAzrd7Y7gC/I8fpdiwtgJlm9OS0zzZPaAQqZFQ/IrJI+TyaAGFqv50RxZcXiZm0Ng5nV4VipT2YuHWQOsJ5aP7IosLTUyvSg3JKByMx/CkikMSgsPX3VuMDLs0DInCeP6mpYW6qvIVrRl/wzy+T8eAJRTfMCzNOsBaMtIS1dbx2wd6pvvulWnQbP/9oSOFq1HSEfjuaJm0WdGcLz1MPMbFwijxqXcqY0aSm2k9f7lEKL/nMcmrMZM0Upg22pn0XpqlbUORfPHDbcXVL2dlxZShU6jiN9YFHSMp0iqIA5qmOPkJOIWCf3gzazjIgCkZFZZ6FZCl8Em5nTz0hwSU0cyKPJ/onMOieJUkFCAPiYnb4LZrzcTF4VTuHLHcnlvoMwP2KwzChbwK5gn8tWJkXW7Ds8NsaVmEWeJeMa0mO4HcfRmH0dkNggohF53e/z/SKWm5LFSIuRTutxTg7mwWpEdxavb6HdgJbmolHgrfWKFZY6uU3U2xSyVtbwX+PI6F8jZFSqAiyASMvMWqBba0Rxv993KnZHpJhBiHCr+VlQ0RNImlCWQrvrC9cxa6adi+KMMtTVl4V1fdm32cV5mp6GAt60Q+fRkIJZ3N3cVrI8Fus7WOdIdkubzMhUolzzWy+RtKKb231glkTVeKLLk1MX4/mDxJMmvTF7TXTlBUJE32LaEKolnnSGEcIcM/W/mnQ9Im13L4XNQISSBiktSl1kighBypM2IYGbsx0QkRI4duVeKR2lDvTeRVrBhyo6UWgotiwuc9bVt6a7BPZymSFpzljm/uFhESKcc2cVZkzQ6jrlH62U2vm+7pMkcbWAZ3XX06OeNipl5vZA+herookGTQvJ6rSiZzlzXWKpFppDNVa8f2fIK3T5KG7Ao2xpGslUJ8Z//cO6DpGwLL18mbfpPE9mjvTNHbAxzAye33v5wejzuhvp5YQkkXO5Ot/e7rdDz7OZce99dmurFuFFZXVz+EO+rVl9a+1HP/oRgF/51S8CPxvju/v4eLx/WdDVXCrc401zd2lKi3rHvK7ZBcOY8CfaP9fUnilBVhSxqfuwcErEzJ0Ss4g2meXabvcK9IohUn749Zd/42/8u//4n/6T//2f/D6AD8N//Cvf0y8F4+P9en29vwFgyeM4jkOFxDzqu4bcpCVzNgqD9esCcLu9wIHkjAfUdqPBZlPq49wPERUm5iJN0qPMYCmG5WZac4lsrW33FsuabsxzvVj0yeQTIZJ4yv/H00n3QRWlKZ6W+aKJTrpvZESq6qGtkmU+upnp2Ti4klzgh9fd3TdW5jOHHR49R/ORrnh26QgbLRZ4IAyWUSWYo+wDrSDHZeH15IR78Rn3HylWkRVK7fnW/dnnmfh0UCVLH4ewqjET/qwu6qmadOcilZnHGEvhIGbpfZA7Yzb4pnP1tlX5EWQ3JWW7tWPcrjFai4qYEh4kFOJ8ejbkmbv0MJ3lJyUan41N/sJZwKdHx09vvDGvnlTAk9waDRF5zhTP844Ti6M5fz/LjPb8SfZnXi79eRSGUpoTSSbMs0xhLIWNiNt57rzSM/hjQp2BShnU116n6uUyqGMTFbpyPmnDzLvosfXuWT1YuegE5fzNKHGxAuOJ8Vx2g0gTEdWJfapVa4S3+lse9HhERoE5ZsNjAZuQU3HD0yyaUmQq+/UuRKkttYCvOwJPfLUIc3zarrKh9PsEMg0a5RbZ1bMeu7drGznnry8/KVzLhCOFqGKtn7m0ihZV85Jn71XJXPUteISeR3crbTbwXFKALQHs62tEpEdmkOoxAd7aze69D3OSNlM2C/BTV5lZko3tYQSBc/62aQXm6+owOzUARu6+pHXIFibiWaD9qLWqjoZHzhyzfZncK0UvGyAEUH2DEdv2UvQ+FhJQgJiVAeRFlb4pXbQitCM8wkQaKAB+end4+xl5P58iSnOIJcvFhlIAzZ97eeunVGk0K+TmWCgSZrZb22qkIauNwtOEF94xagLHrbVdzSmZREmYgcGylA/yiLQVl3s+tOR6N5/upSnCOSMk8+GryQEzi2qkrb1vL+yPTC4RhTmIlFjmjQzhAxlCFVhzItKC16SHmxIna4TPixbTMLPISu7MJOMwX02fzzw+4kQyE+rsNMHPZXFKcnfKObLizIbkq+f1ke4fmxfT58K4uLzGiEm6oLRMj1F3zdxG/nzMEhKzRXgZtmcP5A6yPWxr5imTQznP+ZS0pJ+gJXk9UZxWN0vt3nzofOqUmUBuZiO26+epZ7yGxzlBmAAoDJOlgafp6fbuzXVm75DMxFwxsokkX4y8B8c3Yj4Ji/VdIcTyaQvTM+Zjf18iUvcCRLKyELsnePJqR813I0b30KwVu24xZna7CUXOuSOVmR40LSa5z22OZJWcnhre4uMOh/JqYIgRrTUbTjQfWnBBQKU1GcstOE0QDydHPFdePHOm9qfdUccn2NOqykmkrSawmLFNXr1OpZ+6uzCYFOEV0At3gczi+Y07ppLbq5jXn7jM9QXyWBiRmlv9fCq2WrB//vhRNtufR4QxqPeeCxDCIstmyOd5vr19BHA7T2gDcxjMO8oEDfQL+vLO9fZh5McEbu8B6MuXgxo84eGYdBJPSsryPfU++7+pEneZvhSYXzqBY0RUlwRRcWGCEM/HbqJQ1dq9arOq870ytChuzGmeYRnC+5kjRPmBRbRxLtA6OEDFHvokX8CiPD1s81bZWDODKCMj0qq0uaAyVbIVCZFWnZBVvUHEDKF1tDGLWbYSuV/CEusIqVJ9t59bzd29IHmCJKZkoJSOfcSvU1ok0SRHAvDhIBfSbk45zx/VoG4WPjpW4TlLDd7AKVULWF1KpRFTBuAMmb7u5LCck5u1WjLIEUAeosIy0VXrfR7h3a1+2OF2CItKOvUxRKLqoKy6cLLS4NPmh0wLX+IirTw/Rc18kWbR9MmWGQkGzf7fab/E3NAoMKNGZom00tdVdc91i/l1Hu96t6eyRu+9Z53Xq8smUPSN2SK5FVn3qnqlGZ+ZhZerHydqgr3HzvVUyFMN5z7WO3Jv//OIveIPk8IK2BjhTuUCmFsylEEkjBTGJufuoLis8taNzSMie/iTSETnjjqZiDMsnaC319cf/OAH//B//gfffvxXAP7b/+6/GXj74j1/+f798AVqZSaivTHnI8nJuchsnEyTVeHJTMlV7YXqLc/JfmHm1rR237f+ZmYi7XYcFhi9/pvpZpLBlI2plUApcb7Q6/X64fr4K1//6G/+rb/+f/yz/xPAn/7JT90d+e6Ll3a8fJ/jpY4SIXgzDPPECVEAbsSMq398OV9E43a8A+A9yutDVNCjKd1kVllpfIZAVxUWehsdvDXkdDAvw/wzLrHyjcS7a4QrcFISNLeDF1JHVd0y3MN9Nt1WDUW50nbVYfHSl40VDU+ljPPQP3dcCDHM7LydDae7d7c6HTLzcTuxhmNzpvh0A895gJi2kM9MjHNTn6OYdfmhOXkNeObMwD3Yw8DZbrXS2vxzRjQb0h6nOEqiZY4HzK3S6REOAu/rehoRscAMys8CxzTFZmzwKJiohGyA18/LI617hFvjk/kA4EWFaEci3E1J64ORpwixclhmztPS3HMSWRC9+eaz8urJTmLRgpON7pFBJATZDsAlWn1u19hTiVyqM++bRfGhn+SPOttQgqfqnbvmdEwHeKsHqeDzu7thozQ/UzR6N2YwQ7UmUrxAmB27+Rg5n5tZeALLB6tiZwa36j17WOao9vF3VZjf3b3HskYU6CgZEK5z9J7fItIjw90Ua2KeQhBGMiiZdUEujqNBWkQO79tCeDbp9+LhETZOz+cGV+cnxsqxR5RAm/l4hjN9fTqiBZ+Gzxtx5LwcUiYDSaSqr1enyPOYKEozQ1Zaal4kpPqe06lsnrkO7nWXyNgNZUhm0jH/+JIJ+MGKI6L9vCwdmUoPekgny6VIxDUZ8gyxSks4knm+y5rwzEoVhfAEeyuxmUXiOA4fb9kmmDanj0mlHdIEwMePd2UhZk/PQJv5fE6e0+9pcZs+oNngUPUz/AnfsFaDLH8KTb9AqYpzVSXKlSUsa2+dKCSDzENYgZzmcymg0uHuNgKovmokP0GLsaaFQtf1pnoMu0TkdjsAvL6+ssr8vEt9Q6Jo8QFoxiOgQaiwLRGlh9aDhEAmBBlQYi3oicpsV316GYmobpWzAPupM7hcaQIRnuGCOhzlI6U3b2VUSFlI5sS+jAgbUWUpum87kVVypvTJhYaZSSTnEpruA0BGDSabqAoaLd9TAEnRzSnodszgqsHSnUG85gHuBkJrkhnW31prR6XAnNyHiKqqDwwbAOhgi6BMCt9ar4d7+ClLEa9dL6ukjDxDRCv8wEmFpyZQJlF4aTWN0MIx3vT+dvjVogO4xf3QVl+W2Sj4QrWSMRBjkMyLbmWnuGIPBQr9JM39PJnAHgQ2wIfVPi4iyXDPslBvWSJX3N7hOxVbxTcRPicG9w6AjqP4LBl0HEc9tWauVTqUoF1lUyBzSMSAPAq+kI50ovrl+KaYF55p+5cfh5m5P0tdxBylYvAzwLskpCRLzKTklnFnL+kCzc7NeV59Q1e8Kynd/WyHEHtctTKDojWGSNHiN4jQqxCSkmlWywfIM0hEuRWBrH4zvfcTqF0mk+rFZ5CIsIqPvhUQUY0IxEOt2Hjisqamp/slVbdHWCEuREQdsRaRDVUzF/nYBmtewLnG8lRVv6ilft4RkiMi0oglmNNt9D5XeBFiishcTuElyxe67XFrNA8mUBoRVSwdLluOqWD4DBlgbR+lGkxaLceUpSAic/Bs7vBJJ1iUMRUhIjcjiDZuh9QJ7a0HEbEw84uPUfwdup0dek/+CHRpcrwASDndkCDLSEOdplKq7DI8wseQaf4VYXaLdCQx/WX89X9DAkexiKpicOP3l8w5k1o7yV+3tGGXgESWw5RxNIkIToCqjRkZBFruOG5GFvOsH0QOUGZE2iY+qjJ8XgvrUzCx5wAowkDP3HKp/giQlMBR19ucZfJF1SEAbnncBPsqQisGicRym9tqARBpImwWvXfJVeYnItPe9vnILiKqztt3bbWENuk2PB6H4+oDNLND2/wU01sooD3VwdF4Ci8Al/47a2t4k0HdHsftLWdkZr1F+169Ofn7PrNB1sy8HLUnMSo+y8KfdaPkYrPV9s7FuWEO3x1kiccfIZrG9ZjePiIVsZg1gWb9aA9g4Yp2i3u41YHhMQEGpXvE7Buef1e53ehp5LXTJUo8C6inb/mR/1xLVll21zyntW2RKGjI83Wx1kH32YlNwrw6Ncb9WooV73sakxxyXG8fiESPBqCJoCKv4RMiCxzHocq9m1m0duhETnYSCR+5XOplmfEIYbp/uH/7x9/+7u/+bseHsj9Yv398/cgaerzf6UpVfaYP7h+hvHnPm7qIRHqaU7KSrBeC4EhQNWU8dy6A05CTjDDZ/IwgKdF2Qjfjbt/p7daQ337849a++Ft/868D+Jc//e4PfvLPP3786a/+6Ps//tHXL7fvAUgf3YdbDMOXX31dGk3FaC9LUkKM+YbYVUpM5Dwh7rqTjBkAZp6VGasQtyqQnoEC2P2NtdHWuCki6p4wEXHMnrM4Kepa9zT3nlWROSexa6rMzGQ+4wYFINgweV7W6CYCMEWOMaaDFKznEcPqGdsazQg/1mv7SaR5Pe2b2mPuuw+y6jAnqK+JbOPoln6YAiAEgx8/76HLMkDMGvMRzQjblXsrTp6AfEbI3xmZmXtficaqNZ3e1CcNcWHSPqHk0Kcey5L6EMxUsH9dTaKcSyFwN4pxHjcAytbjMq/mafrURvGJZ4FZVYWIRtkfCJ8PGEGfdYX8ZVbHfIiYfwGDw6iWqlh4S6rDh1DuvxT7/zKzrjLXJxm0jsUPw4s73IMZ2maHMCUBThXHpccwsVRzZt3Uof06b6f6vBhPjMU8Cu5R3vx+I0Gxjtdzl8h0YlYSw66YdfMMdxWdZ0YPn7icDbUAMyUqFer02Mfnz7fjV/OLQz4S/jsuRETEwTNpUmb7YXu4XbNqegRNE7PgivKBLcBiEhO3NscoZmsBWafD1loDBdTdEx6zAb2yJJ+U7ITDkZv3tr/ajKjD0jH3mnyGehAe5LlMr0o1pkNEsOyovV+WgWQRriYgIkRybVj1g82vbBXrzIWiOhocwVBtKZyYNNAivDIoLQPuMxOaYbMXJuDln2dO5pI55nOyi6vBBZyt4UbW30VbxpuPylbKsDC6BTASAmd6hWUWDTSJcIggGeogLdFB6jXlnACxiRXAsC5NzXpye18lQXeaWZpqT5yNA7PPhcqssj6Xu4MY0+jkJbKISFMlThsZvkKpzBGetJTKvXYxt9ZUjm4jV8us51yTicltPPpciTDhtXN5z8hKQk6C1mxKqnCziAhT7o3AfDSWPeCdjxlX12jd36yVtyU+wY1tubA8uOs/kqeFjimgOp8iTgFTcpr5FcN8snWRYeaAMvMs1wAiU7XAeo8eZcQDz1yR8HpDltUncwVnnslMDGZBrYCSQdZ59AN2sh8lDbq31ggEhC44JdLrSRRmEFcephEn2mYIEguWbWavb3u7MbP0AKcQO9bEibNcEkHYY7C1jIOJqf7i1V5e9MeIgUidFU5MkBSdUyT4NPZXR++MbPBaKnjK2fw4dz03+zx6BnLWF7k7LeEmnza7R439XBnwLGfLTJLlMzhmV7aZGa1r4Dp1cFhSZS9WNSwTEws4KIuDNmP/7s71sqyTNmV10OzSWYAJjm0zCarO1KJQ1W9ktSgBJY6XuyRi+g2Ty6Zn19V1VbTupwiUWZP5MUqafG7jmsNI5kcMBJ9MIgGoNsms9vEqry0FEIKqDiiup1lRGiHMsajDqsos/gguQEACua63oBSVeR0GItMjmFl4pjrqAMnTmJyP9HrWOlZPy0M3aSrDYtVuLkGfFsS6Nax6kFHDn4hhUcVSDvcgR8rcc7UcA8ft/Tcjvovw872c76O9AEg0p2DRRNrKeDNJMUfTXUQOEgBNlcAAGSGD4i89Qf0bi6gQJMDhwSjoVCyBIwvKm8gaGakqhCO8aqsXYjOUOCURLtx8eTVBaK3xMgkvuxEqB0UcvNQpIQaFe0YEY4GFRTOIBBFgnRdar28npPRQG7P+A8lKc1KXniUtC+ljvv1UwvRkauLtjILHCrzTc8lfEfh3KePjoj71hYmPYqQIRSY/4Uh9DIiwUBM9RLewXebbnOi/qhFKUERwmZmQoJjWuzKbBdJs1MKhykriMYrAf65ytWlrTFLVbgNAOzWDhpmIHK25u81zcxFIMjJZZmFkZFZ1Tn0jS1eOcOfEPEEsVTjWhulP5/56Uati6jnsNwNoGw0AqGh0AHh9vavqGmHacbKIXubT97WmMpXWQ5U9V8NOa0W0JRFbvj6WivZn2W+3x48ZT3eMh51v6neWdSiZmWzijgBC5hQTYX47j10EOM+RYwCRbGX0mZNdZNFbAwmzblaohQyqOyGzlkikcgTEZ+OOc65MFgerisj/8N//nX//P/z3/rP/4j8F8N2HP3v5Hh+3dh8f3a3k/Nn5Sav06xMFLje6oRbNBnFL7wNwFirQQQYlmIm6d1VZsWppx0EqFpFpx3xriUjhCkgCPX0ydCmut5+dL1/qyLf7/Xtf/hqAX/vhFzZ+9fd+8s+/fX37f/74T8uhK5TMfDveH+e7P/yjP/rpN98C+O7DKyiI4gff/+I3/60f/8avfQWA4hvlEKIIwzbXCLu7Wyd6viygaisDJofs2erW36yCALvCHcmUPCkei5ILgnAMc7e2qkbr9lLX462b7Apk98iCmj6JfFprQpbuVm6MT0hXJblw08h8u98ft83WQJNt7DlDxXOaQngm+ZX2QIA+gTlqalTxljHG4xIubD5YDhJB7jr0sp8lkG9vb1vLyIzqslouEKgcIE+ekJT6qwTyUDE4n1Cdc/HkhCxCW0YiY2Nilk3pISk+yRPkAT1eTjYyCZ/aLqGCP7SwRX39DtyyEzkR5eSp1KcCM4djWcrbcvRjc44swuuwWbyGpw8jn4byf6GI8bDXbEfow+JRkkkNFGN2Y81JjlTw00ZOyFyx0gp9OReWIGT9qBQPNpBHuLmZR2JVJpcTtewqIFoad/kXageT+Z15prlxsqqSTioQor5oXwEoq0816uMJaGmgqxo5IpKL5bbQtokkSlGS9b5FGEPr8FuApPltFa9RQEKrmdItgilrxDAd+5jp0Y0C5Q3RABi76DE3bmMJ8TP2z9seHYGVW2GZacywhAO66oRryc1Hs8D6DCnM5iNZ96Wu7krMDF6dXxzbg5455xwliSfxTJX7XJjraStYyTP7aXY2sNT8oN6ayS8jfdJrpwRWeX+KaYgKYOdudFnlvWa2k62Z1d3GrXqF81kQ9ECmc5s4mX1Aiig/l8jPHVjrB4nlKZ+no0pDED8cFPM/+vmAm4QXtblQWFRGlfLD8LoaMwgIBqyOWzHz0ZVsLznaZjK3ArVc8bDcf331VmS6z4bMQoNUf+RnFOdJUmeO1evEw2Ki6YRIFj+DNJlQ/JHY6vOUwiuvs6RqL4m2ZCzQ09/4yO5OgaPqdatqY1lXSicNBDOqaTJmZJZj/qWEhTk7K1WdmWYP6GkEC4uIS5GvNjuGlIWLGUozZhTkASf2phjeaz0p3yxLvZ5ZhqxrfvASAWxJAMnE4aNmVFuxlQIvTuwCPQSWyicTmGjc3wB4v7f++uKX4jqiN7/XBg7cDCIsciTN2lEr2j2haPiV1GCnJJIMqgLXLTg+8okxF4SzHTZGRrDIQ2338DnheED0M5EeMQ1csbaSnPnlIrsR3c5zbQR0O84kfrx3zKRVoeBPfVtMdYmlFFq4oLDMEFFmRMw+mpUHXyIA5XrFwCJFi9zLOJaX+TnK/exe3bze2sRrUFQtYzVPVW5UwFdIJuaklsDKZtavS6WYgLVOOoWLCjMJePY3AUGR8B0Xut1uY4y7DTPLJ3pRqcYzDEbYVKBiuJIwryVxGfHq2uWPGHJkTHM7MXMdtoW2rlqrTO6BaPWOV5LrMcRac75yHzCk5MNIR3JOh1QwQkqoH0bMRed1DpozXTCXl7BaxjKiHkyq036F6pKJlBH+c60XuTY9/izM+3TvrIad2Ur7iEkSAIzrEpFc4GcmYhFS8VzfuHBq84RZUrJQ3eAxjHtEtJNu73G8TzkBZOryTiYok/xh7kly5G0VypIX5ZwV5MSUv3wCh4gQZ3UoCOQ4js3XOY7DfTCrqq4iupQmp9wOEtCS4c1TlQIIPBRohyqkHcw8zNJxngeAnj3CSvHVJbalw8y6GQXVFggglSqxyMnKXCmPzEI+RSYorYbkk+5DusjbqNkjM7pbpoP4sotl77szftaa1ko1xrDh1cHR2otdfVp9NtUvE7Fzo6QsxkmftFTEQYQwRjad+bdrQiUVOD0nk5UimFEFbWE+R19eDQBBxAynpPlUZTIrM2VEYv4bmJUImQrA5zePDAAAIABJREFUIj/LWo8xNsuztTa6jzFaa621EX6/3wGUR7duayxMn9Yc1Aytis3SJ7+BMyyDHlm5dKoL/U7uCAFepRYZVMmSWdFkrUnZ/2YYlZUaZ9IYrqr1IPV+Fz1FuLpOi1yYGw81K3Xmhqp6ZjrVUjRG+UUPPioaV3aevaNQTkHKLOoIZQki0ERCjrJfKtVwQlsmIJVpB+B9BFGkz3WTaIVaQ0Uqs7dGNG6RqqokwXFMgBZnhnKr0u5RPVvtcIuEJziDDS6VJclQyZ/85A/+6P/9w9/9a//57UUA8Kmq9hiPk6/LViTB02yVNokeVTGVPIMNtlLNh+idjJZOXxvSJIzomZy9W5nZdD3ArTWOSldlmEV4Qplk+RnTwliSqQvlu5Pt/mcAhtFv/+bXv/HrX//pn/30z3/205Lhe+/ffffxz64PSidI63Lw49/4lfPdO+vndz/78OFVPn5MAO9FABthNq4L+XK2HYNklaep+3poycMDTshPSFfFHykZa/d3IEhVJ1kZCAtHCrcR7uHMwWvyI6pMTJwcWe+CChnYx0iE6MwfOZA+L76+HGHVxpLhTHS2Vsfrbm5XP89TtDU5aA4wwGUmFxrDP3NM0Mqp+Tot7WqYx0+qlONxJ0xC4ZyZmZMjQpRAPOMVTMwUlJUXW0dhqydLmISbPAfEsvoVPjFKVAcCTQ/qpC1MzhbnZ66KNczxupCIbjPWk8ug+2XXu5cXkRY9Mqrd4KZ6XH7vPk5tbFzdE86sJx+aHV2mIeyTMgviso6BKC2sKGS7BzRGZM6OmPqHn6ktf9H/JCF2A2/ZBPKB48hMbTz5YKDagEAZlWwn0iYRETZKdMhMXrmVp3Yn26q6rPukijC1iJrWTwbTMHt5eT8yivlR0Y702fhgPg6RisNk4kqMqDvOrEzeZr16Ndxr5TcL55nEsj0TrnLutCRqzCpz/BClFwoIfSdfKNPB5XaYK09d18t2YWalJjQWVU2KwEOCqgwXs7YduvRYcMv57Qpj2B4alydrngqmJgZG+jMEpNhV5vWaRuZ8FBFJDJCkB7PUad4C5s6Z3eKmXLbnjx8+MPsqhfnktl+xanevb7YuVqp6qMgiUm0/OTKEwJDe3+p8IlJj5/BAFV6OMdrtpNXssDIsyUrrfC97PNtUqwUiEbTi2ZkYnumDUlnp1qpPLccY6XEo62LgUnVt+F2EeAk34eQ1j8zw5BmfBWowXGTg5Kk9OcWqDHqyz4E8YZE1rVn/WmdlIrqut/M8d9NH8VkiUiZxkAF42DQVBUWgBP2I0HbO60rm7GpluIWo/nxTXibBModxozLCRARiNjHyupeWDYGIV6FjAhjmSfBIeTZ2RYRZZnrkA4bCwsRlCY6M1o4q603zRFaykpiLb5VssgsmAytDy1XkmWAhWbhcyUxHJHgUwnPubhnILCEPMwXACSKO8Ap/VMomNd2swvYZWy1EphTUZOPzQeSwCEvO1trz/UpEwOyWkcHtAEC9e8SgKEfwdg5auLBm5TvmgpZFFfMEYZphLcPdI1IYUqCvvADE9S33+4viS6FGyTEDYwG4YbhJxDRWhzfl82jffvcdsxRBAywEKecPFWdx7gtwHyKtYEP1JL979y62IX0jkFDDuc1hWe2GJQrEDjyX7sNcDPck0EyO9OGZQ9pJAnfb5q/jUHdPK7tjRcPKA0KjD+KznFtEpNWTQXT3zr5s4xxMOqm3iAUBTplLt+fy0azoRm4xdB6clrShwstx4xFGqTUQrvDfHuHUWlVsmhlrGqPaeVTVfACw3s926HlETEDSzLlwAhzuY7iSAmh6Btiv3nsn5kgUDLM6xjMhjEf/QlXnJXsGsx7ndNz03lX5/bt3H1+/k2kthIVnQEmZSVXmZVCkFJ9nBsfsh1oknX0gLFmwu6VPGqg+EdloLTL76FVgtb2zuHvM1qwHMKtG6nK06k5ZjEV3H8mzx2OXUU5EThAzqeqUpah+p9t+ONOCVfkMcPeyUaK1xske42yHu5fdo66fwzNikBRcG8Ojm5GccpyMs/v4MAaA1+s1331Bty+c2+W1gUJFNmGgaLZlvRFUziAjke4Ahg+BMCvAxAn65YuokICVW5NMieE+esn2L2djxhgxxni93qqz09JBMsLv/bXJnG8QqxuYpTXJFW3QxkDYda/upFu7jWsA0JvS5AHZ2NIjNSI+X25haV7fInrvCPeAstibqbQFeAtIITbn81AkdMLqBsuttXrmaDch4HjRugQys+hZ53v3GZ1KIj3LvO0RC1PHmfBENhE5joi4qlesaak/EdFtwUGOw8LDTEkRFlyGcBlmb6PfbrePH++zVbeqp1YaKCYdTUmIy4sedNldIABebreI8Xa/M2mm160DwP0+yn1Ac2YMkXbvb0CcL7fX19cyGVoEKTVuI7zfbcePT21h7gQok6B+j5FGnO5OmcOncU9AtaDPLQsdgGjzEXWT91gBeAIohDll24Z1FdRFv/I4XgrCBODNr9aa+TjP0+xe19cvvnzn7m9vd2Y+X16uPmulEd77/WC53c5KAN6vt4IvuLubn20KcB7BUZuUPq5Ya7h3azewltKuEIdfHoG0NQK9HbfoI8KP26Gq7qOPXtddc2+ttUNjlVQTUyZ7AJG346wYgoW3ppk5xmiklX+u8uoMDwpwohZHdnBPH32A9SA6arQ0wu6vr//rP/pf/u3f+Y3/6D/+D+7xDYCUSMo+TM+XRNxu5yRF9WHuR1M9Jhl39KFtlmJm5D50JrIbSI7aVur7rK7lOuUw+N3tBqCbXW+dhI/jSA+f6NON33FQq1OYUpOk67ok+EYYGKUhKlItbyS3r/n7X331VvtKu3358oNb3rLn/eOd3wNAv/35a285/tq//Bcf/uD3/tGvfv1bAN59cfr10e2qkocS5r0PThzH0drBgjGGj6uersYEUkNa4NBZlHW/3zNTiN+/f1+71KlN9PARw+I4jqZ7knxPipodRpNcSfiw0YSZocQ1UY+RlCQJR/Zuemilz/XQUrhEte68fXhrytrGsIioFbUJZ1Jc7k6NW6RN3xBRhLWmZnYc85phEZxo7SwLpvLsSak69/Ns22KdjHaq+SCSd1+8p+QSqnofIBKh+7hvK+Plb5ysokzce6+N/+V8d11Xdc4jk6cBY/bsTKdPzt4HVb763a0GR6lakmJcVyciUenjPg0vpR76IBIVrqu1+1BtvY8AjuOI0nQESpzpmVAVxx3Aa38zImqtEY17P4LKTtuOryilyTXyo/vlORPvquph53GmxVkcX4FdVubxhTMHQ7nCvQEgZA9UE/lUk5LPDK/tG8EszIInRd5Iovf371/qW/hwv6PRyEgiaW0O2TITYeOembyEFRDCERZRSaE6byHbccaw4zitjzpPz+qDJhE0YiyXQbbWzKwdN4D7sPkhV1qtgRXpNo0JKtyaVp1KncxGOW6ZE15NdSsLGCDyqi9jnZYE83sfBx9I6deaahDOswk4hp2qtWF2pIW7GYh8tubBLQDKke4uiZuU5kvR3Si7j9aOpieAHgORnFQGW5ph7cpKZzE/zKbh/GxHIIddAW7tLA2x6AAqBKe3t4/1Kn311VetydvbB/NUEWbq133iPBurHOXx06LwEiX06taO95H07Yc3AB7ETVXJx2Q/A1BGhDchjrAxbudRy1G3oay993Pm8PMB0uNiIuVkhzUB2KwHklVpFo0HS+u9M7M2lf1MZhTifYzQdRsPLwAi9T4gVi0qQYwo9V4icow3AMdxS2QiG4mqzCliJDFpSA06p3AsrMLhOcZoShETttpHv52n9wuco1/F+OTMiGiqh8o1vA5I5/kSQJJ4hI+V72vCxKRofNK6A1/jjYjgzsjeR0a8v72Ub8hG6NHK83icNwD3+9W9EJh6LnG2j5EBSvLhWPygJgcQZuHplvGiUjFyEZr9QZmcaSWRqBCRI8ACmjoXs2AErYpcWW0jZdBgiIWVUY1BQmxRpq3gdlRfiI+uwgDO83D3fEZsEoVzZBy3qUT3+zVhUsy2OguqIMsDHo/mtQh4VpctIzG6lfLOzJQkrCKTR9PN3h3v+7AwFjrdZd3xNCCAjzHKP1/9v7eXF1X97uPH2/nF6IUivl3Xdbf+8vI+xrDZNyzpziqtNYvxdr3Wp7odZ7JGpi0vKnjWQTEJjM7jpRI2V74SjYNS7R4fP9y8A3jH/tK8hbWIxlnvwmUD5oc2zxxj1GnqeDnS7a3343bLdRcdHsMdNhFyCS+5MMHamJVBdRUlANe4k6AcCtUXC2BEMqOdevW34Su19/8x9zattn1ZmtczxphzrX3Ovf+XjIrItKwyFaH8ECLYsqcgJjbEsmHTpi2RUtAPIIgFVmlDUKSwwLYfQdBGCSWaDROTLI18z4j4x73n7L3WHC82xphzr3uzOmYiRjSCIOIf956z91pzjpfn+T0erbOAzKxFna5b22baCN2Po/f+sHPChjbiGOOIoHxmxnGuHjsiNikMpJmdY7B09xpJCHEgXE8i3ltr3AruaHGakgtTc+IazSDs/jBEEFprKZMfHqoqmC9sciI8kq2bEWN5ubsOYYJrFw43CiSixXUgqHPZ5VIfFOFDj96FJZksAqC9vpJToOThyQFMXWwEQL33lqf6z394I6Lb/qp2MtEu0zRHxNzd3Ux773llm437/Q4SySQLtfxkMm/ufpwBHnlKgUkylISSwJKlCIPNPYABI5KPL7di9ptuspmZUDvuZ21lSPbX7f39PXpJLUY4wmmmwK1PksK3fYdMfoorgE7tPAZzcG9uOONc3FOFAc7BDZGdoHhX1ePxvrUeNeUcrTWwm0WjNnQmFbgKyAymSkT7tqds/36OyKVCy3EGzmFNZGu7Pu6tURLuHTFUe+vOfOoxdanBxB4RQQfFvfW3vQEY3LfvfqTSHgPYytFjfuTozxBQy3QMchmPw9WYG5GcdgLYpElvqm5q4BZhv3IDDieHRdZ2jEApQPHkZhHAlP2bRTQm6W3vEuY2vFx53FrrSUB4guIj06ODtXDEWVo5PGmsoJg7MHdEa5Kq7tqQU45nfeYqFUBreLgZ4F1a7w1AnB6IMA0Kor4CDiICDLNhKfVJ65cIBZmZDvvKt7Kk777WJpdwjZhRQsdxzMKbPONyk0bkQQ4Sc5sCsUXERGy3fbIGnTzcETpyEQCA9+5GFsGCxsSyJmQPOG1bi6DW9vwQzIKpjdN4e44bFzIgDWxZatBToddEhOqjK3DAjI8uTC4Mp59bxkBgsa5Sj0fC7AkkBVQxxpnEFJ8ajmF6yQlqF6kkPnz45jiOPNPyGFqr4KRk1Zo3+LkNBrt/FUBbX2h+iWqDggNWWQBUaViu3FoPc5/ab0mXRhCBVM8c/Tj5GCfQ+r4RSS7Pj/FAEJM74TFOM0tlBzO/vHxQPR/HKSJUgvBcBTPAj1EJBMwCQgrh2jzKkXx4M2NHUCJUI0IPba0ziwU58OmXvwTwV379x//LP/yffvu3/9ff+jf+FeIz1+kPfby+bCEv4eoIoifCnQKJj5/CxSm+9y/C8CKCRWaVNb/xsNx/zhwsLfFCRuh4hNvFn7/iWjSKzsChcA09LYvdXKQRGbtSoHPbG3vuY1lDP/swOuPWjOUAcOJnwR+D3QK32+ueO6I4BWhtsTYcQIpGxjkyIzWzii6GAk+004rIKW+IeUIxU8WaqXCM5vMjDHrucHJHXi+psM+4JaJYYHwvegUz97SYjlOjzSKDJLPK3EFujLiqA9o1CDEn4yWcNgsfYzDTcogw87bd1pO88JDLr5tw3KxgTMRAEqHqPDepnIHdFASfRgO4hxcNgVZo3OWHzIassHnL+ZTBSgDchxlQYZ9+dXKk0A+8xAhIIFYGJxFRmhyfrIrLfwjy1pgQZvDzLHBHbxGSGR8U0boI5dRgU6fww+1t4ABe8r3Lnj8P6smh1AhzhCqbRaYUASzUvphg/L+4Kwt0QeTkET5iqKd+gWlrbMIcGOFZEwRVSgA3goMnt4Uh0iSYHFCL7BV3NAAPPYADQJdednHY0+6XCxZmEKm6h5qSmjL1DEPM5bykoCFRl+7pMGOQE6XipQKkzFb2weJbRWQeemGTwwHu2b1bBDwhkRAKGHScNnTDFleKByiEOZA1Q9t6ujOkbvYi3xLFjImHT71YLUsj6rCZPCmpV9sj0HnGZ0zF1qkH5jC9M2k4Qtd7fZ5ncnJyhjgnC8U71NAnvABgkmBn7qn6kbyYWD2TOJkEVQXGLOe5hTTKQsUdFJDGIEmx5HVeRu5MNICtPnMmIpZOsJmxVkS9BH9eUSZwM9PW2vMLukS35JE/bQiR6G93RUguPPUcQiy9EVHGOVVz3lh1sCfyRmaWWSTnudSp2bEjzIaGd6bWWlVT+QkkS3vKvkRE1aIKosrP5YkzOM8HS2XozgwqEDFxs8dZqYqM1PlruLkfRSusA9U0YjJTct6Rb/0S5l+SR7htfRWfRNSInTy5KZW2xjy8yoUce+VEg4QRDv8iOE+QfH1BUsyBlEJkkE0Q7vc7zRz6vrUMHV+aiH3fzQwkbZPzPN/f32vlxsj0oYhqtHJBPSnv6L22iY/zBFhEWHpYRfsmCzaC0v+ffq1G7O6cpgEqBx6lEQ4M8rb1fAwtnMJNI9921bqjMtA9lxsxo45yBEPD0+fWUkcp0rkfSXoiyd3YDACSAATk51Hzbj+FVdhpvMf9l5K9IuMWIX6appHMsycLZx0HB26vL50pl1uuZ2PhPE8q+sc5ygFHHBSUF2YlXE7YX9YMNmIFn63vvfcuW38cn81Go+nFXm52NV7JHdkaaRCRjyTklT3ZzGL6tnxmdnbhBGqYWU2v7HSES+zcV7fsGXM+k8YfjwdNeI1IC7BHmMcygaUnLKVKXroM5/DWe8YL1pn8ROHG4qxFBDkgQUxCTaj8m8yU2zhPE9CknPYuzE+83ZQ/BDNTkyVU8JXVhPDw4zgn0Jqe2GMRxJkSfXenQGu7COdAKofylGLAofbM+s5cp9j3l5k5aG7OyV4NXkEqvW9p/iXhRQHLVVB9y0QXTHX43RJoX2/6sgTP9uerALIM18s3+nXfYW5RkNta1qet2eCOsFFNTdZLHgT/6s6tehxuVnusdPQTEaGtauo83WwQN+a+GFeqqmYcvm2b6WkxymhPZDO12yuzxjKK/P0cb2bvyg9uAG4fv/XbC6i35o4anyGo7SytU6h75ENLHjSVLDrO7MQMkaw4F8cMq/jVGnAk8ttnrjNRTTjcnTNKszUzylbNks8XoNbSXri2E2pVEje+qHqJguuki2tqYN15E04zeW9ZZnBZE0tivtzOX6oQaUVJB8OTfvFl8h8TI1fZ+XZJT/qDmXkEy9PF/oyhuFjul11NU9w+26dYxAdmEq70rLrXleebDoC5FwN5aAoXc/NTeicRniWalvHGBdS4UUMZmD3g2Pft8XjwlCm64/by4TxPC6+MHtSBZqahSKzu1U8uJVKfQ4d51rs7ZqAVBcipdbkiS5Zaz9xXOlpwNTd/PltxwhEusSIoinUOFyZa36ZM2hdJeJ1HqYDIS87JpaIWi+ZVASTMYIoQJwTXiaOOCEv/FBYHJMKdOG1wTKU0tMGuAiI/5EngcpCYYesc6tJazBSMYarVeRImpoG5t+12up2muWNpjca4Dz27NGafdOma+3K0cGItefyH7SUi1Pz97fO3v/b9GD8H8NPf/7/+3t//e998/+Ff+Bf/+V/88s+212dEDhGJ9JRmLJBqGc5F8vGmIKayi9MC909IwbJ1rBRVkQpCW3dAa61LzUjUlWm1Lilf9LjI5yYRcLK4loQ/zKFO2uTlhXqesHTecQaH83ac/gZgnG+tf7zff3g8fn67uTQHcI6DzRgskHimrAkRcc/fmuiZCEvu5uEkQublbgsSYmLSUHdPw+QYw3P9S/kPJkcWsvUKAaGMhc4QXzZ1VWUKruiSvMGibAACy3F16dH8uviX+QEShZDULCYDNRHwip2nNb9zFDtOixgiTAwKS6eAL1xibvmmWr5kSjo8pw5mtsAcxIgwUwU8sXbr/UxdvQil9jthhqmCXiGrEZZVWkZcpeciyEGhqtIITBGmPmYFz0Isl5ywK/5wjJFvaO9dNQGW/hQUuBucuCMoiLOwE+4KH+dJTMJNqMdEBVFYp6DQwiJMp/GFSV70VqtjyGNiwIj+4iCsStihq2klninxQlHCb8M5AFiaTSh6S3EqTVOzCPcQkMdMlYRZkKDvm7CsJ4RBQEtTwMVH4w40Fga5P0MNmTgcZVCn0uAU57Jol5Frve3l1nvyRD39urnjaSCYZlxl3vipfipA7yXpVtrMpmEeHo3pq1sgfcz1KnmBLWTKeYmJSJSCJQNTAsAmudAbEdFr1jnb+LDMtBKRVjQTpxBuDQh9BtzKvNdMetVI6uaGvm8ITuRqvjhCGGNM7/dCxAXP1DKeYEUJVjdCiAgTzz1blc7MzBP26fByWkw30BMKfmG7VAa8RVq9wrmwSnWgTZX4iieYI+2tNVXllfiWqZDBnrvolBZWUCOnQCN/DD1NZqKQr70OhTuYOTxZTHMfE0FBjeXKDL6gkcHcYgYEtQJqMGDpv6DpEn/my875MIIgjRAZHpenhUVIEFODxNMGHDD1iIpfqZQxrirRwidPxBf+mZ9v9vzUGgnFNS3ykqHwhQfenx6wPGk1ZSCZQUSXyj2JS8wg//qZz4mgUM1NGGw+3IxnT4UIN8uah6mcj0QQEEfAPIJS+BY0iekimduaU3bSMPNAd0oZu04MTN7jvD7uxN2iosViAh1ima65zTtUlbkZyMwzeTrVWzql/sNNWj1dkSiLANTEwZHhhk2CEBzSHJxTfos63iV8o0iDiZMGRpwH2SE2NqaepbJrUEblwa2SHJkkscWUCdN40tOotwLzXL8a0+Qj53Yk8RHJDrjWwyAIM4VbWOCJ1g4tidyiISAK7ekIgHphBJtV6hAoE3yyuustPDS89Qb3FLwEZ+CokDB4+vcrf0OYpnkNK4KbMtPDApS3c8uQXVIdQZV+O8bYOFNOcvGXSczUJCcRhgipxVIV/TNVpyA3kbCe2mZMLoQQMZuqmzNL0b7DIRm1ZguD7Zb9Lo2hz1ypiEkkJcwkrGQReOqk42m72/qWvWRrjSjOvDFVmWkCAAWXAUfMJe41H6fcQgCC6yKGJ6uPqxLIFtWGW6O29334mMqUzGRQbsKBS0R00bVze7zAQ0WS4gbMPLK9sINEcJS5KduiTZqTO/F874hZ8qcFeS5Zaw6Lmn+NabR3hDqkrG81OHF3Qe4kDuqNW8972cb5GOf+4dW1TGxbEyYJuAUQrcB6ziSduKvhcGhvcvsGgDYZ7sYRLG4YqVgnAfpxHMFBxL11AMKbhqt6MiprOkxBRG1rUDILlv4rCBnNQZdlLslXWSGZwcnMKIIL5d3yGMao2FsmhsFSy46YuMMCaEexPyOv+CY7+bAAfMRzJopgEpqlRe3zzTNCcwKxasuaobYcZjYtiEy1xEjDJs1HjYjZg6JyqemLgiNRXrMnW4HtYErXCeZkZKYKY4EJ8h9ey+0VuRLDEuvA86BMp7oP3bd+AfKte9omk0Iy8z4M6dSq0BlwnlBMzT0WwKJA3zZSQzH35y19ZUtE8xUxeE0Q0kPvZkW+nHJTBpFTUFyGP8UJd/fGxXFM9/7a/E+89zwUZuc5+3A8Hu9mtVK7fuDPYHDgmumV/+uVeAwmcug0kro7WoOQq5ubB7TECcVsX4udZUqUNHiTPDQ3CbZtIsLHebgjHVjDPCLUdIsehNaL1ZpVAXgjZojMwsotwgYMXYllk5S8m44Qk73TareGcQSRkDSC+ExS8wFm8WE//vGPP71/+u77jwD+4W//g0M//cv/6r/0459894v3Q7YA0HlzVwTMiSEpXydnqbxxPH3sdQHEhcTpF9YUroTO+ndO4uxK6i2HabiDloyrdOzXOyYicnP+VbZlKtApaWjmiStsoeHWo++N0M9T3wHst1fp3/7y/svx+PmPvts2cQB+Kgoo9TUbuLctCT70bPU83EFoxEZlWpvuiZZnyZJ15NN7pUkShRC7o7fGDtUaJQgzUQMruS3QU6A0t0m5a6mY3cqjYWa98xo61IApCgDxBB8wz7vSshReVMWy1UxwgPlQ1QTJ5Um7dBzuzlz8IKvVbnqtw8m/ONPgIgXc+gpQ4o6qj8mvRIwnSnOOQoB6ilIfZJ7FRh6Ya5O8uhper3DBeszGGPlBJXAnG5KFRxl6uhpaI+lkIHQgd89GYa01MQuDnw5AY0TTW+93RzDatgG4349U9efTWB8UFXe5wJYVGUPhfykW1uwPiIldC9cf4dIbMbXCUPDqtBgYp0q7xA9BHBEONYPkwZ5BI1JZDFEkY5aWSoeUAXrJDZg8mDJA0wTUK0wUGjBzFOhk5nwjyGMh64sWM83AVyLd2/vbJtz7866USbwfUxJ4HW4SNWcOKx1iEIZbgFkx8yPATLXAFhCx2zyTBe6WLWutuKWve7ny16gee6vQKyKie62CzUCBL7hm7m6g3goquZ7DyDBXp0xJqF+NOFpLSt8acDj8Asymq7QzRzbMM4ktqmZI1eozJSfNs2p7255ZdRmWPMdkz6hy9+R8adgyRwg1EcrXdmac0/or3J2odLJEVL5rFg9PQxkBkI5gd/AMMfEprfJQJuoz791s7PvurjG31pZjj6i/dA0OOjsimEFgUG2oF+HPZ1rN5NOnNEMukrUsQrBVFlWd38NLIMtM0ls6Y8NhuXpjkd7z3DYzuYR3/PmobFkQ9BnvmqL/nK/NbJT8/9I6TjlzIdc2YBoKnC69bg0myWYR9YxhxkR5RwTBzZ8QRPqacL+IKgnfeX19LUr0+z2JbMkiXPKi/IkkgwHnfJY5DCbB6Xm7ICRXA5sbqRK3Tsx14jaCiAmu4X16LiwprcUllVWkjTEycQaZnOKur4VVAAAgAElEQVQG4AjLXUp3yJTUEggajXswj7n/4EAjaghypfOeHURLdZWdbGOHv3auHNwz3DUY0igmphrkUYYLP497UdgFyfBaS9H5OpPXyRbmkl9f5cZOsEJlarSWvEgGsQi3OmTej/d972Wx8VhNgaRmE/Ssq5kYJL1xE5/4aha2ofkDL5Dw+qsrPHWmGlTqUahA1o0fXgrEINr6LTGlEbmYREQQRzrpxvmujjbv9FXOrSf8mUVdYF4XER36FEQAINJwskyHSchoRnI1qhwjzFI8VstzKR2DmYNcroU6OMeIDE6MYGMSKuy9WcrbfY0e5qR4wobcMwYlk2iEnr9dZiCsEihLGvFnwOLUnvMYIxcqEUXGba1lHkWZx+cSvrUWOU27bj1S70TPPXGG1K7YymtCWXmwiNoceLqaXWBwdQdpeAX+4Ar8MjMPX33ivpdnDT7DjInjEuEkNgWHtlYl0oTyJ0mxXsXPQeChgcQlBSiiD5cBjk3a/pFePgK4BwWL85NjnXLpGBkFHmUxe46pwcEkXQrR6JPQ3OzLkJpfmQEHSYbbfUWKdyBUC1fJ9LRVM5vl1KpkbywNgjo+iDyZz+EEapnV5hHh9TG5kwd5UKJ2puDK3ZtQmiRpDfzdJY8V4vxjzYYItdaBUDszhDnPCKF0SOpqf0hYqCE8PS6zQ0uNbn+Mk4Pb7DEsSC2yrt6lJUAlvA7wTPPOp6q15uaRirGoDyGCVJ2bpDKq9hDIsNwAhVCRAtMP75T57LZwXwgipwi3UHjJb/PSNo19v6lq/jQi/X6/u2vrxFS3poG3trHQOIcZLaCOUIsIj1Rl8gy8zGmLTbla7pNZ4JRP8JqdVvQ3LCCZul1T5XAzdcdsyShq+0tE4c+g1jwMUmMZsUoNyiPbKsSuRsW5o6s/YQ3sL1Vm1lUW8f54tNaCWMMpsTypk+9yphx3KgpcLT9zzoyTGTMPEiKJIDNPch478geQqPo1NbeR8QfCAToB4Q6AXpqZ3Q/r/eZuZ6oYQl162xqYjnHurQNwRsDBuYx5llDM26dPb9utffr887u+/cmf/AGA73+y/1v/9m/dvqE//sU/ur2K2jkR3yrc1E1m2rRwS9uI2fDMBgTMs2gr6Ub+Hrme7X0rUutcf0V5VeK5bEu5iRsBTNJ4hcwhkxQvA6wql1f3vu6e1pqHy5YGFlkoTTZs8Aaoved/ufFPPn/efv4nP6M4f/Kjj6FveSM36pWIQdfY86jMy1p01I0l3HIhnFdpxSXGE2qdp0RrjRuZWbg9c44iUn0qGSk4NaDBRESt91COCXCdFXCYBrcnK56IIjT1h7M0VIcL99zUTdcfUcBCMS9Kntk9uQ1iCAi12ySC59dlFFUrRMLLqJkbZky9WcZbCILczYtvCZq7TRFa1Ni8NS91dpVQQ8+VILjmtlPpk4LbTIAKkVyOeRQTL4szcgczhlmbT0gQ5WY9mKhJT8O5SOhwArMEKCoak0U6c/MzXAMZhMbCbds2CjsQvGKCCN4JGzOZ3vX9u1eeP4BGSPKwSy3SZG1umZdvJUMQ/iI3cVVyuaCOQBPqNeBQNTOdOqlrrQcCW5hbYuOyVjM4eZDl+ToBuuqupqrauZwF59Bei9aIeSlEAMxmTilRCp/6DhaGSKNyMTwVHAVFk9rnn2NUFwqMUgkVoW/bbq1J+qRymr/4rPn/zUmHuW7bllE6JAkQhGVQ4MxQq8hPRgj5aoMzOzyclIIgKU+KZ2xeypjd1B0WuFqoMl60fBBtY8KAB1gWDdrMzJn2yqEtACEBNMwyA4ivKcXEkFyO4arlDEtNA6dHJjiEmKjUoG0KXtx1b71RZRygon+baXhmG69RMhfsgDx82sWzKq1eovyUCUUmEZlSx/WjBgOu5mpSeCswi4AYDMbppeUkkHCPiDMXBvZcVGS6AaIuXKQKtolrwIuZG0D++rPRjasUS6SRR8RKbAmRFKUFggsFnWPRKfL/QjHhoYZMIimOlVMaMxhEmOMnYrgTgagxt3xZz/NMi1DG+sy/K0X+jsscITMd8jxEQeXbFSq8tPelKc6wtuyfMRPrMwKFPBATX00ECo7T9Evtauqe87L1yYzkzuIsCOhQO0cmSlDBYjLYMhU3CLfWusLdYylMOAByhnBrS//LTNxaQoFFuGSbgLv5GIgUD+ce2EDIPJAMtCpeb2ZWwofH5XjkSmTKA5/KtS/M9TbQcxPFJUgIDJ3iRkQ5AjhgdfUAuyl0xPluj1+c93cAZPrxtn/cW2ewjqa2ZackMesirHUNETWiQM3A5nyh7AAzCJ7We0cQ11AfMaFT4TWqXIEaAFTPfGM5tWqllUsZQ+e099J1lt1Kgjl9ARYhTRI0F2aYYNigBI3bfH4y4NncDJbWg3wOI6IIl5Ct0ZI40ZLSS+s6Tz83gAwcRBGsAKQ3okjlKT1tIxGeo1gDPXNkshcLYFisZ34SADEja6mcy6np5uo7cmzdWBhhMKHUasHdzJ3d930XkZQXZWnh4eHEgTkdyIo0SCjvzXIiA00onMxMUWe1MDPTOCvq6CLnwsp5rZl7CsrMcv0UEblwckJYeEW1T+2V8M57zggCBfd1uAXMLMvoqzVg6s7qXlN3DiJuMgH3hWDPrkFyiDR5kmBYqFtrrUsr7W0u/yrNR1fwtrt7PHdCqZxiIZL83kMBmbzbDSKtdUnenBVGimnf9uP+RmvjZTYUIS2IzcPQAYD7GfR++huz3V5i2zVTY15fgjdmyZJkz+fTyWx8eH0ZPu7DUvXJlgp4YuGM4KyZtUW+oWZPD9Sv1ICDmBvoGmL0xZBJw3neZ5ncExp731Q9aXatce9dhFNTKLWUy4lbRkIlWYPXDJuCZlSYV4aIGeZ4bAnOEAEK5kbStMYTGimNokDwnEQyMwtLhi2T1/2dj80UK/lyZiZHdz1Va1eZ0uhVrn2hZCHKKQwu5dHFkTFHg/tumatS/UAabdCk6XHWnoqcWyPJDdVeZ80AIEZuBoZfb9+pgxVVRRkpxcxm/Wr+dApWZtIScYgIg9fccfUeDsQcgl4LEIYImkGfOa85J5/lKZ51ZGL5mfFkAoP88vDEc65MlEzWxJc8nUrP/IVnr/h1CkOqA78QoKZcNko3Ez1oin4R5gy+GVHMujzIPFwzN9aD5QUAiZ0WyuD+Slx5rhtJZ+HWs1wap+aJQ627nbLdQPj8dr8/7jObhcIl9HCvHmNreLn1j6+bM1sQpYDUAiBhGAI0NE4ACkXoh2/72/n5fr598/3L3/1v/z6AD9+3f+8//Hd/76e/03YMe3/9kDPdfp7Zpm7HccxzxNNDmpuB6mF8XGNU14591XZf+o+e27Wlx66MK4CJiWLx56/7+eeLMMdbX7kSCOQW4ZCipqBNRf/QoeT99g2Ac3z7R//3p0+/eP+NH738+nf7uP8JAN5ljcn9izcRMKSz7AtuTgIH1HI4hRnzzsxhKa2Y/jIiVQ1/jmk8Py5mOFG4TKl5WMrK6nfMkyFDIhvIYYCunio3NnnEXfc2ND+36RqFh6bKCZTlO10w/pTSsJgxnE2YeUvWfUL4AQEIQa1tTK0EyTydeu5mvt67JtS7DDsjZAmj4rKBzBigNdNOxzshsmZN6MkUXeKptJRsujzgPGGHzJwZSe72lfaKiERa4RUSKhGRnCAiym7Z3VdMJmTmZaoqORhDdWcA6NsGgEyc0QN6nG/H5+9+hKVRd4eqQviy386tvs1CKKtM/gsQOHiaikrEnowaqtxrRdhxoIuFp04nj8T0j2zSRn45qb3KoGJp0hsJRuWDJj4JxMy9TVZ8yv2QWoG19cpFbH2nahYHAI69hioeX6z1pi+JPCh1ywOu1rYuIlAse8Tt9rJviVWzNSJ/BvVd7D/5HDGzIZoUGREO4soKFRBaAk11rrtL+ZLTKyIKPSNkqUKmBLpqa1XNjYKI3PYU5pzneWaBIb0Fk5siaM0X1I09zKeewJd/gVV1idkLpRa2tvd/3mt5zSpy99Z7rsXTD7jawoxnxhShZPqiuwuzqi7lVCqwLNWQEV9dgqWVSDEUU6on8gxcU+OgMLN+e0mbzPwunj+ugGyV5l6zfHcfWYVTS9O+u/sY+SxKo61vF1x/KaIXgYVy/ZUvJHECg02HrZGZab5abshPo27niyp2bmVkGZGXtjE7ZyJhiiByrBV30UkMoW7ZKXFBi/PJ9Ou9s7KlriLZNFQmuH1+Czx7pIYLg+MapZSCFxGJsLoKpzW4ZcjDNeV3Jb9OxOK+71c945IJX3e2WX8ex5EMjtak9y4iIaWVzV6a8oRxvd32Sq0FehMjdlWDg8TLk0LJYaGaa5aOMocCk57wXLwHPFXJM+iKrWoDuLuGUTzlOY7IuJZq54gTxmM+u0iApXET1xEwCusplLCHjxP3hx+fuhwNifqm78ReAqwGHezWKvSaqPWI0HF4ePb8KWQ6xpmGr0Sinqe5R9uynIp5ObFEbn4MTtveDbNSDQ91bxCh6V/TzCR2d3MNPStLbtty/c5CF/RYSRSlNZTEKdLNX3LRSDdHXo7iEWrGsKu2yF2n4rsm0evA8dDJcaeCroAgcuoMYJpKwHQxpZeNJE17ca2ZOVBbwUsWe040CYJAf9kXWm8p1rNuyV/BKz/JUjRETzTSWHquZZrLgrx2TvXJ+Hzsyd2KqErhYRzcREYFWtNczHCkI2+eJwIKDu4EJo9IuV9cWoMlnK/2UpWZM++yLqmW+Laeh+dVbzhNvu3pxXMPVC7VVSk8hbH2pHX4s9Cl6Ti75mq7Y15tTUQsvIZuZVzTme1Sw9indLdOCF5pkhmdRkSt0XoCERASVVUfsSocwNXe39+75DPL2XoPdxYKbpB2WgOAtg+iI8Jbk9tH31+iSIJSQ9WC8ZUnQ+dLITP2mXNZ8zz3nrdkqIYT8I+5Rv//H3DAg4mYWszM+zkd4Lxvcjaf75U4plSpIcr04wajCDGYBTxZxzACUR5Jucqn0kL0iCDP0cMa+bhn1xTroH72yRoKmxJQ1CWXgeFJ/hfmnFPmsE/ahEpQ6kSyl2B75mwxSRdPi0SpesDBwZWcl7SFTLGt3QulQmRdqKvaW8/9qTq1EL5wm6FWHX7vYya7rJW4IRoJgJ03Cg5KmOrq2mpOiYjH4w5UdqyZcedta+c4WCQR9knqZqbMgtr7S11RTpZ5xl+Up5rD9iz+bCyoKjHgzuTIv4uIlvqPW696ywtyJELwhWdDrC0rYS1DwKxh5mpmVvneMHdTF5GtP3Gk6whz13AnaQtuwszk2W2WJJJ6b61PuFnlpQ3VIwy0ebRL9ROQJ3OkTAQwM2uJsYQiUnZk4/RG9DhO7tt5DN7SLH2GNLV4DP3l++PT58/5hnMTkX7/fLTWsjA6Og+Lc+Bl3z7sH+/3exZGwjBWI7U4nE8A0f1hD7hr0x/efvYP/uff+df/5m8BiD5+/0/+4Mf/xI/v45ef3+57immHneddlSNi316LcuquNtSs9VrhA+joz1bEfFmDExBThvzrUprK7dVEeI5Iwi3HVWZW2YMkUvxScvdc8bhBWrAgDW4staiUzjHIPRjCTFNnGCxAbiP6x+BvAXz62fZnfzx+7Zvv/vpvfHzdPg8bi1blF4PYeqg4j/wENV0c42YWCEEqkEDBBBdiB8ws4wArfVOEOalsqZDqY4yaRITLWhIlLy0C8TU5iZmZRE11wq6eoetEmUDZWqdnjzLJvkGR+Cih1A2u84S5MTPCl1k4uzQW1GDVc5QsALsRWBClZmJquczyIAjTGr8yERO0GrWnEKZ6qGf1JiKtOQmRhruVyrloGpwdK+fLSADTuqGfkICoBul68U9tS4SDRXSKRNJCkm9izbtJYMjI5L61cAZwaJynpkYOHcRpeoLr6b43bhwgkiUWFRHuYu60nC821I2Jsk/JriTdD3+xmzhPd0k6rJkhTreKJ2fqbUNi3dV6Clsohc10GNwNug6fXO+jE4IxjoQoaUTs+w2OJjkJATWBTwsITZZLhLk3loqum9949p/17mNxwT0dvRnsRWNeYY2FSYip9/WtjTHSrmRmxUpM1lHOOCLAyEVZBFPlrUSA813giN57BFTVzNqcv0jFzoXP5Lw5kOIcveU2Xl0bNeGuZo40ARUXPAhB1ULnM6NuThyZ74gle469b5EW7NZTCpTbVD1OEXE1qs0KPDwj1a9T9XkNYXpkCrdEwUJBIjEHpoKnJ7RfOtgwdxu52IC5T331lUuaDWRjAiRb2lgkFGZMQnYm70ysBpt7ak7XiDmbHAt4qFQWCiLIEFQO4mlKbRGuCGrMJkvZlACONLpMcSUkWR1mBo+UF63mvP5qptKQqAOEJ8lyJs1f5umT6pPwpmq5Z+noHs7JwM1/OAkU5hHOjc2eltscyBqKk1wfeIRqiomoXRiKXv/M1+u68qxJO88zo9MmpysIHBRzaOTuls0PaJK5KaLojVfCa2C+gAT00snnilv1HL33Lm0qpw43Q6LEIt/I3FpzWnmCiotJOXgDuRsBQlzeWwTCLfIDJJ0gT3gSPJB4qvxx9BjVlM4Ph2aADTOfo4oxpP+/JBLBk2jWelNzD8tpSPrFBOxqp6sQnnkCQtLIHBRGNmjcAdD9jc9HO0/BuW26bwzgtW0vEDlOO48Gak1SPEjcWcjMA0xcwkAEVJVR0MU5oRYIz6DcIj+bRZgSVavGkMn3g1twFtX1MqG1RhEIb1wegZzyNJYzguJ5uxEEiERdBMk0tzIJgSXn0ZjpWoHK9FY7BcJlXdQgUKptqcIczJ1BvUnuM2ryGkwi6RR3zSlGm/QJ5BRgCSKIJMHfue6dQ8HITUNjDqJheU56BfcEtnqYcyBfGmqhBuKsq93VkaDoJLCkBI/H/eybMMQviyUREc4sNr1apCUnq+bcc0rFY9gYR35Vy5BozmUCYOIixcDTpcICrsV4yY6ocqyXvyzCzIzXjpkoxc5cw/1UftvUAmWbEh6L0wxpZGa9dwqE29rzVkR3efBpuRzSUt97Bmcduft3GKOVg2zaw4goXYpnnJPb6FERNj4zsOFmKT7JyvzUwTP8sVitBGky1SKUWdJqg/dyhTORuusYjbuGZS9JrTPBiJ2aNnmgAVDq3lpsjbYt9tcMDQVwjDiHioRQC4vBnnl/rbUxhpNnuhMA6d0N6uYXIULq3c0LK2m/ggOOVGrNqiiudbzqWGHCfpEkIDgH9tyencMYygHiKXtLp07POIOjeAvJUnA3dZguP0pqZYXJgjLYIJE5CEs8wHke6fpgSTpAnhGxgAteftakCoVNONnL1jO6dLlV3Z3qRkmPSKxdiruTMHuxZGU2AH4Balzvy7wVLk1CKzoUc0LXGOKuuZjq0qyuypqiZ7aL0RocWvX21PK6X3/1tm3nGPteWaT3+2Prt9X+fZGUwZyAjKfMxBYdhzEhowEaY+RpxyvvOsCUZOMkuGZmQWYw+JU3ln+pMBOFnUi0o4etBSPzZS1GgHmWvDwzEfOVnuMMv3ZEXyH9hLmxMHOOh+clR43qK4uZ9FYvfNDv/9GfejBzS1r+7Xa77V2kAb5tN62gLHDvkHZmFHEm/wkd7+/mdBi+/fiqdEjfALzdj5///Gef3+5vj3tv2zfffQvgw4dvCmH7He97jcbf399/+OGHP/zDP77126//+Ccf9g0Aukhn8DiLh1ki3G1vb2+ftg/7f/1f/Df/+//xv/2t//jfB/A3/rl/WuP9Z5/+9NRPrx/aYQ8A4/7+4eW29/750/txvmfiWmsSJGxY6Tn5qDyXA6kZ5fblLuILnVTAUvYkIjmO9EFAwsbMfCTnj5lywHF9LFPr+4wNv7wd7s4AczApkMR+Re1A2sPt/gYAf/CHv/jhh0//1F/9Jz/ccHz6k8YPALLvarhCTC9SppOZS9vB0w7jPsZgkS8t2bRWZysas4boIJsB1etJNg1EbFuv0LhTEdZF4pI3PCzUT1CDUBS584t977RvrIr5K5BBg8BdwVixJsvm3Vp7f/vUe69lr9l5nskgBHCcdwC3/RWAapDAzU5dkezlPK+NMS1dRr1uXwZFPaNYlqhtcUBi6kqk5SQr3ziauhL38BKh4Akwyh48Y2LX5icPovzYzWySlSKNpllP5w+w9U0MYwzzAShhK9xSCEOEIWxBOvwAcAxCe+G29SYf5CV/gMfj8fLy0vp2FSidhwZcWqrPYiGx/2IRKuuxF2ZiDqmGJCfgIi3DyzM34dlAgoLFCwa53kFyAkc44Tzqp23bpqruOI5jnwcaOblaRG19q/bSYQg/z+3l9mTpXW0xUdk35YPITF95IpCEuUnzJ+cs1jei4YmtucqL3D2PuKAnO7NUfO48UyqCmRqz4zzdNW829K2nheTQkdTDMrEHtdbyUliwjJQnqFYaa9qqI2KM0927sPQtc080HCDuTQg05esi0oLGGDzt6Et3rW6bJMeBpvogVBVM2R5fZ1413RBOX/UEbVCu5qYijLZtu9/v+bnVnzk/yUZ8u72kvH9qN5533MUaQDZMXZ0Tg1ARGoWqna6o1lrOmPJteooX/AkuXUxWD08PVmPxudjMAzDj7RedykPNjCBXYzlxrKrvOI5t25JAmCqJFJpxb0P9ekQvDU56SdY1lHaV/GVVdYzRICLiK/4GyM/fwngeKWOoetXr66HNZIfyI7DMoFxbirA+CceXEjwW8/Uq96DrJyySYSRJSVmFk6qC8kjnwPNPNrMcoq1LcC3S8yBaW9/1MdKTR8PrxVkMDiK63++QzRD+FIgFC3NERp43KiBr9rSd0Kg50UyVy/O5bkY8l/S2JCQLFp5AgYSvQp7ClrX7SSFhfQg23D2/zT3DyE46zdwhm7gUDgzwCA0f5IPHwY93AHS8bTo+bu3D/nL6oCwDTosgHtYihJhdH5qx0x5GhiCWjDcGMNTO83G7bZSZRCQAWmfh7kahluG4BW0xJ/KNRHo7joPKRvaFozbVyps0szPcqLVtovEMAaLe2lC9ngbXsZ1PyYZA8qlrjQOcWw0S3fs2oUYu/IVmh4XcY5lDu7SEa0aUqVRERHoE6Qgza1ufd3eonmYG8hXtQk2YhMxz7DYRQrlV8UYc4DPDBwwu0kgcdD8eKQxkyROYiSh71AzCc3eSDDqh9QwIS/qCC0ZTm2Yk8Ot2u5lZmlmWItvMdA6CmzR3Pc+TiGTr5DUPXISmRG14Rcl4hDn8z6ssl+x06lVDiJ3r5bJQn/2suwNnHu97b5MqADMztVV15KklUpnZtamh5571WsnA/DzPVSktpVh1NEQ5C1i9ZN6Sz0N1grfzV1gHeGe2oKWlKiD0LMxmc50UD/VTG8vLy4sxzjSKhkqjj/vHt7dP7th2AbDdthBWw+k4wG9ScbDEPbbNpZsjNHIA97J193uj1ns/3J9kg57ZOurzCsNQ8xlLtAYCnAMOz1GHfRn29ysx4GAIHJ7uzaxcudSDdaVxRBT3VVUznd1U18AmgxiF+xjDVKn1BPkwkCylfJOT8kKUzB4JPBMNMQd7zOxUn7J7CJcWNkISqx4cx3i4O3dmKWM2C6lqdrxl3Y+U821mhuAFm5hkr6F2zue72r9k1G3bS7jn46fnGRGvr69vb28Lq3k98vJRTllRa633bmSPx3vnfrgD2Dm2vZ2PAY/HeMxdeg8gCjVa0oMjbO9bFw6HuUprOfpRHSQ8VAOhVurc/fWWv/V5HOBiwoMpDCkU770XwzlL59aEeoZXzbKj7XtPSAF8NmCRCe0h0qTRjB/QHB7XNVxHrEymukkq/JGhzUIXaPm8U9G7GLz3PPuqEmqtbduWq/Nt62UeG8fTXFPs0ni83yPiw4ePbb89HudaheWZCCb2aiaZxB3ff/9r9+HnoW+PO4Cf/fDLzrTvL0Rhqil0761xo9572zaKeH8ogDcOZrbHeRzjj3/6+xkPVvuBiK21H//6X/348eMkohMRjVBlNzqzzPz4zf7hw6+fP/7R++fjh0+ffvghALzs249+9H1/afcR2/46Iqu6/nYcH3/ym3/nv/zb//3/8D/+B//Rv/Ojv/ZjAD88fvj+R9v5PvYXaRI22X6q3oha29rejuMdAFSqe2caw1I9UZXdDBOJoGIfWT7kRx6++cxMhR7d72/ATQ9bT3KWO8w8idMYphHFSZLZJo3jgEfft9wqL0dVhPe9Azr0F/lfHhqqrbWbUht8+70//DMAv/vTn/8zv/mbf+2vf4z3n9K4314bgOM82vaSNevM08G+72OM1NC2nma0lGCI6kkUvbG7j+Oskdrwz8dbgZnqPPFEoqxyPx+zcRy4ITzjaKYu1Bwcj8cjz7314kfEcN2kr/be2Y8x9t4j4nEe2b03lvMcINq2m8vy5bGZmRsyGmD+aqmxPB7nmncs5VRy/VUjcaQJmksRaW975kRkgsnMAPLF+ktTAxH33s/HkVMPEXEvaKWZSZo+KFrj4aNv7aW/5st7HPdZ2OnKq6o0Shv7vul5Ak7U5mpXWmsWserjDJh4EkaD8pkxDaZGHPlAAXg8ztZvvTUKRYyyuUrrtAGNiB/3++utCibj/mvf/9of/8wJH3q7JWDl22+/FenDwg3Su/nMZdxeRHoZVOgvG2K2RENlno3o25Zu2OF2k80RFM+UIhER0Dm0SXvptHqn1uTD9uKeRk7v6QpR3fc+Q7hmX5o7JBIHrQwp7m1rgohzjN4aNckHTESY6PF4ANwJt57tystxjvM82XTJH8CNuVPEyPnyyoUpEgKuyilwdjHBTEHPwpeZ99YdHkzlalZvre2N930zrhniOM7i8BCeZEdEl+bmrrrdblUvSgfo7XHvvUNlqOdsNAfxrTVhWcrq1jcWccopB/JaOc9ztdNrYjvGiLB93ylou+2rD2fm2+2WwpDnLlpDVeGV4bZ+U3fXU0WkPClACspb5wgyHzX3MTqOQ/CkODdpAEyH6tl7772VFgZordsxtm2TAHV+fxz509EqiTQAACAASURBVDamNZZNMakN23v77uOH9/fH6+tr+Jy1dVnB8Dx5SfDYti2/2f1F3t50SRdVxxgn835hFXMwFbHuYrat77dLhMtUJdz6ltLNnGxlW+huiDJu5HP04fX189vbtm2CzKhyAG9vb8x8e9kxfIwz5dx9azk1k8aN+vl2HMeCqrLqAKh3yV1H45b0xMZ1fOUltzAxT2cucYQnk+Y8H/u+0/PNpcfjBNFQraQeovM8iPn19qI6zap7Y0HvnYJVlSHFo5kS5pzN5cVEjAQnn+e59b0+PSEitC7pQCn9PErzv+97jnvytd33PUAg2GnDAsC2sbSmZ4IS2yZ8Hvd8PG77q4hkwsyILL2cWVqDDTUrC1VAtv0lXVP8pIgUi+w8z94b8ZO2qKqm1UBWsLrb1pL7a9wl10VjxG27/eLtl9L68LPMOwwMYx18PPh4fwkD8M2tv4jgPM7H236rn6BFiKETN+EwN/UpLWGX5m4RpMVIg6mLdICbbHzj49TcPXCX3lsgen9JK6Wygc0NTNy3BgsrfjYJc4AzMz5xG+d5NiFpLSJUbUqBzEDm0bbO1Obon1prSEu4yHGOqn6R74UA0XtPZZ26jTFEaNu21aP23k2H8ESNeo0MUkWYB0sWY016Ugyki4U/GfkIIuqtRRgz8tK/H9b73oiGHuHlLCBAD2Xm4xit77kGA+lDRzhxbyJyng8APgBgb52I3Ex6D1lpTfWm9N6H18e195uP4TjXKlFATGwe5+PIKck8P3W4i8jrfsvT4DjuJPzhw4ec9G1bP4bOuU8RwVXP1jnLcncI03meAGf1xZRKz+itHccx8zuISFrLGL9gp7PI4s6JVZK2bVvebeO0/Py3fkvT8hzo0xhHru3r72JW9eM4UpUwidgRbhDemAAfM/Kqb32iTzztQwBacA6Rj+PoUl/iOc7eOwnIcBwHPF2WW0zUkQXyqKlzWKh4NsWeBqXIaOsgOvRMst7We5LpXl4+DMuYR5j0t8dpvA3wm/P48AqAP3w/TE91aV0dfurLbQOg92ML2VoLi0y0AUCNdGTcGN9u/fQ0FzsRLR33bIHRGktvAf7LJdT9fzfgmIuOHHhHRF5debBmhOSq2NYwolYWCzSSGp0IIspgOZ7d8wySlERzsVPrTTb2EJvkJGJu0h+Pw5nBtQ0Q5gARe8pBUqkVZUi5sh6wRtQe69LN/2A+XKix4GqykiZpjrqGekyvlHuKgb5sNq4bgNUFXdUH+dfxJvu++6gziyLnJpJ7S5vuei+VfzzrGLUEBCVabM0Ii56ctzhzAuRz1nscx3LvAwgvT+ACm69PJiLc/LpmX6vsojTVDBse3pgNAbUZWWSriwbPxJR4/mAekZ7PJhsVoCnckZq3+myb+PkYI+knW5YF4VBVucZ5EOV9nEdhMp9vt1tvTVXPxxERPotd06DpDIN5BWQAqf3bb6/yHT8eDwDn+cgC6H6/q2kNm031bqnZoajMeQeIa8nGAQaJdAD73r55/SCE27Z1KV29qzFzI2udB5U30iOImtxk79/4xw/jUAA/+9nP/vT//N2Xj/vrN7euPBKE/KbfffPdf/p3/qv//O/+d//Jf/a3/s2/+a/93h/8NoD+oj//9IvtRh5m4JSQwHhobCwfXl/u4z0bEhF4uLoHxMxIBEDP2XPRDZ9u7QXiWtdq6WhgIvLy8oEobJwXcGbllieHUqSKyHQMLW62u6qqo3rmp76D6fPnzy+vDfRo2wuAu9L9jO+++Ra6/c7v/qOf/tGfAfhn/8Zv/vXf+Ob97ad/5WYftm8e778EwLfbYkas1zPLwd77GGdEw9QfZ43+8vKi6qr5NaK1lkVtvqErAXdl91wP4tfXV2qiw6lWbfOa5ORRRPYAqV8g4QbmJqaVe2r2TGxNfHfyBzOxNeLUsVa+jRlg+semcjw3maZzAQgRSXPZ7XYrriFACAepaibdZjbEPEhzoPWF4av2eClfhKzE2avSZ5rmXFWLCiYwU9d83WQtUYeOXiYFW5c6ZkC6D8v1e+2pes8HY9u29U9eYwjmNLOPM0BOMILluIaCW/IImKl3Fnpkb9w/HIMsXk5rdxu3TQF07mZ2nnqM80U4WxdVR2WEYaXnXDN0/jL/yuhBIgohAEJw1JqLPHiCb6zQUenrbhNEkhSD3juHPp/M8xFE9Yc8yY4lwX0Kr/Jk7r2XGPf6ICEy4ZWZhwSQgSpFpF9yHl7yt7wBp45yzJhlAdGUq/C8jyLCEVfVj8McTk1SmU8F3fBr1lLR8xo3IrDYDDjLX2G4r07PUaZlEekvL6qaN4sVU5/d/DgGydLxhkdUWFo2zK2lkrgee/IJYXFy8mmVj8UxL5l3JHK1/LZmYUUYqW1hpW7D3c9zImbMjuPY9nYVr11zZ+rPTMmh21VINRvI/E6NiG14tklt23jJPSb2JVAy5m3bRHL3UBpVQzjBw+18/hU6Q20Sf7a+rzxhrk+XG2xRZoveN3c5VBFI5ZaVL8hCpVedT85KLp9rsJIq0KhNyZp9t9wbZ6p67+YesDEOM9v7tMenqARfGOPzE4gvo5rKIjRVRfWC2OSRQXrfIyIrgTxqSts5ZQLc20Zf3A7zBqzvsfee++339/dN+u12a8xj6JJsgEJEUuWUU5trofhsWgpnEFNpfyE+Eg2z87QxXWzSmrkH4Xa7nefRb/vW9rT9UupWHDzZukytNXLncZx/Xg9bqb2BS6lMjdivOt+JmfsyTguZOXqOBwZy2dPpZZirm7syR5E7zzPud9yP3XS3sdMAwGZKA6HAAQWnLyCJJjbhuYSWGxTmWVGCiAov1QQeY9hxvotIwSnl5u42FGA9U0iEiNjb3gQ+/PE4Nc5YITi9LTNd5cuoEziNWACXANlx6tn6lj/addhHHDm/u9JqqNg9bqrInS4kXxmfHL6vcusyCeHJ3CE6jkcErW4lgswyxaWiLeebW/QDd8dQAHu7MTVEUPBSgzZibq33/X4cqkq1UWivt27h4xjGfpHn6xhjmezGqEQhYYk1hm4dwP7ygvOwEUEgc8UzCyS8Cu/ne2rOAHmoalaJjqAgDTc3GiRS7NLb7ZWeGvkv6smCA8zXf2GSrtdKJWRzCTHMbCXUV/pFQFV17lPz3fyq8yUCPJqImQ09ShrDrbWGiTiZF2uCVNbvnjdLHUQlJ5x6/7e3N+k1jV0Cf5Azy7AcyD4xPfMrkdaaLCpQ0tzsiwDEFd/WGs/z1iqrwcw0xkTsfz7GQWHcx7ZpvwHgvqmIsgd3dSWP/MNdM3ElhLgR5zExVMc4XnqLqCyMuQ1NWY3TZLHUxecR0ACDfgUtKh5U5r1LlMIsC2b1UFrNSO92IGwAMYOpjYLy4mmte5kIXCqikjNOZI1IbKh5gFSoiP8Wqkey9ygWHC7L9HAE9S75TAShUZucm0UDJknHeczA+WlREZHpN19bNaq8bcol7JSRUwOXm7Qi8WYr+JUIPzcGFAiOkPYUszGGWtvERmGHfPh5HC/7q7oJ2rW+98o3pkSKMrNHclQz0mXSccjzx0zdgR+PlYzweIyt31aWHgk7ubtLtg1+sd6UfrxQqykIFJHUcxEKkxBB5i4iHr60HuBYJjcifIkOJyImj8KU/j/MvUusbVmWnvWPx1xr73POfcQrsxxZL2yjahkkkGwXYGwkaEHDICOELSQaQJMGwpIlJDp0QKKFEEg0kSwsIRnTwsgICdMArALRKNnOAperykVVRURmvO69Z++15njQGHOuvW9UiyIbGa1UxM1z7tlnrTnH4/+/nxORh1a62uxSWcNLxMv3y/DaFezX6/sErNIdVKZUB+A+rI8z1E1rReMY2uYhPvexYm0koCAKVSxnAdB1KU/xQ8vTRy8rE1cg177v++4ZiBEcGazFnVm01em3qgA4LauZhe2Ikt71YcgnIoQmCNHhAMwDJKxNdYmJt/3+z3xknm+v21dff+0UL16/AvBr//cP/+pf/Wu/8iv/21/8S//uv/Tn/sJv/u5vQUuY01d9THrOXMxC1wXA08tX+2V/925/c3l7Og9hKrGW6o1IpLG0BkB0pYgaViEoigRWVW/fR7LXtEEW3LHe/IgoB2CJBjPTPd1yOFRJlLgGc4igoaSmh4en6/UamQQ56mavpwZK0HZ6/OrbZwDEH37wyQ8+/8o/+/yL3/3dt68/+BDAz/3g5cPyjMuuIrktzK8AJGn3nYkzo4hNALZtq/re3bLQ/cj69+b7ui7hITLiD0dUQmZ5NOw69tskLTw9u4ryRN8lk5u5F23n/aJEyMMSXPrgiCTiaQ/mxJGuwv5+ABixiJKQEhEKDwKINm2y22UQLjJZ9kkQCyCIOPN+vSBDDZqDuxlhNQ0uAROmTkpGQVBfa4ZkJyIimZIEHPWOi0ha0vSoDzl0DThKLpL7VJYSY6Qm3ZSWBQXwSJpD0vJ9eIDLpEOZQdONWGeRV8TSnWQ9md0q1aFGw0HUanoZ8HGepAC98EiyLClwLADa8vTtxpZnz7Pq6TvJZMwVu1DKbfUkJKZ5cQxnkbcR+R9ktHHMypmS6XBZ2r6rqtTnfzwPQkySVMzsAQUYOUCUxJTpNXtSRoQpl3aZRyklOfuUW8k7r9H9PrdvPkYBJs+g8EqkCBDuBt93kkmvXqJ8SbUY0Nbm/D3plrFdXP+p8RgiPq6Qo0jf9v10XoYeqvfeYxoxvD6Bm++D+L5cq5HrMUcI8IyjJssawVfR6gQQKxPUs15GEplPrEXwAdoevLQayOB45Eho9GKOpDmjmXkH7IeJnBnCGVkasSFj9Hh+fl60PT09eNgUOKCdykt0hCIjM1nmQmiyhw7PS6EJCxpbsg5KULIu8rz3+pPKRV6IEahw9A+RUSGlXnle0xLCRFJ6n0n1nkV5ZJgN/isxBaHmRzGBkUg2N1mW+9TwAc8dPIcCbIxoEhImSgQHYs840HM1izjy7ypoRphH/mtTAGtb/a7wuUU1cZ1kYbYvM80BNUor1g/H0apVrPcMJhx6fXdX4rizogQoiWu4X+slzGmFjBhvmHlNZ5S5LBiZHmEzCQ6EDLdMZ9IDWlzI9s1z3/uyDG1O7S5rt3zsqEZhPBuzA796AxkmjZo2EAgPjOi5EjrlqBRt+lxk1EgyTXiUSRUmnQzHzXGp9RHG2KrWJJluHgZkJjfKHJyK0hnFCAlyOA+UXCl1aUBUxk/FDsllYeFEGtsOAJd3ctkeup/DT2GNKwarJ/VOPWEqTVMBtCRhCCciywq33+KxUKDcY50aTJwDaOURtWtBHxPM1iQya+xymIC2fu22nU4Nd1kYBbKoESUAbo0p3RMeM4UTyTTfDo8bXoTcncGqy8FrB7ySBymRQT26DCpErZUSEbfOlphK1gdiDAAzEijieKTg0CIxkbiHRw3sbtM9IghxImfuDbRMYdWB33EFygxYKaIViy5NhZcEhV1FUVrpxnKteNR0hIf10kuT1GM/YrNlBrIxc1TpIxJHqNxsjmqmX2BOjFlwho9RHU/QZoVCEFHRggM5Bsw1vZaJTUwoF0KFh6GGSjmIyFQeAjqPapHKn+KRGWOtEiMJLiudd6xBw5KI6l64K9WoPl0cqnMDFlVVFjq0bDXJKjxPwpVZZ4rViFUOGmMRIBzX6zXTVdndVNd617ttJIu7r9pGYJAlZsw5DXXt/Wadkjln4QROCHoax9GzYhwLnNvWgxiqADbApaWufHo8Pb3+KmZeFQmVjTaVgNrdRt84QeFJIzDiCB9QVQZ53uVsUGXND0RVYRxAEZ4BSozC76drwGFmRCnEhe1Mum2fgu4mczO5oCxefjd7OqyGSUEkOnF0QllolvJy16O2UKsoZOJkkTp4o4d7l3YiYZ7cuCjtI1iFGQPlnUimqBomIgdq/phtASBS0qAxj+TkHDKHLMEqkU52A91Tc4/7UkgtLqNxuRtwDP7oLWMp78uCsd+iivG4w08w+9yWH2VozVVqIXak8bnt1TMw40iPKBrwXebI4X9OZl2WpUroe+NMoecGzch98PzaWqJKj167YhGpMhDTY8LJFXQRY2Q5kmhYgEy3yLsB3WBwBAJDRJURRfkAOKsmqTETYt+2ZVERdvcKPCOi2i3eE2syb/5nZn54epxyU2JOpkbCJRYtus5QDfjuEXc6BV9Al+s3vlGpzhoizJrqw9Np303HRAkPjRq1yX0GgIenDzwyo0QxkZkjdtT7qnQ1D3fiFGUAjZUZkdn7VTRGw8zDRODRzcDUyh3SluVnXn304vXDl99+s/UdwMPTw9Or5d/+d/6tf+Kf/ON//W/8d68/PD+8YABPL+WDDx9260+Pjwy7XJ4BXOIiEFkfzotGboI+SvzwyIiksIxhuezlNa0DEnNS63BiZ6Y7udZxyjPA5fMf+klQZLcetSe6n3l7RO+9KqOyutQSoByG49UguOdyfvKMN9+8e/nBzwFwf/XZF9cffbX/nR/++i/+Q3/kH/6lTwEw/8j2r5/WZd929oXlBMBh7q4qtw3z1ExO6nsScU4buVkngpDcODiZg/lCeicTkPtJZVXjQQj3bpZJTco26Udbwlyv7SxwOSFELCNiU1q9ku69fGoFZzpWiOAoPPOBGPTInDoC5jH4mBj8sDsH49G4ZlJE7nu/tUmZDGjjY/1WWTCjGOI8NLeW2Wi9mRHn9NArt5u5no2qg3nm6ozjtzZOS4sI9zERU0ZrzWyH53RsHAECWUS9A8JXv46appX//57KfJSkACQRUcAtAnTypEPSQMRgUtldaHkJwPD09tr2fuL28vHxVXIDYO6sy7KcyC0A3+3YWg+ezxSf/cT/OSYsvSc8qijBnZQJBFXadgsbdsJ1bZnZI32340xdtA3FRAIxlgdUYT5Jjjh+hsr9KwfQDQN7ry5kzqHAQMAznGfu9b3LckgkJ37b3blpeEQZ/Y9Sh6kxH6qce7dOTTzDe8QtkOIO+XRLuJgPJ3HOBxXYr9eDEXA8EmZuZpmhqsXgQCDcI6KJLqd1CISZPZITHuGZPD8ZZcmxAL6bOdIYr4zeCDcBJvgmup13PifhXsExIsOkks6FucTntWjI47SpH/ZwTDD0gKqOE3jI1K0kZZmpTUG0LOg2JrbuXmJYAd0HhdTfsPfuyNZa5Tr5yANm98xwnRIVz4gMR4bfuBXHVetTrnJwl++1qEc7zTyi0OYfLngNHdKw2rHzHWDieCq+g2Qaxy+z9X4XxIj0MTJn5qU15qngyOpKKegmecsYWJ8jHOE7ORcHEO0oVqsnva/cDlHbkQHvU3BeS77DruvmKlzZMUzL0F9YXK/XAVgFDzHObNF776qc2Y4x6GE0qO3OvvcD2BE4vIRu4cmyrqtwlIrK3RsrMq3383Iau5OZNCTShDhyVDib9ehJSq01UapTvbA19aLfg1pqrpzBR4gmEXGBkyMtI71C9pDhvQdliFRkhgF4++7CzI0Dvadd8noFcLJ4pHi1il47pS2lnmhkIhndPMPmWwsuNRplCuhepMOlQSAOmgA2x75f5XSqX99YLNEInfFurbXUNk9aRAQtuioti1ShGzlYlYfUBQAr0m0EmszJjSQzx5yZHm50FmkVpXf3yEmE08z+w5FtxUNXOs+RUY1P6llQ5LEAnLWNTJ543Yyc2d1jZgse+WVjTIbkmoZ7tyyIiTDNEYln1qztdDoBXA9Mj6TEqqucyfwicxDWVCOstiARsSyn2S/0yGTRGyhn30/MYwzRVGaIWEnheCzAcXBnRIQTO2KzPlKZsrR+mVELbBmYs3Es1Hs3ltYxLjo6wiy5/PyEwsEco+SBPjAjSm1ch2pEYU0wBfJa3+V62cvCiRmDfAQPh/sR5Zi3XDw9Ut6AGH+b2QPRREdXyLq7H0d1zt6tzIxjYHqXcTva4XqSROrnOhRkU5V8FG00tlCZ2rR+QZOWi0wHcxOVh+bSTBTAtx2mDafHOD2GtENiUzxoYiYBYTjXRYSHSCPBRGUgQDZakuAjML3k7XzowXlKipjBIIOlV/zoT2GKSjqKFFj+jLnDTE5hGZi5HHV/RHByMOuABB+7gtK7evKwz0VWdjClI6IkYUPFLSLaWs4UscMEeHw2McakROmsqqK+z/qYRtR3RoCoeGNtjDMrzbiAwIMrXGRdEEBZU4PKGyof6VgfVB0GGQqrG9cQIpTpyuQePMfgY56COVKZ8+cAKUu3vemNsHU+n3v3JnqbgA92cDhu80RZWua4aGkCckur6eEisu+WmU0XAN32fbuu6xoWAOexjfTITKdAHGs6msw9T1DQqABU5/K/vEVVGCUBHIXn5sNkRczITM6guTZPd4AiwO+D2SZxuvTbGEIs4sYxtQaz1CABuPcinMX0s8wAT6qirQPoI+cOBJemNeCwqk6YQON2qXOkarLMXWNj5jZoW+HhME/0Mh2OFABgFSGVTB3fYn9mcHp0N6JUkZoaXPb96dUTwViSGZkGwMlKJCoeLTCU6qAUgNUDDVm26o8/+vizz7/Y+7tXH7/+4utv/8pf+a8A/Ct//s/+xb/0rz1vX//g08fHl9/v3evY+vx3vvri9755/cEjbFlPq/AKQFtE7tftcr1sy6KZCkBJ3UvJyRlSW+vLtjNACSWW2tuP/S8XWeo9cY0MacxyWpHDcdY9pgKTm7Z4X1nNRIisa3IR3Z4vozuaRpUqIzzz2oNkleXF87sTAJHXv/Ebf/fv/toP/8Qv/8lPf/A9lQ2A9edV0C9XduZ1rdAZkqjY2kwQ4faGilyvl4hgYTOrl3FZlkrzSYe7HXpgkbYsSwbdVb0HG4mZ1LMXv2tZ1MsgzDmRaSXlJRUa9O8RvCopmuCIUCbM/TDQKiIkQPUOx8hid5pKs/qv5kbEgeAkJsKwS9Ttkmm3Zq9exwrwIl4qZmKsmIq2xSMVsvduedvkE8Z7l3O5GiALVBBS1Eqq0lBIbj1IeRDmhPQIQjoqjPvhQKUgMEhZh6mYUpg9EBHF4ilNOyLrTx6chzAPux0atdhsy3p57gyAGmZuFREJBcEMQTjtzqSvATzv54u/2Py0nF6ynsoD4u7gqKGt2ZDgsQpRKZQ8p2+R8ZMZdNQy4KBXMGPVJiN6LSZs0hMEhFJLNz/WsBAw0j0ROolR42MvMLDjpA2AUcQI0yyN4hgZI+K8rLeMQL4J7JlZlUnmL62uY6ptWRxJHTGFcjQQVcjM5+3qEQQoscp4DlmImHhE59DRkFQEo3lnRlgxz4r8XfuuG13ylogEHlvBUh1TRIZ1n7LLzEyuhLLRBt8QXWZBGZ5jU5JDqzTE3qPkE8i4y8Ly1rEnsoevTaZqgO4rjYECnbJQEamD0eewT2V59fKDtkj32LZrbUFJ+M27tw+n9XAcjPmUKg1nx/RyjqiHEmJYph++NlX2EbSJWn9Zt9Jblo3oZv2onbAwV4fMfGMoEg0u6RGfMecahVTHd8NQZ4UD6jB3r6TK2dtnTbUq0jBnjFQEhXnJ9UFRJ5Io1yFzr02ICOtO022KWbXnXJUdv9nDYyuipHJ93u4OMSrT2vG+TuQrwi3mLrvxkBYeZvXj7PKM8BRUTup8HzMz83w+L8tSDVjh6esaVZVCRUQaMhsrs/bEvnUAvndmYdamq+jR/CAJ5nE6n91dGNPAVPHtNWfx3veCpxKRsBJRwI7xa3FvhJiUSxdYI4WRVCecPvIgSDQyQSTCBF7Hil1KQ1cnwYyrLB7QcA3X4328k+4BGhvXSEdyEChACcqosyjNrZtQSmMKt20HsAoxUgXRr9ieZd8APES8YHpIIewMG2VhgsMVxCRsNLAalMQsjPp2oKH2L28HEYhFiGy0kXk+nyPteu1EtJT2VorX1r3voJjxHzEI2ULaGiauaJpuYqrVZ7w9QphFp4uiyI6Ry9LofUGmiEaSmTFm9VsvUeSIfZ0ZqyRMiJoa0PR9R7cSWWSCwNMmOUauFtssXVHwY1X1MCAy7MB51mk7CZfz4MohqD9OMmKG4Pn6rLIwa7ECtq1z03U5J5wY1jcAGYZaD1e6GHMOubQXVVylqXJd1BEIjEB0Mus5yM01rK501DiGsDVGjCSiceczsupt5kD6EQ0x04dKGT47wXDrmTZob2MBk8pMnAE0ERv9aUV0277vzGhtracuWEZTknwkOY7mDmBIAdpxYMyn2v0eJUtE1dVLm0Snesq8R4S71Ssm2mrXTsLm3msHMKe9CR3iUSApk4IE63mxSx+NY4mEx5mWyFQ5YMZzQ0/D92HpVH4i3GDMfERV1mgmBcA313e9PenDo8nSA6f1DGCP4+9iEUGepb09iRZQNiJJdWKrkwVlsfEgHyESI05m/qIPuV7wmFyBf3J7o5/YgGMKH2KOeodMhYknSCnvZQ4CGSq4HJgGIlGSEIvgw57f+9AjICgDLFSMa6MRiVe382Fbysy2aiT8TsIaSeS+JaR8aAXvrQit37fcuLX0hyyfB3FTpAjee72uhbGNCGaqUqOCz2pZevQz1ZObWaFifn98fb4fNpiUROLubUb3MQmr5G5B+E6GGUYKA+VsMsuLUj9L5jS1ovBRrW8ekbVk7r2XgqP3zrdhXmIKGe6N8a21yh/Z951EyorGQPi47YOIwqbRh5FEae6DrMHl1AGoUqxzpNMBWIjAECGRdWg1+VaoRlmT5iSVmUY8hN0jlPk+/AJjAE0RFBG6tPl8ikeYZdL4IkqVVemllcg5WCmFQrqflgVAETrrSzGj9/18ftyLcWAdYBEQ6WFjpzThFpxIZ+Z15cIsZYRvz0opi2bGtu01ZJF1FVFhYmIvqnwYufKCRq1LPLx+BPCjL37vD33/k//zV/+P//Iv//U/96/+y3/mT/8xAC+etp//xVdff/Mt6zc/+NknQnu+7ACeHtqXX/7oqy+/+eKLL0Tjww9fAvjkex+sp5ft9ACE79u8sMUHs4ojRzqLthNTMpISTMmgAbaiAWI9Rm/3UPeaCxwgicr1zLg94XXqi0ixAKH3SQAAIABJREFU1+phrrmbECVTuKdHTnGTJ3jRzCXi1bdfG4C//bf/93fXy5/85X/sez9zfjjvX37xDwC8fqIFsrmr6jt7E+pH6VBvbkyad3URA23Due/X+rm0rSUJnlru+0HG3Ngw32XKjH9u+KiJ0B/pmCUUV2HKDC/WYN12xazptlmE0Mhyg4CFVZe6G0rKsa7rEJYSZWOZw8oITyDcLV1khomTl8y0YJMly89ETGDl9Nnd/SB3ZtQIE5XCZLyvh8q8i3Ip5UhSiUdue/X55COryuQD31PTir0IFxNG4GamLB79PoWqnKHFczmaveO5ut+W3BVCOKJ/kKStsmA4Qktbi3BQLy2emXqcEA8Anrdz0EunJ25P3XwmyAiRFDg9ZvuUM3Z8wHlyipbp/++NeW/krKpBwHyXAz9+UzTa6WmvG3uCbbt4jjUaiV73fWD8PcKdEwRpa/0ImQmEk7CS5OB/Jx1hLhEH3HdON1qYE0mRpIKJU5hG3OctA36kUoHmQF+Qlh4ETkDuxhMzh/Xe5EIYoCKpJjdHyVjjCQunKUD4zjN5yAxrghiRuY8sPYhk5oihDez7vk1nuJIQjSeqEosjcUQAjpS++voj+7x8QSOHMyiScreOSPDUPNb6wj0iiOkgjx4/492NP+BQR/IXgPBbesgxXhzvoPu+7+vSclZ+0ymTM12tDpliH7rtjPCp7w1VJWItLclUYt6ymeo3UmalQsIzSVOZf4dKBK/zYe/9IPO/FwM0/KpxaDfu86oOGY4w7jHwFblV0toaCgRjPPaJ78TQHP/UN+29HxZoxhjVOXL6OBGBwydPAGEkOsX0e/V9OzacEd+VCM0a43av5U1jO7bRhSadIxWSlCML70ZzqxvE+7osve+ZJtJGjLF5Jq3rEp7CtM9pUbGeSqzBnHdrWD4+hAEZvfsw77QtysFg8kgEWt1xoG3vGbaoXK+7EJa11f9zv+4Zm7S1Cfq1V5VYH4L1nnSEoYzOLcPT53cEhOfJARqrbDMfuhJuJMBYYECV02rP5xRUoV3h2a/E4O35nFlulAfEOSn7lSMqwrUKJHdjxUlPGZaH/VMYDHipTIdANCLSDUmQSBmZuMLUVK/XvXQrE8Wyp9VmlNP6bMJDVEnKx0crT8lG+aogJaPM+XRlUiQ4xuGGOaiYD9W0gswcHzNr0g4baKGshlVKtRSaJTsKQFBziBiRRiUAz5uKZgbpEYKS3ivGRGRZR3P+nezq+naFG28qPUqO5hTvBb4UfYww5kHIFF2U2KJHurmVcoqZF9Wg27q37FoVFJUeBouRo+wpTVStOLSTulDZVcdEYBB5DhfNzL2WpmUkZGZEtVojnBhwnobOeUEMGBCPwFk+6hPKW+NQwJGbwoVu6bMznJ5qDFgriFqrzwWzivihN1FiYlBkHyiWKBaGB/Z9L9V/QSaIKpLJpwARmUo0XJbhg1uPGbOS6VVR1ncFovetycJDhVMuhCHWpzGMfu98QCTkBpqsRQcJs8xBQzLCI7CbudKmAmDbnR8XfXjovFBQXSu0W6nyfXA8YBS1QdFp52HKWhft6QxQQEiJxltwqL2Gy7L6nTGOLss6kn76BhxH0Vz54MITRENRsVMlMlI67gwhIkQFAjgAWSAqmhLMIlL9RoTDB9PI3QWDpLCuS0xOzaJjnWO2h0FV924RUQektLpoA2YyqVRlxpvLx1mUQCgdSVlVsczNWmZFmd4J9DDHjj6sHDPVr7A0iATdNJaUCPPKhbkFOPd+1EB2n7jJEECIzfYDZdd7B5OFs+qMaM0csxdmHvPbzXaU8D5T8raGyEwGg6TpeuwomHVZhFmJQrXVbWRmoIosikMaExGsVPPL3azNlFbv3XyPGqbzkChTJiQZRMGUianZubm+028o7jE25ombqdTbytaOBCKP+wzeuztEkoj6PublIm1ZTky38NrfBw/Lmjc2piBYBA9aCBxJQo708F6+njomijw0rb2j1EA2IhHdzL0Wf0CtqEACknLxzV16zTb3SIJZna/KqZxALJMuUKO0lWhhthQKiqJdOZUoPTLN4s03PwbwcGpvvv7sv/1v/vL/8it/85f/1B/90//UPw5gfYF3b35rXZNg795+/uLVh0Q7gA8+aK8//CDx0Zdff/v119/++Ms3AP6fz75al8ePPv7kww9ePp4ehUvdR/u+u/eBYdB6DHYQKCPTzY1yyOEijGaI6ez6MNcBYd1EZCyCkyAiTXsvd8WUdCG67QpWFZ7XRikGPYm5LpVJ6qVIzjfvrrS9/r9+7XMA377pf+wf/aVPf/5E9I1v7876BoD4OV0WXcHxvP/4dG4A2FeGmpmIxIwZKn2QVgwKxYG1c/eKDyw2VFUGZm42tPpDLzUrTpFWO/1ZQ2QVuCISFJamcwzt7hTOzD08BnOLenfzEppyCXlG1qOPRKlJHp0BxkQZeafAh6r28EEIqUx7DmIiziqExstITBAiHmOmalZ7xNyFevQYu19i4dZ0AsnfwxlmUoBI+H5oWyvcwzbCVL6V2uOPSeyYw879w6RJIT08YW6IIEEcLT3QI5jbIYo+LKyTHNnuVaz1X+uX6+6n8wPAgYbUeuIyHLQRJ0vbelf56JvnSsxd+fy6ySsLRXaiW21X1pBCfc/VEJW6kI5gC/wELuEaitVydAzTCaNWmRK0Gro5AemZTpQq44XrZt1cVWWRCKtdCjP1NE5qouzHKgVCSUIkxIm5gXS4BQjCaV7g37vd0dgQHlCW4/WpmmtainDoEA/DQlvX6JZu93nCBWTatk1EbiaCCWJUpNAMmOe6tgauaezbCUGopRPPvxYnOFFHdyZGVNOwD8A9RHjfrCaA69poEjTKUDKsVCO5vKCY40EqfdmxIStj+jFniQw6oLzVfiORucgyy6FpErpDgNe0hThPpxPzuu9bfa/Hx8eSbh09Rt28dfLc41oKYsIH5kxqGu7mHUS+R9BQGayt1YhzOPZnXT6WohXlazbIGhWSm15jdp5ke8/SX4xkuptIdgC8Jw7Ms+jR7yHb61efnhFMGpEp/h2Gy41D6UgQg4gz4eNvzsxNCtzGzD4uBWKRJlqEgql9ooFeHkOcUUtkPUdMebTFQGM9zDsqQrgNocYzzDK1cpjgKI0RMNSqYa8Y5t77vmcxcTOTuLTxccsEzRSQuUeSSJsEDc6kcGzWkxcaB5oxoKq9m7sjY9AKiUSXkiIWOOM7dq2SZB29KwVkWNKGFj69tOzsJa2jMa1zLrk/wi37BkCrS6zuK4PHb2Fi7IDgnGvqEnTMUJV5yBCIUZd4Zo6TBAhmSvdt74lQJIA3P/4c1+fHtZFdlofzgxCAE2FB2rYlEHPHyQkJZoOCx94fAGdk9vB0Z+Qq2karFoIhcnAMTU0SLpfNbGeS1oSn1EKIzw+nCJCgzwKeVaJ+/oic/dGAx+EA6mNk7dU82Wvw4/MNlZp/AaNSKsFjOBg3fpxU4R7u7kzJTe1abUiJKoLqtJ5ZZiQYZMGSJNYBnhyMSBClNp3NwsbMi0rE7eiYkUztXv+fw+BTjowsFUwSBdzCwutOn1gWBMLcjJaBdJ3tcTThEJaBaYKIgDXdrAeQQQP95RGizcPcc8RChZu7LM3Dj5RucBH/S3dFpWhwHtJCEfLC2mA055npNeCcs2gqSndCpUIN5kSoIAmRfduPSsb3XiQ+UG7bVm/60hqB3OrNvfn+Fl1670murfndWh2D/8oBLsnI/OQJTLexS6bIIV4IEAPYrUO0FGTIYzqGzJQ25hFWTABdtMnet/SQWCbxvUwAmTUWj6gmoi7KGihHDHE7UXoho0ciUEXbOiWSsK7rhpE0Ct2gurm/88680G4A2GxhDuZOmZTMI/TDzFnIx6Jm9P6RRpDxyDLrOJ+TmImSmTNsRiaXb2IokvBTyOBoop5hCcpIEA8DAsK66pIeHscyvvxnTswkkjGanyl9jEjPxL7bgbxWbcVQQIxn5bo9q6oKInPbLgeRXpjTvLC3lRyxjCX8DnPvXaur5Gq5iZQzqHi8IYMYMZBU8+QWqFn3PpLwVAVA04UrIpEFdyLj2acHkY7LgIlYiGiRxcXvcRvDTIX3wlmIAYplWSqCq2ZERSo2O4x6pVgnwWjmh0fLk7iMPW7gxsKTfdB3r3GAo8KTwMzrehOVHCV7zsP8Fuzinglpysw62SG44wGwtqThcUlyLb0zDWTMFJJ51V6kLHO7S0QUGWmxRfk4hrW+JDZZF/L4Nw8PT9fr2957a+vpvAIIX+pItQzLOLAvYAUjIw8pspmlEDOzUGutFMjV/dZ0+Z4Ca0jr/byeSuVbG6FaVW7b7hbXvN5kRyNJpyZ1HcDShCiJU2vqEVany7JoZlq3y96JhseVmXOPve/I0gUogAZhWcCtW/Ten56eAMiS/+F//B/993/jb/4n//m/9/N/+PvX/jkA7sp0ofAIrKtsly9qMijSLlsnXl6/ah98+IPLswP48qu3b9/1H33+1d//e79xWqjOscfHx5IKPzyelkVPpzKznEAEjsSeYEFCS1Hpnlb7kgyEV+lj1ZQvTWNuLa59J5L1dGqqCfd+nctG8m4uaLKMP3ntT+dl3/cIkDRi8sPEoOc3V/v8i3df/t7fb+0RwJ/44//Ix5+sff9t8Buh7eVZAOyXbWmPnti2y/lhNd8AND1RcN8umUsSqmM/nU6ZuW0baLBXSsNFwkQqdIQX7iO0QZWlZVLvnuSV4ia3FUovjy6IOFmIlmUFArVEA8z2vV/XpqIiPoYOFmHhPWhVBaIK80XZkfu+R1hrQ+kgpYegRBbHd5jYK1WrR5nPo/pVDZAIIc284Dc1vVIRgB0elm04jT0ziRXpJQap57C6L5VlLGOHsoTAVNOfIzrYHRYOA5HdmHyZFUTvSKEY+VeeMpB+lHCfLRxrO/CWIkozqIIZoEGAuZUC1YCq3vyuR4I63TZmIrJvVxATGsCRpeNdwA7u4Iz01s7PX1ZLtS76Mmjd9n5SyWlNJwkigXAp648TaSh3cnqma9X8B5py5HtasxJSjLdG6LbPB1PUx5LZLTP9LKUxmUutJI70JPPKLBtmfkpmwdq0X/Y66mtRJSpggtMcVg5NhGQBfQ+HYkQEVCjHjPMI2mCIlQ94j5vXaa7OcjI4KASRaY7GUxwdHJSINpgTcghRCSxAQGj6a5IQmV74PSozP4SUiYmJpwgCgAUYI9nn9khkNfBJCO8ZaTLZkD7do7qMBEeq1csct1IKgLCIPjRBEV5GIQ93uJk9ns9FpJooH2ZmpQoWkSkFIiLy8AgT5poa993bqdEMJj8EAmaWOdQrObPnSjX5eD5dLz3igDRnwZC85I0+lDj77qfTqTyDJco4naTvGZGOELqpKkrMU/Csre9Rd5APt46A+m5jC9UkanxGTNPrWpCLSjg6nLH1Cu++h3tGDOLJmIMvwjB3Dy8OXhMagk6HRSzn8/FGlG8xzRP5HhfDI2noZUq4ocowqpyaOaqGsJY15vAkcVBSbbdvCZQMmN1UeDc7TB5Hyq2f8X5UCGm2H3tfZq0Qks16m7AM5oHZzoh5StC2bevpQXVxy30wDigiuu+qbLZXddG7O0XFvg6Smh0awKNIG1y5I2P4ziAFM69QzPP5THTA2vh8WqrOP6m4+xFYI6oCFm0evdjzhICUqIAP00daZozoaJLAZMxZZkTuvhWgasApiakg4ubaeO/X8hMyhW3X6+Udg5ZVAHz6sAb3p9Pan/sjQmueHm4ZLBnmaVbzIGYWODwierEGxkunlBVqRMK6+FYXMZNwG8DjLH6EhT8+nntnJlqWJfqQAjkiCdt2WU4r35be7uGRrmOHn1X7VdBEjCk9AejhRNS0QuW8ZpRuDvKNyKMz6arLkeqB5GWpuzUOex2o9Pss0zYiNKbGQcXeiuqBWVuWYY/5btXKwmw9aVz0qLi3gpoVxHT4qjB4uXPWHGM2ySS4J6nh+CJIZtWpyxsfjwgHeh1ozGzb7qxCh/BzmpfTCx1FKjw+w9y27XReSrdQCqPYw8xpupWPaWVhkKc2fwxoAPKy/oEpo6kAsO5AMIgzI8eBQJScdL1eszXhyVwjASsRSHjbtiMyabMOhGoL+LZdHyrDqLUM9O4ReeNiZIrItm3Zk0TuPy5jwGJdliHWsNisCzlLY0b1cTVCqrNvaDiKT0xakMS+O9KOv1jN2d32dK+VbFNhWZ/fvksis1E6YvoLlcUTW/Z66iqLt+SKR7zXIQgden/z26yNybtfImo3XmrWbuGUy9rYCondpEkukn3fI+TYE9xBYXhqnAr/lHsmE0hmBFjh/gTpmTHQfhSlu2RSTA/XT1mKyhaycjTeyTJ8JVmhY8jnjBAnSqZeD2vmQiyg625JJMtaj3X33cwQuflICGPi88MZ4MvbdyJtXdeyhJFwpPUetWUZA3sPd9quzyytSasXu29XIoo0uC9CM3yehaUmJsx6Pi+V1FWQMdbq4mOuEH1hqrzFQugCCKtBgHpw5CAFFkaIJDPicn13XtbhHXNaZNmvvfrqGJYwTqLdLJCqUvPXoArdzDQjGmtnEV0fzvDIDJKsnkqIiWjrLhARsWLtNK7xHUkdBGRT6GjhfevMmoTiSD89PW1bXxY199ieayhb4xJPG8GK6XPTkti6NtHWIuL67rn+/el0Ds/xQcHrV0ZhPTzTW2t3kSnatz2AjBu8zaxzjIZNqaY5aUWMI0pPndZES9u7sbYyN82fa4TmRAY4L30fyrRaqogkj3v6dF7Cy9Eq6WHlM+pGLO7euOmJt+mGrVaqEqqOkY4CFm49lFRZ4y61zm2AuNZFAXB4ziCYHGk1Up1tDVWXtfVtX5eH0tG8efPmfF4JoQ+n4hr2GFF21d68fX4D4H/+H/+n//qv/Q///n/wb/4z/9w//c3li25vAVy2rx+flsjYfY++L8tS96RFXxfZrm9lPYWZUAD45KPl+99/sV39629On3359l1PAM9fOVHu/Xq5/CjCyhl+flib8IcfvfqFX/xDYNtii+gAHp50e35zDXtoZ6Rn3wu/wxmnphGWHPWrWZaWkHfXjUMIWTmWkeCxyKJtt2oGRJe3z1cGmq6XffcUamcA6/nlFz9++5ufPX/7Jl6/fPiFH3wC4OWDR/+9hmv2vYpvAKfG7i7MTw8viL1nlRoB9OXUMA0adaMTQIgCHYlI7cuvg86T54WpQNHlKh4JkizK274fEuu2SCIsdgxoCzOIuWVPD+NjZwvXJEhAWVTdauZrzHxqi5Kswn2/ArhedhZ5WBcPNhu+WWSsS9u2jYmgVOtlEbn6tu07pbcmZnlqp3pur5fnh4cHBEWMjeu+Wer1dDqFGygdY8WNAWJgCqrzxN2XZSFw72ZmFAOsxcyEdMplYeteTC/KVNUmerlej1iyQO7RoaRNiAaZ3/veZBGVyfahueEpsjdnZp+nfSAv+2Vdz9u1I0cbjxzBt7v1ggEXLxJU5r0S0E29K6VnJ0RrJ4mC6vUakV/7t4+PL5637NcE8PThR7sBi4MsItflBIDESNjMI7ycTUezGoCMBXgJiT0jboXf/zdzCk2nSbq7EK/aqsDe973yQEDh6bXhaU1J4N0RdDo9ZOZluwKwIOiaYAtuSyudy/WyN9WmUpSY+uWel/PWu3evKvhw9qmqd0NAlYNQArRUsCiIVuZ978U+YGUi7hnFm+QmALbIxgJlDkSk9/Hib9etEVhWSpIcKQDB4Rbn02lkeYRNMEuWqbBOHgD7biBwWESoSGTlDVc9ICQcMa6wWmBbN3c/Alta45XZuoUbEa+q8x4PEKXA07v1dVi4nbLQvJ1IhtQoEVEEbsrAoVNjbo0dkRNJdMS4aEZaODF85I6RAKJ8ooURZhuA9WF1g5vV7mfQUpgzwyLKt1fcyZrwhe0Xd+shSzvVwtM3c0Nk8iLSajhpPZgXRyNOz7GZfN6uTc/bfl3XVVWfny9jpbG0fdtWXfd9Y6JXT0/1I7y7XkpofRhP4KGgNCeix9N5iM+Jfe9IWmS5WXozw1yZtS13gdwjKDNBy7qUcqeqKW3L27ffLrJoWyvRwgKZ3kSUiVSHZz7RRHa3mgHVuLOJ1Apsf353Op3KcNEzeu/pOzOvi27Pl3HaJ1MO8X8JIur5hHAbOadDvRsEVblcNxFJwWW/ltJtbcvSlrIcNpV6H836Zr1kE410wAgrzM4hJLDxLApxjGBBNo5yIyZBmgqx+U5MNfpPWHhYSFubdxNdTsPX4GYhqOxV5ynDaaTJPJzBJZLNYKEEuu+1TAawMhebOSJ40aVpNcyXvnukqnbbet/4tJZlOKNkK9loaFvMQrj1q0dEa0vtC83d06jpZtvjw3pqK4D92v1qSaHKrTGyr1SjhOfcLovtL5nPrZ0oATTb28KcHYu47SOqg0gYbrs0oUpaAcrYbJnE7I5peeP0gGU6J3MIKvXZC3JBUs9MeUtPy6LcQsK79RnPvJ7P7n7ZNlE5wo9qeyw0vC2XbT5ILJHJrLo0TBMBN1bVjLxsGyMqDaep7raRSN9MVPfJwm+rXi97d2BS2FUU5J5OgkR030sRlSBRIWpW+eSVVyJMutgYyozwo912TuiqJsZMewwW4kBtWCprYES31vJgEnDH6WUJKlICkBFT58RM/OLplQ0Jax2/IzjJY9N1APsCkEUjsVsfFPkgALuNeHtdWt7lkYtKeiwkQdSf95oUrqcn776wZoxhOo90H05EuNdWJstqm55Wq1baL8+1sjJLpoAnTWaQEEeiBnJE45mJRKYxMUR01bpQkKzE7j2SiNrSuArd3juTLMsSgTLxABASs1BVR5pZTXm0tUjzCFZs2ccGuiV7BnpGQLhPSkjGJLITk6zH0MF2jwiCVFBLDQKEYbYzodoZAPt1Y5W1rdZxWh7msjtqYjLUz+bUMLobGjAgkTa8z9ZVZdu2ZVnO58dhKmcRac+XLVnW08O7sV5ZMmihtoGEVFcBQAt7RneX4JZgyxoltrZeL8+1t7C91+t0Pp223oVbkuT0EWemNmZKilTiPsS/kiQgWKRv++l0+imEjKZbmrgJEaPcBaUg8r2DEo1iPuvIjBjbqoqXHVy00mUpHVE327aVHrt6oQMznunMLAy6Gz0qqTKdT+vutk2JNTVWVfOw3BOSY5yZcCRLMRGHRUWXiLA0WIiMPLaZ5CKtNYLsXscOzEJEVKV3vwXUFZ2TSFVVpGTqDHIEFdQ36GB5jvRZYXjFaI798LZdFm3ESTjm9B4RVF89+iwNj1KsemErrUcx/jLTvQeNxUVrbRgHuKAhN/y7u9eLejjeJ3wYh2WDmceqxKMme9wGxWNkR2cmjYRzcBCn9w6KIJ81kA7cIw9g352JMAg8JfPgkW/DFdWEYggMfz6xSAaZWTX/xMyQSMskP3RNTERSMvpDSWRmFUFKAdv3iSMdYuBycjN7fUox0OWtmCPHALh+0fcj7ZlGXCQwqnvZLfu+JyUtmpl97gA54Z6U2bsTyT6EZLGeX+x2fXo89W7FE9VlWdfTm8v13fUiq/yvf+tvAfjP/ov/9F//N/6FP/PP/qkvv/5Cz32ztwCeXpyRfVFtIlHgk8Knm2diPa1E3jOFh5hoae3c9OHhw48//XS3nPlHJKDM3PcRXni5XL744rMf/vA3f/hrf68t/NH3PvjZT78HYH14yStn7Nbhu594BcDkiGtT2WJI3UbvkcMfQYilnQBk7GZhbpnZ2npaFMC6LJz46sdfEgTUdHm5Pn0I4Hd+9PWv/p3f5vbyZ3/wC598cGJ/BmD7m9Oai1Bay3DInBxTuO+cQUQ21P5OWp64PGBydQHXcmMY5eqWSg54upt7hs3OVpg4zAIBUDutY+wdbhEMG3l4QLoQC2JM0xh0QOYK8JdmXjhIIEmYtAb5fd9pqI5rf+n11xurS4skpyy056A0sTOyg8s8VWy7ST0kKfTpkalm/Vo7fKIU0VJ7clNO7H1HemsyNgZGRzpXZULXAd5kSQpIZsXa1YMUR9hQudVKEdBzCqaIC9YBXZa7IzprzbXbeIlAgrTEbY+a5RTL9h3i4AENPph8I7u6dptFAqNMRoYnPFMJ6yBokJTse7O+bT18AcC0BtQqJp7UZugAgcFYlFlkPMnhSVy5MHcDjj84DCvo5odmUsHNoFgrygLLU9DkCiRlIJJFKOE+yWfMOQ2RezcdpHfKjMpZEKSM4IDITK/ZO0u9NZJMlEH1HYUosk61NE9CBmc2FZ0KfEcKCxCegyEeEc6BKKckHT7nVTQI4fMvVyUnKJn33SKMJqBKeK0pemZer7GcKqhIgUwuEH1pY4F0YmXmACKmcwpcDta6TFsb2LneTYUfH86XSw8aBqgbyAApRCWcnq4vSZQ16cadmWHVY0Q/VcduMEZMuy2Y1JHu3s1bW9ytVOJhqjJKiPpSl8tWSRM0rT6HIYiYMtM9rB4E9+LpEUHXJTP3/QrAYydKZknEvu+ItUbkUWgYgWQr5RUB7lGd3u53qcDudamV6ySOVNoyHHTTCbYY65YsG8PNu17a++MfAKoQweXShzuT5p4uIplA/LxdicqHjW33zK66sOpeq7wyr6Ga0kT6YDNVrTJhKCVxNhuchWVZQLn3XvrN2uKmh6Uvq+rYJBXnAP1Wdg1R8GG5OpTq9fb1cMzpMOuIQmcEiDxiyHOFqQhBTLq0KkK3baMIWRZNshwT22VpRh7p18vew+v9IqGM3H2T2k5Xwy/kzMUtcw+R4bBzn/TI2XwOYdE0mt14NCKiGpHJ5L3ve22bSImVeTmdS7fIY2nMJGBmSvLboRrJZVQhoizdU3AOZU0Wq35eEKB0X5YlQFNtHWOy7959h1/gVwDNtkViBVrs524LF4PDUHzu9AU5FcGelsSpQplp5eEiYebGSiodcZSpFdXIFOVSrPVYgi3CRhTrzAeFvH37lnkYMOMujvCoBO5f/NtZIVy9JZFQZvnaUgjBY1+KA5UsAAAgAElEQVQVgUhPy8h9j0ryMvf1xcIuoCO6NTPTfCfONs8Ej151+xBQE8/yIJKzJl5ERDEsD1LByyWTOLxzwiScEZ5Dqs0MkSagCHjfmbVGD8rEWvvdqDPwiG4l5iIEx4xwUqW3/coVCjGyzLPCJKVxYArKMgCmJJ/1cFneWmvM6Dbnzii1nTNTZggJVdRMkVyIhWFR5tuBBOJyGWV65og6Z2JBOh1smiq9et9muQnK8T+YwcQxw9eGBrPMRMKNSzie0zcTM0Q1mciPXPOB0q+FBN/tPjmjV4l0g7sDqmrhPhKXUwrRHYjwsrYlEacYEwUCLBP5VBdnUVFu3LcMCBbVCC8zdX2F4p6cTguM76hGGeHETkQqdLCWSIRIqDJ3hQG0MjAwR8S2bSUTMw5W7BEpLZC7E4CrOXs04rB8fn5++fhyAtHC3cOCa49eWTbbHp6qdOjZByMpmQ6QzXCyG3yYcA9dCakeltxw9N1/6gYcATe33snBzNgzxKZX4+ZtHi8GIsscOgnlkw9UcWJCrEJOx5WsqslkGZlUxVm4y7RVZORoIIlZxDPGqmUswMPMQFiWhT0n6h1UKGgeNzEAaWvdfHe5rQd7eORq30KeirCEG4D9pnQAVFVmqjMih2UOTmMSnwBERVVJyIyOxGz2wQkTYsKY1GK8t1S8QT0SrWZ8QASYa7K+MXOFXRf5gN6XeTNLgKDDJduaqGrNMm6uziiqYLn9h6eGVcqPQuP4GF82MgsUcHOOzaCTfB/RwszSlIgMI3O0gq9ogmAPIvp3OHyHhzADVChpH0bCSvD1cFU5WmsMdEcMuuqR2kDEJMW0r/+7qnL9a6L732Ox92tjzDpRwyyZGT4eyIOHdB81NwZtSzOzJIi0pGHdP6pYZbbdRdX6aAsfnl5sby7vdltPLbjXgmWPvNrGC1GL05MC+KO/9PN/9l/857//Mx/+zme//iCkLQFow+Vdz9TAeIxzgL10WZZv375FMngtUwkher8CBBLlZy75pEZELHySZel7vnvrAD7+8OM//As/l4TPPvvst3/7t3782VfvvtoA/Prpd773vY8/+fj14/khsJ24BsD97fObb57fLg+LBfYoXTFJvZJOBLLxzC+yKo9AxH17fgawP2PV9nhejZd3z5R6/vYbB/CrP/zssssf+fT1px89PpyQWwJo1Cif9+2yNjYbU63xVBCy7Nq1kcjgGq5UhtO4t/hojMseTzpf9uBMF21+sOJZhYVIveBJc72ABCOEmUmPoC4kekmrlJhpBiuU2RERabP5L4gdTffWBAdMKo2QHAJUpipBROSIgi63CB/JfMzjzydK81Uw45tjjgdAg4nu+e3CQHBGzKQu9jBVlSbDnDnu1PJ+e1hSbexniUuIpQkPjEllYxOIBTTJ+igl3KSc8lyVMY+U3IGIHnOqOjyJneIgTVUsVGaWN+eWfHYX1jh9AdkUXq1aWqKjvnkaRag0J+5mo2ZV4ZSIAGmklAfbAyJZKx9KT6/Hu8wLg5w9bgeWo036g24EMDkTNzBYKQfrEH5PIJkDdT4sbxggNDAVOD0jigUgPJpAZjRtPHIlSw5LJbMuHxxVJcZgJiRRTgs1c2UEZ6boeLjMooJsiCU9p18gj/y5e4Uzc91ceYTAFz+emVXYHUVfrjUmEXrA3bttkFNdTMxUeJmcetqK+jiwSsdRHxHcKux5KC4jYeE63psbVQSY4UYoqEo/rOk57+6Y7+26rqWyrgVmfVJ1gab1MjrPsRpDuDThiMBwNQ/XQxu9OQO47saiLMzMM0QcI2h3RJ3k4bLhwokygzWKEwAIqyirctlKtosPnkjhfYs4i9LPJ0ZmcBwlfmGG68WpCMmDKCbaRkxa+Hu/zTwSnEqr6OFOMu7K2WxQK1hAXYZ5MzrlkOHzUU0xS8lwmEorhyOVMUemzfgSgSit+UxjwaF7IqJlab13r2VP4Zk5vVvBeaZkOkoHGQMSM2jOBQG9J3RmpndX1e3aCbKs6wgV6ZaZLNx7J8LkbrYy+Mx7ZAbNjruHj0cuIogywru5I0uSpixECIYSm/XDj0PgmUcXzlTnsmfQyPCtG7xsDOpeDVbcllsMFvl/mXuXWN22687rPx5zrW/vfe7Djp24nLJj8igSkhAVLxGVqAYl6CCVBKKFRKsk6NAroEcDqWggVC06dBBIJRWINkggVQFCoqqBQBGloipKYifOo2xfx9fX5+y9v7XmHGPQGGPO7zs3LVI0bEWWfbK97z7fXmvO8fj/f//jOLkp41bEGkIqhyVfmwnMphy1QFlydT9JAgXNXlkh2tjCM5AnTbgZ1Ww2WEA2xszLVG6qmkQhG0NGB7BjPEk8MHi4jEOsDvlhbmbMEK26yzyFs2NjVRHWyHVRQnW9D5FKLc2HreLuLFm21ZxnYkUCRGpG2U9N57atERFkqvd1294v4eQ9ZnY9JLMcHRYJUMlKAM5MGV20PsOUEjLp8tylvLeJNtEFthNaa7M5u7dzwWs+d6hmR0rzq3MEqSIZrdq4gWZJnGYtYiLuZkSV9kCMqFhOysl20fRh7ubhGc+RfUo3Two4F/Afw4wjRERFO3p9SrHWWZU46TkpayxCo3alVZ/kixAxPO4hIEuxcbvwgmsKjADPzT83XWVRTk45Ne/mEwh6I6aXWk33XE8ubFZOchcvci5ZY54qwjTrxHkUFxAQt7OCCv+5huzZugSDZuwpwpDMlNRvzb8nIZBLicJMTX8Zz2GcLQ4VkRBt2ix9drmv8txHBgmFjxSUsZBHmtRJQKrsvgBqt78pzwn1tm2J0UVU4cXMwdK2/Qw+iY6cgb55lDdP1JrCodvLy8u9wqCOdKYcAxFYoE23gC/WrIgmMDHKNHFL5EwIKxFnM6tZspIys+t7PeCPy4Dj8viIGK7QTcHBwzP6TyL3kh6RpOG4j4cZY4DkcwOFouJ76ZpUN2Yeo88tTYKaosxoHsMsRs/lFVjOcUCFpXzsHnA3FhAzbqB4Ck4SEyeQ5maRYs50AKLauOZ0Y7hH9OEVe54t7sw6vg04zOrnj9l4VKNPBahb0UE1ZrMaG5eKJCqtlpl52aJ9bcVjDHs/P0zdMbpNdAVTIBEoRA4sZPRwj0UAXj9tnr+991s85CwiM3U7j7e1rsnhh1tkYRE3jS7f0g24/mRekFjulRUheU91XmfZ5/48Tegx3/wg9HFQCBE1kfmpEgUExB43kFgEbJY0PN2wpExKJMzRWt1/mQc513UOh/OtM5RNswyaxMeiS6rqbfR4d6Sur0zGft5Cw2JxUt2dgqQ1c48xbH7UYmdsaoy3x5kJ0g+Xx09+8ElwfPbZD/6b/+5v/uV//V8D8Ff+nX/78cP29vkHbz7ewa+BAeD5+bq3h4wz6L2vezErbsmqRygFnAC5+Rg+/EURD7sCIKXRHTgkLqqNn3Kv+Nyv58Pj09e/+lM/+42vPb88f/rppwC+850/+tZv//6PfvD2/MpXP3hsrqkJB+sDifQYI1CnaxAxSYAowo1SNpeHIrtIggRyqMxk8nqNQfTmw698duhvffMPAHzvj9/+0i/+/Ne++qH4i78elxYANonra4cN3i8ZDzIviBlxOkGCxAKPxH1V/ZzdyO2Kcmam6UkGEVMQUdOdyyCyIsZ5ZXl4DFBmIWMVUqgRYbLrBFRZuUxKIhaDCBI8J9kqOfXIDPaYYYT5X1ViWBrxHrY9X6UZ8Tg1VlQtR2I+ZULai8RMvKCALFDetm0bY1h42xTA0QcTLpct3F9fnzO4p21bERmYdWtEMpGHlCAQd8f8YTItIifuYxTKkgLKQsJFIx/zA6/iFUTcWkLXZkZ9Jv0RVrzzDUspdf07qpRfYNGVSbty8iJwt39zOIKsggOTSURougFNRFJlDbAbjFhU+hkV3c23E3JhO4U0F+Tu9LmIhz8dDGsevxYB4kCtum8t2eLAzwjhnG1LQSKjElwYFCABjG7DBbNwM+YMY2a7IZuICInHZMyUomF6QwyYLYmyEIFEyAM3Cu8c7yjLljlcOXpzJwcR5fouCKMitG9lYrZNoJQhx9KspLRkjBhjtG0rRZ8PZQWTewgoY7BsRC45SrmdXo7gEaMJj4H7MzmjUl5e6NbDzweoHjwqVnsC7KNu4RmNTC4ygXlUuTk2oY0qYgkKywpYjIMyKvJlBpSqavLuhxO3emg1Z6keFp6hYDMVhQM2Mitl8nqJMwOazt5X2VP4SBCCmGXYK4BGQpKxzSGiFTrmw6FNJdvI5MapSri31m50rTIryXJl1uTu/aCf9Xus3kykNY4oo5CZmbFWn/deWF4SH/Z9T81IMtGUOVGaypwGd4rhMEoUCopO5TGE1d3Muru04uyU5jypW6V+F+HKQLE8A1d8gCOcJi0Ft5CgzCxZmA8PDzMK4UgJHK/QA75B9GuRBrO40ZrqBdOmbDiOYxDv2lIVfxwHCYhDJc2Aqe6JJtpao2Lg+Pz+lIg+InFHgeEcXOvsPCa5CpypPI0Zk5l02RG+pUt3wjJyBHyeZ5ap2eVTesNyXyXk6X2hNCwA5nbXYOehKqLEnB2scwgLzOHETLlFS1i0w4RChRDeCAB2NxldYHt08hPp2miP4QOWGpu6ximczDeWMMNM+kjSc87cRbj0LCuaGuQBd8opj+YgKJjzXhg5Iun7w5aV+X3c+0rnWZdsAo9X+k9iGPM0JiZEHle1oCaSTMRowlFjhPSp8uyNY8GhIqfDd+UiCPI+x2FdbUGJyol7cG9W6aVmurNGuvtD28boqSgIMEVQYvCEMQv7EYbhUZPlenGIw0chhFsrTnC6CXLnz8Q+BzdO4AgPEtGgO5yU13Q1G7ScGjsgKRSfC2NhtjHIo6iYM1TVzLpZt0EqC8BnuAtJWKjvSaCkuzoh4eseRgDJTIOMEmTV9TQHHKuNQWCs/ARmYfbJ/ddtmxlpDHA4BQcmUDnTZBOFUrPvmulW3nOlfIbD3NyVhKVZCZ+YJpebKGhmXBIRwwFZx1HeOyzo3eomrkaMmMVGHONwE+EG4CIsLO4UYfeDmHyM1zdcB/g5jiKbUNXDThgRJnz1+PT1eE3V/4c/IZen13OcFg/7LYlmCvcyid7LrsVlsEis4bCeeBQL50bhTjzHTMxjjBLfzw9tnti+aGs/dgOOo59nWA93DBKmbhjJR6VNtPJ7KNWnaGB41UwgzBehZpDZKObN0VpjFTNzGPFkNwPEmco5JwCF7AchRHXk1Su3RZ95H2bqNW+g+keGRydUbF7EuN3NUWNJAEah2sDkpQSlOWkLC2dCTEaOu+X428Y5IpK2NSksFfAWVN9YicxHrpw9oh9n7thba5zp7XOqKUgQqbkZJvpuXm+UIqtZQm1eFWCuSqb221KFRVMBFQB6H8waYyQVX+m2NyZw9nBrUZz/k5TD5fijcu/m/5Ew3SYelUo9HCnZBVzCbYCZ2z5H5oFkGb6/S3EA7FFReIKZ7EvKzYYRobXShXYb4a4q4+w+S0YKJjJQvopqfgJQkkrDCtq05QQ6ZjhzODxV01P2CUb5fonzsndzjnBw5hdWXGIVweWiKf+UQaSxSMDcC/dQdxhTRLDA4W3b0z/86sf2dHn37p37+ODpDYC354/+x7/9P7wcz//Cr/+zP/MLX/niV54APH7wMUtHi32nbn6c16wXHUFgJt33C3gdZKOP43LZk6OX1ExmTTPLGBbxKv2s9RfcRti4iux75sNDh79a70c30hYRX/nyGwA/9aVf+LVf/uW/87//3d/4jf/7Z3/mG1/96Z8CwNvFhQLXwDUwqj8lNIKwY4bmzBX9MIz0bkwkxCWimWzb9rHZwzd/51vXowP4xX/ql37yy29ofCrx7qIsPgAcx1XJtsfH7K6jcnmyIDMCuXlmCO9bCx+eYm9MVxRy/1teaJu74IlJ5372rSXvGec4zWLfd6II6+n2yqwQRHJXTKZ0UJWDElqfBv2cpCgTmYMZwjTrngqFp4igJRqaaz8LH56vcLTMn86X9o7lObn54SnSHUs/ectfIL+LBXF381iBvp0QrclMOqg5RlYbs7GmivVyCqRthCPWgQCHkxsxYGNlWBZj2XNTUeeeJkDLHDDWLd+v8zy3bWNm+IioYCczS1k5aSNgRf8BHkQZ5wwpJSc8gz9VdLZkYcCoqHIq0YUIE0tI8s+ktaYtRQ3n8AttQrw5ejY/KskOHLmKyQeBE58ay1bAlSn3pw9s98/lxd5ppEuZm8j1e08LBRADScalmfbkEYDmfi/dUh7ug0Du3t3OntfoNn/YNShDeD6GYCIEKFb6piAYcGcao99grhmLwCFcKykBJR3AmSr+DrAID092kd9V4alqdw+ioBXNMFMhSHh/5HSj9HM0ZSIOt5gOakiuAdzciTiJDA6wcQRI4KgJy8aSqUzdzpRGuOO9YXSkXSZbGiLm8HCKGuwAQKIKQpRVKyPwtZ99dMC3vTbkXMJjcbdeDvikeCEbsZ5DOK/Ze2MZ4Wn+qt0K4OTpfjJYbvjy6aKgAA0HgsJRNh0EuYHCLdxvFWcmv7lH7lHquRoGjhjmfUTOg1hWQm1EDKvOX5UozcLuuu13ilrM7NVSKlSIKYIiKzGfkFERlkTSzgX1THycT3hinpl5gMHiw90d3LOl2SSpjhRuuK0qIsLch0jNHpkpg9YSpTxnFui9j3AOqDSzXoOAmkNzcFCkigjj7DkeBpOQpmWDjBA+hgupSuHhfVjmDsF933d3O0bPsQWrpI6j967JXwNHWO/dkLrA8i8hxsqNLXDYSNsKKUt4yY4yC7zyqtyYy76bKeHgDLisMsz6MAvGUuLUuJKEH1tLZ0SeqDI/RHcXzXFHrZ2CMqmDGJV/5x4+G0eCTDBt2PAq8BhzixTZa0tuBerTRgiGD+s9zhcZPXecLULOq9C5SzCOww4AAUGAEYmoK8dQhBA/Pj6+vLwc/by0bY2lGAKG+Zj3WvmDARclDrbJxB4xRndOdTOvAL4hQqrNzPq4XZf7vr9cz+VgVWWuCtdTbDt740r6m+1sLFwiiEF+14w4Cbl54qVAkxgSjgxHn+JfjmQYr+M/UkzqqP5nWAjKoOTuNgaplmvcb2nNyZxmh89olRTCQ2iYsYjjlmZKlYBDc0keRgEtO8HCZ5Og3XKR8ghgSntg2A33WzcGzQyZSJphRKBCCamPqTckTRjwVPXPzzCNKw7lyhQv52lmv9XllbLssY7x26+MpkjBQxeecxgIPuq3lotqIszIj7TzLxlOvalVJE28SCVVgrH2tJlcA87pRDYLhGAhZh7diRPPCyUOqlkGyHnBvALDnOp/WN+WRcI84QZEIrdAN1yvR2tCqFEdqbbWiOO42vCevrvuLTG8lYA0k5LcgyI3dk1Eagtlp8FQyzhHhbzGa9gAv7BeVYY+ANiePnDV4zgR4l5QIY+BWpnyiuOcWDG2wPAgIVua3nmPLBNrhmOsFXsOONL+j0iPuK2c7x8nBocwE0mLRLUzS+Ni+9uc+rNQka5BMty6t9aCJGaSaNRM/RZ7viLHCwvsi7sp5nCEMlh08djTNufhFGUzq4B6grK4jxUHiBmoZrfBSm7Viiex+L1KPNwYzKyeYl0guuW9Pl12WH5IEYkovd3NelSsb17pJKIMkzSx3y0GXVUrMhC1i87pbwQbTKWV/5s1lSYI4q3l0Esounmd4EKqt0T39EnOgkYrnlP0GL21FnNAl8eHqua8eema3Pr0ChJzRXYH+b0eZB2apYOyuAnK89Mjm1kMsdYIOWik2X1x3fGexclqnSJi03akmG4m9mbvrCxGI+MeVpOVCYJriu/iAJuN/D3Owqjku0Sk1ERpWDoeuxC/O172S2s6pUAcueO6H4tObSot40NJPZlFZIzIqfYisW9pUcuekwsHcz366/P5hS9/tO/tf/lf/xaAv/nf/o3/8//6+7/6T//ZX/+Xf+2v/Lv/1mlXAMd41o36eOljnP01l+GtteNq4an6kdY0S5DkolgMgrhb+QXDskG2cTxdNrczn2ThUCVzQ1wJDkBbkFv4ECa3a7jbmal1LPz4F/7Ff/752n/7d37vN/7ePwTws3/uG1/+yS+8PP+xKnNc2cvcThg1w7pdEAwaTG7AIIl4AHCOB8ET+OHT779893t/+MO3n331G18H8Ge+8VPH6yfan9nfCW1ax2WXJsx8PXsu1QEY1ovmRFOeHLc8cyZdG+PUYqS8P/9k4shFahul833mlX9JFCq15grzMQLmjIqdVtWRtYinl/62np2nP9FtzhWebTzQzzNfRhaJ8GN0P53nu5C2WGaYGZhyizvGwHyJ3OJm2mS+XB4x0+kTk+buvZ9jZOvS0rCqHGF4vT4nBSm/MgKttZHqMyeuCXJ2tsKSoob3FAse5t3ptlTLn6dSdXP/NgNBBOZ+dxzQXYAofBWCdfozl5Yzj82Mvs5LIccTWeLEdIkssWgi/FLfv+SizHCicAKztlT44915pfZRa21EJMM+SZY2wi0onMJK6+HGwiD2Urb//4TlJgIsN2Nyd+WLsjubGd8kubGoEJKbfdTyCpEr35udNX+nNBeA+cyUBWMe4DHLDyJyswTCL3dD1tTjzqlebj6q3IoIGJUij6Yy4rZ+LG0OC3jd47OGdyVUL1wkS8rkP2FK/W0hDD1Y8u6OVKGobl7znDtDJZIQfIiIqi4HFjNrY+KWlKiy5MxoMMoZTk7eQ6qdcVqFF4DWyHKqFjWjdx95WYuQWzf39EBBcqmL/LSXHpiI9m1LO0oqHUhJc+4n9QV5WRo8AGJZa645PAhyyqllzzQc+KZQaU7o3RKPIpLq0BXWO01zeG9zUPd4+EqbvsW1ritMNwvnu3CglVK0oBIpvrheD0dMKXJLg9sy+9wP79zdzEUkT48xBuCXyxYio5/9SF6jigoTWR9jnCmgaK1ZKXOlREyrzAgQkcxcTHfvPtw9pRO3+JUIw9wYR2l27tfm6/zP3eO2baQqUx/KgLA0FrNuydad1VT+a4xxnqc+tEklpKenJ3j03tPKITNiw82ZZdcGYHBNjMZNu5E4DBhxhA+LTZNthAhiwYwLpXUeLO/A3Z6fyqxHq33FhK0age6SCmvjVvtk5nxa5vNAEW7wNFbzfKGIyDOENpMpyUWJTvOpRQ0S0Q1C43TvBjMq3AYacQMahXCk6tO8CykpE4XwWvIrBEqcfMRZNWV6uluYhZPc+5dLtnm/+iYiFnC8d/iI3tQT6/lf4uX1xK5gKWZWYpp57aiBGJVzpy53Arx4VLObyAvIzIhvmV/3e+n17OUe9xb/zJSXYPiYgDC6/+LpRvcESKz/rCIxgmK2+srmcEK4Dzd2i8mXIQ44lNMON6HvTZMQYcPug8my/P6c/zoiEGwjJheGMO/02xdMI4OIpJW9dAoB8riFFZb4I22t1LZNtxqpmNmaoMyzMM+uW850YCpbPWYQVbYt91rO92w+t/DmbLnvavi4Uz3cIjwiVfD3uwhS1WxZ3EaRJgQMzV9EGkgLecaqDBuezOBy2c/+h728/HllGyVoQfIwXn8J1Y05/V4jP+59exAh5mhtpV7mgej1e7tbNtFKWLnbqYiI+0CkqykKtKrSibu2/YOnzCuky2N3hradN/I7SE3JoKj8RyL5HqVqLCO6VvUbROc46H3Zfp7A+fwvSWB+8W0/9+M24DjHEU0ANrPwUFTWYyCk8BiJ26rayi2PaYlSxWFUcGt1Atm/LZ9nng4eNcHNNBGCRx1tuuw9o3doU22IAeA8e+99U2ZVMGfHHMt2nn7twA3glFqJqDSwlC2cuR9wLPKohRFxkinWOZRnrhITa3DFnSzMmEeJ/fKeOo4jj6phDrguzfsylfl0ecxfuDJThNX8gom0n8PdM2QotZMANW4RQUEwQHmexSPlEjRlVEGmyqeFzwy69Veo82jWx5YxghNQkiqUtVxcFpt5Pt6IgHQT3TGTZlnis2iWlOQY3JDugLzkboyceZhVNc9CkIKP8q3SvU0cVtZXZtJG6Ly9IvIi5HDqvSvdDDJVPdANbWtOJPT4+Bgc3S0jAyOgqqrMTmG4T6tO9+0NfMA53fTuNkbyz+rxyrf36Ac17edrRtJ2xLe//buf/v3v/09/67//O3/3/wDwMz/7E3/tr//VP//P/MpxPv/w9bu1ChUfYd1fmQRMm+4ZmrBvbxzUezezOAsHlzTHdBUps2ZcGWDWbeQKrmoN98HBlIwTeOQw5eU5jc2ZzsCNgSNpmi/vftTaB48PH37161/5R9/dAXz7H/3xp++OP/vVL4W/EJjxAoC9B3WnTBjkrRyHY9jhhFAlfQL/BADg45e3/O1v/tGn3/nOw4V/8ee+9vhxA9Bff/ci5xvpfliM19AkorcRflxPR8bS31Ra9TnP6dcMOiUCMa3YA2JmxTQQAjbVljWHcg/zNDGu6hARKhyF7wkglAmiyzHBIsNOUYXTFA9rCTuNYFl0ztfYo5r45T2flYRb0Ys3ncSpCCGNMCWe3gqYmQ9bcs2VtkNwhM2hIN/72wqyN4WOIJiZRyx3fa59YtZ3q2SkYPJAkLAs5Fj6wuBh/WzrpiUmRDg8HCQTd49Etqpshpt8vbUWw1hkqTTr5nNmZnN3WEpILKfeQhhZak9zaRTVbH1PqSqTAYqgXHsXWIAstcdETpz3wrFfKER+9KO33ZBqzw/loexpILdyW4U7USOCIHwuoZBrzvjTmEVXnU0lSk8YUPlW3jv6lrpnWkVq4hM34mCEZcgqVfpgLlgiYVZVx49wT1GbEGHW/c6cj1C9MrT+ajTxFrpA3hPzDF4v3pgFT9wdvxTVXt97jKftn+AWMKBO2izmU7hi7DmpTBxsloDEYlUFrggAMUxhYPBc6DmkPi6LMDvlrh2VGRBmqYb1cC/8e0a/d/dwXtyoiGBNRYMFogYcMUS2bVNGOGLYya5V2jBnUGKRS2eJzUgIoFgJRhOyk+avgmfn6eQRnCrkMv8AACAASURBVMTxG1rEwwOUOMuYaIBgltxtEEm6GEQZackCwdepV7y3JqosorygV6n9JCKWOfYNqn+GyBhnEjpXlgoCOgGu4MIBJDFtUYGOw4hSbkkTHMZEBCuRv4iSVJzq6B4OkLCqzObHh0fJD/mur0uLoLh7kuemyyCYReYQ1hBwYpYImHlqSks7n7KWoGGRUWJ7a2aW4oWY8cxU7reWq2Dcme1zaj5GJy3lXGstH/VwEG7Y47Zt7aLkGG4ZSKQUqm0MJxAlrQGQCHeKYLdxW37cColSPs0mQXKRHQiijFGcZY75sIzSrGgV92Fe6qYp6dWIsJEJx7Eo0aKCIAufvTQvklRKjtwDBbNHxmaPGGLzpyWKMPZIgvtU11DSE7ip7rtEYBypjGZWChmjE7z0504A8W3ChjUWPI4jIlrT2TtZ7vOH2wIWzh878CciJfPJz5WGzS9WVR+jl8+9FVB2+Hmeul9u2uVJmCIiFU6VZn2HPGnggRJJqYg7yJ04IvkKEy8YAYF4FGbLYkTEtikR9euxNN13Z6NCpg89FSsiLJXOm3fQ3rbzPGE1iF2rtUnQp1z0EpNRUPqaoCN8BjyD8jU3F4o0mVha9dwiIh2YKbUQYk/sIHh1R3RTziT+vyh3ky8n2dS8Z4EPF6E1PgMC5IEUP2SeJhxsMNFM90o3jTO5ijBudrM1oM86XlG1n4WJiDHnjKPntWKDhBOzsowzawdZWTlFHo0xBgWxSDAv+UCOcgoyPeMQ8kyfo6cZRo2SlhLJnUEvon77TBPJzqspXsBalKI2Yg63fc5lOAjYtq2EQpjxBdRJVJQChboIcuRvnOEEcxfw/WTHrI8xke0wIM7jIBLhSoByCSd9NT+F0S6ue/qIj2HuYGUftj/sALjztA6Eu1tEUpS6lZpuODRoTNNcylHy3fCpKcvxWYIUW5LRWyMii7R9YRK2fqwUHEwiEpI9edD0VUfJe+Hu3XJmDQWJc0RICO5sZverhjWwXH1stnAlVRDp7kWjvQtsG2YWEr13i0rx0Y2IKMz6YKntVZqeCe9JD+YsOCqa6kbYpn3fj9HzV5uWYAxKoRfPirtGqmYuhf+JkqnTvX+V+DYWFZEwP8+TKPK9IqLsideUa0ZbBkm5/mJCaKbWNNetaYI6pz92rnYNa0KWvVDc/M+WK4jtsqf0ZXm1lkjvjrdEd0PuciHi5rp9z3lLJMdxBIwX2osoGGZBZLSc/FmDFk65gKkpKk67d9aO69dUtKH6PWGxl7qNwl74rRafAD+REvgUKMRH9N7z49q2LedTZhYWoAIamRkJliM96X2NRETGGMdxPD28udfQAu/53J4en87zHOHrYF1WzDxw3f3S2vUYAHjTDx4un/7mD/7Lv/Ff7I/0n/xn/wGAP//P/apKPH24v/3RC/Q1R7rX60vbtDU5+1WEbeS91a7XM8AegygAzakzc4rtu5mJtH3nLGTH6ES079vonhePKgeZT/FnXodtYxGJcLJux+v28EAT60q79HG+Xn94edi/+tNfAvC7f/DdT77/6ePj009+4QkEysUmRgAEJxKG9OM1qc5yuZDKGfKj5/jhu88AvLw8f/qdl5fPnn/h61/7iS+0D98Y8TsAh/9wIzOzp4eLHXZcjwJ+EEdAdZs7udzLmofb6CuggSF+eyxLPZBi6p4irIwfmi9p3vFC+tpfU+kgkhX/SLxc9jmMip2o6swdwHkdtDFr7T3MbjH1qWl0SwKf3/kYpVBny53BtEy2Ba5zv6/n+I55DISqitxEZFMHPj7HiEknSO9HRFnxzYyFNr2EWc8QOUC3dp6nRZnblq/qZju7G8QAkWfp6pdqQgQYBSzMSwLa9u0cHZFBTlUArVdvfs91QhrMIZzLDZ/HlOjt/VoysbmjxprFKOO89iRekcHK0TMoTqJg1REefJhfAfTxusFg4+3bt8+v5749ANiUNxFV3TgGik9x7R3BJOQOd9hM8wP9qUJi/8SKm5hIJJsW6zfP1OIiLQ4UhfjdkChhdPlbuFwu6zFYRqphc5TcmgcIlB6MBYpfbbC7r/Ag5eRIywjT1vK9P88zzBdwqiKEzZ1SLZY/cLnAsszMScq0h0QR60ZkQtmygrojKW7BpUae/9+Q1i5bGZjXqmfqkno+hqkzz9qgbhCKMcpXX3DrGnDQcneGW5OavGeUIO4mSu7j+Rjkpo1lTgHCuvXRhbRpvqdNNwDctoiw4WZ2SxcicvcxzMz2tuWPfQ4rg7p7eBXurELT8nOP+jYzDgKsj6HKUlk2Gb96VMZDlT5eEYR5XMQSLvFSeubyc6pZa5+8hvI2zMzA0kQr8zq9JGOssIn8K6TYO/UyafGb8ofeNiG6808VFLY6iiwbALSmNvp5WkRsl8aeTexx2iCKliuEedCldDkLkozTztNm2/bebRGQbjwF8977Y9unswBp7qi+vT4symVwfgKT9kUbNafMWLGWFzco3AzkYW1rI8Yq5NLLwSxPT08ZU5XvxXEM8mDmdrkAUIIIA5sbBipmLtMx1lFfTcgYwyAUzKKckc9ZLtYkrvbZfGc8dApYRFHnOWPAE+kyL44xhsfwYYthpEswAoFhhJFHYpgsMX+RVAybm+R6YMozntwuYAynKHYmti0hNT3Q3US0PbyBYaSjx6KRkNF59o3H5bLVSKMU03cz37gD0oucNgC8vF4BXC5NSZ1uY7WcyyyOxk2zkzMX3AAWInKeJ89SvFhaCGa9XC7HeK8HXrK1OkBqjJ68L5KguAtHdnf44Ml2ydVtRChJ3sv1gtjp7syXfMHX+7VeSXcHVfbqUsDV+uSurk4Ga2vtc2AFO09mLr4YODEXrNqYzvOc0yu4mffBxKyysQDogu5mw3KXqTNcubLJMlyvphVTK5R4oIjlnYwpCFydTm5ibuEAU5ehqh6gZJTctTFg6mP4hFy7e8t2MsLdk/jr7hx0n2+1frmqauNWWt+YDvU63yhmY4zEW64CKf+wSgi6Z4tGaUNy2DzDcC6XC8iZIFJE0Qi4D/cchNIimM5uRVklLMdJfn+5J7IAwPXlOTNAmeFuOUwhDlUl9wgLVLZGotCYQ1WvR590YZIkz0X00XvvrbZrwcrE7MNBXgUnK+CDodJa29ITaiwWeD0tHtqwimfZZQOZ+ymk+6bf+973c5zEzJfLRUTdQVysn9bSQ8Dlb1jwJqIgzuCgZV1MW/T9hZ4GnzGVYj+OCg4IqYqFhQ3ZGkWdblLJFwGiJq2IvhFwZIj36H1xuVLr0uefzMAhTslTvjZZ2azn2N1Fb7eciliP6QvlWkGUT420SbYuY3g5FyJEdLvsWcMR6F6fWSk+FB7Ogajdhc2Rgbr7cZ6btvQ/DzvZgpnHOHvvOQpZTK+2aWqJb9RAIOk+YZWRTpmjQDmURd6d4fL4+Biw3vs2v5sNMx/MuoxMZUhzSpJ4wrSXJyX/uQ4Pj2EnAG3cz+umPM6j7ds8cGf71GQpGmrrW0wSrv3NXBK3fc/mcK58QbU6kJh57CABqLVmZroWR2bZtpVOJKtuClJBZElkZhYxcoZKwiRKFBbu8xLK0llI7G6bSpHKGomIVJGc5znG0VrT9BZ6TEFQmDtxopV8CnE3ixEIJr1TtJJNHtWKiBEClRTf4SXufffuXWtNiTODErPmZBF4MHNC1/JD+OSTT/72//Y//6V/9V/6q//hv7c/xa/86p8D8Pb1hyz47PnTwNku2zhOANsDA/768rrvez86GgNo2wPBzV1lEyEzO67XfD73vW2b5pmeill3UBiBzMe2b8XADwcFKw13s4LoKzdifnx4fH1+0VD0UoO3fedtN3TlIVK5kl/76kff/0R/6x/+5sOv/uIHHzSvdJbrB5cHDbKrEbiirbV97+0Vj08H9u9++vabv/U7AF5+1H/+Z37+57/+c1/6+EOlK+JTpVcAGx9hr02frseROeUAwO2yP3jQtZ8BpG1kjDPgSuwgN89/1rBYBfdwn601PTw9Bgyg1i7X6zV/C/vlEoX85G3btHRPyLNo37fjOJLIcByHbg+rvBjHALA9bCF8nKcNV932/XKTWkxhtjbOP/cxrtcrEV8uF9B0rzoxSyKHfFRhpGAR7r231va95V/hPM/Ei7pH9pAZwevu19cz4gZdryoqYpydiYQlz5PWmhBbHz4GEbUl9bQgYdWWTUXZI4Mbi7srizLnncrKAQ+PDz/88PX1NT/DbmP2V5UFUuMJEeFmZudxbNmCMr88v2y7elQeR/6zYnLaj36VCZpKyutxHOForc0iWM4iisuqq0Da2m4Ww3I/S3WhConoOUK1DYymDmDTiBivr2fvr9drf3x4M0eQXYK6+WXfk6in01eYqdN0C5D6xzGn3BSkhSfgacAG+nBEtFbGmSTFMFMMC+fWtoyjvp5n752EL60Nr9VomEW4UBs2xhh1tNpgTpiFOwpgkeYLJpkI+trJ9WFhDAarMFOaCLLD2bYt0lFBazrDl8veu/XeiWuUvG3bGN3dpKQDNZkiIlK5nlcG8iVllXEOM5etMVcY6vRYZes77p0vpW1wm04OO/uQ9mhmOelJn5GIwMfUdkwPFykRK7FsQhxWpo85Gcx6S6tcEyb3AR/DzhylPT09Idhh7969u1wu1OpyHMfJzHvbe+90d2OqKovm/H0p1ccY+77bwKef/TA/gY8+eLj2DnIRjeUPDxJRgajSGJlwEyX4ApiEJy21rK+GxoLW8sbMQtYjt21iZglsMjNVZhZ3O8+hbS9nFrOIBLH1wbUdQGYgtIyWm1NjO04ikq0x8znqCuMmTTmfSQS/v2NP3RkvyKi7rxi4cWRgIDbdQ8h9tDk3nRYqVKobKAt0Lccot11FaEWl5pyOMyLFqqWxBKWLqIiN4cX47BSR36f3nkcik+77PooR7gn0bU28j96HNOVskmdrmom/rdHZu8oGQFnLS2i+VhpMeHl52bZNRG1mCGb5MUZvwiK8lFk12naAXAtzCoMvq6DDPCNIWEF0nNdt001bHyeAxsQMC0fQCjJwdxCkaYRlLuHK0xnd81QPiJ9JrbqIkMdJdXFgMUFuYt5S1/o8vmBmVIHKcY6Rj/31PJo03h6yyTE/Boy0IzhXbiQMyiBkGmfP819E9n0HWHcKLnXkmw8/uPbzGGmAohVTSGT9OJUv274fx5F/LqJtkwyzzClBQkYhNB0hVDoabkQywkUK4Tk7T4hQYzEzhGdjubFywREhVGI69xFRGpxl5RMRkAi3c4w1dimmgFkA2sr5Pmep6N1E0Jp2G4tIOsZgIhsjS8q9bWl4iWGrg8gHOCLa5QFLXsFEiBFDLIeY8BxzGxQkxOgWTvullVGIWba6Q/s19zpt2zYk3deson+k5uCW0bFzLJijkH3flfQ4jmXDyS/OHX9myrk5iYRRwd1zCeZmdobow8MDpD7h3jsXRjfyzLxZROb8y+cky83OOY7J7U7tv81UtrZtvsZMY0SEgGC+Lu/szIfXPHHbdPGJYyZJLx0NgD6Ofd8FdJ49TdDbtnHT3i3ArbXsrcxcVXLjDky1YJDK1pjNe/eBCRu6PD5QZOcVBCoT7gyJcHcLT/uSqgSVn46Ya6AvS/hZ2+v7TjkbzON8nbGb2giPbQfE3FUvAN6d4wfHlR8+2t589NbVgwG8HhbmbjheXvXx8vbtWwBvn99+4xv/xOPjUx6Ax3RYR9D1euaw6TxHTPbReZ5pJFxi5zDvfQixqmZrUuAakfPsY4z98rBfLj9+A47lzxnGzDGPeGIafUwy+xSKB4zCCcmGfC+2Z87kbrv0+a987avn77ZtW2stwm6JgknfVQqwr4V/OM3T5DzPHLtE5MQu75NbHOkandLdpDAhZSRMwKhUwqytR06zxtnzNni8PMC8n1cKPOwXRyyYbXous/HIH2xy0XH7WGZdMMIzCG0aBS0TdpfZ7M6KVjzmctOE5yrHzJhun2pRkd93ITIzgywczO5+vV6LF023ELj7WUzAMEv82ufAUlUWN5Z3ugBQXl+Po3KqRbdGaEQpAPElQuH3dTQycfHLFJdXV0TAhCiTLyp0IMjpDjW/LHyZHQVE74NUbt/u/SXqTIIoQf6KJEyX775fuo/jOGavmLwC3rYtrZv1V50Gc0TUuf25mv5Ol6Sqr8cVQvu+N30AsL95/MNv//43v/Xbf/Ff+TXZz09/+D0AlzfNcWwttu3y7vlH+2VPKDE5SFi5kWribHyEp0gyMIa5j/zznCsdNeVdFwrW1mjY9DJUhhyCREUqbFJaWIwj3JhZ4VUBdHvFxiNOpl4J5oBedvr4Ef5T3/zWH3zj53/6S1/6GMA46eV4u0VoMAW9Xq8A9M3l8Ytf/6PPjt/9wz/+3ve+/2e++CUAv/Lr/6T62LU5vQZOH+cuALCHs+rpg6hJ2zCLz/MYJKIkTu9vwvPfPfLMbG0fY9hwCDFXoL1Z7X7HGKD8Jd4m7hHRRN3HLfphhh+tkcF6L/LPZ6gTHedpbhEYY8Cv06KSa1Xbdl1lkFfbSTm5mCJd7w64pSW60AmVyEXufr2eWaALsba21g4rNC51g+kjW5b1JIxm3nNEbFstQ86UAd/SGWAFjocXQH4RGcPMKmZvvqRjeMDDnOi8eRNASLJWZVrXqOV6HiKmsq1Rbwr0VIXrFJ4e0VyaiZDp/S5FSdPQmxCEygoZPTHAa51lCDgI3HRfSAhzmJ9m9rC9OYLce1pUAgY/W9s+/uijtvvT0yOAranBhYksxhjWx11eJt8bf/4xL8r3VlK45XHmDmSd8PO1LSPkYB/h1k+agMkcTDPzmO36kuHdJ874TExP0fFUF4VUcKxXELgZgHMMSCi3s/fVRQuI89cXQXemFTfjmLfJDBK4y3d4jz9bL84MO0QlwiKYPew8R22t14N9twsq/r1TnqIPqZhluKOPMqivQsLdaSqJl606qVwRSPt0frZBwkQ1K0T05AfZ4G3LrUhEhvhgdBNuJJI7AHfMi6kgJGOMpjXgmCXHDa2S5el5ntfXKxEeHh4eH6uMO45Dmt6DhEs/5Zgdt3MZ6XOE0fH+L9eykWC9e8ZyUZa/C0oQZgJEbk60qNTP4S7cqEgwdN8PtCzbcIOMLqVYNlcAKCPk+8hR5n0c2/rrL9KBuzOFCDOLmec9lRsd92gCVcmp1nn2Jpqt9IoFSX0oER29R2hyB1fpGIEwX4FxHhXUmv7U9CYg+qItMFE1n8FrdRGky1ZMZV1ks34fCZSLNxElygwymNmy5i69w4jYdCewgyI8LUhKFHbzCt1OquBShkU5YJJw7NlsBQiSL+/Ly/PDw+O+t9YUEWlHDQoHF4r/HkjBjTiSgrp8xL13GzciT+I8wexu5kbugqIS+h0GMyewJchiBKiB5lgT7i4TK0iszjFoA3BgwM892q6PJBtLAOjnVQi0dAp3k9/8T8Ps9Aor8QgwecTWWim3ctBHlA/hSsr4XEhK3cJsRBVMYOGpLTfEXYz1ffWNoi96opPp/gejUm0u4OJaYyy0jcyfR0RkPp+c752ZtW26tv0GSSm8VPaKc/NXVpQpOstdyy2scKV95QDSK/gmHJ4OEhaJ2LWlbY6GI0JZpEmTxEhDRB02xuCAiGjiPIPO6yHJW5tI1PBa7yW8f20TVbUotuH3Nu05WrbyVN4HnwFMgnsBnXDvHcXihKpyoJ+nm6uqFwaF6EbQ96WanwsATyrN2pQAeH19ba2tCqe6mFFIx5kL4Xl+0jTr3gaOzIVGorXcBctmZtfrS+99a+sETp2pANx0rwHiGKcdTPpwuawRzXsdAVPu587rVZgrFk+qIp35RykbrRvXwjMLprU2Zq4feaT6JBkPt4V6axF0HIeTJ18OAIWFZbY63FBInbZRZ9kfRR+ix8hJKKPJphuTRe/96z/zNQA//OwzVb1er72PrF1z69bavtRwS/tPQC7glzyyzrd5+q0fNSJE9XGXEe4Rz8/PP34DDnMbg2CNQXC4j5rNBEflNwoVzSiodo9mOTmjQtaVwVKD0GQrXE10ukEcixKqKkxpK3RtmmjhGOlDaUleTkFgWoPCrJ9DN11FQFLosghbmrRlWUdQBHK7mFh7FTELRGwlN3AP7PseNjgRz8nMpmAiJjBXzdr7IKCpejbJrPUSOm6DioU389roZrmTXzLMAoeIXB4uGcCzCMY8pV45MjDrrSlROIyCRJWnvOU8r0qlSl0VDAOiYqMTclSNLPUIVu6sWqCRJfA+gshFWq5T3J24MruJdE6mQQQ7TXZmEbYM04mwSI6HeYWWe81ofPaBAYDKeSEsPJXP5bSkDEZfmYeAoR4aMCAVXYEIQSrcyB0p8CGBD7MIeF+1eNR6aF7hi0cw58HMvEkLXtghxDTvTLt6cX087ObkDI1wDwOFCCcibcnh9m0LxvPzyx998h0A/+C3ftP7eH377GcXHZsygP76TDJ4p7dv3zLheHnOi2drD5f9MW2VEplH1ZlWb0s0CyYi+HCG5Odw3zKFYwzTJvlxMYvDu/VhjuA8c80QBmNn2YiDPJrWru1dPIea8lWsqxGAB3rz+MEXP7j85Hfe9N/9/e9//+0O4Ktf+UjMLK4fb5sdh8sG4NUffnD96O996w+Gf+GXfvkXv/50AtjOTxo9A/FCypenbp79G11lU+bLdhrCitHFaB6IhBHGkKiMd4HAiamBW+pKjsOC4ImQyC8q6b2ISJxn1Zc0c14DYd7tmBSqtGqsT5byNtgv2zhHAifcvTUFcI4+rLd9k03DKYKWcS27luyy5vWfL7wA7jFkYkqN2H3if1b5Yr7prplnwa1GIceZkAs3rG32lNf2Ep8XGH9QxQm1CM8wc03FOREHea8iLxBNmheuPJW4PB/68LAwvgPaBRGTMvLpWgUiVxYWUUys3VAmQtg4AuACmkbAztPWwT4dvpyzGREtRCBAFMoa8D76iEhgk7mF+95aa5fhddOPMdA9gkFuFiwp6zBhEIkPCndRf9gZwK5wdwV/8PC4bVFjQQYLE2KYbdpSj937yBN98Uf+pPH7/6OCQxbpory4VGiPAJlb/uE5KrS63lnrEcZCiPBus97iAI7ec1YLQHUPhI2RgbgZXaEsQc4En4NyTJi9ZoQIq7ZpF/WRJUljya41/76ttd67MgXnkQ/LS8oTLFsG9vAYY4gwHDHJeyJCXMGcqsrw3DRQrjeELOxx34sRczenFqrRZO+dVJewiGMDMJjMfIwQVabCPSBcCMKaXgRQxagwWIQjYOF2A2eBiESVSrpwb4k9Y4xgtLan5d7Mez+aXpgFAbDVjQkiCFPk9nUFiXlSZAuLATv6trdGHO5EyKvcu18uW5qD3G4WttzphQ9JqQiX7Z8ixqCsyI/jNffDIgJwEJt5HlPC3C3GGCAXqagkZgLCbKiqewQqVpCJRIkZ3YJCfBrHiHg6mMa9Th4MBG50RgoguO0pN1+DDACMyFlwE5W6WTzTcILJwpvXsazEXvQon6kHxXspVF4RZGfmDN0iY6h07slkA0+KhwQsMsU2bKbxbK0hPCwinEhL6zHi6KcoMzM0fYXo/cxgeffRbTAVegBEjRsRhUFJ2z5DGWsgmGt8WtRkc+82hnuxBoUzPUP1zobsbl6nrrLsWpLJjNsChcOTpQTg4eEhwl+PKx902baa7sGHZ/dO5Ledn7vnb1+E6RbFxfk+eETvvenjZMmPcGMmlbrvaCaC4b1jz4PSWqbSWoIVOaAiHhijUzCpVkA4x3E6OzXS4Vc7XjJIkTgc7OaMcmARMIZNUuTi0SCQFpEE6FiJvET27eJucN9UjuMseIaDiMkTWZIMRX49XltTYWUSy8PPgqjmETO0EswkQGSeJ8XZ61DNANzUUKw2Xqi5e9EoDJOAFDMAnoNijBr5ZIcC8pitcj6CRLJtGkGnjawlfCWJ1hNQahGYi2rkS0c+y+9QERYEkwSX9YYoR6RwM7Ni3g1vxEQqSgia+krvZgyS1oQ4r5U5LcpvMCq628DC277r3p5f3tXflpmFfWS3ktCgfLo8A68+Rx5I6hccQcvfkVnYZGagO1pTEaRdhXu/aVHn/uR2fBMoQUZyl5BSh48wKZmPKYtLvUZ9J695UKzOIjzCI8HGDCIySOZ+IRbVwomI2mXXfYthAK7HSYgEAL0c13x6VWV4uqDE5g7DzGrik2xap5F0fCXMyBUPmoMb9rAae/Ds79JSwCTMGxf9x7uBSZWkfIeSl757eaJvmCrMGFAHs5j76QHgJD5ATTZ3VdI9/afUkFY38gCsG4APP/ignwMRl/3Cwk1LdAMbSFwHr4y1zOIdBLIgWbezOyM4I3uDKxGc0o5NE0ptP3YDjvRDqLadaSAcYVIgpGLn5FmQo3EqagsRKUsFQTGTbLcV+o2xn4jw1BW39H0k5WGMnjqO0Y+0cKuoY5YpeXlHKffcbPQyZgMgqoE6afHwhLUu0phnTIqcw4UlepzXqxP2NxsqztcpcJxn0goAnP1k0LY18ujHmYlrDJKmzHz003rHPB/bvuX4nCLeVy9T6iIaBasC0Kwcwob1tY9yjzu8uWYzMIazEkPstKwi6hwQHuGEyCFAzOPGPdSJEVKLmsoKIdTi2mjm6lUVQXm72IotiLVuKk14hhBIydr5sl8ADI9cfDGLXjLIbaqOPRAhMkuNGsmb0Jyvzrawcb38QYWDUsAiKEJVez/zC1VbBdNEpu2kfjID7NxA6SMvT92+FyHVPGb0lBd2XVoTkRpI5b9vyntrvZ+YJikiJjh8jMlDUt7znMr42Ps1wb5tn3322f5wefP09MXrxwD+zb/8b3zx44//07/+1/7r/+o//4/+43//L/6lvwDgs88+ufYf6UbX/vrw5in7Us62mOV6HAARl7xINjE7YxKYcq43xxmSZl0PX4RxYlZY9Pl6CVi3jRtXAulsNSk8PSBhNg5WAsDqGw9wUPfotby1OEDPKvSVL3/4wUdPv/3t3wPwD/6fwfg0ZgAAIABJREFU3/uln/vp/YMvfPb8x/v2IPwA4KU/uj5ul5/49HufRrScLXA0d8uhinsX3ZpckI4ve1WRsDPAM7LHYHC3IPcY5FKLiEgkEgtazshIU9oNh6WVOTcGBhrDSBTmCdqsjB8Wj+FhOmNHCcEiY6RDrkoZYQk4SMBBTJlMNtxgYBCjnD6xKDPk++Nu1t3n2UM03JiIBSo8PDPDRw8gmFWFW64QVZqTFWhmGvdaEwj68CwNgrIqqwTuMkWTj5HgAPcISIJm/M3TB/kkjzEQxLIpsVfYmI3TWFVU8migu7CPzM5bS/o+g6IPG1u7xDK+UqL54Qs5DDzsFyI6R6fMks6SU+Uc3b3SLuMudAYezDJzKGFmw50Fm+6ZKDFHjWEw4LrgcK01Yg9n85qGAyAexBbBQk2IA936K4BxPZRjl4uqSC8Va4wePojYIxNpFQA75yKCwycyCLdIgz8FriqqVIo5STeU1CHCxhhJeVzjpNaagPOcTt5P4oFESKZufOnXZjWDio/MQlQJpGAyRHgNr6NOeGLhCBqjdK7StuRHPD1uLy8eS1m5N3MhJSJKqy2kclWj33wrmBOmlMrfCaxo27aqnn3qKylzSRgeMFuATABkwQHlGrmerzYAEXl82CeuG0K8PfDrC/JmWNGYqkQRo/fLZUsxR4U1ukcm0TTJrLHI0SYQlDEGCeqL8zxb022/OBV44jQj4q1dyFxYPRlI0+3PLK2xIXJRwMV2HX10AWkxdAmojLPWSn1gNkjTRo1cvhenI4pMCYTIzXLPhG3bfJzrQCBa+egEkNH6y9YP4xRUA24wgTgmFGA6KdJBGk5h5kazs13tHAUn7qL3wxf74A4O4aDz6MJNZkpRVuypM982xkSb0ybnwHEcEbRtm6f8YUTqp4joPK/Ze1wu+xgDBZlZ0M0cXnB3Y84UbUQ4OWevI6mVwC1Dl8ABBxe3HjHGOOGJokSWIgbSJmbmiGwSqj4WpsBxXrmpiGLRFoojkLlLNg/ejRlzYZNgWhqceW4R4LRBZSAHCwehu2WbFBHgJiwJxGZHTg3gYKZgMEm3Utyokmp7enrT++mTtWkWzBIemQ95AwbfiXpuCeOZeghytzFsbwRAlJiETUG3hdMYIwnl1TTPvtKd3P1Ic1d+AvBdJWCv3iPotKC8kpoyGoYHuV3hZwew7cLh3n2MsUzKTNTNnJAeQ6lggeh9JAjPzqO25k4BFxBLppKNAo6GB0hkS/Nf1kgCkfb/Mvc2MddmV3rWvX72fs55v5+qr+yy243bJm3o0CgkAokBEDJhAiMEKBIRoNAMUCYIBFKkFqNEghCkKIDEIEwQIMGEIcMIGKDAoEeIKKKTkG663f63y/V973vOefZeazFYaz/nVHuWFi1bslSyq+o773ueZ+/1c9/X3cEM0Yjw6QCGWTlxKJgKpcmRCMxsDY20VD+inMQ6w1SvAv7p6elyuWT6GAVlTOHkaK27xb7vGfKSn2qBWmiM27FFS6psyX6C8y1g5q5bRCitGX/WJ6pzTvOhmZawNFbbtqWck45AsQCzIMymMSTHpkKkWxfIvg+4a5ccBbetCbGA3PLPhxT4xt0S7y0AtIkhbvN2HVfAF8mF5n6bXsEZc44FLM/1fY7uUZuSSp1WcEqrUnS5EMcgCc7H+zpvjakxR7DtO1ND+c3sCAs4IA6VBUHIeyrpOcZsZtJ42sDK31XSTAfzcKI73CR5GBFh4QH0YrVGxR0S+QMru2kfY+zD+EgjQw6CmzlgFdgwpgWitUYkl+dLxtv11mzGGAMLOLjvLwBah8NgqENukeCV2hg3CuIj+ocPGRH7rJw1N9tvM5qcz2cGjdueL6yHRy4/OScd+RgwG0OCWI0tbdsv7juJsI4J5S1p0Ba47WPO2ZWgJEYAGrfbuJJKU71er6q9pZU4c9zCGKR6dyk6KJglLc00CoLOzCAOHHYEFhAyozeTHPTnbsBRAlQgB/MpJwbgwhJCHsucGcexmwwb5uKRHtEb1dTG7yPu5F+Uo2EsWsypN6ZYc7vYNnHIHRKxYgSEGK09mlm+mLCF5TohfQhFy9PF3Fsa8LJ0ywsJ91z3Y67cpKwiaSavIkxEiO8hHbzSEOpFDYuQQ0DlS+sVc849Syu3SCusmfXe7qSr0tPlJeN3o0e61BAlyQUkSrk0zXKzV0CmfWQAlccc8x6Gd+yul8NqjQIDSUxMMXPusda8k1dk4z2LaM6ZLQ0TzYh0xB/spWPAcQDhfvahesxmg8chZc9TO8OxPZyo3YF2x7/WQ0Sj2JnMjYuc/mCoOeLfHrWIGb65T/99nvnDruxeZMdUCzPCfPqqq0SE11rb4gtQwM8///zdu3fPz8+3l+sn794B+NH3f/Cn/uk/+a1f/mt/6a/+xX/nz/0n//qf/ecA/Il/4le/8ctfffflN+8++spPfvrDvhV/ft93FRBFa5rDBRBYyQcdK9wvsJcOdTYVMtomJZGd72G9keLB5H5nqymqXtyKaBLQmjBex1U6c7CHOJ3ARUR3XIX5en15df7kV77xNQDf/s4P/s7f/p2nV9vHH229ofsNwNXJzjdl/+EPvvNb53j9zXcAPtqaxisV9K2N6ebzshuArtq28/P1A3EqnFMofkuhe0ZNFgjWPYJGgLmxnNaSahDc3JxIpDXICjCb6YRfILqjSmeblSpyeNNyIRnFU6Pj1X6EeuY/fj6fRTRzM1dGClSFSIbtS16RPgLe+hORmI05r6USN3fKwEVK0VY2ri29r48SJwqIttaOs0xIHtUBy2sSB2uWMr1ifdqFT0s0qx2AtzCXlrac+wMvVOAeDyNqj541kESWfQc8lVhUgsHHK+b1NzfRoAUViui9n06n452Nh+bcImBoqr1LnUgoQ+9R0zRVzrilLxLpx5xSA0xGwnFgYTZHsJKSBo+8qpWkcWMIRggjfZRzGIBta601pqo4iUon5MQRf0D1xheV2CtbKZxigWVz/VvHVPmnUhbD51c6ZiRGKg0LqpkcYccJlsydvCwoNL+o/TZZSUSCa92eJRQz25wexBmombq81MG73662FHzgplWSmjlw0DTrXeAMVqwUgClxCPYPFTGIAI5MH1tWI4Iwc9REuVbNma4gxOZmZnHLqbHUjyXhjrHS4jt6kRq8JkcizMwUdnjUS/RLDnA5I5fSzR5if30FxhPAdCAzj2+c3BAUCv6ZYIEqJ8Yq8Q9DaEQ4FyKOuQSHoiRKeYBTAMI275kkeIh3FZHkuj2qrKlqibltTzkU2/c9glSIqPqZm9tYMjSiY+QdBxRlDD8Gjpn8i5ByTATfXS50JFNkkyJhRh6WC9sKPiPKAsNpzuTtgZezL6KYryvXY6HKiYQKEZ/RsyJNVXXNng5c/8p/wRc9L18I0cxfn6ACb5cGPGjtj+4c9DXRZubw5eQH54nqPlkkT1SHpxokRpnhD4PAnPaF+OGHf38sXWhJX6eDKRIhSUtnHj7DGzd3X2lTGR4fYx9u9tRaHJPUzNkBKMrcPsbMvsw9hCXZkNMHkHqTTBijI5wlHsyVOb0SucsJVXvNTYgBJy6F7F09LpIVYDiWEiFVsDHNJyK7ysbUMihDZIIAE6lWjZxtmvvsKCRq2MxBQZjHCrfMAlGILLmwywJGkUdCwGexKVkJ7j7z095taLmFD1sX5t3gliaXoGWoJMlFmTIxw6HVaLm5LbFxOrgBifIFRJQq5BHZmzjOCpJiJggzClZVWoSU37iIPppiEiqSbZESX0ei8dqhL36IJqRD5kxHeQG4+20MCaQ+DiteqkD+HuCVp0NMidaKzJDlglZ1sTHfvzxz4LzYB7fL9Xw+7zbNXY60RMARHjN1jlk7Ha0Wf9FttGQg9w7LEWAtUM+KKaAv9mJFK2cWSfLXHGNIz3ucjxMgj4Xj35zp7XfoGEBLLm1mR2BKcFRGEiCyIDVRCVLpT2fhsL3WD5xZyhQELedBJeDWm7VAVKCsD3nbDpvGjLL6+uN1X20O1ZS/BhbZOQmYFJ7RbWWfr1uS4xEX5W4UQV4+HyeNGCV/KIgBpbLPEbfbxQnbpnnw225zuki/mRvxZAYwDLKduHemPh0pvcknXxsH+fRx0vPh6Dlxb609sFGgqh4z/RAOrFQlItHrDDAJ6lCmcCFii6PBX0F1xMzEFIF9MSV/jgYcB76YIRmdQrir/Yky1PExiI5QPIZyGqehFxwWftAfcvRNRTN8wKeziEjmHiXg4iimA4+ZHnd/vrI4Qio/DIef0L2UP/mPjQgl6py5NfkT1f+lqrzGFuYJpp4JzjxiDpMMRBEicrvumTcwhqXbOIJ8TQ3MPb3nmfixPqq7BzcOw/S0JQMOVU12sS8zSUKTPBI4xGtjMOckCBOTssxlMsyrGgH3O/n/7qt0j4eTaM2h8iu8Z/umKjUVIAuXVTq6WJOUI1klXfU2I3hm2c7M5sk+KG9eWUAJlqfk0n96BC/GMkBaC2qxObFAyuujWlHIfKpI3icqQgEGMZMdYZ+ApowtfIxxiIGnW+qBS+SaSmCIO7vNrOOVMspocYYeILjuHjPgFnBm1pYflcyOxWcx7tfBLZ999lmpx/eRoq/v/953vvrVr/2Vv/Sf/+W/8h/9jf/1NwD8s//Mn/zap9/gbp/98Ee6bV4oe45wpiAlUYrFtw+3JsyhlhF5ywvq9WhV0ZfniNU4nze5C48tyurnUeJWlgZwBE3zTOxO9BF2YJ/CzayFN28KwGgPurZmbQ4a+2v+GMDXP3n3fTr98PPPv/vZZ4j56dMZwPUyv/3j/3uXp1/6xS//+Kc//uv/298F8Aufvv36Vz5+9cRf+fR1Ezvp/PD5DwA882CakKEsxBZrKCbEwhRkhCjJH1OQsnSmPkMvlwsA5rGdhFtLoWYKJcYY7r51TTiFiKTl4ZFZwILaqvkqvAisZRfcpynLGDfzQUTXxYJu3M32ui7DMkglwlny/bLDJ8x8n49EeF5ySswsqp1YbRbLjQxatLPYtm1NNqebbadtWjya23McTpTAXGf4Y4JPkIjw7ZYLQO3aG/Hcbd/3isdRqawlVIRl1s1CZEYh5B7Ej5HyItqZ7Tb2fO9EcxGVMTNIMsi8DCIs5k79Pkdi0ijpBemurUHq9AhzAasUm0m1wy1ftJkjKGDbNlIskGgJZuec03ZIF1giHQEwR4DY2KcFC7Q626aboMekaRPqOaqVzBComa3Egihl1vkjHpz/vgJiV137RRM18c8aWBBBtL5ZNwSD1hfAulZfvk+KSOGMrsfA3V1IALJFW5xzUGgEuccdYM/MTBbknmdU4qqysiEWsX08Ypvy3BtmacWsT7vUpFzgAAz3oGDmBYq+j3eXGcpsVYdStzWlPDNFDXmnHC1fxTe0lte7IQBXWeSaMQPqDpiVJBP3iC6f47gvyodM5UxdY0qPFUfjdp8vZKM4Urb1kCA2PURa3J00eaz6yEc0sPDbUXN9YWJewZ7JGk/b4Ip7EBblTKa/32tZr1cUGJySiVA6bffJqVd6CDiIOAzqdWQRsa+l7oMaK1FQuQeNlYQdcw6wM6vb/aciIgue08Mm0FP1zRHEqJUpH/Qfak3nCEt1GCDEj93OocR0F4cxIxhmMw+fLmwICvdw5qqPzUdrLZNfVx+YWZYREdLbY84dcWQoQUlSjsLPHcxu01DIspbpm8imPfBo5eA4RkjH180L+OlzHrgZmDNR0pc31SSGzDkdDuGHc5LNnUPXI3R/kMyMemc+JuzsoBTVpmRmsS081qZYuGV3vZvZjOCYw7VrWhtqg01qsAk7cmRWlisI6bqPlSiUgiDpXXwuImmN41gbj+K/SG4b3UGUcvWKApzhIeLLREyO28tLTAsmS4lpZBhNuO9j3oZdu81z5UVFGAhoIgSpPI4szZ0aN8Nag1G9+2PfaQmgts6t6xgj/VYsuT9DwAnOhEx3LlU8E7jbDMBJluCRKtnaEXIfxd47SXg4x9h3AO66bZu01AWXsSthihRkY0bQSvBlMyPROxIrPQUiGeramq41wwHRmDlSPJo9T4QwIp+GAzmZKSS2QtpEpGCO8EYc2UZZ1hSU93BYqS2CZTd3Q7DkT5EU82k5fyRfqaUUCBKvG9ATS4Tp6cfufRu3a9ZdtYh3d59YAStrxlc6jgNsRyW7k3Vk0RGChgXhOuImhHPv5o/MkeORpmX+OjoZ0J1mAoAjVNViQhBz+VZiMrNyW6FO8cDDSnDNIfxChCPYM1Z3AewyN4qYJMMH8v1sngQTG87ruiSgiU43N2ssacSwaUBqHsnG5FViMed3zJmQ6vDDrrhtjSjDkuIBiEMUUKpoeWp1LKQNT7Ufe6yMVfa4H3UR5s7aeJpF7yEMYMzo24mlOSiCwmpRLRIQCfI7pN+TSSQcaCwzCoHsNnBIit2RT6hKWQvjYQJVytHfB0V87NbN/OdvwEEQkAs3UbU5bKV0+YzQQCQxj6WeKjhAEdN20U7lKMtVMoTvz7SZ1Sg0mJUQyKDjN29OY4x9n2M4M+fhEmRjDCKb7kSSksg8cdyMmecxMyMKDikJez3r562lXZPMHcbLS5QCjQhrbRPV2xzHeiFFGU2kvuZ62TgEE+DWD3Z61kwGy19D0tcTsZlP/GHtzlQUZ24irdXv8dR7ROzutg++T0MOvQQ3KSqymVPeykKxlMBk2ZFkC1d6uTl3cupdb7db33Rx2jDnyAGTqqZKxcLCABIKIiEGIYXlntOKtYR9AKqhgluRSF6FiKiHjzF10wRZNxYRpqBpIyI0k/CmzTxXbNZJBL+vAeGRzlteM8JEUUxXLjIIO0d4uebykwPuNojSSXnbb7HUN69evcpac9qEHQmFFBHbdjazA6WWCYnuPm0yk6e01cZKikXvXZCK8RweR5AzKZHn8wnE69ev3r9/n9lyecXO2/7JR5/cPuzO9Od+7d/7yfvvAZj08l/81f/qX/zT/8K3fuXr7y8/GTYAbE8bN22q+77PORN5fTqdIgMXNMO9fJVQMzMmQCTSlq+11nJduAFhXP0MVUB2Ih4B2Jj9tKmq+7QxAyMBVMpilxFdYRIeoYeJzJji1Yls3sxeALw+vZGvfPTqzfnis2+qmY8w7R/5Y1822T7/cH1/eSvyDQDf/b3v/NbvfHfcXr787tUnH7/65W/8AvgVAD4JcEFcEG6FbYGKqCjgbvd6NBzQ5tyG8ct1/+yz9wDm9frJl96+ffPEzDlpA9DbuXXNh2qfo6+kRXOARYnMr2nqKfuPE4KZhBi5eppzbq2BJhuUJR+k8/n8/uU5u1MRERRr0Od0x/nUX25X92gp3QJfbi/uEKHTqeUHCzcyshkiQSFCCmA7NwDXyzXMn56ezltW0tcZfh8or9V9bnhUuWkb87b2c05BhuAACz9tFRNrPiITu1QOonhuFSzgYxlU1r+2974bMUmNhh0g5whLuFeR+dNoOm0a1TAUt8v11atXAYwxeu89d0T7nuKYQ3ybSQQANAH45mG+3xe5oACJqOpt7KWxMr/ut1ysyRqmn/qZiMLhZjlaFXUilqYCue40dhlI0xynT5KZ5xwp2d36KQNHb7db7yHc8LACjQDB4w/MGf19IWhrdx/3mWmEEP2+vT0zf/75RVVUNW+ABD0qp8C7FAHTJxzSJc+lNC6lipCIOAUytcqmFFCYDSLh5czyfTJz783Cu7RK5VDd951VmZWVxnJrI3UTDhFKc7uZeRinn3zdrdpSEpgLTz+862kxRKwD3Ys5hXzlGMfs/3q9UhkuWLWla8MDM5Fo8EP+4BExg8IAb1tPDHMl9jGHkzmmGTVef2CUiDoq80giLFxVhYUjbvUcGpOctY8xiFpRtNNVFMaT58qpXbchC1NI3NNng8zMKfK4rSWBhe3RWpsWNGd5P7O09jldSCmiPPwicKOYEUyn7fT8/D5HP1s7mVk2P+kUEpW1zPcsSY57Lb/QMUwXQTCzMGABIZWlT2GIcGpLh/uwPdX+AUdG/q5lONLpEJbi0VZTfknmX774+QtM7QNrsY0jIv0dr86nBr2O3efEgfRLT2KUPhRFGqJMhyEPp4ck+6jFlZRQjtfmpiR1suqTuQ8VBhdpKR9UpgxghoWbZzuJ2xgMZyCCjpVvSbrYWYQbzR3ZWhsiJXiqjKUpNpuijYicgwOLqEozjNzHnBmjfj8GmJSEWjObsshKjuxyg4XT9HG7ze2k/aT5/lzHzBCrLjrD45gwPiwUj6auEQPoogYbZsKurMgluU2zHMpLZu0cKyvPDSyR5qYEPuesdTG85VR8v15//GPbL9l409aQBG5h7DfaX2xeI7tmwAxcg6BkCZdTyWNiQhojSgQBUVHy3Z9fnj9+fc7ymxittTHndGNIMpKzBZWm5W1xP2LkiXmGR5iAi6KUHZeBPKZUOceRqrFqCFV1pJ9xeqtUwQynqotJScE0pkdQ77ls1/12E2RAhqeVjzjSFe0e/Z57bXUcIS02cgTc5KlS6bMLAkKg1sUM1+sVKxuxqxB8XC2XrwDE5dioJa6EtGUTse97gHvv8LiNa7H5bhcAT08ngBOqzaCnp6fb2IOJW09pYcquRcrOn4BFWb2qmdU28nGrvDR1NXQQ8X2CfeUwPs6TEJa+y6WOiZg24CFSei5mJcoViEsE15O4ZoWSwTpkxSiMJjx271sj5ZnQw2nKIkIRNOc4blWSnAL4dAvgnA9t2TjD66/jILVdXq77vqvqm6dXWfZnHi0IwzxVuiLSumA38yFyyu5ujJ2C29YBtjGcSPO981ESNHqEale4D8tdToWIzFtXUp9R61jRtBHU5aU9hf/TTVlPp1OWi8lqFWkOU+2xD+IGagCGT9ZuaNM8ir2TtFVDBBGIuQLCiXvvhvhwecm9fts6gOvtCniXnluZShpFOHMXDaIjyyYQykwqHDznzOM3GVLTjBx8WBx+rgYcrDXoHuYBiWl5tpzaU5glU8aPqEdmDppztlMHl6M4X5BgSnRZPhMzZsRUla7Fps4RyfPLh+qDRRiRiqmmlTG2CUfAUxDOTVWD2xiDwlZoaR4riVKeOWBjEQ5oOeIIVtLWxlJCCY4ZviIDWjEOwq7Xa0mJmlyuA8K9n3zs7DMTntrWzd3JQRCu9IfTq7OP6WkFpKJLiAc1nUKTYnpN+JQYZhR0Ij0k5QBI1ByGIFQhe2qvEkEUjtzuFTBGBOSXy3MEnXrLX1dXtuEvz88FV6s8iIVYmzfzkSX+dewxQ/upSYEfytAV8GGWwSu9sTKAaRhj9u3JzeZcMUCAJOywscPybBo+bZqSdmWfvj8/H9V8P235egtzCiD3uTuCOHRTd7tcC5e46ckGGm8xiZPd4AEY4Ba7bFpxxSrhGLcbEZ37aWo65fbLfmtNZkztPSJSo9775sMpWJmhnGfWcNvNlLFtfezXrWk6OX/6+U/dcX79huN0uzqA83nb9yvgr06bNjZzQ2klPjw/t97H2A/NrYgwiFXHYEh79/UvA/jt3/vNk378kx9ffvvb39vekHQBMBjPzy+vn57cwobZHgA25SAQNlHf9x1ubz96DeAHP/jB27dv3f06djejfsoKnsi0Nxv7bcRZT0l6n2bUuhKm3eWX83oToIlII3N4Lv9FDGKTugQJR3LyEERnDFyuOyikZU7hJeiyvaG2dRWxcc5UF23X4c/9lb/tc9sYwC9+9JWX928vV/ve937wt/727/72t3/8zW/+EoBPv/Luy+++6i/f3U58eX6fM5qmcr19YATgHKzZgso2g3cH9fPz5eU3v/0DAN/6pV95nnT9ye3Vib707m3MAeDl+Xnf98t+effuI32SgO+jmqJ9x367nU50u86aQCd+StRius8Uzjm577eaS5rnJMJG5lMQg8kpnLPl7qREEVc7UZ9S8CSnkFMjkIeZ0PXlBkDQet8QwqQkOnwA2G/GTbbTk7sP8yz4Gm8ifN0vnIEIpShM4TpFxHW/tC6H05hbJ6KxT8DCL7kqUOoVFBohSyGFiOeXq2o7nc5mVl48AbMGNRYxj9u+A9i286HVzA0SABgtA7AurCFevf54v01tAsI0ShfpmCDyTbequVkuLx9KVDmn79apiVSe3wiLADdlxvTJW/6PU1t/UrldB4Jz9rRfbyChwHTvXa1EGT6mB5GF7dCJTz//cAZA26m/2j6M3Rx96/mOf7i+V1XV3lXCpmjLlMFwEmlgSmD7UYZ6/P2BOPxnkRxfyGe5y1Lo+G+ES9LGrOLlUqSmzIkozKBxZc3sSck4mjHTOzljKpTCGxArPXHCW28ePG3CPAfEohTht33fcm6SaVwWwhoRSlwYkHpmKJhUUhdRvxlyyuzjDEpIYSoHEUcuglQ1+7oMW9n3PV3cSPyq5NDDUeEXJXj98HLt/aSt32637JBVeYzBHD53VS0AeZd9v+ZSi7TBR60NwR4CAgWEdR/Zl9JBflFlWbTy6+USYdo35pqBUopswz0Q7sJck3eh1loATdO7/mCvjJwI5p4Mw+BO083mXF0WVKlzc1uGTTMANx+qTZowk4WP3Wr+Y9xYttZtzDCc9aky6RK+62AmqRgsuu4vzAknCV52MyJquoVZ40ZBL+9fcjrQpeVz4jSW1TTcaq/aeu2HzSdLI+bbrIDM7LfBAqJ9XgnYtC+oOZ+eul+mxxAVDgEw9unTMjB7Tnv7Or3oZigtjUoJlJjb7XJtTFnv1jyXGKpjVvSDrckjVITZzG5zCFNe+lZUrC6sIuWnVem32yUDuW+3a6YYtlMbu13GziIxjYbV2ggIR5fN3JtuKbaacwRhgnwCKiOrx97FY849zEWIlyd0ztkaKZNZJQo1bUJKvUeEaKvOhUlEwjGGwSdkuYKDUmPI4ANz9ub05ITL842VwHSzKwBWvtneqWtL+4Yfe47iEwGbaC3SxuxMrbG72XypXnfOJgIEc7vdbrVOZ3BtGEhUrdrd4XBS0tYYPp+fAegYJwoVen1SYjPcbuNDAbYFAAAgAElEQVQ9gNv7QYQnFQmPOZCbki5jDIKraOZVp1i/bQ2Gl9tLa+107gCGhftkod6VQU17eglfcIGwynm6H9oBYrmMsc/ooiotdU+X/aadOXKitU65oOTNgWHTDtupBbRvxDpvl3m55psrwohpc7o7EXpvlWYqSdFlYh1pJx9DRIlcmNw5J+NuKdenCH//fFkHmnriw+b0oNPWJVIgfOu9j5lIB8uH/3p92bbzZb8QkXQ5pHDKGkFoPMLy6EiSA9yZVaSRylhWa20bBeY+aM25xv7CAialMLjzQvaahWp/uV5ba8kBvI4rg7atI+Cp40PGD0cTFZG5702VLPU13bVdr9d9jlgC8PDZBGEziKmIqPAZzKI5v4kHrm2gJlbwxNtXJqGKMAtoTk8F9LZt5k4R47ZHVGcREdz71jsCZjMDU9ppg/l+u0ZARLK1jojbft2ns0r+OJcFlGFW0aYkEZEmv7yWGgunDK8g7GZmt33X0zmUs+8NRrg503Y+x5Jzn7Y2roPgKcYnleQ4XZ5vvSs3Mp+HlQ9KGfOUKMJqUVkzfCM7x1LOijAra8/QqGHB0lK2z6rmMT5cRCQf2jmGDbuNkHZ6mXoJAaDba2of3VxMiBW5SBDzaSEggTLroAngZnbqPedibdtO5558wOBQVQgFQbUw1e7TJhFXMF+BKVimY9iEeR5K6WZYiZbi0+b8+YOMXm63IxspgrzM0elrksxKPOKE3T2DWkU8wnIc6JbAdF7UnVQrMbgllYwcTKJ524U7e9gRfZJ7WIsw0bxLOPlAzBROVtOK4xcXgjxxglHk0fAJD0wyssSIpN4jwpgw3XgiBEuxZangWDa5hcDIDBGEgZLin9E+Bkv90oxZumqowyXnz3GIoNJlJ5Sj26LC+4SzEwFbLwHSmDMsSCjHfpmhzVZIMeIALUU4QEmcQUGIsy8lotZE9XS97osmXRKwCA9DeAzaK3BIyMxfbtemPSKSFKVwFeraA7iOfdxyZdr7+bzfdmIVTWTPkYydXDcvlSAHwBQeBpin6ru1zckTUwg4L2Xp1vpIlaF7RKVtJSKBiPORs7uB2Vnc4IiVqmuOKDzYwVNQVb//Z6bp+qhPn5+fhTgIjgVbKZPUzeeYK5JQRJiFSRCaw699WlI93H2/7k4Zrwtbq8LMx7nTHwIeMfb9zZs3H15+CuDd20//jT/zb/2P/9P/8Bv/3f/+63/hz3/85Y8B/OSn399Obz5/f+ksXdrbd2+KkUT64fohYm6nxiGff/55ErD2/RoRrXUAl+eXvJBak2lDSIiQ4sMUsNmcITSDsATGlUIcnisLj0w9aKInCoTNQD3JzDmjY6E23JCMAB5JpsWFLmNur94CoLiRKWzXCAb1Rel7/ckbp+2rX/n0S59+9fe+8/2/+1vfA/Dt777/hU/ffvMXXtkciFdX3wHE9cJEr86KcFDM3ZIj/fTRJ599//28jPP53U8+2wHQP/RGt3ZSbGf+7PlDFM2OP3//4+2kzy/XprSdWo4mb+MWEefzmXk/toXpZQ5zILQ1w1ibiTxNBKAMfMm85Hp3PGSFoQSIOLatOcwR4AaAOxlhTtvHjViXySJsOkPc43hoc99rRIBLVMpAsriZ2SozuoJFmFmEieJ2M7k/4ay9RcSc5m6nVzmvvF2vH7K3EmnH4uh2u52ftqabu5vN3PqKSDCP8lveNQUWh6a0gKQPzOO71WKfHsxBEhRYOt7T6ZTioNwrJmq6MqTMCa4tuQz13kUW7AQ+rLPuiAoKUdWa5uz76bwRETtE26LtMrhJe3W9Bm9vru9Pzu8AnM6fGIGEif0LoJ+Dwb5+lGTZZFrSXGkO65wh/KH9J5jqsI8jQjI3WgA2fZpc+7cHpUjc0z1n6ifo7uuJIOZ936UJCfbb0Qt1Z4wxjBgiaQZxpz2Dh4QEKpXSXUd7PvpWKTNJ/HFQJph58Svc4UgkXmpWD7tW7QBXfDhYRDJMwAzFctnHzCDD/KJqNUqs2kXqCVronCyVKPPRiDW1nGlUyyoFUuhQT7Snp07Ty8oHyxzQJa5eMFEA8FzVGqy6aBgJI0cZE0VdBc89GC7EWeGlhDiImNXD6CFRKJvJfHfyOMrHLWsjTqhM+trc3b0JBzPKPouIYBAoHdyR38K+X5+eTmYJFJ45hy0PWiabBqu20tWjaCwIcxt54S5rDhMjSGpgyQRyA7k7SJIb40FwBy/Lz5Jw5mo6wnrrB5tDlBG07yMZphmRsNsEsSEYkp6prI87Ny517JFpDnJQoPeuSmLZatqcYwJKJMq3l2saKs/bxqRObE52SD1sClWQlKl6sXvsNm/SlFIOkKM6L/aqIx5F8tnROtgRJVZe8xdhZQozj6KfUut6HCm57dl3zy86CdfpuTbE1s+OMDOi4DWOCXPzYwOonNTMpmOOy+WZVJ5ePz09PeUs++X2Ib3AQkJCh1hs0SKE1orYp5nkttXcRj+dc9hHiEMEmj+CT4vGBA+Q+1xC97BwmxFhSqB9AIjr9Qy8anKm4ePKjZwDwH4iBhpRE+0PEL2gg5vLqW3M3+TEVFUSHIUuSZm8EvNXlg2PgKUNd0VtA+42XbsCbGapxElHmOf+f+7hqy1EhjkCXqRhberDnq831ejbCfuVMu9v2jST3kRojFHE0NbLhZEfYe1Ejp+rUlRXieVGS61TuWnMHGAJKk1DnidzTikEw+HDaK3tth8howdxb/3EFsr5jkOIF2YILHN4LUBKwYWI4CXpEiF3s3nbLSg4vdisnbU8tBa+5msiSG17SKtCtziDkWE/GRxvAC5jgiSoUqXLi4dgpkpcYTA3AKSVKCfACkvKcXqGZluQa00VJ8CtNYJMdyLatnPOg8yCK6IAh6zjSFRZLAAktyc/MzNVpDGTOPcqeXHAa+DkEbCZv2xfA47ee2rTjuxb9wlE63IbVyPOUZ2S5o/DggjkLEYZzGhNRPtwM6+gz6fzW4ITmFuKWKw+NedxShyI8lUpM5NTUDBb0YWR5R15knGkgquVpa5s7UnqzWk8tIH4MvxljltrAOT8xKfXe7BFOMqIB1iyrMho+lxud/J8d1TdfR8jH9CusjKn77CC1F9Ka55mVb/3yMLMqi+XSwnNnA7i0opt+XmzqERQHGEbZUUpEwHTIu4UC8AWlubInFqz6kzpyDL9mgV6752Zks5FC1eRix0lPNoijrzdSqLmwg5VqrRw0y0/SeUiVD5wUZqIKBjBaQX15EYfhnMqqohQPdlMHjBvomiWNkhRzj9V2OnO9oL79HCsTA1aMXgRQYGs7AoEZUk+okQL5nbPLcjLRNW5p0drxMx8zCX6zfVdT5h6DjiwxJ7MlAyRKuUXppRVmbiIynVAFxM+6UGF8dcG5TEsZoRN5oru66xmY5qJkjZOvgdVfqArY/nUcsU4LSJgDOJKp1OERcI5SRLZNSODKkBE+dpENSqm0t3dhjHxiuwOm1YoFmAxp0HkkAgPhyEL9LWEC5CtjVbTlndVlXQeUhY+OFHvqiwWGYsHEfHYzSLCW2t1Q5Ayv44QaV2l5exzH1cRacoRlrv9EjO7LfKcuyfDaMWBuT2d5eXlRznTHB6f/eD9q/7J3/hfvv2X6b/8D//irwP46N3XZcP+4XsBP51P758/ALB99Ken1ruHBPw2bmO/AXj16tVIKPfw0+kc2wKR6Gb5I7OUD0FURDwqwTFvIxUVkQS1GjgKtA8m7ZvadJ925N5n059Ii1jst2AoaWstS6N5+3F1aXxqTqIa0CzxfY798pmR9v76l/6Bj7721S+9fx4A/t7/87t/8//6zR/+8OMvf/rRH/2Hv/nqzADef/hBxHWoScx933U7AVDars/7h5/czq/fvnnzpU9efwXAvF7k6fT+Zj9+P374o5++OiuAt29P7e2X4C+995Mwj6pEWxBjErDvFxZIaH01tkaZXavWsEoYYmI6ghIDjTV59+TERseGliherpe2qbYM1cWYKXpC19YYum0AaHLWSWbDfQU8sSdpjY7k6dKQuMWMDERkXmVTIdZ08QDLDDg9Cf+hNmdmjuD8tDF1NzLzUqsOEMduY7eriMgm2b89Xy9ETKxg4jWOSRoCMwcRSTuCZokpUV7unuekUhMhYSGONHxlu1ueVWY4heGAGQNovYM5txmVhEpuZuHEIvl35mjHzJT0WPJv2wayAAzCBHMufiHpiTcnBb/6cGGSE4BN3lwGTSJR3eeulcNyv6ctMNbaJCUqVjHYDzyOP8T5xgOMDY8kS1qVaI6cPCJRUFz4bl2K3/CY4BS954w+1DGnd2lM7FSJQgJmYuEySyZaX4m7aDTyMFu0i8CdWeCVAwNHkM/8bMxcbUuJbDMYPg4bQu518u+0lbTNB9vzoc4xs4TDR9RgOnkTuTVJ5OGq+7mi9dz321QtapUhnAjCII4DeBFgyVBI0OLtH7mVnLDDA7DFksbm+lPSFpFzI2YGxjRKl0pgzqmM1lQWW5dZmwgFEo4oNTma+VKICN+hFXd3WHhwoC79fXdi2U4RsVutnS19QEwswqDsMRIRnWk4Echyfnq4W0Sw8Eo8rzkRM0fmTV5upHIkwlZ0Oq9gqazfytdzMOOr71IRGAR3W0QNBTghjPxg0fL8Q1d0T6mUC9B4hBMQeyIfl0b7CCY282FywDLMnYBgRob1xASwXwarc+vpt8iRVlM9+NAzm2eAIhpngKh5QI5cv9TVhBHBl5ksjZ/M8GFuQ9fsiTMRiDDG8DuLkw8vYYqykqmkqsln2fcKpBMlDozwdFXfh5RHquLav7jP1uR8Pg+3MUa+tqQi3KqTdxtjP8IgCgQTBKGD0u4IFWaWICQsnPAFIOLx9U3L3Bwca1gRIWE2m46n1jxeAIjPJ4onWN9vPq6YdYttwgCzjQYo2PZRJOD7CVJ1ZrjPOXP2BF726gyWVqFAjJG1ehBZFr11XhfKJAceBMml5mp6ZVRea1qxyvqUJ0Zvp5yELt5HD6a0do3pW6ukRbO573tNh7m2a9nvPd4D+dRbBJbLO5+uOecMF5YDKpEL3jknUWTkfJZDSk1YgykbXSp9Jca+5w3IxCRfSGCtxQLdp/N5OWbPUMUtrUwThIAzfmvPSHIkO0uozAnVLNT9snaBvKiQOZ49cnnyEM9vLZfKt9vNfOjWtemcs1K6ibU1tzCfdxqjsHuEmazZ+9p5FTg2Ki45x9YVnzP3G1BGBtXOPFU5ag2JI1YMSSU7MMC5qExE4MLSraR2znWrh+eDabBIg9udTAoAKaIpo1ZhVPw4wYRkRkHuKO5gx6O8Sfer3iMN13x/BNgbCUlBlFafuIhgxzIBkpI9KMcytzlV+8NMxJLRftrE5h6E09OrtAoC0H4GuYns+7x6svagpyfqnaazR+ZGFw2Ui56bqeRHpMbxF2N4SinpjnQMQmWk5tt9eX5JeHTemxVeSzXjK+xd1M+bMw5m/NwNOMrPWbMfItUFcTGO+z1UhyYn4TPvV8rCBXG8Nrlb0uPVLUhFsi1TcMVgYRXJs6mCqaW0yiLha6buPsOJOQNoa/Fo5jN8RTRRXXKeV0kwsy9WR17qblO0MZcAKWef5DZtR4K6c9BrETYciWCyU55uGaUcHsEHz/0QJUcU4DFPAUVVObQyUurpWU3FdezT5hHFlEHwgciVmoqmE5bybV1RRhGUk8X8fX7xEIzkpB64ZiJhzpK1bMZzOAStNXDeBLydWjZRZruPG0Nba1vP2byP/dqkgzKSq17XGQlBhOqh7fLCDZGASwt9u92IW8Z1sQh85lUN8Eadg30CQqmrHzbnNC0yYAFvgsBKrBQzrCSvOeevYPmDUkrEreVAd20a65occGoqBDbzBDK5r41oDGMkiYcDLHCQhYXv6SS3mMU7YwoyQ33tLJzRchH3dwHkFogY5PN8ku18AjB/ur85v/3X/uU/+0d/5Y//+7/+H/xL//yvAfgL//Gf/+a3vv76zfalT99cL5836gD0vF0uM0BjGLExyevXn2TaiHA/nU7v3z/vw5K3//z8fr89b+duFkJsqKUTESc0gaRVeRoCz+0G6pomBiCtVVEhrA/0B3MbZmEuTSub0Gy3K+Bdt61XGadESvAwQYs8qgEl4wbwaH1/ub7E0E/evgHw5lf/yDd/6Wu/8X/+zUHX1++u7z4+A1B5w9Kf9/cS3vsZKdib7cc/eQbkdp1/7+/8v2/PHwH46PVHY/ff/d0fQfuXv/JHPv3qxwB++MPfCqa35207nZrjdv2AOQD01oWx2zUpq8VOJyVBjikFUsU9jBKSkZETdciYkAaBEjzzEKEIuJsl3OyIU3V3VhHRiFHI4XDMvCxzLZbSWAoOIlD4kR+WGWHJi8nQzsXriqNte2Qsz5m5SEpCu61XwJzIhLuqFJwM5nP0UytwPRNKlyFt62NOqjmhHwRHSsXIWtG4mYgUSdtrvSAsTFId7BpwJHJVKsknzGyNLfZSTJj7UdnkeytVva28PWGiOee0Ocbo2gFIk/BhiOlK1jJFwkLANHwb3vddgl5rfwfA6RQIx0RQeGlTjuSLoHu8zgJbRmT1TD+bhPKHN93IerVCsnNt5e7uY58L4sURHszgYCarRCEyDw+LyOZsITPNKO27uU+n+5ipd/W8WKcDcMlyBOZ3OmM5lNfesu5+UIR7GAdH2AJqJe4QHz58aK2dz6/W+rFWQ6psS7NT38DCqh8qj6RZEZGqRKQoI4hgNmto/AV/yB296T5WHkQTlTBc95EHXUSQs2jKtlb8BijJbBZ41PQdOTUsRGkOAiRaZCJlgHkpaAJCIUTKROGLp0CFG5EiqB6vUqpBY3mtzTwiWFSW9bxG5KoCIgFD+MCFh9s0BFHUvwcA0Rbkqqzafx90nVfXff/fD+93MMBZSzBxFjIl+ohHkv/P7reACCV2vguO8nlLPG1rLcuefZ/haK0xi9mcGRgPECE8LAyOymhjkHIslvJR6+dXPab5qMwaUVJVYkjQnONVP912AzDm8H1qC24KLmG/sWYpmmKTSt4BkWo1zRFO2e4yKMLN3B/ToyImSBiSCh25+67vWP0DeZi/5/xeDvxtVq05sshqSEBdaLcMayIzTwlzjTLXQ3Jgzrd+Op1OOudlv+aRuJ1OrfWUNBqiGi2vtRYRjZHKCF4QJXgmv4KPVLt4xACt7O192MMekdbsidw9557O60dAyNgxr53m3EcWGK2fRMRnMIkeq0/SIMdKBqn5gvsh0AvysT6Vu2Opz6rRIqq9E1NmnTyE3CGRCh7VZxHg07Q3cIreYslmfc6J2JU5T55x24XbuW9zesV8lJMu87xq97CauvxGkgpZT4gXdM/4Zy7ixfctyGjqlPJCZBWPkqFn4HdW7o8xbcdQm5kfRoh52tg9YskfMgRm4XLqH5SMV/DMigbAoU5BBH04T9xh4UGkqofMWIr4F0SUHUbtaM1zYCAlQOvlODjozoc6MlO0iB1MODIoEE4gGELvCg5QcmwpmPgoOR6P4swOSwRG/jlJ186fy91Ja5tI93F5HC3041I8g4Ijx12+MI13M6lU6ElW8CBHTHeSxamFeEw3bL0ThNepHmEp/jWzLdexZqUrIXHKzD8FMC77CgPMZo+XLNqJBF6WwRTFOTkc7h6K40ORUy4kImX3nMiPMW1ktsMITAiAmztYpuMKpn7i0xMAF3G4mRHL8Q7CTURZ6pu95eITehsjz67HHNKknFSy+JHAYAasxhP3I9G/eFMn3L1cSDHDa7T3c6fgUNEIuu17EjnyKExAlzA7+Zyz1nraS4EW1rh+I8RsQe7Z8dL5nLE08zZ2M6OIVA8eowHySNLyY/DSXZHLBUKzcGIGswPX2w31AbRpTyHsES0RFrgP6e/pcJlz1kTdsY/q2FsTME+bThDEUrJNdk8ABBOv5KojZJUCFl4RISm9JBbCF5JEicinedGUKW+OBNdHxD5GycMaQzhXGceMJmqdk0PxLNI8D9NROMzEC9cPmWlaKUqxhbFJrjUTHxBHd0skFzMTh/tMA/McQ5WbbmZ2u12L8UlEwsLscPN4kHfWV0Qr5BUGCghJGmTyA0jrif0zmxQuFFmJKivNIBbOw9YLIQoPYomwoMIW5ow6FB7hbo3PC2fEEVHHWNLsZjQmiyn51kXdZ6kcGzZFmkc9YBkczxReAc4ZsU5JP3F3D8M6imwMuLcuTuxrGwOqbWNG+d5vKTg4iGLc9tvLBcCbjz6Sy/7d3/nRP/nH/qm/9p/91//tf//fAPh3/+3/9F/5M3/q3/y1f/Uz2oX51UfvALx5+zpwGjDzwewf3v/k+eVzJMyGsb+/ufPlMlo7A+j9dL2W4XYEUm8qHiwZAx5tTarD3bzkstqFueQ5lpM4D6JqW/OZ4XQdIphrW+geY+4EJw/3ubXTofSa+yAfRJM1UVWzb/T5+/dzfmjttD2dsrYTC3/d//if+Mf/1m/+9l//n/8PbQ7gH/3Vb37rW794am/P57Zfn/N7tBmn12/fvPvop5/vn73/6aeffindKL/3ve/frvPrv/yNr33j644dwO9894edxj/2K//gd374083jdX86ZWQzm2PX1gw5Ya7+TUAgt+FXuuZ213w6PEssLOBz5MUTHAEi4XuWHAA/PT3l6VcFn2hrZNP32zDc6qK1rJGYOIQoJdY2xvpd+tFrUUgBUVFjSFvyaxFqrb88P4tQWi6JyMzNjIM9qMkTAB/7bU4mRlOhNqvS8q6nCN3H5Xq99t7T3ASK226tyQyLmFk3N8pmMOVjc9UKERFgJhBzjSB9eobJHRHgqZNksEjuiDLVL6pfDY6gOW8kfOeZg1jYj+A3oLXWtDFzzGzg058P0cSPuxNy+MXcZmDY+eXW3n/A+emr/fxlAMMJSjZpjHEWqRc/N9600kZz9mRZ5lFQ+BJ/BTgQf8hDDmINmMMTPcBeQ+o556ZbxKiSMSd0Hkl8yBAriK6JbC2OeAn0rGIA11KrMikREa2ptlpOjP22R6i2TdoK8oRx7QkWRQtCbFR9Y+ZzHTLGlIQcAeq4Czjd45jGPy6QKcGcB4x2zOyIZF1WRqTLUkRfACtW2Gs6iitDKuFMOQtJfE8tGJ0ZJS5dqmNEBNIbHngMv7AwEIHuB3hU7AKaaI0F4SKqHHALmjXlISTcjhkoMh8ANCEIEcej+ymLdWFuQj58MTbzKYWHH5VkakE8tx2czHKI8JgWFO4Yo4jU7t66tNY0pShNE1IgxMQ858CcRLScaHyPIrFYk7IMdaeaHcUh0ibbs4OnQ9U3baYuo46I+riRr5KFpa/2sNcdg7Mc/aiWS4gKWZpdCuWf2nsfZtL4sJqCgoPMcbvdcj329LTNOce02+3GWjSBMQYoUl90ou5U6ccInLc+Z4qMHgJo3SvngoiO30wYgpigXCxHFQbcxpxL2pbXJcMPTXHTnEuK7fu+7+Fkx5wL5BY+BrmLqGstuiqkosLq6pwMwfV2NQ8RUW1J40qlnk+LrgePJlGFc06bc5hBpPQmHGbuw0SJiFNCDwuohIfNsBncaKl7KqvL3RPGGWGOMAtB2y9Xe7kAeGVT1Cmc4U1ok3YbBoBjdtZgpEt62zYAl7k7TDNS4HAxEPXek2dpUYFZtQCwtHgv/nfWa4R0SLrVod1aS/sUAiJNpR0j/mxHac25jn778vJyfnrKmYXPMfZ9jMGs29b0jIRW+hjEoa3lY39kalSI6Bd8hPU3iLTM8a3QRlFJl9xyPFHMcPKYiZzwmPtlADi1Xk1jgIj3eUc+3Q8Hy9ekpNkR4U4VTeiRGR8prRhmXMvaNGhThJlbrNzTcHLzGSYH7zYIqGAEwCsPrgZ/pKo5tMgNZaU0OEFlWky7rTdazdwjtX4EYNrcQZaVI2TZJFHyTvfgu/0z1VuZwDL3W56ombtJTNu25Xj2YYTE7phR6VXm4JmzGIBYuTStzKLEhLk6AAQTkSARiAEKOjLvSZiI3JA8hUS9qjSPqN3skUsS4YCNKUKlnEUssx7F0kQwczttYGLtFH6zQngxs6qQcE7UdeFy3afPWLsBKshp1IQvqLb1cEv5HBwUw93P/QTg5eWFiVprwy3A1ATAHmTEe8QugvMZbctUpnkbM7CKel51V8lUmTlDG1mF5pwLwGRH2HRwEUMolcbJD2MhvH56yqfe79YVMIUwbMya7DAHPOCZ0YE/QETd/18DjkqiCQ53elDuclS0eAo2uEwfkd2moo7+fF09ZOUGUtLIVvizS7qBSXKw2prMOQ5t54EImnOkgzETTgAo1QrR3UTSVomgyASvDFgp0jtxbqNyHBnLhDoP71CG1DLlBxARgsIHrVGehwmBiYOYmMZtHBPZDGDcLTJ5OY9dCuiaKWYBYRFkRg8KZKxIeSfyIHikglRUj/w1IpISUVs4AiaLpnbMaPLmyA3l4zLniNd+uNEpuIRd+ZSrSv5uWaCqBrveXtKwINJEyONKEdWXiiLYSzG90puECOwwOP1/zL1pzKVbdt/1X8N+nnPeoYY79u2+9/aQ7nZ7gtiOGSSQQmLHNgghIZBAFgEhcGKBZIXIfCASgsSyolhMIUiJAPkTAnUCtqIIocgyAYcwYwgm7iQeut19+47Vdavqfd9znmfvtRYf1t7POdWdSCCadupDf6i+VXXec86z9xr+/9+/rbUPIoIpkcBEzSIF4SLiQSJKHJoilbFhhjuClNh5O+JFNT/cfPZzbGJwiiBHeJB1v3ofHIb5NnLyCBY2t2y9UqqXv09E5EEaytQXFIUBCm8jfom7hllyO08xXDbutJhZhHrOAbac3ZBMEyDiTCjLQMGIANdlZeaic7a7DHnp+uFXvvjV1x5+5I/+kT8G4Pu+93v/u//pl549Ov7pP/kf/DO//5/6UjsA+L++8KtvfOqzzeL+g8sH96+I64OH1wBefPH+7e2Nu++u59u7ZzfPDkk/naZda6Y62RrohvMMAidEmPUThxGO05A1iHKRQAjNG/9SSWwAACAASURBVAowj9rqtnF1RNLL89ckqrtsAtxrwltRykysk/o0iZkBqdy2eqiTuEh4u1vbjWqfhuym+69dPLy4/LaPffTB2++8BeCtr7z/ld966/p6/uTHP/bRV1653O86bWsndQ2Z5VOfeTOtN0+f3LW1fvS1Vz/20ZcfP3r3vcfvA0Doi6++fliuvvhbb1+ofOqNF3rywvpUpF3udrV5YIAk3VlUihJZeObMwmHgrjvwWLf7jDwQmnLUoK6D4YCTh1kQpVp4Y2hlG+G0ab81xkyTmQdkIbpwIzx8ZD2AQLDqrMGnDis/BXZ3kVOhsAlGlCYEL8cKQMru8qIHVdZm6UkmgYNvjoswX14/cPe72zsA4XJxOTlVwDcuRs5zycPplPfh4e6NGjss+dsAiuzCKW/E7e6cStnA4CLS2nZPDoY8YUtcM5zA3u6e9XEpxc3dvWihQWgmsrHFTttDAQCZrXJb9xb72qYLulwrA3i6VNmVHDmaGY25dq6tWvYDXSPd17Qc5xSn36ZfcYJsZJ7gdnpvyZRp+vYAiaQMxqMDOwfW5HT4R4SoctBhWaNTkAoDtbYiTJvm2TzMiYgtiDF0vAE4bfdUnpNMbpRLxbPvfBCJu+/3+/MBR04l0ta+RZBs35PB1s2GZGLmUqg1M4sxHfDNsLPZITd5wqZVlk3W7kFm6PbDzKFnIihtvWQfbWyzEma2zQALBEVRIY7kwmRXGCT9nRAayaNRJJ21ldCS1U1Mzhm/Jzn0y89CVVdrZgbqP4UGu+P8Uh6WnIyIcTPT6PpeR5AwD0nmGBpFGgZFwMx5HrXWUuyQe+yze9/zTSMiZaZBBSTKxtvdsOFRTgKuk4gpRDRasJQIyymAMJtJMvNkuNh6CxrJ/HcRya7M6WRH2jauwkO0nk7knufdVzjCTO7bVrAmUV66a4DPKhwRcHDQkOcoRXBCvpXR1eapaKgtUt3W67kUYgY5NbNtOTk0BFn8x0AzcgQ1903zcurTxlstTOcklB432xutWNfVzIomJHj7eT0LRUrVRJ+ujr9QhJxq/qYBI1r77JPt4SkZ631SQEAbrcmRLXLq1bZfmaOHs6Dxvv3Gc9UjQIfjsS1HAAXVQE2AYPK2n6e8JhKQFolcdWIZ0Wu9G+okzu38794o8wzn0qm4uyVimbbETihzpMzhPII6YuM6bY6J5sEeKQVKf9AW+pcUJ2stZfGzlgg61jUIMU3Zew4VdttosCmlbOZnqsmevBMB3wQ7Y4i5kSN9wBTPf95zzVovgDOiEcTMm08HZwb8TdYhIgEj7ia7LYcxNYgxIFlnqYvniYQw4ugeTAhGipbHli26HeB5WSiRiNRmeZ7UAavaFJq3t7eJ82RWj3CEEnW/gqXdQWBCoj1yK4wDJHSukDrZewPhjcb6BAiPBkdfiI6hWJ8dlJmije9qIwpwUPVt2hhwcg+mr/sI+nc7jSupc0n1bKIJENu0l0XWWhPqCa85n3VvzKxaYE5jsm+Ib5BeIpMit8juxP4BmFSVFYzWwt2ot6huFuHOfZO0fYiRJBES6ns4DwMpTITJwaDEZgmxqhYtVhsLiU4AFkMNXiCNJ91dY94DWFoAJCqeB2YHbIkinWDV+9QQkgXScDCFbeYJ2YwUm+YgAbwJZwn37A56Z332tmxWbhFKG55/0+Yb38QUFSI3Q0BVCUJjvSUiSeDLuX9XVEXWJSQkm15lk+R5IAg3N7c5py+aJnP2LvxO337AkZ4xJpUhYCYiCFULYMkviqoiMnbQdVL0z6C21dzdEIIRR0wS5psrmJi21eg0aXIyShHwUOsFRGhZm7CmYaEvNHq4zvDhb6rXTmTkNE2sa3pGctZFmwsxIsRZ5SRXsRhmOpYN4tU6hUho2N43p3NehLmWx7i58oTKAYefHr8IgifOg7ftBPvAreXwdfxfnvoXHv5h4ckcHp45Ld1P5ezuDLZtabMVLiAWth7sdwp/cxuMpsSjgHaTFsxoy6lPS3ARjJQxCj4WZuaR/XGGevUgFwQDnjtMzhFvazwS7HIb30GhaS5g2gx4RATygAdi5LF3D7mZMfVOrwFsoJ5+FhYNAIuW4kIEJji0lD7Dbh5Ozmli8LPJYMqhBSY5bLalFS3Lcnj95Re/9uzJo7efAfh9v/v3/K7v/Z5pr3/XZ78/7uZf/uVfAfCn/8zPXT8sjx5XM8wTvuM7X/qDP/7PA/jS5fSJT7z+4OGDZ0+fzrvL43oEcDjU3UVpi7k1kSm1JwbLcJ9edHbPJ6mzIUIipUhbDeQjocvDbDMVn/UVMo48ZurOdpJWe81amCbFpFh8SSEPCU9FtFww8+3hrsw8z5R2x2NdWr19ePnSi595+NlPvgjg8YeHd95+9OiDJ7/yv7/zPzz9m2+8+TEAb7z5kZdffsiC3fVOJnvy6AbAxfWDF196yHR4/O6vvf3eu+sKAK88/OhML773fr1dX768vve1lZfHXwGw3y0vP9CDh/GOiCLWLigtpSh7bVbbwPgTREAIt82xoKoUGr4te/nsfotlXcskPGYZaUIm4iKFmPszRRwcVk2IWbgOyR/CA0GEjO7rz1c6VN1JLC+7LvPwZm7zVJqt6UKnkGjW3S1O60IACohh5sfqR2beXVylOXPPV+8+flSbXV3v93p5mO8A3N4sx/VuR85ZjOYeLIAewQgSKb16y3hWA3mEt+50IBKwUYZWthEpDVCrjTnm3RQRGQgIJ5mktkZE1XuQW+qzg5y6MLDXZ+ux1lp306SqA7OKFg7mLOQS3eM0L6usrWh58eLqssW0rDWPX9HQvQKM0Q+fDzha6xiR9E1TLskxTipGsNA3b9Xw/+RX6+vb06UL4q6FZsJJ89K33DRmGbVZKuXWtQ+sh7WhiQgn8Vd7FByFcchclBlbuhs8SgZlB4V5bs4l8wsCQacmPPoSws5U3BiDdZ/nklX6Vp4KS/bf3mFwWTF7TXjeyBvOWgshRGRwH+dn9RjGXd4+xGzPiMgJ1c1PDS85gom5jPFyt4cgaaZp1wJxX7lIb6K2K0xZiY2I/fxeGwwxGjfrcNYShTMin3GPpslRoByh50oZSf2MCNbu1lbVdV0RpKSS+W4MAEsqLtMOTNTyYuIkbnUhSQ9uyEUt4nwDlL1fXW0qBQh3pHa1ZQAtccmcGOuUMS7KzJ5W9gy44Z7tfC6bFeai4taUyKNvd1lKjJ2Hg20sFYT635FrrrU2ANHCPcy7yDmGel/KlNKMzU2TpmaRYi1qrXnQllKiJ7uxmc1llxrMpAjlyemETIwv09TcWjV4kEhfTgkDOC6rJYNsGDFOxbd2Mk/3VyTFNgFqNEKPiCcVR1BHxOe9EK213K6NCsfDjIiEOAVNuRaqtQpCRRJ96dtsC8zkyScZcj8vpRQlEjYL78sDZWKoR2Qzn1+DrFRzGMaI02XNpM1XB4JUte+QkrXBnK+in+rMA58vvfvraUos1QmT6sUu5bR3WAvxVPZLW4wLldzkrdaMmQ229vxmCEGpc3PCT+yPzYG42TfyuK3WQF5OsxVlIkNYeAoaa4/rI/dgViZN0/mZ6mE0GtGTGzK3Yz/Nh3XZQkMBLigIrsvavKYXm4nX42Jm06T8/Jf/61rlhGMz63ND567wTexHbEONTEDHiELP/ASZitcKZhrGqLOBEonoydETAUqpOJIwnt8NctqsZ9xBE50ZmiMyjp6fsJqLFOGS6a+90HV/boE/EASJvxlvHfKx7XkQRACbtUgRN6uqRs/Xo+1URzAiwORjBRPEFkHuiTfqdw0FUYL1PEYadzo1KNA9Y6NjqrWODVzryx8gnIJi0mJo2TwmvdXJobw024JIKShz5QFiGIkkCSVTV9PWzqwdLRAkPf2iBzpvPUhhba0ythYXG/iEiIqWrvJGrLWRBI8x1qAdWdoSY9yMKWvtoy45uWyC3AcZirIWyL44IsiEQBwpA5fwsLouFuGGvpF13d3VqDqF7FH2oVPKQaIUZvLW+vYSIM59f+RULr8webGWUoJ6VHC/33HmIMq2qSccczSDuzJn3gQzVzezHpWyOVW3Ay8vyr/zBhzMqfYsZQZJWkdSKhn9WXZmptOgLlFgydoc1YNotnpm3ZpeJpm0tNbWtUbEJFNW83d3d6X0hfm2rkl9Aakcj3fb36Aq7t6sRcSy2HYOdShWRGEuyTqu+ZWKvnoa60q48aTNKxHPuymVNrXW1WxSLqKllLwR2Sx5b+7JIaGtqgj3oAQzSCKja//nMvCAtrBoImpmSkTKGw3YzJAZziDv41tjZs3q27pIoNM7v+HYjYjj7V0wZdbmuQMqIs+QPquO6MvXlAKm9tvMRDhHd62tRDHvLwHc3a1kuS4FedR1TSGMkLIKkcFjVKLkFLkvnUT7xjX6jRtJVZaUS63uZi0cZssijHloQJq15hBO9BsSFMwkXo+JF+4LFosgliAKlQ0bjkTHesdL50qYNlQ1R9iZzdV64cZsYxmSkcSlFFV2a6edR2pHWTbvnruTaE6rKKJsAw6r1UN9aFbDR8mNcJp3l+vih7VmxVZv7y6uL26efXi1my8S3VTbDL2er//A7//xt99+O76tAPjzn/8nL64f3B0PtzePf/ULv/LWV3/zen4ZwL/zMz/zgz/8ez/xO9786ttf/qEf+YGPffRzAI71w12Z3rN33n//3Rdf3KUUKBwOE1GOcLdUsnEq0yQlfIkf7CnWXiNUJ1EW4bO1SX5102XaF7nNKEKIZRJPXLOIx7qsdx50ON7mu114jyjLYTEHKEqZe0Cp1et5Z1Q9vrYetcglgAcX8/1Pv8Gf/uzb7z5666233377LQDvvPMOazx84d5Lr74w7fThw5cAzJcX3/a5z7377m/e3T5+sN/x9SWAy+sXv/r200eP16v7L7300Y++9+6vf+k33wbwmU+9/OrFy7frTUSoRKZyoB0osIuItdV1Se1A9i6OLJe7AVu5bOznc4mURYvwq3vX7i3DaAAQhFnIqVkL7SYCzUDIZiQQkXzGSdKqazlv7fqgcDef9zvvbknLOS9xEOfi3n3sNlUZrm7h3mprpcxZuzQ7ssR+3jfnJ08rgNvb9Xj7+M03PvXyyy9+8Oy9v/brv5K5Oa995JX7D/atPuWAiISMi9sild5hmy5PCZWYIEw9uAq11pFmxeddyslsyIwzXpIZHY93066YWXaLOgjpebPmjkhVSylElP+b5zSDrLlMhVlqoLkC8Ka1XhyW3WW5f+/+y3cHVicA+zI3MiZb6nK1v8441dxCRGo6KCPrsRwroNFf/3PqmG/9r81QPMo4z7NU9bRRNzOzau7E4X2qXvJ8rDVRIjYEj+uuXNXWmGU3aWsB4LhWIb64oHWFsOQe1Vfz1tpamYVHQN7JmW/ho9Mz6hi6gXmqm0UlYSs5UshnIf+XmaepLEcbXySKoI6qYU1RW/OwFu6ViFh7x25mrdVZy7amPvk7iJh51jktPKM/UMridYzU3RqROkv2P/0t5FEuBxPIfNiqhSK81SpCQfK3ErF2c5pmHZx50QOadndctMyilBr8Tv6ybIDdzBh9wLHhBphRF1Pue7/UjctUkpySSYf5iRIhoTYYIMp5Xw4HX9aDu89jbhKjYN1yHE4rBPcWKKLeljzqlZiE3dm96yhHUlR+6N7xPbExGmBm6Y7giZlTKBFLrbmXzgNBVed5ZqZlWbLTaM1Aokqqqoqo3EmD+PpOkoSJCyuoAjXV/xDlHU9ZWy+tUayKzo8gSppZjG02qrUUCYvKPE991bGauyuLptApJU7Iws3drZ+39SQ06+LMIdlxd/BpPHpqmMfgT8bKqtYKa9sqvh/ULI3agHoaEQ+lQ2zhFzamjV1eEZTb9rkUANzhqVlZd9AOC1prYe7kAllb7UugnBRHZ1JMpQx2LDY05naYjJb+5AjoUxIlC5rmab5/DYAXurlthcvltIPPHrHLGxM33taZiVnr2nLF2CJmLUTRWiOcINNpJ9FSwNGWpYf0CCsLE1utONOVhFltRkRSlNIpPJZ56Yts0QcBQuyjzN3cc6keam0RohwuIGJZl4To51OZYxPz9XhcVXm3uwDw7NmTLtdPOuBZAb99Vy1fWE61IlprcSZ26IiE1krJvYWrcF0z21jrgMtsGpBN1pGKjO2gy99ZlmVXpi4SYSDAIBIh4Vpr14bnDiFfEnXgHQecYGYtGvuWCyEsmSuPbb6Q8iFrZmsw9NRvn6E0j8djIuRUdcMguY9Tgmld1+aWtOWeRUqc68GIcKvpEAQFMzIniiIxHLDO79MIcq/Cmp/Fuq6JbNxUPP2oZxp6mRMC8nzOe/55dUwvg4N7Iltt3iIXHjRoAx6YpqmZWTOL1h09LGhx9BW1FVKLrcfszrvt390OdhFJPn3/cKeptmoeIqmPyNuZiWhdV2YIn36E1J33+IIc3LOmQzKaOVyIMjFwmiZ3W2vVuUTEGj3Z98nNLXhHqkHqNAEI8VSU9AAKF4x3fPONbskY+ZWzQRHKAzzMRURyPG3eWfJAYZmmXa11K4rNzFtLaM48z0O5Y6eZGp6DTvx/R2f8vynX6A/87f6fD//nf4wg7iFSis7rui517doHjmY1i9E4jWlJVcjamSKFSOb0Rp1OWHIzc28MYdZwarbmb5dJmLS15t4FBaREjFrrshx2u2kwxllEWrNa67ydAugPXk67ez55MlUinXIYJyHcfTdr1iHNIzk6qkoetS0Xu926LD2muCgR1WY5qWDJEn8ZZ5P4GYBqQwOeU3ozaIaZU3HW+4HcjwWBXGUatn/vthqOGMNpIRUuhmZmPB4wAGXWiLi7uyMlZj4e115W7ubW1r7+6klIIZl/GZzw0dzn+ybfhQVHFp11BZF4WyN8VulLOY/ukSN2UHdrE1CImMPtqpTj4ZAynKITa2n1hBhYbSXKGHMgLOpRxiK3OUGFVcCbezxada+uXES0i7s2lybBoi2tApj3c5GSg5YMqwcwF97N8+FwuywHZp6mi95uNZiZCkdYbeO9LUmSbut6ZDrNtqWosBppIJN8sRzrfp6F0NY1zEopMeh0aRUlYZXURSNQORDgw4GCZM75AoW3SgxmNK/ZaD29udFpJimcQXrBAO7ff3hstiyH3V5Zotrx0dfeAfDWu18Gx3/93/7if/izf/GV1/D3/H3fCeDbvvMzn/jUm8tyeOPN177ru7/99vA0lXulULNjhO/mOc+aieV4PDIpF15bNe73wdqWUtRqK7kWa2PAwT3Kq+zmuhwBTFqE2Oqy14lIFm95ZnqsPXGWgnLAyiK8Wxd3IxFhobEoc1EKr626znvSPYDblZoL6Z4wl2l/PDYAHzz68OmTu0ePn37xS2+15q+/+SaAq3vXr3/s1RceXO4KLcsivAPwzrvPvvzVRy+88ubl9VWwfeFv/J/Xlwrgu77z22y5W5e7u+PjF+5d7CcHYMsTjeNlCSG3dclYsnVdARbWlKYo52o9o6+kNn8ualTJvBVR98bSv5ltNRGdZFpabdxR8wxCjXDnQIRVb/nYerS0/iKihw1n+Agn0iLcHafLD2XSsMaC490hg0UmmY7HVVCam/NQP9J6eXnZmr711rM//tP/MYD//M998WLC66/f/wf+we+f5uUv/IVf+ol/5R8C8GM/9qO3Nx8oEyJaHWlNOk0yhVNuILOOnOe5xRLhrFTXYwK65+nq9vZAkFLKuq558xUpqfcppUxzORwO2Qb3zB2OQzuy9jp7A5cyqYjUseJbl5YKjt1u1/M7moUZ61yNKu0b3QewtOubw72Ih/vL11pMNWjNutZro8hWmSv66dczIwiARd/HWwtSIWJ39x5TiBGl9i1VcAQzEK2t+4sJQDQTJbgtyzLP+0zyisCyLA4r5bQFLWXPoAhKEEYPhWlhXu9d3rs9HCiwu9jnv3Jzt3BgdzUva+OhuSUPQa67qZlxEQDHWo1yAGy73S7vtcPhADcGdruptR4RksPBbG7PaVmjkc9zWzbKLMghYObjYc3/ct5fuCWw/6RVMWtmtitTbcvWQGbTmCIIGwT73pWxqCoCbr7rEU7ewvPPNq851/BT/jdvXqpu3yCyumZc5yjuKRe37h7RL/fCrAKCmS/YMGE8m4OSaHBa0gPM0zTVWi22EryrvRhEDT64MNk8QzhFHEvb4KmSBclzrTUXRzCFmfkw86qImYlsPIusKbtP1q1dTVPGlvWiRQoRra3lPZ4VTvPmhIzMBNDc9vNFMYJT0Ni4KkVEba26JQniXFKe1oBlqfmICatZrOvKzPv9bspDtbZodTeXMG+tadnnibpULHVVmTYVT6A5TIQouK0rQ7SzRbQraoH8ogJwFSdoNlfecrIpkFJK87D+Zci/1piBsHU96lSWZcl5yjzPAqq1Esk8z4e7pYsOciRBTES1N8+tcMkd8RY6lg1tRIQ5n9m7sqlurZEWDx68FVvXleH7/Z4JNzc3+QIiIiWBbZB0mDQNWSyAmw8zWo6iIIxGq7Vp2uWUh4iklGbrrKV0XicdjscMSF7XlSWhsCtnFkbYlnrQZddMPO+jrbzcAJC6zIyJxMxtWeJwvGQDcF/r7Eu7exa+6jR3uxZAHiq0cXk24VK6q4i7a7vbLYgooEY99WySAJZlCaZpmnoUX/92sVnmenf6Q6qoooe5+/YNHKiXKSLqyB7ySJ6rBpFFl20GLB+xnDJtdphtnpXdTW4vrLWJpNVaB4uRtKTmOi2Wg6jaun+EnIgmURnEkFZ7pB1zrpDQmyDO9IBtf+nDTKQ5I+tDzGbrukJQ5mlNqC8gXYIROeLRaQfg2d2BtBQoADLfjg5VrWa3h5uLi4sed9MqM0ddIezGKd2d57mUUmvNUcLhcJgv9n1yKpLAEVVNHdnxeJyokPBU5hZ+WI75KRSZ2rISnEGZ5y3KZnVdj/lB12XNfysHfNO0i4jaPFvr9JtYjLz5JLZ4rbVmJquSDk1E9/vHWFFvhydr5l775gliVYHUDtTU0vdz5eQWJG89TcqFGGFR265MeTe11oL6qq/WWkRH/e/Tbndcq6i2EXjHS0uqjSq7e9r/dZrycattSaL8qVsMTsokIg+c6bguxG3eUbQjmmmkUx7MCKUVzUiM9wBuaHrfla9fnC5ePLoaTwCMcGzHYBQWBlNoVjgMYjSm5ggqewBLtdxkjHiKISsGres65ZjSxvDIPOGQeZnm275WK6WQymE5nlJHlCJiEsmft5TyQ6//5N++DPozvw0KDhFJLYZZzWN3szzkggHPR+q5uzcCUSHpsgJwDlwsV9w9JKmb06jvdeJ8gj72Nl190HXjQCll2xiYp76DdrvdcjiOnPlwd8qYrCFTpO6owzn/ok/obDWr5iDRLGrNjMKY2dPQlf9xixBSzuBfu717lndMKaWUAnCm9eQjlIOSYWd9DmWSpM6z1VAv7CgzEZN1L5F4nLQBnOpFhkJ3u4mI1nXJeRC37pSR7aWeif2yrBz/IiO3Z6211jp7ycfhkEExq9W2AJjK5aDTodlIuvVY11VlRpcfS04igtDcaaS1DXiAt7Y283DijuDStGNFx/cMqwwLFyLWIG/hQ0YLIpGpkNHJu7dNoiMQnVYbFMuyRISSUgR6In2PsJrnOYJq7TpHZlFVdwuKk/DK3T0ViGRuJzV15xs1D4qxjrYISVB+LiXGjyZEtVazmsmGPeQJziI6TwFFap8jYzecGezU47J3O5XdYVmD5GLaWyMA6+1itYXbYV2AJkXuXTwEcPnmlcwquPj7/97f87/+8v/y3/+PfwXAf/OLP39c8YM//Dv/pX/5x/78f/EXv+/7vwvAq6+9cnd46g4tvK4DKsHNzGRKgjJa2MCyVtWUWPM3LjBbOGrd3jGhCFBd1yBvZN34ysi49egccYRlZhsNKTWPmbFyALGYH6xaTuDIglEELejAUXciAN587aG9/NKzm/bdn/uOw6G+/f4jAL/xld/6tV/7tavL8p3f/tlP/45P5uaftH7m0x+b9pcfPnn2pa98+d7l1cc//gYAYPebX/mtu9unn3jz1UcfPrl3xQBeuHddnNwPyiQ8Zb21VJumScq+tTYJ73Y7AC3as2e3IicP83ZMiXJdju4O887HTsRPUDixaj9wQKzE3nMi9iNaRbiIlHVd29rylBOWeXex1qOIMkczG5bzVmu1YxPC1f4ivzPLssgs8zx7hXI+JSARt/ja48cPX3j93/9T/9bP//yXAbz+0enRe/U3fu3JF371F0jxj/zDL/zIj/wIgHU9ruvRuRTRed7lQbAe1md3zwpP8zyTDNJna8u6EvnME5OmSCovQnfLtW2eJylyy8c/IkSIaFidYUCUolJ0E3d4z4M69W+9LmFOnIe1lkf9vuzvjq1RcZ7uVgKwmM7zizK9fHMHFkB7bAGcGAgiDZLScSYZtwkmi+gBgIAT9ERitx4I//zK7luVovL84U2eVuExMe+GSFUOYhEKGFtebW5+urM6do4jnFpd50nDaT0u+UWaVCJiPawWDSJMfJJ5U6Q49riuAGprVJiJHKedmBBnP5A1zdZObDqF5523m1SBN2m6iATg8PNACmuxrWTSnbxpx2pbUqicY5QtpcLdp3kW2c4TOgvBQSJ0DRw1sh7FwJMIkU6l/z2Dz8LM1SzMJi1bGOF4DU7MnBDr7JTCVwtCI/Yikl/7pWLsV2zo974+02TYdbn3kB4FGhFbgmwkWYPZI/bTDKB6/7Mdn32mqouRFn3OU9gQVBGbg33IYapVqulALKU4Jc82QNSlFoOcJ+O15xdGVTkCFD6GJlY9PT6TyvF4tz0sfeM3oAOaKRUi1MW8Ueva4VBeZfu6c4c5tui69471YcuyKxCtGQWTlLCwkWWTP12ICyjS3UwgSI/ws5MAOddIqZXY9qXZhRJRmE86byIUR6525biu/eljGhvtrfTFNuymSEnR15Vep/FZa43C83zjCGZOh3/f0mcVMZIIhHXzZAV1DafhfQAAIABJREFUywMzifGyrBmgl/WzZBBOpvIRCktPjelBSi2HYonIkjN9AZ1BcMf+mbffzI5Fy7zURogUmzABQs7FTZxrXZ9MaADW6mwhzLt57ywJ15vLLo04PbZmSJW3tT+hZwja2SQ0gnsq30jH6NJp9JSf00OAU6qxRwinvZ+/LpHAzAD+OmKCu+cg2GBjt98BfLlC32gytVZHf/97FDTpVIqtbZqmi4uL/OPLUpdWmXne77crLA+bzCDv9GKL8eTyFjbhPV/DS9Htyd282Ocyuo2AkC7s2EYhceIddOPeELWVUgyEHvh3ipht0aTIZFMKoLpyCuRMKoWFIyebreXQIeeV+RBtSpzs53kI5FEmb+HN1lidzqQuVo/1eDnvIjxlJrZ6a2sCgwDJEyO/cltbp6qbmklVWYYRBxuRmiMM7oZtIJXdZWzKwX5ZRLOa/qzUsxMAr24RAM1ll9UagPW4XMy7tfNJwrrMlqkQc0HzdR0/GhHIU4mz9fb9YHGnSL8MPA16ZiqSKF/zel49rvU4HJ31tDZjNa+C2bbo7hBHOFhkksLFpvxCtrZaNMyi89xMcnuxaLmYdrfVmrOld1Jit9tl3AliLG+84wk65Kh2Y29Q7pzC3dd142RrayOroVned73MCg7zdqqKySmJt3E6bZi2cyD+ljFdv+0WFXB4y5dM5k7EOY8MzripYb3ue4nuBmhWfYODnYmFmHkUAHnZRD6mAqJBgXaEI5yYmXNsluPVISuiLTaP4OZIGuUwTOZZYUBQZpQkNso8urvrlMDMRMKUiYfMg45jldOZZknEG0vUIGENwJpNZZcBDeP1hLtT9PoyVwdjeE+blwngZo0z3sm7ha/v74i9DagVKB1xQU6nSoW7M4iYe8KCbaVYl8fjlO4JDwooF5WT6ozBzmJsG5TODJGDERECmNi7h6NkEFG6DNENzNTCmdLLR7nIFSaLlnTdLbmdWZCh4WEs2lECiYYmoj6tDB/sugBCAiCr3lq/9oqwiHiGyXUbBSFP96AA5WLTonlDoukJNAKAe6ZXbqtUS5+/ui91FSJREuEBfA4zo+4qHPKejhCz5hHjjc2znpl6Nh71hHNmDSbzZtUjhvRr060VDu96vO1W6TZuTwfWlL5timSmGoB1Oe520/W8Oyx36xq+LikIVC714K8+/NgbH3/z9/7ufzTL9+b1q2+//cHjD7DgF/+rv/ztn/kcgP/tS3/15Vcevv7x10harYfM7yjMiLWara1VW0ORqRw67ddlcW+S04tt+5QlTtGN19haE0kd6apFzK0TElmYJoA9OogkyC0cDIaxcJzwpkxEMolDIhm1aXnzQGsE9xZEBUCsdzC6N8+qU5vjav8QwMc/+fEPnjz7ylu/+Ve/8Kt3dvfqR14C8OCVC7iLrzeP37+g6VNvfM6iAnj//Ud3y+39l+5d3Xv417706++8fQPgs5965cX7PKuCvNUlUfOXVw+ZyuGw1NoW4qc3H+YPu9/PoG3l2+VOuTUopRBHa603aUTV2lItCBPm2k3RxKLkgFcgZGzjvVtiWcsuT9S6tGfPDqWIMczcrG99ZZq5KBHC6lprztSwYlmW3U7c47CsqeB44aX7x2e31/f2X3v8zpsff/Xzf+6fA/D7fuBHHz+yd9565y/9pf9y2h9/+Ie+7+FLBOD29gPhSVUR7LVPOoWYdZcjBms9/LWQXF5eMrNZXVpjNgCTQEqp1ZZWZy0bf55VsiHsqdbbw+SekVtMnczR6orgUgrzc94W5RxEsrt1AGxQdWtGKHP1+XBUACa7XbkPuWh2BIV4C06yBjgxbA5r7cQlDBBy6Nw5Ur7VhU68BTjh60f235JfnnHNnWTmQezKDBGEdQ4Uyal8H2JmIhKBEJsFBQgOQJmkKMOZ1YGWgH9AWeMEt9twm4CTpymLye48mzoVEVW3Co9MVC5CkClb9N6xjCp8K1U36t44QFRVD0uffAfThtiMwRBNG39iCDIXdiAkqch0BmgYB3VORtL6ntInDyDQ/Z1uKw97OcegsOJEg9PzrqD7HSJqtpqiJ8cBWc44QCQjVnFgly2zdnLwHQCLRoQ3i0A6BJnFEd47qfGGdIZDWFhW5BsVIp3sRMHodhiGe3hmEBJ3kiWT9PI3sKGCCA4L6UTMk9E5bzQSYnVzz22RSMmO381phE12/SOBmbfR6sYlTQ7mRraK/smKTnNEr1umqZhhXddocdawASTZtGya9gTUuTv6dqsH6CaymZiZxz1JMRV199a8qHrYiF304Rl0ohjZlpEu144xor6AoQw1DJdtG+dhYYVlEjVL6J4DaLYGuzB1pIv0PcXorDkjmHJk0DOzI5Nx6ZwA2pv2TvDI04YzrUWE0qNOQCliNqJAtFMzIyxzIc1stLsdTBsBD99mKSwICybxAJWe6SYjgI+Zw03GfjgHkaPxIwBl3uXQIN0vJ3KbIcTruhbmEz4P0qi4zNCd7jiOzwCEH5V1z7tJvFEPji4sYLS2RvLbxmaqTFPfkVB/l3R0honUye9G5hgFSwDUwa6yTRtFKO+m3qw6ZQ5jx4HTyQeX040Tzfd5KiQNheY2AQx3ki2JWdKQl3lMtefLODwOdzd0cVGKjJQ5c28ic1HtkY29ioMyM6h5mFl0wl2SFimTKUr3uUsO9SIFO/2YSpKLSCkIRke6JnqJDbYdv2fRJN3l2gccu32Y9027jFlbOFmwkhbeUmeZ0s1EEVGmsp23yTEEgmAQnE8kQYzmEda66WPNzjn69TXyGSMCLsJmMWDhNE9TUR1K7XT0rBnsUNcjM5ci67r1/CxghLcY9UkmQDhnkOOG3/bo4LAgDH0oDUsjZ+ZQ8lPdQUHMrCRMnOUrB8I9Z4WxVfAeFCwEVxHrDtbsDxxnDJIxCMinrForkhpuaCluttYjaMo9UFfNtxXmWkoUstSbgJiJmFI8y7oHMM2XIbu7+ux2OTLafr7IjEuiHc0lYq1owtowJ9dgCd+VYkd2Uu/IEpRSPGqYh/fGmVw8t8SMYErhFXcBr25Ul+2MzY4+J4CpjWIiUN4+OEWodDxVWg1y5ozueR2HF33zTMD6TSy+DKasrBotgrdECU+k4jniOx/XvtWxsU8gZ9K8uWSwd70rPzMKPaTj29HChmg0tstvrAVwDuaYpkJE9bCs67pJ7DJyNXquaFfhMlGLSAhQigpHBnR/ZkCSMaPjEdZhNIvNS8J9ZEJEtNvtAXis+bNnJjwTbzK/bvmGhcnZhDWDyhzQHrwayf1O7I6f7aN6MBSjx8Sm4qW2xVx0cNH79qnWLcI+lWCGE0fdLCMssWEmR1ncX2oQIj9FVlYi6RC75JmzsNvKXLZ/K+DVLJqlbJM5VW2hLB6W/wSRMCjgCiZGXy5EBqL0nQO4BwFYSPXK+RaSbEuSPromz/Onv3DOADEQOpCJBOn+luAg36iEy3JQ1a52a51DJlzKrtS6UqJJjE5D32CRMhElCKdauLkFgphFxjugrZm7sUTpcVo1C6Op7EQIKBzbOEhTfxPw2Fo9jMo82INU8wZtZq6qTNpszYuSGR9+7b2rB9dmptIN8wByu7K/d++dLz/a7e+QkvJ1mabLj710dXd4/Id+/CfffefLAP7Tz//ZH/yRH/jkJz/5+MkHLL2aTwmrygQ4Kw2+RK/7emFGFD2ivBPYJtE6pFvNakRMrA1URNPW1xDhao4AI3jkXXNrR1BoUht7LnA6ugksJBPzRF0ALGQe1hAsMEbr5klRZl/Xp+x4eH0PgO0oynT/4We+8vblb3zxS+9+8AjA7/zu73p4/4V28N1clETILi4vADQcjuvhlfnB2299Odwf3rsH4PLyMuLu9nCchYTL7vIiYYtrJQPv91eXVxfhK4Cbm6cRRtAIp7O4CmsBslaXMutzZvJgVpqmaW11uyY9DLVH86b+Yt6VxVpuVkuZU13MFK214/FYgoiEtWSB6NbMQGwMevLk6YsPXwBwfW++eXobjlJmD8lZ4dObu/3+co26v7z6w3/4J7/whScAPv9nP1+Pu09+8pP/wr/4zxI/e/LkN26ffQhgN89TmY/HIyNaUG7DS5nmMtVaD4fDbrcb+RfeqmfdqDJl4X53XKdpUqUt4TU/2VJUtSzrwdwjjPoEHERgJW5uVrvAJ7kX41eScc9zJU6bxqKHuyNP96BXh2cKvg9Ap5cqpttnR2hxglnre92AiFBPxNn2Lp0XyUJbXIryJmvF2Yj8Wz/dyPI9iAa78axy2tB34Unz9kjc3DjMRURUW2ttrX0JlkN05rVWd4hIrmuaGxAyFfL+fmxjqY3CkPQHIrDk9l28tjwNMt5vADK6BnB8drKN0bcBxwjaeG4JGeGgE1PjjFJNzwVtjE5mmqbtjw8Z4AlBlwOOrupGLvOxHpceGcNcWAwB7l/vaubN0BnJ/U8KUZrb69psShs198CpQfjeci4Y7E5u7m6rtZTlWXBCE2oGneZWhtBq29yp5ziPXIJlHMJW4Xi4UILNxgIwvK+AznZiqtKZCubEfT6y0Um6pb/r+nstqsrKe7Rj10qM4oGEw2O1lizMnDwQcYdb5sLWVzZSFgzYLY09p3t0QuGIZu9TDGLysI3sQCM956wU9kHp78nHgHk0D5EyMXkg5etcMF3MzWut1jxbWeluEY6OvBuTsrAejRQUOIGzkGu5XHX06kKETRkQkhTJUpzq+2bGTDL1yOSIMIsNGXA21ws7Yxifq1fcnWQj43YSahqayLtGKV/MqNO4j2PMMrwjV3rbf+kepBOIgNaVSipCYQBT7sCL9x+fcpOvKh40lQlAXdeO0ovYVuW5Aaq15qq8GzGIYH48LOZRplOkroeP0DpRnc2eACDDbi7F1+V4dKZZp+cAcDG+HuOY6j/sGaQpp2Mk7Ge73e09zEJoS3DrzjItJ40VYrTTvgUkJQkocz02zhoN2EQGfrTordr2Us81Zcuy5H5+O3Pyn1jXIzOsLkt0eC2nA4U438P++luOQL0XowM77+6pgk9KoQ5R2+ZJGadSn8dkahaPwNoYXDgGmvkAheAb9IZdMcetuYcKMWuPY3MDaB3SpO3DamHNLL0ndJbgy+GbcGZLwsIIWtryQd2MA9M0kcqWyuHuTDRNU2ttWRYbvpX9blJVh9Va+3ja7LzR215DSjDCydzMc4MD8pJRBHZmG+xbivywqH+TmRMCaGBJE3HOnUtXMYQ1M6+pmt/NZV1rhLGULV2xuxHcCTHt5pIu9VYRMZfi7mut8yha8llWYgOpSJ5MwuwdCxWbyybpvP3GpPMfAX0qyiWZkmss0KKX18T72m4r6bEFgHnaTzN7HJe4s0YNCqAWIVIPEp1Z9imgq7a21jyDAGxLNWIQhZOT43RM9r51kyCN0Tlp4Q579hDta1ozBzISD9v2Ius5UuFtXxUU0ZJwDPA3kcHxzYuJ5SBhEIPJaSTi9u/iCfM0vqAJ6zUSdkRv2Z1ZEUweVq3jMof53CgYPsLI+yQWiK7Fc24j3UO8I6/oLKAuFY4OR0hf3ed6eVuhb5U0ExiBCO8eQDDheKxl2oHRqrWenKoihRDM0RLPOz5J85oNzFqPA6DCIpJRQJvsbJ4mJqq2EnEA2QPXBIkX8XCPBmv5NHIG04ULYTO05LwePTZlrFCKMqyZEaWuDOf9QBY4vbjMzFR31YnBadoM802tbW7TxUUqOEjEgeO6uCc4JwA0bzAPjR5l24sKkHFEZ2BRD0hgGuB47sxzEBweRBDQNrlJHYYNa24GfadNhkLJxXtdPXwugLul+4tOg3gnIudgR61Lp8rmkIjTZtJvCGXZir8Y7CUicrCDggUsA/jsyChZUhH26tsgDSTMwqyCLrg9e0Q9YiSTIZb1UEopnEoH7qNxmDX3aMycI5I4gWDJAU4C1hLmTUth4raupF1BNl/stRSPnIx3LVkvM80vp93d7XF/eQlgz/Px7rDf7y3K/uKV8rICODxuf+Kn/qNXXnnle3/Xdz+5/SCdL84sklmP0f1hI213LhIRQhmAHpuJoJllLTJPHVJTCAiYRWtO2qPI3SlzSUfwIKIvoMzDKCQB71mJerAdifVCqCS4MMd8jBBxt7quC4DL3Z5Bx7vjxdU1WL/6wV8HwNeXLz546dnN9InXP/rw6iN//W/+FoC//Et/4/u+5+++vpg/8tGPMPPd3dN3vvwlAF979ng3l0n1rq2ffuP1F16cAOyn2tY7JwEXnS5unjUAVuPi8v5+Px3uburdup8FgMwXntlyEW4R7jTkOeGhxPDO/u5LAya3NGr0W5Lg3lp4xhb2pt0XD+Gik0Oa4bjm0ISUym7W9ASRdQ1qNSfiuUyHu5sgDfTFouoMqDVMZS+7HYD3P3xvrc0I07T72Z/9z376p34OwHtvA4Gra/yhn/jRP/jj//RuLoe7zHzB42c3Dx/e73jC1gAc1iWN09NuPtbDxcVFegyP6wJEmSYVuj0eAByPBzAJqYgkBi9rnRR5WSTmzrp+gsJhEVDVZmsWI4WFSNzMWlo6qT9Uo8D3HrgJVXLBtJsPy3w46v7eRwA0vn9X6WD14mqCmRtn48ekBEVYszZJ6c1P5qRQF3mPEl/gDifYli0Fyrb2G0iT//8POHjLu+w5HG5hjXkGj9RnpqBtxJ+K7h6d2VWyJH0PbLbbFbMaQTIicqo3QuyYicSsNttyCjkiHE4YIwyEu6F16HNkFrRSbTUdRqpTKdPovmqC1VOJnWu94ZhogG71awbDs5yNk4YpNc56nnHW2/F4nKaJWTZ/hyq5Z9Lt9HWUyo7NYNaeRZp7xObhJJJT1Em11kqQtBnmLVwXpwirzmAOxVB4kgfDwUwkrbU8u7gTQsUjto1UBFmk3CLHSWkX97VlOhsLcz74tdXoj0aS0Ps43HvWCLOkMgMAJhIwGaLa4EUBcC+dSQwASbBvtpqZiLpVP3MNm5k7BbEQNp5oTrSCqHfnvQtDbrCJguO5qpdBiXbdAgQ4PTLu1VqaefvG1Tx3FK21HM6GEyKIKVfG53GVAH39LJGJiFoDRYduBiO5/K01gMkotS3CGQXAjmDuTNbJQWdJ2jE02MTsBgtC+HT6mjHCW2tuzCrcoaqtuQUo6OT5jchwcJKTLCNfKRnouZihoc4OihhBNo5QpWxezcPXY/8bJPN/g1kJsilnA3nbElHCOtJCNSL0xqcQBItwcupvo49ov8gBYk8sHpC/JETnXnWL6hAR7uIkpk7r4OgLMAJLZgpFtAjLmgEUsEY5em41aG2+uNUmxUYjz8wt3MNpUC1yuhS9QvbnSZaUsTspmDHvKh5EuBsz54jc3TyDOgxEZOPnklHqdzVsN7mERTBT8DlJsUOHMhN8m56fXEXoHBCrjVQj4H4yMsMD7veurlqrZjU7LJEyiURQ0m36AicdfGOKD2Cay+YUSwE75foyxRqcICRi6keZk+d29rgcVSc9u5vOfH/cGeQkA5INgvR5UAKieyYkdcCHR75PpYjHqddIfryq1rqMwQ0TkVKq6kJEhuJ7AE1G6AaAInNbmkjPMe/YRA8gRLgd19bWNpwvlNAZBpPWZgC4TM3dzCdVM6ut84mjdWdDzh/zUGJ475P7+Mi7nrs3IjHigJD53BEulP1QjxhzOAeCwuDujZUTzOHHBjhIaLCjUzlu1oQ5wsZpYO4IysSMGDBmIid3MBvDZQzkm1cm3U17YWrVN/dQKXNEtGYOiNKZdTFr/ajDh7d6tHUN8QDtdba5AKghYu48H9GWkBoK4Ehyef/KQaQFIZSuZ9hyuOFccAjGMy4AO9Ycnif23lqq4U7sznGrWnjSzZuHRcKhMoMlcuYoKUX0iFpreAsmgFOtHY3cO3Vh5ID9HTbgIGYRuIe35gE366zHCLdgSRlbVxC5u7XwqLnYPB3lkjeVebTuc81UTdJMaT4PbANJjrHd+mSduajSWlOeqpthsmeEqLalUQ+wwbbr8ISqDxXoRnPhyBMEEZRbgYwGyAFA5wY1TxHbGKbAkcO8PnkbBI3M+4ltErzpJ3PeDI4exucVRDoXM7Nau8SOIKQ03AxymsGyRwbm9Tc2yeqJIMliJauK9Af272WcjuNN+yci24+f8Z457c5u2cInERLuoeboEQnhK4dzUGZDjrNa8tCUsdw7r9DdI9+gPIbEQXBOXAbaNrrquXTCp3DN6t1skkdHD8cafkQOeBr4MXYd2gKGpkXSotJaFQi4MLMjgdWxn2czq61FkKjmfrha1GXp6WinSHn2wSiqtevu3J1YiAWQ8H6hkpZZC6kwzG0BRUqwJpHbuzsRUmXykQQTQU5k4MzD9HSNev5DQeGI5g0ATRLVF2tKAaL0ktRaqUg1cwRFdj99WjyV6bhUIb6+vEh/HQvu7XbV1ot51xa6lAcA/u0//qf+tX/jX/0jP/nTP/Pv/evf/l2fPqw3yapMnGFrlZWYeytHkh9zBGjYY3s4ceYEbfQmeMLM00LMI18vNc3RN+feJ53TNAWYAqJ0AvsLuyFIRKdwtOF4D2uAs8g868XUTwlba5l4Kgjy6ysFIBd2XD5gu7g376YH1w++73sAfPFLX/nl/+NXvuNzn3n99Y988Oj9D5992PFRRXfz5XK3fuKN1y6ncHsG4ObZ012Jq8t73vz2rqleA3jhhVefPDt+9cvvhS3NboEjgPv3Ll954aEgmtcI2/beWQbur67W9dha68GQwgi21tbDYS7CuUsBeUAIOXBrY3tmmeXobkbW8vp3ZiUnS03ciEZC1nvORff7/f7u7gigLuv15T0hffbsNnBsN08BUCEt84N7D3/hF/7Kv/lHf64wAPzUT/9Ekd2f/Hf/xB/7qf/khZfWf+If/8HwmsCOe1f3n90c3V0LT9rdlcflKC4JuLk9HBLCnzzUZ3d3qpqupYura6KwZue7r67xaatHE86evR8QZm7u2kch1INgxuF/rqD+RgSGR+wvJ2c61FjqfDm9CKC1XXUvFzvr7YAON4oiEA5YjW5YTmNAeCCQRCiM6QDCKSKjBBhjU/YtpnCcXIRdUxBEfE5e6MSBTq1X81FDqbTWMnFg0hTwwaovywHgMu3c3aIvyUVLWh1V2AzncvoWiWOiLSLO3ZtHURbi1BsKcTvP5hgdwraLfh4vFRuePXenJzV1qvW4F+U5eo7n3Dpwh4cLcynaWmwZk0RTvieTqp8A3glfMncXBGtBX/QnjwXu3QSemxQBiXCiKId7NlgFUTIfbbN/Egd3W0EHwtsW00tK3D2w1gIZPChMKmNKle4nnGtYOjeUJSI8732cpCvSDVTdK5XDFGQW4Dh63N1gxGHWiALK2+ZTVbt2nYrE/83cu8fcul3nXc+4zPdd6/v25exz9vG5+HJO6sROSpKG2iKyIPQiNUoKFBSpCpEKjQSCtjRSeglUKDRKRFWIWlWVGqSmBYVKgFo1alMkIghUkZOihtJQN01C7NqO48vxue7Ld1nrfeccY/DHmPNd65h/K8v+69je59vfWutdc47L8/weToZFNTe4kIW3mQmAFHGQec4Pu/S1+SkFaQsXiA1blovcM0pCbk3PMStZK/ZtavMk9aSMfMu+0bGaCmoJZG0DpQzprXY0K0Uud3sAJomDtB5D4N2UtB0LzRpgUvP3nD3Qmps7hjsjoyVywZVu4i4o80g6gjvvy5y+v3Vp7mBlMB2tKvNmuxdiQWbdneSo22G1fbjbzt9GKG9zg+fbJUTh1qQLhyl6em7SvvyswqHxXnYtp4BWawyNAUGvZhTm3kIyNpZHrxVp+W7RhDnbwsHRi3i3xiq3yltuUb4QJS5zaS3QxbkJOTBQA1oYu7U7cwEwg70dlezi4mIRvT4c85QY6XXnJRbWdeXuLh8hmtF3j+EwdHeGhTMlvrXvt9/NSnM4iPr3joSXw7Jh9cZ0AHlyEsl2KOXMyMzcnCy2NOuR1innmrJpmpJAkWE920HX09Y84EGU/zoRSVqYN2WEpngn0Z6dVNz1sfl3MStzRqqe4qjS1b2BjRDmYXomGtrsUunviHfPx9ELfhlSoErRNWi5JB5U72AmEelxckPErdOkoi1OJHUba60BWlq3015GsP0QtSFzJb02o8jxayNydwEtrc3TdDHNJ+ROfragdOaKltYaqNcG1jYlTvcDEiG1/xtVgJiCdFOpkQeECV0zeDZMj6S3dlJ5W4dFBZMyK8OQjuNaTYQskz7H8oA4QOEcZVZzTxty5kW21tKbtgUDZ18Jc+mWn84N6P+v59e/65rdMj23eQS7dudLmLsT89FqpZLnSBNdyBtVD24hgTmtQOwRwCG0itB0CaDofn/34riGOVqzFKcHw8N2RYTCifNWZJIIakFpyOkTNyIR1R7YFFtyNoFaqzWi2coWUYZ1nQBLuiJ3vKBTM3OHUPetd8CFZ5iGu8Xw/38tDThWa8TiHh6eBobUwuX9lOdxBGMUK8yojnAKji1GiE934VkaXiamh0c4BW+RAURM3e7R7/oMXh5hNuMJbk2mSYnJgxm0gSgzlbrvAHPen7GjFOYevp0jCFYVhPbaKSORSZp7uNdqmWmATMILj6CAR6P9LjG/nFaU5i0Jxlms9OyctJnR6NPTWerNKVhzDwEBUQQcOQY4yXTz/QoY3C0AGBlTUO7BCRvwOQNmmdmHgG2MjRNg4UFnjCIK7rlE3iy9FSGi+dcJC3PJDXVrt/uieZaDu+wi3InJWhMpSrolt+fCyCKOtaahRhEeUARxX4melfKjIOvCGgSYo7h7OFLADCCKMruwuK8RlliKGGAu5zRX2wnmGvEVwQfruk7TpFNpzY9LTV8fSSmlWDTry2EevqoutGqt9bKbNZhwukgYQD1WFxJ28+q25KORj3GZJMJba9vcx8zYSbmA5oiAdRSLQEIdDHM/tlsAZZocNZw8BRa5lFuMRZxYiia2Ovdvx3Wx8PBYluXBc8/e3i75Xbi4vPP06VUE3b947vFVANhPux/9s3+D0DcMAAAgAElEQVTuP/xj//5/+id/7C/9xI+9+vXvB3A4PNlfTEw6z6ITu7dkO9e1sTgQ6YXhURbk/ENLMbOMyGGQTpN5F4EH6tZKMDO4AZxxVogQVsK+9y2G3AhRWJ4Zwtzck8hAJEzhbhG8HOvFftdHKjxdXlzeHA83t12u0o6YWSYJs7dlOlabAVxe3pa5/tpnP4m7+8fXt4HyyqsfArB7++1//uufevbVlyXC1uuiFYBMYl7b2sz1eNsu710C+NwX3vp/P/mZq6ur977vPXfvz94VDeuTp0/naeJA0VxvlgSbR8BqyzAz0ZNfYN5ra01gqfQ2C04KXX6TqRvOj3UVLaRld7GfpwsAwvOeLle0gtnhqy9plF2tXl8/fXx1xeEqnEv2u3cfXO4vC5X7dx8G7I0nbwK4OjyZ5XJZlm/6xm/56Z/+8bv7rwPw4Q9/W7j/vt/3kZvDbz33gFVv7lxOAG6ubluLF198MSCESDlTjWU5Hm5vb69ungpxfp3LtHv2/kMCv33zeKmWN9+9y4tlORhZpMcqfBPcdtFpd1t0g15WDlkZ8FiRUFLxhHiLzVPNDCwn+NjGBgxFllot1GlfbQJQvdAULn60g3JhnsLT0YNMbkrEo3TRL3u4g5EJl+gfjQyJhzdHB/3wVx8yKhR5E25N+3aanSS7yP/TU5PfR5CQQBgcAcXICBQRNQ+QMECttrwYWFNyFO6NImjA+S1ZpQQZx52ohhvMcxaQTCgWzDqvI+AjmYLTNDFphmqKaI5lNhfkeXO75eZQutjiXZfCIGhtLz64p4HCrLNgevuddpLaIrrnjVQREc3CPQi5rnR4LiFTm517hqC8gBygiSkygTKMmFhlWTNGvX9Tu8iUHGOjnD72lF4Spdieuw43+WPuCLbhwGKV1J57nIIMSinKuc49M010LSJxwMzzdUUHXmTFT3ZanzhFwjjHhW/NWw0VoVEJ0Lv6Hw9norzHaZg1sgjvDpEWRNSvVD2tSYQ0qxgauLTUvmTFoChbLLqIdBynY5MJJFa2NwDDJsmMVrP0oYRn5bw1PMJDmUVQ0rxJbLYwc8k3SuCWtlacD9pSb6hlNvPUhxD63NyDWCUQJEzpV8p3IIKzQYV4FzoMcTa4ui11TVxtIGQkhkaqdPLvjdM09ivWnhZgFpGu4ADYwcSiEoba8QeeqrI+Tt0sKkQRTqAAbBMlmEdzZU3Oziby9eGA8PCaSeEpkkp2YKhOGTCnOhZaZmZaOgXfwlmYUwDrcVahibNX6jIEisoIRo1YwyLqzVQA4IKKHMjcis5grrHZvk8XgaZfIPo+MiI4qLP/mUYVxhTdte9ZGCarOxJwOmxilI+o9zMk4QvemUE0arg+vEZn+dHQPiCHegEJiPThJlEwhY6itPfzXFKxS0GIjk7PsV9dbgO2yf18nMLn0jMER7Rwz9xlRxwOh3PFd+9yfePdegL4Y7TsnECi5vM8Vz/xicefB4RYN1lcwhA4URRd+uSNKEhSceBnIwN4oLmZ9xjjPOuYOZObzsmmGQgVYeByaixHAkhrLf22zV1IUzju4ZI9cATCRYU4VDmFZhuJI8Gu03SRSjdmZuEWbniXhYq6ptGJOpcQsB6qwhyM2k7xsRmhAGEbmxKRdMw75Yymz3BbFic6ZGj9ClYJB6VQUjbzZpw/GGczeu57vo2QaCbE5l5K8W21z2pmtRrApRTOc5VlXY+lCJMGxVAGJM2YHCHzdDg0AMtyy/s7+2efKZfz7e31cozwCwAMhURzqQya9rp7CMCptGiqVI99spbd2VwmpQD55iVJVCY5BTMrJeXMLDVPoO6liO3C2lyoyt1lk+7OepKtdfBi/lHRqR6Pm19sOMB8iEe+xgYcbWmlEIckVM9a1DCcvNPIJr97t4hJaGKuyEZxWwsEEHMppchaD1lzWMraI0d9wiEdYUhctDCziG9hTrU69R3yieTEpB5+u6yqio6QCaQxlQhk/QG1EFZmtghYH7hgpKm5VRIj0WGdTZ8grXXd7ybucMqaQn0nNmu0nGwUZ+yi/t8KS3VDd691rHEwEcl6XERESykZqRUUhuYecKALiZkFwgn3hHVJWwTaugDApJHrMmYAu/1+XRZiZu+OtSzxiVBESZmZa81vaTNP2AiCJBe2sSw5iYoISoQ7KDc/JASRCNvwQuYmoqsteR/1EXgzZpYuBejaagZFbl4ybDxaZ5sRI8gd4Z6s8HwT0h3q4eHePbZuuXKxbhHvkzLq82Ny0PF4TMVXR+MArTXvBSizqiNg5nFybkegWRUR77b3PhSTVA5FGA2lJw3lJAygHDokb8XMKZy1lBFE4N7288Xt4WDWJqWcEdTmQTSVCcE5B9tcG0z5C7SNk2IWqsKkmwxHS8mVBas2X4W4THMvnopa1Oeef+7m5qqvfJWfPHpnmosbPXrnnQfPPgTw5tuvu8aP//m/+IM/9Mf/+l/9Gz/wg/8xgPe88EAYHrXZKkFgSi0xMSFsQw+Or1gnN6ULY11ashuIxWCMWOqBig7ynFvQwE3175e1ACfBHu4ttTxMIYjWjtPJxYwysXU8mF9eXmb7ZG6qenM8uGO/v+ROHq2lUKDW5eryXjuiAHjfi/ODh9/w6S8++Sef+JUPfvibnnnm2U9//nUAd/cXXC48MO3keHWdycRzidvD0tR3l5fO915/swL4xV/8xJ27u49+9F/Z7Vwnu3O3ADheP/nsb3z6mTuXl5e7e3cn7bJQsBSQmC1EZSpdZ76sR4tVZYcgKXOthz7nEkVos9ai+48g2O0m2U03N/Zbn3zzM599HcCXv/yGNb6c711c3BGJstf3vvclAK+8+r67dz9wuT8c18fH28d37l4AYNFf+MVf/vxvvv7w2ReqHV/54IsA3vvqi+88vv7EJ375/r0P7HYv3rQA8L//3MefPH7n/e97eHF574tffO1Xf+VzD5/bA/jwN37w0dObX/hHHy/TneWw3jy9AnB5sXv161566aULnQozL8cG4DO/+YVHj39dZH7++edfet/zKfW8vb01q9M0Kcuy1B5+RD2rgoIEZG7b4FtJiQPurEqdDQlzQ3AQmlnXz3cXhnPEwPyBXJbj0tx0uiCe1lRwUilKTw9PnBprSRUegGokAimkKuyRM5pc3oZHNLPw7s5AUobEjLxtLSgxs31VU2JxCneIrV+ioC5I3FwM1Y0opOgkkzFlcRnMLGrWjmvV6Jy/Mu/66N17qZqScpIiTK053FPNmx617DR42CSLEkybL3m49Qm1hXNi/4tFpISwecoMwx0Q0EBZvQvz1Ll92KADCW4Yr9pEoMTRNf8EQBDMsiyL+5yxGjlMSe+3iKxr2wCEyS6JYHdWpiEjamZBFE4IQub56aS3t4fEOkYZk+jaOMBlqtVZyyCAp+RQ3BDuImWEofq7Qxn6Aoa63iIR5z5AhkJkfW6b2RnMEbG2WNeaynAf6/Qslw1hZjr3RJJmFsND4n0S0XRSIjBDORM/N52pqEptbgO5l1jDcAdR0Sl/h9ZciqtMLFKrZ+vLzKLaGtzbTPOQSJiIeKuca98Y4oWBEfHwutYtMDgSRses2pHtqhpErTXzGuirZAU1UCH2IPPOO8w2260xUzVkeZPi6CyH1uMyyTyUDskhJpbJqa/fzYMDxCg8IXrd5WFhicgn4Q3i6xwZyN1EplobGgGQqYB8bbXaCjpPZOAgTgiCjVbHLbKuOJ9u9Eyo46LztH0oFsERRB6ZItxb0EqiZmEWwhuUN/uOtIlhmLbJI03YaZsZYw0iJmXWiMXdu7wgVwSCVlehONYAkMWeiLhFGxGnDaGq+WkWFunwHTKL1V0SdpZ/F0QQEgRbUasdnkRk6qdDaF1tvb42nZKF6Q4nEin5TRnhypKKAPIA4ZxDfHp8cUocTMxnVrPWJXjIYbRl7239MdjtdikgHzFACTLgXPvDu5g0B0ZMQRwiomditK+EvgFmNQWMWYRknlpELMfbfdF87Rj/VrVwb82TBNfH8WYWZkTDUdX3/JzPSHgmt540OyACncg5aSKIWA0xEl6QOKPe/HMAPY8ShugOMI7ou3OSYBYQrLUIpBaJiZ3C1jWrrkyfHYN1HA4Hhve8qggaIT7Vmo9YBnNfW1X32qrXloOqXE6UUpInOuRvlVmnIs/cu+/ebO2auKKqpWBsgAGsy1qKMpVlPUT4JMU6FYiImBCAZAJnZ5cCHMJFMhy9P0EqyUloraVSI0Pc4OTwFET1sVoPc0x3ah8El6lY8wgK7vLkHHrAyd1vb2+nacqqvtUOsgHFeryVeddnrNVRSrPgiSPJQ0DmJbEKmCzyJoQyVKfWak6Ez35b6ZgU7VohDnm63j59/arsd6wyT3d2D+6nM6zWxWLeXez0zt3V9wCun16Lrfcu75DbpLt8Pmvz/bRrdkCEGVK6i75eN6IQUeqheDHydIkZTNIzMTs+WJRVtuCzujqotQbRNip4KUokuebMcfaAuWRs2rsoJF9DA45J5+zWCRzmKprDoXVdc5vCAd6YPYm5cEvMUpqpkpQLhEwTojHGiaN0PK7TtJvK/ubmtpSuX6jLkYhsNVaddzOA9WgAal0Yvp8vUrB6tDCEBYjFRugRiBRdIcYUZSr5q0YXb4QTmrUtW1uLROT1YTkQ7xs8gijl8jyVDn1AXquIZOhoHpQMMETQc61Soa1MLdBaA1ESBIPIvM4yretKXGpbE727ZnlRZF0XQQGwujNERBrYCVIEAFtTLem5UFWeer11fVxEpMzzclzdsNvNAGittVYRdcftYelwst2Fux9aFWEtvOROTKLWIxtPuosIPyyaD/8813AyB2hz68HlsLZZLyjILbmruNzPRNSWdal1mqc2tEmTTMGluhFRkYs8hTqnypwaFCTbhRDeWuVCMhwTIFurqTLAWqbMRwi3rjL1IEHpVaA3NESSNQja30MR9bDWGnlo4cGI8SLqgLdw77F5p/j6cGZuvgIQFhG28FlVVNYkaUskRdlq5FIG+Xi0cKsMBby1JhIAyq4AWHw1X2XETLh5uu0jDCETl9Q83rm4iIh1XZl55HQ06r6NNpfJwo854SJ4hBNul1sumjg6tyhlTy6M2O2o2RHAVIrs5oj4gf/oT+7uTh969VsBrH7z+Mmb86VOO67teGzXF5czgFqdTKYyLevNxcVurTc9L209sBQzq2vcvfsgnQWH463ZqgVEUagjQiP9ZMGqfSxI5Ou6isxFBCByrTVl3hAtwq6ISTUTSCyChSZRd7863vaLpxQWEWJ3RIu61k1pGbFOara8U2QH4O50r5Ty8P7+6qp+5lOff/i83b9/F8DVbX35lfffe1Cu6xvPP3zmyZc+A+DevctSptvWGi1vPK3/9JMrALp8/0e//cOz3kylhh+un14BuH/3Wau75VhefPn+cXl0/+4uZ3ZLeDjB5+p2vHoi6gAuL++ES11NqMBUdAcg+GjgsIl0ZqbACkAKH5Ybbsszz77y/X/oz3z8598AUAqWA8gRBp2wWZ1e/brpu7/7u7/3+/7Nr//Ge9UeHdoRwIOLF/+3v/+Jv/YTvxiO3R5/7s9/P4Bv+9bf809++Rf/xB//7x6/jdoQtc/rhWGGvLep4Hv+4CsA/vpP/fivfvqXf/BP/9UvfQEc8KVvBv+97//2v/CX/shh+VKh/bS/B+Cv/eRPfvznP/v6a/je7/vW//ov/GcRV9nZzpOu69ECqtOI4cyBjhCp1WrWPVwBYUy2Lh51tyNbHcCyhpY9y+QI7kIKrF7dG1Py/MmT6lLDiVTndXWGpLiBlKxh1j1IzTyiJRXCFYtbDd9NPBl69k+QBVWrEcFa9rvL7PTCvFlDELOeZc4REF/NAQeDcsOZv0OZZrPmaFx0nqY8NutqcGcuRSZ3X48rAJnnmvygUhjSIk8DE+LsZJQpxp4zHUFZcpN0B/XhsNS6zPPMzF7rRcqGLVL8whSkkj19QwAGwWorq+x07sby1LiqOAfMelKt8GoreYiIii5rA3A8rqqsxNFcwnM8LCmudA9gyqMTiExMhcTZrCQrVANaaxy+2+2yz1mXQ9F5N2urcVwX10i5irmpsqR6fOpaznlXcrJgVjPvbJjXSSYiwbquS10AFFUBe1BRrbWlpiCi1ePiqClfTw3FWhspCTEiGEN/4c3bqkV2U6nVbzuaJDXAtNtdtLYSD40qgwgtGoF41ycJy7qScEaQcER/+eEqZGa7SQGkYQ3AvL8wBzFN02TRxxYeJiqIaM2OB88viKoisK7V005IXWUanP55NrME4iTawJFO5I4RoUiLfsCN4UrE89RjsAI1vNY2aaGxR0WYMkSLmeWWuDqDZIW6wxE8xAtuoULhlVS8a6wsERVmpsRCsLS7EgNcm7XWmHsLam253M1EvCy11lV60u0QXQ/pCoBSNJNinUVZVaYsX9e2WlgpOk261uPYLUWQNzjJxKo5UkqnQICP6yLEl/td1/lWn0qZdDLHtghMqisrgSRyBQcEMQUTebBDPQvdnricGFeEUOd25b7dzOCWtkVhLVMJc7eW84vsxoli0uLedkWLFKUJQFtbtn8MUiZvNR/vaAuYLvZ3rDZrSaAr4W0qmj+ZUTJ57U4ptC6Hp29Pbb2zx67dADhaLUTT/i5xNDNvKwAtKhBryaMpw2Edc9nV5SDEgKRexsODKMLMK7Fm+Tzp7NHMTKQAfFiWkUzJqRQjt2g9Vg8eU5FaK7EUlkT8NgtmRnBbjQO93YjKzCqpTwmi4A6wSACxbYIjACq6HG9VdZ50WZbbmysAZZ5U2QaldV2WQc3cueHq9qZF9L606IC0w4nh0deZJDV5mczDqolkbR5rIyLVkjOttYV7gKbanKWwjJBXOGma3wmIqXc31a1q2RFFYjMAWBB3/mXGg2b4gBOoiMLd3LA2AB0EtrSL+WJdrtA/xIkyokjgxs173EyZZgpbjguZzVOZ+5EYzalZeFQeyy0pEo7D7TWTmtd0o6hqXde6tF3ZcdE0fZS5UCAhR56K1+6I1NbWaZqWZWFgv7vIh/y4riKlLSYiXHp6V20tIlqrO+U8fkWVpUOImKjVnknHICUSh7l5WA++jGYRxsEiBgxdEetUREpdDuu6Rmf/88SUec/zftdpCd5QpIZj0gZqrZc9VHhtNZhYmLp2Hsd1NbMykK6pFWpo7i5Ck+qhtosiABoHUxwCtS7tGI/bQcsNgHl/h8tEhY3L4dgWvwXAsxQq63FRKR6H8Jxp8nI04uKJqxYHQFIpCdaMMM9QJ8BFAmhuXelh+SSwTCpFWLknXuctti41RI0IrNYpHlZKUaLleJyKdDfDcSGOIrquzda6/ouTxv6LVHAkd3PkRS8bN2iadtQP6Rj0X0eER0vqqG0Ys/AehhTZtUJYIqKb3BLtnicOu/TBCZ8SYRnuUVhAVGsdgtWotQbECV57iB5tTPYwdoRYzsyII9Leyqnw4MF5dCInDBz5MIkFYZr3x+Nxc4ZnAZq/8AiFHBI7EBPbyS8dHXnc93HcBzrBRQUaGCkuqbjLE5OkG9aDOAjOQtTxXJ3obtUdsxaZinkfB3IRM2u5cBzmnXQKmRlLYeaxB2WLtlrj4OqRNYEH01opGBRkgHtChvJd8FyObAR4DPcxceAspWXkZpfQPAU8ooUEZUxoalFO4fAUJJ1j339kAo2TIZudbZqRicgc7DT4qGmacG/VLXhiAMaSIFOnENb00ZPRsVYliiALi6GrZxAKF54Azgytk/bbR3jwmc+cOzejcddJioX1hzPtfJ0mMFlt3FOC+j4/YGtrrXmAC0NZNzBHohBF2Ievz9pQRDVr6NHx+3nyDNPr+J9caISbFZFqVYinpFs7tVoZNE37m+NNSgd3ZVpbvdjd+b3/+nf+2qd+5c/80A8D+P7/4A+9/Mp7iNfj4Xp3Oc8cra69whcyc2Z9/Pjps8/d775ZhrVVdE/Tpq4MFtFpJwWttaQZpbk5k73MegqQu3NRougtEBNSqWjugHI5t85yIBfYfTnYtb7eqqUel4Oz3qLC5o1AEzOou+sJy6z7lx7eMy+f/tybv/npX8ul8fPPP/fbXnmplItZH77z5LUXH34dANQrwrq/uIzy4O0nXz7aBYD3v/qBi4sLjqfkNyp1iQDw+PE795955s5ubu48zTetz0afPH48z/v9XIhl2s2c7srwQsJEzdypRv6PnMsaTbhxZvQYiFSIYq2xHPeUr4umiBXBWry2qlOX+37hc+tP/OWf+bn/9eP/1V/8gY99x4fefvSbAKZijx/ZWrGfpzffWtdj5jpdwO49egeF5qAppgagrQcLiMArpODOPTRTAEK7xei1N6CFUPf7yz0A8vVv/61f+v1/4CO/+/f89mWpqjOAT33qzcePMAnWw+7unedef+sNAKpOk3bpqQ+xFikRecux5lTkDKzgymQiIRDvyz1SocwPJqLb5QCAlZjE3OFQsCQh3G2331Wn1ppHzxEQQXPUZtRlQdhSUIi4oi4NXlvJpEMpqYZId3Hf9WXeudN5gmBX2H91XSoDmdR/h5aMPg8WZMjFZiruCYvKeYA3oBRxR2stbM0eWITyxW5a055FGiD3bHU2V0juWFQ1zMM8NVYBQRg88pPaOj13i84y6Od/dRvKUxrR7ycwR7qj61rzpBcRVUkqDccIzDJLi64jCLLh9DN6OtUlm61aRDKVsx7X1tpwt1HADofaWgPTagxgNyk7juvKSJiiZjOQ3aPBgtNCDAq4VffWWmMCCU2UHbumWKnz0L27Sl2k60Q2WrkgyY466BXJIwpRq9VkBSKbARIFuJmbWxI4U9aQZvNhwYxkVbDKpqfLBTiA/bTPTIDh8RpETVIIzKy5uXs7RXVAiJW1AtM09y9OQ3OPOJECzSsR8bY2jZFXDDj6V8YGLElVe/6QB8E5+CvSHByBTVEfzv3L2fPmdSqtmjl8YLlGYRHwRmROwzMSPRuHgkVOcK7oQa6D8JpiUmsZj0YJUxmqKHcv/SQaFVp0246Dm5u7pS6vA8vIPCDEOW07UXgjPKyj0phgFEwiQohcw5qZtyAiggYhWxeXYObgkCIiFHUa5vYSEdVtXdfWaq6mdRLAR4zSiBbq+fXZEvfFO3Nu1AjhwTTYAYhw5kCnCkpb21lkibu3rN0AuFUSUJBbNe9J58k+5DDkzpd63XVcb+lwEzdXjDpPLLYAYDmlMRG8B2ZlHmXC47d0lA4myKigXmrnHtE2tMTZIUyIoGDmUub8G8zJraXQqZTSD+0Ej0aQh/UZaVq9hZkycmpEazmlXTLcicOidSJ1gElJggC3VPgwkRRWSRnIJo8KEHmzDUuRz9PNzQ0R5QPWPQjw3JenNZVJ8qIRiIPDWzha7eL0Wtv+8iJJzB0HBLhHpkwmPXeTU6XWidwiqLalZ50wJ2fUrBJJrv2Wda21qk7Tbt+q5zpTEEV5konEYyCGWQTM6WW/2O3MVgC1rbU1KrNORVV1KimXTjclM1L23eqSF2gDmyNg28yXghLmeVxuc6CTg8VSLs1sbW1dVy37cdSfoAGZ3r6JiZaltubkxtTy75qmnSdTZ0RcByqN+3FT1REHPGN6OsA+3/BJFW6H5UDhpRQuPPICzMIzFLWTtsPJEO67+cJktbWmTx8ekja9syNRkpdDMrhQmVnrwYGgdEvl/5gEE+32FsdZc5ViB42gzo5cwCisTrIyHak13AKw43o8UJWCeWdlRtkD0N1cIMxUq7tX6VHlas4R1hHkXRHWOu8jiGQLt3IgY73ybDS32lM7CPDWHFs9MFQz2mU4LGcgyAEh6g7BBkNYi4gy6aZ4+BoacDALs6QBDrBTFi5veXY97+zU2ecrPNOMCXcSsJmHdXRVBCbNES/tLi5zbFEXK6rNI+M0OnhWBAgKZuFal2y5S1Ezy8GYli1AJIbn1MN6a9/cOJXQQKd7pGKWIoYW+QwM0sOn2lrbWvP6V9VaVyaetKytlhHN3eNOyIOzOvWzWKmO0d6cchSxVkOgriYJACRGkLAu1rY9FdDRnpTRzV2fprWlm06YZGk1WZizFGZOZwaRjFuKcnZuFi3AZ/6xVJqkKLmH1YG8a4YpqMuXUtOQTsctSpE6is///9lUpKJCsqlYB7rJMhushwu6lpLOPdKCONl0tXBASTBof9hCehEI6/hd6sCXXrakTCA3VBkNzOfeSEtaGJMHhlSeRFSmWpuH8Lvo7QHh9GLksDnIUxUJwKxtZ5PbsBa7W7PsKLQUnQuQu5eUaoIIAnEGSFS1DziYrbZkeZ6D97pokBiEfCYnlZEcycKyvTRyJw7uW9k4V1c2D+ZVVWmYrSZgbcvN1c3F7vLbP/oxAO957sUi5a233qbZbm9v7z6zY5p7gSt6e7i+vLN79rnLq+tHWbHN87zfzcvRaJhMzTwIokWEWzuJzyUdsmCcLcCVNPNWiIiFc5VhYYCxioUhPM/HnIoEefLMx+s9ZV4EUyI8DEvzxuGsUwT1kF8h1rgo7QMv37l3f379zcdPHt8CWG6e/vo//sIvPb1++YVX3/fCg/l99wA8/+yDp/W1ZbGrZQXfT7P0B15+T+En3Bb4E9K42N0HYI2ff+FCRRz1sASNluPtm9v10Tvve+/zk2AW7SXjmiKUsvi62CHYABA3RAlUQJmVaUrpNSHcIkRa22pTKnP70R/9Ey++fHlzeOf//Af/8H/+e/8YwHrAw4cPPvkbj/6TP/ZjP/0zf+X9r7wK4HgQ9wsP1CZhEN5n0Xz3zgMCWvO6Hr/l2z4E4L/4kT99dfWldT0KJmKj6frhCwpgxa27T4LlcchEObC/2NM7j/A3/8ef/chHfwcLEtPw6J16PEAIt8c2yZSHaqdqESfTPu8zVhLR1hoTU/d6ZAZkA5hVIlDNa9fRBmjxaAiES4LoWfaTlOaNQQlUToIecRCMuIIqaO0GAs50go3h10ewAnIovPaIK4BVTjDUYbEV1ohogw89CtfJSEsAACAASURBVFn+CoTbV3/AkbUaERE4B+vZZrt7REuYXL6xq3spJcEsTpEVsBncPfe6SKMLNvE2ogeaWiY8Z8+Q2u/+Z7uaWTP44sywRgKl8YdrYjsdwqLMy7ESBzZvjxPIySOaMGvvTqm/uha1Kz6B3GR7wCMoRrayB2DBkgJuGzuV0bRLB3ycIrdo+yW9/8N2SfVhCwCrBIJFkCEC2xUQTjbQMBtCryM4CK2dZj0YSJFMhdiCRdw8aR2b0J0iRNkMrTmGcYaYUwxMRExCPTQOG7uCwgiUKOJUfecfjg59Q9mpuw9FIueLYNEgjggpU3ULdPhIqqCTv2J2bC1fl6QamZJXQme4wQEZPUeiJgRk82Jwrxis1nregJ2uUgc8Jk3HsVnGOBBtEaGq4hZmlSE8oiskkUzWpoR/5esbpo8AsYh7sG5D04xpIIp+Y4pqtjjdmBOnR1d6sMW7vfQ50AhqrXKPwUoTRAucruckkPTxffTUUhFZ1ypEJJoq/3cBdzufI3ouSYST9y+1n2dAgwMyBhnplooI0fzL+XQ6xFYCbddwNAQsLSmnaRcRUzAi0v6Xx7KqinA3ifBIvPI2z7s+Dw1Jh2B2d0QkKvV4yI+XarPloHbc7+UZZTreYijFGjm5sQAjpVVEgqLv6c4ZJaPH2rzcEWHuzd0j5tKX4dQ5jtSDNgd8NF9rRBTVUop1y93a7538tU9YH09TAqLzELo2L6GKPTCctmCSnrEVSBmLUJpkyM3bcNKRI7o75V0kbDMLIhXZuHjpGtkSfM6xuFv67Ml4iGitbUm05+DnDkU6C1cGjekhIkisf+KdU5tz+21e31ojEiKqIz68FCWidVmLcoxMUAYJFzP3VqfSxy6ZvyJ9x2xtrTJozb0iJT6lxyVgwmF+Snhg5uRl3L1718zS3bwcq05FRFhlXy7aEme9PYiDEFu0EmVmNWOa1IxaD5M2Cgqwe0t2x8Y+yzHKWao6ZS7NxvEacTwd08PDFbjBQU7og/HJGhrg4MT1MoBm5uFBjK78zKzfbHj7lbI9Hub9Uk1Z1jh23gX56ob0FNMFRzSNQA4X3Ii5UARjIhS2zAJbfT20aF5bi0M71MM1AD/O093nSCcPc4sy9y9jbYuZtTDRMTAFAuxp5GdV7WPBxGNm90tE3PsgEckVsvPG4jUvpSxjfNy/+CQEAqMUsYEnUBFmzgEHKxu+9iCj0zRZhLWWr6RMuq3uIyxzrM/CO3qKGHG4R8dHDWpmXiG53RWGdTyvhzeVXWJ6M3MUZjk/r2YA5jJFsFXXou4+TQpAynRzODpFpg8WHgQNb9Sf4Ti58hLxQH3ASx0OAqbgyDSpOL8RI2JZq6p2cjJg1hUlYd25taFctmyIE+2YiaJ/f7aP3wLrskyTOnrSG7MGMWuJxU7EsvDMFhWRTFlLAFm2zOFkXY6A7bvdWss/1sZxr6oeYWOu389BYugkhKA43NyOuy3jA7wDl3p+Sf/7Ur83MqjwFQHa50N3Eam12qjtiGjoZLrMAUTK4rAeA9kR6JgpvfBIw2IMqnzS0tzSk3EyvnJmAQvV6gAmUiLNNkmGhsUMDGFWDjTOAEQ+Tbs9gSNyVkAwkROxt65kM6fEfedEuKfMem4VEe7IFMtRnWZSdJhZ1O7hlqSAc+spd/14zSVAgCOi7OYconut4c4l3bjcq0BvGQIxCCl98pIbc2VlRFcYeSL9otZa3e7fv5+C2xY0z/t69Geffc/v/V0vA/if/ub/cOf+/H1/+A/Ol3p1/Y7FWnvmMW6PR+JyPFRmUblIivPNzQ3zUkpBcPefEwjkjqiB0ZDEQOsn/X37EsW7b44TpYnU4elWH3izzOLC2A/bKAggpN30zQlZqA4n4ghykzTZEjN7W5e3dd6/+ODypedesKYADk+Pj958+uidm9cf3X7ptbd+6Rf+AYAPffDlb/imlx++/PKk+3J1RfwagLq8ucrhmT1DdVlvsglfzEuhp8fj3TsPECoyNVsB3L33sK5PSynwBeCUYJiZIVRcOATNONv4FkERKxMrC+s+q9PVarPjble4z7xAvM4X+NA3P/zXvuO37/byb/073/H7/41PAPiRH/7Ln/3koxdfeP61L775U//t3/7R//JPAXju2WeZ5uWIOw8up/kg0wTg6c3Nk6srEei0r3Z88vRtAN/5Xb9rPy3Her0vd5qvE7dHyxcBHK7fYuyEAIcS7t3bAXj65M07d/ALH//sr/2z1z72HR++uQkApdwPe2N1MJXVahmqja1s3ViJWcCNmFeLsI4wNGMOkak12CC/MSHQwhqIqbMyIAE4CU28NbsAM1VbSaPsVBZ4VAC1HjBNu91Um2fYRGotA0KUZoeu/enL1U1hdzoSARAL3Kh7ts+34l/dAQfOwogSxZ1fgS3mgIqUUiIyoaC38ZExPIB0xWNfM2yfCHkHEJxIHwgu6q35WXAGMyU7ZeMO9JgMji1EYONEIMV3qUQLpgi3gZT3Dhti4sRJZdzl4G56rZXCUlSSH4eqEjMhAYq9vg2LRM0zM23u9g6BDjMV0G5XAtOwoMY0Te6elEkAraFZy8gSd89lA2v+Jt5jAvoFSlsz38lhXUdj4xx2GWean70bxF1WsPmQB/cycy1YIdO0s2hultmxjLCEluZL3vLPo72LCeo2JF0d8GZmuRkKgzWPvqfByKLmcKxmhTgf9Q3v31rfalJ3CqM1FmFVJYLZicHRWoMZEfmWnkBUSvHm51K7FMm21mqtczmF5ZF32dDIU8Q54eX8OW/NegfPTGG1thSuFhUCJwi3Uad1YFhjzr8m2z+ftCRAhsj0LnGIf1MU02+is399+7ITRKTfztSzYoI57Ay4GAmY92HZAQorMxjBeiJ05mv3ngvTmwEhMrQs6gBHWK7HulKWeZom0q6jOR5vI0IgzBxOWSqTcxhYyBE8Mow9IsxgnuVR5m6OE1hzn7+9b+4GGMhFuxoFQETJ17Kuqzty55f0H3enaghL34i3Y1uvJ9SdOIcTVe65eBZmFo2zAk8vCcMN3Bkipxs/uOs4ugDn3buyrbcXoswkqNbG0NlPPX/P0jztdVLnzxkHkJz4RJr1L7LxZhZJik3ON8eOPSeSdfu5+R0nKqrJXNBx+ORT1NaaqL5tsFLmOSLWVoN6EsJppJqzOfcu9CILOv9P/7HLssQYD/WvmIpA8jvQN8uJMToRbUNE8otT61p0nucCWK2WgaxAFJZJtLmbWcrHiujxcDMpE5Fsh6ooglSViqzLVc/UYE1oBQWimZMnlCRFc0QcHISeC5FvPjwQJ2W3uwdo+4BobMI3QBJ1xyHC0OOPQSn6y1Ox6/TxlZVka61Mu/yHc/aNiOSY4/ywOp8Qah+5NgqfpkmZ3L3VjskQIgumwEarTTg0h6+2KA2Bf6dwEhBmlluEDdC7/ZLd5RD+bsBWbM3RWGnESR80OsrCOWWARyNnR1jUKVjCU47aGHuhhaiKS/On6wKgrqvt70vZMVNwG1gbiojV1mnWbeJ/epwSjt0ZuoHockkiIpYMFAtz5h4FetK2p9bPw83Pz+SNDrvVWqyqqg2O9HbF196AwyLTrD0yClxOXgUEwsPQu9kxVw8nEMKph7wmlINIlHLQmnpW4nBy8trMrPJhPS6d5+TZ6nN4Fxp8pYDtvFxzjwhbg7VDkrr4rF+uDKBoiQhLbQc41ZZZbRQOoshN+VZkZp7TPEFEluNhdJiciezzPGeTkzMMd29ujtj6Oo8U1iKcWET6A8TECEWZCnFPxPCgcCJIsJgn86JHNAm6ayt6YedMkhSfrJ2oD1VKvuNMLCLeJbuMYLNG2hP5TvuVPjKJFFxhkn74ZF0S/TrxMEEICxF8kIuYWITTs+un3LtkZBoJx5k+Ofcq22YyQVNKbCAL0BDj5aqvLgd310lBfRw4xHghlNsY7rAOM48gwqxzvgQORvRQcXjPrRFIZlOHZ7qz9iG+Y11rKRNENwNUtKSwUoRvSnciAiTQBZ35GjZAV46BmbtmJNyPI66M0Jch4W7h1VtOSWycff3mA5/f0ylMZSiNhxPSVbjubgiYb/HMEcEUKbhE74hidClceE47bnMDRbXYzxePrx//w//nHwH4jV//9N//+f/70aNHf/QH/sj9Z9578/Stz3768wBe+eD7nnnu4VtvfymgdSXVHYCnV+9c3r1nluD3HpIqXAC1Zu4iMre2bHfMlpvX1whOqa/N6LjEWfWgNaEgNFDCo7sel5kphNi9jSM+mBndEOT9whCUohoaxgRJyxsxRdSCg7fFjjcEJZsAXMr04KU7eP+DR8vtYZWH9x8AeOP1x5/41Sf0mZtv+p3/8v1nn3/pfY8B3K6f3xl0rXcupcg943sAblu7Xp5+6rOfvijP7cq9O/u7dy73AC5nrrD7+8u6RCHWLHpiaeHuR8cqw56RiD+Hua+04fpZAWfsEboNDYldNPaXCL35wutfnsr+e77nuwB8/gtv/8h//pOPr57sLvBz/8fHf/CH/iiA/cXDq5sDAjeHw7rg+voKwMXFft7Px4q4fgrR3cUM4HOf+3QpNw+evRPe3njjjWW9PtanAF559cW2fPFwhXl/N6L+gX/7uwG8/dZv/d2/+/OHI/77v/G//O7v/NhxvQVQjWswh+/3lxFxPK4ALvdCEbU1ZhaGCg0vYVPl1sxhEduJDXDi7wuISo+/zemGKxMxkeZgsbmDM2qujfJUOYBgEgFLeOTjPZETibZwCbi1XLARkjDvnAyBsfZyh/uZNAxdYefYQi760tjd89b/KkJGJcLOLjgWIfdEprWufqXEamoHhbgDuLPf11qTDMWjMhNhVUmVTJ6OcQ7FDlJld/YuCiZAPDsylm5YC1di4lzx95gMGCTNu+7mxthEiBwtulMDtKUDgBwgVnEzx5kyJfr8JUYw5MgrOKVWBbGFZ6BGjJ0zzKOZe5CHZzbXRrlPsT4C2MIFIvwU2lVzxGKp5ycHnbM5+zMygKhbnZorWJEMQ4nzYpqZM5sDQEFwgILT/G8yym5hYrLq74786CNBb7atRMi7DzFnux2bHebN3SFclKVu4bV9FU5bsxg5zvDmmYW8ke0jL08KYpMRLUzCAmEO2FaLq4inzyFVlHFSH/S5/fiT2X/mbyggH9mr4U7gHLpsqc+dnDpy91KR3dZaysTEwnDv+QgEFFFl8bWdhibCOeCIiBZuYZuuwjMzCQNE2JVBnhOA2AjnETm72TJ3Ts2Pd3mQCmEkZXSdJixqK+kCS1otMsOWE3pp0ZQlxSwEdKxswMPWtU3TvOG6sx6J6Fk74b7luW5CLSXJ5nzSlOekRia2nqqIqkp1MLzbzdwoEETMkg6l/I4ymEm6bSMij7HW1rAok/CZuYwZGXU7aILbHCH9Do3DBy2jTr7sBWLL8XhzR8HcABQCKFobNhThpIx5z5zuSUZ5qGYSjVMgiPuiGwzOSFhfl+i8XuoG1TBEEHFNEXcppcxEjQJdvz/iVLtkY0yEKUmzFpmX0b/j/bPokOMg4y7hzbxkgFhK94lYbUTJsExuQRfIUHiu3IIpch5EPe0lglTLVuMhg8CyVMtKDHDIOKt8U3Ck31CVIbSJpEh6TWjmmp9waqNIQX7qopMx2iLpuUSKAcjMIdekpRBgp7HC8Xjk3RTmOiZiZrYuSxDv93OZJ/duymutttYkRNMVuCkdPNLP5TRs/ZQqlfxuCvWPJmu+cnV1NU0TRtA4kXhEs6BompVPT8sRZo6wtLt1TUHh7IYIlu6GUnbr2pTL+ZPcZ5c50nLH2W3X4TtEOBt8ZCM71t75gHd7C7mLdw8XBbZU07Tv5aEh4KLaB56b861WS6JAD0huXRat296bR/+fsbH9p1GnHXWFY4B0iNQsghHVVrRg5p1IPV7ndDXAFguKXVChIgAWLgJCqIjLuK0CJkoaOs/zadtNTB6AVwMyaxxorTIzy4hhYkGXW0aeJoGTFikAJ56kBzL3JqgTD4mZp8JJIMpeu7mlfz++BhUcy7KoapmnTNezM08HMxnS5SGjeMqYOBfx01e437juaa07xXnShgjOJUy6UWiMS7cntTUnZCp1qGp/sMyY4U4pYxtO/vQER2AYe7tqrms3kpaTVweFm63OocTBkVZSiCprTtbXdU2gqahezPPxeFzXdZ7nITPr7WUfsox5ubCcafN6Gd2XA8z5jUvaYqLrHaJSlrZsO4fTrmxoTVtzkWKRurLYhLiJenV3LUVVPXAWcBOnqJv8sR7kAWaKLoqbihKRRZAgU1pt5NcO6Zhvl1+6r21MYcaPxXbEiGoM7QI8yAKZFExj8mWGZKHka9STd4uSkxIYu5QMi2JVZuYRl8YRYW7MxJ2+Cga7I8w5GOTSc9EozCklnO6qylzypvcGkl64DTHbWDIknSoGOD1yrE/bhIi6+oCysGDQVqG2IVDc0npHrpBMu4yJjWFiPA040mBPHsysLAy4Wd70tXqQW4TDwzk54kMFjGnSw+GGwvbJtaJoyxqBMk/hcX19DWDazfvLi9vjUUlfeuHlfHM/8tGPfvM3/52/8t/81M/+7M99+MPfcOfu/qPf/lEA9+89f3V188xzzz19+pSg+Z7cu/N8menq+h1RDHkpiJ0pzMKaiUhn/PO7R+bdWmtMpUvvQfA4vUV5gwjnm5p9qYgwBRGK9H5vI/YPAR11qZSUdLcE9x4YRF69sPWLw1eGAShq1JbD0ubZLu49eOmZbwLwxhvHL7z+xd/88muf+MRvfPhf+voXXn4IoD5943B1e/vo0b17dO+ZZw4tALz5+Oa3nrz2nhd+2zd84HfUg//qJ/7pex44gOfu+92LHfmiYRSRzTnrrtmxRY2AtaFZI802iSMs2tjUOuvEhVoN1STBoUxUAzrx1fUjLV7t+ktvfwrAx/7Vb3v24cU7bx3qEdakrqmfIGaeLyBCMvd9lLCaWQSoUDi//vrbAL733/3DczkGVnIRpece3vnhP/unANzfPXO4PhRBWFvX4+/8yLcA+NA3fNfP/L2fB+Fnf/b/+pV/9s8/9KEPAVhrzoW9tkZSNhjnVqbzmYivtZppF4Q4X92kLQIhAc1yniAtgoizae+8g9o8ckSLgG1fRpLZgtecmW4DRK++GIAG18TMZwPWk3yYN3Y6wdOEQeQ4WWdxlke3HWhf/ZjYbcaxLQaZyR1mdm5bTXZGRpqLTDkHbuYcISXXnjbEyTQSUcb3b1MHELrBe+wM+zLY6lfo8no25vgQmZijz3Zp7HOKSgRVN2YWZtAm6CPiYBAJL9W2LWhaf9O7lD2wMvsmw9cu9wsmWD5dFHHafWEkrSYsIM+Z/OHrurq7TrsEG6kSReI5s2XN69JIKdXXQaVPw4XMe1aJCNGYvKgmyqrL7vqbMOTQ7m7eqE/ee0GeZ38vXinMor9jzHkxZa5hkLhnMPb4ZJOawhbBZjYc/q1Vc3cobz72iCii2Rrb0CSxgBUSwswi7ENo4OQilNQGW5fOfhYiIvPq7sQ078oAK4kw5wBlRCHY/8fcu8balmX1ff8xxpxr7X3OfdS9dauqm364oWig24CxadFpwA0xxg7QSdq2wIki5SEFKVESLFtYlgVWokR52US2ZVlRPsRy0oBEghBR4ryIFMmRY2QQr8Qd2g6vflR3VXXd5zln77XmHGPkwxhz7X2rvzqt7i/Qpep7z9l7rTnH4////Y9tFeHtrjx/NkIyI8Nf4aMb36BdgzwqsXAWKTryd9lBIXh2y1wpcrMuxK21k1A0FCAcv6mGA3qrSnzYagakwDftEo2Yw1EZ+un6eP4hV23hyEgtT05baNvSq6oZRKpwpTFRipVzHH0ntVQQItdVhP25hD2jFDsYU07/I9HT/RT/CWCe9q0v7uoapuNAsdCuiCWjjiTN4NiyiiJXtmsbEqeoWJjIamacnYIO++bjICm1FOLWNJE3+ZUVVRUCWff1AMAPV9XbvtRZiapQPwb7RoRYmJx7jNbCoI1NBn8eIcnGVIjJT8e6u6ubOSrLbrcLGWPkK4EgICWc6zVyrGYn0E8phcA+lsabolnKBJh3xZiwxGg29vNglFrj0gGgzXyMXMdH5Jvib7M8QMN2Xbt19lTcmNnN8RA6juDQheiA7EysyiVkAtm3+1CuYLNyhBzeYjIywDFdvbvhVEBvPjYKUV7Z7QRArTNzIRJ3MGMEVfTj8Xi0Q6mVHNrWOCUuLi6qBCbOU7mWMUYsIl0xpm9D9m4GA4Pasg792naVjGdJfZbKXIj0TGodakzUWpk5uobeewSpRg+1Ho6bhDB3nc/JLvRk5yGWqSb/dVlipradEttddp7nerZuw/Bg9kwUsr6uKxFKKVErtFB+UShEcgvFjvAhTsLCnME9oa0iIqbKVW30VsNlw8zOCBTx2hdyF6ruThh9RFwuUobr/21xasU2EFVknVgnMyGamDVIKMUKlZkKzDrFOB2Vhbg007hLlvjGvQQYsFs/N0AxIg7Q3T1kffkKRJaZN9V0pzJLnHLbsT/cUkTEpZzWtCEbHCeSDjwKtper2fM6x68UyKh6meKHplXVfNMrJk/Y3Dipi3Amh8SkE0MSw0LkEmrAMy8SmEkVtRRm7n2dpxIL+a7KktPQfP9blwJi7r3VWsPJo6qlFFdiB1wLbfN8pDRsKIfivo9amphBHMp/ZM43LO/D+Ic93ilVODDvwqYoRCS1VMLaW2wgyRnszNvoepiES9J6zTzARnH9NlUqsqATydp62iukhJ5OpI51kzFToUJJvn0uxco9DIOJ4erNSikBY3fXzdEQIUn9jEuX2st0w1KNDQxXh9JQVyqMR3nq5m6dEoiQGw/rilNOWzgpOCwcYLah0VPLH4eQXqHIYIubOA+mMRM19zpPgJd6EqPGkMrdKZAWRhu/HWN0JYngcnKTTLvqNnoWiXGMdViOH/OiVW+tERdyBPGRh0c4bDS5ByCikUQQtenm6GGQSCGnAL9v19hQ3+TmRYSLFHAqhNlPabvDA4SBM9CwO2pvbiOjUHvjUO9VYoaXoF0QSYz5RMT1uaLTzc2srf3y8jKWGsfDurbetO+Z77/wEoBn109/+F/5N//QN3/o5/67n/u1X/+Vbu3jH/vTAP7aX/7PX/3Au//Un/7nH7518+DB/fi9TP3R47du3a7uC4sHgEqtFYlqPiQtPvwGI4XeR61ElLJNNScmFsqUXCdiZXcIGenYWnOch6qMYZXCKUwElOIvNurmbBpQGLVR8jLfubi9dluWZr0HlYrK6mauxyJwb9fLAuD+Sw/qrUluvfAb//CNX/2Vw4f+0NcCeMfLXy23j358WOcrKdMXP/sMwGc//+SdX/sH3vGO96pdfubTv/X4i8/e89IdALf2cmu/Hm8eFnZgiiRmlhkyuRIxWaPQ8Sp3Iic2eGPyXGUruXktsxrN8zQmgE0Vh8Nyefnem+ObS7u6dUEA3v917wUt7eh3H/DnP98+/XufBfDqV7//+nCzHFFum7bcVC+tHw4HZpAVVXn22AE8efO1OqG1HDffvvv48aOnABa/fuHepRBaP8Lxxhc+A+AHPvaR93/d3U998okTfuqnf+7Hf/zH480lVu/oemyt7eYLAG25mstuqtXdmU9KjRz1xuHliRVMSWcEIFni9+CkrZTKBOm9gdu4VghYDQWUkfTEu96t8aQqBplCPMylxTZGihnYOfHVuSYzItKW3LjUyrKngyaKlaIjEy6O2dRkmn25pxvmW2ZqFoLhgKXshGnUEBmER5JRb9SN4VKkRBcaeSvurbWo3vKPzfWbbUaP1judDThcNf6iuLycoAP+BmG25Du6KSGzoKM+ZiFz0qEo9p7CeCskIuZwBXHhsRLo3cygbo7xLgBECGsJ+abgoxRcaoZnnbemJ736afZJgQnbPKEx3g9Wh404QBFRdxAzlTy7gQxXg4cwd+tsC0vOZM3PpjwUhv9uqqYlNMOqRLm5Ec/P3OG99whpPcspdyMSgiuYcdJWkqTyMuybcUdoUmOiB4io8t6V0scX103Lgb6LEXpvsVAKRNyqfariIHVT09jHFCoUG39TP41YIjKQcoUcPk3P9YC6bYww9ujHPOw/ETKPkXU5nrTMmLTn0AOZL0PM2UGZRs5OyGn72pxBDiEOc7vhpNiNyYv5wEAShznlVDSP7yg+rhg6p3kkJANvm12SR8OyvfAxTonjq4ikpsAMRlJYmGlrt5NEDyFmYo1ZdiGmDG1xyrRgRYwrupqZd5Y87Y1gFCjTmJdpblA8k/w2sxw7nKl31VCl0Wmew6Gd9iiIxtHhTKXAUsQxcj3cidTMsT2f3NXBWHuoZUd0QBU1FYIu6+HwBADdXO1YuXV4200CElvXTLXjIkJA6U7DBVbdNdSnYfhJXQkzHObDYzMKWoWzQ2rlkps8gzMTgVS99y6DTwHoaZaUWmkvRdS7xVsattaoJDykuAmYoQBwEMBCgykTpz1sTDectSuASSZCDNY41N+p2akxSI1PNiXYcIYzczEb0vEx4zMzZjp/5LajaZj4wMSrNlWNgFJOut/JmvGc2yLEMZSKhDgQamZvR8WeN4j2Fe7WehtdQ6xp58v91dPH5MYnx2LpvTtwOByMopvKGa5gSHJatxBkEUHGSPfkqadjWwUSEYdmfVPwxQ8aZ0hqo5xECoR7S18YjzAdd/ZYAg1XKW0BtESxaW7Urq+vpzITEVH5knH8c5nNpx1GONDtpGLMttCxoWeAyDop7kmrFRYOcq1k93RqinsHkY7WL6hQSWyihDHl3DlwOG6p79uI3BQ86dOMJha6TrwqZV1PRlRABCwBial5KhJxlWlv4Kuj9iA373cNWNZWysRc4uMCMws0+Hyb4ZfEAl1GuUcZA44SbX40dOn4oqBTCeDrmLyLCELkxWXbB8TBTkIivCxtUEiMiLiwA2trX4kDjkz27ube1TRwS9uTkvZOPgPhOCuZ2aIwCb49l5wom7j3WmYA+cid5QAAIABJREFUxFpKcV9K4VJK72suKDqZaZGMFM0o5q5EvK5r60sp+7i0VK2WKc5R9ASK+hjinqsMkotrlM6QzSJlWoqEPiEnx/nck5mtS9/tduE9OyzHJ8+ezhf73eXF1dUVReRboIJ52EBOMdqaRmVK50gW7nASUXgpRbWOyWLpvYcw5G0bkk3BeBKJuDGjThORU3MAylspqKqnt51ZIKxN+dzRM2Rc8Mx28YHcEUqulo2PvY+pP4OdbGBT41vLY/b8HHGzMvgsYQ0SJnHAhrbF3FxFKpjOe4hurUp526O/nRiqzmxQGrxbAGKucI/bCExCXFg8DY8t/4QyO9Shqo0ZoeA4kZ9iq5mdeEKJzLWUkgaRFALY287N1ppT3tbrulr6tEt8mbFk2BQc7u7d1XusMt/GoaChMg4BLTHaupJjFz0GM8fohcWNg7F/VhjYJMVOueiY55kcBgoudPx7U62llB5esDQPz4er5Zs++K0f/ugfPT55+JnP/N4LL7wA4J/7vh98z9e8/Im/9bOvvfbaX/ixP/+OF18G8PnXf/feC+84ro+4RFZS7IcbQYgmwHtfo6uMWPYYSG1sE5CTG8DdetSDybJnSKHVjWLT1dOvyAQYunaGS6FEfMfC2TVEHiE61raot6lE/kxL4T3vDlfPHGWSut9PcdG29UbILvbUCw76dKqhD1rv3Nm9//LFe/fe87/977/4S7/4qwC+/cPfckvs8vKWUlvVbpYGALS7nB587tNvPXvzt548evPd737Hyy/dB+D++UdP35prl2kyRY/8WjBJiZeawFDZ9ophffDh/5XCS+/FXUR2+8lXAGgCnqEdF/PtJ0/fJMzxRv/u7/z2o0e6vyX9qNoRRozWdT/vUOKuTSCdFMxzrRXLdZ8v700FAD70rR8Rubm+egvu5tff8q1fO9WUFD5664uHG9y5vb+6vnn4+AsAXnn5he//ge/51G/+nK34hf/l//yRHzEAU927OQl2+3m5OUQWw9Prt25d7qa6M+8bwz8c7eY9xO2aCA6ICITJyUzdkzVFDnNmmkDctcXrzLUIFVVWBVCFdgAWmw5rM5nN90QzuMZ2okqFcERcxcI/HsWuK6yJ1FAax2XRWiN+jhjiQ0Ksz+MwfMtK+HJDRjd/R7B3pVZqLUHXEcOZETCZoQBykrR7QLcUTOHzlea5N3iz5j5njx++ORGO/PKYATEzUX3uzwlhknsGXQPu7OpQq7Uyw9JNDZFSq7iaunVtOTeJlkazUYnfK76RjYGfhdFG6UPQhWgz927l7xa1GGPoWus582xZmrZ+cbFnxrK0eEHKPKH37b5MtpxIBpADUwTf9gxQjC8lfs7NcRbNUfzYUbQsrQUCKZbncXeocdAAjLyMXl3VAjjldoKYfunDEOUpgadpR0S9nYJ93D0oVmZw10yTcHX13ttQvJeUsTBXKeSAds+Ui9NKzd2b9phMVZmGuNpObWRhkLdu5lplQBYcy7LEc1jnwhuvcRzQ3d3GgKOrqXVmMuuqGm9aKYWIGYg1eeBIHa231R1VplKmuOoazM8M3iyyqa64CIFITwoODGN8/IJDz0VnOx7/UphIrXVZDnFZBJaitVYq11qjbhGuQ1IV47v8iS4vdqM1SjSjA0xorRGJ05BskntK3MEoRco560fAW7E67DBaGBG8sq2mzAd7gpNsFkoEGnXdifUmIhI6eXNgXRoAnoIFtrZuIGR0t5M7jAeFLZk+eW/DAfPqDmCucnfiSVtbjpjq5X63xMfVF3IrUpgKSHKY4CYgozQIhLvNRjCcmZGPODYmKFWiInRzdV02g7/ELpnN+mI2l5jr9YBxDsJIiGs6gdU7nLsn89IprN9W0vs6VLoxdmBi596Nz0xzQlSluJOFigQeRioR4ZozNSESrmoNRK33MM6UUso8EdHaW5kqn2GbVXVdV1Vtno5LIR56DTsBoYAa6H06vXdbYNb5bXXacRIFuSNTVJzdqYw9aAhh1uPx8nLPdWrdOm8HuK/rkUEsgm2fzzRNk5tQjm7tJIUgDP+pbIBnZycijynlEF603ouUktPhMY5kD3m4WST7xNkVHRP13ksqGuLqzquhW7bB8zzHlx7JlZtmZ77YU8d5Wa5nJIhTikrQVVpzd2En9ki6CQZHrZU8MlEHaFINwiDpvfM2RQV1i9lj+nGYOTqa7gam4A84IQG2ZqqqzYpzsCPBGYizHTuxdYjGQYjPKSGpc0fJpV2El1MkXDo0XW9r7+ZdZiJId42Mnsu7dx837r2XMpVp6ltyJbOZ1VLO4Mps5tpj4ItyNtPP6QaYmbZzyUKe5dbGhCL2xN20FN7kftHFxFUeEksAx3XtvU+7GpfLOcPxK2XAMc+zWojYumqXIIKNEiGT20pNRy6ImR0sZeqeWKzWGnthJiaa5zneQIyHr7WmqqVM8Rj11kIjZ5ES2k8a1KgnjjeH2ApymcyMSHwUZLFjN7O+qojQUB1HTAGzlCLm3nsPOGQthaVYbyEi3WbjICEWqVh7a9pjAlh3lQTdWim5PRMWJ+m9k7tMEaxhY/mUNl3rCaASKpVp1TZNUxt0nPj116bM0prm4t3seDzGZgbusXyoU5h+Yd6trxCSXFfyGKnkSg1Aa/2wrkREUlgo1FDruqJrrTXkQylfFpiqmREZcigq55yYWAPGE0zmG4u7lJIR0Jrz2sOyVK2RWloii8xALOYeJZTUAglkKcxU3YpMAEKdGKd5rTW1cF1rqW3tBGKP3zKtDbVWNVrXo5Qp3+Gs3UHDTu3uhaMI5lJ3qrqsx3g6yzSpU9Bx8rkCm3U4mMpZfXwUETOfphKS7zg+BTRNMxGvyzLP8+5u2nQP18fNV1m45rZQdVkPYHhP523rfZqm3nuZqpqtayKOQqK82+2YnNUBdO+11rU1bb2WHRWO3JzeViJaemM+mT2YaDWFmkjd7faHQ3AxcDweS53n3f64LEjYbVkP/fjo6nB1s9/v3/euV8PP8i0f/FDj49e97xt/5hO/8Mn/+4d/4if+UwBf/8GvPq6Ppnqp7mQ9ThXmPs/z06fXu/lObypTAdB1LcyFxFRFEnZ4czhMtQrX/TypatMWh+lcawtGlIkr4veVKgGRsa51hJUsyyJTdafee51qVDBTmYW4Ld20gfpcQyo/3xy7+2QJqk0jQ5nErXfVfiRvGjksXI96qIzlstaPfuRDf/8X/wGAf/BLv/pPfdsHp8KHm+M0Xdx58BKA6UL61eHh731aGB/42q+6f38yvgJA0Hl3ScZX61pAJVsgrcwGPH36sFAa2WpNEJ5ZDIgNwDyXq+Ozdt3v3n35cDgkzcBLRb+4uPPGFx+SzbNcXtaXAPzC//i/rlfY74QEu6IvvvBi7PYvLy/RMd/aLTdr1xsA5kd3NYOU4rr8vlffDeC//K/+yu07N/uLbrqYN7P1jTe/kJ8t74pAW3fDg/v3ADx99ubH/8T3/eRP/g9vvrG+/trhr//E3wagC4tU6633tVQ+XC8AXnjhfkwG3H0rtmotzNx6i+GUeyIwRCqYe1vUWi1z8H1bX0stXKR1Q9kFeqYZl92d3X53fdXaaoZ9bJm4zotedNuX6Xa470UKINqxqtapFqY4Z9RMCCISYV5naoya0VSSBIGbm5v51qUZlqWLVDtbHH2ZFRwDCRkjYVAEaSmZ61znuASb9VqL1IzdCf3FPMW4OSBQadLpbq01kPThxPGR8yosInI4HIaSGe7OtRBDu9/c3OSIpNY6Te4e8vXUO1rfiTiMiR0UtWFrC3OZd/W4dkACpx83QmsWNX0ZGF2DE0kptDXSW9vj7kSuqvElEiQT2Vv3QV6I8fGGVFjXlQptfOuQGGSgCaBqIqJq1txGOLcbokPtbjyi3RKm6u5ux2WRMbYI0Uop3Jr7sKiQEBHWtc1zPS59iyQ0s8pCyfikk2xBWFs7HA5lqlFJm9m6qhBZ9wj3AdB1Yca8S3NrnXdDuO4b6IqoAJimsh5bsLHMNTeQktIn653CJ0+D5wWHeVcj4Zo3JuJzdndmj0KCCaqt1nkboADQbjGwNcUGxk+qhERmmj979ixG2peXl27ee4cUxwlZUkoBnAi1VmSUnk6ltNa958opav0678LfPELP0Lp2MhaZprm4q1vQWCU7LhIiR+6HQeKm52utnKKaFZFAOca+qhAvy7Kua8yipWYxs6wHJ5qmidj7SASPf58d1rW3lli3Wtelt76I8DzX8SSvIOcivdsmnnJ4MB3jpd6+U+YiUshI1WE6XNe6+cKmsm192ISW5UhR6UBT8MhB7V24FjMLy67UZDlwIcYWmIJjW81UpAAcPBoiTFION8t+tzP1JVK6uVh3FrZ1dbVIzLqoBeu1+bIvE7kfr4+p82U5KUdRt3FMGIRC6z2XKdwwJ7vKiLHa5AbCUkqBJajFwnnNHIzCbcPHRLWwtd57j+/RjOFhv7A6QskNkRDSdxeXx+MxjsRSuasKFSfcHG7288XI7uFSBApoogXiRNrtdlJYVcldUulAQonnq7WmKZVZ3XQMp+o0Be4xGl0z2887Vd3EGltenoiMBAas6xqBMXFnJV+T/fbt22i+LktbB22a6zztjXA8HlXPEcW26hqZYxu5WVW7r13VaDvQvLU21WrW590uHtq2hnytLO1Yd9UzK8qFKzm7ZR0bhf1xWYwgQkFViJd0ORynMvvAT2wuhjCI0/YbpaOqBqLY3eN6kpTdw6BcqPppEznPc4yttY9hn/Z52pdJjsdjH4EAGyV6a7A3834YZFpry3F1z3k6Obc1cyrjHV/XFkdKzCKznHNX1cJSagm2Qu6kvRB1t2YMHSqr1hoXkUSNnKZXMCenwkIk40QiVSUOjattcw2nyHnh1o1jpQGUymRNrVd2mIXAZ5rK1WLHm+NS963bxd1bAJ5dH1belTKtvXcbVn3J6X9oDOWkGMz3FoAkuwdm3Z24yHps6nR7vwNwOByIZO0GsmneDVeHMUcgA5VS1tUA9FXhLsJFuFvKcHb7iWh2sKoahsD+K03BwcwQAHUwt07iH2ZjL4MMCvfwb6H3DqHhcwumlZC5WZCcAbBqfAq+7a9O6yymIoLBLnXtqirIoCnK5VWkLoTraQzsGWeDPR2TdWZmhbNZDk/DLekmEfQe2/+Mji88cjFsEKEiw1vdOZJFYqxgFqWnjLFrHzwks+YwBmdc18DUxvsmZn5m2ox5AY1M3Jj4RKugGcARFbA5XLWbGRu2E3ZQwDAgjGNeGNQ5nDDUGFNeZu4j5RgWimOOWPtYnbWkuMc8TwfJMmGr5zGKUVbWWqfdrmsb6P6EsqkqITdgHmkoAXRi3rRiEXd6XvICUPVQJxDI2c/GnMFpM4NjlO90+mGGzcgdPUmvYdzYHLm9dzhY6rYA1NbMMBWZpun65tmw3hQiqpvlbHxum1FInyfnp2eEzp66gXZX73xWNGdkXeBgRsxeUEgdXkSidRFIG0EVMcCy4fcz7yJl/JMTOCAKdz0sKbGe6jRNxJI5wOoA5mk2ghW3Tk8fXnGhtvT09V1M3/vd3//Kg/f8lZ/4j//1f/XPAfh3/4M/+x3f9Qevb1apEJk4IV6yLK3W2vtxt78IjEg8Ceq2tmNRmavE6RZpkR4s+DNJtpmGyljAG5THzIBoS9RS1tFZ4ZQ3kwxAzNoWU93vKoO1t4DSz6Wundkl8N2x2Yv48cITuRB6Cd+KLq69Srk1P4Ptvv3D3wzgl3/t13/tNz75DR/46hfvv9RUZSYA77z/oF/3470Ls2ump+YSRxqRkbDIXtXNET4I07X1LiK3bu+s2XhLLDeubk6ZTnx1/Xje1Xm+6O14c3N1eSkArp8aMa1H2df7F3cvoPjZ/+bvAPiv/9Z/e7GT27fuvvHGmx/9I9/w6te8G4D1m2dPHknF00dPL24lnX7PeybvK+Zajlc387wH8L53vrfhc4pHtZSOPuHyeOdWPIeXl7d7x8sP7jZ9M6JRpp1/wwfe/UM/+P1/82/+/NVj/Bd/4xMA9vu7d+/cefjmW7cu9q46vi/q3db16K5bftjxuBwON7du3eq6OkK4qwDa2hOz3xfmnkxWNvNmXpXYMKFUAK1Bby647LSbOQcK+bB6L1PzCT6RzJyvUjHjTJeQSBFPQRaPVErN9yNeYYmj+qzHiM9tMzVsrzN/uS0qJ5UEB+M5TLsjksZPOxbCWFBnZZaVei2gkaUXyQLjSzE7xX5ta97z21bCiSIc7ff5tnCoXFMtQtJhHrzjaMoyO2Dj3mH7bEPSBouteix3CWO0frqmt7I4bBdJrmEhYF3XdlyYsYFIYpDxttABHvzv2EVn5leRQhKEy977KVVEFZKJiynkHMt8VdumJADCbVNKYSbfkKgBvOw9C+KTOjfY+BpjaIzwb5njXqBNUEAkECejMsF6hs6EAGRZGmDBij6TbCSFRHOXwMESSN+FBOgHTs4wEhIRgolmd32mkdlEPTxUh8FD8O2uH1GXdK50KKU4dCMoJWrfPT52Et4E+dqtmQqxE9aI9+Is8PJ58FMaztb8DPRp+FpD32otcQZUSmERBdyMtx8MYcyAwtU05CqBZtxWu7mVoVQzzfMcq6MYWNRaSykbAy5lR5BYOIeSYbtwU3kSzh0/0WRYaim8QbqK1JgEDdx45raCyL2HCqO3Pk27pAKZRvzZFqddSqh+rPcOPfu+mLiKE8i0B9BXx7vDlAJ6PynzlYxiLc7JXY7uZivPRpVlqtbWHp1nljHE4SF1EMdPRVZhbOZmi9pUUhJQHBwJuKA++AuVmeERh0RDoZQOklyY5crXLekw3pU3M4H7cJgbhOM72vZYrTVd9bzCT9uRcMjm4+ji8Z+otxOQPx7pWqt1pROWiAMguh37lUVAFhRePRUnrTVnN4K5U8apnp8AfL6oD7a6mRXiwByQTNtF03sPf3Q88Eyk1mPiNpRrUNV2XDe8YKaKmBnBzKZpGpYxDqVkfMeRJtlb9zjsTH37cEOZYkru29KOSCqXbtto4EzB4SNL6yz81eGq3rXzKF+lTPFIh+4s34VS1PKcJM+SweCh82XHdiQm4tt9M5OeX0DxH6FTtCoN1M52J27ld9CL0l6nuh1opZRpmlpbxoQiBeU6eoeonClPizCfDb2MmhiHHSwHARQ4QmZCsquFiyQzMX7g3E9zCVlfdJw+ItCj0wnNIJ9jE0NaTy6+QQfBBBKqQkRJbiYmEdEiYDFSLxzEvWaFuCjc1FvS/SgNu0TbeVtEEtUQvAxNno6NueRgWvVNKcnJgMqshigwaq2ttfTCYIO/wMx2u138qKt2Vc2QCjnPu/jKSVGx5u4lGAHZifI2yCfUkU83RIARxe1BLAkTVzzPI9J8ICeDx0VUBoshHgnpvYfstluGVrBIX5twBp2OtQY7XCTElidkmsUGxxObH//vpiTUvEyHG5kHEd2Mk2BYysnh8vbgn3godeDoY3SSF/aQvBaRFsAL4XOUHYf0zzo8vbtxJgp7EVqWJb79ykRM0UYzhqonS3ff6oz4bEMcTkS1lvA8j+oBw6mr8TCIUExL3QCmlLBSvu9CrBuNPpQOlUd5xWXjgHmMOMTGisYtjXZvS2Yq6Q0FMUoGr/pIKyAJvfWYcebZarQRBzehaW+6Ha9EBHYwGFKpjtmnDak5MQttI+22MEcam4MzIyrEdW6kqj5WteRWmMihrVfZUsFK0w649S5DGZvelFhf1BJ3Xs4sksEqCf4A3NIL491OfOyhmN3y/0KPbTpYopTjIycSCISNQvo7NKjFVJ3JmeBj6hExkSrk6lI4rBzCZZvFECV1JWcfxCSCpkWm3cUeABV/enjC8O/88Eff91d/30/9zCcA/MUf/asf/6Fv+5M/+P3vffWV9XhT6gUA0+PSjrduXZjheLzhOo2OP9/hTI9OsItvM6jznipZgymmzXG5WWxtxDU98+ejJUImmbutw0QqMB4scY4PP9DmI50BChAKIFAqzmJTQk+sO655ev3y4nLePwDwTR98/+dee/ip33zjlZfvf82r77n3wABcP30oIq981W63m0UW6JVrA6C6dmv7ebLuUGvFx7CPwORuPDX34DxdwEdO4UC91Imvb66108Xl/d6O2hRArbcv5/3P/+wv/PovP+gdf+/v/v2/93d/M87Zi/3lG2+8+e5313/nz/zLV9efB3C33L17d2bg3v0Xv/jFt6ATgENbVXWeISQA/d7/+waAH//xv3Zx2Xt/Mk/uONx5sb7rPS8A+J4/9l0sdusWnj591hbs50jcfHJz8+TjH/+un/npn7+5nkTuAri5Odp6LYLrm2etL5eXewDrcl2qUOpjafgWMU3z8bhMU5VSe+8h4qvTzMzH4800M6hLimu0Nyh384tuF0vbAzgupfWdOQNcaw0h8eIGv220B+2Y924FOe61bjpAejlfJlcImLlIad2/hCzorikpj1fYsFn347Eh5rMJ7pfHohKbHwxDosKsQ1iE+xggSnZTiC1wllZuZioiXAQOayMaswhgmR3gWbYyk8DdbJoKEXnayN3MuLOdeUI3BR85yfO7B4NbBDrlqC/n0WFv9NHSCJOIUOAPm2o2e/ESMBzq/XwQEAevWRvpYBHHU3rpLBRx2gKEemUbNMvGxUgY02naHUYSM3WYFI5BgLmm+lbEKUOdyJ4LujsZeeK/dmURFh54dYoUKyM4JT8odKzOFOqNzQek6uwuQptBEmRMTB5xEjAaVSclUTkgDLEbNQvXO4OdQOH3JqJwcZs1o6GbjQADTpgU2YnjOEKZsdHZYwxUOFvEPqxhZ7keQ0vPHl5O8lNuWkwMo5GI5iH8XIoRqMcMppBanD05UfCl1RQWXwLFxj2KKXOAsKgBTKWGLFzNWl/BRWoxc079AkU2Ljl0kNTIewzjCEGBUwT2g6h1nSZxUOsKoLuSlPzKzjAfzEx6Av3mn5BfKTGiMeAYwK29QVjNWh8AuJKK9d4NtnlGwkVM4sQs7UyOZGYj353ephobkNAy8iooU5S3No8DeRg5t/nKDfxDxpKZjogRg2nm+pwSajI9L/dkZQohZImZb5mmvjCsAXA7srUKSK2o5KpJAs5SMp6Ykv7vdlDSEZGSyXpkpqZTnaIGzdGdpBONnTGGzjSKLDWDK5hi1THPs7tr76ptuxf8JJYqBMmUt6iyyK2ZQEZrHTUYCLyb9rqsmQXpEeZKQsSUqopYzxGMQ0k3ev7elac6uoCRBzfkNExk6asswfd1p946jYFpiCOIvAzWcrxMlQXC6La2FtboJAG1rr0HsTsrtxFSJyK96zbQj7w6gpeokAFWjiTxGE6M8caITOJTkOdUhZlhxhE4PP5VAuW/z0xnITsRX0Ikw4mOzaeg2iIweJzJlAb6YfiM5RyUACaHpG9RORMCGadwA5hBhGHqaiSnJYS27gyCMPEJZj9Cec94Ou6usV8RIRFpOtLpA2Rjhc9sG+7kXyLdjE8vmhEfP0DkDZvBmJrGdq2OcHFlJi4cajtCGskoBv0+0MDMETPEckppiM6I3WdBgPNjS+TosG4gdw/tv3ExKu7ezdQshDBMkMoUU97oXQfmWaT23k09m3Qych7j14Q5EguZLa0h5FSjAip1jtEhkfu5hdbdGa13Mo8Fdi1FVc3VYwdyBkPhBCr6P0G82T+xAUcIBMxwRmM6tWpmDomFQ/Y2wQcarsW4iaMoMQFtAZDncWsh7IwFRa21aVe4q65tjXprKkJB6zrLUvJx/wuzcwVOqg11G6Zi2RBulhZf4bNtDJmLFBYJgVzEuMRv2tcGfg4JfsJGtDBQUSmVM0552YZYQtwzjieqocFAFPR1UVdmqcmQyyrvjCSc0lYPc+BQpgxOqhFRHCgjIS8eIGEWpoz2YS4DuBZhVbnKMA7fu/vA6se5EmgrcYKnB6/3HkxjIoGl1WhgiWWz520/WMYZSma+UGoOfYvsTTC+URKkBiXuOSDFsB0OKhiLsClOnnm2kVFsNFaBMaaNovP5pWgXqdgSWzZopXkgqjc6Scl0GO26hoUnaKPWVQpn8ZqS3VReBQi69x7Sax82nPhqtovHgisW8KgNzwNEIJnTCWkeYajCIJYkzGX8MLsTWY+RN4DIt5eheTudIxERJvDxMqpqCFhyqpjVDpl3d6rEPWYo5gDasd3d3Tmuh8evP76cLv/tf+NHALzyyku//slfhu76Qcrulq5HADKV+/futnZUPcrQm7ghSuk6TTQ8ySHwO2NrbQecZc3QNfaeg8jQCQSyOsmW5BdxuAxxTYVSX2+YGVJ6czIX3gEoMq3rSnAjJQNJnuCupICpF3DZyKUkDjHv3Z4yFnQC8A2vvufenbv/+Lc++5nf+cLDtx6/79UXAdy+LPN+rruLeV7bck3kc7TTzaybdd1Pc0jrx/1NrUGb1mnJmsAn4cJCDg4Lctwxt25dqLOQlZikAffvXb7xxhs/+bf/+7ZiP2NdEBCNKnjy8Po7PvLVf+bP/Wsf+Pp39PWLAO5evqj6tDUAN3XCC3cuwyxdi19c4Omjq1u37j59+hjAf/If/WXm1eEwkODiBfyJP/WNAD72x79PtdcJ2to049HD1wBMtT3pD3//B9/7PX/0Qz/z07/8wp0Yh/VaXBVC9uL9u6+/8YWon0Vq9JWmqVPr3ZhpnufWWjerZaY4vro7027au12rrcpbugC7l1WnVffXxwsAhheUL7pyQPRKzXJf5hfgYloIk2V2FYIEGf2t4zn5pTpUbWQOxKuoEZZ1fhqoqqMQ04aIHrEjX9YBB3P+OmfqBkrbHXJsK0JgqOd7FCvuShGlGVbngaaj83cNqhrv+KZiKCSRlgrANVX93U1VAwW1hXBxhGNmG68evJVYTyZtjs1J0x4cN/LGHvBIcgkW1Tjn/W1kEBHR1qlQFbGxVyyMrnkVBjEpD5mhVxSRUkr8aa211loaJ4Pxg7h8uplVkVJKtFJdtdbqnAkzQxptMIfZHvbYAAAgAElEQVR7rIu3EJNaS6wVo/QcAnt29yLl3AR+lnp24msyc9SOyfAPSYKapCbb17aWUoQ3k6nXOqeZOQce5Iiw+NOA2AhcJSrJrWyIOy56ezyfxZcY9Uj+21IVYe4U6Qlfash6WxJBay0KjxE69pzklmvZApUyGVc4ZCobXXgbG23TRj9BwXxDTmLEavhmlWXypq0p2JnZErMQFbbG1GEbYYqIgEBjdnDGo6UBKdzCLw7LsbCUKgCZ9W2zuHVKZ7TavEOJT7kMDoUUYu7WvZsLAaDWAjfutvqA8Y+fjwMruHkuzvB23RMuOuitDJEiMlY4RgpqvXliSS2HRKGIhXdT26Z1REIECzovIJm8Y6rBOz+PlrAe+CRW65SsImjrEjkLltsDcSPETyUO6r5tLIQixii4GXHUt7GOPqvxoiqf99PxeHTzjTfXjkd3r9Ns1mIhISylFm2upnDjAewIz4Uzx67+/FntbqLqZ+CebYd/KpAsphJq3WIhPfTavNFYzhdp4+tm6y0OukKi439icD5T7wYnw8eEfa6TgAyk7MfWCAgz9fZAcnY9sj1y8zz3LjiOaKppip9/MassCj8FxERoDtGypM0w/3Y3d+099TkhdecqU0i0N0Y1wWBS53CF4yxyMRhM+jy5adMPRn0L4RLFMNNWqwvzsq5MOeO2tJpm3ZuPXLwDcSlLgsezg6BtdJKel/NDFcxpmRvpjWZgynDM8TrLBkw4S408wQ22TSSwpStFyT2i38zCLTh+4dDGEYtA0L2DchKa5fRwDvpZSFz8pqWUkUD8HBX77FDO9yIk9unRG9sGdhSPeQjMOhOBTLUROCYaoVAllg52LrwTlwnAau7kHiN3yuhWZimlMEPVc0s95FRxXah1OfvnZiaxJqTnZK021h0J3lIFc19XZp5q3eqKoAXFYZuXBRxyMut9JUJGS+HYzwTxwcwgYwRsnsOgM1IbRZg6iIxOrjywu3ZAoWXIL53ZiZzYwYbI3MBExBw48U10mi2oqRFFkEU+XjZETNhoRnbKfIp1xjkgOngzRWib02gfNN1TqDGZuaoJRcidJIXeNRm5g0IUOOgxfheCBTPGu3pXokg+HoUmh+DI3HrQsOJBIQ9ZDPb7fbyErbfMlQSR+bIs27Ixf7VyolKZmcxV1VtrpqulrEaYCwuRdzrVKwpQrFnUPaK5YYDFlMqCHkt56EDD9EgM8hb2SKAOtyqNp7aWSkRIOP5mSZNTBMYQd1n4X/jETMW4kqO2136KRtsKplKC7YABhzWDARasVgBODCGm4K9T5HCqaSqNA0uZ3h2om6rBMZWpyoil7epmxF6krIdj7qKrqXXBFL/nuXBuO8uYuVOcjwomg3drzDx+2pi+pHEuqELh43BC5Efn1RUo1zgGXUe4gMOZcT5lttzTuJtpRtUlv9Xh5iDhsiyLZzvh0QM0624em7paZ5gyCZNTPI2xmdSgotByc+xYnzx9CODDH/rwR7/7D/9fn/zVT3zip/78X/izL73zAYCrm7cefvHhNMc9LT2TwmKDSsTi5qEPiq+KOSKpYtaSNZ+IFHM3d7QsUDctK5mL2FgAxrmdYNr8vhqXQsYi1ZH7zEKzJ+y6u69gia2pgF3N3UQ6U2TRw1G47Mw76XUhs/4EAK3lhf30LR945XOfv/WPf/sz/+gfXgG4fefiwYP79+7tX5TZfCJrsRNg50nq9dUTmWtJmhm60rKCZTfPe7Wj5aCqF3QWKDQ0YbFGUHUnWtbrd737xWZPADx88gUwdMW9u7h5BlJc3AGAP/BN7/3O7/i2H/oX/tkXX67XhzdkagA+94VPTeX4jpfx8IuHl18C8w0A4Ob2bf/a99df+aV2dfNkdJpQi0MBtWKS7Hlu2rLb7e69yL/z2/rKy3jw8m0A6/r4+vrN2xcv/sD3ffsv/h+//tlPPwRABaK42OOlB7dvbh7tL+Z8Xsj72kAuU4Fv7zXt9zPAvff12OJR3O12tUyma+zDdA2tBJtP6vXqWFadOr0IoMwvV7nLJnFKdV8AdDLIbVeJYToFC8bA4MK0rqsXelu5s3Yj82nKzflpsR+TQE6iXjcFMfG53eA0r/8yu1R8JErQSNrWhmnaylOsrYfwIeY0AAwSqLbWtJvq1pqGQSfxGTaiEl2IQIgkTh/DRz+rC0/t7mkkQVtj7CAnBsFpTJRYXKGwQJwKtpJRYVZSKl4EJ0lX6JlGEDiKEISqUBW2URoKIcopFmHKsysG6yBSVXYWyV1179261rmU2Ktvf9fQjYqkduC06gjW3eDGuWnkF460yEyviAxrM9qMh/GoJN6Lx5qrlOEVfS6X/axPti1cgLFZOrqOsEMmIpT0HWFsXD2+OeqeE6hER897Txjj2AeE1lRz/gJHmIqNHJlNIL7mCocdxIFc98ISC+dujciJ4U4WaRejGA9i6Lbf0p62jtYahCnS4hCMW3GmHsMFOsWNnHrRzHdl6xZCcHeNGSQLuXk34zqv3VvEzE0Tl0lcrPV17UQUfY6SmnUwCcTH2z0N0MP5BPPkye1948Wa2bGtTpBSeu+aTVmWPyThxcV5Ix3+I8rWA0ZUSjUGmWxr5yjrdztOtEos3t1Ig1vszuFfPuXQOXvvXclDhpbzO3LAbYgaVD1KSYPDlJO6kt0j3JijKqNNKZMaiYSYw2BRDsejmBHsIf2gWktxV7Yhb/MuJDeHG2kLU6KeSze1tS/U3Gud4Xoag5ob9UjbTYN2j+oFpqnrG6mr3axDTfvoqbSFxNuQCjLOSKPIyQE4OjUo1Lwzo87VzeJ/6FDmQgPBaiMpKZaZQzhs20xNzVXNus5Vzl9SVVd3EYoxfa01qjePfEDJTThAzY1ikTgCCYay+rRKVG2R48JuBS4YYqJQzIwUlZFuT8vhKMTRg9iwAGCkfW9JNGbGZ8VnrRJ898Lcu6mZ58RL06qfuAmCU9a/RLVW7SsRsZDrqbPl1LxhwzTEKFpVFU5jFVdYwOSW9rSMGSICmYdkg0+COO8KMs7pRmxDTQib3B5qZ1kQMfz2L8EjlKEfy56LARZeu4JRU4ThbYsE5vRLMkm8s6rqZGDa/jobAb18lh4QaUWb2Ozs/2ZUygYqHpl/TExzSVxupMzSCFKM0JlpmiJJbmzk81tgInDczUPNRHaaLfcWz1ygxCgV5VBDjk7KpFIXpV6mspux2wNQFnVzbeaSCVGRg+EBN+NaaxxerTUmqlXg3PoyjZQiIp93lal0U9U8/Y6tU4Scweo2nCURpnZs824H4ZYiao1JVvCAPCebsVgqzMxUvhItKhEkc6bbHLgNQFDh3Y0gJ42fm6uqQzsQ3xNz9mlxHEoquMbQyB0sZlkwtbDIMjthW9EgMnVi8AkvVON8cBBTCR3j5uQXEQTw5mwWeG6XDZJDPASFheyE1MbG2+g6l2pkWUOFH8bNNdNb4uLp3SQ8NhN5Tzt0WkWHYmpEncGgc5HmRvAIEg99QxHxM41i7hB6a2YCOo2NPRyqMfo9l/pw5qNQfs5EArCqiRhgNHTKHgm6hmiuMj4poNnmDNmOF67VuzOYSyEj0dyxl1K2Y3dU0hxz5SriA0dC5t36RkBPKrXbyL4yMoxl9ohoYo4ye6sq3GnLZrfBx8ZAwQpHzkLEZcnWEuSM01qJcicmEQP/KRAihj/3puUHjhgAD+Ef+XQCnufZNM+7broBzwdBDb33sK/HIJl52x25DCnBJnzt2km4hW0yzsdoR6CmVij94RRoxtCKZQhLFkalnkakNIyLvRtBpEqZ5i1cgIggUij4KSXQkqWKMDGjMAROhQHsd9OyHKYy3bm8ePjs0cXFDKCs5c7d25UvP/qR7/3077z+K7/yqwC+9cPfDMym6tAylXbM0T5ZcMPgmsXWPE0wGgHgTNYwvCpMUsnTiS0h+mWLt9jzANl4Jcw0lWkdsrf9ntsaMQezO9alA2jUw2ZsHW4OTXB35QIqcCWsgLdIugWkVAfIuTAJdwC0PpEF+4sX77z60v17l6+98RaA117/wqc//bsvv3Tvq77qwd1b9fZ+x3Fy9XUuenExaT8cjkuUGlOZ4E5uk8wmF2sGFYWcXt0bS4lpF5fiRsvar68f/tiP/ciP/ugewKNHy5PHNxPJVObjQV9+cO+F+xXAq6++s1b97Od+6/rZGzJb0Pun+da/9C/+yX/mj39sN9196+GbX//17wTw2uf+UZ0Of+kv/VttvUe4Q5jiG58nubp+fDHvHGuZlt0FAXh69eZLr9z6z/76j831zpNHTx+8KABurt56cO/C+7Pv/d6PvHTvqx49PoYLbF1vbt3evfNdd9988/O37sSpXiLcesR6CoB52pfKvcfEr3DhsYvmde29rXMRockC92WV+JbqreM6Kd3m+R4ApTu9TwYRCcx5VJe22mQR70klzo2uZtbIpLAAnq7XHIyKSKVC2i3kD8xwEvbIR3P4aabGIPOw8vH4vfzLTBlNtNS2qQO5CAXDqGfbm1IIJzA5O22y45z+dzuzdJkZD8l6lbL5z8lRKKeHMYwI/f25gW502AE1Ob+YSilsUFXtju1492hZ4wpnyjBaj2FlJI5j6A19bO9P2y0Op3d4s4dQwrqaGRdiJj4TfUj6h1lb5zGo2qSgoaTjKawBU5Giqq7WmoaAX0SaZbTPBmrNXYt7AD5KKVEprGuP++g5wQJzJHGep43AoxGwzQ2e9xrF22GR5zVGT+H/9zKJao8KZ5p2BGpN4V5LaS1jYpkpJ99bYBkhsUfCwlNBrnBil0IsW0RaVAbGbCHhobPwbjdzhzmXceHa9o0oIOfTfGYWYdmSFBxb7I5lZeJjMMgRJCDltLE8W+cTXDbu5jY4y+WZMAm58RphJ2d6zO37NQJQYxoSLe3mh990CnomUjjbBifOJkEGhBhmaWq4/Kw4xEauiUo1EtNwJjOJT2tZV67FHZJsQWDbWz7vciI4MzGLk008Ld5OrnWKfzm3NSOk2mPcOZrwGE0ExD4Fj24JnGMCSRWy01Ptm9QWQYQREERESAq3tuVge2UplYuwj6LFtTN6LbLYCm2euuYOb+zeyUCFuEQX7WEEgLla9565MPxcTudmj2JgXdfKAuJETjqqlBDPEoZI1g3auxsFnXhInzZGcpXSW/MhSSMWTfTf2/NBw1wgY4hpYCei4iN3xt+mU9hcGyGnMjP1TmPz2TJgN+Vk57vo+B9WKVG5aWuOkFNhrhMXWc/wIsRM0SKpbZFJsY0bmUgIeYW776d5e5TPw6TiAdt06NvuU5ii9XPXUMG7kxosqqlCdZrcEo0sJ6GBMRcham3po90I4qnCo0LjDao6QLlbCxCrBVU17SGsG5/Jql3PI6gKsVGoa9kIQTBMeVf2ZX7+7oSiAfGJjZaNS2Wp6BoKnbOEHQ5a0PmnNCIsypaKkEOK7Usfi09Lvi8NMlewaoMAkE4rbHAFYTD5mMi4mROEJe+vs4icQdY4ezJj75s3AWjE1rDDoZzKcgfApYqwE4zdiRoj8uMOToeOa4NxwXyxlgnAoijZ5VAcOWOGGHQkF8kgmBMAG1BDT8+1mqNOM1NpS4/58sbtIuY4g8evYEQ87y5qlZNPH5jnmYd8Y6soJhFwCdPAV6JFhcndOpGEXS1vwDhBqqS7zblKyo0U2nqjXGg8r3eCMXOztq2GAudsyptrQtWIc4VQk4u8qc4y0vyM05uuQoRD8cSaZLewyW1ewS1Jy2IdFL/cXGbrbgbGQOCCzE3SkKbd8yh3jz0Y8ZjOeN7RWQT4YMUDLsQSGXiWq7aghDJ5RpSGBsmVKek4va+x5Amq2bqaqpZaKlc8H4i94ajzj03upxAJ8RSF0ardemP2MvA8FjDEOBFMM8CZhNg8uBYGRn4La+/dXQDqxqexKrduaTP1Nght6gEC2YQz8ZeZBaEEnOg7BL0irTGnF9/MiIpIDcfjZgLvGd0cw1Ebu6e05IApkLwUvNI8aXwgQieP5b9FVBJtLUutbMqusU0GgFqYRaDUeg/22HiHKSJLuhvR5n8uZYKZrb3XWuNbVncq7N0isCrUuUwEgZBUqTCPxz6832Wq1LtJWvg4r7cAUVr6jJzNNKbsIgJsIdLOEl6YmOXHHpVjoFTA8zRt/Cpmjnqn1hJ/bItgVzXXTu6mLXSVWuRy3h0O10+eHna399c31wDmXW2L/dMf/WPz5fzv/4f/3t/5n/8nAD/6F3/4+z/23U43j598Xs087OVOpkZALeIcM46wSmVIOzze3PBbFTgIerJljxI7tm9GGUVeIBhoFu5ZSNe6c1ubujN5t23eBHgVEhBTAXFwQJD+ZUIvyt7RAXQcTdwVpJio3NnNAHozpqUf39Ky3r21v7hzH8C733v3zTcfvP6Ftz75G59ajvrKS+94z7veBeCl+y++4+W7ZlelHrg/hl/npgutrzd6uJHdFEtU50IC94OjMUkkB6m5dt/Nt9XWV155qRsDeFfvL97+enImY0Itgtde/xSAJ1e/CVsvL4Wxb9qXQw8Exnd++4eBemw3+/oHn9y8CeDJ0y++6z13f/83vmp44ebKLy/uxppLaF3Ww26a1ZZJ8PD6dQCPn3329gvzR//IBy7Ki4xda08AXN/8P9q1LTe3Lm7/4Y9+3W5/O448hqj72p8dl9eXdp0sZPcqApCuLc6uqVSmwoLDzbNp2t27dz+erodvPe7dLveVTKcyN6sA1j7JfN/6TvskFw86XwBQl2M3dZqokLMjkiMmdXEnJjhlC23eTSP+raqf9c/ERBLDycPaY+RaNmaY+1moubAzE3sWizSQEG+zu/3/z+Dw3J+N/07MyWReliUU3VKpFAlfZoRa5JlqKiJSK7uPJifblRxwlCohgG/dujqdzBRZb2XWOzEzDZvOps1/jikdiAMQdMvYDrd9yghMc8s07P3kTknABCy4+p7m7LHkyf2kts6wYI50dXVCqb0bsW/XyjYBDxR/LrRYZOINg5f/Asff7Q5TzdzfDWORd/qGmBt75hGCfkKphYlgc8JHBucwQWw1L7pqsqWkjAE3mCRa1tP2hZwTwO0iZGeujUhhdwcL4mozT6P++NVSK9fckYYJbFBtAoQKWcyZx31H5AYPPuxGkvKUA254pphmbS/Iib8GJzP5/5h792Dftqq+8zvGmHOt32/vfc59X+7l8rgXg/K8GBNAJYkdQgTF+ARil4kxSKlJ2yZq2RStRXcMClZi21ETsUXx1XRr21QItGgiavOQiBeQt/gArrzu49zz3nuvteYcY/QfY871+x1SpipVXQTLoqDgnrP377fWnOPx/X6+fM1/xTmtUID1vl6dOFVV3RPnvg1zvaa+73MHCTc/VBGLDmcWkizpZCpgieg3A6xC1RNJSqTqYXmLAYc2sUar3DSYmYEqp2u8MNE1VbeGu2sKXyllgbtINtoTwDMxfG2fHA6i7lTqsaOgWi2CNtQxSgYgwxB75KVazi2tXXVhQiOJ7tsiDOwgibDkno7srYuOdy7aeCZmkVos7tOG6AKqxj/FpVTd66n6biVk9r6OukCuWuP/Y+gzL4sIWS2w2tTHVmtZhLAZsxemOUxJxWEQTnkgZGsnJVarMsHIm0apnaV0zYCDWYSozEtKec3IJNOcRERUeS7X9KXr2qmahrpmh1umPqSOHENQkiE8Am2THOoPApy9VpYg0KVairvnPBI7tDY4SEshMjAhqGbAXKacs5oWq0Nq0hLTypwcTg7baYL3a/I2pdJSQCzEcAySaqDFmlJ8bXctHiQGDjZbYYlYg5gjrKb1GKe25ZxIc9lzM46tUrtYv+9ZLgCImZq5honJG7Yvzs9aChMFAiOE9kFJMAM1q0TAf5raFP1LMfdSq6kK53UYzRCNoUmbE9Wd/poFFp2ZduZx7+nsMyOyQ6pLxG1eGPeDOkOYm8Ha3YRYLehDa1rwnhPQdOeD3n1B7m67jIU+FQroY7NJmjlTop2RLpwa7l5UOUm8IBbaNHdTKCwmR4FECPdZnD9xZRPEPSx3xJS8S7PboURAY1e27jj0HNWcIscDpJQMXswgXJkUCcClpS7CJW94c6ak7eS5cYVZB0YiNuW6sp0cHGdt1diKMIVppcCcfO2c1J3MlKTTiJIA2OQhFBxhON1X2Gy3WyfTWvoNSmZGHCldtj9JIUkairTPxQEHTEAGI4ZQNvRVRNNNVWImlthMErs7hFyyqJv5GichbhYJLKenUzhfOGUiMWp37c4g6lTaPjqtHjkRKWWhuHQ9pokUUv/wy8XzrObB98HOoRJtlGfOzDCjxZY2bA6ZH9Rd4z/sCEzOqm7WrF8elH5iTuTEweBIkoU4iAPeormaGaG9bI1cw605N1ctDhUerL9C4fUws80wLNMEYFGMQ5Kc2pKhCRU6PrMh1T2qqJQShLVa/xy4Ayz6BcO+qmDgjePgvptIruVrt5r6ipJeB34xhW3nhFpXDTQUdi+S3Po0J+4bYuYkRvBqaPDIDsVkIuuftUO19MHztXNxtZyzNfpaYABrhGmDiaiNftTMqjKwUnolpaiAzT04pOseIPa4kQ8Xd+dSiyiLCGc2M+OQPyiAaZ6itI0MsmWaSTinkahVQ+t8ulRVNd8bs7mHViw8zL6UJT4ZdWPk/R1x3ATNKdUR7u4kxOrWnb89rJdIhPt/bL8xcQp9upFNZVpH4CLirqXUsvKWQOwoWoQjw4muXl1CyXk86fZg3Mj26nx8dHQEYDF1w9VLVz784T/+2ud+w5WLlwC87Pt/5t3vuOebX/iCL3jcYy+enF+wdO/PlITyMMJkmWYARX3MDDOLCSm8P4nuFurB0vG3gWRqacdm3jSNxAoydTZddLVV1dCzLMtChtRiYvM0nYaqVQSQNnRfrEYWzRCHbQwdyJhbDg7RMJcl2qchM7m6H49SmYbwAtxx69HDrr9uuevzLlw6OX/u+IMfuhfAlSuXrjuzedSjbvm8O2+94boz0xQz7OlgGHhwdiuLdsBNIrdIp2amlDKAhx66MGwObjo6e9NmPJ30/Pn7AVC24yufOru5/qYbbrv3I/eqLdvtAiBv5fR0Ojg6nJbJSYJLUatfOZ4uX37gtD40ZBvSCGAcoHr6yfs+cva6R16+spyeHgM4PBrOX/rYZsD5Cz7P83gg7gVATsaC0+WCpCH78OC5iwA2Y3g856tXPi3D+asnI4C5LKU6IW+OhmU+vz06ALDdHFy9MtUFPOYowaODvXpyOuTtw257rODgwsUr83IK4Ox1jwKVi+fvH5gkpxqzNhhZXmxb7CDlG2sdANBmGFIiTsxYpugbkYItHGUAW4+Fck4kwqUUEs5JeA17V8S8j9xCMWtEbtXViHzduEasA0koxHwdYrobPrtJsdGBr1a46mCnbqvvG3JFsRLoTRGEkXmeqrv7kIfNACYrbUnQMiQVSBxy5WZFjiQOENXG5LO2Q6YsKSWqyw56FmvkXR9PTpUhRMjhBI9+xoAYssT/XBo9gcXRVhBJupavRSa1DUH3zxAzDAZnym2lVhcjGlNa6il65+DaIAUpiTuWZYn57zCmtS8ax5GyACim1eDwcBw0uLi7RSAfUUvU6uP4ILM609ric045C3vbEPYdw27DH5FeADbDCCtmKsRot0pzVIqQ9XDo9mnDuXv1UkoBC+9xHhyhhugIw4h3gxqo/TNmRmlwgsNXblxyShwBumpm2gEQHq54gu2k4JEq14wY+3vsUKpHTlqMBbmqmoaFoZRGWyROklCLLWUyhQw7qGpw3M1MeORVraPx83AnokId8YZF/VZ9AeAQCCsjZylqS5ka3CHYuk7LYkBLteMmi+uIkR6eYW5M1zA7Y/No5jV4eFGmpjDtV1XNRCmzk6zfAre9HmuxvQYJcOzjM/ImpyFNUy1liVUc9+hcYpfUEPu1xiefImXGU6HOejWtgWd3h8aaQSsJpxS7eu02ZCW3Ui3JIKll1ngLJ9DIoP0LzO0W0EqHmbasmVKKNVDr6MzMQnBHGws6eWGQUJJsOZHF9mIQKLtrLVVn4cFqS/RQCSJ+p7oAJAMRqTtRw/q0n2QVWHU5LYiLqTOlIXlZwvlOAkokDjDUbClLbA1DQFTU2OGmsTygVspyElHfjXhWr0rthm4i0lKqWWKJ8qpx+wk9NsPIjQJMXuMLNYatwy91Tcxa3aidIq0YawtLh2ujZpY2a1BVZ1rm0tCkwTIMJisRN2Bf6qzfCiZRhNjZazNZz/McrWbOufSUxgDu5O4xZHKEVM6rVgcwHmyxwNmYCU5clyBhVZQhp2meabVS9wgDM8tpbI8cQYTBZASCi0g45a2rrkI0vVaky7zEitXdlzhqTTPnYZPmqRC1abg7nB0W2c0m8bEgjisCO8yIOagQ5JEmq9FtV2oi7sBsN33hnmw/HFurSivU7jmPItXMSqnxMQb4X71ZwEJix0lQK1pgaxvshF7UCKoLM/cIWLKW8uPmbfbUYDisRmZawbzJm/jA29xHmOjaeXoPE2uHatQjDgBTnVcY2IAEJ+KEPDjLZA7gdHEfDsajG/KZG9UpHnchq6WkJDGhoK6HClTfMKR22cXzw65LUVUGbbYRSS61WtNdwiRR1412WKvuViOEZrMkhxBbg+/UaZoaNkvaXxcfcvKIMpSVXfD/g+j1v4znQd/+F/03597+7JQSy0h5UOfLV4/joDw6OoJWh7rWLI04nTIL56vHlzmlzWYTj5qqDsNQay2ljOMYqjlm9ogmDRXGTlSpLC3wche5ohb305Dzmvyk5tXNnBjERTdjBrAUrV43mwPVsiy1S8eTmaJXreo1bBsiEtw0Ikpp4G4lYCXhwOq0Zl6yOHtFVSic41EZ0yAi8XDT6s4EAv/DnHohxfFmjkOyWsp8qk55jOwJmUo19TGNKaWyLKEpip6t1oWI0hDbTktpiDC5LjbWVZzi7hr/lnJszrWi6jyOar4wxZAym9I68mwy2hUBG5mOiqoLAE7NwGvBQacAACAASURBVCySGLQKL1vjLVRKiVySUkrEBYEshGoryrvp6Kidg5KGgP+1lX5fZSRit8ICBrFzEzi7u1NISatpbf5nZyaClTIvtZCMUdFuNpvjy1dU9fDwcP1Rq+884aTwWBoASvCBWYSJrNQYSF0TmpiuSdWO0niIhVLVdUusDiWnWN3kpD2XLkuHKJm7VThXM8njzmsTTFPo6mpOOZuqmbb08kBVpQyQa4ssWodNVlWtxsvlQI4QE6altoC/dSjmZgISCfB1jQFHGFPHMU/L7K4552jvW9Xek89sxeyE+JnwsNtuuf/cAwD+/W+98V+/8pWbQ/off+DFj33inTZeAXDdzSNjmebjzSg556uXT6N8zxwW+oXhOW1MA1Ijw2Z7PF3hjNChRL+aB6lmpRTmFJeuVieRJEOLjZMVXMfLsrj7mFumkpUqibKkODFOT09pRSoO2SyE3qRUAFSvtaUzJiHugUQNpmMBF2r0dXbaFOVxvE5tuHDxdCkE4OrJdN8D91+5fP6h8/fd9ejbHvOYOwDccP32YJPLMo28cL3IjdZxtqKqX+Ak8Bve98E/A/B//uqv/v2//w9qoVf+1Ku+6ClP/cZvfD4AlitZ/Od/7pdF09/6m8+65dbrrr9xBHDp8vlxOPLkBeecLKUbADxwf/2/XvPm2x/x8Od+7V+FH3OJr3U0moz9/IX5h3/oX7/ldx4A8J3f9Q3f+Pe+hOR0I2dVCeZFJwAks+ThU/dd+cVf+PU7bnzKM5/5DACPuWuZy6fIeUzbZdZhcwSgFAk8jqEOB/RLv/TLAB776Cf+9S955vHl6cabrr96/BCnAoBSMcjlS/y2t37odf/2LRfPn4Yk4El33/Wib3/e591189XL9y3l+KaHXw/g/odOaXjUlZNbr0y3udycD48AFFQ0apoImj1BVauGdlQZbapI5LWuCCYfh+2aEDQmjpKrdFucSDhZUMq8tn8ixCmLyFz05LQEIVzyGM/9ZxXAce04ZU3TBMy0RPuUspgtroXIh5wir5gqaxxvpM60yqdNdZAhWEqxTgiJckg/1LAsS+RVDSmHPjaG8mGOaKYzoqWE+jcB2GzSfDxvhlEypmJL8JWZYpoM7tVMKwQjFTOKyLxSeDmzanGyvBnn+bRPzzm5AOzVtVpPjnDKJslF8unpaWisxnEM7qCqR6R0/F7uXusSGYqB6JtrUXWmRBGA3BmuzAy1qou75zQ24JSaA8MmzdXYvXYJ/SCJgjy1fiwrMLudRKFB3XE0RaQLza16W96iwzICiR1GiM3mIOTe7ZNpzP4UuYoAltPTUkoeZDPkHVudsBBVh6uRt5qYweugpMnLw3Hgqm4RbpK8AfODGLIsk4hkafTNNhCx2JoMq/a7lHJwcODuNWynwKKqriHbMfPVUZ9ERITR6d3WOCFafa7VTVhyC2QAtFQWiBBczx4OAE6nxaqCadYqOQlnAGVZCMycSlEGjWOe59Zap0FSSiFDWbfo1S0R55zcvVVTVdkxDgOZu7Uvzokt5ixeMrfM926CyIkjCkW7kl9i6xD4t/aNZ6mcrUcyXRsZwLqUlFJXhGHls+TE7Jjmk/hjt9uIowrVS9vSp3HooEOPYMsosWppTUWT8+QUr5eIBOh9NfxKICnUnLDZbCI1RlVhEQcr2niiWqsOwwA4rAZISkjdlBybvD196MFhugDgep7O+rylIu7LPMMpPq7M3Y9A7EB0ttvN4cnJCcxiGz4MKZjB0zS5VndfU5n6/p+oi/Ja45dEq1VTCOecy6IdzEimmohT4hhwtLlwzCe6PgvCIZuPrMqhC8qW0ykIoAYv3tKLQuBsWuq8ELdB6uo7rha6CeoSURDJOI7MrU5WLSKx42yQ4wYJdp+mZbvdmqEW3VN5BBIoc9c9BUCzp/Z4nFMpJYJN0xTi7rjCkgzCHK1GD09oWB9BrMY0WLgAFiPiFG+6avNvMvmQuNYlzvyeO4ucxySDOwl4mhYAxUrOSTKb1WJKPYK9aB1SBtM8l/XHmKZpHMeYzFr3pDDMFLkb6tfELiKCRJW7hF94HDNzKqUYPOfMoPioN5tNmRdVzSJMKX7ZumiDTHOWnPpuLIDlCIPhSjBRLezMAhEhkePTk6jVG/rUkVKzu7qqa8S76vo9ighI3H0qU+oM6Y4f6HgdIgAnJ1c5p3EcVtBP3Bcjb1S9moFpDWwyM4VzipaxV7/mvItNqGPIjoxdYU5VeErphORCBQAdD2U8a8OB8mZm0jVaWJU7qdrUu/+CSim0FwwfxvBhGJi5zKcRSTskAZPC1bBoddCwGYPt5e5MqdZalzguMAxjLQtjGYcM4jbLMCsadsshzJ4tNcwhwkkkSv3nPPrFf7GQ9af/a6SomBJlI1gp6jyOo+d2d4qAWczVXWMQwAxiDSTH6js1r+ZsXs2ragpnY/hTIguVuUFfV8HqSm2JsZkTiXtUaaUPoixQSswAFdNsuftLuWgtpVatKW0aD09DGcsRMhpSmeqVSSLPya20PkfNHATJOVtdYuXlAA/CnMLIGtBLIcF+fNq6+2EK5GS3YJSOgSwRfgVQbbkkTWOp8GQUl3pQTGI4YmjHEEt27CxMzN6Cspp2VGs4Y3c2HemjN+tcZQuIAUccU5ec9QiSNgzvBPyQYEQ+BK3labdLyOrfizFzyhxpz3thvaamOWdaeailULNsNnlHNLHOlIRhakWXWmMpx8wsmXOqMVfspGUhJiZYIpK6BkDaDuTRAG7kYwyEW5IFOAeY0EGo8NC3x/6n9wXsrpKyWoliWhINKUuiZVnqUrraReHMFGKZFhNYa+U05MwhiI6iM0lyocgJoQ40DYmHdrfhmgfUFfIRiNMku4OkSrUuxVUZtOawpJS0hkK3fbZMmdue0qJvab4VMzer7jDtkKSqcGoxxFatNOSYSAibmVLdZRcSg9SRhB+6/6FNygBe8DV/9/F/6Qkv+5Ef+mff/y9f+rLve+qXPQEA6nG1MqQNE128cOVwewRgnhfJ8HhNic2qaRh9sUyziHiTOZcmfq/m1LCE8ATAk8PZic3NmnUxeMC2NgytWU1EREst7g5mA4Y9RFwps3T5YY/egIakirTnXgeZz8gc1IDBQxqKH6uRztWRD8d0w9kzAG6//cwj7rjh5OTkI/d+7Ny5B976e38I4Mabrn/MY+46e3h0/dFmpClnBbAsYE5ZDpZiSW74xVf/OwD3vOe+H/j+J7/trff8+uvPvfm333j3k74EwDO+7C/N09U3/ft73n0PvuarX3DHI+84d+7PAWy2R3m4vtgp8+Z4unLD2Q2AqVx5+Y/81nOf+/iv+povP3N4XVjxj69e4JzyOLzhDa+792MPfOFf/gIAr33tb3zR0297+hc/7sKDlzfjIXOel+hz/OzZ63/259/4Uz/5bqnvvv3WRwN4xCPuAI1JHILrbrjl8qVTAPNsN958i5I9cP6T1585e+nKZQAveckv/u+vftKdd945zWW73c61Ajg+XZYl/dqvveVH/8UbLp8HS9tNvOVt9/7uW9/8yp/64cd9/u2zTRePr8QqYapqJJvtTYsfxXNL1pZprgRKPeGuZWSqWbUaVaCIKIyEVF1EciaOW68WN8+ENLAt2sG0Whofehd4AW6vQ8jKVoDFvg7rszbiWDdp1847GCSGNWHBJFKo3FArgFqIIE6uqAb1FHuV9q+05icVC/SyhZlMvbqluARNgzMdi0CRvMpo20lOCO03L20Jr7XXT61DABjazW6xBSVu+Wuh32yoCgczarTFVhubyRRmakoxHG7WTrgroUknWoB6J0SG2cGs3a1qKwIMxHRyehWAOgGMJGxwisw1EJqohHt+9cpjI6LjaQGQkmBNn2U21VJqFKCrtbb6DssKIBEixBNd0xHCxPjdW97EfvIwEXOq1Zal7IQnjnme3eecM/cfabsZRES1qpZGTE8CkeDuaV1aWElq8nShwd2qW/MRkxEhdVYst/TuDsOPfUPDvuw/jB57RgYJsRtUzVS9fwviqWhdtB5utgEYaqrmZmWHrU4ih7BkzkrS939wg+Q0jLCqVy5fhY3rvVZNAXOtnXHr3LIUIJKi2m5tfDx4qhopJICB1WsBKlyYqJlVKRE3GpeTNDIuL2ZWtVqhnrO3jwwRiDMhfq9QGIGYGwm4byahCFC60x7fZOUjXOOMJnNDrXWThzVrz12tqrkxeoyxeqiD1c3d6rotJ8qJzFBqu5y5eXWZk9Rlce9hMhE2ZkZAEj6eTtp70XfvZsYdm1mrggQwdZIeEgRCY5ml7GkDoJovXqUuyYvAQS4xMOXkLBpPG1no0pdlAVNKA7GXUmLzrwxVtVqZec0LDIYlA8HXjboLToCCpLn+RWiQnS6vWe9aRRp5EJyk4X61LfmJKOU8zbOZsa85bnEGFq1ufQqpUJawS1hUw2HQjsIxpcQ8Nkgjp5yzqkd2Xqmn8cGmg2HM4gmlFC1TYAQJQoK5LE0sHJOp2JfsHg8KsUYooK2WOi9xShweHqbMJMyJwNwJzSAXUKdvmMU3nqhRYkKB3cw7OYMkrlSG7cJ6o5NnW9v4KMXVzZ3MWpHJmVMSsAOWoADFgZIT11pVlSStCTWbzUbN4B7pMF38mESIRHQp1a0BPgk5j9yxF9Etz2UGlqC0zPMpde5yzMGJqJoBS7sOExGxqITxfD/pI379aZrWKRUR6VLKYibgTE1fT+HW9yxCPdnXSk3EQjxk6Vm8qG5WrZjy3gCxdMNUa3yEQsHnDeJn0VR5dQApZbNVH9fvC4KIaC3RAbUzGaCAtULzOHi3bbrBwWo4XspFW65K8Nc2cnDGkasRgWXvQwDaLDW8eOTUmArMMVdZmetL/ADc8qrcY43sIrkF94TW3pQlBUcvpT7Z0WpWgxEVadBxx6nXar5UtQ7gZudGr7QKq6uK5HPIorLZHngjcLKpgVtvG76vkOSpVs7NWEjuTAlgsibSS5SYUhKOqcF6l/TZNq9HQJhvqZmkwz4U9YFDPBgNO7xloMspQJLeuAMIyIUTOcNXvUMzKqD/gd0dkXNGcNFbZlwQESmzkKO4RO56YFo8RRxWz7ZoNBlbGVr96E4tS3UH/tjlSOeUmZJ2c2Iihss6OwyRXpxdKeVV/uAIKAjHBARO3TWqHdXWzHlN7+TB/GJfsZzNVAaGgLotsEEcfLV/tyMjvsjwzJr1+Tpxt+OuMgFiVystjUlbgjcRqQVNlVcNSwsMpEgQgdfmdDeDipJbjIS9O+HXPoRpTwO7J7Ud8th2RE4RsdrxSQBMcqrepwDgwOyZwLySRWXn8dQNJCJhF7d5Kalh7RnmNisc3AYo0MRqiPvCmxnWemBKFSY216IRGodBjKXUhSly3bX7eijMmG5ds1YbjSKQeX3rh5UkGo7hXdqCf2bUIrELCCDTPTNOFJ07UknXmZu1zD6IWbPFsVFLpQRkT59v5jAv83LmzJnYWjz04LmnPfVpP/Gvfvy3fvtNmbev/PGfA/CMv/HUpz39KZ964ONnr9sKXOQIQKkXkyTyImkAw2v7CiUla19c0G8iDcfVwY0GR3sOXoI5zMnb3iacKqsPvOWuR4xc7EBT8gBBNcZbCyTCTn0IEebIBjaT3rokSqE9VK3U4tw1wYzNbALSyBl6DICWcUOcD+SLnvjopd71iU8+AOCBBy7+6YfPOS48/Lajx9yxOdhGwTdtDzKBWc7c+2eX3vj6jwH4b7/p6Y+89fOX4w9OV1GO8TOvei2Ax3/hd11/9qaLF288c/b8lXl7ZbLZCMBhPuR0eGZ7k/ON2zPHly5dAnDm6GYoDvJdB/ykiw989JZbHMC0PHCwSVdP5uc/71u+49t+cDvcAeA9771nPLz/0oXZXZ2moov6DOBoO1y5fPrm//C+BAjh/3n9bwP48q/4jtOZVWqWdP2Z2x7+sLPNcA69cnJ+szm67/5Pft3XfzWAH/3nP/o7v3vPd/zjx587/+AGmsYM4Mxw+5ve9M6f/Ik3nJzgtofffN9958cxATg44A++b/qhl73yx//XFx+ePTo5uQIgb89cPpFFebPJhtRDKA1uxBL9eafKlzweomWa4jPwwOGg1g4zdnhQnboyiFaDqK/x5Q3nFJRrWPOBcVctfbYjVP6zkG9ucTy1EnuK3NR1KNMCLsjRElx3IRzXMrYB1FKcSDKLSLY9dGVEloCoj8i9jzyEKfdC1kwTs9pK8m9nsoDUnByh9aOeX77/M6zDIxZOSLF6DXk2rHEcYwA/yNBs0sG0qwZYE+JF4duCOXwfgd8vCzJC2xMwMSeWDCd3rIhNqzWJZJY1onuH0nQw85CkcbnNhdnNyLy7/luVEOlV641PcBa+JiAMcEoSfzhF/EE0VBTXtDOt1vH97zoUfAfjpq+CGz7QPTVze639S/P1rBdJEJhZrdoS4tsym8M2Ukodx23/xnkvC0zamiGMDxxDqb0QFRY3VatqGp+hQGJeH2BFIkyzRsfOsKKW8qBe+BqCo7qD0OitFIkVxeA2juMa6ulrhGRPhWQQR2duLgmU2x6y1qUUQwlRJ6csAOalNBaPKbwFXrKbEsGIzIVa4rK6VV2sDa2MueEh25qBnILUmmgFrDgsB/1tNe1zmHL9M4XT7jxIuzobUKeDDYC5lp7D4HNRV61miZoX35zYVCQbTFf8dsuqZ+7f3R5AJ25GY1rjJsPlbRKrghoDfRYRWOg4vD0boJzzkMWMvBSzvl80c7Mhj3kcsSQARaGclAaqRsJ1KdKM+pG8p016xG2CACMSYg4PhUUeBEkKCELqpLZwrja+rDdcurlT35xb241xp8xQSokj12fNP3KKVIHSc47UNbIn1n1bxzQwMxPYUGKL3kpKAoey4Nr8I98DVcbwJP461Tovc1iosnDKFNEzoVIPvTARHRwcnZ7MzthuD8KxS0TipLQm8TXtQGKOVn9BoyaPwwAYzIVYhNcYZqdWyMVAYaXzOjUMHjOHC6BYdRhibE27CIg4HMyVuuvdHOaxBuCq2uTeUedHBkZHv8XUYClL0Rr007DDpHGodVa4pGboC9ufiJhWUDT+GrW6QYkQTL34dsY8qGr4+sc8mLU/YZqWwBFGc9R3Epx6cqrWTgWiJCJh9l8vO3YIUYpAYnc1izfErzXC74gnSZg5BVq1j8/UwsWchCX6gggD2sVC1doRto1nRJSop20W09YBrXkaMcmVtKgx4iJoQ/Y+/QUza7hs1IiEUoakWutcTcMDxVmJ5mpqJHnwdiTObEbMbiDijgF2sDWCqbmixhVMHuAV5DTmmGPUEs7WlFJo2tYo6MRiBkLocdoHNkhKgzB8CaQ8IJLDPh+St9Z6e1tIepQUn4MxscNme/XkBOQyCKnPyxK7zSwU2awREBW3VLW4GDKrwzneFhKNgAMiEUnTNPW6qpE7mMUNu16OkxNi6rBesxETuwNEASLJmaqqqW5yjhuxaCWRTNlTgrUVvaQMdtM2jEBndEuTb6mZOTfgf0SpKxQGYk+UAFTVYmpKDDC1DGy3nk7Vh/T7frBVuLjLY3eCVQMhHMdxxJu7x0sytGyXWFxIK8RjZl0bUeuad7LN47lLE/sgIJQxZnV1lbcdKMHZuTmDdnVnLBtW58i1KU28Jr0FijwUraGd21HlW9713oKKueUqd7hJCytpUtjd6gzuVpU5om/6ZxtOluopJZB16bWp145raU5Od1INT6ZrsdWi4r5oIAlNG9Gn/aZ2dHDgqqbqDeMcKoeWvxXabyavpWgtBjAopQGAJbiDiqo7ayWWlhAqXOviLu4NpRp3ajE3MxYy794WNdoNK/Y+/45HXdMN1CyCpoVYUpKOIDZVVQ0YqtMu+ieSUcxMtUQgEQHSgUbY6wRaPCsLEYoVb1ZM5v71m++VbQ4CDePB6ZWrMQI/GMb7P/6pzOlZX/a3KpW3v/33ANBy8K53/MnRdZuDYcjjOJ0uAIa85cRalUDkqFpiWswCt6aUWplSxOu+F6rGHQSIzovZzQr7EN3Mai37vUGAvoZh2A+7GYZhHEeqFBS6KHioj1WJqG93hZiEoBJwqbD5QEtJws4Q8iRU6wKgzJcTD0PaFM2H+fCuR94O4GG3POKB81c/8pFP/dEf30d06x0PPwNgM+TZ5zJNd9xyx1vf8pvLBADP+GtfOuvp+QuXxi2s8r973R8C+Kqv+4PnPe95R9c/4kN/dB55a3LwyfuPAbzih1/6wQ+ePPYLbr351huncuXbv+ObAdx6800HG9z/6avf+Y+/773v/d27734YgH/6vS+8vh6cve7WC5f1B/+nl77jP74fwJc+46nf/b3fNA7J07lpvsI0iowA3PJ73v0nb3vL+Wc87a9cOHf6O//vWwC87wPPevLdt+Zc3/62d7/+137hUY94PID3f+j99z9435f8tS9+/jc+++F33n7DUQbw1Kcd/cqvvP4ffOvzUwbEJFDe8/ia17zhwjmcPXv23LmrKGxZAFy6NBPw1jd/7F3v+qNnf+XTl+MorQ61DGppLjUNXBoZV9lJWIiTEILlVqp6CikUred/Fza3edY890xxgrqr6TItTkxrpAUQAw71GmdXlJVw/k+Qn/8VJBz/WRVlnBIVHudnZD22NZmwcAJhKN5wzgFOhxrMGSxMEc9JhTkhcTaQyJpeIeYNIG/UQH0tUl1ERIac17rE1K2LF6hnRcVlI9Lt7L4bcLRsAi0tJIKJe15SmGLiDRXJkqRacTWj2kbp1BBlwrJOtSJZM/hKa9XR8/5ajJX0XB84W1Uz0l5KCAhuEGLm1FQOULPG63LXWrXbeylm4VVZBOu8rNtmhRp1PbInQLv/872WoJo2emgcqc4guJGDor1fZ9kMaivNeZZur4uhT6yCOqHZzT2xMMO4tgDg8Hi7uSsxEbeBduzbKbKder/XKaoxA7T9iJbV6EGd8dxqLWIIoiestUTbNObBAkHaCjMQkIizJCZvecbm1dRC2UOtmCH2uHOZbDuMYcgNOTq0JuLqNVRIQd4x86b0K7pqecLNXWtVq3UKBb5EzG8DYfQySYi9WtALV5F2rZUpbTajLktKLD2513oEEHGYgKP5cApadS9dVHX1k68XU/NafGaMSwuwJLI4pjoKklv2K5MBpcY0ltUUnIgTuadGDUAtM9y5P/CrPDMasKis+hMOZ3ISBrFbbJiFIAQKkqQ7Neh7GiQJyM2jLwxFA5nGZZokR3E5GQ6HkSWBuJbJ2JqwGs1jywKJkOFwjlu1pTIjEa8fUhjKolndtzy3yXLHHnGSWMvFbb5mkUYydM6ZmNWbljNkHugH0VrjqRn3NXvYsqwqIjwvNiigXmyTEHEy6G5136rW7hfQzkIupcSeLiUmHuODdadSVLW2JKn+FA2jmLnC95MjItrG+uJu72WEEOecwx8NQJfiVT1xSNTXPI42GyLsRVqQh3rGEbRpANM8r6EkK/qfjIgsZQn8WQ8fIHcwR/PatNJmMKsxukKbyOy4yyGOWJ/xWquBIrbZQU3u53DAVAMpQJn2WT/mzol8T6AUTUTO2XonGOEy3McK6z++1Bo68LiJosEMCVrcWTGQWpYSf6CItNY6Bo6yc0itf2waMmM3d2tLZXISGUWgSClJ72LMuFE3zJaI88sSW0tJKSVx9wD5eWkyQCeINr5sfOgcoG3swtCwS6LtwnMCkziLEqsMGLC97gYAGLeL0eIuOYVytRtPlGCQXY+8zun6r6brp7SLM+vkY47weSK3GI9oe7qczNTMUsp9oesp85AGLUucpQA8E6ckXYLdx0Aa8CjqCXifcwOO07ksi0lSbqnXGi8hRzhpLe4+jCkK3DJPBt4Og1slX58YWDEzNeL1WY3DNppnd9VOW0G434nCq4HupIgHI8W6qrWCVH2Fa6JjjR3kahXuQu0bVaW4eku0PeEYjnUM7cQCtM503dXcq+0mCsKZxRrWtNmMI1elDUt2sPAe6KxWa3Wx3YcAHST14KXUKkatMYRmwc5PwTE5rqvLi2IWrr4qGXqXHJPncN9JyxwyJ6dEXGtV086LjgOPiqua8m6cxPEhxpigA4x1bTiJqSdLEzMFAWsdW8TFxiBAOO0yvURSO1XMWzBwk7qAHCniP7tJ1SNfLuzhOxZ4SDw64BowcoprPiWSdFqtd+DI7X+hIdmtbnBmgcGrkVtXx7Cz8LIsMbhGc962Ta/HjKBjg0CUUo5kmTi1T80NLoTkIAepNkEQk8PNKqg70lv0VJ+yo02UEhMzQZpSEW21E88kudoOhK1Nwhc+vTWvMSKv1p5tla+jD9p2B7ea9pzjtaoYx9E9JgjSwRPNJs6xvYrphvnqCQKrTksCxYJ4uxkyizOGzXj55PjbvuU7Adz34H0/9IoffPRj7njJS7/vtFxULACOzh6Yz8QpRPVuDSvoHiki7LFGYOq/ZdOfuzukt0ne5BtA+7h6dmxj90af4t2CTkScItEwBKvmZBFmTOYa97eD1QkxeKFGXrRSUXJKIdDiZmJAhgik1MJYBvZEwWSxYZRLx+eEtyI+FwZgNT3slhu2Bwcf//S5P/7YuYWvA3DXI89sXEuZzaffe9ubNgcA8Ngn3GZy8ejmPM140pOf8P73vB/Aq1/1uq/6ym+qpJNie/ZgWujFL/4xAO9658mjHnn4Zx8+/c1f/6PtGfyTf3IngDofmNI7/uBtn/f526Pr/HWv+wSAcfPa//nlL17m8bnPfsGly3jiEx4H4Fde89vv/IN3vOrnX37XYw61Xhm3R3GpCp959zvfVGZ813//j97zng/84Ms+COBP/vgjT3jSIw7y5hOfeOg1r/lAlg8AePwTHv3+D1285w9+Q8v2B/7ZizgLgCc/4a//3M+98VP3nbvjjq32TKWTY33XPfcmxslVrxNkezaES1Zse3Dm9PjcBz74ka/++mfLAgCXrhLoaBium+aaBoutoBiRM1lKgiRQEwCVeVkWEvHw0/U6wIMaSWLgWFo2/BSmkQAAIABJREFU8pwZMbnByKTTFp2iqfN1RyRDBpOQ9L1OID1jwvi5I+IIIDOIUxCTlMGQFWjuBi3mZMRtNrpme8E9qObcEnA749MsLMsR3KDrXFF1tYG4K5ELfFXSuVMQOlu0Qyd4tw0bGC39LL6dXau/voxmIbuImqk7JoygbdqdEkdTx6BaFy2aJCUZIoLKzJkDbaRlXlJKbcfuZqoxpHZvi/d2uLqpopOjUQGJwiOWbC0tOCb7Tg6t6uAc4xgB1IxoM6TT49n3ptKxLVyXgVqrEokLM685mW5NIuHmxdrIQIJJSOyxdV9ZaeaR/kME5rQuBlMezawuc/BKAQw5F60iBGHysSFmErlb5Ha3LlZr3EEiNGTJeZxmi8G3dzkhkbivAuNdYkgIquOTEWGmUHO2bx4tC6V/uq2Yb0dw7KKYudbdGxRUtZ6wGUASz0PyWkudtRKAo+2BmR1Px8LSpyWtlII7uZKrWV0NmP2ac/L1ZbUuHXdzixck5ZxYis3kO09oL/l6/e9MvCbjFqA1dtZ2xuDMRCRpqLWGhaSqxsrBocx9iioSYRauyiLxIlQ1b7JJIwgn6TZjcmJOsS5vb7ODTKGk1L4pdIC3wnyIbq3pg0I6ZK1D2TPJiAi7wdygjdSmblqpxdi0v4sc1WyxJe7cRtNwSymNw/bS5ZOjzYhxC6CcHh/XOnASSow0jmNrgBpDzzhaW29T4yHkeN3mudrKQjuA7vZaUQgwn8vSn8N4G9TCLyFS+zTEvJZqGqvPbipMKaHRsppeW5jAYMayFJbmTQtjjjU5M4ugWVcibya0z33YdzKdppSoif4oBnBEbmRmllMex62FI96VKIQpQ2eHAey6qDuIhNxLUfrMrWETgwAQRq1uWsK4Fy5LhbriYLutdel7HoSEKvJuYypBbA2T2kBUxGE5AoZhY+4xguUuaog7ToT3B0w9NF1BMeXoUiamtedXbe6GeSqcckqpFksptWFKmRYLshNnaSBJIm7dnjuLNHmOmWqttbGKmqbpdCGinAcimk5mAHH8ukAohc2V055+2SoTSaLEu9xcIq5mtVaRMVAGmTdtzWtNmBBwg0Rt/WxVnSxauZwzVdsfLrTqN/JlYaoem12zKsHRZJEOMGJObcrWPPKtb+XILqIWA9rpwkwKNoo7r38xtpvQ6coIYxBPVq9WmzjZcEB5C6AYV5iRwGkuS7fqe4BM11juNcVihUNFvriqxsTcVEutPfWsDbbKUqu5agd7VzOomzFIqLkRTatzrktTF0bNkIbBgFo1Invbx2g1ZmREoQvgz7kBR1ks5YFS29iP49iip9zIVAPxwCHCQzUQU5QrqooVseVNabaWUDHrvSa8mtri2kqFcBR2IYIKBT7FdGMtmzSETyHOR3c2JjML4264qkJqwSIpCRuXcA/3qCYZJHgfRN6MJwE7Vhs22avuzMYpGctSyzzPMg7dqorGivHdQj7+9v0o4PawQlISN3W00AEnTu59CblLNmqzZDJqFxkkSyCEVJUp3DnUyAXU1SJuLcKXOUlm4TnUQ92NAqcuomwxV7vAXQ4QB0vTcIY4dl/jDbUdTGsdZOwPrSXlluDYhBtNVXutU64RP1bjDNSIoiyO2bCsRmCFN6AJXfOctH9p7gwmtWbI3dfLCBM3Y94KIskuDFqWJSTH63rK2AOoenx8Mo5DAFaI2YlcfdVb17maeIYkQor0gRirWSFYhTs10RIAKwpzJkoStO0+Muj2RWdqRL0VTqa65tnGZ7jbna4RJO1X3/E7mmW3evinEqP4KlWPewb7oeWcpNb2F7c8MKAWFUnR2FGPMqNAMLuUOm02h3FLnZyeIkEg08m0HbeXrp4CuHph+spnfe1L//mPf/IT3/Nj/+blm60AuHz5/mHDkog4wZFHaf58GId/kqKKsFVbu7f7sr75iV09rbJOZtL+fq1G0Ngt5JxDNxgUOgCiUNXTaTrKh9TP/UQcVK4wmcUedZ5nq7Vtc7lN35iRUhJK8Fq1qrcVB7uR8NEoJ/MJlMa8BVCtyLi5aczFrn/oCn36wQrgurPbux552/Vn0pWTet8DF266GQBuue1hl6erSA7B3/uWv/unH/4rAF7107/w3vd+7GG33jGe+cAwHr7zXR94x+9fBPAVz/nSV7/6Zz99//kX/cPv/o+//w7yQwBnjm6cJr/z0Te94Q0/M27wd57zzQDe9Fvv/xc/dvsvveZXHrwf//Z1r/3KZ385gFf+7E/8D9/7krf/3h8+6cnPOvfQx4so8RGA4yvp//jl37j9YXjmM5/5pCfd/Yof+TEAb/oP73jW3/6bh4ebG25+5LzgOX/nKwD86q+9+jd/89e/7mtf+MH3f1RLnooCuP32u5jx8T//5GMfd/enPvnpw4MBwHZ7eOZoOP/gAhDJwJzqHIP8Iclwahg3h2pS6wbA5atle+b6YXvT4lLdaKeLi3zKGDP0I9TxGbYsZiYQcVqWyilFhAEQZvCaU4rsvZ5v11MqmRjcBFlmbbTdfBn0n9AIPgfUG+57ihV1V61OzI1LoWxu1at6RXi2e91PFs5yV7+GOG7FvHlJaN/Asr/JX5e94XJfJy0h6e4vaau7EXIMdSIScLf/kBOFuEbc4nYuWoNCGrDbuAGGYRPvbEu0FQJQl7qUSYSY0zphWS2KYUxLKe2UDhZBqGDmpjFMKeQ+0rWEbZbdnoe6CwaOtBfzMeUEGschd1NpjXQIbydhqKzDotqWiH7N5u0zhO4Gb0IPb7vsNhlxh3POoj2xfhgGoK0HUkqmXQXdhJYJqDF0CLiySA41Olkc77VvPg0iiXqMZUsdUW/jIV8FmyIJdM16eW+jviYut5hVJTV19OA2J6q1cRxXYPm6Ya6lkKzWGxMiIiGk1VNU3cYsqlqhWVLXUZq7J0ocKKp+bXXlsxDRwcFB3EGqOs+LRzfeTS6np6fk5tqY/+2+y7nNxHWHTRGRQaiUMk0TOyhKp95Xd02E91Kk3bZxxUgewoRcTZlhjWrTKRGRFQS6VsThcd85KPPQRFLweBzF2bsygylXVIOzO7idiAbiJD5bfyOtzz0p5CrzPDO3RYWEKV4AgmtLKAufKXXubMiHvZqFIrkBWsKpmojQNgSSxoMjAF6m+fTKlaqHGLLAuLEqWuHPFOCLNkp2zeNAlNydHCF4JHKRFDpW7sOUVsaYmVmkAa7HUUDlWWRVacWubJ0wCl8jOIpXNJ719YSKJ7PnyXEoc8PHqlq7fiHW1IZrey9mNvNqxkk6BxD7rWM7TyKWa8jRVMe14oBwZU6bzaZoOOuXiBhjd2cSEl8DnnsqyrIs6zNTa3W1YUzMCW660y9oaeSNQBe1AZxwkOlgBl1q3Le7YMqWI9n74FZl9UglYjDcYFaJ8uq/YAZz8p6teE2yuHsplYjGYQQgloXac2TYI8G7obPn9i+XMOMLcUsLDtSR2WpFadFUm83eWpR2Cj5PhErE1i16RCQS57+sLz439AHtiXr6aY+ehOL70WlRkgdonrvCBtU0CFb9FxGRhi9R3T0MzNHvwDkiY7SNHAxr6kK/v9CIkPH3tlFyE3p07EAIo8SAUjG7m2zS9kjzFgBkHFJOks1sqRo/Zx63mBarJT6xHauoZ/Gs3cSaQGxmzN5zr2Fm6uHUF5EU8QVmM0AilIVEKIbRbu61IA3ryRwXblToawMOgNG+hlW2/zk34JA8uLtWA9EwDKUuwRgPN5wkEgxEssyhLE1pGJdSM9hq7bYpaqSd8LMl2r+8+1ttXWDMZmB2SYmJSnO1GeestcTstnutA3chwTNbIV6qxVSHYch9KMOxQjd3dyF2bjuIQHjGl0IU4bMhSFR1dWdvhgmoWpkWl2REEZyxm7p5+Chtx4xgDl1WrZW5FWHx2FVvGJh5iWg04iQwr3XJIpxaXnZoOlmY4FUrgBz+BopGndybYSdSA6ml4rYViRvc1EBCrHtqYWp7vGRmkTO/+jKYiESgXegorOHiI+xCsE2repIhisj4ZUstKaUQ7wHWeI2EYtXdRCJyWVdXS8hZJZY41tDKeRhrXeL+W1GaYeU2+P6QJSQGVR2qUX1kxqLqcHUztnHYACjmS5lDcTXAOcnQk02s1jSMpRZTW3cZpFV1KYslEAebuhavBmIhIWtKsjOS1TS5C1Mmsq7lsgp39UEW4VMvXAPtQdkYWkGG1OQPkUBpURJRn/KYxdNuQYKO4zVywHftV590NC4BzKxnZUVfqDClnOrK4FgbEfeYDQKYy5JzrqrkDhKAWQYARZdaNQb+7rsJoMMcNI6j1RrFSs4JzMUqwcvxfJC2AB5/1+P+6t1PvftJT/nJn/6p7/7vXvLCf/Q1AO54zM2SxpSyVrKq4kxQAItVTihLkSGvGT19ig/zqrp2DqEbSnC4tjrSvRq0Fm281Q7N3mw2QV2Nm1Kc1+GdCNVaEhrqxwlmajAnbyoVgEEaE3CYW6sCiQZblKWr66xRGEVgCocNiaqfZC4AjkaayyWR4fabbmZ+xL2fuATgfe/584/+WXn8424YaPOJh0zkLADIHeOQT08dCcUe+J7veyGAt739d771H36Pqg2U65QuPjSVUwB4yt1fJON02x3DI++86Z53YynHAKb5qgge+9g7b7rp0Hy5+eY7AHz0o5cuXyofeN+f5oRXvOLlr/zf/hcAqsdP+cInXLp0fppPD84cWrVMI4DXv/73P34vbr7hlm970T81xdHmAMDr/u8PfcPXf/rrnv+lDz54kgbc/ZefCOC0fvquLzh70y349P0fHRKPeQRweHgAx5/f+8nBv3iTj+I42g72om99wY/+y1+9cOFku9nM89WD7QZAKSenJw/+jf/m8V/+nL/9wPnjq7MAQDpb/DrGNm1kLkssAIl8HEYh1oqlAJF6Y0aSRBIxryC0WAX3JtyK+qYvBiFMibUWItLW2RKxEIla+LMClmnOTqnp661nc8L8szvmcF4net6kaoGgWtn70d5buMsCWBnHr5kwMUskL+sOdw0QG0zNF6tNopyYDFWVU2asNDgEyDEyc0O5zUKMFJqNLkCDtxhnIhDFKxLLg8iE9ZpYIIifwdwFBBYi97KE4UtLJSbKEYhLu7fRKTezWC3aeR+Jc2JTLfPSQxl53wS6PgarSj/GnSleZ4erhUg76suQq0hbhqq7x9o+jkjT6qaJRdzn05YvEGvGZSrRS4ZYL1AX4YZrUWKemzllLxYh8lTnUkA0DGM43sNQGf7mXoj6PpJMACIunV0d1MBmUUHvd919cRNnsPq6K2qsy5gGtsQNAROxedUKlzARBHZpECFC8bJ2HQ2m3vQE1JTwwFID39MKrFJj1IU0SISgH24PgvBicMlpOj7dbHNE/9TqUFWPG7Q9cEwwdbcqwJD4ZJ4Clxv8NAaYUtxrs1qvrKBaE1ETHjKnJGZRplfTAmCQcHo7uafeT5BbrQusMQ/jcqxePKSUYGpFva+OTJImNokQExHxtiNqFUnrKilTVJbrnKt9hkQpeY8aMfNwkYU6Va2V/pJEEmsNsRPHQ1u1MnN8C8SIaHk13QwDDyBH1Wavy5TDbepV2V2w9vxupgQK9keAP4PsxtxMT9Z3B6XWzeEhQPM0VY6+mA1+PM3bw6O51BrUjDM3KsvJdMxeQUR1jo9iEOScTUtdFrc2LtRlgmtVdfdhyNatDa3+dl8xIlrqsiwA5yGvC87od1Mj5OuyaOh/JRE0vP0sIkHjMlMWEi1qFhuytWYQoRiARsHZilWtrhiG5Na59SAzq1aJKEvrh4dhcKD2smTVOxAxi6jZOjCN82gpdSlOQC1TvKAp5el0ZhZ3UvLuRoHG8yXsROHhmmvZ5E3Oic3KsmjqO35zVROR9RsM547FaZCSMVy7LA6emR2ZgikFeHULmVqriAI5qSwx9wFonQ64SCKiqpYyRethZkJC1pJZ1jXSdrtVQ6kl3EYRbsU5MZBS7qvEULSbm+aU4GparC2qOTNxEnd3q9GD0KrGUgiEiSNo3K1NdpgZFJpcqPf49DYNaI7mHgJltG683GPg4u5evViROJFKraUQc0oDvHXdy1wTyN3DlRP3gsGrlVrcKyXJwZ5kZuHmANVaI12x1hrcg2UpXDkNQ2nfmgVHMnlQnHydvFDf8DG338soJPMm1Jis1RZjVEih7Hkj2zNXK8UpQdVSqs3DxS0yeQh1j5nsZaZEkFk8CZGJm3IeJJVSTJft4QF3K7eagTjnEc5LtbLUAB3Oy5SZmMhrJa8ABmnqRScGWBvct8YVnHOudVlb751tU9I1kIXPkQGHFqvNeRXzAs8pA5DU6igzW5YlpFEpDTEFMtPcXBhxZEkppQWCpHWl3IDAsb2JdK4gZYTaUztBk0RqrTklVR3HoWUym0XKRs7Z1eI6IQmrqjKzCC1LiSgEs0r/H3PvHnvbdtX3fccYc6619+9xzr33nPuy8fUDG6fGYCBAeIU4ULBNS12Dq6ZGoZDgIlHSplH+oJWaRJQmBNRESKEyFDBJ2tKWh4jSRmqA0CZgwDxUwBWvCLDBj3vPPfc8fo+915xzjNE/xpxr70OKqkoR+MryPeeee/dv77XXmnOOMb7fz9dZTVOanLk1jcSgsiw5Z0Y449Y5hkkKOlf3lk+SzKmBzHye5xZBX6M7SMI5p2Gl6WyO4/bBSqDQZoGaiHJXVYUp5URNRXrcDswjEiI48wE+0P6XiUiWxMwx5Fm7m2pVovgE1L3VSkKcaDNNht7LiLpRRHLuZiqoAi7EDi+10WgP58ylVDilaVo1LMwSTfG1hox5DkueJNfazDxOgerNPU4GUDfJPWN1pOo6EbVaI6U1b+a4OCIHBWZrzQkyZZjpmDOJCCFk6sbWqMOl28xUtDZVEr5u+y5ahm/S7LVltxNK5eISgO6Wk/Mbevd+ubg4mU/iBMPMZM1bc8Lp6em9e/fi857MJw5aarPmITsqpVwt+1vPPUPbuWVSKPfENXf2eZoemi6tnKQTAHVpXHDj7HRXL9Q0rkySbGqtNYAl9WPclHJtBuk9oGhz8ZRUlUCmbeDculxRkmirwdPup/zosbkzcxI6JrqXsqxtozi1l2KgsP86nAsMQJa8yWl3fa210QDKZGYQ1VIpiY9wRFVFdFPchLMXBbA92e4eXD/92FN/+1u++e9859/6lr/+HQC+87v+5rOveu6lB/e28+nZzZvLbuetAri4uOtWp5wlcd0v0eg8PTuttdRWUkrubSDfnaTbPh19RGNk1kpflGsbAqvJLLqTUOt3aVeWGiQnVjHzKDNYkrVSw/aZUlS2nGTqDsLoZ4fAeL+dsy4X8CSbSTipG4BF3cwh0lpjIYm0Zm1bQxajdF3nO09/yssAfOj38wsv3fmxn/qlW088aTfOri8LgLsv6Y2zl81+EwW7qzvPPXcDwDf/7W/4+nd/03Ifc8bkV5/8SS8Pi9J7v+d7vvprvvziovz0v/hFrQA1AIaHPCFP10132+02TwnAvmCeTl/7ia9L6Sf/o6/72v/gXe8E8MEP/eZP/uT/9pmf/Ym7S7WW0rS5uL8H8N7v/aGyw2d96cufefZSlT7vC18L4Md+7Fe+67vf82X/7mfevHnmhMdvRyrY0uwhJ0xTfnB/d/vWDQBluc4Zzz75lLa6yRvzCmB3fec//PP/1nOf8NS3f/t3/eqvXqri6uoawDTjG/7SW/+zv/r1spFi/PCqAtjeuO1y42LXOCeOegtIib1QUxBDmzavAPImM+WRLZ0CwdVMRXKaptPTZIpCFt1wB7FQUw14dygwk2R3atVIONEc0ciSU61V3HPmWih4LplBwu7417gZ/3/89Ui+xopv8M50FO5n1jDdxQgQHJmdiaW0CkCmGAS0PtGacquRjUXuAyFJ5kAznWkaiRV9DxJihJ2w8xFNRATUSjWzLAzAhUDctJEjD3mwRnmWRLWbPNa9TyO8jzwRBXgLLDGuJOdm6zidzZTgIgKC9sy5cMgLPCAdPZKjlRqADn4EHQ+QELNBtbVptMibcanFzTmn3l8AwxTdDOhJplBzwC1PsyDXsq+ljpmEttaExMzSlLoVf9E4nvY0AdrEEV9V1/fS1ogHgPpca4U7cEqSSLQpOdHoRLh7LdWZKSX0HhHMXKEikoR5PbNGBoJzbcpJAlZfamFJeWzQGdwsdHkLUcyXkpp2JFkEt6mGoaPbtURikF5rlZxqjUCZXE0Th/Stww5c+wck4aWWNOUSdx2TglwbT2lpjZuFOz1nqVXdOlEiMq2IsrUqxHXZHxjPkna7nXByIMLUsmQFRaLqsizO6GkjtZlZZjE1bT7NKXoZET7CRKB1XBkjA5Kcyr7GaSqzqBnntCwLgaUTA8Yhx5bmSInDiwciNjaz2GtiFaoVSaaoeXx0J2OLN0etbWWmRKNHFe7dw9V7bbW5xoiV2N06wNXzlGrVZSkpd7iJttpAmZM2dXgYV9ehd8Ag52mKBlQpVciJc4A/AsojImraSkspSZLOPGWx3f56tyMWFiHpLS0j8+ZCoJSrK4CLfX3ysSdzOa1370hrc8ocoByUWpdWCzsmyf0wQ1y1RRdUh7Jl5JXqPM9kq/6XhzwnqdW6tMPKk4WIvEZK8ek46IqIuI7MA8B78JBH1bguo62VYEyEQrdTV7xTe9x9yjnOfs1URELC2QO0h09BRJxQa40LnnOute53Jee8ZgiGAp8RGIv+jZN7K2pO7i6cTBulHKtZcNNU1bV1XHEWYytaZBZOc6R0EzBtNk6krQ7YEULnrKbRvuEg+QB5mlJKXou6JqJgYS5qVZVcU0qZ84itYbgJS0oc492h7GajIKpoJ1SbqZoQBUnfBso93lti0bB5BhJVRIgTSyRwhwaEhJx7DKppt0ohiUgiERqk6j7odod7FP0ruTPuW3Sesa5lFA64uhXx0tugKSU49wvbg2PI3S0ZgUI1v53TLuK3NxNxR6rFID9gzGvrvLVWtOZplrQxxapt6bNGs3h4wxm9q/vtyUnOUykFddBPRdyamTeHUJJRYWpr8zyXiJVcE9xVSynTlDZ5KraPRoYlcZKrq12+kZAmLQpgOt2GgjBnUvWlRinXSFIOZvCRRcVhDod7GiVAKcW8pczEubVKakPZjVa7jMUdy7IHcHK6jcwXQpszj1avSp6uLhfJG04S320Ic5iolRql3yohCYGVMB0LBj9uGhylSk5EVGtFs5xzLIWqKuigF6LovEObKsjNOCylR8KkuP9ERAfesrNPeOjtx1o8TgmltBbZKGy8XrJj8LjEYV+NmWuETVpAa2asibNAKSWltCwLCTe3tlQOxWytvUkRT8jx3JtWz6Z3spfCKLw2IyFlACz8KK5yhesOHp6sS0NrjYjV7Fh3N2zDvOyXfiSCeeDPmVb2+4o9j4RzEYmxc0rh/evo+FgaVNVBTKmWAnZD/EPXZu4U4t4+YHH10pQ5S85ZvHkUDxqVHkk0ttazwvgU4Y7sHyFoQCmlshyw1SFMcvc26NZhmaODNuyQe9qjs4Ba60EcS6SxBKzqBY3wDU7EiaX3uXTp7yfnOrqkzpxyhMM1rXZ9ef3Sx14AcP/550V9SxOZX7Jg1AOlLMx8tVwJ5w6uS/KwaltKlmlKOT68LdXmdD3n6db55tZNYraxOiRTXaq5wikShSQlcN3vr5uXkDRHWEkPDiM58kbCzHuulWpIrFtrKSU6qNP7fhCY/VYLHSHH4gImkZT5IA9jPoLYH+jrwXkWEYAtkDexmnvPV2PmHrEOI2eZxOzoVAFQEnGCk7BE5uj+cj+dnLQ0e9W3ftGX/TtvfyuAi7vLP/1f//nt20/8zm9/+BWveI4cr3rVKwE8+8xrql7euf+hdn19eno65QRgf1WWtpydnVxePzw97XaYWrQ1W5YdYRKfeaIBDOsLSOQZH4sMiUhYiHpgijvMFBqtuz7fYMDIV79bWZZDC1KrGbEcs/fMGWZVFc07g96YKLRgpivqdSJxmBisXU90paUAeMXLbz1++5Zsnnt41YTz9fU1gF/7jY/cfuKVpzduI8F5ebj7CIDP/YJP/oqv+Lzv/Y73PfMqru2lV7369r/3zs8G8IM/9P4v+Py3qOHFjyFtEPafzZaqIs/15tnZS/de3O1eiA/70v0PvvXL/vR3/r3v/ovv/oYPfOBnAPzgD//3Dx/6D/zAX3vlq15bL+nGWfqZn34/gF/4pY++8x1/6r/7vr+VUtnks48+/wDAl3zpO376fR/84Ad/6+rqXm3YLy8CuNi9+Mwzj11c4fLq7u3bT0QGysWDl1rFG9/w+lb32pY8CYA08W7/4lvf9jlv+vQ3/MSPv/+jH753dnYO4FWvfvbL3/4F9y7vXl3VyqeGOaxpnBP5RJLh2tXUradbqHKzFoFEg44egVl9W+nEDSM1qDmZx3Q3UrR85FIN2iAbqHmDeSxW4+QdTXZEhygGLACvERsfBxaVf6UfQsRMrgKgxJrO6KGK2uHtWgpLVkPHgxn3BrGwUFJVOK0KSj/EcfSpoAeUKQCi7v1qNOKZ2NnVmhuv8SjeET90gKbBaWjoYcQ0yWbIvMktvN2HH3q0iPUDAIPcdb/fryLbQ4yXHfhwa4MjENvxu848c3fKRGRxwLCDuZIlFDyDckfEkrLQyuo/9ux4jPn1cMKOjTFa/EtAjlvs6TkUQ8ewpH2txxzKEC269q4Nj8PMIPA/En3NzANostofQEbaNHK+ObLpom8O3++XvsNKB0sxTcRBDqRpEiVeHRfd1kqP3F6dxqfH1puIWHBaY+/H90tAzvnA5HMniqQSTszaKwcOMeJ6quoeHG8htAos5vEpkTmtkQfhUovpYmsNR8E3a5PrSBYKd6yhD31fGB9tWZZWdZNTPEK1VjETEGK5OOBCQDwpNGYua7mrqkySJA/fSqQVjNQSHDYLAovQ0Z3J8EP83zRNPTIz4KOxx4I6wCKliGafUkrSC60kPEmy1g1QK5/lIO9D/w80AAAgAElEQVTXtortoxq3yJOTkZ5GpAjFyiMJ0CcnJw3kBuv3C1pgzgAtlSRZ+MVAezNTCCVnyYnaLtQHS8S0JBai3odVLWvu3do2ivutRz4PE250PboHYRz8V73zCno7OlKG/VxbazTQYxwmCD4w2gNHYe6qHsvPkS+D3Fz1oJU/ft7X36aUSinjPR08sKuWQQ+UhIiwiiJo4FGcYmqIcSYJJ5q7Grw7kYlWNmogwJIZ0Yj3IjQ3UufI9+rKRIITW394tfZjnkIZFAA7Yhmi8xBB84hxSOvHTCm1WkA2ugNUa1WnlJL6irekuO7rfRvnlpSScCbhJMGz7zlxOWdv2tVJZAdEoBoH3fbocmGYKLpm8aDi5zWKKH5Wj4yhnj/QjVlgNAvI6NHK08kmrY4Tda8Q5ZBfowpg2VWtdV0AbUQlVNO6LClx3syqNXCkm7xxEBObHtgcLIdCL+RF8VATEcarMSYARpWEmcDOhK6gp8ExMDNn8nicKQ0HOmrtpr/q1qwap+v9flblZtO0QY+5UIYnIsA5Hl03PFrAro9DPE3xAK5z97gCiaXsd2EIigcuuEKS+DSfjJU2UkUjDaLFJM+JOXUR2Vp1HitHjrf1fqkJH48pKnMEdzMtVHW4dzokyZopO3xV8ak6Wex97iP8Injmh5p2zDeMLOYCHplIK6qKeVWBdjOemQjXWn3QwtanJUZJ0zQfEuOyhIUjoqEAiNBmsymlTdNEKatZ+LtqraotMZnR8XmWIMKCSATtlt0ImXTAJWQ6IbVkJ4IpOldigKBba9IzQYZ/zKlVnWa2GiOgoFJRUw3R9bqS9wOcMztH52Xg2SjGXwxZ31joRaZpChDxGnDIzJJIzVkkSY5lt1UNoGlKaVl2ACRxnia12rQmiJBwzgBq26ck4WcXXrmXh/2Ah/pAVVut6p5zbOq2PmN9yLB2ylypWx5MNaDuY4mvkckcKtZOk3WmUAMG+WykG/TXJqI06MFKSMzOEQW65qqaqSXizZwTWE9PALTtSbl3cQqdIa0uY3GhVJfz8/NtIWbceOysq2DEKvMk09nZedvtAZSyU052va+zyI0TmnMUYE5srRL8JEkl0qXE98iJnTl5ogFTsS6YFINrayuJ3c1o9Hpi/418stSJTSMFLgxfA40Loj4tjD5giGTNCWOPCQoZE40OC5yBnlDFLOwRM45m1rzFeT6GaQHMV9U0JW2VyO2olWBwdSfix85vALi4uKpLSyRm+NR/49MgBcC3/91vvf3UrT/1uS//tm9574MH8IYbNwDgi77oT3752//NZ547eezW5mS6GQ2dSfJmPr3eX1lDrVV6RJ+OuByvrWIxAClHAnQHXXfZVFNVkykHlZaoy+tVlWPtp3Z4yokJxF1d3E8wKSUilNJCTztudc3EECGmZuimrY5kNQAVmqLEBNhBYGow3d18Ynqw+wgATi89Nk1vev1jRE+//S1f9h3/9fcB+NF/9C9uP/M6nefP/qJXfvKnf+LF9UcAzFP+2q9+u1/WKbPiLqfNt/03fw3A69/wgz/0Iz/8lV/553/uZ3/rn/yTH583DOD+w49+4Z89+5Q3var67qV7H3ntJ50DkM1LTz6zPP7EM3/nO/7Ke97zD773vf8QwHOv5G/6z9/1hk9++W53z3y3ydt/+bs/B+ALv2j+99/1Jbvdi80ua9FSCcDXfd07f/Qf/+j73vfjr3n1az/jM+T27RnAlO1y9/DNf+bWs8++/OHFhwkTgA984P1PPYnHb20ur+66lTBnJiSgLPs7t5/Y/Mdf/+cMqfvFoXfv/8vd9T1ON3I6O93OGDmgkdxaSgnygZpF/8/VmIHoRHQgrnZ/dQcNmkfqez8R0TGpIe5/IokGR+uxEWTNmQijR8+S1ZoWEsldblrU0NbO8h8PVvRY0kGPRq66x4ysT0dFfBgT146nwltrvMYCcL/vI8ZeiCPs7NDCG/gbkZWQiQ6BDmPEyO8QwFkMdIhgjCrcupdsCDQRXb9ora5T0GhZEtk0TRB3H8yCWP3dYX0o5+JuQRphgGKwaWhRAOMQCfzoQcpXhBHMLFYAd2+mPHLTEB0TJlW1VjvAyKnWjmpSs3CrhjMuwkRr1RUq4UASSSnZGmIFwWCOPoIVAyJkN5j56OccIvegfgh3TBjIjfuRxsw6jwBIkEMSObqonlOCUWvN0dKUhrYRRLVn5Wo/TDuTEppaM6W5E0kjjyOqLxm6AyYonOFhVY+Qkp5LSk6UfC0/yEmYnAlUTVtrK/GR+pYd7p/QcpJ7tMMOiW/r+S1Jclf0pnNvcKjZOprqSUreqcjHwQcHW/4huMd69JUfbu+RqBtlMB13CUdddGBUOayLMqxnG64/KqWUOCfiELS2Vp3yH9Z/RIBIAumTBGBTM1BiSRRoXVAwaLsV38KmRo62FDeAYE1j00/EqlprYebEQ+bNfeahqpKyD/lwVF+tmapmzjy4Gx4iEaY1LC8C69TMDSSr/98IFvWkEGsXa5dmsFo3qmHf6SUe9QtInAipD4FMs6TIyGjr/AYRJ5cwPIMYnQNTmNZ5nuNdBSo4ToF9hDZS4alLFnondMAXeLgyKNY5W0OgmKmvE2BYT/CjntD36IG2K3WGYJzT1BUiFuzGQVOepyne9cC3+Yp3ZEe3kzix9Omghd9+MM2YnMmtZwl2F0M0Kw090BUd+eiqbZYU9/LoFfoIQzDhLjJlckYPcz1UZ6aJJXouY3oYdhv0zBey3ksKlAoLc+oZhWNh7RMjBzPLtI1/3FrT5iLCQinlKO9rre4tMDedIEsEMocJH0JDGQQbLDmiYw5gbD0WXNAR1eG9aQ7iNd7F4Z5IBrtztNOJCBKH2wGn62QZZua4U6PB0Sqcp0MfTVZx+tJqzhsRKWUfSuGc81JqynS8qhMRe0RVquqhz7gy4ogkyPettUiHJCIYadg/x7sVEWfvSQnukii7iEjbl+1JZPR4cXOhxdqGxb2HOaoDrYm4OOlwEpCTtnpEUF7PEkfpuSMsQiiZW5xy185gL9mi+UIYuHGNIDPA1L2Gds9N4q4iRAbTWo8fv9p4pjqRxBz/+voboP9/zRL6+j/sT67e/+dK616J5lZq5c7pTcwUffqUpthQS1M3EpFWlywHBQdBohcYcIr47qvVw3yGRmfXiJibG9g5p9BlWNN5nvdX1+4+schR8l9rDaB52vY2Ejp8zWGkrfcs3ed5vr7ec04subSa50000Vk9bPzqffc1QiTYsXOtlda4HSID1G2aplqW8K1EO3IoL3qDapqmZVki2bi13kwRTtfX15vtI8IkGzYzd9/mtNa6qhrUGSNrPT9MiCgHcc05pAmxHxBjs5mIvI4w89HvpqXuU2IJMg3Y1IdDuEe35SwTi5l5MXdPnGKD39eLvJlUrdYa0I0Ou2J2I+029kPGeGCWc0ohJDGMPYBMvfN4y34XZA1TNfU43oUlbCl/YFIH5zBhWmc7cU/wFVCYq8k15zCk1WYOJicxhvcFi2MSlYhnsNRGpQC4eun+9UdfnB8suZrW5kGTIXZrJ2dnte6ZmXMCcL1bZMq16LIsN07PY8h/tj0tZFcnsjvL09OPnz19a5rn9TyhxDSl6gjAChGdzttExCiMEIKhVnUnZlaHqqZpXq9hzjnlHA3ULjtiYWZXa6ZHPNfOnljtXdHgWHtPaRzjRIS4j0l5WDacOKaIRMIsBsYQmMVG21rLk2w2c+8AtjKlDG0HuC+BmatrM0tps6UTANcX15RkczI/vHywq9ebkxgvVyPdL8uv/MoHPvXTP40MP/dzPwvg+7//7z+8vvwvv/nr3vDGV0P42Ze9DMDl9QVlkDTjalQk9bGJKaZ8KjKXxeuyB7A9SaAGMJkfgo2dowNoZOGl7DvimFKSHlhZ3G09fexMSGuDo7XWtMSxowdiQZJMRNJM1Z1kFVUFTr9kcI8QawIDO1duu2lpEjAXZ50ZN27eeN0Hfu3iC9/8LgBve8dXfPHbvuT0nD/rs/7EY6f7Fz7ymwDOMz1x84ntfPvBg7vb8/0Hf/dDP/G/fwDAp7zxT7/li9/+sJS3vOWdP/+Lv/zL//f3Abj95Cw633vhxZMTvnk+D2u4Pn/3I+c3bp3ML8vTY+IJwMXl/Txdv3T/wzdubvbLg6vysYcXFcDrXvXmFz52IViy6Pbs5M6dlwDcfuIV19fXF5cvPv30sx/+8P3Y5J552Y2Li3tXl6XW+swzT7QiAN70xq9917s+55v/q7+0X16YhQZnJxERJex2y7LQvDk3jUCy4nh4duN0VzeKWw/25wAulsfz6auqn+Zpc7VfJg7Cis0pi6Slqou4cBxKZk5mJl0TMEZqMS5lag7rGREgmJAG508dfaQjzJxKbWFsDCZca3WackSdbWSObnjZF7VwYP4RRsVS5IzwI1CObsEbMU/xJ62Geq6n8SUxMjKD1yw9INXdizaW7ExuB5pIopBNaFia+7mkw0rDp5ZWmVgMxMKQFfRVVZU0Re2N4QyXUR+S+fH5ZoxuatjxDg2OuhDRPM/OFJbV3o4fLJ7jbYXJhThavSMTREb2PP8BOmbs/mQ+9RaNqovCq8LQ/REpMzmyEExjhrYa95wQ0SRWLQqzSTbNzatREugqtajunnOWdJD58LBt/qu1bkoRibJGuHsPprIGbVk6oktVS9OYaZdSVuDi0DzqOpUkkuSJgH1koybpCHPBvrRIEuER3ToSy62aIuX4NoVYEolBrbEPyQzj6P33j0ZE0UJcVRtDGnG4+Eur0RQ7JMGZM/MsqYONtIfkrneHebxPij+N24uZiXJTBbhq6wXklINyaI8iHuPXQZeH9yMfo5k1jVAckiEJScys1XJwamITZApFcK01pyQj29IimsC99f4dAwicB4MEgUtrAFpT5m2vHXgNQ7A+mCZeZfY5ZyKJ3CIWpCFVjtE+sT+CIzVq5m5wFncdGiJXVW0t55wkH4RFR8BdIlozIIlIrbr7NCX17l+mZpIos7TW2w6S56ZezUCSpswY1mDYRDKB1dw3M4Cl7ieQPrx3dvnwtugNv2a9AAAqJK7qDJ55k1z6PH8SYm5amlk8p2ZWaw0nSCu1Y0TirNjcCScnmxBDtdbCIS6P5oPGERqAKnXz2vCzmDcLgcYA0DZv7r7dbgMMHyeZJJOIxM0WEYH/b3jd3jwKx1YpxYA1y3lZakpTzLS7gsZVVRmUUmpLWfmvEsCX0ENR552raqwwx2GBUVCoavDch6cHbtZK3eTJD6GhEbbJ67e8KjKIqJRm1rJM1A/wJclExPHoHYICtKq1lBA3Sawp6y0K9hWeamapL+gh8Tti4RHlnHWV4DF10IkdbmZmjtZksAhDE9FXs9GcsnY0jhVh76XEivP0McxzpjUuUFU3kpkcJHFUXoPeH+W/gojWj7AGOJS2GHHUmO4uWHOMbVmW7ZTzJu/LEvJ2Eapqk5zE5D4stJnYXbXFJKwvfQpiEVVXQs5zaQsAtV0POycR9Hsvmq2JEiUi4V3Z9Vbd4C0s1y3PEeNV94QHxr999/qp1332jk5MIkVFYcucLDE182YxBOIIi+w4raOOzBrPvMIQU0pmZtaYmcZQvEZoBktpFqm9A6pKQr2zFsYuck3TpjZnTsfGheNfrLu5iLRW1qX7yz/xm/5wtep3/TEoOBhO2hwxaUtELQAqXjVPouqhtB8t3Q5JNA5SWk+US+Qcog6zlbIbFi8Zj0S8wm7ZOaGqcuKJNvEQqikVz5O4O6kP2V1oFszMmy3rwai1RuQslFYNf2tho9CQ34iUgY/qok+O21c6nMzdDEKMPgvvVG9ismZmyh04GOoC72FTal2FEsNxSu7uqDGQZ8GIa+mR6LEjpsxmtixFmY5Ph721RhwiQGIxsxLshshmjWVCGB7R4q21FgREZm7qWltKici9w4ph5mZatanqWSgaWilNU+KcRdV1aEDIkYiJ1lxa6vkdkObKLG60tueJE5O01nyUjgQyd4W6OTNLDPWEiYgjvtvVqQM7ghDR3Ly11cHUSjMzFsnzpHDqGJsBeTdXW4GoLGFrdE2SEV1/DfIQM3hfC0o7EQGQz8/TxZ6ufbl8sJnm7ixgcRUrNVECKHxutWqaNpIZtSpxFFq7sm/sWHIS7J+/P+fNfHsCUEubt5u6L7DGwhO6RYWZSl1yZB/7AY0hnEa3tD8LSlCDLks/DAJaKwgi0SOy+NTxmKxoaPPW49yH1W10lQ2AkjHYzOI/HQqOiLZlOKypIxJYkVgcin5xqfuNA8RJ7pFpRD2dO7adiOS7ePgAwM3zm+56efVgM+ez0yceXFwAuHF2q2k9y/Tmz3/2xo0zJ/6kr3ojgD/z+V/6f/zUP33Da9/wP773vU+/7NmveOdXAPi13/zgJ/2JV2PivJ3zlIiDp7Co1ebF1MEp1n2HykHKM6LCIOFuXRsc/coERJRZ20LUA56ZQhlrAdPrRVoNLzpJyqo1+iMiUy1wyUTJUNxtYLHjDSg7RahCKBK7wIalqYnMALJJ0plts79z53WvOH/nV74ewE/8zI+86+ve9uu/9SH/RbzmZc8897JPAXCery8vXty3e57sxQcXPp1+99//QQC//es/+Pl/9ruWYr/w/l97y9s/HTkOuFbtYj4zkXZ5eRWz6JuPnWVuVq53+uBHfvgff//3/kMAf/1v/Bef8VmfSF6tbJimzXx2+8nHAdy/d+f2k09eXyx12SeZTk/iDPf8zZs3nnjimTsv3Hnq9lkc08v1A4I+99yTF5cPzh/L/8v//I9COPr2d3xpmio3ddDBWQC///CFW7duXT1/73zaxvC/NUzzdP/Bne32acde/ASA1x1pkwRyiHVzRE6UCU0LzCRRQ0//zZlX41sMyqLBEYuSh4K3h35CTYlFRMx6fDd1XHIHpLeRXsEMGpzaPuQXBrnC/ijzVGK+5X+wo3JIFxpbgkOYkiShwDnXgK65u1m1UJSDyDu7l3idOPWlw+Ae+ggdA8CUiGMdcO1Dnj5vA3dbfnCR1Ktez/MsnPVRk4iZJRGFN218tGW4wgzbzQY9fRyUsrsWbasPYvQmOJQUh/hbdYdLBifJ8dV0zpyqauY5qKi919il1JyGzDviFJiIHe7WjbFmiUVVyW0cfAOXz1WbTImYq7U4tziTKxRObtM0x3ajcNOqIRcYb7XWarHnrbYdIK8K/KhPhisGjqAZNvMQsa4+C4N6APhWqfPIAj80Z91LrdOU+2I4+N8Ocm2Hvs8A17u7p8RIBu85hRSytZ4+w71yCIGkcZLIiu08/97VoFU1s1oPnLDdzkQc8JqRZUOcJUviEbUXzxx1VkGMODkGuU1bay2GqIkJayG3ppOpq5tizKBBZqvxhMycQYLezYGAmUc4D6x3YZiMCKwOduoZeo4k7OgCBKE+FjND9P4y+8p3jCxxV6u+MCg8QZKzAkbupI7VONMLWpgTIW65opXZQjQ0fKp0eNrJ3LUHDnSrFZOwM6liBBKBmfNmE8P7VZbPzJJyznNrRUTiu221MDFJ5qgk+4MvMaMPa1inJJjnnF0VzhIhHLHLG4hAaqUs8dgadVkEM88JvFgvxNm7NgTkSN41OMkNTbU1daaBqzCFL62KSMR2rGzjxJF4EqceJGKE0U0NMB7RJK019K7TUZyHKkTcaCyVvQjPJMHeiCpu1b5h3KKZON6t9idrdKfMAWROpihq4aVbeyw552UpErBrH59KIUJzym2/yEq5jiXHNMxZcZqKXp4gQW3NKDQ3oY3D4CDHIxIj4ejr6UphT0mY3VVDsdHTJAPYrwQzKA30WMQR9ADqo7l6SimleFngELfcm9Qr0t5V3ZFSFlAppd+uXQEUkpPe4LDaZA2sYhoqm178x4m0DtRrh6m5u3loNs0MYzF16CrCjGjFnuPsa7Kfja2tJyNEBTI6hkFhCwmJr1+q2sBlj4sQynCRFFtArTVLmudZXTH0hmRNteacW9ORZgmz0OtHp4BWgm9P2hImJhFBMwBTTuPphq/sUjU1VdUsUxoGqNAbBvuFU9ovDYBs2RPvlpKneXNyen3dVwl3k5UM7SMAiSTFQx8G3TEEWmECx6qlkU0jnVh09OyIcKJDpndEO8dTk4i6lrODzynC5kePQ1dD0xECb5WM0UoX/jhLUXFs57mBlMCSeD4PVXxti1tMPWjlCUcG8Kg76OiqSRgIw4F25Jsat+aw456cnJRWIIQkkpn9kOfnahKyi8GYidqYGerUgWFm6hHV6zbqbZEMmEgu2ojFE3skyYmYLq4pKCzr6hLPSSSnrhMDMniE7h3BCI5FWetdUuuhW7lG2a0xIujuu4726Fl2j86+RGSdHx5Bzolw8CdgqDG526vqsTNzRF4ns84xgRlC/MIkwtFSVY3giMndtRYoeu/GbMW5kfX8RHcUK+o+TRPnxMN5RcJMPDFbbfHkkzAZwd1cTZVq/yCRpu0E7UrY/likzWSlrFPBdSyW5+k4eA/mLsTEnBKZV1uGLVAATkaM5J36aW7gIDanbAqdUqhFtrerVLm83itLgFqZiFKy2jjRviyUBADNuQqKWptyyaQczp0iIlDLi+6vLxaZt9MWQD7d7kszRyLpoVsAN3NSmDdTJvK+NlEEwUTDcCk1Ns5jv1w/PrqXWjZ5IkZm8TUXbQDG4qB5iHXsmlsfhqoQVaqH4NX7cdwNIv250+ZurSenu4CQUhIhVY172LwlpkS8aAQZWO91s/Voa+YbN84ALLsrkM4Zm1kud+Xx88djzfUCJzu/cfrCx144Pz+/urgCUBf74je/tbX7X/A5X/rYE4+//32/CuDH/88f/8b/9Oufe+3LX7z3YXNLc7fpgszUWisEmsNgHMzj3h073EXuXrVRl7X7ehlD3apaezJPv0AOMiLiXthCNZJKkxCrdUk5ERtZdVAMvqxf25SEic2aucP6SbS5ggRJFH6WTqlrkbkWPzs73dWW5qtv/IavBHBt75354Z9802t/97ef//lf+NjvP/U4gOdedvrUUzek0hO3b/lupoy/957vAfCe9/zAP/tnP3v79u13fNXb/pO//NXbkwTgwcXdTfbT08ymzXQznwC4enhx4/yktibk91668+u/VgH83od+/XM+9zUi2C/X7q2R1X0FsN87/MXzE6l1eeneR082WwAnJ+nq4sXNfP7U7cevry+nE4m1NDnu3/vI5nS7X67e//6fAfAX/uKnfsIrb19c3tW2p7zhMZY0aqenc23XT9w6Ny1lMQCbzbQs+1uPP3Z5uXM+SajRy4C3KcZWRjmlAHQTDG2Bw5GiqSeQiEmO1nOnxzc1l0TeTInIhftCG+tLf7alg9/ABrcuUj/QH1oLu9MhNjWlBDXVjxcGxyHQL44KZqranFq3qKQQYwsnmB8k+uQwJuqY+DieMYiJEstiqiN20awZr2GShx2EiKOwwZi5eSi+x8YdS1AN/BvBhaHWVDGK/MwiIg5SYLg6QWCHt9b8sI+vThx3x8q0dpBQh5E/yt6i9Yi2al7GeB9HBA1nZg0znnNzBVBaS5OU1sTtECFpPYQ6Ogs2FtVIcBRJ7q7e+dtElNIUCqAoHQCU/V6mnJK01lZhSBIRCUG4Jho+T4rlolnTNSxz6Bf6sfHQeOER4emH04XCSdjhPeU6ojpcJU9xyoq+T2ckxzLoMUgfsaPDlc3MeaSNBFrLIzTdkEIe6+YEgURJMmZ9/UTt5lqNRurnar/v4jjvSh9am9HUZ61ExiIiZK4gXwW5bsSczBEdkR53BQR9sOPxxrWNA1NcnD4tFEQir7u58RqK2eBzyqWUCOBY3S5qmnOGNhc5ftyGv1aWJeTJaSKBkKszUchGXIiAam6uK++jJxARQD0lZzQoe7e0meXcIeDkFgTGfufF8MCjGwSLLJARJSYiqxPnGK97CCSmkXkvaWXEOPXKP1ECu0RCDXPIbMkhnGIZcO3POjuEJREz9Cj3pvcFhJhMc4qgOTStBicS4Uxg7W4QatZUtTl4VfpwnxnHiCve6sBSdn1H3EXTlMxba021RUb7qikbPgtZA5VEpONvvdfD69oVhYYfgBSUEhOxmx9Pmw+r69EBnpmXZWmm0zSJSAckA2dnZ6W0Y5lATMWb27IsoU9f56YjtpoA7HdXALS1SJB0d1qdL8TaccUYHoeDdEtVQcdrMnFoFdV4Nft0iEWEvAz4Dncz3bAy98+YsgCmWh1j/VkjunOOMNE4EnfYEFGU4/O87eVV0zJSI/sNz+xjSVlpR8csDzAlSqtUY12Cuk5tjbPt53zicaZ1VY0M355QHi+QrJobbEicAD0yrA2fUV/QY1PxURGCE0FNTUN9sLKZwtQZE/NIRRARd005a1NzRxd5wd2IXYhXkpfBSd1Z3cmM15IwpdCvmTqIyGIRcFO3xCmAvqM8NBFpVJnZZa4RTAtu4KX5fHrOlEAdABeYuTAPBJOwSyoHc+8PgDBWAM16I63fzpr5lRKnJNa7Xc6pxyoPemPDkfvXnbQZsdhx/Uu2opGOJSSroP4PPGsfLw0O04oenAUjU+dePYHBnMBCvrYeOfxSrpFYukZbKqLv4MS0SsNiIcejhxiDjacarbVutXVFC08dRQsN49vMOQMkPnHKAKwukSJl1kw1RapIaTnnMrKvV2VsrZV72XZ8QxAPE38Uv1FJmpnC3FUkDdsIxTzMLM5qvQsd8h71RwKcB+jFaAgr1/UxpRTOnUecgZEH7iuy10U4p8zMZHGD0vrvxoR/BRfZCHsPaZAfS0uZw/5Vy37tPbl7ayWiofqT6UFC6gtcj9QKYXPX0fWUeBbu3SE+uGFN+3dNTmpWtVs2XE29U2eI5biqBxGEnXthmXMOPV5rDau2xTyGT/G2S1TpcLhFHJ67U+3D0JQmDeWBJE12qX1qkTYTzk/q2ebi8qKVawAbyQRPxG3X5pNtT1OfchNelHUWTRJXezPNUN29cH9b51NQu/PgcrMF8NFrBGwAACAASURBVNhrzq/azlLKKZMbtW7oBTwJd1DAeNRNvVYNhFV8NeP/w4nTY1AMyCxTymDv873aADSomUlKsWKtN24omdYKbeVIxySMHH2Q2A9gY8Tp623UZwjCQo5Se+snyPwxqFn5r6Bm7uAE2FIuAagtxOamKDVLmoQBPHhwOU9b43b14MHJlJNQ2RUAt27dAqwWf/PnvfVyd/n7v3cHwM/+1K/8xm/8le/4b7/tVa9/5vmXfteoAeDkkoSErbh5846aJxmHjHW6Yhr+4T72jFp4zCXgjODEjyS/rjoGM1ugWyBE3RllLiOk07w5uWLpqCwjDkG1IpO0Jm7mBOtZ4uxCldyapj22m200jhYuF8ulCbnXT/u01wB4z9/91o++cPHMy2+99tmbv/W7L9x7eAXgn/9fvyycn7319NnJ6WabymLPfcIbAPzVb/qb7/nuT9ktl03vXu9/7/L6DoCTTd5ueX99kW1KdBJG5Tlvd1cvkuTWrt/x9re9/d/+YgD75cHdu7+XJ7EmMs2n28evrguA09ObpZSquj3hOZ9F5NvV1V2Y1P2iRVOqu/0lgCSnwtBmtS5W0rvf/W4Ap+dPzBn75epkM4tMaL2jNaW010pG+31jPmPaAnCXlKeHDx8m3uSEEPxtjatXdmtNM/HUx24aiZFZqJnGmWCaJiJ3tcCz+fjWpZ9myJ1IjYY7MQ4urgak/ogQe+cpYDU1u9qyLFnCDVdD58AQjwznP86uhj3KFD0+gquZq3MwOFKezA3ukkQ4XMb9mN/GwD181P2VwCBzc5ZeKkDdzKRjP63nL647RoSNBw0aTtUZBFdQz1jtJEceWyEdYAphJiKiWvspksdrd44S+woB6fMGp4GRYiafsjQtOtT+JL3gF5ESxoVVOE2dgmHUcWvCZG6qDkqURDpKWWOfFQIztK5+nAT3ptrc3GlYHyyzsFCrUNPxUZ2ZI44a3l2WIolZwARncVmHIqVoIjg8fPeHihSN4GmMuTp30zAGa4cD6tr+GA0duHsSqlZrqUTOg0cjhKBS9dzkIbJoUeNrdwQcqruY5Y7fpk6lCfB+k94WNIqEcZANAoIRYqt1+H63y9OUshz3TUxbUc8ydxmOuwR103yoe6BuwinK1+P5UJR5q/K5/0CiqFfXM9Jw7ow/MgRwlx3o3IFO3OAjWvx65IiF37W5u3uDWbNV+BIhgDiEPAQvn4koYdQ5rSlkMhh1EPwxysGdYWZjPWGRBBxck/34Crf+P/WBHluFyWoWkJfAEgkTodvKelnlVGvV1jp6pq5yWibmIKFIMCd6Capmxg7GkUegNndzOyBkOx7U3MzmnH2aACz761LaFpTCk+41uiGJ4UyVxJwaEBZDcjq06Y4KLUkTmRGL+9A0dS2zdQbhQRGMPoIhC1pbhM5E4IwFsmc1skVcUMiCR/OCGOMOHUvfuGVCbF9rXVtdRD1+nsbLVnNKWZSBR3xwZrbJRwxXDFqN67LfH7szVBV0wMb3YQwZWS+fOITuQCJqtTqchQjd6+FhrQKpQyRAll0g1ld7ZhrCIergIorGVrTmmaGtee9KJdDa+onmYzuAOMmJnTgsMgehR86ZHFoqOU9pXvbXoUpOiWWaJSd3D7Fza20zdctDfPWryEuYg6s6vD9djwameCgeaU+Po1wPlrLWexsDb3T0PVKXgfihPx4LBR5dOSMEg/tHPwzDMBgTMSeIOGHVHg0RVDhnMFNrjVn8wKU9SBZ8MFkt0prAZtbcmNN4Z4dFW8dC17GjzB5iKeE1gSGshMUcoVpCW1pTx7w93S0L81aHno7M1dXNUp4hGRGkRR6Oh5yzdDo7e5/t5eOnxjQ6EaLovpWcMxG0NYfaQGiNvdUNRiAjsdGVi3Zy1AVraRNXL6W0Ysv9CA3zcdrg4MSlViOkzZaAZdk3eFyRoBP1JIMeZQc3VW+cBYwQHJm7lR7fzX1XDYGxByMTdFizamuqKlPOIlV9FZjVupxuz4jI0K9pNa2mySxylFqpAFqtkijnpNUi9gzAvtTNlJfrmucJJLoveZoBaKt9TusHA14kwsQxmmR4fbWpNyiIKbEE9xjC5GzeYEOc6Qd2dK1VVfNIzxqdrxgBd8FXDHzmed7Om9Za3J0Utljqbsmot6c0dfSeVm+HE0lKuZQF5ESyylNDRJVTUoeRxSTZndh8eP8s9/BkU1VznSTNp5Np7/7M25NS9vHtGjqJJ9RlJFyLqrZYIJKIurXWvNos/cHWyABGCsouRm5OO6iaHTxwxOqllN4ttlW3bGqwZaE4B8UOEdYUrQ4Y2TRPAGotTRshMUhr14MxMymrVlXN8ySSl31vssybk83TW7DrC8z7LYBZxErNSa4fPJhP54gW3mzns8cff+JkgzxRythMAND2uLzSh9enNOW8eeHy4u7vfQRAvnk+P3ljIVvqnhxTJ1cTiNF1RIP6RkyEao2cRCSybERIW4+hcqh7d+7syhKk5TiaxLcws6R5KqVQbBJMAJoHrJY5kVDuXC64kh6H9YT0YMC9zY2OvMpM5q4x9hmxICLMsiw74cQMHSwA750RE/Jqdbysi2R3TyL3XroL4Nbtp2ut10udNxmwVpeT7RbA1fW1EJ/OZ/fv3F9q/cw3fTaA/+H7v/9r3v013/gNf/kf/E/fc3p2q+gFIovUOU1TShHhtlqd2ayaITKaAeQIzXEwk7ONvJTwkrgwpTRZa+Z23NIGyKibU/rU2pQIiXOQLJUNWl0bS04ixD3DJWYDYHJjd+1SMY5oZIL7dt7GdrpflvObZ7uigNe6u//8fQCP3Xj5a17++PN3f+fs/PYnv/4pzOcAHvvNkw///vMXFxd3nn/x7Oxkv7Rf/dXfAbDdPvGzP/9LZ+end+/9zs2b9uRTGwCnG3/q9slj52cy3WgNXguA7QyIGxslvpnmOZ8AaCVdl/s5J6TJrD28++D85mMArvdls5mW5aWzk7yWGdqKqZ2fz6019XrjbAOgGT98+HBzkprWq+vrT3rdq4N0dXlxD5I3m83VxS7sZlOamreU56bFY8ThDmC/v8yzpcymKlRBOwDC+329lLmYa8qzeoneqGllEU6zNTcrAPK8Tcw17k8cb6hILCQoNZIOhuuEJEz/YbXrlZ4aTL3PsmP9hlkz7ytPP+aSN7WV/vtHxhUFDN7jmfsvnI2Mx5O71vYppcwSkhlilKLNmpDwyGV3MFOwhANhKcOiQmpu3qXCYVgwKNSZIUTOrNow2gRqqKbc93KENCCqkaPjIkevopYaE+AxSSaCN62lNkpb7g4jBJcMMKA7qCOJg0DMSQ1DhBJHQIwo2Xi+DmkUkrNq/85EssSXbrZqbgFW1WrKgkmm1C1UqePumFOaXMuqD2UWF1i1lV+mWtTBLHVZttttGK6tKUzNqR75inMSM9NmTJSmkR7arNY6b+coFw8jdzJBH+2qW0zDmbOTNasO6jnV4UKP4Ab4sRtI2WqrVdvJPOVRcZEDTZ0QnZg4NjATR/yQO5EHnsnBZCF9ZVVrQ80aXuA48/ZJScwzEGp4i5KKjMAGA7mnwCn6ijTyLJQ4Myyeu9ZHI/1KRcWeIPtlLyKwwMnG1fammhJ5+IHj+rTWtBERtVZqvXF+vhw1/VoIQoTj73VRSUTMfpSyFJaH/X7HJMzYlQUAG2+3m4hWmbLoUHTHPU5Ork3hAV/gEMuYcfRTrCsd9qUo9aycIbONWZ0x3LTH2E9TIkkRIELMVXsCCGDkaqbrwD6YaNR1vpZyd0eYeZYklJaRg9Ch9a313OWDRQuSE5G3Ut09zXNnOgi7aVOLAXd3YDnFXMeZFF1CEoGAzcz3V2mzzXH4LepLEdAsTEvd7S8n0ViWXXhfm1d1LKmbR5ojQGPBCOvTsABbANZac61hSsqSnTyALKEprq3FwI9IWqml1SwZQKj/HWwWgJQxgrbqTELS/UEdUzoyMnsvJXb8PuBM4FoXogmApOxu3rmP3UVQl3J2dmZm+/21Gc8pd7THUkKF3VqLJSZP05xya2VZlpQSj2DB2hrCJ6tYlt3p6Wkwkt1BA3x6HDEZsYAGZpRA87J32FlKqU+qrHlr6p7jybU6+kePqFGizqIkUS1nzpSO/xWG65wnQ0/r057PTUu5DhpI51AKW9MIe9puTntDhyPFr+Of5pwB0DSJSNQ77muwRMSaoLV2UB/3XpZzksyJOyCm4biTdOweIBbqSbGdBhVqOyYyOiqYbRxyVQceHg4zWP95fMhhIW9uTMGGaPFATdM0zfN+73kSTnR9fRk/Ps+plJJkS+NlWSCcyDXY1fGfEzE4JZFmitbM2vB9RIoGyIk4EaWeaUDUatVatI5EoWlyYNlXI18ATBMANblUrZRz2jy8vkqnJx5mQG2K0AQQS46mQ3PL3Jf6ROChjonvZbt9hJFhrhzjDkfR3qVSeKs1IgZgiCK3RzEagi0wgjC6tKoFmbITo7yZYYRq9QaHEaCEECfQSkv5OIKMPnzfl4uIwas5hNM0R5DAvrSUpti5E/Vdzl3J3MhCgxUElx5gNaamUUKnxME0FEYoyEPDXxtSymD2OEccAjyMqUfKj80gi4i2Vpbq3s9wzCB2M43cwSjCy4A+hp7HiUMGa60m981mCnF7UBKqqamnlDiJ1t6pFYIMWAgRNe20RQEbOfuqhB+ei9G7XY8ORKTeeKaijZ27BgQy5dxaI1O1uuIhI3NOjVvr4qt5nmKCUUpJiVtr4RNbsQtdty9TdD2IyKP4XF/TEb6X0AFHURexLNFYERF4NxBBkg34yPG9RMJdy+qr35g4J3fVokK9m+OAebMYnxDiGMrMtVY2zTkT0FqLqVpKyY1ba0qWcw6PjGoNBFEfuEGGlcNaK+YN0s8odb8EAcebZ0kx0Vp2Jedpt99Lnvp8DAzg+vr6ZDORFV32utud5bmLHnfL7v6DFz/6vNYWUUyP33pi+/KXA1iszTfOyv4KwCS8fPCDFx964RQTKq5M8dgpgIczP/PG1/nprIQQwoTQgCGcpHlbe9ilqdaW8rxuCQDOb5zeuXNn3mzmeb66vjg7O+ty3OZD9UfkmFICkGRiomXZgQkCFwdQXSsamBLnuQn3+9MczbwYjLl3rN3JQa5MEJHJ7YD6y4mJHGpmFtiU6MXWulCSWpcuoyUirOfjLnTc7/fMmKap74OWAFwv+wiTXwuzsMMEMUbY8iT7st/VPYDHn3n8Qx/90Fd97V94xasf++Zv/Rub8wxAJs0THFWSpcRluQaQDJnFjP4f5t7l1botTfN63ssYc629v3OLiIyIzKyLmYpZmIj/QTWEAhGqVYioCBZCUSKUlBcoExOhCtGCEkRsiCA2bNnyH7Bhy56CYsNCLCGzysqMjIo457vsteYc78XGO8Zc65zMRqKlRDaSQ/Cd7+y91pxjvJfn+T1IVu2z8fCs//rhR1Jq42X7t4AzJR2HCs8hYJKDMihAs1KcUWpBRMLUeIYXRIQtvehh5u7FDGbmj5/eT8bNqW2psF5iERn7LKc8YZHCm7QOnlyqJPVgT0qIZQ+uX/ba2/Wbn92Ow8bhI3NYkV/y/Yf7z775miTv+8cxjlK2IpwRX3zx1Y++/KU/+f0fAvjqB5+/tW+c3n+uA58+9LcE0FVwSStVJqjjiOo9+JqiSkc+SiWkh4gK2hhjjFv9srWstxgRoW2b8+XdiLLCbswng4NEPAbmDJq4NN1l1uQg9mM49S+Cvg/g4/2LD/cfGP+A5MsoW3Q5C1IzCNkgSPY6qC/t1Ud4RGvt0/0G4Hq9lkE6IiJJZCrni1qYQPh411thhA4Py0gW4vLwWtVPCRdQwaEmuM7pbT/K+P1dqecfqXCk78wpHviMiSE4Az5n4VWVxwkQxZoXFCW1oJ71D5w0kY1F9ooIhCuTzFn6vJUKzz5D+ABEjDGabjNQcKntiMjcxxjcKiVhipQQQRmq2kT3cdQVdnl5PSwSDOHbfS9580Vl7Hf3VNXWtvq3xxhmlh7bpV9aW89nCuE4jhR1vc7N03CkX1SVJzfqYcRQyaDhth4YNrNrb2HuWJ2JTqW7me37/rT5J+EmvVGQmS3QA3GFWWeSziiwioUqE36E1VKkQHQW+HTf333xee/Tm1DcLmY1s5ft+v6bj9N601rfGlHebreu7Vnxfk58nngxNj+N1fyUWHI10+v5yclzpSeMLpHMdoXV3etPFotOiDkpoybYYCpQRxBR5agXjsVn3FVkrjRBIC1VtUkvXf1Lv9Y9HpH3/dZacx+6dQBhB5jtdOYvvxgzMmmEs8ixgKD1GBfGsvI+6kEabgtrN5vwpjqX5rWUXuMbr7+DJQJnslXl0AO4vr7GakhEaNu2zLjf7xHRHqnPehxHLY3W0GEwc5qLtFoVrDHTylFifrluVY+NMbpoOSa4KU2WVhFwrQgFklGC8CMphEQEQmbHBE6zbNv24Zv3zFwvSGsNJJZVzRIR2RgArq2lDfMj3dz9+nqZW6imcaYIs1ZAWERs23UcdmbAF8CiNE23Y69Q+foEJs6fhYikbacVn9KP+96E66E1m7GOLPLNxw+FvU8m6e3+9uHL6xYRIy+lTJH7cX37+qv96y/iw+afLp0B3JM+Hgex9KZb+OTVMd32/dqvxSKpL3ffd90Kix7XfjmOHcBl247bPT1UVbsUZHQMz8zaagkkCKV4vh07xdREnIo2d08iT3/kRKCEvxpedoY2+cTun332Gmnv33993S7mU8FRW/ci0WZmpTUVGTGGRdhpH3azStst5nHV+md8IYCXS4/Veg33dA9KJYFQZbLs+63qJWZ9JDzyaZ5qNMOCYZ5CzCo1fSiFqR0uQV0bMcwO7VJCDJ9BHJObMSUJWydKN7tI8zG21utyJ+ExHERBU7xgaRMeQeljX9kZiAjhlp4A936pfoGbFti+WIqT1JNU4YwR8QQvo2REmKoOX1xbEWRhdElA2AeA66UDMHfiGgTPtXSYi4iZs7TjOKRv9ccgyqR1Yy4IyJHwAjaPMWaqA2jfR/mGMmnf99om9t7f9ru7Mymzap8HeGvtdvsEBOlsiGr0tu/j2l+VdOVpVuWAZ3+lWRQAm2R9enN2L4ftniKtC7d4sFRY4TZ22/dTAwkwSFzaTbaDGMDXt1v2LV6/jMs7ef3BHspoAGy/ux2qxCoj4TlTTZHT6HTmqVFkpNWG2H2cIIiiWZ/NY9nViYS1ReAYHsRa0yuZVq/y3hfdb/a5xBY+o9YAhhRu9n6/t9bqpVBSVU6fJ23v/Z/5tb/yiwUZrfsSRGW48bBhDmDcHRdm0kqCXgOOTCo4jXpO7sDKjna4E9ECaGEGtAOJ5Bkyh0hi0hmdzqcdNyLoTH07b6myV4BpIzmh7kQRwVbmp7CzsrRARoAh0k4ggqhMIwwJlpOIJEl4hTbntBv4fPdU+rDbSdRLD0cy87QUnhTfp7bn3L/tx90JTebtC4dbxDCi7NpWdXrK7h9l03Ecmd5aK4Azy6ybI6P1locDItLqyauCgFWSOXLeEDOvO4ISylLkXabK2cwVkOFlWUjPEmVmFodxeShGDBuqqipnAWH7XZS2rYfxEvulSq96IuC1ZarhClaukhAvkllQkjALCfHD3Fg5YQIOmqrKdMuKzqMGnjNCm8A0nDbRWktaWHFbkoCYMmhOfrvfm4Zz4tJH60WZyZT2xeefRx4f3sbtDuBnP/15ux1f/vhH24++78DhAaD78c3XP/Mx3oZ10su2fbjdARC3+4cPYOdrP+2CHomIdE6iYw2qMjOSxhhTjbw8TRO8CheZS9TMkCaFj5fSdueKDcps3Bxek63iiYYki7DI/mYbGgDuzCKe6WFE069upcemspKlmT+P4c7ndmb0lPic2I8jgKlU5xrzgeyRKV+EP/eccKNc404R4YkSdsvMcb6naR7Atb+Wo+r3/+5PfvSjH//N/+Bv/LXf/u3/5G/95//2b/3VimcKt35hj7ePn77RFco7vX40a6Z6YPZ9b22bAI7M4jwFVd56ztnocuREVvWPzOlsLB0aB5CUmbS4+tfXz9/e3oJCexeRfdzrVLy+e73f34QrQ6tWxvXZxb7v3HRiHJK7Vhx9iVDqMvAkYxECNA+PAwDGDv/45aV5I7zTFAF3ALpdodsReb/t92Pc9kmbv9+Pn/3spz/5yU//l//rb//k858B4E2+/PUf/Mqf/pLjZ69MLDYN1KEJJWbkSLeqm6nMOZnTq7T83u5eg52THj/GLiKt1R0fe21B5/Nc12SW+lyy+OsZESrUVOpecHcEWLTgOcDbZM3LdgwhqPYv6hVr/UK02ZHHMJhpHyUTG/udQkRFhOsHWylCg0jm75hLFodM5rQI8mIVUYB5UgBz2Q089mXn5sxpxCAl9X9ot+cDt/ltxvgCBDwFpyU/wawe/0DCJchCJiO5SZkx6oNVIRKWpMNsuM0IyjLJrflpQYVKWBcEvW4ocMZqLAMuREXKt6rtkPdxR5YSdeJR+LFyTLOgOOplbODetiMPQYGsbep3mTMdxMV/mn0+uEb/PszzcTvTdMmcrArUlzrGgOSa5sfb2xtRbttmVitiOstxNi9QmyxkIGYAtnOErYSFufjjh//05ENcLpfjOPygGtu9XPoEUnbdb3v9YE01w32QKjOl+QFAFq2/siynbtk8gMqxCvgZVnL+/4hYKDwknAhBICYmrEZr3sJzjbYWvx7FYk0kqmhQkTD3w1kpI8Mm0zqRJxIPtGJHlJknpRJJ5ZjYD581FiFZpkg7nQlceXhBi4Vbm6oZP6zEsmDhERkWiKdZWxnUiYLSMuY34pMSPfUEVclUlhWJe7T2TF4gVSUIBc7l1sz7WBaVnO1uMCWBhZXz8YpxIogqwCIXLTUibEQFGB9j+iAiIihKQis0oRIzGOXUwU+ZQLK0iHD4GS/KpECG+cvlEhGL4kSZbuaBJJa0OEEL3HQjDrEx9jnSYqSN4ZGZEuS+A0iDSBv7YJHL5XK4VY132GBmUpm1RMGhiFU5M4UYTEeB0jLAxOAkHObl0MuIJmrukVlOzYK2ICKFU1DWlSp0yS2Og+K+KUmczBER7sGUgYyjXpBglaYrZXhubF1Zib2Qj+FLszOAotpRWW2W/k6ZhEg8KTzW/p+TIwiUhmkzxQjP9CS01pgpnqiZmfTx4xuz1tERER8+fOibbtsGrtHzfBTNjDBUVUkFU6XlPs8xNzvBRsycmAies6qv9o+Zj1NcU5OXStttIo0Pr9jRJGVSBoFIaI3GuUDpkea2gntaaZ+HjYgoc9mmjZKQ5S/QWMOjAD+lI+PsQaYskR0RGWO9ijmTmCNqyb/pViWCx9G7Po30p/IRkWOM+U06TrfLQ1PmwbLNZmIl3dYAAhRv90+9960GpgHzEBFuzMG1CFSSIOci+DzxZQpQ2Hv3gGqv9lDAlhEZ4DIfBQDRuggiE73rvt+qtd62nkn3+z2idm92fjK9d4KYxSmJmnoQIWFeCdAOYuUoqM+zbzRA9RjPESTN8rF6FqKZMjbG8CiXnhstJSYyB6UCmap6Bt0CHM4WMMl7Ub1JqL9kuwyoefhKnVmoC4lpLKdiiyhviXhILKc1fcaZPXDXtOJsE8CMharw04rakAlxLBEALBMRZkGIMug1gogYolIklhS0XqwEU06fGoqY6G4RIaAak/2CMTgC7gnhWoqcSUUicHdurAv2VO9q5OLMhtVOTKQpCUU6PcKN6qqKADGK9ne+W47p1WRZZXfMVK0i9a5ZWs565cnakBEiU4L7vCMqZLpbxgT+F74hVHXf7wDaNtXU1a8QKL3QuPVeleaTCz3Ki5Y8/7sxF+bPoVZMhDMR+rR0JzGREhs/vCRELMIRfi6NyzCa9BwsnCXIr/6TSYsBw5RIIoiqtNbmJ3McAElrSE/kSUfLIHenBETmjV7EONLgAhNEVfnHSJYyQcYZ+l2v1uVymTHjs2JrY4wIt7StXQceAuOgUjvGnD6tM7F4qcyK1Zp2nWHmZxn3JKaKeubWiTPdXIHlQWCtAVgiDZP7QqwsKkq32+6RwvOabJdmluEh0rgxlRLMA0L9ql9cX3//b/8fc7nq2L/5aK+f9S+/SMp3L+8A4Oc/sdt+7VuMo4bB+/0jAGnXKs5L7FfjmDKXEpJU6kE915WzomWqCsLMWhWRia31+r50rs0tM6t+znW+gdZZkjmjH6jwSlAmdF13p7ubhUX6GcErIkRMWeQU97CqH7auFoNiRRLgodmZlR9SUqbgJWb2KnC6fGUSzvMhvGytlZt6SX6eh7WE3MaRAc7oAN69fnX7OH7jH/vNf/Uv/iuff+/lV37pRwB+9vEnhMj0+/7p5XUiJ9nZPFSURDKJVctnVBEqNX7xtJMgT5DaDoafwJEs2FmJSx6dp5+2XMJaeL69vVXtXkvjxW+1Zzbw3CtGRfMy3AGOSRtKnqB4z4jT+qDzwCRZ8yBPI+PGLTkDZIOOgrkcW9uuQrqFK+OyOQBs0C8uv/7jX/30p7/38Zu3v/+73wD433/n7/3u28e/8zvtN/+Rz/7xX35tlw8Acv/k/kKyBZNbZB5C1cRKhFdo8KMbOQM76JF4VSDuiCzrcrlRhHjCzFeU/FL3QEV8ZhpwvY9mRgmRLQyRHvIRQFfd+vvhFPmq+IL5HQB4ryFQa5ScLLMZaFv3ESJkPupn3MdR0kKVcl/HU/mRZak+3GQ+p0Ig4tnOnWje5dUn+OPMOdMH/ljekvxjoTRmiMTEAOP8aQk8mYRPMbGlT676hNeNmcVWFAICUXHYFZQ43a0ncriCrukpoH72de5gaqLzjH1C1MVUADzIl+4JJgJFWFvbeCEhbq3zeetVZDiItt6YmZBnqybEwUzEPlmMUEx6ZR0snTuAbduOOdLNDFq33QlOeNBQln4z68lk5mXczhorTMMdP32PJ8ZiaXCEebKccwpbwLWId9X2HO8y6feTgY9+2QA0aft+r8CykxWf6TxdrkiaJk+ZowAAIABJREFU50jWj5DsEWfQxmqGZaaExpzoeN2ZJXrCDG7Q+sO5erbq+QtUGqByeYpMml2KsdVfV8iwGvSfHwJFzPmGCBGVzrx02ueQSFWqOB7utehTbRaBmYWa64mpU03yCURS2+B0p0xlGqtzOAuziKgVYrVzzHyOBp7RY0TUGpuVz9e4LKogZL0ORbzIMAeligAzILqGCKxCyefkCIWKa0prY1nfpogQ5BwePeDuSQlkKbR1seRLaP4U1eFIVZ7IFp+BLZXVOmL0qSiJ5ZgomA2EdXFIKgHBJcDCrbW5tS7+cbIwk7Q4xmTeEw1zIiB8sRJFSTLT3FmkgAc1J5pFVEbaegfK3Fe1B51QDK3cMUKwrDVsBDKUz9hjB6CsoMg4IozIRag+XSFsKsmCGLWAXqL0+VHTw7BWIQMEkC8m6/T6LFRWEUlPSCSK9psZOJVN8kCH0untb0TUCl1JK1WEUcQ0M7v0Mpjw2+2jSory7faptW3O6DhVtRwqz6vTgvUw8/AnvVUiwbWcn0E+XNw7J8Zh4xRrk3DWSnQYO5ULA0iuQAQmWRdAbbZFJAIZXl+PNAbYj6NMJzPekRsC5kYJUX6c9kQ+43voLC9JOGdcVgZy1LLHnZxavxaeeVk2kFlRsjpjEADKyucuB6icKMqTLPNMWo1IYj9tQc8oygxq0rtu9ZVEDAb1phb+dv/0+eUdgGHu6Y6olFMirqPDwyVFRdJDRHKWlIolBJNlKcIUimekN2n7vtfuuC6ICGSQqlb5XNGzqsqk7venqdAD4UGPrcMS4K8IqTqhmOcy6yyQxiPdlk4XkjTlFArNpLlIKmAY8nZ7U2VeHsyKaYzACDdGrQGzbf3y6tsFoZmpqsd92nlq1paBRBEaTizRt5KVmTlJSMTGeEQ11bgmF6OnRlcySz6aXEVa8/RUopAaec5Ib2Go6ly1i5RI6tPtHhFNVFnKnVQaltYkfLCA+aFm/QUacGTAGGkRSKIg4pLviuRtH6t18TpTRBgJmLvnMJtk5tUGPKNcp58qJ5AhkT5HhAn3iKyFyNPlN5fDZ6sWJ5cocCptMkzqwmiVDY6l9WgVb0Hlca0AvJBAeg2wI05w/iRaJU4Oc2uttQ6KMN/3g5ien6G6l8+c4ZVfKU+ZJqWj9u3SPaKwz6vRIhZRlXHM8W0tpUtt+pA0cxY2RqQRcW3jTnFHRJSyY/4rwvA0s6QkmfGJs7xIRg35Jp4tZowQnYOVafV5dvSdA53zlc6MUx1DnBkId9KZAxcJtyPX32krb4WZiw4EAjeecJBY7sF0+HwxivpTCcDcVvZ7VlVHnmnm0gQATZgIQjyoqHNIZkOqiBNYJHVab1SVIeTJzMFkIgAMILTOHeAf/sqvfvi9nwK4v/9IRDksv/kQTTEIwMd/8PNwf+kv45hwvvpk3r17d71erbWsvK98IMtqEn8+9kt2MDFtU4RiR2stM5AhOkFTrRf3aI72ipR+cq0iPeEsNUIEExs8EBnW+yQ+nrFn9IStU9VMKnptIdZmCaLYb376vZ90NLmqwFgJNY5IcapMO7BWu04QJsYyx065bOIcPjLpg2KVBNl8eFtrk/v9drjJhf6lf+5f/u//h//uX/tL/zqAf/e3/80f/okvv3n/91+/uH769PUXn302EUuRCaoANZ6wLq3t6RyhLhu5kgZFejLreW8lVbjGxK0/busKGJsDjinyGh7X6zVmyt3JjbGz3i3NfP29paEtwNrapdQ+J09L/BwbIyIT6VNvWXbx8KYT6Gseimr8dhz3iOCkrV9YufbSETdmXN/xl9d3v/KDHwL41V/7tY/bl//j//w/7eMl6R3pHcBLf/f+DqgwoRg6lQFhYPd0rwTkhyWYmYWFiE4XQB13la3zPN7NzHLL88IbF9B8fggJ98wJUQITZ4KdMlPYASjt0W7ueowPvr8S19pEo/wXFERURQm5iaZnhOc+BonWgKNGumdPPm96FSn3K9e7TaeiO6l8sVNbW1kHs0/OiS2oYfr/F4jRb4PEY4G244+Eb01DAQXlzMysbDLmOkipxkzHfS8wYETkE28fTDEjxphA41sksMoMz3iKEsAKuXxUbONokkQZnqzVORhYhZTyFEYVmDhLXTjTARaDQ0QiGlg5Ke2Yiy8g0hEmQlwGUrdStNWWtkgiwo20gam1FmlLZUbX6zXCxhh1ia8uJVZEJatqmfln5t76v3PYVOBq98cxxSRgolSzaL2z5n7cav9WevKIUO1aQpioPtYKzDrfGntsJs7ysnTCw+zszbCiiKtcoUdQBtaSkDKRVKA3JKLisSrlew1nuRDmBPBK14oEmHova2q9bo9p+Mx9mzyGlfKQzsy8XDD1E6ryPo4V7TldwIeZEEWC41Q0gImYOBIUUztARFJL28zCE85S5An7x+vp8rT5K69EuQQsPHMItyd24AOmsNaSC61Ipytw/bLCUanRJYN5Wmifxcw8qPl0G8+vQ1eSC/lkstzHQU613CKRGSG0QmhPPz9l5VLOYEusKMSThxp2ePUgU9BEj2Dg2lkxn1TCyIDUTkCYObTiTjxBkIm2HQuLqLXQWm2tPOrqmt8BwPX6AmAf9kDA0iwkhMjcq3ZtJEf9tSAmTiEfR9EhaxEnsCZoUWwRzwfStAHlgwpqeqYHlIuBVn/IogWqXdE3Dy927QZrVH3qgDBPZq0h9fqizzTQudc5C5vn85MYa66OHHkm7Gxb673FExbxYeur5jwelNDDjQFuHCaz32XyDBaeDI61wnmU90/e+XPtYWbHYaInSKhakihV/ESWzIgAUdWqOhyZZiPGdr0gZj05YpAjIpngGcQcEy81d5WLODaDFEqryNMqt1atpU4twnOU0Ng9hhK1ru5RXi0hJmI3X/sMe5hYnwTp9AjZifozNWafCyxkxecQyRNFKD3MzM2OUvCZOwmSyCKUWGRm9LCIRUqQZahoTT2kV/cXgolQOy/TrBSxZZrmZDPLnJ+qZ3IhMPhhbnpubSp7wcuhPTVWCWRjadLzaUG3RgmPgWldMTbTcOhcVEQYV88TmT6l9CVs79q0C5iWgEKIti40go/kvbbX2wX9AtJhzulyXZw+knlhP6WGpYMSkT5B7N9evJyxWQ9tToblYx1SVVCaI1OZg6lOkCOOmdLDnJgR7MPn5vW8T0+A9yw5VklzduvnFOkXDzLaeoXjYKKy7MSklwtrbunnLaXFlGVWXSJYhEUi3L9FgS4yZ1Il7p7PCrOEPwiB69OJU+yXOcuakspnUhJqnFFQ5T8Eb4O7EUUixvC5rBOtb/1+lCOFD4sYUV0ZgWKELOUTlkODpgJn4cRLC1T/CtEpvaul9vOwY6oPACb1GJErSw+oWYU7RLV1OasfJGfWajcAaDAxnhYOPFa2NjcVbURU7JyazXv6Pg5m7jztx8OMMpsqE5kd9LCQcQSKpvuUkEc1CkJy7abOauP26a33rtNsj2FGlKoqwsfYT77wGEbCXZVoDheO+51bExYQmJSmlOZR+gtL0HdDAcMcmCJUP9OkSr18lB13Zp5lfcczOp6PYQ0UhNYbeNp2LA1Al+ZIQ9Z6y4kzTd00XD//bPt0B3B/u5P7N//g5/sY3/vlH9X98c3v/xT3YXkoi0fsNvq21RKSOD2GHZksXbfaC4KJhMLjTAuuvGtRZfBxHLkubxENZIwD4JnGx1CSUA4QkwTyTAAJInNjJOfTomouPI9InlU2pzRufClEU5lJeA6nshLFhVG2Efcxg1yYXdZidE3jVTvMaK2DUJKuZKxlI1gS7AVeWGtXEfV9fxqV2ulZY24eePfu3cdPH6o3FrRrl5fXy/F2//L1e//sn/vzAL787Pu/+3d+56sfv+xve+/v7vcBYNOXJA+CZ9iS5Sf78NHaVr7C82cgIk42y9a3XHVfgmv3FfQgJ7k73IioZvz1wkYiM/d9BLxupgkpSLtcupm1LkuqBSFiQQ3mGCh7ZwR8WLnbhCZKbWXyDYJQTogvkpIibHgaQYik1UyTNRCS4QjJoxLXNsFRWvnkTV9udgD44Y9/+cuXP/W//m//5+/93qd/9Mffv81xp5sDfHeKoJ05oxSYznHEnM7mszNiEtVF5khrDFclhig3JNmIctksc6Y+BRYSHCAoKdLDp8q5a1NiAmnrADsHgOFHo7eXpmk//3TLaqtYsfVXZxxu5lZ+A5XNzAhEIkrrg5Ws2VBRBsDOc/0fmVF5DGWJKcD6XFPP5Mt5gC++N3JiDVeN+P+I9v3Y/NB3oR2FOqIzZnJWS1n5fhPdePYNz/qK6f6BCCnB66Jc47pz8ViA3Ul4yTHGQGRrjWdmZ0l5mYQQXhXXd000VPbyHYCmug8RESHJ1KmFJkq4Wbp7LjuuStkVMyLTHx8AyXyWgnnpXBggwNwjPJlzEtoyz7Q8X1TR0nIQk6wZwJo8zis1KFfsb60NV34tDs/ZDxAlZxMhzlNDGSNjZKyV7AzY84yI3bzXzXT21atKy0BJHspXIiTuzutaVyZQlGU1Ht5eqREbM0PmUVoiiqzfq3ygc+ThkvVrrJa5QC1BEBaSPoXA0MafRsQISoCnhGQ3V+G+ydg9EWfdRKAZGVTyaXxLLsE1cJ0aPa9US8vIxDSTF7UdQuszXlap+ReVhmUO4EolJVTy3YdIiuZO+1TvMjNEqpWlxGpWpxWZKc3WwItJiMLGWaBXZUiRZRNwGyCCrrlJNZnMkdOPM7cs9lAzze4r08yP4+i9195ydrzgguk2tOrjk7mG8BV8P72uLGeB94xwpHoSGMpShvfbfneQtpaUBb3lpeKrfIxaEVY5xypMWnwEjpnHSzzlSNKUgRjTouilY1KZcpiFP5uNR1POeTEp8/BRM1xKGj7m+CyytaYsFiMK/NmUCQmuSdrU+e67juMioZGwHeyrbgkISPoMA86pPE2CH/EMFCzPvx0HSwECdK3H1cnnDmVezRlZymKZcaUz8oOefd/nXKOgJJl6ThtrpDth84IykVEQMx9jP467iChNjm+M+tchIkFULOTylAURKzdp7Hy6omQ+tzONtTKtFsOLT1xufbmtCbO6D55YCplLo2SGYKZU03FYZqBCZ2ZivSGTVYiShXKqmYZCZi6kj0BOpw2FJ2LFFS3codTuKj1poWdKpKei3xm71wYiHBngqRaR8KxwG8DdsjV+/vxn9GRVbqonNOdJkDWftuMYRFTBq6q67/sYu0h7ffdSFWkwiVYZIhAm4fJUKkmRL0/cGwA/DmYgrIq7FXX3UE94WLWHJOIrOTKT6rub2hZgmIk8gmMeCT6RxKnrf6z3rnIJLc8p9iNk7W1/Kyk3k9afL1VDNbmH3UApSZxESesJp+B8M0vJCJS4BoFGxqH3xNg21wZAttcj5XYbb/cD5JcEL7Fskpz7zpJFmIW0WUE8a5HqcY25XHtMeyOtBiTrqhAm+ISzV9ZB1tXmGTUWK3/9qT7bWg+zfS4bsLViA9Nx7Ndtq025x4i0CMNMIKVfuAEHkpPLZ+EWkadWoiAZZSOmWItfSxhRuVjbk96ZztHOQ7+EGvm0KYFfJquSM9IUmj6HzZTOcZxTt7Ulp0wv6VQFn62yDwtyK7WezUQGaObVQVUP27UpM/uwxw4TE+XwmD9lUTCSRVR7tZVLOsEndHPqRUVqlPhsimMWnb8AdMni69avhRIRxFePcapn1925bduibUW9q/WwqlIs44O7Y23OM4GB6qsJp5zvVOKh2NRVRpdRhuewsY54nEC1cxQYER6j7I65JCTMUG1MGR4AifQ6JyKoMgK/E4lcv1dmRhCtNWbEEGESOLgyZTNSuchkKiJYzbmX7rGyyseKuUrOzMZKvOxlwnWQ1cdi4cUEFsilbwQJd0O0EvIgEmz12LnTuwuAfnx2/+b9h59/Henf++xz3z8BkDFEW5gLRFWNqV226XI/55SyEhiS0/Mp+e906HjFXJ3DZg8TAmWOsFkQA+k5wggswqyPFjRL/6KMmtAHz9YY0EkCz+Uo9nPuce5cMs+mjqS0+Q4Aw27gDiKABLK4wEARXPk5QoxZhCg5uaZPC5c45yPP0253rzVgRNgxTh2N9AbYsDswdcvv3l3vxy0sxz7+zK//ZpFW//pv/4fvbz/96//Rv/dLv/wr7z/9Qb+8rECsyXfkxwtqLJmoYOXHoeFOa7vS45GhSVnjO9AJA44IWjv2WgzOV0C7qnrGfdwjYqKqpNU1UJyXB2AlggBtPNIqh0UIYYRM4gx3G/tqVqu3mfGaEzQI265tDDc7MrlKRmYoAemv/fK23+9vXlVFU2WyKt+vl88A/INPP/35W2/Kf/AHP90uvyHxRQVAASPCgh0U4D5p3miMwZxnzM5DuYOZ21fPp9DTEmDdUREBD6z9BPLhdzix5acXVEQQ7sM23Yg4Kl3LBild28jtzQ9zrwngPuKV+0WViVGzGCKWZBIKJAmvhAgmUO/tzLV5vCDpFEIJbuI1CI5IgoPcM4GUeUqdp1O9poXOiQim/7e479pWPa254o8IqIcheU75l6DjPPVPo3jFf4oQKDJqvpgOPh1k85bh72xLqt6lc7VYl5qZac5KZ45+JtzqMVYuXYxQVd1Z/YxkUKaAHSkU06nEtOJNp/U3TgkYkxcAjaK2jK331gTgzKaNzX3GTAQrNwHZ4TMosUpmZQ/nBQt3H7fbjYgul37cx8LH4Ema6yvKrPaV9OxInyaCIgGLFMCyVmqW4eHbth3H4RkFeWmtjbEXpu4Yfn6tvXdGDtsfWcJyehRIv22hfTbXPH1TLMxu41R0l+R4RYlBJyHrXBJSRJS7CkY1wdXiHRaDySwhHeIxQAReRqjZy092xizSzDwnduc5/rDkD6oPH34tqy/tMl8uprXXnBmcovrMxagyL9wjrTDVmCEsZ6kdAAbQazJSCxVZg9Un8eA5WmJwyQHOJUFVSCJS665HKRgPzzKtE1yovv3vemGYedpCn8T2mVnuoSCwyjmOn7Mmp0DW40VIbSI18MisXXQVPQA0Kdc8iEFACqPWrliujTSbUx5L0TlmAjOzeppbJqKkdqKdCCMOW7/d8p1VIHDUk5zLUvX8jey3gUcmOklvmenHsczg0SvEhOYOSVmIkpJJOiXqDbV9J9sbZRdgDIbXzJUjA8HIZDCmPNPBddaVNjK/LRMjyFKCgiNn2j1Nf1mdSSKljMnnhXxmgk/6wDyeSxRc/+OTX2yye3q/qF7XbOLIjP24mx1ffPGZ7ccyVi7SXD4UbZ5RkH7LGiHVpm0gcRx7a733fvL16tN+bsLHGCX+qsVnk06VlFTOHQKSK4fzfBS9PAxMD+Gvsirv+62MtCXiJkIJ5SzGFG4sK1zS0irWGFRbeEH3DmaOpd7yDM4MwvoSoNoBDbPjGMrTf8okSSlScs5GLb7DkJp1VB0IMpvBcv4+vWVAQkXcI7DgazJ5GSITD88q9ZKQShLFaYfJEsRNN+JJP6XS/E9vdKxFXJWobGZlh6SU1lqG7PtezWXVwErypNqYNKHJFa5nCTIlrhZjOAPjvldMyWp7U0SISUTYv2VNOAc9k7UkRBmUITzJWfUFOaOBwEyiOetqyVQbsBSTbn0DwO16i7gdFoHMw+/39vJaU2MS8VmlLq5c4pkn8q0l/1Ml9tjATK3QDJ8TZDkiK12FFoOm9Y6AR4AJPAdoGlqW123bXhaFd4qG1nMyPXdL2VT3MK+o8l+gAYdNYwiYlGg86yngVm8AEZeJ2X0QJ0vFVuvKk1/4DOjTbAlRoFGmTA5CIWfKsMDz6qGIU9q06gPEHFKe/HF+qKlrDDo/58hqC5kkE8yysXipAnNpNYNJiZKYWTufesgmWjDwOvgf1zPnRCCcUHGR4irHMjCzyHnyCpJnwDgnU2RS2EoiL8rZ/E3HOE45pXtCKiWK17nQ3EdmhlMGcePznnv/8WP4bMx4HbuWEZStaSyiHjNzkmeGeWTW61oTHCqziTSa9gi0Npf4lR46p6cxAFwulzEOHysoqzVmTh8xnLQtoQpEKRw+LGQ+9FvrZ9AMJ8NnIDzw6A9PY+Ep42SSb9UlRDmh2dJqfsytBuolaKxAARahhLuzRmlMqi/NTFbyUdH2y8SYlT6FFO5fXfPSAXSKkcdLvPagb/7u33t7/3MAr+86hJoxJaDMKtIbgP5yRStgULLU5g4ebhHMQsQZU0tXXnEzaxUpPkOXeMrOiShz0jfM3BMkBEkCsU5YYGZGikgu2VQpS9f8n4imPx+OyRbKxNJIU5KoggpoAhHmenMrzDen/f9xGp6PAdG5YCYQM1EQwNWbEXN4AV9qVjOdQueIcF0Ap8f1SMHXH37+ox/+8P379wDef/Oz68tLJzmoH2+73wjAn/uzf/5v/M2/9Zf/4l/9z/6L//QHP/rx11//BEDfqG/lriyFbe0PUxrbzG5kktmw+Tgwx2F29huNmEqbSg+JXT23tNb3S/3OUSxXVOCWbdden8q+79ulPYOEI9LdlZsqjXGk7wsNm6B0xymGyszgVOKHSW9asHCElyYKsXSnyEYgotvtVvoRAE1UGgMtxgg/XpUAXFq8aHz1ldw+xm732wCA7tvlpTvfh4BIGzbJXt6uS1fz20lgPQt9m97fQi9BsgAiRJAm3TABhCl8AhpnQ8IyDT6RGaj9Uy1GagNwjJvKlr4BSGNiVbLX7WM6v93vAG73Pxj7K9sXev2M9bXw625MXZn5vu9gisFzZpFJ8iLCxeCYdysFMupaOn8v9wTL+qDxPJCqSbR5rpeRPKu1wR8nKvZbVQOd6ND8rtkEaNP689xQzXnlWu0/2BwnJbH49osY4gkvyUMFNwi1nHMnyTUwJuZt22qys8Rx62Yp/S0JraKDgaDHCutsJ1oTSlRoi8/EOM3M6bagJSxBpLvZMT38CwyeVJY5IgLnBFEp8TT0MmuX3HcAt7fd3ZtaF+XgWryXLtzW5G2+ZY70AFHR1gqKWad9BXdlRpyDWZUmKsTpHhGCGtUp2EWk9oTnviuRiRRmeVLhMHOtRs4eZvVUs5EQlaVZyczIk/OBtRSNSOJELskmIFzj6tqGZVKtTAkEolzVBs9YdHgURS6zaOaAUeEUVOhbinEA+/B88GvzQQpYveWKgs7MIG2Z6W6nrbW8sf3Sa6BQVxirWAY8afHIzuEJLU5k0vpkUJ0eYrG0MmKlw3CsU8LdY6qeJ6zq8aCKeBifdrM6kAMMYiFQ1tyEa54VIcSV1jEXMBn1jj05haZ+ZNqyCrNXmxeR0lU1FR+Pn8HdR2TjElgg4ObO63KtL3KSTYqDlY/2b35uOSJWWHHBtTIo0ISFe7WWNvK0N5JsFXZeWqIMYhbGYugmuIHBxxjn0PlMS0EmPxnOKJJzBl+bRx5RNds5aWJmF14nTMzcilZGTwglAgxKT46UCgRNvyB7uqQpT/7K0iEGUbKUHqk2JWaJCGzbRogCItioOpQCGesWRqCEiqwNkbOun0wxzpX+E8uQXlAhEmaRJaDIpp3KsZLwCtHMrE/dj8E8a3IlTuS1N2zycrl8/fZNHYlcdLOZs+srDJV1a7UW4jWxLVDrCJPwp2XP2hWJnC0kc5wLTuHGNLW3zOWbJAK7z9lizkDsb8mWeVoLA1QjkTPyGRPMLEJwonOsyHO3v+yu+z7ChzJRhPTGS1ErZscwSFEhZupzDTLGQCyZSYEXRaQeSxHZlxR3etgTpzWMmU/hyBMeOyiSCKw6bLd9BjWqiHREhB17Fgt/AoOTm84U4VpnUioLPDLhjq1X2Eq6DyEu0V2N5pWkvFdA8MKIeAaFYyY3F8CanmdSqxwtHVYKMYFqsTPbxhpJ0GNwsHgHZWKligV5OK1qf0yItKnCjnQ3RLIUNXAN4CQj3BMumdIrN80jLfhDkrcLba8AcnsZt3uSb1vLcVAcbkVcegUzxaTzTDkwrTl+Da9B58JJRKsJsLPOTD6zu+ug9kiCCzNoZtnU7zRst0DUoHwlFZSA4dPHD9dtW4YMxPIQbdpOmFdERHhvzSN9mP6xSqr/nxUcXMN+xBmIuHQZdTvW61EEi0jPSNV27KbKT25DF5FyFjyfDsUE9lr+1GC7LiHKZ8dO9bTzXVqlxokr//aE+JHpwEt8XsM5Im6tURRd3p+AHxRF7qlHzd1tlLgXYRWRKEKsPcKKAjWOff61Ks/nY32pNco6LZ65MHtz1Z8ZeWLMshDKqupu54JiusCoFGKVb/qxgL29dzMT1vIJu/uld5wI94cxlSrUel9BRNu2MU+iWGu9foUajkZKwpA5xrEfBuCL733fLeZazJdmByki9/vN3Zny9FyMMRih2u5jd9dnlOYZhlI/QEQUpYbpWdZBKjp8Pw4DZ01qS1Oz72PTDfEIgpmew/DIqRYRaRHjOyZ2ItrvdwB9a5kpQnUE397ejvtOaFkD4LIhmA/bRbsK9jDdCMDLDz+32NP2/PrT/uH2g3efA/h0/zozSS/DDYTctMLV9LPXA38ILv3QbvDJd3nsK5R61xlF7m42WpPqdXVaipyoJZCWhxtr1oAjAx7WSTOT83QaEUc6EkiLnbVSdYVIawuXKwY8fYJ+zSwoK6kQAJEiYRkUyZT0oBAkEXVRM4tTBlKrGAaz+Gorn2ODzqO8HsLyrJ5Hobvv43659Osrv//w0xrkv7xszPjw/n3rW1D/Uz/+NQB/5jf+id/8zX/yL/8bf+mf/wt/5b/8r/7jP/nrPwJg+TNluI9jGDOIC6eX26WVC4A5mbWcFJHBzK314zjOAYeIFGI86FtpR+sf4iRNELj3/vZ2J8Hr6+sYx2E7AKFordVcVWiuFzjm0ikjmGlZiqKgCKX9a5dLJcYB5An3yJzrMxEmkd0HmLRtlCjTnEeGu5mr6qaX0zp73PekUNWtXe9vHwFwvgp9uN1+/3tfvQtkVlOnm9knhxkZM99zkPkpzRGh/G7O5VRhnCvufd8zs+lWqXhvbwZgu7TMk8EGYD/HAAAgAElEQVT0XYfqcRzFBjtFicysl23/9AkcoFa9HhCcBnzqGu2zzwFcLn4MH4jw+/A76DMASq9jRN8uIiKXvur+iX2dz9s5VghLJFOKsI8p3fJgoSRmYQXmDPE27o+grpwbFhHtVFbHf1iZ7bPgExGWupJiZhtH7fQyE1xpT/kdcGnWvn9GXK287RJNFOJgBWAhPGoepKrc2gzzQyFRTvYNhGpPRU+ihvjOjj3dWdTDJYhVSiOjymbkxR1Nr+KSlUSIpLuPKvrWlEWSK0eTJaHz1Qt3hBm1dhKItpfrvu+z+QwsGwQF5ro206u8ZtC2Xd3Hvu/nYfL81D03mSj3OXGlcZ/0h8y08ECGWZ3KUyJPtO+jIp+mpKu0HqufPIH3EdOWe/6uCDgyzOaN/zTnoqfo9+pMmDnChllN5Gb7hMzJZoSHT6pFwRdFiJm4zjlA+D72rfemNKUYQOuz8Gg1p1gum0SWI5QSbakYhnsQKnA3cpmDUGzpeNlkjLXScHt5eefDy2+QJ/igdBw808qrH3D3IJrDI4cvnGdkJFOrLmw92OauIkTFPlsCuqUYP8fipwa2GpJTZz59AeGqypiBl3lSFVTq5HyO8DuTEeu/dRyHx2Fm2njbtrMobdIcmcNqJV0k+HJUNSrl5LxEjnE/55GlvxCRih0lUNg4B5Q1HDdOlQ7S5QLg1hrc7NhxHHHqxE3KMcE4+a+hrLUx1kV2M7MxBhFd+1YL1znqYu6tlc4u46iCsIkG/G3suWcQzKas49p0mJFb6y9TwF+BhSx+DESK17/O18xmIZnCcJsdfiA9KdMERJk1dvScw9rW2jngKP1RSWnOWzhqhl5V+oIaxhzYPV6ZqpEemDl5FBjDTKVlVA/sM6CaqPeLKtcIaSnwIzxE2MPfv38vIjU1qCFRbQTPHgTCvTULr5HZLODDGdR7R84Kv4QSpyx3jFn/z53fupUA9kJJsbO0k2E3BxyEshoFMmMef6UC28feRCMmEwAMZJgdSUICs1hSijiPwGdPkCMIFHGY+dhnXthhA6yNhVkqqsl9b60psWpB3B9PV9MtY3IlHoasx405D7eHlv/bnhcgkXS/V84gPwArVAJPsbEmXeaBbK0R6bGC9rq2JnJ724/jiMDnbVrR3Uyl2kRbW9gkkAdlZt+uMzTT8n6/I4hprhIrhbN+tTr9FstpvoyZaX6YWSk4cupnuXE77YrubmkWThmxjlmzitImXnbdskh1plFQaM5k+Jj4Nk4WkUggKGXa5A9uh/KghssLX14BeOt2GwTp2nzsduxeRJu+CbYER8UjLu1XPgVfnBA9JqpvMOLU8YBoLZXBs9ON8AiK8HoVOaoN8SQRCCuIIzD8jNnGl19+me5FGH2g6CnGGFV1nAoOFvJAIep/AQcclUASHoOEt97Ojv163YqjkxluB4DWqSJwM3Pf95M1uLVGROE4He/7vgeh9w6e4TFVhA0bvSuojG0PrV1NxXrvRJPaimRVBbiGCzWPrKzWU31UH2hrm5nFpF3WZHT+tdfrZR8HIc2tGpImCkTOO2Cmx/uEGkZN6RYtWZJgFsw1I1/qwUK+hQHPDPhaXMfWLpFZv0Lpr1TFbLTWy4epvVtkhJc7tPc6EMnc6mFl5jFGTQqy7j8laSvvtpyxPjIzJXubeVQUWd7L+ny09eqiQSQidhxZaO7A2dLULIFypvQJtTHGtvX7/c5zAoUYhxCJ9DIjnFPeWkM0nazymazGCwtXK7PpDoani0hjspjmWxJmlZZTZlzCErMB5tZEhG2M+hJtPzJCiMKSZLqXx25V8BFi693sqPjDTdu+7++ul/uxIxJNar/RhGKMRIbU54q3T5/ktV2/fLF914P324cn/rxJu+6JAH35/R9M0yTDfIa2nx6uJVyMrV2qCDuOQ1REJAHPOBmu0vviHc4jY9u2pHaYMwkoIzMmyg6tNR+RGZRl4McCbxEEvfOam2RrOr3tORlz7ikBKYAOAnCfhUVwUzhhPlhx3j2ewcx+jDrdVLVpc/d05FNoHwIquu7vdUS8bMVeYubLS6/bTruSq4cVVHA94Wn7XcBh3kRHBIAP39x+9P0/8d/81//tb/37f+1f+Av/1r/zW/8igD/7T/9T+v1LBG163Y9P3//BlwA+ffpwv99VNTM83cxVGoCXfiEiswBT036WVml2msvOn5mJq6sfK2ITScBQ1aRYw8G2NuxR8nVdc8NxOICm1VjF04SYObkcc3e7A7her4fbZbs05k9v92pTSJtHsGwQtogYE3rSWClZVBKIM2hWlEgCngHLUNoqPqlf3jrff/8n77f+wnwHcHu7XRqpvoxx37ZNSd/GJwBdKkOhlGKzi25XWUwH770fRxVG1FoTcLpn8pnZOdws/HK5bNs2P4E6wVRVNdnOiqsEdR6p19Z0M2sFrfQxwEHt2FocYwB4aa8+fi76FetXb/th6QA+vb1dP/thpPfeSbUaWB+jtRYR6ejSw8byQqMkxPu+v9veffr0CcDruy/2/ajGzMNjXUxh7sOkac1uShiixJFG35Fn/KHAV3yXszENlU8aUcn0JSypAlqegxKnncLRt22McfoBi6DRe79e8f79vn4wF+FjHL1rLFeUiFBJCH1kPk2H3Z8kjfOGLcX1tm1ci7J8fDt1J7h7sSF77+GJnGuus5+BsNnqa076zhoFgmmYl5vDKPpla72PMRRU1VJ61JLQ3ePI1jYAx7BMatrDTEQ2UQDHp5v2Rk0/HTsjLpdLVbfHcSi3dy+v+z6Eptez4Au1EzhJKE00zC0Grf6kqBaBVNXpgKVTf5GBbMTC3zIs1O/ee/ekifZwy0xVJpFP91uVB5wQYYA8gpnL5c5Mw40WWO6c7bo7q1wuLwN7dU1VZZk7RTIrs7ISgOO2R/immkzubivweNu28mBMF1Ed6xEQWPizleOMwq3h0swXsNReWsuM8NnuqqiqJ91uR7Fa6+EZ++GRTMTLADWbNiJi2q6Xj7e3GiWLiLmTDW2MzJea5A5Pt6IXnTkCtSytprfmDnVZHDbGGIwMQwWTiEjEAND6tu97uK/UGAa4OmpakwgukyaRu8cyCAuJiJS/eGu9XpAxxr7vCe69901PsX1ZfkREE7fb7fX19VuL+ievk6oewxfbB8+TtRL3tYd3TIDgZOlCkLfb3nSrqiMi3FO1M3OxFWrWHET+dErUbtbGAWFK1JRTicES4W6jVFX1yZjZuO/tsm0qQVypdh4j5q4FpcaaGy9k7529hVfdizGGZ0jjtEyz6V+1W/iNaSjB3TfVJemtGK2g1mC076OEwFvbOGFmNvZ5jS5Pbtmy6r8loPv94KRh0URtGM7DAd5ak0nQml9ZwJnnpqrkdtfrS5g3kQg/g+oKBGBmmVx97NnHjLGbH0R03V7KGTXczKyEikVPqGmj2Wyej+OU/Uu5SuLJKFQFQD1gIrKcdH7603trucLI6Gm/VS1SFbplrpmIaAoA+3GrG5NZPLzAn0xSAklbdrfeC/QwjuNQ6cycMYNL9/snpgRohlxMvhQul4ufGAXhqi6YkZEZ1Fsv58LWrwR5Lo1OiMYYe5X6RBQr5/s47mVm+UNUAVJmESm5X4S7D1BUhbTsMMyte0YUpZK0lDgWtr10BHXd9n2vs6u1rYsyOxJ5Vp+lXF8q1yoDrtd3vfc6Ivb99vLyUl9uDceJyO1Q4To/w8MRdWmeVqOIqKgsQpEmxyz/Qu/H3lprrVWtTsyFxOBi9GZGvWXkDTwygwkgI59Qz8gujRIQvXkCcOZv7nte37XPv3qfdBwzY0e3LYYfb58ukYo5o7l0PQiHDQbTCswS5VFk3+LESwPQGtHE/M/IzgdY98nBOE/vCCK6326tNYpomwI4jjES4GBRZm0y0z+pJo8RJ1L3MKOTRKOy21jYLKnB9PXd67Mi4RdlwLHYk9WdfsskaZMQzpmgQtnPxTVEpPd21k//N3Pv8mtZtqV3feMx197nRERm3nurbhU2hTCyZQsXiA4ICQuLBl2QERgLI4Fo0KJBByxaBcgu4w4IURaPLggJCfEXAEJCyA2Q3UCuRlEUGLtc77qZN+Kcs9ea40FjjLn2jqxrFz1uL5XKyDhn77XmHI/v+33LsvHgBxZZ9F0ikuR8SGMitBl++RiZzS3c55wdCV8L+OVzfpwM3cdXa694vV7rFlwGY6yhF2IawitermPY3DJzCZwf56Mls/QwKPektib3c+6eoaTl3X19faGsYXhiidKbyVpkzRW21NEtJJn59vbWVUVETRNLCdxhk/kZweFEFtVRjnV4nMcKJ4jYjoOZtenBHJElSfwR3P6mip90Ep7TiaGsOKnCeCQ8nTvbysPlzilY1WRpk0rrsS6ercDOvTq/M9IrH9CTKsHAqiOn1IrCvifR9K9ZO88afbbaOpNicX3r//n09CRa0YzOSOmiEwxiNw04I32WD83R+Z3TD9RQ7GmoIO3p4+/8TnIStYuSIJDBKkjQdSu82Z6plydoBrK2m/WNMRBIBp05GmMMUKwlRpeMLLzSZSOz13dRfMak6ASTzoEjSiIR5Qjm6EnEgsDdwywWxrfCczLyBLydA4jeJPcDRvVFCTEErWnP7NDCB6AazlicIjU3uGjB8B9x4nXxl6q2xER1H7RRyKKswbVIZaIxRgR74pjz3fv3AH77mx8Q0dO75z//cz//l/+zX/if/4e/AuAf/cd+9u/56ffH3G+3l+//5B/4rd/5jdKFju0izLf9tT7numNuZkMv47IVFyw/i5OgB4xxedOiWhpVjQ6Do9Z/tYQbdamHJajf0zMDQpdiweYhg7x3fboscywipE8AZmQk7YeBxSJLBRNWolb22blpvCQ09X/Qh2jMCqsT5gQj2gLwfNWZLxfNq3x5exUdBT7o02uTjSJZ/fm5miLr9IUH6+y50XokF2TCzKiGxms2/7a/nnME425BmfV2u/VsuhvHuw2NhUhpd8s4yrvLmRGT/RCJS9O8b8wCerl5bvL8NLZa5nzaP6V+oI15YqX9dm/j4d2gn/+ywVB0HHsN+7Zl7TGzaUcpwp4u14NvmTx0kNBenXk40/i7xKD8/qaVz/6bU4dYIarfPnhri542a4PQS3pivQiAT5/8UREGrIhTbyHlvu9DL3W5+PrxWoXLJCQCuqeYuUeNffPeDxCRNwyLBgskzichI1ABJNW5BTuZly+MFwGRKECWDuJMEGvNK0uO4AhmDps4gzaIIB0UWgGQZ8aWihSiY2GkMiJFhFb0XTkg0uPtbe/ZVvaPOs3mnAALVFSafcAkS0ho0+8qla5F77H0jdAi8ri7yM+v+ziOpPHgnby3TE2y9PBsS+m57SzR3O1tL4FAPYc1hKqIotHJ1jhX3Ew9CaJT2RhIpkA61jq4gGXg8vj2RAYZMcO8Sp0zVM6RRJ0ik9FkMSofjlcu3kLrr5Kgf4WFMB9jYMncakgkDS5hSYKQLL57pRQlKFreG4+14mP0siOEuXbBj3I/EVEWSs8Ok4c/2Ea8RR90qiO/VYqwCK3n5Ox96g+eNf35O27bFkksuN1uqixU7MasDpx1vHv37hSu1nvn7ZVqeJ4IZXIt4vPzwn27PlP63EtQYMQsxEoaXSBHDzFPjQnTqb8IwrqWqNWRAXgwCI+RZCBECvMmjUFp23X5ThPuTktmW86akxTQv5d5cKdoMHNvQphK1X+5XBJgMwAb44lV5mvaHKoZE62HIuJBXPE3UZ/50/U6p7+9vonIXbGzpqgLnHD6FrMgQXsc/QkEHdYLHnd/3W91swA982rMSklmWOZ+KPMak8WKdQh357sDFBEJCmbdmMcYczdegiwRgXBWJFuHKy9N4kNAWEOpkvAQBPktN+KpuDmHTUbGD/y1c7t+hlgj8xzGxVIE9Z6SVqwmL1ULhTepGe4TM0+HVz0DlFzWRQYxEyMJZxRp/20AyVAmKRWhu2eSElRVeDyKcB+LpRPnXNOBx5uu/uqFCPwMcwOK0lrk3RsqACGJkgZLLUUCXrdUeFBmzb8ocs7JIGWJ0S6bzq/JpCztduAh2770fiWrqTqZBO6uo36Sz1xF+bn8v+aJi7+W377Kzy9xPQ9e8TWnb2Cdn4uCrQAGCVH6tBnu4TVbvPAgQkQc0+giAQXwMmMX5ev1IHr+8J1a0xox5l65i1eYwWvIMvfXg9OMlBWE5Pjs9+oTdcVfRp41LT3sI+s9UlXzXkoJD6LaOtS93G/TALUhAu2nJc5yxtCJ51+PPd3TA6PhUJnn+PXHccCRFUqEFJAA7u3PbOdmYcyQdGajpIuIR1ZUxIJxeh/K91RnXrksPdQopu5FtgJ5CCgSekasH9FhJQvhkqAZiQzikp76PUatrfR5bpL7JURmxet0WeG3/ZWZ5SJEaKgvRWY4CQtXM17MCNEagNcAtQdsNT+b52dS806mEpW6u1u7bzeAWad5vShVaqASrZD1/PVy2LuKCjPVJicd3VJWujgzs64IaCFGg1H7vWT0KTwjhBL3eC1EeFUmJwWk/rkvQu4b0Y9Zw5Ftu7awuHoUgs2JTBYt8XkQZaYl3EMViyhWvsBcBw1O5T8oQeltG2tIeIT3NGkdVo6UxREk4Vq1cfB5iEjRvgHKZKGIAuGfGZbCoCFKke6zXHA9UaDcDAIiZa+jSkDCGixI8uZrMxMp6buNNqILMxSAHUaewuKZybo9PfPTtQIdwCBhaeVez+aZtKo986N5jSKHuZm1v6/xQHAkRwiDmWtmYeaelOAxRgWD1TNbbA4haUJ+kwLXyNxTdaxebwWcMTO4lh4eBUWrg1gpk3IDIDqmObpNOWFXlMsWNEYn/q2UQBJ0ynrLJ6ku63tYOgvMMzK3MczdwmsPEJlCigREkA0kB5hUOSmmPz9fp+0Avvriwz733/r1X3v+4vlf+FP/HA8D8Nf+6v/yP/2P//2f+TN/et/zeMV3vvhJAMfxFnkAqKWgCB/10CIKtMrMM8+41pYQEUhE4QuQsm5reaik4U3GrpNh2Rgzs2ACfDq/0PwZUt1ApvXe1R9rwXbnQ0cki9ZFqtsF3upcEaFMcV/bjNpI93TgOtQyWllqRwbpYNVNRDx2ACrbQHx5/eIH/u6Hv3v58meeAKT/YN+PSDDSdhsU22AAN3N3ymCRcabGpDsyWSvevCOEuau9cu+bci0HRu0TSkK/NuQYQ2okxHWInaFIhACENDLB9dMWJ2dSskDRCc+HEkFI7DbkdhmXwgd88wKR54pwX2lKRESt/o0k8EpzACUjUxnn7FtEtk0CiGBdyj5VcuNEqnJSr54igqVzH/F51Mjv9fKg9U7f8pX86P8gMzghAbrnuQqzR4T5selgahzMNAMGmG7H7fn5uceFLmUWU2IW7YCb3YLjxO+fn3Y2j4Ky6o+anBDSfZpdnp6QyWdWiDsnOBmZQ7blWykcKydzrkMGecd3rFl2IMLMVDVK0VWpHF7aclbibRtpfpcU1FxrBbNv4wrAbjsI1sZwkKhHHL4HEzLjOEqUMcbwjNvtpqQZhZisuYkWuU+oIyKpHKz1ADC7Wr9iqkX4fxxBZQ8QFR58qi3CmTmA2+12vY7HePsHB1Gl/Ax3ryXriTZHvc46ICrCY9CqApUowR1OH597uyo+uuKTdFNKISLPe1g7lacowtNJtTYSqhzQcsbWvMa77UEt/UHgjLoXmCu4zYNQq536Hk8KRmbn1ApojLHPo7JX+1XKaoqyFtXhFUmHqOqfivyMsHhodSjpDnFsIWqCiWb6ufLt3WO7B62huyvoql5Aa2FdRqQQwJRJ55ubHgCR0mmvY4S7bw9WgnpNihpnZrfjeOatdNpEhPRmW4C7xNfSMVlEnNRMn66bAMHEvgbBrTohck9ZenViJkr3MDOLHOOyAsg7XvfcChTSL++TiHX8RERk2U5PXpMyQxiUymKRTNz+NSQPiXCzPCebj61XUdXa+SIjMqvR7SQaRgUQR60f/ahF9CaEcvqM7Yj28pMqMUe36FE/YQ24I+xyGdsYJ9XCkcdx3L0bACfV6K0goKUkVWZSighLCwQJijpfNYy7WyQRpOwGkUTimdWVtMeQAGEeShCsIBivOLQihiBPMxQR1WAyM7MCnwA4zXKsBES1Bwrh7hFNHeNTVdfUukjAK0k6UDjoFGKmjHB9SK+Y4ZUYiCUWI6zco7NJ7vIMEf4Qp0DewBfKgiWVmEiYeQtrUXTFqZaJgAigezxnoevsfnzFt8bxkVYHNTNTOhVydAUynUbLc6tKOtaDJO4Omg84Z46MtApxj0V+LnN6nQUh7cWe4T6uF87Km6NLTSgYMbPVoGvqvM9DlQESGdk1RWuaOiUhvANfPIrXE+HCXIaUFXVUSUl8sh1F2OweJv1glOOGO1M8Gplrrupus82bWsRiTs6M8NZJmR/btlEFFyProEyiCN+2KzuYteBQoKHbk3z5nbfg12PungAOItjc5jHSL8gBm7KVOrJ0XhGBtgueo1vtUy5WFyN84njlnExlFuCnXAUAIo5Nh4cXFJZYm3QujLZwcqdy9TpUSwx1NyXBE+zBkenLw7WYR4WRRSR+7AYcPDTsyIwERdzB4KpaCiifNmdDs+vZHtt2u+1mxg825hNTfJ65HBkV8Lk+614ozWABK0Wgty3SQ+W6WZfTiarfoKyQoS4Zi2T5aMqtyeKawEUsbA880pwHK7GLnKVoNNPoM39+OFbGVaPF9nn4zVHZkEQW4bdbiYXiRFI97N9OoB1RzwiHVvkS6aHaCrd5eO2K3U2VomG2g0max+NQVVnv/JyzKFxFZuq+1BNpm/Ijv70xOA+4x4eBX73Di+651BARVrGZa8x5xxPESWjrcjX22XdMfwsruq9LKD+YWViZC73tj4yVAAIeq/QXEUlp2EZE58wLIz2odGAcLSsofFpjZ3sdxXn4LsTJCS+OTE0N0ufBB5EUl6jqB+tyNnPosOOtyl7hxGWkMAaRMYD379/bBFiMhC7b01df4Iv3AAb7p3kI95dyZhZEppspbw9yFSr3fEXtnAdOeFiGeA7lRR1kYk4oCUeenUvNwGnOSYm4V70lHomI2ETrF2v8FYooVIAPzNtxxp0wpZmvyeAWgUynJCenO1Ik63Uqzv+6krs0mRFoA/99W9Lz3bUeuas2iJ6engC8vb15EsmG5Exf9O+1NCBkxsdvvgHw/osPhPiZP/AHv/749ffef+f6QQH8Ir37cP2Jv/U3fns/Pv3Elz/56dMLgDlv77+62pzCm6pmrVSBbVyZ+e3thcd2Hj6d6mJet3U81H8ng+r8vlb8U22U7cFc8MiR4RMryDwI8DilrSU91QgsIT0i4jKuYEoi1YHSZM7YhsRxRLgiZXH4M618pJEeZmtYjKQIC0rIyFWE7Sr8vS+/+r8Mv/qr33zv+wUFzCeF+9xkpBnSGVt/I2Pk7HHqnZa68kfPm/5c44THnLN6w5qhnXy1vhdi8Yyl+kY0foyCE6UCTTDRASC4ohOIQSWnA3B7eyUBj2Do81CiHwKwI+EDkQKKyJUBCILy0hAtQhyIQN70+zlnQ0AoADmd6lEfOEkHy7tQw/JrOipYVNS/++UY9Nk/M+j3qjnynkJVhx6x0EM0JgPx9vKa20VVc5nPWeVyYR7vKfKxP1HdGgRWlkzZWvOcHugYuRKDDVURkcApHyuX7LljOQ2VlRhdIRRygiTrFeBaWK3Iz6gYOSKi0qAiz52V0EN60dqBRSJlbL7W6bygyHHWZMUAdmeGWYMxrro0jEwRXmwRoTgTE47jqL/0kXJX7AnhUzca56vdv7KwqkTkqdd91OcMpsPy7mYvRnIvjT9zmBd9n1Kalt8VY9W+K3rQERHbdunetbUpMqcT5bYNP+y0/VfbGYSIDDOHAhhCxBRNp1v4VIKqFqQuwjs2leRczpfys7vru4Q2AWzaPNFGNjbjM08BRUs7H4hRnN1uPcz77mej18r6AcJU+yuiXjiVTs568fnwB6cFoEnf2gbDg5Wx4m9EZCURUZkXTic8ATRGYz6IH2ZExESJzmMG3b+yU9gSyM6hS2zblkw1DxLSMYbImBZ+zOXwH8wVCQcitKussGsUCQ7ic15GJFnq96GliWCG2TEPU1BZ2XMVn3j4NOtbKBJEcaP4DHB8CC0+q6+2uN/XjXQKalX1No8akddoDEG1dSuYLS/HRLn247FLIQZLMhxJytEJlJbVttTUk0YdmzYjOyWAFhYWZna5XORyraf01PBbNmPlrqoAlCirTxNuVb/wZbvaMfd5ENHz8/M333xTprlTjXIKkGcGrzCgabOexG3bVGXbtnB6THom0giLdLM4DYm1Wf8WrFdkpYQyCygaOYnsN91Pbde3TIuLO9DUTBGpYFQ/I72B8lzXOPieFtSrqmWZY6qA+nXy8IM4PbPmfsT1zAyWFMwwSmLpXQsJapRTK1s506Y4O4QlDB0SpCICNzM7URq9GFjRzrmWXkXmOoPSTuF8BcnJikc9x3aZzozMx2yv+vcRHiU9YJA+BPeeIHYmKi5hY1D4VHAIKzLv8yCAigt6jmgBmM9qtRKuurm3MhpCD16BOzvsZEifX+v504YHZInRChhE0AdY+Gd6zLqMK0fZnTVTmUiEiUcP4LzfC75N+2gGwJ43bNcJOTyv29hKzcNEmRvTOEJ995g2BQBdn1V5hmSAmvKPCKMlM3yMBDoPGTPzM26ifEOZYVZ6mWI2T3MeWsC0EiC3Pigz02Wd/AxmjiOsll9YV5iZ5UMAVr2MzDxY7qlPP34KjkgKQtTZHRGyvv6wSI8SAa6yOIW6Q7jNWZPLlfcZ2ZTXVlVkRz337TJ6EZCIBKF5Y3diDXub22LVrBIJruiaRTauV7Rm8PxQydVEnPq2y0UXz8u2MSlVlAvTaQIkYbeagvJiOEesc5wvA0CuAmWMkUyFIAVwzMlEujjbtHTmllGfgy9ErWAlwLmvnw3tgE2qirhlb246LmsBUGgAACAASURBVEyUUWTUBW1vM3amZQZK9AtDepBUGPusUmNh84UelHtENHtIjIzIzEo9UGXpTI+IbHA3gc1sG+MUxTysaGQMsfCzWjojDD7/FpLqLalchrOn4hKyxckxqWyMvroo9SF96oR3ttyxhsGlQY3CsvYmU4UrdaesKmiEAVQVXep3UcAIIRakHwsCohIJcd/nwe5aeboZFhmOGyLGNgnbMQG88BGDK8S9aFp1zxVsRa/bWAZmM3NL0aEqcwX/lZyaI6OEntVjKLFuFhlpp9Gj7kIV2s0fAYHFtnZiopzTSx6cUl4kJ6ISYTbaY0m+iSgRJVziQNfEfmZN9GUTRB4eYY5zCTkYZICHrSMvykFM9Znf51aZ8BkzKM4oGc9UgHkrEMCmnQ9XdxIzR9qXX32o+0ZAL9/88N3TNY5jyw3AP/VP/NNO9hf/0s//yq/8H3/hL/17f+yP/2EAv/5b/8/ba27XC0DTI7Pn5RB25OG2iYJqIYMl3POyV7YNjRpe8HjJLbwZZ2R91It0W8E9bGZhnbl24U11S8tj7qSxImlDeDAXctknrEauIwyBQApllFXKnC8aNjU8K/w6OzIziQC+zePE7F2fNoq83W4+DyBFL7W+I59fPF+/953tN37zt37p/3QA/8Afej/GD+A7pVBwmt3iAPA283q5qnbO6xrDRz3F5kdTqNpVW7dicJH2gds8Ls8XInl7e6PIFhJzvL29bWNkkpeary8/RPWpmSxSgJI0z9pzJrvHKdZjZmVOCAQzXgG4EcElA+mMTiki5tpXxExkUhBXJmktNZIISYmyDXY1Yz6EPZoiORHc2SKTwOuUq5eQI7vriM8Chc7kp89Ejt3SV94q8CgQaAgYBRNnuiPjXN6Wnyv9+z/xk2HHvu/lpIOK+WE3/fT68nx9Ot9WoRCRsEzP6mzH2JK4VF3JeYZJR8ThpqoeXsDXpt+pBDD9iAg5xW6slEgPn0u/sDEzBTyJjyVV5swMYxAxFQxzIf0Gtg0gQCOitTzA0+XSbLNYa86AMQYxM40SLwJvL7fL5cKsY2wiPXLypOpCS97Y7USKzSBAiTtyoS9BRB39mVxtZC0ACZYFC4p10NO9YnlIz63lm2ea2crxbBXh2Vrf43jQrdqZN28zQJLIZnBs4+xzumj2qMgAAFGB9JzrgblHD1AL2KMcIpqDGCXyJuo6EgkRAgsznT9VpbabW1HJmKkeUJKevHg6P6h71kyq7vdKyuCt6CfHEe79qEcc+z4GR0kCEmfej8gofF+5Knp6lYyEzyD9bLNVKZyPfsCGI0Szo+76lLVCow6XkXqEWNA+gmVdkQKQ9UYhHlmkFBnuy1qciCzI133plStGRSmASFuDDwgJkYyhqvp2zF6nZ7/gynyO7txnMmEF/fYnE8mEy3YV4kYJTDePTFLdxhifXo9uLO+TQZK1XJ3hviRMuUKjialsK49wB+jogsRclQPeOxDm5EwKhwuNlbjpzMpMHsGJM5kuvLjA0hoHwDICKeBNefDVjw1AvL5Z+JWZWA+DknaVlQFKJUExYtwWag0Z/nbb7VjAyOuFmpcMPy0AmZEWThGhW5/JFpNYopJoCUHR+AYKZJOizr7a3SNm9dWiHGup0KVpygpQBZGMMTLV7MhyCfXWzd29wLF5Bt/wygZOSl9TD4iKABEzKVoyJ5AqZmuu2VjxiFpOZFg6RDqFioSJCZmlm3br4dHi3eCcBESiphsV/NVda5QGmrJWou6loCQaVfqCQpBb8USGBpzcik7oZwvQYuPiWq8XpAOogoeed02J+CJwEpcfhWaFX5MHbw53nuZZVJesngr0c+Z5E1HdJERSjwczqwoxZ9ImG2RNFswDGaB9P5L6QAimGS4hteBeIZsERgYc8dgmuLsQibAKJTDQ5EQzq8V2RhaD/Bz996NFPdCPiFJ78Wc0sSyCSCC3S0Gv1rtpKcSDh14ui1msh0VYgjsqQZmIZU4jvd6mv+wG4PKdZ7lcj0hmTfN6uoaoEK5vfGE8WcycP/i4A+Bxwfsvq+8TEemOrDaXVO1RDWLK0RMRo+T9S8fZMIAIAi5PTwDmrAGQEUlQBKgJ3F7yMIA8iCq5su4hEZnhkdEMBOL9OAC+XC6fPn3qYV8SURoCmPhRAtgfBwbHzHTmBgzzqeCkOAm0p72HGJRhFqrD5tEHjSqxIO7mXiyO/EgBEyflWt1zdnw0U0C66CXQtm01C3x0TtVzBiavscjnY7nzPiulXhEcQWUUrf9tDBmZ5GbHXK2ajNL+RxqR8Ak5jUwKImKq9xaqWjnejgwkuD2uEQ6ioBTQqekpocMYw909nKhUVVK/wRiDeX2GBI+ZHqAVMweoDBYICUSaZ+PUeJ3TL+fdqmVvPHhRWntww7KMpn5+d/U+FCGFI60TxttQWeNb+lY+QnGVHsec7h7JOi7u83Guuca6/PmUs2K/T+dhVpJHMp29dUTUCkxlrD6rdwXR44sW3Lp7pjG2ornnA4kTTGWspKZ/AgjdBrAhG9hT4RcUUPA2ZLe3klg7w47YXz7t+/4UcRkbgONwImFVJr58+eHy4X1eymvHJcKrK2jtjqi4Ej0NPFncTV0iyvYBZjATSBSRQd38BHGEN6NmaXTrxZlzKve2zc8EBCYRJSgsm9NeqIYsZnIsFlElkEmNEsZYdBJSUuVkkEuuNAd4qd+lYqROw8sy+/U7VSEsNdgCgen0i50qAFUtjNxSCGt6hoO4RKWgDE/LTCEp3mE9P+/fvfv6668H9P3lfbkrfdKv/s3/+5//Z/6l//S/+IV/5c/+uX//5/8NAH/iT/7j1w+6Hx9npM1dVEYHXnpEXK/XOf18aNfxkb93Bv97ZYq1iKibW9AaoWiuX9RSvYEdSybDrETRBtrkiCqpm7lVmCiVAqFZeHKZ2ykJxpRVilcD1JtzToeTVFFZKWiGJEeSkIxR1Qqx2Px0HfZH/uj3f+flt3/lb34N4A/+/X/kQj9UlTSVlDTac/ZunWDTqKYadJ6ZmZwnofkuX80s73qJ9cbSbZ3b0SoNL5dLGwHTE4/QzYgwpgsvikHAkaNkZZlRDiOSUN0yEBNhsc8XAOH6tA2wCKizNVe6QVd+mZR5z7cHpachQDHqt8gAdzQMo40tUgmjiIwEJfUWl2f6vcD9/a7kM24oqdvoHx2+ktzJE7XqpDM1FJx83F5rsl8AV7C8HvvY9BnPsVj8g4USSsPzEOJq7dJ7jsnMK7e1Upns3eUqImXrq13ZGEO3kUS34y2otBtIJrKsSFKKLB1LTRDKvZinUh5ZCbGfTcQKLgNyzyDEjNIuCaiN4JSBTgTPnq32ZpVXr3tSLSsn/ASavt6OpDjNEcUg4Ohwk3P9FifKi5lBdqyalSgKx3AS/gkWbm7Fu9lqPiFQ6p+1OFkr9Y/PXd95bpyCxbq/atDCEJaFR7lvBfvhGWPQg/S1TqHi21OcuW8WniAmKl4DLy0pC4GYguh8sNwO4bqC8zS3dwqjKoGrLLgP5bLCLpdR7owkyzxJs2fzbGZn8BlFZiQiK3ynJ2J1l5inO5iIuUZdaUuL95hIBUSGZ4CSlm60cEUMhBs+D8g8LxHKh6C9isokYhEQfSZqWJ1T/bTIJKRnxP0A5wdjPK1yJcyMCSzlweIue5LT02yC5A5YSYpIRFDxWfI+h81y0xFXM0BJmcgg2nSaNzWTSWUTEaLOrXjM++sU0OyB6UMUhQceUtmJkr+tCH4swCwbc0CoG4UwJOCVvHYqmpfIrQW7dK6pG0yDaoKY+S0clKQoSfzh9sSqY0N6MggDgEYNODiZwt3bmcVmlu592Gpz3Kf7Pg93T8Jpa/UqljghLX9wpN1uzPz09BQRt9vtRNd3AfMwqCKiucCQ9IC3jAaY3VECD9IPSqLjIdCh8ENFizr1QStgoCmqVSCJSPq0iHPbdG6Jiq1zDjSfn58j4uXlhYi263Wfx6MuoMKDTvQM3eGAK22dKLmnyI8nz/rr2v9LJJ/t/DIj72SlihVLOB7/JScyRDZR6SlQpLtTZpU654kXEdVc1O5wXyr4R2jOSdNfn0b98Vj5X0ycbt/CeWh4nUh0HG8ArmOjphWcr+di33CXuCxaCo5xvcBjCT57SEMEYkmqkFm7hxgWJYI5wtOj5nr5QPApp8pZnZ7ShvjcjSL1hCw5VRA4uZqL8xKkKicbeFWeFFjMDERA6V7tIzgthYderxxHVH93veJyPVJYrrdvPqFz04IRkrmlXzgFRJUo5BOIAuqfd9O30Bun+IsbbjIf0nxL1BlDmHVknAgPGnph1lozd4pKDUSKkcekzYWlyBThINzJjyvZY9u29+/fPzg6Iz3+v8DL/n9KUUEwMwkF1s4hW7ozZLh7jb3WE0OcvNuUy+AY2aApeCZ1tn07AooBU8P9aqLqsZaUIQU6CyE+ufRDNJdyvx81dIUQUTAVfzwE2+27DACc/NkEbr3wVAr9ZoOc9xkcEQkm0pbslgDKORAURfYmSOkRVkZ9VG+8NoFB+WBaWv1eh7MsslexxUVJZZzm3g5ZVCCicNyGcI+oRUTVrMvUrDxqg08V6wIQCrDDAV/ahc9uOKJ1TUsZ15sPmrGOmJhh3qU4GJ1oFUw0zXQMWlNNrmMxnSIouZb8SaVJiogg6RA1REZYvVrI6kFODhkRl1MXC1IQlCzMquq+JtCNFezl3ZJmeYIcXifMyasPwLPz/IhpgXCcVW/HYR7TAV0I+ukOTBcdOkUA3OIgBlFu28Zvt/oEbi876YXgoaRjw7YdNU+5kjAnBQWpqpzjmCqDIhN5iqXHUDCZB5FAe41AnqLEXF9QVSpU1YAwi1IdICVCMbNNh5Kk9FdjxYuClzRloYC8dmTtoCcC8Pr6qjo8KbNokVqFVILUEUsIvTY/UeesDvX1g9XxF+lFzazgDEEmMta1cl4GdTtO923b8kGjFBTmDuZTRxOI5FLg0Jy3okBvY3t9uRHEjkTIp999A0CX8Uf/8D/kPv+T/+hn/92/8HN/7t/6BQD/2r/+S3/qT/+zz+9kXDdCZlhpr6pwf3p6OuxTEkUPHcpNWm+1t8chIsLP12TN9ViVi9nR10Ar4Dsg+XK5KI/SoKalWwip6HCyGvr0jKMMBOvFv1xG5ZYJ8WBYazLB4RASaJeb7beiyLyFiYyz6bqZwwEWFSXWiOeysw5Byu9+96ff/8E/JL/0y1cAf/vX5tPft33Y3om/Vx7ER9ArAL4YM46baXKLl/vLTTRiuYEIdYlWT3gWVar6euwZUdDEWad35LZtNpfXOqMjM6lo6diaDVld9KVEbEnBYonKk5uZl8PYbEva5nEDwDm2bXgSMjnbUlRp20RCEEQtb6gxumV3cje00Mxjbts1Sxab9ys53cs7n4uslCCGChOiAUOt7wUF/R1XEPmQuLJ+kG9TOSIJlMSVN0ILvDcGIDG3Cx8mNY55m7bvO+soIhyn9848nBneMMsE8Ho7eNNmv8PP0nNNfpNXFkOPoY8MIIWqrbt3DpHKvI0h/dAWypuTiIlnw01iFFYFfLpqgRJyUst/Yo13I+04in+xwnGRS88YcUZO43q5FNXHp5G029DcdZOYez1ujyHE7e5JXsizu/ey8lB91qNYPWEDqZbdgM/J6bmvU1VhUFCuyuFc47nPeGR+d97h3Zd52rcyAWKwuMObR0NMwsQlr+5JBOUJiQx3RN9iQlR0SSYWRmlU6xFhInpkqBPcjUk5nRaqsDaQzFztsi20LzJ7SUOC8wcmphOFQKia1ekwPyoVZFthWPUTmE+hFNKSeBSV1qLIeaTSmANkMrXgIuNHkHdPTygWtaJqBHrwkIf7NjTMTytftZ3u4R7E/GiaS6LliFmd/5JwClZUB5PnKbvrbzyQnXpOqKDcVTGKpZuZ2yTWpeSJqMXYg4xUiEkouLrzBdjOKkrl2I3QNwiL6ighbZrZtl1aU7CsZ5Wfams/R10bV4NanR4laelb9ST3c/m1iJgDcXJAEvBwEIlqwRHqU63jvOlohb0Ip/4bhSi7cEomBkSmHcDcehKR080FFxHyCE/uJ8HdO4VK18h1XJ8qFX2Mgcjq7Y/jsAb/R4lUHxp+iIzIoHrmuerC6HSg7DS05XfgM9zgLDACGW4RS0VeLOf20kq2NiLNM9NKDZRrolSniUg9tEsr4QkkZXIywOdeh1r5z4+GtawAj+TTt7KsNBBhEc7VFzwk4HpkLPoDVYdVqcDRozJSVVa9mdEDnbcayKKj6IL7RriZcXUuGTUPOuzwDI4oXWoNcpkZxRbtX6Aui/smOHw5cJsyTwJKClWeXucMl/OO273SizxVcZ/LgbtaDDgiREacH/dy2RAJk/hqJGtUCpIgnLnRTJrI6caq47LdZsV0bk4WFgoWrhndXY/MrFg3vg4xs0QKYx4382SucPpR9p8lUg4Ag8kWrJiZaWWsVoJ49/dxilDOIPA8bxMmFlVKLk9foYLe7NBUBIlukqiJJzPIMyTNPYRSuHAH83aYXMKO56en+uN7gjzSpoRLWMKeNwXw0WfaIdf35W/Nz2fEjZBbi0/uW6/I4Ou5LfwcsQq/3mbt9QlQkdkaYSpengQSTkWmI1ahWgkf6RGkY2A1lVJocOJa9ndz5z39IdD5cf14DThUFS1yTE+jWOSASEgHCp5TN4USlVgxlStFG+4za1XV/RvXJplIZjhFsAqyxUIR0adBJBHamIdQ1XlMMMUC/HCbHzgzh44O31ipVERkXsZkqGqWQjwJUWaVZlWEJRHz0EENChYRM+ss+gzosu4zEBxlpLboGU2plZlaXVI3VkGtiRzghVkQrsTQJMHGG0megRQRSZRue8kqt21jEIQ3pWNOJgXwfLkeZjXKYZYwT0kAklxjwjJttu4iYciIYOUEhy+hhBdon8BS43ZqcEOq1qyoF9RDtyP3MvVF4FQdZ+a2bap6HLPIJqpKCQLrkGnT82HllYg0P7JkHcri7tHL8LKfWCfcSe3kRID6adOhi+wd0T7JMha2R69c/j1sLtt5EKjEseWfihYjuuDueIx+CpK5oScsesSe4Qk20Dm+fX5+P1Lpu6/7p9+4ffwI4LpdWUeoGBM2hbJV6U9aM28ppUVkyU2nWRIpy1ynsKpum+7HEXOOMWphe4vX6cWRlhPkwyKySVmBitpYlegYgxLztstGLE39CE7LSI8Z9jSeW8jT2uAyMLZHV0iER2lzVppyV4fHcRPiXlp3JGFTJ1gulWRWk6Vwt/Bzj1pVGggnHvxcVugYZmbHUXGqDaB29zkjoKoydF203STOCAQu2wbg9W0Pi23bWPTY96en9wA+3d4oxY7j9mZ//uf+4h//b/8rAH/5P/8vf/Gv/9K//e/8mz/x018NlbfjE5aaqbTiRJ8FQDJIVTn5bF3MLDxVhYmTvEXjicsYQB4+ZxzgXB1gEeA5LGYeLekiZeKZZtMSLT0deqnXLDOIeohu8wiPcNfBKh3knMecvotsnhRZOZC9ngz3Yx5Efh1bhVDO2BMQGUh5e7XLOwA49tsX766vxz7513/6p57/xt++AvjFX/5b3/2Jd1cZNP3qECLReuznbrexqaYSdMmpHHDKmYRSWgEQuQiNeWR6sIQdAcA4mClJbYIoCuKbES8vL9vQTAfFvacCJ/Xcc8nqe7k63YhibJ2/64kIcg/VjWSrnZgqv/mn8AvyKvq84ugoKcEhoOnmSbWFpKylSLXTrZ8PpG4j4cqc0WJ/2DQ7QKmkFHSKw1WrzTjxAndPSpXLD/6U1jqBfp9Qla5CFl8wTpQAJQltUhT62wmQ2FQ3ZXd/XBOFpxPMDFKWEJjZptJ86TUgr1qkX0ZUwmVhud2PsJw0OLnVAwmETSHVoSJyux11/FqGR8hQEmpEaWaA+hKBLIxIyzEuFzErlvEGwGwe85aIbQxbwYY1pgV3LEHLmysgQ5UYMqRQFfaGAL1790ScFCfhpYyEFAG3WcFGSxxDCbeZYV5xPMlUQINGdNWM3uNRXXhmTtVRud+mg4iymJTCVMyQMbZPnz7V80kktRULUpYoy9v+uteBzcxAl3FDxuWimdj3gyIv18qoptvtde20DyIaCw5SjRUXWWmFv2SmCNfRetbxQ7QM6nPOjglXqumGmTHrHe3PSchAEqz4o1WJruCVSO6e/+lyrf7v0UjvGUwYouHT/A4gLAvnRtthc2OdjforUXomItI7CoF6ullynvoVDGHuQ1XHOPv8hLsVU00iY7ZrjytelInmnK1v+mx3leAO91Vm5/pfBOd9ElJ5AfUqtB2gBiXJomR2wK02BEpKwUqsyvdk3+KOteLv/JvFsiq3iCjjUslHIpBa9eLDD4DIMXSIxnKnJa0pG2DZ+R1JvTIjImSlXJXeIfbDeAxdvyyB0i3dSSvRIJcQMs1ThrDK3I+KmgtL3OmPPahJROVlL61PbfKQkSCMTdgnlbpTrnPOHabsAqO0rQhMSfOw9NgyL0Npq5DUaUlcUdMZFSUjQ8flQkSHzftYMDMijFK53ksHoJtsOua02+tbPer9gRMg5SnKw+4bePSArJAQ2wNsJSp2p+TDVfdG1DyFfCkjCjOZbWZJPMDVkzjzHMmiBqdcfczCT+SaxKnI7fXt+fm5vq8KVlMdInq7HXWqWzjFCl5dH4LIcHcRSlAESuPDSkKqqjJHZhORCyyzVpHpKzK5Zn9aPjvisW0A9reDQefm4jGvXUSmu82eZahuFcTjZhDWMkdosyozIszm6dhldnej3Grn0YnFYnZ4THevTq26s5pyL1hMj0LKlF8hCNvTqBKr9PvM0kK/oCL3e3hJYyriFz2K8rSQscmCoFUQDDPAVMlu1UYR7ZwQHofPsJALAWAVcalcCDOrkOwz6/QR3biye2nGROp6PLJUNGXq7FOuNtUdhN0xSAAul6feDKGiq2tRIeOyIVGH7VAH4G+vETku73eHjKvNitzydOP5KnnIQJLSNADH22vqy3W8J9TjQc1S4RHBa0UHAPO4HZki8u7pyeww895DgBhk4fYWxAJAlNKDiCtGF8JXva4RXkNhnTpjLTymzd3zadtUZD6gPSxyznlSTqtjFdUmdPwYWlQyvBCw4c5JpRJfC08jhntlK64dDvj5cvWEhz1dNgDbeDr25uuGlTcF03zbBg2Zc9+IWGS/vdTFb3MKY2wDYbzCxm631+v1GgFekAKpYVmFdAXVfOQ6NuJ8e3klom3bjmWitvDM9DSmZKKa27lPHZd9359YLcqRDRGZx03H0E0zvZrwWRMEUjyE19btHZEeFnARuagAmPssLzsReTwyzDhphpu7r10GrHYsMva9kSVzHsgkWBiU2r8395tlo6QMGdHaziwlESVxCtO+dyGoly3TzAyUZ8xVZgQxgpMSNABMCyYdyjHNp4lISQrNDhBnkkUie30dZb/Wsc85D6tdrvK46AjL/XYb1yGrWY1phNAOJXUA8zj2/bZt23a5lJa3ekXDDCbeGGAKbEtZGpbz9Xa9XlXEm/TugRSWBNwaeU2iQ6USicysrHqqmpaW2Zz19NqJJav7JCLdhEhq8uKZclWi4UCgraRKAssEjy+/OH7KcrsAoLfk4D1zvHt3+c57PA0JB/Dp7e369LSJEDKm9aieaYzNwg/EYcdGUoGXmU7hnIHjOGp+ly5c/UOQtCeWmcESZj4PVd20M7dtTiUemxIjzc/Z02CKoGm209taHWdQNDZuBnHFuJCZOWoC6MSn1NyHEtKqO8rlwr7wtl0ukQGfNS4kBsFrEGVAiWBzDNuPIJ423717l2vS528HiLZxjRmqWkZfSgbT09PlcPv09npt/KeuQKWccdyOuulHf6Lwcb30yve62X5cx+bzQqb/8r/4rwL47lc/9Uu//Nf3j+O3/fXLn3x3vX758vo1ANJ89+HpdrwiQ4TqMTBzdyix1zUvp58WCLLDxvWisgFInznntMMlr0/XT7dPi94n8FAeHEWD68XgkZYEvYrSSJv1fyipWtXZVZS8vZkOJuJ5eMbRLh6SIBYeb7d5ubx7e3urViTNtqsgh2DjgO1vAC6EGQan6+U7gUl8AHj3xHqMp0Mz7MuN/sGf/RkAf+Wv/u+/9pGenp637e1ie9yqKcPL6ycaDsrbHl9++OrTx9eWqkkmbuAAu+oVwP42k1V4Y6HIPcgAXK/4+LYP/s7l+m6fn8bGAPbbKzFE6NPL1x8+vB9je9t3AMK6T3v37stPH3cmfff8XLev2dwGm1kEuZUVefNgEVEOEZNnAXA79tfbrzFPxFd+ePIHAGN7etl/+NV3P7zcXve0Mb6oWy8FyTC/6SYHpFxRUNndRNl8ZljlFx77myiLCJNQxxIhk2KSp7m7qIrI637UKEN1WCR3fNNySfZi/kfaU/hhzFGbVE/k4k22DE2V3S0QY1M79jrTrrrFHiOEuGvs9AR4WpCO6VGj/+v12hlhwkKqS5nq7sILJYj2l5ZXeSRlWoRr5fImcBkA77ZvvI3rqPTZwtMyaCPhtaDmoUdgepy8saoHjn2PsrxtZzQkX7cnTtibQaEroLQhyZSZWaQJEdlUkBTKxzH3BTt0t4FMN8pW3Db8z809I4PjNLaEu7V9M9K06q2kZHi6u3DbKyJSggerXOV2O/biH2semcIjtfYl7i1rZ4A5kZZP21NBVS9PHIF9znHZANqPxRLOoBSu3WcLskpBlkQEPYcLOTap3ByosIgvFzuRbCIlvO5sIIKqkuDwCe57ISI2Encjgqr6QgyUOORpezqOgwg6qBfmmBVuHobBHWKV4WULymxjE7Oa22DJzNf9VifSNi7CxMjX/S0i9PmpHvn9NjP9ctHr8+XlZT5m1V2uGzyIuIfsllmW9WSzRk5a+PV61aEE7NPPjSuUIuNtGjFf3n0AMAYnwQx2WJLDY9tqzETHcVQWFYNyVqbG8fR0YeZ9380LeFcTijm4YLFzP26F5r1sW20ONuJc8FHLkNfrAQAAIABJREFUEJFNRiA9OsFXGL3zrxFb+XRkGLHD/DBEGw/HUIZ0MewhWwteGAnmPIyZRbSqjsV6z0DKipoTlm65I7FooCVK2bbN2/xfYVNG4ZswB67XCyeOw2vUtclmmcfumVzIXs8cTJHtEtqnlYpw7of7FOZiXa1w1nAzZ5OgTd4D4E05FHhN+Rhm12vafAPgLuNyiQkKY8o8bgAcWgwTM7Njji5mSJFulvOo37PUGSCkiBOEpZ5DP4yZN9kynQABHXX8UpSRSGjU5HdZA1KEH7Itai+TmVSruE563u3wflCP3TalTXurYTZDiQcHou/xSOo4UD7lfsV5eplzjGHusrw+lLTpCJ+ko6ASSc1hTpIAX6/P9djHfmSmXocIWeRSU7GS2l5Zb5VUiSQK4HYY84gIXhGbJY0x20nu5vfGum0l4EIx9UTGnPvYNCI9rTzLEdmBLYFxVy1pxa9UVFC9M7fXt+fLFQERtZjztl+//ABg9xkDm14EZMekBsCBZfXZDfErWwwNeTre7JwZlJKIKJVBDKPTMMUeXnMqsIzLBmCWrANuGXl7re8r543BOrYEH9OrnlTdxhBLe9tv1+u1zu7DohBH0110gJJl1N4RTCIjCLINqancKeutOTLViVRfIkFCRqcQxjSOFJAftiUV9IqJzSMT26aqahZh3UQcZmXCMrG4JIApRiT7dBZW8HevFwB7vv3whx9v8Wvb9YPTU04HcMXxxSbv1djnLS31IjQA2De35w/+TrDDoqOckSnwqB+ggxorkJM5GG/ziLBFhSNl7Tib9OenC4C322uCbO6yIqjmbQew6eYxPaXGpDWdFZZxVYRH+BijNOAvr59Y5DIubuYW1+qYlNwd4Z6eWY7gH7cUFW7rLBGNEj/0Mqo3DMSlaF5g9sigZFFHFulkzpx2ZObQTUTK2nAcZmY8tDC5Ea5bhei4wwnwXOJOQAsT2duDTrCvjUYmAaErj+p2uxGnuxd1uY4hL3NDF6Y1auuef7qVEkOGnoS2OhkrUDrzXC8rqGCjmGuVoXzPd3K3+o8LoFXrlqFjjWxtzpmYQBRaFR0OSiRaF8+saBUwCzSZKIT77rQkJYqI4zjKazxOrTjUYGUhqxVHhXKZWWCCPBdcJ5A1eQnH5fL0EF7IzIO0ppJLtFwe7MzOVFtmUHfPZcMpOJl7IpNBc85x6Ty2OSehI/HmjL7kKug3ol4/eVAYt6DdglKqEOQgXgnTp/bvztBeHoL0SPJHyXFjlUu0l9+ytnYqKWUuoWD/ju0f5qxkXAqPaaTj6XvfPSK/fnkDQC83McK75+evvqDLmHbMdlnLPG4hrM2Sz7Y6FwiR6WT2T/fanyhxLb3bu1vz4nwIMFOZhz1SIU5F1UXb7XlGzTnKFEhS9n5pwAolmXlZRotJsR9TKnENBcU719RFJC2YV+uOqPLPO3Vc2r6USSAl9vIzUkvsMuPp+eniF2Y+HhybHdFRAL9OWMh6kBZBrAn9YVFZKiqXapwEtMuE+QzP5RO+XrePHz/Wx7i/7tgB4B/+Y//In/wT/+T/9tf+1//mv/uv/8P/+D/YXz8Rtnpof/j164cv3r3dfnj98Pzx48d6cz+8e/+D3/7B5XJBZJb6q9F76j43ut7218pLvg7dxsUVNEhj6zBpO7gA5hHkAGyt5z2Fg4ryXYvNPJ2f0w7stV64ZmZiquomWv2Mu0OIB1+uWxhkXCKOmhrfXq3Yrpl4HvXmWuxWO7CxyW3/uoHkuSWC5pten7/4MACM6/j4cfzw6fL3fn/g0w8S8+SA/O7Hr7/68P3x/uk3f/M33z1/We/a2+12efZ53JJwvbwHsL/FYU4RMY8vvijRDV7m6xfv3r98tG9u31yfqFrifX97//7d2+vLF198lZkvL7d6wubxykO/+fjDi75z72Qyr72lIyLi4NQ25ICVApE3dpNkAIPze19ePt1+8HK7QWLuCeDdu3fg8cNvvmZRIKO6OSCMRbnWqrfwKvEJcQMGON3TreLlihBGRFGsCUhJSFaUTNu+TuxxLV3vSFHc2aKcD3Gwf2cpB/VMPE75A5AzJhAKYuZYrr1MAziDTqNLgjPhK6mE6b5xKuoBJXjUNkYWzz8ywhLS6VoyhJLYkZw9dCiqaoRPtzhy08u5jWlE9IP84eYHMdeWLA4v8XkTeZiCsCI/Kiu67FbqC/XuCLfDHBAMJq1szgj3SC+Qk8TJ2YukdMo7ptp7WIvI0kin9aLCLVxZiQOSVeKX6Q0eCEqPDmVEquqiwd4tRUWIgUgGZXSKOfmCLzyIv+oQMzPPu9iBpEil0tEt1bswmVG1/byMeHUllCMgHaxSvccRh++T2YdsqnyccxOKzDS3pPatnOg4TkBYqnVpnXBxKoS4gXKUkRRUJRyx5QqPyzyvlfpp59yrflDVMk2s1BuOcFbB0tEEUoZClKQs4VzpmMUyKMvh/8vcu8faul7lfc8Y432/b8611r6cfY59bGMHX7DVhAAlEO7B0CgkCEFatVQtaloKSptIpSitIKrSRr3QhqYJSptEUVuRpqAIQQqEQGMDJkACBkq5lKsFyGBsH5/jc917r7Xm/L73HWP0jzHeb87jlKqq+MP8Bdtm77Xm/L73HZfn+T3Rw8cjxwHwJw1Z67AvtaHfGWu9yLwgBFUhwrmsbbELPtT4EY1JtYR9gLz7ui4A9he7LbFrS7JkwTzPG7HipOloZARG7BSGjBHO6UXjSK8f6p7BwOKcZHZ1lVjmCmikSpvDe7g9dDTGzEw5aiR3137KPYkULQKZWestBCndjd2oyFxLynNUtffYGcOjOs7AToGbm7Yegb4hBepjlOruiXMGmIWY2Dx8PZumnQVTma2t2RG1RZu5AG7ENeTDTtqpdtkpL9ZxfTwEF5ynmSHteNTeSikx+p/r3A2tNXcvLDFmdWhbFmYuqTJOYxURlRDuLTnlZ8gG0TDX3togksZIhJW6GwgFgBRoW0OTbG4DOWnxu+erl3swP0NKcRlBb9t3JCKmqYELMVQuMbe0XleH1bmUItqI9IxWGz4Q556dssOMSnFYU/eem7yL+cKsW1dzTKWYhpazk8xEwlxYNm6nqcO0kXN0L2kGJKezTUlWUxBmSzoGwGeU0NQ5GimPdHr3UFqRI+bLRj6MP2vIsePciZw+B+3qpELB4Fi8Z44D/GTeJO/a1Vo43E9eV4g7idTIpRynraY2wTxcS8GwJCKOWtFy4BDqJjfq1gJpGWWzdm9QEd5SmSL/C24yJkGb871S5BeczhAQqAifAFInbUsAprYb/MTWBtbe0C1we4VKXxvMaq1jRF48Eu+1OwEDJgJwgnsihmTzBMHnMhm8DjyKCMlO1qiL4Z0cwMS4ZKuEhr4C3aEmkQw4SdG+tmZcd6Eicfe2HJQ804w998TxHK+9yZAPE+DmTY2cien65nGstOu0i0PujAwRHXcdVqZ8GEP1pW6ZMuDZNUspVeo5gz3ysQeU5PcTw/H7mKICU4OZiPCrVlJkQ46+5Ql7hqyFRX8ThGuyJ10InBJrcnctzMx0bKtaLwMkdqKmj6OQQEyiNvjG+epmLizOYindvVApUylTBSgESFwLsRBFskEQfcfixIylxDkYdVHr3QEdJ+MmD04SlRHYTiF/I1X2HBFkp1yk03uibk17LVJKJeGtgEBAtBzztEvNWMBTTc1XNwoGZBV2cFd3a2CepqkOcAAbi0jrq5lO03yiyBCKFBBtAw4ngYtmLR6nQHczYi/jkj/52Uic4//k4SqUoIKLiAw7uqtGuGCZauvH3nXDYiWvZXMvE9WJWU7ZsTHPqwwnMLGAWUg0Z6KDjIARUwt2MI2cZ015sBncPAR6ET0Rl1FCi0c3khtWjxfVnU9MKd9IbYCrUkqRqbuZM9e6v7xY790B4Ld+ux6E+d7lnkpZ1zVOIilTKWXITr37dne6cC0Mp4xT5VCcMrkTfBRhRDUc1OzqFi+LL74cl1rrOc5qXBGZsEucDI5hEwVRmaah9VhaRDSBxbbociLmMKZG5JhvoVxE7C5O2AArrganrh6R16eagGLeQQZvqRKEm7eWNyknA59IChER1MyEziZaRZZlBZGQyDaqC91j5C6NuMrKopz2lfjLW2ulSgSkL+0Y9Ierq6t52r/lzZ/07/xb/+4zH3zhH37/d33FV34pgLe87Y3dbg43j3YXd156+fHVxT4UiY8f31zdu9t7J8ugIhHZ7fePHj26uLN/fPNyPBtP3n9SjwaRtR0NbgM7rN45IL6mGLujQiAyhQYoNk1BxERMhYVKSK0AsLD27ijEBVTVe2SFCNOy3jTt5vPl5Z1HjxYA026qVXprVebDze24PEzNjdbrm2cVuLx/B8Bcp+Pjx2C/e2//0tr1cA3gqTsPPvL+F18/v7Xd4Xb78hMX8uj4IoBH1w8fPPVAuxfBnau5rQcAPE937txReVjLfm12c2ixDCEvl9OeSjW70bjUVdy4VnLuu33tUdpZZWai0hY+3N5O8+6JJy4BPH788nwxtbW7tdbb4tl7EJi5zCTdMveAJZRGgK1qXYZjrpZHXQ/dL7hcPHx0AFAfT7vLC3bRBiYBrT2eOpvYiGmG+xwm6MiOAhVisDqzeT/jgzKEndi3W9n8nHqYF8EwVdDvqbK0U9qK8//jgCNGGGaWIkSRcQ5HNPHmZxlXJ5hO5yciwdPdWRIOBc+z0gl2pizZmIUZ7B1EUs5RSJSn28yUIcws4jzUIiTMXNS6mrGPC5dgamWQerfTIM9zjoXG1kcakZCwxLuQ9R6bkZpysAniZFNjkAaxGMWTNJS+bWKWEUEVHZ5LJhTaKaNaXxX4V8vZSCn2qTxylE27xgdF5pVreEncOkhCwadubFv4a5r8uBZqA1JwFq6UGXtucWFFWzn8OHYGvRp+B7hmouygkJ6px4cBHudY79OZmR0ghTo95vK5PvGEyEYACnlyQFSVChEi5ZTiAfHR0Z3/YKl8Z9JTQDiCZcNALbND00S8KpGZ2lFdpNIWzU5SghdJpKrg2IJORlDrqlZrjQtALHM63T1IYSHM2T6EQgn4NG0pgRlpCzlmCgUKM5xUPNawuTu1TKwczHhEqHAM6FOpoata23L34g3YAmZOds6wAJjlpoJOMS69d76YmGtmuYytSqh6PcJ9t+84QuWMFO6kQfwFZCzbxUExCPaaSZ4gNM2cC1NVNwRMhmTjq2TGeWtLWyGc29FkUIYnm9MMyBCQq7s5jzw1ZyGBm5qT56AsVBVS6rRY7+o1ZEeVzfnQjTtPtBf3cPQAWjkW3RVSw0c8lSmk/0GNRAnLmWtXmaSIOGfovZpuo8PWWvjCnNNbN6hwVoqcY2IHr63EN/74uDAHHiUaZJh5vKQEMs3SSKSccujhzOIJZcuAxIRGpa5e3YiTfiOvwnxmqxx09JT8hRmTGNvfSdFBs4SsuKZ3RsytaxcQl5JgDgXSf81E5UTrhIe8v1tX8BYnvEFJ/3nygvvpVE+zWFeY0eDph9kK0cpQBsqmGZk8ssmRK3puaytO6sa1ENGAg+Acc9szozpAQx5vQtrrcMLoZH4jsEUCeQCK8uyKdRAYcDYaxhNirly6qkOF0sFK3bqvQRFnYh4Rp713ZpRSSuGIp2GCiFQU71mhjQDdyoVO8bfjoFXvgPCInB+HgYM40GxRLpjDKKQ0AlBktEmtZrb2Rk6uJqCI8FNjchYzYQSzNaPuyCorjIrwEvmMhspcWJraTGRcoxOcHN57X+vi3lUeh655upx2lyQT6ypkISNYlwWgVTupBxc1T3Wou6+tl6mEKnmwjXooEySFgcxEata7AoyB6AqNOUc3Nyokpdii1s04mYhrkRgsCmeuhI5hekBZ6ONxwDEOaGZ2EIYlGMID1Bvuh8H4JYqZPclWI3piiq0zl4CMFskM+BgbmHWKfQ4k6lEhhtl4o6CqkTPiozINtDEl7sGmOEQYHDBT824+qBbiCY0m5kIDWh18eiJpOmD7kUwpEiiQc0cWZRlJ7rzfSeo/o7QiA0xKJsxoD+V+svdCdSzkIiX+OXjGTJDFPJu1W601zseNPW8doGG0a6pInD47vOua0VbmXIuIFum9txQmuROmeWrtQGOiGjIcTfZIzgyE2dRUW4w1Oay0kdHOYIiHU2VUtHEoxJnlSe+DgLhwESkoS5rHbJ5nZgTmp9YS4ppNwRHszE2XwTBxmliYUtnLDleEp9X8NEwiC2ituSLSiTpvzi5OKUNYHPnEWodtIy1272OCdiojcVqE5mBbGKXUtfd+OJKUJ1/3egDHVl/SF3oRFSkB3R/T3lKKW0fEBA68pSP3WeLD4wpikJH4cCfFip585CCMcMGuy1geuqo6UhFA8S4Ar+6+nOk0FjyDgWfWzMbKYaqe14kRCLCNt3xq6kbmCwhRjoc+yLdvQSAiCnezUAJLKSA6Ho8C2u12G9ViW6bFITGuNEcHg4RFHTwqNnOkvtvdxyQ/WHTpmoYBOCwHqSVUQmY2RXquyOOH108/9fSb3/zm7/uB733PD/7T7/iOHwXwn/3nX/ulX/4lb3z9G27Wj6qxKQXEca533ez25rDfzzFaXdZjraaqBp/2U9ZeZA1GnZyp1mKm6WcpbGrdjMwYVDi8ykKk7mbamUbvkv1fLVW2FnpjU3mAcQbZK8ZqF1dXjx4uL79yfXnxINYAx8Nhmi6chKR0TXUNlSqCXVWp5RjbmG5Mzcwevnh7pPtveO1rANy5+qSfuv6VVz66Prq8eGL3xLG/WHZ7AHeldiUBLcvh7p0nPvrc8wDmi2nprTdv2vaXD3ozANNud7zVxzfX9+5ern0N643U/YvPv3RxeY9Br7x8O9KC9jfXrdIMlIv93W7t+vEBwO3t2h1mVou496jcIx89ZmVOuh5uBsCPQBl/Aw9DbxNbZxHbdap36jQDePnlD72mfsLF7vJwtFKKFc4YYgNRwo8BLclrDGMEiAqE4jDoujKTBwKTi9IYDZzdxD64x+Oew3nPOUIzB7Dt//UCz1IvU7qRyzcR8szYEIfHsI9JwAOPN95NIXdSuFp3B6XJOSNLIeyDZ770HlQLDCQ+E58FK/YyS+86uMsm5LXWyMYyO2WlDQbEKW5gkoJRKYYiLAJBlMxO8M5EERu0mZsZocZPK4AyiyvSJ68AbGkbJ5SxAStdTbmyMLaTLSxyWxroOVPc6QRdyCRRd3EO2enHiGg2PugI2iBNKmHGGeZryiSZ4M0ncnmwlqLtOSsPosIOFcM56nVrP5Kgb121kzsEIOk9o+UBrjV/TdUxy2CUQu6kxArlkX5iZMzcWlPT2LGrqZlXRuu+KXfiSGUncmgOg2hM+X1LfIh/9OJivyxr4MPoLNndzW+Xw1TqJjsdsHxh9rNdJcx6H8jCc9TiNtrbFBxFpBSJ2RFRkgLDtk0gFqqTRORBawkNZUagT9RajCC3zTxRhjgcDof4s1wb5B2ky7IECHn7vXrvqo25hMAS2CZoUcmO1/N0J9KpFByXbCF2IiI38siRMZx0ASdwI8EQ5XFErFHYEMwpMcBFpJTMCiEqIsSiqhuuQkRqndWpEDNzdKvuGnskH3nGmmomNwMTBb5bs6ca17FaRaXRMJcyHZeDrY3gW0dkBC515mk5tBgETxfVZTpc37CJ0BVLIUSJciuwQqEQK+EjPixNhCJSZNNsFjoN1IgpCl2ySP4wU41jZLN0jS+rMg+vU76zQbRl5jbe9BxtRBzNJos7RRGfb2QjAIVD9ouRQ+za3TPaL8mIqQwIrwt7zvqiILPQksfTx2Zr7961zVlAZ3cSCl0X2Ebu1z6IEnFwBV6qaPdu7q11s/i3otHhzHdJ8ZG6QVOqXGsusU5AmbPfMaOpcsiu22Oft5jxq4IOzCMkTupZyBGLEzhwhG6tdRppRJn+BQJHQAEGu2ocruO9tNPogYtvlNPxEVniDlytW4dazNc951SwAMCzV66VzufpVCtHoMUJ32bqzqEiDzFULimhvTeoMXMbxJAYXcXDMGpm3/YBZ/MsdYe5melut4t/a10WsMx1csfa2zYy2LCjUOuI6S6c6yZQ3yIgQC7uuixMvQhr6EbbYqVImdix3TjMVRlm4lMhCOp8cVEArGXqNLXWjssyQXdzTDalN1i0zmcHOMDmPXrZEc6Fzoi8QhEquQ+wuNryS4SN5GIPGbcZuW+zLR8YTdrygz3get1MtQ5rGDMXQIhBZOb4/ctS+X0bcFjXbVqcudW5rqRYHPirpSdjg2GRNxMlWgwUyZ3TUYgqHNGQakZuwh5cDJGqFslLhsg/TzBsjWAF88RSGIikuLmjTyUdZa4BVM4Q1hz7QXQkuImQyAn0ThR8owx3DGsARx/eV1Cmz4ZEhSiCQSxgQtS9u7pbGLUILolEzwgWFtHISAOIaJ6mtizUzg4FcOR9GntfUrvIRKUwW0J9x9qQ41AOAciWzRPkTq4MYTgbbQlJcEgqbHxAxVTjcihD7FpZrDqcOQT6Y0irqqEudSd3WAstmQfi2ALBewI9kELhKKWE431kj6cqOMb9S1vB5Ap3BB44tkwGDw6as9rpFSIzmLmwwE8RJDAnAxvxmLAISYzZYngTJw158OSJY2uVA+IgBIkH/zT+rkRGj9zT8XsRhGuYmHSaJr7YAdgdcAFRIZ9KLyRSQ1SgZm6995XMS5mobNNTRg6/8y1xNXeO4Fp3q/sZQOvL2tfWtAixW90YvtMkzK21vjYeZVxMv7op2QZER1ZnBAKWZQmlQ5lnwFprak24TvsAH5hbBwaPkE/9W3dInoyjBImA8cD4DxyZ578DqPXWUgs3cRlxI7Dtl00aPAxwbGINNdWmtc5xPmqzDa/NMDdjIeunJkFEBiM4U4pMrXsvpQjlUm6/u9ztLm5ubh6+8Ohf+bKv/ILP/cJv/Xv/M4C/9A3f+p53/8SXfPkXPf2mO0+/8cE73v52ANfXj10NsN1UrGv3DuDi8klizHt/fHNz74n7x+MBwM3huKsXrTUna2aPHr1SdgJgJ5UwIkWc4KFYKeKipnCAWlQwPSb5bkwS3LL4dkspRtatmycxnooQwToOt3r//hsOB7pz97URdFfo+uHD5+adtmZMOwBz3T948ikCvfDwGXMLqoNpPy63RPzkU3+glweHKLUOh0946vWPXnjJ+53Xve6N19e/fnN8DoD2Uie5PT7c13I4Pt5fTLEEbkd/7YPXNWDp89XFJQABtzuHRy89322Z5zkW/+peSrl//8l9uX/bfKqXUYau7eb64UeX42MWJaIqlwDe9gmfqJDHx4eH5YVpLjGaDJ55b2BGy1I1Ej16RMwQu0d2rFEtSkXUbPX5yQevB/DRF256f0RFRPZSLxq3uEEc3Zyg0pq7DPU45aY1BB15NLmHA0TdemsJ3TQiAmnEYUaUSi7rzH2bF3/s7OJj/pDszKzCp0QLelXSnmrwiYW4mCWhfwsCIBBAXXv2VHmyWeRx6vjbjcDC4Jhfbzo1jZeXHBtMc1hvMJVKZ8WKCVn8Bz7Eh06Rw6fmxbcpTk4WYkVWppDVIS6bXIJ5pkmbKcMU5GqlkGuJ4bm5xUZAMWycUVS5O8NMc7s7srQ6AntsWykSpXlx2Zpz5tCcYzvKUpudo3naElujwYApCQOajgmHd1f0JMvzJmpIILcDvbXzND7msNb2aDPIvbXG7Pv9nrfELvVz1dspvNAdRJwDLB6Px1Chko2M9lCBhLcBBMcmvbZTNnz2JGoeQ/9SvKvDdUABY/oTg6pAYpmYRXCimVpuUG6XJVY7mbiQqxQ3t2naxYK3yhygiqB+1lp7cxHyPvYucLXO8A3X31pXhMYHZjoeWl+XJSMYg6Gau918BmlUwgSnNItFruQa7W60fiDvzXqPDKtAKNFIeso9XHd09Zge8Iin2ZJGmRE5saciHbm2M7c+Ii2cqYCdgooiAKTKqkZG5m7dEr9K0VxQ7wailKLFxQoiOAl37wlHjx1vc3UnIa4l5MNCYGcDGzJskqRwqbaskG18CA3vMYcLqGxbjWjbmBkKc9QyZYCTM4zCYb25IKTCiR3MqV1IknHo6kut8dUYNzXh/aXR7tiOZjxNBmAuzr7q8diWTiacIe7rbq6TVGcyeBD3RKiUqfeVmUG8JZQJRCDuPs27sLWauUhNHoQH94AySsbhboTTZFO7F5mYQ0Zp0dIT0L1t7PBTkKdDQAH7N9N4zUspFgRIM5I6sBQxMgjGc8vuAO6IDHu4Y2Q5wVMXBWcXGsWnO5ETawZcBatVJf48pGHbJLdM1VtL1Z4P1qyQxStP6VLU3iP8OAVG40kYo974/8OYKJUeobhJxs7TAEC3mMbm5xN5dkHkOQ5nHIdVRThG8BGNmz0/U6ymSxDxAcCaLyG+wMhqCKGGK6pMMdQaG520yZD1mlnUJJAQCGZqUqoIa+8tTIXwkoDMbsG2V9UYf2y3bVQOugU4JbbP1I2ZqEgs0liG8S/+OwNBRJkrTPEFpj/QzN1FSiFJ2RWYiJ3I3NTdg64y1h8SWZBnqahhVAc5k0Z3VghE0L6A3ftqUkfmjoCpg165uQaVbZTvRJDJp9nLji/vxl2xBPltYqOe4RgEU9m217QlZ8OFqIoIyG2L4PBSMrE+hTxqJFRrlRJI13RdlCmwEu6q3LdjUt3dWouJ1bZgNnWMzOB4OgtxI3cnV7CDPg4ZHHFSbFqyjeXjhK6nmLQ0iJq7WncLDaQPo0pcYmQsQnZaP8N6M+9gn6Vu5tsthI0s58ql1rzRE+6NLb3QmWA4HtcqKUk4SbmQ0iiNbFKL7b8wnzxCIjVVDwNkHf/9Ujia0rMCJX4y2mzGDgXGfAuhcIuh7G5d1zDKisjI8Q7ZauKaE2tPORULnftowsk98kwK5T+FUiazNWRXIFJkzHudp7asuQrYuEHwZrpqL7UwIf6tSIYQMAmLlPWw5sUjYtZpS1/PyB+JHD4hNrfQT5InHzjK3BwesQtsAAAgAElEQVTJezTtMflKCIiqqpo7iYhqIutKmaIHzr2NJW6WWUQbmUdqQ67pomRiEmE3fXVQFoIiEetlysAqHyrvLVploDaGgnezV+Tg6MyAdzqP1GhjyHcHl3kvcA4pkO/ny9c8pULYTd0thBgYmW/bzuaU7uZqphnhG22hKZTzEywS1XyHx5sR01PqllITCrQW10nK0GmrtlM4Cs5UKtBh2iJKtXxs2pB1Wghii7ghWozYRdOQr6+LRsUUiZbxjkdWEXU6g/KwCA/oSZUUaXvMy8ixLEs48eZ53qrY4IBse9eghwSMLeYmTFSkSJWNH7atwjZCZ3xcVaqyBp2mlHI4HIK9au53L++89PCVm0eHq/39b/yP/1MAX/j5/9Lf/Nv/w1//b/7Hd/7Jz/oLf/Hrfv5nfgvA00+/ZjeVBw/ud1kPh9tuRwDHx42Zpov7cnG1HJr1pCkv2pspO+139erq7jRF2Wp9WVmqO6GPDrBT1OMEN2ujwY2likkpxDn8pqxdB8aIJBPymLlOquV97/vdb/mWb/3t978U2rGv+Io/8VVf9WXHwytXd656LwC+63ve/VPv/cXbw+Gp1975177yy/7gJ78ZwPFw/eD+U8eFfun/+uiP/NgP/sg/+zkAv/a+D7dl3sn+LZ/w5J/8E5/5zi/8pE//jLcBcO4vvfjMnf2uFPS+rt0BrNe368rv+qF3ffCDL3/gg68UmQHsLuiLv/hzvuDz/tArL39YpC4pcSJ3+off867f+q0Xj8e6n+8DuLjYve5199/5RZ8y78jw8O7duz/6Iz8P4Jd+6f3CV297x5v+6Ge/ed5NMQ/K8PjBAZjmOe9O0gAoBmonT4PWrvY7mPfjo/3uHoCru3OzR9Z2TnNidPONaO4GvvDchPggZYAcptgUzrXOgKmbd28j0jZyZ9ki9OHkAshKMT1wQ0HocDLy/++XKRF41Ocw6+5AEWGBQd34FLaSaUZnrYsTbxoEHQGhjEAIWaR+EoAqUkXM8gcj8yB3RJkrIiEaGmui/EtDUhEiI3ePtTbzaRwDYF3bbreL1WgcmV09puHTri4NDk0aI9RjNsQkIr79vqYhpEmKBMb3rogchTjQKvHmozxRjXwzR/u6rpu6JGLqt5M8xURO4ojl4SnOlQKHlHmZOR/xk8Qm4f8DtxFxX7Fe3lbQcdUys7YT5OljCPzn/qBzMEucmQH8z0w0ZIkSheYkpRTJ6ybkL2QgE/BWTTFVM4NwGe7REM+7I3br5JCoAMNnaYBiC+vl4QKws8wUVd/+923xPpc6TVOt3Bq2/PJzQfiWQJHfAvG57yD6LsWp1RxeUNvC7jZabZDMCeamrS3Mmu+LZ/9AhFJ57E6iRFS1TpRYt91+Wg+ru8/zDFhUHUR0dXUF6yebPTBNxXKPLeqnWSENe046rs9mmd0N6rQFDkdwCWU45zZoYxYXtNY23dMm1qrCRNR6ttYZ/C6IOM+TiUk1JhRbZExoFeHxveSa3dx7GM2Q3+P2w4pIZXGnrn0gDyIhV1791fCyqBNPpRo8hMbdFObiaEeUkmXyzXpU1avdFZHfHDr5Ls4T6E1hqvNMkE5F/YQ4iVZoC1nb8jvOrWQxY81FupRRz5QQbG6p7Sk08BC5O3MhSi1kDOnQ2cxAZ1Ymd4cSiAVbRk+Md0PuoC02OBBmptLNHLqNueLzz9dkiDWEWUi6d+vkPQa2qOHlEylOqm1Y1127elcRAVciPh6Pcd0Qee89EtziC1/XpVLYzYg5zxMiODmRqzVCZs8REQlLKa49jqaR+oztO2VmShBVPEVbvC5GH07MZXvGzoYOcA5pUYDEzAjqRsJ+JopJmbOZhiQ+j2WTKs6EEfASAIH4ns/bn+1LDxHxIPGJEFOh+I7cLDxr8zwfNEJkTZHHYyEJzHBo57ERA2EgmIGYgoEQkdLZhDDXUjGESxjPiY+/IkZpm7Cd8yNNK9B+mq1rcEND59ha62ahIz6/oQozzH0oXZqZwjspMaunOj5Ceuo8qXrTtcXhUycFHZted8gTr3GatrQ1IkGZadp52d8EM5jYjXb7qVTq7aB9BdCbEV1uNQPZtox0JipMhFOobSbVE7lbyDqMKABA8eRtnUXAdCj9i6cluJn1ZqWUbcARcVdwryzkZ64uNQTmjM486h9XA44RPJOSHj+Tb0XLH4StKNzjro2ZSNzTqipUg/BADsmskEbswhxwKWHuASaUgqBLBpvCc6vmjq4eHoe4OwzDtczcdB2xZFREWLhZ4JwsirBEDwyXGg/vMUS0t6lUVe2eWpXellL2acHKfY6TnTg4XddRnhoEIqG6Ow3RM+6k91MBAW1qwoU8dkLp79Buowks2xFA5AzxQpTZS3BrZg4OEpt37ZvYMuIwtjc21eultLa403nysIeXysx8HceQmLurZYs9NnhFigafgZnohKiYpEA20WmOtIw8wLLaeyQ4Mp/oZdv/TNMkEqJBAotZH/2qJNvZT+LtCA0lZhcahUfEXZ2c6okP5FBqEjkxsZwLksMhsp21Z+i53LsPAVmwloLIRiMQssc9NxV3WrUFOWK+vwd8se6ZRrP9uC6FCokpEt3pGXkTgKv8wZq6GjETyIUObQ3OEwmTMEGh47eFe2/OHGFpIpn5MsK94pZKTTUy3svMbK67iNQijdyQeOxTEF7rpOxu8U75pvWNVsQpb0HalmpECo8SM+tjEQr+L5e5ULPRfRm6muR/NITZrUspgMSaNEwE3h0Kg5PE80Ybg1aK2HCOnWbYDg36abLJhElc++3N4erqYo7FkboZ+qpXu7tmdv3wdj10AO/83D/+BZ/zzu//we978Pp7v/nLH/mmb/orAL75v/0rv/G+X3z2uWf+1J/6kje/+RMv7u+CG/p//OxPXd29vH//bnd/5aWHAF73utc+9donRfDw5uGy3GiXY9MQ3VzMO0BAZJz+o+gADARiVwmILCPDh5gLCdMQGEcCG8hJaEvaZiu92+tf86af+Ikf/wff/eE7lwDw+CGE3vs1X/PVt8dHJNjP9wD8n7/wvu/8rt9RxdNPP/fF79TX/LEnATzz3CvO+x/78V/4lr/6D37+519IYhkD2q7l+oXfff5nf+p93/5W/Pt/7l8F8Ge++k/fu/cE281xeUxEEcdw984TH33/S3/tr37nr/4KpCDEnrtLfOiDz37e537yfLFrvbXVAOzuTXfqne///p/4oXd/5OYabc0V0eUdfNf/9l9/zue99UPPfuDeE0/+3M/9JoC//t/902XBp3za/u9/53+5v2BrcYPoXGeTVM3WKfKbrJt3pwKCcyjVhcjW1Tq7Yl/kWl8AMM13Hz60fX1CiEzRmucHLmakqAnCGYYFYma4mymRS4n1HW8taCklI2Atdu+xi/ENsEIAaecBKWB/FaaK3H6v/JSzyWDg/Y14jEKNYmlnMVMkiQfJwWbmhm04GCQ1gTBzKZFtfxZYG1uxrikkZsnLNxNLTl1WWE0DyjhmozIScTkjACLFwckIAWUwGlroboW2bWqWAaH2P5sU02Zy4Tyds6aM8bgnEmWAfpxiRB4ABB8qDDWTGgaLVM1IjWUQ4q7AELw4hfrfY901Pi6ShCbkpZmGGriqFpTzeotBzNy0E7GzB10yo9M8P7RzHbggy6HoQtuyllJKEXe1ZjlKJoKphLf/Yzwy0S94vHQ+Bh8yyuWwwaGrdXeWzeLhALq51LI57U+tdSWGhylIOMEYql01UPq8LMtWDLg7DRaDJr8jl6KxCE2oBBcAN8f0GoymPRkoo33yKP13u52EaCfE4eF4L7VwokZ4jLTMPHQQAzqYK18HQb1Ecxv5YsIsHLkvgEzTFJdgM+3a3YiIZMzNe7eltyhIAbQ0TTsRQUTd+5D8SHzaGUkvmqZcwAZqjZ3US4kuOrftsT/ILZuFKEPilMIQJGBEKtvoCR0eQxx3UgTr4YxNcErkCw8XD57wyUKbT5qUsGRud6vCXdHVg/S3/bmAQqoDk3iSTTW8xiGGyi5a0Joa4GTqaX/2qBAJ3rGad14CBFtASuJMi9TLUrovAHzBVFD3FVzcBD0W72LmDT5JIcbmg4sztrUG8y2CF+ZmCnNXDfR1nELas95gplB2MG9DQxB5+i80gQgOxQmppkUojOfCtEmSz95CPj2f5Czhm6mb+U57tP00eC58CjU/NhBULaYhm9TKCU275Bg80rLiO7WcTwHd4jvwQowRwR48Pncn8Xgctuo6gugdGW2yaq8s0zRp4957KXKKd4mmJhGR2ZdCjYkB6kNSHT4pmeTcoG3BpM/ZxHgx1Yhoba3Wioh6CFcCsYQ2Q037aKM4mH0cYSiDOuQgJkbEUH6MSZDImagtPb+NVJjAkeyTNE0IJCZ6ngRAoSoiI/8hN8oIBh8ThLraZg3uvVvcrEbrwHnGZDc2f0GD3UYkIoKMVR4sFfLKhUGmmXS7AaHi+UygNUHNoNbMXY26UYncSR9zNXfNhkMR8nq2Is2wRi8Duu56C1rmi3p1pTKPMEqDEZdKPCnA0z4M+MuyLDgW6jANAgCLd6dt3LL1kpy0KfHMZor4hhABKBySsb4JN9RuBdU9b5AWUrsAmQknKBPs6V1gGUBJjyAt1UIM1y0Nu7AQCbl1T2vFx9eAY8ut2Ng/GCHt52rbeLcLCzEXhxrYaINthnYvUivicGutlVLmXYne1N362gFMc847NiLU8EwqhmQ0ZHbhXHYDudYa6jBo7wqrLLDoHyRdFFxZyF0o4BcYcXpmZiaTjKkiRMiVp7k+PlxLQqCjNCuUpgcauxR1qHgYrKhQwqN673HpRpNfB7RSVzUzci4sGQAGjTO0lKK6yVI9YIZMDHi3nioYERFWhm8e4Bg2IyFJZpahoUUCTkmufhrulqH981inx9livfXehVBKEZZxKxMpDCgMGqqKqPJEJH6vDPJQiychIsktBgGZ2Ke9K5HP0z56ws36y6X03oeCY8dhGo2hGCc/whQBldPxxnLYmoDYmZzZzE5exMTpeUz6R+TKWfvBzOaa2JyzsptS7yDn5CGDt26QItMca3vMc299XXoR4pIFBIjX42GaC4QdGtuhOLkL0aKtFGbhseoLJK+b9hh6cIxE1Zs18VwV1lKsmXOEaPZtevUxu52PeUmJqLUW/VUpxIzWeyyUxhpNGawAzFsPCH7Ul5OIOIm7bqYzJpg7zJyJ/VULwLhQmadlOYSSrdZIdJfdbhcF1rIsYb6N4uD8K+BQwJ8QxeGRMV31uC6llIgrTk11MAo2472TmUswb0jWSKdTv7i41O5ra9r96aeefvToEYDnn3thnucv+Kwv0qofevZDf/5r/wKAy/LUu7/vx3/lV3/5f/2fvkcE8y6yY/2zPvtT/+J/8o3f9Jf/qy/6418UNrS/9Tf+l8/77M/5I5/16W/6xDc8ePIpFn358fMAXnz83HRx1driBiEPTr5z2K0VZCSlBEUM0r27iSnDKS5Ukdr60lcthUUkUkXMOpGb2bGvLLvdDvAJAGGFXezme7cHuTksTzy5A3A8MjMu9/zi8/boMY4xdNjf/cf/+0//5b/0dz/wW9jt9qsfALzlLffe8tY3vfTSS7/1G8/c3OB3P4hv/ubvBtC0f91/8G8eHt+Wuj+ui8gOwOGg73nPz7zv1/Hg/vzii0uMSCaRd7/rN973Gx9461vuqNIUAUzEF5dPPffc9c0N5rnUOsUQ8+HDV77927//89/5X4Bmx3w8zNHF7GZ84AMHtVkK27oOyByYoxW3ES3sa4+YCydI4SAr0VTK9c1yu+Dqqbu+XAMo035pa3GeL2Zy0raVSaKuyr2LzjLZGjcAmLZxxjZfMDMjQGqpNfHMS/PmjT0wljqmqdlCmxn4/+cWghkWiFBIKbzdoSTcWpczN/Vm8csBX2giNGlt5xAKMlOCgHqkDsRlkWYWZ46bdJyQqZygjkyEGa5st+HT3Hb4Y0LN27xTRHiamCkS0MpgcER9vyzLqisXSk6eINDKHIpoKiOzlvQENAnt92loyyLpZ+zqTeOQ2b4vOlNG1FpOEQkbKYwH4x/gk97wVTwFc3sVNTCAfmpwn0qh8O3biYkTJ1hv7WOQ+9q6mobKeuk676eNO7CdyRsr0c4khMFqNTOps6luPMt5Ku7wbq21Kql0Uyg7p84hfxFJ7gl8hAdHTLicrTqywDDvqi5CLKLNzsEl50VdNAnRSdZagwAaP+3xeIQUOA1pbA62YuSRsQxRCWA8LczMHAG68zRHMHmUHJQW2pw7uMLOWImFRN3qJMtyCEp9gWBLi2CPwf0J2SsZThOFYmtts5puq+PYzEUoXu/JOIgJo7mpOSTnjCF95dzxgsZEa4jsaIS4OU4EuOC5bZxYcpiaiYgPvWHssgIPpr2XuTRdExMWz2REqjEBuNaFmWMw563bGOiXUipzvJX5LhQmInVrpiVUBMTnDiYmEs5WbQum1TNIChWpwr337tZai8FigMO7LnWaD4fjwvEl7maQKTUz2l20vkabM62z93ZcdbUGQp0mALawDVREsPPi5Im6MVr9YbalbbQXkr2gmTXVEOdKib5BNr9YMEE3VB+zE5MUIhPVllEG6USg3luwVwCAciCYmq9ao/g0cxEupQRTrLXkYoyDxc5dZqOYJyINbqgDurpZs95P8ZKesTXMAmZ1RC1xWJq7T9MkOBVp8zzHOHQ02nl6eCZqkQ4o27IsPM3M7MxnQSEnXMg/v5ZO0Y5L6OvPeZDbV2OIY8G6YVmWdN2aC1NrGrmkInLMwCQpNPiDoZABpPKyXktlGovJ8bUWBrXWXyXboe0UTwWKeoMxyGIGIMJSgr+zBo2i9+6WW+08+lQpxbKn06CIeGGHJqZ6o1+XoLT4+YfGzEX4vPg00/y0TgZSFSFiCozIAKloPrJMCh/TgbimlUHukMIc2UCtu5mC4UxuIQ0o7gasprwrKAUWkpmyKto8l/sPbqgaTSkkqV5A4AoqpPmVlVKo1CIQFnSEH7D1zpXJYjyaqFdni41l0gZyLTOYgw53D6Wbtl7naUKJSZAOOEK8C3EgnQur412utdIZA1uY0VOp7pJZ6SJSytR7t3XZwDEfRwOOSSbtqvBSKsGX3uJOLaVAYHBBPZsIMpGrdhdeVQPNLEK9Ww8tuvepEoD9vFfVtvRpqszouu52F9FaiwucYqS48aKmeV7XVaSAS4Somek0TUyldZ3nuS3HeNGnKRETZG4jcEgKkVCQFs0Gb57JlC53+6hLom8UEZn5cDjsdrtlPcQbbpY2q9b6PM9xhtZazcld8+3UPs6YIszaAXMqvKWNkGNd17nu1G1dMi0p9jbrujJP2dlKWdfjcV1LYbgXCRJP7k+0a5A4Qn+sGY6dM4641J1JNWXeFtios4eSWUQkohDUvbDsdjvrLVIq08psVGshombtlO5J5Na79XVdZaPIFKJRPG3FpZuqdg/lgiQtuXsl5rnOYzgqpWwDR3KQErYEX5CUScAcwUshY4Z5WxchLkVaS29kpAzwIFzoafOP1tokZZ4mY9uSMrhyV6h3G8NmUGESYhIiG1UgMycXmomIY9ImF/OhtcUURQzcVCm3MT2WS90DGFEytgbUtO2KdNUwKrsDxEXgZstxScDb5c56a30xU65kTABu14VZBMzCzlXhazsm1bUQMat3G+rfOIbaqq2tc61dGwBlZpFKdVNgDXFvNxALTTwNpxWsqwuvbSXyaftyA3HatJYS98qZS0XMsK5rwM/N7Hg85hLSXHsLx4qqHw5LbKE39Xg6G0uJOiYeue5auRBTOOGbBQMPpZQ6TZUmM9P8DAlS1HXeX8QkKy2yoZSGs9DtzeN5KgCqi6oWcF/tzZ/w9je/7m0Annnmma//899w997Vi8+/8MwzHw5w3Uee+9DDh688frF/0h/41He86VPjl/2Vn/2d977nt59/8Tve8EZ82me+9Q9/2js+7TP+EIDP/8I/qnakuq7t5tH1Kw+evAfgcHxc5nLsh91u54trhs+ymwACyLqkIOvqzgWT7+a5lHJzcxNP8tX+7rIc5lpVl4h4f/nhGrXZnaun1sXX1Q4313fuC4BVy7qglh3zbeX7sIsoxv/23/zu3/0d7OY7qsuf/fe+DMB/9A3/9hvf9OSj65tv+7Z/9Nf/2t+9fjg9frwA+Fv//fd95h/5jM/+7DcdDh9RI5IJwOOH7Z/8k5/pDesqn/ypf/C55z8K4OUXH2rHu37gJ77u67/S6JXg7CzXq8NfeahEuF17HKjHtRvhH7/rp3/mp9/3KZ/+9sNSX36FARyOmCeaLlx431u/uTkCuLq6cFe1xaFmyjxHfLiaXFzebUcQzceDApgqN3tMTL3ZeliTtktU5vvPPPvy695wdTFfCbu4ALi9XsvlrGIOPa4L2TZYBAhlqrXWUgGgr0ut+9hbLIdjsiRRiSQk01RIjGKIyZQakzHTpI/JGttA679XukoI+9KyZKNZBfVuU52OyxGm81xSsWLmcPNTRk+tlSi9WkxuWc0bCA4SJq4S2/jg9XioILTRZrQcAVcxOszKRnXeXTCVMAVomsDBwuRcpazrmteKK4Aq6IxpKvF7RbjgqpnrNE1TDr7NyH2e56UdJ07R3KiQeKo7KRktHNffNO1EpPWcH9Uqqs3NRVgkf1ROmFevtc5zWVeNVV5sCNxd3cysTDOAm5ubue5inDRN5bicPq7N1jFyJZ1T42cE077ONYL3qLWGMq/rKiQZfS1xyXqtdeY5ftmrq6veewRhRiOXLOaR3HFS2oe5mtwr5Zi3pR0m7g4iiHAfrNepCBE1XVtrMfMFU8g2Q4sZkzIRgWJd1yJUS9mWxsx8MV+4+9LW1low/8tUb29vd7XETxufbXQvPJQpeZYSlzItzSLBJCsQjcEcR5ZabKrSl9p6jr/N9/s9gKax5KDz8UR8JqoaWv3KZdAflInW9Vhr6snXpfeupZQiZGbdez7JI/QX7kyDv9Y7ZZZKt0FJaK2BrJi6K22RdhpuVifi1nVtGvrfUiZtq7tL4d77NES1CUfvRkQ1Zu7uQUiQQJ9qSzmtcNnNzq5mccq4+3pcHC4iZuRdg0U5SY0kzlqqm0WvONep9+6qVCTW3wC8KwStqRBD/PzgYebdbkfmy3GdqsQpoce1tTZVMetxte3mSlzcnbc4HYAZqi5V3L1y3UYhIjwVsrbOE4NqLJaoMcx4qqrtpi18cwvgDZC57G71QKUw+3J4DKBwzekRDdJt5Dcx6dq29JyNa5iDvNbj8WaiSYqM71dN590ugNC9dXeXgFDH6KeUVdfh58pw4nk3lVLW9SiM3hbLY89LmZih1kyhzYMDxUUitzvmo5lFKjVa/dRuTCUGttfX16VUgArXrDqYmUtri6FPdY5Pm0UudrOqH5aFyKd5fzzGQUfp7QU2Us+6rpSMW2+thzJwnmcpfHs8cKlOVrJq6vFex1u2HlvCoVhEZJp2seCMWaoYplKjuK4jrFfZe++l1G2cff4gkZRpyh7EXN394uqSwhjVNdwobVlhPu93RHQ4HOKZYZl284WHi8S9DDWfdRWWsOrwWYZDzB0KC0reRIUFZK0t3SJuL+E1quoWjQ/HgWampbKRsRkPUxIxYTxUInIIfSJHCE68uV5rjQNcmNd1LfMcR1AciTowt4McTefLuL5256TkmJl6NPPSzWIO21qLYcmqOrHUGkMM+LLMu9kmMSb2Ip70MiK4gKf9cdXuIUAWg5SrJ5ayV8yrRtoUKpE5dF0r+1RqfGt6OBaioswGopkikzvjC8P6YFIMQC2VzFXbbjctyzHLA0G37u4gCUcJABNelzZNk1mDkSNRGlWmEdvsIctJKUepZKzqMtJwWltiDa+qspHRid0sQqzmaS+9f/wpOJz47CsvaY6NmNgNnTuoP46gdoKdMpwOROxkIGcqzBKIss0J2NkyCYsAYN7NvWWa0UYk2YZq67qSjKaOSrg6q5Tj7W0IdaSw9mbmKDH8awmY7TlkFZAIjXg5c5DIHNvgeEPWdWEiEYov7FRcOmt31XY83qYdl+08WwSgODQBJrC79t7ZzOsmlcQ41stQ3OVkUVXDSbC1f0yllKLa8oCOncnwhzXVoLjkgHNIZXK+0JNa0bvRKVSsjiUMnU+OUveQiPgUV3fz3kfuBnMdeMtQxpRSaOhrgk609fmbzy2ObHPvPcf2wfT2s0yWs/N1O1hog/caQspCsWFIT7IbM5zZU+Ac0tfTMmobt2+8j+3njIPs5nhTJzbolpCat6O7m7FkUlTExKi5Gkxy2SLMgJOAqcTCxONwMVLXmDcTMn/LbHWn3vtuNxXyOte4k28Px9v1sK+7+1eX/fYIYN8dzqj7Vdfr4028X7uLvS19S/9y0u1X673H8V1HIGLqLSHzPLsPkLfBDN79fIIeI9TUZZ594ARfVC2Zc7lXU/JCLJUt7ODj+TxXd/lZSAQsmY4ycgc2qst5hlnAz907FRGeFD0pWewkMu/3XdvJ5ELpAxxsAoALcslqp7w0d1cl5lJKuMVHmxHJkFpK9dUu5h2Ad7zl7fGovO2Nb+MvvES0ZMfbD3zoA8z42q/6s9eH60B7/MD3/NDN9fqLv/BL7/vNX/nJn/mxb//Zd3/uZ/0xAN/5bf+o4/AVf/pLf/033v/2f+HN1zcrgGl/KWIXl7Iux4LU1s6zOHPsQus0paa9tTt37t48vu5dRaaI+JnqRWva2uFKau+9GcJz4V4vL5546sFbnnjQmx+aPwBwefk0COsq7Yjr6yPJJYCf/Mn3/uovPXzi7r2XXjj+4U/5xP/w6/8MgCdf488+/2ul7r76a//lX3/f+//e3/nR+w9eC+D5Zz/6rne/9wve+ece3bzU3e9dPQngvf/sF374PR/e73Dv3r1v+/t/5xu+8RsB/OgP/fx+J+/54Z/91/+NL79/TyLpY95dOqbLyyfNb3XFW9/xJgD7/f5Xf/nXXn4F34GXyuoAACAASURBVPu9P/zJ/+LXCE3rOg0rPvXmh9v+5JPzVHdpBtSjamPmOk+vPLwBYF6n+e6Td96EO/PN7Xr11B0Azz37u0a3u4ku7kn3Dt8BaMv07Ece//aHn+04vul1b7zyJ8gnAILCVJod136Y6SpEpNZ6KXWuEwn1vq6tx1DMrIfvNkXdAJlaoNB9c5La5joh+v3Mcj/btmGe500WpyOnNsvNXOvZyCX01DRtu9CYYILGGAFm1tdWSpkyp3n8eevH3ubdzpniUYyjYV3XYCVMuwnA4XAcqnJxrxuxTLsui6TnfzNUMiWDjWIyXgPuKEIcSqTOWyxFUC1UlbYw+MR1+dpUx5rLLIvOzJsMvGgpItKtq+qyYCNtxwItrlEz6LJufSk7euvbB1BrMYJqaMitjLBJXZdlPdQyQTuPo2OkTtp5VAGNlixTYMgASOhOz8R0IaMII+H5Y5OlgjBH5pQMQtLASzlH+lzaeHWcaTwU6a21yPBznE5jD0OROehVpgBzhZtT0lXzIraAifKyLMwcJf40Teu6avSQ21fjgHllMTrVYNslG25TenWqkFsUGEPgGfmqRAY9x74k4OBEcI8UFRqeSs0GjEwiSsPt1SvE7SPlLL43nc/pcuIRfsdMxYNQnunjHk0cYFLE1q3A8EpUSmGhMlSuS2upB2FalyXpElKJhIjPdZRgciYz69rNQ/b6qkQVZu59DRWJw2BePBYpHmA5NqdBHXJKUJ8PyTNxqmhjCWv5vae6Jr/x1reUn/iZo42P1zziUVs4x48LeAPxJmCF2EFm1gtL90EXMka49qbiqIKZfQXQF9FOIbIqTKgMwHsCj/DqNGJmDgXFFpiyHWJRvuYvCzVDt8HF37KWLFLax54ma29nRE3IpfAYOluoOcbhaSOHsZlRROeUkgG6kTQXHEofdZRbSKq9NRXJOSxyqFfD254PbfdMZpyo2ZpOPcdx7UQyz3uAe9eMRxgZ0oRTCLGIuMmGb4vYGnOFKmDbYz/4GtR7b+vq7nPdbelOdNbex6huWW7JDUyOE63DCKrq6xrPgvspFcgM5JqeDmBI2NI3tx34IXVxNR9vR3x9t7eHWPIThErKH7y7MouU7eiIFz/CoUuZ2vEmJU6ROxD/HGVv4oBIQcpV8p+rKCwwMnclz4zb1EUTwb211NAFJinNv83cfRp3Vpx4cbPEl9taC7aamcdzuh3avWs35zOjTdbkhMRlJ9qPqEgAg1btcapPpUL4CAnMIikDmCBci/V2aGZWQqbVTWjak+yo7Nl3JbnmAZ21QizEBONMKDPmyLBxnJLXoGq1FK5F+6nSFiEhvzncuOdtpc0NXEoh4nVddUQaCZdjBEG4l5oJRG2oV87xPXAQecyhyCgg/dqdmCIpVo/5145X0g2nouXjLEWlGUdwn7paWlnzqmYiZyYGIUZZ5iZpvyU6C0x2M3YapczAmDk4kJmZDzINceyoWsBMWxfLUqWrYgswd2jvzhY3d36SQh7WbSbA2HLGaRR4G5xnmLl762raiATDIKSqAuKpTNO00abCvAimOk0siRFhCQGqqrbQzmXCuQNivMEZ8qp2EM3zPFrW0fVBjVymevJag50gIhRZAuoAamHrCgIJg8h636pDc41l0WbiVZi4GzlRsW1/CCrERDCFO+Z5v7WdvXfrjZlFStzZtXLv1lqjV9uPtXUPFZRT+qmMuIgzBtNufAJxs4LUklHKAjJSl+1t2aKV8lBMTDG2gLqhCtcWdWSSNuJY6ZSo4U1tdQp8IoquwIyoWcOAsYHYV3cnJmHORYAzbeM6Hw4+GNio+yA+xRzBMghPRorSVrj838y9e5B22VXe96y19j7nvN39XUcjzYyEhURkJCQBEiCQBbEIIExAGCMoVFA4cexcIIVxsKsSIC4bDKYcYwdVQhwncmJXYRID4eIIkBEQS5FByBZXSWiEmNFtNLdvvlt3v+97zt5rrfyx9j79zsg4rvwTzV9TM9/0dL99zt7r8jy/R5jd1Y0giJkoWMxA5iN4vyzbcgrAUnKiPGZx0DJviAHsPvHY7SefunzPlePnPfvy0fEZKoBdKeI+khE73FZ1pbkzc63GzCBZWW4AEpNIspjIBLSSIqbugs+CNcjDKX6N8UobXCQ7UQ5zdTCrzY0MFADDpqZmR7IWakJEDXywpkV3M/zTLZcUo4rYvJG01VbKqb8KIGZ1r6WAYe7S2wkzq1XdSUBhfI24Zq9hJ17T+NzgtpRVSdTleMbijKYQWvZn8fta5jrP85hzvpH7Jlmfe+99Z7vzsisTTSkEICbPvfePPetPPudrvurf/w9v/wfv+Be//Gn3vhDA+373fTIeffzhp37/9z788pe9UgYHcPv0pnmdpny0uUxpu/gMYF7uMqeicCetTnEyM9248WSWxCwt0RPY7/eBkXMndUgCYQCwLP6ef/Xe7/+rP3Tfc6Fc72wHAB/84BPgjVOKsYLwAOD33vvBZUGCAPPnvPIFR5f2AO7efXyYhrPzW8cnl1/96pf/w7//f+125wDSgN/8rQdnnXZlKLVMewfwll94+zji/BTPf8G9L3rJ1Rd95nUAv/rWKnzp3b9+67ff8+Gv/4YveOSxBwGkPGndn52dlQIMeNFLPh3AV3/NV3znd3yPL/jJn3rLt/7517/gBZ8RuKw4FTQeVJeQ4KXsjBr7aq9p2lwDcP3K8975rt/5H37pp3/3dx584Qs+87Vf8loAr37NZ3Pa3zz/xPHxqDje7y4DePwmP/Kxm9eu3bPZ7OBP6TxtpksAZEzbWmeUPI7JmSEAaEjcg7AJIi12tBKMHbFYi3sniNScQ1Dmju4vaIGs8kmJKd3/4X0A90cPMj55RBJUsHkumzErmvQJnbmQUpP4tgtEnMkPv1oA28NSyyDii0hXYoupTeyXurRV2DT81SvRJhI4ArdUAqYCS5w92NFLW9ELiwvUChOEob0zD9+HGzlsWZZpM/TY1GFZaiLOKamuc3aBk8LFiNumDim34c4qSbNuXmMH9ysUccCaE8HVyBskgogNcGIiYXbt6gN266GwnaVFmJdZRDix2zqrtdiEi3CxkpOEsgzexl4ppb6VAYMkIlAOeHUtuqJ/j709MPIWaREPWBu39rlMr6FW1x7M1FSduRlIvckTCeRtvAx1kvb7pcOhAxOIL6gcHXFJLTctsdUgA4QkiKvBwEQSp/G+LGjfqqR+WVhVU5fEqAbtgbYtmO2Cq7rGczp3C4RTA5MnEUnNbXMxKwxtSyO9WotnjguNQaZq6wPTINPmajXnVuFclKHAWmDk5gaKlGdftQMIfbEzkfVsmbCWtLcnpQT916wWY8ZttRqY2TOnYZyoW4oiKqUNy/oqCNQgi0Q97M8sC8fgiR1D526yc6JEYBhp1UgNSyxIKWw+tprIYGY6bcaG5DwAvQk3Pf+QcwwBYzaqqvOsa6as9VasLbRtbX5aSv1FhRf4dapELkTJQlQvYgCZkiEBA+vCAOqeiwtcCARratbIfgrOwGGOctAuQztzOCmLv5Z57pMLjx8rQiVCI9aE1ZyJCBouv9Tt5AYzMpfECjuE+7o7yKQPofqiC0yJvPMBoQHaY2a7kJZgDIF5KTlL6DIMfjxu9vtFKHl/QVQtMlaZhSXFU1dNrUVjilUrRUPNBGaLddPBgCOlFEd+IkZKpTY5LQkJcadutrRgZoaFJ4rYGzimdmhnn6NR9PAMNzTT4hosBSct1iD33CKE3TUyrY42m4aH7ezfeDtqrXH6SE5EtNQaG8QVe8+ccrMkNHePQhXWNV894hpEnGqtDlrHndRiEh1MiUVdF40BB6WUgucHR2pyD25BS8RQc/RM2sbCIxHJyOuAgyg0xYUZHTvYR73miSX+u8TiioARxpwltnSqOpdlmo7WrV44yJrIMURkId1iERZPrKXCW4raxFKVfDFndkvUMsjZjDmlogCPTcGnzDIunh2DUAr1mVuTi8Zpqa4rY5EyK6iaKbXltBOzaR8pqnXZvsGJYATpDsFSCltYGmXu6ZOxLrX9PoahDZcDhBe1yRi6ss8AZhdK8SB5JxkzGh4459yb9DbrJ2Y4OKdPuQFH8BOJ2st5Ybvt0SPN3BtpkYSgalUzonqQfc1NQbosMc6EM7OLUIQ2EaUQYp2f72NBcXFI9SFlErGD+uAwtfhocxIC/qXqOOUhiVqpnTTPFIYLUVVdZm8JfOAkI0HNvKoRQpEYY07zCqQexoE+Jmxsi+DWmnrPTw7aCMclrqUQMZHE9qzx5ggECqxdwDsOzXLMFPf9oVEt+NhRXg+cSBrAu5pFcxq/AfUWT3UAuGshHepuZOuP0H99F4n0YbRuE6ioD0xD2uRO7qlDQbxLxpQkdmtYX7YLF1xfWJlZVEskIE7S3go9jMY4fMC8W1PIer4dwgaLpSpT0JIQ/nNnN6tOZi3vOnceslE3zoYIdt0U1bq4x3UybDYb18pEfRzaa6B2OdAzfH1KYHDBukRtWxP3mqhBEDlLEl6WfRBg4wnvMRC67HdjzpIZwK7MpdZxnCYn3s3nn3gcwPbmnd2dO9ns+MoJH+WU2+qpLvsirctInqiD2WKgbgbVJpmJrh6OpWjOuQXUwZ4WtuJtZLBmocfnrjHkdo+NbqOy9d0N6I/szdb0tUMIyBqB1FemY1ym1Z/WF8YAEsBSG/oujQnkVSvsokx3d2optVjFJq2UFFF92n6DWarVIBUycw8Pc2YMLOe77bjZRAPpkDGnk+nyMAzbs7OjPAIYxrS9ezqMmcVFSFnCZbM7vVtrPTvdH59MX/na193d3wbwNV/+p8+X83/5m+/67374Lb/9mw/+V9/7VwB8xgtfDtAjj/3hzTtPHR+XloedxktXrjz5xK2TS5dzznfu3AFw6cplEbHa3KS99qrTNAUPxZwWhS0FwLi5/MjHn/ibP/g/pQGzoUo/4Oly7WRvcwHwxJO3awFPDML161PQOh5/6pzNS92JlOc+cL1xJYG6x3vf+/CTN+p9z33Jxz/+Bw/+waMA3vH234236lVf9Dmw3Zf+e38CwD968y8nGYTwE//kF1/3Va8SOoqbb5B6/fp15ltWMS+nAL769V/6d/7bzUf+cPfEo/jZn/5n3/3d3zuNR3EkLYudXEGSgZw7LpeNjAluhDRomQD87b/7P/+DN7/l4YcwJOT80b/3o28D8B1/6Wu/47u+4ejKPbdPH7tyz311ex3Ao4/e2Uz5uQ8cfdrziJbd+e07I64CkOOBrZL5JFnnVuB2n7JFURgxQ1kiPjxyDRqxzJ3CgOBaa9XwJnZvBx0+588IYPo3TzeeEdh0GC5A7lqL5QvaxTAMcdOpyrrDBIP8IuJ+dRR/siCuJRwN2QErNbqKVSsxjGN4GP1CiWkpJU5JVZdubRCROi/Fiqs1khU0zrQwMoRfHUQMUlVHE6RHiUwkVqqakQxDZrPS5t5J2NrV1nf+Hkq0Eg1hz2+SnGwuiSWl1PXzlXo6wzN45+EgbXUCSYg94wpoS0h4+NiDwcEiYLcSX9YHSUPO5krmQxJrvEROOddqIrzMxS+iUhqiQUT6TqxenIHwQzbkxYJ6/bSpXaU55/jtt0Uuk5XG5FpbGhFW93meq1+oZp5xdbYNuVNwQ5uis3cCCochi1hXHYMpQlsaekAVwH7ep5TGlCOXvaPNjUjC1eDo+QgNTMAi1IkOgUVgR/inxKUJTKhBMQKLe6GvbPQZphUyHV/FvT0MfRLBTrm/bLEEComTRgz8IYCgbeqpsfA7O4fd+7WNFvKaIkjPWWHqPuSMoPO6w7RqYef1Dd1sNtVQSmGhnHMIM0rR6J3crNba1ipJWCKmBymLlwYuTT1NMZhu7bSPHBXiWGG3e5Z8/ft1A9QI632o1ImnHrqIRGxmzKLSQw+DrFGVxPqeydVDIVmjIlyrCGqUgibXDQsduyucIQMyADEBvKi6WtUC8soAMBMExDSwztVqbLwGykb/mkQhVaWDwuBpqUNkKUnXbDYWYghGnwG+aaL3lS6JcIQFWZaiGekrLuqv/yq5orA8+AU3FiQkwuCY0q5vLlbZb8DLG7APERHt6CFWa6lT3cecAgfmbillIiqlRnJzk0a7w/kZNVLofeCcUhKmqLfUalBVqjqsNVmZhSEX3aP14aa6EThJnBsRp3qcJnID3ExAtvoFmNOyLD3evuuPiMOvnZO4l3WqWGp19ywHvaS5w+O1Z+ZGmSEEdIbMldZoFQ/LfNNGUa/6vIXiuTtnDthcII3iD8Davs7gpiFqAl9IrVXhtqLstMczE7fPVm1Vi0Sf0kmFrZaNDzCepdVQ2RvVbHCzVsCLROJVMvTlXojTKF5TjwYBgJLGFWMRW+IIAoWCS5N2C+UxblwtWhdNx5OXSpKrFwAFJHlUCIzIK1GO08Ci5Ugcke0a8w4mUDLyxczRQjckAp7ctCwGCow6EQNWm6mCeoK7kXU/zkXIAMUAy92NsLoUg2LTLpqD6ya+Qk7jBWTUy2pHCFBFkBmcwOxwhrPBP+UGHIkzE1MbihNaejjAjfHZ2oz4yVMmMEPdQzfoAFJmITazOteiekGYd45xtLqtGMicc20GMUevC6pbLYuYtMM4UJpAzgEwJBqnJijVAmdVr9VUQwLZhHgOt+DGujc0l+nR0ZGqFq1MlFN8Y0N0Hefn51EBtCWVxnLPa63eAAE1ZU6JQ5nPLNq+rJMzQ5JgHaJHeE/REjfQmpmiEadgVqk5s4XZPQ5T1X4fVLfY2FStxQ3CTa5caxz8qu4H+h8RZshcFzCBm1ylWkT1IBx0XcfLkhNlERE1W5ZgczBBoqN2XzdOYUZ1q8pEkmJQGvRdiyljlJzr/CYCoJ8ZkUttT9CuarNqlVlawWJr5+BsxOZ9oIkOydfAJoen9wLkZiaS11C+NKRaq8FIiJy03d9VmFDJ1c1bz736dd0xxIy836ZCzEzFPH7jKcPJoAxHKD5aUr2xurmxk7m66h6IVGpoWdgB96QKYGPIhny+X05vz0/dOX/8KQATySWSXKre3jKdTBIKuri+OaQxh24ad5ec3LzxSdsUitXMzHPmFvQA987LY1sjfvSidGIikDRqVzj2axe09Jhw5oBfthnKOqxb1zJ9gS2U4E4MYabVqZTIqzsTnMwsZr3qKi4cFrNDTipTw/r2XjEAs5mzULrg2oozOQncoL0njMD5PExROotIDUW3qbumxEdHgwgi6F2E3XW/XRg+DUP8XNvtuYgIHGznZ6f33HMPgLOzu/td3ZwcX9mMy7ID+0QDgJTzNBy/8rNe/Z3/Wfnf/smPv/7L/1MAr/3Sz37FKz77gfue/fLPeeH9z752+/YnAOx287LP43D57PbMWWslADeeuHnvvfec7fZEdLyZdtsojIoq5m05uTQebS7lhPncACyoGxmuXcLdsx0TgjC77AGucBMBk6gJgKUQPMJwwKI5REtiaeSx5FJ2hEqOCDEBp9Nz/cCHnjhdLl298pyf+bmfBXDjhlrl+x+49Kde9xWJ0+d97hcAeN79933owU8cHedfe+f7f/e3PvzSl90LYLc8Pu9uJ3GrkcDqAO551vTGb/nqv/XXfmo8wk/8+M/85e/8nmtXLgHIg5S9jjImEmIfxhRvk1Zblip8kofLv/Az7wTwA9/3lpQxbVB2EG7SpDf9yD91Of/L3/3nC989m9ODD90B8PBHnvzsz3v+pZNbG3bJR3ucbPe3AAx5M2zGI2RfbMOplOaSJZIkg7Co6lIWAGkag65vCpHUrJfMiYkFaNs5PkDkupty6xvxSXMN/qPoG/+vYw5J7GqmGviocZBlsbKUWpyZe3YgP4OOuRKCHWaH7j9QRNypKjHy1AKP1TR4aYI8DANJ321WWwc3oVkIPYFaGfMwTEPUQPv9fphGwIjSsiwx4BinKf5DkexeU0rxQx+NR/O8C+b8hRa9p3oToB2aQ+4CkLCYrAtqjyFLoiQkDO5i/cYyJ55dicgbmq+pNiL8Zghjl5CrMhEaGqWFjk2baT/PRZeccytPrdS6ROsUW8/Vdxf6EbKDhLIu2ejGv9YWMjciLGdv6gMPMTYMptpx/T19xslTFJihlYtPgp0SSLDGojFB3Yu5mscugVkcFpyLw71i1J8BSzJvK801FEPdajHufY4wq1YiAVMc4dN4FE9QKeq1p8VzE0gy4MTtHg+1JDszl6Lm2lDuaz/eBkCh7OPVOrrWPGY2d+Vz35GBmQ1UatXAQvkaKF7XEJzIPwl9irl55LkwIbSNquihM07NSdc8CzFI6jJPOMfLRCBTOFlwUsk9MSViONaENGb22AORqWoXxXvV2tLZuY2TmlXWg/PZbT4U0AsSoZylqmsY0VtydbNvRJ3Z3BBM5I7UxzdEIDrbnieOXPauVTZH9VLL6hNfqX5EFOudGBoyJSev1axY7eiZlWIsIA9EbHDRWYg8FhJNwQHUKOidDFDiKgJglzg5b8jJWa35pIkp80XKXuvY41/nIHk10KCwOLuZkflBFLSpwRlOxZzMbBxzi57Vyk2v24Y+qsokESUPtLV5FyBIOw+645hXJwMfxEHEg+Oqqn7gJAoqUEo0z3OUTCnzfr8fcuojJ2vPY4QzQnfzHB+iCDuThydf0jAMQej0iOFZk1JDf2FFS3TpTlj3qRHQQIk5nNpA2OsB80FSYI9ljS9AU3CYN6naflk40NQWxgRBP3vRmJfcDGJEcBIIHFpafO5qejIzSjSmHEm3S6dit3/bZFzirm0aZS1gTKPOD7Ef3CGNPuFmcCcYGozGGUQMhZmjxdbkFoBgcANzyiusQNX6ewnnPmaiYLAdglbjKuEDmnJw0KEWp7qA4m+iB9mXJlWoVUtwTIREskfKDDXbjlGvpHGxZnA1Z4lIcTgHTBCAJFEjcIJMhXL4f1zE2bMlJQJ4jotpzLTJnIQZc6ki8f8iZpCIZzG3WtEvFgbDzIopsSek0OpJy11WczS3FHNzAAkvtUSDm1IioxbOuDmeY68AV7dhGPb7PQjzPNOFzbx396t10dwdByHoB0HFsZuMWKN2hQWTx83/CPHr/78DjhYz2RJQQN2gBeKUyEIw1jN+GSTMZrY5mmrTQaAUgqRwe+Zsy35pW0R3NefGz2/OKxmyLbUUjfnfik4IH37OWWhlHFinm5Syb4jQLFLLXJaFBCKCppPMtaeWpjQQeVQVpcx1KWsU32oIdNfwgq4qrCas1cqczOpFlWNCJA4QWUTHxVywZQubt8IAF6GboW9qM5pGxU/uIU7mw1EpOwyUOGa6LXN4tWf3btOYWwSZ42mo23B8rQYTi/OjKwXXdVBPZeeLzJGQLzJHH2gtpK2NxvnpIQLxudWq5IhZU6+Pw/Dhbm1VyF116Qd/dRutMzznxGiRAVAL4xbHhMRtZYPBqprnPB6OHrvc8WJ7toZ+DcNwaBesVbMTQNV6ailxq7ZVleA9B46IhFtUbgqBEiqY4MSUQOwWmTyosFqXlDEMk1nVed/EXcRENI7jvN9KIQBHOcN9d/vW6See3D156+p4BICrbUuZ755hHE/GnDZHAGrZ58RM5ESJJfZfbSjBSauvaL0eqxYhC2TUVvTk5F6ftippM2h6RqPVvqxbR5Gs8hxXJbPIgW4qrTCXEdhB7NbygMi8F9wisk5AWhZDV3RTp7xISlqM2Ieca0hAa9E4ujm7EboUmQHyeMabbxZewwRrVsOVvAYOMiczHGDMntZMRnfXmXym0LqUnPO83wLYTBMJbt166sqVK9evXosO4WgzXTpOd89OK2pweTebCcDt26eXr99z3/Xxz33zf/LvftGX/+Lbfh7AB973vh/5wR/72te/5nn3PvDD/833fMuf/UYAl69d/8hDj3zRa74YbrXOKU8A7p4//vhjj1y+fCyJavHgK5+dneUs7iSSl6XOM5BDIUyv+cIv/Bt/9btOdx9D0jsLA/iRH/1ffv3X3uuLiWF3fh5T/MtXTlhQyiyMG0+e3rwTVNq83ykhabEbT9xKjIhRHKfja/ddeu/7P/rQx+2Vn/uiX3zrOwFs7wA0weiDH/zQhz/6B0wZwHPuve9DH/y4Kk7v4i0/947PfMmfBXD10r3wfOvGU0RIo2zP9wDu3Hnsy7/s1W/+0Z86vYOHPuS/8rZfCwVH2WvOSRXMXMq8blslkaqwDOdn9f/4ybcCWGYI0bJnN9nvTVITf/3YP/qVb/qWb37+S17x/o88+YkndwCe/cCz778f165VnW8Jro3j1TAKSXZ4FVO4k3DmtppYaeYkFD+XJAJl1YqWZNnCBYip4Q+IRDhqBes6gRWl/EkWFf+3IXQ8449FNdCwi1a4ubcgInH9HaaTHhJw1nfNCTCPDOWYWXAPSYl/yB10Xc3MLTnKfj+OYx5S4zRp4NL0YrArkpNoiValgRU9ZYJb/zbiBhmHwdzHlIsF/y8CAjANmSESRg264C4xs6KRerpXzuLFDHVDo5yCYDZKsv4XgEHSmlQS1g/ulpz2lcJ22kUogY1SNTWLlBwdcq0VZMIiIuy2JoSGdJ/DF9PnKYTIvfZBUvU1fORw/0yttY4NBtEqsYkc7mEYqinUazOlNmmiJIbp00wuF/0ZVtxGjyEkGXK84+QQFqj5mmrXnyJ3F2H3BG2Bwc5kbiG3dPeQ50hKm81mab90HAzFrKoGcqud/6Zuxik1Rxesh022bWob9PRkX1dfRRlte8Fu6ubKiUTymofdunqImTVpYSsXfFkKy5qYQ3GDxP8ymxzqlQJ8JpwCZq+2WBfGrlde14+4gaXVEVA4WWvZ1dRgZZ4BkOu4Oc45qxYYRQ79fr9fajxsvCxLhHZOR5tlO8d45SKqgymk/iS0JpuC2dWImABXY/DTEnxaYaMrLLx5+8N/ROgsVZ2mgaMkad5nclgIHgjQWluRFhuReAiZAm1uxOhhcgRJXVgdxBtvKGxuIy1iJ4s1NWvjdhd3l5AsTcLkQwEwyz5VKDshtAAAIABJREFUPwr1EGXJAsCqEeiQDoOLROpW+634iT6aMfVKDbwskohAkBQDjoPyNUYKDOkoHMTLziLcNc0gdgfMSnjercXYh4ctE0eDzl2O1AQFIrKC801b6RjpD91LwqXOoXhS6/q3NhMiAc21jtMQfoc1NihLXjuLlWXQa1U6NGGZGcMOjnpThQhzStq0ch6RhaFfW5YlnC95GIppKaW6ehcjcMTttnmDd8C8EUlAbai7m0EQSe7KXA891+1vQAF5QZ+Rg0hSAtGyfgYScL4QE6xRd01O0aQxdhG9hGCZCJW6j26ZQRoR7u6cctsocFpNi3KRK6wEA1LsTd16tgqCA2kpSY7nQBhm3M3pQhRNGaQxpC5KwZg9tR3tRYRwXB8pj3vfk0ijGZpbc/CEYETXypaZrUukY4+1E6mSQUkp75z2MWiXMSf2qinl2X2Jd3walyQGdy3iluJ+JEZqri0L8EZP/0Qgmc0EPHTYj2pJxE7kposuAGBC5GCknKqVOE9yEhhByeEpJ222ADUzzgmFhajUymvIWtgT+hC2Y246OKnSIVmDiCBEPRMjUeKc3KnU+gyu7afMgINSqSX8hORkBHBz+BOYKUmorlrKKcXHISLqNfxF7upac87MeXXWsRBWNRMTQK2AqLXnvTVJ5EqyBKxvkg+Ejg4zzLMFkYESxdKFwcIt5NV7FJ0zEnPqz6pqmud5zAMi6mzF/8LMbDNOzDyXGL5WeGLmnLKZoN3TNac0pFyqmRGEIwQ9SVtbtYdjZXCYU9v91xX/3m5Ho3WX4v0JjrlCTElTklgWidCa9tPcWaAY9/a5AMyNjLQ6iRg4TK5uZOGjMVO1aRr6Nh5mtdTqniRxV7Gyt/2JHaTcGWDUUzn6PMhCL+fN0dfkpk2p9fRsIepxA1HKXDhBiGPK423+29I+UgQLelOIETwlUSLz6q5pEFzQJZxISJqWrd1BUGY2rwSJn6ubp+hwp2SZA02vqkGtX405oeMSFkiKEgpQQBDuZZD2Hy2W5kwCNvQCIjMxQ9lkyFMYzovqEzd3jz6Wz+ajNFIwBZ0Sy6x647HH91qeIwOA6WSal/3S0RdOqC1DxCVRn43ywVQOzCmlRJAIRfOAHnvQ0NoCg8ABYbkABxzIxpg5EXOPr3c1I3I3ivRve9ra+QIe1iitkYzdKNytC/IUAc+Ao6+gW9ZArWa0skVK0VCP16UECSzmlTAnB7mzR0g5zLW2zG5lSQfZsSoAc1L3qq3gS5JD2hItaFrxH5JPTqa6lFIq9e2uzuXk6FiICbh54ykAwzS6BcYWDGJONjuATTran+7zuHni4zeuHF37L77tuwDI5Uvv+uVf3J7fLeec/f7j4Y8D+LVffffffdObH3jgv3/l57/i87/gc176sj8O4PKVCcvxJNdq3e/ns3EUAIQ8jUfz9o7qbFZBSCMDKGenzLvP/8KXEN+LrFWOAfz0L/zUO9++DAP8HKqVZAHw4pe+QCRoSfk9v/Hh89MNgJPrL3z0kYevXLlycnzvb73n/V5x+fpVAE8+9fBLX/YFL/+cVz1x62M/8qY3P/yBcwCQK+LjE48/8Re//fuJEELHFhxBpopf+qV3/Ud/4VsB5OfwmHie52nEUlxLzHbt5S970etf/6f+8f/61gS8+X/88atXr62Q47oUYtTaeElVyzhwSgJPTzxx+q7feATAyTHN86Uhb2qtgFU9BzAMvr1jf/D7d+/59Ff8/gce1nQdwGe8+D7i91k53chkZZ+m02HaASg2mFKGMmzelgh4ziQKL0uxCM9L0tO1EglVU9O2+3LA3BQKskhZRVuFVXdiTk1o9rQZB0cul3zS1ONQx3GIQH6GmsPqwuRCHGu9Zb8TkSxNjN1iXJgjFnbNCo26JFjeRhCixrghDrmstcN96f56J2FitlrNrIeRWdAfosoPD5caMUtK7Gp1WfI4ARinrO5ai1oholiIEaEsyim5LpKSFo0es8wKsKpFzFXHcvMFPkAuZhNBu4yrsOV8E5mqEUnMbZv4vNkqa63Ocjj6iY28gtw1dLyJCRZbAHMo90Du8/PtMI0NsFX7HUpG7Fw9p9zG6JEtqSqcqqmwiNI6Q+HYfTPFvsGa6N3WG7DLfbTWGlced4rgSq9wCmD2KoVTYvJGV+05L+oXU5OmxLSYpSTiPv6Py8DMfFlK42qZdmhhqKadHc1QyUwEVZWciDiq+arF3VMwOEg6rbxpXw3hIl0bsKf5EC+2HdSFt5/0kK9CVACL1pyzWSDeJVrrWtUckjLcU+bgs9Rq636oJwFf7BW9OtSiHG29Sldfeh+KGRwEipxWrCx8D89NlEOSBwpdnNU1BD2M6C1rL/I+hOed6hL7/FFELMg3h1nFcBEhoZXJwsyu1ckjCSIP0yG9yxyqqn3ynoZsLUDz4pZWrzAfN8du1WvzLEMp9g0MEpY1f5EMxQqHQ7k0BTBHgGGYoSUdEE+rqblXgg+xySMyteJqmcgpQpsTARJZxVH2tHJoSTyoQI2cnRiRGlP27dF1X00fMQKpVc30MHi1HcIsQ960+F2nauZGalaqqWrI9UPp7O7VohNpHAR3ksQiyay2dQ6C9p4CstOf0ojWFj9Q26O77C++ExEAy1wuunGs1N4K8phcVLfuuOUQ1oWlLqaK5q5eQ88UhxV39VEToFgLiYwp6iDJzJwIffIrkkAe4ou1s4Y5NSFSaOcphp+1WrWe0tDdbUNO7LzSgfqwiUKTK5LRU23jEQYzVFRL+9WogSgmNdt5GzHEh6NDP/S8A0U9ZDjgNvNVh6qhKjcPhQMwbUTYaEpaZWslUVphh2YW7761mI+qqtUaTpsFqDGgZEJruCJHkkBufmEpCoZF2HPMjLqDCXCznHOz6fV4ePbiVZ2D8sfx3RZXJex0TkOKHWctBe6DJCHSbhuU5qIGQVLYLakAWIZht7gthoHncSiNTkKDeyl6ZRz359uZHYBNyUTViKttEgtKRAHAubq5qoHFWyYruXGxXEyqTwMNNR5kXdQgJMxKfb7stU1EVXvyBJTYFShubKyubACK64WCjCjlPv8KeVcwKPvN6M08yKpBLcEFIybuMr2IT0pKkbdY/eKo/JRScNBSzaFhm3c0RDIz5mUfKcuEdu6E4NS87s8XcPtxmDODzLCbd2ZIYW1gjhVHQLAODasiklMys1IjiABZhERC6eo9rjKmGyKSUx6GdgzN7mMWkanqYlobtsCVwifmFrnE1A0XbgZu7PKI9RKRSGWL1cGyj+SnkLXDXUtZguFsvoBzKMQMxMSxGDQXdnI39ov8mVhwL1okM3nDlBIROZtqKToMQ3dbGqgHtod3MtJhVNVAwnDUWhsPXBICr8C4OHciX9DMQG6oh1QqkQBCRpZS7MSE8jPCTczdvNQWk9okqI3eH7A9kQ4ep5RSpLITUZMJOsE1VmBEHIiQorX9CadDOjSRD0PWaqqqFqLa8HYS2GFGHLnMSCJDzqVYcXU1bhrUBt5/ho+DiIZxFOZSSql7UAh8koC0+X4bciwxDO5a1co4Xmq7o2J10Vqrm0I4fuPQIMi5g4SIPMWqyYGcsprOZVFvRKWBmeBWqiD5UvdnpwD01p35sRs4PZ8gQ89432oZxkHysD07290+L9e2oZ0cnzWpeO0+q+g9zIU4MYkRyC7u5sC4EDmsNhgMWVwYIHLqptMOYAuvEDE3QybZsswEp0RM0teJzQK2xptfzHQ7tKSXVraWCCu5Rs1Ygs9rBrjXqk2QFeVBLcXcG3NEUqyoSikRu9vM9lVhpnARkQgUJGVHMfN4FFMDWalWEIYsbjTvl27XzwaUpRwdT7vdTjo0p1ghUi11s9k08aFrsLa2uzNivnbP9Tjx3ZDzuCxLlmEFWFCSpVadl8tHx/v9/uajTwI4/eAfvuSFLyl1J+Pwt/7Gmx766EcAUDn55j/zje9696+/9Wff+bM/8c6o11/8smvf9/3f+3g9ywOuXn/OJx79KIDj46NT26chq8etjPDTwqHYb+ebj9/4veL7+57/mQCGXEC4fLS5c7Ybslg5A/BFr/qsz3r55d95991Lx9c//NDj//Af/FMA//F//o0vftEXb7d3f/7n3vnz/+fb4XL71pMAjk7whq//spe++P7pw/uHHnwEoV/cQVFAkAFWm17MfUkZREiChx9+6h1vfw+Ab/u21334Iw9dunRpWfZa7d7r98SA9XR74w1f97qf+8m3bk/xz3/13ZujEcCVK5fv3L57fCK11sQ8XQoO5dbda/Ekcn62XDphAI89aqpcqxLB6zJsJgBat4va3X26fffy+fbo6j0DgHG8c+/Vmm3re2QY+ends0cBLHW5euV5Y07b7TZJbj0PFOAh57iTQiy67BdOEgtEdxfkrtX02PK1Qy8Eg7HcFqmmsaFcS8Z/+2SVT1Z5xJHoTilnEYnB9zyXlDQU5odypMbdjPFfX2p5AxC5UQw2saBlfDTFoK1o7Tb8vXR8Umvd7ffxNcfNVKzYoiKI4rLs520FwwcZZtRaDYCAaWAtMDWDx+W+LPN2dz5NU+Y0jLLb1VhfR+x6KQslCctnTENUUZcFwodpI6UUZpYhVotx4XG1WquKsHAu3OxmWn2uhUgIBlVatQPR+rKwo3F84do17ULcoitKyTkPSYTgDkoJwCi87Jfzs9NpSNQznqJk9Oo8Ji01H0n3mESDZI06oT2u5Wnb17Z4d2C73UpOMoxtwAFTrdDQGRun1p3TQX/VVjE9Iqe6ubn1JT87tBRuDw61jUIAbuMpYJYknWJuErZRgnodp7FxDd1rrceyYebd+R7ANAy9G7d938qEkKfWYl5D+rm2irFVCZT/qiJpro9n4mA8/EiqJWZPkSy7zJVIN5vji3QYIOcRlcUzdY0Pde5s0SWWxegVYzcNtwcpCZnHutoACwWFxxtEQlFqxv+LvHHBiNx9miScWVoc5suylFKYsagB2BwdZabqziSbzUZFAQyDVJcewUHepycilFOe66Ja4g1JDBCllBLLsiy16xx7HkoYXSl646UUI5hrE3Gs9lPC3fMzdpCj5ZvGaNB0UT1Kx957LU5MhSIJYhXqJuIKi4xHhsHa492YAtUFjrABuKjOy1yIM3tbkBvDkzuc1XQxZ1JPAEzGRayw8qLuC4e4WIQd1t347eQJMq+Rx4vYBc4x7zChMteDFwdwtlC8eCVIs5mHyMsd1uB3BCGBcGampaIdU5wzCyDLfjY04i9zi5OPhyY2B+vxS8TeJk2xTeRhmILEsea5ljKP41i8rG9Az7Vy90KgJFzmJbSoIjmzQK0emHDjvjBT10Nt/0WuKrpUIjXzDspSaFwnCyHnpcj3HcYUxXYtczRNgYesS2lxk0SJOIrjPgYFM8d2KLRR/btiwLRhm/tKMknkYc1LMTPKOYzARD2+xxsaI6KOY/RDzvH7IqprCvXAA4coozMbzWC1jXHZwsTVfi5TjTe3WJGcYF6Wxbl1TA1n3+iHa3okE7G2qTHW+IVmaWPWJpuvPXPQg5y6287TETeF3DBFi5RSagdvrSGAEYrGgdcOgNPEkl016mQCzGnR6uBBOJFUCICaT+7O+6qWmIZLx2MeAJT9Tne7ut9fOjreW43o7Dwkl0ShChfxVmGsNr2OhqaWvgkFDEKUwQNLlDQapm1zgJoKhri9AoyYXAPIeXAGMZIIcTo7ux23TEppnueUM8FSSi0EMA8enlxVdz2IwZJgaBNFZjwCTW1a67JMw7g2JmZWQ8BIskrpP4UGHIpFsTjZtJnm3V46yFrLAjdmgZtaDWeghCi1xjrf62IAxjFJSvv9QiwR3gmgGtytDdfdCKntqRIQ8GC3zLTKMiOlkrFGiEKIJAkBpcwODrNfSoMzLUsx0zy0J3VZlhBrwZWcVt5HvMa7Ut0pszSlD5ycswxMvPJ4uN+siy7GZTMBwLgZ5nm7X6oTS8pL8SGNcUmXUgw1Aoa1h/yxCFdzDd1XX3OosfCYYnfXP9hmyI0mOb6t4q45ZQdXqwIKdUqtNhxNd++c5ZSmaap1H+OFYRjMatTAc+Q/p+TkYTicjlrEVF3KXOchpWEYVLWW9ciLEozA4YnoPBZXM52mo1pWfpVUNYCT0Kwtx1sCCA/NkphbXmaWoZGuvGv2EgGoWrEYEak5Ozjl2AWZmwipGfcCHebLfibiKW9CjgtgrsWrpTQkSmE+bthF6FznMedhylIozEpeS9TmVR2mMTfBAvNKZqNw1SXqYyL2FNIRF/I4XkVyzvlc665UYspCMnvbe5iTsE2y6BKf11LK/uz86qWr2M16vtz6+OMAlqduXXYeZaDtwmKhScjVeZS7u/lkOq6cPvLwxwDc/6Lnb8qg7iTJwlPVdPVJnSKZOgZ8AIbERHBVrQsT5UZ9IwcUbMW01MZRY17mmSWllKoaqM3mQ3A05MSUtGiUNswcSjYiqmVZt2dWrOginJhZYpfS1RzVailNID1MOdhLTiqSXT3Q5SRMnMwVyT3x+dww6ZllnudY7tUOg8zjALNlWYr1cg2pFB3SGB3UonP7rrSkMc22VzWjZqQvSlmGk6OT07PTcRzjQIhiXYjyOJjWPlpVTgIYGUtOIed2UB5Hguz2Z5dOjqxqgMRyzpmNiHbbu+I8jRsA07Xr57sdwJL4xic+MVQF8BVf/CWf9vznYxy2t249+KEH3/YrbwPwxM3HTvJzfuCvf9+Xf+VrP+9Vn/fox7cAPv8LX2y0nOnNndnx5gQz7r1+DcCtm3c5pxnbdNkTQXUH4Ihzrkia4TtoRTkF8O98+r3/5V/59u/6S3/7sUduHh1v3vR3/jGAd7z911/6shfevHnz//7nv7ls4c5ezwB8/Z9+zRd93rOfdfTo+576wPvf86FE1wHUwT/jM//Yd3/P3yS+Pe8et7IHMG/1V9/27l/8+d959nPuf+yxR3/u598K4A1vfM3JlWdR4uPLOL2NWnYA2ESX+ZVf8MCXve7FP/2/f+DZz3ruY4/fBHDlynHKO0cRTsOAojcAlOV0HC5vxkvznD7tgec/73kPAPjIhz9+cpLMh+3duym1tXlxyDVcfd4D7/vAk2wnz302A7h2fGv0M593UiYXv3I8Pvbw4wA+7QUvUqPdzoCReSgtMsBBzhwUKQr6OtPQ8rytiZv6M6+qPs+zux9vxqNpE2VrqXNddiQp5yHOGa0WIU1jymrrDNBWcdwnczeeySKNBbMTGXGSpjoeh1Jmc0+DmK2IZSEi8ogPGAKssZRAoXroKg+Yu3JyvNnvS5mXnHMo+1x1s9mY67JbRORoOo7KZjcXJ8vjlLO4lZA9QwmuZthMx7GaL6EYpgxi82Uu8SLIlctHZkpsy/aUiVMeAKjLvF8cJA6r8zQkAOLkEU1C4rWt+isR52EcRxFWLYEPtGqbPCjMQQrKw9T1d5rGKVKu9/MsfVFRSoFpZlTVoOIxEhPXqhG9sd/uggWThatqVSWR2LVUg7GMx8dU67yv4CYf4MQhBVfVZWnOvoiM0WbI7eBDNWqOWiy1R5wywSmPQ3Vj13b0EU1DUlWBz+c7maaY5CqbVVs3xhFJsJ93wzAwnFRzGkI3WpYyMCXmgKav7hgmImd1SyREkIb1YwHUa1H3JuXEorWUeTNm12IVQ3i4CJFiKWmAU4nkP4ORMtdl2Q55DM3/fr+405CGUtRUM6e+DLcsAnJTY4bF86lzlMUi3GfiGMdROI9jMrNSSuOqpMbR2OSNllpiUR/ZJ1ZC4cLCQRavoI7XpTU+mYhcC5yvXL603e5dK4AETyKlVMmcUrKeIzDXIonyMMH09tk2moScmKqpWk7DOA317DxuRhFhw34/AxwawFJQ1Ih4iGgmj5Zs0VK1VEnc6KFhS2HW8BQxzdttjOmrA2okzMMwDLnHtJWylGEYhpz38zY6vTzkeZ4p51rqNAxtBLndZ6FpHEuZnTFOuSXLCMY0OBSqQ5Iw1LD7wJwyVdVaS4MBuw3DQMyhhA2NtmpJabh6+Wi3vTUMg04M4I7OCgw5ixsTQQU2AuCR99WfnM+uMR1Vkzn4lKLui1Z3z8O4ZlGX/Q5gIRbuAmRCZTOzUjylsdvWFF6JbRCJsaiWPYA0jE1tJDxNbeu+LIvIqKamUs3BAwBQmpcKYQfPZX/l0iUAly9ffurGrdDIYEFKPM8FwMmVyzdv3rx6/dpTTz11kseq+1jrqBYiEbkI+xiGKSUhF3Lb7/fdEe+lLJvNGAbqyPjg6XhZlrrUnEe4C7dfbjwSppFbcaHmq2611uPjY0LbkJcyD8NQalUDVxuHcRWDiEiby9VqSdZ8mQjQcWvzL8qkWoop2IWZ2yBYazV3J89MKSW+CIiEJKLg5K7zWSsGxTBMQXKND3yaJiHe7c5FZDNNAObIXHdiiFsjYQxpbD91Gor6AArguqK6kRBDUstSHYZaq2rJeeRUSykxLsxCqhVmQ2KCrNmam2Fj1bVGtLMB4CE5ESApsxFiIaFlISIWJjchXwvgCKm1qsJ5mqSW+GTqsNmYVVOr1uR+JJLYSTAoe1kqRZRY9pQri3EC53CClFI4EfKwrzpXl8x7EgDneyrpEl/b8GaYvdruDgA62/rp+dXxaHt+ipzC8qyUCEIsCr5bmkeG2Y/GSQRlWYhoHDaxuBzHo/1+v0A341iI59hVD7k4JABLayArxWyRVHVKU0tDI3aCks6mXmuwioREJCLDvdbqakfTCKAuS1QyQollDQ+qy7KQjMPxmIiDROHuYYQTYq+dgcCsbsXUCSIg+dSzqGz32+Bimmm1StamjDkLVSd4c++soyX3aupqqzUxViLMnCSLtIzAp1sl6YBcaIqYrzucurCQDB7aUeaVvRyQIDcmjvoSiGRV7z6FFtDQEZUsiQ4io9o2DJFfQmtqadiZQ5CcWshwGGbc4cyY512LATXylMEOoh64AzLV8Hc6zDQGHEQO9mFMTkIXqLGGtg0ZSHOeJiZyjnOnp1REera7G6qEY62loqJa+Ma5WrPsiggJzHzKQ9S1ERmjcIroo1rCVq1uBKi3iBusElDmDg2zwCtE8lOj9biHZTH0E6pmpk7G3BQcBLKIXHFjTis5KQhiLJJZjGCBWVpK3iSWFlwfx5CamS7VKG68lfomYAJ5WwS0XGAXJoeaVu/q4kzEEd5RtSqpNcKUMZBAQmIXYXJWyS0RcRZVpdX/CweThBErHqFKJE4UcbX9QwuNcrWSfKdqgkoKYAO6tNn4ndPdzbs3PvoIzvcArg6jLKXu96ORFpWhuVUTpZPjozPgdLvbuQE42+5yPTF2Ym9ad18vSjZTtOSmQFUFvt6TONS9SRJWjF+8SfEn60qxdnCs5uLySyJwDqVhk3UgnKIW/2QNAgg3qXBanUoU96w0K3gPjaaUUi0ey05hsRb9Q9UtiTRpyWqVAlvEwHXnbTXVxajlFDV635hGbjgZXd3LnIgE+3IuSGAWoVB0d4MrSaPhdvYNSFXRExlXbgsRG8TMrKnbzYpyOKKdfHXZOBxGTmNOzL1WAB9PG3Uw0cAyHh9H3XPr8Sf2+/0wHb3ic1/18s96OYD3P/h+KsNXfcWfue/+e3//t//wv/5rPwzgz/2Fr/2mb33DpWc9W2SspRxNOD+9BUAr1O8Mx+a63Uys5RTAvDuD4u7du8w4OnHhCuDG44+97iu/8Ad+8C/+0A/9/Q99aDuOAPAbv/7Qb7zrIVVkQV0wjfaGN3wJgO/7699+6ZrO+4/9wlt+zCs8x3Bz/3VvfP2r/+Rr7rmOKd8eMAfD8jNe9MBb/9nv3Lz7qJzg1979ewB+4zff+6Wv/ROafDvDCffdfwnA/vypMS3bs0fe+Mav/JW3feCxJz52dHwJwPnuRrVy5Qqr7mqpajsAanMphUmHLMO4eeM3vR7Av/qXf2+en2I5zkfLIKnsIs2hft03fcNzX/CCf/GOj5yc8L3XBYCVJ4rf3QgTsVol2h8dMYBlvqsQeE4yzbVlikcgcXWzUtCMJ3AiqDtTSsOKUo6t4+Z4SGnwWoRaZDLM2IFwIpK39kXE2bValzX9f3KZOhOJOkgbr8jdwcJxzPRXrDYuY4DQqmpMh5fQlai7ewi3wZSC9Jske0LmFNeoKrkamQ95ULcS3gQ3ZnZJYDagtjhPYTVTrWRmrSop6mlMCofwKCPTGvzp4aa3xG79BTmwL0zTRF66gIWJUJYS7P2QbnX6ursqr2ccCCIw6lNrRIZf8LxKKehMn1VCE/s36uttd2/phLHwAmC83Z8xs+SBzPb7ud2tnHLK5OQoQaBcnXurjbSHa3rktjblSNUVPl9rBV/sReOQrG7UUlG5SxLI3ITl5OiYmVtAjKnTxdHaTeBRjQQ4s6EuUuIUx5tzE++0RbQ4d3brKhNoyuFEpLu5eeYTE0y0LArPQjF7cofD1ERVQRx/1Myr65SNyIkv/PkX+Wv6tNxitRrAdJGmAexZ7F7L7ASmrstr1Zqgh5wTEbELye58S0bhdCICJxFhSs4uaiX2w2A5xJWEkKcuhcglMdSsdNwSSSKWScys1hIeGbMaOE2wU5LUoBnBtY1lr4dPof+kkcMSooImXCXJ7igLmqI9pld5SonnZb/mATXASjEHEwmcrC3SLIrOuC7j9xU7cxHhBtFoJhRmjtvHFE2m1fBnJQ6BqmqkAEgbSY0cBIkpD4IMySTEQLtx2Slwcu1N0b7ZcmbUgUQIJQFAZSzLsmz3R04TJ6GhUmsBkY+KlsXK0dIE9IubUijY4UAcMnA34oHELLKVGtFURJIMJKzFYiMRoLjEROR5IOZsjebZonBqrbt+0qo5Y3EjkguRKbWHhobhCHteagVw5/R0t9sNw5DSNI5c6xyV6rIsIlKXssYJNTuMu3sNDN9K+qtzjeX2lKeWn6iWCFZqJ8o1nUKIsL2qqqt4TuM6SuiAM1rx8EOzR3mpjc6vqkJGkCQMsNY13XmNbqkioZIO53LkB5BI5q4CIxLaLGppAAAgAElEQVSLZ3AVnKiZqUgm8jUTEx4hoNyViE3urW4XdDNqzEjvssEUPrcw5amLUKMTOMKeoC1giVbCSJvmlEiEzQzEXIY8GKXxXvAqZDOrESR96PurBrNCSg2u4Q2p46WqG+QCDtWTyCrMhFiGIU6JSNKp1rB7q4ow/r8igh4XFVB8NuQsFY4wztBYXeYSChYOOop5GmVASpW0Omzx88UB7Bwnz7puG7m5v2v7bS4zgCv6/zD37rG6bWd53/Nexpzft9baa++zt8/FVw42wQZDqE0VlUsChACBioaitBJRS1qFgqrUqlqlrXIjIVJCqkStKghNpSRVoRe1Sv6IWiVNJBqroFBwsCkXB9uAD/axfXwu++yz915rfXOO8b5v/3jHmN+3nSA1FVI5f1k++6y91rfmHOO9PM/voctbt5X4sbUqErnQZfEGDmJW87hpAUDCROpep1mVwUJIy1mt1RwBbgGnvhdfvakqC4EZZDT0hs1axkibma0HAIeUkWYdMygkIhkhTWYtozx6Dygy0Dk+4IpdMmltba3JAGwxwonIgzyCIx8Y6XwJon7w+m/XXIL+uR7I3/qP/8Bv9W/e+NB3p3+klLLUQ6eqDkVlrxpHQ5LUwz5WGCoXZp6mXQ4OUsh0QtxJ16xFRA7XdRKnoOYREEhOHdK+UKaZmIk704s8CMThnunKR12GuYcKM1FNWr7KIIxqZjd0nLjIOoihOKVCjPIov8cs4sws3/miCL/JtJ5ao5QZwUxTraYy99wmd1D0B6y7pkNKBttTH170vxTu4RFS9NS9K7SFdXafm6qaw9yJiiHS4ykqbvCwIoLwxBGpMhMfbg6liKjWHMIJB5FMZV0Wj0gHdWb+5SFkrcH7Y93t6B1X7UHHhjki5nkGRhHmhARcMiK8FAxiWQ0zpmBIHq9tjQCVMrPKzbJUW4eoklprIpysg1wTARFWmbOp9a6/CLBTJnUQBZdtX8oINkMdz6FM6tGCYN6AmHnKY5ecVKe1pmq3pfEkwjLMnEgiOpl/zI+IGaDQVPyui6guyi2VkMFlDQBiYRGN/BpVZkkbKpZVr9vDT39uOng8PkhzAOeqk0W9OaC5Fs25YMzlwLIo12mab19ePPMsgPn2fqFDTBCdPGA+IDUQyneQiODWy+6WDmpVphgsbu9ubT5xvuVcJK0HopOFW6cV8iRsrbkHs3QNrAPkudImii4zDDcLZhFWN8+mKi83YlRvZi0l3Kwyz9NSa0RomYj1iCYClVLSdDaAXp3iRsA8zZtFvyeKMW+d3iTFc7BE4ehqEWI0a+tSRUSI4eHWmxuGgNGSapEaEBG0SDLupilLw12ZNMjMW3/mnQAWKcv1zfn5udWWsxshjvBam6qCIj/D6HGPHN4Yln/XWtfEgniElnKzLF27xASmZvXFz3766uYxgA996MO/8rFfXeTBV77/X7p169bF+VPrysk+eMc7L7/k3W9q8fJ+v+d4CsDHP/r5j/3yy0DcuoPn33nvXe96FsCjx6/vd5fE8yv3H33iE5/5xK99HsBnXzy8/tp6cQt375295S27r37fl91+6qxjIIu//vilD33kE/fvv+nVVwnA5dPP3rp1F6Fve8u9Nz8rt2+vAJw+680/9HMv/NIvvabl7OziFoB3v/eLvuqr3vtTH/ypT/3GC5PTV7znzQC+/uveHPQ4fF7s4p/8/Kd+4Rd//erxoSMwDsvb3rL/17/76y4uV8PrqZVjud2aUgjF7IcZwIc+9PH/7n/46V//9AuvPXpwsb/8krd/KYBv+tZv+6pv+PrPvPbgtZff+D1f/a6L8xcBnJWX7+wOdrgudL7U3RKXjd8M4I2bZ8v+HS1mC5UTz5ojPOgJxfDgF4hyxMjoCROdBqwiwlvK9YmcKLIsMtCacugyE6TWlpZv+n9vVjnhSVMEWStFiGIkHYJLSkvaxj4QJAItwyn7XzUV8W1rhh7DZgYPT5hcWw9FNEUNtVZKmoAlfjKAnijlGVnJPOQPiObejAZSatSs4uGEYAH6yVN7CoznpEBEku2HZh5BRaVweAarB0TVo4fUJhzfWrRWU7fl0XpKaCRXQt1jo7UnIZuIIRwegdiq+WSQ57s8mFNu1pggwgEb7JLMVM5uk4cGOMwD4TMzwxGde5UNCQ00YLfLMk3TdFqyJ2+9tjqQdcfU9m3FMs1d5uAAETU3IVbnI4iemZST/+3uOhysKmRurOrAoS6pGZYAE1NEc++hHmNHZGb5mXRwAHmC0j2CpFjn5LWMd2FmGeOJ7OmaUwTA0v0dPQ19NaullC54WS2ChLSacXCZJur8we4ZAVxVk7+dCyzPGgeRYe0AwNNRvD+i5VmgXGJpQpo3iIcTk2h2i22rM1kLEcPJzbcQDXglDkTeFJHDgkzvIuFm5uHUlduZomYWYCmgHiXGAe3xDe7uMcLb0sySTWAPv6iG7lgk5g7fCRgngAxuPWMFzOSBZqtwKUULesdeW2vRIJTozv6OM7fWlACipdU8oIi5WsoBwN5SdpoKfY4efOKjFQweRmdAxnfLzMRs7oYU3kqnySACkBN8GyKUtSixHZZab/JrahEpEjF7lCCrA67BsJs3dsvDp/z69vLGPtbu8JdkU0Yu5Xqh654as6OWjQlAdXcLkdJnlRzua8BTEh4R0i0P1BN/u8GnB0utqzlQdOo6NoBFIlyV3Y3GBFBV69JU1RoQXnR4MZxI2NzzrRxdtDNzvvpbv5Ok4XVZBCilpJDTw1UlnSwbNV91cguAVItZ0AhSDGBDwzxBEmwrgEnLZqgx9yLSECG8tsrYyP3OzLmb2Tp5Zg3A8/gdbKYEACM95sx9HBNhZulwpMHZIZQOTnYX9hyFNzOPUFVHmBk25BRBRQi0ReHkUU9OTv2XnX0cCKxMzAi4W6qWhKXVBg8mjqBcCKtqj6CWRKvWwBdmCUvfMMKtZ2FOpRANIx7BvTlChG9urqd5oAZqhZuqygD9Jio5B0wBDmxYoTGN4c4/zACaiAgOKdyIG08ADiHXzouziUJLDwkKZ+IgdgsCE0tFARC7W16m65vHvl7f2c1TqwD05manehP2EH6zm+T2bQA6X5DxdCCwPmjLo3oAQM32cznf7YQIFpzO4Rw/OSI8KWldngPncHAQ66h8kTaJBEGG998Mi6iKIVpta6sqU4b1CqO1lq6xHHZsZIP+5JBuCuh1rcLFLAAvKQyR4yuwpdd77hhI0BOn4l/74j/xW296/pv/HwYc1x/5w7XWWuv+/AwnlPJ5nm8O69bhnm4tKL1ERBnRl8rwdV1P5zeDJ5w3ejtOB5kcSDtf4bJhS8wsVz2BMUwh7j6sEbjQjydbEzWcjJxt5yBSVDWHLBuTKb1JCbHfQnpTT9GrpZNYuEHEBLDmWHFdVxF1A5G05ilf7F/NnTtSeMCu4BYtGMwdrDgW0XB3Ho3WcIxn2nA/8sJdZbLICqYYev+Wc8qIUGLi6MvGfO2bMXPZzT10JmHRRVPmt0E3OY6P8mYO7Hyu/OllK9y7NCbrzDEAZhVhEoqwWnfDMRhWiRDmHDQsbTisDSBRBdhgQ33Q9ue7ETne5abuZlZZoF0nMxYsORMEi/DN+jAJHIo87Kh55EwIwoBz6a3+LFOOfmw1lWJDK5QDDua8Vt3di87H4cDAWUdEAp0KIoCqYgR3SGBuDICaq8jqFTM7zA8LgPsvfubVFz51vsTd2F3qXHNbuNaz3V51qq2FchUG8LDVg9Bzzz+/f/qecci8A3Bji88e2l3xmyZLWEXkcFh7JM2RvR8kLMQd3NBz6OILEiuzDWgZvzrPkdmkqfrpEeIsIjnlMeuYKyKAvK9NLHmEhUlrbXvd9QomH9aIFq1bZIXTo9wDLWksr3J568R0pKNlPdpa89amaTqleeffyMxdxuyeN10HxWef1ppFHE+M1odi2SkBWHxR1RFv1LWNHAL3XKFcX187+TwXLlkfJP8VzcHMXn2aJqvdVLx92d6rUmeOgDwyyrq2/ZRxv62F5+rJB4KBVfpgMIiZX3/4BoCn7z6FIp99/dUf/x//2/05/tgP/Du/8cInALz9Hc/cffbs4ePPPT58/tbty5tHudG6PNvfM1vms+X68EqGc15dHe7eeXM1enR9M+3OAxOA23ee2+mtZanEdnV9//XXP13mBmAuEFJvu1Luhd7eXd4FcP/q4Wuvr2882P/SL77Qmj/73CWA595Od+7tLm4/I9OtR9fx2qtvAHj8+iMyP78ob37T3TtnZ3t5BOC1l/6v27dC5ezRVauxu7i8tT/rUPcLvXN99fD60cuibfWrPuXRXTObxMmDDlkrTLfuftFCeoVVp3PUGcArr9k/+ehrL7/66vve+9Y3P6OTvAzgYne4fuOVfUkg/W6t57r7IgCf+ux+99R7mt49rLjY7yKXnL2sVBJO5dUpItfMwnwQo9hBFiRSNMLayhuUHf1lMYqlWroRCdpaS0by/zcJJgHRLEVALTl5jFIkwta2CD+B5iWPtDr3G4RsXdeI0FLAsubCNjIqUlS5HioRJWKg1poaPQ5wUU5YBqGaNXdk0GnX1VsemIVlK/H7O8gC8u26HBpMb60znsZervfMIoKhjunXKEdf8PZFGcxsLpOZuaFr2hNw7R4ERt/pyUbmGydJ9iR9tzE+pfS0t9YCOSlwkJ9GKYlI0Tm41yetNRAXUTKb50KEZVm7VaSUDaqfJ5UWzllMAg4y9ebabK1NmEvRQl2C796sNuLIaiQfuZw4eESRiRrcLFfckQRnpvyE+yMnqTtoZTdXa4+urgCcne9QDeQC8TEna+7kFKk753TUH4Ukiaa1cWRlLozVxczmed7tdptpvznWanWUpyAh+FyAMB7OHfdMaacAIY2ZbRAotFN1ZaARMxLEonkmjndhiO935+uaZ3ZswkDiYIgdqnCJIxM0WClTRfKbzFoug+3cfdMUa5HW1tThFZ06ZLSFhc/z3KJFHCPtMm8liJoHk0iMbBKPrNoc0SNsmIjIRpmUUY3uDp6SUEkUOqzpmb7HQM2VcoZ+Nat1ZZa5TNGs4xKZre/CbCPQ7eaZPANe2Xu8MXJsJFwoIsxzHiHEMSAXLRzCPTeHqAt7Buz/SOd1N6+xzXyp77cyyyRHIe4uKQh2C6KsT1aPCNKgKYItgIROg5mXN16bl4fPyHK5PtL1uusyihpiWddg6mMm83VZlDiLzH6HCotIcurWpStuWOC+ej8xMico2RkhkFJKvhTJUwhCpvCUMhtiDCjQ3ETIWlPlnEuKiEBUdV0bUaiQd2G1ZIhmAjK3aSMzZ7ENP6o+99MMp/VwrarjPydRWte1lFJrHQgP7epvVTdo4T4OEHxBrMxGZQqCt2rh+SplISdFLaha2xg34Y2IJtHTZXjSNMIpmEqZU5r9+PHDorolFm6JxTnKVFXVqZ/JxpGS33BRixhH4sj0ac198IC6I+/JsKcc+TNnOHBP7O5kWWbv5WLP1EhyYqbVWhuDG6VcHgDevPY8Te3BZMxM4B7qkfm5lsMd3rAaHabK2P6uPDlZKd33y1L3GVl4kt+cYKD8w/M0ZYzU9sH2LAUQzcVlugkG8KDGNU+xu+W7s0Za+3XETDqpKpdsa5wUwIH40c0h6uGMaR9e6gpgCgd8nXjZlWU/+ZwQ9LmYzI+j1lrPyprlaXiRxB15X5/IdFRwcOYkUPoZw21WMVgkgHUbcFjkbC7Fm8f8JsLxgT+J8klapUfbwsi2GolJ83WOCKvGwfnw5gdusPSwikgpXbafggYRVVUKWPh3PP+f/LYMOH77GBxrJU47WnYRvr3wYzb8hAZpe51SmpJ/stZ6c3OjqrvdbvvPszBi7vmpfWlA7AD1M/9kdePOHBFB3BtmAZmZNUOECFEfCogywZnCiTirxpxWpp8WcZRZDoYzb0kcm0WCY2yH+sThOJFxt9QkkhKzCBeCpyG2N8xCgZR0QoQ4DXLh7i2CDUf8eHAv3lj1NMNy60ot+upJKFdAXfHF2FwLwZzLOPPqG16Ec1fmnoHPmXrjZqnGKKKWRQkl2WhDhG5aXwAS8Iy9x0iEH4ECDmyjn7DEWOZxlYRwN48QYkPyUKV7FElICjNbOHvPPYU3qx4a41eRf3jLkGcMzHXvoc3y/yIpGQdPLh0KyB3/ZkhAOogk0UqRs6fCTAJQf7iGramXFCeP3CYgHDn02day99ZIyFuc5J/xJGpGpbiDywRgP+9mLben3V3M9f7j/KXudvsAG1FM5cHhhs53AHb3ntqfn013b2PWajUFrzLNITXYzRP51qc85s3NpMfMw/t+IxyJgK0ieqqUD8u5Q59x5EJPJC8P8FjWCdGy1k1SOD6DHN86MbZ05E0nFczMvfoXYmJi0oCTRwqMw5wF0jHjeY16t8dzxsGwj+Q/VYW7lNJO4jCzZTo5TzLLZolAa2YWMhzg4R36rayUdpouo81kLy9CLDTyhi2MVCchCtKUPYtIAhu9ZZZPzvtXoULMUkRE4WMy2KCqNzc3wc4A91SOqK0ZLFiwtkMbR4egqGbSZA+/aI0CRMpFlkO9e3YbwF4vXrl//+lbb/4Pvu8/In38E3/zb/7qJ34FwF/4i3/mhU+8cHlXn7737FJv7r3pDoDl4LXeD7QHD187O+u5is+/4x2f+9yD81v33vLcU29cHQgTgEdvvP7pB79epi6/fOtb325+DeCwvr7X3c3rsVw/oP16dfMSgNjR7dsXTNP73v8lH/vVz77wmy8BWOjy1168H/Lap1/6fCi/9vJrAOYmT9166vx8v5/mp25dvu3ZPYC3Pvvmq/qg1Hrr1tnV1YL6KFYG8Mr9+9f7O76YwkV0Lrss4w41rDXnxiNO+3zaPXj905j311xtmR49ZABvPJpffvW1t77lubtPseL1O/sMY/ez3Y7Fw9ZpZmVUv0lZz3J4nS7uyDQvy01e/7l89u5Lom1ufpyeh+dBzcxhxiH5poV3Sbd3y96Q/HTgIm+J19tK7V/UphIAqXh/7zYkNbFoIQhxs3Wj+k+izOwtcoWoyZYUYaJam1tPN1TVoZXEaTUsQ8HU3GvzHiQnR6PWOPb6e5cQpcRUC3mYYUtAOGGnu7vK5rBIDv8IQQtEX5710X8fLhMd12fw1NCJMG39bsdYxGnk5+baCAsiyn4gwmUqxNzCnfrUw8woCUI5wNV+Xc7zPC6+4y/KzLxlhFa/Dk4/rtP/nd/hSCXvISYZ0msICTTveXLSw00i4Bim1IxRDHdQHwmVeerBpX2qE2uru2k+Ko8oP4dOUyZWJ+vOzU5kxfE7OSlYn+imyATKdMzv2DIRN7tuHwEWDhtRuCwqmvr08C5Tz7wqA4kIMbl7fuARobTpmSMVASwSaFa9eSWV0iFlxcO3+MxkaW2IUi2FIRgLwByaZ/rDaU91akrKbX+z2vO5OhWy5pWtIq01IlJh9JwLC4t+s3e9dge4AmFWzSKG3C/ymdx2eD3ghi1h40TMsml2+n6+vxTRZafMpUzMmqD6rv3OVYG3fNfGtVKxZal2sHkXPXhr3kyJJVn43P9tVjFEOIb3ZshyBMzbEFOLpAJsclg/ZMJS+uJPxj9FhJl7OJiyDPNwZlVRMnNrTEx0DI5xdyeYe3ftZTAMcg5LLrlm6IaFjILafn0R1jPeNjdEFmD5SxFNU09OBml4fo6TMrPoyXgZYNcfJEcwE5dCT/inLB94ZYZbl/SquPtcSnVj6ULvmhuV/osrMiRRrbWMkW6tMweZOdf8ZrbfnY+eUFNMkewLGskmmXL1BfFDOVjZBqBdYSTcmrkTS1HSY1CdnwQMH78IExFUZCRtj6EcZbTSSb/jOXGmoVHKUXKqgMBM1E/qLNEtPF+8ciKnHfHZfrr97c8DbVtmBMwtYJYEqLTyGdwspO84nUV7EJjDyc0sm/aj7e54iPW5CQUD0SjN8ugs5PHTEYlSz7YYLlSvboEAc64fAjwG7s7cvW6U8SZwj+rDp89cmNmZb1o04BAAsJDatJfzWzRfOLh10gUTCWnRMnltdWnEWanGvJOyP7fl5vrq0blOAC52Oyd39tgVL3JIvpUbOwdnTBtUMqZgYiRvj1jS8NhPvWTHihDLpiLk2ICNo5n16HgBpIXpxDTHIIC2Z97dw70TyiIyiz036MdBefTJF412UVmZxxzWj2OBpIZvG8oMP4jtCf4dxeCgwFymipo5mkQ9nShnrv27Z7Ynrx93aM7BM2zSDB7wsNqO+PewjAuhHix6rGx62KT7E7l6FOi5D9RTfGoNc+6Y7o66KEqpamPQqMZS7+OtNQJP0y5jAlNhyySETKAYueWUQIfjVTqg4syJcKaRNd2ziYkJJpSnXgbL5KyTpH9dDgY0Bo42evpGOqg6SL/bIpxyI9wnQHAAk0gkAICoWcaO9wyRVttcJneqzXJjX1gQFubhsNp6GVGUKPIDZ0atm1LuWDRub4CqxCg/43h1ps2QHRk01T9AD2eWYMLApDW3QChTOKpbdghra/N8Nk87s1iXQySFAUAp67oWSPLSe+YQMamKkGdm3slF5e4WISDdlTzCQBQg8m5FzgHPuq45M1JVtzW/sQJJz7kgwfq+7WSIiJxsmJ+dThkxG5Yj3EHBAom0m+djz5HDS1tXop4Pd3FxEc89i/uPY0n+sAKASjNvXhvLjbLOM4B7b3kL37sNEWcIFfRLLlgi0VH9WxgsN3Ofph02uhrgoIjm4RFRVGMYKUGeaTQjyRbNLYZ6ti1VdeqM+ubMTMGJWE8XuopuzUwmsvTJN8ERmec+1lxgBzPnX53vi4VzxiXwE8duIG9zZcY4HpPGaymazqKhU1vqxvfx5ImWHefRgUhzZkaZskqxal2uvTkDKRPCmxQKtD6pk41DH5ln3iv+CE9oC9m2NqmtMSFtvs0sry73CHPWQhQs3cOVT5+AhXmbm6hIs/XxzXWuf7O/KiwtHAGr7e4zz9x/6RUAV4+uLveXjx6tJDSdnX3Xt/0br33N7wfwkZ/92D/8yf/1j3zvd73n8u1WD5gtV/e1LecXe7E9wetqAD7/0n2i8qlPffozn3n1mTe/66nL5wGsbTm/vG3x0OzALC+99CB/9ub4/OOX3/amp3VuJDetXfWEUVru3Cm7M9qfveVTL84AfvGj/3QNWUKM+C3P3/vyd38pgHvzrYLy8EF98TOvPbw6+9z9CYDs92+6PbO+dn3zSDzao6vDWgCcTxNk5R2uHz4GC801E3zVhFXmQuEtT6Tr5SBxqy6+P9dXHi272+8E8Cuf/M1p1nt39ju93utNu7kBwHE4O5uuDo+0oEgQh63XAC4vdg/rlcdKug/DFk1FRPAYUj8aGH+HGxOpaDf6hjGouRNFut+PodzwVCGx9tm9p5JLWQLrqSLjC7Mz/9l//OhUCc7UwNgKXHgLZwdL2giSdrSeFMfHQiEHLtUNiDHQj7YezMIbhZOI2KiGWdStmVl4y1ltj2DWERlT2yZQEuJ0K7ehalOmsJF72h1rbEEBDqaAU3RQTlgnOolIcz/GxokQR+o+pXMlI6wxiLjfcTm3ZQZztGhwOuJRjnSJniTfp/wkxAwLgBKX2LxltFizxswSZRsYtNZaWOav5SnXcrEcqA3M2wHB7iC4MDN302K2B5FeCNDaM1a9BqaRLN4P6vwWh/gxey0RZWZLXcY0M6haSyObI1i1cKawS96YfpQPMo+0hZwoxQnGNtDrIo9EH4z0tVzV5903WLPWjIjKNOV0I6MBe5amFhHZSCIZmRdOxJJU6+0ZN0Sf+BFOpCKU3gQe/zI8nSljE9vFLVGtmnlfX2+q5vw5QBaNBk/BPVZrubMtZd4G36c7tnwZr5Y6z7NA1lZVejpY70hrU1VWHU8XZ/pyMCkXtz6UYhZmhJNFEHfchjc6rQdyuxQRQcqE3k9tytZmrTVXPQ4rkct8ZmImCHddfXNLnYKIlKkjWup1SzGFn2BGhuHUwiq0c7K3TVStK7NuZI4kATEzgn0Y8vojOPBa0blhpCnOCjhoQM0IIBHaz9NhXZZkAUgREQ+4NWt1v5tTdsREDCGnalarFRpq62pBxKxAkiAhIFWNVpk5czSH0j6NgS2zYPtzyJRZb2NeOmSblsHJtm2VE89klpOyAHdpTMZGJDcnTVhTke469a7U2Grd3sVkBoT7hmEKPLEKTbVLuJcirbV8DJJ9OzKPO0GjRccHJldITsZHgh40uAGbmKlaFRma8dEE3awrN8xSth82X3lmDqbW2laWE0DMmTng/fPc1rEeJwPiNPj0ec2mU+gT2wwSrXmDsAp8sxgERs9ltaXCrFkA3OvD6tTzi46/w8Eocla1oc6XY8CvATwnedqNmZ28Rrcy5AE+evIOgOjiEQ4QWTSwYEs/4OCAQFTUotd4wSQiQZItv4iMuV4gwr0xBSLydg9EoIIGcSIHwSqcACOe1qA16/pyJruLStP16ov7OsIi3Nuk3s4kLKq15Moqz6rs3mKapNzuniwRFbLlOlzIpHS5X5ibkfJuImrjDYm01Qpxvp9Hf1O0hENFdwWiEOcKZERcjRYgQETr2ph5kgFYzJIgOcfjbu1Mhvxvo+v1CJI5WTks245fZfXFwOFOeddYj9bx6uZuqfUoLIMWGRzh8TtvwCEiU5nMzGoVkXm/o5su4CThnEEkcnDrP8mjLitFH/jlHHS/36e9JVcWW4uy7ecdKQQd4anuPM6XkWDSB1gdXNTMzJRlntTrmm0qNBdx/XcxCqMopSR+LAerWYTVuogINXMmi+6/oEwKdEtj3nalF/TlFEUfVBpiXZtZRJiItKg8vJiDlm+txZNqtGRIjwOaKbchIBMpffcVZBZOUCUS1eijELO2ia9OB951WecyCXEddkpmdrd1XRN9MnRlVFgcyJKjG+WIBjYlB+fHomFwZbA1+OGZRND/2V6hrp1mWdfrbRwIUHC+lpyZBSLFI2pN+LqpahdwmO/mmaQneCVtPm6aNJUAACAASURBVJF57iPt6HTpBCcqpGSJvGbqSiynGHFrRHx+fn6zLqmbM+sR0M6MTV3M3B0T4RkwdipSOC2hQN6zylgkAqSJYeszT6C5KStEzdaiHBIA9pcXU9BnX3n48v0HT59d9prVA/s5mEP1zuXTt9/8HACcnzX4oS27sz0xLbVHkYWQBQLBLJrSJMCbO6itlTlVqXl6ZIlPQWhDYxVZyGbUSYyB/UlWZYaJjGGiybiz3T23hUUF8NaCid3bif2tS0O3dKHN4YnObeEEAJ8qYRLgmVmJrYVwd6htEJzWmirc/aifdM8TJq1YidSRzJyNAPK/zdDyFhyzzmPnNRxvzMisxHAzS8Z4KRNYam3VoNz5an1aZVhbY3aWATuUfMKViTc5SfJ/+5JkCB2r5x3JzIxp9tU6XVzKbqdJ9up7RSIm0mm6urp6+MqrZ/s9gMPN0pb19v789ccPgvHcvbefzXcAvPibL3/4537tox/9q3/uL/2H7/mKty9XC4AWtt8VIk/DeX7MtQV8/q/+ix+Zdre+6PnXfuxH/zSA7//j/+b3fO83OOrl5eWv/PJv/NCf/bF3f+mXA3jmubP/6cf/8Qd+4P1/7I/+248PN7v9DOBqfQzx1V+p9VEp5+9///MAfvRHf/QXfuU3f/wn/s6zb3/6c69/9PaFALi3P//kx178wB//Mx/4wJ/+vd/4TR/8P38SwFXb7957j/TheZFZuIxado3avFWrl7fPKNYVVwCWFVEvhZSCmlk5mwHcPPa9FJXp0fWjO5d3P/bSFYDXr3DvTXfedHc6nx+eiflhBUDRlrWKOguZtbYcKHYA7lzq9cPDEou39WIu3eHfzCgjg8SHhi53yIyYpmkzYsA8Q9aYpGREQutiy4zHaK0W5ZMWg9I6p+5d60FM/0I6DnKz0Qul2A2Jgg9myHwicRobTgaVIpl72pPYWlMt826X0VqPr68SZtR1tpt6u8erk6rkkDoIza02SzFjHr8qUljykG++LfSjlMnaGkGqnKFOec8ScWs1UU4jqzyIorCwwI17zQoSzfN2BXVKgihT6yP9iKTewAwkxEThx0hxAsijpy10hAQP+yeO1Lhxhm8iheNC7wQz7AMymktUEXFgXddNKUYEM6MUmdImbD4uGM1sTcsSKGtCZja3nCM4gXgroY/2EAat7omuLKVb6nQqfblisSxLHgi11t7ViBhjE/2qMAX1EceJqu60WDpFhHS9wHrcqm0H70YJYVUzi8Fs7q6cZkx0vtsRmHsiLZilukn0qMUv+B6yAoxAoe4syBzXqUwylfyu1mVlLRtNcIstR/fZAMNNoyoEtiUGs+kJbXy+Cw5PtEeOxT281jrP+9w9erN0EHRDdG6SY1TzRQm6+JobZkzCzKTKMFYZF3EqWEbl0xsS8s4fPVKuNjnwsNLwmL4pgQxhYc0aD4dI713pSKYrRQUUSPtpN7wlNksEVqvQ8GmagwiUOB3yASB0964QCXhE6U8ymSONaOgYDhBRqxYZH3ucbwSxBtHNsq7NEqyYt561piq3dnsztCTvOIRZRHx1d9dZM1i9mYmIzpN7y4gHEE/TdKhLCfoCd55QBAmG5ZmZ0fO509xgRY/qmNRQlFK20EZWjliGckWONYNJmXqdP4yHFrAkrZoPbrG5qLTWnFCtDScjq2oQpytqI/5KmZRQ9tP1lQ8LVRBhmnb5qg54ai/fiJjYWba+tOSr17kS40eQUFXN3Bkb34BH8JOx4tuUMB+2Ukp+Y61mW5tvLp+KGvIF2QYc7qk9yXEMb9jEZDab2brc7HZTbkMTkGzNzF3c08gWY2Zt1Mt+AAtBhOFJQfbtXcg/3loL9zyouR9cDg+z1VKs7ZZx3WHVnUCRbu5pmqAiIAPIw7fNWeIJk2g/TgR358RMEHXTX0QoCwsTVWtmnpnejJFvlGvBAb8sRUiEghJDB8AIAVqJHzZ/UK3KDGB/sStnl40ElZilXfXYSnKmWaUUF+ewVIush6aqizWddXd2XpcrAA9uljsX5zXYm6dmcbuYVuZZYtrkPK2T9ZiTPoPWagrEfChoIvr/KVqYntBhdcVNPpJGmzM3Rk6Hn+LIAk4JwyZ3V+1ulO263HrP4cziqI2JtigDEKSok8M9Ry0ne/EEjpIQ/85LUbk+LEtd6jpNEzNdX/WEpPyw0hFnZr1bjSA/EgFPLlQQZQhcT1OPzgYns3xVRhKpcl3NLdsASJcQxbquUtTMAl0cq8rMmqIGVeUNEFCbqpaitfnmJdtg0YPPxsOvKwEnoqIlz32LYCaVqdY6YpnAzLG2/HnX2iYtAOpyQOdilogoWkSOVZSHi4gwnVAtcqDBLDqUPM0QhZVIKChnNDkHAcIsiEmKAlivbnbznGafIkpEPl7js7M9kCatzaFM8zxP0xQdrSxjABwZyd5ay2gf8ui0oEC6arNsWteDqjq85YRmUMJzKOAOs5pfdpcZiu4MkqIdz0Zw97VWJpKp5JJ/KtP1YZkkSEoQWUTmsCjydHNhZaLabNhZO4NNpCsNe5ANE4PcPQv0aqtyyduaSXJIVK3RWKqUUsqutLWlcLpkWRZm5t3yEJG0yCyIxxjeNwkHokM3azWVQiThmHU2qymc46JLrcrCZWphy1oBzETzxa3nvvj5x/apq5s1laWk8rg2Ur317Jt2d27jbAegMsU0CeHgra0j1sS64pdIstzpaZHK1ho8sjbqeEvqygozjxH5zqWL9IIgLMPfUZdlSQlZ0tpz4l5KierM0sH70s1DDmNBeGP0SS1zb1zDaRv2BaCam42OB0tfwGKLiBSZaq0enodmdUud6s3N1aRT79xaiAg8up4tKTyipFRtzcZj1O4GRGFx93pY8odVZq+uIu7urabnrZenkTb4jDTK761mHcREELZWO1ofEMV+KhEWXY2JIhoBWyspsngFMOmemUWm6+vHJB31yuTzNLdWzRzNy3QGwNtazcqkHubB066fzMuyrDeP9/szW225vknS9bpUt+X2+ZlZtQPWawbwzb/vO9/1rq/8wH/8fT/8F37kR/76D5d9AJAZ5+cXDx+97m6qkouKy3vP/tQHX/jb//PLP/rX/si/8rW//8/+qb8L4L//if/lD3/P1966c+m++9DPfvJnfmr9g3/g6wB863e872d/5mfm82d4f3c3+e7WDkB99JJOenf31GFtj64f7eQ+gM/9+scffvL+zcuvvu3Lnn/u9nMPHn0KgK/33/GOi6du6d/66z/2B771297z3i8H8Mu/+k+ni9e/8j3nKjeXRXBzTT34fp2KsAZFa3bjfAVgKvudnreF6/UjmvTx4QbA7vy2tnm98ULcbL7/MAA8vMZX/K67Z7u6Pn7j4twk/epn82N7CIlqaBWXZ7evbhKM/4aA0A7TWWZu6NCrhyoT0VLbyb0QYTnmGGsu97W13dk5k5j54VBl3HQEqXXd788PS1eEpdhKRIRZZL65WVPP1Tth9GErcBKC1F1ap1IO3uj0tnkAqZ89Zt2liLDEvOfs9+SCvnbCbrfLvL1+TPUQ8babz4jouva13hRQ1YnE6tJqzTIO3Bn6FH4+7/IaVZYMyi1z/7KlFDNrZqXMInJYuntZppkIStxaY9EyybbUcve6WHgfgy7LkusLM9vNU0Y8EKmyJLxjWboBm6C11lmnRD/3cXzwVBQe67rmAlO6xIyZOUnkDERqa2fNzAs9PgB9GqWqSczmcTNWa621s93uYLUuS+82VUbHHltO3Egr1Awa2FhaPTYMLCKpPhCECoW5TDLP881y6E5m7RVFkbLtCbYqkFjSNN53S9OU5exqNQlfIlIKNbeImKZpnjO1tKcat9Z2ux2RZpVllo+6pz+tE0+nKS0bh8OhlJKti0W01oZQ0aYpB8HlcDhkvR/DpxlMk6pZHJZFVUfeVJ/4bOiHtrTTBbi70xDk6lTcwcwtMWEl02dvaq273U5LWdc1Y8LNmxPmeQ7g5uZmK2YEvGHjKehwqD2cxQIc+4vzTfzLzLvdTgtvs62jBCaciMJj0wNERGvm7sQjkai33D01pod9AiLUamutJrLR+pNMOu/KJABv8GwRmVQOh4M7Ls/3PuLtLbx5A5xFEqOQ3Zd3fyXGOg8AmzkHzdOeQDc3h23Q1jIfmlIziyxFGEwBYhRV2yxMYBGAkoTaBxzLuqhyrXWDXhHxstb9rmd89kHw0ou9iDisC43mQlVLU2+Niebd2fX1G5k3SETurS2WS+btA+/D1jFTy61ARtPsL+Z1aek6KYXB1NoxKn4L1C5lzq8/gNCe0dqtRq2VOlTCBnSDltqyWVjXNTkRhadsTDqZjgCn5JKe0PqkWoNTfhEMZUptixaty8KyQegZ8HVdUomTv9kWqXZN0Va0tiaipdYqx0yK45KpzFOWNyLd69RaK6XkNCHxyT2ZPk/g1kNbxqRDiIhZa63RXLrAx6dJl8VSxbz1IKXM1jsg927XJSIVoXkuKmdZarfWVLXWNce+mW+bw2j3dnNTJ523EIkEMKvqPJccCeWvS5gRMU+q1G0O1lqtFu6kup/2eZYqS5hXWwlIEe1unhPduNbqHUkjc+ltwnVd1lZnFdWSV1hdFwYpl9OPhZkrfF1XKUVVW1vzunEnkGnJFrX1qk8oSGpzCxgxJeUEGkE3xo+D7Oz2tDsDEPPZmhoP5uKa1+X11cEJQjMoiD3YlnUFEAs9flibxpnuYUp5WeymR20hYWtNo58nBmdm57iuN3vdd8zlmFKJSBpn8qxuZqqaOjuWzmRZ1hvlkotAEe1MIcdu2hMReyzLshxG2cP9+pumqbY1uQrNmuhk7nkCb2uV/AbMbCqyLje5vI/c9gVFkh+As1sX1RrApcjGOjBAExrhHh5DoPo7yqJCpFOZdnMw1daqNV9jW/5vQM0Tc0rvl7ZdR67lt/umS1jDACFOnUUadgNAqwDJPM+CcLNNYpevemstW46U2+b8zVGVWDYD3gkQ9LR6eHLAMRrmcKbUUnn3L/Vol+CenuVdvHAyjsqvUDSzugnwtMWe8mlS6pMEuM0XvRxqnj45VWjjbbRqebP1MScowpu71aXrR4aCjog0YasbVLW1GOPuaXgK1tbaWne7s+NILyX90dcRG31qDJ5TDEZfsPlh5s28FdR55ae+ofHJjtzooxPYN5NLP8oTLSl97pscjCGjsohQBbPmRNPDzcK8CmiL5dt8stTJ6XEsoYL6QvLkV9/ZmO79hweI1PLXHnwCjukxpFnFbgjbIbI7woGZxR2xNO8FX1/ocE97Do86TxM0ACytsrDcOp/uPbU+ePR46ZGEeuvi9tNP7+7djcKrEABjglAPopMuhmJNEbhvLLGcG1BQKvoSGNLGgINUwPnUPfmrIT+d6eZUcdttbh+CO7a6J4ZNN8LMWwDM6OkkADH33RSEQXnxLNc3h0Mlxm63K0UOh0NWFWWeQdv72Bu5/GJuYGbhoQFJwk7QhonaNCbpnt3gu601HslnJ6J9QhIW4Mxs3pIgaGbMKKUQG3Wxdm53CaE0fswRphMwYkaEbwlGw4YnpZRwGvTZiIjD4eDu89zFSL6B6DzWZoTWlerMhIxy8A3dtH3U2QfmN6VFhLxoeXCzGPCmp54B8OCNq9/93vf/5b/0X/5b/+4HfuHDH/v27/x9AF59/Tdrreu6Xl5eNFuyxL+Q6R/+g5/Z7/BV7/ua57/4nX/wO94H4P/44Ec+/vEX3//VX3br8rn/+xd+wxre+cW/G8D7vuLrf/AH/8pzz1w8utHPv3QfdAXgXe9+18d/7WOf/dwvv+OLnrv77E78AOBtzz79iY/cv7c/+/BP//S959rdZwnAdXv4/LNv/UPf/k3/+Q/+jZ//xz/5Ld/5XQBeevW1X/vkx2/fO3vHvSLe6Ormzfcu0358Va89mhFYI7X27tZWo6aCydEqDgC8Xrfr18/mO6p3Xnj16nOfOQC4ffv2fmqFrpWtUM/9CTMiC5AbkZGZMRTAPMfO2sFvOFbGrmspIvLFSL34Vlzm8H0jaOYMWlWtNvTh+XhmiFR1ZkpS7GZ1PjL8Wtuy0vPY6BZ3fwKL8M+PVIlN14sBjRqU4JE+SCcXkI9WTVWFkI/fuq69hSOZpql59IVqa48fX+elPJepKOf5OaI6EESODMWmgakOr40HJlK7NJGJfGi5R5BBEGxgHj2ccvW4XbpJb+hfQXqaYwd4b/y/jFUKPkotCJS7vmyY+7410NXOTAhs9Adzj0Z5ThOgk2yV2cbUPOqnOxa+x0L3pAYREVmW5ife8oxjTFQB83EqNUQKx9uHmhdR5TSdZmhiEi8o/+y2ByYiNhMQSzlygoC5iOdB4DmspqMfM9Ow4T2JQCTCshzKtvkJK+U40p/kvquyCI5265Svb13rKUwuIjY4CrPMWmQEZveu0loW3COUgXWz6K+1tSacyQ5deZphBx7hY61nZtN0trkIh0NQzSzcD4cDn6R3m7V1Xcdy5aiRPpXktG0ESTSsTP0PKAsLtk1VVxL1g5rMbE27OI08oyyKLKodNmsopEtWyXuACBF200THIEwe4QLrumKSafv+O1BDJKItyyqDdhKdEf4ElKEbeeKJOjNScRaQTAfuzCkPQjBRcDBthJR0eXFGQURQbFSgJJkEQXLGmgOyJMIQUbrIVJPEzdbSz5bdV5iZAEZuHmUYUb02SuN4zrZgACadmtdjBMkoCFdrkorPeMKmFwQEt2XtKtpoEcQMh3+BMgigFs7ux5FHeFtzmUjb69m30+5Lawlv6R+sjHjjSHFcFjOSsuJGsZFQwMQhPR7On+CZ5S+rdT0amDFuk20NiP4DBsX480R65OVtkJqhtk71hA07ST/YRQLIZIbtNdn2lzLQCUNFQulLCo7tl5tfdusRevGpPavx2EGMb9K8CvEp3F1ACajm8YLnTxrRal1O1XC73a61djgctmMnWUWtNRi3YdPchlzuXtuK1ofFEChLUDfF5cWUP3veFG5Rl7U/BuZCXA+LYc37dxZVZm+Re7sTWQJE8suGiCR8uoiENY+ViFgkf1tOdGhmQQY24qT7BeRmrQ/qzdX5nfnWU7LbATjUaMsq80Vhvl5XMgJwvptT8lCXq9VW5ri4dQ7gqh58sXVdsRDP2rVITNVAcBY2dEQUJ3SH4ZDW+tjFZcryPwjhHNwp5p3KhB71kJdzQdGQnlaOJyJG3L2tFQMVNxCwXal38nSFWTcubP99hiub2dXVlc1lm1fWtVLQVHYIl6kAWFtNd4V7GgVap0yqorm1ug1ofmcNOLRM1pyLuAWzzLOkJMYJLTrSmaiLTwKR0SFDeX6sygY2mTeAYTCBEESZ2Z3m/wxR18QfRgxzKIF8mjoWOH1iKr2oosBa646nnA6YV+vu5ThC8rcysdN3ZDTMgBABbZwFBPYIC5+0GFkPMUEws3JPad7WQdR5530z1Ms8z8gkGpkgx2dNRYiFhPM6YXcVZaBag0WexdJVA0mFHolaTO4t9x5JLRkmupjL3FFPm3WFORwkYeEE2o68iCxAw92n3YyRd316eG2e4S0W9oQ8ylmFCDi5If0PZuAY5UKsm44snLznwKTWMidiRAxyUfLhrCbGJLKuq62Lqx8vexXVfFocI0OMgsZIfxMEkpkDIaSbpGrYLCOOcOCt/nNRzqp3DEdCWLOCWVrdaN4pUgAiiNPeiWAKBpMSEfVbAcBaK09CEQTy6JvbYPFS9Fx2zzx93WqVAHB++8757Tvl/ByTxCRdM8oZW0gRDEI2A6zkMIApq31HNhxZk5JkI+UjL41SJd0f8DiWBdSnd72KUilCnNVV7x82gGsL1WM+7janowgKJMW1f+75QgUsQnaCPhDq8KpUa3bXN1FrHfAC6vogNxBTrSsRKekou4OIKbGNzXowMPmQWSZtKevjVopSX3FT9DxCAbmbZ0DDsRDkCGYwPKh5qj8QzDmOcAfCM1fMnXMbKek8RyqJaE0XQBf7cc1Fk3Rshwjx8ecKuCGCSIk2CzaIGUwIIun6W3OjkSxn1L+0wYSptTpNvNvpzaHljksLXnzxxXe/+8u+/Tu+6q/+lb/1jd/8tQDCFOD9fj4sV7UuTDOAqyv/4D/62Xd+8bPvfNfbqj38lm/9RgB/7+9/5IM/+eGv+7pv+eSvf/7v/71fetfvuv01X/svA/i7/9s/+Pe+/0/8+9//bX/xz//lH/6hP/l3/vb/DuBNz5599KPXIPyh7/6KP/nn/uiXfulbkzbMhB/6U//Zz33451vge773/QD+0z//fQ9vXvnm3/t7/uvLv/GJX/hH3/mvfgOAtz17QfrsC5/+9Pn+6bOLWWZcowFQgvJOopqvRUL4DICvHFYJRXgH2G6XUKviWGp9NPPbXnvtlaRtvePt9y7Pbia+LmwT6aFfyS7CTmCaWKZWHd4AFGlCa1sfkVwtcB7GbN1YcdZbNbASsU6FAjFqViJR4VqNYQSJCGs9TFpEQF1j3DXAiKzvI6y5TZkEZG6WZOIgksAT9Md/BnHFMeDM/uRe4bQKHS+jUHd0jscbTOm+DmQcw9bpqRIwCZd0QwxFd2oD7QTDBkOXSHRdGFBYrLVMLYnWB451rTwxWCzg3kUiFubWmEsgmBLOcwJmJ+QF2nMuRCKMAFEVJBYcbWk8rJFBfZegypNM1VbHceLQbzFmUvEWLDwNqitpErqEJe9zJFoeCKEIhPPwQSShe8srAyI8AkR9VSXg08a7/+3eEeBDA0DRuagJ+qEiSvAwc8QxNs+89gBvGtkZSsS5jwh4UBu/hQ5fZAQLw0e8F3GMYxxDo8rp5AhurTXUPGkZEh7KhSHblj6CmTLRpifCpIgvEZg5A4otQCTLjhOFEYWJUiae+oiT6H8wxRSUMPUnnvC+Kig6si07+YG13/jVrb8UjG1foqrphXerk85bYldPB05Dx2hiHVnY9HkZD8/F9rz1mEzAKMK5mVGuG9HtusxoQW7WI+0GJowDJXnS1oeYHgHPuYObdweWKsGD4QRJn8UYmqO15sTMeXShmQXTNGlhQmyzQngKfAAnMEeRkpLJ/BlzENMVwYA7gki1EPPAhDk4AVOehkw6HhQg2uIwh5k/14T0haDWMCdIOLVqvdsErzmo0qGCDAacmYgpODyQSNNa6xymTBMzExIopiyZPBIC0b5dMXOzKiwbKX+8CxvYnueScioKzmAaxbBsd8d3x+EZiMYyBod1NTOSwqzhMvJx4d4oQrVLmQismgWPCwtGNIkT5QIphLaOfYTNazb5edQLM4yEEN2CfOwS+0DB1ydO7zSoRJARD7NSMAV33sd2MQHBrBp2Ej5AHGjhyhJj6KAsGZm3BQJs5WsPE2BxHgstD5grMReF8La2JCJ/ouAHyEEIDgYTemc0dN09RpAR2SHnpCBEyEl6AkCq+BsRMRezahvFqdDxhDleY0zMkayQTniJLoPqIbpj9mTGQQIWkoa2NWjKsnFqMzKGeuYPTdO0rivxEa8mIqv3GJecVZUijazVzODTzBz0YAN4mlnn1WJ1AdDAMRXaTXr+VJPZQxN264JwI8fEkpdv97uFU0JB2fJhOH/qkudV1xtWlnC2Pn61Voswq2ZmReqyVZQDJJxavL5+Fph52MAsDTQeIyJSdupj+8sCqW6Wx8/wH/XpVbryN36/u6qGoHrT0RenODQCZm7H60/M3M1UZJJO9KcAqd5c3Wgpm3k2TR6wyO5rUIuYIB5Rm02TpIz9d5yCY2k1mCychKX07F8VSfVUzwMjnA6hD4eDqqaCNNueHAds7PSIxPYOcCE47+8cF9VamQIeg6hEcBNVE4Qfz5QElyJNyKkxC3YCOaqb0haG2v1padfdCiYiXm0tKE8gx/PPmZNEIe55EL1R7GOaruphZs8Hr3fIna8zZBFEtLnQe7yup2JeekvjDiZxNotJVDqOFI5u8U80cuK18zrLkdu2rHD3ZVlyinyi3IucWNfMNB4W5QE9wRdwyIk90+M3p3F6mWMQ3bpyD7xJ+44Zmfm4M43fMrY7KVdBPqYTWa4l4U5E8qwAUIRUZa2HCJcQx3b+ZnF0uvn0CIts5WmQKok7XLNwhMWwILa2kkoKPSKBlgO4xpxU+q08lQxGMAdiC+6JAVLhrUtpFJo4u7xtNxFKGAXvdrvmVmvt7i0t0LLWdb5966w9M7UG4OLyUnb76m2NRo7IposiepI2SLhb44zMm0g2xxQnmNVAEGeNwUJHBJqH+//D3Lv+XLed5X3XfRhzrud53r1f7+3t7e0jNuZgCGDiALFDCMGI2A0NgpQcmqrqhxa1lVopIlKr9kOlKqSqIrUSUj40SlNZakia0pNSqUoCdVVRFSqQoSScYrBNvOPD9j6+h+dZa4770A/3GHOtd9M/wHxC2+/hedeac4z7cF2/K3w/3ahYAPnmBTJNpPH4ci/GWxe6pxgrrcxMIyYE5Qhpz/SR5zYhYQBR5Wz5dtq2cRUdDjebW0QgBEyUI0NhM1eM7V9FDpcblogkJq68xkxtrs4KsZT7s1ff3Tjx58NWle5oS5ryHtyw2QmcZ952ltPKMRd9uEzWrTDqsbrJpbVARnhmAGNeXmaHGGkIW+7hLFlpC6TKoxwpnr1b8WvmIrHU0THZe+OQcY7I3u1IDHAeT48AXD/19KPXvtrMv+d7vuezX/jNX/iF/xvAR7/321966aW3PnfNQpn6zDMvAPid33jpM5+xH/7T72Ppj25f//Af/mYAV9f433/ul37qp97x2//0lx8+wL/yox9+57vuA/jFX9wePcDDN+zxbXi/fvklAPjGr3/bf/nX/8L//D/+3D/4H371hz7xm9/5wY8CuH1gpYz4z/7af/jf//2f+buf/DSAH/jEr33i4z/0Ld/03meewqd/6VN59+8B+OD73trjlS+8zL//hTcO733hvc+95+QvAbi9fW3lAzODOxjsazXnySj3Kskieaz3jpXujvnojfznL77xMopqWQAAIABJREFU1re/C8Dbnm4HfYPjlimYEmT1GUI4nYUPnBoWmZWbYMKb+F2DVZrw2MmN2IKwyDngGPs3FgYugsBqO5rpcRYn+sDXwDMKaVsqkhr2lWKv3hphYhKPBMhzdCzxJvdpDuz8eOgSSeWDffLXUIbn8MeXrhR0+S5HRFEzmKthOMv6YsqPRGTfnLh7t75U0pfwm1yy+/pRlcOptBVmxq2SXyMCATIzZdYmc1+a9dfEztMZ602ts7EUqjOnMAexzONN2SiJFCFSmSlNEWmRuU8jCmzMRKLabQu3QbJkgtEMLx8a9Sje6q7ePKPgZ7bJVKL5mABtPIJyI6opSjCPYBfzvjOMdiRhZlS3uWjLyHTP9AFRHcrE80p27r4qYYFKmkEyjkQ3i6H1osyUc+M05KuaAzViZkQQQmOhRqu2oUiIMXypUIOzHIOoWI+CUTOYWxn4VXUXLu0XPYOScMHSQsaQ7+XlIrd+Ttl3hthpa8gMH5Qvz6AMh3G5L3bp8lyA7V3lCDLzfrhahOjUTwDcUpZW/iMi0skdmBsLqsXnyKEPD4/Bx536HXc37/s0f4ZflOA2s7ISmebgqiQh2RrrulRnvZmNSyooYxpFWd17eoAo5sdVTrVdXXJRHtXaT8N8r6k8o9jUlYazf1818hgf1Ez0G8KcTEQMAl2mMJU5hYeVtYxRhMzS6u7RaXUIJpHUQrH0Jmk+VugsInaRFtl7zwzJVqxxSmIWbZIUEUZJpZWLY88K5mNk+rJqqZkKg+aEy/XYvmgk0JsGAURk28wYyMFLEqmFH9d8uYZXRdwlzhnLRKpqPZhVuNmFVs4919aYMfFqkby74DWyUD/wDBDpupCwzWKmpBwMgYd77ZXqXjCaJ+oU15z/XbuHa7fADx03oXiNZoaprrqc2FrvrEL1IsRoMcyju92797RdqONxwfsvEe6IknnS8zK0SDT4GvWAnY1CTHjzJL26AK6d5hhiRlJFVZZIymJ/VDiLiz3WtCVpKQmDqhqddgRS5iDG05N/XRIhs2agOSlIFQ1CGHmaSrQL3+aKGsrCKpLDo3cONY9QkTrWaEyiS/pH6eHhrbUa4fVwCw9wSrO0zQu3wSkaqe569LwryCnrcn2z3nvG9OoOKJM7iKSshSBOtNJB9MgwgjRmYjn5dtruAHQWqBxk5UKGDxU5gxVMsjbvVqNMBgvVFJeCdoBc0f8YzBlETNXkUlAlwTHlqDIxsgIvrXnjGjV3d1FhYpxjYtNKYzrDmIobCtoBJeczrVRs9VLM2LIUJhJKJiLeCV870nFiFoY2JcBgJRL7GoSMWoJEdVnTrPfe/VgXki4j8T3gFHkem9XW5AKHU4/vGXiW0+9QJUJZ+WmPImV4INPDEaOdEBYWijABQuap7U5ZImGRtpQHMTxBHICZp1ClA67tMNq5CPIdSAxHdreK495vCGUhInCGOU+Wss1UsxqOtHW4IdLDMzi5mr195zMjUZ7ANVOCEpv3TK8yrnZvxLSurdFApjEIYR5+1rIByFRtRH48bmZJ1GhGvm2+eVqpCjzynBzFErV7wR70OpaNSWepPJHs+5m9XaSR21vFlcy4MkJQPdS12xzDyyQCFYl4L9mFWGhIGYcA1IMGA8kL0zF6UUrrJ0SI8LKqzDIuw8xTVHOmhYRXwUrlAt11/nMiDkDGOlR422Iv6fbkHQzRuBGVKfTsNwAkA621YVgY5wYDlQQ2qttAFx8iEs5sY1DaPAMUSAfOksLuFhSscvPOF4rpsG2bheuyKNOWPgDbEWXRUtaJdoW7V3gJmAdNcxDg58YNU+b45MQqPeZknTNnehPTZczeiG69uBenHkEmcXaIY6uObyk598NJpKRgYWKXFCUA/WSbJVUWH1Mx28yMhZmVUB5X3tWynsTauLRfF5f9ntR7+eWGP8HKqiSCTFCBEc4EMs/zzG4sxgMZhaJOFl10TtzNwpEqLKr1ERX7nIghnBG7e4VZESbEFcNW+AOVJOLb0wll1a1hCjUqh3A4MSJONZObkYGxu2GLQF8SnKZrtbs1/GUJj1N3plmJvP7w1Rfe9dzLb3z58e2Dv/pX/9Ob+wBw7NvNzZWqdj+aWS1eXv7qa0i8453PP3z88rE/+JZvew+Ab/nWq3/227ef+a0Xf+H/+JUm+P4f+I4eXwbg1q8W9CPdXD/z2suvXq0A8JN/5d/8Mz/yo0u7/+n/91df+ertqw82AK09S/zZn/h3//U//SM/SHL85V/7aQAvfval++tbX3/wxjPP4Pbhy3b7KgCS17/+7SvzC59/8cXfuP2y/qH3PX//2UIY5tGUsVwt4VuajtWRmtvRg1ssHATgdDLLZbl+4XO/y689kA9+4z0AT+vdgscSR8YW5UoELALRvLZ9pKDOWsPNftCrg/pBk/WwbTOvyqKbp7C2pexsx22rU70OsWG8inAkl9Kw8HvLWFMISwDb3d2eZlrHaQRRa03ZtlPRlImEmdz3lDYwjxlHrUPnE18C8bOYlHc0fh1KkeekjEwvsuBQz+UMrx1CjADhvMZFHdEl9N2ZUzNIJIkwEyUm9B+gyaq4jEfduy9h3cJLCxb7PiDBGRROgA7ece7T6HNh7SNMYRzFXjslrQ+2975trkrrcqi/67j103ZSVcrz0CTSQMwQCNGiFeu20yWJSNqqyn46YZw1GRnpses3WZiFkkr2C8hQl0S9+cRnWBVAoMFZTbswzYEInFzhVCW1OKiejtbdRFnpbCIAYjmslTnZaw5lnpkMYRJoSJv2eOuIFBo7DF2upre3kBBa0pta8ieyYt9WbbX5t4iIaKJmFmQiUkn2jnKwayZt/bh7UmLaHi2CLxilQ+2IIWiqOvXQVghnZvSYEEcHU2RQzD3T8I5Wgig5D5HMDGIjS0cfZkDPqK0/k8a0cKsOqzZzQwbmmUxDLkkRwVoBLcgZkBeRPBSTmBVlMjO1cQH41sNDRMy25ImEEOn9aNFF2mnbiLhWwaIt3DY3RyraZM3W1cMg1H6lUmRkENeLMl7RyJFSeymOGCbH1oQzo2+lY+SZqcHzhkKWrmQwfSrIwC+osZlJzG7eIyhym5r2YErC1rvyudieMUMkRVUbO4xEVEAR795eqvXIAF5ytDJ21eROIaTEY80BKuBlAVybLKWeNqT3rSHMtq0fV9pfqXGXuXteVBfkcaFIG4vA0aWbT3/+yMwYZxjcQVOXIaAYmloayMnKUSbHBTSRBTyoxXwuD3aifBSNfl7DWbExwnmRq8LEnDQmhTPCEULuG3GeNWVBEXVG02W2i1sEMqYdPof0FUWUyCxF9k64NwUElI56JkSHijciYgJovcL/aI/tiCeR78N7XVqkmLM8M9vD6cvYwsSXcsIaoNQGd+VlWHJ8+F6EOYM8ovQ148GrWj+y4GUARJfwdJiqVk4cM0f66XQS5OXUe2QZMBG4Lcso9WsSWrYYjOVBmHfPNGtVlY01KSJCuXV3M+dh6pfKAYzsIIkRsulMlTkw6uf6MbbeIzJZHGqBkf4pEnJ40PspPJZDXl8BSF764TqWe8cOLAuTleUzCVdri6Db422UPURE+BAUvZ8snUVqsd0DzKRQyZAYuqciiQdlgCOpKDnM4e4S7sLMVMpuy5BSoYiU4H2OkjkpmKFSk+x6JKadhSgxCD61Bi4UjruPW14FoEBSnMdk47mNyBxmtxGIaX59fR1udtpOZoVHyfRudri5JmYmOj6+K62HmQm302Z7WA+Ya6rJ2jzp7rh9zQ04kpAJc4ew8uIZ+yZhJCon5UV0fLoRZcVH7zNFn0Fn52Ymyk/EtaeqgBkAUsxRRjpFbgOBUXZWJDELnVmaqPhnUsQQL0QmJ5W9w5BV8jbm/Tion2EEb2WoaulKyvpYB1lGUIV/NNnxlvtlUxvaYeejAYObu6KavGQxC4YUZYKLVFVJaaNgCh2DschkAhH75lxk5guHQVSGMyAUb5oZjRG/yL1793rv4YUfW0YPnJmTrorJ27w813YR1Ch6Yt/jzZoEMi/4sWXqI47riaUfDQVNjR9iD4chanWjIYenbko/tJzJGSazRhmBwSQRQ4Kxz3WiYt3PR2QCPOy7xUPKXSV+jnre85bnXCNjahrLbiqKy4z0nBBvMxv/nWtOL1XFleuSmwZlmYTYp3hplL3cT5uZSdNixNydjpnZRI/lMK9tYRlTawjOUtihwMiynz9t/VQsw3I3g5ZoKlCrgIj9ex7TKxFprR2PW1HlS/Vxaajbwdo1ywBT7EKFpEjPlMupBzOLUDV3Ni8zznKMUUQmz703BtakjtygUQprWyrZyzwdNkzvzMKS3i2DyKfOcHyDhde6kKtEpCFTZmILk47RC4JFnrg+I2Y+TlzuFUWaRRK0dimJRG578+azmt9zUnb2aqZv22mnrVFJ4QEPQ/rhsEQW9GsvpNAaw4w4cupNRAq/R5fpBvuA6SIyBplOlD7SNLX2wzc3V7e3D82PP//z//DdH3jmX/7oDwH40ld+9969ew8fvmx+d3Nzv2JizYKA+0893Vheffz6u154N4CP/cBHf+PXPvW//i//6Nc//TvPvgUf/OZ3Jh4AWBQPH4CaAqC2lOzm6ecOj05fPZ4e3t0hE0899QyAw3odlt/wTS80uVOJVQHAHuEe7vm9x8sVXv3y6XqpHLjXRPD+d9wXkt978aVf/a0Xv/49TwH4+rc/q60jWwZlHkubWrNXy4Bv2IIzAFwtN68d17s4fOZfvPLM8+9451tXADf82pLHRYIRCdNWsycJLEi2TtKYaeRVuG8E49jseHu4eTaGRaKgMwEiIS4B3Z7xXi1BFb3ls5OmnnEZkVANSSQg/Ca3yT6SGwPujOKxz+g1+gMAjif8KJxc8RE1ULmQeHgmqQ4RH5WvNUGctRgE0D1ZlZlpPIfD3yEiM12oHnIduowAI8mNWEbC3QAnzmAFn+Sa+XzmoAIjGCQa7qUbGzv/Yc7yMWvMoYfv9ReLRoJzRnUITZzGQLXXzFdVF9bhG593qIiMH3iH5A15rRcUB0SVyCbCZp6ZJExRibcgStq3W0/K8sPcrO5T2vdOTZdiYDBzVcxKoMqsjtxDdnJMHPycggEIgSkFUBZlnlsUS6YMZ2HMe7MGuCItwkAhMdAAqkoxVqz1mZwDekREl2T0XvG3UYSFse6O3O87YSJVG0aSus5G2EG1mnuRtgPU2vwn1Lzjcri8Q9/LQ9wjcp5dAgYxCfXelUUnpKP+kPqRcy5giFmgmR5pNeWBD1Wzcm1lBq2WhQXUT5vIdPTUmRhR04FLSuh58zzT+lRb8Rj22uYCzBE9Ao5CthN8aGwFrBKetVrUWQV5hGSerM/5QvnjiTnJh3dGlASj/aiJxIxpJDMz20ZQYtMs4GgdRCTjZxAWgkckYpeJCfOQluwhCNMqXCuxoH2vA6ohrPAlOGa8mJFMZdO3ydmZcbA7roJiZDa57S7yCEeFSAmnj12L7GKx9CD03pc2vlwzW9eV+/GCuFfqy0GIx6x+CyBSmmt6MnOHCgm6exhUFQgKDJHtlNBDMh3Mmb2ef4s5wEHlGMjUTfCyLGXfqf8oMv6wSJjZsizTrMSO7L37FjmL4VKmC0SYBeNsFGZR7TwSouc9fg4tLpDd+d+VMZ89zkqGuijYLqJb89CWevFliG7RWHgA3mg//d70oV2m1z3JstnBOmMpa+F10814gXyTX3KwOakscjzzqohHThwjBvfQYqIGJ2Plcg4+D5ABeSUGMw/i+6XHcIZu1FFvqJlTMDOYmKnI/ZEDRzRSGse/0aNHRmjS0tZ6laZKL0XEcldVn2No6vQeqIhtS6Rw80SwsigAZ320Wac1D1dy/VS0A4AtueuitGxhbJC2ADhca2Qeu6UnNa22IliI4JaeCWYl5TrfZPVgbFtWl4eRUZ3pogo/q+NLf8Flw56JSJ6RIN4hX5nLcphU7M3dJSl1X4pAVZEO4Y65WCEiora0IYSv7a8KEO5Wiu/ZAEbBaFAU5wl5EVV379vGJf+svXhGa0snKkd/HZ4La4EcgH4e9tFwzjON+/1rbsDB0iLteNyWq8OytO4DpXayXkCNC/VpfRMyEBKZZTcobxURWSVb0YUdq85riiTa15h1ACfzHr/Mdb+WamrSrQcOqhwpGBeql2OSiFWqrQJqKWIjQFuEmGtukUnErabBhFE0DD8biAiCPSBvPIg+9hdlMOkJYmEwewQDtRiM2AlGxLAn1WinzABxQa97OJgYHO4aw/OJuTAQHi1q2UPctsxsygQJj1plVM4cEQWCZ/UYHm7p8OvDutP780lZ2uSI4XIucDlZSDjyjKI8UzzGCmu8roxKt0+HF2VxeFwLBl4+shrK1NauqRCdtg0UXPLarKzwCoDvPpsfUgGkBD7zeOcnpjOFIw0v1/TU1wzjazmGCiyIHPCF4nBysoiUKryGO1U6BME9q1hhkkmhYxCVmg6NQMRJmsmcYaNwt+gQFVYKl8opBoSHWcIRd33UN+t6WJscj8eTbYfrq8COTKMawdaBDEA49fyl+UXWl/VwVU2+EHsOmgYYVUecLzwlBqFitqtg3YUZ8wDcw9U80kvoNhWg0lhqO1Hf9e4QsW6ZYJETjoW60EXC3M2JqH6/arPuGSChiPSZPosc4gXzTskVu7Ab2eoyO51OFYEmyrunJneGHEmN8SyniT2dqM6MIYuL3ceYxV7lcO1nEauUBXof22UmAwEX4oydLTnGc0FoLCPiZZzbaIu6k5nVpQ6PzGRtxEmSqCgobqKSgcgon/woc0kNXlKvaelCZgZXn8mepO0KwO3x9lP/1z/81u/8wH/x03/d6eHLr3wJwPXN4e7ukeqyLMvpaG95egFw/6l7bnj1lTeeun7L6w8Ox7vXAHzv9/7hv/k3PvXf/K2/9ZUv3v5LP/JdL7zwzHZ6DYCwa8OJ+yv26ES0EQAc8+7qpt1/7hqKL33lC0wdwO3tq/dukPmK96cev/YabgFg9fXu7mHi1hh3hupSrtYHsT1+7vCu9b1vC7l+8Stf/d3ffwNAGr1wxfdErvy5RTrTLYDMkxODM6iHnbiW/PKW8Od+6/Ovv3w8fse3vetmfQBgjZcWsUNZ1mPj0ss4JQ6MlqW447uBqbYTITij391KO/YuAJaFVZsnKo91pKgsh91iWcviejZL31SK4xggHrhlUnqGqu41YtE4kIgwnFvrQTOg/U+5yEj+gxfsDGmLmQ82hn256/4uKkga1FpMt2GCCUwZAh7qrgoaNzu11nax9EiOHKgmijmcDWRiyqMm38rhzNUVpyiZbZWxLeshzZiZZjpYJS9yBicJMgWlIowIUAGj4e61C2ZuvXfKCr/gwviZxbq2Eo/sAw4Ah8Nh4H2JzoTyGutGFJjvcKi4KHCImae5RT80mtuByHDhhuk8Tx8JBKC49M/nbObNwIkB+SJEOGZ9fLkFrd8y/WiAY+ERXxAxruY92HJZ18slZqX8ugNkp9h4pmsxw71nkqqW431tTViTiWSkig4PQpBqo0yzSNqpIDRCcocTMyspPIhDERHS2j4cN3dRJaJF2t5LD8w4oDy22RGhzNEdHLtyioVEKQmUsFJO78r88VUxJe5qalwkGkYhq/bDdw+5FBHIjB4UzoyMLTxFl/rGLax43iU6me39oMUXNrMeOXlyjn8eH8qY60UMqhEgQTUQorWtZmH9BGALE5BoK03rdJFzQX+5VIszY5Io3ZyG6GJXXoGJKi5wxAPXOjxDmDPJzIRaPZ8dYUXQmLMbXXWPnqVETBwpRAqQTBfch6oSF2azXpa66dUMDMboQInxvFzGFzIaHSq/c3hnGguzKsBaaxER5iU1YxYk4EFCTZv7NkEtcTreLYerJUWhyNPZfFQgu7mHSxJKiEik0162JNdiB/OUmB8sUMnW47cMLW2QE2Utx0oq7+4iK0u94Dn4EUkj3ijDvY+xNQtRigjlsO/tjrNax7l5AKUiaa313rOq2Ryith4pSrpIjmnU/GRmg2Me+4RlVqrDBDdbpCKqc4Y9QVcCu2d6IqgsgtY7JSy8XR2EmPTiAxtF+BMkSBFhcKkz9iTH3m2fQZxdNjNr4eyKgteYV0mxZf1dlVNrZmqCCOIRPoBIIqfIobytTAOmrVftLRHW+xjOtkWr+hq6rvGzDpluZsYwihKJ7uoTyiE0yAhW3cmvc3VJ6R0WrTi+lZnYO4JEWVXdelyMkMbAegTTVAQ7iSpa65YpCm4A7no+PIbc3JPrt0Q73FVmIknwIqlLW7ZtqxpvvVkt/fb2NkFXh+u0MWjbaiimy9KIOMrRc3s6hkPMlJhYBpVn8JgoLIhQuRDuXhyU0hOcY7CJIoEMj9rejRNJSd2z3DmTFRslyGIRi8yLmoGZ04sUEDt3X0QizuFQ+xPVVOtDq/++LEulLj51fYNwHzFt2/Wybtt2ChPWgebNQp5zExXRKaAGqOSlgQTL8jU34BgRkpnMMLPtdKeLAlhECsDr7pRuaKMy8wA4kkQETxhBn7h4qrkcEMOaNBeRYbn2rXdzogSJtFoOpJmvV2uOcf6Z+126RJ8q3FKHNZESL+ytS1le9/VblcJlg4x0SlIuOVO516Sx3N3dgaim+O5OwkkwM8cIwqzje6r63XNw6XfmMDOLHGjsFb1vPbpxUybCHP02bY0ltt6aDLmKx9w80QVrOrfK6tNFmOw4Vu/Lcjgej24XiSHjqmBVtUihi7cFwYMxMrBzZjYgYFmQM58oyiEDL53XHlRxgVDxWXQ2Vc4kRnbzUTbzxdIsRuBa0RCGM6h3ZqZFJynqjpRFBcmQXXpH7k4MphG8V4/KTMNJXRsAbA7OQXOgKbTxbQCuIpGI+YkGTKXotgSZEaeOzKhhx7Isc7kakQWPDOFWe7bUTO+9mycaDbM9AA3q4a21TBoh2sC6XNXNp21dtJVFJcK6ZzKNgMPKLCAQKLNqQCp5ouoS1gUlp2SaWokefuobCZ/rSYzaDe5RzQPto6sctD2nEqGoHCI8LDz28XaRdrmuk6J571NLikx0mLg7jce7IQjskiqrbkWfIqp6Zdq/h3nbt45xrTNNsBYiKLItC22hw3GJiAqHCEBFxGMrkR7rKiKRPOuREh8GkhMethNeeDe6B1K46UqzenAzU159BM9VXJwUVnAPkizp6ojs4bM3rIYZlkFuFLLHFmTm3e1xb3tKmeLekzOt0IZ1+LB7JWSDJ39eWBqTE4+YmPFsBCi9YznotkWyXN8cAHzyv/7bf/vv/L0f/rPf+W/9O3/x/nMr6wlAt2NryqKZaX17/PghgBfe8bbnn8dXX3rpeLsJ8eO7VwF893d9ywe+UT/z27cJ/ODHvm9ZM+IWwHoVJFgOTrzJ2tsKAIer5XZ7dO/pFommJAgAh4N1h/dHwvHOF54tKfGiaCJvPDydbvH8c7w2AqDUO90SPeYe733+LU/ff9ev/5NfBfAbv/PS6/fvP//U0+962zuevqYC4pgDOLAE6OHWj40PAO62RvTCa69+9vnn3vr8M436KwCW5cQeLK1HuHsbs2wKCngsujLv6DSEYz3wvbXf2a3KqQj2gUYBC04mFqWojetWi8GdSQOgOkZGe9Oiq+z6nEzK3XxavQhj0pmIIXwOKnVfKTvG2UnnG/kJ+casaUFx4VQeLxQq87W0FizjIBZGnpF7GeZJ0YTastQmv/e+9U1ZuHBFHr4jzQGR5nHak1ssIzOFhQiU4x13M2a2CGZuy1LWG5SGJSAEZk4bpG1hwqDJaDLFhfyKkARK891QWaoWXRqyCPRYr64CfHc6uvtyWNtcn/TeF20RoTwaD+WakwSDlkW3LaZkUsx6BFpryuS5VTiAdc9MFlaWklPVTpOZmygJ10KgHioGXV2t6YiMrC09UYRzkqoej8eacYsw8VhmZkaR0S1cRaobd/dd6h7uzCqkFqfppoEQS2OwEnDa7orJt4h40rZZTXbW9WrcmBHb8ZTpurRan/CiftxEl0zk5sPYq1KZIGZm7suyDDrJxXdRE6v6Fur+ZWCcocVYnolp0tZZOFmSBDqjyrkLilOEm6268my0FMTahDg9ulktja2SvixARpMNyaqI9G6QghqeGxKnWFrrvQ/NC4sFqpPpPtJqR7BIJYuJEElZTXvvIwNoaI/2pKFKVOfuvH8CYygxZYM8TglTURExs9vb25ubm6kCDYpMpLDseJQm1LchZB6Jm9PWXukkEwBXe8uQJhlglZ0R4OaeIar7grpqpMEsnHUXC8uit8e7qCCV2l7EAHc3lkiTyfgZ61LKMpFpDVOGoNJKOFi+e2Y2MlGNIFWuoV5EeJ6Ilkkx5XIg1JuTnCqKwzJDMbb++KHcU+o9I7a5Q8okZElGJlkDkVVnwc8kexr/sxKpaIUz1i05AO8JgszuvtadTJruahfq8mrVImvtOHq2pakIefSR/yqIRBmyA9G9jzRTlqurK10WadpnfNvcOdAiysyVNJserbWHjx9U6VuPd8XrpkWkEcUF6sKQO8Od5lJ24NHM033C7LPgtGCGXvgFeu8RcTweRaROv3K+Yzo8ckoVKOlM38hRfDt8861xW9ohCNU7wK33fri+mgV/6Q25R+eEk+uMtIskRIwqnbAn8TCYWIiq8cuZDDXgF4PJSCPAwS26bdXAz+kGKpUiav1E9XouhfY7x1r53odz5dTGDPsolYc0Muunu+OT4hE6nU48oYdzNVu+YLatS55Gyb20UD55QJbgBcDrDx/L9Vvk3v1Y790Rpy4A1sOBqFkPAKzNcgNwPG4QrOuhhoVbwYAhRdISECcjUHSShVsqKts4N9u61yy7zeweERGeu4cMZvWLhB2M5Lda1gVAj27fqE9MRBgUlDsfHKDeu4W3xmNfAlCyd/MpTB4dRO8QrOtKQu5e/wSKLITKqlozyqEisd5UYFp08HIVHb0/vnsUIpSBjPVwBaAfOzNb9CToMubXyCThyHBzCFcAqhs/AAAgAElEQVR9/jVmUfEgZhWK7cRMiyDtNIjo4UREnK1d1SW3bZtIIyJymJkuldzOp24loXTPgiSt60oklu4oe0JIIwB929KxLAcR6r3HBHOIJsuybVs6qc6VrwchmzYfWSigRIAnA2xwhbpvrCytlcoup9CAhCIDgsNyOG13VqVGEwc26yFp2dvVAkAizFzb8tTNjXmP2Ib/OSMpRBox926VlNPaOqCb6eFWwgwm6NI2Dij7Lmqw8H4SXd390JZj7wCUAebeN1Fdl/b4+BgFOiFEhFJLgIQbCMB2PNX+rmkTWeZTxSJCQtu2ZZMaqS7LQhA7bcVYqjSHtqxZBxlIhGNavlfhMgAza/JI5yaCe18Oa2Z6N++9xAuiJNDCQOoMZ4nMXp/GehgyB9vashJJROhyRUTdp0bo+srCArzqWmNO23p4LLIQ54TAIYUAzuoI5gqxogctOhGRjnJts9NBDxSBIB7jg+rYI5O4LR010UgAKR7w7CMjepvkJNbJpIBTOoDt8XFtsixKibThhq2wMSbdHLys1TNcmhs53Tbfx0xWoh6ivtnumU8CgQlKxHW+3/VjIg6HQ2aeTiei1FbxsXJoh967CCWR1yojQELMEkRXTaMbgA7LgQgPIqK1ATiG+czZbTrI7bt2ulZ/F2qRGNk1TO2wTmdWMok0SaPjnS1XVwAsvfdQbiwCjz1iTZiJyfrmvauKjjkRb9uJilwe1o+V5pjKYFQFlrWb7ZGRGT5Yf2MtsggziMS97+qJJIhKAr33qlYnPBVhoSxr49PpNMC03ISXiHCzzCEFSkfCiBJMbRkH8da7NLijiWawe6iuNQ+yHhWwIzqbOnJpfLI7C4tTUugY3HgHj/TZsVGBb6dbQqoQshdklBBtWYkOd6dNVGVd/sZ/9dMAfuZnf/bf/vd/5E9+/Ls6v56y6pUM0z41wWImArXTBuAtT7/t697z7Oc+97nWVqI0fwhgXe9935/4rn/6T37pvV+H7/7IB4K265unALz64PfbAonbK767Xl4vBkcLWflwfPzVw4JDzTyA+2/NHmh6TTiwbnoFAIZXQNsrXzw+fAkf/6Fvf+beAuC1NxIm1O/uSV/b3b1DO3zHswBe/KK+8So/fHj6whc//w3ve+7d714AoF15X9p16tq75cPjCkDp+d/81VfjcfvGd997Vm5vhAAcVMzSgzwWc+iyADgclruTuW9EnUgSI/z1al3M7g5L58aP7aDL2wG0dr+jdUujFLY6Ja6aUiQ8kVxg0KkLS7de6zuZLBR3c4eqCnByr1estcagoo7vcgkPyowEJZeserjmRn+Yb8oe3KHK2C0jNSMlSHLktI+ziKpmWLpRQqvdVRFtfeuSRJsX/f6pwyFas9OmJJvZwsOu0i1U9e54bE33HyAji35WicWrLnXpH7c71YWabBE+PAjYHp9URBiI4BndHUjPYOXt2ClHMGRj2aVY14ebuhlPx411YSUnZGu+x5xbgJiaxNToLaIzrIkQTthX9F7BnRamnIleGpDkcYS1xsChNpPb0YhYk7qN5WpSLNKqD4gYkoTSdGZ6bJ2QwkMlGpkR8KDNrLWr3fJWhQoiM6wkyo3X0+lEzKSSQTX1WJamEkS0HTchKVCrkUHYGczUT66yDOWpZ/dgCAlH4KpOPwvPaE1YhCLD7gaNq6H7LVB+iR1vydvWQSRLizEcw9XVFRFR+NXVlUWvcTwlE7mdTJd1s7vxdBExkluzwPHURwg3r1tEW5vZtqv9iUhImTMjoltbBgeEMoHgarsZRQntfbu5uRKRu5PHRVCR976oEjjcaWA1eveeaRYsTS2GJA66QjWQ0AAPArfZtrYDM7tXUzFMBCzVz/jxeFudsbZ2dzqu60pM0a2GRGbW2trNWXDctrMRPbS8JCJ0/+Zmbq2tmiV3Nz8WaXXRdjqelCXBd9tphNCLVItiJ1OZIXHJ2tZIC5A0CahP7cCyNDaz3oOoTf0P9si/MwwyKR3ZmZQqWw/IJCVhYoJkmMbu8gjnyIxgMHMlcoebe89M4iBkAXHScmnNfVMmyjmVSxykebctsBxGVd89Si3ae6REtHx8ewtgPT1+5/2bp+3UMh5lclsAkGdpqUixiNS8OKlSpRSLZMzIQh4Y49PWmxBpbUOlHGhLhf5MWhxRmntFbOxbfeaa759UlQW939W7sK4avQvJIoOAOKxD0QHIQY/bqV2vABZZIiIsiHhRHU460sNydUYFl1I4cddPh6urHVUDoJQL5QTRZW4FzRLRmmam+ZZBUovrQO8n4lQm1CoDEFGCp7nqAuTd8VjXyrJe+em4+SZNS0p0e3fMpMPhIERb35ZV5/PpQzmPJEalIpCgra0KY9YhHXDLtsh2GqPGWsAQlVkK4aFXa9+2oh1ZWG3jW2vH411rY5Lbmgy6oGhVPaJLhSIgoE0mRr0j7NDWdV1675a2M1O6W6TNWAZQcqH90iMyRKnNMRMz27btg6TCZplvy9Jopcat7qDo0Xuvxs9sGy++Snfftq6qra0L27J1AE3xOE6n5O36+sEW2+MOQJ9+29PPveNR4BFwEipruJgfkAtpH5PwElYLUbr3jCCOq5qnREY6MRXYPoOu2w2AY01tGCSCxoHCqI8OVNoSETXgziRQRuk4qC1trRaHiCKsTgzSXMAjwgkFeNF9sbOsq6QrCYREWhu6vJC1EaFvW2utlpkkEmmVq7Is66ButebIiLi7u1uacFIbU0wXEVrqOvY+iH68rk0AcRBR9lO9YsfTLUkD49Hx9gLgJTNAc+RdfG0NOFprCffuEc4kTAPkznWhRbXB/RzCykxESrxtW+nMZ6KqVhNVnBKeVjEpem56DEwoSdZJR1ufM/gFxGo9Kr7GvRQcOc9fS+ddJtCaVri02cZ/QEICHmEudZxvpyMnH+nYrQa1MHD6VmIBkWlUZiIZzDbzngPjX9UVUjLAkCEPY+IkCo+IkD2gHhxwXQ7dzbrpNMUxRIlPsONx0lvXVYU8wyPu7u4ePnoI4N5TV4dlQWQQonezaLLUp9RICllEtifdwsyUmIV2DZK7q6osrebi1SyWc6ekn/W3LwPcDUIyS4CiMBhzhH7J76ikxVnxurYRoHs6nZi5NWFu++AwiL2iTVGYohGumUitbSd4g1FFNNlIzE4bBvmh8WONzNoTlOvEMyjh6Uika00idikKj8+fY4pKAuinUzLJ5OFxBhGKM5sXYI15coUjJbIarfDY+mlYo6XNzzYT2XYI6BSXFzI9MgsBu4/hiZJZiM8bNim9AwUiMRGqRFKWqCQQZ13PQJGBgJr9juY86misAS3VngoeFKAgykIU1fS3goMHCtetdEM0VYtTHkUTKeVMWjbdEbMCgbBSC+KU7r5VWiSzMiuneJ4mGB9SCTDI4mOVvtc8w52kSd2zU680vyLbNssRmSzEnKiNO9WOJtkZDAnm2jsNO815NUdcQt0LGld4GMuIqXA3RIJFeShW6t+qrGBkep9xgJ5bdIoIpNZauBxMRJXDkgCx4IISXhUYpVMbhGQhgkXFdwzAjkA9evQAszTFBbnanHS5Plr/5Cf/5if/258F8J/81E/86L/6iYfHLz86HWVJjzsAFqaRGxCdw1NUAKwrf9u3f+Af/eNf/vJXvnB9v0Fr+XD68R//Ux/60IdeeMfb3/bCFfDg5Ve/AuAbP/j2v/aff+L555/3/qW/9Be+/49/9P0AFj3ePvryRz/yDf/Rf/yx7/7IH335tc8D+HN//k9+/8e+bb2K1x986d1f99Rf/ivfDeCPfOSDpP7qKw/eeBXf+0f/iOAE4HR7d/XUQQ+ypD3qDx35jmfvAXjrM+976aXlS198/MpXXvrl3/itz7zoAN7//ve864X3bO6P7nqq6r23AfjyV/irD06ytHs3vuhdt0cAtu3hUk0Uiy5rnXPmJ4CvDrJtx6SWZz0wCNaogx9seX/zRwC2fpO6ysJgqhRBAMftrsmikN47I2qHmVpyYRZeJo1iepsTmbltxgkVBdBEQWEYHK/jVgIhFI8Gft7GnLObKf4g5epMXaI9vXTIw0XGb9UBCeQx6iYDYE7M2piaKjK6GwA73p1Op5ubpwjZhAJcfXjRo1prgwY+8iASnMkkxNLa8TiaBJVGxL17dy8bRWutb0emzCDPXu/rZAfR7XEbH0gJT+xkZksbutzRfckh4LUg9MzhRmHheUJdfFxClFI2mRx+sSF9iTQ4jSzoIXumYg6Eu3MV0yxCbWksrBrdqi8MhxewmUlo9JAU0d0R9vjxsSmrLBhsgrKma2tLRAwB/GAfTZ/5LhwiGSgOHzHm40cOCClR0gXl5HS6Y2BRRQz6aSCT0pgBQvKxVxvfETGWdDNHi8dkP2NqucfTxQiCZXDF1AjNjsLdAXe0ed8RKfGwYcX4Y0uW5e6nbfNgUgXQVFUk4BFGtE8ByMw4SFiFUiYcsv6qpLJuRCUCSvEuMtPLelBwEx3RpkwiEhd4FFa10ybSBrLKwtHNA5QeSe2JRLBMSnfQrqqLyRQjTd0D1FkQaUxnr5ZyU5aQRixxOpVpaFhyULIc8iJ3Db1BEEg0RXnCyn1wEEb0DXaJU0m1dyIgDz+6gsJiaKnelLUnzDJEbb6ryi8xDe4uyOibBZKkOnMWQpD3baFGQcWFDaTDQ4iYAnnsW00bl+WQ6d3uzGymOaQZRQSX9LK6zammWaqJomLfuFkig2uZlNGo9gTZENoDvjm5cwK4okaKMhXRHMCVrN7DMsiDqp6kpHrFnOaIFSBQRnIEFV2Wh98rS+qYniQ7VIgot+Op976u6+FwqBbUzOwUmR5hy6rldTLrPbziqANOOvg8Pbq7l2d52k/hvQ/GPo0fdbQALEVOPVe/e/ZNfUc7vyCxbRsoWmutNesjOqRE38xMDOIGoDFtdxuDRkC2B4CNOkhKJ6I6BhzMRaRJZpnxq75b9TFM9OehWFB4pHsnzzO/rih4FZaUw6JCYFCISO+nmgc1kdZa0W2YWUQnDiY2C8+yb/kgAJAzyh1BlyL9eoaPx+PMKQMQm/VtOxIRt/FnUpiIVCZU1LQpfBfJDsryxKMQkagGBxE5Jgt/aplVNTn3oCVVBdjM+uYH0SUNwBZhyM70KPyhMesBwHr19DG0C995f3g75pX3luWgCxU/zn3sHuoxD+IERVLpzTMyPT1tCLGpBMjuAfB+fJf0D3BPynAe8hgdDddwpQEx6CSRmXCiJEoWAnIy9UeqDEvDjJ1Oos02ZUxs9FD9kCgRFXoF+0ObZyplWStLMRoEjjBLAmM8XWXUqICW6bdlZW1+OiJMlCduKYlAzGCKHjPaIotaVXLyS2jL1w5kNCIyKvqzLMdzxV3imXqxx2aStQ5uFdLG2X0+ao2YInyRgSao0IMkZw6VAhBMpxkNCcbOlJKs9PhztFjp3Os/utm6Xnk8QdypZOYi+vYi6QchkYgK8KtiZRCozCizfjERbd1ExckvMxoqSrDblumVKzKGPUXWiXO+NymFF9odTGMcmCNWTbtFOCZvg8wdnO6xaKvzlRO7R46IK+FPIMxaIVOIGSEOmHnN8d16xJDMMA+XyiJ6PB6lJGaWxLmIDk7MvDuHS63GRQEag6cxKw9kJAaxJpPGyQhG5LA2kBAq9U61lWojrXNrQxy+A7SECqsCcOpZh8VUiSHTBTrSAUoNzd0sMOwwFJTFxM9MCtIyyxgKOOqByXmSM3uSWATg0qtSIOs1E1BkJSwOrFqOM3EOpOrQLPDLKE9VqfjYxKkDLO5D9iac6ZnRd+SkgJglwVGVjwy0kg9sqsiumE0fCaU0nLUogj97BNKViUVi4lcriLDOxHG4KKPobsRhpiP+lkEIJNeDnwHgdHdk1lWbqiAGs6ZOomVdSyvoMecL4/8G/nwHZAacSMrImhcPbcBLiTqf7gE4KS0VTRSxIlO0QlIxiUoorWYOxAbxOcHB44m61i25LKcRmC7T2rDVr281Sz073rO0c62JzFX2wJHWzqw6ZmZWCUrfeiJ1xrgQiZASU90KAzlGREJeIYOgWpuU57/kl21fUEgDRXQkpbCU+ix71DyKBuWHpm1PjsftS1948dO//it/97/7+3/5J38cwI/9uU+8/saX9Nru3bun4nNtE4lMGEhEcTodAdx/Kv7iv/HxT/7ML//i//Pzf+bHPvbVVx8DuPc0fejDX/fh7/pDbbn67Of/WUqv4+sD3/C2D33oz7762ssPHn3mOz78jh/62IcAvPzaKyd/8YX33P/J/+Bfe3j7+NRfBPCDH/+OdV2/+OIXgrcPf897PvLHfwLAg9e7UP7cz/9vb38B3/2RD7306pcAtCvSRnfHRyTcJCKsbw9rufr2t7zz2fvvOn3Tuz7z2d978XOfA/Dyr7z0m1e0XK3rUw/atZy2fwHg4UPp/eb973n28Lz15aG4AVhSNBplqgrzmKKaGbMqs0ltVXNaPiMyhQmcZBu8eB+3zNcqByADEySclX8pRj3cQIOpPIRXRVfwPRCeaeqfmbmcX5YRbolkIsfe0kyPGFWSyP4uXIZH/v8AOYaUAvt0Y0/9zH2UwEQiwoEcFQx5RIajA+mlHRMqXWj6tkE0pzpEmNzHajFpqFirgUmPrDRIHn7adCQHLih3ZnY4HEquj6xRLC7hdkSky0A+RS4U2ZoQ0daHqZOJYoQxkcdw3UtbCqd3/mwnSrkU+xHhT5zJhdWRuBgLcvLgTk/v5O7BdveM0EmKpUq5Gqno56bXETnG1rJvazJTuIng1AeYg7nSEKCqoCrFEZmpAJMjg0er1sMFRBkqvBctSgj3sCAREsmdOjxY5ZH1K82HJiJrqoaC81xw3/caZpQ2QpeJj/v/P4OqORBDG5gyCs3aNIy2BFmOAVXF5CRQZDqYYkQS8JD0hjuxioib1axqfAg8/0YSKnS0aBATUqTRRH1jeB9G9kS1wDbo11yTlEGGKsBG1iyEaE/X4sYg8oxIjLYA7sZyDsKoV8xLXjVCK+b4XjgHKIwuVdPEqSUEoSfi1ZNiJ3bFQMx4a62eROHxMiZXyBuatm3bag+3Tyt69HAfNdTZNzQI9yC6AKLRmyALEeE9WCuFsS5By4hGi6oWF39HUcp4ESqLafScPZwZTdfWWpnLPIxJWIQSzANgMgJxKVtbLX2whxlIJ0JrLQQ+s2CElVVsM3iGZt1kHSEVBsCUGEPMQiIzq3tSptZ4YhKpyuw+6y4akNXJZx5AsQp4DlwScAlCJBE9AiKtph7u6QEWNXedLhvPXsUtc8kwdXzgF7kuF2Cy8VbVCvcyZLqSlfcug1TK7iHUWmvbdtzpgsIsIk1bzHqokvIwqBB0DmQFV87a8PUDDnbP+gDTRz2pIkFFiiMVcR/n33jfK07mbAwfEOWI4JljEoC7L0s7p5lcLPLMrMl4uggiwikxmU3cp/xq/Nu5wo93YHQ2EUrEWEgWeYdGKO/MpWLmw7IKj5JvHryemUojRCkmE2lpS9a/fkwEBsR9fj8ZGdOxRjWgZ+Y+toBw75wpkEi4m6k0WWsV57ycjB+7g9rh6rqWyse+Ja+1nR1AMeKUFu7pyVNgWUeNFDQvo276YGJm5wymWmsLyXzBc3xA0z5Pk96FSwpLTUGrwo/xlxGTqDAj0926ea8Wtf59U1q9Z27EVIPWTrRGb8wxveqIqnqUUWECiDLLFzhybJIr1oFxJtpUQ14Z01V6RWTffEYwjWt0HMwiYCqVEPbRGwqR8wRo/WtlwHE6narkq1l4LXWrB94DF5i1PqaicPbeM6KMiKP+mMyStgwjaGUGZPE3PHl6iVpraXSZW7ZnaA+2dtKlkTK9ZiU+c3erbIqdQA4gJhjsPFzEiNYT4SSEuc8CgkBD7FCuWoszgutssSu8tis1UBJ4Wu7GTn0Pg8ykuV4AwNGdkpq0egGsm20btJUj1OcGPgyeRk2lcdlxBRme/eTKrLpQrWzKJZtZx66FK9peAO2PX30IZlayCDMT5n29sPeH1ZhNkR5AHFkQ30i6IIJEECXNt5HrSqrA64H2xLIsy7IUcPsyiGi8DlJy47ywYiJRKvG5IVGJMMvQq5apF6GMBK+icLQLSSS1qbqgIZxBfRdt+RhhZzLzALjunIURHWoVG35G+hU5gqi2uL13YVqWxizwiLSS+TEjEPUk+8wyaLyIUHlHdrLXiM+AVyEbc5/jlQ6TRCxzKEAFwwOCpRIQZM71dtzgQGBCSixR89uJIWNKJNfoKGGTjsZV/g4Fto1fKxxhRO1NiO+Rq51MNBPdHBGR0TM5MaStzFImQARxJcMCQHaPOuGrTi9aYZ3nYa5NQFmj4oysEVBmtqbD+EkcBU8lYpIyJ7kN2b57rzHQ+bKsaTHnZcC7iIjK5ncGrrAzJoZHUGaEzcQdpoyiWBaAsOZR1BQS+3pkfl8FmSsmTGRiTB3CKeYmSqYNvu5mJrBwqwFH3zbVNmzPOTJ6kogg5vHur3vvL376//zzf+njf+qH/wSAw7Xbg4fX7eDlYK2DlK+UGRGE5KbsDcDLr3/pm7/1HT/24/f+p3/wd374R//YvXs3AE7HR2ZGWJbt5uYei66iBqDbg1ffeLVpO94eW1tfeu2fl3IqIl5/7W45rKxS3LhHD28fP863PLuG3Z1Od48eVlTH/c9/6ff+8ac+9ce+733vef/bt9PrVSd1PwpR9470xln2eItHKg9pXb7y+oNv+eC7P/j+9wP4ypce/f7/x9zbvNq6ZWlez/iY77vW3vvceyMiMbNQy0wLEWxJiqjVKFAURRCqoWKpLcGO1SmwWSD+FYL4VxQIglIKIpafIIqIDSWhkoqMirj3xj33nL3X+845xrAxxpxr7ROZpfYiG/kRee49e6/1vnOOj+f5Pf/39z//O7+62c9NjrM7gA8vP/uDP/+P/IN/8LI//fx4+7bRa27orzvZzSIyhijP4Q1A7wcRWO5gRWCUEYS6jx8YObY+QQc5eYRFNULcGguRQzcJW+ERXKC7umIwLxY8sp9SGjrG8FSwY+156o+8x8jlcfT/klb2m9ONWXYnDynSTlUc54c9sI0xMJSRe2AW2lSH+zl6YzFUiUys5+ib7JQ+Z6qEsnBY5stRLHBAnmfCwowxgU3XS0sBTHglMMYKrRB0G/11pjwAwTTMImKC3lYgN/L/tpXYwmsEcI+FcofRTIGZyLLMs1AmIgmvFaK5I1hFChpdGODsKMCpgLvXW3E33+V/nzFq0mQGaeUfbjk2PU/rZu4NwLYpHpdoKAQGIfWJ9ySFtMQzQkVodknC4uwW2LQhc0mqPBURopCcdN8J0BwRNUcpqESsz1CIKmVwjBHRpqYglvuGM3NHiEiGW9TzKffoBxQ4psYcBBZsvHxV7sNEoCEMoVJcQkSkiHaccw0AThW6AAI7ZWAKkWQesSa6P1vrEa2JWUzTPc1rJRJFyczJrAkxCnIEIyXAloMqiwRnBhtESVgAnKMjeJZq4ms0YEYqRAThNfZ26kUx20tZDIAjpxtrwLGqDs7O7Q5cd79eL+4e+YBXivy7ksPpIfucsOrDLw6TVZ49JvV+sbVO9rhyU91GClfd3QKKJtzPcY9j4AiI59DJYpuWnDE6M2+bCmtF7UaNrJiISBZ1fgaRGM2vJwNyhaWJnrC8JO/RklGOqBqD2nAiIeLIfolWgSXCFM5gmWXGVHpyn3OEcKeH2nWSiFYwn5eGM1MwYyQPtdYb+WBDmENFEweUBbw7mDWfE4Lk0KrsUiJKysxRgjvoVJc/SpVL+6Oam9dask5gSmYSze+XhTlfhwg6bgfq95UcsYVTUFY9OG1c9z3cR3cwsto3glk4LAmHi/MlIhEpiPY1Qbh/TOThJW8HOwmpSkRwzIjrFGtP6dAElDIR2Qgz27Stw+1xjvM47Lt3XkQ6f4CwbLjCetW01Xm5E+W/be04mUmdzH39mXpHSq8RzvfdUoU91SCpfpJgMIJ43fhxH2ennCdPg+M4mu6qG+DDo287gDN8ULs5DHp5+eZ6/SZl+314NBDJtm1pEV1oNjiYZ8grnMHCIJAHPwjoiEAkTELhmJNWYXAQzEYQZt0iEQEqV/h8xiZTMvG6WNHECSpPEJz1cdRnS5mnRIBNnnRYONfknu7xBEmg03pN1ge7zp/c8ua+TEDpjIAUJdDdiTgDaNNHf3/kiAMZNH7vsNw9I72n4iGHd7nLdPwWDjhGDIGAuWRkldqdfgEqhdLKfw1OELeZ+V2MF7n3IDjmLiUj3yh5LDEiihKqm55mw+7n+wI1pd+h0jmmvSfCOfD6+ro/XVOMdx9GhJ3HGwCeGLmJoGfNtEiOHufwEdbdPW3VRBTDQixfqjnNybwDuJsIJRsyJ4sCZYaUcpQmyJrzOb7T8EHMMvpJoMZtky0lCU6elJ04y1DDQp6iMSaz7KAhqm5OTqJNk7VRBZPmB8Uq1H1WQl7qAoOQpEXWh1kfOewX0eO8Jc+MWXvvCYYgmoNS4QXHyw3EwxdxpLsalUTj4Z4rm8drgJnDDObBmOFbtgQjkbkYUyrZWjMfHinNyr03iNgRKoI1Yi/NU20qEsYJt4yPybNvEssS2x7zTJe4c4Vxu92a3iemy6+U8st1klJwLkZ8wlxsdFFmqSFLHt8AtLFZomTyFEtxOYiDgzhlG1RkL+LIItW90ulKakgCUsz8xRgpDsyD2+CU9+6IcOtCjNzbUNXNyEH12XeRGbHryS0NQqDwTtfn55zdDjvH2ckt3b9taz++vbYdLKzU1mhyjDHcIywL8CqwPXLnpEpjBIC2C4Jvt5sDe9tz+tsThpqTATPrfWqklZlJmFiJ5tragyT18kSo7yujwoh4BhHGWozXPxGVweYzFM3dhbRmp8X2jwL9xihwN0kCqJFbgBKfu0WR/1OtVgdgd0yEcYx6IU3kgUtueXYTvHwELKPH1DSm8JyJxCziGOU7TRMYM0uFzpzdjmHb5en//L/+j7/8ry3ToyEAACAASURBVP0rzj+afgTw7fd/dHmyt9uvZWsM5kiLHyu7xUFsxGMMA3Drt5eny1//D//af/k3/6s+bk9PTwCO88fW+tmPt9vxdP3w+vrqdgK4PHnvPWxr+qLU8vQT8NNlD6fPr28k/vLyk/QEvL6+XvTD9x9/FebX6xXA88vz//g//3f//L/wh//WX/k3P71+S3IDIDI8BqIxwTE47CnJza3189vPP3z/u9989Xa+eXsC8I/+/k//sd//h27n+dp/cfNP16enLPgEvLc/ef31H3F89+HlCcAefLu9+giFOukKQ42IfnQhgkkFKuSEwlPM9aZMO10ADHyGvSjvlmlZXPWW2Rk2mIW5zdxrF4izu3v4HZVtNnzk8l/exf2KZtCPZaBJnT48z6LEuS1REx5SYN/JJH9ztLEI+XV0WeQpwlVdRWbsBZhVKO4KqWyHSBDCEEa41SDgPKz7QAO7e9FNUU1OpilbGpWliejw2n4veWY/B+CyCKjAF9Hjo/f8EDYVAnoYRy5Xc1lXCWEiEvOgy9xCzp8hiN//+iTZMdfyBO4inN77Ff6VDhxmVqIRYQXn16XnShHHir8lIoSvuBYJCfKIqMbG3+dqI5JhNElSiQBjsw6u/b9nam8eJipTVD9yIhUR4aOmHxk8ybIp995XV8kZRIoghxOS3JwOCKqF/H3mEBGkjVR8lE+zdzMrLW2U0L0Q28SRG16e6VpUkYE0o5qzwJAxztFHOlFlDptTNiVtS79ktruqSkyZQRtMmQXmhKAgpOiTIvVQEkG5nRIiyQFxeEAoLLwq8nIj1lY+G8gZbRYRHogwclcVnrp6eG2EhGoNlolydxdnSVwHRDPPgonSvuRwt6gwIHezURVdogy4FKtKfI+1ixwBzDBpLdW3e1oVCcC4q0vj7l9gOq3W2qmbXbEFq/YYY6SbO5FbM0tY7haVEft+nbxSrsJPMuPDpnQxzx42s8TkklImoDOTbJu7H0cHqoEUaed5zEUg3aOaBMwUPsIHldSCIx23w4NCmO20VJG4+whXciFkhSOy1bNKRHczUXawAxZMW32JXsUtgeaVXrIJJhaktrqavRyGUUlFK58VwWDe2iUizmPMPRpn6qWqZkpuxTATmXlkGA2V6OYxXZAKA5Ibd8+mXVbgZR4F3g0WXA2k210BfRx9admYZYwjul22jVn7iAx7ytcziesloAtm1uGjssxT9Zz7dvJN1GxUFq4QQbKkBbkI1yEcgYATR+SUvI4UZSawh69KJrunt7e3nJXM5zNAxKoX5kUefTtvY4xd2+VyYbpL6RMJASZAfJ5I7pk79m4Ikh/b3BpW7ZozFvdg0dakplSUtVm4I0/a/MGO3gt7rLJSS1U1nStSRxnPOM48hSLjaR8DRFRTXCSjXQD8eByfjMe26/7cnl6SJzpOWJrglJ6fnvJ3ubKKRbCHOYMXIyuX8kzwedckqyEInqK3mW2MdIWUWfGhzYBNqfYMOkjKORUiuO6a3jtcW9L/RfRyu91yn1r7EzuWON053MdI1DeiZpfMUbNzrMFrWWOWrmfm4/DcOySMDxUpwBHRz2FWQLJMurhctJ9v4SM3RhMFw1Q36TyOagiYcALEbyGDQ5qKMKrVp0e91n2ugRqp5tsu3FjwmMUQSaok8Rg8fzaq0SITFDRSYFaa0og839eewSyzyYPeMyDWQ1xhQlFfmIisaKJ3MdEgeEzGbIgyOYs2dnvUoT1Eh6wqc+YzRVy2S2r8ir2RJ6+UBCMP9mlY9cd/j4o8Fk/3v2t0AkTnjICcWVPvtNbmQD7ozczPs2cwtar23qekpbIDmVm2JiL96Mw8vbviZm6FSp6XnOR3WkBy1BdakTPpJ39fc5uZEEAlAUUEB5gqhiV7+zFVDI8R1nctD4LK31Hfi4iaj/otUHnvOYt86yctQWCA0iYQmXXhtSqcMZvZkOdftG07kS9T4nyQJkNw+EJGP44z76IhphnaEsvYuO87fJzHeEd1AWqxDAqmfeNqaQhu7qPe7HfhVagCtGz/dy81TzkZMgaPKxozcM/KTbUKTWNbiUipCtdMzJ7xTEzE4mHZSScGOEd+04xXTs7eD531YcB8mkyStd/NOD/0mSHsPjgxZqVh2RBMwrlsyie+h28qaUFkZqd3Uk+fqqBp3snCBSkyenSrgQkBM7OqVyiFvq3x/dGyerpWKPrjWRoR27Z16zbWRIknHlYeU5ABWJAANhU3goLFMN/1scSM8OKlU9BjX0arFJjwSBLicM+YLU+G4ujuPlhluz7lnez99e12Pn319d/4T//G7/0vz//+f/DvvR1/DODz8auXb64//HC4D8JelPIAXNwj7MwInnyciMcf/MN//7/7F/6dT58+/vDDRwCt6evrp32/ZkzBN9989eOn7zK/OKMQBO14ffvJT34CYJxmw2zE1y8fRvjHH37IrXVr7fXT559+85Pz7ZZ+/W9/9Sd/8Z/+w7/0z/yl8zx//PEXP/3ZM4Dz1j2GSuMIDgpG2AFgHDeK86vtOeLXrMJUIj7rP7aI3/lg2/PzDz/+GsCHnXyYyKFXafj6AgZw3G5pCpiRVSmgewhAhYWv0x7EYIrgc1fjuADw83vzJ91fiC83jHyQKKxbJ982EeLKpSfYPZY43inXSlL+oCtMxH3qz/tprZXJMR1URPgyoPvv+V/+Zyg4q4xD7lBy3lztYIAsXKV5ZKkRD5oIsCYQ7i4e0daYuUm7Z3UxgcghxCGosqZ+X3Mi0Rn5dlqk0pBBwtULuJc7V5gbN5pHhDClabftG6ys7OtofVS3yNyXEiUZ4t5vQDi/z6zavWyfgewrp3or5yOa57X5o6TrXoRIdtFUafEs5LRmHKlo84imSiLzErGikYhE4PEeXx5z3RnAcQQzGQj+YDPuxkwpCKV5nq62NqerhEk0g4cbQGGBGaxzL9PvU/gSujOpihJqX/obFVGhPQgOUP4Z1ar9hXmYAUQqFfK+tG8RIty4TnBzC/MIXgvSYtwIs8sxuojEiHhAZSPKZKP3b8HdgzmHDoJqvM09EOxexnKRlmwCjnJ7F/ULDDOvRKr53GSgupf8o0oVVhHKbfEcl8DBqkoQAgeXR0aJgcpo6P18XFA/ruvnB04LBFwZqABEkg5IKcFwrJjw+x0n8k7sk21e8ENAO32xTl+Pa551D1Kgeanh4fWMEEiOAuh+BwUoEE5MIpoxlqsSe9RER4Bpm5anaUqq2sNApMTV5FS9AB8WMNlqMyRI7XqI0taklFPQPHJYPMI5NB0iRbAKJqqYjAhC8v49GktHCTkpWFOolgFPmTcXFuWCYkMIpxebj+PY9z1HP+uDnTQYI2Kduae9Hymwb7vyjFUyt6TI57/5AZT2sBBbX41ZBks9oATivrie6bD5kKhqhDCpSNyOE4BsqQiLiexJEVmcNsKMWZg5QxuHG5FIY7NzjHPKQwsDNAfZ9+I2yifDCIqQKfPKtTtWnFBWTd99993T09P1es1jYYTnilG3rb/Vu9C7neexSUqn79M6ZrYxOCgQNrf02Sy4O9M6rhLAEcycEZy+3lFmkbTuy21CYdeJvSRLX6TarsOnmoX+Disys9jJfbRN+70F2Fi3PsIBbpcbbQA+xfjszJcP+/NXA1vu50CNmqQIJvN3AGgESkhFpfnPH7LCikKJU3vrkzoN9x61X0DFDRgzi9K9eEYteoWYmB8xLnkSNNkeCC+D+H46ZZObzMMxRgQzx2wb80e2Zc6uxxL38dBKBEdFzET4KOdjqihnyxOoqdbEyjQiD65/zxjjdnMVWqiaHIPmYCczoNbflbCIRyH/b1lMrFBwpPUwmFADKVi4j5TxcKkFADMvggCzx1j5Rj5VZzY1CdVUq4IDMBDn8PI8bVgoRxY1NS8vqyRHILyO8pxS5A9zuVzyePcxPEaK+pSLDJKx0zz7v1iDN3IFEWHTRlY2BJWKgMr42cqOJUp1/aYcEQn4FNJgSuN0AOGlLQmigCflNijSn4+AWDQW5JVWoXEdYfCsgWJqImLEIOGQgrPmB7upOrllz/y+wR5jOB7HMWneCQooN08MNdBYnNDaFhHbdknVwJpAE1EsW/UEdE4nRW6fIp1YSyo2fdG1qzRDBTU/jAwar+ErR6bJM4gw3GM2J73P4KhlFCsRVIIpbYIKmEBKLKys1O3IzzBXMaU5sPleaYvKW6uNX+76EH65XHx0cp9jYORoP2cxdeJUg+8pj86rpRGZhdlwL9VS3D8NJK2KVKbmNm/PACEVZXMI5SUhnrBb0TxWyEb4hNUnGDzCUqLCgcpl9EiZEudwqWTDBgWDWlW9sayggRGpgxYG8PrpVUk3lbaJssSg3HJYOKuSwKZ+ajGDmUlC7sPMcgCmbQ/Kc3oYwcwWPnwi2dP/FZ45j60VDU5IVKS7W8Rj7e5ulVxG9XjnDTC9pphVewTCCSIKorFKfBJl+WJVTkQRI/1LwpppswWOFhFuywJAAJOAXHOfXIV0QsKdiFgJbCvrkxwz0n4S2ojd3c3Do7X9kSlTz9X6x+HgnBP5CgkyhFN8+/G7v/rX/urTh/7dr/7Ox7c/BvDT371+//2v9ksbPXiFqGU7yJoH21dffQDwq28/HsdAvN1uP7y8XHLzIyQv128i6Dz98+fvv/766yxPb689/Zhfvew3jeP2Y7F+hPo4Pr+9SWuBG4DL9cPz09Mvf/kn5t7tNToBeH6+ht3ezt42+ek3z2+fPwIQ9abt6fr8+fPnMWwT0qYVHuGm0j/9+LlJI3yc0pi28UYnjRFXGgAu7Wpw8mj05DdJsYmi0cbceLnT15eoqlS2Ly8YG3lCaoi7xGeWCwCzT2/Hj8S/w3rlKNy90QHygJkFOXHBfYPIh6XQzM297PvgbPSYMYY9dkTDfXRfP1h9lYjlVqqtMv4swpb/PbSbmWD6AJNjIhGW2TFbBIHJhptZuqI9XETHGKwy3Lw0fcnZ2SJCBEFkCdx1Jw5hRtAwn0EbFCPM091QkZ12jP2yRS53mOtMLnkw3D1nPfWDMZm525DQcH6Up+Zaz2YVqKKpTH63UJojQhsOTPrDdF/GzC8qnld5A9IHZ/nIkdDI9XwOVdqWtPLbq+eyxbxPeWZwgEWmgW5NyafC+EGrEkTnGIULGRy3LPjO7bIDiTaccxx34fRlmBQKqqb6EdHPnhSnBV8IhIelW12qK5tH64OIcirUyBJbNkvhrE2rD6FVdBLcgrkGtQ/QynDWPJ8RK6W4taa6Kan3KNwGYYyRx3BxMXz0c6RM0MxqqDH/6qWOTq2EUAPBEJoHeLmHOCKp3jw9xbibeySztLnMAsGJbWdms/HORsGps6paPAgim5O5OSY6J4KEFSz3XEqAk2xKku9s5tZVr0W6dOPOtMwjqgriYWf4ANBSzk2EfENmIIVWjMQXd5BwIoHKV4pHL62ZOUH37XFylgqUufJJkEEQsUz0zLAe5qTCKjFssX5UBEyejyGsxvwOi3RqNjxYw5q0+2issES5OHGBqKrNVN7Wmg8fFsKM7rCoeFcmwAm2zeFRuE+Mf3jAw2p9TWSBxrImbgiSApTEiIKJgngCcCmcHnaoRSqJxerMSYSZpO/Fcd+/kBOThUt977Ax8nvM2rjk/6ggvZorzTmdFHOApxDW63+4B0nGFMx3HKJKjxiF8lzQdbuadZvJL3OdDosRRi1k/VMEOpNOyOzjzEJIldOTQCsRwCOXXqm+WDsoh3n5ezmZfwDCho9I7wam8TxHEPngnXauEbAIrb3yaq1b28uPE8azUl2FPVGAZtnjlaiQ6NYVVV7bKVi6JOqdVRVl69bH/AGY8kgkhoiE06NgpDwoD05z8qBgPBBqUrmCEo/FXPcyWIfFcA9qZv5jvm6Xr2XbfLt22T00Bs9sFDCI2acWqtyX7iFNx7RrCXM6gchBOnt2yuzyCCYGxSTFhCJq6El3pTbAxMNOEqzRg903KrRota01oLkPj+7uWBl8nAGmIXkgFOfUuekY7h5pZQLQzRgZ9FMAr7m0C2GOiB5TdE8Lye8RMch8MWKIIIkC594NQD+HjeCXRsIqtRc9s8uuYmAeZeEIqIgqP0KFfosGHGY9ghPvJELu7MumVbnHtKCsZfFCmDkR7VtGKsbtdouIlI7fr20kecETPOsTc7A2Bqv3UG05dFi4mscxdhDFWISBkvaZWZ8D9cjtbppTWH0eDQEcx40oZN/hMawvLEoGuY8x6OHvEpFt2yhwu53ZDCS1yNPCcv/BPFFq87e42xBgYxMl4pRkJEtCmxDD+5j7/MhluCO6Wd4lQorg0Uc+Q5mEnB9Xay0IHPD7Pqe5x3k7L7or8W0aHUmEI0QkU06W165Qjmbn0fNx32QDK0maC9wr5ImYM+8nIXM2GRyUg8PeTfU5GRxZxS5KS1Zd7sViLW1bOgLCjmOApziSpwGyfCbJ98hi2sMqvp6IM+3MwvKfrFidycrqvbtXi/zgEAu47df9tBF3N4qvtUmfoTOVTkIFH66QqreTyrY5y8o5wksdDUHUyckXhF+ncyf9n1mlmfXgaNGSZiQQYjbzPsyN8sZUUSDG6F7CY8uOLiIul0t1ubMfMDMenMUWgXopDkhBQWwW3WxnBXC9Ppf93MDMEM3ZNHHcjqPRxrS1RjnQyZtpDOeyPMedyTqnzq1dAHiYW6XtjDFS66nKIHK38MEop0pWAKe7bldDTggZQCLSIyz1Has0XN9pxtYAOPppi0M2M5UKHxA5tMYC48/R+LADurUsKw4H3FQ2KgN/qcdVBKQUgyjSFQMOgqTys6Q4pQv1PFZyvLJNZvUK3BWpHZGbR6Q2P+7LH3NVVY3ucY5jFKI82q7/8X/yH23P/G/82//Sz562n/zOTwAw314+PH38+PGyv2Q+0MqlarIHh5O/vR0AXp6/En7qp+cD+fLyktocMxrdt+26bTtFbLsCOA55fn72c/zyl7/46sOHnJBqk+O4ffPhw+fj87Y38wPAr375C/vZN5fLdry9We/btqd1R0U8+sbXz68ft0s+Eui9f/f6/dPT0+XpQx+vmV+ryhHj7fMP18tX7h44stsETo+bhSIoLxa2uN3elDZpH3LuAOD5+emkYWG993RSzOVAMhEB8hUXRWiAk2dA19u2vQKI9uk8vrfzaxuIsgPARzBLQM7hZqNtAoBpBEZEMKu79d6z0FUlbRkCGj6fmZgy7JQQPmxi88F7vw3+My93foyLfff/iKWiAgdHWBC5oc9C4RzDCbsSk8YUxrqTI0hYtjZu3cJr0eQOVh/jGLEeJHcnRe7ZzCxv933f26ZxxHGcZhMYSXS73dKi4grFlM0hICwizoAtlyJF6GndzOAgXq+YDu/p7F0qwhlJXuS2aU4RH+McQyd7j8DCzMRO9lhtL8mnEjMoN3jKm6oyQMGrYn6kCY4x+jjzB9g2ZeZcBRdwHmAWbRwevdtKpgTT0vJkqlrWSLq1VPfGg+h3uZlYlTS3nWluRe+jSaO5JBcRC+Kg6tIexhlTNzEzZDyHR+9KxUe5a0R4eH7gPIuQNcdJPewYAyzkaoWGRGvqSZEywyQvNtlo227nG8KJwCoA2GOEF3KyLoXVJKexy4ZjjA5g21LmZhHiYam9cnJhVW1EGMN7HxMOxblssHDJqG8RPOj+8re5D1OCqVw2uVEY8495xENCmbS0ySwBCM8FZh+WRuJHLWc2ZLPBQJ45rbUpHytPaIIdDeHmp9WQXVVaazHM3cdD3MaaKxHeaXPGGGYG4fy7aF5rj8qOfDLdvY/RrQAxrTU0ADzCJ78jnxxlZgKPcaAjFRybtmxWj+Mws9RKi8gMAnPQO5RVVi9gjplgQtTyYRSifpw4K/WTwsz7iHNrSCt+P02kpWM5zFMWl+TYgBFXcv1DzgUAGr2XZ6oSmuubJqJ8ZvLdEGYPGmPYrJ8zLcXTpsQr/SBvHIqw87QMdWLQtqmqEmNugKY02+mR0Ddi3BEgdwAtg8geUF+5ZM1aMD/b/HVKaWh+HL33g5vml9uauPvZ3QxE0WoZyCp6u93cR0wwuTKx0hinqopSylXcfYyUWSVdnSdUe9U5tiZodUZV8hFnjZQ/889+9jMzG9O8k59JwEYfwrVm3jafZ4Kbm6ouRswkADD5kg97BiXV5nt+uZFJ4RwrgyIihvvoBgpV9Qe9TJ3/zCCeZsCRvrZHyUxNJInTnlk3fgIMfWXZKADWzZxvY7DsIfrxZj9gAHj6vd/FfvnYDzujbS2PZQO7gZlUCDQ7uYgRPnwwcYJnSvtM7sMAqD96fyCFpUBQzQvkso3jTLRwhK3DJ+Pev2xMakYmt8/nVGo4KNxPkKuKzoAIogqHZVYihvWsBIR1uHEqG0mrm55hICs/IXvwhNf4eU7iBN8f7Aw8KB4zpS5+YjXy8BFVHqMzQ0RKgo1umaJFtICY2SylyMysWpjfrgHHzNdwd08EVL5vNs6K1YTEHFLu+86s4CCRbv317UjQSmt7Bn6LSA5fhzuAXYXQTnMzz2GYbrtNWptOtMwYA3AmCh+PGOreu3sExdPT5RhHlopajqWkQ3NhkIjIyd3fjjd3V9mSL2UOh48xdGv5rfQx0o6b5Y4XK4sYsN4747Jdt3YFcL6d4cYcurVt47fbrcoC3fe9ff78ORuG55crgNfXTzDfdE//79nPfDPbJmOc53nu2no/6gXYOLJuywynqWDet23xeM7R0yKVaLTe3b2SDklrkDHG8O73moAiIs63GwHh0+UreZVWjZ4a/hQuMwk3YpFhD/xkj/LN0fSkcQgpmHoclXedr0eKt3vPx3p/uqYBMiIyDk22PPVYSieCs3fHALBvV2IcxyEURHy9bpkAEplWeAygMHebaI42sjakiuaUNMR6jW+UK8smQOHDYtxr1tvtNLN9v4q0sTh/bvc2Hsv31AqtuggMs5QNJ+GW/FfMiVKVRxLCmDZLFSF3IaW6NYFufeM94bWq+942AG9vb5k8oqp5X1SVH/BhedwoTTMocQ6De+9omjHaCUBjViYbNvJMaKp5WlFl5UzKUcR+vaRG1Fe+TK1QuB8ncRlqVrotgdyQ5mESZtoyGkal3CgWxlTyLoLnybvAMcQciCh6MxgQ1XDuY8QETTHX0x4Rw6IWP6C2VenpE4sI4DyHqrbLNUZHROIA3V2CiNmGW/e8Gvd2gblbIEJIVHICPc63g0SUOTxG5ZMjNDzz8zzaplxrvdPSV08kWsunWz/NTLiRJvySAFwu2xjn7Ty2TaW1MbVjKaE8Pr4O+IevvwZgb7dP/dN//jf/s3/2X/yLTy8XyDTT6vbDx4+XbaeAWWe03CQkE9Q8HB7TsGYd7lAWhNk5AGyq4cri/dadRtsyWxfbdr292cb68vIVgfci9bhw691UttfXW3ZfLy9f+cggGWFuqUQQgMa5sYzj02XT7ENGEEFUdQzPqQ48oapOEaqbSjtj1rIcpIwgconKDcfRT1YWIceQi8AOADc/iZWCslabxnIVVQde394ul01lS4K6u7fWmP3tuDET7AZg237cG/3wI7ervmy/+8PtBqBdmgUm1W466WiAOigRCblTillvEasIC0lBmkcUWTkB9dd9n+TRdFiQO9YNUo5zvJNC/caY44vpBkRatYXmzGARMHsZKCqM6bQ8geYynOgczsw0QkTOaQ7XfRMlIVHo6D1/HlFmlVXf5/CodwPjctmk4fV2y7+rtRZG27bDXCQSW+Du+/Vy66enHnrSc27diSiPlD780nIm5ed5suY83dcJaWYJ5qDwVMekwj8CrTWZCzHhmqRbxLarz2M5m7PAVE8khbEfCDrHoODs7gCcZwTx0QeFb9t2fdqrc/DebTRo7+MO3hbNMJq26yJQ5MStmOUTI7KJ2u0UkU1bDgge9vCc84JiQ8LPMYKwP1+td5mC2DFG5l8i8n/HQ4iVTBzdCk1QJsqKfg2JcrtbVawNm2kCS5PIE/tiHtLUiS0zLe7uIZ6bhTlRMuq9874n1iOK8Ji8ZwIThjfV3Az182ROk7w6xuWyl0nKBoubH2Q5ccJ5diVuGVRvIzuHbW+lk2WyEXkmG+I8z3yjR7jNLDBh8mEZh2HuKb15eXk+z95ztymFvecMVQL6OYjosl+nVl+zcNfG7hVNxcyeFCdt27bl9ErbhsyYqBmHTZqMrGyITfbVQI4xyINB/Sx90P58AXD2nlvUvLBGASzCIjaWfOzzMn2+XCNCWHNBOI5uox4AZk4l5tQdDA444Xq95mP/8fMncEhrLOLuMgXIyxuVKKhMTr1cLgnyMhst0v5Q5hEL2LhjO7ubSruQDjs/XJ+SbXf79NG3eH5+jts5jtc8prb2bOcwdpEsBgq+wETKoizHGPkZ7nsGuJ6kwlwtVuK3PKNz5P70mvd0upZZrKjJvG067GTSTdhqRuxENOwkaa+vn16engCIbmZ29EObnGePu7dxatP5vmF+O4/L5dJEzCys1uYgchvdTIT26ebtp53nme9LbvXeETpVrnqF1BoswtyNk7tKvrxWI3y7NCE+jrcJImzDBjf1cVAgpucCSOeLjzFAnhXO1pqZdYulo192j9HtPM9tuxQqKMZxHK01VW3apqoimNlSkjwHiC3/ndlOM53nGXOys/pkVU3WjBJj1z6Gn7Rt2/ZUtRnMiUilPQTHEtiWZ7D4QWOU0jp1VTGyum5oEaEMzhCfTOZGlfpjjCBqupc+acI7eu/tsgPo5iEK5YMI3D75oV//FMAplwHi/aWbv3W7bAVDDHIVcQwf9gh/DIBV+nHTti2pBZjO43heZBBWEh5mbt6EwcghO4m2yw7zYeca6FN+58Pcg5vOWtr3fQfJ589vIpIjyH3fhvUgJQpzo6jb2UYnJ5FmFt5HLiOfntrhZw4345ERFhxO18ueQPRFTS6vOvNx5iQ6F9UeFKK0wAIJUhFljqwA53lCGON8O8aY1mAO4oCNY9s2G1YzmkvLy8vMiGIhMTPJ2gAAIABJREFUun+LBhy99xkQNs2EFTuAy+WSQrJFFU7LZbFufPklaXExVDV7p7kA6RYnKNq+ZR7q26cj2YhThuZ3bO/D8PvOcAqA7/Iwmktmd1+LiOJ9Vtf9OKU2Zq7B2zCjSomHcABvb28ZApIvPHHBk89zcGyYTIzkT4wafTmA43hrm4JChCLM7ChNFyerMkAFrUzJZ2ZgjXHm1iUmUCl58YUm6bwEK9lxz4l7SSgdseTB+WdSyQbDEuKuHSLRnRD+5WKxjJSUvnYfCXP2WbGRhUll/ZYpKCLMDTOSOj/DO9WCVqLtMDMJYRWhDK8Z2RbuaSchUd0mTyMkZFPNmIt8G8EiQoZIWPE9CHTFHc7dF4G37ZIRcSQtHR6P6SqPOcTrbssUlXnicHIwcmKdCR+lKiFikkxlX4a3PHpyTJOcheL2kbjboAJt+GTDinCQJ9A+Q6bnvhePJ8sUoPDd3xvvrMK5VcMcnAan3DPFojD3bdNt23goKqPH8gUEkyZqqwrnuN1OSVytyJ3cGcPdRUmEl6/P/Z5SFBOWYQmTDxIpCUaQjnFGBEOIgpCklsKJ9HH4A6QmNWJcnhhemsa8m2et2WZQF74AZ2SFUWJIK/De1P8HOTbdrcaV+QOwzgC/89arWmobmHzY6AtOtt36mQkLlLL9PkqqFi5Ctatn+pJM5ItAnkiwQnznI5djpk+fPl2eLtK2b3/4NYC/78/93t/6L/7bP/55/Kt/5S9//dMPHz/9XP0E8Pn1EwtlortZZTa761xfNGF1nm2SEbOoSKBuHhG5nYNZLxcxo+HHfJmayB1B8t7UY+a+77vVcsDHGMQCcNP9um8Abm+fN6EmsGCLkR+ssujebMA9kw40LW2c5zkKupu8DMOA90xhdghm6wgaHm4UgRGUKwuIe73/6/TOxcLp1+s1t56V+JgwdjcRFSarCMlv9y0+fPV0O//uedOvrj8D8NlPJnJoOtyIDIDRcO9jiHAm/cmkM6WCnY/b8ZBzkbtPbkQ8n9IcvlTszoq4hnyhI/j/+F8PxnuPoGHBYVQwPhjANZu4z2jyMjzPMyJIygWdVmF3lwBJiBBJmymY90nB5NbFBEMiFYK5b5hHOkf0SbWQjPHKgBcjnlfwYlS/g4UvW/UDbmBb/nDymlfOZmPSOuYcd2bcpILd75L+B8zWCgJLNTce0hPfuexsqXAj5Uu32y2b2NfX1wSLffjwgYl670R4aBHrNwou3DjcqPycICpgAQd8GCl54bQnSw/hRAOkYIPnnT3cC/FDTESij5FweK8D4tEtr5LHtXNeHO7ODJE56ad5u7ivkNQ6A8tLUifXcXRmJNmxx+CRw/RwhI1IwwevCQtKX+DD7tMQD/dBHhtJcHRLmkAnZOhDpu/VAnBrevZuw6G0b/kAWO+j22iXpo0LXDrqrsnF9WM+gCd0AAimLUfzcc9kXZd7audy6/2gkY48rGTb3M5ZauZXzOt6XaPzmEdA2oOLooKwNMQK0/vpJL3H6T0a4Bdeaq2spw7RHiEgSfBJnoK7hxk3RWDEVFDP38UXYZ1pum+GRVaVnKS2RAq5vdOUpSBLNbk6paogDxYEUWsXs1kqeAhvgRg2+nnybGlExNCP0dmiTZ1Cwvgolsrf53nSbQSYWdColWDWu8EwTHXjFcnhKeIY8y0fUwGddl8u7Hp+SvlxUEZrpuiShAjcRKS1tjoIs+Hu53maGb033NaVPb+Ffd9rEWsg4RLz5hY2mYu9l67K7mIcu6cv0arS8wTLmiEI1WHO6NCc+XJr6zcromoye3zUfVfHFFIYnm0UceT0qhbsEa3toLplbm9vydzdtg3guTmn5+fnLx5LINWmwSzWx0qgW9yEpCTb+/PT8Qj9kcr2w7vIlUUnyVlezURqum2j91RPfBF3SPf+jlbOyAPP0WGy655j7pUUntleeWdVdDcomEfwzQnMeHrRr74GcMp2+AgibRcP8ik6jphkxjJzg0NMnEWMwE1fz6O0SBFhvl8upJLf7AgnkOQ1xAwmKa0ciMgqOjdmOH2s4plXK5hyaRtjjPztsuhNrY42GeO04XNcmE4k5rhbcpw8G+HsBVKA3Fqr+2V+BY9qsniwFt6ZiTqziq1Grg+qt5h0FLfibt2hsEoiIql3u19Ws9Uqs4L+9g04woxF8jFP70Ve4MotwZILx7o+hQD13n0mvzKRJCqMgkFt23NucnYz78iFSfDt7cxTgARUeV134S4L4EGUvr143E6Q0GPG1cJQrwGHRyq76qkSkVq8w92gTQJsZsGrjKPEJ3QvYOLym1A28/VTcfpThp35FmbNp8pEufaJ0Y+MsittHqxkrDNZZ3hQZrlRgR6IyGa07ALa5Yd/16FRTOdLXm+W1b8XksPTcFUpbrHY/qmd9rhbhPJaDUHIg1SpJ4Y9aM5HYuXTVUws3XUluVggYpLyQXqERX3+MgmIe9tOGtO7YeDyQWyyZSklJKy6iEpRiadiUc1qVp+9d2KJoLleuIPxFuOxosE5E+rpMfGLiXs/OCLxeABa29MgGoA/4CdYADPlxiWjQBxRKFAQWChWlHfkEE1A4WUJnDHVKcaGeTw+nxkDVi1ZPVkQYpmTPAFZZUcl27/GTGBCpirmIVf2dErbfyYEZb7MyG2UmagGlQ3SDdOxGAEGURT5hUZ3hHK7n3oAyDnfnFLe54ChJMAEcp+AAGZWqrjnXvIHJyr2DbMwZA4nyulOGbf1nsVYc7r0/sxvs7VWzQPQw8LME4wWHFNytCLc8rCw2bNJ4zAQcYx6se64Nc8kw9qJ+TASFmLSNqtSU1VHdBtSjrT6bHsfu7ZgmsR3EAciUrPCTCu6pVYiPob1Wb/atrVu1Pb2dh632ysAvWz/zd/6r//wn3z5J/6pf/zv/uKP9uterD9vzy8vHz9+f2k7cwXz3suzzG1JplU/w7puuzCbZTQVbAxhEA1HEIdOHawjIxgowhywOnxmSGeYjwrubZskJ2uMYWMc/QQwt1jkZp5RxCuSo6l1K1QgNcw0EaIY9joq5BEIDhseDtzArSihNAgGGgPHzDWAQIKJFt2AZH6JauFnHxHG86LNcwxMQpu51GcYn1oLvV7H93Yecrm+ABDnoE0iBagjkAKhiWRD2SRp2YDjrG5pWelT0GrVo9CdoZvpaPAxB1LRH6wo9KeKNf50PsedWygBD4Q5cm1b2JeIO6e9pt7CTO5nypdSgTz7tEgNMN2jcOFz4kBEW2mjBnk69/hhcFDwKGYZY0zoWozjkK2B8EUs7n1eRlUfO9ZdlK9SWrhDiQMU5qAHNoG7iHrESoehqVvJinyhrBNYkHp1YpIckXsQu7AiEBMrnp3MktpaLBxYbl8yAIJ121O/1s8yv3CrqKM0yUZazsKzY+Eac5V7UpFccDvtvMqVSQNRuy9hBEgK34DIwxzMtUN+PAszx+fBEjht0gFmTdJjsf098qyMxGZgTY1L0uLuqlvQKtI4YxYfjl1R1cbiw2LEiipjluCksd5b6BxFRYShhw3NPSrL0c8AkTJ5SCrdYoBIVQWEsPRpqu79HBFB7V5JW4xApIxfVbNLqRVUhXzwyhCZGTpJS430L/eRl0JmWPqjG0WIYvlbyjaYEzWqZF2aas2FQxr9AUDr1ajg7pex0uUDFHlnewSc3HxjYebW6g8rqSGyGciX6A6hy+o/YszB97vXx3zNBTN5454il4d+5gcJOzxvMVUd5sM9C107fS2BylnwICDv/ciKfSXYMpOVQMDG/DQo4IiBSCuNCsnlAoDtREg307ZtTSuBz4IkQKNobY+OCdXSZJID6N6DIE2y463suYjMlo3EwtBE4MwVAnEw39+FtMLkAGeG9Uah5wESZFBd0zZBKpTUjEc4KHEwUxI2ABzn2cfIy1BVqywHwWwrDfXq7d9NS2Um9RZ6nzOsYOTsxhEAt6DMq0j5g1OxkxP8EZPiB1gQgjgZv+lloRm3p8oskcKl8XAk3qWvMtUvzG48avJ+T4RhKoy63bdE8V5a6MEcTIHwh/q5poSe2DgAoAQZFs8Ec0NJAEclR98RHuQUHul8EeH1NgHvpyPIcD2P6WrnGabjiDHI3ScrozZMzCwtBx8A0AEPvgV/smDSeHoxbQDOQPeQxtKUFqmHytdMlInB68YPCA8zVU11VSNxZgTkso1hGTO0Pr2s7NONDCCEisPinpzAeVmQ+chkk/y7WIvecL1eG7eyXQusr9N8fd4L61VRWLPw4uGRTYePqrCYhSj3PdkSah2JbvehxnTZM3MwOywpkOkCayKowX2kDyiHfRHQrblBaYZOSbG6ez/blCp7PpmIMfoahfyWWVRAvJDPqb2cWIE1hM4r896/xXC/G86FuWUI2enDj1UFbg2eJEuGmeVisbVtTpK4cXU/C/uUjrJZb2UyOQvJMjjhkc/+MKrMAQcRQZmIaNwHH2bBwiKCnHYz5zUmW2sTvWRmOVEWZiL2XlArJwwzjwFmCLRl5b0Otax7Zy40UZ/UkhyFWAzrlseozSuKKgo5iBVBU3aXr1C6kMvlkXPuihKl/M/vJBSwwixW+jEn3KsKoFh94Z0bRIsfmdYGynFV8IJljIEVDjNTFaukYBFaDlMm8nTI3pcSInJhNkTv/RjODN74IcHLmJiDKxMrsp+BqrZNKh4J5IhhsTcZPvJ8ZKK1P58pY5hDWfJCoM/fllVY7EwMj6+lnIjYmO/8io9xYlKSlPmk68/Ccx00Ks2DKXdB05ooqg8OtGA3aCNQTfsyhtbCEeQe4PG4Q8gc6jlqvZvDHgfbqzaqa2leEpaTFSKmqAFemmSHpSwucki07YXhZCr+hRdJXXVn5gjYiNxm58WfCYLuTg/lXUF4R/nMiZwrnpsCJfJyG/u+B4HJGXT3NlL9OivKCw/CjDl1alkqpKxm33d43M4DMyY209Elyuz2EOtthZUdfcmOEq2yRtg54BhjhPkCrISPEUGWpkFKNIkjRPkc3Wy4UwJ5l3YmP0maI5JcpqedxudRPtyISDfNKeq8ywlMHHwcx+fX15/8zs8A/Pq7b/+H/+m//5f/9X8ucIw4vv76q0+//ry+8efnF+9DhAsDSXJn2ayeiDIt7hyDzSx79fKyovjYRDMfLkaEnebuQ0hL51XRdQQS2dp6lcaIFDMjyt7JihiWY2oocw0yKNyDe6rSwNPfYcYQbXz2V6IAXWanH4QBCoJVq0YJ77MC4aMBIGzuxmFRqU1en4Cwin7+/HlvWyDS4mfM170RaT/Nh1JLWmE4fWZ8e736ab/6/KkBkMufA9qoKMqRO2clYlGJhihl4sRmzp5EVCY7Nof4eZ5GlK2a8kWIIAcxojzJeBQh/v91ic7xYq7BK2QKc/BcKQOBKeHLmCGd1IaineY9rszWT8Yd90B4/yYW+i55I1ECvXnmjzFYKbeg2RH13kklQzutfODJVq+Sj1nuKH6SmYpdVW8/UyaZK02XVQrXhe1pYM6nayV9LCreIlDUIZaaSmC4CxFTBMvaX83GmCgf+MCj8Kq1rarY1jCTfRcp4J4W6XegbLZP4vUz+JQ6AmClL8UXiyVBdcUxc0bJSREoq9t/DON4vxPG+g34fVxxjfU42ei2Bhwla+WE3FO93qK55cDMk8ro7qRKZYjGioByN3PLPOJ319KwxpLPx1Q6eCIgx9n5qsWqYOR04zGPbIyx77sTH0cRiLZdVXXEwNmpVT/DDCV2BCxkk35UBl/As4k4z2HmBbC4g9vuf9F6QrLMmDO1Gn9TzvhnKPg9hmPG+a3cBGb2ApRYsSpFnSk8ks5QVY9HmJ3DRETmM5/bmmS2qrbHdaDhT/mii/tuRXhBjtiYOVinWpBWxmdEOmsmoZXNCebBQSu77Z6ioo+8xuv1OuMYygCrymOM3i3QSaW16t/MDeFNVbdrnLc8ZgZwUIg0jw2wOG+5yC0SKHmsSUS+3cnYodSuwsKnAI7X3Gf2udPDSLHS+rKWruxkjgkH0SS7OS2TC6opjHwXqpwg4vx1Etg77r4PkNw14OmPdpqx3FzR1V4zIgGM71lRJQSe3kCfDN2o9I0pPK5zA2RRCMB8fzPrkFIcPB8kMAWBmeeeUbLVFGlh+aERIs4z8fDjer2SyO12My+Yy7Zt84QknukbZpHFQCr+6pFj0sZjMEcMOJEuNfTM6YvHUKoVL3PfKDspSYgJ7tgSWuOVOWtbeOk8PLdt648CmJn/8PhXPIYbPpy9STAVValJWTcK37YKWcsDzYnPoFePU3fZLrhcbxWsDmIh5oQG3t0AHoJsFh6DihCI3odQ7TiFKh5mmPV+XnIUPixmIEYy4Wr6z2bEFkEUPEMbOV/YRBMPm8GXSc7ly+U6Di/Gn0pC8BwIeGuyfFUjvEXtTlPWIU1uR881w1QPoRRQYyzM7QpPfEyoyH0QizjMepj3BBpPUo+nKT5SQQPQvAwXyXEJ6PJdWDyy6hO5btIlcf0tGnA0bgSiuDN3eJYg2cwtMdqUJNgYdtmfiAgx6m0NJzhseMTntxuA68uHy3YZbufoace9Xq8ASoVt3YJdKpg6Inz0h2AtrIUSK3Hlv5Ymk5b6Uu5Sw4kFCnAQZ1GKMNKt5dWrqlFmv3AEWAgsIrwUkRYgiAqBB415CiixC5iUzGoTd46z966qGbyzxls5EWQIa7nyfJghcj5xniNPDQVF1T66xCqsmOHqU+afz/qoS90pJcJchQZmVDJNtWRUhNtKckpdDOcRNuNCy61d1QCB4DFzTyPcx7Zf3L0KzrkwNUcPIyl1LghCSsEMWtkBOZVkYhFpaEQ1uznH2Pc9nT7pe0+5BxGd5+Fmm2w6yaPuwSqsYt1m6ko9nI9Ho3tkVc0LnD43pRTYtsuuEjwyX2Z4ODz5OMxakkjzBRf1YWfKW4I983IowbvV86eglAjISId1ekSJdHjVrBGZHaTKFmUeLnlIlq6VLZN1sLu5TbzTI62QmQs0tMYCiBQ+2dtB8+68qFg4uSmYE9PA6rk1SsAnRTJcAmUcwIqjSMEqZ/4IzO6aiMZCxDbIUTZdc7eMg+LGIpVclR1y8G8GYJegMdYW7C4TTZt9HvHhYTYi2IxXPqhsLabMLwLyMND0QKQmpDImEUwOjvDI/6hSBrR6UnJi7rcjcTnC4u59nBieynkWGefBwvvWzKynaBBorW26I0MPfPaV7hwZlJOpk1i8tPCyEXGxM0a/DQTJZXv58CHbpP/tf/3f//bfPv/87/8Dr8fHs799++3bhycBcLl+8+MP3z6EJGCFMhJlCYiUiTFXVsPoJxMpNQDDzt6P7bpp0zFGeoazAWNmHxEkxJpEm4wT4mBmcVtddEpTJCg3mQTg7CnEygTwBbCgEWOc59y7RiqWxwhVJTAbRKWup6AgjejBnuvwOsZD4WowBANPtZ3oP5BGyWcqKekMYwfavif5eNVLXj4VU73k60ONJaKf3+/KL09P3/0wALDvxMFyDYjZyEPNXJiU8qhwJypkSfXaEYAHgRdwl5gJGSZq/cwXyOCO4JAmmu9CT+w0EO/V7D4zQenPUlA+vDNZVNdB8eXGK496B3LDVTQErjFucYuJAx5CHLDqB5KwKJwhMed5TO2gctrkAnLXqWmMnpg0mU46UkkB2uOgPBOc3VJBJndHZHAKvGf1XxOEHE0u4HyeuxFWgpdJYnMbQcBEpsVMbImHzPilLQyr/pWZa68X1N1FmdO2MD9YJyDI3k4ixvQni8j1up0mt/OksZrSFIobM7NKgwB4ezsImuvWiGLgqdLGOsaglHzUwjZPQrIIAQ+3ujAdefiZFRCutFkPQ+05lyQbTlFAymUBEKo3LiJSrJzWbsrBOdCjjqRS2RYRdLozepLYs+3nmQPC4UEsQoRI1DQ4wFNOKqrneXYbEzJKuTq+m56aCiLJowKK6aRTVXeco6/IAGnNJ2sQNvKrbSJw9NsR7le5KNdTY363atKMPWDmMXxMgeySvnoEebiZqgpPiQyBESx0nsY8na1zV8N8D/TJjro+tSlqcASrSEghARIb4GWqSfXePZAojIiU2zy0H4wMCHcX1bXEzg5w27bwkeM2Fdm2LeOZM5JtWVQiPDdM1kcdI00pmCPEOSK28n/FzG2JfHqLnrM3nz4w3HdTMoMtsXScNmKEY0ZoV8fe9M2DgwaCqKoGy1I/Z6kznjk44HE7T3W0tqe4w92DnNzHGCJa2pz84lZYL2PmqiLCzI2CVsDJqgk9I3TK3Vb2+AARSQ1ng4LEaiFX+Ph73+7kBp8+4n4eqY7Jf7Q+BHOzOM+TIv+yLLFqCBhfmgrdAZvmijWaBMgdwz1guSdoQkTiEYX7nYFxlgoIojWHZSJNAkuNdqs5T5Ppom/UqEUEzGY+xtimZTh/zPSMJHI35ZmClCtjwOY4g/8f5t6lZ7YtS896x2WuFfHtczITCgoEBiFjLHGRABkJF9AC0UXiZ/AbkGj7T9CzhMGigYQEDfpABwnTooMlY8quW+bJc/beEWvNcaExxlwRO4uysFySMxulrMyTe39fxFpzjsv7Pm8L4qjTha/Ba9vnO1elpa9vrr2OEGZSYmfu3I1LCJ9wFigrmP3N1X6hinkZ2bicxJSEZOTLt4L0oQl+VzcG3J3MjETBlaK1nUZPUN7ucfuIbSfdAUhQkfvDzKZfjsgIT5Eeqa1c9vodhTnNdx1FGgpgjPE4T1o1XpZHoXJ6iZQqSxFf3YAQJQp5Wz8HKnyglPgrJcDdI4lZ58poU6jHDISUK3CtJFq9XR1HlA4XcChzEiVTRFwy8CDmSl1kjtWZeKT1ylwwY4kZFwYhiIcOlSIH9fQ8QCsLTITBdLojAeHVdCUldIgOATq8Fl5ABhYZM34rIaNL+5TfDMjfps7vOd6XcGsbQokoocS0DKIIpiw9daU4+DwtPNxZoMQ1zGDmGR4zPSaBClKgyOUv7Vyna/HOIiKaGd9Q6Ondb4nf+OErd62ub2Wd0zNiRvOrvKYDzI/Hg5m35RMjapdXxBIbS/IQRI0jyNdif6kbAmBVrTfcZiAgrFzqlL4QN0VygoRB1OYxCqJaPnE63qQrvYXOzm/tRNh8szdfWon2yElJSV+HSyGapSrd1ozleyRN4133saIxLF7StaBLhJL8nhgfjjMnb9KJmy3uQAAWUX/F7XZrZjigPHRbBFl3M0smZLkmOnhZCE5mczoZry46wao1tBwNNEcS8cpvz3fGUnauFuV6GHpEsjAc72kgb/+e2vsTYO1d37tniEiYEc2/7A//ZXRPj978SGM1KSCrsOU1OGKhmO8iI5/Br4EMlIdzZJ6XPeodJV1f7hUwnm3sIyQJoRQcSpIZBVcb+5Ydu2Mo7EJ6UtLgxa6Tq/siaqF+/YIedttHZtR8oe7piteG6PKxd9wDU0VJU0/glyRgLbnpIoYIwRPXGrbHalwTzKijkLNnbdWW92aViAK1pcw3/dGrHl1qnWvoX2A8ejWNHh4FshHhEl4x12NTq9F2vU07WUbdKNdJeGV7Cgki3ROl6AljVWUJpSv2bsQIbhzgoK0OnqIXPZ5H9Rh/++/+HQBfn4//5D/9vXEbFsfPf/HJ/EuZJh7PJxCqg1kzSny2LiIlZGTZuWpiqcKJgAuPTQcAmiQcIkLriOB1poWvWdBKKQ8qiZmA6PE8dBsv2CGpu9thJZmxjF11bHt1ZZ5r6JBufmyi1IvefE20wEM2Wbo8T86sK+G80vhAiazzniXbP0XsIsSMpMzo7MPyqCkpM3tMjhh7G87NZvikIUNxfjkBwHgMoZyEL/v+y/unAHD6HzmImERuIEyvYlcNrDUeFSnV3hVO0ZS1F82oFNhlF4tL89jbM8Jglr4lKf7sGBX6BzI43gcHPcte6g1+/QlyDUEIyHCbLsr0/mc3dtm1oiPW4VWxGdSujQAwKouhtgXC5K89sAuTkPKYx1njljEGiJi4f7RXT75qA++bkZkLUfyuW+6Hi2pZ9I1MmoiGCFZodBlY6j6qnfwF4yyiMr/nlxf3woOKgJ5v31he0xC98Fg1WZnTS6Cwtlt5nMf7wfKbm8xS8G2DVVI4YmELak+YlWFLl5Ge65SsQRRTBp0L/Mb5DXHsN779668WUWRh+eP9v6rPZM7jrZuFtIE+AumveQ6Ys/ckl6ihRhpJ7TykNUyJ2FSFOHlZVJBoUyp9C7aADGUVJh5jzLzSu3kRpl+fHiBmBtC23+o/PI4ZSCEmmFtnKouW/65aXaqD+tVGRupg1Xoj4TOvq/z9A7ws6L/xScLjSkhbHszm8+VSFlwRCcwsjAjL9dBOs1icdSz2XqW2KUua4zcC+FSDcMz5Toq5TENr8t5CaZGrsW7xhbsjgi6FKiKjoqihLEFUpYMSJzEEF1j3KtG/2akCLHScz2uDfRFSa9dIlBbTbJ08qpTsiKcfu0r/3Le7O385QpwxZIwPAJInpYEC4SGkkm3Bi9Qs5NsaMmUyiaqY2Xsg6ApPDOKkyHKqEyFbUsfMuWSM+ZrzLtJfJFmEu2+3vQN6V4VWrYEQ++wp/64DcmWO5iUEExJS0VHRpS2ZBDCfD6Sv8CAs3S4tuEAsZ26nBHbNU1RsUtSswey01nEYYSnQq17uTYlnIEVleCx4k0dEBRsWT8S2CrCDH8cjgH2/C6HRthGqOoZ8++TzG7R4cYhnEGVNbMeQdSTWR43faPouVNz7y1UJmCUgjFXtRwRTanTVdJ6dAMjSD9t5nnq7143TSsl8Q5hhWcs9r9SqlwhR9GluSw8rgwv/f55GmaG9BHyaHRi63ebYJuijCsLwet7KSdr41QiiUBZZv0N9XA5HxMd+m3NWz3ZEhTkoEY3b1jDRRKyrh4kSPbaYc5ZVj2unPPMdFKUVx7jsh943zsnS37hHJoUOVuXTzWwW6BTVQghTwtL7qJmgjSOzKeZ5dQp0vd0v3EGfgcTM43YrrMF5GnPFFRCIL8IVUdToUJPeFrdtmPumMllLxN8VAAAgAElEQVSkFVs8msu2SSps+Wfg1f9xW1Qic00p87LrMZPD26e0LlRmBhMl3OZg4S7/Mi2AUCZV5a2MlznPI5EizGWprZZGxoocB+VKAOnLe16uufocuUZWXbh/E7b3blTpbC1CtiVerhFJRhJJoyX4Si2qfdS7LjRezXxEM2RAgHuZA0gSVrMb1fp5R0SMsZ3ns6MfZKMsx+Mr7JZl1FW1bbd2fyeIJEHhr6IE6bR0pyDGQhcQlUGylY2d5ydMgWg53wugEO51dSQ123/t6BJwZsHSY7/hoO0SfNTcvJ7dK1SZlpKfIKCwTsNNAjhAK6MXwB43FFAwPUGUYxGb9/M8M8FMqtLT0ygHJRE3t6YHVUzMfK6f4Q11XB7r12i/j/Wss4VePLkMEB5mjaADMlDpHxFh/iJFLegagfiSfi8Xa+NGl6U8ozLnAxfag8tsxymqpPSam5QlnOhcIcRlOMqAsKhIBQN7Bknh5ni56fqjBpNHCAtRlAGqlIh1p+4MNgdwfjl++vLjl8fx6dOn73/+ixpshzmJNrGQc5FD4SVJ73XVWnMkMgxkmQKEdhG2vouEgGk0VIKzhpQSuQTh5jUr6eclv5k5JpwBZeqILCRlEMm7rSmp8kLoOjoBHNZD5cik1ZlnPZnSqshrMZhJkUZgh19Vr1fSZ228sxtj92k+iXKhXhzA+ZxjDPMZmUx6G9si5vqcp4ytVlq4mFIJKlzOekNFBOCIHINf6RvTb7cbMJF8u+1/6V/+ywD+wr8w/8p/8G/+if3tx/Mr5eN2Z8ZCbN624zhuY8u1zUY1DoiEOYLpBsBmUjnLOlGiGWDbuEeG2XQn1q7GMuT0UziRnm+oUVpl477v9cpPi3OeyjWXGh2FML+atOYleK0RAFDqCBYnhFsCe7nuGWQWG+9EHpgAPChyYxbEAGwZOAipCUJOkCcd9cGOjSLS3C4AhoiSKjObu7kz9dmlTOBS+KbhJ66y1m9hKqyeTvyrT58IQDw/uQ+LAUqWvQQv5DuiOvvWMTXEyxwerbBe5Xh0wmBWqiP3Sg0MSicstGHJOtZ67h2gsq6R5Aur8Wf9q3CJIKFvbrdXjjkvQ25Z1eDh4W+dWi82ewnEl7elPtVMyY11aQfKzJiNdrg+B6q8lRSmx+NR6QY///nPy13S4sluKev47furcjRHira0h0pWeW1QIq6hM10tmaSzMDGti48KiBNoGT+tkIjLlBErU0OIhaT+yffERyZuyhXlsh93Kai6nefXzFQdtY18nLOC2IG4dpt9LjGVMKfUBymagBMHua/aUGLtXS+kX6Juk9ZQdAB6IUOo8U5rVvvqRUtP3j2GIxOBugo5X+Dn2j28V7FAjeHJEcn0ImuUC4PAsV675lzgnenaquPT2220rMEvh0W4iNS6ssaZMzwQpFJDMXh0vGchWqLLOYsgsOogwZUKScKiSuFpjvarA4nbUKENoPCIHrInmDJdWYCmrpqXg47f1Y7XV+/uQtxP81KgmPu4jReWgmlOO2wSSp1M76ujfNvoMLNNy5UUW8PNIcIQJjrPmeajNN7MBXQDkWWAX19uh/u+Qf7ArKoxrT75FS86EBnmqLVZrOFMhz9xGW2KJyrMDh7Em4wZUbfYqvtq9dSP/Riy2O1EQm3IyiTQUPU4roAzEmZwhSUSxKLxvkYyZHP1OGfMGAEA3+1KWWrGUCCS14DD9tvNzkmgrNRS92LiIXL2wY4lHs2Lf9+PpwpAAU8PLDQjRc2mtLg0pfXwaGAMkpFdrkTkPrY5J0MAcu98GRGBcCevriBkda6ZVqtJ7Zqh+KbaEWgdExuRSVJkH6p5kCN57WkSUCWasmTETCDhcq/wIuMJSEBCeaHxqm7pyrRmjxSZQSG1Zwctq35k5FruLxDQ+gnqcQpUb3UhnJlZWMmiRbLTIp1UVbfF0Sgw8Csc4A1FWecziNo85OFJyxRNoKUpyyTvtfWbbnexkN1dL+UhuMQfaxSclzCkw9XSr1z26su6pOwvkVS12ijz7JAgSUsK0dTtBM/kslBRgiJIeznOcjF9U7WC/fqgIyaCeAQHb7xVmbrJNuFuyTJYxlkDDiZOnOEcKcSg1tOcbgypye7r5iUaLM+Y7i7boKbhmIhoWdAu7r9AepZBaeHutFErq+M6y1+r/Qy59of1J1yRZO854rSY3PUB3/YPAM/H6TardkhkuBdcT5iJXk/geuwz0yv/G9Fb2UQWeh/ELzf4ch7VE6jL9fxbNOCoXcvqshfHZ1U83esKWjtIgEWkzafJtpdOQYOLkVFbl55TEMlGCnVkFHKSCMDjfIzqMCBh0Uh2MBM23d3dFm5DFMTwcgXnJR65pkyvalFIGwyb1mfTRZEJGjJIa7hYUkmNiNPtY9ziQnt4GTc2ZSGcZzQPdUbMaRFRJtCCn3elG+nToHt17JuO2+12PJ4Rfk3hSYm4cqDstt0r5tCzeNBcctb+vWKFiFCm5Asm3vL7pmQ3/pc1wiJwxLmJrgk0VZlecLCSjjP3hUlNslhiYHhd+kxymQkrWU1kXLq+14qJiUkinfrMzZIxMxFpP+4/ff0yxriNzcBzHsd8LgeXNQNYx6aavUk4IxHp27bZV0vKdwLl8zg2HdxwijflztL0MnPhf6uSFh7roX1t++uUb/5wa4rqeS6vXWamm7cOoZ9ujpj9YZaSrmXeVWMRaj/J3UI0x21dV6/enjLSEBarfs0ITh6iIlynktkUUvRfgxpkX5CR8NndetfNIUwE4hl0WD6fAL78+OMf/+Effn086J/5Z382PkJ7RpDIFnEs+/01VkMDbN9PJwJkTsuEXIwiIjenTLAod0LeNANMSN80w+P5fBBROcxfDI+aqLmX28WvDXlHdr8N7Fu43qP9l5G+FPVFYF0d0XRPcxIym5UsWGKNGnZkvCcRJCEqX2CaxYqyA9I9Iky1FbNj7MV/IWGwmV3jahKRpPKud2NZSvfpPqflqg94aCDdnVX0KsKmb7eudD8/vt4/PgD89f/qr//+H/9f//lf+88m/8DEc56Ps6KmOT1+9um7n358EFH2EBMszMqRgPXo5zymWeyDIwJuc0G/3J+sGwlHIOZsxhDvQ9XsyHCD6YtvJ+Wp8fBSdBf/jBnIMD892ptQhpd6qMa2tPaZiRtzxvQX9ESZguw4864RqO2uWWRCdatXqL+vpKtUrfFNlcKCrTMOFqwrQXacM3zbtm2MzMbogmmMLdNtHsf5/P7+TwCI+XE268FP/7F+r/v+EQ/1yQgQ8aBPALLOhPAW2UWgk7NTRZi5UnUul1AVYn0M1mRTtmRi7vF00hqOUyCJMkDyhhfly6vyZwE4rsSWN6zdJVzC8obQouutV2Son9PI96F1gZelfGzD7CQkVjnEaZYpENVRIJKI4lNFxeJe7USkJdLhTPQ4vtaS6vuf/Swz3U8SJVwhEf0WE/G+k/u47DCZr9QqAErDbNajonrZId3dCyPCFaEDIKLI81HXm+A1EyuLPmDhHWK1qTCHrwEHy8Vz9Yxy6C/VC2Wyu0dOlSF6hQ7ktqkqL13jG9OBuDRN3KpP+JyXkaSIPIOYOW3OTGFQ6d2ZkJE1eTGbM7wuHyEGVeHql7SkgE1KzCr8il2YZgXDuzzncPdC7v/sZ9+Z2QVzDSqeDguT2axHMeGZAvcGyTUzf7a+pkpr6YUvhMOKgNi2LCfJ9FoF2+PUfe+Jp4c71UenYzS8zCI5Nq5A0Fm1uMrGzElcYvmaj9w/PgXC7LwTz2y1aRhnpvBg5sOethJGRYRoZLWxHhe+rRREXgV6x/p2KUI11+HGfnJSOSRqm9W/bzXVHsRQ1pp6mJl7JMKS52wGB7GvyxHkwS3PBFOKUpyR3CSXsYlYt24xTUTjlYdDIhJvIRERoSLufp5UC+36ZQuTUZaWNSbNQCrx5e3KbwaRVKk3b/iYUaeUx8uQv+uYc7qHqLLWIAARboaSLqzlAbt7WopuohWhV5ErrNun/dPH3G55Po/jASDyZGKEJZgiurOPTMs7jwxsJNq7dMmAn5jHTOlBX9AAySAlSiZP8oc9i0NCJPXcAgi0PkhzVF+fa1LHK/7qAt4B8Bmp5Od0wC3Du1J1Ii5bvQepFB7Y/AQJhTccna9Cl+Z8rIlvTxur3CPmSFwKfNoGteElwRr9MkRttiKJujqAQAoZtharzf6nZEr2aaqDi4TiUSKqTAKCBI0kyxxjZ2bzwNrrROQ8HfBtu6kSOlgkRKQG09uQl3hBgACLnDaLp9OCUxFmnu5hphWnWrqt8r+vTlCIoleuVQXpknuLEJ7HIUrFiQhCcd+U6C5jtm0wC49dQACPGTV5IWxa9rjKWStNsc9IYVVVGVsuioR7DvAmmogTPQ2HCm07tg2yccrjyxPAp/02xqYq2bgiK6Fueu7InkRU2aNaBejjcWzbZlYpyIOIjuMx+D7PbmEGCyUCzgRlUeL6xDWcimUIorxm3D2a9IRkY5sq1l2FIuJ4fq0/dtO9klLCFzegnvGZEcEFgyHibaxx8xtF6E1h9C5Gu4yizJlZ83h/GTIoPMIyWXnIBuA8HkRtoLxo6OXSKk1urjFTYfXSAyzk4a0JgIhYhk1nkcq9/u0acJzTxxjIVNXp5xgdjcOJbWxfj6+sMqdlJT9tm/vUjTiRZN5g/BIVaFB8PQ/d+4M7nicR6dhVFbKG7uEW9ZYQEcVZ4i5OEXdjhrLUZzf9rI0vKw8oFvCPicxszqm0BEiNuEoQITkiITVxH7AKiY0VrAM/H9ON5Nq5NeuYIeF0To8g1jsAUnX383RkSc/YOvk8tgqLFjm/PjYeABg6j1m9ybUU8ySfDoB1i8qPAYpiyVcoQS9saehOBIuZEazXouzc7x/P0zSFWdcbBCG1nCxM2jXQnCakQ5TC44zb9lGxZ1ETcemMtPrGWCnBqB1eSdZ7sLwUC+vn8hYUZma4nRUluG8bRbPprrp9v+8i4hkeJoM9rWTt267nGUzENOc8quodNFiVMs3OMcSWCzEzn49HglhISueLIEjdDZG8QjSLNNn5ZElxcePO54SIyCA0TRZMke5zRmITrYPME2PfiHjOmUTlKAtk5cQp6+Atk+qnnad78hhCpEyGlpuFxxOETHYzvqyf1V1HbqNf0jAf28bB53mK5NZEqAg/RYWIjjCbzRMdQ1R1HhY5t6XAtDPgxsxjhhzzl3/n9wE8fvzyYf6JbvTHn394/j+/8y/+BQBB4kohDG5mVfnIhJmVnucBZlVZvWknZn983EDgN3kUVWdGUWfuUFbeF803rGHLOfaNmSlh4VcaS01MN2yZSdXyAVm+eqbTT/e43+59/pznhTKqUvg47fZxF5LzPCNmS0+Rdh5jDDfftwHE2XwTlk3nc+66hVmNLTYdnDrnkUlDttOaLEiSYemR6U38zaRtuwFh4RHm3BxpJr3dbudpVBHU1T4RF59lv22OPG0CmD73fd/2+3me8zz2fa/a9vNPXz8+vnv64fM8/QDwH/3H/6F++veBh9nnupb2+y/qHf/uu48vz6+yCxCAXWs3MJuLeYxGxKX7nBT3bXgUUQuqkiyRsyGOIg0zhtWMi3nwquYhPE+LaczKxNES5UCm26RMvkikBgVt99vXx2efEyEA9o99HimyhztyKHONC4tnCsR5nkG5uIbVUJ0euFxgAIbw2MSdS9dV67uAPI6TVQAuRbroOI6vQhTTxr5Py45G2+/HcZzn/Pn33w9s4bW18LGx5cycO4fHFwCIP5TBePB5yn38TLYdwJfTrU4P0gg3C3YA0KEBnNNqxVnhOLWGrRfidrv56RWU6MXpEPHCHAMpV/X6Gk5Hlkz0mxSwP+1R+SZpJWMN71/JGkskQr3MKZEIE6lE+mGzAWljJOLwlWm3MucyKc3glJ7LL3Dc9xszf/36Fer3T3cAYnSakUiEHYZ/6nf/6VZMhAlk22om2EZLViVIZrrH1x/n2GsDUMrB8qlmWajCcqiGQ5UjcB5H8dXG2O1wDGbRGq1melZvLyO88msWcUnH0OHu55z7dqvyNCPNZmaOsfFKB8tcObpAj4zPJp66mYgk07jtJX5AulQbu5yeKx5IghLp7bdN6vw1j3k+uSIbhoTbJlyhetWYqqiouqdN09twD/alUQ0kQjcdY8yyHiRqFzPD4TGUAXzc9+fD6rsz69hpc6t4y0gyT8v+B1IpkVE+9ivLIGDnyZChQtQCitamUVrGmnyARJg1mCt6q/YcApnTbE63uY/txStPmmd40tAdwO22ATi+fslIThaRFFqJhs0pYOXBetXiSRAZdn7d932pZZFELAQkQxnYto+6gJ7nJMK2iYoYEsD+sf300wHk/b5HRDVyhNQxqhyfYVZPFzNLgcdiiDyfTzYD8PHxcb/tSDez8LNuFhUqtWAGbeNWb9z0VsQwaIxNessQglTVM/1+v1dt8Pj8Zd/37babORE9zoNlVMk3T580G/qxICAxJ1HZHAhKFepRZooS7Ncf6+FVNh827/d7mlWahp1eU+1Kia5JmZCcbu4TTIjouEBiBAnpYAi3qTnDiEAkNsG88Uv31CBGex46tku17RlPJO1bCmHb+12IcJ/uM8Nb2zJk3PD563OjuBHd6/tiD3+626A96afqS1NvLB9krOSczzMMOwN4INh54HZjAk3nE4CTu0u0i6GpFtVKLEevl0Rq24QT+7hNO9xt34YKFc5pzqk6dNvN7PnlWYTOse/ufszzkl55BhMyzrKv1Mm7kdSJF+YeUfMz3UYkno9Thqpuz+MkDwC3bUfEnKfIYEq3qMmmbhoRxzFFpI7EQaoZZhbcpSwA4tr/eMJBoWNstC0DPhPRKEEPGMDn+SAZSmyHdeQlQEI+Q3l0xhw1rMbdVQXCETFtArhtdyX2aSUvuY+9ji8RUOUquJXJoy6igHsGk87T93HrpcbYEM4qtNaoSUgSj0gPVinsfWXNIBlOxUOiOLHURO7ucSYFD+6BkCSnufuJdNIyyLMFMiidYNvtDuBzzl/Pkz/9XLf9OXmT235vB6uIsJLVRiSpDiv3nGGcSM4aT5QQ2TyZ1Sz6l42kDBUmt63yfQEhDgtNuY0tfM7zrGX5XRTMacFFI85Wnp7mMjb3PE8r0dC+3yMCQZvu/njU0qfocmcEg29jc3efUf59kNcu7gJsmzv1Kl/NzHzWdg3Jz3Peq+zshErvTZZnZNh51A6JkEECYUSahdmz7jtVZS3ch5c9eTCxbqK7Pc5A80RZVFUOe7bceQVyR6SoCm+ecRy/fQyOIK5AnlfYTL9vcJ9SQmnmMtmaw92TCZGQq4yobS2xjm3fHsej53O3XVWTKAJh1RNBRRJcGpwLSZCJsMxohdLbMj8sMmIis2ogYfYISRbd5Q03RkzB8Jqpcv8ZlrGPnb3EuN5wc4RwEnPETEL2ho3e0ou4wvPIuTRkBEHS5U2ofRllbT7f/M+c7mfUdLZTMKW0ZMzsURgnJFIXaE24zdXsHJ4V952Zc9oVSHEeZh4ZUXiIxVCEiETO83zKehgyFzOIrAYrBQqp8Nr6+yrIbZoxM7GoamYD7UpxPUi9GOqFYEITUUVIudkivUxswRmtCcssDkiEkSDCY+mtiNPmDLiIaBfrFgmCmJ3MWpWoR5BwbePnnMwN782solm0ZskFXeOWb5Ua9yIzj00YQg5Hhr/YMVX0hlupYIgIZaUZ1X90BgqEFUxJc/raM4NIhJSIK2y+mhDOiuek53GApRN2iJMjgjI8I1/AiLzcp57Zbq/wMz0r0T1lobUoG+dJhHScE8CevN32OP3xw+cf/u+/67/+DOATKWPMcz6/ns+n/Th2AL/4l/55YTmIPCPcEFQVAGXENGKqqdDi74w2PdEAAg16iFapUBL4+fWxMkfjZa1fxi7m7QpkfY/HJCrUecYi3l+O7vrdSxpwnqeZ3W63QpxcMfVE5BmeQS9vPPaxJUGSKEuTWy2oqhAzns+vyqOW1sdxDLDKEIozZl3/eE/tdlTFqTrMz3JK1iUnUm8TWUwiNjvT0DtblWTxeZ5uMrj0eAp4UoYnS3o+HgeA+/2+7/df/fjr+6fbcRy//0d/D8D//n/8rX/7r/7lH3749c9/R5PleM56Zm737//kh19+uneTluSr8fUKViLZLwZYJ8AS+FrRC9s8iZWH3Ld7Uxda++PlwLpWiEiSGv+VygkNBi7nUP1v60TKmRnh8xhjELVa4TzP8CIWg0Ku3o+oQ5MT1zKg5A+eb56ydhTijGD3pchYuadgaQdT5UMnlAVMZdalbDlVzIgAJ9vpWZrJljpQIpk4kpVKA3h6fMGn7x/Hcz5+WYX/0A9z93BEoXu5QRfFiJWECAkjloeLWETScUwb3YcH4GAiJXrRf+ryCk4hRJC28uBKeUP8w97Mb/Tk/49/1adXKnprT2/U+fwxdvNZEH4i4pStugG75OtjBVE5wL1ScxMlIlggIqyRxE0za+ti6romN+YmAz3Dzue5NNoJsksEUV7Xdfq9JBJF/2Fm4YqtnbUCFREiSUsWIe7mfIaRsIxBRBax6ZW8RqxCyxtYs7PpQZUFRNcXi3BEekdZtRaknmLPFRu8EBjlURYiKZVTXWEQosioErk6djsjYmxq5gGntQc2MwLGJo+YV5QMRQKkPBjhPkseXASslutElKSca4waHfEztnYxWHgQqKy7xK+89l5EUzR8HBTU3uwEspWzdbl7OhDETb5NP06zoR9R3oi4RmxcBD4zQ5vukUysQqHJFOGdDrO4RUXRW6b9IBJ3n3MmUxmCGvjvtr0dBYFkUqKsisuzq45OpmAmorkOivMc220P8zl9zuN2uwHwsOfzaXbWJVKspOfzKxHdbrfbx3ePr6fq6JQ0s4p1FEqhDDtf5UFRxS53hse4jxpwCJpz3yMCd2JEenYtJEEwc3efPldKRZ+q1GEWfbXJygkys8qbBDB0u2+7m/U+VipTg5g5lr81lgCZmQN+fYDt++BFnOFExc2WHDUNa4WFpWNtbGenerT5iJBlCyGix+PROiZucFVmEEtZX1XuFMRh6TMi6haeRAmQfjqPI86zRmIsScSWp4dv+50pARx8c6OwYGYhRFjdYglGKtNWOgfn2VEyWX0jYal+yuo66xoohysgRfSPKSK7yrRnvMV9IBkehYjqY5A8qKNQC97FgUyHoIhBtfYuNTYlMxFrx4JQEb9kEHEkZVIhDFiFnDJzsEYEcaz8hJe9rnkKRBypxF6rsOzQUM5IDpgHXkL0UgcxJCmztSIIL6YfVdvsOK8T7Ha7mZ2+sMfle/TIdBORCgDeebgZJZTZPR1epUjvoKPpZ1dcIEvrmLYhtZ+bp8EDBJ+GlUVRiLa0mHOi9RtYec0FGSBeQYi3fQOZefg0g9VCjbWovmnmHsJDAKiMQaRmx/Hg21ZajywWzuA5Z56Zm+26l6jMM7NCeKlO5VKEhbtPz8yUl9S44iDzmoYTJRMpS2a6WZOLkksa7yyUfDFfedRu74VBvArd6hYTXBrA7NshomjBHgBqABPhl/S41MTKIpS/weZj5tOckZe6c3mC+AWP6+1v87C0ruCibm1yRto8Azz2LYGqwMe+pYeZCUG0geu9NkZlR7I3P9vTYYWwyJJlQ5t2hHIOvQNcfnssKmV5wjxnrdCrxPew+uhpvSEAfM4F4We3nI1RLBCUBjDPBlVwoX2idJggyFgywbjgJShhNCgSREX/JKpgB8RFx3CYT+rYhYiI0m5cWVAWXl67+nUuOBki3c0DHk6Ul1o4q2l+C07PxrEXZLLxT0lBiE1Ha/Jpwc/T3Wcsj8dKB2/eNQUIfQ4RkdYZEbRXVnxJ97GQIT0ULgilJYUOIqbwNt2pKpJ3ktO8gpRb4RZJREPHeT4XjlTSsvD11y69moOIcEdS8qLmcS3jshgf2dM4L0GbEZMy8UI5eHkePWTIsuVlFTHMTLkI9gQm8jbdJFGXBRkkPM6wpChk4NJIV+eVIu2Gt3Am2bbh7n4eJXipJAcqLe4rLT3QEB1h5lj6XiQoufw+WL9XHYhozot1AkjpDwmkVFHSbShe0MFyNCwRKVskrkTfN/5LJqlKrkI2rzDXcgTkwtrjYunxQgxIeGcJRGSKrAfe4S6eJLyx9BVzGn56fPnljz/8/t97/v0/+K5SVG53yvxg+e67+yPz+asfAHz5dJd/8mf56Z6FGLnseEj3uG87M7+UlkTIlqrmuj1bKFsmTIrWp3nh1bjIONeFXZuvGn9gRZeX9UqYLUKZWeX99Bem5/MpMgBs95tGNPkpYuUBp3ukB4NY+NVAZla9KESZzhd914PK0Miv5IZyf11wUwAWsyzcGeR4yfYYopvA+qbpxZCHzbnxTXRAL9LvgonyOG3W3yYi9ckE0pY14XgcMmTfd2b+7uP7iiH4b/7G3/wf/if+L//GX/s6/4CEiOiseJdP9P3HfWz6+Prj1QYHApHESAIXmw8YQ6j4OvUL9hxjMuvyffjVvwlBZGXgRS8Gy59SwPoKA34LoWy447XWc7M5z3HbiRom+ng+i5JQhMeL1IPFdSBhR68y4hutI+paqZg3AhFSoBduKShGHSfZjveM+jekshU5eJ2VKSARzXSW9TKGEA+GEH0wj6YJRGZ+ue1fHPr5x1nH73YfCCb2wEnQ61docDmrxRTvfpVI3LMi1jK89GutGOcO9PLl1gaYE3S9QY1gRKww8n/0ZcS3yo/KQajpla8Cl0UbC11WDiJSpvWPRQ30hUdSeAbrINFZciCLdDBzuof7a7SShZzhC7rZwZArSX3f994acYpSgNwnqLMYzH3mjMRGzExSEzEhgNJQHynKBs9EKpRpNiPmxntfFhYRfiESriy6TQopUoHQr08gM+HurzyLqi6cUKHov5FdQ9/gtHExSDPW4JuK6FzcEBHqrBCvtNokAqsvL2EF1oRnVuRwpcnOYCIVAadlU8yjkndIuEgCWVOP9ZJ2VJeRfNIAACAASURBVEj+ady7MtejYO4+i1clzJwLasBoZA2vJFFlXnr+CGpf1aKyRgYuhVUBQXorY+YRWYPIAmoLE5H76tjLegOqaf4rlBEgIqtE21l2XcmIsJO34csaXCmVVji7zItO0s+tCHchGgDO4xjbRkWCd5fFDT2m3ff7kFHxGrXQFhGG2LnMjFTJUGeGSXPr84LLav2/yRfC9k9tAXuvQwtp7+7lLLgCO4v8REq/AYkrCezFHSiCSGbG8h9dzJqm80rLgGNlOa0DZ1ESPCpG7rqyZdH+WF7nRF1VfkF5sWbYMM9wR5PACym4HIvr3OuXlCrrov/ZskkakRBJ8dagndFmlGOMBBvw7EGATRqaCdwO4oedAB7hkpoJTdSYaR5PAMmDc/D1CmMDwOQFSqQqsDs6gIskuby30b7v2piBiIMXjOVKyK6RX8epVhY1U4pEWsaFHLZivuSqiCO8rp7CHFheWdRcDtaVtMpLLt3jPlp6qORikfoyeBoWYI+Fkirero8kpnKnUM8WV6RePZb99gdKFl2kuGQOv4orXsCjqJanGjFiikxKUNIue21e55wMJpJCDK4UKiRFtNurM9tYYDbFXEWZZdQsMoLMiGhjQUQnuyeYeGNRFVY5w6/evtxRQCQ5yAE8z69KRaygIXtViSjbUggrqYyasIR5ZEPsSAr9h6QQoY/7dtAcg4dS5uyqvZN34jUBdLCoe5bE9YItwivNkC4OY+FNVEctYLIWFY0+zxk+KoO2otCTsrU/DHC9fkkcSGFVecO1LmgL6pwEr5w8XGPxivgtGSAnGJHpzbHuwMYL0JvXnVV9xXIe+bVPZSQxWMheOOSsYXUBCtauOnUjJU14xLyuG2Fdr1hcrY171slTtqO6LLCiryO/IWP+tgw4Khw0Wcz9tg9aNE+fjrbyVLJOn/RKylygxJfUgkmS2M3OOff76Lc9XxnqqiKy994pq69k4pfTmJk9J1ioq0QEgjKVOFVWSAWuRsjLN7lM+0HBgGfhc2Vxp3K6MQpK97pvOEEgr/t+cVm4AQ/ExHZx/hZuIBFMKHARoix+yZwsK+o8k5m2sXu8ECwEDkSGePoQXYduN9gdKxvr7eJq44UoSRbSnDRBIuLJ7i5yEdpMlJIo0PH1qnrYzMhCul5A8kznMmu8eUFFpTxjGZkrEIJeGCBi4vKxOxJeEd9Vt1+hTwvP8V51V/JBAYBpEdS4MdT1+8BfMaIXEb027CHKTa6toXm9QgpigCPwzV/GTD0fC+TaZ0YwJL20XByttSmLTUZ64io1KGqOGhToND7mUdYbFpFBFUzRkNE4mZWYvpEdZUS47ntVkq257Wjxb3a2HdhH8uKrZ2zbLeBFwPJGvC9NOQLmxAOWAM5f/fTjH/3J519/9s9ffrHtrRGckTbBSsSEmKcB+PrDD58+9u37D1ZxEUdvd+GxHPKZ2YvciAgzZl4e4GuZyQsYfimqck12/WLjXTOLC4t9/RskgjKQQZCG81/p8ULfjh7SWju20iOoHrd3dDMWRkV5CDEYqIa5egKPbbt5c9ogqgwqBY6oXEnv0SIRFhnc47M1VKr2nlZgiqcEzA+RIdyC1Uo54gxhVpYKKEXQ2JWIzY4MqjDsE4cwbSp/8sMvofSX/uK/AuD3fu/3/tb/+b9ufNfvfueHX/8ymX728w8AP/74gzJ5nEzLhFnhUkQozmLy83mukzYpnUQ22bosS4CkYkrd3X0W2GIT3ratSFp5wYbgtWMsVHjvosPSs/NEV1QYM0PkeTq7X01fhYzUpdDffF4dLxKYbvlGeUm8okWYrw88nb7pLUuKdVnHsyN+WihXoxZ+5ZWEgGRoxHkBYJPcwQTNpLDRHnJKyhP8KxHfhnncAIR9v8v3K8SOIEwdf5jIrCvJAtuKl3s+TqTvmzDLWUoHRNbMIvL11iZTNFGSlt/EUGNl+oeXb/z/2kxc8VKNxmwvGJ3nLCTWb/Dwr+nA7Xar/2TbtktOdX25DBV56SMzvKAtF5WgM1qDEKsubBAJLh50Zk4/ew3ryPTy83YhIVjrirxCCvpRcI+Iw6aIlH5h1/Gcp89ZvvE66q8sm0WhfjFNehAQXo8ZSy1cRzRxaQ04KN59yysKuo4Iqhn6S9hJ6QhO6FaraBgFg87zHGMQvTJ0hopbPp5Pvd1LFHDpcEr8l9l+gfBmcDEzlo6SiM1t2zblkXO+4/Erg6pGul1KZC0tQNmmjCtyh1xateFe6QDVdUSk21lSZB08xm7TwqNGLZUOg5K0UYpsafamvUnmEBEmyR6YvkRMQpxrA0xEm2g9WrVRpMhBqmOLknZdQTYZ7F0OjTHW6PyFVs3MEuZNt3hGPSqqWuHfzDTGuN/vyCzOSD3VIhLTHo+Dty0C7usJl2YTXHk06xTqPqxqvKIKdyLfigmVK5P+NS2CiJRbpExhJJIvmGv8RiLhEK2rrVYF/Sp5HjaVuLI9teER0ejTTBa58uniEpk0gf7SH9Nl2q2RliHKl1RPSy8quAaTWTbb9xyWC9C73T9oIaVrBZVRIL0+xst0ECQUsYQhRESP8ynbJsphE8Bznud8iI6y9f76eQA4gZ9t203J/OERxN2bMUKo4kLFUjrQDSRBXMVodPnEyhERjMFc4Zt11Evn/pi5qcp15K7pQ8Qbtq84JkIUFtfbGZY8uHzXVyQR13hbJPN1HggIzNMtIpibXWo1iav0ar7IhpRrxsIsTCu4xxuS5nDqdzy8D3OIrOpineqxhpF+sRKWOvB6xyvb9cpVkf7GpWTOGUYeGHntiZnUkyIgY0TfmAhibvHD63Lp1MiCI+U1eSnAfAmCXqVg1fai2oUnr6VghqcznNSvcpGIFFuArLa/Z8xM2nckCUtX6GaUwYOJt6+BL6iINJozGJThQhF+VNIcNc+NM7N8Hf2cG0eEvL937bzAetF47VOZpRYtsjjuQHn/kUHBm2Ahe6+xwwWyFBEkdxwb0dvqtD6wqfxKqFSVylwuVcjtdm9zWVZu3SvNOiIGa4HpXu88UUYBO16TCF00BixbRtGyieV2u3ngtCoP2jvJykIFKvYe3HDbUVkor0zdDC/gkdCVbPEu5+eE47dvwNH5jgBL57FdX7+qEmWYJxNjCfJEiMjCNxnbJnVAz8g8JjOPbV+yS6l9jUSZO6gasPRekzI4sm8yZgYLOEiYhEvHtSJwRJV0kE/rPk0a49zQsoLkDS1cfP3vcikCRDdi5VhK5mUtUdG0xkgurHFWNFcgX1vJUq+4RzhrTzRJpC4RqsqiB8msQiAXgKmnHgQSUBBl0jzmtbXgij+pE3MFiZHKRTcnkvpkTremvntWQH33AxTMevgZERi0BtsFGONkWsNmr/KivrVXdmBkRmbFKb9KKxKQis6o4WXPRwIpIkPV7OxMr9rhB9Lj+jP7DYkAQ4Qpcd3EjpCa7yzuPi16Fl3J3pVLgrBpdRK1C52JSMJX8GHTpHvA4o3kxHUjg5ARhf8s9YL1JjnW8LF8wsSCKFoZMkkAbCxJ4KrvsmRX0RN3TpAlSWdG99/E1TMUu27VMaVuM3cvy2UmvHohkoi0qITUHKpMLCDuJPC+/IT4pplfH/bTw379BcCPf/+PHj982ZNusm1uWiK0DBFxj+PzV9r0u/sNwJ/8yS/puw/+7iM/MmpZ1yjEZEqbnYkoNEojHUgRPs/jVetXH0IXQOSbaMMeaizka02dG/YuncZHiEC6h7mXTaUYWpdFZex6nE8Aj4dXqVcqkkUiHBFILlVIk/lFRJTO56M2lR7Z7W5mZDDBfUbGIvWASRe59rUVDEdmakHpal/qccRhoMwQToDCvK7Jbdvm6WHucSit+CSVEjnvY3hnSMGnZ4bPIEgH6maHaf38u+8f9vzlL38J4N/7d//qf/8//nf/y//8v/0bf+Uvnkd8fNp++OEHAGbH7/5zv/vHf/zHiMLAytp7REyHAEzbtl3bdGQUi7Tfu+ngJJKhQ0e4cY/ss6i6FffT9xmRqEomYU273rL76i7klqq7aX8pkYHX9IGaRpwrqeF9wFGZ2tca8CoA3sMmuymSOg8WK9Gdll+m+rTI0GrobKZNUu0EKItegro7ZYlxspZImUhBiJfz9i5ATP9haPziF7cfP/8agJ9/uH0Mp30d8mGXXD4Tyft2n24Zo78FTovkmYRwO/qYqkm318ipn43TJhdw5qLS9s2CfwThZvyDpZeZVz4piCo8wpFxgcfeF1ZX7HSNYSPLk1OskGWWrCSGiKuEKkFBRarlinRds20Cwe3sdWWkmUFQU8x68YUB5qQeVq7AFLi7QI55vg04qjp3CG+8ZeZFiVfVaidUdd/H+ubyOU8KGmNoYcAJbk5IZkSHw9ZSTVTIHeuBbHx1ZjaYky8YMzdZtpz+VfbYpASlExVFv0FVxEQYFglkA/9pRJKnJwsRT7Oq0QcYREfJTJivHjivjHYiX8KRypGppvR67wTlqstZ5skSeLLIeDXbHU1ZBXdydvbNq43n1W5dz4aynP5EFtSyaDKSBM/IyDEELK2oyvL+Rg/5V+7ppWlsaHdtwrexgrRiEalpEwmi8zwTjDcqXm0yS4xDPXWKZt5nVmASAPFws7Ftc86h+nw8ygw4VI/ncxNV1mzrTd0dtO+7ARaNxKu9tGdNInkJy+sl7UxZvDSbs8ZJq394NXB1Kr6Ce5b8pObT9bqTILPHA5z9QSU8EW5xRSkvL1+DSyoitcwRlwOf34RyVyzL+89A7ciu06AVCRSOUViEsnX0zg7JgZSNi414qerWMIeJW0y68jQpsrpYLytHN9IxzduGvKqycj8O2jYAcapT0JwgnLbP+wAgencex3lKnANCSR+1rxFV13JXWYQxXeoFrhXelQyRwUgpQyRj5WRng+N6I9Lc4orPuILAr0Afd8/g6neWvYKUWJiRNZTky//CrER8wTIuaV5Xawvzb2HMC2FHC6rqLjIIUX3A2x/gHgEWTnSSCHOE1Xe6EuJyLdKqRhcSUaqH1kr/ERlCjb0XhjKeZpW02tvQNQGhTMDzrJ9blJmkPiVW3TzPWvYxtwguIs5OGwEUpFsQn+f0VAA5CEIx87CTGqMDHuJCc047nWY7d8q3DmSSMWXqehciZ2RG4YCH9U5ZT1LDmNO3mB8MABurDgmmZ7rpVmtLm5kwIh0pAZx2Fiay0OxEBKN3z3TxE1kpY+GcLUHBpKULfiVLZqQzwCTUSOwSwoh4OoWLcEML6xgpcy5RYgEOFWZOKBhpAgg71wIJ11NUKz3hcvhEjnHZTqtn4OJC1yA4okTe1T5e6+sKdC3l0YunU65kt4goXQkziwoPhTmsxOnNfIiw0y3CRPtnc7idc+h3DLL0FRAZGaGyMUOI0Q1mLPwo489vuvHnGhPbeoK2U4I6Gu1NGGmlbiiZgpBmplJmZs0sIsJBIoJOX1pGZUomSSYg3ZcoMoiYERT0Gj3mkgZGnS6r6qYO7RS6NDlcjuhOxGhdU2/VGgYPoiu/VwpQHCh5TQM7qMccAEeufVQGomg5vSUAE7NExFW611y5QO+oNNCUVctyBE07pGbGfGWRKjNxRKnXXsL4VfpfGYHrSEeXrLiWcgUvYCJaacqVtBAiMvZ9jP5pSaVi2zJew79GJxATSa14sazxUlN/dKdUMZHXT7XCZ7kmMVLKP76yYxm4slHz8nUDs2Nc8vpyXYa2TnjpwAa9UjOwdg7KDNC0SuTRtyS88uUxvWgpWZNjd480egszLxI1ZazOukszqkHOat+IK68JJQgqNImZKat0jIiZNf+Sh6Q3LDBWOn2lGEqyTUt+pfeVgLHF9i3Z1QpCZ5aXSkL1tAPMYGHmcQmqExymkXHM89c/ff2DPwJgv/r8KehDNvY8H4+P+60UN25JiX3fbdPPxxPA9rMPKu66e1xJmDXWlRa7XnD+S4hRCIy33imvbkRlu6JVXikD66Q+z5Neecad+RLp7q77NohY+vfyEm6tAd/lTbhElVdQ35xTZNT8u8YiK8IqhVUqJd7qJq65KAelheu+1SEzD8vM8mQ+zkPG60ZZsuSewbvNEkUgI0Dc+1tQJpHCQ0hK3bW+XK+8scy8bTsAi3yeR9n0amZXZffnzz+KCJTGGFV2/+v/6r/2/af9b/7X/+2/9e/8F7/4Xk7/fBsbAP40fvr8621XCc6Qa86VGQ6vPlS3rnjCMyqVL9oWEKCIlCEkjEwRocIeZyQ8o+6nlTLRPgW6ENxv53yWk6XFqua5bbxAufXyVQTVWlrgiiiipK7DmC/lM5Vm5vVcvSZlyxdJa0FdM4tL3NRxlSIaERWy8C78KbtpBqXotVPjFsVhSX0hJKBz2iH8GPo4BAA+f9XUe8rPk+/guHIL6nSIong4VT5cAfCJKMOnT1nK7XpoXyp9gKL6HICQoPYovv7Pn/+/evb0Cr0Hka5BFd40OxhjEME9z/O89le126kJQgfD66hj0z3neZbLlpXeQp2ZXmNQzkwSIcqhW4UFnmaeGR4iIBp15ZuZyMhMC2/VQs03InRsabZIrsg1P922bQx+PmdndqhuoteMJq/jtxPgXiKCiJxzMhP4Ok4qNNTmdOositUWVl1bgS/ZAiKSAlpTEiIjK/6WkB6UwJuHon6e2+325fE1Ivb7veQix3FExH67VTPd8+UyLFoWL6H6AWVlRBlUrrVMEBUO8CLkv2sA6+SJCO4GrCVMubJ+qqdCFg6ZeOhAJyXVsyHEshifxU+rSMuV5gjiaorafRML7FITq/K30YoSawLX5fNqmgBXMoj5a3olRB4vQco1YbkqvSu6+z1aqGMyqyARiGxjjDlnrmdGRNyds6+2KzK2/qshW0TIcktVUJBbMFENoN8GhYsq1vMYgHX52mORhuj9p803/8jbZWrFE+GVmhmRceUvmlfUYH2/Szch123IQy8E3jW/qL/i1R1xX80z/MJL2TdSx74XepkfkSvF8hpJ18/wbgi6RgBX/lF6sFTvRy0wBvT/Ze5tYm3bkuysMSLmXHufe+97L/NlZkFVoUJgSu7QQgbxY1CJv0JgqodliRYtN7FouE/XSJZACIRExy1aSIiOJUQHWkjQwEJCgq6xZcuu/Hnv3nvOWnNGBI2IOfe+6bIBFxR5G6nM926es/f6mTNmxBjf0K6tkznLHikTcNHMx01STBStI9WGn8aITyZfffMtgNu7r+3T66fXS9le2sG4mCV6Qu6mu2WluGXOiwwI2COgNAjMaa0drT08mBGhZG+3YrgmHGqBDLYEI0uLBzZiKXJVJPzBYtjG2FxLI6IX1zTSuCKgE62163qrukXkaC38gSLwmNsaT3hJ19alViGlmACqbXoqkWO/GntfJkWlkauAtCkqKHFI1d6lrHkq+FevMD3S3kis+kdaS3VJHohLLxK+JfxPj3RASwU/3FiWM2XI5RZNwNrvXGiERRhxrP1aUqROB9VgZOTp5RrTHUFhu0OOfPWn8RT57AryK9UpAaCFD+AKfIo25DZbBzCmaQ/hTamUJmF10WUjgXLd0PKdPIkathhKGylhw4BWYKa0k0WASml5LcwsLTtjztNmXy72Chw02TEIazONnNiJ1Aw+qLGmDjfpl80vFBakaAZCV3VNj6iMadm2EVtxSqrKJ/WZqvbWn1Pbd6IZyXSqaj9Iua4xLVlUqKjbMBWIFi2qimrmfQ2q+KgoETE6oMquxOqixqKgg86V0fWr1eDQXntME51j7JGQrnAahmDNQmIaRMNdRMaYc21I7XZP8sWcV78d2dxKi2nFdEFTFV+IFI9YvoCkJAQWJA5FsNgzqJh2jquV3FQjzBJIuu7RwnGXPslXMS1Kg4Uz3ARRLWCCHnZNPPSnWB2RnFRuKymKQaq6vCFjTYToVXMYV2ZBKuBFBMpHLc4yrGtv+wV4UhYt+WPEtIpuJWVrH6R1kRYRCoJeYXWwJF63fttYjQzLJCV8WnivNMQneGqOp7xGGRJOURHdDY5HljugWs2jiLjsCp/TEtmwef45glDMcpId2iKCSbYkJThTYAbvkgmcsQ3MuyQttSd2OEB0YeqWd2FXKh/KUwc96U7pk6Y22SGUPmZCXDzKGZgtr+ySGlza0qAmu0uyBycbr+GYkhKh1RqvWnm36MrOKiISjko9XvsZVjB1ay1XUpGGJuGeD34yYm+34zw/V0BxFeQBQMbAdX3+/pN/953/4pO+ngA+QA6RwzDHdVDZbgD8bZzjMor05oJPPgD89m//MXz13l+OqQzRFOOkhU/KFMSUgedd6L3POW+320LQVY8mohwZTbcN/9F29Mq0X9DQhHUtiXSsINh0r5bErvx64vZAXaSW+DzP5F2v3D4HoSLJ7lmhoWOM0ZswEOY+TY9CUboHdAkTsyIUZ+Q0yM2G9tv+5InoM8vvWlILtiSfWCxPBMyHX+OaTY+mmpdrjBFhVLTWfFZgW7BiZDPiOaVEdp1m9uHDh+8/fX/69fL+DuAnP/7xn/m3/sxf/E//0j/xJ/7r3/1Tv3N7p6muemnH69vrGOOud7fKmc/zusECw4XjtdKLlzNCAdHWAdypn8+3fFOueYVf/VjT0ShwABfAIvM+3ddkfsXfMqmwzoUAg6q6u7bu7pkullTaMUYVgHzQmSvKGlFv7kPSbntWmWfFfCoCX8zz3ef9pYvgMgPL9WEwUj2cdD20Ffy1Ap4jglSyQzLfbpYV1AagOXiZwwNR9ITrY5cJ4H7AxuGu7AcIj2qoU1vO3V7Pq7VDZrqyR2utNYZiH5PSl+NL9ZLzbRNJRzUzIrDKa0c8qKt/X0aUv0f8Spbmj6Uy/yeICBPRVahK8kFLRyNMwaoFQBkemxiipIoeKhKI3vcRdIs++CwpYQpTvYsQxSCvBgRiXDbXJ6fjpm3t1sX0kWpAkE019vnKcncIukOCK0w0INEbxQnzsHIwuUhrR4fTPO97ts/4GGMUttndzWalMOx4TtkxmYRdV63q1NSnezyuTNcWY6SkI4cc5bV2v+ZwgNpzq5hWivvlXyCK4hwCyNG8jsNbrIfKGMzmwcIdmIcTu+U35wybrTVBT/hubYUFcGIwHZjlK9QlLHp0jeeMSJ0gZZ1yc2LcKqlRrdSsZSyfZr33PXGipG0H2XVGJYRmGotkocRC2N60tRmesLascCyZlEFpzfMHIYvCVMjGnEUxyzPkZlqHlctSe1PVaZcoxpgpasv+Tjtu13WNMeuk17qZDTcHnYJtjKqDszB5GtTlQmCukiGLn+2L3yCyTFfwxJW4i7K1lq06M8uJSCZzUSSJS3Z58t4bxWXZfCxEuQ4/Kx86s0uX5GBp2h9HoOfBL0lzW4H3D8JxdkyC2qRKrIhicT+7fqQlSYVUcTdb7B5NlVZ4uMPKjyJF9IzUIqfV9POn1+MIVbr73GJnMg+ryXWbBTFr6IcH0A+2mx0vAEwONHc93txOuXW6VUxstEAXUqWFJ/sg3dGTEVk6ZtDBGLmPmzvDlvmr8qxyIpqPbhX77lYZp4+Gb2vNxxUeuiBfNk2ZHCtRlKg5WchrRa9V3c3GGKv171GUOri7ZpcdbsvQRKax2hkeUQV5ZQxpmigfPtlEASyx25JlJcWpxqBloZ3zJBqQsc0iRb/mxqs9qMlQMqZAIteZSCAOLYY5RNhlro04wlq1jAPhvnptw4YFWg4ZU0CRHsCo2Vgt1Ihwc4Q07bcbRsEjVOga5m4xzKuDEsfLCHEQx32GfLYJ4LPNN4v21VfN4TESq/F2nWbzlP4d+DYk5A7g1Yf0+5ztMkxGtJaCkQgzH27IftbCiUG0bcFj7mSZ/5JAlr2ql+0zCkOSP+Ca3jVu/VjOMWzGs7AcbHvgpA0AzcPH0FKq5TTiESKRJx73aYw5J0VaKICe+VyiSvg0M8sAjUUXzpCDcC/yc5a86mUj5eYb+uKLq9YjN9yIGY7036BW9bDoras2N5rNJ2RELoLu7ni427yVogVaelvEIo89i1N+lRocqjmvpur1+govz8XtdvPiV1HAfIfndFVbugAU6CHSoms5SB/jqteVWxGArUvoomaZRuOUSrqPDBQMBGPn7Km2lCy4jfN87S/vdsP+IXzIcWtTdw96tmnNF7UYQZVwMkxEjhU37deI5fnXRZhj0YyU5LQr/WUl/22a/bOcd6l2VSF9TnfjitHOoBNhU1WN0l8w+QrTTR/DzGXBSjK5CoBD+3m+OaxLr8YeBcAhlXeQG+3S95qIRsScF6SlLtTMuva8ApmC8sBk1G9tXBokwrkyXmMdariiHc3MwnKS6z6HXUIGdWsuMtak1euFlWhbNa7Ui3ds6XfXY4yRyWf5fc2Xc+GJDBIRrTXNlodbpvHlxi0SFCWrkjY3hlCyaW2992WstTlnF2GGfq3AFJdSZ885t9rfZjhCexPpGZjy8nK34TGHARl5nTt9TZYoK3J6nXN8deJVN+s4Vdwe08zmcAByVFM53OecOXUR1f7u7j6nGyLUVXObHINvb9//7b91/fTn7XW8pwC4UXhNgR3axoJTzuH9/ftAfG/zq2++/cd++x8BYEef4fM6vevt1voqdyRwnq8iknTPvOD3+117e3t7ywQcf5qxiyCkqUfVkXkbHlpo36uHLKIXGQ9FQPjbuCBUl12jq6oTZvb+3T1t/6+vr+m7zuuaRdjt/gLIGGPOqZT8ADl1mePU0lVWllAmvBrcFOP8LMjZkYhLdsfz//g8eYPLnBOmALSJxVQRd2VMirR+y5arDX9/f5/sFqnCSAFNiL2Hna9vNa7sh4ic12XD+pEZwHi5Hd9//O5+PzTw3Xc/B/D+/cs/98/8s//TX/kfvvv5x2/e/+D0X2Tg5dv5cc7r5eXuk/TafiURzHRngyAluw6kc+o6L/crb6X2wx0akuj1PWNPdH/OI7LU3uayfFx3SFBtmYE9bs1+5du4tHKUkItMb8fzfPUB0mNRsG7HkdqTNXsFPYrQtrZAgQTz2PpgQ6S1wWq8Z81O5QAAIABJREFUUIrC3ru5+/TWmnMZ9IRICTrFZolFBRZ5zrXAZM5tJMTd2stB0c/np5sCQP9wfP/xZ+HfaLwH1bMBURct3bPj669LRPf994wYlIMAeqWN7IvG+jpLrrLeAc1El3Kx4f+jP9vZ98tkL4ZAeu+95/QpV2YTkdvtdmZItllqjjYxoQJuxmi8kTz0WNDuGlRQpcD+CyHk7hCCegDpSyXiOI4ghs8CWwE+XLWTPsZwR1FmQs0uE9tM8SdJdowxzvN85hTsL0vy5bgDOMdVnzzg7inxuN3UJ+a0OS+yeKukZMmQcRBfaL+3HOlxNWERQWFu5TngIJMCQ3KMFf2jMt1fP358ef+u91tKfub03OBer+vQQ1eUSwpaVTuh1zU5AoCFqUyEpNUy07VySxSRxkbSRwaIXEokNCeX3MoOnKlp18b2+TrTrpUpD3m0m/u6ebTWWrLuYqYRrzh85hTsIb8HJ8yd7q4NYbLg/KlyX0hFPLQ/tHCz4dXz1d4klfa9q2o2/e28crEKyuZ65Gg6x+8kb60/T1lzmZLl6FGlwa7X6+Xl5Trf8neNMVR12JxugkoiIzjdwi0ag3DQRoFpW5feOxd0+ZdeH3fP5DUL1y6PA9KS19ZSKSIi2R2ICC0skQVxu7d4qyQvs6l6qGrs4AONiEiNz368807VQTE279yWrbgmsU8jfc+/r01H3V99VHprWqOATcvujq02aAh7axRSMOdGjH0hFJrl3c5ZZOwzTzEUpdjGBuO2POcDk4NyqUGHBTykH8fR3t2bfPr8BuDzNV606cv7t8/je5f3t3dpqGxEo4q2oyFsJpl2jJllcvaibGH4ZGVgR/gYO8BCtrBuDm/twY9InsWuXhKdmO/OsWKM4SHKVCuo6POALX/dXiHMbI7RSTaFx5zz/fv3AF7lVQiBXGNsqPYieUBqhrXYukIBS+g0TgDuxWIvAPl11ncs8DYjwsKSb3LUFUjEQ433QB1j3G63iC/iLCLt2RmJLQ7gaLSwOWfXQ9jm9hhGieVLx5Bj35Ci9bV+az1Tom1MIB27Se9q1arzGCPTzSRy9E8VakCmxOWHIxwKwKivc86AUybbmQ3i45jaXr75oX96HW8j99ubqkj7GPJpOm8f+PIVAMR1f/dB+vs53wbQ2kH9Ah26osErr2ozTVKWuIescw5l25tgGhHcc1TBlIXMOQHpRJ7sKJK/a57XAyu28gK32Mrdicol6aru4jFF5PXT61gqoWrBLy3GOC8AcrslE9rMIAmcA4VHv2OecG4VQlTSDt7e3jLoo1o8ZkmHae3IZ+Pt9ZqM496ltTHGNKtkQNGwcBsRprt7Nef5dvVeh8FNLnZ3d8s6aV8uJzzEHdSVNvX/CmLs/xmwlH/27/ZvfvFX/vR+HWLavMaKfpC+9JbHcfTFwM9sOUrc7/fXtysb9tLb59dX1Xbcj8rxtpF3WtkSu1aLy5yqagktouQW64QqrznW5p0zDgVcQsLnvEaec7I/kg3sKP8I5rxaa1RJYMRWZhhCjrtdY17jpu1dv1Wz9+2qPezo2cWf4cEy6eydL2kx+WfaNeYU9TQsbNZOby+10U4b19Uh9/t9jGI3CBupqs0ifPgTOZzLfVP8ORGZPmsOxvw7mQibWJzmY5qXRtrjirDby306pofNeG7Dp70g54qqOsZ5XVfvt95uSZcHQMmOcnb9WlZh9FLqUrKvMatRpRAURC0XMp/Re8+F795K7/r6etYURCQD3mWJnM1smkVJDbe9M7Cczg+bw0Mnxn5/yXore5Bucp5nXq537+/XdZHeWhPF9ZC2qgJyvhEehC2HrzMyzaFrz981LhvDKE2aBqXVQIzjvLrwdhxmc865Hdo5e0ytZ4aN9d59+nmeS7Ndyk9tJRTcWjhVZfC6rrXy5hB13N+31/Pzu/vLdZ6ceMkWyXX+1f/tf//5//HXv+3HD49358++A/BejhsVLuZxUiNVV+SruR/68qNvv/7NX8ePfgBgxJitnaizfYeIL8QmfWeSbeBW+VCOrqqQrYW2pO4xLNnpBVcRSWWvX/W9cs4/Zq4D1eVJ188gk/GUK6yisvGW0qJEUiJiUTC5HKKqHjarKOnL4Opjnuf5cj8yo2cr8FN5PTCnhDQytKp5HL6EJOe4lgsxbS80M4kOQA8YTmjQI4kwdV51zOFdj3gSJ6+h6TQb9Dhe3mUXf0Y1Xs3iyAbHZb2r+zzt1K791gB8vs6ff//Tj+PT/b3wfhq//wf+oa8ADPvOMVVVqYjmY6Paw+MKQb+1z1miUQ5RVcWIOQsKqP2Y00EG0xVoUmfI4e6qXaQlgaZE8oBIU9U97dFMElp9xj18nnOOMRyhR5H5HDHGSN3NNczMjuNeOq/rUgopNkpke7RGFmVaRAogT2qoIWDP8rIAHcqU4u2PkdEADLmu6zhuSbR5e7t8TNXuDso931A20+aZsBBT0xLQ2FPTGdrM46oshFvoP/hX//r7491vvXz1g+F6ekuMP3iTfth0CmTLoSWYJjn3LTZ+VtMUn0V1nlNEguqIkcnZ4UaBUIxPwMo/tIIj5O/9fym+/XGUjLGMaQSQZ/7zPIOaE/Xb7bYi3xAzpKbBwxccqiaKKHOILEN7dj0O0e6KEkRx0oZNNqYtJdtM4zKlUGXalfIcUR1jKFtrR2P1QAtft6IIZGOYIsLTTgInxjgBtENFmpnBqap9R0HnAdUSVFGgrvzMc7pKdxvPsSnpswtCewdwjulAv91BGsKvE8ALowtthogEpSoE6mXTzKgibOXhUqVKOMIdI+DjuKWogXPOOV14F+qy5LhwQH3OeU2j3AEc/T6nneepql2b7bWLGGMcPVMsdZPnkugXxGc763gfcC/1hKwzVReOMQRsrfFhqDQzIxyko6p5sIeqGcec+ZcraBzWNZpGTMu5MYB+v9lMW1DbeUnH/e5zbrdHTkcrWJFtekDaYhSgL860iNi6NUWzJrY9MHdMimS0c2vHFvBX4IsZrIaNCs7wrHU82Ptt+W0DYWlpOY5jhzsWl0pblqYpeEmMiE8L9y6ak9WYdp5nfzmeT8uaOdYWFi7aUgM7LZdfvd36DsVYAz+21hoL7usW7XZgWTCWb7daHnl02Y6Y67oQLIqqV/aFtCbCsQrjliFrOZg0g/mG/1kyamNqk70FtNbCcV3X0W5zThGpCF6zz58/ty7u/vLyUjSZ3uc1ImLMC5T85NMsKE2PMUbAmhDAQdJNYmrjuXBmvb3IwPWzn+r5+lWzg2+BC8BBfxfaPW7Te3hqpYcP15qTMhZojSEVi2Sttfxnc1qmjTiltaL45YuTWcXHcTyx3iSjGM1HE8110m0GaC7u222NMc7ss48x5tKbz3m5uzTNOYs05h7UWiPCz4GIQ1dF6Z5ypDGd5K3f8vCWoy9VHSvuJE1D53kmcuuc68jT+9vbmzmO45izWpMHYnmg6DsihyoiI3l10vYsagULhNu1jDntcrcZ0rRJt3HOawC4dT1aG/OkNBE5x0wzSp6PhF21E71SI4MUcTOz+ax5d3eFSutxvAPw6RwunODrNeW46e3dx8QD9/svPn1C0/7+xShyPwD0d/dxzddPb/c5f4Lz/XwF0OY4I34K/Xz7oN/++sUDQEqlczA9+wGJ6/yYE1mGqPZGjYj8tPkC9t5nuJmlOJ2Maw4bs4l2VeeK8oVkLF3Cx+oFCZs2FAFOsrbRJnqe53UaIK3fshbaUlky81+uxKO4G8NUuhh8/R1HxJNpV5f7UqO4DY/zAgwqFl4F1c7gNZAc1/nVV1/l+fHt7S3LLXe/HS+CI0H808LFW2vZ36m3yU2VNi8yjuNILvh5ntKbzTw16RozMGNtU7i+d8+MXB4WEBXtv/cP/7t/d83pf/b/g4JjHS3W9dKChKuI/x2ak9J4S7vG5/N8Ldg1u89LRNrRckVYpGGviBZnslprSxZY6t5WuIkIVSkzzM6lyIMmsykERF+K2e21e8DSgeO4J+Xd3SLAVnPITr5eI0vtsrkCNieJ1ppkMBgeRokxxrOlOZ4YuUUhowK4rsHtMXd/sNyOw7OvqdHSdAu5bFqK0FZAwtakLXxz1HrxaNKnqCEADLvCr95v9GwJZT/Sa8jh8CjHRGpIdoGIsCc6xq3pEYHzHHNeAG73BrhAAQkvTbiq6CJOj1mJ9JQaIEiw91tuEtc8I+LW77nvnmciKiVLSQpyHSmDRnDrF1QVj2DqAL7A732JgVhyOyblRABX5TYxLm2QAdpEd2a42VQJeFbk668uxN04R0IlVPtxdLcIl4g4fQC43275hFzLEuOr3Lnf78GiT+cHM7OKw/QH0s/dZ10NyhMtmeD2DG8HuMVMvY+qihUHl8GvX15efvJjfHo7hLx1AH7aOceh9xC5GJ/HADAF92+++fbXf63/2o9xP97iAnCqBH1GFKDOK2VKNFFu1QEjHqKG/JxkeZ2CKUn1pAblxCBNaisUjXuUkVtsb0f6j7I/ZWYRFG2344gIu0ZKmZtSWsv3d1PxROpMG1HaMdXalfOtzNJQyZeXF1RfIzaODkHSmxwhk1IzdptJyIrtFcpPlQyCJgfJmMn7mO1oiAmyKSJCqs2T4vwlKNwuAIn9HfOglcCJqHiabJJkK8QpQU9eXDHA7vf7r//mb/wn//l/9L/8r//jX/gP//3X778D8PLVO8NJieucwNz9yqPlUSikN8yZkJqUDKzGf/Wlj6MFEVAPq+yj5R92x6yBkm4n5161nnHi2/CZr83b2wmhtELIbtFZGq/MLCu2Z2xbPxLduiOvApUxD4llxtIEpzOUujPk6BZhRcG0Z8dcBhxcc0RsnHjarBKnPEt5Fmmf9jkdpclAbze4OZpARUEaAOPp+MWPfvDu8u/tDWwfjvYCYMYxjNLoMVosNKMEV3FgFu+O9gUn1dywSEOegkRRUeF2L5vHg4j0R/QnBNpsXJ8/f64K22dr7X4/tDGfz4gQBVmnpuypnRGw2eoRX/jrJ+RHWtz3ACEfxqZqr7PY5OIuFfTo7uMyAI2twIfuO7o56MpG6hgjlvewzoH+6IHGjk6znG3mLOuRr5QNjnjiuApWq47+UPXbMKsxo4XLQkdlgyCTUNpNAKAfqXSfbrH8AmiybFHY5C9pB1zP86T2HTacKaoUBqBd4FCdufzSl7HfPX/CuK7hn6WHSj+aJrBxzgkwVfQCphOEjEWJymXtoXZJ6osxtyHuLAysEvkBhY2oGKkHeSEirLapiGzS+1Prec4pih13aGZuTjd37/de21nOYbSPtePvRDM4RJEiq0wriK0Dl8ctcK9As2cslOV+tfXwZSXhAyZZCAxf+xdj2w2Ysk0y0FvfG9PmZ21a6C9lDO2TA7f9pyYxUYKXePKpPbKikk4KhY45c7qTcpu8jM8lparmRN0eWY+gx/AcznFhvOMZ9rElkxm4UzeUmKknWoLlfXpfHyyTKR1S5YeoJDN1jLFHvrn37//5+vq6f9f9fr+/9Le3MyJy4qWqkegGkRRI1OUKD5+IoJcZPKt7CUEwbGXWKKRpv7938A3zdCQn7M3OtzlfIj5IurYUwIgp0GkpIvR8DiVgDFkEVlYfloGtL36U5TmSCeEabm9yQYjm8MwfvUJRphV2jBykjTFS+EbyHNdCXcg+HUCktToWFhM9Yk0uH1DtJ013ZD/IzdMZ3XvP35Vt6NvtBmFE3O/3OrBUAHbaKHi7dwD2+XUBoIWs3DGbNmNt8TF3wVkvSAbqZS9GWz8O6DSLYRd8ptCArMWWcIgmS0V6izks6FCgM5UpIR4EHK2FSMqxV7+QDiX7d+cA8GkGewf7m7jquy4vl74AuL+8b/yARt66u1nx13i+DZxTbHQ1Vlc0jqaYvKbZ2+k9369DIJmkmlNtbQeAhsZE4pX7Mmky3LEmDz0gKWztpsWVX3yWxaot8woA48awm8cgkXdTmoq03iWKK+IVKWBm5i8vd6idrwNAKG+3A6bXdb3r7x4z+HB7Giw9UkG9Xn8ncuVXabZ8kytrAruSL4da4PHMYzVV88TkjnDJoJmQKDg73BxOm8n2hZczTrp06eqeeRAP5G0uPtmMW1I7msfEF7qnXyGLSp03VtDLw+yXC6UKhSFlUamdr0kLHWMsrIbP6dpba3KeK56a1ePJbaKvY0YmvIlXpGtZ3sM9XDQjGyJ3RG3Vn8zBfp4SwmmITDKTlcTpnpmhioz8QSUvOAEPVW1KQUVf2QwlVfs151w+N1ElIQ7Qe++lCAguyxYhZGgWMV1cpF6ifQBbaED1YHg9E074FVQyG/BPzDmuMJP8b/MaqiVdCfqTYrAEdaIUtCoLphMUqM8T6649plIUELrEvXPGzvhUVdWXXDJAJzRf2tSSuUBU3R0MadorfVYg4TZtmiS9DAA1E11yt87eNpdCNQpkaBt9t48KgEchFVY8u38Bx9qsMo/JFisoh+FOSm+y9YTZJwrL+OXNwA+YL8jg8mCrdK3zT2xMJtQCcxpFej8WK7FmZSuvR1RSfUCzQObnFsMV7qHkoW3E3BlRuxZZMn7WURNR2Qqri0TydVwQMQs3eCSIBnfiqx98Y+DPP/+Nz+PMYQhU3GMy0PXN3d69ALh/9f7rX/u1/pNv8e4+aG8eACYlNY1tRfVUzz5PC5X2SPHFYC7L0sPKVLcJ2Z30XsRKXDbNPR0HWMq6GWhKgGA4K47BWa5nhQQi29VJAV4ASqw0nRQ5c6XA5+ncnd5SNeCRY65p3loSRi0qUtQfeijBeV7aWrqHmh67dGutXa8fc0HraYTJhmVZw47A5YtIQrDWmdhxzl/04bZetx+N25uGIFQkbZ/11ykgpPe+xSYieHe/f/+Lj//G7/7ev/l7/7pdOkMAfBbrd53X2XvbdtZqES8CWoWZh1It4OmO9rINXrfbHU+o18qyYSMYhqJMac8HyWyK+y8Js3cz6EGYI6RplunVOMB+QJiWlqaaXbmwKUDv3d4GN8uNsjC+niz4nFpDq3Nhm6ccdMd0iwjRffCIinoR0uhLjqm9ZYHaxNyMstAJoRGCfE1zIcUEnRFMA3ne0JjTP3/z/vPHN/3+9RTo7fYtgJh6WfiYvYXQwJGfC1B6gZDWSuVc6NkdGp1Qt1J1rFwDUaq5/WGMKvH3Y2p9Vkcr/IjeWutdQV9GwqlBphEq3KzchU36mhnZzlNNyONiSYE7wyUb9B4MVA8P4UAwNKHfUWk4Ii1rM9n8b4/euhtsxuS83W65hyYVoqvwi+GKriVeY+WxBizM4dDMll+njlTVJr1uNfVgoJmnSC2LvN15F1ApcEoogMbEn6fyKJb/SMFSQQViVmhrTul08b9TPxIVlxFxKC1k4zxDCk8TzitTn8ObiMLM5+pOgKJv19AkmS8nhUh2DcvAlczzhR6LnKAD5Z0USWOZL9Tcyt4mhJ67w8rveM7y2DtFVShN6aRIVXkpNg2bJG63tswRZ9KwWMCjnNbM4zimTXfXYIp/ITCzTCnobDu/Y5rFtNVnX5rc2LIVeeSXl/RVI3JBWXm/pAdFFGGpE8kNQkTdcjwTCVFyd1k0Bndv+4sVCOwh/t39ly+M5eZJrXI+Vs88SaWeK+MkkhaUbbWISJMRFzm/NfHANPOnYJQ9ZZQNS1rC3h2dW/48VYCO8HTdJ9wxrUnF4C/YRJiDreLrnzpHkbljeYE2mAnZDrKAZdL5Yr3pejrq81420hGWwpVUCkuGZwUsfL8M3Ex496P1Ub7vMWFOiePuBHGXzO+wc17nZeMNQfGWhBeqERYjYgoqzUcETCh/ucurcMwc+uzrtVbw6TztVzN05ZsKJT93NkdH8hc8lEKJJmyt5Yo0bJ7nq3vJkVYSWcvuUmpOm2gexyymuysl2wQPMTKxe3DYsUEqLZGli6GbSaJ11IjY+hp3S6NbuEWgyx3AFOYLIAGuB9fg06eiM3GjlXs9k/smjcdxXNmLyXXdfc4hYFvusHyTqRJsE5pxE1eot3YOmxY0T5PL8mJXQcV6ESNIAxRiLp96B/C5SzveiR42JNoN/cXFAVxy8P6iXdiEdq5wcefEB2lfxzzCeb4myDyOF0JzNpMXlrR1eFAHyZ5L4qGNwTBL0medL8k5JuXorQGle/KIfL8MJ1eLvLih6ehp5XKXgmsrwuZEhB3tSHe0imJpJJ/sWjl3eUJ+QkmJNbXZAOU9py9jOPaaEO4W4TETzo0QtqNVW2aj4pKNTvZ+7MaNuwch0rtK08Oup27IAirTmZdL2Fr95Ahi+FnncRPPWXluklXV1Ix08+n16F27AWP6tHhbTsBfoQbH8+y0rv4jayxS9vRoont5WUm2LgEFMO1yaFvTvKjVdifPfeF1FJFUgUuuUJsu5qJAqOYW8lib3EsosXBG2161jc/pQ1OhUBN0Vyo/+tFaHuckViC2iEeUuWMtj1yfLbutuvlo9YMk019W3EwXyblRbJ0C4AiRkDl9TlsLLN1dden6nvycEnt2+iCq5s8Lidba3lVVezhYH6/+CcKyIJHKZMzecWaREvTssOSKsPIaKdR+5CDoXFIIYjFNUw9SXRLV3ivtLNt8AF7P8/39PYD3798nKXbOmeCPIpZFNhlLjlgtZGJGajfi2WidBcG2nlarewd6uU9UbRfFlMWaIsN9IjFInsUBd4pKpuGiwiYryBOLpXd/ebnextbFw5xEk24xVnADD725mV0jYF0OALfWzzEhkYKA3Z3SJMKJ7jygfH6eBP+PhnFEpKmnAG90ZRNlJXX1W1uVu/7whxp+fPfu/Pn3+Wy9vx8hNk4LUr756t233wD4wY9/ot98gMjreLtUULRg165JTQiKKHUnCbh5AKJbH5TyWjTOOWUNvlN1kJRgRJQWUI/WZM56959s84yg+6zZ1Ho+RdXMx3mRTGdBPi0KHLfDx7RaHx7oZV8KZ7OBL2cgW7TcEhZNhFTHbLhpkGi340VVy0TgVKq7zzHn6spR9uzFd6pIa82mZZ4fWwWk1WoOISVZYfUZGeuoyttx2Boh8olgWlXXNDMXYVda6LRiA4Pwgd/6jX/0L/+3/9V/8V/+pX/nz/7bAH7nX/6nP14//fqrD+aXYbAEL+YKMs0R1gu0rkphmIDSZGcQmU1k7kN6xGKhdSsoKR5BGF+Ebuw07Efc0mODuR35JFdN7F9koFTU92rsaSYHppxhsQSwclJZDNpHIHeOJvx5MgmVsGe2tIWBZXf33mF16sjDbx15MFisLIUoQlRTveoFivXIkhsrwRdh5BX205ce5zVmvLf5mq1zD84zPvSWcqWsDhFQaaKtCW2cq8HBR44Sk1soZo+BYDVYE0QMzHjw8/8I/sxpEVWOqzYFtYESY9Ufi7qSg/GF6YFUCwBwaKZCIjYT2lmN6afz0jTAe1t5k2AqY1OOWFPTGU005TWaIZ053m8uUvAC8Jc1RL46bs9c55wKK7T6e0sE+ksZT/VA7QG7UNlBNZ8RzSLaU8TpEi3WN3XLHGbQQ3WZ21Eh5QExeOUMMaGp1EfM/MPnj3UE8ko9cHdzlpHDrpTrszXJyikVh3XcnZaF7yZNbjaI5AFoSRsWxTyy274PsU9vd3xhjH2wYkrrEcu8tijSgMxgEJk+yTC3GgmkdMO7ktRWPUTkR1pBti3nCuk5TD7IdqLZDPcvOnZpCfRVd+0lSFbephfLVivxqifhioLC5QoTZFAc5dULiLXUW6yYw5ptphjNfCtNdg38yALbya+AgE20qrUVTBNf3BdYOC2lSxR9tLSyP5WP8cO8mcO6JUBYZI/YAbSrLfjY+yrxJLZAI/LkqaKLrR4VTpTFcaxFypeEZ6F5SyBHz+r66UDFLcc7jiPNYmNYIk6StcyVcUYy1HY3oe4jAbKrwkNXajVCUwXa+uoCJBNXJeSYIkqqOIBO63bifLveXuHzqN3Z5/mW4NJYswaHCTwYHiFPz62IGIJW9UmsCfOc04mMntnqmyTwrJ4D934popkQeY03VOo58w76HM8hXxkaMOc457i9HFjaJyb2A0+fqjx3j8aZiKBB05MyagujqjA2OCxFkSms3t3bmHMsPSZ9JXUvsZ32lszBRz9l56Z52LR2VLRKOAyZ6yeNIoEkZAoorSk19DgjXkfqTTDIS1pAKZpwvWAtwvAIaVrMYKAljoIm3d//oL5zf4H0mDD2YIXKnQaqiorBA8oM36T3fj8wOyadkAZgxgzQcIge/Xa3REeJpXMpo68jUgALOURSeuPRWlstPE+IhADSNDsPYTYDGNa12zizERlNRYiIpkLR88xzQXDZz91nGBhPCmhyuMMRWsZtCQj1Gm9hXgg50eucPqdqz5SSbEiJ6HNtthdnYc6ihkdxlHxG6z0xtHxKrcoziKz/yCZosiBz0F+NtkQHSCxuS4XKzjmFXZUQsTlmgRExPMJjFsEtm429MBvuFB0+MugAHMFmYIhSfvUUHHmtaqXTbIfH4mLFxnWXJmK6p5Am/LgdY0aiVkQ1bdittdRn7zwCYcs9N0mNDpM1h1fupGJm8mrLejYX6DHnGAY0iqouUT3Dw8PtKQWlaa9T9dp4EjnG1kQw53UN66JH+la6jDGuMVdVvkwfeSYHp0/Jyiyz4QOMHZ7MBeVKso5sWH0hOyNNAVVcEcIiv7s8DYJZ7hbnyjK9324inD4C5oyArWV3km3YdMvXdbOdY46hrQnrZTOfbivInb50hk5qa61pH8PGmOXHE3gJF7uSO29yTcXdZs48cmeZJFR1Duhx272n8XauYW8AkGMf7LO9Va3WOX26bV7DI5lMRVXfzuv5xLVLNI9Z0lhaOM0sq2Ga13zDXZBZG2ae7SdIwgahZEvdO4Bps2CfgLJSRbRpbz06IAwb5+srAD1WhQ0YIu97fsHeb45sKm0Bfpi7h62M2MDeJ8kUjGw/3kLnp7V4+VYsIjjcRBStOS2R0Z2hP/j6m4hfqI6ffwQwQ+l8fR1H7z/6rd+43r0AiJdsDtvDAAAgAElEQVRbNE5mQMlDMdubuPsYZvDWNMc7c84MnoIbIipeWxJ/RY86G2OhxBCe2N85R7Iw7rduLUCNYHa8IgIiQVggwoVakhmvUVtmGHJT+UAV6WxXmFQ2556SIuck+3K9uccVjcXg6LdencYKPdU88wgYYUL2fnNHbv9R4WUZtBMFoLX5ep0pbmzasjA6z/PeRNCci3bMpVGuvJ8dxbjMX5mYGDUVTAVK5DgDzGG4VG8ROUBLHJ3FJPUm/ad/86e/9sPf/Bt/7eN/85f/ewB/4p/6Jz8NP+en210gnsVlbpgF+0ehYffAbVuvakirmX2QcXYFllfmGJ2tHXtokL3g5wyjrdopRTSIXP3woGR8YbZK5nGltJQuQ0UkMN5O5kA55TlzxpOThg8fPIKIFAks1bGI3OKoda+kf4ki9pUWUBszHBHhMyJCUEPjoNDSIKARnoy63iAawsSvrvA+osE/n3/rw9e36fqL15+drzcArj/q7eu3c4RlWHguRAy4wIMznI+tcJmfEwaTQonsMXvBO2TjpOMP5U95Pg/6/909HeoxrGgUrmDPZGT37JQ1YVuBEbI/oHLYFS4M4FGpsKj6dfW29qckbx4BbVrycYbThq/JSFoePCdThDRi4/rDHOFNFGCszaZrA7zyuT0cG0SNXbGvRLOUxSMQaWzJU7q3hjwEE6XZnbYHIe5u02WZit1dRCWkt3XaNAOhKvk6Z1vKbVIFVGhy0QvZgCCxH4sCVay0bwlD5gjl9/VwQEUUIUlnZ1xisyna7dZUXy/NFSmZC9kd66VtqdyebCCC9c1Kf5c9qoj8XZ6W+PWqroZUUZT4ZJcKSmT+Sjz6G8l9ya4FhWZeWWSkZmRywvmuUZKZ1qEyxjm9qEA0TeyU1Lwhr0BmxlFVRev+Uap4y/k5lsCnFrrCn2+NtKmIhFhEoyydmyjVwhnYffdSsaZHLielLDFRY1fVoAEYbzuayhDhcO7BKAJWM5i/E5+Tj2NReM0fqaYVsuPPI9OcBbamAOZgsuqfexn7YLPE52X4qKXFPfW/j9zcRYWXHTi4zYputsmvZEkPFpQZZSZSUTWz6+3MN7T3rtrKkSTy+fVjRZAU7sr5nB8kj5CscNs7SJlcsRpwab0REURknHziUdgg3cHLfDiM6XSAUYwBCWlxmh9BAN0vcB4ERcnmfuYw0oK6M8G3oEyYW0O5E/IB0xUSlub6viXGYAQkRCVj9WBOkfPtzCfWxtJFSyIkfZvzIn7ZSzU3xPSBSEQKn3ahMqb7EnB47n1mql1a0RCk5RnHEjoX0/IcpGCYk96Ek7ENp0EBwaVW3tKjgA8fXCqtrkfvHebD43y9cmFnF1J6U9EbbM7X0x6de0HroX1anBIAhh4fHXF7ud1eWj8ytgxBMzOEXWdG1edrm5UoQlzUeubmKPWAqGVF7jP3m9v9yF2k8lxj7Tbaz9dTrhCVfmT+XbvkML7040O7vT/LbnaKhKo6mjvmGff7h1JwJGlujnQ65i3TJu4252Vg9mFFZEyb4f3oj+b4nKHwwocjW5vmkyHZ6wxt5iN9VRKiUCGmiKd8tK5iiGJeHu5FoJN+XTN8cZfX4DxSIyc1I3zowlJ+ze7umVfSWMx4CakVLl8xFKLGI0Xi0NajwgbN3dY8AFQJweJUUlJuPzHsciid15jJ5uvH0Y5ukzHGnJV73aiVqRvetCftLsVfSYxP+/qvXIOjCAvJSZKHEajEZkk5XzpGF4FHwOFgOn0Audqe9d1utzxFlMJamoBUXZl28KhWd4YprXIwAJ/TRBlLLZLt/JYY7cVJCstaVUUiKQnZ3Kp0Ne10Rpi7ANAZIW7XsGHa6pqJCCiOEOFuoudPBkNi6ZszE3rbHbPHgUVm9rzp2PCn1KQkvU8p2lNNVOzlzKP5cocMPNzqyK2lzoVgdl1Ln9bCbLg/tLVbPKyl+l4UaKbCIAfRFVAq0rS0+UFun1GLGBkZI2y539PhqIFtyBI6FloOZOzo+Po77s+t4ijC6Nq5Vy2bPfvnHf05PCVvwfapPkxSlBlLGpOS9JzAl7qGi7JOoG0hLomYgRCoUFuuOBoKsbywG24a5iGujeGkzfybvR/mM4nuTY99rvNglz4cw2c+Cvl4k/RwmEujLMpdIjMRhbneCg4RYTyaHQq6U6BwsOkEsod9+meM8U7l/s1XL1e1Zl6/PxvZbveXb77Wn/w4o1tH+GUDrbGpguEjW5SSch24R0yvrFyHddXEnnM1FrnNyAxFlE+HUlmBERpg1/K4ViA8lwoarbVr1lcLyCZCOzyJjL3d4DM9Jgwcx9G0ZUxsSi22sf1ZUJAh3yTNQBYckcEs7n0J7bBnfQSo5znCgbJTqkoniZAQ38Hyzh3uOWUJ1eAiIZFHAPF0V3plOmW/I/io0UMjwBjXnLFoMq2n+A1R9vbbcZuTFVcmsSwbPSg+9N3x4U/+C//Kn//3fvbn/vx/AOBf+t3/+V/81/7k73/3185rtF6nzcgZdZ5SWFYFj0Tm1EHaK9bRI+wpyqNEzkJA4XNFAPr4JczNll5n8VfjCDC7w6dfqZt7TjRMpdLKnyNXupas5/zl/s6mp2LFIuDRViZiIkumWxAiCNbNqFHtyCOKwGrBEdBDanCtWqgFgMLlqckG3fb6TbJzWfQf2JGQ6YTR8vEGAO+4Dnm9de0XP59/O0dS95d3w8LMSBXc8rxaXQwfZhVxVUn3JKTSvtetQX4FIbfjOvHz+KP9owqy18DTZ6wRYu6zeWWKj2Om61Dn1aEIj6B/AUfaS/STQKKGz4yYc+ZL2thcNbMWM3gZQG9dGCIaRMB6SfAkwtwo2rHagiTTVp8hEbsUcffwpBf9AaimMritM1Xa73vraKzILRuGICOTHenFyMkqREFLEvgWeAIiGhbw7Tck0p9KjUDh6CARnob5h0D16TicUpCtxIyIhscsCYBSm6rQIm2WFZ+kWaeaGQVbw2KF7ZT8jfUZgr7wUvd+rAmzP22p8sxLWm78Jw2XUKDh4CNUMdOwCFWbrusnVKBJNHdHWPKq3K31u/b2drnYZE7pEVuxxXX6JpUUSO34j8JPHwK99TbjYT0AVqovbtJFamerYFIgwuesjrN4HeokYzgBg+fPrGgSs2KAPSlM83qklWCbPhgyzUFJYiviCyFhBqnUWqKpGI/0SaWWZCvRdoNpy2o2QPeZ4vHcRHnWsOQty4yzWHKktESun7ANldsaXNaxHCk9FDsOACbQlQGx2ZC/7MR5/PfIFndWX7Wc1mhESauc3UdRGhmP5alTgFCieFR21Yrh7jGDzYPD0VISC1w+h4vI0e/d3cebAZAr3sstyMYgZubU0k+JHGy4YBd+ebKmB+mkVj9dm8RKoklDytrFRr2Zi5cU7oCPcd5uL9sAm2X8dV3ujkfEmGzocmvtpprqmIyXCZsezoVdSk7krBZaLCNGTXemZ5xt5QFZRMbYjzEaRXWRiexSSusttAaEc9SAcMcqZy87N+jee1uxL6+vryTv/bj34wpZTRrOGUETNoXO9S4gJNAs5HL97PaGBiDai95f4vYCvU1R26agLsHAMXbkgnkIKGRjc8qMJAHrDCbczCtkhADQiuzuMF9WXALa76eek+c0aBGj6K1dx50vH8w09/HMnzxEHTovHdO037JpK0HVTlAk1lQFvSskzGYCIfF4OEBnk76eeQOdYQ6zJfkRkYh0ADLYQlYYOCggRW+tz8XdXEebeRwtRUL5gtxuL6GWuTkPgpK7UqW1fKjkGV+Q86pFG1DVcb5lPbG1/Ftx1nufs5SFcwxaQEQb0wKfNXmuc6BUivHqn0WCNlQZXj0a4TUdJhEMUT6mLCJswSBkMX00RAIyQhKi9iuo4MhzWrbdviCLhTBx91sSIyJBg1NU55zp/DmOwyJLcLnsQVTIUjJ9oUoyLWdu6XgMrwF4DpGodDOR/oBD5oKS5uensFmqiCZhQB7aRfJoqqog57x8yUIpzpA1zo0lxZTW1BHTYmvGoobY1Nau5cNfPXgVQaVcl8a/CiVYFX10glCKsmV1kC9hUw1nWGjn02O9Ck3WTr6iYVDttlhkwvT/Kpq0fIiLY5FdH5+6IoizGdVUNU22NfnhnBmIFenjWAuZKZjHWDebaxad+2+eXkrHK2oZCBJO8LxGEkNaa11lQ7AAjHklpypiCRbrJyCmL0HHYxXItTippBUhjQ3jT2RYDgmFHk3QJM23j4DSPW954rMKSXcVF3gqvaCiZPYSYrf9w8wH97Qn0U3SZJ7hHstmss6KIjbLGuE+lFuWDwvOaYjHfHVVFPJwe3kkZLRK9oqPabeulEabaO3VK6nL7zd0/XS+hUj76uv72wDws+/+5gvby6ETVBt2a+mStjnDrJEUpj9EhTRnXNpCIq64cu9R0T84tNLDvRTRZW3wqMzmxJ7ntuGRZVbOJbgcE5iWL12eLmxFtOjSaCNkrwB5Td2iiUwsYGQKz0lhq+JS4T6bSu8qyzFpbnnyKue22wP8CfFERvSyeyNEKJ4hILQEaGnXox3TzWe4e6HvUqkb8AjPBIZ6yemI3eDMGQt9AtaEIjIt3PKCCyDuxnzgc7KowsQL0kP2McOB1l/ef/f9x0+//93v/PP/6u/9qf8OwF/8C//xH//H//gPf/L16/h9UHL3FcyQlRgbLAVHgOGiSdG1mrtLO4dRA9RchvZBpfLw3GVNLVA1d65psgGZKVVNeVG+Na21aZb4jK1+T3lZ722MwUbVAnS5mTYqRZqCUocWc7LItnl5sxRzN3rKWytITkAb86YtG5dRri09tM0QwLW1vGs5JqIgJFTVZo2kJKEyHHmwq6lF3r1do/OREn+/NR8f4f7yvn/GRwBvfpP2rVDod2Ffz1aIDKeRQ+DMJL+A2yCdaM51WgbmmC1DT8lCzKBofAmO/cMPI/6vpRx0hFzTN+xmh7X7dBuzqK7haaxw92AsRChaOy5zN1sH4Zp2IhBJFF7YlBQwBmClDqhrCwlRBiGgLWP2nFdjE4bbrMgA5TQ3G8IG+QMKkvWx1xhV9cH2K2JOjtdFoAiJdTaetths3BeraJv1E8SkooUFsp6KudQi5qLCNfp/Wsx1mVk9FuHLUje/IRGpRM3ju8WY2c+QdbyvNqXE2uaaEmJzWph5SNwAHE1GdqXNpNVxcs455mitJZ3Unt4mFFyJqXmpYR0fBpZ15pc9zfLto1nTiTqu15fVqMdWryszwqQMHVpzkrDI01fMyxLjN3PDqNlY0wOeJtHNMZHCceZB2Pcc3DeoO5Ot85CB3YqRpwonwi31sVHHAHNEqGidFmo1YMDDFitjXZCNqM+W370f+5pEhMC2B9aWJCGNOfG0sxcAm9weKCyGnaoK+saJRQQl65xysErGp1SAUTz3Mm6t797x84sAYI75wDfU2p1IwzJb5fF5o9a40CIbJb6414X0yV/Ue99Ru3POW+ahzHm73cokaHMtHhXzASBV63gy5Nc+HgGBB4hlQyO03J1Eu2VLLgvJjPigkiplaJTuzN6cYMEOOfES5jFHWGfOKiCidJcQt+SC1sRlB8OVCHwbHiM8LMLNrVqHPlKwHTBGql7gZj3ifr+Tcl1vudf0QsXF/X77+PqZhsXm425075U59S5p/UtFVRLrI8KVHsys1y19Ve3XGLJIbdMCya2jfGEgTU4QqMyRKxcfmO550F9EBprFjCh0S62H13AP1wbI/XjJUt/gGn6O4dMOYZeefUwLuGMK3tzeHBcbAO3348O3U7sZz1EjrjxqgIS2EENq5+kBODmD4dr0lr7FaS5ANCHNAdUAMOdrDcOaUMQX2Deo/v6Hsx3hh719lwtmu3+Y7Wv2D4ayQ6pEY8CJycMb2N8+j2zRtCQqhacUHYDAqfqQeH3JTAiPthvcAQsDSp+wYoYOhobZ9GFmNjz7pDkWWgPg4ubkqMvdjuOAM40LJXCmuIddtQGRnJbGw9QphzAeiu88rISneUJEcsrO0vDGhozWv4qHG9HmlNaUhzZNCXYOHVMtEuVYr6hy9zRxS1DSDnP5HGN0vWdhXkfUWWeoat2a1dIREfg/mXuTXtuyLEtrzGLtfe59z8yriACElCJEJ0kQhJSiQYs/AS2QICFpEJBIKEWCaJBCKapG0gsJRNGg6PAb6NDIn4AoJISUBciDIDzM7b17zt5rFjTmXPsc84hQ0knJrWFmbv7efefsYq255hzjGxw8WHTT/deuwTHP0MHhgcq6XyJbFSnO6Azn9WgwUYRTgkTMvEoTZrU5LQyJ83HeWlbUIMkZlhlOVMUs6zjNCFkpEr3vDhZVskSV3S0/jXBKC5tzbI0Nyuxlte7oeT5q1R66JeEwx0opr1fLceim9bBaz3OcQCp8VF+8HnkVICP9qHTRlukzdQHkmSHIwgJF+kp9CCx0czRSJBj5OE52ATC2EZlESUKJ7uZk1i+j5dpLAENGhANBLNnTm8IlqnsKD4DRRD9YTGUVIj5l8OhTtJ1I9/Bp4e6icilFIkAhKhtD5vno3Y6COOAWr6N7qXNORNicVJUokzCDM2ftX2Xy6ng65DRUMgsxwjCDlF57UgBxaJwAJ+nlrqVEgjPLA158+zndnUmYOcN9Lj8OQKxWwJPoA+QYkplnRGUXtsyPQNLbrJtXkzIRScGMGbbJoAVzK2xKdCuJAMSZ6V5ogWmP8KzkJx3jOB+kOkSFnw34qCJHxMy7jyDcXUwKgKo+XYTZYFYmaUZC8JzJkidwPO6HPW6+A9h4CAZvm58H3of+/Qpgtzz+4I/s+6/0i7n/nTf6jZ8AkJ9+nsrVXbglqgw7BZ5zIgLYRDXEs+f5UTSyyGQoXRTeCHImztUt8kwOJuJIzYj7Ipwxs8jgTsC9AzjOKSwRXprdjJWNxpyBhE9/IEm2anCwRcCsq26p/nFWgjAxy1JPV83hESR9/u5VRsc6ZS20SluYkoJiGvlqgie8yPBDWPVxPgDY0WxeFbnc2j69uqXkFI5kWu2YMkdkqf9WuFoxBQVEoVFiIuOknI7gFFpqag9PcEpZ9xfqhxhI88c2xA87HvZv/u6/DeDf/4/+2n/yV//Tv/zv/u6PfnNTdishriSzRJA7D92rj+DuJDGoLBQeyzEn4Eyu35TwtBOAIZAYcnPzMtsCYFF3a5HW8w1NRFT4QngTjOTtRiDyWXLeRctnVvZARJo5qFVl0z2DdZOIM1ZrrHYHS7hNd2uyUs3amD2TkgYJKiryxu0JCrxqvBulE035BuCFJ8gkkFvzfVlyG/tjTlJhkl4nZ/Esjar3ki0oc4+xjftxB47P75pvE8B3j4iPG/m3GDfntixFzXMCwEZBwrcl9ze3TPa8ouxZJ9VkBLJQLUXfHcSesw6euci10cKI5ylp1ef58vcOxEHjtPmHrY0/SQ7aAitaSKbGQzCERYX4XHEV9xkCuEUii2QsxDPCbbo7jyGFzqm2P6LOzYC0Y5yYiSKTA5mhfDWPSgDArHKdXd3NMZkpsyfATBISaTnhUh31DvUAQVV6Z74uDnOKcJofdtLGTyBCnZSjTaHZ3z3TwvMihnAnhs+I8PTuw2ZaBk1NUbl/3Dmu1GQGwuHMXONli0RkfX4hehs964tEeaR6OAEMGUwclCI5rYSB3WujII8gmsmCEQCO8Md5EEfDiKSycnMIA3ASoiwyYhAgEkTznFIjhGQAOxOLJmdEzMexvPhP3eXVPCKmzPTKKVrXNRNmoYJyKfXBOKqXbxQ2NskWwJVaJwQQ4lwo7oC2XpCciVZOLUV4UtF1+eocXfjhRNISBJ3VTdOCOoRhzVpyOVZW+ozBibPCVH5ABaqilIqPGvUrM4MERByezDRG5UZTZqZFVraIYo3us4v+ZxxPu48pn0CHBi0R14gOHq/SDEOmT6rp/TrtZbnn8imkqLHIDA+3hfNHBVJOTPLeiDOiMFMZKaK8Qneje0BERBmVK4eEl9RNqZR1DWc6PJQlEx5e679Q2R4p5mQRxnPaZF6EreZW9G2ilnxmePX4dEGbXpciFkqkcItXV+LPpKERNdkN6XWyg6YK1k7pZQahBjqJZboQ9sro+fRHh40J8XPzWYenkTkIkjCPbZOgFY+SjMFK5Bm5Usk5EYxi2BERhwAQ8KBBWRyflck1AJAYSUJkl63L1NNmdeFEt2Z5hldtT2B3N0TlyyiIsjXpkJUz0MlqvGxgPVTLJHcfnDEfHa4scAv4JNVdNVajPwlDhjBnAFFHY7iwJzyMSAbJAn7ItkuleDzObn5t27ZtW0w/H49qiALIjUlzMLHZ5iyB85gAJiTG+MWMu8rUXW87ALp9+2HiySKKMapj21ktFsRIpxroig7mKukqviHaB1ecwWI6hJtfdHYQkyOUNN3XzhipLPs3Qm9k39b8S3RP4zMcnDXFYiZPtwKRsIvq7tRSBTBTlihhRWdOIvYZniDinL3SZiSpmnn4BSavTy4lyBetnrhQMd0pgpJUeNl4zVvflcQ1iqPiX5g/jimXT9Ny2lFysJuM2v+ZSZAznC29ea6Lrr76+6V2A2CPswfotdYtKlxE+AwL8mKhAPu2eW6B8gOFbhuAx9evc84NY4xKFPAqRcZQa5J4XA3iITp02IwxNLPPre4TWSF69kjDEsmqjCSKSMuAHb+GFhXJIHIvEc6V+qSiBUwGgy7ecsQiPjCxFNs/M4U5CZyqQBgtlGYEJYQyw5d3lyA1MZZVAAFI4TOKi0kJWQNPB0SIHc7Un2yes3rPzJRJReEaY6Pq15G3Po/7QJGRVkiHzMqphQARbgeFywVD9QhqbXzAOhaExCMoJ0MQzkJKcnUZnRJMyNY8gllA5UkPot54CAlPZhGuB65eodcZazG3D5slxxgqBI3ovl20MU7MPNmqA53syQTQkE1IfKmOM93hoBx7qyrsNCHV9l2DSdq7TMbCyZmYBCgvci+5mZOQitQJslwVFPCMFCozS1mSBAUoClk5cOZnpHHqGMOwUK9ZrLCMSLdKX0HLQglm5oHCunayNzeOfqO9cRtEJFKNmHZMiFgZZARIRhHwGnSKioOAL8kNkZlzsfdekuHq9FnYsK4/IndmMIOMOAjhcQCoBZHbTSF1si3bWxKUt1zFcZtk0kWUpRM661n0yMiqM6gi0AbvyZSMjNxo2yEAdmeONHPicWqWa/Ttz/x9suH8Ow//+oj/6//lR90FxjcbDT0ehz5Z+EiWAsoqBi1naIbTyAxPSSbNjloMSM1CAwsqER5MyqwRmJZyGxf3KItHXwmrAGKmeEYVOJTmNbpX0jOMOCEIz8OPmpdW+7hOqkNb1hFU0uKk1StkgtackMIzU1o7n1SLcNFCV+IXCpQTmyhnnWPQ2UeggKc/I+Loibm1fgMHvn79/jY2HjeVga4fMP3MadtN3E94rJVKM9mJiXhiptZRLZpFwvX2Zyv30qMQeUsH1E5mm8RJNG7Y58MA/Fv/+l+Wt1Nx+P2Od73tnwA85pewzKBBww5XHiUwBqWlI2alIJUSfuioMkAIiXyl+dajkNnAQipHT7XhMlquUlB1JgFT4pgngJgOIiYmJC+LLBGUhTyx7RFxnLMIL6yanOY2z0NEKnsoKnq9LAPbbU25SweQAuaEQKuskbfbcd799Ao5a1W1zwQiPLNciCupoqKhVUiF259A53HfZJh5XINQogwkqOR5HX+eANF0iAhLUPzim1HeLvru4+fxeITsTh51vGdKB5zEB0O6MiMi3VQQlBZHDT3MveD+ifDkUoAoixATkSB61rIeJJTo+WWilK//pF9RfHjPaX8FtfEnSTjqVsYaXxMjQFYm8mQd2xrzMlHN/GYDCD3AtIuGSESc573vlnCRjKpRMtb4yYGwQOTbbeuzsZMKY+JxngP9Z90fX9tTzEWwbKAp6YiY3FSdvEyp1b4mwWsIcQE7KMGU5RdnURWhejQyew9ScfcktBHxMuEmKHOT3dKcvN7HGoq4+zHthNeJXVULVcSMghQDIGzuU1nMT87mmGSYtg0B5/LZSQocmSSEMSqzmaotR8mZETxJonpmySmygSiKEiKBxfxgVk6yiHkJYkU8k8dgEZ9WudE8oIhwTwvOtlUTVe2wquQKvzjPS4tBxLGIPIdZ8la9hYIlCSUzhmwi1NNf0ioIJUOEJeNMR1aE5C0zwyEiGZFp3UzxqLkFETWFhLJGFzz4PI/LgnHaETOKHs3MvY+XaNB8pTsVpiEZYCKLiDlrfdt027YREYmwmLPSpjhJkOk+U3l3N81FBa5BTghipS1mOVQSNYNtfTgySYcycVlWAYgqE5k71a+7yOgixeOIdEG2fiEpQKUl9EVl28cIt/AQARF3LcQIUKRTEkl5a0rvmlhE0kujmplxzrq2kV6yaGJixlgKtcvYJcqicMvwCC8TQTuVtm0z93mefVlY3NMzPIKHNBGzjU4kIqjbDOw6LvexrcitkqsUi3TfWgDycDMz6smfXMLbulAgbMK9Qq8lbimmEeoADsJDvtnwzS0mm8X9ewDHeR85VUJvuGNxL8qOaynEELqfh4wbgE1VB5Gb2yHeLjCNEAIiPSw4st/8rWgzdYkWaaP8riO5hL1cYlivRil8mVPyEgxCmIiCuTGcSEcqa8mESg9bediZjgzOkJ6ngpjrYTQzxnMf5OwfzqT1dFkGiv/tUQKeWupUtGCZ7l4Yvpz2zTffSIKSVLncQ1Nj0gx7qIUfQMi2fwYwaXyBfofIt29pe18B6uzQGQRmDy9EIjORF8svL0kREU2zOSdl1AS2GUylgp01SJS+UMnExCqFCxmx9tsM44zEkWC+VSExLRkxhDK9zMU+wzKJOQVmB+Jo9FgCHQeeyM7evp+xbdpN/8xyZQrzNpiIkp/B2yXFZdGg9EhtI17YLIyaT5/hGLReEGEkmztBSKWGQG4hovM8L+WfpxFBlbwb7Jd+zUHBQsRpFixdOFEFXHiy9ptzhiG5rlklegLQIVcMHNcAACAASURBVJzhMY85iXro50ivsLFg5ka+i2qHhkeqKF1SenMts22WoLY1w8jwcvSltzwWRpQ6aM7zOKxqPNUhyaUopKeH69epwbHtWmDkkgh2i3qpIolIWds/iaep09NzZawuuVrjOuaZVwZPaaSTZQH1wUSjRqag5CuwrYub5YFs0NQVqFlOCgBRPOcs4gMNZQDKlQOSTBkFWsrCopRNoGtLWeuFT/PMVwAHXoAEaJAlqJKIzJlJx06MTseMFjwn4er4SxFmI8xPFlydderQwvgVFW6JhLivDN62m7shXdpqsje8A8nEVrXdcqNG2WEDKXjMSUt86BEerqq00g1IAitHISKJQ7cSJdoP/BRMlwQUxMzKkLySbNtGRNdsNomJF1SFUI3DsiOVKT3NvBNAEYFd9qqnYkVgikiA3edt3OY8yvItLCSLHff8bHwJRBd/FiWcSa5nNekpqI6EQ9gyvOIJa95ApdB6Ef6BG4eaqOlcDaJF+iuIDGH4ssNRnfnXxGbxzMM9VZ+RH0XwURnMEl7pfeCXFFkszRAVGD86jHChspFWNDhiEd6oJAnj/Xb7rd94nPaL4/c3d//lFwD0h7cxfny7vX1Vf/CVWUMaNCrvFjgX3lZ1Q8kaFrhmwaWhohF+pZlWz50ZRJKX2Z56jo6IK7oyoo6vyszhmLMx4xCAwt1lsMiV7FuojraaIC4AUKv6Iy+gQ1+LUhq0/KGzk+AoF1zQZaTngriXennJBZt3xkQXOodaAbVgfNVT23YVkhrfpcdVeS+WYSDi1UifSCbKoKr7hcjcsoL3FoG2kFGIgtXmK5ruPM9Pnz7fPyYIn95uAH7000//2//5P//1//A/+Et/5V/6J3/7H/s//tb/AuDbn7xvQx+PR9Gp69MqdeiyI5asEZkgkQrsK+ZTXhzfpAVPXLmSpYkp38Q6JGSEEhMlsTjHKtazgQIVelJvbnK50HnTDETMaiWPMQhxno+xekm1VdTgtP463a5zMhEJDyJueaelqC58YfsdiILLJibDffKyc1cUKAjm02N+++kzgPO0v/k3//ZPf/qzb779MYrZUbrljoDpPE+0pGKQ7OA8437OE/IA8HYz4+PhX0BfIzf2DQDjlginSWK8ckWYhJSYC+7Sa0Qkvb299cBu2kpBrscnKv7jWnqijqCJv7tl9SV04v+/y2WltyzzZG9rSKAEq5mpGCzMpKwpHZ9EH4fpbSeKOaejIxWoFzovndbyfkRWDksNxauqNmy3PRNzTqzOSGYRIEEsaEUOLEArq5JfgjxegIuUxI3Ek+qPV6qtXPmLr+TFVxDGKyWkB2KZAO5WXvoORRIkCWeSe26ylZGth9XMKsPTrZjBisssQ5fVBVzJplR6zGewVBZImsok+0LnXRysNaW/Yr+oiEJ8jYuYiyCathJ8Ky2lZFBm5mbVQYOU9SNUtaOhqBNf6rdkPI2c3Pba9ZyIDKClVdBV3XYrsBAD1dV6RWVfJsH6CqXiHvuWoGr2yRgRJiQddFbGmSCPNJw7jZhWu2AlfyMR4SKiKgV9KHewe7QdqAlEgc4ffwIdhTAEH2aXram8FQgCozssmddGrFyJ0ZmcUbhxETBTBIiERw+VvJNfayBfd7yS4Mq0Ty+JVOWOabjGwuF7RO1kQQiitG7VuU9OaB94W5eXxMRb6ZrXYxtLvMhrS+ruVc0k+HooV2fw8tp0O0YEyRUxNAZ1fMaau0Y+Z5m5ymmsycFKBiRVVpYIZjSNxY5q91AQY3EHsKwsY4yhUpnim47jOEC5SPxxocT7u1yR9C/UFWpK+5pesBpx8O48SwM+oYc9KM3PCcQFC0rj9BhQhViyOAO4GyicIhCxAbemeMRWMfEhJfOuV4kFuUWW3gQX4SsjDBEIE93aE4tStYEEzHze50sy0SvV75lCpUxXinxmBAWDzKGsddwIQHhE5jRPTgFU1rjFjDqlLstjIkzJmkmzUmJ6kckKNBCRzPj4+ABw070cZ5E+50xtFEtWwKzKJmPQdp8MYDL/4vsvH3XaIbYaxQFjjAJH/2CVQw87I82WjkkY+z7c3cK1GSJFM+xygqnzj9w9gfOcIpI2u+SzSGBsY5ot6xyYkR6DZYxxv9+z53Ae4UUBzcUWqPq5jl1F0igZy9tty8yx9bPdQBsKr1Qh823bLgNacqpugjyOI87nSeSKVUrqBK50qw514S9WPjT7WQ0oavlOv6HpWUBJb0M94zzd3CoWa8659xkAy+odl9NfVYohwUm1p69VXZgSPq9SzyO8PNs14E8A2F6wLDWC6uEBoiZgWerKhSUyM2kQxKLJJBFxybWvgLMCBVS6FisB/GvX4HD3eTwGDx3s82kCnOdZ4THMLBd4c+EJ8xW6vSwhhad68uOrPCZiaGI+2UsLaV4hN1dQ1jMMaVkblqINcKsibNch24hImzbGqAyeeToRFREiNNK8StFpRvpq6X3q8Sp165WQvQzDxMx1rK1OCi2mt7sXJ6+Wj6XbfC0/E5QRLior6TBW3fI8GEvl53l9ingSKInRjZ5nq1vApbVMIlnMS01RMBgxw9KUGmgaMBIl0ecoTAaKjZoIBuc126wuUudt8ovmSWQg+ZoDUFYfnwRJhFmthwAoncI8OLHkqtVPrcxUK4B1VTYxVj23IC9ZPRKhYjRcJdRrv+yqWYMWA2pdd46aUjrRxcvIK1ONiMw8wqLb3riYW9djxizMWprqZ30cxEPMzD1VhZXSVrnTPQpeRuPqdvVNfOYUIoAaxBRIL5YBm1YaQM8PqXTkDOKs/T8jryN0EjlncLs9Xen2+e3tZz++//IDv4z48gWA/T6pcO57Uh6UpfF71204aGbiNGUsEK8o5SwJww9or9WWXNizfElWysIDW8ffClWqhedLpka1BYUgRPHy3xPA4zhuvOkyz9ebVUcYLr1lvTAUK3RmYWfyEpLJ9alWr6qCtZhZ0RVbE6fDZr6k/b06lusw8JIJJ5LeZhaK2+1GkdPDPbK9Hk2bj/DSDxVsSMA2o3Q7DFnv3YrDqS8Yl245Xk5hz4MBsxzHobqpaqFBPx5ff/zjH/9r/+pf+vbT+//+v/6t8X4DED7u9/PTp8/3rx/7uF3Jf4ttUthD7S2qjtDVcVpQSyImUEQnsdTlsGzkbxffreciRw/oiKksAIXEjUymTAb1Pp3uPsM1OJlEtBD0qlo/eOh+BSU90dQR9jJXvOL6wC1VyJU+uG0agRVPk8qkY/OsSWBhDODtoeJl16/5MAXytJmcaQ4ZS1VPyKwRWzz5eZwUYIZzpgEHgCH3932c7/SI78KH5wBAuYGFEcCZ8AbQUCZRVK8y8lp+8+zCi9Jb6qmsRO50P3FFKi7/2t+7v7htBc+jda22BdUv5l/UjKhUWys5qFQVUU5j0j6CBnLOqaphrswlhGTA+lglp53e53Ai1yRJwMJjngBYt/QZDqKaVdYj4WbGKunhL1emQYmETOK1VjfPDJ2Ffj1Up/sAKylxywTmceo2QEWDo8sqUBipw6O4A7XQ3OcpzqUYEvQO4u6IJAEoJankKiQCgTBLMmc/vW7rGq4E1jWBrGjpdujnNQ2vlQL5apZeIe6Zma0PgtcOnuBcXKR+jOv4mpA1HHoaH3iUd6N/bG815bKOUh2jaZjPWktFVNXde39a8RjVpsukOhJgRdq7J5EnyCNK5cpDGxP9kqmkzIZmkVg0X6ssCR5WX/cqxhqESQR+aiWu47q7XbOxsIQGVzTLSiKovLDagrlJJyj8OlMFt62lbX15Q/JLcHUlxwbOKtetOyxThK9IznqQjuMgBg8FdQrM1a/MiNXB5FKGhCfzSKIaBNbk3DxKNsesQJzLx56Z2z7c88p67I4YJNNrv74+Rg26RDiTHSd+GAy8ehNQ1fOwfEbQPgP4mPmcs7MkAVpbL+sYYwBxseTDKw4umCGjUn7mk/BE0mlKi0UNYE4/jgPA++29Jrosq4B7gg963HC9C7+aXH6t1Xwzi4cnaNt3BZAi56FzHjre9re94mnmnBS5iTIYM3VmYy/JQWfGRr5lWucfBSVwq0NwIBuPEqSFxGWsVCGCc3Z1kitjIjMt4tKQXknhQ4SZvc4Xvo6g9bguU1UFwUTBRlSDOKn7QUDw0Az3JO0ltB7aOq6iLaVdpIly+d6D1hn4B4F93HSSfd+JyCMSqarFMUkEUdnEyIMBinoSxjYtaLvx27vR5jVNSRYdEt7tswveVm8Qtbm1/qOwiIi7k1uHGYuUBIuDXjPgdBvu7udkZrd2sBa+t86G1xmEs3DKTz5g9d5giEzLYKIrxtiQlLhGofVMvo0xZ/dQIOVqL2VoDSd8rBD3TAf4wtmUxGmMUUyg2iw4qbrh7tFiEOKkVoRlWIQBis7wrW10WVOv/jVAwmMTP70gvjouqqATXXDnXAUw49r5AldicWTdTdHFsHN3zuZ1R0QpQOr1pLiSgJ4Wv5eX7il2zqRt34rjXt3hVnoxjzEU+gqxFmnT7RW8/evE4Dge5zxkK1eYCbN2RlRzs6uN/ZJg09/V13FCVoOAWtXWp+WsLbPoytwRCzZ98Eh4xXyurPaoxskL0LgI5G33QiwwGKsQW5r7FCFlBRA+t20bTDWpI+3N74gzE5Xw+sMSqqiKWfPjVQY9jd+4zvYAV5Qmk80WHzJJeERYza6bA9bizyKY8PUKAZ07cBGkVieeKzC7Pur9aznxotgOV4eMKN3WiNDWJ/RC7VBSimp1LqskEhUZw8+zdiyRAcSck4mkgpou4EQdiZ5McWQh6Ends04kNaAeUoTqENXSoGbvqVxAFqluTpgyiwyiaCJGW0zF3CvEQUSqrz2nici26cfH42oSRkZlgItQpvSOuEgir6CvzNSh53nOdFKR9WoR0b7t7p4FaaFlAqQo3dqcHZii5dkF00sQjERwD/PhGZRatroZPkQvjlevQktmEhEVgFoXtR+TpLTV7YsmrEV6XmpDyBhbgFUClGmNF6noCIgE0rOUkPAIZdLP759/62fn+V0eEwD90ffBgs9v40c3Ez3cAIzTBwjHdDvjbeDWPls/HW7cIwVfw90swzYRVdRofQX3KnCDSoMHEIM7Djcy218qIsllIwERy9A6/ChxxIw0DxV+JmWAiXyNSfOKauLi7oFEmxEa7g0tW0X7JeRKoVL980WpSySIZGiQxWvduSpgZXlFS1XrZOVTx3meAgKT6hNV6OHRDhNcpVvtMM0ehtDifVBJxyITdk1saju5OMW98sBu++3j42NsI8IK2SsDP/vJb/zGP/Cz/+q//c98PP75f+GfAeB2j7SPL/dPn29ffvn9t5++BUBGERlexB8+eipY4dy2dOBc1hUSFWK/H7RaOytvsnJWKAStuQXXnmZhBFphYz23B+Vgra5ecV73fS89gJSCDgj3ovcdx6Ei0krLOM8zPCFPvHFScFJ3uRd1hQnupwhBlJj4Ga1FUfR5D+L1vXgyQRgUzLfbx/2oEuTP/PY/5Bae8eX+8e0+FgkFRHjtmBey5zgPVSWCqrbQwD8oXPmxQ90oTQAglMcbUUXAHQWdIgiF1C5BGLSwGkgwkpMArng5zsycVYLGBaID6Ir/eEmL+FOEG3/iSOTv0h+pz7ao8AEPIs588msyvSJfkoWTCribhG3o6d2xrRff3T1m+By6VwYgLpRaOoFZGMHVUcrZUtXtthOJpV3AxY788N5WMghgRHpaXE1nCJCeHh48xLNbXRVMhjKogbEQA2hmP/HCkXZlkl0W13sfyDh92iRhUqK1GrivjZ6IWaefTbQhoWSfwWtri64qq2uR61+r+ZevvTzmygcJIEUkKF9/gSMbQtrfIKLlwFUyteBxxry6Bitck7pjYP4khXcaWmWZJ+LKzXwq2q9WQkQwOMuzvXD93VoIsuycXQCKFBGRsYT0TcwtMCcnBkuydHasjoE6fg+4NwOEVHkwCbKgdD2pciYOEOVt359DUSJSjQhzn8dxtbREiYKKV1vncHdPR6nsaPl3ixf2/v4+57QZ9YIN2cpWPs2IpaYJBX1fFVfNsWpYEldeT8YLCb43u0SkrfQNBm956VlaaN+iHiIV9mm8JLU1GYyKe1v7SmXKel5bTfHIuP7oXO0zaVwZZdKKXWg5R7WsVxaO9HbWERjeSqsniJ1eGxzVeXHEJZZ+XWfWL5Oe0OSMCMswM0sUKVnX2h7wvCJpX4pndz/nCeC278QdtgW0CLGeck4Q4OvUv6bKdLEVV1CHVii8kU+SUgoTf0pR2HlwxD6qgJ+YyBwsDErEvt3CJ4DEVCVWj/P+8fHLrx9fAXw7doQL0c6WhnJ7wQykp0dVcj1tihQiSkbQbXxeKgOTcIZi5QS9b5cHlpiRq81RIwFlqtlcXoKXCAITopyn/WcBHogC2ogqU2fed/Ouf8Q1pZcIIVKWiltYsU2pPBAQ4n17A7CNWwYykolE1pqcz47YGYHMswgAu+b+tn3zE7l9M53u1uuSTfOM6iU12K4laZju+75vulT/c552iIju2/3jBEAyCrnqPcxGeAC47VvARExEODuYL8iZKACRkejpby5GvlmIdDOFM0VkMGtGhINwdeUqZpvT3c0Lt2HEzHaemUl6lZSRlMoydOS1UGvFFNRj2aol5eVgIL6w1a2EqiaOUma6nS33Tucs7U+bCYaUWa+6QgtzSWPbtqrAWXiMsbLYu0dT/e7F0lppTpmI4CdGncqhydSwWaUMjvKAn9m5UWlZX4ca7OTXZD2zXLzxVMAlRecTJ4Rf+EHCxKpqfgWQJxGJstI+zcoH/etmURmJGKpCbC9T9KENC+gZxZJoSsKRuolfo7o1Zl9KlxdfcUc/Jy30kp8nBEz9vjUDxuMaJ77GneTqPxcLuaDEdRsGSy7I7TXDj6r9lZbYEiQSTDBUuFf9/DFGzaOuO3pNUfriFggNRIBTh/GIiIzFhyg1IT2n2RwMRDB5IDOtqqVqIc15pTA+Kdy5Buk9SU4VZUGEIeMiV19DntKSXE2aRR0n0aW4cYsITu2mZ1kAhmZ45lkN9jCrx3rwqD26RkLP8Pck70Yplat5sDSiPJ1yBdSvMppIiNe9JQkiLmdpIKIXMhGqKpaurPRahogFIlmq0aJSpduMQmhwVtndeR7L87bCPTuz9vUqXe0G90kcJL0WF8WkHmMRuYwzmU5QIK7Bj7tfRWFt7SXX50Xbyny+IhGZlELML5tyndxW4ly275yokq4J1GN4ABlzHkFcAFtGr3olXBARp9rRsqooA8ltvP/sx/S95TQA+XHkL7/Ed195l3HbshxYkcJDBpKTVaG9BLtHupfX0MzwTGYld890XoLA1nREoI/9ug4pzKBQDm/bCIEB8TwyVg1Vtg5kWNxuN/ljljxmHroleq2ulbxCYJi7DrT5cJueMXgQuIDqyBzCGZRIIomkpkC7gwEOZb2MykRUWoOWJavWr6wHhujZt+aSkRdRmJ7D1QhEmq6594INVRFTe54+5/GouOLX3+6ASGFbnvMNIPjj6+PzN5/d8nF8zLNAaEyQn//+z4+v8d/8D//j7/zO7wD4p/7pP/+L7/72NvjnP/+/f/qTbwlxdZdrsrdicwCclerZp5UrhSqQjOq+EfO6uewdP0HH46jLpapcwitMRFYqmKUlMiolg/hVWiVDp7tfCYWAz0jkJlttAb5UPyoCQXKLvgCISy6xa6bnRePkjIywIBrPm2hu5qKiOviFW9TdK0oi6Uky8v3Tp4+POxHpNlY//rm80zLptNqDLQDBIGhjieIksreRbL/IIZwDwEzmSOhIySQpKVA1tRfocZ0cErsKsmkxDANg84gwc+LbJ3YKzx80KQgE/nsRIUudX4Cn5ruPNKjMZncHi+hgEU2t459F6zJLYxj0BCvu+95haiCszmJnqSAxpDM16gCHJBWR4bO+Z4hUwGeeK/dadWzbQLp7BdFUo60aEjTDdRtFAS83tTIjUkC0RG0iMlQpu9Hcs2ImiyhEwlPWF1m/jJTMPbKnY2OogKo3N0ZNb6FKQ5RbQd1oxqgr5h4Rwqgc5dbs8g8ErVf1s1oefDU4YtkPXquOZbLTvrb9PIX7RCSeQWFt+y05Oj+9GN6AEqAwFpfYvzs/q11YuH7i5im8toCFhSDEvQsKLZVTEHO3A6phWuoaRzLz7HZ8VMe0PkmLqs7JiYxAEoOwXudidtp5XMlr3Uqr2i9z37YO/5Y1gUkS6Xlp5hYR1H26dgHzk2iQtKJu4KVb4SGbw/PKPWWuMwa631SxO0GMSkaWXC1X1vJnPVNCy1AjEldUwQ8HY50PnR1Y4sU0JXiGklR/s+rgCMzpzB0Mr0Pq2FNmsv6o67gRQapPTe5a/cyMgciKsMls13KA2Z8MDq5k32dWyxhDOIvMMsNjzYEvL0+tD9f5TaRiJDuAppLmWtjxXIyxNPt49eGb2eol4cUP/qJgeo7zcRXhl1e9sHGP6VnSSKLD2/TBusm+g3HGLLY6bzsn7u5CvL/vpzXrJ4AhMgS5bWYctgH44rb5mRTEGNyoV6YQ4Zkg3SRRSefhhebhiBi8VTmX4IAxDRImCEtneM15TLdaPHnZfNxMt1FTK1qtycpMRKQSR7QKIIgzIiOYiDJEtpXsXtkXqIe8ZTK2DqiALkZCPdhDtZRQt9vt9Tw1xp7ZKyoyKmW28nUjh2MAeASMBax3C6OtiGZjDPcZEdUXXZs71YgXgPlJz65fiy/QJ5TSxiA90p8QAAD347gGz89AZQ/z5E2pJKoX4V6lnIbMXM+hmamqbptk3g/z48zGu2Q/qx6IHqwTaCNxzAiXmgEBUT1+oav18INpFkNVS1xzJZGtJz5ryd1EI8s9wJltwkXESni8GiXVIlkHW7TamgTK1XK1xmMkATjPyaBt26hD8YrtwF7B1UQpnWyy5HVMEMomIZR4R4kTLsTRtWsU26Ate0u90itndZci6vWP3rY405jlUu2UNj+TWMbVv1vqLfIk81+/mNjaP5hBnJWvRC+7NZZETVZe5hX1W3qN5zOx5P601D7IasYRXs7m1HOKZGFZYTOIVJXzPJmZ5BI2W8Ivne2amtsZyaSVWFbP+hiSWWZZENLTaSWBg5lWmrReYo1F2PpVLsZ1TaiTKd0yiCOp7O08FMA+FEwRQSurZxWC6A4uvErhsW+ZyLPqJF59fCqucpkkq0ez7zcRKfARmj7Xmp9VDZQSvy7ecslnAGRroMTMaXHYSUQlnOYkyxSRbdvq1NYqrcKpRmRGUi7nlQjSvUA2fB1rO2cGcsmD69VNXA2/amSwIyiqy6Hhs1PH4aTEyQK5Ghwqg4nT821/TziBnoFt5s4/kE69+imWkgPhKWVb6Hq3m+hmZmkiBEHQEoFwCqu7s6430wEizmcLr75IzClCPLSK4j6iM3U7lp7PT0SWbpO8VKZt6C2bFhMLyczLnBlEJItoUR3Z080TkRBWXun0nF00C/GFZFfdiu+S+yY/+6TzABDm8zwef/CHHhME/fTWzGDh2JUDoUyZZbhS4AgWVhQzok6bg5PI3YjSDUXjFklikcEvYgi4e2QO0THGXOQ792zOKigQFLVu17IQVR2G50JsSlkDWC9N5jNlzyJkCeQKQ0UQ4REEn7Ma9pViklmo2ngJ6SvQs7dbpQZ23ZAWEV1EJ2qJuwihJSTmNjaNyiAN5GLE0PJdFTyvVdaIlWqcItJAOwQL1YQ8sbL6zDMRnNEpsaURQDpExvGY948v3/74229++g7g69dfnhE/+fyzv/gXfvd/+ht/46//x78H4L/8R39P9vf7119+fv+UmWYH6inmjt4TkaIhRGqkEUcyITk6CRu0eN+U8SvS30SBULJOKRkpJIn0TF5RwunXo5vXVDASKjzn9EQmJfwaAioxMSnLnNNWZ3Pfbsx8+pw2e/KTHkiGYjGTSpJW4UQZCfgiTdaZ05E8xp5pK1qb3d1yqm4zfGxbvVFfvnwBaOzb++e3s5ZfGZedG3kJ8BMUTMkccI7mYUCEeDjlnUYVlAIAh08/mL8l1uJHASDemCSi9JksS21h0zKdKVW5usNN3hrDeXhGPIerV2/s2V7+AWiDmnTTNIQfqjzimTr8x90p18EQV0Oo5H7KTJSyDwBzdjchHNaQBMzwHBIVK3Ct1ICSENE578ysspJcMmVFsbq3Jecqg4JY5IrMaGRjJpKknC91HiszOv3xHmjBQbhPkURUmSjllpSnW7b6yvxMoMm1rRMigtZJr85dXgZsSxkNSHstXnty3v7wOpldQtzl6FyWhPpHgsv2EKXGAMQrcJRU+PKkrKCi5XMmvprszJXDVyDyy28izGhaan2FJSWTjhq6RNSIyNLDP7GqlLFUQtXk6OYRd/zHU81KSA+PSQvA0DrqSDc3s9v7p2Madyg4lfm3fn9dBJ/GrYboAJ2KpiKqRhixKp41YzAlZaTNdc4KZimRUcFEX4/xFjOiHp/Cr9b4pGlKJaBjEDPu9w+VbehWF2qelp6qMoYezteq3q8IZVSxu7CdK4qxco4XwAIs6G5OO3pUS5FRYJt8GcjVw0a1X5SjOVCZ40W3qjKPEMzESxOtizHXfm3mqxFQEd3MSpRjsFlbNcsJVHcgl5ekPm3bT0gvB9x5nqpa/1cXMssGXsLVlg5dBoN4Wm5fXtL64nEVe95YbfDQ6+0lIi1SY6SMDcB8zMprjcjLQVDEi0wvNSFFEabKF/La7+jKjdMKysFgXGwYImL28HONuIQ4m7KYRiTajM8Am0gwM4Pf38Y+ARy/+EO3e8ZDqOAYxQ2LTGceLEMC7Q0jEqkWgJ/3s+r/iAWoTQazUFaT3SIjCUnpGYXCbj6ctGwc9cQV6CcyTlYJs2JVVC6JUzITpc/jTqtxlhkWnXRd696mY6WqMUEajVeDtSAKIpVy9Ng5mbmqIdVBCxiZxOnpHtMQ5OObnwA4HxGiEJ0JGtpIHRa4E+WLtKEhTMokRHPOI0pHSDLjkAAAIABJREFUKTXTKEFWiaaZBMVXLnrrUr2dZu6uqjZjH9IvCBGBLLy1fk2kzpm5Do+9okaHGGaUMffpPdcILwfpYNmaDwgV3nNM5hqltJqVMtIyXlfFIFKW1udevKeqgnjxzArZCxJK72MLMfc+TaCGCsVK6+uWaAYlPJwWVHvOEm4nVVeoYEM2kZw98It6QJPIq2+dlBEUi1SViEhKiliJ4EXt9kgEY31SEiKmoKh9KBZFtywWfXMvxmJeQJ9XKTSzWiQR9Jrr92tbjJFnNPuvUYPjfr+7O0RpjJI+dKcqEsXne/HI9RWsjMJIWV1hZp5maWEWo9pjxHJFYtDT9yGyMXE9v5kcL4fzi2XwK6qKgOcFehDOxdxiZhl67RAtoeGYM7owUjmmV9A2vQ49zllrxKt15fqjX+2OgRQm4spWBDfzbHC11jPdMjppGcwQ8OU8ff2Z1Qssm9mSTZCIhKMMTsd0soi0sAczbTpWZmIqlfssy7617kJcTX1eLi/mMef008cY5Y1HMiUN2cYYPs+El3q8rnamd0rOizvd+9i2qMIti0tieER7tC6PC1N2whFIyD2DrAQyzNwliNLpJyuxc0TXJaoiwTZjU56zqfJcFJUwChpjFAMsswABhQBuBUdxTGXZzK4JXkSYzeqRBdsyUvYtEJHztOcJVkShRTa66DsO5yEqMucRKAos0utflq6vU9AdxBXhdp5n0fuAUq2DSJj5XIg4qqgxXCgARKRue7qDabCoUL/UHvDwSKggvM7xOpiA6Wl2fvrNH1H9WOf8oy9xTvvu6/7tt7emLc77CE4kB0XGeaglgNumfqUe2jOtIJncnVm8QrTqQFT9L89rdZ7HyZD9pkLi7BXACSRrRx4k3GdXG8QoH2ZmAftanF+PXHfiGh2aRDI9Sgt9ct9KnlriEbs+QvZ4y6xu61pb1ok8ls/9dcj/qsyqP/cyf9WIJjNL8lAEU6wj9wVFJyLmUUahliJHC3HX85nYu8EbaRdP9rU9d8nb3V2GAvnTn/7UbH73B/9PLVPbtrHId7+8/3v/zl/7i7/7bwD4r/+L/+4v/Cv/7Ocf/8gddn6tQIrlm4VbWkbR0TzN/JBMGVoQ2ZptEkRItrruz6FtIWQiCO/v79aFkT+1J9Rh7BZTRJiBgKUXJI+gRHTMBlDVfP26XO5WTtlLf16QOYdHWLcj64pxkG6yXgbKdD9VhJjcF1iRUllUdc45mFYMKEQ0IpiYVUsBhEU6/PTN5/v97nmJd7Qo5oW1eZYalI/Hx7i9jTLklCSHYDbNvsg2d20P9gP3PD8iJ8c3RkPH+xIucXi4J3ObopvA4k4EUWr8gUUmWCGDOWtEsxr1SRUT9qfLMOLyqlD+KU6WP5WrhSzKIgAytHM7aIWRRURGggXxNM8PyOGWq5+1WuFiZmbG66TX7/iLCuC0c7TdhoTFCGHh65hkGTZnbe4iS56T5O6oDejis2QGkplTGQ0FkN5GbQ2QWQfnE4Ke2GiA6dIn52rOtKKziaokYwvl6YZorUQsUWcpSRuIS5inmc1Sfj35xCWHIBJey0umuyvLq128BRksFfDyuvj0v1drw/PCkGUmZ5WStEajTtHGNl+mSBJW1Ww20JNwuZRzHHjKgVoAWn+r/XGUnR6+Vs9rmRLV9KBcp2VabvNtn6dNm7poLMRs6SV2qw132qq7smVsrwUxapBIdaJKRCRjjCHLotg9IPc66tzv96emjOsOGsAF6puzLJNox+xTIy3btpWfbjneNyJH8pwxhlxJNBGBqEqdMp+WdstAFtBgJTwza+I4D0dWMVNMt85MZb5WuVfClKry+r5FeYu1/leS6BBmFqUqrrMH4Pl8v4h42XXbR8Isc3oNutrujgoSK6KKXJQQ94wXiXjVsWOMp6avCr/MQNbn6Yjr62IyvfI+Cs5Vr8nTMsda+4WIkFyj3Wrdkpn5bJ6Cu6+K139FprFeih9slPGC0FpODt8GEJ5BTFg2d/GMGZ6ZNUSpwacSeNtg8ziOjJN1FAAIqh5UgTwKAcBvPwmITTzopDzqyD/DRqQRhDggq4An2YYSh7jnqdvepml3AyUYDIhMOzpkhxlEx5xmLQwZ+w3EbuYWzBCKVb5GRATNcNtkA6CKGchMISRwv9/r24lwvSCycGZF1iiBzEo57FVdRI7jqLtTb+jD7tu2tTZnrGIdAUJGzZc1Rb8eJ4Dv7vO8fR4sRd///ssHgK9f7t98vtErpmBJdbZtO4/7xWDsyqqWEVU/i+rlQuSZkcFJRaavpLk+8XGWRqlYmE5kzMd0tkVfokwPIhoiEf101amzkRPMOsbZkC2SOiWicyRRicVvb0SkhLPezFrpkDNso0HEXpqdiNK/UOK6iczc82AUNMfDzsrMEkJKShVOq5VtYR6pqmOM1y2mHTfTR793XAms+/5WjZ7rRYaHSLlO+HpPMo04iGRhsuuYTgvdKGsHqUji6qjiOh9dy91TA1v0tEzWot3FdWtUNcLMjOXy/oA3rsPdedgTu5kZXif3/HVMUQHnbWxKGu7t/Fn6c6sGIRG/DEvLhTtY9AIj27QITzCpqITV0gAmLghHueNqdhTnEj1GXiugKpvZtmnLdS75Kz+VV3kZitP3IcR0mhcuZHFtiYQjwpH13JBjmr9tg0HneeLSGe5cbJ5LKlm1VP3PMD9sXs/EaTMB2QaLHPNoetM5I2zTAZGFmyJV8TiJUkXrTp/nmZmF+bmU21XRCatbunv5Sy2cmd/e3s4jiBHh+9irino8ju2238ZIQpE1PCLhpXoK85ZRCVei+Pvb23lY7bIeVoD2eZyC3KShEuXFTSbRcQ0NpoXZqbIXxbCJZRSRqYCq+jrD17sqOmQb7p509qMel728ehlVnPFxHKy00Z6ZV4Ut4Kti5mUZ3YXdOTnd3V/w76rSEUqr95mZ6Ta2HfxEmUTEtm2P+XEcc9u2BhdNm3PejwcR3fa3UmGVlyyD3L2Io6W1E6Jtl2M+PE8KejwMwP52a/d3QqSDADwiZngiwKo6RtfiSI2IIodZVEA677ctwXPeK26jwYpu+9u7Z9zvH8J43/b6CTZPZkHkQD9ddp+y6T7GdDNO/dm3AI4j7x9fP777Lu7j076/vb0B2D/td5/Yhmxij2Oe52gIog7GaRERKltVNnNaEPb97eP+RVesl1tEhvAQoYhZCvBt2xji7jWcrwECCXu1JtPPeRJRJZN9/vQGQniICBzVAdRtCIs7zM+XTm9XiiKSy0WJmosIu+d0V91KIOCeQtxl33K3XUcC3farRj/Pk9GexvM869MqC5W23LsyqB9rdoqw2blaVz2ssxkqUrtOpbvFtOOYBbO7Io3Kl1PxrLlYANvYzvOsN+tZ6/BwrqBDfHx89ZidlTvEIgF63z7/uT/7j//L/+I/B+D3/vP//s/+I7/9T/z5f/g3f+u23zS9Vp7tmJ5JEfnp9ukXf/QHAG7vQ0daHJkuIiparJXiXXvzVCLbCd8okVoq6RIuRYBJVC4KWDkbhJkYbp2cLVkP9lNpX40ARjKxiH58fOz7fhXT53nu+w7Cvo+v949a1WtdzS4motQiUiNVcFq84sHWHmHXedUjRJmrewJNXPPh/Pr1a52yLoBRJVrUrPjKKS+9bng6XHmUEZrSODGYMj8QcSsu8ienj7yfJpQ//vYfvJsAOM7M8DH2cePMtf37FMqK1HVHhahtxZNPkCdnsPTlqn7tstHTD+DKS6Tdq4RH0+fzeX4tHdMPOMG/ogylIgO0eYeZiqSV5LPi7qYJD5FBDHhnTGQt8oyYT81mOUVVVZnMTJj7UEHdHTCbY29nAQLneXoSs76Kz6t+jQh48BoemNlQ1k5H6uDAfRtEdITZtGOen775DEAECY6I8zi3t/08j3o+9n1HJOYT6m7mFr7dtsfjfr/fVXoa72Eig4NuOq4ejVtkeCaFx/b+VlkGbp4RMvoRnd1KdiIUtvCKbaiT+Zxz27Zt2wqsKMKrPBjmNueh+1br5/fff6+q33x6+/77j1pPmBkelNCXo0sX2b7a926LScHuU2SAgpnNqkUS9bp9fLlvQ2ajr2iMkctlXbfGzKvFn4Tj8ehDyNB9bBEW7oj+UT7t69ev27jtb+9ENMZeV+bxmIJkKeQ/jvsDwH67CYm708uTLCI2gyAJmBmtLlWEnY+5MeeQbVsDiXNW+gYz38bW3AFx5hEWKkLMZufCNTIimnOzZExzTmYtPWyXWJ2ZQsh8PB5BMRY0KiguKUSXXkcfafhl/ljabyLSugvre1UaFCOJcHkkiyhBSHjMzNpb397e3N0tVTWAuraVLO8RTCC+XAxuZsKx7W9zHlU6jiFmEREfH1+I6O3tjXk1PgiZXp+5JnwZFGnnPLdt2/e9HsXWWYvuu4jpPBd3nzgitn07jmMWLON2A/h+v+v/x9y7u9q2rulez3v5WutjzLkuu9apfQoLETmpHAyNNFMwEBQ8FMgxMtBAKhJvIFiCBiZGCifyP9BMIyNBE1PhSBl4xBLKqtqXNefovbXvvRi879d6n/v8Azvai8Xac47Re2vf916e5/eo7vt+xNF67ZZBpRKLytOERWQRbvYUXVJNGIlEyFH8b9kGqaR5dXfXTsXMErRtO4Qfj0f5PipJp99W90bIMfZBpXwzn4JRYA4iSKZo5RhmlfqEYJCKDlEjKsC8Rc45WQYrZeI4HcDQ8fb5R/8a92nvt+9kUwD+kUgjYRGiyHXY0uHnrKdX8ZEPAMQqb5swW8AiJ4U1spdriJ+b8tY/mCWCIEOJ1ea8PwyACg3dkc5IIWRbG0gY5zRD3G63U7g+EKsQQxUSqboTwOPxGGPcbrc55zkfPdcjKY6dqto551GAzJ2IVZkpY97r4RdlJKVsTHQ6Tc+TAeCMFB06to8Zx+OjNG4//+a3No8fv3+vUq3Of3ePsMvQVNPh2iC6p4iYxdC924o4hLgfg5S95kScMjTC3ON+v8tCPs3Ms8gAvI7cBBOBYBHm9oxlWEex1OS3FtgWwmOI2DkZeSXRuHsgl1PyBEBDqmjPzDGYebzWLelxu918TaIjXllLXOXj7aZDOcEV+tsDOAIsdKiH8ULzHcdRb6tPe3t7W7XNZNa321tE3L/cI/oTg+eQgUAQVKXqZ48wm6w9f75+KYbIGGkuKtnzzRyiXjGvQ9/fb/VrHcf90uTK4AbuKhORR9Z5UmbAiHQzlm3ftgyvz5BUhZguNNs6Kc0MSBIR/d200N8Ti4p4BtyYiFTw0lX2IHbJRAFQBfHSSpdYBMRstD9eoNMUJf/t8st7nrfC1S60+AXnV+V8uUguPUVNVWoiO4jZvRwioC5r5pyJ4Ar28loIlf7Gr8X+ZQ5U1QqD9GnP8Itv9nstBwAjAyS88ho6HePr/XCfyhxl4BItQBoJz2MCa4nUMJqkl9F13RDCyqTtxFsJ0mW6YZVwO20uUzGPfQNwzPMpo5UBiA6ex7l4U+CVBygiqiiTGHFmSQ0yArEgZJjzwUNroFNTmGJo79vbcZxj7ASusXRFGxDjtPN+/7i9v7WJgFB5kU/5etQOqnKYoohcJZUfYzxh7PUOeEXt0uMMCFrRHWExmZl6I/fNDrwOu0qni4i3t7eaYb/KcGoqvu/7/fH1fr9XGbeJqmrBup6oV5CZhSezEnecuypHumedVsQi6Dc5slwwmUVs7QDFcLNJJBkXHpyByCWOXl9iTX8jIngxlInJQ80i4Nu2ac3gAMzcWDJziAweR2WJp7MTk4zt5vAYACA/ff8dkf/l33z58mGPRz5OAHQb4WYcQ5SYxtjqswXBPDviOluEEoHDpplt287SQ+F4BsESEVWicAs1F42SUCcpnRaycbZPrW2fIlLznVIpX/EEV3ydhberPDoOSyoksCS7kRV+FC/Kw/q+9n2Ee4J4pSQwEVg5MOdMt8tpnF4NMG/b1vfZxd14IWwxq5DXGlCE8omq4kvYeS0lwqxaqd6J1SHDEc4N7clsBTmpiAsPIoL0TyUskqnbdp6Pen5qtTWPM2Vs23tYfPmbL3//T/4+gD//P//3//V//t/+pX/xnz8ef+OnVX3JlB8fj8/ffQ/NX/3qV9JbWY9o5cicE5mtC8gt3VUESXAsE1ZSUC7sW8PzCSRynZNy/fPi+z5DnVJExItAnB4RzXrlludU3NqFJCgNyDltTq9i4kJOwi3yispSkdJpx8WO6AknZaaLsIhOr/HuPA3KUFV3MnsmTxfMjAux3qkeyx+0PIllOt3ftwzKoFgQZ4aXyN7nPfksI8SbMt5FWWb85vFFwb8AsI1PSXg8vkTStm31LTDztLuqiiiBZkf/kdLYFKdZZAig21YWktOtakRVXQLjb7Q/lxiKkJQSHBdoOb+VCNG3BqSmhSEoelzYYsAwRFv5RLKUwLCsW7X+oGO2DPuJ4hoDqMI0Xhd06Y7IljksYR01jUapt0hVQtFKTSiHNvfO2J2YiFmorabzPKfbvu8sjUR9PB71GyixMEPk+HjILk/msFcUjNec67QpQ3/++QtRfvr0qUCD53kO4TZUU16OHyGmlWx3HPMF8FqMmKICe30IFlGPE+PJofQr8O93ACjFLiCOuGigNMbITPd6bvsWa1/JUhe3minsShp6siqWZZqZeQHzQbU1YTDJ0HXSGhGNTTrvs2Xe5O7h6Rn8UmK1w3CpRF8hZSUA9dkvCHFWjlu4mfVqqoZvm1RyWQtXy/6wsAxPTym1Hcf9KczrHWCFKBXUrA6E6y3gdSKBZOlcorXYQC0MeiZI+ZxsRi0vcwwBnsiPrgODjuPc9+2C5xXHNrM7W2Vx89rHiMg1cg2CEh6PBxHVqzRYyo8TUQmdyxG5ppArjc4rBJCbpgJ4/13MPMZO6KojGgNZdTJt21Yg+wL4VcxqXRzMUuDPEv83IuRi/4u4+3mej0eYWQ12VZWZIqKGIJeomVbR+/Xr1zEG9wyoAaqvJ5L7fKGW5spNeCJvrie5ZcIR7inr9yLUYxnHcZR6dBmcCxeSVRXXRGmoRniJNN07G3GoBrG5MbLIpABk7IxApFdVJ1rlAUV6e7klQRWSep5Th+j7LQ77OY/hAmDodyJE5GePdPdSJ87zkZm32+Y7eza7AZkeaVEFjmR18gUjWJO+kolJMSAr4RhMstWzMdM5SKToodSWjUywJHCck0f327KO9N4sltJB9fUDXxiRIv0JM4f59Rgwc6aXLaEVprW3jEgokQTJUcoOVd23fd8/75saaih2bIPCzUKkygx+dS67ndXz1xV2yUwqE6pd24yyFmZlhjMBeJyPMi4lURTDA3Cku8k26kPuMOm+Pq6MLQKg3xioM5nHdgMg7stSDJHR2bFtxvBKgayzi4Sro61wg1dNnIhci5Nv4r3g/UrWfNYetvKWmblIgnU2Tc8k5CJSz2nMrNtQ1WP6bdTLuEXY/eOINGZ+f/t8vz/6mFLhxnZQLYFmnqy83CBtBixNoLtXIG2nRZFfjZ7NlnJs2+12u9UzYz6viLFev71y4l5eYffpPqs6qCbuUri8Xhb1/XjM38E+/F4MOJIppsOT2yb3zBnKK9aEsJZE5BnpoXjaO8vDICpE4p5D9Dkwy2rb6aIlX29HZpInvSwuZKif5xXfBabIJAoS9jBqHhKVoTfKvFz2ENHqWQJZOnJdVnzWkZAM52zHRFiWxuSSy67W2t3rr+4ZfI+4pAFRAJVn0tyu5CfPJrMlkYBEtwxLutxQ/QnXWX8p1a+oHmbWfQdwTvd083O5GLqfL/HCRdCs6rMWMv6YbfS9KuNZrtwkVCgxmIUXAj0iiUf/amxJPSwoV/Cr2LJoxo3zRFZYtIWXyKVO0jArn0iVIPUYVB5URmah4+QS+au7l8tgtfcQYlV93I8xtGqFUohUU5RwvxLvi2HRILoekoa5T1s9sFxasnJVbqLJWb+Xzwu9w1ebXVw0Dx9SNJjLUtexcyQsunRDKA6lZ2Ma9LVhrv1kdjQmJwk4+QV51uCljG5/m7JOIhIgQYNZveToFLKN+TjhkYDkJVfv+dG+vZ84AfhnIWKN/O7T+08//nT78cfqty31zEgPAbFq/QqHe0Cp5LHZz0x9XE+APF0Rp07o7/EyIKxJWoXveBtMhURourEqMYr8EuHuXm2JLyUqPBJe62iRRXVNc3fQirO9PLbgRFgEkmorosxmbtPDkwhJrwHN7hmfx36YlyKRNxYZYzzFz68q8Ub3d0+XBHHMQKoMCm8mE4XqCC/aHFcKZkZUJZwZLNf87Qm/vBoPSyTJYlxzWZ3b/Vh9EYOI/LRi/QwZGTZkE55+JoB/7V/5e+8/5J//w3/0x//kj/vtfdsYwG9++9ff//DDMc/T7fPnT4d99CZ8E9k2Ac3p4auJhSbDpwnRtm21rkyKkmS7pejVGouoZmbMA4RCKRMQYVHLSeJlFy+PDxUd4kl15UIgupNfkVvPrIkXRffa9Ld8pso4YmQ83GZE1WeCFx+i50Q+5fqemQRP5qQxxhXzvPKhrSSXAOZZLpvVOrWlmSICPlCcU7SyNSJAVl8iEsgain18HrfBt8fxm48jb5/eAQSNI3MQaOi2Sy0APs5HJTd5CeGrvEslRsO600siW6CHrGDbBu/UMxNLy9DGhWsW1OXpE8ZBrwEr31jXW6WSQDXz4GYkZxXHulbZ1Bj2WLntSEoCVfzkc8KyeL2UYJbwtGmX0oAiaxW/9iJ0bS+qU6l7YYzBiAgvExh6VcKv9cbqP6tyIFF62/arfdLByiJj3O/3+ruCsoCYVHQAuvwddj/vt9tN9+24lw3NidYOObJbpvZwcVJh5OMihmSWOY9e5wvlvCempZOHZWYW09qZ+xL2DIqwMHjPraKA0FIGybM6+b0XZVQHLOOlviTyQII9K3NxXKz70iNFBCsvsAVmODNdSmO0IicGWhS99joy3cysrH+Mb9guxFnlTL2hqsoqdWeNMca+Zg3lViDax+Z5IdWiwGPXZo9UPOazaI4nW1JAIhw+aXkrFgijusqReS6J6BXQcQW6teOb8BIpKpwRxQG54CZAghsxcp6237baRc8552nLy4zSL7xQLfNS+yelmbkFJZB+fdrJ5B6fPn16DqcKYuROkWACEfTC+2ZtcTiRKa/vVNXWXc6UJxQVoaKlscrIMTQix6ZVYFwmLFZqW5wwB1+nH6BMbNMuMEc/88k9an9xiHQjxxcEvQdRjhBu+QItrG+HgMSVDlvxgVzmmvoIRIRZytq26lWe5hXCKDLS66ZQFck53Z2TVQaYXnuq2gr3EkJ4TtMhkWmOMpsLSxvoQR55cTmESEhYZBN8zLlqWmRkxBntuiIATglJHntS3O9Zvf3AOHxulJQzMxthy3y2Lf329XFf00gKZwNFP2f9s5s7fOEJPNYUFZsOTqekIVqZABRRzMyZniTeL4izsGziaeecqs8zgcLp22khEQU8Mz2tJhprrhcqUk3G60OYHeJGV+ZXpkcGKxMk0MBdUjmO4/j1r03fQ0axJz99flOksoyKps1r3CfV69ZWo0SjRMLcs872EFfg/EretfSYT+0tK8NAF5SKsxD7mSWyzfUroHyArwSD13+ItZoyi/SY/dI1ZWzO4za2ALl5IEtVB6ZphuSIVvzXbcWAkDpVP8hXD5KZnp4ONNcREZkzSyx7PcBREweS5R2qJxlccMkgVa38OzarX01lY+Y5p64ombJOcyYvlJXy0KGWVu9rE7Kk4H6AkOczArbkAsKjqLdryYqImGmRMXjUxV3r7Svkj7qNShGGJ/XW/IV2l8XokQo4y4wxpG6fSMqk37sBR5Rbo6YJGfyyQSq3XlIS5VLFRA1lp0F1q0qUi046NAJzHitFsw6hDjtjJNYmraZQ7k7cY+OCe5fdumYN1424xpN8+TtQcQsyyhsM4La/8cJ8ZEJ5XFCoGQ10oucE2kvBcRGbX3WJdXyvdKJi2KoUFpS4IrKEJBep5aLRjrX2rET060/MzLJa7PteX7+3+2513ULlf7b7efdjqDDzPsZzddOBTExEFfnjPbnL6MCXfs+dvBC911VqZrIinRPEa3UvQ58p0/w8SQtNXE3CctRiNryDtk1Xjgxg/f7yuiajI13Sp4Geo1wkKCjN/cUJVhl7EKQgWk5YB9lLqfFy81UK9CsLplBXnN11XWvnOklFRKi3QHOxo0VkznVVSBP8MiM7zrmGF1HxKIRn6Gi6D9Y5J4JUNl5bfYqsOD1mzmYdU1DlyZb8obLKnApgz6AVm+qeTNh0eNo8j7iMr6osAuHTjeZlnaUSTppnnjabHL6x7j/s+57MvKOEjmMoyInrCSWmwolbmLAoEYGXDxPMvO87M8zOyoVYT45XRioREbTpvVXOlo+8zn1KYQ6Emd32cQ2PshS/VI9GPr9BIM2DE5TV6nF3F0UPrTMTG8vFaX8lWVD2cbyeoobUeA2Vt9tYS4/zPFVRHe95nvttu86TCKPgZ/wB5zyPykB093T7lusurwj65GttErLYN45c4iRe8OUyEUiCqnDvlzEiMuecQRgqmVaY9Nu46dju04PmruPreQfwd/+Zv/uP/uIf/hf/2Z/92Z/9e//U3/kn/vqv/gLAH/zhL7/cfybKz5+/P+a98+R1WETO4oc/W9OA1VGWzIMLp7H2irV2iJe8Ky9MB1Ogsl2GcLYyj/g5lat+gBtiiCszAkIZIuZ2TT2Wo/VkFdVxzuOKl0MCwVgnjzJ7SKUIMHdI4RqLZGTO8Ii23bEwMSFh4QJZYwumXN+xL9NgkVA9qt2p6RspIelxniRM0vjw3ttnEmjf3yKsIiTTPpJ0J+LhDPrNb/8vAGP76dP7j/T29rD4uH+pd0mHgsURPk9KUtoAKBMS5xmbSoSFR0ql+TKDtH1Y/dYM6dXWglgumGQm8husKNHTDPUtrPe6eQLknM9p6vJSaU17QauxZLrYpOE+tq2+0etSMLNC6FcPeT3MIhLtGKUTujjyAAAgAElEQVSLK1QyRgJ5ZR204uNMtquzqutJiSp8aJr5mqKOMVjlOja3263+LmUOc0fUEsmf3jS+iBf9b4Qh+PHHH8cYRMmDAbzrpyEaERTkFef8wmYqlaWorPjb7K5JLiYCKvLgNXnkOj/TCgb5xDdeeSKdhtEbvJkLyMrcJ3Bd4lmElAS3bi50DJhlZHJTBoho+mlmIq0luYa2hXejoefx2LftslV3SHPE3mEK/XLQE3GAyHA4U2oHpWUPBxjE6RYWqcrMz9e5LBLEibaBjEUk4FxhZ55hGRzPz+SahTBDtIxcr1kzLexl5rLCNQVGpU6wRrYPvrjmma/5u1ovy5WU15tkSWZ9/Hw3Y/pdlC1U9VIxEFHDYuMysIjKYIreTq0iaqkaZ0RjKIVZiUlUlJn5HrOKtCBEoByJxJ095MfBpfSuw219CE4NfVf9JrDWlr/j1Y/58hr2GE6k1bgvQQ9PLIjwuPzRF2tMt3Glw5R9poikn9/ei9zyPE/ogsiUbWSLBs10cvw1Jy1ez7KrQHVExBCtbIeiNbVoqGo2lhcRd9Tsr97x2lq7uw6J5ApbK7FzMiOZZDTetRutDMokiDKTZDgWXoRKtkrB1EN23SgyZjJvW3oGDQA+z4/H/X1gl5u7H+exymb1CMxzu703NVNHFooHnMRRdwqQfmbFTkDMrPwCAjoi0iFJksmdPZRCfFPhnAmp47cMAsEcYZaF1CntT3AKUdJLRWQZlSt7EWEvfoRU8MYLVaAsqqDOoH0OyEmJ1cFzGnQDsL+/8fZmKjTElxJzH7qxtD5rpcPU3MTda2RT2VjlJ42AWZRLvbH3mXZO6jFcHwi3261mNKXzvjBnqgyk9BSmw+mpU1I7e/l32paiodTvNqTzvziR6FwPTxhRsVqfsIwIM2fCaKDYMy2omhf3KOPMNbqtv9Tdi1Q4iBwBcFOY1ink7tttewEAQ3SUivw023WZyNz2m4wxtm0zs69fv77f3r8BtyX4Al0zmVnZjokaMurlgAL2fY+02qiGc0wjFRWtHrz+wDlnpNfE5xqfLYtDXjvai2adTEQJGdk3o7tTUtlvW9ldmgBmJ7r0nr9nA45z+qZDRMI83VVVLt2aMDK/pbsDnAQc9zOX/CIbh2YRCFQni8hYbNGkpdcCkJDLcxvUBRbRc7ScK1Aws1zkRJmq24o0ezpciLUYBxSU0cM+9EFX4+hw94rTINAiZZOSDh3381jjr7pddSUYhZ0NlRAGAeERFszLY9UBl2QZjLU7kuI2995+Ad5KuuIRsW1XSESc5+nhtTyfj6PyXJHuZrtQ/fzZnPEMpMhgkK8pfgkjx377+vEzFCsLHUlBzKyci2YXHhZUpg+kYzU1Np0EtaXxiFXwCbOCCZzIXAOFHgeTwGzCOsDNIrhiW4mviLDaj0VaXYDXRElEgjQzGVJPi7lVcUzC08818k+iNDub+z22NXRAwuGvMZyx72+gqLqNrqzbQtcSu0V5lQEIqQg6+GYJFohIhFLgMXMFN6R3glr5sAp2WH1Fp1GSMkvXJR5IEPOcM9YCsFkMgawhq1Saem9JuIQYPUgouJkDAVtMCADMlpHCcCSyxBvE9T8kIow2zpwIYtV9DzCZfXz5CuBNP0cGX80epFP6BpsFwZPLPd8PMTOLsPurprjyj3oY8xJxmr22aktydbtpbnPaDW8X65EihwzyqCS4tSbiJESYR4LWgUAUaYnaJ+d1Sh7HkUkimtmAgEvQVOPSK+OBiSpx+fF4DNm2EovmnA8zclXd5NoDX60sgfswIHAmqe6Zj8JVPCdoERlkFkwtXCItJWD1/XP1/BlBSRWpWnVH60JrwPvkMiJU1KgKjeQVwStKLKDTmcUz//CnvwXgt19+9dOPf/s/+Y//0+/e3v78//h/fvnHPwB43H0e+MNf/vTbj18f8zH2dtJRxDy9OH9MVAB3D6sAysw47Tjt+GaFqGLmL11ZAFBRZNqclwWiWRGd6dRjXYtY+skFJK/ASHiRCF8oVuTuAtjqgVeMcHlceumQGkgoVVITXhTO5j55CEUyc/a7oGWeYeL7/VFLD14spIqsr/EEl7Mh+eI6XxW2gFoIgpVUVMwKqrjkjT06WCS/gmOD8Yjfnr8BMO0j4zey/5j5iVMdujxNguxlWUm1hFt7xQRleGbYvHDOwgRKT2d+WjItq66pMwsSQKRTxmv4RYLQdNUKQ1lJteBgUDg5c7wgBYICxMqDH+dsV8DyrVDDYuEITreJRhIsBop7qo6S7gScqnxUZSC8SIT9LyvQpEhMnB2nyhkqnOnJxXtvQVcV9HNyIcoqHFSUam4eEeYn6n6XoURhlkZUqm/AcU0emwrfxNN5vn16P+14PB6lFhnXplH3yhdZ8/SVPx9J4c8CB1mIhCvUA5HUwV5pcaUgEzPT0MKEdsRtFS8tnM99bAfOtWFmEi0wGdIvhH1lUNEKiqsJhG6jGcl0Hb1BRLprnCdWzHZ1op7B5UK7pjzZyqt8jcGKjrzK7CLNM6iiYEaJMLKxL2ssNsZwDzu7uN9ViTVs2nlyw8KRSfOcJHXNctV1qwF8ho5ldgwKg4Ke93gd7CwqzPM1DJXrVX0SxGsfvnZvzyUSk3jVNuHXV4NMIiXQ7baZzXNR1d72LTMtw3yK8jdDlij7UtkYQSI1goii3Pdb5hFxnocS1/99sAxmeCA805VbXBNZu7WWsJcwcF3Kbd7EKpwWrg5yyYTXOCw8nYOFVoCuFP6jAEZlIti2PVPmtLJHATsAla0qw2rP6oSPFiGKmdWYfkn8M81YRIUvi3dmMi69zNpQZoZbMBGNKzWs2sI2YS21XJIkJViIKqWYyuZ5raCS2M23bXQSc+UQBnKV6vXue60tdTwNNWEFDEu056KEomd6nrXivmKyU1BhRRnXkBKYSf3f7W9aQJyJkMcZlsIpaXrW1Juo3wtbVMsUYVKiQXWlELyYljHr3gpImq14exCi1nGUUTSZmKcAPiSnhXnNfEVIE+RJCWIIvFjynBAK9W6KLqprR/tRgsLK1uQoiZaIXGvmKxpHRIKp7fbrunDkafZxTn7/DOD2fuPtJry70Ew49yiQndOKfIxrridKlDnnnDFrtLlW0RFOMuSoOVftEZQ4ZYwhq0pU5cc53V1VQDSrSKvAnYhOm1pG5nrh5SVb8bnPyISHgwrSx6LLqo5rzkMyKkyhrp9F1pjhKUO2badoEG45Uerkvy7ZaXNOF5FtaJGnw66+Va515qpbitnuRHmp2OJCawmewOBNdaOMOOeDEipUSyB332STjptZaFLLyrBoVigtQ0VxmtPigrsTHAkPFVwphJnpFMQ8hCPMwqsq3sdWYZpE0EVjpIxSl0ZkuvezJLio51eQdhEzfRoxKg3698+ikslcTa2/DKoxw1V5AZabH0uRUrrJMVh66dGBTpkkMlixwniTgHCvLD7mKz72miakYBlNPZDnecZLKFdQn7yn2RZPS3AC8zg9U0g7yyeCISBQIzS7fjD3LPnlN1kGWU/btm0XP+K65KLjSjp5mCoq2YMsCmDbiZVSkw1KQhlYKLmOeGS85K6Tu9cwvuDGlzC0qfsvo8EhJCQqcp6Py3bCIj6DNFm06oJFJC0Jt+QqYpYa1D0jwsfY8GKQYVAEha9yo2yr2YEXS2hZ/RvWNqDlC/ttZPoMD3qy/UVZwAiKivxY+AlkMho4H4vtPMZWf+QVPihK7m4R23bzzjeHiibQeQ1Etd9+zcW4/qEAbJUbFhGgWHSSUkcb4xmwcp5nOVRJeIyxaPxVNtX+sGdqEaljCAWEIyKtRb8UCIeOfWCYRQev6kbJFvNbA3YtZgp3wlWZXamo1+6iqJ/pgCUBt3ELitPOmhEQsWcFHHOdK14rZcE2NnU+vHAkoVtOwjmPDdDv3gEYl/ml04gvIYySWswmDD0X7AUl4RLCfZPL22/B4mZVN0iojUXr7ihrjTOaVKt1dWHF5nk++1XiztVjVExj9GyUOEARRlic57SaVV+p3U28Vu5BPrIccPXQ1ONKxud5Vru7bZtwnufZOWRur2z2ROQLWF54qErmiDCQUGfskVtmus1gXl9ZUu9LOWPd9MSVCMdZ9tQOIW56blQuZLd/xEoJepwOj7dl+DKz6R/Fe5rnzFUK38Yt8cN/81//g3HzP/33/20AEPvuu/0x55ev91/89P39fFTJuG9vBKOAsAhTVVGJXiC8alJi6TwFZBff5Nq5iUJAK0wH2fgDBiX9zpx7Db36TItEBEFEzP36Y7dtm3Mm3E7nIa/SGGZCyvXBpkd5Ml52lZnpM+ZILR9XNGfBKxFtMCvL1lAJ6TxObg1wRTxIglnbKr1Ilp7ztm+ep1EpNi/zrVLFHBI3lZDEPCweoBwUf/TTDwA+jq8/f3x8/frb7f2P3j7/stB3v70fiq1ow+kd4xVhgyCDIoxBxFK6pNr5I9g72THWMrxulaDludO6ZEr+sdLWqcDd6JSrK0jrkl8R5zIxtBW0leWs+9YG0gvkkRQ1uZckELlZYepeV+XLVvbi2vC6xyvgrsNBEoGAl6Vl1cIsZbFxkYq3oiX5WcKu53Hkaaaq+9gCact5LsRbbU0TSnhUcw66NIaZneuVTCoDzB5JKnsjGCPc329vj9Oqhe15iqoso/Wcc8kUMGrWEEhfzwa/BrE9PbyllSje0AWi4hX2SeGXtPAyBdStdKHvKF/CfZdH5mEx9o25LNANjokw2UY76tGqmVjZghQpQ9vDFa7ErLLlVlqSBvbnJZD8Jnk9wj0Z7Xvo9e/1X0rH15YdiImDhRSjpEBCfHWNIpX/gMyIElQhlxcDVXxAQMSqWm957yP6R8J5nm2PH1KzU48k4tt+A+CzgjP5NWcZ2cF/l8q1xMMiFXebY3t6Q+qpLmvq6333nAO+/JvXY/P5cYGI6Ha7cWL0T0PwSA/KcvW2+UtAVtUjEa+4EpTXL7Je/KtoKb4VU2U9KgCp3F4Sd2dWYVmvcxTmoVQkF25weeNf/fPe0qF8Unjr8TuOhyNvt61EbUvTripyIbEbVtWAYyeQggHY6hEigumblqbx7UxLFc9rY0+qV5Tpcz64Mpi6AK6wj+tsqWp/MNdLyC8q45ItbGOLWBP2EptnIZlBJG1RoeSVW+/ZgwAnZtUMsvSMLGATKY3bDebm5kjdvi/U6xmTgNvb9uXrV2DdVkmEUVHinlmScy8ERhLApHuH7gFS6dhCguACRtqDE8nsD7NzdqGbxhGUpuTKSgjgrEIEHEAUxYYRAKZPrt+SqvfKb16Kl4L5qWuulXAhS8ouS2lm09PCJZsYfdIZQh7uKR2ZTMJCNEbF96yCvGEWC7RUZNw9mdzmtTWuI0JFgoizCD5eNfNIrd1QcjL1mjzS4aHEAmGmxPL2UhJE+FketJqLWwLMgXthnjVndOqQascYy9DeO6jwIvK4J5EM2SjIbL46Jd1deER4KTh+R+z/1OQiJVtE+BL9zoNbmElL8HJOK7m0iLjlyoriTMuIDGfQ65274lfzlTDYXQ8zmJr3UBENzOF1z3YlI0Mh7BnEEvyN5LDCm675cPcIhW6kpjilR7iz8rTTrBC6GLozs0eJEMdrw4XIcCfi/Mdlpb8PkNHfIYtYT9zp+nCTqXkNFKXU3t5unNyso7Y+JCiIrwDheqWKuc2dwgiE1S3LjZtpd0NSpJmXVLFkHWlJ1L2iWa98kyMJNmckpCZUNdXmNk8iidckJZk0gyGRFSG2FnURM+3Tp0+WVoodApVc1MIvok+toeAFZxYBkzdGhLP0EEgQL1km3JyRXtbxdnJ2NFzBXQrPFtXhyzete214qEbmoSL961RkBHFbIRtYBZ+RecrQSygBoqCIDEtzvwSxgWQBPIr9iXraZeMZAXdOHtuaKPkCyH3j6kZmOjIzWDs6nlJKnxeRiOVu9wAFNx6L0SlpIKL0oGx3EjdMW5LTPYKi1n7d0jy9Qjx9dmpp15fBTNeYbM6j7n5EkkSvzBbfSElUtFf3HoYUEQEtpwuWJi1E6DovsnPU2umX1NVGZRgwazqFX90eEwmRMQuVhLInfa0vYOInYQ0JZIfQNRRWMq2+2Z6Ilk/YLWq6QM8qM0FejKjE/ecvQgrg/fYmuxLjjvu0iSKPCoUtErBneEqBVqT0Y2X0laU/Z/eZLZ24YsA6QrhUFcD4doJDQCzTfogoiEXJzC7miIiGx0asxLFcG01LIWIdum0VypVEKrAooqRRtlO6+AuX1qY2BhfXs6GzpeEXrvm5qpqhoGvCVFjvTrgUXg9VPdjl67ZOTxojg3oalU3srygxImWGgGrocCK5ElPCmS9l/spS4cHgkkdmEhMHZkQk86rtnFSSSZXLUrpcfwaEqFD6+9s+59EzmuRf//rXP/3wy3/w3/73v/ijPwDwb/5bf/K4fzn84xe/+MWcj4Xs1Iiyc5M7wlqQVeKzuoEvv1idQtUOCKL2/8JSZIqwZOYhG4DIo8a7bYdbKod8LlSprCHNwozMtIj0MKLtlYtRco9LwldVILWDqcvuGbLQYLxMdgjKMUYVAcyc19u0Xg4dQ5aMWoqA5c5XKBK8YSHRgo5+vMmEZpD1X9RvrmQf7T0EKnNEMjKqSRAZAmDfZL/tv/liX+239/teEP5Pt/f7NBmiop5nFl2Fp1Aoc3qF29Exmy5ZtF93v3LZs+XayVwXTzzpaL0TXSvfqqI9//H5LzOhuJ2cl2ub4tr6uejAWmExM4lc+Alhti6tnmHtFz+lK0uSuvAssoItfdpgTp8XARqpkQG0jJal+IgxthLSr8tZ6Jyne1xbqaaVZxKz25kRWmj9mHOGEM9pF3nkd3r1JjSJHHOeX7/WyLtkd4ggytOLKU3SOk1k70OQKMXNEms0YCYuRYDoVspS6d3oc/Qz3U6bJCscFF5NYX2dZlaUDZEy3YMpiZ8+F75Ci3LlLZMs50q6+xWQU4uKmkw9kzWBoOCy+K0taN3UnYv00n9eDosX3hZEqNi6mcF0KRq6cJnnqaqVYwXEeZ6RUwljkUjII5FCmYRInx0t3zukPhteeEkMqu60YuzTgSikXzWu10FDZWL1tuLmmrxUsiXjpbF3T1IFUe1XLlJsZFCmWYwVwZaZc55mRmBm8l51NDHrdxyRFYTEpRYs6x9RdRFp1uGyQBITQYQHBqv85jgK7luXHjOGsDL7ErOUcr4u2/5gohRWYC7aLve4M2nbbo/HQ2Qwt4a/OOVrsub7frtq9Wt+0WuGl53Klak5Z7GNQ0V0+WozgeTSIUVkLJ8mlQ41lzaIo8k1ImuF03oTSGPsKir7ciKIiHsmZQn+mwrHckyfnpwJ1vO0a/YEUMBt+b6ZfWMePTYLR7nbIhEIV1JLW2BFEHHxjGVsNtv/QwyKij9gZNPTiUTHZtPdwaNbG3PfdYz93cwsZimVT8bDzNK2M+S29covEkFKAtKIdM8odCiTe57nGYQL0wvExzw0ICDJYCgAGW/l9qX373DLtBOAn3dJHxSUM32edpc29aR23lZ8M8KQclZneNTpw0SLgdf839dNavMWsSy0jAxyBgmP99uX8wBwpjDJeHtX3Y5p0xwVWCs3qejc9X6ZTViMMbZxy8xVJ5OfTkGDxSNV5ZsJS5h7uU2fYqL2d1zDPmJCcCYqJvk6JJFEBTOji1TOV55IJAGdmaXDJwghqrKUX8Ts7mX4YmY76wXhIRuzuptZXAHVMIPDavm3iEule/I0n1Y22NKGJxNLbdCf1OQVDvkcTzxZTt8kxE2QK1debwC43d5LBthz584GXrMMLyVsKfviFQ5CquH0XJbvb55hHqItE2ZQzBOIqjJUSoKJrAsOqtS8muVS5Ajnwv/LK76n48P6jyWNtFz4sN9HBsemO0UmQspq8Fzdl+aFVASCGlu4z8wMTyJ39HKYmDPCp3Vj36DBqEuvfHZBzTkIgsORsDRaXEMmyNDpxsRJ0hJry5JSF8ik1uCBZKiOjVlVtpUr2Tdf2d6SqdZ6EPZ5JlNkxxhecOnMrPyIC1aPa6BD8VTlN52bx1CKSwNS0speMTVFH5Qi7rN5WRnXOpGlIOp7lZUzJpMkvEB0fQ5WZp1ZjiEi+36rX83dZRsA1zqaLyiUiIgeOeMCy1FVyMzMLvzCBOYiRGRcsgV8HHdRDN0AnAsgrzyGbACV2GTso/7Y8zwsTVXDmwrPyPC+wyv/AsBx3pHJQkySiWfcL5ZRMzyuCACBh5s5s2eiI9BQ9nlSIHnl71LdBejbeDk5L4BI198lI/SZmYO0SCv1+d9uN2YmFQs/n0m3XhqWMYSpKZJLxxFlLqVkaYxu6LbNx2kGZi0shVs6TFSNzgRd51sl4TIIAu+RVlCtZGoou0J5bM79bQBxfxwYtN0KuKiPebJKmlt2YvYYg5M9Kl9d326fADj58XFPyqQIakRBBKZbeZUy0jJKaMgsOnjOOW0Kj5XullK9ZmZQDeXgyJKJcgLC5vOC3VfGcS/sASeXcCLy8Hk/932vjeg+xhmHiiqxe8xue7Jg0UPUzlm7FBHSsTHnI8IjqMVfykN53YudDR7k5jWSp7YT1DWeREVPLyV7BR5byXZaJGV17USTO+hJx1xpyjPTVQctLHw1AyVLyYA1wT5IRZhnJGVEq9I9kiiIOYT5mq6q8kyGPyPHl8/Ab+97htu8F1VVtlG0STdHkDfllIjib//iD//df+dPz/PxX/2X/wOAfb/9yb/xr//4w9/6q5//4rTzu+/fupQPqAoF2TkjOtlBWYtJn0yOBc9rsJFCYKfVs5E97TrNTJX326ixS8+AopCuNR9honIlVH7o4s5CkJmW2J5Q9znnYfM4j9ttkzEor4DnqIxqglfoHRGEYeZAqmoB+ep23/dxzvt0NzMq3KwWxpoSMv1xyaNExMsRIyjqyr6VtxYzIzxd2l0fOTPN80wQMQ3q8rTPfhaz07uCYSJxdwWpzNN+BpCYG3/+/vNnnuPr+Rs7BgDeVSESDE6OACYAjQTIJrHsygzQmWc7GUKZhNKIOPqTsRI2loCghy8WK/aD22n45GoYL2icPGsrFO3nxQqHZO6QjDUgmPMgItk26s6kqd5nnZlMmVnKxDFaNVAuj6FSf9vjMR0ZGdNjyFZpI5kOEhZIvjJ4e79OYCI2m531GzitczRXIMUe5AGEWRV5ddCdj485nRSZpPvYF8K2uUutMbkgSnD3bVdVrSnqpqpC98fpKK6Q0PJOtu3ude8UTlnlLCtxNKOF/Wm1SGt6aFxzWCIq7RgiS/XqETz2OZvjNPat1GfCA9TOAuJSviQSAa/uKylFNAPnPDNz11Fj2LQzg46mUeiaFwSTDlEiOs55BW0S0WHFSpRqM2zG9AwYlh6tihZhHtB+0BqsKO6ZQRFxG1syXbFTPCQTFZBaD+108+y2Y85ZIeLJhGuWzK3ZESbiFJbj/jHGWNjOLHyJZ8w5x/rB5nEmYdtGsM45K0znpuV+D7Aw12Kk5EL2NrTfqnimntXJXq3XRaCoSFr31t08h0cF3cTFUKTzLBc2J1NboWtnEM7N9WsJUiDC7IzACYhyLjNk1OKdPJsmO2SrTtQFLxtj9wwWguicD1nASGS1HZzpETRtLhPoJrwzEfKoF8dOy4SylGtm7ZB6xd/OjtmCDgZttxsLLnDptm0QHB0NI2cBAprvlpSt3yeX66FBUkRlZ/aM0MOJmJJsRQu5WRFkmPl0K6TrYOWhBYgRiWsQwNwgj7Ki1IzG3UNEmUHh7g1fEE3OAsyXmatSVD1zulmknYcnqL93ePeZDvDa4WR4Rj0M20ZOAA77eHicUdmlXEWLgOTtjeGeOedafCYra7IGi884w2gIACec4V+PaTFvt9u2bE379paw0860kKVMYQq3FMi2DRZtYxdBVNzt8fGzHTamAbhhcgTxzNKbX+j98hFneKyRKzPL8HNWSE8fj0IJDiQJAVLkzwAFRVAE0zb4x23DdAC/ml+OrxmsGOEkl7k4ptEmREKUK005Mnkbt2oW6rYys/OYY+z7vqdbxaRF/dyXuGBxhb341vDzNM9OZdKN06mrgqdsCpmcEZap2jIfo5QGKoW7h6OA5SLMQRykQixth6l5u9nJfHvmVRW2eI01VzzzaFR5zUOPCqgmHZuqBtzMXnIwEpyl78vIkmeW3HUb+zHPiKjLe9/3kq2djyO9gpnRO5tEBKbNTUdpoNxDNiFhAVJa0h4Wqht5WMaqsF4SjigibdrZTxdv7ubuxJw99fhGmxbfxD4W0isto8M3iYpXOMa4jf64Tj/NgkjGGPf7ea28yqAgokwA/R4qOCwLZFDoBF55wMlQkSoCRLTXX8yRFs0kXaLgLGzSgAeCKmFh324R8bBjbINFPj4+RCrf6PY4D2bWTTPzqARHzgD2t7c553Ec1dhKhb+TQnEe57btK8pu1k5xuhWsy9OEmYdwEmUAYag6klIEBbfPSh3Epiz7yNWG5noJ4QUvFPegxeqbcCJsQmBJptWppYcnU/P522AxW0mi3cmsUR4izc7zdrsVj0egc/pjGpOoaunThLAJc8p5GjPdH+fSIAmyPMCsKx5M2rEbQ/S0uZS6dNt2UByPI5PGVpu6SEdGENHQWtJXaNC277uf83F8FGKnhUl1x7CYz3rWdYyUzBBhPR6PNuAJu7tlDBZSnVWLg1m45oBm5qvR2rYRYTWlwsp+T08hSWScAKTEnaQiqggq/UKFb0UCkVIiimtRWbwrlQi73bbjOBaD1kTG+Xjctl2ZZ+l7Ixyt09btNhdZI9PDfSNhsJ13ALf3t3k+ALCyyuCEn+2ZN78Ls2xcBUmN/Jm3se02LdBiUWam5IwgSkbvuTwhhXgKBKQ25GOM+/T6XcHU6JiaVnlQbWvz0pJDmSjJLcZ2m1bb3VBmgtcfUbVdsVep3U7CVWMBnPDzRMRgJsrauCJCiCkxZDyOWU5jHTsLnTbDwQBV68Lpi6F5sfco2W96ECwAACAASURBVAPIYPCn2yag0i+cx52C7vevfWnt24qCzjH0OA7VrgKVdB7mKNN3z+++HmcmqWpaEHWKyowcervfz/C5bapDvBj4ZBoE8yAGY0VjpqrAKSK2NQZNS6sVESfILxbvGEmZwrA53X2JPVOUk4IEJK3ZiaCkCLBs+zyamIVMPydgCpDE01vuxMyijOhpt9AIJCtZutsRGUO5aAQV5HxazPv98+fPa8LCRPzx//3qP/jT/3B+EID//D/67/6n//F/+Vf/3r/8z/0L/+wf/9N/5y//+v8GIBpmpxSyUvg4baX8SDNZN5l+9inBpWAks9PhPVxNM5tM+d3nnTjNDgCIWVV/pJXCpfaKFaZY813Vbe/WIsyCSc1cN+mwICUL120kcYDmOa+RKwTEaK09IAw755J5RlXtqgqEz6mkpU27VP2VacQUNAbvHVA356Sgbd8A/nhYdbYBCsQZDgJ6oTSnHRoR6aKbCBdUFcJCMn0mcxBWugkPyNCNk+CojEeLL25f9u37bU/6El8+KpT39un203HA531XL3Xxef+ijm17Q4JULFGS2dvbZw98PM4EsSbWRouqiRTxjJpzKZW8fLDIBKZlD0yJ9k3T4rh/UVWW7ZrKzTk9fdt001FPcsSkGpAI1Y1505qwH7RSq2sXnYBHliS+DIanTQGNIW6pKsmYs0JMwMwzQnRYpIwbANI0O48wIho8qgM0szTWTRD0cTz6Chs6/fTUZA7iBmoAx/QS97r7tmnzd0oxSZTCGV1cbhXzEaHKEVFyv4SHzffbXknV0Va+Uq1JeCnxtBn45pwkLBGhg6u4TOIxpKCkSxEI96zsVRIWEW5EKIEk3FU2n1ZapEHI8GJ2eFqOFpnez2OjwRA7XZSKarHtygshycyX0k2k1n+IyLP33qx6I2aOKSIMXvNKSU8qTYT5tl12mGQZjkzme1kV3GXbyMMCN9EqWz1mniYSqrpvHcOcISRS9kIiCvPyEMngTGnKqMdRH7gys1ZG2yZDrrBqzk3H/f4BifHptuQ54Z6sEuhn/pUMquMZcbptWyDNnIBt2+u2MLvnJUvh5UEQ3llU6evXx7ZtddLOedcu2VNE5oxLR8NE4QURboArhFn6WVosZvjpIgNBqvVcdrT8PkY9TOXu7KN+BUWWy6+zEoVv24g09zlYtjEA2DkZQiTEbGZzpSqyCpLnI1RuJf5PNxFJmI6c856QCqHksTE0DOGMKH4nOGHmqryJZiaJAxDKDI85t22b1syUfRvH18eZLoPdZ5bnOgLENLRGPnq71btwmAt4qBJvz4gcriAxgBCW3FGDWmINZCGBO3vxtNlyJsrb+xuA83ESsL/dTvNAWjitsCcAIttQuGWpfvZ9/zgeb/uY50Tk+34DcP/6cRzHDz/8MONJX5WsNSdRABQ3lsCs1X4l2WQKs+iV1WJOFuI+7WuV5ZsOzwCTZRCTkNST7I/ZAZ88ltSOvKQrRBAOoSq9yrNfwUqPxx1pAN5v+2D9+LgTshjANZUz5DRXtpzO51cAGcZjfDGZuO0//hjj5+PLXwGQ4y8hKUwZdq4N4QamQpXklpTRHEAJokw2nypU990ZMwkx2GzGmTLeAOT2FsKZrjJH3vV8/IF06vN82//fX/92+/72/t33fh49omY9bTJIZPFfIwV0HPN8zG3bavJevMzwdJ9jbHX8eoKYVKQGam614AMnmzlx3rb9Ik3YWWJJFVAkY4FjEETCELnPub31efKYc2Mp14UKee84H0KpuxCl26zFo4fftjfRrYgBt/cdwOPxmH5u+zsh2FDK2TkPs1BV5SZ5NUhYhOmyGqMy6SroUzdtuoJUdtupPDyDwCpSAiVEMNI9VXsZ0CjDOc80VR27hnmlWAxOURUlI59+LmE0jSFEBDs9vdYMvCYK9em9bXvNMux8TJ+cRIEu/LJX++41H+F9b2qeu29DRPTx+KhmQVge82TaAskLDauhZzwWTkHrcs+IeZ4Rtm0bLx3Z79eAw6cV4xOVJ7RYFRHukPYX9RIPKpKQhKPomYt1jCBOMIQZQ0alo8k2xhjuziLb222dDsnKtRQ67Kh6SxYaWlVF1jmSdP0w47avLzI9c2UPtbo4F9e3bBAUywJNpRSgRMEUOm6avMxs6eFrDF+iO6fISwlNRO2yW6L4SwLUTm/qOXababkksM+hYI3eCx4+57H4o6LKfPmdah1kVh9LZRBFRIED/Dw/f/5c4vx8xaaACklFCzjiMZ1MGZSpvGgIcd0dgUjzWSrWh4UHVGgbN10ufbMJByEFlCK6TJsISktDvO9vQ/funcjMevNXw3IZcPcwK++ltmQMlMGqj8dHplfiR9k1ReT99slmd/iXSiByOQZL6VDKw/INLQkUrbDxlnJwZ1AlZaYzCI7KTqg+PDIQlIo5z3PBjVUYHvVLdArmikJNh7tlLOTYAsBl+GWZqSeqqDFEulbcGQECI8LTa/9WwtTo/IqoCUutGeup0G1LwuNeFTbG2AtBk2u6IQQGCQ1jJ5T0G5nNRSvd/wL1ceFfkc1+l7VKLX94aa+fuPVkt0y3queKGEIJYYWSu4nm8guUxCYZvObBtI0tfIaluwfRy04sa/fruNBHcUn1mBmh6weo34QqNrhGrgFiZuNg0GIYk2derPhY6VVcmRJZGRVOKwqBApGRDnr5qdAucAcky6yVcdwfLGDS9WWWo2cwP+EpreFvSz+FR4oUNIIQMjZyp0R6G5hlvFJssOLBBYPmPEOy0id6de/+/zP3Nq+6rWt613V/PON955xr7b3POVXnpMqImio5RCSoEO2ZjqA9O0JiJwEh2hCCRIOlDUW0E9GkYVMJoigKsRXQlqgElAg20jKCNgSlTNX52LXXmnO+Yzz3h437fsb7rl3/wNmNomrXXnPN+c4xnuf+uK7fFZYAq4zM1CUaYlBG5BHHH7z/q3/hXwfwD/72P/RX/qP/8NMvjs/f2t/8H/7XP/GP/BSAx/vT5Trnvs/95fm5AEm1s71cnsxdlWzBtGvlAXdzz6ZYgYlFhNr3s4QbTbehws8u7FwApZjtmIb1YnhGMCsrZ3jRZDyTRFkka3N4xif1P+ELzeWBodKTujObPDPCEi7ChYDoU5elFh9ENH3WyxCB9GDWAOcivxz7hHjFfjMXXg0Fm3R7rxeBkjohKKhEYnUclUpLSBEcnnAmiurKtgsTjpv/MiKfBrk+A/j09ntfv3yIOefx7bSbxg3AoH1j0bx9+vwt4RvWrSTK6YqUbdvGRWbYPo8aJUw35hAR1vF8HQDs7S3TwzHdYqWDRSDqFwhiAVO7UDKQZcZkDoifAvhAAGVk6pOMy19ExJV+18gq2a6I5u805RpcDJoaGWR2HVnT/cx0KonESk4j5bl+wVQbhW0mhQfVycbeVypyyChKfN3ylnEm8DRsYlUCQRlgg3Nk7/fG1sTBugJaCsrbttXQVrlRn+vBI1X1LKBRy6zBvOlg5Tn301RceGmfRndsW41RsO87QeocGEM9QkQyAm7edt1kQFRJ+LUmxO1qXelFAHm/oSCOwPRA+EoeRBLe3t51DJHaqWRR7nq7yJKBabYMucmlVU/I8oJUroRVguxDxnwL1uLO6i7RZ/3BSOpxkgcJMytfmFby6VlBmJllEegVnWnfX46Zq4EcTG/7TZQr7upknyUJKN3BDayssvP+j60VRj7cxXXAt8PfLUvkS9xlD5LC318jk9x9L4VmRnoi/Pr8ZDMfs9i4ntxBAg06D+dkZmQec7bX1U7JW9Xt1dtjujMo8iCickxYGFhlU8/0OY/9tvV8toAtrVozKxKWFEWhP67zl9KrrDxJ2xHT/Ki6U0QecLEtjg5HRhuYvHZuCC/jZH00IYQcytXY1JSfnIhoU9VNp1PeucuICI8Ekcjos1ISUkFT+Uh4KCT60tdK78YiOumvjEWA14XCREhEVAOZwWPbyhFwvV5LY3jqdD1sTjlJInNOVtndhogOOcWV23a1SNk2n7MK3WM2SkBFROgypMLjPDATXoqqaDXoIA5zRooOXunI9X7p2N6PefLyVHXbXjqIBLhnrEbu6XXwxAN/xzOY6XIZtW+tE/G4vXdRbSs8lgiielG3TGG+SL/5ohG65/BEYlzHE4ALfdD8Lo73mMZ6HZcLAMm47TMieVwSeNtv9eY/XYYQjzGEUY3JbR5gkaG0XS39rW5GI9ax6chk8XdOH9MBfNDnX74f9m7jI5nFMUu/oONpG7gk3KMvQWFtLQkVYSDqZRSQZWSA/WjP8smmkNa3do0ktO+77Rbi27aNUQ2zRMS0ANEQLm04ewH73MySuVoYzwjkzFDQQkB2y/3FibccrBEW7pUNXxvK5e/wOY9YcarUifcpIk9PT6+vryclpzG1ZWCPZnDwUHfvvKrLpVbCZgWMDz4pYyREEnFk5mVsD44VFh71vNNFq3CZc5ofYrIo2KU+s9fX1/qWsRT6VbEVUfUhQ40Low5CVIBOw+Fa7Z5BNsNtNtEmjUmZQ2RAYgGAIDyq5z3rsU3UEmZG0FPpVqdTx07/akJGVzYBN1zrgbxdN/EJsFBmJnJPvWgE1dSj6uAVVyF18JmZbIOZb/uNRWToOp4cve4OeCyJsjKxH66qQ/WMOC0agojYOgcrlka4Zbwd43KPrC+HNxqtz7RPC4dIFSV9oSGzBorny6aDgzzWJLYe38JfrDaseaM1waUqCwqxVqaJlWD26Hlrz0OCIbmU6kysqkqy0Na14ZnX1MptFt1UdYzWTXU7mn4yCDrQIIoesfDrJf5mQRJLFytc5X4EKKUksdFY8lLUZqbZkhshk7myFZiFGi7AzKKazCzUu9lq8jgDHiQLHFqO/Uiixh2XPdLSKqgsk8zuGcAthVKKyFNOnZnRDkyukYFIVrABFu6u9eSgyPZ8LvMqGEzJxFymvwe/MWUSJXlk499JVTSVwzwIy2Zc805eLMY80Vx9NJQtojS3Wtwqp0zW3r95nDgVCl+pNxkoTx4Tr9BydydEhBGlDo6M0vKgcu+SvjDveZbTjyppBqeEj9poQgheSHbGabb2iBVJWGxcDcI8l2aqnDQjpNhgBST3hCdnZ2LVY8BEy6CXnUlUjzo4khNhpUNZrngF0VbaqTyBi0B4WlJU8GTRrR+5Ted3lUlCCUZmty5ZT7xK1BOcTiclsZbPkVw4+qJd1GCFI1f45hktCa6pkLY7g2OoMKv7zDMoniQzmPVxOOK2cp4iWCt/uegbdSr6KapUZTPL9Xnl4ilUzIQQDR21aF1eemfQKEdUnWYeS8PG7n7YZwB/5p//03//b//mT/7or/2Xf/0//9v/+//2V/7qXwbwP/7N//m3f/rH/uQ//o/d9rff//3f/eGPvj6OW+kyKLR/idTUFUGFKxdKwMp4SCyqxYIPoA+9EnY0P4w7Ma7a1sOPer7uSdBLhVDIq67tvPQ9UZaoxhnUNARASqEoqmS06dSvrD/krkciII07eXTIW4Cq9G9oMjGJ6iYywrOGenbMjOxclDsPJ8s0D1BYIlN5tH4hcxPZbTJLC1Z5kFMiQFKpeEUwJUnG9Hy/yJuNzwBeX98lX658KL5jvj1d9rKLS3DiNXlMe729E+tHANv1J5APAB3Oh6cVCWVsmyrI5py+dyauLGSMRbKQ6FYv423a0KFCxButDpCEiFjKOxnhi0ja93vrLZePDlxP4xlIBHiag6CFAuW6x6Nc/cri5EB0vnLPSWOTYcdE68xpHdFx1hKZxEzulYIptb9qQgRL1bX73lj7gumc1uKzjKt88wKAn29Z4fwiC+TbDA5dh4kQKW93ZI97CgVITnc6a3FDmuNwuYcTZxKz8qJOuiUJqyojCZ1NXJdySSnvEEfOLio9PPOs92qa2QfCyk9FXQAZZX6uyaYjn19eHFky6fVl9eSMhHlkHzUFRHFERm4XPV+btgOnS1L/mBlF3aTISONsrQcTeQTVdLO6FE9m4poGeNC9vrDiBrh5ZNTsnlU7ajciclHqKSO9+OWZWVykEn4mQng8Aj4jPTKoA1L6vus7C0uv1H21ITwpAxloOW2RS91927ZGMwGjUpkLCRFWg6feSFVRUTDmAiu6r/VAuPceiRkiVN4ZC8NGxfSZeQyhjkzuNKBQgWyCwGFzU1Xp2f2ch/mxOHdcOsQ1js8SitbPbOEZZBEMtIZECh9IzIzk8kQ/sJdn4Sw600C4qJq9XatTXbooeuz3mJmU6zSO6O2aEMWCOBCQYTUiaUE39+awfw3ubYooIUpPD+OMQD5DErnhYsQMQh63XiwJ83QT4iEw6xTyIgGF27FACdXpXbbL7Xa7Xi7bJq+3iimRy+VyjmzOhJ07jtFj3/dFO5BOwPwSEhkRjBQVpqzAy/p5P3/+LNu4Xq+np6moq2tA1lCI8CxeUGO8y6QAYqZt21SZeem9ERExdFu0nVXUJXSMHfMYqJeRgwyYYREcICWUOibM00OChdSCYyYAH9sx1GbYBJHweKqph4VvNQ2Lpt1dr89OvE98moan5zerjJ7L4EsC5DH8Iimltrhsz3NPgHUbris/QSTKYN2PaNfARGTusg1aK9KMzGIxIIKgi6/s2bvhcA+cwXzyyAbOvKe0qm5lHuwQpZRqSAB2okqASoKIFK23uKE9hq0MkUYG09lo9KXAg0hqKBbuNfub84iwyvodYwyhTFjH9tWvmLjym6kDVqrzrTi+OUsT0Rt0ZQmAIR6BleFQCA/KOhnOF9PWH0SXPksUloWC5Dz/A+aQMhuuD6oxgDVWcD95w4XJUNXsbCNpuUABjIkqRS1XuBWS0zO9pjC8rhVJz0qB6/0cRc0ICn939owrCiAs81dxwKGqXFmLdI478HDTZx8IpeieXAdsHgEkt265lma5YjgfksnOX9gxy6Ekoo+JGCdvufYwNTHqfY7Zialz85X1yOduZ/ktcdm2ii90DxRlutzaLKmUyotne38yzKzmbf30kIApc65eq82ovT3o4cVpXuWaDDIKqZmn3CMs6AEtSaigGc607XJZGRNnPHWEo0YGHz9+VOU5Z6nCskADD+vfirG/J3ZWA+yJe7WkS/SS6SiJnYjAi6TtGKLKG20A+HIBUzpmTF6iX6FKMvdH2HXtZ4RYVH16znzQKdR2xevFdk8WiG5EhHAzq0MzMyHeKdDHUY9BqUmP4zgF0ucxdEeal6UtarkRPS2vT7tDOXIBb+S8bCiFmdPK/ytrxtSJTcJ04ujoHufQba3nFFFmNqs3gdcQOpHnxY3FgyNQZDHjQ7vHiCBAmAlIolj5HWh6P3icuEc/9psog3Kft7tilsjdmeiLDyQrb67O7lPHUh+GJKwdxN1F18/KiDvZyN3HuDiqLe+oIw/OygkUMfeaF6qqI/bjENClnaQQMIiTSgtA9eIT6DisNuToRKH2YBdtxdKQXCOtBZrqd7D9ipUHxpzUQFAAY1w7haExU75KKCKGCH0vFoQomZmTpYlnoJQerFDe8cNgAogzC2O5Ql7HGNum9emZLf5OsnuK1G+y4bvmJXZX1VFYpS56Eic0vGEEwXeG9hLXCFFkhjmtK61/BMt0BNXZyA+Ib4jwNi4sUnquT7/82W/++k+u2+XP/9l/6Xd/9v/9nb/9fwP46//Ff/d3/o9Pf+5f+FN//l/8cz/+5je//fZnL19fAbDSfryrKvAY98sFd6Z0Bp3VPzEnU0RyEGTUBDC8slSViJNbll9jPiJi7lznpmjDmQu/2pa3jeiwKKfNYCm3V7H11tBFzjjA5upS7x/OiJZEEGkBnbhREcgg94DHJotAlJyLqpDL8d7Dncbo9xA1Iy2NR6XJWmbXYdU9y5DBQtSD3PLFQbgEjnVW7fs7j9i2DT6n/cHGCuCbl+v++n8S81Xfxzg2OQAoGWYcpj/86ie//Gz74e7vADwu4PTcLEXHUym6I7nIJhHBJM1ZmN6sGST3+46IUEaGBZWqIuu+g6gQG5HKfX1cV8k9Xa+EZjDPhDvd9+5Qkn0eSZJMK7AFtNQ6nqjdYN0Lu1l1SDTI3LsHpgSHEKJiL0tKEK1xDXggD7e6VraxIWrdgHPJv1Yt7G3cXuUp8qFmYDwkx3xPonVGBZ03y2rdOddn0Sdwx5eEI2lJUA6zyooeqgwt5DAJu2fAL5cLQUrAP+OesnzCO4ngoMj0WFyQE0JOKOxvUtNYiesm47rZ/WToEhKwcFvNPeMuC/Wq3Ju2wIh09zAf2z0vSUUoEHBdo7r3Y/8yeidOTCklmUcE96Koltph6cWg6RUOoipgYmbKiloCE7SYdQbLyNkolkUXvp8869daC9DUx0SeIp3dC05EfjF4u6/iWLIhMZ2hI5XH10XbCt4WYebpvu8zKDOJ17Ygkb6gpYlzj8VnnqB2fFJSQqSW1tkxQ8G7eYCZuPCV3WCXpShDiIWlPJVdryUzM5HUBME9RGrQ0maHmgc9JjWsKDGsciVL5XqKH6u1Zs4x5Bx68GAWUuVMyuV8Wf3bPAcBzByebjHTMzsTPSgYVZb0ci6/kAvnItN1TG4bHRMryfILP3/5s7r5kk62yeXTJOLKkIrAcQRRNrsmKiSWqv6UNSRyq9c3zXEWD/VQ7cdxAuC6I3BP8wQd+ywukdTSQKou6qQDrsaxGzRmvkfJ1P88e5BK4nD32+328vJyJx11qcUd5NzBwBipqjyGMjXvnIJSqASSnRAMvN9u7rF9eHamiahBBrlFZKSANBEIK6VZmmdnbAmcbk4AXHUqT+Q8nCHFoNng7Hv6TSv2r/FtzwG67fbJaVw/ellU8nIYpc1EDo5BBhgAyy1ALx8+6DZMWWXrkLU64SNRUbHn1Dhi27Y6rhtiynRH75xDzDO/svxcy9FFRKJKRHN6U+c9iLP6SY+gh8z4QlAR0THbNi7EjpjhG7FnFHq/2rTs5R++l5RUf6p8f5V3aGbjss3ZUTicJqzViS4Mag3uw92R3hK/RtuSu087Xp4/AvT++obiiDBXNfsA/2ZlKTan+3Eqp+j+Ybq783qPOl/Pj/PNVdmCHUkS1YF3Rs95YpzDhVqttfCSuXa3ZkdHsBF/7zOpdbJNv1+gSGKEOTOTnDJbj5hg3bbNpj8CU+tgd4+A/coNOEioiUanOPCexFng3BVhALg5UZL0sDb5nhlYwcM1CznPVjPbto2Yy3hfWgmzAAXoMcBFM1N1Yy7WcZWiZQ2BeaxobZwXobtn0jkea97XmYO4WjtrEoTYctdvOir7U3gYmTdonbI2QURMHVqe0TGIHWR2PhkkWVkpVSXUypeZS93kkYgVC0JM7Fm81U73zkCg1vAd93cOv5lVuEYkPcyz6GSmos8tILkQiEmyLojseBjhJCKLoI7rwJ1XVfGHwiUMMYRbUJKOQqPgIQWzthO5yIi5woNNmM6hkjBTUplpa7egMohS1o8kzByFGEgiSpI20ELWWK0eqhK8NdQdhAQiEl1UVDGQUayoXGT+mugm1WaPssVvQkpJRFrKgYZmV3sDqWDftgB47DaFKvzsrKt6UMF9G8rCjvqagoW7e4diUIIEDW/vaJVYeijQw6ETtQDw6Oq3F2KU1a67GzPr1mqR2+3GNIhq+RYrvGgNV1YwLVFTfjPkDMGO/nEQAcoUUJUbyVAZVsXBMjAHMhKs1UB2nUfMJFnHwnk5BVHxJZUo1zIYCZuug5mkKAn5kLWSFFHRKtlVFAiWRkwiEl0KZ0TyooWcQffpQRVbTnk+G0RIeEl+ItBI8QBxlbmlsDqdFJHwKAh/C7KEiLKpT7ksXzSn1Vtfaj5as5u6PtaihhoRR8msxHy73U5Qq83JEWMMXrvHOacMJs50J6DycThhbiWcz84ep7MS7XRAHtmgnyPNA1lRPdV//fyXP//mm2+uz0+vx+23fvOn85UA/Bv/yr/7t/7W//Kf/LX/+m/8N//TX/vP/oNf/42vvv3lLwD8+h/5+rvXb7dLWZqstgfV/AdmhhV5cjFWi/uFyCJEQnUbTDNm6e5pDdqIcLlcatMy7fA4Wp5DwajhoFXHXvCIsiu+x1Hjtl79iTDxCUjOzLFd24h3TsEycnUd7nB3LJ05ETFp0syMNb3KWnYhnai91mYxVIkww0FZasQExQLU1VqjtegBBJjpomO6NR64cpQCEaBIXWREQgxKxx6BIVcAlw/47rtvt21sl4N5p3gFwD7DU1PI/cPlct22me8A3ubvzf2drj94uv7gMD9vc08gmEiEpVQw07lkAqqaRF4BwJlarUV4hIFlWSYpGEkkQ0+HVOV0rnqkK7YEr10iha8mnNZN6hF+piB3MPy+78x8kszck4SR6XYU7AOrCWZmpQzLBgmzVswag0/xeZbSj+Kwe6lEwgl4horOw5g7G5OE4d59l3AJySKt1iH9BZfCiEkzCMm5yuPVZ9K4XKZ5RnrDJhwiqtuW6T5b4Zxk0ymC0hBZzeH1+cncwvKAEc+aNjLRWCF5Fl7GEE71BIuKyDz2LyvsYMYJ82lYeG23HR20C7Dwp9fPT09P1+t1hheT9XbcmPkil4hA+gp5g5euhQKcZtY9WwRJIoBIXrlpWxu0Ik8bXm1BWXt7sIxpPRaM9DAZIixr3wjRIsWS6prymEMoqTSV3nMoym0bJSA8FYtELMJzmqfXg7oSTEqlRJCm+6D1lqhpb4UwAXBjomwDK7WOptH4oNvt0LHm0XMyrwxLokw/I+lwGuWiW5p2x5iFTVVdqrow3wmckZo0aNQwiGkUMc6t+3gWIMOPPTOV0g9YodaUB8smSkSWcUxviwoXNLNGmueqr3zMFUJIOH3RACWBKeMuQKNSr7KUHm9R9hGZMzwzbQnNtu3KJH74aZf0CCKJmMoc3AaTuugVXH8nnaYkICLmOj/qNVXRUuj2x+j9dQl4errMhw1l6YjcAQqz/VJicIs59227Uuaxv7+8vFSFM8MqX9YPT/Mae4wx9uNgErNw31cJRDZ92zaRoKWVrkXCf3j+DwAAIABJREFUWUkyj3o8iDWZ0oORzFoZfEQsxSByx2Je1mFyBgnHtM65wMbM26b3RAycsU212F2TVgYL7gPYajuZPC3N286WCeB222+3Y0RsX33lK8uJkZ7BpMLEHvv+vlU85/WJI90Pz2mqzgrgleWzB1i3Dxc4fbq91S/36yEUdBEOt1u50d/f37FNHts3P5wvX+PpI4DwsX/e97mz6hEMv/EGAJ+mh16ev/rqBjrMWBrrRk5l/ZYVZepukQFCoabblLRURpkgcPXnkX4KglQ5l9BgDDUznxZ9O0XtpFXG3I/SrpZ7lPM+R2YmXlCJJSWHU0H8eO0+GfSHw575Lp85EcsoiIYkNSxjn4fy6nGGWLYIPS3NTGroiD4tO369dPHFne/XWjKTUYfn0fZ/nhHBiOl5nzZGJEr3RO5+ir8KwxShBGr4NPLt7U1VVZWX2aeeyVoHPq6Kw4LBSpzrkYuklcjN66mltbJqjRhnb9MtU4SEqci+BanJyr71YOmQl9pBKUkZ/6JSJH7VBhwdCcnVoUX9Ys4xUs0cz2lcjfNFJL7IsIQXVpPO9M1SJ0YlVBHRcRzaONbIolmGrMlBHy4l4hC+h2CvAUPwCsoDKNMzl5poDADzmN/LbF8PeK4YcLh7ATVkExVNwjxmyTZ76OVxakOqn6CsXflyRiTXGTq2EUE91X5YHT1G5LQSshBuaQD2fe+RQQ/Lz5C/BLAfs0LyLFxEKfom3lSP4yB5kNYsszMgg0cucRcFVgY4MbMdtjSHlaHbs6f6jkmkZAJKGuifgtAyezpDfesxqP1T4sEUnVwNoOWZRFNuGpsF29dzelUqhqoU7/9yPSREX4YdniNb6mBgahcC5cM77EhlRlIthM59Xa1xart3VoGZQVRinKTMGu27e7qzDlGmyGI3uEXlBGWnp1OsdTrzQ1TSGmwRIZZO5CG2phZK9UbcAwVrRx1mHbfGoYM9LSKIAU7rhJe7NpuwLEHr35TPpT804drgRf09onUZeFQzEINAQjrG+Y2RU0aydNajZ1RxbdMu163DNe2gyOeC1E6vaOQgkGgVZpTwOw9PWJb8yts2UsFSyrwTWNAyWqcODC7TWWkiMiKTLTkfRIY2IwLl1uj3AJBAcsRU3VoQ00dHpkOl8krbZJbp3Ap5z5TTRE6kYEJmy6WLOWmHTaci257BY/2Jidk8m6gxpJYVx+12F/02QK/ju5YeODnH4yOxZDih2wYip0dneGUl6rGbSHb0NbV9vceOSAA/+ubrab5/3pVHmPyx3/wpAN3GP/GP/pP/1J/6p3/n3/qL/+Zf+rf//b/677z88Arg06f3l5cX9xsRIvpJKslFx55z398RBvKE1LtTt5R4B8+tiUP9XJzpVbgAECXt5RVHJAkVlWlJlqh+5JKBlVCiuKK8poBncE9/bK0ciPW5hUCqvHbvmAkwE3r8N9hXCCoxK6yyCbVzCn2XutiiQubqMaxTQiKTWAZ1rjnCNXuqVlvxQsmUGZHAoKzp1bZtrNPtgEGZh6y83ufkzUQP5LvnKwDh0KuwjE/vPxv64Xr96kgGMD9Ny1fOSCf4B6GX88oIIgq4zxuslFOBpBIYnpw/IlWuflDLXz0uK74QIjLDzxl3Uv1QASImOTFSRZKqsIw1vMrKAS7x1DrxuPYW/Y7P2VYjGdfr9bAZ5p0lCcQ5zSbildYhXGZMZyUmru2CWc45L6p1Tn5PbXFKOWSJnB//fUc4Neo2vyfiOP/sl8nWSBYzd3ckvidWr0XItibvmWnHNE9CFIxgWrQIJQKn1G7Vl735L6k8izuiQkP6k29+gRJjRV+v/3gF+NbQqk8JrlDPGgZ1IlJrpth90gpuB8BJQAhLERzWKKHkUVBmWcfZII6WTyfxCjrPJGEhieJwrrGLCFHUwxAPmrKKMSIKgrCOgr5H5ZeDIsPXPc5AmHlECIuvsjeT6ia9s+jWbyIf/Kf3a7TF/C2dIuGqBz2QnVXUyq86KkVWwoK9i9DTdhGl930/73F+MDfFqjWEGUTnsKxOgzJHB4hBQsJeTn5yIJ0NMZfuVSs1KCDhIpoqj9g/Kgux9/XtlBnO4FUjrOyhe7pkx7Gt55kjqnvRxLn1vUvnlkOQgHRvO2cHqJdbfslbbLHVr9ehetmPm6w1zAmakoRlnEXaCSlYb9/KmKNaMK0DcTULzJCoj6j1897GXqfMUtyUclmVMsXdV9gOTsf0mXK4Zm0yxghzCozKxLVZJfq4k5X7xTyVd+cPlRGeTV4/H7c5JxWVPSITCyDEmWbul8vlTNW9zducsxoN93Py3rL8M5dnfXFBZnJESK5sXRYJInfLBwH/2dCWDWPFOyYjiDWJwlyUORSA89htGMjBN6dXB4A3YtuetvEUsuX0ionNAx63JxbC4ZUsArhcDvDO17x+9PFsdAFwM3w+cqToUPHwfV43BvCdR1yetuuL++QzCprI4ZlMdRxRw00eJVqxqlNfulR5EG48HsV0TleXWIaItm1bCTU9hT+nG3dbgbCIRGaFqHUyMLMyE7MwW8SXh8qXrEmP8/dVO07VqqTz7fUmmxTcJN1LCsogVV0BDnh8fgDu8VnY2DZmPY4DgQIUjlH+qRAZY8hiBk8RLpPmjLtu3d2roa7es0Mb1zSRV95sPbQllqEvNe/nI/34NfuWF6WFLKnHr1Ra9SF0/eyogRyzKnELeewAWFXMDg+j0Jq8q6pbHsdBcs4fllhGuNe4v2oDjvYaZRIFt1i0T9I+aBIlKlsWAHiGR+baxmdmCcmSk7IBszP81Hcxsy6zdK2HWpB2vvMFOiNU2uZJhCoHew0RpSXllJEVMq+M+qK7H/VwrJsgeP0IH59f1tXZN8dxHBUusNwuDRmxmOCSRaxCoWGXWUq7QC5YYFSmDiHlBEllPBT3d+lR6aAY5JHSWg85ZZlYUuAPHz4kpZnTYp4vAkXbx5dSsP+KLBV+oUGEH45aRoKpP616qWtkDUpPr6+gejksewLv1oMb2QqAFZwP05p2YWZ6mqM17STlwXan7OyrdKtlGUr8/HDqZaCn/kmRp+MxgQUHvUemRclyiQnl72AuuEKt7usUC2SSZk09mc29fuNpnkzIlPUhd7EiDKp1fp4jAxEeQwmR6SUI95QMd5sEJR29GQG4U9+rB8hH/0ims2iEtwKKywXRGMzz9pXiuXlE7cpR+6rS8qDKGu9AVj5HNrHYBulNEiEKokUuqPRlnGHh7Z/KteZqVNtZ7kyjJE5QoGOUwRm+H8cAxAzlArODQEWhT5/cNNCInJU1f4ZBGbLAzplJHhptpGYLILBJRKhqA3pkVTyCu/SauaxmifRVH3PxHSr5fDlRPT3TskXefpYLRcSICCFF9gy5wA3MJ2F1ld3nzOucR1KMMcpBDurCcxGO6Xs8Haw098zkVeJ0X5E4IwqXAXsGJQsTyJcqQ1WmGRG5GxCLjw33jBJ+kTSVkJWJPSYywqGjQ21nTJ/+4ePXf/Dd52+++TUA+5z/7//1u3/8t//Ev/YXfudf/ou/89/+jf/+n/3T/wyA56eLiux2o4r5KzcpETEPFoAIIavAreZWeHjCLVqEQiQgZKXgUgnKIsLsKMnJGLIgTXzMvQSoddrXz1BhzSJ8EaW1h6EeyLWlux7aY5/V0xCv7Uxv+3u8cr5NbtkhoeDphk5wrDhy9gi0vwkypNY2ROSIo+OCA8lgTksR3njLIx5UaXAPXvnQxJwlK3vwDOo2MmLaziTCSdnTrqFI98g9ceDc9aUS0aZm8YpJTDcAl0Gsz5bx+um75+ffOkp1bLLPAKVsospVWoUzsWSHTXRYbynDI1u7zSnwRdqTERn1FtQvVxgOMHE5LevFq965uTdYSjfitIOZRcCsJz7WbEbEGGNOw2kNGCICDYFQuPHjyMDi4QJHpqcZCERaRULLns2CrYkexVFLykwmmZ5gPS3vBKFssLIQT1rHZLOeStvYu6/oMGlaIKeey1v4dPMI5n5zCYykNvNTW+ajWH+aXFHfis5hYZHSgSBa/haWbm081N61BOgw80RaiAwhzU5z6FhCkFv4CRKOlQBcdJuqx4aMiDiO2ednDSbC7NilHHFtcVjn7RriszYFufhLQiwkS5GQrXFrfUZ07RfcA1Dq7ZD0h+qI4gp0UsbjCCkzVQnA4TUL6N2CnFm7Pt1rJcH7fgCY0y/bU716EZVkiUpmReV9NE3zPuMoobhQf13VLdPhCW9Te/2w5cJ4sAuhhBiWIXwB9jv9bnX7mSDpV8wyijpfj83yQSTrU0QKisMdfWMQWZpR2jqmMjKhI0md4MFXLYi4uWUb34lZC1mSxO4+3aqQrt8CpYF1ujErPVhKdVQlcK8S+/0iQJgqBX4ZhUsfzD1Z7h+2/qLKlTxDjtee8G4GbEx+IULzcTKYREU9JSJei3RQ5oL3rCEmammRJ1WhXiVumZIG98xCWYIzLCiDkSXVBDBELardZVX1ddQza3OOFxAnRQtqWk7JFvIQ1Y4KHmFu0ThPIinTRFnYraXhTlmWQ85cDA4i1rFBzGxaI4c/vrwQ0T7n7XarhWt/UJxEWEaG3n4FtSspKe8q8gKVCZUJqATIz88fLpenI1KMgCZGCXHJJx04zNzsvWl78R6krCG6B24OAHOM7cNXqs9mSTkvjU4I3/dustI6NvX6ZKbvKcybGxfB4TCaycYpwilPQH62HYBdnraX50mE5KtuNo8a6L/PLG5NxU02n1iImSIeTH8neXL9A0CJJjUZt+jv/SQ7pbcJSFVzAUci6KKX7k1OHwSxkhLRPI6WLScyQohIWuxzO2xZMr+wKKxa3YgozR2+rZ1fff05pz5d2hWSndHpEXP6SXhRRgHuA8TUrs7gplnbcXDS0/OlTqRMTpsQgCl6vhBjNCtBVZfJHcTZJhCiQoqcHI3+GXtJisx8en4+GQ735Zlq7QtjOXooISCKUrcuQCJnBbW7+4zJyUtFQvdp7KVjsGpyWgdyLoM2B6sqJI/D6LRkgjJzFvOfKOlXb8BRznFiEDFFPjpzKhotI91nQ9c2KqYDj0HMutxrjHR35fve/jiOsiG8397qf2kmEHPRSppqQU3PyoUtyUD3A4iCPtexCL7fZ+XarVHFqQvom8vjhFUQkUh5PXio5hoEVB7YcVi9Wo/c/vU1ShOxbBpM0ZaE1p97TItgIRAvx0GxFeXkidT8+GyMzqlwgs8RdblRAHx++1yBNSKSRHB/WNZpqZGrrzs1jf2zILUSfCXhZhmUcPSW6XCDB4SUyeHknUTQ4UA6xhi21pU1m+lf1mzrJnMuZV2Qe+eyDF0nWKpq1Xb7vheGuvcFS9lRVfTlcmHm2+1mMwBcn1R1HMdtzYwe9URZtPNYqbxc3WrpWu9IdoApZoDZ3TtLvF9yX67axSpL52SDI7ODVylVWJTmPmFJW7Nm5/SIqBXXg4NOPS0X+PMEx5hZdFDxWrgUmSAjKYqhUJOA2ubNyMx5NwdSbmMAVClTwqOv5Ih0IiI5aR/UGYXMPKMR3+nJRFlpaVARr++gCTJo8zwK9epBOxVPEbDG+CvFTH/bX16e7H2v4/XKICLYmyQURPVHIhszRgEuAXST2xyOCtdgGgsH5zFdohamfcQyMXPUHtL6vR5jSIR5BpLu1C6N8K7k7/Qpjwjmkf1hB1Ed0BpxRARzUUVmKzhYvm817ED1B7ktAIpNdc4y7cvjardRZMzbtp1FJ1GOsV30OufEHSmq4RZf0HPZ5gzKy+VyarwpoduIadlgLVHlNUzxDLperkQdIXnSDZHBGbRQ+y/by/vt2D/ffvDxBz//vV8A+Pj1Vy+X51/83Z/98Ksf/eV/7y/9fT/9ezZ9BrDx9vb6Mxkb4ahKsIM2FmXfy+gDpKcjWcDCGWfmS7AWsLZwzsUqCo9Q5ZZyWC8S3d0tgjFEp3vFH8rYVLaL1Pi6/R1YezAiSqZYHMrVsyayTX8t30O2pYUpWy6DUy1YkdJVQIhEzfwso1ajSny4UWTNAZfzPnmoR0a48iCSZud6QoEgFQrOnt0TIsw9wxPgimGrJSTAgwcS6QZANmfIEQ4Ey7KARZin7TsrUe5wIZoANtov4zg8Z75993MX/TEA3j5cx4XlRYYkocYxwhdmicB0z6SxLZZnmIomZsLLIFzaJ2EdOkqpLmdtFz7DOUNT8KW3vlT6dUypck1fe4O05nX32JsIWZniRDSnuecmCmLplobdZ7QHJFe9lUR0uWysss9bfVUWLu646ibSfgfzk1iW/OU2qMsnOvlKICJ+gMnXjOb8U49fpBBsNaPJOU8PFKJS26T8+F3s2iSiIUQiaKAxtqex79PNRYgQ9d0S5bZtYIqIJPLuHMIs2vrBxI0FX9Z1aq9oURIis1M3S/x4+BKT5hhjG+O8gaZZ3XhDpIYlutynmRxWGax5huxY/RWRpwG1LLyx/v7aE3gGU+zmnID0XJKksCTFqPByx56i7oQATqA5A8D0mfD6FEEd397WEkoRHaq3297Us43HkMPNvSKJ0Q4U4ZOW9zjgyAc8B4Bj3jqbJ5OY79EV7oXDryofQEEi399f7ysaLImQh2fpA7tGt1ngJyVmRK+gPSk93P1KokAlDogIj8EJtyOJO3vI7MJcWVHHnMzwtTLcVBal7kzewdsOt1CVovVXJQLmaR4Pe+8F7AwzWwUYPRbt9YTPyrlYi/RTQFpj68e3qdgiZjan3/a3jx8/tIQTSEvHmVEPeCw6CQqPtSDrAkCCFo30EQp7au7oDMoNt1OIMY+uJy/jmun7vtfWOtI7MF6H2WF2DH0SkXIITjem7aiBIHPa6fDP27F3b7aCahQpIuyVeNJ94VIZwMtTOSeA5+2SSGFRVY95LHHx0G3aQRSnirOLWKLCmnaV1zE3YWbVTXRBWK/7udosDb+TgMCsrIsgh+v1ysyv77t7oszu1e04aEMi3P0X33771dMAQJuyRISRiL68PF2eAVxYZsByk40j5P39HQDN2HiYvV1UBl1TFcBb8usx9+3l4/PLsXuNRIfI2Lbd5s60bePycv3lz/8ugOfnZ3r5sFtk5iA+3g2AypXSWIRB9SM3nYQ5qek2fMLSqoqjkkiWDHlJv/N7sq1y5lZy++zaj+miw62gcjTWJKLkHnPO/Tjaapr1jmi7TRehs06S78n37k606qq2rR5Ldyfk8/PLGJc61d/3G3erSZX0VuYjYS2RlLsD1ISsjOM4hMuVeXa+xszPz8/1jh7zdn9nEUk5UuaqFU+rfitGzR/JL0tq0dLC2+32h7Qk3TH1IOZE4ZxwawTLmSYT7jnnnNMGC9HoqISKw6N8MOgVa2x/eXmi1bnPOZfSpBztDYGqFwFMIn8Im/QrERPrs4Awd8klHn0XtarkNbnol/wytn2ahbWXhGsHWh4/qrCcOjhafXQyz4obCs0kt6xpt7LWExZh5ZJuzfAgJppu4J7PNiaDq4Sis9hi5rkfAC6X0SpGYNu247itSWJrQHhbPEiSfd9LHlZPkogcZkIUPmssfblemLkAXWNssoCVaVTuE6GOVikA3qDN3UXktr/Xo3a9Xo/jKHtEayobut7c0zm9eNqyDbc4zMa4MGulah3HsW1bkQhOEYq7m3kwlDSA23HUgEOYWISFAuUhQXjRoXiGg1OH1ik0058uG4DjuBGy3EOLY1r47v6N14haZBQx6kQBeWdiMTOVzUy1Zj0EpKWJSDlX535TGRE553Em1VexwqxjjJPPUoTaXu4FtjV7GmMk0+3Yg5si5vOwQHoSiVuqbvVqqXI6IuLIg4iKUi4JT3P3lKL35yK6+3HcmFMGN1eZapMjTNr8kvL1caZTthMB1SB6FQsBsIHbvhRwZFpZ2yM6sUUkPWzuyjpIGuTC9Om2a2phd5lPTF1z9iqNqRBBPq3scDUY1KHVMJtZEmQbG19WWcOZOYpCEGZzvn7+BOD2y++2nZ6k7mmvKLtpx+3tlQXfRTw9Xby85YLy2/u0bduYeuyym/PT5euf/Hg8P0cFgm+S8H1OYXp+2vx9r0viZbsOjPd5PD8/W3aUzLiM19fP1+uTmakIUs5pY5Wg23ZZjUcwyM3qaIK21zrclcWnJfjkWjFzFR/1dstoolJGsPAYA8m3Y9ZXEOFqj5m5hGbu02LKYAG7p9k8HeNLCUx2zJ7uI8Y2bM7pxxm74+4UFe0kmUkr0UlVgypKe0F8y3JCFNk8iHrqMpO5hc3WlGJEZF3zY2xE3YgC7JbKw93fPn/34XkDIGlPm3x6nT/4+NWPf/In/9P/6j/+jX/gxwD+zJ/957779C1TMI+L6Bp7STEGW+rf2wFSlWmJIB0XRMW5f75++PD+/kqcUawHIDO/evm474e7R4XLNswYix2b52+BRSzWDR0oT9B028Zg5tvtzcx5aPlxMoO5vx9uzaQAETm3oe9HRmTz5ITNEJ5J8Jh1drnnYXa9bkI4DuuGn2Hh6SFDVTsVMi0KmcmsZgHbLzJqgYZIUbGY6/gsWqOIYHpQrOCGAGGoCDLW5Ace0/yAsCOV+G3uJypvG6JSDjgoOYBt2MxvKeNHz3ji6xE/A5D8ZvRsPml8ncEVUPfycpkWqqzbdrvtbFEeyQx6P9431TFGeFOrLjJqtkxZEuJ7TFjRoFjlHgtVGU9UdokWwQ7REsnVKfFIEYuIp6enJNQ7HtNVSwG7p63oB27yNzMVUr+eivLSH29TBkd7mmJctve3txWXWVs4KUNrUf3GGLY6DWZUAsj7++u4bEth1OrCMUbpAl9fX4sdHgH3rItp27akYhokM9MaBNSGfC30m3OjQSXujhK4lQfbqoehTPeMM67YIhmUD0tDEblepYyTHIjwWhoJcSG4KFFOHwC6baq67/vtzccYWyH9It093TI5aAFikO30DueOr1quNw9EMvOMeN+PTrtUsYhE7MdxVroBsBKELTqqHJyB3FTjcO+fEUKcVc5lAnm830oIo6pmVkLl99uxXUfbyLMfM1HBSkAvvypA7lG7ljK7VazgGFK+7n3f0+zp6WktbO00s1THXlCYt7e3MsS9v78z6fPzcxD14RlUdolwj/VrqOSLi440r6iPtQsPECuPZPGuWLFtW34h0lrWj4u45cwkYh3XuoXTTHXbOAN8hAEIFhd6Q0xMJ/t6u1TOhbISU7gpEzOO2zsAMwGTKGfHjpVnuYIek+Azeg7bPWHwppfS2VZZLiKiUovcxd3vG42Z62xrZrAqEu+3m7Iyc3bE9aAksXaNxfqaQ8SRZofH3XMB5uM4ZGyXy2VaY4nm4ZWWeBIlzpCIemZsUXVkdQ12zCHbuMq5CIRRmm9a0J0AsMdeOo5Opjzz7+qyJ667uJdYQpexzXkEQYWrq6xHC5Gq4tl8ExGZ2XCN7Xrpj2vWuLB0cNQ2U8/bPJ4um1kl3BEA7sul142nSmvOmUFjjDLU1MsY6ZnJ2bqGMxfQ3DcdZ95fDQHqEU3zMa7C1lZulumlpuKvfvijD9cNgGB6HCI0M3Y8IHWSAoQgkW08fQQgcD9u2La3YxclrwGH2Y3EdTsiJaMavfd5MOXHjx8t5nfz7SpCH74GEJvuIFYV0Pvn96tcAPgMRrHowbnEP4iwTEJY8pq+cWT5HYnJ5izVEhE2IusTJT3usT5L6EwncJ2IRTTcObFdn+qu2edel8L1elWXBQWvgpmJKMBmS4ZJDKbH5KAFiIS7ixIRVW+lxFxDSb28vd2qtb9uVwrK9A4VLVWdTdQ21MLMNYloTSiIkXnRwSwPcIZM9zmDOK9b3Ue2325EOS7b4/hs27bMPI7jer2eQT/ngnyMcXpJ6svu+14e9qrVt63XA6OmdSsPqP5gtaIgX6PdyCChlDHKetYvyJzbpqo8555NS5HIvD4/HTaJsy7cIlIlfNsuFll9KyhVNSMrHGdlnf+KxcRGBLxqoDojeuRT4hnusKhW1EQPOPnRKSesqhqOkxxbi/3M9JilmOjTIWZGnQWVwn062WgRGU7PVrXZDMAcpzyM76i55lct8LKc9v46j47jeBR3nPcBuDJ7cLlcKueFOOtKFpGwWZvVcmH06Vad2F3PE8Xdy3XsJkV6zERGabf4tJmdD+tp4XswCZOMVliRSpYBhLlmeI/PeiKY7xOy+nFIAypavJk0D4M142CuUoMoZa2vPa2vtMJa1M5k3WdzTjMbUqhXOnfszPXrnlJy5wXa/eL5WUOiyVM6qjPP0sfdy7V1AvPdUiQfW/plN/D1m0dNT2ueHVE7KH7Eg9duUJhlKTALV1CRTrn8TUVyCwJRMC1o+eJmEijpjvAq9GBpv09AJlYcsoeDeqS6EDPqyFiMXiJGEq1sm7VSc587ARcdUIllAShtzppe80LCUqvvRIQHZZ5XLBFx3IvpZVTOiDB7L/1lpV2mh1Bet3Ed2+s0AD//vd/nX7xfjMYYKlyjusumw+3183cA9owqOi3mtm3vxzHGmKpu9S/z+euPbP6L/f/50d/7R59//EMAv/z83ZAnEQbFDE+O5uwo2eGkUoitx/CqzIwHpp1bEskYF2bJbOnWvu/Ve1RW60PiMt9ut0wqUWNH5KwX8Ha7ja0tk8wFImlGacnEAKrLtc59Ws1buiWK7xDfW0zVaVbxYDXIz8zKmS2bYl0cFKmlxVxa6BL31vcm6xcWHhEhY+QCiPADvZ/6tIllUeHlmcw5j4rJyCB0NVBpAKXjtQj/cL18dbn+we3bj89f//Hf+ocBvP2Bb3j22/78zfPZJDxfnzL98+fXH/3aDyPk0+tnAJenp7e396enlwrmrZTZ2/v7x5fr7XYTpev1Usfvvu9vb29jbOVtOKWSC0YQY4za+J15ECBSFmKcIVa32w2c7h60dg6SkLunb8nXCzdsdZ4nk8SSBGRVQuILkMlJdSSuBA0t0/5aQnaBBSBaGFKMBBbiNqJnRAYcHhmIkIY/txMEIgVkrA4oE2VSRC5DTSQjMUnpSKsegpzpAAAgAElEQVSFbUSA5X3ul3RKUR7roPus6UN34oPztSbUOz4jnyNDc5C+fLxeARxzN0eEVjZNfQPJ8AyRkQWsXgcjeYCJQdM9VuZL/5RE5bA4VsdbOORzx7tq8eP+QD6sQNtyFZF0N5CW2LDINbKW/9H1a23V6vwftacCk2fUzhnCF8j1+szMmXeY10lNe3p6OnX1bkfh2RIpq7ePro+DG6h0Z5B/z598WFP3vdDX6/m8g42KoW3+4H9urFrHLmQn1Da4muLuP4XMMLdZp0ESYXVkbnbRUQs0T6MIYUoRNqvJV7jXml0gtEJnGGQeomMbm2fsttc7rsqXyzXSKlxgpT1FixaZgjpH1jLmPtNjiBLLCtEQQpIQMdMauRbgah6zQl6s1dSS6emGiKfrZvvRhnAZyVImYpIm/CfFmeg5rWX5JTWNOCNZTu50lAz2mLPS3FSFIvfj/TQWnXXR+YGf4gUmVdUKhbVVdQiPDgGqR25lole0FhHNmA9z57LuZGHMG9Pg9dOHlPMDpSnOYx4CZObsSgQzXFM23S7JDqoVqCUO4Bbxy7f3b7/9xW/Yr33z8QOAceFjOiMlwUTXywXAfhwZSI4vaqjIKDXPQ7AgPRC+Ty9kF5+li2xdGz8IsSsh5o6l4E6zYI/IaSuASYo68bjprg6QmbfKsC8ljkhEnaJ0LnvGJkIPyTV0z6qoWj3+EGiQGkLh6/+7cpvoLtTiyr9koSCIbKVmFXp7NwSCgigXNSUKvLBijB5W2ebdZ4mcaZq06u2yVHdUR6TTPaO0frk0S+AQ57+MQMQdZtzLc+7FSX/NtRLm4nhlwuOUo7q79EWJO8ekJQlRp2K5dLwkXiyZlJTb9UK1xyKlUKcgJhEtbndOJyqCEiK6EhCiyWo0WK9O8T4TwGtkyHDV3W1klsb2aWhQzNhv++39/e39oI/PTwBSBoQpFuuFtfVHSwhNRCVV6CM04nK5ZGYcLRNG0hgVTp/HsVcnKCIUi4coo2bQ+75/T7tdn8yZbTwX7+l8zM7/s2G3RFYxbcUr7EEqZVYh80BTzsyKqqjy2ByAc7aMq8bUdU5ZgKA8RERoXZfJ7h7Rm9fMAtNBRSnp7C47G2WZ8YnzzPwSIZYKWOXzkqqWs5Zh7n4chxI/3r/tJ1hRpGOMVfTSI8fkLgBZ8vZqFkQkCcXgQ0wzRG1g4UhZpvvK8IrGTbbYOguNTGA8CB5LOevusThWLERK4kLwJLj96qWoXLftDLOgNvc2U+r56ZqJMLew3tBIVP5wlRQ1i6JkIml+RUTH7SC5btzs9XTrXhbyBMlKyic6dB33J1wmzooi70Hi7YrP+z/tQXWvmVZPwx9snFXDnVPYzFShIALicrn0ckBYhh7HoUMyPRfkoE63sw+pd/vwm4gUtZJBy7WUlpnrP14lVFHuK9xkPrRqhKi4rFWzZrod5h6eteugdY4IIjqU9ZTglg1BIjOWkb4pXDUbIHin8TkTo9v6BDVtnhnh1qAg3HmipbAwM199qdIoOXr5z84lCYGKnU0rd3p72rq7IKr9doXR6DaOKluzk1/xIJ5cOM9Wi7idSYFScNYW+5S/f5k+iBBz1jdfHX6VwpwJpIyRVtdv4A4vrYc8u7VGskggiy/cN7Q2/zOjWCINyK7vJxPl6W+ajCOjcKZVzTfrmBC0wphKZ75x+4wCTn7Gd9AYY7qVoG814UXNINIOIeo7VXgbmpm320Ebd3IqIStkp6T5S5nSjUFEhVR/9dVXAPQ3/gjTp+MX322ig2V/ewfwHHjaxhXjer3O2Tqa5Nyul9f8VBDTt3mrY/95ZuRx+/waX32NH3wN4KNuMzNVZuYRzgTdtLRS++6MEY7wu+b25BudgYgV8ZBWqbJ0jz3I2gmTL/V9RXIQIRzKKiS4uzkzw/D/M/dusbZt2XnW31rrfYy51l57n71PVdmu8q18qQTZjuwEgRQkMCQooBjLSBHJE+biKE4QKJHyEKFIBDBJDBIPvEThIkTgJQglvKAgxBNIUYgEBhHb+Bpf6l7nvi9rzjF6u/DQWh9znmPCExIllSz51Km915pzjN7b5f+/Pzys4Px5vJiGmhJFOunTGjv/dkvTRyDNsiE0deQFu+KIYDAipBWGY5EGt848PEUQ85XMCMibask9oQPXYv1wVB790tEBplw6CLtq4Po+HjZWkV6BgsGg4JazwdICEcUYvqzLq8ub/fH80z/1J3/u//zfAPzP/+Pf/v4f+M7v+r4X7777xWfPHtbM6GEHjbbyZX/jjruHOwCvXz0uy9K7vH79el3X+7sVQBP6+jvvv/32C2n0+uX79/d3aQi6yqQDVKFGx+/ejnICN4rqCAuPdV3y3dJtB2hd10x7mtsJjYI0HRnbeexy+rWk1WVhFmFGBASJTJsPUy1BAWqSifHZacKDOJMUHJPtHFlbezpIsziwXOtRS3Wdz1cMRNTAIu1GZCuRIlaUeiJ8oLGHecTj/ng6LflT9U4+DFBCYz9AOQJoxEZ43cnpdJc86fMY20t7fdlOTz5z198CkOkLbg4EM/E1dkF6k9DhPoCpSaUU3jNc6WZRcPhjg6kvMmOPg5maEDABhOHMPaGAh78vBagRwU3qZj9KgWroxWfNcENEdpr/rzDv+24WoOitpfhrhI8xunTXmI5UNGKKWrVw0NEk1Lbt4DdXN9VrIkDs5llatdaSiZOxGblQ8jHcfbk77ftWHVFFC2ftSlcdR3GXA5x8fGpyAKRjLgXmyrfo4zy1mUcysQuRIDb3DPuaU8gkuDtR5EN73i4Rsa4rp4vNawN5yugjNWJKoh4XdwvkzEEIo8OskHeNcGOozdRVJkbjHBk4H2nB1YyRTwhjjVmpxRFwM4N6O8VhDmcA3JpamDtYlmXJ68Zdk5UIcmZwmTd7MUpuhl/zmISAiHgmeuc2AdMZfHBSpe5v9yPVg5mXfqrCWi1dYE1IEt3qkSjgAgQEPDOAZgDKNYiBJDfQVWdC85lKXS3PceWyb8TsEnJqSDIujbFvI8jNdCCiAXASk67EH+30W+++HFjk7gGALBibrohlbUM1RcEkmU/HdWHnvhTpGGIk8+IGTc1g8gifcW1lmjOOmvdkGFk+lJFS+SvtntyDueXDVvuPKMjFNr0ttx60fOJ95qGRcLK4TV21dAqU3Pxws2tt7Iw0AubM8WO/ArO0ph4p/jVz5jKXeQFiZzQVCeLaoSVyRypWN45rJRChOtszwzVBeT7d2UCa3+j5kTCv4em56EChUqMkbGnI891UymBY7L8Ct93gHslDmCkZRgmp1ep3bykwfpgjqpE5ctDBTEUtyGysis2ZB0gQQzCQRbgIg7rbcJBIh9/uYOZ0KY3nxAy+UJd+ZzbeJM6PO58elrs7sAQ2kAJY2qKgcGfzhuAoYmtnFlDynYiQWTbcF3FL0HdB/ia7AYG1iaruRZNxBnOCEr1YdaaqakQkebnQ4YHFJ2jQUwSKTmRXeS8OFFoUCjDP/wXM7hoEYTazXqPk7IqcmI7tV+avE7EwR1h+hiLcW+PoZzOwhDoANSOAGsEpwhPCQExOaZeTJkJTrOEZJBnH2jrJ6+i97ZeBcPdQ5SMTl5nNvTXJk7DJ4ubEWJYlL1m6jVUi3CZnRwQFMYjkWH3VudemT6ReJYrdlJlX6QdBwyLIQ5CBeEE3LrMyWDDFXOFXweAgYcxwGEC5CUEA6sQ6e+zcP5Hk4e/fdAOOUtQEZzM/hRWV1npMKH0GrwYyM50OcnhrzS0NutJ7x8jgQE+he7Jq3X3LYMgkYFUDzx8b2E+/ZYVXcSAyCx5taZ9gXOUPVrsF0AGetZspuIicz5cUkn3iNCdzEAiRVBV3b8wi5GM/RBMQTrHHsnR31xT8ACK9fikbVqaMghiJMFH+bHYdjfOVt1yRyNnuDnefgS8iYVEjsZLMzDe/2HjgIz6DSKTnXMA9hueGCotIHgQ2M3HnJ1Zy07ihD6RqJu3H1wyaKiPpep1cbz8Mt/ohmT1hpnOTcPhC3T3HgxkEnVTh3rta5H/R5oKC5TqRrfPCEAHmltNjJJcrzDKqlqjRNcYlPaXkkbr440ECYfhw+McijAmEIGb1kQQ+R5gwpdEYdRYj5gKQKG5GrTkZYWbidiN7y6EJMyhB3bM3Bwroc0juBZywyHxwqQrroHLMcQqzi0FzfPXHM9OYUwF02Xex6irdLXcgLCStiVVogrvlVzn2y/nRemsAPvO5z/n2jVePF6ivM0FE37wJOz201c6XHmHjDGA9nbYPPxKmy3YhoienU3a2+7bpOdalffTVr+V65OG7PpcQ3uFuhGCMahpsh5/A5HQ9T+JmNxVVVcwwaYMZSatE2Ja2nbimWFXIqwiLkU9x48GqKD+afyxmogG869g3TcNk5MKQIKKg8Bkg0lqKsnM+NV1vc8CRzrUR+/xpPVHtQpx0qxbhyWD1bEGOEU1C2sOO8Vni08pXyTfRD+ZB7rCILkvFVZoPtxbRm/TT3Zs357y6KIyRRBq1Oew03y8XG9v5Uy8+/Wv/16//vZ/7RQB/9T/7a3/mz/3L3/35H33+8Kk3r18+/9QzAK/ffOSwh4eHD16+6m3tWAA8edL2fT+/PsNcz1uO6pbl/ulDZ2rhelofeusARFIEDcQnoGKllVBVVyOZydmRE4RhQ49EWHcnCmoNEUnvAw1QlOUefHVVIM0RCnI6iKxwgqcsStrcLubhWBCHMmKk+iKvcxDKteeHUMsQNAyZCufuQgRhD7Wox6Py1TwRfuMAPRCzILHNNO8dh4ezRpERDnuIEUJEsIdmanJqqamZ+76fPSrpQsgXwdpe2WW3R7R7ALhfnjSH1SC2z4+dRYiYjNiDbnaxKWsP5jZnDphhI/kj+f1pWquGHiui4/zft52ZWdKWkvtDIyrZvN+Ak6OCzyRNCuRyWCHyD5Uczuf+dgzT4LUL95bVvGsEhSFFNyl4OaikRLRtGxHysmgFkosw8/CgpajKN7vZfPHzEKiwW8SSv0KT0CCmtfWYuWi3c7pcYMWcepQ4+VYP4uGZJ8IJrKXKt0jPIiUBv8YTEUEWAessx7oon9rhlqzEg6Y8u9NsG69Ti6waBbdCTrVJz+VDUptU1MhZnzzub3KC8OT+Phy2D5q6+jF2R0QGj5WICTkrcY9jUnkdJ4FAZPsgqp8hiH2MEdG4RoDZOTAhiJuI9ONy9H0vck24Stnvcgvqvcuy9N4YwOVydvdlafmwpdjktlS77YLy8csv9/hqhLg2AfCekBBkYFp4qCuW030OSSoKusLRkCgJAOTCzI2pCTUgJxGq+uT0dJhe9tcEX+86gAYPsk4mizwO3ZwAWO++QDs++uit336NR/uI13sA9C1v3/U14NS5Uxv7hKnPYFdAqKBCA2ARAl3r2AgI8yHXlHkx5Ulk7pmwZlOs4SX5ZJJ5Ik0FxyGpvln56mR80DWuMkpvuM/KraFG1uYIq/SAFNIeFTh9DLges/j82ICDmRtXAR/sR6GY//MMj4sMIA5xPlRgiBFt6albPuAAqVnQGCJHRhCEqj72m2HNIc6qfzJnbZ3EQUhtHq5MKKJW1LZ5sc1HrjPjZpdux1ymnEFalnZMJPn16LAqA/LGl4nfVgSREWdv5Td6nvqrZekp6A6WRuKgJkSHMzdKqsMEFpFYAEDbhTtBezRFbLmNWB/W+wc93XtI6KUakzChWJhi6b1x7z394EJMMyecUvAMlOw544czRhgQ11JIbfvxjQsxsaSC29yz7tpNwwJCXSSIVPU2nvmo24/Dv/SZCcfPc5+ugB4B1aTMO4HdvabY8yUPr1ufS9YZh+AdVG0Bze/IzDLqtbNgkdTjUiCP7uP3iggh5tbIW85oNLktXJFeKZG/UTN5TsNTh5Ld2YQ8UAQdHJPCk/ceEafTaTIQctFGx+0239xI4Ds1msue659z63C5NlZhqUy0CKnPMPusOKbbOQEw3FgtpUiCTJKGmCm3kkQEukOOLEM3syHMDA76JmRwDJ9JNoVsrTE80b7vRMJMTXpOts2GjmFm9/2UqWOYttL55ZXxeIwx3BJR16QFannfljXnUrnaPcxXEZE76utDTzJ7b7JxZFBnfZllXRzxi6Doi6QHLzINNH/acLhVphr4pg83YUluCgAdFw9Io8tlW9paABUWTZt6UDj8gCBmBRSRCgW43HKng9zz2k/G7IyHpIlpSER+RHAookKGk1iUTWBpLycoJuHrc1Dhk+pKJEJMN8kNYQjzkbiJVtOByoDPUFtMbJoZmKX1dgxEKh+Uqh1ti8yxRYsZTnGYRFgawT1SH1a/7K4jJ+KB0FANLVJDowhiTkp5neMWnmCxDLI+AuEZ0qjPJNp8hWCmFhDpzFwHStAivb5pu8mIT5XZGGCaKQzIK4SrKmzUIt8f5hzVM81k4hRfAezFhsOBHqjsQ/hhkurUhXuXfrFzsrMzGTuzJYmFM7wG8PBhCvO2LsxlUVE3MncrCX1Yfci5Icwnc1lLYLzrHhq997u7O6vHOSNenALk5oS55PcxhoEWqXKzipUR3iEPd48fvXK9nO565RS6S+tH4ld+NZvacn+3rouG7jk+aDzGcEcHv371+DLeAfDw1ov+9ETMO5ikRmDpAiBpkCYsnu8qAETvaz5jHDMlHoIIR6Jfrgtnzw9cWp4wACgETuYl7KQ5PMqtF8FbRbLX0pilExGoMdVECem2FWRrmmW3OycCxQ0F/U9ZZmZ2agDGcbuaTowxHaG2N3Ktg0F1rCfE3dTqgJDOIt10m5Vf/S1RCroAkbRWMHg1AgxBZp2tpZOzDOIeNQ7Iq8taY9Xx9ovPfPTRh09PD3/sn/+jAN68fPMzf/6/UHv1x37yJ/bdt0v2pQym82Ysi7Qnr18rgMfX24sXb53u2uX8+lNvP3v56gxgRH/69O2vfvVLy4oXz59/9PI9AHfr8uTJk8vjOe/fA0UZHgZPgiwdLV06pwGANCKZf53F3Vlyl4ipBkgLoHug4n2vOsxaf8GvBqLOknLKcNXKQOFM3SRI8HQjzshkCr7Ne7NwIWbiqiKkkghAIGHTsNBDjSyUnIeUROzJgXKXaQGpX5GJLXyRZoin90/SiNFA47JBB693HgHSVJo17tSaujnJ2Ph8VgD+qP2E52+1J/c6zh8lxFH4+cJ3LqLRfE7lwrpIH0Uhy5+gnnB3d4y+njDXX0dYNQcY2LZROXAeRBSGgKV8TEQGnEk4k+2nbTBIuZoTysMtdTSqnqDNkjOmtm2mxMohz3SIyNI7N9lMUy3ShLk1di7abmmh2cyLIhvXdC1ijvAwc92HhSxSGcU+99xOmdFDwZnSle9ilkm9S4R52OlOzGBDKwggFTrhZlE593N1dvNGJ602E3XT2SR8jNmoaIyZVlgQEqSFIvrd/TDL/YQQc8t5B6RzXiskzCyZj3M0P8PM3YLAIsT1bxYdiauxtIhjBJPTu1yrcN0LjCB3G26NeFaidUlyeZHzoUVjiYZQgxfvg4moUaZVuYY0OhI3JxUPZmq61SiZGMICMr32AwRmyDUyoSwkkZZKxExPcqUIni+Rhh000ORSJTdlJhoayEMjI8mLyR0eplz5ZrhiIMngAaa4XetEgreRCRzHgOkT5F0AFvw6aEd3uVs4Wioa1DCM43HfmNo9TiuAdx/xS1/evrLFl97o1x5P773+8LxvOQ/6/s89F+cPX19OEr24LflXF0tunpQCCmaAM27HDwqJlRpabCpPZ6VUv1flSmYGPceEjHpGvMvSjwIgzaPhPsZwg/SFmshUvB/YtdaYhxSG+hrNBubWpQNw3VJlipyBzSCf8GitwWBhlWXmmY0Yjdph5c4q7ICm997ShEVOlCZPgHkisQUltmcEar/N0ng6kjR5J/X/5nMS7h5Wu2gWNvN8MluvrWGGgxBgbjah2iVDz4yiQ5YPZsm8xxRg0kw1j2DLPRwzW01yJZeWZKVLPbw/mRJATY7pcAadwMPnmqBG/dm8eJxOd2PTAp0KVc3vESkF4nTvahAt0qIxAF8W+Oni2HwL7khk1frEecmxBLfFcttEJsEBQpOOxpyIdgg7pWxRrokYGq5zqMNzQqeB5p7ky+vElomZZCKKosKCJbHZmgYPcJOerr3f2Y0mGiwsmAVTHu+Auufeh+YIydWKBnKkOoh8jMLLQagIdHfva4s6IaNufIaZ6lCTnmOkjLMQzAUNRbH5EEkgKbHtMaFY747kB5qFi+puViMa+Th0k5nzKXW/onMQMI2IWJYlyp5zpFtkynJMQVb5N2nUt5P9j4hEpIxyFjnkYA4OOla2lm5/UPLUZ8vEa2MODS3PVE2UAIIhGl3Xz6j2BGamo1IslnXhtgZRZgS4ffNZVMoOgCN6t1Uql1BuhGrpPI2U9Yv1Zd/1qjVCIa93HceQsnE7+Lc48JA6VyRkuHHMZgt64DNuplPMxLdzkIpG/5j3T2zye+bU7Yr6u50W347NIsLHaCmcDjcbiywZvBKV2+dJC4sgd8VMPGGWPAUnN2uO2KWlpfZIdwOKQGtmfCVNJOe52B832cWDuUWw6e6ONj0La18QQqmtykarskV5HwNcB35EjLHl6iylGEes7xwYERftGGYmwgz6ZObQnLkfbfx1Ky4EtKyBiChIwu1o+tJYScx9qqoOTCkJX877ut7lR5JUYdUhdGq9jd1wlVrQzC7hcBsx8u60mXV/zCYpaU5RO/fDJ+buGt4WmW3LNRfawtNaJpUkUplxxFeg+vRSUSKxieosMBtJv3NzVZ1/AlNQmLdMnqTaJFgg03BYSLc9ZbTEbBGa8a159bauuzFx4qAPbReRHMXu7abxSP1wLy8HsTAxsaftc1q8EpKawrJY15WzDdZt+fSLfrrbYnz4jffeWu4APLlb9sezbpdU7i33TwA8jjOdTheYtOXl662tDYD6tj7cM2QMveOWaSxv3nn/hOfSHlZhIzbybYKsK24qSII1185mEJhFY4Aor3+NCKey6KMY1xpGETIdHynnS3kZgvM/LEdkcmnKDAPgI9YruS2g1mSxmI9BRGrPWZA+ZJCPMRBc/tjrye8RpGNkH5/Hjw7Lv+8TTPvrjANT2gBLftAt1j7A5hARy8RwphqjIANiI6NOp6TQ75YVEWPbdrO+3F//IiZE+JQkUND5sj17eOvVBx88PDzQmfSiAP74T/5x4vhL/+7f+LW//8V/8V/5F5YnDODtz3zGyD56+fLF29+xtieIDmD5zJNxOf/Nv/HXf+8P/+B4jHfefRfA6fm3fv0bX/yRH/6h1uNLX/z1p88eADw8uXv//XdPS8bSxbw7Ks0hIoQ5YaEzjzeIqFfsis/plc6476vjjLn4O0HTB5fRuRS9twjy0CMcfg6FPTxSdSwQolK4k3MO2pZ+4uwd031bmbhMFp5mdCJmkozjUQ+4pUNi7guzCicg6WyaJxLM3cIkPbZZVwmD4EQM3YVYU0ZLBOfe72OHkLAgfQjD3GHKYUxnxaYCIAYLU1sv3FzaWBAAXp4H9efEnXlluc8iWBNV6yBiEjpyZ4gJCFPvDLKrXpTAoIx2S3YMIoxrouMI5GVkht47UZovyQ+Liqu7t3VhEGHW6HHNTWCqWKW5qIw8oetecMBg0xedHnJugnDyaMTEkgqN3HwdlxAhJOcHcAoPchGmRn7gjmaiaWutYn2J+LhTZ8JCvjLF01ELtSMTJL/ojHLvc1tYYd/ZVEdGfubiT4hgc2lnQeEULFkK85HG6sGI4Lqgi7rauPXmrnCQ1Ng6GKX39OjSrjYKQlDGDc3o7yZhPkwbiyPcLG5ITLU5MFszHYBkjJEj8hReYZYlwXWNVjnHwRTSxOlK6cu2LcLhJNLDLXlyjgBzaxzAvm855mkMJja18xjuzj3JGo2Zm3SWa2joXPI7J5GqHbOnWvvnDTsfWsfMAPYihoGYAxWPfNyMWWYQkdkgmqnzsIQviUhobngOiRMVBrEi4DPWMRVYHhHlfOl4rXswndald85wLpcnsdxt0S5dXpp8/WUA+KWvffj3vvTB1y++LQ/Mp8Xbb7/7EYDT6Ssvnj39zreEYnHbSj4WOUdK1hzc+YjDttg4wCRr7znUSORW5BZDNYcd5EkOS71DofeL8phEc6KQmywkzJinXkNM6ogFTGK4LocPPuJBDC2FkefJeZWe1/d4o9o4GEy/M+LhEMAfZpbU4R25TGZ+BC8GoBGeMki63qpUvnnj+odorRFTRgv5bBZrH2bJCaKbwBMcz9isoUJksiptBlAjbiquG+tEcAb13GTq8U3wot+CqKovvbpmkPFCKaw7VnBTZOCSY9Z6QWC5qy0iNE/CoKrnKJWZa1EcJEGe6XMAen5QstBqoBZjBQUn47OvDoaBKJhbQWpSeQ1waz67vPzpGkVrnCo0r9TIUkUUFywm+SssEwA+kehxiMRryTpGUpAckQrtTyAgy9J488zMgNIazZuHmUnjlNcdnz/BGzFNitPU3iK5wslBwXwge+9mNkNfI3Vq8PCAO9xKntkYAbIgAQkiA1V207ACbkGYpq0J4IzdmLCmuJFM2hVqOZsagAhCoENzkTPrfd+JI6mCn/hwbv4vhEi454D35o+ljGW4qTPtSAcDEMbH7iMykrLseBVLWimyoeaF5uX0anPLUVDMMpWn0+pYF6VBoTGcCAyObz7I6McnTC0Bk0nuXJae5Ap3LfOYODfq0qISj2R+zdc3/OgVRVqUEzB70WMAUXQMZqLKqsjR1DBTw5HYQrPbRJM+jyej+j4C5IfpI10hRJSrM6l7PYiYhDPwdS49Ykasx63IZ5iq7uvaCZSpVz4id8GmEZMoUzKVyOZp4ZjmW1Aw3Met8srCLLS1JmCzUWNO4hxxV95yMsA6s3FrrbVFY1hEmm+vr73fbIwDHu6qWb23KsWCAwEX7q21mPNgBvO1njkScso1s+97zg5TWoL5NCf8MpU4Oa/pfSXmPKVz+VcKdC/ezG4AACAASURBVLgVhIYODbOq8lSd6eXinrKUOI6/Ocn+mOB2uuwKtpRSNGkCTmQZRSC/AmGpPOA4mB0JxwoYMr05rkcDRaQMh2KSsYPgWlJDRu1SSARMrle3FOZMigPMoTWh81kyhpktDcy1jFYQpVTGvWJ608TYFx9jV1VzaUvNrfaNWXLvRFznEUHCo8kyxth9SnabcBMLHUMjRFKLBGL2CPewWZnDw4krysmHDo+7rGzu77DveH7Cy/vHD95zuwAY8ICFj3tZh+pdRn6ui7cWEnG3Buvdi2f51ZzWZ7T7m6+/G0H5HLx59wMDnq3r6eG0eSBC/DAQytiVG12BnabS2dWi93wW8vksne7N9mzyq4pG4tP7g0hnVlLiY4qXnMjJfUK+qpA1D1MHsUgkoRPxMSyuTZ2kqhJkcm2O3Du4hRtav+ZNunvrEpYuO7qt7WZHdBgWOX/gJMFV2RRsZq0TSvI2lYQEBFvdHzeWyzRtEgVwGZcy0lPAPSErWfBx0JP7pwjSYa8+fClLT2WZDf1TP/Wvf8/v+qG/9B/+7LvvXv6NP/vTAO7u7oLNlC+X+698/fWXvvh1AH/nb//d/+G/+1vPn57+yf/0x/7z/+SvvPPBOwD+9J/7N//af/lXfvOf+O0f+8P/zIvn37aPNwDee/eju/sHCkeO6cqFAJFUtiZvtaGW3JQ5wSKts+QoxM0wgaDBkbsS27337pNxUGEGXPRO5hZB5NVt5qYzIpD2/LoCSERMIcRyAwrJWjEV9xPYJMQFh07/QJ6J2UrcikZw0CsjJBpLsBTYCNRBEd6y/k20fu/rPkaYuPPCTwCIRedTZ951g3DwyBXSCDLQHqbhmy8sbwNAnOCXGO+Gv2lxagsB2EcMlzEa+l1rLXgBYMbmA9EkA/OGX9NniHeHp7fUJuGFr4VjXispNXC3lBHkQ6thOkpXcCXzMrX8S+vQn5ufJhn8nENnL/p6cBKs4xp9RyGqGhQWHkTL2iqgQd3VmXmmiyIbUebUD/iVb5Jwq4qQ6JtL7ti53K4hIrl6UjWiGUhfQR4pKbeIOJ/3ygI4kOn17QcRElUAblloJsmoVHU2soCbK5/KOcqDkKky6Eo6AG9MIW3ks56dLcFien+npDRqBFOOUI8Z3ZrIUbPw6NwBcO8ROoYxJ2ywXPdzeZ03sffKcubhxlH7w2MsiJKbUi7XM5UwMnbb6eB/p92YgDA/LW0MrX+ZEIhhGiQQLAnmQLjrNK625J1L8BgGcBD5hC8QEYQEJCLhyscMtL5sD9Oj18WN8eH4FRoRUGGEETznWF5s+gwYy3/qoACFE7X03h8blNyO5SJj2Ayn9hw35Fea64d4uPPLtkUs50t73ABA5e7MeGfDV97g177x3q9/7T0A778ZCiZasV/E91jX5UkH8MGb7Rd+5dfk89/57c/vjXjPsDxBPT6EcCq9aBa8ljIGnhl/1IiJEUGera232qoUJoSYeOzjqjPnWv+XwrT3bbu0Qy989X9FX9axWwBj9qI8Sz53F5LbljVXWxFQTfUZeWYpUhDNM5kYBLU9KeyH7DJ3VcQxtsHtkEaSZzOvfvFLblDm4rJiOOYimiezlw4sbKGFqVTJ5aK5TQPl0nGkLJ2Iek/uY3mgVpkEmPzoirebIV/lDqhNzXS3eFA6TFMKZ2ZhWUzn9znNO0EHOuFQrAghvFJwctzpjAhvDAnvjJCWA1O1Cm5nJqFAl6KTgxoxyAKe68xN98Q3l3/A86sRWk5BoG5wj5rYCge1DHvOEKispngqVKRFhKdRKMxhbEFEDcj56shUZodH9OrkkQyVYDo0ttMEUGMRdzRaZqBV7nt6RGiUa0NuQ6yuLWj+LkQBnclBHm5maNVfVxomyCOYxafQ6VBdH3z3229h2y/unsqpKj5ZGMFC69KPvrWxEFHoiAhunCdqChzSphRhN4kZtfqPyFl8daMs2PddzQiSUx6piX8B+2rZbxm1Ub3Gvu/teIw56uWZfExAIkKEWd2i1Cpdmmb5Qbmxq5zODHxVH5TK6klrOhaoqSUpx26a8TFzI6tjQrKNaM6emNmpDvAmPS/Zfd9JON9dAt2mzH6zDDj2TefOw0WQwcJZFuz7OYcRIrUXsQgbqqoNi4AOg+gYw8JZ2lFVhDuVEKDnqNZSlkmU9tUwPwCdRTIT0XARyezAw3Ptak4+d0SW7O9k+OV3tl82M1uW1ltDj+M0V1WPiodkrnUQXxPUnXvlnooIzFX96ZM73bW6ZdbemvSm+1DjmKD1fObK8hA1IvGIKhrdbWgWl+qmqo2Fqe2qBa+GBBNFlNpHs4ntqtqogdxMAyCuwJ6EOeULNtdKZIYIvXtyb4FwuxktM0HcMF0nJhQgJo9yL5ZjnCQ5XpmNNkEkYwyPTyTSZ6kaQp5SqNxrSUbYcN58JazKWrOMPEL5+27b6K0jLO0J0/lS3KDjek5HgLqFjWJSUABYmLlJSs6PYXkCAg8l+ZX5z8ytRvt0bADKY8Uict6HUDmwLDwsEu01gQ5Jq62ApTK4JBzXtn5IPwqMLBmSk/jMok+APOA+PII41qWQ7PmnQqhBai6+X2AGTgTv9PUDppEyKIdJa5hxHkcMde4Epihu+ryIZn2+bttw+LquA6TbOHulNQ/G3d3d29/9nf3u3h8fATQNcTTH6/c+0HM87juA5y9eaOe7b/sUnt2/xY5sSM5nKOGDN/39fnl90cdLRkE/vv/Rs09/BvdCOoLLVxVJQrNwloRmVTJOdIpNqOm+p5Gti4RTkuGPhUtfeszpu0/1BEciFt3D1AzmgZRt538YTKYl6xCh1rpwEQpyQQ3yuj8jbGJ0KUJYmFoZKmjKoTXCg5sIN3eXHIrtQ7iZD2Iy88pE9NzO1GWdwktqAli4lZEsn0MnS31rmmbcCuWbe0pz9f1Ea9nu4BreiLi3tXdLGQt5ys8jbC7hE6luw/Xh4aH3/rhdnpyeAHhzfvzw/Zf/+O//g3/5Z77lf/m7/9Oz9VsB/MV/69/7A3/on7p/8vRn/4M/+4u/8CY/23/oC5/+Pb/7H/78d3+Hvul/5J/7ya+++xUAlw9dX+NP/qv/1R/+sb/1l3/2L7z9qbcAvNx3pkaSMBk7IsUjxB1qYRHM3Od6YWxqPkYLZs53IWflIg0+qLUpahuqHuphSBv5HBkHB/Z9Zy6Ic+GyEl/A5GWmR2aMBEeqrNNJdxlblZwRZHQEPwkocZ0jIymEblDt3BeIUwrCKynGAQoI27WzYCYJYpjXl2gIWVyjt6WL3K0nAOfXr8L1su1CzczVNLXEbb1rKwfCNpL2AH8OAHpyvBb5QGSQa+pKnj7h82423MfdchKhBwDu3WOpZQxDaSaXcacgztA23+dSjpKLMVwZ3k+n1EPV1cMtQ6gS3LgsSw24qUIm6jPH4RWYq1FCLxMcmx1BG8TM1BizUq+Zb29LXy3ivF2EAkA/dSHW2FOGnBWqq3u6hpjzZz4SxDLqqLM4NVRl5kzs4a7We88UHvXRW1NVMLW2ZDWvqkHUpblan5ypo1Py2ZfM9QOZu7kzIqYA01GepknYmQJ+QG0IQajibxmgulLE1QQEakeLfrONrBQVsDcWVFzmFCHu1k9rJcjmwsYtAWfDLPk1UqgoMRu5HCKP3JSKdGkSYLXhkbcoWmtwC7rm1JQUyOK0LNyJnMyuO2phJhEHkveSF+E29l136Wvva9UtbkTUluWu30fQvo3MR5B0IhNuqF+RIIlwa33NenK/nIloXXvW98tyckw+cSAyziG902lgEZD0RrL7PtnVcaWZcNRdIyluCJh5OllqBJUPVQCNhYvJAZZGES0szDSHnBwyhj6qLV1oXR8dAN7b8asf4P/4ja9+9aM3r922nPv0E5j7sE+xfuuz/oXPf/YHftdTAC/fw5d+5Vfef/nqs2/fC61IcEAl/gYHPMac0QgxGjWCwrzw8D6UJGfBwunpTAVEraY9wqPY6l0aN9KAmpn5tLFERPQuDDEb+cGOfTcfCyh9uPkq5aiKrBID1+XEn+hTiiaRZlXKFC8uFd9VRzNS8Ag5mCnhocPD7fXjY2ZndO7CDJEuPMzdLaVDKfTIUijtOVn7b/sm3KULE098UlCEmSOCgjNTnFI/V4o69gOcbE5NTv0EYVXzbQdgEqqDrNgfteimQi3My7pa6yPOjILSWxERMUzNch8cM37O3VMw6O6ulQDSpbW1m7t7TngnRiQ/PnUSmcoUqhhVBDGfz+fsgzzxwAwbajZyGanD29J77xSkqpFCM6CRjJxwMY61CnFLeCicUCdqqJs5UVRLX/t887EbwUWIW3Hc8xNQVTe3j00hhZkuY6faU0OyhprYiMxJcaJ1XZl5qFeQSk+tRMZUhlfAxfwQEj3DpKOmmAkh9kzaMZ80mZSH0gHLmCFQNg03iAnXYxEzE+Igxo2WJ8eCNnaz6hll4WTN5sOw9PXG6MBwWARZkKSYI/0BEbDhZSAWQkNLZJ6pyfxosvJkYtWYA46RMX8itPRlP1/GRHe1eUlZaWvgZh7oxMM0wlo73WQ+glla6+lwCaSaI7GjwdRLrih80OvGsCMlk9I4nOAsnqVXhOaGcAKbatkg3IhBofn6EC+yUBMN1bGnPP//G2fJ/4N8/f/tX//pf9B/897f+Yl935Prlw9GJoy21ogkM+GJChWRXR8R6cV7X32USeyIr5elbzpyd/304Zmqns/n1hodW9DKLqWltWO3GWGGsPxKWsvxGHkZ3c2sM/HtcMhrGyITlFKssvQQctUlqr5rrOsdM8zKstVaA3yMQRQOO0LvqpjLTeBIRbpHgJswyIPk6MMzBi/AQlmQoFqi0HBmZucJO5TWGoTNK13jFttZSQQTAZVQj/rnUpFvzDyGHfM28DU7VlXvT8sY+427IREeuFwueQ6aGUUNfd0V8FQI588TEe5KOPDppUPLIR/VWDpL2yYi2/lxzWjuI4uXoxzdwLIs+74T1duLq6sICy/7rshgpzz3F8lDfF0WZs5qPiJiJMA5bx27CoyjkIE592JmHSPCKNCXxiJDt3wu1lPPY7RwthmOMlOXPOoHc3fy6NJ6a+SRydjUc5vHAPYxbGJl13UlkgIokhR+bzrlZrR5LRsNuVggIqiP/J8z865D3Vtrdclp0HB2FuncF59zIvN6TrJvlxJmJO8gIkK8ttYixEwaShwHLTkT8TglH5CjvgwOR9jYeR+nwNpqHYR94Ly9+tLXHt/56AmVE3598Uw+9zY++/z91x/cMQDcrSe88+H7v/EVeTW6cpGqltO2iD978uIL3xVP1jdjk1Obfm3vrdmmh95V1VMKrqpClDETQryPLROwImzL87FJriY6d4CTQ9lbyym7qlpY5sbNMI8gcOw4oMXMnNpCC0SETL7awUjGDGqlwJP1pKqaZjQUQigI+6atLfBIB1zOpHqX09LHGG7zOacYYxtuzCDhtJ333rPaY2426jvosmTYeDGUhVJrkJA85kYkh408kd3TSae5J0lEHwm7Ky9V8l62ben9crmssq7resRFIeKipiJv9svl8vrF288A/Dd/86//8A//4C//2q9+8ctf+n2/9x/9zu/+HgCf//z3vvXwbDtfXr98Cff7+3sAX/nal439f//5n/vz/85/9KN/4Hv+4r//bwPY9YO7e14XVTu7DWbmqvkkqYIP9/dDNx+eFUyTrjaSIzhsz9lobssNZGZ5gLfWz1smQBBxpHigcfnjWuOhGxEtS8+Cbd/3QzHrY8/Ho7yBsjji5ZvXE+5LzHLrdcqnpIWEISOrymFqxoy2MpFx55QkDNXcbeQlaHWmeWsLBVQdHjxXWALJq7CxZNQuhffG7k7cgpiwJhRwd8Pio53f7KdXH33+2f0PAHj9kgPvv3jx602+2sM5OoBh98PWQBt2v+lbGp8GQPIdRs+d2+bRTxHY+lIEisdX2ttKAnWbPghK6EMaNitJTkeXtvRuu6lqKk5bW4LEHO5Qr9/VkAnWV+RKRdx16Sw5pBtqxdvnUlGTR/6NAJblFBGqe0Tke516VyFuqHiCy+UyndJLwfODVXU99bwc98vGzF3aZRuZOD75Z3Ew6stxtu0kTBCnUiMe776EZ92ZuMRsv5mh+zCz0+mUOOcql0OZWuZejzEkzyILBB0ZwJsOd2ttJlUAlEO6ZIYyP14e890/nU6tcZ4zrbV8PFI1DfCyLLC52Jyk8NsC71AUVgqllatIuFPLGdNg+IFvOCry5HIdy4+kg1ET5+R96L5fujQKI5K11+VOTimQzB9DpjF702Hu1ISIkmOy9EZE+36Zqmkub6/F/f19BGZyDYjCXImot8W99lWNQGxJKMjw5lmPNarLyyeSE86SYc98E9KU9D4f6WC0Vs6XlB4bt6aazVPtOQWT7uyxrolfrR3nZddhtdzamffWlzvsGx53/PKXvwHgl999/MV38e4bf7re6eX1ckcALuTr889836ef/7778cPfvuxq1AXAOfAbv/HuV3/1l/+xH/k9n3txX3KopYWhw1ca4tuwALD3p9KYbbhtEZEWld5WAGPYpqOzDPO0VgVT5W6SRATbVB1yBJPDdtOJGHQfup56771q1ClfVdXLZb+/v2+yALCxuYaIJCApr8diTYAsAiwIrgAOii6Rj6iOCiwU6dXRmanNR1fq1A1YhPcuNSrx4MiIPZbechg9xlAPEQEzhR2Q5jFURHpvl8ulyu/QpXV1E5Flhg9s54uqLssiVLbrOa9sbT29fvMofT3metLI3TGjNI8UXnMXaWW+q5tCbsDYV11KFc8GJ/Qy2GHfzjBPf5arxdzeMbWKKp/4NBI2RKieihfZjs5omAZlEFgvolkuTc1g1mdz9PpyIUhrbe0SETltJKB3gZWFQeu2YuK08BNTDe6HuixLgPddmyxENPYLgLX18N1cRYgbHdPttfVsQ5Z+qlpojMobrFDwj+WmJWHakVACnzprmayAilMw9+SxHZNKT5C6TiVv0Q4K7JRt/+XxnPXk0tfT6b50jmOL4yFn5iYVhHbjKjIfYzcPPdxDNIHDh+ljWRYLv+x7rrXqq1HLPPI6nY6VMLmZZZkxxmhTmp1bbvIgxJK3VUJqfbhBXWq7RpF93xgbES1rv+IaRFprGq5uKchV1d6XPOhaW0pbgEQ4ZefbciClumuMFIup6sP6NLsxVU1OYhpRbWglAwKulkdfztQy6YaZ37x5dVrW7CUv25mZ17Vv23ZMxGZKaVgkYmL/8e/9C//AKUT8x/+/pKj0dRURUtvMrHXp3OYggJjhcg0ijohdgyJa6x8z2kVlqkfFSEBQvqCcfbBTjnxaa9QSSpDGFK1NhAhTKtyhpTgiIlqktcYRVjsLz0EdiRB5+dW7NAeZ+T50yNVD2Hvn1tx9DI+w1KKlV0VELPSgxh4mvWTqrssdAJ50TGahCLfQfZ8DbwhThB/2igTX51lGVqLV6rFJiNz8JiB8Nq4xbyMpOG3kn5maFwBqO1PT0AwlTeJ/k4W5idC2bTzhJhGh6vkzLP1UydgicHYzUB4xbTI+ywxHJIBPI4anTLF3ADKlJdTaQhDdR2NCrRcs6X0MDroSOtMs4u6R/qPC0ak5hzlBqSJMcWNHTHbrEfmZPToiNNXQiTxySuooHVrEdV3d3cZuCabLwp3coh3I24OM4DXbuMavNBFQUAB69WcKhcbIEzLggfwSsG1b7ysAkut7F0wMztSYmwTQ6VaIiLBU0439UsEJzK57+qcbc1qgAVfdzWdA5vxCM66rLKGJKw6v1agdPgi2MHJKMWWulw9wTmasZgGR8EVqvbFguorCduok65Mn+i37ZewvNwCXlx/eN3o43716T+XhVPIH0/Pj4+Xy+Iza/ek0HgeAV49njYX8zofrsKujysFE5UE43LmJS/Mgp9a7Z2od6RTspcUsYS7kMHIiCbgnEgxaEhtH4dALjUwZH0zUhZKQdcB9S+QSk3dDwhQhtwpSIXZ1VyeK6R+csuFGpdbhaZlblhzHt8a7DlxtYMTTRhRT6abhCLT6AEqGYxZBzgk2G+ht+t4j7aB2m9xukVVL1uRUBlEzVXUEm+WmTl3dMdQRI5jIy9ZHQUAI89PT/Sq8YgHwp/7En37/G1/rvv74H/rxT3/+e+LxEcCHH7782odf7rwwGjnpIwB89u3vuIzLT/yzf+Th4dm/9md+5tu+/a8C+Jd+6o/KYrueT0u0JsM0Ect9vaMml8tlsxEz6NU8mDxHPsfh5zNiPZWrVTVGKV+J03oT8w2LIAtE0kyqYnOS1viwkBRmLzBjlemImKAkz8HgVORwCDUC2XBYJp6XUgvBHrsOYzHnOk88lNGjPLnIgmsMNxupzJFFctg3xjAfIp1B+36xHLt0IYpdN8gAlkbdI42vRuYghzl5lAYkGtDUmSXdl5d8w5+c3EHn7ey257Zz3xY5NdM7WRbisIhsmFXdoy28XM6PfV2yY3eC+jbcIkIqdjGt0HTMxKtYSXtChAXCkVkhkWVmMvacUJGo8N12NtTQueHIdw4icJCTLPmGZvIiJGvhcgFlgrzuO+dKnmpiKwRiImmO7IvqW3aUK7i18kVX8ClRxoumIoDmnur2kTtSJqky741mm6Huq4j0dqwls+zri3TIbpp1vLl7KAUDjKh/BxSd2QWFUcqEHUqqEjnQGF26k00Qe30+ZjFj0VGmkBxK3hj08ko6qovKhcl+IEAZ/QKAnCEWFjAi5NbarcZGZiYhLRvLYEOE5QVSBHNiob4wk5nbqF82DaiLLEvrWT1nzSCTPY8ZGAVgH3qAww/OQuviPlQ1oiJ15x54zU6GpFyWQcYkaRGJCNeDnlYTnNTUZRc93EDcmkSE7aXg6I2v+SCzyLJjgQT2MMSMkQ94am893H07V+xxgHY1kKyn0+vzBcBXvvH+pT3b5fT1Dz74pd/87Q+3C4B3tvbm/ruXpw92/gB2vgsC8K2fevutz734ke/B79aF3ry6X5c3LgDef4OvvNR3HvELv/XlFw/f92S53i7mgHBjyQU1STKEmsU4Zjq5pBke7m7MrQsdqnj3HEqKcI6SM2iXSFh4kSU1IBHRTks+/oeuNu+OzErbx6jpW19k4X3fc+XO3PIqzNRaBCKMmIpIGoOi7ADMfHiep5AZ7iilWwQl5jFSbukAMlGnE/LAtnBEugActVdzd+MKvLGeED0zJsqDuvOJKNhdiF3LAJUXuqUoIeK0dt1tqrd07ScW2dTySl3aXaNw033fXbfqFYPD3WJg/kXHL5W2yJtw0yTiIR3P6pZS5d7FGBGWvhiaf4iqSm8i/eBM5TtFIDeg1XWXsQuNJQj6sbCFzLNFBEmUg2ltq7pTOj2jytcmBIgh1E3piNplapNHq56vlUa6vIhFJMfbU+gU4PC0vzLYU5KQ3kQKJJQzteFOCPXWGJQUGFw/OieLau5SMXIwE7liWHC+XAAnQe+dpBeNK0BEw0qCLbPrjADnM2HG+WlzJ07yvZuFm6UZxGy4OxRpnTjiJHMmSBI+yjiQCCcLvVvXMUpxc9k3dTcz6a0ta06HSUpSIbPDneMzuDiVJUasvNjhltpwLHTkhGYV6tLEN79qkfwgiaAR61y+mvsYQ6uYqWCHCKfGAjmSd8pY555ahLwEc1KMAMhFJOHua1ulsQSrqsE7t6y49v2SuA5iIVQskSHMgzmWBPNOrUcKpUnyib1xVIAIzhDhbz4Gx+ObS1+ktZ7iPZq1nakKt8QwJg4r24lwN/fltAZ5VvPBFTDzMYqnsKrmsDmVcj7mAVGsSzc/BAvCjPO2e/ppSwma55YbXHWPlHVE7EMZsnI7jHaXfUtXMAXPZjZVFVjW0+Wym5lIRVqgAuUpzVBHxGnJKQ038Y1ltUXmFoV5nSPLwfY/LFK1sJKK7TgyX+ga0+dTfsnTe465jIcQVxpxSzHsFJFaBEKSKTUDdJkRYWbDdTTmpMofgl4SIaK5t8ncaQdFxaFnyhQ3Is4P8JgZpDNVNZcYlNfkpFuEbntLZX6eY+DCBc04i/JCM5sNc8/bL5PPow4HLml4RsOAGvfpeYmrFpKzvqk/1hB+pIQcovwZKkxE5hnHUDpDinAt6FCuZtwOhFJqSo8g2AwucZr7/N5b6mFFRIiM7QiVTDVHjm9uXc3TojkJD5QQG3cPs6iAUk93f8rag6f2m4DgqOJ3ovtZuGVKvJtPNFU+HjnFEFSUjBOO8uITZK/bvK2qS5iDjhxmUYzSbzaWZaG75flnv+Xvf+3nk5mzqH703vv3d99y1/q47AB0e7y8eYyhbqR20XzSGkP47v6eZ+brtFBlNLK3JjCkBGOaNyPDvnLcCQQLmOBhHrUOSgIXnIQ60ZW2nY/llLPOp+7gLMzbZ9p3ryuFCSO4ivRwpYHS0BHu4BwwOfk1ayk/XddxiPS2bd/DRfIi9ymVzDif8CnMb61lhFCXBVLloIAMYaH5cLl70mpTdZXP1XGdAEgkNQuEOvuhSLfwwcIikh/XKkLSWltK5XEIsjzIQkh2Gw/3T8Z2BnD54MOH9e4L3/f9IPryL/9KW3rugVfpROzD3MAVprDE7u9//d1/+kf/4J/4qf/1v/5v/3sAP/hD3/uP/P4feuutta0QMt8zRAVp1DezUG9MVUFMoVoxj4qOFhGhbkW6SdAbWyAIEhNQeUya8qBsrTlVgmPMYiXVqjX6qW0857zsju8AXLbByf5wd5tcWApItkO55SsdLBFgZLBACshnuj1fraUzszmPhxwiDp77AA7KRrW1lhM2dSUPWcQRDgc5TYSiO9IKxxLmj3MeG2aO1okERfFs5GR+Jo7TA/kGAI8v/fG8yenbe3uuTuCWhdHu3vsCkb6chCUPr+EGlrVxEUATgMeRh39GhVcwSrhq8rJu0iUIKBtQDfWrHA+PiR4/VAPJQE6oa0V9A6p7zlCupL1cvBMHUf4hlRPGicIJIraqcaU4/AwCqdswTV90XVJSPQAAIABJREFUFPWSCy8/z+Tpkw/LK7dSBjkmAJvC+TAfuidZ4EiCm2dkqyijTJ+VlqKS/OtqlAymzp5DgwhUa00MUDg7Zl6EHBiRQ4h+rL9mNEEcqWEiEjAPHa5CUr5IKiO6UEdGm9OsHxx51yxrRzo5kRwTMjMGlWZzL+xXIOBHfVRNLxG3xIcCXmmEFARu4nqlAt1+bnRgs3KZIQx41hit9YW7alrepxMkwESG2Pe9914nBCyJy0Qc4TEDibMFJCJu5BGjioTiu9BNdmzSjoLT+Fy5qvxxktGxF8ntMU8oTcaZiUgDOzs34YUeHx3AdrGf/63f+Kg9fCPwm68g/BYAOj1tcf/B19/9wnc9fO9nv3BHrwFsl8vrb3xNH74tXmBvrG39wADgFz/EL7wT235aP9ypL4wLgAVthyv4DHYCJ2NL93DxipGvt88kLRuJRW9m5iiLd1v6kU+UH7iqW4V8fCwXZln6tm2u3teZ0qoEUO/dzXTiLmghEWFuwXEbksqUnKVaXlbpZuzlTKTDwOvualbLrWsaWgroEJEDzfxqnIg6N2enbO/syBzLIzDyQs+JZwp5Ug45vc+iuptZa01VtZjBRNI8gkDCdJMM6MMud3dPhg6zOq90H30RAVEYRfmbGktF7Yo0Kvd08pWZwMxjnl1EBgomCY8IA/nlMg6nj4WjTorSeUkncM6xfbq5vbW2nla77JgwmWQTttYcoa5m6odLMIIJJHSEs6TthIha4yJgo5oCEcmPMGrmK8K8X4endNytNa+MULNpeaOPEy4Lb2lTducznEukc/LCzQMpuQDzzNEyJG1guk7yb8qLoXR1y7K469xNWqUQpmBcGiJ4PjNUPTwa8+PjOU94aS1DLSICkVh/uQlCplKmH5sV99aaCKl+0vygPiKsuExCUf172FBXu7Wo+BQBzcxmN/NIRQfRLRmUJv9z4tvySbUmEkw15yNGcegR8OF2TXSuPTFEJEugMTZ3a61V8FblajUWEFO4HUGlmZxABKZGHGe9AOicfnHO3JZsdPO0J8qHKbHjUbM2OFiyPqwBd5kMgvMCKlaju0NyY0E8oZzfZCkqR+xFDn5mNU8WluadYxtfNisxj2xUGICEREQtDiMK1wyMy1bSyqxQ0wQ4dlCNABLZUq+bI8zTwJevq0YFLEVUZT8hUYxaGsR1RCqSE6YIS7HiTQJI3qD0O2C/WdrylWsVB/YGR5q6mQWVLPBjDWRdxbV2Jv+/mXuXX9uy7MzrG2PMudY+596IG4+MtB1Op12VtjGNMhJCooHEq4FkqYSgAy1KokkPGgWigYRoINGlg8TfAw0MHSOVBOmyVYldGfmK132cs9ea40FjjDn3vpElVaekymykIm/euPecs9eaczy+7/eRwnyUqQHzF93rxmLQe/6iAJWxMh9fm69dEJyWCzGCZ3Z3cJ37SabhSAxEec9W5DiBxhhUdcK9zDVnOwxga5sjMuz6brx6y6OJoLkTwwoeS+RMngKttcas4VrcolKlSPlBhBlS2hbByURR39SK9o0UOlapOj8EJqIaH3H1u5ahsULJBZzrGu9diEHFDMvNOaY1YIYJJxRq1jo+t2YBcjXyoC6NW6th1rAlsCRaeeyrdCbiZL8tHPdwa9L5jnHFFDPvpgCZve8BUtUga23L8/M8D4czQ1hIcvKxmOG5brb1YwnKbfPkivIq3Jcl/pYonj7GCcaum4OcWMhS5tNqf4u9O5GFyssH2R9e/NanAOhQDdM3b7ZvHtC4PzYA7759e377enPqhPM8c125vXhxEPaXj9JbUmludJt5Unu4FiyjM1MSKiKs7k5kSHy1BRPx6CsGj2MOsJOQwZJcyAiauKwgYRBHGGVSUMGfIiXZETcTQSLW78F1kew6yXsoLFbtT+5OMEBMtQThxENPH3q5bPtDncBqQZ4rU0FAa20C04TXWgYbFfwqzxZJwddYaw33dArIXeIa55o1X+kcx0hrAXIkurw+YJGWkSC1w5971HBkR9RIQiODb96+fvfhhy87dw199fIDL3d10niYCMS0tQ7geHd98fDixf7yq59/9ff/7D/8s7//HwD48LNt25UZ53EFGRFnWWdmIL5ctufznUgtB4oYzIlYM66gQnGYQLjkVC1vFRunSEqfCv/MgjzNIqJs59lbmUcEsVPwMpFpuKrG/EyrFGamDHYjXkQnBnEwOhzhQ9VJqOcHDkF6lYNm6kLUEFPDJSpvBZJrKx+H3QtucylNIJowmhR1i4hbLjDVboQLArMQt6Yeb2fQ91UPdZZoVJ++bOd51XgDAVH0CwG42MN4ek3yMfHLYcG8kWxVrvamERlbM44BwHRw37jX6L1AfZaZBR4R3GQ2uu7OQZHe5QW19rvADkbLtV44cXjq8QxCd0NVwBZl+z7yc7YoZaPIB7VCRmo8XZ3JSsu6/89EUN/4r6t8XLX4XUHpE7sDQQMCBKlRQmWLeAEpPN1/KcTN9aBZaeTyF/v6yBA5K7m9++mgDw+qF98JOfs89ZwB7zngiGRb+HRr55V0h7uavxO3/a3fjUXe/35xj+HMpr4irnmBxtjCz/MEEBpOs0yff6xnqRvoTbbe5yqjFjkRsW39PS74XbaFFpUwEJZgywXVMlOhdp6ne+GHK5leyNRhYWxzPG21uI3kXvUyxgZSYBtogRhaY+PE2YqI9NbiftVRe+i1Y3PX0sUQUts+NSaU3Md7gmlv7bHth8d5Lfn6p59+/Dv2wU/+6qc/N//od37w9PW3KfD8/qvLv/knv//br/Cv/Su4vn4A8POfHX/x41/85Y9/ap/wpx+9+Prpm598CwD/6Ev65iqP20ffHK9fP737+FVLpgSDTtoCmVSewSiWws7ip0gdiTf+YmD1xjM1ptrOusdr8Bg2d2lzRJ4BbRGG9FE0Mgc3kesYe6tP3IamoDJbR9VJa3QH3wqLmwk3V0ZUZo2Ze+rMM6mdK5lYyhoM09z0woMYYeG3yn7rtQfDKpw87/GpxOOy183WMT/ZBOTHJOBma519ZWmRgN67qkfYcRzCPTkgz9d3gda4Kqrqw4MacWMBV3z42nNw8ua8So65UOGgsApESfAWt7aJ5MYrbA70W6XDxn0W3jqsct9fKRUgn42FqtodNCrdPogZM1SIXo+47VqSVbE8C3X4JBbDw822LtmCuhnCEQYPJ5h5hcrdJRMFRUaVeyikcYHY5xaSGdxCA1i9H8KpnhivKMIZfMuLHU6L7wrLoCh1F4kV+3g7zWa08Hz2iCsq9X2CUi7PmD3iO8mDdBdiktFjTHwHn64VaQo/8+FvLaNRs8d/b7Z7Ty+qo4Nmbg5hOZhqApJlA4K1ahIrORuvbnoGYAWAoaaqKbokIhCrarGuJ/hTJJtQuinGkWBEOPn6wTKzU1QP5JGephXlma9A2qJTyX7LpmSOeU46IivSu4ildKWNrHVXptAStN/++zdqwPGwX85xPa9HqsioFXV92zYPQsmjhW4SYng0D0VwKVIa2TA4csSVK9CyuUbUstJ96q0qUrpQrQVKVBu675sjaE5Pw12IN2lJj0sySJj3JhyAh4dT6wB63fo1zljhhWAeegYRN1k6LmZGsJv1/ZL7zhwcJjPPPdytUkWkOg54jQPzwB3HyXz/CnHKWCQKhSPzWY/asfttub+KkqnxqxwB03WPzKN/9tUieVfDErs10QydGeyhC7udrX7mJyV7Kd/hlmNe93Cw8HIVZekftDjGEZne4oGolomIEmLauqBg+aCgPIYjcKfAHxHeu7fOqT/3ihuWvHrCb6YLUw2qEVL47cQ3WAWRRxC2NWqmuRYshLj79HtnmbgWS25me79UjjruhCFE37FcEieANpuqohmxsyHCU/kSMxiYc0XH87uoE7ZMNLT2G/m4hDuTUEyeP3Il6GGpJV3pjRQUFsqQlOjUTFSVIuXHHAtrRwAJS4o417lvqwaadnRKcVL2+Dc1E9Khyi4YPjLfRLqo+fUcH7RNn58+/5M/BPD6i1989cUXLy6XN1/8/AWB+UMA/vbJ3j1tIVvvIFwzrhI6mEPYU6QSsGHVe7BYmLiZe66XBV6zfIA80tzu7qojmBoJSTKdkaJ5PfXUQVFnLjGbGc0JcUy+ZQRFRvypNS4TQYQX4dzd3TM90dzzvCFq+SwBCNd084sIwcL4Pedd/gaPfMc3aehbcHt46AmsudnjRVrbIyJ8pDS6cash4xi1EMstdRfm5hk4W1f17RbX2sFi5cu6q4MFPSWRwRTOljEZ5coOM2v7FhHjVCwBBTM3PL+7Av7w8KDDAbz64MPr9QlEvffr9ayny0JELm0Hk5nHaQDYiBQaunH//LPf/fH/948A/B//1//2H/8nf6b2BGKQCS8Vbe6Fy45bUkm3TLz0uzBpd08JrwhTSGXn2UhaVur78x13SpF0lBpqEU0Rw5SDu2w5vlxq/4w9uuVeJ07HgyYdvVCvZr33YQEOJ0+vbqpWmEnNUyddBIpyLxIRbxslm+k8jpprcOqMMYadQS9fvgzH0/O7/BBfvNgJePf81jIhJJNPgUAj4k02cIep2rvE3Q97a0O9wcDCkarjM7R3ihZvz2+St//48nvGdNgJUkACFaMeYAeFD1e9bHvmlQTBPfQ0Dmdmr4/G6+nOPUFtz/LXiEgCoNs2Zlk7ndbaNnuRWAHJvAp3JEd5zjKqSzHnmF7WmT4r1G4f3NKkORFkk30hDMcYp2lG1O/bw3Jo54XwncDmlGuFK9ymb7BuH42KbC/sSm20sm0eZQaZHn6LACqC3c+jEQeFjkFMW2sARkCPIZctTZo5EQnyvNmJSU8lWRjdkjKhpgPZ83sWGHdzG6iqkwfHAvXfj0KyzYu7QKhZ04Y7SqwRMcwogiAEZMhro5ZLtmACwSZoYO5jWM3Jii6fikQDehT1pv77Lg6zyRKTitkQoib1bNg5khMEMHOvBF8OEaa1barQGWKmLJ1zLT0XgwYWEKVZa6ad3MJjQVx62ICXpoPXnoOZgXazBFdIGpbuM+PPsk5zNScFiY0xxpmCxw9fvfjBI/6u4OmnP3u+fvX5qwbgT/7g889e9s9eYjtH/wWe3z4B+PTlq+3xs7/621/99KffCL7wGE/yCOBLfGbUPrw8/uDzj/dLDz9mYmuj1oPIwJkAsjcS4kQDMAmm7NTd7S7CIJ8HDX8+DxqpueCYqOzUMuZcnwodymbO1MCpUMQSvJyHbtKW/IrnW5N1vsyxo7tT+bPDwypRCBluRKnLuLm8mYMEN+5Nqg1sWgVXU1cr+QW8i/mCWIY6Eb+3iSRKZlNrPHtLS53GcWrvfRW64YEmIDLXLpJvLnEDsiVjabT3/MR7Fgattb6WH54LMA0Lu20iWWbc+8yKLO8kwjk8G+GHy2PONoWbNDb1YxxL56s+UrTVt54gkvMMdzufn1rbhmr1Ak2AcmeAyUNRLtqaDUgjskp47L2faqpjjCFcbpg23bQUwVLbtQqyITALzCtQIgzGlGxuEuKQu8lp4Xt4zhc8lePCLGbl9XYA5nrqtrcVOz2LeQi3iedAerZ9zt1myjCIWZAmkVi1dGZT5arjFtQbxYqH+aVfbk14/YgpQ7Wp7lau98HJvAJ98vA0M5D31tR19Vy990xK17AkhnCQgHrn3nuZ9iYQzeZkgQuBYZSyACKQJFrB3BqxOyhBwOVRSPmwkDCB5ngiLDQbMAK7W737Hup6nqdp+I588YVaa2BmMzVTTIV+whTlJjheO3S4B0dRNtYFtDTCXszgnoFr03NQ6Z8a5kMvcll2GCIyc1PnLkw14GiY6ktE+qx/E2NikxNTGzOabjqD5q9TY57hr7VaCMv9auMF3ckryM0zqHWjrUZVRER0niemkzM4chBCkzpk7mFOEpRrt1k0SyYVu7mQaTVy+fRrGJaRPjPecxVMq4DLK7RJJaq8l52+9I3vYzGy1GjzbIri2M2x6F3zs6LBeSFmzUFdWJhRn7QXh7L+OS9UybbcHeaLxLm37uAsECOSh5obvEg3JiLnyHcjEhR/eOldE3qSbOd7vYlIWvgG5uNoQzMtfNpRq7JJq96cBC3VsQLciMFUjncPU7VlTUEAeHx8aTZaa62Jqqqda/dusEZNyTH1oQqFB/fmU6E41y+3NyS/DEOABEz5BU1GHXqTdHgWrCUvdZBQRwZbzGlKJc+iErxoIcqSUhA2rIB8D4+PKeFiZgssSpGIJNdw2cJvQZ4i7k6tPFwCDyDHGXffSERY7z1F6fk79/0hWD3UDe7BUyrPYHMDOROB6jz1oFtC+u3s99kIZ+W8+hBamFKilmzFHMS2LiJyquXSIByBcMa31ycK3V++BLB/7wN587Weo5udX34t5xMAPB2P3Ju5nwfxljvMq47Hj7+3v9i9kUCCoXbbN7phnLeX9J72RGRzsh4aTDUjWiFBMxvdbYGd7sVKyPTzlIAizRGeb2vpDAvnS8xstiTlqLiEO60mMbtp7R7ux//5t/NNILMA3XcKpLklDkLZHspm01qjyAm6sdSfuTV2wEWYJMjK2rdCEFtbPPA1+qSaB4flYeaB6cYiVLJVXlqdRT2YnaRmpgjuInmvPz68fI63AM7nQ0geX7785vXXl8uOwhKFDz+Pw9U22ZL/OmzYOR5fvXj77dtXrz74pz/5AsDf/OSnb9887y9if2gsUD2mVIfN/Xp93i6dmcnX+osZ74WGqpuFpXifpyDLzLh1zoHlvCSJYtpRs5SJZUNbLfa2XSrITRPmUuiB/Bmep4rRnBQLTyy5maXwhBozS6yPPmlAEeyVw7KWSOVj9+U7reEZc1nAWuPzTBUJIsoPmJl5rUkm3zDXPD1fSQI1Quun8DV1IbBjb9y5k2vfslRV0Nkb894U28AFwHCM43ScrqOJpHYdQJNgsm1jIhCutX8zY7owSSCII4WEVqdhQ6hFvQueBhaqWQ9iQUbn6DbtBrWliVJo3E0Y1ptOaAGrK4zu7JMTsO+uDGpdILF+8X41l3e0T6VDm5iPGQOJeQDiOyyA+/ngQnDkYCGP8/ASNVCT9W/dIAW5SyggesQwAOJOwog0wsTkmcI9kRIUk5qZYpB8M+8D4+f+EjO2JVbZnU8sM5fOKzRAy7G47poKbZt7y9vcpApX4en6Nwt3E3DrjQJ6c9rmeZ+i8GlCYFY15ri5RIkglDuftLinqmVt86h247LyoUGaB3XOFFS1tS1RdiLl2M6fhIiYperTV5jafYZRBegSc0sbMQK0YjilSdbreo68C4R5b93V0tV7V9ctcwruNQj1F3mYWUYmc2tEZENhvvct8asG//gD/uH3Lk/PD7/65tt/40//CMAPvi/jHXaLV3voeTTZATwDP3tzvvH26uPf5udvx/F1DwfwyGff++99+vLv/fEHn3yInpQcc+IQcofAyrWnlI1Pja5W2VMhdxMuW6LQwjtwRd3mj4tJiI1B92xaonGOmwiumkHJyTMRn+eVJ86s9Z4YgpQqVwtQrxvn83KzXROBGJNAWe7mUrffZUXenn8m8nptKcIsWMjzEKqOfQmUhCWwvG8zanoeEZgwdWYWod77RJirLutZvX9+qyHNspVIyMi29XNcazY0hTxEtEm30CUiWxZXr/DEupqmCNRSM9KmC0z1VFWHuLuuvOG9u45UjLONPH67iOHWUKwkGkpWX4QImZVnjRYfO4jc10SJKKYCzmchEalEmKsRX85xyvmjepbfkipaF/AceXw3NYeIOKmZbQuuIoqJ/H51Pw83Ifgdholz/jVXUHFn0bvx+HtvzLuGwsyi/GIpmt62rfwmajPbmLjU2ZwfhwdA4CZB610XAM153SMzMqmuijFGcoh9pmuVpZFpibKx/Fkp3rn50IPuo4jr+J3+4rujHoTeu45B6BSZMw+3XITTqc4r4drcU+E/5w5rvwXirDeSvVITQIXRyFTN3H+wgEumHDNyA+GggOcqgohSGsYkzE5Yev+K8qiLnSOXZxFLs7kmSPd2v3pKvR6kwp0QeRjFP0N3+S9/wCEUe+utMchyK35QiQ9tKHNzOG6U8jRnumykVjMHKVE8M3OkpTXPlATIkzDzeT1SBMUMZGh7+Nr/SH26J4Q5apVdCUCqaqYUN6NHrv5nsHkGXmQhRcwUN5GeRbStpeqAW/Guyj4r8vT0fF9/CPfWhJl85hG6B2YCaz6ICwGYDdISL0wXorJIUDjKa+1+U2rIHBjEOtDzNa17IZB8t5jnQ3kmI8LAJILeZSabuBZqPrMb6gsYWeVLntcTi+AGS4smrc1kxVoiQOTx3ugnPO7EgeV/iyCjJCsLACWYW9T3JcmdOw/1MHcfA2OMKRxAGB7kgZowM+DpYAojsyHEQU63NUDJV3IYOSe+9QaC4VEzHQ9L7JNXM0P3xS6cUo9T9WtpvLh2D8XAAMiSauQ+vGa65jPEBCkNiJqXCfdweNh3ymhhHtmSl987iIjhGYdxV4ZSBDEJ5nBNBAN6A5LOJ4KAlii5O49KPW8Rapq55XfR73h/wDEVLkRgbm2S7c3cboLnJSItDdIm2/74NE4A+0cvP/ydz7766598FPT6l1+2dxuA3uQF98A4r9cQ1csDAOvyyWcf4fEBTMII4V7nI2WPl/Oy3PUhECnyciNmnXFlSTgKgoXZ3LgaYIHKbZ05W0yVxEFTzgKAQhgBKBDBpR2AB0eIEEIMtUciIiH2otlpLagpxeOeD14CMuqcq+hXnYxRqGrAKfx6HSKYKjExj1AbrgDDCIAeBndI7bVlkZjDNYI8B6YWd/dH4i7d18LyzhfApXSw0OQ8ecVG7vmvZ90WifSZYyCLaG3LMvTLX/0qIwOSgfH69euHh4d3z0+rH2Dm3jdII4/MxoKHgN5+8+2l92+/fP3v/dv/LoA/+Xs/+uJvv/j89z9mgWxhUaVVZ94bM198egNvEvqaSssakedPRaQzZ+eydOYRuQCsig+VFUwgAddSGcSSalLPJKSM2wtXt3BiRJZKcwAIqrYw8s6MIAeLgRfbNCt1VRJmltACtt9ePSImakKRCVAszOyhw50mT2HbtoixmoS5qTvNx/54yauiEddog2EBWADa4jnXQRuE43jYeW/Nxpmo71PfSFPVQPRdPg19BeDtu93Pvj/s5C4yhl0LISRsOlh4Yz2Od9frkYO1/tikNXcGfKYyMUiaNASdqlF6N5n+QcZKEpjqOKoTo9QijDuuwSyJbiJE4A7PEaqa+hFGYfbgVYgnDSp/sXQKzJz8CJ5beqImzd3VzU/PkRZPS8stODwHAfm2phS+QJWoqQSTSLe5VagGw0PPsRa57jcoAIjqkUtAAFiEkhuR1W1rDWANc785TKWWpiB+z3FWR+4c3yzEO0Dug9NODQy1omKnhY1njsD0cZTD/LbeRA3uidNa4g7mRszMLcxXp8e8JkM+Y9EZEDMLki4kNdTLNY+qu4YHoc0ayQrPwYk/qGRfd3dFvWVV+x3HwSTwMFdfHZQ7N+Hk+08kdkSkKz7rZqtOI/M1yEzdUZFYPtoqCwMz5xvWChqDtFdNQfu6f+/dm3XYIe4okKAgT5fZVn/WeZ6XZ/rT7+8/2D7/87/48vzbvwbgDz96eGQJsrH5w/bNGwD4i3/y/P/84osI+tc//eEff/+TuP7O33zxMwBfnfS7v/fJ5x/hE4Y+Xy8vLgCeDCAmV8A5CrGsYFc04YzHuWutUyPBPovaug5E1qiry3oOan/jNnEGVjsRJpZbpl1e+KQ6GOBIBhKl0nJNkebXQDzd3ek7y1qI5rB4zBZoXseJwMX6acecuumUMYY7lXMpzNTMuO33zIJZC00FZZi7g0V15ElrqkwNESK4KcOZS4o8gxdrnhjEzOM4ZesRkQpTYRJiECgsf0R5jwc8OK99uUk4c2jpnn/DWn9Epf4Qc8sbs2L+PJwcRLn9RdVa5K7HEfmKbY0bU1DT8CDGVCxSzbPmvS8FmEdJcY3u0qmn1JXXcAGu7nqe6u7MbZYBVJZzSCugOzwSup10DXcbNkMJGuU0I9xq/iKtmybT1++GGrlv6NNyeHPTpNjZ3KNVmUr19ecsrIrad9dnESk/MXE6s3qmMulolFj9WmWk4EhViUqJH8TSGrGohRP21sjX7ZOzibiHFRAFwy3FPngf51zulYoJ5yR3asa/RHm4UGqjFJss3AXdlp1TQ03UWhvnKa0Jca4ZckBJgHrSdar8NhSfZMbrzvZeepdNJZbYnzyGKciJ0GZqF1GAIinREeUQKXtX/s/JlpLa3/tyMOWAwxLez0FpiijEPpj7bE3jbjvJEHKPNuUiiSxMT0aAvqOm/I0YcEREYkfGeRKVEzU/u8vlMVFh98ZXc3PSy8PFXWeIV0Vp5KtZGRBz7BocjeUwp56ZiJovbbafN6sbwMGeI1sfAGy4cG8s+cxlFXgjcqVnfgZiLexFpYNy7RUzFmSaaWkNgHNQfZ9ZcJel4n1rs931e8xBnrDneeYiN8/JmaJiRjZUESRECQDMWVpryb/hpWl3d07w0gQPNBaLWYW0xBLe6pL8SsYYNE+TBKpHNfh0ry67bzCYGVF7mLRuVlxIRhmVzqVqxNZ6a6znkHmDJumw2gM3oiYzSa48liIOTumvujFn9G/uASrrfhxqZzgjU8vrE48iRccdUDAXGCuIp64ZJmaOKUSs3UJ+LrCZUOXJmhqmDL1sD41YA5I/LuKCH0eu8srK4Q4CWEob8/4AF+UonqLcbdvuMNr03mKN2GG5iHAKIS6GhPn9cv44Dqa273v+6+d4PnxAIM4OhBWPhtES4eOhMdlFlDlt6UsI9erY4+5znweZ5CIo/+etATAzpjbG6a7SuFdQYgaFEALP55nV0iB6+dkn5+tv/Gdf701ypOXHiOAWFCwH4OW2aLx1hF6HUbuBSHIFJE3O85wvN3x4skXM7HLZM/fB3fvWuJHqsBlrdnnYh1vlz0PuP/HWWhbZq7CZqnoxG8T2SOGPAAAgAElEQVSWoR5mVmc9WpKRAVDrwsJZuU9FJAs2aebq5IBz0BSM0PL7yFwzWuonQEP1OCuJmafOggMkaZsADAajEvoTsZfy0DRaoxpnSN4S+XbnkXL/aK28ZG4UUXuq5nA3O0drLP2Sy/Ab1jHTE0p/Tq2xeZhh3/dsuROm3ru8e34r0kUWqC8P3mjEmao73r0VkQ8++eSrr395eew//ssfA/jv/sf/5j//L/6zP/yT3wdfgYO5uR0Anp7f7n3btu16HsPDz1WiTdcVJbkq8Zp5iOkiEN1t+NPq7/OTrVS5fKqXs7pVNtbZ+L0ozYIrma12V9K4m45op0z4WYdbIqnXA9YEzL2gbqVTcES4GgVD4tI3AOe4ZlyFCLeWbSnMLMJEMitxTP6yWURSgcgjZjdSyvsIDvfxumXIK/PG45KkGi2knfnzftnevrs+vb72La7DAdjg733wPd4en/00P87zWQruuJ3vrtfw53iOsCx0ev9A6DSt5v8u7FBICFqgyvzJSNBUEYYXpncBVucIdmHqyjPOIUx3v6ecKfOPKukATSZ1uYcgImNGdK7BawHkhP0cyZArdEIWD+EgTkSAUHHBf52Nl0vjew0dpSIeEJGO7nOQukgHOZYq7dVSwAlvbQMAu06nN6m6JdWCOgtLB4zNaBbNeQXecuVuFzHT5JLfmtV88jNduO5uMFGY3oX/5TeYQWJ84y6t6X8elXZWEEAm0TLzcPNhpjpdDBARbgJHdbMBTG3IqqY0NafmZtbuPNhZgQBofctFEAA1zeu+VRR9vZ7HdfS9h+U0R2YLLr11LRXMKlemx7ttql4U84pPgFmoa/Jo8se1lpxLz2UaPd1Gk/96T4Mq9tZ7z0a5lvKcdDWG5LNk55m0nh7e2PTd8cMPPsQf/ej//sd/CeBXX/z84fu/9fiCnwxfP+H//MuvAPy/v/hGHh/p+d357ue/9/Hvd7v8q5//AQBraB2iuAAftP7u+ZqiugiSCMLoIvl3jSoYQPzeM2NmHl5swtZWWEyKSZOQ36Z6F0FRmCpensd8mCWIWbLTM7OU7sL88cVjCqOenp6v1+d1cV+mr4qJhTiNZ4sPn3vvVYevQAiJ6hHX463hudQlot6mYTMGs7TWaL4ItychQtUp3MMSQssTTpwG1dsLzvXijDF80r4qRcXQGMw16KwM1DE2aRBOtHlmYKXu2+Zl4R5qZpz7U8pjPUl0UcfznSsqhw4UWRrkrK1zV1KLqaqmWooMPW+5XqXSpZzcHEPLBYfbaj0Ipiqt2o1GbGZkmgFTN3nCVBGm7Ss3zTxRqdu2l7bF88WhTVjHUQvXFItNnVM2NQD2vedX7q4aVlzYJl44wkEkhT710som93BJsAUSQaY3qdfcvi1RG+4fzvwIPAKNiprJTOHMnedrW4J0f4+yBJbWttNjjGtkrF4G86nd4wXmhCS2rYvIuE2ip5CfKHntJSYNNw/y6k3u1S2Z9ctNbrhld5ng6jzG82er4cdxZBtVgVlkTRqLwMYCh62c2vwRLfh0TrGJKJFqCyPCxMSUbSvV+Xaq5hvE00CKKVUkQOgWkRlrsnNfcaWhJicV7l6rpdbatnvg15km+aDul4f7X0kbmYjwbyCDQ/VsrYmwyCULyvwq3Z1aDsUpIytv1QnkzZs33KW3W37HVQeRi+QFVo10732cZ7C8ePl4amZQwcJzufR4ecjfdhzX7bLr0HTloZYwC8ZO+7Zdr9f8tfSMZB3/9ukdgId9X66T/PzX3K5vbaiuFqLOxyBO97TWEH3b9slkVlWtY4gZBDNrLPu+pUQKwKW36dFN1Wpeydj3/Xwewo3L1pG9NcNc1US6z/qDiEQag8LGGMl62XIzw0wCAuhMWcR5Pjw8ECGBQNkpJfGWiLXskDTnAEnxjG3vYxzrpjdEBmhnzjYAx2BOSDYoJFX0EXGeKsLD1I+6TjZpvfcwjDHSAJavK5WDuUVQtknDNL1IzHh8fHD36/O7DKgjoQjLVWqepHddylgUnHVwzEuxVwVjo/E+xiDOoQZaF8BVlTyYcb/HaywBu16f+/5Qxbo5CcKw7S1BO6lMgasvGEOSfsa4XB7d/TzPYO+9zyCYhElFKrtiKtwQRszSOMJx5i8aSeubkONQ3epbC7g3JhLy0Cmwjwyoy6XlYgTECFVLFLYtNlVR+lprIDNUsZKlm4+hHX3fL2tfOrfl4Al1Ha77iwtGxBmEyr91jXCHx9764+Pj9XxOMMfw8fHnvzVOHT//utWhWSvgMH/50at/en0D4NXnn9FFrjYoEbzz7jE3MFHw1vaFLEnbjlsQkc73ruLBFWZOxA+XHcA4h5qnphRcnL/8rPJHMC0L0/IW5DFExOxcagim5u6Fj+GWSR9qA+mEXDiHiKHat7ZJGz7WmiI8KOi4PqVKIh9aRqLOjAQvHl7kN/v8dLS2b5cX41QdAwXx3cEROoLKZl/Lq+UUz0XurS/Lrjipb/M+a5RTNlVNoeNKmOIugOc7nk4Ns5GuVtXTKuOmm6uqcWug0NrZUkQ8XZ8t/OHyMKaClyvhkhAY4wqgNWHm6zdff/ji8Z0+f/jyAwCvvzobySevPvn513/ThVpvybu9Xp/Q2/X6NExJ+MWLDyo5ddjet0i2DgjA1jdwHDrsNFWdgQbchYX4HIeq9r1NWr4mE7J2Kbc1exWRPtTu2FrnGMK8tZYq1pcPjzbUhrJ0ETnOE4B67PvOoOP5Ko1J+NUHLwBcxwlgnOfW9nRd5/DI3Rt3CrNxXG3ki79tGzMdx5Hp9OnozDWd9E5T8O9Rs2A9Rl43+/44p6smQafpw8aItxmU8bA314HwfRM9DwDU+TjPfXtJcfnmWzcnAC8eHslMr6+ZDKS7PZ/XI2vZTpvqCbp+/MmrYQTgehrs0kWU6Dyu3h1A3x4QPM5IxZmXrkQijMBOd56Ku6XM/Rwha32OjA3F+zWQFPikvC3g4DSqqFZy9v6w93378stvLg8vljS3cFHMT0/PuSxJIloWoGbG4fC47D1JWG7We+/bNobNhEs+VB8ed2l8fTpTcPew7SQ4jtODnp6eZIZQXM/DcxvW2lb8NuSkI9eb0tqUlvgYJuREPYhanupE19NC2c3CPUPoGzG7CzVpzA3HMe4MzIX8W+7R5UoT6WbxdF4BUCPVwcI58liNeuKLmPk8T5FehI6hWYXbOVZ5lrdnk55ghH655CXInOA6l00aAsD1POG+bZuqm9v0D8I9hHm/9PM8pcnC12VdW7d2ClLMuTEzH8fRWpNtz3dhMrNgKzu2CQXUTuImIj5h4Uy0bVvuUW9htK2pheoAU9Yt+dpvvTNLJoO0u42X9H69nhSWlL4mdJ6DPCCcHvu5EihafGgAPOOZyVYiz6QKbSJsw4nePo9PPvnwBz/8EYC/+Mf/5Ju/+pU/fnhG/+nXT98eDGCQ7J0+eSkf9+dHPz7Zdz/PFKXzQBPskrzn/L46ERo5u9vzs7EBsO0RDJZKV81qKgJmNZFpBW5f2Sjbyq+ZqyxHyaAIc0rIDD/tJrCvnV+zcDPdeh+nnUmlCe/7tnaZ+SqlanKCGAFEVqqXfV9jJhHJILBhfr2e2/7e/jb7t5SA2GmaFSnVmDjn8nnIz21ZNbdF/5+pjeoRdvbeW0KXqGUxzyxz9wwORoCDm7Te4PY8QX7q7r13D4NaTuA2aebDPIiCSJaYqG09w5CSrgrgehx730io9cbB2dtTQCSr+uEwYKLWWtoKcjY4vZHC27ZloKQeZ2UmipzjCJCIjPA+iaqZUUICZnb4SAlGzgbMwpxYpO8ANGi4h2rCWbLdGGbSKqh1uWwm4AbneTaibKMCnNnYEaF6Ap6+1Dwikp2pYRkCeL1eKVzNt22TJnFUxggxC/M4TuK58kyuuXQRPseZ31cG2RJxZOJhUGs3e0uXTkTnaTRH//nIHec1rLRfwnxYWTmIBbbgAFXsGeJ4es4FxtY7M6QLzMcY+1Zj63fPTwC2rVGXU881UQpg27an56f8uy77Lq3BSoI9JvEkiM3sVA1C7722+EHneQZgbg7bWqbIj3fv3jw+Prr703HNn0wW52MYEclUAEysghOoUZPWKu9vRm7Po6BqP5sxK+5Od3OHpIGep239MmNCqUkzZwLOBA6QYOKrl4mp8KvhnSRRuFm3qPvbt28JzE1WLSQsSUrqfVf1vID2/cGscjbU7TtJjr8RAw7mjOZIm5hFRJ77Zgbu03l1n5xqzNxbl8azcE8Vb0oAGkzvk3Uy8MZvVHAzHXler5M0/7m3LaentwT7FG6BYpniiL7jVL8D8vlNoj+1ZOfMS7ep3MuJSc6h56oHuR5Mj/22NY97a8Dk4satgKjtH9168goc7JsIt5DIsaw6c0vJE98igpfyngDJmZm65bWhCubBXLOwfd/vQ1LWaD//3hxCLxBmCj7f21QsadH8QRUou0a/WJ/gYkEdxxCh1rbagAUnXHPbNh83ComHkrfsshdOiTnD4MLMYz7uTCzcpqmnsq/cixF9uVyIaOixjPQ51eK7mT1xjTl1/UpAVd2MwokE739e9wj9YpBntlE+fpYz7IozdA+KSe2Wyp8XEUg7z3PMefCa9Od5fa9ROs8TwitvWDhFC9F7H+eY6QMSEUS3HNCcCESEqcNcF82bqbWNmSN4OZlSNhlgBMzOtcwZYwQo84OKlp9sPCkd7npmmPk8rxHRhYlIYXM8S8IMDztH7kvbJkbRHtrDxx/ZN28y3blZcBItmdWNUsjzsIcw9cYsEYH5kib3XvoWU3EDQAhpsCVq1+NpjaXdghsztfUcmkWYh+SyYgHhI7+jX++1iAjO0oS883v/73u/WQiUKY+30wwU6L1H6Hmq+SAimjEKY4wmWw7Asnvh+no8W7I1mFNVlkyUnCRtH+n68NC7LInIjBCusGGjOx9EgYTCfv18bhURk0WtFWB8or7K3AcEe2F054m03vcbGxLBmVIdcd7tQvMRRYSb5zPfCG3b9d0Rg16+ePGxfwTgeEbny9YujTc7n4g8p5AvHh6Rye1uZDJ45IGZkhILJw+e0/CMDd62jYhpDtNdx639mD9VIumdr+fx60kTRNTadivx5xFEzD63oGMMhuRWcZlOw93ChTonX20RH8+RS4yS0RVSh4hCZn7a3R3kEXxvx2WmTAbRMWjxHopCip7za9UQK5cuS8AoDDoWWJHQy43HZQkhbpEMCrSt9etpAMb1W8jxdI62SX/g1v3CI4FhD5dN5PL63Ttub2Zb2MM+dDRz2i8X4vXezVhJr0NmEgL/hXDCeAG83bXmmKaNSokZEc/PV25ynqdMgOIC2udjvNS5BouZSkAUruNOI71ymqfAXuS4DgoQS6uc2mrGwshM9fBlOsvnyt01zV/LEWmetL+YVG0RJu4ULMFTlwxm9E4RGKrjUAAuvG9bwI7zpHZ7ZtzdA601amIzavE7m7G1ahORoBuqY56fnPuDVclMZcotWiIP1UuvbfYYA+YlNJshBSUmmr0BMYTYs2mgdGsnRezm3o9bPEEtNguJN6VAeeloOE2WSsIRCKGqk1g509HuRDcBU3UiQrREbKY2ys8RGRicus+JsVPVNI6uxJaK81S5eROAcGQGgZSsvRQh6l4mMmq9dz3O5fDPV2HpNwX28nIZEU9XAPj+Jx8B+KO/83f/8me/+vHPfvH1aM/YnB8B6PX5cuL7399/8L0PP/pg789Hw1gI2whjb+DGmY1ChcTmyKCKEnoNxWnpOOb1aCxEi4beP+EpJ+itEVWkd4TN/Kj3SdXlMqCwkWXP5JGFLcv+NMAyV4b0TStRjwRJJjlP2tGd/PtGrM9z0O90xOQBiftvZ1q0bd1cPpFSFr7kNvC6MiMwTFcW+HcI3GYZIUHvtRvBqidP7jLIMqx4/qey28zMxikivc9se3P3iC4gUO2WYGaDlfOHM7VvGgH14lO6L/FXEqW+CwBWU1ja21tr8NsIcuuba6i9F0SaG0qLOM6RX20TgQhzQwx1Nx0ATs/4V2FOo0oWnwPkM66R3kcnCLMIAjgBDPXjOKAmIkzSew+7aaizt+e7orpJI8oCuCKk0phGxNJ4HcUOD3OikC4b1XSY0tHpN3NErN1wlF+j91YQPRGQy9alNyHOue1xvU68IDeu4DbMjMUmsolgw3G9LpR72oriTp7Zez/P83q9ttbykcnDTWccT+V5I6Ewkcu8NYy+YTgiMsEHALtRBJhsaFC1AD0fqfXAzQcpr7DyaE/eQy7qMicOpamb3HrmoJsRnRmSFEaBu1G9IsIczDkrH+uuCQeR5B+edysLBVPiALN5fE8sHDMAeBbwiBs0ah6JchvWzx0qPNxdhMD0PqTyN2bAYa6hnDr/koV3AdASEFyNQurub+LWDHzIA44LJChcQjZ5D8/GEXfh2FnHb60T0XG9pvdVtv58veYn6rOnqSTaSeKgaXCKmfQpIpdtW6aYWCiDW4BzqCkTETWUowjCEpGDRplYO0Qeb3Am4cZ5iMw8pPwbDTUJgqtxE8o+/pbkye4ukHKNz/JXIIhIqNXNjgtEmFbUc2q9ol86KUVELjSO43luyrIrzi97rPFe1RbTJZWNU0xansx2ggIEMnhFiCWcn1Lq7/cPuoOI2XywMHErzrnfesVgK3ISKKOw3HXVxI1FiHMN6Gpw43IB8DiPRIzVLg8gEmYiRurJs89pLBOsGEScI38A0ttQd2AcxzxJY0Hmcqy70sI4Aa7vNURVnM35naWXJLM2U1te9mT3gHoEJ7KFqxLOVZvcJSrN6jAC8GEyk9vzMEt6BqOm6QUDi4CbDc9FdACytdQYJAaijnji4OT9CFVADKaKiiPCiW95fSwyn6gS17gTINwQdKsYctinozE3SsB1jtXqJG0h13GNimjDgD9sDZduRMVX12jBZoYuz3rK4wXA9vhoiLRwZNdK8t6OnZw45tCtDt6ads6bI3JJnsdx5iMwhJibNLNkMsgtfrHgoanklZvhkHPuIFNPj6w1OCZ+NqPnmCP/KAqabsPATHLGzX3LRHlj1e0zPZMaljMCGzb3uOQeriOhvRNpOf1xx/AxJDNrpCStK/TnjhaWpjC7QU5h7ryeakz4DmVKIom7+wIEVHZSTk6n4c4RQ9u2R1CoxfLzpFgxTbbCSx4cCOFbiEkQAkbM56ly2R4vLwH84e//9p//73/+7/z7/9alPQ6O3hyRdhRxj002kRg2rYsBApuZ6rDQRCyra076vSTLU9pK5Kok0npbUbupEUMMggjVAs3MzHKDR6vPqQFr1rgOSjOIZVyDD1cmpt5zuwvATudozAIs11uZ9YQ73bLskiAfIAx34dvS+DvmiDyiVb3B6zKcnFQhCmUJ2GQ6RZzhJEQUkDbVke6IEwF3ihkTfo4REIQ2iVcf9ssZAIY/SbOHAAlaJ4Tpcc0RXre3CNrlOUI2YQDP0YXPtvHxfAKXFCEGYKMRETenCYqiFY77PsLzHsV97/u4DTNWLCXxr8048J4mdg6Cw/U4DpamFnDPpZYwZ/9Zycj3IwAOLhhbaVtacekp8Q2Q9JbHvu9jnFn4pt17qMKcE/8gssBGnDuyHALO1Rkjc/jcLBYMIQLSO3MLJ248I7dCRMyCGI34iHqKiJIY4x7B0wab/UAWBvcDjiwua36Xjh5yZjisUmpwDzmORpL20szuYZCHh6H1HmzZUahm+FpvrXnUy8ginnwQ5qFn2sRYKjk43EyV0IpeXFzYjAksYbPfiFhCFDmSplIIhiHIKaOaLJyCw1Qy5Hvledcfaxn6PXUKNqcqTMR5BUQ4N2oBD1CG6wC99WFnOEkTJpn25PSue2uNp9k2TfXUhET0OFpriSTbpC3AlltMwAmIqwX2W0fBz+MklhAQ5MMHBvCj3/7wcZcXF/nJV29/+fZ8OjTdvn/nt77/p3/86Q+/B3MwKBOZ27Y74TyQHR/Xwis53HnBTceaK5sqgjnbkpvztGzfp99G4V7pqrlKmhkicZccectB75SJjnCvezzgyW6IMCMgd5tUOK5lJpo5F0tqSo1q2XAOJaI1foq5rdmY1v2CWflTRSapcKNaetttwQMYKCuHCFKPIoVP0rSZz1wOztFnyUaiGD1SSbtpSqWs04ZNXvT9lMYj2BfbgxnoTaQKzrzxPfwucC8troKoefMaIBLzbWYKWJish9m9Mp5ns5Czv5jW+bzCjqGu1kHEXRLri7sVhJOHLc8aMzchYUAEnk47hGkaFSxcp/aq/t31z7jnWxUrIQscEXILj0rWjYgFaZnnLfKjmNslB1e8lMxJBOUyMxxzIhVm5gFFftQzrKAREYJziLC2rYvemuOZ8pKYGcxMmw0OXvGl2+NWtcRMw8x+zxyJR1i5CtzI1dyDEFPxWRoHCqR8jCcOSc1Urfe+77JJaVhiqkWCbdG+OA+aacvKrxzw1oR7G5ai4wU6iDr4awNdA45MJYVOWTXlX3f/MaULgSuQ6z4nEUwkYKpkljsMH3Pr3I2i1kXm5kFkRcdaWxlUinAwNS/HGXKG7AjAbdIB1r4WdEMrJEHWIcQiW8kiSEWkbSmod/tnlQf/kgcc29Yj3CoXxYXaLfi+yn5Z6Jsy8lh5/qKW/EIgBEzdfRRUQsQjzvNsiNZa6i7yfOt9Cw9T3aQYyB4hIo6wiGX6RfESIsLajA5OR0hMhnTr2eTA1Cw1b4miNAVgGtITvUF8Y3xGEsVVh7Dkmc4UoPCwcNNRMpDhlrY3jsrU49nnNOagDAyP4u0z0lLNhd4o4VxEYMId5yyjJBt5teTXNcZoREPPiGi9efhZhvNIsdOswu9SU4XN/A6hhRw9znayRh9UW5cklSzEgLhbSqQINF3xCPi2X6jMq3PxnvlApjwNDzllipz4TXNmOoM4ObRuETaHBkM6WwQoZxmF+o3wMNxIX8jsyFITMajyjdxERN16k0HYesunaxwDk81zG1cDhnwDmzumJ60G+DqcWPpc86cRIf9Vra21bFszx3Gc7ibSlw62901V1ZSZZCL9MzLrcnmM4tnB7IQj3IQaEbIjmnBjKoQqUvFFoUaIToxeF0BBCjwEd0PUaiJqw9Skm5bNp/dtrT1722/e3cwecru7TrJ+cvhYtNTMZGQm1giNPcXMpwlJhP3ql79gzCqQiEhczYmOYZdXHwCQy3YVMrcembBZ764yd2puyrWfSSphSnsifPTem/DESAeTs9xUc+zE3Bo1kPk8Mymm9zV/MgsgPy9m0wQg1uQVHnlMrB6Yq5K7bQazXlTTfZPeNvFk2i1wN4Ri6DBHVX5ULEwI+8zRJLJMB8hGOFdpaoM5Mhmx0PVARkIROSiIQfA1h11hQO62xhZSZhZ3rYEeeYhsW29MpDrSWSDCNNMfZmDxopOxjuEImllOVDorurchpLLUw9FaI06H4PBxPZ8vL15g6PGs1BnAP/yv/tv/4X/67/+X//l//U//wX/0waf7+fQ2u7LWuPPuFE3gz0/ZLnoQhwdosiMbgMbEaERwg5k36QD2bbPzOP0QhMKmJ790SU0agf1WnRKCGULENMMLee9cQxnysD3bXbUol2CPoGOcAM6AUNtCiMksIKSnzmARzs/r9s64h6mRceI1aytIDk94wRqYco0+WVhYKlPJfEQmppr1vrVepMlxHObW+LL3PcKqgQRlhGdQpiZlpfFAzGZBdAq/ZRkAyE3ksvU+VGFgQubXCpFEjKEPguBN+ALgW3034vXl4bdFZNggvuRZxCwi1HoMDOhCpsWNunE3H/7ngrxwJxqO97LGwNwz2UOkE1eJjyCWjtaEPeYCOvvwmra509zu5grFK0eiVE7MW4DNNM0wS81xnpqGv5gpY63tRuZmSDgFVYGzasrW2vTgwlRZmAKNuLMkIFg12JtqwCsfJ4m/Ah46pFF/aNIfAYSWAki2TjCfg7AqbyY/aFG97g3h9Y4nf/1mX38PMSMiTUTrNq9UyAiIkKVyHvCcmcNBkNZaTZQ81aEIV1PUlU1DT0IgtBMxbK1LJmEBE1YDllrblIJjWm5c3QlNNhJa8oDUUEjbt62cufnBqStxy6D52wZohkdGKE/GeeKW1BWO5DeEjhQlUoQQUmoXnn+uSmP3mIg3ZKCSu2+9m8fIjSszNUlmc0RMTHXWaIFwzNFkY9HjCtdH3sCl+myw/ZP++We/e3L76s0YJ6VeZiM8bvoo1DykEXnGM7MHnMQDzeeQUIM9ghnMTpxrWAkHnJly3G5zr5jZv0PV1KhlCkP6yBwe6kaIHKbk9F6CDDeoepdGtd6IbIZzQ+yEzAi9D5asgXcs+G5g8mCIwy0WMFo4ybesYeGWTyCLNLDOyTTVjS+FBqujrKANRTuIDKVDOl8ySBNg94SmVU5W2y5mWf3On0BGjbgLN9NKZY5Mdh6DuW0ihBJdggQwSsMOkOR705GhrYEYNnK22ahV2AHI4Y3Sf5RzrwDcxm3CsiQJYNq2zc8MKKTGnOytiNnzI/beVdWGNi6phdsgamoguEy8JQXczCMyeVRE8lQcamOEgISCgouyz9SkhekYhoh9zzdUIvw8T2a5CTmT8lkLolrZEWKcZUjIF2ru7YKFRZgR6ppHnQW5OUszU/fY0zkeYWqgaJQT8jFnDpSm2mGaYj04zNP11ogQHueRVMQW7uDpqclsFFNENGZhXomcSc5jgYU3Eiq5iogIhquZ2RiE1nlivDyARtJ7T5ZKCi6SQEREQ8ca4wk1UxAhd0CBwwwpdNNzXOZHQwRibkWnotxUmDmCBHjYd486jY/zcHeDSpo77oUSoPCc8hQsIwIZ/5SJcRnEgdWOUYDLyJxhRm6RuL62gjgy3cLdjaalJVwtSLOQmaU+57y8ME5zsR1rU0oczFOJwJJQTL4TroKQ+/KJ2sl+HBREbASDW/zmpagcx5UZaKmNb8xFep8brfx4MfUq4eFu9rA/umvcJB7ZOXOuEZNYedrpGqlQiptvRYTbeSGRwOoAACAASURBVFxVdbs8WOX5HdQkjfW3ByJza+qorSyDFFNsbQumiBpsm6kX2EJEKtAIQHD0tqeJg6ZXeMZlceRMykfth4l6o3t/h83anGvGiTs1sntEMBjV3hMTB7VonFvlqPap7FIJyYybvnrKyGfSB1PrnYXO8zzOKxFdHi6pd5pmjilym0IyM/OgJd6OSTCrCEx6j76OSeeumRRCmoRlkOFNLxu1GmVmzi5F1YioEbfe3c95h04SP4h4fmIUbt4IzOTqRIWPUtVTPbGRve85tshLkojsLo6IiDLlISy/gQrb9sPz42ZCjq50ak8q9XA2Pz4zuilIbdmCSEha64ceYZiHCNK4KLIRXDOeA369XoNIGhPoOJ5zXv7w8EjEY+iwc9s2WUu5cKbmwx2FMxLq0hjkmfiSjfHigC5YyrRcHik2IsrWfYpQGAX5nk9ybgbhAg8W6vsFMxj4Hk001UweZf6/YVw9XBqHDjudiLJfBUMpIUlorbW+A3h+ftOEcY6vf/Xlhy5NLrXYDN4ufA3jLq8++RSAd2mXS65XGwsBo9TIRkwtR2Pq5prnNSc0WFoe03PsQkycwr+ci3feKIIZ5EGOW8SfexGe7uxaS6FN1GiqxrIwX1FHt3wvC0fkCVVRYWZCMFUdw2OQyGpgkKpICpvdD1U4X6RXOYdiZeQGckO7PoWooCEnmeJzRgDmKiREyAD6+0ZLGs2AjVpKTDl50dfzZ+WKzF/JkYF0SWRgItEr4DTfJiFX5ZJNrbMr0l3XW59mVnZwCs3CrSaQQsPh5/GwP3Zqb95+C+APfvCjf/hf/td/88u/Hs/x9Pq8vLikufTp+U0IXry4PJ/vAJ6oVZBDRAgwZPcENVO3/5+5d4m1LcvSs/7xmGvtc+698ch3Zj0MWDKSUSGqJIOQjGggGRpGFgIaFk2QjAAJjESJR5OOQYAsMGBMnyYNJCQ6NKFBA7qAQGCTVVmVkZnxuufsvdacYwwaY8y5941yApZKuEKpVOhE3BPnrL3WXOPx/99PAiZl1rx6ry83odjbziK99/SMKMCbqLSix3mUxIn1DipeHF/mY/Rcqo8x2rqwgVz5elOKmkQ0eeIT8Ojj8GFnf83LSESNefS+tYY5eY9wuGnZeqoeyJtKE1M36oiZ41ZGVFaI58iJQaqW6uV8nSmzhDP6zVKnON8FmMi+LV+j53ElGgSYH8Gvmbj59ATdxhhDmERUIOPsKchiEmXamn7x8sLtHYCPnz9+Ofz15SV4J261cdWdQEwQcog710mLfH3hb23Ace+Tav74wTcIghkkDV6g/HCZQpuG6O36Cg+5XFKye54nU+z77n3weu6cPEaKgYVmfBKl39CCwqG+KjXWPoay6F4I2+M4EdBtH6ch/Dx7tvfb04WJxhhmJn5fKgpvPPdX2Ys13jDq0/Sl9SCA/PK89X4MK20jNfYQC/II1daPa1nNW1OqOBxVyYuQ6rm1ml5TIRFxH07TO1RcfYGId3sgL6zNafTz5jHSBVZxdcpkCIvgmV4kFV8iVNDucEMER+zZitDSzgaRB6PKHJZJgk8bHWLO7plRz11TETpHOSVaa2OM4aZNrD5xUxGLQcyF3l9tfO7WzJl1Ld5jjLBBsCaagRTX65VVmWBuw2aRBpjZtm1ElBaP7KVTnjnGsNMgmjAsZ3KP4zwZwsyyQjrdokKdZ45yYNv2OI7NHeOIJgAum35+vtph7y7PzxdKu9nOtrOpQAnH2ak9HwgAkkYqYFNRnlFZ7AMGFge6e9L0NwZp6lOGh010QyuTBkIlZQZTfELlreZw66NSD6SeYUfFi2JShCJAEy5MhEziUW5MmDoFzKR2JqLjPGuuyAxxdgIFzd7HRnZuqskfzepiZJaFcNhy09yTh+FEXqhvBCMIYRb5etctUWtizguWp3NuYu4BaGuJqMhmVUDpqlid3r41Mxu9k4cor2j2nnP/fJ/qCjRzJ5j1SMSkVg1p/dx0T8B7hn9vok1bmDvi6XLJPnmMU7bWVCvAPCyF1SxKDAWNqrG5Un7O0VSTdpTSjz6itabpKJ/i3wxqFBGWjCLBfO6k0j1AsGkmS79tKIuxcMxolTHOp6entFPMjM/7pLS7xZTjEUvALJxsEFH2cnK3KPqKhB4VDS4sFLDcIbEwCYc7qcA9b9cKow0CWMpkmcHwrqoZpmvWEyScknMVZqKYnNRU9B/jQJAIX572vDdUdZqLOU/gNNFQolUDNpUODnaUT2e1cqqa5j6k2iXPZG1g6t3cQCApvYcQeVHS0K/HOd1mkLmMFVAOWXaV3o/RT6csxu5coYRXrAM88qj3CL83IJQm9Mwnisd1XYDc3AwG+BRTBKiFFz4vqrMgHxgWSmAW1ZZNkA3PPFIWVK5pCklyQEzkqKWCBLtHEBMpkc03ADm5d0PjCQefPK0ExlJRJs0H4IcFCbhRk/2P3IBjf95nXlBp+CvHzUGsUQv3x4TUmAqfuXEFKSsTO9gROUbKB//OrZkhT5WwICLydPeXcsvzNePap4LEOUon13uX3EC6V3AGIQJZ9xtsEmtzFlkmVVZmIpGWvsSF7ZCa2hNTenNyzGxhFZ5a6nd4pVxNw3wZNKiEQykpfOBiUAw4ze1s9ttW0aGLFp5DHNFSrC10yEjY8gN7AkDCeD1fFo8qxBzIReSbeeIU5kzPPU+TBbuOxWzPBoyDmTWX/w8froUDnJmmdQ05zbEMsigrCXIenLPhR1I9ebCW35ookg/tTJenjW3kFUuz2RhlLK2fc/rJGjd37xyA56hYCN1MthaEtmkftqrqbDY/SKhO1/cwbUqTTpJmnNaYSFYUU+Zq5IsN4DwaKhoPzLyJSGuY60HqdoJDcKfK51QKQD89N9S1h4h040cE8lfIkPapIfRMBWMyJXgYnJwytnoZwjKPyqZdoLgtmUH/SGd4MAfKXHqsjCEAbDPrKwIIozBC8BxKOeMMh7uEXraWKlYJYJgEPvn4Y/r8ZaL1IRHSxHrXbeM3zwCMcI5Bomkim2YKIPc2WWvSHc4fyJbetTWebi+Kav3CxzxFUwUtiLu699ERQEyPBkJHCFW8MYoxngVArnFrRjLjwiN1JSVmhicS3RGBEECnancCbnC3cVEwU2R/i8rf5eAFBnrwupOZWRSafU2BVdW986x3Z7ERxMFyT4rBItP62gC3cp2sZQtz/vlzOAdjam3ZKSoK2jFcGlOSJGyktHXR78NKfB5Aclh8DHNizXuDeGv9OpoFw/NWf3l5/c3f+K0/9vor//Ff+w9/47f+xD/15//xs3+d8py3T2/ev3wlm7SGrW15268U5wjnZbJligghzRdt8YkZ4WUfqDWX2yIQE7Hcp1rs7jAfa2FZIhSP6ThN0HVjZvAw771jvqnN/LVf/b3t20ZE0jayWhOVTldm8nbZfzjAQT7l2PkUAwQ0BoHuAymdCo+qWQGhAJJJRDyzCwGM6rZAIttMLHYLMx/OzGDNJnxTxBCwO3lY5UopDbtFBifkKJjuO38m2Og+btKeALx9vtwOOc+hb972oGEOoCX40CPQhaxJlaf9g7mFL4P947TiG/b7/0c/y8NAP6UJ8wHJ1e7pZwFlaI6AuXJGPAYTTxQxRfDUCxI9YOHnWHwdiSoNjlSq1+SllvNj0Bx7hd/d6d/gVS2rvrsTzcT6gJsr5frH0l0lQsEeYZF5hEELu0hOM5hMl0K4pEZ30yIeQRLuvrKDvJJRaSntiSZMsbmZycxuK9o/cPSuW/k0++hE1ERF1NymW9BFBF6C9sk4CCGmMMoWKNaJOhln0vxhnkLIv+d1h7dGhjh7AgxoURKccIyeu5764xKOlELnMbaSYKKKZiZGxTMzMUVuj0RmZ5uze4azqM/+jTyUyjJAKxhO0ibjZsbBxFG+aRU3mJ/mHhY6yS9gpuxi5w9mjNegEHpD8OMkz7OLLxdVebqd8e7tTjfkIGMbA+OmsTXRMcPdJZwpgOAwim3NYcPM7cxrVbJPUa2daLmG81LnySki5JGexRpG1M6fVgRJZrZ9GFJRvNKYytBv3OFl/aD6sHwWc1QKhVlgkD2u5eoOJ6YEtk1LZgSFZbI6L6BAdhUV54A66uf3icoblsrlzWcbnGHudeSkoFqVpzlg5a2w9RRZ1AWICGHWtqX4K3jS2T3CHPmg2XxHtxzEcGrBy05oqcFGeJbXKeRRZXW3cGPQPZ58cQAf1GdOiYQjeaAWBhwGamkJ8dFz8B1QGhFN2Ic9hmRzKi/CxrDpc8wGPjwCw3KHJNvuqVRlAte1HWbmYFYzs7tRlAEyOPkdOpDYjmB299M619IHhoAPwBNHRVP1E44YISycpwVAYG0yxjnGWNvTBKOkECqtu4kcFhYlBdh8MHOSto/zmulLEdb7SuQsjK77WENMFnZEP/vRz8v2lDkJDOHgvLWo9A5334dKQkbHVLLHtMI1Zp6h5jkGs3DPa7+E8E7BzKRt3l5ZuXve8VLEHihzqDrh6CeR5aiuIhsp7Q51/LJuufrIan1GifndXFuyxFlfcCqwR0xZBLMxCVD4/Ppsc9gcRJj6DsAtqGx3ZdbLUXhKyFPDC6eZFC7pGvRkD2BZmTmCkN6mupMDo5Jxr9eXwuL4IIoYCHMimu+wP0oDjqSxjDHcnQXbtmWzB/BxjggEBk/izGTtcCaPlhFjBkC4u3kX3QEMO8/zFGFw9GMM6897A2CO2+3cmuxNj+PII164DTNRFSKL4OlxRUnGojG1ebhgDIL7gJuNOUggFSFEeD977z0Lo+RvN5XJEA0A+2UjIhs2cW41wDG38EzXDOdMNAwhpaDh5mPgzvLhnAoLKIgqH9QKl0HMgE1IQrgYp+CqioOMuQoizfrGZwB1ybEimHnftzXgqE3kdM7fizDhBFc+GOcytMojeg6b7xay9CsGLcuiquaj6OFTzkcxQjQ1ZpFRMk21iZrZMCtZ4cQ0pSuMZpZSssKIGIjhTlxTcCEddF/X3LE9iIXhzZ/WzAijiNaq3a4VL9G7NA0CiY4JBm+tZcUbhdWhRxu5ZPk5L7gNz1NAWDIqLCJYidMVFUhkCTMLb314ppxentSrYfYxOrMQZarF4r3TBHpzDTjyDLM7gnQ+FzYLC+Rb3xO0MTgIPIMjU1PJAYtRB2E1woQAUx3jY6y8THbHGJ1orIDnCsGj9KqUcVSbePSCNKjU+WEBG9b9Os7t+a0l5xwUHtzat3/4/Z8fv/P+uNVy2EW2dnpEa3jaAfQYt9ut7RtDxzAS5nnE2zAz40k0nB0gsVB20zYTUruXAa21lnuAccwg2Dy+HyJD5yNA4Hu+QDiFGIYToyh3DmGu1hf1KWQyQhCEmFSyxg9mP102bYwRNNzsKC6spZ0ExOFzkJePl7vFInuF5JY+wpK+vAF4fX0lIt3aDOW5lc7IyUfhEgPGfndNW+6m5rclotyAMTVZbRKTu3OkUK52ana6oVyjTCxLAlwQv541QCGWvYLhlNlmwUfkmzZyCoPMYQpwihJfdkL08/j43UcAtl1f3n/9fPnoH/mH/tFv//Dd//Df/09vPt4A/LG/40dfvz/ffvzp7fhSeU2Nh1kX2SCQoJKJbm2TpL4TEcmWdSSsDzOz00g45yOnDetdqrJ9NFvl8jkpACN/0USCgUlVB1f4aLfYVaTJMHfX1+4APvvq/ZdfvD7p208/am/e6tuLNNqnogrCOvrRp5yKyEmgpCkm9w+dBZJbfK7UUrcxMxMJcwdgXjQH0doYJ+ONiQjSmiSie25X81chZs49z7DXcBchYpDTlsMvgZ2dCcOHjSzaZhdNFG57a/u+5xcPP8/rL0Z7frt/93oLvTwD2ITiRD+uHAdTg7QiaPh9tv6hUYX/gJiDV9P7jbkGx4PJNc9qFgRiBISqugjr53mOIY1TS5/NSHL7ej+y7ayXBRNZDLdxDiJ62vQBUsAkEo7ZgpJ1CGGYH8eRPrjWGgLH7di3LZ+v8of20REZAc66mHyUtaC7S4PwRDLCM5Tz7NO8yRKM23lw49b2JDT3MSAc3MIsNY6TNTAiggWsXBcE2Bqb0Rin++jdVmKuIFjApMR1AJp3Cwa5sqw3DoCgisPkdCNqHh3j6HZcE7mn+V7oo1cz6R5UIa8zPL4aiepLUb5ND1LWiKi6OVMUqxWg008A3HZixIcp9XmRSwgqOvMswsjPc2QocqkZJ4eXWHJcTFHamRw7EEeEpUBJt5b6lU0BljMrAXoYQItkz8CRJx2IqO37GH49bgC4c5BkC8Sgb86vM7DAike2XS49paSTOj9G78Pkafd+OG9+6wAaoQmdVwNb29XYZPYqgkDkA1KV26ZiJsPcMSGCebmUzabSJWGHBDfn4Na0j7HoNvn7BgLWbVRIRAahE5EI8T1COGphUPuDJc9xuu9F8MiCYeKsrNbAMcmtEQ4qc/G+ZwiMR4AebCPSeAwXzH/y4B5dK8Ds3TJG2cI5B0tpDSAiDgEIwlzKqTGMBSwUcJrE9Kdtt+7neaatNRv+6EO4tdaS+HupgNsKcScSYrZhibBlB6kQcbiPGGR1wWXm0LuVgzXRyMd5nKOLyDYjOY5xjBHMaG0XBJrekzgze3lmNZw2Nqm4wIUeE5G2b3lXpyLrgzQAohguVAI0KiH4dBF6UUXCzIdRwu/yENgiIq7H8QhfayKc4bFU0TA5CnFCrk+YmZUzY3XSVWoYQsIPXjlPxWgWn+zKwmbGAZaUx1QanFmIEFhWdmwW6eM8b/3clFXTzWeTIINu1SIYB1GcZ694w0i4bA8HEW3bZYUtCElrjSnII8zDSo4EItaM2hxmBj/yZ2itsUoKPNMjIyL7vl+2/eZnupZrINY7mHRn3bdCVpGlpT6HIx0Fmg7z4MQwdzCrbulZHmPkuiXbZAAbQWWDm6en7sPs1cl8mTJCYYZCVkBS1NyGIERgMovZ2jATqW5OGFFqUjOLmDs8c2m6RBm8OO5eo2TUiNxAPOdUJenKeRa8lFiBcMpMRAIX5LHxTios1MfwGEx/aHMJ+sZc9v/tX/8Lv+yffPbf/TnAMxDo7DcRygL3OA4mffPmrTuu1+uS+iSyNRnjKZAjor1d8pb1u282GUQeHCRs1iuVx+X56ek4rtaPj948Z8V0vN5UNZxIJYKy/khHhrv343ZB6GyWLDxSoFe7Dpz9xqoJifEBG5V0C2EQl8N2PvAp8SAK2Vp2FPltz/MkosbtZkfuBnVTCoJhl/a0Pfmw45pp4TUoH+HhVMxI4qCaYxXZ6Y4apvwjmRqTGNEStvjMReNiROdzuDhkeVCuVdUStxCxNMkI2BUe1s/Rx/n26VlVb7fXNUxBJLwtNt0yR82PHhGW5kLY9MCQiCQnjIJ07qKpehVby1WaQPRcX1PcH9QlK0hsDYBgMjPWVLfS+hxXqM1xHHmQLQNOQUTsFcDWJAGurDox7QgWj4rGzZqvbkUPKJl1VV561wc8UKhqaqvch3nnCAg3qRePD8uffMUAYyJRA1BtZqGy5ZDlcnlKbNw5DqeqWYnYzKwPEdn3rdJYfSQhzx1jjNwmqep5HPv2RJKfTs+BvShHmAid/daolUwAQtAYoapGfQ5fkzw+mAGmPItVdXRPaUwwLY2ziBzHy95kY7YZSTBH9CTO1ntef7Ojqfh55TH6l199/ePPAOyv/uYKIf398/2PfvPvoV/7NoCzaT9PQQYbY1DZIyICjl13OEVYznuCcmTmTmhNbueRbwhpmm8CId23JwDEe+8GD8b9Pc2MEb5fLtdxmoNUHjIR5dI0Rm8sJSRxam0fY4xx7k+XYxwJN5nkM1keQg74MZhJ9w0cvR8TU58QE9+0iWhau9MNxCoAwWtdmY6PMgoxWRUKEpFtqs4kNnDT5/3y/quvpTZtvlY0+ZQz6aLYOnGqOqtKpLu9ToINlFmM2cOc55kJ9me/jds1a9xNmza5jSOvcJ7q0rbzHGOM7bKPUQlTFFAmOGKYu+fZ6XsMGAUrKZzC1pYczx8/dTn/m//2v/4rf+0v/4v/6j8P4E//w3//1a5PT7HJ7Ty+5FbydQtLgLnZHEFGacqQopUioYAGmErFmlPU4U6MfHe0Jjl4LWGIO5Myhc6lx22Y7PvredM0d+R3OEZre7jy/ublpM4bgP/rs1/8r//7j3/rN/+B3/ud//NXf3h59xwbBYAGPQ+6vh4svj8L8Qkg/LYxb63J8DEKnjbclVR1o4CdvVIhkkRLTqzEOsAAemFzQWRNJQ+HVHQLkbAqt5UkqrLJxt3MUUoGAOGnNhJiM6OoPLZsYuYOVsyzD4FuDeXyIBtxubwFYPj4p5+/+WJ8Zzz9nYd8/PzuEwDn6+tH2jeMft6A58M/BdAdBg90gjTVvItS+cik6XSID+cZawgS9EsVHIW+CSOPu/SgkPIyzIiRAXspYso3ppltm1bPj+jdxhiXy+WB6ZOD+IwDm9NGSvvDBwgxIhIQI9wsQyuzwKjgZJHsaur0CxzHFeB93ylgpwHYWH0MVeamd0cJR/nMOdyxxEfhZGYUsbPKfK2/3l4+/vjTYxzkoar9OAE8Pz/33m/nIW139zwShfiybXBL36O0bQ2yj3FkKgpzfYdwyhiy19fXpveGJEuGcwwiyTd+xkOmtn8dMmbm5B6jNRERmzRQEXHDac60AbQSt4RmciE8z7Ss0IIgIkfPUEXs+26VTYBdi2MVtcx0ZXcfeZ8IKZOWr13kbqwwi/BNG3HEnOb3SJu6tk3GOF9v11Skb5enbmkNn1DBGPCRj6TqxeOutB2OmUBH4xgTC0GAs0xBBOCwJRYiryh5sDjYPG5np8BGBS0m656hzkrUYqn9N92JJDfud7EE04hM/h71xgecXLfdI4Lp+v4ltfpvL09+DGbuZ2BrZw5PG6z3pqBxbjNy+DwGiWa88RIn3m43Zt73nSMZBBV4memVb968CfA1E23dtTUz85ER2l4QTSYRsRgRBuHZWmu+7kkUTJWu3bsIs2gWIedxZEBeRGyiKcTLO9Bs7JvmTWvWh5fmjiC33s1saxdVsTMHwdd24eFdSJm19CA5BTaPsMoCBFhIWMHU3TDGTqE1oa7h/ki3FT3GO7pVwoiuEYxqPuDlRiDW7JOHu7s3mYB8BJGMcQpkb1vvNoetHBGnjZi7GRIeZyfhFHNlmTrG0Cb7vh+3MyK2veXn5e510fa9n2dezJXryYEwr0GqOQkrCzE8om05COajn+n0T6FNuc4rFiDs7HW5VEjEAqMbM2+t2W2k58LGANH+/HSGvV6veeY30cUBnHD3TLvxMH9zeRq9z1Hd9vr62t22bZvFc4LV0xo1ZKL7KegcPUFLSyYWsG7GKm27CHMKXjJPLTFn5+2oWJD8lcIYuTarIy5jv/NP9d4x+1bV1gtriLWHyP/08IdUPnOQL0NAJSfGKMFOYRAqaDx8eB/pYOnDHzx3FkEjiYorLrC6WoHB8ZD+CU6XCvNaoTgQIqTMZr33iphspJIlEXNCtZlkeIZvjsxSBOCjcyZ2IbpV2N/r7QDw9PQkIkc/I2Kb6nKzgM0AvqVUMNOc3VSIPFJo7eSJLJhZosW1yMUZM/+ZX/2LvxzV9Z/9bVBwvHl+N+wkIvdOkMdkHeF8VXMSaOddhd57Dc4rHmm2tRwMDE9boPB0SIZbcCAd48RW88UYZjPLgBiwMHb2AGVuHyVcLJLxmWeuu5Owbo1Ehlv3XsIeco+BGcZRISZgVgXRsHEnJ2WxRbwS6ZYqPiK6hzsub58yaIMdETE8juOg4hpkZGVFtjBL5d5RPQkBD8wQQSnmjUUIdDXwc8Iq6SBJZEnAeu+3o+OktaLJiSNzSoZiRsorQBZm1o/R70FcYAL33o/jWIjuLBwbdmYTFlrJXoASB8fiRzjuybs8L1a6+arD9Jk9EfBwtgiKe3IEyM2Pjik1pKqJLVR1uLlDVVLaehyHWWQlJCJzUjsiYt93IrodL+unoggihlNYGbwpjcoR4Rg+wnzmE0Cc3G0mjMYM2qC87Ga99BXmmRs6jTu+LABeOMYlioRPUlYEnFaKdS0xVCW5H7m1ICJWQaD3vrUU28OsExH8gVgCIHi48XwTL4VcGpLIaIYIZ2if27CI0Fas4xypwcoUlTl0rWnaewkpSLLZclSoeA83s6UlVlaRJlxoyfsNsO20ieDd/nIAIFztPFnkzbtv8fP+/uwArn5uHpSiE05nTQDQECZiiJecc2bCIVmXFuRlc5sp9E2USOoZZ3ZH2svIZ+wZReqGljhlou+aqrIyE/fb1Xot5Wph0rZj9Lm4yGkLKFxIGlUor0mkIJNZanCWWy+OlF0xhkyTS3ZUzLIaubxaZiPCmVRkmYPCLeyBWWNmt9tNIA+BOwUMQ+UUuBMyyFNFiMS8zLR18KRJzSNCkiuXP8G2XVLzX7X75EQRZVy1m1PJUzkQbI7j1re9IRMN8yMqiIx69c9DiYjT/ImQYm6zystX15fz/W/83b/1p/6+P/3b/8p/AuA/+s/f/mN/9s/8z//L/7jpy49++OnX1y9rYLrJu+d3P/3pT9+8eWe3XoeUU0QCuufaBNi2nYIRD9hFwB0R5tkvLiVOvp7CQXSc59NTDsX47DE6s2ikLBlwyO20y+XdMP3q/bl99JyfzNfvfxzy9u23ftDjlbTZOAB88fnXX385ALq8UdobMAC4nU223ruf8rR/dPNr4uiIJAy9W1gVCk+X7bi+WK114Jl6E4QQJ+eI4QYfc6KUdBfOiLUVN2ZmYUbMwjPsQwTlmjeG56nOkClE/SD3JCLADOHzGGGInmS122Xnjd9Dr2ifXF9eAXg/iQazK2BUHGERMNicfNg4Rk6im0iSZTjU6W9GF601G/9yQgfmUr2c/gXtCtgIILjgpBjDzAwcwsJKFqWVU9XL5eLuFnQ9Tl17/2Ai0gzgqDUDYpghMhlyPXeUMjm3cPiM8Ni0Jdd8jDGDCsDuOTzNeJZc6AdxcIwYEkUrLFt1e9A+WAAAIABJREFURgN4xtjP0yCjy5nDxnAcswO8ntdceAKepXY/zgIw+iDRfd/Lw3se+XTEtDqfVlBDInq5XYVbaXmIjl5ECTND1Mi1rKZmBus97bpT8kbltVlMtE212v/hOb8bjgiyEZCgJXJd9xhl9NWYpLbI6J8PBD+lGM04sCKzCKso+3itcyXfNT6F8xGqmmx1M2ubguM4jhi9km6hDrjZOIfDRJZqaa4Y+QFQT3PsPkaAMqu7EuWpVunp+w9EuBEjrGdiHYBNdYyTSBwc4XGvtwNOF90yfA2AOzMIugmRNDbc6nEK7gGpUKRYNC5yzxQPut+iTuHRT2Le2iZvnirahTDc4L5ftj6TvOAZhmq5s8l1VLEeEmFLPvVlxKAY5tm6BC3LxkbSb51bjSocsDFGBbngni2Yy0DzoGAizJQ3GDwxVNNBWYZmhjRZj3N6PHmGQOf/p8Fl+CJw3QGQMI8xnCbHJb9DdPPuHsyBPgdwEPfRWmubYtLKz36OcBC3ZHVjSoqIJu248kEzSEKCczCbFoAY1jPeyz2iTB+55MhdnbSWt1dYGDyN3O590DQ4l8Ux/QKWSV6pqypPkPvD2tKO48imcDGHFw4zIsgjPx3JjLg6OqvaVqYgpPTVY+T7LmsDEs41YC2x7OTAxoKIy9N2m1ppJmJR3Sgs0kwKYCAu2xM4znN0jDaF5DDnlAdOeip5xcZYHydLgSEAUA+OJrLOyQlhIeFAenpsHqCRFThbecFBpMIkuhkiGeEriDoM6TCovU7lQjqYwglhT9uev9o4zlS47/v+mLMNJ1iU6zQdkVFVk4imosEZYU7h4iAiq1UiBORMIIp6Kq2a2aDoHmF9ggBzhr701FkSV8xBGDkRa2ZTZiSEuUWEKADxqjqCKVJSmoB2AE1YQXDL+3nGRZnlM5j3SD2MHBWaEaVer6AQgvmIGgweEyZlZiisiSx9vTA0MwSnj5goMm4wECM50oBXViNFxC8vAf62WlSUxQbcLOAJfMkbaG+bhFgfSsognmsTZT7srN6QZDEv3X3YeNzh5wig1L9UQFAOtjE4QKppBq8lf2T14YuO4+Tuk/ofs8MkYhFLkyyKg40IjzhtEIlSsmCqhRhVH4yI4p8TEaAkMnoH5r8ZVWsTB8+8XyuFIbn7aaFcHjyWOq0edkV4SDlG+GxBI+Nd3WxAIJM/3HtHRFNlosRbHv0kYtGtEIDzUM6UeBEB2MzS9KGqEehnf3p64lGgvn3fOahP2McaxdHUlAbIzE6/FWdhBkw+GE8ozOfrme5LY3IhZm5RUdgV18k1/+YZe14CmYRTrE1C9w6wEDOHfCCJNPeRwVELgOoexBBhNa3tZxCREISDLQrToKo5yS7wyt2r7AHaL80QSY9b2LYcu5r1Oodl5nghFRtzMUlJ/SQmjfIMIyKZNMiZW0FPzMkT4WYF1yiHkYhoPCgPl0E9R//ZEHiENC40BGP5TgPhRSioxMrCQOblRVpqYtlxJ9aeUh6W57UhAxny0hWfUlpM7y1kjeFzxEB3Qw2zmI19V2JppPv3GMDr+Oz6xfX97eXdd35A0iopSTWOMwrVTRSQOS4UcGaz0eSGLLBuIGyyFUCc3rFdG5GcVj7M/HfzFqz5GhWehpRZwubrJIHb6cQ+3bPuF5HeO6lq03GeCeiOvxlTgIiaqo2eAVLJu5kLeU4DubmnPy4LFw/nGUu8xvBmdw/tdAlVxvk6Eg3W+2BqC9g8xYdE+e50GjZSTMcqo+egTswM05rOtfKgIMKdatSHR4QRkahwUbi7O7t7ynQTAdB7T/l9GhJr9lSmH86eLQckFbWwIoqsMp8jYt8vL7eX73zrO//mb/8bfdwA/Av/7L/77/wHX/3T/8w/+fL13/jy68/2pzcATj/ef/n12W3f9zEGPUR+kgcXMYcADHi+zj2mBWnxg5Ahmljh37VaIQUY2q6nZGW2P7+B2Ncv73/xs8/ySPzep9/Z94v79rPP3//+L27fkk8A2NB37z4Rou995/uf/d5f//qLr2AngEvb6PKk+3ba0d59kg3g9eU2wp9ik3i34U2eOcNPAC4ssjt52iRfzkHcvCRLMycjiMiESEVy6FIafmZWSQ1Cnn8lCJ+JG1Nrnw6Q+2u0VLjxAftoqcETaguwSIt5FBOOrfFmXx/958DTzt8DADy1CIkOFjDlFXBoRIJLIwG588nmEVY8fjD/wenFN+Njv1npzHPGKiw8vT9EUolYPNWy4e5M1ETP8+YRucFjkEhDMDm8j9EYgGLmjqSmOiUJUXy4IEsED+6DQc5n0mxi24iFOVu7GvQshlz2eATjOreFyMyGRdNyPo4+8vS4x2LX7AmNXEDmLiL7Vq/sfX86z9PHiCgXmM+g77QLLGyWs+VNbhGWuQ+91zPLLKoiOgrUh9YagccwFZqQEc/rLC1DxDUxNxma5o71KJLnGFejGOXZUElqHrVxXk6at4Ik5g+2PBe5FC+rBS2SZST7iSNgNpbvSYSDgvIDp3vsKTzF172f2VHMxiZ7uhX91mBk1i08g6tKMpn7D1oLrGnWw4oqoDWcKIKOk48paa/snjBjc+OHsfV9HVXVb0aRRRFAc1iJ+SPmTY49nzsLIhcPTjobxwCgxERQQiSAMButCERs7KP3mM+dRdwIxEM2DX8ltyeqmSlBRnemlosbAPve5i7qruptTd19uEtQay0PlDyHW2vp2qjjKBiglKCK0Hk7UqyhqiI8MnRrlgfpePGq3WfdBSZwWDCxikTWyYFsyJnl9XZk+b1tGxCeALYCjU+TS0KvajxdmzzSBPFlGNkKS+aIRpzEyoVmFyXOt4SIVD0VbGvLxTydg57b+GRQzaOaZ1xsVaK5XZs8L6aYqjqLZBkQZHEla5SWt2UGMmbVMd9oUVgfpF+4ELlmKW8EIAlHjWiis2wuv0Kg5KI8RessxYZPK+7kbpKUMjpNIVELs8pLIyGkCCWGgxyJXiFwVLB6wFlAwuf11eFy2Wrv0guaQsR33B0RM5qotCaW6yIEXJRFZJjNuQ9NbjEx8yJQWDiIVRpRLHiDqCi3yBPPYhKL2D1heSlQKsQYEYloctPdi3APSuV+SbazHlNVsyQLxaI45Q8DQwrMY42og6IGibzCsTl5jQQLTw1pruUWxFWkmCNzOe2PIVllGYvKyc6TNk3T07As3+DKeRmdLGfBrTGZW0RRHuv+qajfNpvuRZQdiTUglNxbmBI+Mq9ANkdZh2e0ihKvhmK+06PYjgnPWqxDT9Rs0pgQbhFBLn8wgO2PAINjDDOLYdBE80S6f2VrvZsPMyZE2Ys3IWrMFULqyzWaR+0j4chtWKothImlGDkAAdaHCG3bpYZLaRsdRsIFvqAZf5jz1JxzNM66P7l6o3cRyTiJ0Y8Yp7kTpX4n5kYUdRLnHKy85ZVNnS/+GYJQ1hIRUY73t+sqKDkoHE53qCoo20eGhSPMe754IsCyVYxgsRsyOjipk/6wNiHclRQC4Diu26Z1t9VmoKZr9eos3vWarNcvJkJp/RKRcfTzPFVl3b6YnpwSwXskzFK0ZeghVYrUvGtnctDyTzKISYiYJMfGCypFGSJzB3wSJbi0IGGLlmo4z3G5bDmfXjC2lIe1Jvk7YqHXR06jNqs0MZhnAFJe15KQwAMMdwM5mxFX8kIabaao8E6mfDDRtKX6iUzVjpVBjrtsI7GdNfpxlZa8VYoCW5kPATHY3WYrWMeSCLsTwlK7ODWxQiQLRweENhkxKnfpvrsm1U04q0xZC0+i3M7KypWstPcIsxCmx4zY+txImO8YCxHJZQgRbfs2oVAxuhsiOc01HbAO5CAy2kdvATxdx/mL6/XzLz9+eoJyRvRdLpc+IpPio2adU+lA5P3AvBUq65GVyClZ7zwvVx2l3Hjqn5mdwwG3HmM8Yvncc1JKTaRu1gjvZ0y6+972RUmIMARtKqMk5TJn/4KQHJ/5sGgScTpgiMWuy9seienxxWljZpIsZH26mpnuEUW59C1zpCyIfeldKYYFEcwDFD5VWmVih7GKW68Cl3BmHliqXtO/JkLcOCSIgmvQZjG6jQgjjtQYTpmAudtptqmISDp0xhhIJjl5Uo0ra0mEg8OdnOaGJSkmFBFZjtZ0Anh//fp73/vB51/+4u3T81/6t/8SgM9/8c/99r/0Vz/7ye/+qX/wT37/1z5FjZL3b3/n3XG+vH1z+flPP9uKGewMjpxhze2/Trz8TL+ZI7n06Ibf06ZmAcEkERK6MxRAYzq6ffV6e3m97m8+/sF3vwfgi88+v311YyGW5x/84DuvHQB+9tkXP/rhrx/H9W/89Z988Yuf//qv/uhHv/L9TBP72c9/wUOf37x1fRIdAPz1q7Ofl7YpPb98XRst825uSkpKxDon1L43ck5wOhFN1j1KDw9oDrzmBI8ss7vdloqwBMnMTHSmUAUWFIzcf1V2bIaTB2X1zTyXdWOMfHJULmCjhA3ZTSl2oZfjZ8fYv/XxdwGYqTqHg8mdaOAGYED87E/73jYN0Ty7hh0EYUFgRDDYH/Ci/Mgi/aUKjvvxK38woMXdIgbL/WXlPpNNFuYm4rx2C2+ybdulUBFUCW+LHzx9wsiA5fWfVtXyaef6ZkXcucMrKC3n7SszEwQnX7/nCGdhC0Q4+50Mmn7m+bjdc9NgngA/norF4M19sqImUIySmkVy+iAnZ6maNdV7JCAL46k5LT9Ca02kHX4sUf2kLMgc2TMB3FT5rvr0zAr1WP1k0VuZjqODY8W9z7W3EJEV26GanwhP4Crc5fGtOi+pzGNwE4XMl6nj4cmllLxMCEjlQYEcoHMcCyrsPgaJtubM5fPyJZrAxDmlmbD+Cwl/BCDZ6pGAnMOrjSs+MSzC7DSrfApVEc7krxASmnComqpUXUuPfBl3F6LcVxEFWcY8eRhUmocUyiQoG+bl247sUJwCg8qfl+8a9tsNDibJQyY8jt4dsD6UHGF7hn1YMNGwIapCUjQuodwXkdCYmxVaxEL+kKGbxkmn3kce9U5QaYn/X9ONwoHkxCTXJT4LeHcCguFRslBRJebeez4OdbXjTq9f1obVlbEQc3Mf81PQ7PdyW1VLo5C8QShSR/Q49gr34THKtS0sykIcQWGDZOESGRm7nJPiO50qhrshZN7eLCKqCJJgozK5E8HoYVk4E90omINBnpVZYdTHyOJzDS9WKbLA4asSK01HH2s6urxj27aNMRaBeNHcxhi5J1xfuffPXjIBFhluFNC5eA+QMqccb5w9f4Nt2xyR2CsRadsmZVg4zQbMhZwICSa34RxCoUt8mLe9EIsIw1U4pzmGlOA5mMd5TphjwdMSZUQkpbYrqJ8Hkc1lcXjlKC7mWqGjBWF1SZe5WJSYhSgyTmt5tNOskV9dqs8xMhfiruxLoKRFSD6fXJAy5wLZrE88gHpZp5rSLV8WwyIbGRFRpvXjZQzWPTRtAXGIAFJtU8OS4GF6kLytXzAvhN/vOhZ4hqyHkMxjPAREyiuJryQkGWELZ2U7Yy6sHwCODziYvBvzuFx3sk+LCs8bKekys4daSszK5cAf9l9/aAOOMFfi4FwOh5mNfFo2ogDCCV71GmBmIhRhQTzWiyVCkFFWUs/5bOpq+TfGWvYos5eLiDrufQPYa3VItdHKeZJ5P81IywkCFXcf4Zav8VRwGIEFYbm0Dp6FIEGU3Z3tgYRagUIB4ofVC5XGgJwq6yGTutjNESEsTJyj1u5DlJjBksGM+SKUnKQSUdoqi+BSaQ4EpCIXYBLdIgr1TzPlGCQjfaoey6KiqmbhDuaQ2dSNMSyCmc/zZKk3RyDZNtZaU+X77AhLiHUXH5IndioTpmOaTLICZfdwr8pVCtOUzo3aTFKmsXiBduqOJAaYI0Z45Jtvgmm79TyOlwtuVa7TJyQLWTJnh5zMHc8kRgtIy3SS6cqjCLc4zTq7Z9aXMrNs53nkL6tloapWM4+Ae22HMPPJbMsUlZhjA0RqAqNkmSqas3y4SwU3WJKB8ozL3t5ySpz4pof3EzRPp3zDTvIC+tIPpXkAgHITkRjmVsPdVHDcD0oO9m+C/SLuDZKwrJbbbcpz4KR5PiLRbetnE5EYKTxhACpt8PDg4WF9IPeln7z95Nd/GJft6Vsfx7bl94kxVFUcpRZHAXcZDMLpI8PYs+x2+HDLbSttMqbJtVTKJCdRzk08899AeRlLmetm4SRsPhIFnV9PkR4z23le9j2d4Ssf4TyvusmoNPX8uggpIbx7qsRFnnKJOBW5mcLFDGXO7A2yzPwjcAVpJ0zXJ6jvDnmp3slctahX7mOtPVjmxCwTcfL4kkz8Dc2xTilWPMhrbRUUo0jGI4JifBA3XrZaAntEjBipVKc5c7zP7PIrSsxsDgavAccMVQ2fwasinGjbZbycRPa4XC5ff/HVm+e3P/2d33v3yVsAf+Xf+0//9X/rX/sv/4v/6oe/8v0/+ff+xmFXALfj69vV3r9cb69Xmc6ZXDqSf7D+p2APDyYIh1e2S94aIIxzJG4sVoVE5OEWfJyWZsAO/9nnPzf3jz5+9/x80e0C4ONvffry/vj6/XF7Hfub7en5EwDf+953vvWd77qf4+w/+tGvff8Hv5ZT8t//+U9+/h5vP3r69kc/+PFnv7u1G4BPn78ldHVvoOZeQWAbb8McROfoFsHaAFwuco6OBAOh4r1Qj0O49WTsztGkm1tk1saKBQHll9wHoJXSHZ0ENOEs9QLJziHSiZGh9ZUlgAiAPIZQ7at9DNn8eWsHXv32hb3/DAD5p6SXiDAmq518JvsNGEjQtDag59kRJm3LvvuDyJF4/Aj9IVrFfwmM45t/taa9m5lT8Z6EChE/mEhTugMQ0RiAhzZpokeVhxmyBpoRAPkUnDZEFcA5Rl7tTRvgvQ/OuPCVnJ14b2Zpj9szi+Kq+UwZwnXcmu45UBkxg2KZpbXEyNnpuNfyERZQqG4Jpc6F/HHcHKbcdNsS7REeFEW/pmQZA2bow8SpMQeXdDtSgyhiZsewNtFdRn69XlVVmo5hUm86RESKkj1QlUDkILaq7lkgERxuwcGk/Djlz0A9RqWCpeE8kLgXu9ctE1eQfDuaUpzbccv+4TGkxkdEhO7q5pkI7u5c63n2GNpqj5VZfjk4SdUJADtvJEhlTRAqGIUEEsNzQR5rr5PRKRQx+oFZjpf1HQzO37HORHf03gPWWssx/xhDuSVEuNDgd6uh51tzjq0pITOVxUvc8qXONdcekz4OoHcLBJl7DJqOs7zvWVrAjRjUABzwIcKQMboKBY4y/HpniU1t54GolyMHevoTaa2rMMIxe54xRuFXiSTNt/B4eIt4GAdTwIftl0vqoeBxHMcYAwzZ2lSfSVqlEopcYihVd5d8kZjzfTdWrdfz83OWu93OYUOJRFREIgrbkZljeZjFpDBm0pcZMmjp4eDxCHPr0lhz6BwxRncjZhXh4afWOzccMXIAaJ5hdiIahc7C2v9whILCQY51zBGzVjiPh3vG7nAOcbACNjj9Abn7T2c2M1rFDMlwE81mCrPf7gmhS37BummzAjnPc4yRNBAAnWxTCabuJiTPJX2NsFK7PBi367NkSilyrnNUSZQ0woa7tAr7M8D68GRYoOgz+6bn0T3GtqulrRJ42lvY5in8nHJvh+cuZ1gfXAK6TJMjASBOnrEJGcecfqa6RScJpVv48KRm1sfgxk6q2oQpRlFIwrdtg3DvPXlJky5flufeu5m1vQLUwsYm27ZtbNaPDuB23JJ7nK+GvownAgHLvi+1hYcTxEu55So1bSxBRL1n5+AuIFRxZIwaT4wxVvT7HSlYfy7CXdboKsrBlBXaGONRHunukSSmOf03hhNHBAd4ts5AMCh9mVR8Gkk7AguzaoUr23A4CRMw0hSTbxCzJTHuuQGvYOBYHOtyo5i7e3CkgqBmasF4UH3MXuOP0oDDzEQ4hCyxdSvfKCLtc8xCQuIyFywji6Gsy1PMTBSKNmeKJZBTVUf03r0PEanZfDAzJzZySbZyKJS2eUZwRawzJ8W1NRBlMIkNNzMnsG5B6H2U+ZJZpjTxYR9fYvJ88CKWoYYyS+mhWHNhBXnPWUzdUwwL64MhJMLpLwDcR2n/Zw2ZrDIiNhtEum7oFXeSdKUJPqD0mOR8USu7PoMSPvC8fENTkMSre6BUQsZhj7GyczZcezbiQjoDKdmk8iY4wp3gcCaBYKbhCIfzKGJazbATNx2wmC/6VFlxsNF9fuw0JSrmRrGgoQJOXsjjfKG4eqq9933fs7U+z5FMeyK6Xo+95DAiUxqw8qLNDBQkUFGVIgPlt+3HlWmLD+TTd+T+mulmipVZ6ilmQMNcOkXAwQiWOwaS3IcggQj1LBATwuFw4im9Jo5KMWbRUt5R1V9u+Vhp1sfmPW30+TNISUuYmdPx4MazW1hzXFrDlDVPfVyTzjQZARh3OR6mQjIFTjankKSybdt+2rFmuszSdCcKAg/QV+cJ4KP90r796TsSvH1DKvV7jVC671UQSd2p5FRpjQTMlA95Ho82hufMYKafNpGoqWhh5jLPKvVUPunCzGwWyhI28oCuiJaopUCyf88jLabj6elJlHo3j3i+bCkINPfUPDXashdroki5qRYIJj/HUk0BDAXq9RsBCQ6nMUxmKCOl2QIr+o6WUUiEo0Jwq2MXEfeU0aZ7NgCw83DvZhmWHnTnKRCREwy+X/b6ZS0H6VEzdyDIE8rjEWbDbWRvqswg2nQ7RoeNmuupqKpHDDtlkizTJS75qU3DwPDuBswgnyjbKgegwg7xPt69+ciPkY3Wv/wX/uLP3v/+/qn+5X//r/65f+LPAvj0u2/ff/n+40++rS1eX36xJnSEzLamiGVYWGsavkMcU6nglsZE4gDkg8hkYNuffvb5ewDc+M3bt+8+efvmzdP15f1nP/sJgKftSRt9+9ufvp7+1cvrk34E4Lvf+nj4+f6LLz968/ZP/PE/3t1//Lu/A+DHP/l5yJNun1775X/7P3725nIAeP67vsch7683Udue2sBZdzIC5CLq05M8HBm7yLl6n3ZceFBQWHe9hxOvAz0/oLn5wXoFMGrpF4hIzUs5d/Lbapa/7sYZtpGM5AiW+uYRRpxuwfAYG59v9Ij28vryYwBPzUW/1Z0c3g2WAMKNpCmGjfPKuks9IJxyvbwFPAMfJ3OpJhr/38Lh5g92hzu1luAET/m6CEeQWY+YvvQZ/tpamQDMvNj7pcWY57nUJDr/teH33ZeFZ59j7ip3R2SxwDhyeDQrbKdILxhDSjI5zjGlEGxhVi4/rPh596oXhZgIzkUcdKr9uWZOHLXpM6pXto3UF8jw0hI7TLVl13zHNOTlT8VywOfyv7DHzORBrBO/46skWGjAWY1wzCn7Q83QVJmVPcbjxtjM0hjIM86wfD4IikgzThBThTr7ikhL+UMykh+lSVmsOK1MpzwNghkslMKOPo78aEQakXYbMa8tIVRVCKClhYKHgyfFK7yIvwCzMhNqZzsXBT6IJMiFNJMg55vLKmFr1n6ZhkaeRx77mtG4p3LnLgjP9z8RCzMzmVcIYI5gCJz9OuW+Kk2aAwljoWLYOTNvm5t383GeAMYAadMNrwdYlIHD5isb1C47gsY5SkUCUmJjMPPKUXHgtNFa44cBx9YaEUUiKlULNBieRtFN1PcK5f1GxMPSYohQ0RdTrTZ1Ln1qXmyKLj0iUfpjjP0epkMi0kSZ2IYPOxeWIgMdmBWMcuoweeJnWYSF8v6koPCAMyc7M11srMSDc0sBBqzIcbyir4yw7vzFw1/MwcjkgfmJLP0yWN3PFFCsAolreUskua6fTvzk06etepojxpnBox/0riUua5elsVoFf+4p89KtZzy7a5nrDGUOnsV9xNqgpJIiVTC05Cr5nLhtqpUOYw6Ecr1JrffIfWrbWGA9IgxeqRyb7sGcg99lC/QIj1j67XkIQ5s6uZOrao5xmUsjgMo6pDxqWZRjgISQYk6fSWKuU+HSz7sCOsvmFbydeKYUeRBRaojKYpSkjCg56GIhP06R1kbHwsuDUaY/Z0giCB+HFPe4buY2QdcIE+JUi4vqOk9yEk3L3gukbjr1Phn4cJ99WJ3SZn2SO+YTUccXanATZTwyWxVpCnnz+LKyKMIja6U08zYBwOGZn6QfqihzVUwfBkwzs7DUFpkmbyFNPRzKPM7+wc6MmZn9bzX55P+fAcc5+saaXiAREZ63QtlrUuDFGTaTuMR0CHAle1WU5xJ57ilMyjRgIH1iMnM0x2HClaW6rqrBRriHMzEqihnDTZgF1FSPlOQmwMKDiFUlws7zmBvIUoVQkU9qsG3el5/zPhgDhZMbtC0JETKTJY8epVZKtAiRlrFYTkhVpDQVoSWMfRSwiUjKrlYCGQulT+YbT0swQUpvUrCucAWrKOQutnxU+eajPH06FJN5vh5dHxaWgSdj1scz0H4qhGlyFhKPcAel5N+nieVxJ5ZEj6SU8F2Wysy5AebgoFhev7RccpV6D+MYcEFOpvPVyECujUVpafiJIj/FxYLR+mWDU+lZ2m8aNlS1qRILzNMoFOdpFrpl7LnPXdtIS3FlgM0X6uNmu+ylubEBhdWXBOXWNnMbhTFTyQyd4HCD9zHQC4HBzEyac9Bl4Zt2OweX36e0GJS2p3S0KeXgg2KMtDhlEEx1KTPGj4lmNr3HjG2utjxLw9VJRjGfuazlbkRpg1enu0F0bhUiFzC9WzB7OMlO5iEB4MZol00/ehcMA82kJEaB60AP17PoGG2+gCkemNVE7qtwzzFT/o/vXXTuI4IYAlGpCzuifGSUGv0UvGScitnW2sq9S4EiZWio9fJbCRPgNjwwOCM4EJHRerxAIRVmjiLDhTmiQOsERuRUgh7lOTMA+J4iNKtBn/+oXoe5EGLSmOa72fjFggpXZEDvTCQsFpar1ocr45xjiP+buTeHtW7b8rv+Y4w519pDjfWbAAAgAElEQVTnnK+77WvqVb2iGhrJFgExBAREECAiIgSBwVhIgAVyCXCAELIsCADJEcIIESEEEpaIiQgRqsIu2ZSree197zZff/Zea46GYIy59v5eFYbAwauodN+95/vO3mvNOZr///cPzv4twqgJnEODSMqvRKRmEy5YZtTK4JQPKqrABAIkAzeqjKznNg/qGZvh7rvGvu/u8eT+/u3jGYDv4+np6a9+/3u//4O/8yf/948xGoCvf/r27om8k3H/hEyjFYg6t07lWeL55oMsyAtpPHdqHqGmGY8wm7dpgyJ4xPvzu5dvvwHw2WefnE4dtL97/xiud/cM4Mldf/PqrXs8f/ZiH+9ef/NjAG198vzFZ3jycDm/+6M/+tsW/vZxAFhPd/dPPnv25PM//sMf2Lij0wOAr74CtvOTbuvHu4umyDavurW13IttYwMwLgnA58TGoDJQmA6iSKTGvszS6X5KMl+V3RHMSOl9Y+SnENQGFKm0oxuSMpi5pRf4qDM5PQJCRjG2ITO/9rLpZo/STg/tzOvLXMP62FVX3D0TPlUEqEKA8rnrqIKS2cEZfVjvSFnW/0w7yp/WceBmoHEdcOS8ddvUEmjidX+ZT7ISMo6kyEppD4S7jkGp4a8KsParEjPnW0htaO7C62xXCrTWhJiCk2ya03/OJKqCJdZDKSXAJVAWJDj1k4OkcR6PB5MileQRgYbcDUoTGLkiKeYadY+f7u9YEIShu581E99EZLi6W2vN3Sp9vLfeWtyoJFLVXynz5iKNQNl7CMXd3QnA+3fnZTkJV2goorAIdMhsmabJH7dlaE6dUytzqD770sCiIBgEx9VmiNR7wiiuVMDsZomYjuhBHzZIiJyPWlxEcG2Se74V5kHhlA0FI6w+LrNEyQQRORfBXRZOdS9Rw5TaJQCyzmepe1AynTc83QGzFIWxRy7ZI8Kdp3GApC0ncjW3UE6hcB/bnh5lujFfk09+nx3gMgIFCed+nt2qxEpbL1OhhfNDWNbD/RouXgJO2YNfbSayNLFVAEBCmX3b6edf/TyYXzx99uS0AOjt7qy+rC0iULQluF1AEhnHNp+ZoTplfIVUrSXy9OB4CcDg4ao6beBe3HeAm/A0LKW7NjtbdRW0bEF51ni2j7auKaaY6tFstj29yVP2xK13EA03H2rmhz3tFkiZlTaxbBczj0IhFMnSOdxD194iLKVAYCHqncU9GaJxjdSZRp1DcpZLoCu+7aZPQzgzMarEijA6ggsnEpumDJa5yBrDNP1PBHhonm5p2jWDq1no0QfimtFLFHWGHIGdXZq6NelDNSbXWz2CWPrKzPVnkQSCQZZVZdHNYKbcp2bzpgWdUlN2ww2HOP217FaT3H2UjyOBtcWgHYqQUPfwwzdKLklm6a3zdGcwo7Vlt32oEwl3OqD1xfDhtAPMz58bERNNdzRAQkLN3Rtxo7b2Uj7A3KF1RcyJdga5AGAsJNhTuMokJOHQMJinzqv3vu97sjmvKt2IANTNiqgy00mzWUI7VvgQlphTAL6lVFzHAr01mV/unzXg8Bwv5z/KDxatMDi5uWZp2UGzoIrGGUAzf4IEc/HQbtz3EdGZ3NmOYQoX3kHdKryWOftbE+LeMi+vrIvppL1pk3MKb/tI4p/L8X1xQpMOhDPc8+nLXM0b7OAvD4Mj+1fT4caM4HpoNLz4mvtOzHfJm4GZj/r+WnlJmCnT38o+nPFy+7ZFraMbCwIZcKDbLmsT5lw8ZsE3fIyxre0kIvCZpTSUgEUaNXFUV8nM5Dn9zq+65itpIydQIMj1yvSOVCLJjQPQ9hHWorVGkNyllAgtIjOZelsBuHoKqnzE0G149GpNxWBu4WEedCSnErz1xcxc3aMOEsocFt2lLVHGQnZXKiZDfYa2ZbSK5YQyv5OKnYuK/jKr4OgUgOz7YAYLU6u0yIxy7L333uaSKmuFPAOzn041ck/7N89tc8KTnBDOmPjYA8ZBCDDCKUdHObeab/yRra35Ysw5N2sZusYwvb8/EYnqlv/r6XQi0L7vp9PpGDqwIILzxBeR/AwbMxrFsIRXcPUC3lou9MxVyb14Xa13ziQt4smKP2YZKb64GrCvS62rYZKIUUUzIsoMcrjOiQQ05p6KQKVXNtNcOfbeff7XVMGoebEGCUsKKEISnTAFDqmLi+Mg02ECCScwZmutEeZuw6MJ354jhx3jJqTqqh2na2+aWwqLcJHC5bq7jhjjLGhmmtWh+WjLEvDeOzVdn6wAbNuNGj9ldThX4A65X7koNz72dFEGQmdsBABqIswI1vC19Xk0U1oamaizsGQMp0ZOCc3h0Yhvj/L0Dx8e6bV1Vb3sG3Uys7Us3LRvZwZxbzY0XQytkUhDRChcbSaZW/Le3KyQaUfFptoXMTMKtKkps/BwYs4ZFh/G8gMyms+GjmlQIo+IXI2GUQR5kOTqaYI/0zbDrTFAIpW0p6NLy+mUEJ0vb/PP6mjTBBmGAUCHBVOvVBoWzoUfwjxVY+7eV57pRZeI6OvSmsAjjV21jHLyMLda+a5rdy7GNzFxm/d6eJNmJndrv1wu96eHXOsBePvN+4+ffPpf/md/43/6X/5HAH/rf/2ff+ev/ntPnz17+83Lh6f3jq1wBogykx74P8aw/HSuCqmMZ/cy3rfD9ZBpGhFhQWBeVwHw7Pl9kG37e2IXDvcdwOPjq2fPnzy+HzrePn+23BsD+ObNm5/86M2nn/76b/3691++/dHj9vjw5AmAjz75/ldfx+//3u++v2y//du/+fknTwH89Ed/8Oqrx9/4tY/b8wfdH10TtN4a3ETNNtM9n8zTqTFNbGzg0BwnXuVwMPlkj+e6D4EUJCf3t7XKNTjQBe6aORV5WwTZIRZd24oo0lBcA8KSAEK77fkY9Nbscd8uj8vd6bQuvQHA5TzO51ebPr8/3S/LInsd4DpG762LmEZ2DpwAxvm2gjCX7zfH4v/vWuPKsSrK9DhemeR95OHfWnP7QPqRd4SwMHMGbWCGoRT7qTUAyyJqtg11t7YuaRQyMwKt6yqEsfm+78cENpF1SbKYFuWrCCs3BgBafwhzDjCT44D70nGh0Kzji0Jn5hHt1G2/jCmo9oxGqvlOfraNGGypBy3mx7I0HeruQqnOyDdEEoSztD62LZniSYjPlCEGqWoNOCZl/BBiTLv3VBDErRWl0pvdLfMII4L5VDbyXKTP6eY82cPmLNkx9/bz17yVPVfSR9EWo/ceTGNoqsWzGosIswEICCy0tpxe6Rg7c+u9h0dGS7QuKbQ5/K2FugCFGoQ/FAtFmKs6sR0fIxNnkzM8VDWXdgCaLMvSFHo+n0uQu64HbIaZ5ycwuUslIK+9vWQpoqr7kKXTRGuwZNuggRk6b8BMrz/menvmRTSBACNsjFor3S17o1fgH/zoi9/8tdP37h8APBVs2yUHo0vrNLSWxq2F8DCXiQOjjKVMxFdvPHO+g5BUcdNR8ecEZBYp8z7G3el0oBNHZm2mfHmy1VU1GIfsImNgVHVdV57/lxNqEUFr4ACLHp+cIaDu3piXZdnHZXJfDpBKzBThXIRMLFMVpcHENGHzE3gR+1CzwdRFJCGmczoIj1TaVANGrp6z4BtGSGPuXXT3FNWmakk9Zosap9OpyOjm7pqSXlWPsFwXHQGl+fz7lTpfssRDHZm/Yx7yqpp7+4M6FKa5iqvwIG6JCFjTeZcfl90oZ6d+LdGSK4kj4OWnkINObZLM5ortMfNcSbYKMQBwPp9FpC8Sht5LNHE5742C4ELGrdcaDHCUUKKH5DtO4AZWo2HWGEtbs/o9yHoi1aLnAts9l2p0ZFzm5WXbTpxskCWduRkxG1Hrljy9RcTnio4mn3HY0DFaa2vr1FvexKm+mcziuYUSIWEPExYWOUZ1lMwe4hw/3cD7uOwqbkknaYwQTvHaUYRnxTUnH/MxcK8tL2Pfd55Cofyv8vDM5zYtVER1OIgU7kCTHFFZKM6zPeSAu/a+qo0k8nh4AhPUxxh26xXNJ1NEQHSkFx1n9dEJpvWnt2Zm5hXskEMTc1fV9ZBB0FUg7x5HOOMv0YADAgtn4SY9KKQ3qkB4N3VVBZH0CljKp2OomtnQrctyyN7MjChYYPvIO/FOFiJSzUUl53ImhyMiwsKXfcsTFpKwCVPVtZ8qx9hcmIXpsu82HarMIsSIsH0I4249ARhjW3rLjL3eF48a0bXWwh3ygS1CRFaWG3tOCt1jNwW8tdZk0X3kgKM2SwZQ8NL7qQKrI79IpibtVpphNi6Xi0if4wkyy8AIBjxBmwE2H2Nogm0OBem6ru6+XzbiuFtPOWLY992GLsuCFAaisBeJFbycL+u69r4CMLV8QFW1tcyISXOlg5zamrVOShLmfDpUlVq1u0gEZmLJP1TTCdNQvezb6X7NgkA98U6MIB2af/993y+q67paxi/blLEEZw06RqU6t9byURmVEF5fh9WtzCLddkXmQQOVy3sjFTN3v2g+ORAqT68aENJKwp16197WZVmK5YFrFkPWppmRLFMmsG0bgpdlIafLZR8xqpqcwdHA9WgAQsiRyifMMysD1HRX1fsnd8V/DdvG7jaktyanaSy3NBKaBTF/WJ5RawtNU3MEWQR3lkZmeTUlTpx4jmzm3Zm54mVq9Xn6mBl1TkPIodqICA4Sln2vsKHURKSbxMJlaZddATRpZ1WoRxJqU42lSr3nfozmWZlMnDHG6eEUu+c8JSt0NyOPRsLqk1EkHcJd8nhNgwkasSAMzNx7q4HpXJZulwv31lrLwccYY2yX3mXeUKisNabeu4av65qfwPl8bm3pfXELUIUTqu5tPRVgj2jyHyAssiyz5uDjs43E1ojQlRxWMvVjCnnMJdPK7u6tNwDSuztMczGGsMinzhGE6Mviah6RQTCtNVfdzpfW2mldz5FXl4IgrSFsH1ulYve2q0ZwBI1hwzX6ks2PSFc3MEWE2lXv2q4rGjnecUMMHZ0qhk3DdSgLeutBJbE1t133IOLO5t57F55yJHOGNFu+/NE3T+QZgC9//PLf+Nf+yn/93/71b3/v0/P2TVsqrW09re/evQuKvj68P285bzVXETqtd+4TXCfiqsuy5InxuFVfui73LM0MTZavXn7z4qMXAMa4BEZv0ZjgThXPHO/fvjydnpiOLrVd/vT5+sX51esvvzif1vsX9Kvf/e678xnAN69/+Oar/dmdfO9b3/nsxYvzuzOAMeTu2af92UffnM/b+ZKqn6UtnUcLW5l7l0QSNDKDI9DbCcHbttWssLVFWhgxiyEqGaqc/Xkl8UEFEmEBqep532tTRCFEaqaqi5wmrSNyhMGdqVjxPOU5Q9Aet42bZFbWeT+beW+NsYe9HOMrAIT7u4dvjfdy2V7fP3yU3H7y6L0DMXZTVS73UMYKxBw5oUKXg1HT5v/vpU322offccpAKjsxGTp5rWRuFBGB/aicLpcLkbTW1D0IvfWMBakrnqBjZHVhzkfzYHvpriOCuEfEUBBRjgYKFmvWCL0vWZYA0GSyzcV1HjI2VFoL8zG8+BCAB9Z1HZnNCRTuUY2IeO3MvG3n1nhJXR48YDnpYuZsYjHALMuaYfSWYzEbyhP84Gr53kWEIIQZ4V3aUQnYKN/rsqzD/DL2Y+KT1dQRWLhtW5gHeS7iDk6quz7c38H3fcz83d7Tq0skrTf3clYTEYW4g1OHmS8+4nLet21rnQ97fHFJzLglZ2GCVIYZgqSlvOLwmS9LGlT30+nkM2H0aN4OjCuIsvUa7ou0ZWkALmPftzFdjIWpbqADga/qzC31UO4RuUzIkRS1+fNju6gwn073ebnvu8KAm/XStVykesZyB04ePiq0lYQH5rQxwmzP9DbywgDf3a1jjDEspXaTEkFMEJEGrEzbCABb0Ab64/f4u4/xf/7wq7enj07PPgLQGT2WBm4N2+WScXi9d4+k3rKGDzUAnaX35fHxcey+LEs/ckkC274p1Ak55d+23QkUcrnsMGfes4a/v3t4eOjnvakbwOfzOwBLb/20ZoOKSSUEy93dA5G4B4OyfgbFZTsnSs9vsrFur6HD7/MLK8YsHfd9a7QGR8b55CmXF1mCJFV3qk9gbY23i43d1XXbHu/uVwCn9Z5aQB3CYPK9wi/6ujBo1+E68jqm8O08hBBENo+p3pq7wkK6iHDa8ynjb9yJozX28InG2xMSkYYIz7G1SG/t/nQfJLfy4cnXM2lcm7zewrFtmyNr+HqbLKKJrL2n9GBKswHD7hbuz549O947IgqwA71TVtV63vYxokxVVFSLVI7XMFwiKONj+7LmEOC0rtt+3s81S3189156X1pTeI3je2PQtm3rsgy3fCTKQkgivJhaFc+tZzlkCBJBpLYIfc023mcKuAIYup3HvpKoR1JXAVx0sJDIMsbI8XFuzCIie7TWGgnebWcAy2lJLjuC3SNK9ROdJe+vmWuTo0lxitbau8f3qBFwg4GIDG5mywy+LOe42RiDKMpL4poZq8JyawZk5svlsiwLywH6TVMT3LEsLcV6DIH7gU3c9/1+PeVJuNnIF+GYlYiIFSLab9AeMff31FobMzBl3/d+6o3a6XSvM3Y5ksDKkvXq/f390QXXUnnp+SvsYwiotSUHeDnSytuEhXrvHDOEpbV935FltukRjvtLNOAg4QhzAnF4hO37QRUmYak74EiI8cI3cUJM5DizDl+0TC103FBbAb6+2wQ147J4xNRZEAsn9JHiwB9Sk7YyjeAc3zI4MpA7XehJ1dYkcwcCuWmphDAKLzVwhHvqXd2iLW1dV9PIX7mGwu65yd9tT/lF49a7MDc3qO3uerkcKB1YKKz6yTLtByINpWlLnKd2+XdCfZsTdEosVcBRPnyWktqKMF2lPkKc8yZXs3AuwEc0FjQO12N5YjMDyb3qMABEdmuCJZra6bmqpUan0ym/sm3XbdtaW8IC7RCPVygREZ1Op0l8/CCdJM/cMUa6B7OpA0p8SERE/fHxki9hFsljDAm6v78/75fbne1hlvPQ3cYVxUIxBYGlcBYRDbfEC/Ve3BZht5GHQu/9qEuOHJNUMRzLq8TaH3lp9TcJzrSO44QlxjQM5cA42dcEhEETRHTgU/LylnY6okl3UyB6796gUaSrJizciYPZbt2kbuFOE7RVmIYI9VBiC+MjjucWIXkTGSPHvDnqHcnXuYSBaWFqM7CXGAQ+nRZkS1GVvUdwBYTlLytCJNSQP2+euWRmhGhMJNVrAbB9VzdeeQ+L0MxaZJHGkgu0ZT1lia+ZbsoOYhE5nVYAj+NMzhyJbXe7avzkmHmrajonhTg9P9Wx8xF/24BEYFQU1m6aTloKYUJRaYMLIha4zd6sYau04aZRfU6G/6WGEXTIZDLRmSMsDrB5lLhDqBNp/mQzU3Xhxcx8qNXsLnstNbMu7eavEPDIJAPdL7V5B5OTm4YrUYVyuerSWk5nkpY6w3Y9qxPV/Xg8RNLcFwFLfHC+a0R8DWvnDGcxDw0Ly9Rhnghb4UMl5JVlURnzDHqy3m8+/tl/5p8D8Fu/9Y/+pX/7L/7Fv/Dv/1d/4z/+/m996+35pwCWE5233Rin9bTZyHfh6d1p32zbzmF5mKT6bLj76bSaDUjrxFbZXWTDx7BdBxFJjpIpPBxqCqVwzFOit0YWbltvazofmenzT5+/f0d3D919+/JnP37x8XMAT/rAp7Isn7T27Kuvv/jDH/wQwGff+vSTT391j+2rL7/68mc/+/zTbwO4X+jZfXtY4VB3FygAC3iQE8fYPEhhAKQzsV/sDJfGJNyp0+EjU9UxxsPdExzuG7ORIEARL2lhmUGYBOSlwG+4RgWpRwRVPTDnnq1rIGKkzny5W8IZFOrv3d4DINkbP3l48uTN+e2b1z9fXnxSUMCgcDBhWU4F9SMhki5ttz3TqI/F9jVLJf5BGA4z48RZIJ0uFQfGzK1xjmGPC+WoGfZ9b631viTzP6Ufpq4zdIaZEaH7IPjBn3989156S1fcdZNcq3uMMRg3AuMC2VwVIlfh+tSQc5pVqSVhGxEiXLwnXP+roFkgBRkhLOCDPthuudkgCk4L5pyNuulkFk3fHzmVTP74cDO9npjZQz2zxadj/Jb7g3n6HeP7o+w+Ss+sXTyu4APdLsR2JIjn7ZayrWQh34arRSSWkbLNIIGIrOs6SdvVOSRI6xg2TR0NUxNmDi69CjWhCWwW4jFGInt7EyIxizGGoPelAThfLiAvGvS0SaZLgrmMJ1TBUuBAptcxNQsnTV8bBYIgzHkpXFNjInmvUezSqNC8IxxTbkrZEuvltTJR+iEBQxigmc/l2pg7PDy3zwZgvH4ZLDkcZMJcGpM74Nh2VWl7uwfwo3f7H3zx8ve/efzByzfj4Vf+rx++5D0A/NP/xD/yGx8xnVUf9X5pul0ADGUNRIS0hvz1AGnN1fJhNasAmoPo2ZYemKazJlL5rgERr20f6Hw2nDJ62VFm6r4sqQyMCOHSLAR9EPkxn+R8g5iFh84EkxtPt0XkTBZAXySfmdq+HBpV8mme9tokV2pPRvJNvxgGkRAxC8zi/u6ut7nFHDp2ld6a9Jzk5j+MBDUz11+M0GdetcyYgizdD5XBtHt7/nel6I06q6dagm/rsUO+EU7psb3VFPdJKUYluMPMwPTBw+axbRtP6ElUOQdnalye62N3C6Kcct5w5Tg8hmrcUHKYW5JRSRigMRfv2Yc5kVZWEo6qmJk8TO2QSjmiauycJuSXa3moWOK9PogvzA+FqedA050yWtPdQlV9pPDfVNdF5Oagnq+h4maLNsMlaf7dIqcDYLJddR9GdlwAIrKNvSa/U9pjrr5bzpJ676lWO7rXW33QrauIq/izxM20JjkxH2Pkk5y9RuJjD6xsipKEmChr1BIoBSHM3dUGq+rMkKJFmlNRGvOvtK4ntT0NhnxtvtwszHXoTjRDCSytnIiIMSz334cQMnO+bhXf2S4VKqFkcQgmVVWzmOlFKV5LcFXr69GyiYiFb9vm+ADk8csy4GCuppGJPEJ91GC7NaByDapYrjjjfK/7QXCZSGYv3//xabolEDFp+KUly7Y7pS+TwIpwYV76su87Cp+N9KxmdlRnsamKj1kRhFeS9tp6F3Y3wLkyeqkyvQKhFgymaq2TUSQEhR3O21wbZ8gcol7hxsSgMLW5wZh12DxmMvDvIOIRjbEFeUTpNnXbimpM1OeALdNeSNjiiLcDt65q5GmcyYMgKhhSFnePGIFI+1BGdAgkz5fZsVNjIZL0Mswvt85JSdtp2DF5CSaCEMUYIw+XqAMLAWe31LtykgjDBCS9V6a9h2TS/M1B3HtnkbFvRBRh5tD5Fi39vs30zZjNeZ54nSU8ElqZqXv5VjNztqAQIByUZVD9mxEBExFprVm4qudJ1ohbX91GZlUf63Ti+VbLlfNXUOiKibgu1QMxxuC4lZYMdzDXDrO8kYm/R7lhM+jE3ZO1nOlLFfm5DyDW5RQg3bdZCmSOOCijR6+WyWCRsDn5KyKCEwIcxBE4QA9cWw+EXKMBrKgXiYkn4sKIENNBXYkDgjtP5JxPHgnBJCIRM1ww5ybC+eaqae3YmUkYHiPULG4888S92SJj3xm8rGsWKvtlg8dpWffHx6q0Ivq6gGhXDUPzli7KuhFxy0mZqSAkmZNXT3jnFFm7e/H9AS0iOoWnuj4rBjY3cpfSdB1L5GAhFo6aFU7pHXlr7DMtvk7zjNlBzLwkVHyvCHJjfqXu5qcex9wkH7lOCQVwmQu0KeM0Irn+g3AhTnO6u5XmVxgGGyTCva15TQ5TUwu38OhCJEsVMSDAXU3oaj+WwwGXYQp2janj4ApCjyuGjTKQudKTcNzcyQPKQQmAIMnBd7idZHl8cwbw2Yvv/Hd/83/4t/7yv/4f/Yf/6V/7z//qJ996AuDuhIu+JR+7DnOGdABv3r95cncyG3RATXM7HOHu3BciatJrDRvC1MCx2/l0ul+WU7IwzSs61ScsKEC9rT4MThO+CXd9ujaCvHz18/XEd/fNL48ATt0//vaLofr67Vfv3nz5cDIAT57wk+f3b97ZT35++ezzf+xXfvV7AP74D/7Oyy+//v53nz558cDu0Dn1diJiSkLknn2voRGJxEa1UEorPjVm7oKlrTQvixzbHTVWiWOl8Y3pb4Y1HG8ulLO69KO1IAgTNyB4uqyFkNAoGy+etur0Qk/M7y/v3779WbtnAPvA2u7cE/halg0dRgRimciFed3N+IaSb/2D7CpOJJQg3qguOl9y9xm79EGrGelIdlCCHrLTNncwWuuV8kaJXwsC+iwZMwdtaewZgUTHroVUfVptig7AlUVSFpWDfnqVDTNnLS5KEeEzeSjv0HDLgKRI6+QBJkcGqdhpYWbMIJhCmborwu6W9MAGCkKcLPKD6h08jYc80/jScZ7hCHQF53yIAJuWYSCSBKnhKZJl7lWnCU9OHowRLOZ7L4pkzZ4yu5GZKQggHMgeRwQHE3ExepxqR+rulc4JLK3nttPC8o6ucAFibpL4IY5rUmPUkkFYZFQx40ytJ5lS/SgkrDh7GfmZ2u/ai+SrXRHXwZXCVOmPZSckJnef5VyxumfIL2lcyc1EaWJgDSO65qxOo5nJJNAFVWnhgDM72rmIS7yiJdLIqMbxu+539+uynMawy27ls1hWMD0OvEf7+p39/Z+9BPB7P3310/dxludB39kfX5/2/Y/8SwCfnPTeP/3WSe6Ak8W5pWkud4NlsZSZqRGaeBc+XIT5V+3rkmmy9AsM4MQkmBdQZmmgSH1uW04PDw8Vh8wZQVIigFu3+y3bvQZbZBQURI6Da944+LjYl5wTHZmGdl2eZcXCcIeblTWMWQJhoYYgrhrLwpny2MqfM9zzX67NVpnlj42XG8q5RFZ2clBrQGRYyUQw7qmBmhOWK7zGQm/73ptFL+CAVzQhg4R6BMw03NFyKDZ/ER0wndl2qSasWCIAACAASURBVCQu1LfNPVbjUHe4MzeWpqW9UjXn3iNinyOSZVlK0NfEMfkUTRChQ5nJrWw+TMLExETCprFpTVUsgfeUHHCeI1rqi0hLOEhBhdVj7IOb5E3AR5FzVftJhN/6cXJpJK0mgzEqmjrr87xYZInoTYiF+KYW8GOBKFKrV0Z6lyKvPPdR3BYwiNGaUDuyv01d2pIlYpOEU9VE2hn7vtP8FTgqEoiCe+82c3zdNYKFKDup7BeK0evlN8yUAA8dw0T6kSmcU6qgMDgF9m2bU6oG4UZgaZ0l02bKCkgkzBYYbsfVWpg5YaIK+iSGqsagxiJCXXKOvzWsjgjYZexSBCXpGcVFrKEeJSMY265uZibcbwXyrXfbjLlRI6nT1YbbscWsyaZ57x2m+77Lskprv3QDjinPTsZqiAhf+Qvz+fIDRxcZMJpZU+kLKDhczMwGm0HiNL34ETRx4uEhLKojIgNEKpsnF6lZSx8JvWmpigC7UgGZnBIc6wE3zLSOCOeZjXmQk3PmO8Zg9nXltQmADWaul+3sN4xJFC5cIvzaaIap+9hVE796WIVViSJjZQnV2YbTgQU1H5JW0qljLwXjgaXqhAAlJE1uxwQBcgIxiI/klJjXkkhOoHdTV3PX3rM4kNyQCwlzMwOsRMAZ6HOgRo/uxRHEEBILVR+1rIvqLC3/8xLHurvmAjtFSsfZMDczV6lOFFUxQM580DQzGr1++CwWHOT7vt/dncYYh2UmN06V1p7jTGZTgztJjugPnFK01rmJuOpeCwqbae1mplMwlteb4wq9v9kz1JNbgDe6DXayI5U2/0q5KzpC4wwhQRDax+i0HHHWqkdA7NVeHgTP8Qq4opjU4eHh0rhn/T8Nz21punmFvtXhzpm85RT5KeQwVcc4Ap9mpRuZveelLXabWFZwn7/41cacbtK8OaYJ1nw2/xlqk14SjzgAukd2Pcgtp45hdAQ8L00a7z5CGAwtSnkAWKUJsbQlPW8azsROtDQoovzPxBxFXryJ3bl+Ebfwl/JTuFPyNY59KYKaRFCA0mVThUg+gVRXHxHMVERa6xo6VF1Lm9p7H27kwZix0045lERUN3IsNeElao2SWN/ibOeGnpg5dAxCccXVr4+ooJwwOQYNcydq3EAIj+1xK/pUgIKZ8qXOB2kA7HOpKFJRtGEe8PPj4/396XbvYTbMrDXOuIrKRGyN6TrErgxLpt4WkGNsM66YZj8q5VSlG8ICeW/9fD4v7QTg7eXy5OOP/oPf+U/+3b/yb/71v/Zf/IW/9C8D+PZ3H+6ft7vTw/vzo3k8efYCwOPjo5u11hr345BZlruh2xjDCW5B0gKtJLu9gcKM7u5OddN7cGRmqBx4Y4HAAfAixHCGAiAbBiyCzz9/9ubNG921tfzj5PXrL6Tdn5ZnL57Lp589A9Du+9vX37x93Bs/ffHsOz/58c8BvH755vkd350eAN0uI7vKZVl7X948XnQbbV24JbJKdx8Ufnd6wg6bEaMHF8dVKRBiH9Lg1BBZyK5tPYaMOcGvuj9qU0Rl5fAbYYKHZVhcflw6dFCgd1kXSbSH6Wb+Tvrbp3c96CL6BsDKJ4qVuRHLtTREwCHuROw0R+w36dSzq/f/9w1KTs08aipyQEYs55HM7VBauCvAQdFkSTXlsbXLQKW2tKiEUQvi3pgMY2x5zz69X98+njObOm7IRLnIWFrjGyzFJHf4GOMIa8zXNiJ21cO3QiQekdhjZtyU3dfIucSjUMKRKZxoDDOqbU1rbVkWjhrTToWRlajSwQwpMwsmnyY8LI7ML/hRFMUROx0cBHh4aGtdahJBKaU8ao9DxphuYE7kd0qwbhBTV5TmkZwRPGnOyQ6ziRivf9VM3VIIQGaWJEuWQ8Cb9sWaPamHqpJQhOcPaCRzjA1mYQjNsUVIqcYyeiuX/CQCIycnyPwWONFOtxoi8iBpWcf6/JTnips9dCIA7SrbnEEwU1VR+1tD/OkwhVs34m1X4AA6ZRMLpxAJCnOYFylwuX8a0t8O3wecFu4dwHvH2zO+eIU/+vr13/vyi589ngE88hNfXvi26uPlWVt+81d/7bO71wA2ff2zV/7Rtz591u9tGPekq84BKElEWNJzPMK9tyWIDcEFZjI3oybYryv2dKrWL0LoveeT07J68VwCRQJc9n1vzOvazOwGXnbFgV1VS3UogYJI5IMDIT/tQASlONHMVPeIaMS3aVP5Kt0mj4gIAWlRPCpbRMbYOTFJF931MGHV9cpye1dN6aLFUXUEmw1DjDGWZZmPBFojZj6cHTenHkdY7oUPRa1XWC8fuI3W2tLXdJfcBNWV4OV2ot1ay1jluqZdjyv7+PfNDBM9U7/aTLE9HtHWGjcZY+SObOXmyZIUsdp2ICpuxoUzUNFTOWXZ3llGJTEfClOzTAlpzHm1jct5G7u4ZP8ch2hEapKIIKqR1gdIYzq4+1NYTXDyio5vRCw9xw23JoA68eiajZXzYlNNc3IGIgJoaJVoEZw4jJLncHp8/AaQFUSR0cgiWd+WzyvDTQ4tkrumvp9IuNQ9pbu//e3qmUHMp0VuGasZ6+7uXfp0GFC4RfqHxRGRLc/wjDQSyUlQiYnMc2iXSVg0M5Bz2MgcXJzKfQ8RiSyVvbrOjJ/M3NJf+EaOCZRf9/bEzC5RXqSM7jZiDQ4O2HBb5rXS10UgEO7Lwsy/dAMOJoBqRsrMS5eIo5sV1FS4VA2UQwvLjLY5t0uOGpJ2TzNkmKZtKQ5R/aS2Fo84A1YAhAIeqgOW6mICEItkqrcE3G2ueDJmxVNNVRnsQ81GJtAGZbYwX2FXlUGRmang8OFmFr13mzACqgRZSgU48upqjZglcw8oZeRjbmOYncsBUG0MRaCti4W62iSGtN7XMI+IsY1UsiUIPF2311EcUWscFGYWIJ6LX1cz2zNwIaRmmemCIeLJqb6KNXJbdRTQAhDIPJJ4nMPOPLiHGwdakzatHPu+b5verfeMoPBC9rtTji2Afd9yX0okYww3y9KziCddEkDhMIc5hI507uDL5UJEd3enKozcwNF7RQsfM+wKbeEmqHKqdn4OcKa1TdJ7Fw8bQ8HR117b7GHb2ATo0tb5e0VElrDradXzdpurypxGhnrh00pX6HWPgHntGyNZe84eETbFWslmUXOWPHtAzAgQCxNEWOMaSatFrJv5TG48kl9s4tmWFM+VuHsoVV+dlNMku7mqSltTimZuBwrbj4QwqsTaTDiJA/3NFBTEcmC053K1rDBEKN6twV1TzeGIpje45qlJW6SlZud8eR8UJCTc2Dl/QTIk84IXIYvztgO4p/Z0vYOFvn4T80DoIsQEFhOG6banOXMJgntw4Mh0DEp0dIZdiWkd8YeMpXcYmCodmSMYwbkhdq4g55KjZUuRG4PGMRxS27+0Vs3LKdJSK/MaCw+E55/QWsdVMmM5TvLJUOy9mWW1d5N3eZjlYlTErR8Iq5Z1trvnheRDiWoiau6Z8W5J90MmqO1TTeX9tCICiMqIrsdjx0wluM3DzjVFJpnm5l8o5HCw3fJZgHBnBgXPUiPXnkIVzFQmrEoOiVjX5XK55GP/8PDs1ct3v/LdX//L/87vvLn85JOPvw3g+fPlzeOX+66n+7tIDF+mDI7BIG+eRfbNbIsIVOKzKi9FR1x2PF70/p7U9hSLRowmjGSnJ22RoWqZUK77yN996Ww+HPHw8LHr+vbt28s2ALz46FlKzzwun33y5NW7C4Am9z/54ouvX22ff+e3fLPHN98A+PzT+29/fH9acT6/byyt3wHYhgV3Xh7uT/fceNveAxj6yCSN8HjeG9JmxxXIXdrp/eF0p15ypNSsaVDMWucmITpM9yKxCaX6rHEjYXfPdWIWupKiAQvnWSpEIFtPAyG3Z4a4bPr1/d0KjrfvvwDQ77/tyxNqC0ChFZsqvRG64c/IfwskXhjygWMFt0/aMdyvYO8JFUK4mS3SiBqoocYuoWag3LBVFggqII0DYeY69kOXYQgp4pGPfc8KWFXBBK7Yqgoajxq+J1i5VhGZV5094ZHK4RBhMGWZWzFc0Iz/JoIflFUi5lJTRlB93ASCNGIIN2mqu1doRSQSLweI+WMjonELgg0DKL99d0fO0r1QyzkySMFUmyK8AkCQsEgBBckrKHHOYcPARO1YKeT+IPsYv4qWF2nhOLiMR/pERGRW0bUgJg9yR1DIsZOAsDTuLGl+zO+xtcaSkRY+Bfxwx77vyz2FB4rJmrEEku/5GJY4zz41ID6UISl4Gew04xtp0vt4Vv/EtzFeODCru6lFXTee/iPO/WiNtLKSBGEiw2b4BYGZcu5sM0CEUnH54VwjF0O12ATWw2/L5K7uCJesn/v9w+PAu813MK9ITNrPXsYf/uzt3/t5/Phx/1rJ+n2ptN6+/MTuvnN//+d+7fPvfxdPn7wAQP71A9sm/FZ55WXXSwqsa0tRsTjF/Mug7VoyekkLk4C7ZLZCsXsy35pSCyatjW0A2PcRTCzExOZDL1FZzqUi4vAyuTAIebjRTOMCqrOSnDuX1LkGCzkKicjabHabIlI3whxPGGUTQHENPPWMbKAmbcxBhggZws0AbsT39/cJodOa63HJwPKcIe+9Myi5lfnekZPmosZhjmzUWToJuWMMu6aB0DU8l0iIguLomTN8DSJSLQBdJ3G3Fie3cFdmZrma3NXrBXWHsCTrh5ibiHps2+buidKUpbu7gHx6kHGEpvJ8aetdoKiQ6QwjK5FXQtzJnZn62pAyK7ecccBJuEJ6IkKHU3ZyTI2uyilqQrlKiev0ipnNET4nthM5vDCpKpNky7P0ZNkYB80SP0/9SM2p6tzLcgOlp8mgc5wkkrDFiGgcYV5TA3UHDbPymCV6pvcMlcrXt6ZIdVSAW2NmnRFlmcXq6iP2vAUqEZmCCCzprEksxRBu63pnZvu0+ZC0ZZGcrQTNO2zuAIhIghqnD87MS+ABZ2G2tBeZMsk1fjXfIw8fg4VYeoQlgioPLm6kPgA5HMc9ldvSaSGSln+Cqg7b2xw359at984hKVe8Jo0SHPGBHGsqvIKIo7n7oFpvc4l9BHM598s14JAKx7Dsc5gkdeame293R8SbxDVGwkrJ94sD0RSCHVvrHJoec+6b1s6PBB0qVxvBnYOl9/SUHQP1/EGuY1J2BddQoZL1C3NxZ67uWdxsU4WZ4TEsOWQqRNIiWcKH5PaAvR2FZqZgyLRoIsr9u67Loc6FT+AzKATErJrGwtrn5PGquon0doRsH/TyWewwp/2NbajDm2RVipETynTfmRvbMUJO0ObtDtXqfY9Di3u7eZibtFKWEghMwXQchSJyuuOYJufqc2DMFcTbBBOsyBmcfutzFpEKoubAiMARpMadl97WiNj3kRdV68TcErZ65HhfIz/oWlyKcGl2U0yS6ztYP60eFgQKMhtxHXw02EQrT31v4VRviP23JrRrSW6JUPLeO0uoelzVg/BcNqEMCymvPdwiN9dJSevckYrZ/JOGG+VsOytOp9YE4ZyV5WHapIq8/QWY0Dz94fOxz0zT9GaHuTMdj2UKDjKVhudk0LkCfQ/OTd64PW8aFFuWBELknFnaVJJRZsrcdS4LOADdDTzF0m7hxi7T90b3fR1ja4Znyz2Axcm+efvum1f7u8fz+8e+LmnoldPS7k/9yX1fl1rZeTqh0787EYyIcgmqlkAjrlujdhgCS1qywFPlbhpI8VdvLdubw9k7H9pmGrqrhwuhLWt+ofmE33656TYTJp7DuznFpwgLBE9URxprReRWypHb8GVZ9m3L/eo1GpZojHHY5m+lK8zchRNGQKrJGMrZTj7LjRoiH3nTnEUWxV8huGt3RHRdZaSPVCgLO75SGOPI4EhJGjhl55G9YctCAUsgQiOYmMgnzT5Iwy0ovvzyZ+vd/brcJULx2dOPv3r95b/wz/9L/9v//rf+5n/z3wP4V/7Vf/E73/vo/fYKHu8f372PDcDD/VNh2ff9dhS+bZvanh+O9Ea8gNbcWg+ToZcA5XwVlcgKpvD44Nxj5lS1PL57m/7rU2Ni8tBXL79Y1ifr/fr4aAC+/OrVx59+IiLv375//uLu3RevAbx5PL948tytX969/ujh4z/3j38fQOjXbO/H5T353k8rcqO1K/hhj+X1G3/97tXl8RWA08ovni6nDvIgQmOafYgIkTRQrI0lcXRR5kDyMJKSCLE3z/xt8onqzCxSA0JkJgLm61xdgzWO4eq6pA6295RA7GOMDAg79VWDdLzt8nIR9QsBoOUFFg/KFJii7VK6oZ0CVkNB1E4sFX/xZ4w+flHB4XOQJ1xt/LXYywAjP8TMSfVvYArF1OUlIIeM4Ga1jU+FmaEJ39/fJ4n2fD4vyxLCEaReo7KK2AXx5NQcOq/E8uX/c7zs3NOgngGycysDhBAoHMcE0ACZ/PnKnpQkPJAwU1/SSpns0pGvoeRUBHMpLVWTJobpBtnqM50Th4Yl9cnhbmpTF01MjVq+q/UxCkEaudUJUs6X2c/nxVgvPnMj5tSiTwX+1EhGoDwUR1wt1b8KI086Scb0UvlBFhH7MKEMRy5VGgKODeG8mpkokO5HhIPh8y95sDyCZzSjqUeac41oGkysMQdTzuhxY6BKDWvvPVNfbgWAt3XL8Q/jJitBVd3LJUQ3QrX8ulMHOmUh0+9j5h522eRYvHsGjbE3cVkAfPnqIvcnPON37/CjL+LHX78C8POXb37+nr54vNuWRXmx8QbAA/l3nj/8k59//ue/u37nCe4W0MoAhJ+yD+zYlFmEUi3CFo4wz4SP1AdRDQWdmATzkxdmtIg0JLYstNSzNKKcHFwez1QKo/pQnAKg3BoCPsaMNJYKHKSgyqef1/LNIKAKotvFe4VKBFSVfhH6XsTug1sf4FJeXqUcwSxuMIvy13M4RQXfCJvZwZXgJvnARYRey7l5zlGGFoPq0eu9E0+5h4ggoJqaL57NQil/80Amqn71VsV2tfLdyCv+NKEg9xHH6WdBNzQiPyI8kk6SD20FiyAyOznd4jGXIm5GwRbB01lGk1RBQJQ54xDdu7snkj9SLx9+JA7WLhlw1b6uzKzDR6qDcvW1Lr33UIu5iilDa2RQj89inia9gm/AN5jEIQZ5ZRcDRCFUpbu75xi3c6Ve/EK5ns9MIYdAU4lTYV0gdhS8n5kz/a5UsjXgCAQMJkmUvNHkHni7azhUxeHl/qksbyLNzWMeIMd3mmVMSfDicJVyylX0otL5iCBhJmYW4t77+8e3ZWti4aiggMNR0IRaa8zkzrMxiYxXy+4mxSlVWHowaGk9RzzRONEex+9V2qsmTOypUeH5zESoQ0gMcHC5bMAIImYw2jENEUncgbSmccWs/jKlqISF5dgsBAxLykEOZTMjN+mZNUZC5LiGeHrOj/CeZEDeJiHdEC7jkDEFgaUu6tT3dpFcoPZlFUEi6MuwECZxbdfrdKMP29QmNNPrx1DyaE3ymhMPAXlUQOb0zJMA6iMT9uofVltK1zbY3dWIBCDgSuiZ+qJaaGP6hEE0PMyC5pBokRaGRjwMvTUciq+Mxc4/QZNYNsBMYUdbO4UhLiTEnHTMbH1rgTH3Erjm7uHmM7+9Y+ialFqAtEzaIgsfe9V2a+un0+n8/sICnrHnHGjEwryrMpf63eFlL75RQzxulyyNhImacGupOmNvoXFaFovYx2Wyl1oWCvmtxc2J31ozL/j5bCA9wBF0uCfKr84hvTHTvu8VmCLLw929D9V9ZDRUxoIQwczHGHIQd4hTQUtECL6lGZWKhK6VDXFErt6DiGUmAjJBWBDk4Kn2TY1fhCLMJpoRUj8NH+DEGY3NgIArRUgZ8JzchBjhFpTBUQhniWQLBE0uffqqUNKPUi8PzSxPmUKhCj2guqQ/ZHAk+IgzyTj/VU6yCZmFwetp5/kSEdCmamk35bV56gSc2CA+E9eIF+qbjabRhwGIV++++dFPL6/eNMOJKOIC4BxjMGjtDx89//jzz9bPPgLwflcsi1A2JH4b90x1jcVhGKsaXpr6cCrVe5Uj3gjCVJISgnhYHsdASgJATo1X5wpEvJnPurt6qDnG9ByVXDkJJw6+ZfeCmPpRuKtuCGKSFJjcOOFa6zwUlNDkuQvOJ2rbBtERQtkm7Yl7a+fzzNLzUDUGLXM84YDZSGhIuFOhXSBCbgjGgWfLGihJN+ljyp4qVxaJNU3nHQBuzWzAQUSC2row2B3hnsdHwI7tUf7iD88fEO28bQB4fXj1+r05/+7v/m1T+fijzwGI9Ajy4STtyXpXg2k4c0sb4G1F6AYm2k1ZOtxJco/atm3su4oIyFhyxU2cCc9hThWHqY7WRUNDjSX6kmPT3Qks6/1D38eZhT7+7HMAP/rJl3/yw68/+eST0929zSHh49t3v/Kd33i4t//jd3/v4yd7POTQ4ZVgX1bASHV3YwC0PDvr6e//yc9/+JMv1e3Z0xOAb336rDfZL/uLJ0vr3MFuydZVC5dwN/MZBBpV4yZpBJNSLj5cimDlfHyzHsJJlbk2pUxsFoS9iYab4QSA48QEZqeABPRC6a4PbJ13xutF6MXDRwAuNhLpQn51FphZynVrHg+bK34H1Wv5gRH/T9cXJSlkXI/5a0JeSnTrVcowF0nGA0RkZOmfVKYmYCLiyi4F3cCz4xCEt9ZCEo2iWXYzko0ahxx3JoDQTZ5fze6pyfXHQspFI+JZNydPlea4Et4yeZTnSsEIFiLgwOWdbjbqzwrOJ3/tSxfaL1tqcshrx3AM98PMYUTigFNZOZBvW4SFByIIBz4hAXvqxmE2Uu439wyuMWskBhNyWU00+7dgEojtiY0uUmDFvxZ0hya6KwsjQmUQ8KH9zpZVEXmwFNKvSjgSkXToiTQPLE1GDJ4GQ4+8PJlA4d5mmKiZkXvv0lsP92JeMqUIJTdnzsekDERRWNaDFcQiEJCgRZ9hH+pGoKQPOLx0vpGVIblbGoJzINV4sfR73jTnt9FyhaGpDOCILCP2S8obRQTmTsyEQW04AfjDH/ycnn50aQ8/+Obd3/3hVz98+RbA5hzLExJeY3+I9589BYB/6rd/7c9//+OPGPyI5ydAQfoOAHwLg9DaWh+OomZyIsGDQDK9OsnZhZf4umg3Tbgtrq6bCnGVcxn9s3QQm9u4bKdlrVyPxJurttZOfQHw/vLeosjfPMfxDrbwtEsEppOuPOluEUTt+AzdPZ0FBCq0dhYo+URZXN/Q3I+yC3dm8ePZEOldVDVI0rqlDk6JFkWEXfZtBikuIj21SFeaFycPvAYSI+MdkZxaUGsB0YJnc+VutmXmR4PAUYMAR6aJ8o0X7+iJvGqsDAWfUMyyBpNAmFwveQJORVgToUiMrg06SmUPIixNmIRbA3DZt/xyQ40WucXbJ3mHb8D56cULV/coCZc7iIPcUaSj0gDCWFI9MUDcZy4705KSpNBN88Zp0jizdMFlTc4hpflkr091fDjNVV8EUWUjJGCeAyxg8vpZKVqzCfic0vt0EuUGPec+OaXtvVOgEfv1RAR7dGksfQ/Lv+3wtAgFiLxiPdGImCLMScLndoqI8nXIFHCbllKpkfTIWzi/59baed/DR9qLPuBqZ7hhMK5RG5l23Noimf7prgMjaU4WA+RHRA5lVBNqOFlBsx5wdYfO0c/00NVO1aYhS1UTi0kklCIUIgFJk6RN7fvux8xXOAeLjSktb4hwc+GWlcAtLLY813PntyzLGCMCvffd/qFlxP7DHXCwuyJCmjCzRq0Xeu9mxtyJyAKWS5j8NMGRlDo6Fi8A2S19xN099ICMciFu0Fk0tDFFQM1T3yrcg+n8+G69O/FsICmnzhZOvrReemxyplzcESz98hhj8zThE9SNmSVbaxFzL2ilTKsbUwT2fRQ/tXK8tVrbiHAXqyBx5kadZCbr5MF9Gc5cQL7AXHUhrm4e6SnWb2kna420qepRCLo7Cbp0h+ZjMXYjVkaOHY5NBIhoV823fZoPwMQtYLAmzUJrYE9Jn8xPu/CBqaA7ApldbcIhVnMDvDVuvacWbrjao1VOwqGsi6mLMQuiTbcJdJADCFoHdOepy4lQcykoiboL5N32KCLrac0x09g3cP1ehzFPwzojuLnZria8VJiEOXk4h0hPhR4za6j6+H+Ye5df27IsvesbY8y51t7n3BP3xjMjMiOzylWUqwBhaCBsCSzoWkLQ4y9AcsNCWPwBbriD3EACybIsIfEfQIMmHUTLXWTZlEnJroczqzKiMl73nsdea44HjTHm2juyCksgNzJ6mRl57zl7rzXneHzf73M1WXtrzYqTarsOCZLe+YaBbOZEtPTT4fAvJMg8UKud6FJcycPRU3eaE88AwqP7yi3mzK+paQ63ch9ERFguB8IMzMJsQTAc8AhTrWcO6RBpedFqaqoy1a7+uoz3A0PcKXsgcoSbRZgNIc66ahDh6hEkRO37A9htZxJGsBw7uZKkZCRN+b0nr9uGuXvqDCPcw9W0EfPay6jsrvuIRErIIU1BhNlw3S936xnb9vUf/iGAb3/2i3bRh346cbPN5gB48cDj4/78+Av77nH9+msA589+kFQ8J1jdkghCesrMBnPLuUyNAAq6zqE2IuPllAJ0IlB0pn0qwuEEp2gE81HrEV+bZIMRyX/R/dCCZRadT6Ri3TzMETDVKBgzrgZGKamecANF485gRzahaCTUKFcgKctKxED+RXktEVHPhZI0mG86JEu2mcRMjcyDAjRzcccYRNyFiDnCvQS9sAh1dSWCLEsljO57ZnWvuVevBbUjWW5BmTpGk0dDqa4q1iCQMWlNlnJ+pgtqxmsF0zDvnfNojaD333//n/70n/z9f/j3/upf/7f+1n/1NwFc9i+fHr8+ne7X3twt00a2l8ug3nvPXO0kgyzLAnBlT4jH3AybxbabWqxL37YXXiZYUZChazFLHdXRWrtcLl34dDqtJwHwyLodEgAAIABJREFU9G4bPggEsQjry912eQTw2Scff/vu+Ztvvr3f78/3/N6r1wDevD5dHp8enx4/fL1QPOYNfl5tgcEUJEOWLRYAu/V/8tMvvv328t7rj377t3788et7ANv2duxPvenP/+Rnr1/dvffqbq1qXiUighikw0p1LGEpjmyk4ao7gLW7hiKYPFfNxZ/PwG/zkuakj53Ti+k5CgFFOXhVlR2dpLdTdpssNMY7aaz2tA8hegPgm6+/+eDNb+0e4ZFdQX7aFgpuORg4HJF1KMW/0nNb5UEC5DxBaz7iYLZwWzhPv9kYu/swVa1T5XC+xAGxM6/oVlOApLVt2x51SzL6eurbMHGYw9XynGSKjDzY9j0iMnUlc5RzGMjMTCEVVIRddZiBxYF0xnZmQwUOMtEUX5J7qE3fUcEONZzClaWz0IKWG9ckF+66JS6xcHQUhqjru9CNcFd4MALkOHjUzAlYj3AwR14FQAo7zFTHdm5L7RvVsgS/lTGaGXNNERFcbPVMKjJv3I8XObyWlZYCgAolBzNnWHsxSsbIBrJN2NYxmvT5D2fKRpk+1ALBQQE+Fp5WA/+onLlxQAqG7dsw88H1+aJLC9VchIogOX+arYNFLlXpCHwpJzku+wYuV2m4gyT3NAdeSqefRdUOkoaaL13CLSyiXQccqQKoIJjvr+iJiCmW3noFPIt6mjgQvg/NSlX/8A9+/tNfPn9xiUs7891rAGdheNjLV3/5009+7ye/95OPBcAP77Hs7o/Pi5PwyqQnTovyuo2dICRwwvO+AVhajjNSDyRUAyk5cNcRsaf63UV6CzP2OBALmc7EJGDA0PuapUj+WsIiAcQxJAqWtrS0L3wvPCUlR16xOIcqFhbBbDRN7m7mETKZb8ejyMF9aSJNtarieN4yfKcLiZTEQsME1HkZeskkEwCuO0mX1iigprL0UEkP1HA7UBclHwO5Tw1O2BheJjRqu4dI89CJB+Isu/ty0m2nGXjsJHFFm8W2XUr7QTXv9SlfzsFTruizgZoZPSAKEnErWEmjpNqTDq/YzgLuJO4KwTTMfNOrYho0OFiIvdJwTl3UzXbzIrhBVRdprXePYOac5iAgQsLNaeqLx6hRjggB7mGwhFY68bvLs3DnJswtHWf5s+37hSiTkfJqMHNLpFAXqTeEmSLUTMNL2lKC8R65VhcSbshv3DWBLxDmhNwl5TiCIY2be9hIWZ+trfPNyXNa11oemEYQVeFa04EUmAvDrIaY1KSnVJBAHhNgFGo7IkOvY+Jg0bK4Cps2HMlTwhHSOre2vWw6JUBHFiQfsSvztMjVrPWZMyCT44BraKOajTHCqfVGreXTu21jkQMaWLcGhGB+2LfSKXVeluGDGKpDhHOQMWzf9z0i1nVt0jGZ1szETdydTGnGjwbCzUhaouQx77vKeyIf8++URUY4OTVhGG5W1b8+DI7WmUFuYA4OCs6vf4T1ZTUL04njQ/HtuojuA665KEvLxhhbeIhwCm4pgih6a9tlAHS5bKe7FUCI2uXZot7eMj4xqXswb6qt1WenqkzRiFxD54BvXVahGOOFRVpjS3wgAMaWmjThINo0X9cQWUFNyj9bG/JkBOquPoEreYqLyLAxLnuTh5o9m7k5xI0R5Ok7XU6L2biMQURLW+dcWZs0DnTuwkJrOyitu+4WFqDKJWGmQJjrPjzU1AHcP7xn2ULacJghUg9IQq0106wDJL/38IqvMJjPwfSUiRLczSJ0KtIDFI043JSDlnVJHqBEOAFkk7SEoHAWcWduOrQCIFsbYx9up9Pp5fEpIwqbLFK+yhQ1XePlGB6IpfVxGXlDLr2RkHSO8GFjIhWQk2umdL1O4Ah5E0gwmy4J+yEEImkp3GpXaWbceJFORLprRNyd7vN5vrxsEXQ+31MgM+2ZmdsJ5gm+1SkI770W7ByRSiId27Iswaw6fGom8y3RXbk1Eb7S2ggRPjYFwK3udNdBKb7MPIcqQyVUdR8ifV3WfOTHGFmnAR3UYop3Uiicmp2kOgBYlxPz1M2ibEIlAYaDSv2Rd3dbpJgyRDkmByAky0oOZwRDZqBQIEhVIY2lhCFmbqZE3LD4AQAIY+C8dAq4DatpDjdIMHE59jy3u3lVdDltz0/Lbs/ffgfgbHj/7qENj5c9tnFglqhJ73Ih2h9f9hll9+bzH8W6GomspyK6Z48So7fm7GAaiTE3LE06y6ZjKkXBaxOkVDPM7NQYwHh5IQExJVljub9L7szuZhZEwb01bsl0GGag4Fa67mzAemsJ8NNN79sdJvdrpg2k9ksmQpcScsneqnkI8X0g0GVx9bFtpdKEb/sLgPNpMbPsUm3sOsayLOuy7GOczg1A4jAj2BLuV3bKFhFdekTsegGHSc1zSFqYNg5y44KD9DTQiQhRryWkQMOJwI0jNHvJfRu1ZjezKbklInQ4KwkTNUJ4+f6ydu0eQ9pqLwHg+eXpfO//4z/8H/70Fz/98Y//6h//7P8C8NGnr5fzHQs9P29Ll/OSQz2JcYZHjKcmSOy/qiNEBMuqDt12kwql703YcHn18F6zaDl5z5gN4ian4EiH4GlZXEcXJiKzeHrc8uHo3MwVZKcuHpdEeRnw+lW/P3309rvt3dfP59N7ANZ2MhuxP37+6Xunc3Af5SrfnmjY/f0P/uS7fX91D+CLd/L7//LlJz/88e/+zsP76+7v/gTAm/PiD+vbp/Fywbdff/Xv/js/qJ4/nk+t+74zi+pOhYah1juxX2wf4cvdmvlNbWF3NzWQFEJ/U6Zm5o14kUYtWaqIYc3JwGMXWXo1DmMLCpZGIUDtiC7703KSFxu7ab+7230BwKfzu3fvaH2/99URhsoSg0Ozj8/x+s1Q46o9uf3PheDDwVfOywkRakbmtxHX3DjCU3+nFn1dGvEYFqBwbPtenQOocb9cLuSWs7e19QDMnaSta0/4joeJcCKremsTnWDw4N4yXY3n0N9UzZQFIsxwziE7SG13IhYhIB2RZhtxkyYRvGu5SzkWjwBkjNGIUh/UiMbYHGgixI2o5R3k7hC/W+8oyEzzDlqWNY+guMnLbIylLRkZTzPB8TJ2EeHepCX3lHuflOh9Y4qH00molUHQ/HCP7qbHJZgKC1VV3bKrbK11WYbHsG1ZFilG3Q7Q2k+JCNlszxMpwwW27RIRy7Jk1WcIDyUijQi1nD2JtAPE6a7FPhNEkr+9NlQlVwkwKIg83BFHOAUILMxChxz6otpAxMEUAiReF0LCrOoiItSVcgoVIuIeqruQqdUH05jA1BgI3k2tpr0t48ODxII8gaZ9JSfybN2KNdda01BiUlObsj4hbm1pxJkOSKTDAeDRHLLcn5kMfnl3bgzgd/7Sb3z1L768fOWnDz94fPdkT98B+MmH608+ePU7P/zND+/6eyvdMQC8NogjSNalnYjDxS9ZKvdVVnUyi+DIScTzvrFbJzi4s0jq14Y6SPoSRHuVmYgx1I0Cp7YAkTqFti4CCg0CM3VhZqny9TJ21Y2EW5NLFtitWfFcQJZOfIhIS6A9xcHjDyLzoeWh0yJgpXiBhIUJzL3lTGo9NSKyfewcrbcWALDvFhGvzq9C7fHdu7V1AOfTGmE6LlLW6YyuIPIKVnTHsp6NNBWLod5a46hMzfweSy3AERr5ivXel1PnwD6Gu51OJwA+LCzuT+enp5e1LzdcRqMsSpjBQZl7yiElY2CwN8p0z/Xy8qJjiwgRkij5mzAhyAzSTrmOdbWt7mVnQVAZt0GhkbM55t4PyrM02bZNOhs7LSUW2WrsyO5JH4eAOXmcZtwoK7TgCd3Yd815KALAufexjdZ7P51UNTlQzr5fdNO9oS1rIX1y3L0u3YauMu1vpud1ZWYb5cirSKNIL7cQSUwZS2tt27Z934jitC4pus8ou0H28rKJyJKD4IHwaLLEHsR1ASXsmQTMPC4vAC5budPWuxVMl12HDpaMrSGDm8UYKiJ58A4bl/HC5E0C5LnCD5fWxI3MIoKSOejuz5dHadRa89BAPL08A+jtLlofHjqUezuVa++4+YJQ7umZxppAH7L5r6iFj62nsALIOjA3EAiKMGidXXfr8vz83HtvrWcm3DUL0n1ZTqo6n3KE03bZWmvLet7GnsqAl/0lIvqpKyxJujk8sjGI5NRPQURGABZq0QQW5CGSfypiV8D6smQuUZ5+F1cXAnzbXpi58a9fTGzOAog4F8ZFfQI4yMwSNkgzahFJaeGGBS2q6o3rnjnMLE+3rPtV92Oam6VwxIDvhBY31ZB5OKL1XqKuJgBahpmGi3QLnooaL7uVVdx4zaoPKQ+mPg/Ze7UC+7mmOqtR2m5IqElFiMEJiDBXgrcmoTn2ozmYLvdu/shjbJGG71zj566TW2/9WJgckOQjlN6seox0hGYzRBF54tg+PFviDGkg3KQeGMDCnUhQMFQJo4xsI8rSDu6BaVoxM54Twozi65S5krURM1dp0gh7jOISASxCwUQtsSIHdIVIiODuvfcSYs3ipbJ7ua7/3sXG9vLyzKDzujbO1M/mYEckXeWIHRUpeASCE51AKENdQva4ePvIFNNMaT12RGLkBJZgInPPCzz1L+Y0tFzjkyzNrfcm5EMPMC6FwyPyJOP6EEeliKN0XH6QGoTBdkNcY6IIEuLldMYEw0yl2JEoFpOVnSVjipMLCRHjmlJMM6Uvh8SoIrz+nHTMuaGxuM9E2FCqtE+fTgTcpgIRhEPTA2WIMAVP3InisP0Hk45BzF6eyXxHiIId/j2th4fD8l65us8iIZRZ95dlkQWhg91e3r3jfQcgqhw71KG6SpMMLTfX7ULg87mD9fH5AkB3fX58/vg3fvPVT36yDX16vgC4v78nisvlAgnpzL1SiiNgFvvk2NXyKtI/ndYR5KzQG7l7qCcpdiL4e5cmAoNFmGoROlmIiCOMGT7Vs6oeuXaR0oKW0CxKa5NK87qnCzFKRNJkRv/4kMN/XsnHufrL1mKLiNb6EYqb83ppVSsowgPmRuBgmoAqb8S2m4ei3OoF/hTh06lxpKo2bihF5BY4uPLS2DWSy9NqCypO5JXdkEjjXJtE6uHBzkHXVKPkKZmqffXVN3d3PwDwG7/x2d//B//9P/pH//gf/E//zX/wn/ybm30FwGnXEa3fL4tQ6OXyUlVJgm7lGs0SwQA7Aj4sBvP5cHhu27aua4TBrUzfHglWlPqnllfZZu37ToF5o/MwXdYlMAIhjaSEZltjXvvJFS8veHl8lx/Xw/365i99LmSPl2/yA3/77vlDaWJ4fPu09Pd8fQ3gX/zjP3jzwWef/vDz0/o1xXfn3gHsl+0Fl2jrw/sf3b/y54vZeAZA48nOy6ultYa+nuodD1c1lwgHy9wRqTIxCXprjB7z/XKveXqp9PXAfoJJSE5jN48t+zdhjoQXkOw6KuciglnW5dXzoLeXAaCdzqfTvbc+fQ1SgE8QJOAEuk43aE4x/C8uafwm1cJT+omMg6nFERpxUnmZq113hNkoR0vhXXg6HZjLOhqHTCxyq8wEb1xsQpjuESEgtAoodYSGu+4BbkzCknh/LiGwqe48YSJa0OXyb5aMJUwI8EalJaFD7BCpIT+Yl8gQxPTzuRtSZRoRHhVI6eVvx/x7pocUExlunq+m+oRHSodwpswFPBdSdemU4NMPrKNN2k4i3/JDSHVM8ib65NcGlYajbCkoHc004VO4H86iUMNM7IqIQklPt+l01BbcZN/33vu6rhGRqs+UkHSR/EXybm48h01mThZz4Vk61ojdbN8vebOt6znzgcyG7iOvzi49d286LDjmvhQZRCNM5mRjy0HAejpZhO4bc1uXJTd3HAgIE9X6JA01DldL456NmvVFijU902tKcckgzovRwan8L5PjMjxeNiziSwOFA1iZfuPzz/5YX/2ff/TFBw/3H7//PoB/70fvff5a7m1/s9jC6cPDooKhcBcYEYcnfg7hCLAHNDRmnJlw69IXJnIj+IFbCubUjAZh1ng9BzYRsIkYUNXkeZeGVCQ1jxEBkr60XGLFNCRQifbjQE1IxeXU0kKnpAUk0hDwJpafQBCkxIa4NYi5gxNYYK7QmKeHSPeh7r5Iy1M9dJgPEWGEXNPMek7h3B3hY1RgcIYqChLmXsD1cdkgICZzY6KcZRQWvTfKL3c6JhI8TeEEH7sVfqK1IKiqsve1EqaDXJ3YmeHqIB23DDVyE+mpe9FQcjC1xJMQjmhbp0n6o+9D4jzEEcM094iNRcpfQYUlzzUrDFaKWpHEo3C1wUH7rq2nLSv2yyWvyzR9zMVMyIyJSkBvkvtP57sk9TLX8eKuKRXNNeSMcWByUt11eG+c+jcSEmlOUEuxE+d1ZWYZ2nD4MYuSCyamcCVDOqHCvAAotTOkqQsJM2NGl6QmEQBTG2OAycwZMzA+QoiMrjC+6RjG0nvoCwsnVAhg0zTQZazwzBWOFHRzmJHQup5rr3M4TM0z4vpAOiPiJlHlSjZd+2m2bG4IyuAVcx87yzR1evqlcDMtKct8buVzVJeWH2ZOpGubKENm9JWEYOE5X27Mp9MCoC3d3WNeEyn3S2lf8rAwwfimYRYyOWs0s0Y9AbVHBjCQdngK839tAo5/fQMOt5DGzGRm5nbUrMRcwR3Mh9JhEna19Gsxb76jJJ/zEUcwk4W3vqSBNk8cRmTPjBuARbbQPO/OyTigmJGMFPCRLxvg4abulsG+ACyKTxmT/UGHu6KM69BR7HTpIiSRz0/M2NKCfZIwL11SUx7Cwo0ak3CC9Xw6/Dt3SHYfdhxEwzFrCDlotERoN0Sro5qf+Bm6zdaupzOIibgCq3kfe1pyiCT7bXdHxWyDgiecrCI2cRM1cpDSmUVEOK4yb2nCxGGmqvnJC3E4pAl5Lt3sgGJEOTamCyvNikRZdOaI5+XyRLKAqfelsXBLPB58DG5LxrJQqagTYEVCrDOW8tbE6BOrVrLSsHyFwkuaxaAccAlSpXajU+j9/v4uf9AxGIDuI8JAGMMzCxo3gUlxo+cUkZTl57lvMOeoMfzlkubAmTAHknSoBQXMbLaCRyJ41ZQHPJWIzNys1CJMYnQT34sDUyTTB0PM7dbXFxFCIkJW9UcFMDNzAnET93WMdYWvCMCs2iMSQl7ZPSBEkKX/kIinAuI2AJRKH3QddUTEYfNluiZeHH7vCht27yLv3j6SOoCVhNzggPA+DC9P+RRwo+V8Gg0KZ28A7kO++/rdu9MvX33wEVrz6W33MDALvIFaSLikYFURaro0QRTqL5xyg5y/xLaNg2qVTqWE9VSvaCbSm3AgjKLqyPAU0rTWEDSmvbAxh5NzDN0k/82J53RyoSMnzyNc008cQaUuDtVdFvkVNjNRsecrmopvUtBsqCJNkgUjCEQQZxq8zQhMYVXVyMi0CZRBMIvvbmo1uZ6vlQFOXkqJFPFTDincbcYg59FWZQ3fIrh8Un/85vpFUFC8fu/97949Jjjml7/84n//P/63//Jv/qf/0X/81/7s3T8/v0cANn0BNbOBoMaiF0+hu0eIIPegM42PnYSoItt7X162OCaPb948CCsF12PvAa0pE0+02FIxmenvKw0qEZFwpngEQ7gspu47sbS+rkus6+mpFHT69S/f3b0635176yfjBmCMZxJZVnp5eYmhvAFAN9yLf/pxb/z09O5byOcARiy77Nx9OfWPf/SphH795ROAl5fnh1dLv2vb5em8XM0g7qjYcLPYHcCpZbidHXPeWfLyUBNiyTiD2iIQk5CwhWaSRHZlRNSYI8itILvc2QJBq7T7yzt+uTiA1x++AYtFeLiHH2iQ7Dpw4zH+C3SgR7DKlYtwPOSSLqg4QlLL6SVESV+r6Ip03CG4Nbnso0lC6fL3zUF0HO6GZOAxc5ZdtxutDB1tx99Vvanx5BTOFwTEHHBVb3Okf51ZkOAIn4gIOCS+B92MgAdfowTr/m1NIqBaxW9ejl65c9nCzwn1Td5cRHidUmxhKUDIwnrq13iYEoEFQYXcCwoWJoRrGFkVmARmTk1EIMoA1ZqPER4s1/1bXjPrsuTmQGctTkAj7qf+/HyJa6SFA7WK0CNMMaLGKvieW9tdidoNnrlIxiLCrW+XMWqOz4t0sxGUNDufqvYG4STfxwwgsIihmvMU85HEKIHsqqe+7qYOP2jlqhoe2Utzq9RPEiGzXDi1xnGzDvOq1qK0iOEU9adFzHTnAlhZpbBQqyc/OK18zORqM7iBfZiNC4ha45QCdbJPP+S/0h4u+9ZP6+/+5gOA3/0B7hzrvp4EbPWlsBvgXOsev1aJxEFBgRkJGJnnurYmiNAgp+I3dk+YpMH1gIzmA5RgMg/UkpAKmNuySrFjWZK+9fLgZrAIZcxhMIGOAiPdUx7MbLf9amvl0hhaNDFumQMaaYVDVR0CStm8e2a/CYClSQpv3T33Z7cAb9zMYesWcwIRM3YzmonmjTg5KfCrDjEQFGjcWrtiZYcZtc4skBkdULE0Ko3G2PwgYYaV0crJhmclQHmTR9qgOFCkid67tCAwiUwaNBNDRKBON8Pi3G/md178XySRuEIeYs49wh3mmbbEAT9+MierJAvON9QNamWYiYSRAFSAjMLk59wi2/JFJEvcRWSvaKrwUCrBCuef4JFHNyHItHzb0sSJLU8laemKkrhNWS6IY1mhScCchPQU/ttNRM0RXz0bUiRDJJ9DER5jmHlrhe/aKz48z//E65VN3sLXdeUAheQU6Sh0ETyGNeXIAAckr4URcNvP53N5uBov0iISKcopRxqqIsUTtbCYkQI58D2IFdmwtKPv4OOlKacMhDxCwxfwkY1ynE4x8VdOcIJ8P8JJWmfm/bKJVNp8uOfaAMWpzW6Fe88NtyR4suIshwYzNUhrHu46jjCc1ppIHE0EeVBL0YNKa26abpqc+wiLUIP/GlpUqnit4IlrraDDknHHxPO9MlR4dbj7LPqzOHFzvik1cjprZpCi3MX0UzXuMRumWREV/x3g8OnKQ4bD5SiaWsYuZN6WCcLB8z4cTh6Y0y87+MnUPIwbISzCyjWIxgEzpYPLnFXctBVFOdoyaSchzMg8xOtw7mYmN3/fMSFJzhwtU7iOUKib7fqMHfZb/nxfkwsXaZc5JDORhrXgCKrM+QpQ6NQ4IOoaRTltXDvtEJGcOkXlVlIE6fArXjLYHXmZhsOyJHUlEuLrN5Xno98ggieyMq20LJPOCuB8PpuNsW85a7RtSxvCspz2fTd3mfuZ7w226Zp3fR1q1DZgPkiTe3EIQFprQy0huMQcLl7HOjWWx8fHAJa5pzIbnQUUZqPP/fn0nxaNKZcDpjnEtBxpJ1Uh/95lWSLC+fpDttac6tscYytQ66lnqujxFgBorSN433czaq1JGVzrXTugzX9uJsUH77aAfO5JUvNJXUkODBGIr5KfFNwisf9Hlc8kTYaN+pMrLayZmedIjuiGGXwN2VYr/ypnFEMcW+ObnKMbZMxEdfKIEMb29NjMAJxZmsES9rNI0kmyVn5ye/vysjc6nVcAfeCD0/3z2+ev/uBfnj779Pzq7rgel2WhME634TFlKQoyxTwPjocnboLo2rLMMQLNtQAIrGrJQq8mvRo7NtOwqF2ITz9ncOLNw6Ck5cfhCA7GNV8GQr5rUDCzBVCxOMk6zDZgUspuesH0jxx7sINxI8I36v/yOoOpqhYq+mkaqf1aGWSV5hl5eyS2pB7VnUrbcxy/19OJarkaXkEHR1gG4Ta2CUembEZiszw/Pu6X7cMPPwLwP/+v/8sf/dEf/Hf/xd8JHnf366bvAITE2pq5j13P66k4JtII7KQ5dqwvSJicPMlgvDhqwXi5DHc9L4v7iLDyQrcmTG1OP4+jdds2gJfTCvhlirOWZQml8G4+EpBXO6jYw58JsazL0s4AVOPdd3/2xZ/+8uHh4eHNw3J/AnA+vbePvXE8PDxgi/FyAfD5hx989da37748PTx+8MnH7/7sBOCf/rN/Tg9vP/vxJw8PH/7Jn34Rvn/0/gOAZSUTfffy3Duex4sULFZSuYCAqu77BUA/UaJSgr638ATILCBJjJQK3TQ4MQWp87KczXYA+3hm9Xa6D+fn/XlZWn2PfIroL1vbxsLtAcB6fnh8MieN9PIfyUGG7Cj+34oXin81ZvQakhc+c4UjIuIkHcdIAkh1WI4w3II7r52P83DoHmHMciTllApSMksvPXLRlyW8JFoVp53Brlz96dAtgU1CWHtP3q9RUS2CqVJUh183kyCuI5Yke5ipgDjM1bdHd6obW1uA/FMh0eci57CBXPM7fiVmLrWcNS/JzaowKt4ohFtN1GtpykUhMp1yD5HeIiKG3UpKD9LhGOMIaEj6z21be7SOMs+mCTqdGkNcL6xZzASc3J2vmfctdRw51Jijf7diCFaeBQpthmnxa05HzoOTA0StpYIAQ32YdpbeWrlbAfN4eXlZX584vdW3oWOAmbXG67oeytaMrxKRMUaAfyVSLUdhOWoTaVUkxPG8MYW5EyIVAFfCV0QwmJgUVOme4ssqse1MTgSCAbg/98cLPj7hr/zkoy+++OITeQDwytA2PwmvXhu5A7CcMwc3O540TtB2FAQ320K4h5qFuzlRFC7XASelSPmzzw15vhqqSn5NBA+q4VRtFbkoCdTINNR2UIXkeeQUkG63IJPLXsktRywxIYjgmsSJeUbBKBgZz+WedVoJhY71anmdZMQ48u9uQsdu8WpWPohEgIMhjb3yhgXBRAlcPLQS93fnl+3ZzXtvrTUbW/ZvSz+ZOYswqMINibxKIDezdV3zWR27AdbXUzguuuVCtTWZdy4zIybjz8yYG+BHHHjCwvcYgsZzXyAFQ86sFurS8n9wc3MjgIWJpeXAdGbrpijiNnntNv6jBhyqRCxL786HaKL3noIXIlrXdXt+mWLndpCYKzVS5GW7BDEFaJH0yNB89xvxtcFRDi4Z6W5XWLjW0BB7C5kWAAAgAElEQVSev2FNIetEjCDczNQiIuG+VuP7QvYEwWCZAVfPxhi5C9SUnFnMOEsWkdQQ1kLXw4bmTTGXcXVWE4JpyWM7/y5mIRIzM62P8TjEKsaXKYFM8Mh4x2NOfbupZkmwvRbjU4iIzEh1v8k0MKJkGF25sEe2nbuHX1naGY8St7nduIKW/IZmzzVViSgYNtjrzs2suqOzaO3K3r5ZufGyLKUGNmhh6YKDwg3uspCnUSjxyqlsxrytfr0UHEi9i/mxpp8fnO5KRJCQCbQjcEaLcpf9GIOl5W8bodHngWcIJ+RNpuFzDJKtVlM397wpuPal8xEhLtR8IJr0PL2fnt6lKEiI3QYjANdN01+zLucAVSOeq65yBpKaOVGEc1RemohQwM3W5eyIKHJ4UgbDzI3VJxBIKMfnKJhbpvRlg5A3u9BcGiAnQSMMXDdEXiG7o9Lm5zL8QKYTH7q+4JnpkkLtLOPUzC0rHnOHTcdjcF55FFb3ryxMIFVNiZrO098jWARMu460mQBo7RQeFokB42F7ngKtsaojSFC/+MhNgiAdOsd2d/IFWcdIs9/9q/P3clsYyVPOzZtQFYh1kLlXGNdNNOaR8l0RNeWud56hepjlWmMG94gQSASRH4PtcPLUr/KRMmMeNLdAZn8BzJ8nET0g0kaVgE5EuQW96FYHXM0jsgTM5KBYzqI6Q2eK3OFm1/QKd8/ZfGs9FQHJaV+Ea4B1o+IJz4AWqZX6pF0UqC8P/8hRcYVw3KJPr1zUwz5QkSuSC2KmlulVVzxwsBch72qlZ86KxK9z9Hx0kXTP6TtTjyir1FziwRG5OALYtj1TVJgk1DJ3SjmS5fbysj1tl+X+3F+/2WP/7ukRQAw8nO/b0JevvqG+nJsA6EsbLMN2IjjAtREFcxOKQJgZwjkOKVCbXzH6Wi/+rmOMncggVznuIgsFhu2VELxIVTbEZurqIM8pTwQ1gVvoGK0vPCtCTPmMuo3LAHB/fqUMChcRR2RlI43X3sP10KXf3lK3GWO3X99RsqCcSyASBLvlrhEENvPe20KVaHM7SyXqxNcbUeMQtLr0G0ScEHOvDXb2OSE+hUU+eaQRls1khj46XZfkQsxC227n8/nrb34J4Kf/9+//Z//531C7vH37vLfn9ZUAcCGWZvo9Pp8DkLQPWSCSLpwNqYcnvWjskd/py8uLNAoMjxEYNAOBWEiaCAhHeefqoQhOx97xwSISrSUIDt/KYdeBMNUnItm3b7q8ArD0/uMfffLu3ROAx+++G0/fAPjBBx8s66KXd8N2hDe8APj8w/dovNjz2xe+2Iif/rO3AH7+5dNvfvQB6OHdU/z+T//4vOL+/rcB3K3ntsbl6bsxrFOp4nHcJwhCfU3Pj29bk94XEjkCSs2R8X4MATWbcdSpwyGIOdhrApgfxhgbe59JftjNIIva6e0Lq79aTx8AcF8oFxrEPrmeCX+qlJY/XzxcKYU31PK/KEUl2+TgUsxFINSHay6oq9/maK2BaBv7wfc9rEbZPAtLrtNrkYhI/F4ch14TCglYbtWuKHXmnJZdyc0Miyoc8pPPijvI1YLcmblzr1+QqJJSorZreRek94tv5gJmSvAmckRxTa1cpHMu90mHRqq1dljVZiSBuDsCrS1T/AUQWmtWB9F8wmeGizuYSw+LGZickSs5sLXUcAUnGDXDBUSYINv20ns/bGiL9DHG0DGR8J5ShUUkFdccEJFCj9ZXXzEHhxYpEfVDNyLK3AficA8z3XfD3CCq2tzGk7suy2JTHU2ch1ngZpQAYeRbewTosbDINrZbHQ1TJigj7ZxHgVG8eWbA9n33GVBaZwLzAQX0REdThp1Rxp9H2BQhEc+FgLt7xtJTRLBIKxdY6NI7BdKkJDUrMdHx0en06gf4CPcfiwM4X3CCsgqn6GUym8HECKr4tooSzA86nCAsVDs5clj69dxbm27ucCX2YyBVF2JpvTIg+WZrlc+3WwQV0gdOzkGgCAqEVR+OQ8l9XVg5oT47zvTFHDRDWougIOrcWoV90rA013AE3Cx4XgHH0L9keVPNLVysUo+ZsiRqJtKvl92BNY0cwsvsIcnM4BXWU+ryWaqVMKyCT6l3sT0yFDfXt4lFDnMWtFZ2mCLKB1N9F0hvQg4QTT1IKdMiSwjvbemAb3uN85beiGLfFeRhc+UGEmmMiuGjgx3pV1A8zTNNmJmiRLNHJdCYmUhIVQPsOY4kd4IIt9bGyG0HOCCQGfXiPnSiPYLgTGFubiPl1r13MwwzuLp5AbdqpmBYlqOdUTXAEv+0Pb8sradF4ApcJQq43YxjUq1AItkbVz6xWQR5eIZYeWGh6Ro9CzhFMMgZQaY2XHOux4ksFa4ElkQsh2/bVqcckDK0SFtsgIJvLje6MuM5Li9PGT6ACA+KcGEWSMUkl/dzVAL6bX5oS/5sSc49SWbVkeF7QkK30GABSblsUlYT7u7qGdAJtNaWcjjmY+6zSd/d/e7uTlXj5oNNLWtrTYdmzRDgqpNvxPKnpWeARmbA5nVT7DW3khZm+cokQhARasQskBthDsZuRt7512/AkfmpEcESIo3oqjO/gSxeM2U9PMLWZTl+l3TG5uTv2PXlWiBp4SLih/wBwSzs4bCGqT/3EnwxN6IsGEAEakIew/Xu1X1OTzHGy0Ub0Lssy5KpnxaBvF6YmblzjWOEu267swrqppoTr6O7iwlaZ3ArUfbUaIM8lXKJXOZ0IQPruhpCVQ1xgJpAkEaTN1vPBGbenkjF88xIZIqw23WlquZ6YXY+nD9k+hKyfCHCJN8iwsYYrdOxB85j1ytRwqcAxLKzYq7Z7QH42fc9Aq33EJ8bexdqBM4YznqR1Gra4Kmmk9pcgSrZGfWqPD2+nM5t6Se1nZmZWqL+ni+XV6fz8SAdYrnaIH1fuRA3Ll8fliMtZg7CrV5myravEYmNWgn73d+8eZMkrfqVPW5Na3OZcfNQO6W4l3L9VY6g2msV8iPXUDeKbLpBwR+RAb8iZ5jnviJ4Xc/MTVVtWrq8vqnvxSoj0iPTAaju6aTIVyyzSyMornHuh+RidrB6lT3P4ylm+paTSGtiZmPPDYCKSFYhKM5UzvwkFVVEJNfyNH9CPwwLx27Qpz/wVijOTaDWJcOP0aakezAusEg+y6u7Dz/75OGHn+LNQ2yPj99+A8B/8ZW/7BhK+3755de54TnfnYzARCECIkdF0gIQZ3f10vF+L9HqNuKr9r20ZjqYp0vO09p5HFlcEdTkDYyZ8pM1UETF0OYonQ5Sq4TUZJ1S1pEGZ0AM7mQxQT/MTCgG0I3vI2bmPDEnzP8q8HEHaWSxwiSlmi5WTwnVYMEszGVznkzTQPDYNUNG82dIE6IIpTTpWERfcw2I0iQxdksjaNk+/XuXwixmMywU6mZm7nR3un/77t3z0w7gb//t/3rzx2+2n79+/f4zLJYNwNifxr6t66kt3bwYNMGBcAuzUPIcYSHIA2QOYg5qQ0M6AdjVTqclfAe0LVLdZjEIcihZQyJhuVtPWVI7oS/L8S1HdGF4uIcQ5TkTASO4sHgQ+UtOIe9PD03uBPLl1/vl5RHAN99Gu3tz7qd9bGaxNgcgzT95ve5xeXl++dnPv/zmuwcA/8Zf/r3f+r1Pvvrqi7ffXD746Cc/+uEHp4cG4OX5m2jg5VWEKnku5eBD9eI2hLhLlvVwLUO1U/ihNM48em4Rkdvjo7MVMFgwaN+VKJOzQRFjeyHYsixJ9d7U2rJqrC/bwsvrtr4PYNujtcVBkckP81phiBDf+A/+vwe1zfOBqOSBmWaiZp0ac0t1CAtaa2qhqnd3Jx21wBhj3N2f64szP0Rt5QRWF6bcCsrSy1RMSW85DFTz2YhgOS6LcES4Zy5GjpmIm0wTlnD1m+YKOFs2sTfKzZqVe65mDjIIE7fWhvqNljj/j0ohN4syOrq4QxiYpa2apb06v9hcfRznbWKjquXxvKmEuKHmy9i1GJgyD5m5+qslbTUDqblNnOX8eTQ8mDjYqYJd6IiqnfAiZh6+V6gMsYgkkiD33il4pBz9RnhpImr0vF+2vqwZDhoSnILTCFc+NGXMnH90pHtldqRH2tRl3yuSdu3nV/e2jyzZK0zNb4yZoFLaz3NbVTNX2Oxmo06B0uiW3mQ39QiOXCMfcYHRmPO7rFaj4n6Q4btEhW8gd7gShcPVSwh82V5erYssuOz45PNXdjEAZx/n1lQdwW3B9YT3AEM9uR+HrlI901hdguwkCwBny2UyKLhJbtfUfCYfOU3XNFFyKzinHse3mUbXzHmFEJLbZRrBuQPIiisBluFghFAGMN9wItJUxYQSm3AmMOY8LhHgQqTBkVpCIg1c8ybqOojDZelmUZJbSnrCoTBS1elzl/nWFP4TuG65w4MxnfBTGPL09NSWLiI6lKJmI0Jsu4t0OLXWrL7xIa2SaKXRPi61NoCA6XJ5jrhmw2ay5GS7lXU9g1GYJEAO5tQbSg+YYQjgoccoRCgSC5TI4ajVqXRuoBYRlzFS2Xd3f/5+cudVEP0rLVuKPQNQs8xry5I4P8w8B/Z9F74qYvKgHmOS4IG1N8DhFhrHMTVLgKwKuLbahoU7GLHvuUMKMkrPSM6TzPNBOp/Ps/LB8Y1nNVsZsV5DNXInoQRAmHvNVEsxREGsYfDDeFg6PYuCRlQT0RdukkO02yDwtBEdR2LKn92VmVtjnZVhvvuCaTYfDkBOi1qWaISpMJovTkR6jmDTFZXCq2jSrhSnOUzJ7NUa/fj1nL/9HiM4W9RUc9zKx/B938r16xeew9lqrDA146Uul6JvZGl6/aPUPBytfpdJCUREtN73fattKFNjIQ+HUYKIfu1iYpncIlu71lpGxuZj3bg2CRSoCV8k5gr7vh/NuZnm3XOrjMpPkFnyed13nd9H1JgRaG2xUpJrWqOzVbs+KF7T6+O9Hfu+73vul8Gt9wbAtfbI7siLGTcDYEqPL8mMXx4MELNWADXfohPyutZ8wojmnV7XQJ7RKd4OISYJQrbxEdGauLnDBKWgM4SHJwKHjtarHla4O+V9AGQRwAK6jhIrIgFBTBw34qUkjw7dhVqbZq3QQcxLE2c6AgWrUHXN5u4YeaROqdwlhFbU66SFRbjH1eocLOBGtls4Zc7WkZmaWH7mQwSLMcZl2wa1ZansiWVZmNltJAZC5DCDpp1IhYvLlQuWOcihyn9OXWu+xpJXCIbZEfyWZruq2DLk7zKCKSd3CebIc01EDlRWvcmZAjaPV9VRgrggaterorU2drvS4MKu0BDhfR8RWjQjtd1tTrUK40+J7+IM1q6bT4Td9rkV5DQnZrvJxGGZ48UFuPEojk8F3fEN+AIB42kdULObXiLmlY+8IAlCVDyTbHfDyT19FjTRd5EowTyga46ZDMe6VKo5Do8ShwcT5AqtzJCaReB+vr+zbx4LDG1OjU3oycfr9z8C8MEnn+L1a3SBDb+/e/jwNQC89xBfv41ffLVfBj1e9IuvAKj09sEru2vK5I3dioTUHGLRAiaic8s0Zd5Rt5HO70tEag5b1lC1geLIsjQ5xA4eBEQnYTCY0RK+k5tH5t7DtAYCXJgCcHCU8C/Fk0bmeo29CYp93zuLcJsijlqASW3aY1la1gpjDA/yIHeQFS2fSPJ6gxA8cLRJoeYZz0dMpId5kJk5akQ4D/D0QbfGl8ul9t6gCOzqCfrOKISMREZ446usTxBCxdiH+bG4T4Gxmz1dnpe2fvzxQ84X/u5/+/f+7X//dz7/rb/xfEnMASKWyz56A8GJfVnz9h2WePTkkIMPrxQRQZqHOMhmwujptEZoKcVnEQZzc8ss71rRm/beQRxhNasGgqCm7JKppbmqAKCuyaowp94QqSJ0e3rcgvjudP/69Xp+/T6AL7/85S+eLm9ePdydT+va81K3/ZsPP/j06+9ehvfPPvvsR599BqCtb7798u0vv3gco7969bHT+tW37wA8vXt+fv721fn0+uF0ajKzhxJUYSz5OqcL/QSQu+k88bJzCCINjUgJYElDZ5NNIl3VsrTiBni4OlFQk9TWOtpubbdT0AO31yR3AMbgRQjuOcmXaW0zB+UIM/5imQZ9v6yhX/kXMt+EqICYxXgOIkqNHphSqglyn1r3DCo96q3jCUxU6rGDKnDdjbFruDFCJkt3viAeVcYU4HpO0OBBwQJJ72sqYPKdJp5S0CIR5U41JqFuBsTn5V76oIjGAnKzzHO5Gv6St1UALp7/pZXE4FipRcRMsKZDdDzvnYwtvDpEKkA1iupEtdUgS/gbC4jzwVcPZgnOV6o+gYTMSc8M+9kThhJR7wsxby87twIH2BhmZuFM1xkNozKAp5Zt5miGElOAw/1mHkQQqpbvkKclJpu8zUDE/L2EJRBBjqhH0TxywT0VZJVMycQhADnPDSTCq94A3CWZvcngyIXNBJZX0iKXvsYjCrQNpgyXdY+MXZnPHnXJj6secSHKOXhOcwzBmTfsajYIFoSR1FuAGafG28uwp+fz6UzbC4B1aR2iniDgiYSYllt1UNC1j+b5c5s7Ay1RHATO+xnHcuugxuYbGgVZIG7cOAzk5kUNiCBmAhk036/GhzXHOQTMoMhCIswZnnXqzYsfTGE5g/UZjQmYmVqEGfzA3mfVQh5BzL33JL+AOUBhPjM4A8DQwb2ZOwuIKWrsYlT6AY8J/s/5qx1et/mzETETM0meJ1SWnJumMY+7OaaUYFNrnZFHhCfWKlQHR0RyIiJaysDd3YNF0nRMQXA07omAyQ6QQEN3fXFQqGuh6MceYRnIQPNMJApPKFrFJMc8bwNXliUOgECAONCK2usz4BmWwG/63ibPXENdSI7TKGeyrTWCI6zzrMB1X5ZF0C7jUm+TKRyI9JjToRRm5mAeahHBrQPoJAoPYhFZTmeeLvAIC0KZ3VEtQEXIJQbu8LM4RaARMxG36+FZ28Rw4qgPNuTWVCvcSs0U5Xn3AN8ICnLkaj40y7g8wcxzggTuB1QW7JX0IpwbenCC8xku7jMKIp0gYTB3TrLSpNwkizU0kNHq+bKEMAWxx41yKo6dMR1cbrXCGYdfOZXZO0ySOA4zYHap27Zdp12AwZKhfSTdDrcECadCSGaPXIIOUJgfF26+QpwyITmuTagN96JK1b9pkRNTSlkQ8a/dgKM4XkDvFad3SHl9mvTSVD+vLkTEGHtC6WfgJSek4EDUuoeptgZ35NU1ldHWWXIBQUTp6x0HIdY9h+t1uKsm1nXbNkwi193d3dJa2NjVC0YAOSKgkh6XmntnhggzMcOphi+hLiK991Rt5vTUIlzTAR4g6CS1k7mXcO+KN7tcLmCSRrx0R2Qyk2egaQQz51QsRz9mxjAiytz4wm5zxW3gEBRQyk+EiMIlIgoyOrdVesPsyH1sjhr7UtEq+dsty+ru22a4ccqpKlFngTulqGGYJzI0VI8xZ8W8q7kpeUuZYMBQ43lrvNRXw2xmORLmJpPyEOkHOp/PQk1Vcxe9CJuN/B5779cayN3VhumyLJXZngPebN+mF5UjMhddRJpU8LWF994dcazfDyKpqlqAe3OLuUlo7mpqRBn17ofQi47PPCrVGR42K+xjWtdaC7c/T1SpKe9w4sMPEqqWbpRjSrquZyLZtk13Y+aKyWCYlp7y6vspEyBfLvv5vB5j2qzJQsNi3CQxOUApxo5DyVLNdPwqyZI5wIja4U+nUsvvUVW5CfjaOZTZ61CLfP9Pu2LnmMzMU1h9M5Z2D+nshLY2zZ+Y3QnOpIxXH7z/+tOPAeD1A1xtH9ZFu2SeRX914vdfvxfxzc++XCyev/w6H+8P734bHMaxQyJKeMTOJwgTrFF4SRyTFZJZNjdjdcs2zcx67zkbzR8sR3XFXyntN+WplTqLJWGlYZk0nMMmlhlF7qE+KAiem254uDRGsIcC1E6ZzRz7uOSWrMbtcaBeA2jbZWuyYFJyimRH1FqfQvDJcOUkfswUG0gKmpZlYSHStMqbSA/B1eGVI60IRzrcg4mPsamqqqpIz3nM0vsYAxG3C4HJBBFVtQw96G0+dRwR69pVfd8NwNPL83/41/76+5+9+tkf/9np/U6bADi9ugt7ihA1Wxu1NTdIl4ROMnqCTWvly0EsFu4Gc0rZUQrVw/egXXfNeLkl32Iiz9ViPnKO4cbCy/mUMN1ZH0tSEoKDmXJOY+oicuoLg/axj80BvHp4M6Aebvq0dBnbBuCjD19vT/j6u5e3b+XDD95f7wLA+W4Z493dK2q4p76c1gXA22/fffXzX1xe/MNPP37zwUd/+os/+uWXPwfwySdv3vvg87vT6bvv/uyZ1VkAvLpbWYxiGJnHyFp8qAMMDiJujSfdlz2d7cSpyJV5+NhQU2v9lXDPIsHjwhGtr4xm4dRPWeDu1i66or2m9pAxg9SWyMFhQFrL2i4I23BL8M3/LwVHnRg3O8abwQebWdBU7TnUdjccYP9zX458rjFGjgUrY1U6sk2lDOi6uRwjNHdoFVAqHLAwoLl7kB+2Ec10CpaYOjwuFB8iXEPzsliX7uEWnsl/cQUrE+DMDWG1Xib03j18jHF3dzf+vF86/Fe8aVfn1E0DI70BHJkUV+tuqGrqZDHDepkiQ+JuiUjX/eTMggEwtj1RFD7/OUjGHNj3vc+RgbkTSCJMh7otU8ayjX3ooCZdJJhSBROTo5wagyZt2uM3onpYb4Q0EbBlWUx9fomNQPb/MPcuP7Zl25nXNx5zrb0jziPfefP62td2FRQCbKnANpaADn3+AVpUA1WjOqgaBcioZKpoUBIqURISEi1EA/Fq0gBEGyQEKgnRoApTtq/vM52ZJ0+eExF7rTnHGDTGmGvvk7YbGCRuyrKs48w4EbHXmo9vfN/vMxOCqsQBSzxC/iM8yv5rZPmHDJzO54Nmsm3bBGbVGDbg1oOIVtXHy65Lyz/vvefiL0L5fx+r3/Fw1r1LSEgsPAORx6cjxGnFvQbePYjCKUa34UYqy2kBQIYxLkbhkcfLKHnBo2F8+NHLy8OF15Yr7bZtHmoOsnLN2PAQEDXAnMBE6QE5JgpBwdNhCreAZbY/qJUazuk1CoJ7qgyAZDcVNWIZc1O4MYQWvuGA+5pZeJA5R5WRhbvDud6CW6dMnfPLXJSJgvSYuS9HOF9YmMgwxjDyJuozzzLRuQmNdwC7jbWpmaXd8cD35B2yHuaSsQIgi6hNMw58uwgLIxEzll/2dD53NyBEG9EYexVLrctyufTe+2rrDUPN6yionFcejmR207osw2BmMidDESRSJ6jjK+Q76+EqSw4IU3tqDUVRKysoFWSUiJgbcyGEhjtIYpBKay3/5TG2dAwdvVTHDD/nxN8mNUwbct2EPZZlUdWAIbCuK6b3qvdxOp2UZMd2VKuYOQdYWFlG+C18h6IyUOV7GrZtm7Y1oiKlIAuicEtteGlC3PLNPWywbodAzES07zsLRKe9O8dUMAtPMNmBuQjPTDdTY6k568hNQYNUFZMTnH/dsN3MIqbrJ8eNrNtlL5tugpAZfYytb5kbuPQxxli15cD+xrLklPeFIL+5RokIMcZg91Hxw1LAnaTZ2GPynm517espC4ED63P4tL0gXFFih19ZEO4xbFkWkWtMT0QY1M2kgkIT+RHvpJ7riFsviB+YG+IkIF3VcAaNMXLKcnd397hdKunmAQ45Cj3+P/pHfvd3f/f/wb/+7/w3f9b/5+Ff+6eWdVmWZjFG7+nxqVqvoLF3OJaWsY/8CQcVUaRYr8f/EJO2tq7ntiypnLKItsUjisDAfGotvPwvgSOhSu6O8j/7jCoosyS9gCE5jaYkZrr7dL5lRQjKeBxwMBc8OwAncviwYaNn0boISFK7SaMhYtpxRUSaEGuU5ZUYiPCkBlE1v7mZaWtADLcsLxWRQKhKE2UqZTcRDEd4OGOHRMQCEEYfY/QgT7yJTiJmpiWPiERKTrntUrJCEJSU0aatVZcQ1Vwp3GzYAKL33d2YSYRBabKPInJTiCzERJJnvxhjd7cwj3BhadrG3tNiwZq3NRoewmoeHp7J4fyer5+XSo5OKpQKqLS8+PZ9y24Yj5xYpak4qRYJPUbARYWZzC0dJPnzDzcLp4SFNGUmYjhFuEFIhD2sDwtUZoxZRdqii1tG64gi3IYQwXE6nae9hdf19PS0JfWOchaVa46wu++952iUiLZ919Y4m0GpNIjsfk82N3IGQqSq0loW+kQEs06UbXUfZvAzLyOLqvkwCxbNx4KYWbQty7CeVO7cpc2tjx6AiKqyZTKgmmiuVVipr1nOTdwjw/PC2com2sYwJG0uKtweMBY2c+JZ0cdcKriDsgWAyawPszQITKsniei2d+bKT8YU2pk5GCR0Ul22sX39hlT80rsNfX7Xm64fvnf65GM+rQ8PD/rsPlrjZ3dd+BK9U/Cdqg8iXp394YmGK7C0JSLotMrdqROG+93prKqNOLYuwFO/tKbZ7LyPPumt3Frb9z3NmSwSEcqt6ZKJFrOuqjnQS3OKiIoocXolqs2uvhqIiVS4CTPXwd3CC3dP3Ditjiqskl5jzmd4mNnwQUyLLAyJgHtwMAJNlUndYtElsxYRYJacE7A20bZvu5vnczWGjeEE1ooBcrhdTbkEUc0W2967dXOEJYYQwUwiAsq+7eNgRGNY2uj3vU8XazohhZnJA55YYVJVLgCqAzitq7JQZLGCPr19lKbbtrv7/bPn3//lX/793//9f//v/t23D0+/8Ru/pXR+erzsuy1tYUTETmQRvp50DPMIAok0DmXiDEPm7Fx0ZV7/+I+/2rbt/Zcv7+4Wt0eVqLppYrhnxV3a2svUXOCVPbsA+ugRziy9j0Wl75fen4RpXRYVFZIwjN0YLNI4Qpm3fVuV28oUvfddlZQxeizLs/P5g4cH/fqbizbsu989Oz1ub0i3kN38Anu08Y2QL0F9H88/+ODN0+Pnn//xhx99enf/8iBJdogAACAASURBVONPvvvd733/1auvf/BHP9738el3foH1vCx37tKWlYRfv351d39PIkTnPiLA2761NftWqPctPJrq0dCcm2O6v8ARhggT2YnQFlKWcB5OjsVFHDRwftjXiz/n5TvBL3Zvw+HODFpURdTCc9SRTnkPpwx+vjuiqRN2+J8BFqXbMpVvcWeq3DSCmPLKbTaYpB6/JNH2kcrdGGmYCiaw5XrKFg4maTrMPMwj1tPJhjFzFjP7PIt7iVjIveEQMU+nOyAyzz+tW4EIAktutojiy3BhDkXYzQjhYRn3W5bFyw0KG11EKFxUHx4emFlbY+bL5TJ8nM4rEUV4bgp5DiYhlZY4LQSIhVmqD45JVVhYVIrIRLgtuUjnwdw2Wu/DPRKvwNNlOV2fOob1YSwq2hKmZOa17abZBAhA2wri0XswLUsLxujD3HYbLNKWBYytX2bq0Y6U5LIsrYkomw0bodK6dVU1t9SPxxin9eSJIw1QVMeqsgjL2AfVXaaQ1+xorE2bSPYmE7MICyWt1NzNCSTMTdXNyWu0LkzhToimi80TXrgzcfpJKxBA17xD3mRaa1nS4RH72FmYEixVejQkl74+8kdNqddTEBT1CF1aeZTmxxQgJ4G0IPFA0xbDbN9XUZ/dvrKcdzNqGqARZqmmgZhlWVYzZ9FInJ+HiipreJgNzqdCwAIW0qYinHuIeyzLaXvaKEJAjUiJFlGyK2IwRfQ8sqkIE9kYKjp6dzNEjN6ZpamO3plAoHBXkdTaqlMLse99XdfaJycf38z7GMy0LgtRMAuI3TGGGUJbIxEbI09Wfd/HGNpaWxYnJE5gQlE4HzZhIkqWZ45ml9m1nIBwFmnMGhS996rIq8ljpmZo5Kg8PAjaNNxZ2c1SCEHQ5bKt6yrFs8nz/6hS0mQoMrmHW2j2rThpa01Xlda05VYY7sIsyokddQQxTxWpusrMjEnCfR4sZZiZObHk5MQMLErEHhQRTNzH2LaLKIOgwutpYRYzC7CZA9SHqeowy+Egp8DJaC0/Wx591CLWNBG2rWl4PD09RJj5IIayjN6tm6rmJ2nuVF8rPViUbwXCwdDW3KPnd+9eKHoPQvTLNsYgBAuLcBPVpsTZAhnz+pZrlOY3FsCwcTqtOduRxIIixhgO19Z67zZ7sog4ggKkohRZJRFpJrB5FsrvKpsiiejp6VFELpen3vvpdIKHavNgYm5LU9W2NCIS5XQxeVXFeZaVDHcbw+reh6IQE+7u7ppI3/YwBwczbfvOIlJG8nAfLCTE5nE+3+1Z4Yc47GwsaoXqg4g4YMNoQv3Kos7sHtu2R8RyPrHKPvrpdDKzti4kjGt+f+SbGCAL9ii+3tKWJUMPZrk7NOFkkrWmYB5mef8nFb8R32cHCEiyxMDqmJo3QdH9svfem7Rf/Xv//Z+pQvzuv/z/B2TUfd+NEV7YOr+tNFdVZg2m9EeYWV4G6TbnNiMkZuYWWOid2t58m6cpQlqz6QpJBShVKJoQymPuXYaLGYJCdaBQKdMTZ5ite+t6bm119yzNlpkM3MxyESdpUpG2SIWkm3HIbdtFIn8MQ9sZyLr5QDDcyMNvHV+pdLBb+JhRzDTDR6El/aj8TAJcm+LfGJbG2Erd8m0cqzYIdyTFI01KUxPHcZUlR7jPLsybrsawQICQrMSIpLl6xnTybam4YITDzcKiQlbC3FqjARGJxgdEhjggaE0w3h3NJbsz6ECmoUCvdGDs8yu01pA0EBGazqgooB05oVyXEaO2doQXFbkM2JL1tzhCCIYg98GpSRwqNtwHcRvD01gEQJdMr7iZvX79Ov9wXVciUs2GvEhO6nmVAxZFTn9y1FbI4ulMrg2dKUNrAGYxHVvNww8SBKZkcHzcnqamiVroGUBmssnhM7Ob+0AVemX70G0hFudB7QhHHBYMTkZvHKxBu8UCVe+dT8LITY/GPNVlt1BV9Pkcs9B18hMZTPN3sRfu7uRC8vS0nZ89j1MK9mNdT6+fLn1tizLWBoBtxaI9wqxvYaEM4IkiFjo/O8n798vDY5UibVt//eb83jMJgcg3fqmRaTAzjbyLRNxWybxD4wO2bUtPLINzjpG5mUlCeQf2eQxpbychE3aT8miRNaLaXed4Ni1pl60QGzk/Es64IzP7xYeNCGLWsiONGgmVdeNIl4AGvOqBjyaCqjCiY4Uc5lSpqLobxBygUSCb/7gE0rrs5Xyb5qWufLIRzLxIAd4mmrvK1uZWVzyX1HGOT3yMsQ9z9/P5vF32u9MZwOXt5as3rz588em/8Fv/0t/52//5j374EwB/69/7m7u92cYbacq8jP52lrAIPMbwsY15plRtLE0uY0TEtvVqB8hkvhlpCCg9O27ZDktE5DdYn3R6jzHAcdiaWpMxNlHPrE3frQo+ZS2xMtu3AQ0DDYoAGbEpnwAMQcDbKh98/MG+74/7FwC++L9+77Nf+MR8A+K8CKfFyR4/+eDZJ598+GXfv/r8675fPvzoEwDLev+//K//2w/+8B9+75c+/fij9y9dAHz++dfb45v3Xy4ffHA6Pf+wKmlNH3d78ewszE/bLokLkbY9XRZd8uR0dHPMpACB3KMG1OY7BUc06MKyPpoAeBzLZmfwC9b7Hi2J6EK0tIYw6zZspNypLELsCBt+wJhvEyjHwPbP2eAWLMwHzOK40viEwydDinK75LDdluQOmFtCHxMfkCjixmF6hF94eqGQ2jXRMGORHIZbxLZt2b16ELKyAoXCAdZWKOL9cmG5Nhh9qzFq2O5zkalTPgL2jvUpn6vee1qP0z52VHuUBJOmjNnz5YTbNq78JzeLa8Rjjpcz7jpt3mFH8HuSC5quuV+8o48QMbWJXJ2fwRSElCiYEBX8S7uszC8iotecJlHceB6PCEmOxPItm9Mo41COspXV3A9151GRmlq7VcGkiM4h5xjGrTS1JK8f/+QxkpjrG5hnRXcXXFnIEzn3Tu7pwCGlhW0udIisc7jhmLjHcMO2UeRs4Do5t70HcQ45j8RuPbsQEOeva98uEVlFFiMwvfJMjlDNWrqYj0GUUFmov+O73bc+xlDiRTUZ5MGent70TIyJbyPW9dTgZLM2NbEFPuzrxydZ2ul0AnA6nbZt27ZtYjftVr7kgPdBHlmZOWKkC/i21ImZe++UZp9rz4BXqkswuqNVHI1UiCkZPN2GzJ4gBoLJEI5rHdq3UD63NsYqBsroeh/DnSQIAnLznhmTRuyI7vXs5dP17Nld733btn3fhWsbfXZaRYswNUbPMxglyX12x1XlJ2lyWirfY+4yEp3gQe4D4CPOR0RLW+ZM6/CTcsRuaU4aQw/jlTCYvGZ1+i7LOU/ETrmqw9HBwQbiyWC6reEgqpdibDsJL8vSWlvbsu+9ptdMPca2OyOWZamWVpth53zCDwB+0C264kp8sHjcHhNAU7Zo94keivOiAJSJiR3uMTDg5IdVOZgTaeRhufqJqGpS8IdG5TTznp8k+8TCJW8qRdt5R+DMW40wM0vt4LA4bb2fRIhoaScWpIf6irA1uFsmsLybx2itySKQ2Z6b54rZdsOzdS4rmYKyFetaVHd4oHyuJ5zxaFKJOC4mi2pQEYJEm7sfBaAFZmI5rsMZesq/8RgV5Nc5nU6Xy0Vm7FBEcjg8g4E1xAq3fYwQytdrXsD3qq0g3FZ6u/s2OjMvchzzwhK1ytynn52qo9BERK8glZ8rBkee/9xy1htR3doI3vsQEcz6jwpHpqnfbwBaIGFhYjPzEZvt06jTIu9I5jTNGu7ollaupBIMAAKX1iKCMa8LN9CUurD5vGNEZpdSz746LT12YS6LfsLJxggg4UsswZWyqcqonMakg8gsGJUOHV7uH45cYT3mMY4O0HqhuY+6s6wOwqH0H2Dkap4hCqKceXo4M6SxpEiUSWlu+fSAqLIrtXxShVGrOvmaJUnE87tp6DiOm8tprSS/Z+i0zIeFvexDpIkqUZDXEn/gTusLzUxRKk/aeJhX612Ur5AjJY0s3B7EiXcmTy0JbYLPzboFgqpkCmY599bWxKpbC1E5rtmnk8cUAREZwt320Y8X22KkoAwCcVRlACwBYEwixOmYbSxBlCT8XCAASFuHWeZTltYG78mUAgU5H0rN9a+DcdlXfaoxQUVejx7TYtddWQlCFO51gHEErLs7Q65VI+6EtCnpURabF1Pz8a3IJU0eHDEyez+3SS/eByRNy+S5KUfecw7qShLLr47cazkLjRhp27o2gdZtmUEhTQGQICKEZmXohOki4GYGS4WlLgkIImTdy3lp+uI5gO2yw2MnH3NxBAAlIwSzUTi8rUvaLwcD9wvGPb19wNMTAHvax9eDT+vd3f35/WebIaIDMBESh1sQzDuVEFARJDC69eSkwowhyu1WAcl9i+joNZjnkmoPGVcuzI0mHFFtghM5cA1pT6KHKAsJe3V65BPjCeX1mk4V0DThfEnrP9Ch4UXpyHVGq6yEnGYtDmB9L5NhgJmF85RbZeR5baqOmYgDK2hmJFwdtAWp0XQJrarBY/4SCtATcZUG8imZsD09+H9j2rhyenxqeQXFe/cvP/zww9/+7d9+7+X7//a/+x8BiPhbf+Pf+tc7wrpri7aueQkfoxOxYCUqDhETe7hZT+jN2zePWaTFzO4mZAIIVXtRuj/y83OqBU2ZRxiLepgPm572i4rY2NemDOl9hgu4taYqanvPH7vQMwaH5Q0h7/erMsTM3+jaZRVcBMBlyI9//OMXL5/dP7+PjbKlYiE0euz+tJza3f12Pvnrr78C8MXnXz68efzks4//wl/4vpl98eVbAF9+vq98v653+Hp/8f7d27dPAF7efWxPDz/86Rf79uZ7n31wfvYMAMbWWJKN5e6gSIpHFAE+lqbuUi8p2EOCNaAWy1PP7/Y08JzlJek9RjtuKe4On1O1m424cj3v6ph58hbQUbT0p7ao3BbX/Sl/nF3vNM/xBBDy2X83cxEzADjy7BjmKTcMs4O3XIZ9L95gbis6oUXDbAwXiez1sLAxdhvjdDo9PTzeHN8Z5hE0LFu5MfrWTCqkelNJa2baON/f1uSmuqjK1G0Uw0ikEYJZDMa55M515kZr4NkVXeqMe1zXpXCmGH2bTSvlpDuU91yfC5uCYORtrRI9OdENeqdlUISJaM8r9CTMJXv18OLdBBLTLjgbbOPGFU+UwknlyQOq+cuSfb/crfcA3NlwzGlqesKzBix/X6qKkbNNP5Co16ZbMyJlqSLSfKIMkbjPo+w2dZ/8HPPAw0x/otMHiVGcwzOyOjgcBHG5O52y6XaYS5MJRHNiyfDFhCNwLpWMgE7Te+rgIRwSKPZzRfw9BkLAI1BdZpG9VBwJwqWkHUkJQESRc4vGKZgMc+8jpue3YvlMREKe23RREsxMVSxCWBeVemtYiPDy/GIbnjOVlPETKM7Ml6eHCXrP+RuPPg5nn5P33kVavqsp+uecIx8YIZpkvdKGhNmpVgkjpA6TSYorFJPTjMh5po45Q2KiYwM6VAOhEKGtb8waE6InecYe1m2fselCRaTwK7Lkc9Z7H+GqcuLT0qQeAyZ3X5ZmZmNY/l0siMiGX2KRcDmI70mOZ5Xbuvcy3Vby5HjBj97c4X4om5wqYRBbTFcsYXiJMcvSch93QrG1ghR1jR05IQQFwgNRLB64w7sLSFS8PsQsth42YneuLlXOxcFmT5nlKM4s7SaMAtlSDu2HdafkPoTSARUKAErgtqSH1/I0UnkbkgrAUoKTe8aXqK54XlSgedErXlKI8PCRdyGv4p7itiQwLo6S16jaaYAb0Pc9R/Kqzdxt+HDLrUXa0s2VMvrnEyCQLLZYltYLyow0w7o7FzpqwruTiAQvy3TcrN6ZRkAkxUkpH4+exGHVJecEKkxOY/RxQ0+jQLr5arFVPZims68QYQNAdxDLCF/ayd1zKrNvY++W2cPMVRyRnqQAuccx7smfy4AMk+fPULD5mv1TESEd4ZG4gzEOLQOcF33hbV7EUkdzi3VdVbVPDsPPkcBRYFFiEVIRs55bxwT5JvlTjkhbfh7ukcbVicaUDEnwFESPkM+3WoLzelOfx7xu5eCxh9/+h0dFizBHnzf36kpIJaQouOu6DLcxhhGhtcbkfMVD1im8W323XKU9VbOa36R5tslGwMdwnuNdihyExsxWHQPeYFaKAM2KBZiZZmWHV5MoVfOuZGlzmVAY2lhViGKMgkmNuF44syOqOtjBFfi78Qa7uxBXrgffFlZv+yyOOFbeZ8ymO8CF+dvtzdk0XXMYn6o1OYIxRtWYTwBtmM9y8+Ki9rEdQKAsKo/pxUjNsQ5/NwO/KJTxrCREpFgGJgahxe1BqipvCwJyVZSPCPKkkyX8Eq21Y+zmHkQQuYUP923r6bTPfR1A3wZTEPMxQDjGCwmX4aKd3TI41H00ln4sIn146Vp8gDkmtDlTQlzpZaejQmWWV5R6pa29g2k4rEOBY2JKRESKxLH4O48B6hYdcYVCsYUzKUXVE846HpDTsE6scwKss9GDwTRmJW0copslErdo+e4e9O1xJYsMN9XW9/384QcAxtP29tXrdlpnJXr9TvaxYVmkNR6WG5oQmXtnbvcLXpzxzQKA+uCtP/3xV6dn99R4PfHI1Z+8x4gwZbiFHCkbqvOWmR3KelhlDrPFMB9aFgHH9I76IarylaR7M4YlDy8e7PRTUMLAGX4U/jZtBxTGZttZ+ndOfLoS/ibjLf9qaRq33rQAyNPIbnsvUwYTv9sUk2HgFDhu7SfM7LCwYd4jdJ4OC9SyLueHh4esEEs38VEV1PuW4BgEH96WWQdLN/XD4Tfg7sz09ssGwps3r/M+8Ozu/tKfHl8//pV/5a9873vfA/DX/83f+eqL3/mrf+1f/e4vvUeOsACwntatv2lNGytzkwnJ23HZRwfUwh4fHz/++EWZCmkQswr1vXxehQwbnuvFwXgeY6xrux16960TXPIChpoGzzwtCcTJKfz2bfICXXOC+lpjw9Nuw0xZ1+fP7gDc3X+nb5dXr1598+rpw/fef+/FBwAoxhhvB3VZTt/97MXHL7/3+rUD+D//6AfrXfvse58O2755/fCTn3wFYNWPv/8r/+Tj46u//7//j9//5dP3f+kzAJd+96Offv769Tcvn4ku96lR+vC7Ze3bjnzz5tjUAUcmSwzkBbEPchFg6a5756dtAWD8gviDkOdBK3HLFZyEk3E/Ei2efxcVEiXdg0TfevZgEfzn7VdJpnjEIS9ezZvL0m5qhnyMEXGtTM1tZmkNCt+7TQBb772JprYKv1mUPKvZOH8/cJmrooqEiIQVaipzkSEUNw6Blde8P2foyQ7mhSAT4whTXQGMm4aXJjIm7SLlTGbOxpbDQ1H7dTWPcpEL3Gep3PXfPNTJw6B3aFJERH6FDc2bId8eWvJfU2bHdZVLPt/ROkGHteE4urvnEO9WbWeQMmnLyZDwTTliddmIHCaOCMpGMKArKZFivIv6nw16Jbni6mqczNR5lqOr2nL7xF3NwlTGkED6WytgcstnuZ1b5HE8fzPp7LilnyrzAPTdjyDy4MFMfguiKrsKgTC9kMNjz/LYqt4xAE1VmHMEbUCfFd0RYTFQi1kAkLQ3gfKYN8bI0wyLJPBORLaxs1JZXUoPl0DQAW4z2ofvez+f7qkJgM2cARW97NEnPIKEwBJhvY8xeq7kh5cnWp2a8hZ9uTy6+/19VQrk77DMHebzeZ730uREBNa1qBa7WdLopKmyaGt20/sGpgw+YUbX/xQHR46amJtg63tay0UXUU12qRAti1ZNaFauglRVpCVo+nK5wNzMYhhT8HHsoRCSPCEffMqIK4vgGr6L6Lsx1/hnXnnyfnTMHflo6RalqInDt4E77p5MChaCU9UwsR50nttb0rEkKimYCcx1ILTr1aBMKJYt22uTYIZ57/2yWXp2RDR/TF0VNq5PFzNFvXpZc1PNsX/2YF5EJAtPAB9uvVfhMhfvT0iyrBkeHp6CV01SVUUEwkc1lYfBJ2NlgvMRcIInhn1OW1yOtktE2D4Z3EpCzKX7TFeFku77Pka2NbPcgOrcXcUbwZUTwcEGVuHAeBfwly6zKpPOkyqLmY0x2roE12w4Z6j7vjOHYBpiwRHZ2kWqcmt2roZNYMa+kMBOn+aLd9Kgc21M38cYY+s7Ea2L3sIB6Zq5pltwG89CwaAq3D0eLU+P40GFYxKRPobZ0Km8T7O5H1Jyfr1MYGRe7+dO4CBhVgkjkdxQr3fjuh0F1W0HcJB5mFvKlPUOVydSbg+6LKfbwMWNCb+q+3Rp5bnwcXzSvffgiLSTltjtx5c51FtGsgJ4kg3KPy/cZIGZjbGDOO2WuohDC7JkNikyoDC4n9Y7IqqKiXwOyuHpWYIdbCIixGm/BBXuntOic+08pauQ7yhKxk1l0TyT1TwqsnU1K1aoYibdBoFZMCeknrxiYWHHcfo5vAMMIm3DzFExBq7zep0wxj5yxUHkGiSpAc/Hp+U07HZTV9LCp3tAJW+2IFQDXJhGdbYcinRxYiMArNrcLcX7lB5HaaKjE5gjnMwKpk1CiNkqwpQyfMVPmJBGnr0DGCn6phIfkdE4FTYCJV6VI7qBj9oI2rs57T5FGVd4DPLq7s3PjMHLom1dLpfdfCTCVkQQNgeGDvKQ+oAZNLyP5Cvr1DspRgy4iwipVGbP3RA5JL+2LmU/O3NuY7k1jPARnnstHaS9NCiSBgLEN2S/eolYOPL1T/UNcA+/4WxPzUsSQ1A3baIYfsQU6MoVS1+KMxceORMwAQ+kOdarPSkhXlkcXumMIyIoOZGoMx+5hCTeJZou770E0N4+4OHJI5S1P12wdQDLopcUjHxgWPb2LY2H+c5GSvRi5ecrgHjYuHt089cP8vz+tD7fRQFs6MbBeVP2jKpARUkKZ30s+mMMGyMiVBbMdymx9Q5IBU/eUTQOt8vRTJn5lBzZHcJ2Ys9KN6fyE5YOxQEu8isJM8jHSLuyje4lF0omZcz6JPZM0NB88D2urT3V6k1Xvb/vmxAHKElSBdbiiLC2qhvFTH6ltisOjr621Uf5JwPCTIs2MxhVs1qA6hwfFY4T4pQgw8PCDlsjq4g2JjqdlohY9JgujpPIVz/72ePb07/4z/3zAP723/w3/uP/5D/8wT/60T/9a/+E4enx6TWAsfu6PBcKuKCEaBAPllAi8zoI5gixCXMWMjjMKOl9ucKZdSCkSb74ZhaUBVV8ZLjGGEK8iMzsjyrykHoY1wGCWjlmkcw2dmaGZRzmyeLC1M+LhvRSWELvT/enT+5fv/rmj3/6+s2XO4BPv/PB+cWd26PE3p9ea6wfvfccwPj+h5BYm7/9+uvXX7/99NNPAXzw8i8G5Iuv3gbu7l58Ru19AD/4wesffn753ne//4/9ysfKl7dvfgbgrNxjkJN4BEipQWW6x0FE2/5wHGacBCRObYQ+WXvczwD0/AEvH3Xcu+X2Qje1UOIOs5GHFSao6Krr3mvcdxy4jhgFk757AP4zu+K+pYNkU8/EEqEg30cf59Sdc+vM8cOxqBKHaN6iIkpmgbvn1dBdDqI7OUeE+QCLsCLmnJ9iEXWGELFKpZn2YXkKl5aRAQB9v7q1fXYbe4xwOi2L+0i7xLRucf5gSzvZvlWANasiA3M8u0wW8rUkbtgOwLybO0lWSUSO70ovEFlbmo/lGB5ylHEx8xF5PhBSOLn5zbgyIAzKqShPRwwiPE8OR71XIswigpz6vqlqFXyCLIYP4xv7g7sLt4iwEe6ebVNpOhMBs94Mumj6Nq6XVY9kp9Q8fx9HNSbxDAYIix7N8VHWDpI5ewgELEkBQWWVj8hraqgI9cCxqhdUKwt7vLX1OKkm/uDYLt3i4e2TqgppDVwAc9v3joh1XQWUSZDeh9BY15VAo49lWVL+HiBACY0YTLFKndqVw5s4ou8lfCsHAUqJmijfZSaEk5UN9yaToRjuYbwoi8RTVRSFc42j3N0tJ+QkGqTmY+sx/Glf1yOislts274sy3riHA6PbRCxKAmTVV4kN2Tz6E1UlnVqahpwkJiNYZFWtfI8zxHBoQ5X462NpouVjjBjVrMe6JpYv8lk3VBpcwNKp2EFJIMQFMvStt7L7gRBiLmJ6N39ycYWvteCYCGQkVameTxuEUD07LasKB/cXZcIGEsNz8vbj2CRd0usDExxfMNzxlm1QFnfXAeMQSQMVibM4QQFhFiU932kiyr5mlkzqHUR8zwO5X8T7uHOx0SWxKP8bmZe0Eoij7g/n8bYrQ+vMy2pMCQAxNpojpnNOoPafLmyKmHVVuTI4KWdSBnAPvZ01uTNxg4uQUIMGAGr4Y47lSgHoUo3uwcn1IAV7kxcejokITAECq6+iOS8J/OIpknKE/rhYRZN11yoCSIs1Dy88lm6LgAM1PvwiNYWaYVb2vcdRD5t+DzhqQnC3S9P5JQHeKn4XHCKRz7tzhmC9kQZcuB2ykjXpi1gmJuHaCOGW+QMicNbU2Xlpkcj+LBEfJCNSOTAMfYrlxxnjICruXJO9JM0CGChNQittWEjLeHzup1dWSzBl32kOpk8k1rbq4u2ei4S9Yfg4PnRMD08PNUMQNshW49h+xgiUuclJtUFnHBfXRb6uRM4DsOFwemGsG0WROIWphCSaeugADgBLxy3QtQByzjU3zxBpuh4CBxuJTFmi+fNMNOPocF188sF08B2aPBZB+sBiihHDZwL450VbxPxPMzAmhiqIKm5K+rWN1MkpUPm8R1w1uYV0yCJol4dv5ac5+cph4jsCCOxcPoisvFiLo6p8GXwu+ZUwLA+zFn8OHZHgN7tRp49r5kQAROOYX59ZFFu7boQcFaCG5EQVT14wsUrTVPMy/Qg8Nw+4hCnI8KGS7AHRISOSknOdps8pPBhX4+IlCfzt92aurNW3wwTJLtswnj4RekgCc+cWP5W6d1TLxNmDCJmopi4n9auwAAAIABJREFUeIojyn/vw0SE4SCngFBRCRhBzMTubr0XrFgbM8PdhvWmy1GiJiqq3NpBzAIDZhRMEuEIQ2leCUHovY/dVHVZT6Ui9b7vu9L1+kTX8FJmeN+Z1EUYoHM2IO58Mx/+1lvZp2yVxzhBEXHTu1R7jBPYg0iEOGWXTNISpyRoB2Y8YgAaMM/a4BI4JMdOqspaHpIq8M7fPZxSzREJJ3DASUG1X041N3Xi4/JTSjPkabuczufAnt2e5w9evvrhT8/L+eGr189efgOgffJhYzYPdBNHLdAwJTGEKfSssVQnyKpKxvs3b+PrpT1fcSp/syg16OgdcRP/mT6mY+ixbZuNkbOvaaTE6XQy9+CE4d+4mYjK3sJxO3E59KP6LOoQmp0QxCCrMSxlmg5XMD8y2DLGyLFbSpmFwMjy476rKidkkWL2Sbt5zFMvEODASCA2VY49aQEcILM4jv4cTu60c/nWD3+QusXm/Xw+z+EqCM4i5AZzpcN2NBEkgXf9Qblcy+HhVKKI2Hq3sbNFk9mUNAJMn3744T762y9fAfjNX/9nv/s7v/vy4/v/7D/9r/6Z3/q1v/SX/iKAr7758cv3m0cnA4XkedHdAjsxKctu7/Ro5sLl5k2XXBCaNlZ6LDwfWc5Ll2XGGzzqHJvASDbz3gcFL63JHEG7D08gkNfpMJiUtXoDAozs73QCmiir9GHb2PJFNd8J7b3nz1Ztb948APijH/9IX/Hpud49P59Vtu0hHaG/9N0Xw+31w1ejX95/78V3Pv0FAK9f77//j/5AlX/tL//Gi/fp9/7gDwF8/pOnlx/+8gcfvXj7+Og8FsmQzh59owCCVFRZorqlhEmZ3cOZiXzilsAuurtcdhq4AyDyHvELH82CmK4TqmHGjLYuGi19jLmxUswpRbxrvvt/fZ6Z69s7A/mI2LbtcNtVsNmHWQhojMzASu/DBw5kQBk2h0VqiTcy5ZxPcDQ/hABilNvTfFkWzvlbzrVUmGGT8BKtVXcG4og6j0iDWM/IejHLprmJgolEICV0Utx6B644pDomBqEM2U6H7/Udt9S7GAK/rUpJYL4w2/xoOPHUeVxWOrpsR87HAzdZfYkwBvm8pXCAmOCBCB8WxEWWTQJ/uiyJ9tHfqdzi6xtqZgCPkb0Pa/62s8b6OC1MJSzMjcIF4ghS4RtYhrlJYtqDASS/xOdhvM5+xMEExwiXQbyUd/zaYM1MUVUyt3Y5d69i4Enma3lamj+Cm0GkeOA3flhi9gRv8TumxbyWEHye0xhB4SCGOMqPG3tC2o1iTElJYTXTIihpdo4yipLm4WGxtjpXd9u7m3hI47YIQW/0xtSFyn9KkH144jR/+tVX+SB99gvfPS3oF+h6YkE3ANiHm6OtjYVGbD6M84QpImcZ3buNAI99qzTK6JfLJX8b7SYpky/a8awys1K19the0pUS87LEBCOHv9swnRezI8ZrxmVlBXPJTAlPZHDvXRlyOgFo68lG9LEzwNBhY04rq0wIHm7ePasGl0CIsAoJg5xnMrj3sBTDK97rAgSzEHHfRx6xbGTJWkOZoWxWC+JYzNLRecPNw+FbL2NUQHUJAs/KRQTcLaZ55SDaVMt71JA8v8Kbp0dHOAezHn4XkWZmozuLylrtYO7Dxp6om2VZq/NxmCqLsPtw4tZa5juCiYsBLEXvBsgYkJQRj9vwTW6IEvQK4Lw2B7wC/cfR3iOIU5G4qXlSbUSHK6fOtFR3wJHNVkUfqcycEJlIc9CtGwuSjmCfK20efWO4ZQl3XtnCEWG+27Jq/pssZH0gXBFA0mxq2YMiMs81m5KCp5E/p4xVTB9NF08GKl3dEJfLZVkWhhBXSyvNqVh4uI22aGVbquDIkJW9c46V+0XLK1LUWDvbD29LsvN5EBH3wTOKx9mIUdFoHiUgBglXEUfp6nHIFo5AsF/JMQiEhavq0pYZ8HTr3YHW2u1EREWyT/tgi/zcCRzph/AsW4uYKcRgrktuBVNnnp+bioXgaucz1PBWIDHKG0YelHYjAs1l1xk3RWVX2UKVM5phGDYbYXPEEAj3kOr4rTXFCUTipci2Mfsdk/qfxEc3IzcWIUbE9FlRZIRqbLuZTbIXM7OHBQzB03jjHCnlMhPZYTBzjOFgYiY35JuYZA9VlIKZ22TxQSuyO1kteaftmcyp0agufnBM87jzzm0qp/rZcgoiTpAYiYSPw4EJocimxBltEGkINu/ePY2wcaywZRW7DlU8AakWAFQEMUu5UjcQYg/l6RmLcATHtUFtv2yQICIM9kL6XZ11FsZkpIURGe4MP4pFJq+rUp+pDZR/koJTwUXQFL8ItCibBTzy5pHzDaZwc0awkjoX4zN6uFEVehaDY+t7733rF4KMMThHamlMmu5rDz9YlUW/UxKtGYvP+DGzAmUFspR9WIkZdO0XICoz9iHkRVS5CTFEFPAJtgwmskJVEQ5HbjljOKkEeTyc13g/4lrfqiRMr3axYqdd7WhRCSQQl9JtYd7zRlS/g4gIJPAZAoEggoIPD0/ucZxKt/thVQiu5iohHm5pBdK704nef/ria3LEsDdfvgLw7O7EL+5U2BCNqvsQvS+L7GEWLoTNOoDY93OsYaM/RX94xGWLeykjLJwIgoCQHQ1QIjUNEImCuRBTU1UOmHuqOarqvfqVQDeXNoqE5kS9gD4FncGZvXSuFPhxf+G029hRm5q6jIeNnBEld4YRNSIu9gCFl/XdPGd2acQtoCEjbmSycDc3Tx0zYXKoKahHYtSodoeggZ0k1zSt2wVYVcPZDdvjljoaEbkNOG3Dep/IkpkHz/99zNJvQ+zENGwcx50xxrosvm/7fsn6w3XRh4fHsW8k3EQA7GP71V/8lT/86R/8z//T3//N3/zNf/B//ADAL/7SR/CHsIBDtMpd9m7WdxPitXkM1ZZ9fiRY1Djc3VY613VXgsECGtd1BGZGKjGMmN08f9gmjSJ8pDous2ADgDNF+J5shd0GANUFwR7kZkAQ8g9J+uod5EyO7MuU1i6XbWnBQiI4358APNn5i9fbD374ZeMvf+Gz7y6L9PEKAOKxrecPXz5b11WW+7dv3wD4ox/81AKffvKLwfEP/uEPvnr1FgDFi/c/+sWvvv78i5/83q//4589e/kMwPb6Z2ctGCqlm6qsJcM9SCMN9pZYv8wgUHPX3bSt7wMAP7e4cxKqZcyTBtfNGgrYnsvvGMPMiEhbMwvyayjpeFf8T+lPAb9brfInlJBq35xf5TizVr45OW0TNF6L9hhDZviLKPZ9H+EQppsgnveeZCU5hmy5ITNt4UEMFip9IcI8282eHh6n+c1FxD3MkzeXOfPVHe423DzGsYcSUdnczG+B8x7BLH4DUz82iyzfzTgnEaEg4nFkSUTYYnieeea4KP8KeHgF7vyKIs5aOGbyaId2PlWJoMlvnTWWEUQxo3yZXhmWbMurMRORV82mykSwMXt9KU3Mjlh1BcCqeeZ2SicO57w0gZ1MWJYlIwlEEmUejECd+wXkGengoMyfXtl4lFJChXjnoSWRj+bBaRuQOqqmDWiUXyY73bybCYSJGh+Zi5RaQEQ9dS6iLNXKTopyboNVFoG4eTdLXZKZdV0zKKQsrXyvXIm2CBFiNysHcisXvMHmIe3Ebr5buDO7e11IyCyGdWOCk8fI4C2O9haVpgRUVtQyLNW9g7nKWoPCXdNvxF4tJqzWx2bDWb949fXrh7cA2rNnLz94AcJJ0EdY6lzK53XlBjh8sDR5vGz563p2dx/E7q7Cfc/QPijD9nVNTfubq2q4EZFO/kR2zqX5uO+jujl1vvLz2Mo1GQIn0LMgyTMFtp7yN8o48kd1NLG+02xwyymLqprF09OTwHkiBgRCSWGNOr4SEcyH9/3pybXyfeema9PNR5Idb/oTOMDmcJSNuptHmDARcergJXAICFHHrfIS1UfhMXw4E82LsYcHNBsolkNTIycljYgYwVPxJI/E8aQj6GAqmCcqys2dSQ+WyrZty6pN036BkaWGZAE+FmUSpsT25zsZ41arTsR+xBXwx8x26KrXwHWKxbu75wsishDBejcLZqzpVO1jhAk3ZiZim1+VSA7AUEyiR1YVe3ZZgHuuPE5MAhYiKXULAHikqQNGkb74AJB111vfx7BurtPlmutv76bQZHm2RYabEi0qZD6HBJ77KYHg08gTAUdeeMM8g8OHof5bEZK8JOSPKVTHmQwzuvkYvbGMbofMnRIDAspyTcTMZTBvu3lyS6h/jjCPzSWTfcxKFHUJYqawtOfHfF5E5JrCzt9YRbHaVTqnK5rUndYlq7i5pEILT1Sqare92HzlXyYbA+a3cufPi8ARMZgbE6Fn9kHm3iMuFEE18sqbnpkDi0p4Ypb8Bt7rETEi1CedJWLEYIfBeAJB7++f917cvnRsHvPSMsw43R6hmFmJhlmWKmdba81N2XJI5TRYaGEZY+z7rlQWO1Ud3ZzBFuajekmYRImKQFmLRRNN16WbIbuVAMnK8IrHRrhlJMKsu7uyFusrP/5hvXelJbelg5YMUGNhxm6j3A8BTpMaaIYMwDmqNSdCAoUwPbfCYjYi0ASZ1pvk1lBtIzjvpYDk/ZrQKWiMLbVqrjfUiPQYuSVONVMqB8tNpSmLswMsi1hCmL1MNFSsgSvbLBUTjsQQQIgAYWKnMPMqm86XkGWYwUO4FbCjD4tQ1Qgyx2TbRJDDMdx8mNz0eyNhSLNOIi2+NiLCkAaKaSl0dzO0pa1rPSp99L1vBR8y0/xvIyzC3VU0R5cZh4kwESQeEgcCBJF95suyMFES4syMIKdWeavqAwoPJtEsHyj4HyYQt3xMk86QVysiJuKAHTeFXI4ZXCsrSmtKbbrvG808jpQQAfOe2MvWJAN1RWecsEASqVyohEI9fwZ3lPyU9b6VmCBW5QaQw3P3ZhUCsUcyZ2uPslCVZNfbjCjnD9u7qdL982fffPP1SRjA6f4sIh9955M3X75a5LRfngD0b96si+jdiTxXgwFACCLCY2A3etzt4QLgsj0+X1fmYMQaEB+J7HGEmO8+kvacVO2IYBF3N4vsaMxnvlr9+vWWvm9jRDcEeWE9DzZNmWlrXjHj1oYgYpFjCkrgoACESIIDlqbfUAEzS4qDNzJx3jyESESdHcDoPZxYkdm9irMmvkckvVsxebEpVimlvJrX2uJUebBXAO4YAR0u2uzdgyorH7EpSFvLZRrZ3L4TV0x3GwHKmpngQ/aBRGRNuLAwspK0/Ocgoqenp3PT5XzO+3bv/fnzZ69ff3Nazwlw+c4HH/34yx//4qff+w/+zt/7b/+H/+6//K//CwB//W/8tV//y9/bImJwzDYHC3YwKVvaz0n2ns/nU5O0sPG2b5fLno/BKiuRNCVdGvUdwDdvX2f2e2ktyAuyuywpTeVoIkcoAEhnR5VbMlMPTxk5JUeeip0s3b3vviwioiOVzbE3pb4/MZybqkQy/D96/70PP/x4f/vNm1evtv6qrac80y/nu/uX70f34Xw+3QH45NOX3aCL/ezzn/zRD3/y/gefAfj00191oq+/edva+vLl+00eADz0/mxdbOycyTr09HuN0S1cnPq4hK6Ydn0Wdlbw4ljW9X0ARmeDMCtRFlscBQfusMu+243tWqTNRHpaaktiDiIYBeHP7eOIPwkiDSMOhktrrUm2HSVYVCDDdyHWNQ8/bJdedbkTNU+Zx1TlnDhURjIHJ4TIbNMU5dNGChe6ApKD2Kv9AUSU5SyCxElIGlsRR8TNsqwqYhzmxEyCsoihKIsAzPbeIy/V2QQ/tQ8/UrgpcCsjgs1G3NZ5Mg/3YePYuKfyPsKdIqtbJAWOYLIIIhelmKCfm+BAHPWoSVzPIrD08M5muiACC4QVU2IgD+LimKavIN8FC+u9pyCVfpzdBgPdrTkvixwsTwYsYvRBRBWHnF0secrv214HJ2GZWf2IiTRXUVUiHma7jQMHJswENNZkVRw7SFj00c0tV/6qjYyRFRUipFyXn3Vt+04i77BR3I+GXeaJ4jpwy4ZY8qNRiTF8GNWkbWDKTHmspYAmBx3gpqP3GMlGqZ9+WXW4PX9xzx5hRZOxI3hATAyzMNvzezidFotMkAWocM43NpN0BWGYx6pvhnbFj/b2oy8eAMgXb79Ly3PVn3312p6eyigqDNHT6fT8xfm8tEbx459+DuDVm4f3P/hoXc/npp8sixZ5C8vpnN00tvdMp2z7fnUWH4ceWN7yuXCKDsAHYlKEmbmxeC6gHIhgIIik0g9wK+JmjKHQGurPmdO6nm0SPS6Xi7SltZU59r6pTI9SwGPEQETgiCeFLyqtLV1FhY6TWx9ddGEVogIzJdsEwYnuysd77N2sy9rSLC6qZttU1UfAkFTj8lUjG8pvB+/unmKheSe74dMRp1NsjMHciPbSXN2zvThMrO6rOqJfr6PIMQPMuhKbWbinLhlwZjArEUPkvi3VenZ5GkBTJcR+6ZV1GjFgCA7ytGhlnoW1MRxeYfEyNc+F1Oe9oEqXzNxdpOX1ygKje8hYVIhZvOpIYu+klPeFK6iVSZwrY3u4/kcIg4nrysSzcito+Dh+scmPp2s9Nh0w5mGWC/EgEmmTu1xLa/h1ByuZ4uCp1JEAVMlHWOTMnnOVGsPH8NaWXKLzC57XU0IezSwfb539lWUgyuof7wlQ62b7vh9m/3wwODDS9JTXq6XtfSxLGS5uvPCVuAwEp4YIB5EQqzZi7tN3RsiyGC9WA6rvLw/ueYuX6701S/RsjJGec1XORMK29aNXOwBzT4kAUWLlz1mLCu0RNnow6K6dsl8TQOM1TYNEFOY5mVxbA3mYs2cHSaHyRgziII5AWXbbsojy2NF7h9HSNEnUb5/eArwsCwzu1/m/LloEjVSJgct2IaK2aDBUOUfkRxMEqfjsAxu+hUN1UWULZ1ApScE2tqeHt8pY17UdUSKKfd8JIdMEu/depVNtIXBQm9QD68M8sgSIysYEnE5Lah/tdC4HZt/XtpjDPVrj6TkfAmJRt0FmBbUgWqUF6Qj3XgBbj0Eki2pucSotRZZ93/ZhWfjiVdYJFg4FDG8vT8uyamsA+n5xt3VtDNq2bRZ+dIEqYVCMsQuxLm06cVKVyA6oMgmIAhZbf9oeHlJEaE3G2CWcBoiPqJAHZbskImhsozDUw3VdDfF0eetB7aQAVIjBHDwivFf9lcqJmcHiFiMb3gEiyS2Nlc7nu/3yOL31ARukomsFQfd6DCRcLYLsFsjT1tPy+LiZ9Wzj07a0VQCEUFuWPfNHREno6x7tdM4x7H7ZRARB4dHacgTRpYbliOHhLKQAGq1mvvUeERn8zm/JYNnTQx7XqzUpQxgkc/DePURkH93NVaVJK2PI/83cu/zall1pXt8YY8619j7n3Hsj7o1w2A6nE9uZJqmiUogqEA1ogfgLaCFQAVXQBIkWSCAkHqoWCRJKURIqKIREByE6/AWIBi1oVGU5n860KzMdjnA87z1n773meNAYY669r7MaVFYDW1Y0wtf3nLPPWnOOx/f9Pq2MdB965dpyAMaA2eiC/ayEe8BAYWFD/ZaOCcTS+8Klx7ascSXcU3vWp9lPNVxaG0+n2jIti/DiwyKIly5c5AJHrNwahw3NQIXWm6shPNwaA20xDwBqQa1fQnV7bOsSWoNFrMvhxf3Tm8fHr75KvUp87MI48Ku2LhvChQE86UUvficim42ffEmfP+atoC2gJhxvfvbT/urO31sBDGEf8eJw7+TbtuWQqLWWXBcCheva+xRwOjP342oTSSVEoW62MaQyXNIzydy6IJwyfij5VehtETO7nEYXMY2KdWQhEnMAlDQEgC9mseVBKkK9CJ1w84u5wxHCM7EIIs3B4DCvTUKaR1w9GI0wYAAuOtbjgYJ1mBh5hcM1dyduCDsc121cqCIJT0FBIdK6e0Rij7kFyNzAQPBkpA0QL70ZIsw1eCI8GBGNmzBZ6cxH7/0yxjCFGklLP+3lvAHoS1O16C3trCwcak/nU++dIqqTUX9198IQH//9n728e+/LT04A/uP/4D/7W//jf/21r7364vVnvcuAAxjG7dm7itOgMy9r7/e5znn2armcfgYLkvVwuEO+uTbO53NrLdy3p1OKhh6OdxFGzHCDe+q5tu3M1Jd28KAyOc9c3fKjEksn4pZPsr45McmyHPrCNopk6czt2AeFQyeBPAWQKtwbcRbtPbDIcAR1Obz3wXA7X0auuC9Pl9df/cnF/J1XX1vvAeBXvvet8+a/8/s/eno6/9qv/YVX730DAPdnv/eDv7udX//qh++TbYQB4OW79z7etDWIAmyY9daBWl4x0lm9IHNC8bSdmyx9efnll6d3WgBY7rtFINRjUECiA9DN2spMFHAbmr/ZtvQ0YrgpyLtUFsaUDTMz/ZzO/P/LLKMEoUxqY+joBADr0pbWPfQSuqxyPr0eFgB6X32oqXbqFJUNP3zjzsd1DScdWmpBEIg0UieqCRpkYZJoIeKiauN8KjvJ0loTEGu4zil/750osp1o0lIHMS65NieR7je1sLmvy2JmIW3zsqg4EK1dYJrBE3N5kBmky3KYxHEQUWs9NyvbGInt5NahftEhxI1LZZBeUQ/E0k7nc0TxmJ8/u7dtEGmGk+ckIqEVZna+nNOhnWToy2Vr64HLPhb7FNURZ9t2n9Cmw2Br72tbKcjGpcBerUkUvZ0cvQpczg9/WfpmCmwAHp7fn59Oudc5ny/53sXYACwiKc8uPa9XREGGPy1gvRiAdW0QPl1OJCyHVibfZcl1gLS2bHFJj4yht2bmPnxpLYcONrQzSV/CbHMXadGKKmrhrRETgVwqd8wevzpDOKIxTZIVhaoW/89NbUoWmYqa4n5JMASoVX8QABvWkmJGSLhkfs5AvviXYeu6tjtywiEoHRPbeayttYjx9Kg+8hqSTpfzMEdvhzdvTst6l9ZFZmlC7gyYaX2MIhiQp6HmSiwpY3lUvDnh77/G//lbf/DG4Pw1AB/99k/+hfbwqx8ctB8eHx9/9KMfAziNcYk1pH3w6p2/8uu/9oAtj6+vBr/78PU/+OiTd1b98J27tSmAAbo8PYU7iHprWRcdDofWFst8TUBtAFBTwHLUyHKNq9yrFI5wt5YJNeFL6+rZ6XmetMu6jLHtcbqpfiKi7XzJ8b2I5OPNrQ3T8/mJmdeF2Wq7ZuSB4MZMDKsNSuvdTZ+2J3WT3vNvMLBGUihZzfNyp9Y4oDrgtDTJOmDpsh4X07Fdzq3zsd9FbxXOoirSpK87pOZyudw93Bt8aZLyiixmel+37UwUPAlfkBZRMx232HyrAI6W/mxS1aA9Da3trqSoqHtE2LK03juFnc8nKjhgy4dGVbfz6Guxeyi4MbeQpGsX5saDiKQn9XarkWijwEhpvNmwPdqyRjjEN955Ypalk7uDL+YAWj8Kuw3bztsiy57suwBMMtSGjWBwKgJYuAs2TrlMWzi/gWv8AlmuoC5DiVmII5wCbjMbu5U3ytwQliybY2/btl3G+bB0hvc6JYYsXTetbN7IQ+ZwXPtFx57YWAIWNWN3J5Z1OS6WVSIowoUaRcJqFYBdtuPxaMRjDNeRxeeyLGMMDV3WrlZWjvWwRITqRgALLtsp9/zC0tuCCDPNFWWuiyxcT29IMnQpScaqw4mjS1uWltOccb6QovdVSMaYl2DxayKEhdarASpvB/U0yNhl5CXYiAKuGOaVAUiy5B5Z3dcuVAIQ5i4UcAp4nLfTL16KShcGGcxGXOziWkReEsmVhyMirJbGxEScjqZyRJb2G+YaHiKSg4xsDZnb4dhyaKQ5yKfmXpHowNWTNka1YOCiZ4vI7hdwN7kG/9bLnFqH5DYkom/fTOoowM/SWI7rbBT9urqUtm1julbhboVLZHaPsdUgLVGFmQsVHJILim1EbFBmZoigdkdMaVNLh8UN9ztshHvbaVueJoBgpPtil73pTqbYox9Ssps7eXeLcskymIj4eH9HxOn7Pd6t2/l0Oj82onVdLUdFAQ9jSkNdcowSOs3DDWrh1GrKidS/SE9jHvK8yKGgQIREJxS2GBm7i9gLNEVEmTBEkLW3MlGbeqRDhIMrgiQinBs32p1p9SDlmIBwA/hNdPl0/pewZSqlC1FeHldGfoDovdS1+xhezcZFl2UplQHtaIxrWHRxyMPCnSKRoL5LKnD1BO6+QSFy7kxzwOHTVpXuj7p9manwEBzXBaD1RVrFzhfFfY/gPS6LBs+4O5ipmZGHmfXDGq43qmObeS4ZgVFBY7sMqjZCEWg9McluXhUbGdwSwUJNxObVVbp1jqAUaTtCItTV3ci0JOf5pXdkw/wYk4Wpqg4wFavY3BuD7o4Pr55//vnnh9YB6OXy5UcfqdnDh99cH46r52Rd2c2+Op0/+Zw+/uIYDOAk8nR5ukOXwOKB84luWAAxBXb7wrMsiF4qvsS/R9C6HiJstwsy93VdRSkJTx7ggtewiGyb0eRf1C7fYFp+Pb72ahIT1zQ/dg8iFhbK0xEAbJiaBjzCCDMweZIdkzS8x8TuBgDycIppc8vfLKVrYBaLjbmZ2bZteS9cU2PKH5febNrVjxwRQeZqnvsNjTASZEpRjn0v2ybCMFfVq9nKcI5NRBotnorNyLO6NPYPDw8RdrqcK2Sn9dYXhAuxbSUJuLw5b2TvvfjgnXfe+1t/828D+Kv/9r/61/71f+9/+d/+9vP7l+fLG1nKN2uOk45YB6hv5pfLOa0rzJBYEG1MyM01ccOJiBKXT0jH3h6pU1PUrFd2Kr5hz3W0q3Aj9jiejIu/qCFt1cEsIiGcGTllgAqsSxsAeeyIWSHiGMP12fFOwYt77j3MbBtm4U78xZvPP/74IwA/+clPnj1//4P3Xnz4jW+C1tdPrwH87h/8nXef33/rH/vwxdFNH5+2NwBaXNaVxzhBwBFJQ66ffeaD0A0+Pb1peSEKmkglAAAgAElEQVRPWQelUL8xxc5C14y5j8TMV0YgVVCa6iURzjmMsCB3uEWo5zDoH/Y/TnBYX9vCC/mGzOo0F6bjYQVhWRbZ2yEjUGN4woyT+FieBWcU3iFR0PnGuofL/pstmqZMJ3zJFyw8wtSdRUYFlNaLk+WNzNShlE5Y+LCC56XfxILAjcNSZTDqxUzFAamPcdnqY+SUmGlqjEtsiPLVV1zfzFnsjVPlUUC0iHVdeOkWCikieh7LHkYWRGSkI/Vr41w2aU7OTxbufSoS8sJMFnL66WbVkRrvziuvZvZ4Oh3Xbm8HBrtHUd4hSX9tDeqWFvREXTw9PVFhwwo3UOv9Cs+SPR0tjS3O6bFB49YTcxPs5oxSB01OqmmUbWfns2RsGSfhz62UGsyqGg6CHO/uzmO7nDXHT601swFokzYNUFDbspAQEZG10BKaqR8ZdMe7zSoI+f9N/msF1VCYhZqC2r4PZgqChlFEpcNE3gxWeIH5DYSGvz5vq0jrx9ycO0KWtqBHUO/ruq41WHScn8ZlXNbeem/DA8DJcTIoNyztpPj4izOAP/n0q9/96Zc/PcUnG6ksxyWHmPF3fueHbfvmr3zj/RfPDv/4X/w2gKcNf/zx+Ls/+MHTZVOLaPLqg28CePc7xyfDwPLjn/zJ91/ygygAOSyNhVrzGV0EgKXl2lwtbAKbs96Dw9257yZ3CsDzyk7eQYIkE6+bFHDKqhOEGKopiBluGFslHnryf2kSxjDDfSLCbLNhI6N/ZOlF1HBPf1kKXkpS1MQiziljIeJlzchPn1rUNC4i6eDu1dSFEKILhVCYnk6Pl82zic3l/DhfUvAL4Nnd/VALc8wDOV+KzXS4NYb5yI9xhsdLXuAMVh2ocA1uXTKwbyQ3pdHEn1XcSO7YRUR1y9uwjELpreYuIp1GxdhTk85MZGYc3Jc+QTkBBHNA+Gp5Jo+AjgsMEWXqb+zOXaQC0XeKn1tKrTMaMZcE7mph1rmLCAVSLi2tQG4U6efZO8FyXPI1Pzo8lEIidn0nKIyiAnIFIozXT6d8c/ukmCHgNkriBEN524qskd2jEZkax/4j2GZ0uZxUva8tZ2qZVMatp8g5nAqxaZmXKJO138sHp4YIuL1Nm0pLEEi4UicszcuUrG6PEoXVqIiIpQVKXb7pWUgQTJTwIC4cGDHlY68T1GqRBiQ4haE1znIuwxk5z0ag9WX3/bmNBIu0oq74ZVyOx1WElbDz8gNWxkq/5e6HadE2pbVfuAGH23X5nQT+6QJoY3ov4wYvlmZHZlFVheeKksHmyYNMoAAu23CHLLnuNlPPv6H1pqGhBnfmGgFsqN+Nu/OfSVGqsEWScjyywOG+pxeg9T5ynMLcmGXu5FQ1wvOyjwiNK9+rtRwLVLiAz3xmi1D1uII5aELad1U7bnxKFcV35aVlStPkfvYMANvq178njdHbQLU8m3J0zcwJJF+b5Os6bMysC/L5zlS2HPRyHhfk8drym1ILkcoRyMQtEWnUM8cklzwc6mGM4AyDmkqzOnB4jgsyEjnSGi1uShKYwdQVEnNTnO2JdJWfmqs2HQ3OFMwSAdujTMgpFiKhKC59hvUUQRNWrjwGEyLIws0mLNxyMVU5cHugVA5+Irw19umQjLCkJphpRMuEeRApDHAGM6oK3INFzYyYdsB1lj41obB56mbqK7cd0FABddfXJa6XeqnmpF1tffPDK9FvCaozxuXx8TEieuN5WFNuG7MYoln2pVhj27YxinTV+wo4s+x8zUk5SjbWbFqmAD3/2G16WQKXLGNfZvLfQgLEbrWon4FjjCGQAAcToThP7i7JIY3Y041HOBP6cVlfvXzn8XF7/QhgO2++AZ99ppft8Pzh8HBfRuVtO3325fnTz5any0oE4CDd3HHaWBYB/Lwt6fcOZBnq7ntQ0bXHYIhQxhNUvFeK7nptftLXs/cbiJ2QSvBoLB6KQMpYUrmaQFkKqweVI9GtiLiGFLXujlDzMoBln5YhKwLsaOHyKCWTKHXa0/1r17x1IEVDqHCB/fcYmNHx7tx7F7nyvZlbIwdbhpnVKxaWrA6AGtd77ghHhI/wEWFqqSmLRg0croapaSciQ+RmywtB+pZLkaiS5K+Vv8c27GJb9vZPj08vnr/zuJ3C8ebNm7vnzwH85n/1N/+1f+uv//v/7n/4G//Nf5HmIADHu2WDuvvSe+8Pl9fHx9dP+e43boSFaTHbslOaxmkDgRORDFgYAgImBFO5jfLpHQmJ5WLYpIYuP/xd/bcPj9LiY675LxPhHMVPKdYapwm5JrFWM/rWiMJghI08JKoCCCEh0iBifvbs/c+/eAPg8TLs/KVu5+VwYVntbAD0/MXd+8e1O+LSe1v5CMAul/MYgcbBqP9KpkXm+MaZem8zP1cOQsYLeaxrLywR4A5nApNMpEOQqxvteMt8dT3AfqVlUHGmqWZldJt68A/1Hw6Yg/I3hwZAfai7CBOJuxFVpFC6tTNlO1k/b4VxTDZ+vcgOAdnO8LoJtc1Uc97B3pwz0GDmvkieEmHOkkNFh1Pmw+jYABfpAQtMZ66UCZ+ZQbw3q5XG6t5aS3399OLnO2JXtCpgcCL0uZ8sEzhlRuCVOVULN0KAhHjClLPZc/JgFmG20HzFibxOg1m17FktqQKguphyD8m5Z4lsPLg1aSMuqubSyKvTye+BPCDiRFYfF0eEulmGCwSlX+Du/rDHMFekoqSSk1XzCbtyRuHKlGKZyjLICXsXcSK3uu/6smzbloCPvZpKWDoxu0VaZPfAYzjtGS68V3SgiMYUb8UuZtIusXvknMtUmTF91XPXwhwE8hhjiEhfluKBj6EeDdx6G1oHcKIoCiizf61edVHFYPG0/RMbi/YGpou22san2m54UPhMKOPeWISjK/NpnGkBgLPhBHl96T/7An//s8c/+OhLAH/y+dMnTxvfPXvczscuBwwADw1fe/ni9PqLpzt++fX3TicA+PLJ3C4HiX/yu98+ffXZF49vvnq6ADjz3Y9/8snj4+PL+yXW+2cvDwC++uoE974IM43TqFk/iYa6R8QWNBExDAEZwy1gJX9Orvl0d+aw3W88leaO1haf06SkYOTpWoaFcGbumU8f2XTVXTM3ndZaoz0xzl1TbUyVd8vUPHX1IhZ+Ses6qLXFLucEteSTHLuVPkz4yshMjKgsXTXUjQo9Rlk1ZVxRjgvDSocbdWLOnIvC0OZ1grnLFOTiwaz3NTupnbOW9Wf2q4G0tlAeK3FzHm6nc+8dN7jcPGw1PFun/IOtdzjGphzobamAYkroAyfSfibW+7oe3YAAc8tShOGNel9kvH7iLjXu9ApbLsPLdOQHRTAMMcIJbmQAlr4i13NMIpwTpc1UVVswhaOkHlWSUkHjpgPXbvBKzE5oi+TutiDuIfv+z93XvoR5eNYzXsWUgcyZuTHlZqsvzS2I0RofDmuOgCkdYJY41RxwjOuXJ0rYJFVjgWEbg4ghE+4e4SAnDioa34Qd5b0Aymqk+gUCcQFs3GdIb0RrS2jSCfY4WBYhaex2MYv0izFkxwJG1DM/3AIh0oIzwPSKF9zxt0vrKdtvxPREqgOSDU71BQSKTPEyKyXjvkktB1H8wg04EuUsJLLUe5nluIdWjGuhbuNK887gTt6J30YcU3lUtMXs/M3CVD2MKB+/n0/0LV1oyJQsKlAQR+Lcs7s7ibSbl5hyfZ6Yjz2xpeqtHIRazGXITWgLXTnkzNx7DyB5Y0aDIIn/MCug6ez38mmwPau5gI6yR+HSW0OHmf2WctMkLeQA2KekK98KDQ+PnM+BIinHy7JoszFGclJPp5NIDydi3pNEiSZbKqz3IqYN3RrL/f194k5SQ5Xfb3h6yTgiuZIYY6PGbWkMDq1BPHFbDusYVjulsp8Vmcw4rgTG6WG+6W1wraXyQJ+5BXFjHyFCNlXuDgphN/fMYN6RJfWMWV1dADH3oCDn0pADyQBBcYWwn8VBzo7KFJxMXA8lBDMd1qxQ9w1tEKVL1FN8KMRCAQoNI+e0FM4ytA4wr5cdhGAOAqdcgoqANYdWhFtuU8aAE+I6FifZto2k9on7H85PvhUtmW6TI3JUe9tR7F6V8ILTu+WHQkScxf/MKQjQW4Tz+UWJmWPH+qb+mES6wPI0rk+GCJ6ztiZzvVGx87RblPdEg4iWBWcAZOmROXuQUDsu7337w4/+6McAzo9PR6LtKb745FMiun/2AIC7uG5xubTh2CJNp7S0u+Vw/vJLNJLWMWwNBnCJiIixGcgTNvfzzKcJ5ui9R4SOEeFjWK5Heu8RtptjM4cyH9TM1jGNPbMgwj2caWmN92h4d9fJpGZQkvmJqFEEi5mFeZTykJgbZuC8hdOwXF5RhJkdD+vuw9wTauYvuk9kijCHxO0DE2NcmLl3ERG1keJYAEtrFxvO+bfZTWuZHdqavxpp4EgTZabNX6GAhNgz1cuhSuGBBMSYmc3JoLDAfLMhQhUTywQmc9dwAtIs3VozRGv9i9ePh/WQUNBf+e73/9P/5D/6a//Of/6dX/1v/42//q88XxcA59OTMp49vDjZG166XJcb4UPDF3CAJhdjf9eCaR+qwROiTPn0lj5ovwUsLUp1K9teSu6oeESMiKCZDp5GNoOZkk9RVxYQTUQvGwVal+vYWpIppcBZIMFMk6azNkjCDmN8/dUzANTXp9P49PM3lzefEHe4APj+d7727NndfSNRfzo9neMMoDPWw922XQKcmcDFDK6CK1Q3bmTbzN7uPNTG5cJ0EK6p8cw8NqfSKczzgTJfGXNYSSlqoHYN0KlgSCZiEfE/b1UjoDAbGpRdSjU5GfTBYGdaagqZ/l6OXbzWWcCcWWvuJdbIYXdZz6KyVDmHKUEGH4h8C2sL6J7e7n0DwfNxYBBT7QvNR4ZTVmBgTYcFOYggusZeMvfeuZYrKTeoob96Dcp77zeeHvqz5PkZXGqttRq3mY0xxnY5HA6Vm1AWVHAqQdM4vrf9N8fgLpKdwWS5Q7imTWW7nou7eeOjQY7LSplrMUc0QYj0pc7AA0sRDQuZyXSI5JaiZGO0uz7AqPzLoNJdJ1LN3N01sQk8A+OJqEnTUB8WZYlsswf2mwhh7FXZzuCoSwoUTG/ePB4Oh35c60NwTc60TzmqiKCzIciTfJHhr6Nl9C+LSGHpwGzhKYYqNFuKMgweHsJETOSlCeeploMzuPDbFCkliAgSyW7NzEB0OB4vamMzJBmk9Q3wMWLoKh2Mw7IAeNrsSRXLYqDL0sYSAL54On302eVHP/30D396/uMvL18lKq6vT4yDj+fdf/UbL7/9zgHA995/8Usv8aPf/qM//L3ffrj7dXl4nhduuH/w4uG7H7774x/+aFkWf7wA+PTTT/VyeVjlu7/8zYvj88eRQ9vtcmbD7a+gMYU5hQXkyuYjMrBQQDiuSosg4jRAJpqbCjAc4WQakaKEKPpDHUbMVT7lO07cEnR6e5gQgTmIGdR67WwSdhtOmd98u1nM0SNJ/WosyNXSj59giJzyA3aTCp/Z2K4aBVBt4k5Lmlw0Nh1CnOXEblF59uzZrNjRd0QoSETCrviHXS3oAXiobrV/CC58eIRIoq9wi0G9/WeopcSJcJMH5L5ja2cyPcKdwAKKG6ADgYWZhYLJvdBjmRtimkFJM33cyWCUu9dIUhgyXIAgIGiBjEpXYmPoULPRmTLiVBEgBFMRjmgnsVAmwOWG7Qq0BqX64DZAim4Q1+vhsH8yeW1l2bV3msnjpClJk2roKEzVKR2dSHKdWjAx0fX0Vicfnhhc1MXgCIEQJ8FO9+4MCJuegPwGzce8EdL9NIu3Jkwt1T1kVh5DkbmN010r0aWJCyRiwg0B6FT3Cvcwy1uhURPKZpYqyQ5YpDkBHkzUeyfV5Oas60q5fXTobL4UdB5bREg1NbE3C/kHlmXROQguS0triDp+f7EGHEKtxFHC8HByN08rZoa3FyhrB7RmZoxayVkA80FBIgywmaflXrgxWIe6ozUWlrkuNGG0xqoO+Hw+XdKvUYOPrFFyCw0QdVqyW04RNQc4Z7e3baEkaS/MTHwaEFgA3vMuUrIVBOJmiftKISUhwMESEdQ4nwmYEQCyW+hpHhm1dgLvXiZOIp8QSepV4610N6Z4W5li8ArKggM4HtZkx1zOZ7e0NuUgf2NuQKgqyPlazbu72/DD4dCkpwJ/2y6tNeG+w8DB4GhE4kio+9vVP5FbmKaZANySjsSgYvZm65x0ywhqLXmKNY3wMnfV72tk3EZ4nibqJQJf+oF8CzMPuxZejCInUxDH1JsiU98BDvJZqkIIweQE8rL7uTuVmSXlEPtxTwYLuOXTm313dnfMy7JcLhePUaqKCKaWK6AM7mnUGeG5DRBO4UWReNWZgYQ9ZtB91HeIyaK5CnkIeUXzFZPGqdFQ1RTXaObVV0jQFXvJ1IioC6dKzfd4e/dUUDCVtna4xWTSL0tflgbgfN4Sv5+6gMBe4EIaZ2A4RS2cmTk88sHNWXr9OESUhiMKH8UAI05yNxxh+63chRr77hqrdTp1Jljz0IpABKKZhm8Eo1ifHZ9/8F6+SuOrk5i9sxx8G9vPPksrvsAFtIAbZSwbtk3ds6hIzUuu+dGCgiXCMO+St0teU7UsT83Gtm2tLa3zxz/92bZtAD788MNEfjKJRbbCXKLICBvDVVFZM9k7mkODhPZJWW10ZwhLTsSGtdZabyzAsOyI1DUi+nKICM+ZQPI+iwLLqlvM6jCiAm5ycsI8R0+OOUqb46qA6TDAezPniMjSqkknElWV4Ih92FmUwQIr7MGQ5BTSmaW1mb0Nd4V5etvy48rWQtqSbFsLy6mBSEpMXTLPoein1cz35dDm2vyLL76wx6f7h4d3X7y8jPO63gH4+KNP/sL3/9Lf+Bv/pskXn3zyyXr/CsD6cCCP80l5PWwnjEvFKrXWYJ1IuBFir3DiGns8vzRCEEHz0Mr3jsKmsIv3MM55vGOPFt4zuUsCVldg/uUwLffT1fCQcmbhLhRRHCs1jXA3pWitLRFkmiYXadxZYhtj2x77sgJocXdo/MHLVQeezuP16SnDnrZHffb8/u6w6vmc077g9aLmWKO8YyhdQESQBpxpuIuODsDBQmyuYZelL/Bt7r8EHupG8NTMklCq29KJGfOu4cTlRm2b50lbz+A/SlRspUTtAXtoPAcou1K3xoXcW2NEqMZmW3KRhBgET8FZCfjpBgx9Oy9ABEaYBsjn5Dz5eQFm3sbgipIRd3X1ll2Vz4j3jO/g4KhcaDcNcuGe8WM5umrSuggyj81DpE4/nyMGlk7gGgsyA+yRKRueiNACjLeem83cl1qM6UoLqk3flBYyI6K1dh61ThcWJnarOMOs0YUlOEdanruZnBWm5ivtY3mPCQs8mLn1A+AGpbl2dvSE+2WuYN5BjWtJuF9hbV30ss24zygPt6dfDG9N2KWWE+bqGUBUESR150jOrSMAbKdzuGe/lCzG680YFExmVYT03hMy5Z4KzasryUkoDUtWr3hYDLVCgEcsy5ojUbtcZmQj5WPggQCnEMDMzpPWtLYlIx/P53OTBXFdXZfGjSpoI2Y9EFGRIWXCBV2Gu5N5ba2dWSi9zLiM7enp6fnzFwCexjhTW+7oZ2/w2YU++nID8Icfvf7xj7/64jWf4/7SX221eD997dX6br/809/++nffPXywdgDvP8O24fu/9M0/8qcf/N4P3/2lfwLAw7NVL9urFw+8je986+t8XL/+SwDwy0/FIfz6+wcdKWtGa3Q+Panq2pfD0gpEhci9VdIM95WvIxAhwizXPLjKyjRzQHJzMq25ZgbGP3DeV6vuFPTvkb1EEi0HbRY5g6Wca0yRiLAQBBRwQxIfs6nIqo88stIWkLox2F1psoFT2sMiAdPQPrsNdZ9pcxGEJGvk+xrTalrM4KVbeGAOZqd6NylRjjDHzS5dW2skLCwRlCgTdxDRMkG5WnphT/MXNRJU0ZJxj84kTHSTUbmbXsO85iMePlS49dZMQzfLi4k4WKRJCybnvfFZzJ0jfdZVkeZenChSLFBx1xXQQO5O7rl7CHAQOYvzTJxJfaUOZo5pQ6mM6pwbOqU5OnvGTFEUpHxqz90FMSKIApEoOK7FaJ4JjbkRN577Kts4Cbxe0SGNGIQEZsWsZFTdCQlCVd3KCkchLUc5IKIupJwb9ACDhSNINdllWLgR0TBbGpV1DnA115FX/400hiXVSfnKkFiG9To5+c5Y5SmcNtVG3GXh3ur514vaNoau64LYiQ28x5aL9OTOOLzIvgQQExV1ZWybMbub9A7Cpttua8qZ0u32wgLu4e69rRXSLTF5rikY+cVTcAgk3II8mMuNULsyYxYRSZX5Lg2qiFfTPZMsD3GRPaSabtuM1tqytEoiBDKirBEbkZnRREbnvMB8EBHNEVWObvOB2E+BfLY11HdRuNV5QsLsBkifpolIK21KPfc5BdME7ZYyikzi+vbGrLditwjuBtRJ3706aXZNu4g4OYhaa3vM1f5tt9biZuXryOE0pVhURCJMxzaGh9PhcJc729aQaXnm4VbfzL7yWdcOeM4sDodDfT2L3ZgQTpz5Dj4P1/lNm40wy/HhzlSvIQgzEdJlQQxhTrI8Sa365w1dq6ZdFJMfURqdzAqJ2mVlalou5T0k1RLzOXPCS4AW6YiJcJo2Xc+xFe25pPkZ9g4iEdSYaWZFR4SYXtxdGuVnSARX2y0hsUdlifAUTC6JXkMgjOBdmBvvsOIUzV+XNnUkJ9xv4sHfxunNCrKGXwzyP1Pcp1rVVG8DBfOfyaW/kgUwnRFEOvyWhJI+AEzja2vdjFrrzDSGMnMKHdUjyPbx9l4dhjuQA5EddGIOR3BAwtD27B8HlYGIojR+FI4BD3UNF+67UJw5A0WEwJ61ApwojCnGgPvd+y8B3PX1iz/96fnTL3v44bjyugDw7STSI+BqnVn6IWMIni5P7xyfgRqJtMMh1SIUvUtz1s02FNDkFsoQ+1pvxne7SD8cl2Rxi5SroDacV4FM3Oj3KqyxJDxGZhY+aiFEeZqlL6kemCYL5bBdTU2n57PYJmaW7iafCT0ZdrJt264lud1PhhUlQTPKI3dHFFnrEMf9/fF8PrtrhOyLtVxpCvfW+NYvvf+Y6aWslzF5b62xYAL1DOEII+4pq6wGMjgVoQFjweQl1X24cAt4LiIckRGe5hFzY3A83LfWXr9+3S24yenpCcCzw8OTj3/pX/yXN/rkl7/37sef/ShHddSOTTqITieMrQz2SxNIk2Bym0u1K53n7YOaAxUqIKhaIyIIsfRFzQAnvp35xp7ZOY0YUriKgJUiDVbGI8mJSHkT0nZr7jEiIi+7cIiQNJhdMgs4/wpy4YUoAj6e3x3TJrldvoogaeuy9JXp0BcAn3x+3t5sX443YxEBHu5WAO3QTqdHkeYcDDPWyaMxhAZ8WUHMLkveEiTscDuwsly2RwAiG3vaA8euNZvZWDTVK/G2dNxzJ1+rDsBtql3oz8lOD/fG1Jtwno4WCXJaRNThuzH2Vsg2ZbAVP0bUWbyVTo08mGcYUtRISyjHYM7EHM4ITBkIh1NmVJnSju9JoZSIlJUJzOQwq/DoGXPIORBNGEnsK430YJsZN4kIm4Is3Gjmb+UV+8W0D7iHXmS6rEsvYxbAcVk1lLLvymlIgJnJnCA6tORj0/BS4SyT/LWf8FfjRupYzd2UURG2Sy0tLczzT07ZrvucFDqK15j1rhf4bIxKzWRLF0meVB63qrpNh0Vk9mCXnm5/qdueElOdxCAzY8YqlcuhIEdlXe0H9X6R5bdakbScEewREff392OMnfadS2CYEpHdGDOZ2SP4ZmC3rmsqOLJgK9eeNG6sakJMe94WiKi5W424UaEGuUTP2FOeATe5h9f0MtNMbgCP0/l4uIvGp3OSjI2WJn2x8MMq5ycEC4CLbp+cTqenuz/+8vSx+v/xg98HMNqx+8HRtosRbS/fuQfw/MWzh+P5L/3yN//iK7xwPGSl/cXZ1J6/eP7NX/rOH/0/f++nP/xjAH/5L3/vGx++91Jw4NFYvjrV9uidO4SjdfHTWaRl6Mz+gatuGaCdkaXuvjA7k80oeVSpUBLFafqIoOrq87LL89lL3eJEfC1WYTOX7WopMsntQ9zw1BHpe/JUBrGbU96uLFy+QiKttsmGLctCROpWyA2AG/fA2MYYQ0D96h4SlnLE1xFBzHkkwhI4F3N1Wre2vSWVzQsil4jSJ3zHjUly0ZHmiKieNo8L631tbb1qOYNuP4SY5q/9wsoaeo/qC7X9zLxV3mU55+SqOoVFiW9I0c10WHuY+S6gaK0TccqcS9ZBJCyttcwRv5pSibRmjpgBUpZBHtJbhunk26RujAAqliVbrxYkIiO1sl7Sb0kX5W4Ym/NWIdbakQujvIssoJqTxt425kCoszSWnQqUTiQWORwOBvORMP5ozGAKc8+98py7iIi7Rri7RmFTrlZcM70dyaV8Q6Z1cS6Binqwpb7ex8jVpnDiHgvRNeUe1f9aYph0pcagcPWxeylCiEVqW38VXAQiIMwk3LsAeDy90fB0oOi2OXmG5b1+/To7kcPh0KhkR8Lce386nemGCG6BcijciP5ElhoHqNKNovwXKUXFc53DCLYYRCRt+kci43LIytmQs3aYK9zJkZ0Vi6RJiYMbMWrSAVAkYc/D6CrsLAovuZUEDPBIlTfNNKbd8YEwmFnMMWcmZXpuWOfoYRubmjU3YKmTlPfDBaoaWaHP2GGmZuZOb5W2UUtYhCNB3/BwWMwNoU6Z99IPuf8Pzwd2Au1qJEydJUrUcEn6Ifbdf+n6E7DKNFNvHx9fE7D0w7rekVF+FAC2yxBuV8n9VEYVXtJCL5f8ZFIm5F71993xkHO7sqWURu4q0nMHAtyoNYmphQORu6GqsdiLflB4KDlXT+VRFLFAeB0i+fJsMHMv2UvN2L0AACAASURBVEh9t8RBQI3P9kMzB8B0EwyMHGNSjornSDYDVcvAfJ0Q+lBAB+1+5t2Um/J73Ep/S8w2tNEOKWBhsWLvUSKpEOFugWARZlYdt3HTIgLisCiBT+bmAbWhwg5xTDEw9plantDMTJFQiDmeYEqxz34g7lfR0hZAMSGjBEHsTTjtmvkpayRVzQSiJouqEZqzj82wzPDLmNlayQ0oBIcFnAhjDC4MJdxDLXlXwSQ9w8xTIclMkrA3n3PG2YhETNQhzG14SEj+jJk+GAQWBrNF6PncZQHAz+6evXrXz9vl088D/NA7AD2fDY5gIuK+5IJlkSUIgTbAcejLs7tRnot+e3/fDpr2nOk9xHZZupmZjRcvngHP8hOg+S4kuS8m+YUAYXEE8V6IUobslDKlLnXek8tpurEad0KEVho5z8IoOwy14AjunIt3M5spsPGW22JPnUSZM+FUsZJ5g9WRQq0zV6NKvU9gGMECIl2Y05efXvQ9db73pMqifoVqToFgmww8ZiZJDpdM9zKlQt5gDifKnwIpKcttLaHmxCREEI8YZmGTr6nx+OXr999//+npSdXWtgB48/j4zgfv/Ze/+Zu/80f/13/3P/zG/f19SlgvKgreni6XjYTWpWf84aPb48Kq23ZY1smKn8F++epVRA57anLT0bhjaZlEyGY8HU+aRkY419NcL6l6yfQC5hlEV/ealIg5N5OptzEz+NW1l7+STtI5cTnhLepJYBBoaTS2U9oQ7lZ2j/ANpsJyeHgAcHd8fr7o05vHN6+/2s7n18cFwPMXL473R3A4NAKNgjI3lwDTICUKtYt7B9D4CFMK6xyL6NPTGwDUTkRrJyFuAb0aNqyeVfcU7tXeb6gyl75vTkNq7BtO/OfScBAK7nFL//m5wcpubdjdvuE1ts5ZQb6STaRUAu7Jg8tmmXa6W9phcmblV44vi5BHuDWeQNL6O4koIzPq7rY80KM6uqwCRSTCwz2lv1kz2FC32v2muKAMgkmXidp2vD3pXnZegxPUHdzKczlPhvLCeI7U5+1mztx8DBhaa171TMY7gzJLRvXnnKQ/N2Q/b6d2k7NefLuggJf7cvZUmiJtFszJ5tKKhCoiTm+pb3ZD682/qZlyMrP374oS6A0Kh9fQtgmxji03jVYR183CYZmk+tbQRGvWWQiPYN7MIiKzw6mWQ3A3iMPdQExcKxwSYq+R/NTzq2r2wLc/RrlHK4aRZXp/XBHhQrIsEu6TvxUspXfed375u9CRPFebedjeyFeJlS1Icrt31qBEs4sE03JYLyMAfPk0/u+/98Pf+tNP36wPT8d3X7evAXhzHsfT6/d7+/5777z/8nm/P6Yo+sku4vjkU12ftedNACyHw73Iz96cjA8P73/4w9/9UwCv/nj7zqvlvpmvPsZY+0Mx2BrIsDY/n94QLeNMAAzSph49rGaFBCHi3rq6gWK3Fu8pvxQTUuOJ4S9aUO/dfdzYndsUXJfPXchIUuY1AStJ45n8eEzqSlpZcrgsbfoZs3hMsR3NAYTkAc8iLZy8xFBUipC4OZHCk2/kiGyLrg+3cEy2bu/r7XIrowmqLzUT6fspd8X8GqiTO6RLYTVSeRAaph5qZ8sbM9elp+3iDhFJvXZfFy4B9B6ckDAtX4SFoFT0NOZ+Rci5TQRTcNmpHVnhSKmswgwU+S5fj2KfF4SXwD+rHFdLKFjgZnJqTmGt9eQ0hGWsQprWsrCvOWlQOftkapwiorG4Z4CF0U2ctptZ2cpoHushyMjhYKLaajMgtDeMtxtZal2IfIw8PdyMPDqRqhFzPgZqOS3v4bqpyzXvYh/9+F5tirTstmbuQWU7DrfGTJBJiEKjJkKZ3isy0w/CwRSwLECDyu6aAYDEEEk1RgU4LksLDXfTMWnohCbcWjtfTjLZk/kJpxL8ZoDbOJy5BQrmkguhw+HQWssJhXnsAw5V9QCRBPG8wlKpIcxIT3TSxHzqD4T/QWlp//+nqBAbXRfFNuNIGNS5jeGAcW95/2m6DLiFaQK6MjNVmFQ3UFAda3Dz4KBAwIYOYk4PoV08jLbY3J3lGhNbugEimaa43HUQiMHBdXcXo9FBqb3gALCuC42RSMjWOAJpkzHLQ+Ctkf8tticDmWoD0GSeAnFj4b72G1wCBxCJmaZsmbnsrGHhqmZKzNLp9tnKOsN9muIqXk92oHkeOMJEQWEeTgDnXON4lG3biFH+nSKTD3eHe+O+9mPN1CNUk6ssTNck9n1lRMSBYsMERPKiBlO5V+Bhwi04MYFWeqcIj4qXUDUI32Dbary1b5kycH6fd2QbbGYwwEUaN2GHAVAY0igXV0lqYs8TqW62XwaVI513Sb7vBptTMGSBfmPFJ3gINwZVxHoEU0PATVuTuYAjT4C1+b49kwieyloflvGvWdtFhllQuHvm/YaBOTIui7mEIZZsEZGcy8wvlXwmbiQ+sXPc2hhbWkAjQlh20UdEns+JzKRKOiQGzMyQoFdAzUKVSaS13g8T02vuZO6Ne+u857ELt2BNxo2IYIegJjxBlauPKLm7uwLce7ORGGolImcKxdAtZxagiibnyp2vbXYSqwlSn+QcXuWGCyBZD2dVAC20v7h/uX5LP3j19OnPPv3kUwDHQ2sRa1vgAZLH7QLgRBG9bYJ2PKwvXsTLh01qP8BEzNS5Q2q9kJdh7i+JKEdv5/M5p1Tzg82OaBA1wFLXGVN0A4cII8LNaBamqSA1dzPLeEgApsbUcn2T2SsALpchQoBIg1DLXZ9bZj2ZmecNM88HzqgmdQVftT9mJqkXzZ1pZeJEQANOPN/lwOs3X5q5SCeKbYyo5prdA0EJz9yHYvv1HMFRqC6R/BCp9CkAMlEyfISZ+0gva6APMybyMKdBZFOGWpt9UxXhKH9+UfKJWNaeMca99fuHh9ev31zOJzc/Ho8A7o8PH//ko3/2r/wz/9w///2f/OlHx2dcBfpJLyOCuPX14dmxySXlngQjHhD3UN4pGxxuOdWS216OiN11BjKAWAIYqurGBLOYsfC5NbLj8WhmY5LtSfrOTk5kCYcHEygYPJdMIJBAwCxFNS8xlIFA3qWpmjukPkbKyVcArZWhN2wggsHuOScLAH7BoS3r8/byxXsWeHx6AvD0dDpdzv2wEscqRL0OfDeVCCJfKDwujCMAhoWr0JDYGnihBwCX0yfL3QM1Uge3JWsd1cHSo5zRPCWZKRw0ppYKqbyxGJIOu38UiwpzOZ1uu5QUQDA3t5Ad7hihqh6+LD17YFOjKC/hLlAyszTY5Uu65F+b6QPbkMmPpSvBMLeUxEz5Gx9jZO9FBDVL5KQcRKiFu6ql1LeuHgOzONBErowBR971Yxu8t8GoySRx2wUUNCuKJrzLqbIUMQo4+GraZU/0A5NZum0njcvCPVRdWq+rzeM6WwcyxDfm4CcmRXuShkbAZVmYynVnoQlq9UrY7VlsOsGcNZwJzJIlFsJSxNF656kQERaw59DETXf6jyLCQvrSmJJvGh6kmSFAgchXcgaQEDchBMzzVB/bZiUWFtlX9/Ddj09NxLDL8YgFxJfLRSZd0t2HWk5VdvqrJlN8lmT7urVwHHHT6XlojAgmkKlaycSoc0u6raoyXXF1ZpFTUHObvA8eE3fF+0ohiCKYfFzeBPUUShyEhrtzNCFhtqgn/Gtfe/5PHX493vvstz89ffTpF+3hHsC3P3j47ovn33t3+d7z48tjSynbo+MPPjn+1m/99quH48+avxsDwLdePnzrg1fHQ//JF5fPP3+dzMnPPvrjbx2/cff1o22XY2sWw9QA2IhDZ/h2v/TW2yVXbsMat055NQypnythPcZ5r9XIAD4rkt4Pe5maiRSJeDCzBFioAR7LstQkMJfGPog5wnkqT3Oo4Yjj0k5P54xlndu1oidGkEz0e1oeJlQxEmx3WA6mup3PabeslB81s7E0kcMdtYJKtEaVP0iQKorgEeBIngGIQZX6vO+o8jjaDZVEslvtdtkRM3cWJcApMx8jNBBZCQjxGNs2zgDGkEl6YkSdGNs23EMos1SippNhTBQewzazWtdXPRkxxqU3jhiTwQTzLSJjG6oeUrVESTJJzBqbWTJCa+2LWTV47gljNuYEmGYTE0TC5GAWaTZqoNlZtm1DxbbVpkFm+ycgvnruCBlAIQGvmS/Ic+8WocQ8R/Bp8A8RQByAjS37ETCZOXlMd06C2NTMmIVFUmEanpzWGGNgnsnlfeFGC8fQVPCZm7D4zEVJCxEAkRUx3GjyBm320DDCpgqrGBeBsJArPMZy5LU1AD0JdUROHKZmXpyyLml0pbAekghb4vzyToTeBHMe7XAP611uWlEvdiQGnLZ0xc4PIRDCDVz4DAblHR9WKPH8DDnhVNIssB/gt/meZcJVp7y3w1Oj9As34FhaD/M8NZzJPXQzAE1oXY+hdrkMcU8V1gjbZVpEVBk87kx87XJpEubCSUI4uYzOadFQIZIM0vExKqhF+HA4JPT7SkvOYwJMRD5pHZouh2LsVXkZ4UzO0iihV4G5tRBp3a2WEqnJ6b1bwL3e/2jVToxNn8ZoLL339NRReBCI80a8zqbGGHlCEedwvla+EZ6x9vswpRSeMObbgjv3wGzhmJO4pS0RoUMjtMnSp8lq6GitRQpmZrdfwjbpbtRlzR7DTFNvx8zEcUtgirISmtdAE4EWROQxCDNyLj2h+bHe9APiXtBBNo/Gh32im9shodiP76enp0B17OfzuWLnqC394Gqmam4p4HTLgTybeyLJrja8llmENCwD9lprHeRjDA2TRrv4fKcRZ5pKDc8jU2F4D4KZM/+gEDefVUVY4lAz4FsAQC+DhYQ4K19mifLOYqiyB0nb3WsutcZsxJmTkmj93pfW2dW2bUtZfu893wFmWOX2gJCCoEpcL1VnvtvSWoaiu+cLoqpE0VgiwqG0598CVAg0njjxThTJvmMRc1VTAOYbIYZuTDcZex5B4YPg4fCo74R6E7XYZyv5LaWSS304laqQRSyMbnY1ezI6EV/UhIiZpCROmNgcOW+nJf+GddFu3Lg9rM/ffbj74BWA7bMv9fXTV4+n0+PjYVnb4Zh4rjis8nB///77y7svVEop1nvDxR8fn5ZD3wmdk0JHzNJ7u60/dgfe/Jdzzg1PiV8uaihAiIAzQ6bjbGf97uOTAgewkLRE+E2+Q6jW/26wYvgDAaTa05Ajz9ifz2zMAzfr5VIoklkaltHaIo3cYaZGlr/H3sXhSXc2M3WrX4ebGTi8tda57cCO1FSrDZGWZtQwLUGoB7P0tuZL5WoIEwoixwzug5NZ4mA8UCHpRCLWIiiSP7qvPFngMMolcAZSqIBUh6slGgWAXjYYfv8Hf/jf/8//0//6v//Gw/0DgJ99+cnDw7O7yArVetv6WrQJHaQ2iNi0yM07DCxRAnNI5DlG3kXspcsjR2LTJ75uHstQLSRtendDJDzddiTCx0NGLW6XMVydRAhFSSCmtS9jDB3usFT7S+tpXNk2iwBB0Po0gxR9SVpVl+7E6kTICT7TALB0C7oQhKR17styAHD3cFDDmzdPr1+/fufFs/vDi3F5kz/auhzc38BO4UaFN7uALGIDW0N78TwAfP7Va4lHiTv3aKjvIGDhGKaJYKByL5NQSF/clUkMtKeCTJYb/blnHDwJ5lbiZ8urh6Wav5nmRRZghntwg265AGQR6a0zaFpcwb1l3xhTFzd3yGitL9wSM+klIk2NBoaZUeSpHr3TVFNspudxAXB3uCNmBISIpczw+XWZCMzCxQ1NRoNlkHYoXyFhYHAIMbdAmfbzokwg1+5nDMLae07zZ7hvKVMmKcB5evE44OZSVuK6mIomqJ6uAJ7oOzfbhrWlT6Udem8R0Xrjxja0jnpaTNP/G5uNzCXMvExLChDRKlXih5lIy+t13+7KwkEcnrKpyddEdhf9PNTjam1jp6SA58Wf39uoTGO0/5e5d/mVbcvSu77xmGvF3vuce2/evPmiKrPKlbbLhZ88JIQsIbBAblgIWSokyz3+GWjRgB49JPwP0KEJCAGyGzwa5mVUVrmqKFdWklm3bp67d8Sa40FjjLkiTtIiLaS8jVRK52if2BGx5hyP7/t9zJ6oHOJ9jOtxRBAzn4uWQDKzz0pvuG/pVFVkROJy2dNaxmJmM23btl4nrC1UuRcrGbBgQ4jc98tp5zxtLMmUyBr614MvS/xS8koPl4WBPBOa7xjICE6oSAL+UcYpeSaokBS89tBIgsf0FGRsGAAOxzdf+C/8+hf2dKUR3/7iMwC//oOXb77gPc3v7uC3tw8/MwDv9N04fvbhJ3/0+hPKLz79le9/G8D27vJq1y8/vP3xP/36ndLf+Jd+C8AXn708wfOY0/15U0XacdSZlqEzJZL8MDsmgKHP4cEqKsMiSjCrREaOCBVW2qrEmeHpXoIGJa4KJx/cuL31jh5NonOMFyIWQOhRKFCmx74gPQ7z8qes/Duu1UX1saR0WgPKaEBEQzYU3tJMREYhb7NCM1Han/AkZvfoUHOiIIowN8szvIyTkpI784+ILOYDKPT+31KR34PGHloAdvel3Th5wyTN4LdtXB7iGhdeKvv3ElERRfjb2xtlPD3t90gposL7LV0FWYZ0mCln6w2TOLs0S4roDkWEiVNVCsd+FvYAu7MR7fueLYYiD3f3fdNyGrWoQnKwRgTc9rEvvSodPi/7MwR+HDXj20RLFDBY6LSfBMAU4dQz3wcnCMdQjbAl2fZp80xBUmJFuxQRiQwB5+IjO1Y+AzMPSitCZ2ah9MZYuEZk5ttx5HXyUCIuhZrHTBZQehKTRDKLFnbQHcxQ3rZd7nJvHfN2TUtl1u1S5wklhhLLYMpmZlUqYnimAbxJAXqhzEifZgm4VocKj2AQGJS8VBiIiEo6f3n3dBxFcMPYBpyu12vmMba9FNCUnVDgNaanZpcyI8x92rZtIo8aJbj70F2GLI+V1T0rIndxfCQzDeViJ/4yWlRsHpGOZHNPJpERowsYsxis+yBUABJAjkCYubJsBYDtat7KHVuHC1BJfumZoIItxWwpGg8SKtQT915RVce2mZl5wW8rEVaYiZIDXn7lLtDXjLeThTuXUbexdSqQZ/2ETXR7erIZtjAH9TkdNo/jeKfv5pwnZGEIIyofKbq6LQ5UBQwsV0gV0yXEcp8Ri3KXDV9J8BmWU/myNcZQlQpuEFFhiubZXkovgwRzUpJ5mHv6rb4rypSUTEgU/dXvuNNEBgevPD9iSrAIM5j5OK7LCeLcrTgkUYMSJvZMafhiN8y60uaJ71UroVLeo9j22a+WC14QIBES6URltwQ8QElcfK+KRnP34nOJdB9fEB33ADiTYmWhy0cCVyotXVCd7/aIZCfh1tcRnez73lYl5YOZpXn4Spl52Fz7t/UWtqSrs4563a0izA8SPe64OARpUxJk7QGppyX9d90ON7i72VGiyqEcjgqTY+aV+JljjIgIVLD7uV1HBHwl8K6gRCJCPRBnSOCKV1tZaKWJkO3M9en9/BmgSFE+PUFz8laAOoQYC60PIlYlpEVh6jpHZj0BeZJBRHW+zYdDjaRtuhRIjyQOOZVywVF9CCGDMBpZZg6zuQtv20WfdgCyb/7+jf70Z/zunSRqwDGV9JP3l88+lfcvc/CbtediFxahha5opI5IbNtWkUru7X9mTiKOeLBoldSsu6AgpLB2gKKHmYmSqkb7FeB107EmUUZb1iGy6IZ0IodVh/lR0c4e1kAHlnAv1F9Zak+TXRTOycsxwWscM+rPGiEPkBKJsCAoOf1Mdy4VUhQvB3wK/ony66+PJ5adeXnmQ5WZWTGO26xpjuig5PSIyiCue865PMaVT31G0pbRub9REgheildCcoZ40oIykAc8wSSEtqzXjbjJrsrraEV6fv6N7/zNf/Pf/k//3n/2D//n/+Nv/K1/tV/qiOO4jbExeyUYrHHtIFDi46zHJdgpAgMAK+UKl1Kph6jZ82EKpFUqebe7jbClIMu+/lU0OXNOyySmGoq5HYkQURJBttB9zunXOqBEeCxYT55EaJGNmTs2mUmJI3z6EXeClydCO8eWtQkvZmkeoBxMF5EdwIXEROXdy+effeNPfvLl7//+P/3iG58BeLp8NudtuyipJjyVV2lV+AwIOVCt9XF9++nARce79DaZUAJMyi28uiOrEpbR80HwClmjAAQkrO6/4OqmQTCItq8i4sQk1YCvqd7TQQlExOv1uhLBK4qaLYs01aVhRT+SYm/mDuY0yty3DdN7v14ANmZRNbPDD1bNB/JIMQLOzGAiQeeViBDLMo1nEjzSPXQp25fQkupSKZhrTdUomZUos9W8IAShrjChO8kyIgoIWnmRZ3vsHg4SflgFRyT3DhCxWpqHrpnOWaOwzPCSkrDI6ZeNJoHGqVyNTE8vQVp6sWYXAMUyCMQUASU6F13tRF15KwzaROvSl4UN9cpBZxPVtHYPDRZEhlFmykC236tdXynUttX6FfIk7PS7f7KWC/fIJ62WUDv/7Au3KR7HzJJSspbXL5bAspZ2EKaq/dq1F9F6W7kfMpkpQyMiu+73bPS1quo0X4y0zCXbOTN6YmEUesCxis8Eu2y1H6mHcQiIcPjMhJmRx17pKgRzfHPDn/325b18+rM/+AMAv/ad33z/CW6v4SafXJ5kBIAfffmn1x/93l/7je98//u/8r1vf/JSF33cbvM2MH7j+996ubz73hdcVf3tyuRh5td5PC1g+UxKGSCZEZhvUSx4i4oRLPkqn/pr8NvtRkNZuMq5nE1sUt3PgLOgzDP3sCxffaqnMIj6FiK9ozeERyFsvHXZoaqvb7eX5+eXbZ/zdnp/ZBMIyElA+YCyKrm+njlc16OUvrxEymXAOA2tnj1PrOCFOuF19INfkR/W/Pk6ro9m/ZQZP7LH6Kg6MMpKHNG0cmZ2wCMGyUmMypaGkSOLE1/ilMJjlZyT7hnwfHpimHuGCE7zA0hlXt4cqGrpP8cY6bbktCBiVmFmmzHDL5etfPjufj0ORrv/VmijuGdpYI+1tIs0Fuqkmw4fSGqzXnrmvN6qV6gxdJinBzLLD66VaVI3+NoMUbLyYPZgegQb1YsRkVMm0FAMgkcgEtIyFAF5KcJ6SXXaKyRBS8/Sy9vyoM1ZPuI1Hk0C8abbmRUCpLCOTYTU7DhtKU/b83EYsTArBVr3RJOIwOKZlM3tJi6ikOhQt7cziaxOcndvXvnKuCkIVJqnuS3Wj8NFRg2Bs2NaSUnXxCdOtkMy1ew+Irz67na0c2O8HwqniABmEanvDu+oDbhtq7+cPilTdBDlea3UkJgiOUvESr98Aw6z7CYtAWKRrd3a8MO3XTvCZ5U7zJzsLGUxPU0fTJRMosucmSRJ5HGkgxGe4VlanW2GR0QC47LrHQsXpy2z+SUdMcxYsKv1aJ4dftdFHpEEkQyrDA1KK7lHxNtxzlPP/EUwXS6XORvlUnMskbGrdAtN2q1mTTqZUZ77PBmfkokIiyj2U6PuRHp2Q3f9Q3jSCcE6/WBmrqoFOKg0qQpAIe334dSARDrQ3GncsznSA4Pv6tzy09bfn3Oq1tDBFrM3ibgmx41eKj8LkTdSqr/rlY5JghrDZ3gV/hmFb8gzIPa04dTPfHv1fd+LlQjwvu+li5hz3jyUWZVJpR0Lzr5g+B27C1TAbqWmVcZo6a7NrJtYOen6s2323Ni33uT2miVqtbNiYvHY56+5SSE9CiARFXu4q5qFZyoTmOAtFBeRjbZGwd0xzqt2EWE+oe5W0zRmPD09newGJETkXNWfM4tSHkbE0C7HzSIi1i0i1eWWeapqNpFOUfETKJXVwa13oPkj0fbm+ueSeBOQcsijE1s62Li+WdW6lHudEJacs2IXUA1lhbT9vC15XSH33LhIYjUwRa31AXiToUEkVYIBs1jkQ4/CDJaC9JNP9N0n77/5LRDjaFeU3w55/4zny5sfr4dBmSIAvL6+7hjPLy8zJuUZE8sVrjanZ/rl8lyPbSbK3smkNWcSlgj/fxvUM91jDr6U4fAhcW3uT9safldoOZkZKsKNtYMMhCNUlEFp19nkMBlJ9QIqtKK/SBEc3HmTzFyU+PPISgcRl3DJ08IMXEkoWtqcKJ5fcnJ/BOeA48wYO8e79YWpkug4Dq7xhIBZIyZDa5AGVPBYfcGcWXrAwSAIPImSpM01ADKUeUMyxIi4mD4UtWyLDsvAYrmJFqr1vJIB/vCnH37w/T/zb/zrf/0/+Pf/k3/+r/15AJ9/55uWr6Ajw4YKhd+uVwAW83LZSOR2uw3RjwNijVnOrk6UV5Cc5LKHctLpA0rCg2EniWvJxbxWvuVeFhF4ulu0LC6GiIyNWcw7lD6T6khnZlpSROvDDsyqLGC2tegnJnBmxGHWm5OoMJuoDby3Ss6SZhE7kGhDpQtc9vGUEfsYrx/ypz/9CsDnn3/+7t2nJNMQQccqpjFIuIQt7ajAO6LjqxtjCtEx7eDZ0ZgEZi095hpplY96Tq8bgb3n6eJeLiT+xfFfEWAI9UytJGDZmK4STcYJBCGVhNuMcrw7EuHNDzmdMkS3eWRmpFXINoA5jyqs4cGgc3lFcmYwCzF7Gyqj4GM1r91lAHDvM5whCFRoVKOWIgoRthChGdVfCzRFlmsDkV0oRj4mHZ6EUV4DbkpyL80XfTSeXrTX8oGuHUog0lEamOaulkpLVkjp+Va3koLvaeFMVLR4pjzpjkXG72Jv6BktWZtbqhVGeJvb46Nkbj1lJvdyEe2m4YzoRkLkzOJl4gjmzOROGG2XC7Myo5dkyzsTnqXSP7MtT9z1uv1xp4BHiadIQD01uOzsLg+f+8L3ZIeBr6ZORB5Ru/kAoo6Ifd+JyNNq519ZuaLBzApdR25NMCgWeLVmKeUPKofCRxnwukWkJ/3c41T+rTM3hyPY/EXHd9/hKZ9++lMF8PbjH+1P33p5e99V9gAAIABJREFU2XHArLNI+Xb8xve+/fKN9y/vn3cGXl+LICu6ffL5OzLWhL4lgOvbh011bNs1RqUmRdcMkiRQCpNMXZdgqsC9CJErBLHAJe7MlPC8x7FSDQQj2syoQyIRPVUL915KEWWxKjw9wltMmjmGQmhOowfCy77v1+v1drs9PT3Vu13F/Emj82NixRFAqnPM05m1b6MWGElgbQFOLR6yMd5aaEZWMZuRNFj0gfieUYMaSqS7D5aHozIeSTR1gyyDatynqCwigowTGXUnjyQ8ySzWF5Uy7fwe1jHFTa/PselgaTeKHZHc6vIV/phMtSFk0XlMyhNryxk0M1d8BJ9I1MU24vPYsWDmgPDjqlh4RNr6xTuoLrNTThPsdgMguhGpICnc4frAQ6hckohwayGzSHFVKhHvPNSlRsRVqJw3OQ8SSOl2y/nUSzsmivAMe0wnXqkIdWJ3LoQKM2+X8Xa7llCdZQwWS7h7i7lQG0cXrzE0wq0aloXa1epiqkirw6vth5HNXW7maeX9rn1VfTLo3PJpVva05nkzu2R6tPpbyT0cByd7Ulo+hA9QiZLuoJ/kbdsicJjPOrdljOVvksJ1POCZxxiVqHiOXJl5H/t0O9+EUrqB+TiOIbLcQ70KKXFI/hIOOIaQJyBEQZ1nuHpYYc2AmU+fnU7EyWNX5aHjPC9ksZRKntAAwoR72ExRDpCDKc6NEEd6UC8B2iHiNsbQUCGtb4+bl82MSHw5C2q4cfoT1q66hIOZwZQkzNkqQY4IksKh+fTZhyapMB/HvOzbIv1OMwORqAqjnAWFq6Neg+O8/Kw7io4w6GuScnW5fVcunmjWYlC5T9LalZcBMcxqLC2kYelpzKhvWw3ept2o2KKUxI37WnklzsIR5+1rRJqFEnL/2IXe5/sZxx3wCO9E54UjynSzedfFVbnjDbYggsiCgMwMc0SEzaRzAp5DJINuOYEcouUTO45DlEFwxJxeihV3L7ehRzS45l7wRcKJqZK1Ak6L44AHzYIdkwp5IHd/JqtQH46xQBI1xqCz61unNlX6LXVi7ErzZaakAGdUzl+VO4NZSyeRpzKiACKZlh/xkxHJlEPHNsYyqlltAAqnWprMtMwsbzCdG7n7DJHovGnOvhS9VsLP5Ra30m+MMxdp1SIT5+akxnUPJJq60yg5w21O3ca50ytQjEDojHxj0LLhlJ26JixDtvXG1pBFzhup912e6MqYuNTTSJFRWqTODaORBAecOv6WIznjaeyQrSQSbz4lbBAdCRIdo3Ojbx9ek5yfecXxlDdh1pszdBelNgGVtrlk26wn8e6w4Lto9j7jKLjXI6UcD0qVQCxXUe1ggqucr/REt0AO5mKGt91b4D6VBzVcd7m1+fwQWVX7vXWP8Dk9PccYdSIFp5TRgTiok60iSXWLuK9uT4OGuz8/P2flSdSRqGRm4SbE+2XrPtzsTJVS6VMuUpgkSRtlSo2VBcXJJ1+uTyxmFbMMLAdTMrlFJkllTq9XVZvkSONz+xt0uTx/+ZMv/9bf/Nv/+X/x3/33/+3/BOBv/51/68NXX5I42JFG4IXXF0CLpJjRWqS8Z2yVNMzqNFgcNZzZbKXgKJJXBWrW1yMiSWSw2AwmrfXsdA+BjDalDd3OhzRBZnWIVhi2XJ6GmU03WJS5glWmOyIQ/egX0yE5hSTgCROu665IPVF31umcys6ZkgTCbEEWRLDlTGB7/7Rt+sVXH74G8Ed//OP9Z/tnn79nVWEucztlTDMzd/Lk4XgFkHiJ3KZ9SH6psKZ6FuacvHan9dFy1nhGrQnHkc2uK+gzOUh+YbQYJwvVx9gpWijfZ0Q4n30ShbDyJskbzKgH37A6bPHweBIqBigM4T6k9aEBL7BJUR5oBSHfjoM4ddtOumSCWZR1LPXv2TCTkBBFunVxmSjBGk5sW2c6hmUMsKqyxMKU1jaBEsEI4nHflGVQMmXTOpyCVlr7udM7g2bDK7aM6VRVRA9EdYyW2YYTLbDlyjgzs317UuWj9PbSAEINZkpGUKzJVRLCs8bBrWpu6ZOAVKQ7iOOoWQZTZFREIUXyCTsU5nId1QE+xshki3y9HcysWbNdF8qdNStDglYajhCLEKVHfXBZYqbmajPOO7eqKV9c4C4Hi9YFAjQ8LJdJkDnTLcoS1BMfZqLWIIPohPohiCDcSSf3MUcQ0ovnXSXe0NV8hvtjDtc5vFgogXW5R8bi6y9hP3HteyNKVQaKDApPt8Bd+QVQOtu8CEgHPUN/8AWA3/nd3/0nt5/8uR/+8FtP+9srXhIAfu17374OGOPt69u7p33HMwDc/MP1A19c5TIo8ngFIMer8jMFWLBt4/BZl77VtM81SmbUcSTIOhgzmYtViaylwdNesYB0/v5n8Rm+9swrf5IZCGaO5lt9zMg7zWUlBPbCRvTyoGZ85oeFNhRcmLLpgSULWtVrkYJOKoqXBzipJGj3bI6SJqaXCF2aOeWRERSpqnPe6NQQIYmVR2XP+RpN1vOYlDiBpkTErHPOiMpNq6DxBLCr2JxYGD6p1HGqFTHfbrfSLJEKkySfwUn9zhxmymeEh5/e+UzvHukjVDOt5JO1tyfMkz4j45jemYkymmJF/eRPD0+o6n65TDu2sWGxeW+vx77vxEWRQlAQTuo/iglgfk8h2CjDejZa11wFKXgdaQVVXhj1oDt8Ogv241So0xq0lQgaDHB6dihSYbCYOYKQK/OFycxGy6e9Whsh5qwpY0h2zrcQQoSztPtN/Tz8mMdhcxZmVQjbVi7FihmICMtyljY/qCQSrb4pDZGoesRxu46NaYVYt/JINDNvZxQzasBBkZQrA5hAMnbPOr16LJUFXvR8enri9T339MwQHklgbp2+DKVswpSqIqgmF5S4XC5DNmZ2n+cEJMro6Xa6e1R5DImI9EmF7msyQ/J5nEX80g040ONU7k1XGTPuohZldiVFjas5wElIcMI7UL5zZCOSK3at6g82p0ihki5TLh2soEJxMsyz4wMIKhorLrF9p9OISJVUh92OlpMtgEKt6Wv3NZgtIKzIVBLVgXpchSCYfjz2iqenRmq/kr4m0CVljznjPrank83eGeb3eM6aM2KlgmUSs5tnxpmcSpwND2aq0+fsS7cznMJydZU1JVgDlA5Dqn0q0Rq8PYh7CUoatcmGuZsZC4nIGHtlatTxyoIoeX12TKz7dHIEkmgwE437vFmlNTurZ8hgJGmB1RdcuhSGj8ZCZp5zIrlCZOacoFNsz0SZxNQYZNSbf6Z83ZmsGpnJlCSdK8ySQ6WiiczyvDaktR/E4LlkfjGTF12/Hr+SvRWOgYjerteVAMJZThzpcOhT3Bv9u/PPhRPfhQxnQU9JhFhJKGvGV/vweHt7W6IMExFVRfIZqeXutW+PqJwgOycvrQCs3WDM4r8WQJeICiW7ZFO0Yizz/LERVm+shxFlX9Xpc0bxuuonnUSlCBIZynfwOIIIjAQnGy+iHlERGk/FzVop9A4yM+ci9rdN2u7OnXLHlOPFM6m0S4wIC7dkEuIsTaaANmHiI8HZ96W8PI+nyy2MdAxhArhicVmY5ZF+9EjWqKnV7fb6QLXQxc2y9XaFoeAbfNZAQqgItHOa3mYU4Sqm866xWha2pbxdl3etmNsB0+jVEjMaIi2zwStnMzLnLLlm05uqzGAa23bcXuuOORUZp+y5MGYLcPVx/AQzEOVBq/kXM3uYu8Wky9geNWV3lYoX22UALCLEWoCmFShb54PXh093V5lkEIk45srP5fBgYhU9OUQ2r9OMBSIsm/Th6Y7w19e3v/qX/8V/7a//pf/4P/p7AL77K9/44W995/Mv3oVd57wR8cvzpYIjDreYzgyCLJvuCVd0gHqzlMWVuK9Jz3RPj3CkFLKOcEczLlhyP4zHsa4hlTHm9a39XP0pwDvHEKR02KSEiHhvaGAxy69DhoqdQyMGOdOJgxmySTNop3mUua7m0BvK4IeR6dnUF2tsG8HSLk8vx0xm2Z++CSB/+pMvv/4ZvmbPfPd8+fRZAWibXkiU9fL81bVewDE2v82r394gz9J2MS25UEcS1okKq7nbxmQ11q46W9QpJQGhFQfxC0BGGYSgPIGRRAFmDo5IWgUuP+6FmIr4nxycFFUSLLOqI8e2UXbCX1nLxqZQrY/mOI5MtwW1nmHK/LyNOOqb2CCMztuLKCmHFEs5iYtNXrR8OmnoIFY7K06PTAqCVpzQcm1QB7gk15VcvXLKR5VYJ4FoPLB4Gjnc9litQyZaZpueIUUTiMY7UTQy83Esm/ftpbsn1s5ZB5Nbep5rSWYkPJ281eln0dUCqCTiAC2ZbU0NlIWIrK9LrAhPr9U6gJFC1PlcREIdO10+s6Qkj2RRX9WURSTB3UFdo8OTK4usnPp0z/N+VBRiGVfq/2/7uN1Oy3p1W6HK26JEP2bc3GNHHwXLJ6UMgQVeKGjl6kbktFNdr8dHuTHNUvETgcTMO4llmEWcuX47m7sQKSDnkVgYS67sY050Wt9WlwDHy8by2Q7gV//Mr/7vf/ij//F/+T//7Hd/8INPP2m4HuFPfvb1+09fLirwzLe+157258vTcLONKQcB2PUJKje7gQTM7rmYOMwI8uSIxZKGsDLDPcxduYfsiawA6Vi7wD4nCxOzRmULWhwQYanBqdQjUEd3p5Pinm9oFqcq5xTVVy19uVzOCk1EGIXkiEhTvX+4iASSmO+neoaqCrEMdfdrwSlLaxIEcESnutaITUmUJZcyMCIokkFKjGqkiyR4Bi2d/KyHR68tfsml9s+ITCYCg9DcjURkT5GRmRJrs0AkTI90fxQv6tRpzumL1FZy5kotybvOl2BmJBstbDNVgehgJl453EvUTGYBioWiT0FFV5JNb6EApeoO8HEYL+wWszQ3OmmV5FWrk4gQMjwyvR5nCyNypDjSkXX4GIgimSsBoa4aCMs9NglnrVU6v+AyoREVkiOCCzMb1CG0jzhnqUDDztOCgmBhfsvw0eNOTA8CDWWWUe/AEJ3pKN9QQalXusoQ7XbZ7XzGTxjHSaAbKiJiB47DNx7LsGYVE7vLBgIoPO/BX1Grce6mL0GH3dq8QqL7+nZ5RLrqZnbUO14E3+M2iUi3vaVMdbLxOVvsL5LN+WgveKjVUdHavIQ8a60eH4WztPHqYYj7SzfgyMpkTGb2h2RNZi2xtIgMViMFcMQRvJQ5S9GwThkKsKczN5GhmimwJKLi3QCsTae6HyfZhSgg7LfD3R+gZcxggdRWhVs1h3UCgJZyxGY4iIjm4YlEligFTDCf04/W4egj/Inh4cfi6DCGaoF/Yjrx1uUX04Pb6K4XzcIMpGRGFdMeTm0BZSwrR433amQ9b7cTgcUsxFIl9xKwoTSZCTebHrfSpxU8LwmlcShwdxG4RCTTg+Uc5lGnrwZwsoiEodxHzp0ccUsTqdxsx0puD0dJy9ZMeSWc1fRY6PC5hvMBakjfNkYscFGYJ1JVow6UXMw/irI4ilAxgauT7DT4zJKrUEduIuAUVnAzEpAmEajFWv3LbtteEzGCSE/W4BluiQiWZXUFKEmkrxxRjjOlkJCM5NPkW5s4Xsbcjo9EhdJTBfr2ymX9AKJFaD/nXPUPudtxHOeOqH5N84OISivhGdqhG9k4kGWrXkwH/Fx5WmmdRGe4Nz386UJKhK1erswI68zqQCE8ALBaTsWIApuvIOf+GpcEINoVVXffgqDf94eETBISEQ/UHUOUPHJUCOuaDlAt2LL+53QMdD2R7hWqVUv+sY3t8nS73arsqSgEFc0IgbhnuhdO47JtUCGSt7c3XTkCRJRZ7i1jPif71OifZkbU4CEW7yzwMOAAQcdgZjPTTe8abBGPTjsuiXJmWe4pEWW77ndAuEAqY0ic+aSCilM6P+5THHH+0w+ZRKIyyi2576NdLa2LYax8U2a2xiZS5h2uRkwqOucsDTt5CxrLqpMZhx/rQMN5kp8brdor0kOVds5VWSjAsfzHANILxpmggsyvWMikZZlpSjMzE4QFkOqhlz555Bg05/x3f/vv/vB//fsAfvD93/zudz758qv/62kf6TdII8OYGY7EPEP/1id+7uI6XatQntFayvWGk7BIhIeHw/lcGjNnkGeHnjWWSLUmkuUaqDoyKBUqMgp9sMYieVxf933ftkHEVYuYHxDeRJlZmiG3AQj1FCSDKTxuK8g5Mr0jgSlWMPBTlGkjZsJLKyEZgG06fvblj2V/GvvlZjcA3/2VL77FX/zRj7/84z/86Z/o20+38gnTVsX7YH6b+vQegGPqjq/nLeZ1l+eVHBQ6LplCkSJ9h1axXakTgYxALyEzZk8mN/5nKT8e6qKgrNFp3WTnM5KZCQtLsxmdTgsilkadr9dZ/AhHRU6UUaUoCbWofLm8j+BomxCIABWwTE/PnptUqgZgJCUsiYZDu0dChc5VdhUnfeCLZJfd5yitFtfWThNhFPUfHUhaw9myd4oQzkwlQsLnnOhwx3u8KA/l9id6+fOlEtCyMpjynrZOBERNwGnp0YoSJyoqYu2Z98yU+oK59TKctFA7IGSycoki0c7iCApOyhWs7o1Fy6IyLL487vFt9aqO40gKT+LtmVaOzajwZK8QguIW168gSfCMGk8qnyJBzPD8KN6OIroRQsbikdX1l5m5DRGR6Nu5LujW661srCKkOqRuiEZF1Ie1Ppe7KIGoeGphdiL2VVWZhaiiGvkcVzGdOoYamWWUaZTwkEWa6cFhynQRqbxrC+fKoxF1Y2H1dYuMTUgxMwh2EQfww1/75le5/YP/4R/98R/8k3/82Wd7FJbiSzxdf+s3f/27n7y/yDNdqpLkKfj6OF6qZDMHINphdiKSFMQaOJqYLhTzpgkVzFkYdZBKpiFqNVpCiRgix3SqKOO1eBdIRCbd+5/ORuS7o7ZqJDPrsPkHz0tEDN0yCRTuzqsFPY7jVCWfLrYWAFHepg/QavYqVcSYmZaPrNVPHMXMXVd2h2CeBLRTuF3tscjouSfn4bZWfUQLX8PUWRWP040zpTY7/nbVJ7XiQmi3DJi5st9qvowecGBRI4r395jDwtzn3kPLGuefVsPlXfywH67Mi3FTxmYmCJI8e+EaYVGzdDNQswiH7kzjOu319dpZy/UpULCOmDbdqxRRJUhJv5BoZBXpqBrAzOaczP2J98fHzCrBPSTPjDrUOwAHpyDYExRJPk1Haweip75ExCgGWbHVMwhCrJBuATJz8FBSCsogOQl0QYkYopsKa5XlmPMaAUuATVo0JEOUKMcm6dw1FXC8HRV6Va+n3kNWqYyFivZeHJMy6AVJ6Ttp+bc03KdXNIQ21o1aOYeHx8Thb7dJnMJDhJrzmUxMlJhWVW7NTcjDPYNJA40aCGuIL9eB2cFDqMYozaNSs2SUSNZiRsTYCiAdi5sY4a4s9CBfRiSoM5b/WSLV/v8acLDsDi/vsSYQWQIqlgClO6YdzA2ndJiIDmF7u22XS8r9Ma6n2uLEKQH1Y5vM1E1RdeD+sDPs0232d+48HQouPmOm1xwkTz9LmmcmQ0+Ti4A4wbV0Ccvl3SJKIVoxGokz5p25I45r6iESmfM4GBhjvJX8kkejX2jZ44kflpwkgkwqMTOElXXeihaz/FAUmew+M1PuquOMABe9yI065urS4CUusJlUcTanjaEVjBzUIShmxqylTCvRakMrVc5z5HRHEiV3EIOrcuUmkENFzG8ZFhRhCiCcmDUtE55c4qs1q+RNhCWstA4C6nBz5siscCNk8eSpHjpa1pVSr3s4zEBRz3BFyoWHbJu728KICHMbMTxIsyFeBTgghXT/P91IvOK1ZGMlzlooORGlaPtgvb274YYqi8e+xwqaDeS6oE9w0ZKZoWbRZzZQDWiSqN4WurOGQce8jgW0O9M9BXRioqrQvN1uc87L5TI2BWCM9In1Lol0MhksI2LOmXeeKdLC7DiOjIgx9sUosrVlKgt3C/QykxgdlIVM1KeTKk16j5hw7tON+u45E30CuaQlGRl15FFnoGdtwBjV25OqckKYdFOLYlwhMjjZ/OBqgbtmhWWewtCWDhIDzKTMSdRyPh0jMw/zt9txuVwKEUqRczpD3Ly2oMuSE5bu8MvzE4HrPalrRkhHkii/vfXiXUTqnFZpsxYxQfbpR3vHE4XvqfRIUZ1+ELcE1JGD2dxFOBGVT+xRE8AWtd6D7onSpiOZu2iupmvaXOP/pilXL+Aem+gmOtlO7DZRhts8QgdXppKn9T10HmiGjkdlUOTZV4gIs4wxVgB7vTPBzJvoDD9NmxT5uGVCictmeewbGNyJcUTCNWQsqio3kzXd4zB3EVg4vONv4UEgCNKjEzc5h6qT2Zxp3Zm4x+364d3zJx/e3r7z+bd/+9/5bQD/4O//19fjBz/8c9+9HV+BJNKvx61jLDlFOGp1vtpCI8uYnmDioFXdZnHihZOdEsBgIpHsGnrpS1o6RZEA0TFnTZ3GGJuqzfBpAezb0zooJD82BEXYu3fvmiqXEa2M1criKslR2TGqc7CSlgSFO4UsvpoqDwrCWuxTJjkikwAh6fp1pmOKsnLEvKXwZQwAx3z1yG+8u3z7L/6FDx8+vP7s/wYQ8206Drf51bx5WCXC0qe6X6/HN0n5+fldyZpI9JhXpGo9KQUM9lmrpJ6gcTwMVb0yOh4sev9fFisUbpNY6PQ0EXNGRGQkBWUUFfX+nxATyzQHQKMC0cnT4Z0yVr+FpI+xn+mJc84IT8LrMae52VmO8xiKxPW4nYsp3UbxfTPzmH3FEKKs0xGiS4dLklYc0Qgo7vy/2lu0tOHcuyoI6Z4EZTnlwQuITQ236z5ear9f/IBT7VKyvoKsbzpqwJEe6WDIvndvDDdKiJCAksIXa3DO6e4vz0+i+nZMNOfSVDido5edhdvVZice5Qq5X/qtWSO+BxyEhaWIE3G1U8FsbpHJzNvlqb60Pi3hKmpB5tYdtQ4hmu6ZSSrus3PPmEHcsNs1A1PV3m+hTqo6eTjCbJayiU6UQA8DAsfb7fzLkVFLUUq2aVpRR6RZ4ASKB68ocwLpRBSceITv9Y6N6gERFCmfp0emb6MpoVH5svUhgE93c5hHv/5VpUSEHemTdIDv4PxAIpKlFKjLFppoIa85rRgOn/iVb7//F/7ib/3O//b7v/d7v/uyAcDnn4/vfvHF09PTNoYMLiv069fXeHnatsFzKmvKpUp9y/AMpJvdDbOMVEbVCrQ+cSAHEQl7MgfKUOMZogKJngbV3erZIBJ4NaV3/0l5tDPqrCzUPaOkMJks1A6m2J+2OWemTDdZwlWz69PTxc1pjYznvN1uN9nGvg0gfEaNlmRoprf5JPlcPs85j+OQLbi2qCi8SQiVr3QhdZg4MisT2DwrsJMowqKeWonM8nshi7GYmUSBlgyYNdU7kszM8wwJRnnJy3B6V1sDNSAL9OyGwnHaD9ZQbN5uzCwkxT1oRZiImZ9+Qy4M3+wu7EjjpTDNoEp4qM3gCX2rFlllJCjC6nIX4vJLuM13796VNhzCZgczPz09zTmt8jQLkHPGKtdDF3adZD51XAQcEUevwciRQjnGxkkVLFWpfO7t9V55Ve6e7gnE9bg9yVPbKGgxQSMzoyQYc3pEakClWBwnzGVU7qeZlVhvSKOGKb1QRi0UImzKIjy93TTECJvuzjRquUXrI1NVrrbr5BJEhvumo+iW97gTt4yori1b2y5j7JnHNJMeki76dNQ5c49hcvfnd+8XAubUs9QsLq/X675v9Z0/5nSP6j7cvXTsPm/1asuocg44Li8vEXE7Kv4CKwEqw3zXwSo1Fq9Y1ZpJFey2m1kqpzQTJctgxi/dgONnN2cGz+ybLHPBt+btuCZh21THqCwlCYI5RV6GkB0LCaGZMM/w4DUs18Giw92RJkIR6ccVAHRMnzaDBQSuYQoimcjdhRkUBSkIRKEmdWjEklJQiDLEgWR0w6/CIpwZUbqkBdM2vwW1SZWJReX0pxTUMzMbukn1aNbwIxspnFkTtFazo80gJaa6XC4e8/Xt6+o9tm28vc5dX5Q0KgkD4FE7YQby9XatCrh+02MeQFz2UTmgjANE7z95+eqrryKwbaOkTfV9yvRFC69UDm2dRdTv2szLwxtvuT1tNR+53W5j6BDx6yRkNGgVlAMTGabs2z6qIbkZw3Xo5nFF3nR9WY+b367xlnh65phHN8ZD6ut+zOig5kjLrMlI4Q97Mm1zu4yIBIcScbPrwMr79mzuqpsvhX9Ql61Iq4Ho7XZNq7NY55zexJ1LsOgTiOi4vd2O4/nyBODpaRzXmUk+HSRVX2aAVFjIM67HrUSw+2X4cZi7bsM9tw4Ju8FN6SKi5JJJRf0hzchJlIYDoIXWJ7fKQiazWx1DAhmqIpoeAvab19IjGRVcGnZ7vb52Dxx0XG+i27g8JeiohRJYxx6BsGss+cMJoouwmy1iI0U7maiGZQCwjWFm4UGIsVFm7+6pbGiRzISI6+1W88Sn/UJEY1eP2dQVUYNHZkkw5zEBbJumR6n3iTmsfi+SwRThPvPmIrKvfpXJixjnmd5CsMHM5Ok2j+Oo43WUD0gk3eBrsF2ViMX7yzNDyopfqs05JxNYBT1PKBVLArlfnuf0jZ6qpSHR2+2muoVHzeYrlro4526z/y30mMsxfRpDZOtk0Vs6gTC2I/pIZMh0A2Uix0XrWZrTgdDkU5rb4nZPdyvzZQ3a4ggVUR3ZLpjearklI4eMiJiv1/oRL/vWs1CJMCvTPkVN2ZVCIpbhnCgCtVamnhFLT5SOaTGLb7mQOlF6TiWktyuKuJJfkZzJiXQA20XSPFOZNdgqTd3TawaNyM4l8vVjOfadnfDy9FTfzznnUCaqxPU8B0+eEZEiA2Q1dlEeMi7H9Xjexre/+dk/+t1/COC/+S//q7/yV/+944brTBbly37MVwDvPn334cOHsWnesOFyu10BOL72eR/kAAAgAElEQVS+vOjNbmbxyWefxi3LOsvJBKUYDOnNPwxhyNx1Z9azGKPaM3Lm4O2iPV8+JjtUNxaZh9dKKlmWvTbGGDXENLObHSKiQ+36JqPWIyRjzDkPMidHogmymbH0A4yM2dQqZkbUBnT5mGFVeUlv2NYNJEqJTXckC7CRAHgZfJjdbKZ9uT/Rt54+AeD+ctq8zfF6SwA3295udOXpeLXXH+vTNwAIPTEyKBMKyBgKYALmTimBtJhg6mhDsEKcYOa/MDs90iNdU5d9lSs6mZKKPDUrhFI5CJlewMLuR4iRWZNxGTpkzbksqTAYYRijw5UhlvBk0C5DuRGzYZGitI39OK69z4dE5BHJrCh2FABms/m0b0P0dnsrmBzv29txZCYPOY5brSUrxEpEYDHhK92pRSUVqMnIrexat5lM23ZhkSN9ucBgExs/gYNa7AbdLpF2vb4CGDKGbB1JZKYQMEWknHCo7sEgzLX7Lof/tl3Splteb28VillS/6ox9PLUY9xjcgqQnraN4ZV90BMWGWME4Xa7FbtuG2OAkwwzIqe27PlIEFSccNxu9R5uopJq5iQYosXT8YwkyEXLjh68ZCxR2STYx1a7KQCek0Q2GUT09ddfHzcAeHl5gUiwdrhv+pJmhKqOIR7OhOPWpM9NNsugpJixjt+OCnL3xOlzdJWRSWMMi1k7LGaekSJSA5kqb5LBrGW4Jw8iFFuxphiWVkyEM20ko2dh1R8C0KFEe9iW5q8zCzFDrEnJLEgIggKzxuI1bEhsIeHSmmvzT0F//lvj5fr04fNvfO+73wHwq//ct2631+d9j+P2dnv7xvM79PZu7onMmFljfIRNMOk+otwT2eOzOSeRlGvt7bjuT0/VsV8/vMom27j41erDfdnee4bHKysyZ1GNEHq5PLHIm9ntuBYbGJTz9ubu+9i2beNE1YrKozbhZaGqsvzp5enteI1SJyvN5mvm5fKciXQLbxvFGDsPPdyuEWMIr4vJfbJg6yOrK/mZJKxjV09MM+6VGxNzWralyBo5SZU4FCmDvdt4jDGgPD2PODghvAGwxogulhaVlY88cgxl+GDZCic5p/vUbWPde1gGyBBFy5ndTblzgzJ9hgMsPJi1t+nIMD/mVBFm7WecmGSrgDB3WJQMZ4jIjCBOt1ln9dg3S4sEMR9mxDihJzY9PQbLvj+dixm7XvdBhLT5WlHlFg6C27xRgnuVWDPJKsrm9LFfABw2r8dtqFhGEpKphtGkxJHu032qbi+XcX8BomaGtSi2iMOsOC+Xl+el5DLPSHC6FTJW9alO+6oVj2Oe2MSho/y/zFLTzAXwJlCwiKOXcxk9e0DaEK5Iu0Q8P19eX18POy6Xi1BPIshOCjtzZnnqiTjch+5gKjcTgCAnTqZM0PVqOPpEff/+fTqQlmH7dlljUG9phMcd5A64BesoJXgHekopk1wF4R0QyZQQHmMkU8x+AUK6bRsz3243ImGha2HdwkSElOacnD31IGDWOPVmBGylKykgzNiY+TiOlue0uo3KxD7df+kGHKQjseKLIu6AxuZ1uQVihi+qfNVSkvD0RbcufHfLuV5fXwt0vG9aH3ZGxWwSgLTanEfmg4gxgpj1pCoswVVQBIUjs0MhQUwLhxv3sJJMhDN4MIGpsjQbhxDBgtOG/bgM2bZtzmk1opsBYRJJ5IzZUss1Qcyae9CoXbTK1knO2zZ9b0sYWFXHGBRkfjQ/gvQERjBpv4wG/teku3NP3ec8fIzRg8aImpdnOmZkeguWT5p3+QOtIP8LDkaD2ettaQYMwd2vYZFWCXYdDWvMzCMl0sJnLXc5LyojHYgk8YLuJAkzgwcRmV1rj0BouUFBJCVbBhdzehTAuQQva91HkKGcTBFZifTuBFaNCCZZTiXmrKMyHdEgsTG2ZLi7TSORdvJH2HEkhRAzkar6vAF4nUe4g7Qo1VVXBMBBTvBwCPOdClGeOu54zcrQpmRmJQ6iDF6IuHJPeGScQkomJZIxhvuEsMZSCUZpKypFczmNiUEhoCRWOTF+EBDJR7EmkekZGSVKbD5lB4JGQHge3ZdKI6YApFks0NSdeNf+qVPEGEEQTgQ68KyGfcQZluDssLEhGWRuFSlWtU4pq1W2ZRNoaMn1+sYnb/AMTImIOZOLU9StbTTnmer6X2jeEhMjksIXBX2T4hsEnNNpgYRL1J2dXtA4ceJMDhAfNt2zjF1JSGKUeyt75crIjEBMEOuKN3APvVSjno/GoCAgeegooXPNUSgyFs3uejuWi2FjFnJxS7NZdZWq6uDLuDg8Z0w76sxU0iiuRwZDacHJ0HmI5ezr7PaO9RIK6TwgLk05KmaWivSQFMXayPDI4HYYQVUhQOecnSkPtKKDOpLz55xQFasOYEu19Ppblj3bzYwTz05RYKVSdIewBbE72HlJnO7xeJmoxCghjrRwCAVo7frAN7Nt20D+9vWHv/KX/jKAf/lf+Q//4I//8e/+zh/uz/Sd738+j1ceFwA/+tGP3717ZlY7jiPfKtkkxIjk/fuX1/n29vZ1r8QnhGUjpfLD1JiJItmItYhyWPhhcMPMzI/MZg1mRQchhAQbrBOIzhSG8r5hKRO5fBz1PS/93bQOoPdlbV1JRyunYOGcOSvHmdpsmCgQnbd2VLAEZUgSkYgSCxCDqhwHII49A+jsoRLbc5We4GT6xssTgBlj2uUt9Gbzll/VzHfGM+mn15nX26ESuHTks3vGdbJS1HPPHZzzGBH1i/23bVtizjnz8DMFQ3gwY86pqlXbTfcMEhEhmuZt3oGBBNHxWdkERHpg8dwzoctnQCRJJS+rYTSDws2djiGjxdstVuDCJZ7pPxWikLWaRZ/GSegZtKABn+5hPgrLigz4WiGe3sA7tJgLdRIRSYdbKVMiQnmnAgEuEkeElS9jcLk6Yt4OAEjVxZA+3t7KqTRYNh0ETA9ejutH2f+JGln5HaPcXzKklW4gO2aNP84ire4yM4PwdIuOvmYhyVKzZdNbhZlUnXFYITK55bS9xDBIAyPbq0gMBYsoN1g2HBkenuYei+3/7rIdxzUC+76rjGqTCpcgwm4e6YuHJ0RsZsf1usvO2YpiC6vfQnTbtq2ZgOubV09drMvmdru1eyRWrORKvcmkftkrZKFtfRHhxosZbGnlpBL6SPjUVS5xzzKKaWVTWFm5vkg3O9ycB226mbn5UbPRFBEoeaa5JC+cQUjm8zN/+hvfmfPzbVwAkM/3276L+Nh8HkWaqODJ5HT3zoQDjAgZElQatlwKDpFhZqwSETS26DchuQMOSUgXCIXLQsscbA13J7C7HZEzMkk6mQiQsTPPklHAoxNA3Of1YGYeuilXWf76+qpPgsyY7r6k5RDIJozBErlQcR4d0pYZ5QtoAkSp36L6ipbZWoFCKaJAVyWcTXIb0Ab7nruKJqEzZetlkinK109JSIs1r5wJ0H65AHh7e0u31gBuWx3yERErrB2EhHsyYimCvUL76nqNSGuTICcjvEBVbfuGgIYOpswMO6ZR/JzVNMqYWoYFZNVdm7YW9TiupDI2FZGx7x6zpGrMyapOnp42/cGH4Kobc8XA1V7nEBmqepidkp+CcnkGJxwZs5gRtG2DpfEr2a8L+9jWvQnOqNVpYz7xkWkX52FIyEXNFwEnZdQnsvFy3yx58EcWgVbUFl9kfe0TSZCsaVFvzNtOTiReOU3Fewo3o0UrT8cqdLmZUZWoija3j4ItS/OS5lqWJxIec4z9drVu+uYkon3b3Csyr6cGQ0hIDz8iGlOg2ia1BQZaNr0MRFkpGrdXd87Bk1N8kbaxHFL15Ko2oamzY5i3bWNkVaoMEmEQn+Sm8z2st7G+0gBqp05E1TLHLyFkVIQA4UTJBE7sfBD2fTfv1hpLz6ykRIg0ZLd/oEpVbgdQDxcoGs4frsRCIqOxmrqIJidV2LmIEndi0CNMqIMG2j5XTCqq06WrS4e7Z+eYuHlrkCqnI8BrlnY6EUREylCtrTprPVWazTlfloKjNYRVm3anh+NmZQLceDCp+a1mqkWhLx44yZm6NKtH3fedVwgQcya4dFfRFUwmIZC5kFrU3MHK207k3ePUPnbiAnD22M+ne5RFOMOX+D396AdMVdwy2bGM6yIj3Wz2sasNZE5m7oxogCHEUuaWjFs0uSBLQBtZADte1zwqMq1wJL28QvoMouQHOidj/TJR4RbtFzjlbXSierqw8EjAqWNTmS77s9nh7kXVzjofI5+fnyuQlKhrBeoeJltne8+XqfeRKft0U9nCu+0PP1NOQJQzQipjMHLt+lIEIpLRwsueynnGjKSsJmTZqpMI1LaePnZnzNobVA3Voi8ph0SwtABtPRHhcCGqzer/w9zbhdy6rvdd19f9jPHOudbaHyuNjbWmomgI2oJBWxW1IFTrgaBSEKR6ULCKHqjxi6iU2EoN9KQVxKBBKPXQAxE8FQ8kFo2WguAHFKut2iYle+215nzHeO7rw4P/dd9jvCvZanYC7hXY7MzNmvOdYzzPfV8f///v31wj9yJWY8G0fwH/hY0FGQC8wtKpklSVi0X4crk8DLHMw4walkmxzBRmZnrgBIxzEqUyY+Ky5/0YVVSUT3+oxLEM6Zhx2ZRyLlYdrCx0x7AZEBxwyPU4VvxY2ws7qmaRJkSkIou1KpNXuDFnkXBB9vwGxLUJuB2Fw4DypRDboSiMODyTMmh9AbIHAaKWWQmX7rpxqVhYWB6ZSkyWQelFRSZtShKR8JnSg7srKs6iqHwE2YpiPZtU4clcEAHWxojwoqzUk7yXuCqLQ8RQakRMVXCOgqh4j3c5eanAng/VnS5W3kJxesKy7BcQ0sSVOcfPcF+QWQvxutv9W9LiY+7kCGZSaGshqVzqg4qgyOikiCZWfvN6OcNf7/cf+va3MRj9+f/q53/uT/4Hf+vv+u3/+D/x++5fzhTB+uuHP//Nf+U7v2hmxckaBwxfeX29+zARkfv99XJ8SkQ5WfiiciXKiAkpUzEJH6zsAeSntAeKcPikMu2JP3MRY15ZooZa2DMaXNe1ErKoXWVEeBVdLhfstzPDc16Py2N2T/ycfyQtzJN1i/KuJFawVLV/pKOsngMKth+qx6D7X6wqDn4ElVAx0i4o54ePRGSqKtdjXHx8da+Bwc2tfuijXpK/jcYb2xiuYpUx1P2kZ41So+5VSJ4E/N+HU0WE2y7esdYlmVHFZgfmsD5fKQDT5apzxbtwUSBfC67PN4w0PO1LtZSZJXoxcnqYXkSXtKWkWDtwdL1lQkz9TpGKEmyXDX7rr4YZsdeP9wcx58aGfq+yk2yZWdWUhdviRyv6YRPo2wVmZulezEoqa/DtuGjFWIdKz9GaEaBKxOmztmldRYdR9MgbwtVEjJpwRIgpZmrwvFR0XUUrQL2DPFmymETNxgb1wTZZJP4o91tls/ucrGBWpKHRXnJURKT7OS6HrATfws9ViRftPs9FSeiafrAwa49ch1TM6YEwl5kTHTtFEqmxsC4PQqPROza2+hxGKGdUFcshvAKY6IF+4H2NZl0ul8pUDP0XqrBCmXlueMcSIlUVJUulivb9JZwBLgonM5yPY5G8cdcsnL8UFZumh7uvlCJFoovfJyF2+nFUE2yRSgjVJFP06nwch75cUKp/+OB4TVWVy852AYcewiJcyraIVLFRVx3bVOvOPc/5Mo5cCEYiKg4RMk6JKOoYrcRYvEIQq4DyXsHcdWSK1OrPzExMNp8i8N4NEeDS02vlsIiCs1AwbOKDNVZTPtSY0n3xyNJFmIuUIWdNfkZHoX1YP5gi0ACn5Q68zIxM2rkkvPExOKGZVqZGCU/3ROAxKad/+PABGiUzqwohfne9EF0Wc685jqpK3bFzVd3vd33sxoHJS+JkjM7WuBAi7UymklhoWyibQINe+LWukWZ459HuC92rcTymh46eHLEyqc9k03n21FhI1Iw5Kr2DTIhEeW+kioHJpn3U+N2h6iUipAngBzmW8XyMgcib8zyhq7L2ktyX8f9R9sMemEGiFJ47ggBy+6JIj2LfADos1WHxtca5P1VQguEOebiZRQb85dCv4bpH3BKyCRqwKJoID53zcoFqKTRFCAHwMNLk+iPe3IkPVNCc+JmfiGZMypSR6RiNqlhVneetg3X3S04t8O2hTNO+K5MECEtikj0bZeISUS5qvzACQIqYVPUxey2noIiMfpzoUe+pDTOrFQqrLMdxTA9mzQwAdxFgVN28r8OzuIpBy1zesx+4AYcWBXkSL5k70fNfnsGtfWS2gYMgi2lCKPmZOSkBN15L3ElZJiQKqWSuRJK3RVJDrztT401Y1FNQ/Lo7s2nmLBvwRkUZVUIivcPpJlkFNQg0H/xczDPf7/fr9YrLu23wlFgvr8a4mjDnzixEvlryxkCI8462zsS6zymZOLtofiKowdZLK5FewS2LXgeyyHUMEfn48WNZXa+Xle99755EaIOautESYes3Hw2J+4lU5D24OY4LIh5EVFXm9O49gliKlUU0wpsnutpCyC4XOeFBprTri2/UfMn+n55tFLqKjP3lKrEHvJgxhBFeCAt9ZieaVkcIkxKnsBSVonBqoJTZACwaXfS4Xpr54icgX9WaBWcxMz49smg9cj2GaZYyuspYJ1TyZrIWxVPYHD2NJBt+JiJEuhPgImLOSSJtdIaSHAoMJtXGT2DHWZWCrKLiXeKwKbWlkzsvRzjKldlMqAI/rdmAYEfEIvkJ5hKCg1P64hEWzDgYETzF9DiLQ9XK4Vd85FSZGVFm5X1R0yIpWYaIiuSZnfWrj4ftmVq/X9ud68GsTKIs2dv7tqg+k9VQT+G5wCDSlidqnufu5NAn7LCiwkyZAjywHtXlnNGxv3vY7O57UhZQ0w0FyIbAgl4v46KSaxedrX8HhSRh2+sXpBqb2vdOq888J2fSkMP00MUP8sgkNrEs76Av0Xm/j4vuIwgTir39yMBoSJ41O/3B9nhiBQUDNIGxS3hrOhRCgCaNRaA67Nr3UY4vT/7zL+K/9nGaS+nwFqz9hooHTmnmM0OvqsyEBf5hJOCUslBwEbXxMBjnBIvu1T8zf3z90pDtk/XVd1+J6Lf+VT/6e373P/gn/v0/9dt//Hf8Xb/7b//iq1/8cPuKiIZ8+q1Pfyhrvnv37rzdX+yCIIAvvvzl+4d5XKwVwkQ8DqMrVLMshHwalqOkmEu0Mose+UcI2g0VyZrUgnABFJ2JzZaKsDp2qUNbip73G5EAEufa+5WIDBGpp7emHkMrkwfOQ9aRu2URsR6zN8dR7QRZeo4Df5zGPh9wbCALuLdroxnKkXVyDuYvmdRbhkNfzR8h+baIRPBKUihmhpWM+EEF7ZcLh9v3W9XMyKFqrULAo+cIVxMx1bFoNWNnMYrYfiJR+vfHtUaQq1hoyuZDp9BivKQtkQoYsFmE3B8VNsO5Hfn4RkAcmWfJg0NJKxT8OQhMhEk4IpKTlfNBK1zKMtjOHgMdlCgkIsAUMOkZJ0LkWbQeryds4T22EF02yS5TQu3AjEZVS5iTe/5YD1WaMAhz2uRm1tVUqK61U0QkkR7jeLm+fvWhpHfcGHzwW4r+Ge5ZVqxiogqd7zldlbPJZX2fFmVGJLDi8AYuPj3Ixjt0ZE3Du83eJxJFjjHAW38sQiCPXVTHoh0hySrDrPweUoUGTJkTrNeKop0BvJAaXSP0wwUmGrSarVQXdvd6MB1lr8FQByaRqXR7rqZCtRK4d3GFB4yZJZv/hzwqRbRKOHahKobftvEDW0ZCOE0pM6kCNl4t9Sif58yocZEr2CLlM6f4ZRx2aDVNxoZa4tWrzuZYRKE1xKG9stpxb6h5Yulew0qEipiia6FZlZSpaVWEL06HFUnmFEEI5ebHSUfsqrDwTnmgQrTMowc+bNznRyZSFtN2bYuYsQhDN57VbCnmYmNQojmTDLv3oqKEkjoWXli1ywhoTPc3LkxBUQSdZrZ1vbLSg7UqWyQACmYRVSmLmIE6fLHROLOiDWXDnsDd0ec/D6bD0ysXnBRz4qJMIaaqMTqgvaDCA9+mHlV6bzS5xjCM4cA5x/Sz1qAti8GEUraososBVwx9wevr67heztNhu85kpMJxi6uhlWBhLqYJy60dkA+DaI6D6VkEiqrpTUMBmVrFM34Vn0lPN/JRikRliUhJisPrpKpqjCYd2O+m8Iocx0VYz9PPp9a1O0fpmmTX6pkpRaorsKLDfqTWQ4+JSaWse0TR269kwwsJg6j4qwzqH1cwBlK9B31oYwPrCpGSMVr824KThfFupM6K79291aPnwgyRVwwElyAn4Om5UhatAOvWVqdTa4pUBMbfmzYcf9zeEuDtcE9VfvOpmuLnvN/vvTVUhSXqQXD7QRtwgJzAS4fNexct/FRI1aOcKqnM4NxPCJOwUFFlkyzHYk0LExm1cMPRHC+b5a4IiUiyOCt7pNsrxzclNTfWIWOq8ugwpNhmgaCSfpdUbU2tBkNjXQn2/zrJSjJr2AUY4kWmSTUeNmoc8BdFrYIE6oqIRmBcrmLKJJmULKSPlxkrEff0nB2duCx583XuJQ+Q+vByt8NFlIRmTi+XFE+D4IX1CdvCKbkmLFVEGV6yYpO4SFmGmhhDI7eJqlU17ALtCZ7hYZpeyiylzESgbZUuQX7twWExVQZTRpVdhFLXCb8lSYqrN4tEh7Iwc8TKlCDKIhMrqXYk5PpagyJjHNftTyZZI9EuVXroIMVCJiwhG5rt5+2+xxb7QfKo2+2Wwp6xs2wQ+UqJ2JpFXI9UxGJXcTEQM7Oiio+hphdXxOeBw3+OQzBgglWDiDIqAil6+tRvqJlWOVchkLsF/E3DwCC3PwEZ3NUe6q11wmaG8RBhUn5EbbAyZxXfX2/t9x46xhii0lCMrlmBngXbn7iXPFmhiBJ0qJ3yzZ20AvA6LZLEi6roPE9ddhgVMdVeaTasnm6vN7oQupHHFZWNEUYo4eqF0FYWM2P535wnW0LZFShoa6zfV1RbwBIQevyGSjpibbaTKYpVRGXPENMnYpVrnSc2evfYw2emNQOVHYXle2mQycrDMJTczvDKJpzXh9v5KHPLjIcA9d64JjbVMTChjypHwdeHm2DbRNk4sb4bIoKZZKlMI1rfzvxIU+YC1FqQ/LVp0LUGSLkCODgrq8ys2juIh7Yj5ZiUl7dsA8s7naqNFJhULt3vUyACYFh7GPTG8AggX3VmAacQhTAYMPuPMmIlFZC6gfiOcqk8jiGmdh9E9M33n/9D/8A/8mf+uz/7Uz/5x3/uT/7M7/iJH/vi4y8R0fn61c1vl3ea5dNPTyeil/ef6OVSkUUibOkFsSEFRaVQIg0aq+zMZA5aM7E1oWifCkODh19VvBSCRwQmAqICV6wy9whblYnThuSMTAfsVlUHqRDcRMy/6iQgHoFJq/V+SN1k04Ob6CVPAo7sATLRE9wrM3MoZD4NtiCSHtwuSVpVcDnlTD6Nu4xxfmVyinRnKrOWEJN7nu6IC31QGIMlOx3u17O1SRiZs6UWCBw11YxYrHBS0hR+NuvtAQcRGUL1+CETyCyYfXjoOiJKWOKclClVuLIjKtwLYetR61hWJa46MXTQXi5gnleRabyHj82TZoHh/5GJLkmYeBd3/GHBpJAJ5k80OkiqsrySyiuX6pPGYe4eiRBHWZ5QSaIZXjFF5NLjEJ5+UiSpneE9SvZKn1Kg6AkgX2bG2T7CRwomcWYeh2HVvklYvckk0mMgtn1PjZfAnmMvb6qKOSor+8pmbXcGs/ZKFe425UHmPp/nPnuOUVXCugyJSGFDIkliHPPxvF+uDzaEaCdAVRVzRaS7Y/w2xjDTqpqnF3EU5VJ0qzEns1SEI5UDzjQhxfK2xTVU835DvjvrKtwbbMzgI26VuKHmoYAftHPoK8XMVO4+tbgXaQCpIxNy+WUWsDdFbWivENId3sPDxpyTVespNI0hBoocOLenl89hamOwrOObaphEzOJk6TwgJnJOdz9PTxLQZBpnyNLa6uhmb3oOGeVlJjEd07ZkH8ISJVE7lWwiJq9IsrJE2VCWn1VeqZWHWKLfS/eiXFUeER3D2nTsZ1WoiCpr56nNYbYbYNj6pDLdM3KYsidHxydhEKcktZox3HeZxWvqib0jlh9MwiWUvflk5KlVD7b64zJUFEURQgIQlWSX5T6DhM3s5RhEdN7uoDKx1jlve3+MpgAgz62mHGNcVG4exQ16oCKghvBiKWn2ZLBdjOhjqAPIPWJGhCoPVVwAGfgMoeKUHZmMlHBhicivpSCTiqrakudEBHJXpRXcayasEArCBiH7jsoiUYMiBo0JBjqRFeH4gp3LzExUjwszR8776Q+dHbNHZBImLFE5b/fj+q5du90CtKKhsUH4xcxMnXWKaMzMbBTgUv2+SfR4s5JaKt1iSqLFY2raUnUIlYzDDmakPrPw4t9WBelqAeaMoMBNUfwQ0FWW2YD/QJqFnPd5spTp8f7lghoMDrj3Lxf8zn7OlPGcg1GsiGklokMscqKERZz8tooza3gI8RrcPCZNe9gkzEkB+nU96l9SNUTC+/1UkcOOFodj4wtdBm/1rrXZqnhASq8KpGVVHAeP8QM44Mgd8b1XQLwwEQyBAsLP9gQapQhvTWMl/t+dTwn8CQRUMaOKhcSQkEexbaj7d8OJs3LF6Xkl8vyf/eN1ViL671ZG4X/BFDqZ2joThI1owfnPe0/Enf2b7G0XBANSKinDu8dotfyKdWereqxVA7hBqQ2QUtUMZ2E1znysOiPgOVd+PH8YHrXooNWAPinZzEztdvvIDeNciWryHDVc+wmOCHxfZtbZsdwwyP7FEmzph13yaB9RRWUGR3dTvSSnnsg+f+AbpsXMt3liDcvMRwsofAvJkKUqNvbvsPNBPdLMho5Kb1BT+tanRfZXv6rBRKLSEi+IlLifzHqxgY2Bn1NM8WfgGdtheDvyerEhqKTT7GZZEPMAACAASURBVN1dVysb0dKAat87/vUjgyo5KDr/oZU4Q5WIPSOJCve3IYqDFf69dv5kCiuLcHIksW3zLuJRnapiiROgngYGQJ86GWah9CLmdVo9jNBRYwx5amiwH9j69uWsI1oh4UUrz6w9dVyVj4Q8pMnaY0MrYizGUadHpMPCh1n71mjsf/YPAyPxmpcHs0ICtWdPK26jMCznt2fxs0ygQUfcF9WyiHBRUP/tkpNjm2NpmGTAj7bOkCjfP9jyGTFzmRlnh4AQkem4TW9PB7J9amtHaocd9GicGCUGU+wVTVXL7E2tIid6e+J1SeTOx0HPgEZqnQyxI6h2wPDSB/XqD/vJhXTafpXIKuyXVRvNEZFIdF5XmpGguMlf+SG/EVViZfJ2EbG2jrx1+8//ygJS17OCg5k8gri5hhxLwZ+sqnOROzopQIRJ1lyBL5dLxUz3jx9vLy/viGi6c8hP/Ut/6F/5137yn/kD/+o//c/+Y7/z7/4JIvrWb/rkh3/or/nuh+9cLi9ix21+IKLbOY9j6IAUq8d3mU5VnWfB2gamqIgQyU13e75cFJCQegTUcaex1MyYayezfLCxx4LPD1tEbKkmgKzMJE8D/a/FpPJTboKsn2cn4L2t0/hrbth6+9tmJlekgj0jS+0hCMdMqdm0/Oo4g07eZiIyppp3GnnYiHr8qe0gzGR+LNsh+5ZabdP3Z0/ZPRu+r2i4OPrJ8zz1SYeCcPTi5cDaQdP4ldq0fMUHsS+gZZELJNyaKeQPE16PpMW/V/QVe8gu1BUOFNoZkekq2uEsGUJsZliOiXQOs5lxMVd6zuTHg4EGAeG3zwgMbFFYa8fMiQqRcWdGLl1JURUfx+U8iYs6m5CZK4l5XMZ9xna0IfRnCNO6DftDYFqUCmsziypnxZzncs8J4LLu55y8pCM4Z3Dj95SwcrVqVpmnB7mjYR5j3NNpZZa3trDIRIFdp+e3Q5ciTNhX+SFAg7OIiJLi7zX9FJGZE0OZ1syvTelzn9aK2gLxUZ+yUYiFVdlMdtnm1du1QmpgNYXl8vKOz5uI4ExtDSIm0S0DoXWq126ZSFuqwJWMWMLM7W7I3ViuOJjut0SZ9amEfmg94ANtSFTPOaWgKpTN0nIjVlbo+/B+DFMAnTI84rE15HLoaERWBhY1imIp6nVZYMnGyJhEkn62Y0KKBObZ1isREVOI0BDlFM3K9d5FemRShLNT1qO/6BAzqqqzcXVsx+AaguO7tUjMTFESVBU974SuKbm4QqiXzCrCoiIUxUGkoqZjpVdMkVzoAdkqclkzsnWQIJmLUWzIQgIRaVF2m5frq1HlpLmWN6gTtgBKmeG4b0v+8nc8W0QjgoRZx14kcxGLaDH86lUcKwEEQSdej+u7KFR7araLQ8pIKlZUkljyUaCsUBDbChko0x2h9yiYnzE9cHMU0bbPq3LktIuySgnj+5ruiAFKJjYVl1XJrGwR2fplbBTgLs8qw2ImOwBkRTesPgdxfgt1tzsdtI0hSmaXZf+P8H5BxhjA8H3dHPBU9uwvZU95siqzzA6mB6gR+3DVsUspVSRJY4M/x7iaGhGdnpTS/oBHTcuI2V5tSM8b3Z2qENe9BP58nrk1KfguaLWiRHS6Y2TWsTiUwpIVnNWjZPjmI7eosFfdxA4RYHacEGqg7CI5d6MHNVOmZ6auaMKqvJ9zC/P37+z4+8+5n2cUsb44LPIbF6PyGxcTK/zsAanlX4OoPtqFRmvjWxNBmMcg2fOIQokMYQIGfLW4OsjWNDGMVD+8fjcXXuE4jj2WiwixQ9UeBd1SDUFG3p+dmmoJi3sUCcBVrIICchFLF0OLacggJjEW4i74MK9mfram47iPnnD2xROVBSCFcDIVFdYySjpPnxk2dIhm3+V1HMeH2+1yuZDKEvISEZfnOc9P332658dP4vP+KFSqOIkZRt3GUPeB2Pqtnc3D3FZ7Un7TcgiSTXyvzc2sktPLJYlizsAlZTKoQoqlJPaCmrgqRAazEDJa17GL9TvAFFvOJ+DLPrAaWokwp90C9GtwP++qRU9q6qRSERY5fcYSE4BnWhV9f+8euFciMAlA0FjMjHC4oshNhzZjhYS4Hs+SA40RSNvtoPsKhvgvS22r1SzKPbN8ZhQoStRZwr0ogMH3GY0QbfuRZZauImYqz2y2mLTVu55InFUlbFEZVKwka/OCijfdq+rggekSnhlhzczjOLpmrcgMrPqGGTIsuyhUYMz6cd9HPM41VW1eF7OoIOowojd4IgigYST39BxBBdtR8MWWwplfjpequs/ILFnEMREbdsw5VUy2gym71LaVBIyWJiKI08wONbaBuioqI86EHVgXXhj2d2Oxo6IFtJSkRKp2nzc1W8CRRpkSVOjg+E4PSgDSqh4tKBIHqE3oy0FNyHhCLhD1i/ZoDPXl5aUFxjN8wiWcYqy9Yy+imnFWxXFcmw/vVcKmkoRYwm1WUqALzSzXGh8q/U5JLMZMrZo/ibyuyR16w1Fc8IGjJmhclrLAoMcVuaYhOtZaO/ttxkNjCCd7LhEgWIILCJO+7CLYcWBmJnVZQMlclBnE2ict9AZYbj/YlOB8bfWHQjQkFPOrrz5+9uk3r0PPjycRXS4vH19v7z95/8f/2J/4t/7oT/+n/8l//uM//jcT0Z/+0//N+29cfuff8bf9+f/1L/51f9OPfvr+UyK63b+4nz7GqGQm7dklnaLMNZhHkTzRW/c1X0Si9GQnrBQSYlujH8ZEKytzdk3glRSnklI+eSczRSizhNUzG0dXqapcoiwItWP6lQOOrR3YgA3eK4cqEtrH5iYF9MCytt3lcQgX8HVZXjw2J69YsxCq+H7TlPufVS2l83l/ZbmTqs/ALLvIRGRYq454QSWqFEXIHox+X/KNSipdI0hglaEEbSf9w1Wqi5pcnUQD5Gc7BXjngg6IZrGSKbiivDB35srMEmKxNpyrEoPWD6sm9QQnS1lUdikcpppJ3utU323Scms9+2oTQ1nWTVuipEKA2GrrYoOuIYdMXU0yVYYbqwifsQHLIiyRebkoxciMfsXwJLMH1u4r+loGU2SA/Q6vazgzV6SIRGX32wzQsXgyZ0DormNAAT4zbvc7Lwn0ECmM44qqSteEJdr27kzEHW9czJWVMCvwcigGuRSrDMqklqtwAj1GUsx22NLKUXoUeD4ZKLHGcRFWZofebSe4oy0/juM4Oq9q+omam1kLXr5eNKRSgWYVlLRAwsWM1X0mtUhW5GIjYuNL4I8uMDL6oN2tVA8uHg5NfLcrA5Wrak5vg1WtccnKekTMe7EERgFV0DaqKmdEZgmf54nrRo9RVed9VtXF9DyTiA7hw7Qo7+c9Mq8GMIecM/jBRO+bkQvCckB7GwLCWcJUkekxbIRHs3aZj3Gc4bxYmJ5TZFAUeeboPY1TSpGyZAQ4NXiEksrMmCl9WsdTWADnjC+lCqGhInI1ZN15LP38ZZj7KcSwR20voagqj/L5MDyokHDgeiry8NG7aChtiomyEqWEqIIU/mw5h3Zvrxmqn41mOpsqV++rIMChItWRxemBv9rl3ZGZt9vNnVaGPd3v940E2u2Gu885ybRMvVJ7qkK2jEKy3HZrEfa4ETblHQOwZwyw9LUO5eujoQO1AeF0kRM1Q5aXBzPf744U1f4oOOG79PJmeZFkhpCSCj8Zl5hFhpUzsuSJiBUiAjvGiJjNNqkeWKArYRZAcF/znI4xtBVz9hpVr9drFYDbtS0S22Zb7tEWWsaAA7sGDCKfxxvxlsrEzKLC1CyCvkcZ9cnDqNoMUaIIpyDuz9yeV79S3WACfdrqsCe7aGa6R1bAG9UllmGJKbfX+8vlCutb+kyh2+0mYuDi9WcL3V9hcYXnMyjrAaXrV6GwvzKzyo6FqkcDDSMeb+wLQ41YuVagtIyEvaRZzwyoqOq5zfdPAlEmZkLOBmVEpYAEeYxk+oEbcKyxFgruByMji1RVBTkVaynHzJ5eCV3Z9pBnFapGZvZzti8gycwOu4JNgSWkrPbma4Epexm1r64ngzFv1h/6tlyBTK06bhZjZxGzCprFHdqEWrCpaQiie4KZ9yD5BLFSL9eXswJ3J3OnPzKwppVE9PLupZLS6TgOM7nf4Z1ZXlZVpH+jVFVVOTSR7rXeEOBtMMzeU4DjQNvWDnnA87LO7IAk+tr2D/96PIJ5cscsvFExCKTvWlXhOEZI9VhiLarKZ3d1/2UX2QsDIyYvVjbpsOhMz1DM+9cG8uXlBUqcLcbpVWQ023wC5wgpbxcacY8kaU4qGzOmJkksHRo6pzOGrCXujm/2uBwZNKvGGGO8xLwjuLTjxSuyybColvgJlPiYc6GAjwjVgV88zxlUKioNCEgMvCP9OKwJlAtVAHssczCr7GFKUlESS7Ten+gh61ts3D6bWIe5R8VEERRN0Y/ywBezWEKdfYiW8n6/Y28qQqpMylkJkxMOHGYkuzcnYRHgW+thbCKS6/jHUm4jA9pWJ0dVSTBRImzsOgbGf6YNp8D3+/r6WlVRjaFabSHBjCoCZlUfyJmpT9vyfaR2KlLuQZtExN1nUrCpNbaTishjmo2hVkx+33E8LES317usUMb+bTHDrnj/8g6lhnswGVKrt0pz6AWL3Hbb8YPgfb28y0xKf7aC4+f18E0fLUovgoEqOiA5L5fBLKfP0++YV2aQmCofGYk3xWQ8fIyrX1rfiwG4gW/teiwobLEoect2e9769JGyyJ4RSyWN40iqyHrOkAJ7ZZ8nK62F5xNkdPfVuB22jR8/EkpAtMdPayWAXzq9iNvRzZRF2SVUNTk3qsqrOSlBSkHf/MbnFRkzMc0Zau+P61ff+eryyfFT//K//t/+mf/69mUQ0f/w3//Pn//mz7/1yf/+X/78f/FP/lO//0d+9DcR0Tz9y4+/LO9FaFS2R4Z5whcSWVHWUmQBM/wy56zKyqc7KFCE5ea2MWNxDUhN2aFElOdJFc9Sn12BLb5Sb0LOOVVVcwuG3uxDdgFqJM9LpzdKGZbvLX+oX80AvCiELLlkScnYf0oVLZcNCCmNE2rtN/H7yzjNI26UrPoe/FdsuFWlP9VW22EEJkALFef3VXu84SJxVcf9cOLq5Nw1OvarlBlbYvRW4JlrJ3burmdnOlFV1x0x996VGKgCXNqSzqACMRoisFuQvuFnHYPw1kgDXPEE5Jy8Wv2t1cvMTLdjzFUJVAMmGOMgFVv37TIvrXgCQAFlXJRVm9JArGwYOk+KqPQ46SQiG1IVc855vxEPfOOHjRWvGCqMsUWesQfc2xx+hqfo1S5KDEocsJ3OhTWsjbFhRud55nQADocdmBCfc54nkjJZiHHjTZ86EFYosG90zoWfnpsVBXx7VVZWJhHgqQu+y7mhTeuzdfde1+tjUUTFmPjDGPvQKTBn5t2naNmK8KDyyIiYnO7u13cv/S2AkB+03YgiguVTIali7/eERcQ9nmVT9SS2mnPi9uXkRnvoIInqrgwx3vK19XKx3m6nDtvVLwj9h8oYg43P88SncRxHkdznmUTHcdy/+wFTDzMTlTGGLAXHeT8r00RIZOONG9hJ3DYNAa+3SEpIe9lPDDu5yMFZ42rnebbbiOgeWdIy6SMFHaBXGJWS5XRmxUAf6kW1ISR0m4tyzZEeESHdOGBSdr/f/by9XK5XUxGhcCI6zyRKElVRWp0eRc6ioRyZLGuiBqRtZmR51JxxjMuTt1erQDao3exF33TZ710F1Lg1DoBve3db3S9w5B5buHtlG3R2UQpXuIjgBMAp9Nlnn2HjDe/Gs6bMzG69WmpWHdPqVQqcp3W4MSlxQ1rbIYLS+1lr2VfIjDhUn9YMvGXyuUjG1+vh7mc49FXj0IcOF8Lnvoy254IfcjNaRB6mwkp4cda28mLi9ezaoFRV1CICYz68xcMukFvqsKrCxaRal+uRPrNyj4fXTZvMIm9fEBEz7V6Plb+m4Ki3OXGQ4exrFq9hSmX61hIyq7VHGHAjcJpxv7B06E2d8yQiGVdeS6Udx7SU9UtCWGufylxFc8YYXaGd53me5+XlipJsl17neTIFdBzb5VAVHPlI96E3QElh9s2b7cx16OAKH4uxTK5n7ed+kvHKPx+qa2VuFP5cN5awqFyeoLC0MknfnMm/Ef9w/ZrQXvwHv9f/8sUv/KMRQZEwcWzua1C5OzHrMOkvliLCqNiUhGMNHTCwGMNMOSI+frwR0fV6NbGI4FBVpRT3SUS388N4GXi2Hh90yRjjdrshrmZ/TGMM0L+Oy8vpdxTNmWdNV5XDjqXcBgZCvDJiRvUCzY4RXlulg9X9xQZlvb6+YgmpyxSx1xGeUYajZJVxlHhSN2fhccvmXF4Sjpiij1ukhyksQso0cnZvr6qZPtPNZBzapAnje4QSBK4S00GAtyFthwFlrVYwdVAVH3bRvfnjbBh2ZlUsWb5G0nEcr6930xHRP5gJUaVqsdQ5J8htw17cMQoJjztKxsvlwqxxlnO5NJMiIQRgTCbWHiChv4q5pK37BVA77vdXJnqyaKWIQOd4hm/BrfspXGZK6bXMw3FGRFzGlYTDk4hSOaMVtrtu6ardmIZEOeVKVWw5nqryeZ67mR9jMEtEFL1BH2U2S3m/YqoY9/T+nx6CcIpKO445Y7TqTIGhqaqvPn4EcJeVM2LOu1BehjX8aTrTIDWiPPPEfAc66cz0OSlLq4/vIstMEj2O48PHrzD8UmR3r0kW8jsoqIo9qc3oSzYmQmoPntOQBcYvX7o7hYACc/GkEh4iVAQXYh02tugJlS7+viKCRSOrofvAcFeKzGwPto0lMzGH2huD2/21quxQFAR4aCPiOI6732/na6mMCxrjON2P42qsfoafYdxrWAkm4Slph9GWiWJDHSkiL8cFdZFne3kbD4n2Uq/M7J5zTgTN4LGNCPyVZb3sFe7uw2y82NQ5EZweiCvjdPgLVmYNpaoyXDPYPwtHRHmIyBiXHeR0v98rSlWP44iIJUKBZCaY+TIGRiFzTgiqgoK481zdpwx2d6BaOQ1JQ0yHu1+uOufMJzRgZuI+O9ftNcaI9ajMhUfResg1awNHtSdi7m6M76uLJy6xY3QmKkZ1EcYyTDsRSYqIUJrT4OJM7Q82sywsp68o2d5onfNGUmOMD+frJ5+9//L1K/wMn337s1/4hV/4Q3/0p1/z/od/5t8got/1d/4tf+H//HPf+OaLx51qxvxIRC8vnH6qXJgOlnf3eRLRu/eXD7cP/cqQZmw7q2irWiLLl7TEikCg7DRQlBp4usJPVcX6rqeHZmZHRMwz8C6OMa7jkFT5f7rLv7eJg94wmP4/mD6Si4yKsjqrQ8WxLS4RkfRWUXEJhvK8RPXfOd//X69/7U1/5Hj3efEnX91xlw27XI054y4cXEvaKpcZfE5g3fn7GXBwwuuwHACgxrgQD5WYUx6WPe6lPQkQyHtON+csyY0p3RrpCoAbe3IkJeNQBDZ5NnalyJI7tgrKYbzjQmWqxrQp5hgSu/vlcjnnjVd47bgcrPbh9ZWE1xFBSoxo7WLy8o0O6YyPrPK4Xsa6BsMzqh6mpqqiSaqqDEZjT1a5BH+KV5bPhfFHGDcnlZN65LbUGXFV2QrnMpVN2tPREEd3v7/eXi4vSpxM3podKhN3v/sU1TGGtqkzCFU7cVTSaKINnv+cHu6ou67X6+lzznkctjs9MztvdxHZ+wY0/JkZlcImItvfgbTYClJVJZkdIZmiT9y3Je8FrbDthIsDfLlcmPmr1492vbpPwDipplBWhcdkVW57fEWJlHCJElKBiJnE2Mszyd13QCObbeHDw/vTqEVSGVy9zQarFRmrMb3fRZZDTZkza4bvhWcwidjH2ysXvby8EJFR3W43qXx5eSHjOSdm8IlxMRWpXHXI7SQipEdlZpSvxT9FVdMfgMopfnJnWGbdbifemmFKlENZZbj7PDu6lcjmnMk0hlbVB/9IRPyeb/e46rfypHCivBHRZ59q3D+86IWTK2kiSbSmXAbrcI/3q3jwLEgtJlaqzMsnQpJRkUZlgmg6dK0YBknxopBEcpEKSSEbzuFIJTEx9az7DFnitdPPMYbaw+lDRDictac5XQlQRrGEl9cTFBY8MCy0o5+9YXY/z4iioVWlyhfsU+dZwmOMpDrPE33m5XLB/du/52Niy6USOj6ed4xxr+O4qNEM1Ei63Olm9vG8lRSZ3u/3l/dXIsrzfs7bUDOzDUhesW5aVSS6VAD4oIWlLmbn/RUHGprSOWcQIX+gfV6rB9znp4hMv7FKr4/VUOPNMxBPqaroIKpKqNer6b6P36aSsTT7E9GXnvjXS1hVV4hPmUnGKUqVS2VPiigMdz8Om7CiVJkeRDJnULEdAwJkxDje7/ehByrJNxxNwJlk3yCeXsYyp2NOTSXHcdzvd10UZ7BgTCTTh+lxWE6HU/4Muk83k6qobEQoCvL7bR7H5fruE5xL93m7XA8zUxaKdGTbF+GZxNVzHAeQH8dxVPKTIKAlShwuwhtM1buxrIgYoq+vr7KybKKITRWXWvbd2v9IU5n7BTlPiJTfDFMyPUL1IsPOOfGTjOvlPM/r9SqmsFxsoxBSV1D1/d7f9s9/7+rkZ/9/UHBgEgYtNz0lZhXTGKOQ/SOy1/tayapR+bS8qqpgJiqNNebEUz7P4H5VDC/8+88+ZVlI27UKntP36AiV4q5sQMO63+8oofCK5HoD0UDeXl2YWZVZxVgitn2mlYryNLiJUBaMx8YYGHDMOTHS1jGOy/XjvK2FEijXezIXi2vF/Qeu/NGqKK5YaZ87OEIeaAPZQ75WetOKsOrXkrl4ztkYzjY36vRbQTj9mNuJAt9c4u7Lr6gslRHISl+foROru+z04waSJ/a3Fd6IbiLy+RqRLy8vz2R+d2cuKlD2quqxmzWUG9VTqo8fPlyvV1XbbGS8A5E55znDtSqzswxUkYIHBvoaRXMy3OpVxNzbK3emp2iJjTh6Orb2KqSEV/ybPJU7D/EYcnC32qpxM8VrAh2P1A/CIhcTd3/37pqZHufeAqjqGMd12O088RLgmcmMTCkWEQHhRUiIU4wB3MWkb7oforhNKCH+7qVB+Hy5XMuTS7YwJDMpqg30FZu7uThhvXbOCGq/f2Eug1+P6Jxh6Cxa+MO5HmORNxFPqaxwIELOXRTFj53zPiXwRmQP/jpcExR0v5/EMLn16mFf7ahKn22r+PX94kd1quyeV0dxFZ/nWeMQFTtk1FgTT4qKPrW3/acl+CQiIH6BdwoPMupRgCru97uZMauZPQ84lkdRuQrgGC5Cue/uyb1BYRFmMZIypqqmo6UnVUkVRy6OJZMV0/Fyzen3+32PShGb9zX74l5B9FK3uyHgoLnQyPbahpDHuoyBPfgQjsy8vQZx7iuty6zqGdMDKIgHBeZMDGcRzNYioHymYHYhlfWMaeASKg74OHJnPXK/Q7JymiH9N+QVLYXUGSzvhczsQlRIg89yohxq7vOTdy9CKqHAbfzlv/jFb/utP/Yf/nt/6id/6l/4A7//jxDRz/yxP/j3/96/54sPvySq48LoH19fv3h/vaiOjx9u4zIuwxr3ALJycbtnSbfgpf2L1MX04jbKIsHg1kssgugpW2TzaIS4RI6xgulVl2T9e9/7/GbYUdz/+WSD+7XCLXZ5TInVZjkJFyGIgKKkiJNKQmod4Mzx2WdC85bxlR72cv2EiDw1MTdpm/6Dkbxkg/r9yTeWfCymnys0QYxGhc85r8fxAA9lZuZcWsWsx0kyxkCy54pMbuEeIMd7dFRZdJJoK3L7w03I1CsZ42YUGJAxu0N6hNcq22AMRz1I3ZfLxY7hWeNyPL22uO9m+yiF0VoHVXgAm8nM592xGFT8AE8DLCY5LkbJCXdGH60rfaNIgEyA6IaB9iqmKtJ+FrsIaWOrNiKOzvOccz6PtJj5er1mJDQzS9jCQqyqWokJ9SOvBJCLLCaO7WPnB/8CJ895noI9fEcIywMeUVyIS1/Y5jdsoKz+e6nu+MttMHm+n96cjdX7qseCPeb9ft9Olumto5EME1IVFRPTc103C4hRtZGoVPfwoHXgrp0W5D67uH+zRFViksUsfsP5i6WztaEzI2mnY8ZCezSNfmfl5VJVTz+x1mozNZ6lyirymEb1UIoNk7BZJwoJTKKfVMwdRsZ9QAhcLYs9JFCzVvH1ei3RrhlUVKyUIyJQKt8z7JP/7Tv+P/2Pf+7H/vof/au/fSWi+/mqxbfXU9XEWi/DyZSVnJz14cOHhr/oKBHPqAgM7Pqr4bb4KItKWzI5/X6/JyglthQ9KoIIhEz42HvJz7C8PU4X+DRFZGfirC/O9vUaGRhwKIsCp5iU1e7NCkgpxETOc9IDyc0inP1q8F6DeeV5nsVwWz8G388P7lMZr1VlmwrbWpJMCiGdS82UfasnebFU+ElEL9erGmOUiaXafhR9RhVTVjPIEZFUzIw4yAb9RM7e51O5Ox5F1e6M8Fl1x1SpdoiSz3T3XBKn42oIo9zzSjge1klVMGisggSnAXqjleAsHFHn3Umib0lmklJWari74kxWVfT0e0OpIkWw11fza5bwv8PvmDfVAgUuSndEPe7FfFKMcYmIeYcow9wFDVRmvrxcYFEZyhgkuXvlhP2T2aQzUx7FEGqty/ECUdJKYBkq5jNmnpyFtClieQ7Lm3NiuAnORd9u1NYH9xCEbgo/gz83LeyxDwAbfalocf4HRS87V8zlY+58nhGJvqBVSMyX6zv3THd6q4KJSj9jX8198mfNOSn2YPQHyaKylEe0AIRLqQ611INZzmvrBd08Gom+O7NSSBocJ9jwaAaJ9BMvqig2bvcbaz+CtiZGDBVAJBEpW64IMSnR9QjT5nFUmdlTwuWTyUq4kCT5VHKpCL48eGeCQq1/ZUfweaW3Vw3oQd0vQFGrtoQ6um/dHCViVdFWDumZDnytW/DU3Djh7KRRhdrdhwAAIABJREFUEmYRNSG2EoO+ns5zyjDhlirtshhv8Kbd5AJYNKG18GrFQ3DVHUtz2iNCWd09We4+zQ4YMzhimKKxNzt6lpEkQ2d6o/uXXIWZ2YRNgyYyzDprh0WKqiNd6N3litQJ7J3xyW0K1xjjgEoYvSI2oBkqLEIenbyr7Sp05U4ErCxhFeGolJXM4uGmB256JgY7rH0QRYgJ2ZMXYUErEpEXG9EY6uzLgx9dBJcIacmam9bOIa55uy+TSXfRWe1dN6EyXoGCWJWnqF6uB6iEXqlUCsP3Ei3LExZUVWuprLOikiKSMjfesj/GJMoAN546dxMuraQIyGhFrbKMmYiTmFi+NpVo7wbmukiEE1YbzzdEr0xFSaoUI55AXwCh9V49Kah1xUuJnW1V4BLlNTB9RBIirsVUVrsLAYgTEa+pHDPLUjFgfLBmahIRptgisKb29SmE/1txBtR6QnyjXL6IISJwW0tzs4lIhRvDxQtr2iwG2MjNrLJ/ByU+DmOi23kvzay9L+X+pGOFlYn0KqNqZlvAFA9hTuaCQ066SxGkBnwt8rMeI7NM2qRAIV0JR5uhHZlZW2WGAoKFVfV+fx2HPjiaaCGYqgrZVUTIxXpqJruMHJxnLULVan4erWkxOwAlOCVkiwrlKU6HohJhp3hDOqsSfydpHo27D6MqbcYNTu/KrDkzL5fLdP/qu18elysRfePlW1989eG8xw//lh/52X/35/7wv/PTRPST/9zP/vl/8f/4e/++n3j5JP6Gv/G3fPfLXySiy/FJMSMu9jLqjJOIbh/lOI7k3JExa8DxtvTceCkmpEyvnDHExApQC0Kt6yginH4gbrSQuL2NTxDv/9eeH2h3/jWoNr4uB2GaRSKaivK0Jnl2rEjJXi8n9EaFXAgikgtLfMmR0+9cJa2cIo9UPfjpnu0niaV+fZ5buBeHbXFv1jJMFQBD9YSL7vNtSFkHkmSH29VS5yKXlwne6bKVKYvuNQqsYl69M9IBCw9kQwoUwcAUOOhRuIpFpJpOdxNbuzXzrNf77FCt7tNYRKozSkhouQBQLGUSC3O7EUWVVKQEYZZLGMiqmi32Jiw2WiXD8D0mrGjbEI7MeD9nPsE7u2hZw5wqikrmOg5TbTltVJpoFQIk1ivAHb1zqApzRGQ92IpElFxU/dlu2teSYvVcT0iFsgLaoQWNIcX2INcisr0R3F7Z8J4aw2LobdEXHKuXYW2XzoyVoJeZRZVMZtrho0TMioJ7HEepij3SyBAMnMWZ1dh7DFySuYSjfewJ7NTGKGM6wMKJwJN8vAd72JcIDV7Ts/SoVLGqN4xndy/iMQaz7ucQpc5lHLBi9RhvWHIElTVLtvdz0CGqDWWB6jMnnAEpTNHRM8SsQzTXzrL3+VQZWRRmKjY8Zk+slDMaBvnhdgeFl9RYLVBUsejlHRF9cd7Txl+6x5/9C790fOPbl3cXIvqc85Pr5cP9lZhIlHZ8B6WxhJCMoZ16I7GS2jOFyNdGYRUn8D2sL1fHRdq0xCi0MysqlMpEc2dUI4ynOLOyeBu626xEzYHosQXy2Psyk57Uc+EeN9GkrkBKsGZRJlbNPUdQVRH2hc/Eu48s8Dknsa7QHLrPiRXROjmXMqVYSjJc10hLKDNT4C8Ge6u3Gt18ZtWhhsz7UOOSHZOx0fJmiuYIUSoPeSA0fLSMolhxcZqZJp9x6nH0t0MVGVmZa3ikxBEuYqTE9HABe9SDVtslMaEQ0qJQbVAAM6QfyUVUupJgImrYOMYonknoSygyM125kxO6zkFVwpwVQiyLGZ+Z5CHoVYl7McOUQdv82wsKEVWOiMrk1XU2b7GCpWzInEVEh9qMOI7Ds8zGvdE51Ea/FtQloir3NGct1bokNjVmne2LR8PCEPKoyE7KU7XdwHb5B5/E9IxpZipIh42nIJjiHotIz/X2TO8psB0Zfai9+yfIKu3Jx5oddy9JArq6UKzgcMVT5DhqGkQIJ6fI7XbbH8VxHCIS6e5OkRsj8gM04HhOTmmEHvcQfc5JsscKa8whfWbsIZCIZD7+/vPutChobQNRxUPeHO+n8JQebVfbeLBjX9uAMlEuImFaClKfpyofx9XjjOnQeLflHnddZVLwOp6OoSJmZhVJHPthQpsHP8Lz4A2DtNZkLqctJUNlsLJgFXjwKM90XDyKmxjTnGWcLurhw1KRcNf/qspCErMS8ssE2EzIzEgeMO2IFFJUMY8xExvmDlG1eUi4YKsKaGtbVEJo0QVBbhXYRWsVs6FiH2M0bDAKorWdcfNUuERGJueeWXARBTbK/ZfF9PF+v7t74bVfd8xFjbiUKasi62sCIsg4u941qaqMST21BfeojDs3rs0syWxKGZtrXSujwSuLFkGqB3Coj2Mfdi3S5p7BI576EeqxyBcYluF3OM/zEa+9GzgEVg+mbF1HVVVIVWlxMW0lcM/KuaoKHEoolrkISCgVLRwupJScZ1amVEqnjjOxpFBRroxRYIAhZYpa602zo7jaM0nxLH7BA+8+d2A19CMRITKeToNSNRFFtkyjNDMbLfsUyrvEMfi2tVaaaWS6n9pIiB7Dj6GZcNAz7mAUuIgnwJO22cDR6T3QdWP1xKZC5SvulFp7l0nCqhbkz0McJv6VeAKcUcTs1ZV0VO6AmGcGAj8lVoCYQ0S8gPyZqasHRmpWUHDRXnq8XI5YnueIWCIu5aL7/byOA26UbOrKG8thvVnydJkSy58vQkIdC7cYw4JQaiYVsczVUyGiKAwVcw+PsrbEev+0WHDtJHPbBBeSqhBhWlEsQbEn9xjK7GXmynPQvbPtLSVF1uPrYq5gyvCkPNTMlIhq8LCRkyJid1tiUk53v3/66ac15/uX9+O4ElE4f/7Z5x9f53f+0i/Tpf7Iv/lvE9Ggn/6P/6P/7BvffPmHf9/vub+eGUpEL5f353wVLRXLCup0A+W6FEWHtzcR783EH6NIUAyiMCqTJB8LNQI9HOb9GyQmpEWVlUz6JuP81zKjeBNpRvR9QMmT6PTJpp2vzHGWYz26DjbygLR4gDUKgqwZSXz1ckgSz/gy/D2eQeOXcci8FZKQnnVeCYnAr2PAYXaYavkkogouKRZlrnmfmY4RXtcVa/qJ5mHOjCgohzaISkQoH3yEffSh1gsiyCL2pqvnmlwsO3KPquRBD8XY4gkX6u44Emc4KKTKNtee9gr+ReLNjcrKmtSDGUvVTBymsbjL691n2hpAz4L5T5+O2bcHw5vPECX3GEfWA0NbWRGR4Xhh319fVFntsjucB7RYl9t/JyVGyh6orFNCxngmGsKZUgLFYpY8kGrbDB6OgqG7r0SmcORzbQBVArgDqrpSG5vTI4rtRmdbcD2iSR+jHNRTzEAOLhdwRkQJIzhm4EkIk0rhijnDGUidLdElSiSrtwB8yKym1dai5Oxkq7dfRkOFMPbaFVHH2KtyvYFuVFUjHDpFnnbFtU3bwqWKmPTIdEhp1oCmTBXaHxBhZ1t18vmxl6dG7utHRFQBarsi5EUsk85w08Fi5+Ixsw5W8qQgP1OIiMfLL32gvxx6fuOH/5e/8sWwJKKXz4/3UqIjlWvLRFAVMxMLS98U7lkqIvJyuZI82/4zI5nIK1lqWTkC4+XG6i0Pr0LecjrpQxOBFmBxJOxJRLPm7kvGcv94AxzESIkrHiyLkmJiVmvEftLjWxtjvOERFErK2u+gFJOwmLKYiCBtpJOGd2Rk7YgfykyOZN03REE5BTkPdw1EHnmMUVHl57DhM4lonickCX2+xePmQqm5v/MHVOuhs9hUwYZrEBEO1e1iy6DibE+m1pPT5FE8QFy/mi8MOJyJpWyBP/swKkLJypmeJYuRn0JMxlpKvaekjMqM41BVwUJrLUqQ/GsVvorzigjKMD3UniMImaggTBCRfGoQ1kfxLP5qMpGJvn/3DjXejHmeJ4uOMT5+/IgHuZKjxd5E+djlZDonI7roCcoT2BOJCCrzisYqgzL1UOy478+ciGA8hFm7hSGoRogOtVefAmVQ+7YQ6xso7J9jXIqo0iuxgPY18uYuR6v24jMixhi6SvdjzbnmnLjB2AT7fmEJ1a0MeNytO8TnVztqfhAGHM90d36iQC+RP3OEYzUqSsVDmN09yh/nKaZzRFUdsQ6QQceDPwWDHYex9je35XzVmQJIMF3DFFJOzP3YT4+KJUwVEZHQqsYprdqliVAbA1mZQ42IwYx9Qo9FZKiMh9euKXuMUX0fHImAmCDmNOYVUMcVxIlij6W3bcwVFPyWoUhM2QLU0mH4ZIJKiYshNfATBqcxyiNFxrgIiETZSgcs8/tHFYR6KLNS8pynrOu/OAvSD2WWlpUkV2khprFIgPMhIvFgriyhoso15C2PKuR75tJlQCTi7sVUwjoAPuBCUlqkSb+B8zzxpomIDKsqeHo9krjgnaiYkNiJyRiXw47X++SSdtlAJiOC2RJuqaRJxFFUSWxqdhARi0VPfOCkkK0gADJVRIQ6IVWwU601j8ApAHsNnkPhr1niUWgIdwCHqtIYjjM9iJ/K7pLKdIW8gqioWC2pKEtVWmCM5zaJif9v5t7t1dY2Te+67s3zjjHXWrW+Te26usoqcpDWpNNtQgzp/0KQiKIHQhQhKqhRGw3aIARPVHKgEolR0ROPBQ88ExQEMUjEHYJd2VR3V3XVt//WmnOM97k3Htz3844xV3VJU4rUR1FUfazNmGO843nuzXX9LnKSlB6BRyZ7hWlErOMpmVmpADfUQcgHSC8jBQVAhZPVSKsO0wPzU4VLeZuP8/F2vVEQrye5D0Su0vD2dU5mZgrMjDpzjbJkCgsY2r/douScvVxtHg0SOL74oXzooXxtMOx2yXHFNDKRkNQn7kmIpARn9AqbkpiYhYW0jUTrQFgz1qR8twnI9Ips7BlNSxvq3I81Ra3YiWi0J1dSRokOaIYhoxbyJGJpZQwWGVUdJorhWSJq7k1EJKF0GtSr3N4H0SbJIDebs0HUqqQ6iGiRTVabQbWnjULQ1htbuQl1Yt6k4yKZNbSipA57YmoZ/LP0wefZmfeCne73omkCc84au9aya8EIejR8pKjEYZZeGL+jH1BlFmERBCXnkuesHjKTodVap8pgMQkIZXosTx/rJsmffPbF6XQaeqqgvM8//eL16/cfxsn26xB688lnAP7xP/eP/eqf+GO/8Wd//X/47//nv/9P/9FXX/kAwOXyxHQiiTkv9vj48uVLAJuc31wuGPAMBJrli5slcYkBe/HuWY97ZqxMxOTWMmYwkjuEpVT+EAiyVRvHjvf/YZbx//k/Sbime3QdFeRZopMkoa2jT/pz30hgMWOpWIc8iW6WdL2ozxcAoCfQKFVqHilWOKpEIsqf94WykIbF3L0TwVmUiaIEulJSxRoEWLf9SMoDZ6Kq28bEuF73ulvbnUFEkCNOqARLkcGiDotc1BVN7lLQlLRzEwotSWDhjIawegYxTQuRse/70FOv70i3TZll+hF5QABnVupa4X37ugmO8gIkM9WGHGlmmQ7OuopLnAiI5ODa5Pb3zm+FWYUYr0rDOqQwwPe6nwRSmCQlqnOo5COQ+R5RHzg2VZXN9o7fphWUWB2qgiKC80a6PWpZIqrhLDIYRLH4HQf5lSrYLggrVjgD4AivzqaqMU7QGt6UyCuPXHUmEiSFd9wk9us+uvE51G8o10hTEeNow0BR2vi8Xq/JtAhZxCmEZEphvu7W4m2AgNMyNdQdcTWLjMZLLR1NEAPZ/fP6kWtO0KdHZA08OanyooTZ0eZNWO08+MAb1f1bZ6PybXo4KVoyCexzT4oCu1RlVbWLz/TaJLNQ9BBcdRw8msvcD0Yj4QhXpqC0BAG+ksE866CjYCHeSl+zR7r7dQ8LT06MBwA/+NHTb39y+Zu///bjt/bjjz8Z8Qjg7/vwe0ySnA5eE2FIECVgme7MaI1rVC2UEIJnmbaWC6wHX0yy/ArqlV783OXX715H0d2GgLWDrJyy57+4bch35cGy5h2nQV/fBb945jOqM45F6Man96420zOllxCemRAdtbFrbDnrdZ9dfq/boEd1EUql6lrz1sVGCAeY7nbzpMRgFmQNupR46MmpLdW0QPLMOqdnEnkeTVD3zMSRHjOO0WB42txLlmvr30d18UTZknq4xcP5BHfy1nseZsBRaSnUkOmMFBC3NzAtrUviznEBKMMXf4Ap091i32es7xQzRMaclwhR0jJbuTswVbjswu0byEIC9VvmcZ/g3mFWMVeNxAXbeobY7PBalfQIojFOAK77JKLLZdfBRtFHPWcrPSlB5Mh2gSlVVFcGHWt7ZKCm3muEUUf3eTtNt32/bGOkrHim8JKzrlY02s8CcndE6jrompBBIixJVDeCRzCREIcb99q5QjaLARTCXCmV2ybCPOcsigKXGHB1MYecte6QGV5cj4iKT6qUwYiwTAaCGQUcYaS5MWIMSaYM+4UbcNBScR0r5vtFFgknIZMPt1498gWzPAb29QFV4bRt58ONSYvoUtKP6l7crPNKtq3TiSyZeX/aDxRoXX7dRYMsusfYtrMS5r6bGW7XrfTOlrI+5JUnFSRk5kVWRD4b5pXy56DjlO5Ux2mMcZPKM1MqKCqhsu+eORtm1gugGsNHWDBpTT+X9eZAcIcwH+Fwbd4TUt14FHKH5pxmwey02vV6eeH7nSH/UPuXQTco+6HMRo5xbRYPx7K7E9ceniKiPscFbsi1TKCDz3xvdamfi5l1MIiu5uu8IO4b8Sb5ibzVvMf0sf8Qm5QuIjLEjsBL94wQKklln/HM5cBEBMbYls8nEVlDDWp4RIN8E8R0By1LAOxplWvfjXdSciW0ZpnNbr7baluA7qPtCLNAp/MeihWSIz37boMZ6c6ycmBLnctiK47wDplWvoRK/LmNLI4s3oPTTtUjVYr4nf+NsxIgcC/kQSmNiJj7gH58vDBJP5i4sdCOOKEiBRzjW2aoynV/EhFapwp1tsmdXaIMEZGBtIzaYSp1/E1NhTnvZLsIUKFymmTJncMXqrfH+xgGlze+wwvvIjFLqHw7jkhuJfSdwy7SiZOI0SvB/lpGLaiL/xcID6/TfaXyUnbJdb/yqjdtzrltW51rJa+taWN2yHTWno+qH0jmmgXwsjZkkDAlSUpZmoUUFMJic1rNEmUsqHiHyBxMn6ORyIR7Q/KCkhks5HYDc9Ra83CsA1F8kYOiulLopQqjleKU9yFW9zHhhzXm/tt9f1kcr43unJ/1gYmU07VphV4eiIxYUvnqfIgSOdxq54a0nLwnsYq4V48HThDLWU9zTtFRQzcAH773PsC+zxfbePPl57wBwIevv/KP/EN/7n/6P/7Gf/6f/Bf/9q/95TdfVGlFDy9O4XOMszflCUOT0pKYkCzCLLweRiIwsXsG9UKpQtgCEchb9oGncE8IkbQa42Mj/Y4ghH8up8n/uzt90wyvKl95UNG+IYM3cllemAJsRwJlG0wKCkLfoJxxBSDiSJgZ3VX8x4Cj6mD+uUccSQ2xaTUWqno9vol+5LUX1UUG61ZldzhAMSeVZe8Z01qEgViv+UbUb2lSgWEOZ4EhItiO9t4jUBYKYu8IwDZK9Op+YbMyvN7b40Cz3qn2raej9VAB8vRIFpExNOyY8yLIqWroFhhSgmtAQs/msEKCzjBcl3UZLnojZz0ZLLCFMLGIjnFwMU6nkzDMcJCnM3OfF4AFept3Z1sX6ywaKyBsJdZ2kVC07/5lTGtB2sJyZTAr0VyuX0xPEvIAPc+D4+XvQGTkSrlQqXOikhrKsi4p4bUzoiOsvY6gzgJYYZwHbcF9FiOq/+/0BCkzguO2PKgRUURaoHtjBv+BgpmbRKXihG/au1yUnuTFKYOHwY41MgDlGumSe/gyA5bjZuBoy2Md9QxErk34cepKCT8TDLruBRndmLn8QXdX2K3l8wo1vM1Aa5LU6ctEkcVGZUoel+lX7wTy8SBnlp985t//7b/1d37vIwDXeO/z7YPffRN5/som6SUhMVyfdjmfA5nCdV0qnDMyutqWTQCw6u42d7Orl/HkdKp4+yCy8gIeKrFMqlU2QSyXQyTS3OB2Ghvz8pIs5xGzBNFufkT2MnNQJXdafRDVoTRk5NjkcSFgOCN9CTyj9bz3SyYcQk8WLspDaSR338OSmBG0e81joarPsjOPtJEIZJ63U+TenywfFvyMKJk2buwVkVLbVcfkfstBOzqvuqEaa8J538otMrQerY2SmMB9J5COkWuz650MyiLKtdehYlMufRYfa7DKA7qJtWvXSsV3olY1L80yg8oTiGNZ4mGRLfnACiFkJsFJlGTZYbp0YdIh+35Z6tV6PcwM9zmjj/fIpKVHuFcW3JFoMp57scMCHgcufdMHHySqlYRStGOvJM/61jRP5IY6rlqoaUdotosSWFqqPBfokFbNfFebVZQy5cpXFpE0P8xHpS2YtrckthyYR6JfcQmTRISO7zj1HUlCK2/+lvT0PMCU932v9LdDWE1Ep9PJ91lCscgb8VA9OnRP5BCGC/O2bT7tF1PBgQO1wHwb0ucq6fKOL8XMFOEeInybQN/qnh4yoQ7mzIJiFe5rLRjYUYFP6dmpCj7XZ3kHwqCFUBFil56PqApnzH2nSGGpz55USk2dyUCy8FFlMjNierGjV2HGlEXZoVVZlek6IlCnRrm5BEIcywNykLG8vyq16om7rGbjMeq7NHpqfvNgH25VVgI3uoJEtu0E4PK4V9ZMRHh6S6B74UlMIziOYKjqbTJijFExUyWuYZXeYmSuAVN6urDWRMlsdtyvagGlcBfjKioRFpTEJCmHVhJMAmGRqznlsSDCwQVZqwPN7M/9yJZDJbpThoUQb0M7/NWuBVAj5khbVEK4WeOd3auoFR4ZnpSkCPeCErNIUp8yeX8l1uy/sNJ5v1XDIV69F1MRl/qY78lUTCSgMtQ2kjUqSzUZRKzVxaYXlNFYQoR9gR5UJN09Vvlfs38ihIc5LQtinU1EyaVIXLI3Sqxxd8U2VyNVw8QQYs/I3iRUYyp5t68oIkad5srbgjXeLrnODb9lpN+a2JubI4LW8KpZhYl6QXwoPgGSgqLRmrJ30x1UhQXd5Z4thhZ1zkbPMmYZ2dRKkiB9nSQhWQBi0DrKoyZ4iO7YV15ahxLfO0zoeV/eRsegMrnmXbEizMiJzOJgHErjPrsQFcS7npnW+wHs02o2KoXOiizdVJ9xIC9KKtiWLiwT6RnShlLVIYczqEyvxPfRg6sTuFMdS5MUVjZ3VxXdBcGZlHkJB7hcXbc2AKvWP/xBa/ZEmQFCVp+Rd6HodMQGNVnpmI8caNg75VNUrMMhn7FpnlF3MB29QWPeEAHOW3oRKbWKta7JktSxJLk7IdpOeJJtXqcQPZxPY7xydgAD/OVnH3/43ge/9Zf+rZ/8/tv/5X//GwD+9J/5469efd2u+8M4PZz06fIlgLBHHZgILq0b9d6j8t2Z2X3GYXFa/AKU0nweP2qz5W6Zczhmbnd446bfxTus0LYq/uGGAO9oLX9aB/HOzACE8xC/Xuqj31iIaHpy8qjIISA8OYMoQZNyj9wBxHSSLVMethfO4+0K+eOhTJJBTKAQrMFZVtw7+Ody0qzzCrIp1azQpptNZRpjKwJ0D48QBFYVkiEdsLDcIm7MNctbA8FIEiHA86gpiYEgqSAKEaE4Do6kTEamW1U4yaBi6dZV2gwa9QQJW/iKdQDAZgGatSHoQ8YjIka1eClKTJUMlZSRGcS4SV7WMXXrT/o6S0JKUuTia4IoqPOVgrKce/UkJaJgV6raIAOKI0LLD+QTc6RxChGpHkOHue922h6CXIiP314PZ9VXtPDAteWj5Vk+Gsh1O+QdcD0joCSeTiJxAz8Ls7Yj/y7YUogBcmDT0Y0lUzIEQkxekBJASDmaU3hPuD9KVpb+l72sUrWIMbaj9EJJiZncM9y5qMNMmc4AU22uvekPqgTmoKK39Jkc2XLR2zpnndKdYRq8fGYJj25s1g1bNwAJMye4JrmRwcxDBtKToufmNcFhAmicT/CW9AqoABEEqIg5H+BLkbyXixPJQg+Su1VU+W05QGTu3KoCslITyrBIJ94eFMBbw+/87ie/86Mffv7mS1J5/xu/DOD86nvff4Pwt1/Oy3ls56+8D+D169evT3i7X5MltbNbyalUq8pynU895ecu8lWVWQmyIIjJpMS1PJjrmYmcJkOZdNV2YAWpUGhpvetfeqsxApnPXLTMybTAsX2esCoiEPRs6NNd/FI70s1k9E4aK60UWBEpxMRdRCi51yblhr0fvMVyxa/lLVXFIcQZvd6j1UM6iEkLAVM1qmUogZltXtaAg2yu71GihJAM9t2Hbum3Kq1nspnRZgRtri2JZE0hSWXLHv7OmG4eRHX/Fo2R5n55OA2irBy31ViFzSu3tW8daLgDf9Tby4hMoWNkhHXcUSW/jqHM3Nb1fpNz7m53GlXitEgPE+EVVEeVlhXm4aCiaQERLqAwG6rziOK6rcXoMC21MbDmguC5G1a2w/l8rqrTek9c6pdaYJawVu4a5ziKgQPKM6fVLLI6jkqVKrvcPud9pF2tIrmMz9JgozCLCOGoHqM+sopc8ai/rhYwnHeD17Z4Z6p2KHqmHNGE1eiJVixUI5nN3TIoCeCC+bYMjYgoy5Y1V7YGKCKtMpVaQA3istwjypz/CzfgWJvwEOIAjhsRDtZCfOJwtSkTksyuLHzM5jMoM5g7y61aUHMnzoqxKbNTfQazk8yoHM49UKy8nMiflrseGZNW8genQBDR2PTIWWRmhFl4WlQvybpciOBDTdB3HLzuA13oBwAydBOxqG3BXhePoqgc7cOMqJwI6FBHRrjZHvAsbdUyUi6dfJt9hJY0xk0aeqogTPc5p3rnuUbEkFEhz5EpN3SN13Rt5ffU4VJ5IrKJXp8uPeBQJUJEhmWOuxiRAiWmq2rAo+boqgKqAAAgAElEQVQmMtz2oApBs2ICa2xmIVvhoGL1cuaGcIhkLeFrH8WLsuHhuYRkzDWmBSGOEMpkGqpPe8z9ghze1kSXoUO33S3mGpRGRpqzDEi6taJHpOoLUfUlDmTpsO41t1rSaUokFveIF86TRZQRmUOVi0LSrR2EWZK4QbGchEGcXPlV3iYqd88sG7vcP5kiJKoBZ5HMlqJVJEeab7JZHsCCcEuP4Mwy44nwtJnUPd6hmqHk5CxsUqSXFC0ckZZcxA65GXrrDYiwTFgCUDntbmnpmWNUOEpJ+KbwmHNGJhOJHvQcq+0uHbBVD89krluW+H7fWsOFBQ7vWAFRYa0Use6cyVmq5+NWVxbwv1xQNTeWUWIbkCRTWgWhVxXohRQdLEV3rApfWTvZJqrxbkhoGZLMIrkfg0AywSMDGRkln/YFzarE8ZvrOlps2vPxzmbjMaQwxuXSvN+JVbGuqIqNC7u+2gACMGSkO7XJZDFB4WmT2gbDuYRa7l5BaGZ2U5mnU7Zz9aDcgQpowsC6ckpkWEUWF6qPjxV7RAzRTBfKGuV6+rTZNnVf8QRNOi2XXmtbLC0XhiqXrJRRGQTDzHqidwurv41x6z00SrO9GOwbCy2xT0nfjrRaADRwmXs5cOvnKN5+RLilkIZjG9t82qsB08GDx5dffilnKuvitql5fuXFh28uT//pX/uP/ub/9j8C+OY3/sXv/T3f3f3y+Na2jeuRI5lJHrEAMW1OQppbd4kM86p6UigzLF1oQJjKLt576y6Xj1ZtaVvyfsCBmqox/n/7p0zweSwqNBmI6e6uKVT+uOqQIllcyWcVKzE9Harn0x58ffryUwDXK4+zEr0Q2ogohCpX1ZtJ/vPPNgjYRN396t1yl3HbM+p5q1CJsmB3zG0RuNH8ICWt4sSTzHcANucQTjCCzDNga9mYCTbLm7gNQHCmM1U65t4zRJU0menJtGYjoDJr6JhzPpweyl0vIllx6Z6n06gn+fp0aXMuB6cEZdYzQ8IsubA1N3tPZiQcLs5F9SFmzg7tuYn1EREZZsz67rCs2fB5uTyVMFN5VMFQ+6qS5wBIt+vcGSRKRbkbYGyanFlwpYVebZpZ10x0y7pqqQnc43zSotTM5n3yIZKlRNpMVSyDW/8sSnBBpbAfC9vsPAUKAjdNwCxmhiGgdOsei7leZz5ViVd+dWGqqn098xFjnFQ1rtdW8h1Sfz0N5WnhNmPf16EGLskJ2l9BQIaUgc1W1dH7XhwMjoM0AUDSq3Vf2gFhySjmM+FGnQtL6Fb50xWsCMIQEa3RSnueOWOmpwe1nWXxNYYq+OA3nU/nJVxNMGeSm2FZaCvzYo3CYqkUiSEV0pONgdQ9div9Xcjj9I8/+hzAD3704x9/+jEJfe3rH3zzm1978fqrAP72J/jhDz55Y57CX3vvvW9/86sAXr7Cl599nrIlMRmqYNttjswTCylejBed8epOQdUsJHGEt46lv4lClJoa7T+liWAQl+y+qd7clw5FJjnlfVpCix+US2iAGWUIqs0TGusWtODRLf5udqkJSakxy1DCzMXJjigjbgLgVedoiaVWfEAdFmVgyZuIvDFn4WDB4MMvzLIm38fcJKN0GUKDgLa7EsPMiCnSjyjQh9PLffYzWSVdLZb23aaXViWqsziPjZnD3dxj73zTevMORqm7U+88nJkHdz5ddWeeuQlVZ/f27dv6uM7n83GJr/C66v+jVm4RMWTdFB1QhEwqXyiA07bV4xqZIctOTjRUksTnnLYs/8IgynSzaY5aSBiDV/cqIqqj/oSwZtpsG7kfaI5oPDjS1qKY+vGLM28qfLUJQEV3uw49mTmSho51bnBmhHsEIkIkD1MrUaFte9OcDGblQU9P1z0eu3FWJeE5PWISURF1DgZpnZwR4Vi+h+oaiMK9vs4P53Nm7DYjHLGSUGrv6Dl4BGKfi1wjXH5ACmznE4C3j5ciGAjx1R3w8oPv+1V1iHSy4aHIvrx9PJ1OyiMWdo1B8AjxYmC3Jo5QJ/y9/f8Xa8CxbWPfdzfL0nZqWx6XVpBRk3VzAG/fXDdR0VNDRzqmOEVKY+OZIKmTNI9ot1oEN4YxiIiGatk4i3arxOlJCeKmOQIYIuERGQKJXNmBqjoYhGlm6cuJ6qyyCTsSCF6TWXffp5f9zFd2rIhWVFt9L2mtTfYacTMc+fCVF2VvdXemwTKIquZIAOEGaakLyeFioNPDGc4PDydM91lRRhBWJMJdVQuT5tcrhmx6kpSZse9RRYmX0owIlNG4mZZrOpLMcRgOIyL3TMxUVuYW9tu8Og/VMSysBqJjjNj3x7dvz6cXlJE2wwnAxSQC4CtxyNaWXMtgPRVLZ4y8Xi9Vamz8wLRxbnzyZ9MBVk8Hk9bxmsYiQkyUEQFdmy43Z1KRSDZf0SqqmbDdRURP50onQtLLh9cR8XjZt+1U56wwz7Q5p4eP7VRJcLtNBqkMosxIUDSHLCPcZeicM2x5E8D7viuxtn+1kTlIdodNZ+USEpvvQwWUu08APLbSm7glE4hvWZttwmrFHVkGRItDkRAPD+IgUEturVJFiJUySpb/NA2jiE1cx/9Kz9Kag88wT1NZE/90FVaRObOEqe6pxW/QbalVYJ6qW7JPt+lB4ev51MvVRLZtMJDXy7V+XhHatiFEY0EldrtS0hAmoovNkiluUPKFhVhDnqf9mpnJrLIFYLkvXzSXpRVEttdIE6dxJuE5Z0YO1st+rYEdaUUeknvTMZ2dwoU3ESFfwisoG6nKvu/ILNs1AHdjIOuerkAVgIUD4YhgrFCR2sOXVY1utI4gszxvD4GC0vUUIyx0MCgTfp8DVwITc9OxyYETtzl9noYwyX6ZAAY2GducMzIeHh5qVrjPqWeVzOtuYNYh0dDiEyft+3UbI2yi87CDEConj3x6uj5s75XhfbpHGhGJUvmqiL18rbE4oxm1EyNCIkw4CCvDidbdTJkMmw5gjA2JBE2Pfd/rRszBycjdVIicCp2z8VmC3fNBT1ef0ctusMh4tT0+PlIK880vo7oNYSYltEdFSHyap5/0BLRDNTjrcg1L5XFEnwHUTouEXWZH04OJaLrT0JBGM14u+3h4sT9e4oq/8Of/ud/6N/8NAP/SP/tX/uP/7C//+p/8o598+rvjLKWRfrp+cToPcWWoQhRcpuLgltgw1FYGr266nZhjN7NpF55ZkrSGDeGmE0qihZ2vqZDfcLXybtpr287X1mtNjZ8ZgtYE9mdWDNydZzzfBwAsM3IbZ15iE48gEh4Ewb5fDvnD2GSTkWCJE4C5R1ISJvnnZ8L7wwC8uSL2Tc/fchLDMDQBnpnpaXKkOoz8nYXET/lQjjEQ37oRimn7GELUb5eIDK3o4mpV19k1SIgtwn1GxHZ+WUf9bjMcIkK6YC5kAXz5tCvhfD6rEADbJ4PGafg0Amy/1vu/jZFJYVM3ZSErifLFPCOFM1Di4VKYiozwjMRlnwWi8sg55+l0QrrPRJQNLYUZ4W+fHs8nUektaATcGk8TEY2XcidKElGiCFvisFCVy2XPzNNpDD1AjLFtalY2u5U6EWCCCCfi1cuHOSvqK0TVbD6+eRTCqxdnAEN47lMox8YALvtT/WXb2KZXtbpEGZyUWbAhhyOjp6tDiJtoROq92B7YnDKZSdy9aqi1Qc9t093NWg/Lma7KYXmo64sxvIcBxJvS4DmtuF08VJHXyx5kBedn1X035jyfVQVzdwC27+G7ElM4JXe8qFA6Ivw0Tvs+t6F1ibjwNezxyTNdT5t16npvjKY7RVu4hmweITJIQGatWqoEMUCF9uvktcquld42BhEiOhIu4cysyrbPOZ+K3nfaxuAxd+OMQEgagO20ZUbYXBKkxQsnrvLSzLbt3LtAiAHTXESu1+u5PPNubgSWMU6iD1czAJfrFCHJRKanq/BByvTr9bydOfHkCeBiKefzJvj08+ubx7d/5/d+/L/+n/8XAHn16k/82q+9997pGx+ez/T0GADwo0/efPT45tUHX3/7+cffe/9r3/uwXNuXh3NANHa+fPz48uUJwKsPX3/y0Y+gU0B6fnndl4WHOSMvl4uqPjw81JKSMtLD5lUYSgyfAKaZnk4gAuKWGJ8RZumdzuF+ZzdQyaxdSR4HsLtzshJj/UoRsjkTQWNwhpcwT/m0jf3xIqggE6rqNwAS0bFdLjs6SboShQCzGrmugjDoJl8k6kEVT3eVjYea7fV4bzpE1WxHwX7qRAVFGAMMHXz68vM3etpajkR5Hieh8fLFq5IPP769FFSAh975ICxADEqpwlDbKhzl0aJkrvdgbHI6n3zOx8dHx75x893DjMAn3QDssxH+IszAfrkG8nQ6FbJPhAdLECFTuN/bQFJSDU0eTufeH8+rWYSwiFTEz8P53FuiAAdFpjLXRMkz05EzLo9XUS2NFctglX2/RII6ng/FON22zX16BHPGIbNiHkP2+cTCmySAy9zHGBZOkIioIaaIIpU0LW5AHFE+C10vT5sIiU7fAeg4m83D17xtJ+9jaiJi+hwbbduLOn53c1UCmLctg6DdxXgU8ct5zVuQC9K/4krvUcRMFPDDH3CdV8ogyY04qFXn08MtIcwsc0byVo3JZebYzirbvptdAwDJVtalTBvCmZ03nD51bNt22vd9XqecGMCL0zZZ3POyz96mA2l+2kamw8Ls2jN6eaCEEQicBNHxi6fgMGcQj7a9etY2EknwjI04k3a3xeUSlQ2I3QwroIFB6eHwCPds0kTS4T5+xt3cdIuIQhbKrR6qzCi6pyEuIX2f9wcisZdiyCOga59TdYNwJ8S6H9Fc5cFj2hJPx46RcYsG9R77WW11RYl4+ReQSw5OZu4+q1E5nVQY27Zx0FHIuqd5CAknwEpkPWxGVvDbYuehZuhes2YW2RZa9QgUjMgIxDGZrsF+dFTtYRhY+b7HPqowrR5wi4JxMtM2zsLOCfhNxlLtdyKYjLknkZnkke4B88y9flipubQriNdHcb87qim4ADixZCai7BmFv24VcvtK+hHjg1YIwpw+0Lj4qAgcz0wSiDUDrPKm1cKvj5fFFiU5y5Lqx13GnlMGpZYNO9c+X5gzsiK7F2NcKvVRhImUbiLDBTdpUUnpaEIaC0fvNCvtZyYqpZsHEu7IDDKzQo+W4GDFCbfxVYRjUcTuvyArsnuWXa9WGbK+Dvu8Etrm0zuKkqvR6uM5mWm6V126Ui1AJGNoJoUnMdbjwRX9wQ3cKjUeU3ISkC6UdabPcCQRN4iorOkWrjIic7qZWVhHgdbhsU8vt1EHgLlPM4BFdc6KJAezKOCWGSTCNYJUIof7vCZCaasdZljs++SHTRkRZO7wVRESMkLHRoX/LqkeBQhFEaJ7Y1dmIXB62YhEkls2inR9Ooexf+0x80DNoR0WTe1ZQVFUjq/C2l92k0pMQJiZR01zgkXD5/lh88B13wMM4HR6yMx93188nBxUAt/kEi06Eb9+/brt3pAsYGJmhNWA42CULFyI3lPlZSsiqcdyFhALk0A0nqzZ6SWQpLIbc/1cE66j1uFckkX099bD4enpEBVvuHg7XzwSyf13CY75b/WZAFS3TbbihEfYxa5LVKlHJvya9DVyRnv5GXWMKEt1C+4upOW8JR/z4kPOZ/Ff+uVv/Yf/3l8D8E/9hT//m3/xt/6Dv/rv/Mof/87njz+kkQAeXr40s4fTiyjbAJrY39afYq0meZNQSgFrkSEgHbKM9LzcZDce3TvxN++cEj/LfHL/K+9d0wcX5mcDLPIP/JOjpIYBX6v7xfxOz8ie8osIg2n33d11MADZTmOTQCam5DX0EYBNedw/eTvx8Po7xbPznrxAREqwxIlSyv9heKM91gFl7bUIHh2mJlHytxQRrx74eHhWF6HcROqigLm7I4XQelJiZt5OTMigdV8xRXgNpEqpehNUE0FGBCwrmqH5sKUEPhBxQza0G18jEz22rivbgcCCW4Ulc0YygMv1OlKlAx24s97vCO4RUfG9mU4HVCKpaTGIOeeKx1pSL9HM5BUbX2HPGRFh827MZGbTnVWVWrc8r5ehwoL2Wi6DiXt5JAl5hCBmxTEWtfMIcmoFeNaBQNd5qck7rHZg59LSLeBaSX+TVspO8E3nT3xL4wl4oKxCmJdg0YoMmBHhMbRmRAzg7fVSVvenfXJ4lamKFBJGY02PhyyRlMwJFa5MmQUEBQk4hZVpb22cVjjBqKkTAZiZlU4A4bpESsFnEaB4unrCucElKTKAQFBSlI0QvdwMRBLnEKlDLMwnYdpMKLLfmSNTu/2m92ypglup+GJGWrgQk4hngrl6KmbW05akEWmz6Q/F/mDtb+U6DYIy59wnoNvpzZdvAXz/Rz+Z0Iv5xx99Gsjz+eHP/safAfD+h1/dTnhxxsOAPeXf/b0fAvi9z+LtnE8f//43X9B3XvJpB4CQ6yXm+Tyul/jhR599gz4EcJX9Kx98Vfeny9tHcj8OKr+DIEREzDVmIjCK1u6ldBgP48k8OQsdVUrhrkuFytu7gjtL/edgJeFaSNe5dzPxRf+96ZGZ3KwQqgc4Kabvon3otOuTCeBICit22zHOLgtYMEKIixanhEwyd6+WUzup9Pr2KTOYbbmxbiSXy5xA0LV3D0pjyAYSn7Zt5+w+CGNTIrpcrwg/n891fk6PMvbS6rGEhyhV7x3PhcaAEui6UOCRebnuGZYEYQnKjjPL5CShGpy2vzUtt9PJfRZ8UE+j4zY8zGxj4TxcJ0JSQbOYc7ZAqerPRHhLoa1V/KUiAahM4bSGV8ZJc04nnGkA2NPn4yUzz+ez79foK0SFk1iR4W5hk+92Awezc63Vbc7IpLENpd4ARWBOZ4Fkg5yaM5AYAlXxzLKb2bxOK9htRpjIthIeiYUQnBmHK5+EWWXuFTvYkyOPLux5jHTrrN++iOle03f8CJUo58/Y/1Oci5CSZZPvj4g9iGVb2bpmZtNSmYml3wEmJo70xu0CdWG9fPnyiIbYtq21t2Zz2rqkDmdWqjALQ+A+RXvPcbk8Bfjh4UUwXfb9F27AkZVnQ0ogagQir/orSSoHrDoaCFEq3HPuk7nzY2rd5VZstjbnsD6DqfBCsIjoLdxo+eG50eXEtK6q1WRUz3EXANn/iUhhRVuhsuwCiazI9FUD5YwQkWQiFSryLfdcprYNlQqWz+vROnO5QDYrCoGYs3oPSyiLUBJneLH9HSX3kNQ6FTtw270AzFJYqSXqrpJr8tAqnq52PSKLOQ9Qw037jazTQ+6al7QZXareIHnCpJ5WryrMVTdVSfNMqG4ta2dxV+cyPTZtHsmUw2wvt0QFp7dzHy7QPHQCjUav5Bu6SewyPSOKIX8DvVPH3i8a2VFHoiui8jFChJRrM0mgVTJ6sKiqesacs7r6h4eHd7ARazXaiQ/MnHkMqohVwubcXSK2TZvh7AvYDm+uIVEgE403IPSkrEjZWJm1K3WBsjJoKHlxWyK80FPBcXuuGPe+6y6v2zJaxIx3O4NaaB9JYEEQYYTb9DG2muIPrg48lu0UB+epqDcrMVsaLMYlYEkqFXsF6NYSmMsty6Vb4XK9owDDdxCHymZJqkXZkFRVgjTUfjl4RAQM9pthscfVRMTERCxSmZ1CrMR7WCKZRn159TQ4OFZ2URNPlEoRNjZhIZqzpK2sykRtnIlbyEP9D2FiFt9nP7J3ya7rLkmCVjAKM2dEI3tl1IzJ7wLAOlQ4uYTx1W9HxOm0lR6Y7jJKymZcUI/799CpZOrJzLXIdXd4nM/nObuurgYoMy+PT8R6enjpe43hRYBEWEbiFsAuQyvwhFkhXeizZzKDGUHHvJSIi+xfwoHttB1dR4mdVFtcg/qkiJ/BRJnCg1iiIC+qnWm/IF4Mcmujfg1SIpMomEcnkCXcYk4z24lXZrMqRWYcybX9tW3cj8DMOiZjCfvrNdvue04Ar169ru+j6vji0y9evn4A8Nf/6l//h//Rf/Bf+Zf/1d/8S//8t777+tV7CuAsg2UjlvBZdjk5AD5ghnR6PN3O2ZI0H4WpLIoN4SbheI4j+akBB//BHo3FsaN7wMYfUueZ9C6i43BBHzz21cbnbVDCzZPmA6dCaKMJRcmRzCfoQnwGMMZke4ydEe8THpBCOQBkKLMmu3mESBxdO5a9Iu+y0m+vL26uKEpEMDGxLLga9fgOQf2x3HI91r6LrtfrnYqQs5+HTiijImQh3TuZuNAMc06WgWQ53gqv2gD7fqUeGkOVGZQkcDuIBl4+pixMRR/1YIwxygSbnGt9QUlgkPCIimF/buKpR5ebFZ130npaFlpsQ3XUkKWzDZhXFBXKRzyPjGwikjEkh9leO9vORCDetiGJkgZE0wm07Iz1ChJcf0AHzbR4zbNyzolVNZdKy4tpzkQCVY3daxgd96BiPpJ1vELyaJH5jxVlSZ2Os4uOQWEkg+9hsUR5hz/uMUR5bSJclwZEixXSiHy6mw+uPKfl4qAKTix9vncXHYj0aUYqOA40cyfKCKMKzu4ZawWjkLurNpw4ESqCilRk1nUFxXJxlf2TVqUanuEZlJBODSsDfieR+2Ja0UGiBEdOm2vI4qkkOjp/1BcNTRA4gNl0GEgZJNJJ3/2uJnSjsel1v56/8gLAw9tXv/23fvDxF48vXr3+9je/8Ue+9Y1vfDAAqOPzTz+h68m2B5cXn769APjJ2zes8t58/FPf/Nbf+/XtFTmAwSei7e3ER5f9+5999hM3AH/qm9/98mJ8ja++9+H1MutpjwLtMYSFRQJJ1SklhIlB6TN8qigAHWNPGKjms0sFdrAPKqan1P61D6igcmJixxE5RFJo7QMPWrtGKaJ8Hoz83fNEXT5ZYzuYhNJzdzuchoNlJUYmCAQqSIHqRgTUFSa9mJwR5XUtJ4XwolOZmZkMYeJC2pkZqPRx7O5mFiufkQzm9nR5FEKx5FlOHRAQgTiyIBPgrA0hYyUSYVXtkZFNLksO9yy7aGZMp2XeObztvFIRKCsBLQ9OYheoIBERLiP/QeGVyMi0yGg2sHaKcyQct1T2mp/GYsAte/TMTCUtAlF1TJbdOq0r+FhOZy+RCORtwgJREBypqgm3GrKwzjmJaBT21Vc2FpEIk+exp4gZzKQsypJWu3BYZiFvANptpnen9vT0tG2biFB1QbWK8zljjyBVpdXtrmzHBLHItrcE24UZtRjOONaZuBukEbG2Npx893aW3jFiVEWVd3cAI+VOQIcsa1dT/G5FRbTRkA82x9CySM+6W5V4qCxy3JGqW3NBgoXIqEIigzIKCVWlh//CDTi6w/fiVvpta8JUpYDftV+WYeGRkYRARsOfuLYuRf6rRyrXjpSJ2xX8U6vv+4XV88HbwddmBtMKE8Z9UBnKi94UHKS4IcIzU1R4pYJZFesIXozTo1i39CNcQER2oghbPMRslEA/GyRKA1t9Dc0nZ6ZHpmd0AyeEkt6lB5g7W7s6rsJNMvXwJSpVKZG1hbLjqVtvSLUUB563c0AJcuSKZQYRPCoWXu42glwJWNFFiWXSGOPouPqOCM90KqQROqCXKYQgIu5MkH5YM83MTbDpwYm4txDnwbbxUuv5Qd5qHQ2ljC3WP/fY4Xr/7yJjCsdJHOzuax5J97+4rsNt2zzL7V+Mn4WCKkFmBNHamAFl1mPm7aQRQUore6IYHpQR02cpSHnlWWTxwpKfV6LIyF4WUsX3mFuS3qKtk4vmQO4tMKMOU6T7Z74iNtd9ejP0HgkXjZEszjlWlhrRiuhZS54DpMf347BbcEbX6OGZUNkKsLKsRiSk1QBE3sItgxBJ7g6mMpyrqqqY7/s+iVBrhPP5ofBDQIoMVVqFOyWFKjwSCw0NIoUmhc046WnPW6BUmfeIqEb+jgx4AX/MbI/qQkmGuM8ACTFrZ7ZxMWKJYlouPr/grsz19gQdeWl8U5UVe497ZMM557VGboP1LjidjqylynRTHRn0TmP5TF54K/r5Ps/V0ipxanqQbKMDWZ1qO2G76qmjtjiZ2ZFtnGsHtRDT7jhAMw0VKg89N58lO7o1y9iZIBw5P0RMZdWOYwZtvZ6qwbzWJHrbhor6nOXkBN2GziVHL9JWfwqUkS5CQpLwPrtUE+5m2UkHDmDjoYOLTWm2+95hB2d9APIdOcPxT4XS1YhEWczM3Ynp1auXbx6/BDAv18frRVjf++D9N2/eXH58AfDw6vRX/t1//zf/9X/hv/ov/+u/+K/9Mw8PBGDORznJnG4W7sFLacbNPsxpM6llw0JwgCGRRoRaIaasDWTHmdM7g4n7r/kx+4ifgeKM26ztGQn4DxFBks9SbOrty5VzescFbxbDulwOPouIqG5ETWLbvdIGyqNuRDuATbaH8w7dMz8jOPOLylqKKK81B+z4UYNA9O6Pef+zHF8aR3KLqfg4qWqN1sAs+tl/yF2IT9BthFNKN8SdsEVu92nlIANg0k75iWLiSqQpLaYYQdCaRLpV7epe7kpeKU8gEAvVN/FIyal5YAYzs8r5nt/cP9o7AZb07nTs2UmS7L2IDs5a4j1T7pTg/90HJrlGWiJKkaWxOj28CJsWED1FRIF4kmLoKW7vNfeHs4qNvJv2CXEKW0aYz0K59PEri3GW9R6ywNeiI45/udjIN+lhn111WnJmbkOfnvY6kca2jSGWGenS3IGx2BO5aVku+qjv6/LG8G+Wa0SAUrJ/RK3XG+bhOaMC7BjwithwEEmBHtx9bOo+o4GzVc1ZMbYy5yZaOjUzF6HCrCoPTqz305AcsUCfq1JNomJ/LZrSmgjdypybkLlGkEVKq01Y3ZUFARnaoebp4dMSIB7H5GXGDJsuSvW7Vqq6ECeThb/dL/riDOCXv/NLP3raf/L0O+fXr3/lV7/9viC/eALw+hQffvBw8fHI/Dtf4vs/vgD4dBcS+e62/fo3P/iqQmcAmDvv0y88t1dnff/VDz76CMB3Pv32hw+qGC2CwygAACAASURBVB9/+uX5vB3jiXqo6v7KG7k/kMmiSEV0Oi8n6XayuRcMa4genr7MKMjbmksqwjMr8UEy4xnHt2f0dCcDhyPMovc9NTFBmDtEsOgYiSRCclLQ7aCmFBmUkfB0K9FyQ1CYu2kHir/mu2/jvBJJib3K8jxS7UQH9ye+V2IAM7FokJUVjpnddyBPp4eO1gXMrQ55Zs67kQF5oCzbELqlXZU2OnE3Wy7eWDRux3vBkascJfBihBHFnFdp2EJnahTI4hahGC3pzbAqJln6e95DSloezKPNaUh+wX/SWp7TyYbjdCIdVXwmuPLsptnDGEXbDfMMp0jiZLrPPu/JuIjGSnYHmru8jAK36WqR4kQI1sTfWGiw0qI3NlFYRDLBrFjKvn3fVbW+jEcI8W1IBBFqA2xmoUp8up1fPBxg/psp9e4EK5n5UUmuKA+uJJAC/3dSNROSVdXSzGz2Cn9ZXx1X86qawIW5rk5BltQal+t8pgbt1A5m5sv1IjLuNO/aH2hmEpZ+Gdt2CoK735Cuv1ADjgrEqupfIEkE7lkw+ngNWSsa3+fuk4h0O1WHiCM6AiIIEl4oV+QMIqo9PBL13lV087HnvCkKpaGVsaZTjgX1IaoFae+FkpmYlQna/t7SqplHgCUPc0eUh3ZRlFd1lWVIAeRZkFIck5ym4DCIIKViri99acJVNclWlpKAbyXpvu8ZN/xvhQlWnpiOzbNRF5TO9aVC+LwuGfai8SxmVL2yct509nfcq6BFK7PmiGo3D0Swu6fK6HfYkRVxRChNW7PxJUlU4OG8trvEzNfpgWp2y+rmGR5pWriBTh5NImhdwEdDVUEYKPwSiHqRW698Rn/usnLm6xx03++d5GZ7zaSTCO2nBSg9jAjbNg5MVIkpaAl/V1ZbCVKsDrKVHBFmwSDRSho9Qky8crDhiYXn8YrnqIXWSghjIuugikrvO1ahcKSAlNiPGzEDbtPmnLMGAcwcjKw2ldqrEhTI5iEzS8YN7ZGJyiq+g9VThCeIxxaWd3Mup0aQ9NFSm+7MFFYhzlzjp0BSRCVB4tZyg7l0T1bp9CXvAXnLyO/G7RG1WDhy71TE3XrOXJkXLaUOTwcz3DP7nuuQrWRk1PriXqpfId51JSvpnAkEbcTcgu3sqo5meN5tpDOQayN4AGCF+MYUztQOcu4kWspbpJGImpNj7SvuRnicyEglVZZDahHpyqKqc/fqgYk5kJ5RFYIfMStuFFLTyVyShJwB8/P5DI7Lbj1Y1IHIfd9ViJmrtnMLHrxt55w+3foK51XQldpgZVHXh9KulnmQ9uqekEzKdZbSmlTkXQXjjTqOiJBo7oCAYWFzSk/USsOSHqGKGb7esM65KISAlKdtBVe7u/lOK++tkGnrkcLxwHCyzUkQoMVB/XaRR+HfVStNFICnJUVSZOSnn3764sWLajPO47SNMxnY6b333gOw+/76xXv/5D/xT//Jf+BXf/D9H3792x8A+Pq3vvZ4/UyVPIl0CHUjGwbmhHBMVDHW4sKs24mJCP5TVpQ1uK/T7KevV19k9ST8gYjx++Z2rfeZ1zwOP7tiqNkA6C7ZHTXedfMA3X5vzSwcfh/VEUHUvi1etqwoVrWweFD5qpj1NISHvtk/CRiTstQbXnfKbfl298L4PvLlXmp3BKXXLxQC0m/5Yl0pli6MD9PcUWOVa6Tw7wCmJ47fu4A4acdXW4SORCRmErfGHjcXoym5yQxK9x4E1wPZCqn64p+G7FeURCuOAURFYBOIViHUuP1KtSUlweH7W+oComDmaNtgH1lB+nyaU0P/FBFagM9wYuK+Q4f2a9j3CLeY6UEkXU9RzRQkIg5zmcpmJdHPinnf6hBxUFivfw5aU0t+ksytfP418Uwg57xe95iz2mihwSSZ2RLIVnAoa009YgVgIZNXFHoeqIIj6JozI5HWnYOZiVDKxhRcojOAA9M8PU5DhKlktkXEqKn1LUVLSJgzEBlSGw5u+w/3fzGYvMNWeIgKMfFYCfHomoSi7oV+NtyYk8GUHmml/3K3tc0iZmGResaFNOF0ZD32t1mIQMpR11axz8wJOUTav1PjpMLwE5FQRIh05FYGeZIFPGmwFI639xNcRdctGH6MsiVRZtu1FleUnnY/v3h1tb0+rz/2K9+dSR9/8TQvOL0C8gnAgxtmfn7RfO+rf/cT/GSeATyKq1++8YK/Flf7Il68OANQoWvi7dvHH3/00W//8G8/vnkC8N/8t//db/z6r/6RX/pgqNT3pj9zTlqV8NFT+TQB8YlEhLHV6bdbpFAGSubq/SC1WLmZ7GtuEoHwTKbwBC2fY+2GPFFhgFUebOruVbBmP1wVmMIZnpUlETjuUBJWJhmHQbUccR3H7O696yYEKIhFwNJOpdZhpaloMbHWiIQH69PlamZ6l+DuHpGhyoWh7ZmUKJMyx/ps4SizMIsI5bPlyjhtlsFNVC8BRzinkJx4hTwgVTRJwixaWjKqXOjtWuXN94wkNlHzaR6iehy/MW3fdxnnIwPFLbxaJV7Rgccyr7ZpwuGdyqGkLLJghlbb37r+AskqOkY93hYeXGnaz+a/iXR35Ro9dL/gGdlm/Pt7iZk1wjpaqnnwYbZnynk7Pb+CO9EmM4vwoqwHCKl+TbX3Dw8PY4xMr3NyxfqO+hzbt1saq4IXR4b5dTbLk4lLtFsY7IPxWViWFo8CR6Y4UYpwlML9ThRpaSIdhdHz6c4Hu8VdVb1U6ACW8hBEr4rdo+m2VA0LMi6XJyp4vbRdq8YrJXmra6JeaumIqlv5RYSMHp1trQgWxxJ7iasLOLxqVr/79bfxRD8SAVBG8HJzLbAwcc0teAmxntPU8DzC89g11f8oxJzcraoq2aTU7x2pBQEqhtbKgFKFlLknU2ZQgvh+PVhbWXbP4/W4W2bSYKEV1UGMWuVlMafbsEARSZEVp0rthopFlY+IZyG19VYIQ7j2/Oy9UVLliOik247/7OhKottDLGsGWUGhd1tiikg3X+d2SUgASmG9JUhHHlN/uvWrUflZJCcnr4CXOAQyRRw+JoisycpaVc/tUyhxWd7lUVXieiUZ8Z1rYtVztw+9NXgRpf0ZK1TZzDxMWFU7A5hZMqNBOiIlHdz3nQ4iGsnaCnTyk4hY3KwBGeHugahEo1g1gUWQKIXFCqno/FFqaukhiyDwnEY1a8ljCVcDMr6vsKVMdUTkdOAMRCpek346+PMQ6VQKSRsoMrVyfG+rOapwK2J29wUEyfUO1L6q6q25qtWOdYjuykJ0c/cS39YtJUKJ2N0rQuVQj2el1Ehrtte5HzUtFh7Vb5sFwGtKQwB5iy09wnUbpdvsHLh9InKrLMagegEdqX0L5S5Mzyks3V2SaQy0lG56mFT8FWVycpSpopJ0SU8SsfhBeHb4xAE3qf6abh6WTEJkDUT65PEEYGR1PYgIcAwC4hAU3PpSSvd5pEQd/rsKFaqvci29WZAO1oKB8bZtxLWS4tJ/mu0wzLkXWmy66WkD077v563H8p1whjWxqLMMysxUiLWbFxRE5J0LwCsIAGURYs5ouOBh+qhCY2qzVIu4ANnG4VCtrjQyZ8YGvs1uKDNdQEFBvFa0FEnVO/HhzKo9TD2loCjh/VC5PM7/m7l3+bUty9K7vvGYa+1z7r0RmZFR+aqqxJUyFg1cbiAoaGAkIx5/Ax0eFsISEha2QFUSZRtZJCrJQpaFaCFBgwayQEjQRSBaiLYRAqWwKVXWOzMjMu695+y15hxj0Bhjzr3PzbCV0IDsZUVF3HvO3mvNOR7f9/tUanNyH/fLzMdxPD4+EvP1es3/7+Vy2bbtuV8f+FIxbOcpJMfTe9v2r7x+I9NwY0f8s3/2n/vs3R//td/83l/+jX8bwJ/47p/8wQ9+7+vffMMcRM6NkY0KmYVLmDZBbQIxxqiJbd6Qfrdcjcpk/dL79FZYUenz710o9yOBD1QYP2OSvN/NR8ZtNA93H25LXIq76Dgw7vfDuXcao7t7ljUq23keqptI5m2ml/tJGcGsw84jCK+YX2XADABWZlYvJgV4TX+/XHJid2uVmg3FZFvmgCPfrHzv7kUNd3wizRONBa2pqnolsnm+Nbu2TFpaJ/MUk4ZZMPFNqR4VpspMWQHmps8jFAx2joJThnn4gEewCSvpugQxvIto+L1/iipwkiTukw7J16GxNnWrUl83qbvn2ZhX9szYOnw+eGvWjJlcpqrUyA9LNbLDWSXpZVSnM05zYSW3ox9MqnsWsnSe51rG5IUyP3lfTMpSj5unuYOZpbUccGzbRmhTN3OnC5byHfidwjk3vkVeo/Sf5nAgH1c7u10ShCF62vn83DMsbzp1SBHatG0ao/cq0kK2yxL1YBoxkCmb2W/NhGl3D1LAWCDCOYuup2tZgDi5SLvjEKFcZsImHogKz9J7QUZbazJx++6+xuy5g02/D5PY5Jfls+EGqyTy9Cb4Jtu9+OtO+FNiB56O7xGeFV1E9IklUm0EiUDvo+zkIFWR5Uy5ERmEWM7oj5c9rieA69PTR9vHv/rdX/69H76N67iGfZT/slkfgy+v//gJ/8v3f/cHTwTgvci3X+3f/cZXv/56t36egwD8+HP/4eefff+3/4+Drx9/7dV3v/NtAI8H9+fr+y/ef/rJG6ExY7xcghA8d2OR8hwXTstHQherjbdhPWp57nGOnqencmq0bZ1y/RxeTR2ZhSzCffknCbdA3/pqqpemmW3vgymYJUPqc9nioLCTSZlFtVieVVEhhYlBlN53GCI86yvC1JRlDZa6ePdybcQMRlTV3nuivnnnbWuZ19LdiPXp+pyHzMPjjogxHHenZT5qEUFY+3hi5jQ2u8209byghUtfGb1expgDNUjTbS5FKN0WARCHlB5WKSAQJQ3hfNW7G9xFxBA83/ccnVg4EGCVAujF8PAAC0vQB0L+LI9sRbcSWMW6m5k2VJTpYf16MOnD5eKV71u5RBFBECE5faT/Z/RMc8Y5nOEZ6OOlVX9xQTfWEJ8sJJmoCroZP6d9iTh8zNB05jZV59I2EXJnjiz1bhJs4RYR3m0GC5LOJrf3XkkLU0DAt9DMuB/J8AT3zD+WUvDoSyUW4QB7zqlifQtmcA9VubTHegzY5kVYWvKp7B4JhXR3dIstl1s09f5kYfl8RgwiiRpCaeLbSOR4OiLi4XH/+7HG/v+GjBb2SZJfy5gQROJwI5YAVYsAqEgrtI8vGWkQPMLLr3XvrZjdYmAesEiU+GJNrQcolwupVqJZFMa0bpr3mKD1Wmi4KRcbkhgECc4hU6wFNeBjBHjaZ1btlaZJZ39JzWRmyWUbVeoSwbJSYWZ4gicwfORki3JDPurNhENQ8/LZDNSpwUznOGjGHwJO8DRGzmliajqLOsPM84g3IiWiHIhGnbA+6yQzc00gQmvO7OlqVunjTLugw91Hk5YJ5Hk8Wu+ndeLBjCAuDGQMRDALiINz+QFRUtlsJE2gBMiZ2uUeYxjxTJegdCyKT1FHfmXF4pIiYabmdlhp9QtzyFM97cEMFpprKLgPR8yRMybgbVWuNV9bOfeg27DDJ/SEWcltuFGUQLHOfk+yPWVWSAoRI6oAWjqxtD4xE9Ftr3gbJLuHldp0HkrRhJXbOewmNCBfJXeqc29ByxG8BlrMUaZHrDmriDAvixDfHdM0sR4+qRP5CRDlbsT8A3KhhxNFFUHg/PyImO5qIGIm4bBwN55AHkYdecycj5xZKNhTrR3sc+OR417h5sPhhGLEcFqR0+ezZRHPHBESAXeLurz79YAFB1l3nk6WIBzneXnYys85bF45sr6mqJxRJNkufQE+3e0pMs9Sz82yWSWOzEW1cbqPYlxUB+JTSdhvydlEET5GZ5Z0j4RH9v+Jzc9agynhc6k6WUE2cHcVvV6vYH14fMyvsvdOYBEJoyDcNiQo/WH3I0eEMc3/Ukmu09slGpQ55hCJaV2ZQevMoDZTbMOQ3Jaw20Sp5dQmx9ZTtcTuEOYUd2SImoCkqfXEmbLPUkBVdKbWrfog/6j563iOJ9C2pISyYIzzzGApM6Itb3R3LwfBZC7UMH2dqsJOEKWGBiBh4EyxqcDtQbXtDz/6/Mdp4f72N771PJ77gb/xW3/r3fETAP/Ff/5f/WO/9qeFLsMtUk6X5wwQKM9hzBskdxeSMzhiW8rnuJdAYn3ad+7il9BQetH5vxhwxG3WGRGcXOfV29/lrXzJdGNKQxferDZ+SjVuv00HaG6E/A7gXSqP9dNaD4aD2Ub1hMIuEoh4ddHzeGvjLbePAXBsVj0DEzrf4Y4/JI7MBpnufnxOJoCbMAXNfpiVgNOBihq5RdGPYdOSQ6m8CJaMMyCwmeU6vffeqqigMUbuYUXEsz9wzo1hfj+MFGVEtS6ZSeT11BGXaQnAcSQ0vioaneXB5DeTr8mUZIx1iEr6UeaCGPcoMX8xEEmv5Kp1cPixhqQriSbIe+9t30bvNqpeH+GbKDfmQMwbk1a/A0QdSDAzCBETmbwwS7FQwZenTVISN0Zm1ljdywCf/8PMSHXfd074Qmsx2HCja636pNwtXJ/UUp96IU5jGp2Q6bYRIVSUAqdw55TRkcdyF2pla5GByrDAkTkmzExK05030pfn5HDjqbBxT6BpbSTyaIpIyS0h4MQ5ERCV6LFAPDnLUBYHmUW65KTti7boo5gfPqM6tHGAz6mEx31N4mLm4LhPnU+m4BqBca7uPDLMlVnS4rdsjywyun+gBRsT3l3t07BSIoSX+JwZEa5w2j5/O14pALwW7l98/o1XX/nat98cB14xb7RnE/sk7fny6vu/c/17797/RF4BOI933/zOL33zGzs3fPbOf/iD3wPw2Y+v7959/unX3nzjl7/z9X/o6+f1APAJv+lfPD9sbRM2x5greiKCsEcggqgOH1VlUDANu+WSmIcTC0lyZ/JbVMng9nI8LK+WE7Mo5ajCeX7jnvl0RYOeZWImuWboX26h3AySu7ER7lONL+5OZMpk5jkDndPMYGYhIaFRe8dlHPMRfrezWfQKK3uFO1lERNt2Zq4dJyZ/NMLcclVWOzNufRzu1qRShMdwR3iwRjjSSg8Gg6gfRzJeaqNAc0brOTtac4hBJE2USBiS4K0Uo0WEk2N6oYXhR0/Lm3Ohx85+NtZ9331YaoJrfMZMM5d37q01EO6Wp7XNM9DyUgyLedPPwmmCzGJEwVJYUuCfvoLSGTMFho0qgpO+ApgNCgJTwvPzdbaeilVarDQAsm3pfDGLQTM7lgkEC6cKraSiNASIubDAzFqYc1+TstZaXfvm7t42SUQ8TX8fPIjRWDpFIcxzZJw5JaxK7NUvsEUgoomIiJVuIsKJWMMdS+5dtKMYfkNHi0hw/lQCoefnKwBp2Fg8CC85A2YGZmV2d/ORSnZiFaHjeCaVKSdEECuzsLr7OTJGHTI3fZJRXv7zx+AwBjPBI8wCLpBUJDYWO4rDFO75CjWWxnL24QSaEWjKCPOwCBgRpb3ztoHx8LwhUipJ3OMWKl61Hd0ADR/4kHPmf44xmyf2GGMMswgO4bUnmzwCGhQgnnRJDk4QN1WM9k2YEMS81Ln1ThFHpHWj1GVh3iWZi2kYBYQ5g9ODMBy1SQ0WphrK321jUgOsTkc/973lAe1RYzkiWryAF12oe6Zn9d55p9JN0S2RnoiITJUjQioATIdbjgxZ6t9UZbPwLNrJU6UC4HLZeo8eI4KYJINmNZojd2gIpxnvJ8zSfdhAPhirLEtQkrbSn/d+EJFwYTWyiSr6w/wm7xcU2lquJo7jWEoHYRBpKmGb7LnfGG5pkspQ1Zpz5dARdzyx+bOZZXpr/V2ttdYabJz9maV0Ckk1N4e7EWvRn0ZhDonpfqE6xmBK4S5FTO1SUHnIS0pG95iYzDNf1LecLIQhoi+1dpNtERPoLnIyAZZELwQyqekYw2Sy1pjZvQOUJ3AeLpIRUAmDiWFWO3bhZt7TIuQ+RmZERQLU2F/q5C2cHebe+4mEyanuTav/vHnHUcK7IHc4LXc6s0BEjgPnOKt7scgN7XEciKjkv/LTpli0ZB3n++u+76ytWyJ1EovYiP3s/aJEkHP0PIubXjSHs2ZjPt5lHIsb0KSKS8Lt+ZP5GRKSJ+dubdPcquWyKAc6MYdEzFAVgmT5Ms13TpSU5Bd/13qRlxlHwRXYqRur5iGGmYL+xRdfPOzN3feWA0E+jp6+8ExbuJ/rF0B+Dtqmb2iR9mKKEjkNUDeGlvVFlkrdR9bo2cJpk97nLzvt+DnBy7Km7dumkvibDKeYyVCI2dJkxZCYPZpTwtFHyQSIw3zYKRBgfrkQjqaiGeuTC9syazA/Pj6e5xlAPjNOOM8TPVprT0/v3rx5lXLZ43jetL17+wW9e/fxm48BfPH8noZcZP/ax5/SRv/93/4fAfzt//q//Avxr/6J7/zzhu5OUZlxqRSjYOrn4Ht5BUgKTMm+gAh8E2R8EOxaX7rfom0cE+32ZQOOxfafUMAFePuQDfYlkNFCoNZcT/l2pa7ThGehnAz8zKPr0c2stba3bU1t+jG27UIQmI/uoETEpZ0Fr7c3b9+OsPccJwBBd2jpvQJ4wfZNVRHu/Z+1EL2DJnAWdXCbXK2Mll+LzbXXWkOcdBgmZm9kdrhZou7miITdfdu28Oi9uIb5gRy9xA7pAUQmFrsTYd/3p+d3MX8wKSYI+xQawEMY1Fp6AWqRmxtoKj2Fzcl7IoSFpA9DxNTB6WIxEEeMeCFOiZtm817AYlZprK01J7+TPVYGJFOtBPv1uGjT/MuYewSHQ3nxCDjI3Tjyj+I6lIhV1fog4pVOGk6YMJTr9briRVKe6e48zJmR0dcU3qn3nmuYeeNnvFykMvGeVsRENgZLzcLdEzSf5K0QkklujtZUmuYzk1uQ3g0R5sP6jTAF8vM8xxi6NSG2OZeMESCpY4+LcB+EMJi7xyArJnZu1EiUSMwpNfzdBgIKj053pYUEwt033fvczbLTGD6GMbMbgsYykBIT+r0XB1Wm5jScpG0AMIwi0GNk/zxL4tsRlNr1s5/5JJBwno3DxsO+1c5tDDcPEJPMLta3baMSqtPCxCDgBmbu126jA3ilxHs7z3du8vH+cD49WyMA2+Wj8/Q/eD/+7mc/ObaWPfCbLb7x0f703v633/2jH/7oR09PVwDf/Pq3/+E/9atf+1gsvsDz+0/2C4B4++7N5QKPfo7hfdixKpnsgfMDrJultcZiZqcZx81xlqk6eVemumffdze7Xq9E1FrjyqSzJbI4z7Rr9cnZoQU1WOVBxTaJEIWx1eCcmZhHh7spb5NPfBuyzxxljgiURKKix2oJxFx27HLB19+Vp/J6kGqUH3GeJ0nLNGszO22ICFiIOLEjAHRr3cbz83O2kZ7jmKBUBa7shXkD1TubbIilDbcws16KjbrsYh4jbGPptCInRJblUs0SpIlYH2axOq7Ugy9Bq/d5MzYtIYZHjrTA5C84RLES0BP4NNxFV+2b20GFRngM6yktfPXq1Rjjer1u2041IkdiSMNBSvd+WyEmqIfz/GqA3lpLGdRxHFkq52B68kEonZWSAqIwhCcrtQZiHlt7YMYYo8Mn38THsN4PluldKvBnExEELzYfBTyKGdNaS5OOTwbHjTAYeEHiu5uGm5nwnr93ZudMeE9J7ZZ0d2Ys5Pdi1VupFi9pzJUnCYDH1w9jzPu3KddAZ/Tet4fGqkSSydlp83IPM2fm88g/tp7t4zi8959Hi4oLho8wQ4SygqUwYUEiat2KjT2jnsdpJGJuhMjYPCIMMzNLWmHTvWroHGRY6jJoJOi1PfjoKcJvIrnWO8dBRPu+jzE8IsV4k1uV6WhSmRoxlLdt134aM7emAMZ5JkqTmc9uIom3wOg9jUNZn2ZI73mez8/Xy+XSTxNpmFJPVSZihDFx/eRM6S+dfDHOpQHcgtxhUUfnza2tARGyKAUpQS77Zbgd/RSh5+dnANfAftmEeIyTInK4MHMoQFTziyWVzJZ71YVFVDKHDYjue/FsM7ZNhJzYfMgmAE4b5KGa7apNIw9SV8POFuY+tGhG8D6YqW07MHpydGxYhuxw6AQijDyyhTZpuSVep/YYp8fY25YsaADadHhWZrHGXjmqiKCp+vP72p8oVFtWBdp4HB2gVFWkV3CMAeYYHpZElvq7KCyMdm2njZh6n4gE77s0zTH6LBTw/t0zs2pr798/AdhlT1HusLP3rsoz0lXWlUxzf+6ZLhSx61Y2w2mNz0LcLJJdyiRVWxclpCZHbqbMiJKN1P6NJfdq99r1cfbjOFR13/fw2z8PZIL2TXI2Lzbqp/XeEVz3HOhx36agvRajFRI7zfQJtVoNM6k0tLWPHW43K1kU74MRROIBjw54vndpas83eom34Xaep4D2fUdYgUgiiMkSEODoHQAul0tpWIiyN84rU1SizAjcWisGrcHdpXF32x4uq2aKoE2UwG5lHuGmqb00CypiCM5xPD68fnp6EmFtdD2es+VurV2vVyrIC227AohhZp05V742LXVhljomvgvBObdtT3hnilEBHOdzdmKq+nS9qmxc3k7flPNf89GPmdK9OFitNWVKardIa62d/SSi0pnff2VENAup3oeoRqDboDU1Fjaz5AE3rbfm/fv3OSAL+FI5Zp+GGTOpens2HLDwMca2NZ/a7G3beu/KevQTE/xm4e6DWVtr/cgaaAixtkQYzik2CETDe64mJnDB0kCRlutAHOc1BxzMTCzu4+FhD+u5ZSKAwvaLhFMfVwCbiioP93HG2y9+8i/8uX8RwP/6d/7Ob33vP/vmt7/6z/y5f/L3fv+3X79+aA9bPp7bQxujg4OnNWCh1ARsZnn+2zATqOo07L6AjN4PJacZhIMwptkzLVRmtsIjqtomSgPXqlHw09L/lwvbZTahib6vO9MtmDKglKJiESmgqtlOCGTXhoB3j0kaenjYYLARcHq8NArqhwAAIABJREFUXNLy1uOMGE3E7d2by+vna39+/yMA3oREr89dtDW9KVBsIkIpiocnIBKWBVGb+U3C1FjfP71V2R4eHgA8HedxHG27JDkvUMvV/Jkvl0sTGV7ihaAQaZnbutDjEXHZ98yJ37aNb45O2rZNqD0/XYWRmYinjX3fROkn796mTLdWAhlVyBrglJT33l+/fgxI711U5/YCIrAkHagmfz6Pjn1TITnsOK7HfilB1nEcIrTve+99bzO9KOoqGZYWSKhUFDQxb5veDjQuWHg/DhIkOi5gM6fJ4CwZigQI0s7pE68DduvdAlBtKprjmGGOiUhU1UJiexzXkzgXA3KeZ1YCmZo3e7xUWeG8HggVkTF8jJFc24eHh+O8alNmdCtWxQz4QmvNfVy2ltoxCnP3ox95MJ4VNBju7r2X0TJGhvy01nLatW1bnsm99zEGCbfWmHR4/ueeBsnz2kFBwTn6YWEPYwIihg/vScvg1vazm7uRbL520ZnfB3a3hdmjiIjBJISUsKB3E9Kt8Rhj27cxNY8eNvoZNlgEqJHoGCezehhlBJ8HgG0TM9g4nUIm4DDJSgCLaIwxhj8+vq5jGdZae3p6UuF2yZlvj+FuWMLyUv0M0ybm4X2skYEN9/AY8vphl9MAjOv7TfhBRJkQvT1c3h3PACwu74h/5/Mv/s8f/L5ePn2FE8Avv9bx49/9e09v2/XdL37zW3/mV38RwEePuCiim247scd1lNybcqsxCjmbRwRCONZQcm4cQETcBCzj7JUkSgTvWZKtmidHGyzS2r5UTomgyoLncrn06/O+bzWTimDQcRzDzhyyH8fBzALuvZtVV7Y1JZEOB0kAbcv/nPp44oAZ4I7cV0FSpc/MFcnppY5UVVXNn7beJiL3zAdkADwDzouswc0i8uhg5lcPF3d/Pk4SJirjW++dOY/uo3e8evUKwPU8LVyYwoxJmyoAO/oYtm3btm1v375NGc626Ri2X/bzPGOUE4Qbm9lI3hZJa4163AV3cFS3PP3gaKqNhM90eydgC4RuTZSZtWgyIyWZrOw+DSZjWJCIeODoI6zKclFZwCmr1wTEdJ7nLpw24Mtlz4Lz+vy+d4OH85kWWlhsbTtsjON82HaIvH2+ArhsexZCTXmMM88TZh0eFE4eOR8v5SxR2/fRTwG2yw5g9GOcnZmHnbK19LObe2v79rBJaqqsLyYUM18ulwQgTM9yjo856sJP7ACExd0d9vT0tD1cliVzmRJUte1b/mBhnvancwyaUzkmPs/zctlaa1+8/yL/Ydvb09NTk21rLetJZhaV5+fn8+zb1l5dHgBEdHdvKiZ+nicJ5wty9s6sEMJy+QHCoqqGMSUZdzVhMImMbrltIsZ5XsO8iaK18+cwJvZ041iZKbRqBQCskszLRRILSxOV67afbqkyMEaYAYWkGDddZa16ycMppc64Xq/bZWfm3EXkt7vLniuaRdZZYjYiDhu8cAipKg/WxuEx/Q4992sRYdaJmcq1oVZGFV9rt3UguptqGWoyVEJEw28GVxHlQl6n4hcZazsiUxcdluvzArxRpqZ50jaLVWZsSYXw0bX4mmVIznc7b/0RdyXyS4uatmZmMcy804K6qorIMbqFTS0aEy3cQEgRpzNeb2pQ56D2NM9xA8BukzzPERge3LtFmN901hX9u6wxOUta/2SGqI1KNyBOD9FtYq2SFrXVPuUCTVUnNK4VICBpC2Zmpyb3CJOllG5G+A0ymnKsKAlt/vNzDI3miA+sHFFoSctn5vl6JY7euyoRW254erfc2SfF4sX0VNKMsBKUESjBURAomGpDQimWIQ7ysn0kgcMtkzzrw0REq6TGMp6sEcl91t3K0Vxdnw2s+Ax3E4qVqDd3HTa9LURM+T2am127iKDGfcWPWC8pZtKteT+OkygeH19ve7te7X4T4hG99xnRpxW1+wF6gCIicrGG9SsQiUiyDEbv6yVfxoQUvgDogWp9WUEQlAGKiZtS78dpp3IkiESFE3xjZhiY/fZg1u6WkWnTbhBMZASbXsYSy/Sr+UG8UTUMclPSkpu7zRVkAXXd2QfrZY17iHGXKLpGdT7x7LSkg1nBi6hwi6DzLIMGPAA/njtztS4knPMFFiki9twD59+yLMHneV4ul3wAzKwf5ywZY9v4+XpkIBhx3MW/VTNcxbTX/2ah9fh19yQ5p2A1T+8JVMZcko8MMzBzO69EZOjJUQcwnCxGDvdwQxhSuhjST1S7FEDYMKWt86uRJeiz8MiIstSmzo1ZzOg+wAvfGG7u1svFcL7r22XfWR8/+bpuAuA//Pd/69/59b/4V379P/pP/tPv/aN/+k/96LM/zNXiR598fPT32TsxY/EiSk/nZmZ729f0IY1hHwSBfZCishhAKeCnl0IzzAnFlwRh/CzxZ8T5x+psuWeQpJsN8pn6mTkRESnfXzeIUNrQMNwyvWiYw6mfFgExiJSTzmnAIe3SpPl2GJ4AmFzb5WNx9ZCSGedSJJMRgkBoJHceGU87C5WamjiqxBQRLzybbPtOxEc/8wDJJyGFxMdxXM3ByN7Vp282XnJM7tFOuDNFE+DeAyaSslR4SEK4k5ntPn9fzxz6kYDrfO96N48SVmRDctrY951Fs12ZX6K4ex8ng/atEbZJO5JU59Sr0ddY3/LPFJF0JeS/wswrnqxO2kmwb60l2x6Ad4dgE5UdEpRlzPDoFiAJpohIsV6jeuR679XYAwBnk3PP9VDiXFzldTnGsLjVYznR49lYKnMutPJhWwrTYDLr5/Abj4M500AA8kitUqo6bz6L5+f3lQirKiLDewRY6go4jsoscHePcRyzJhEW5uv1GiSFdtIK5twue1jSJ+eoi4kBhjJr975s2u7uYJ3bKiGGGYKJ5Ta5DnLz0U14pLJ1Aj7hjvMc5zkuj62Q7R4BA1WiZIXlEUUYBUdkmVMFLeA5+eLAvDVSi+qptEoSLoBuNsaZpLwUOpXNjbS1goIvPosIDSvhzyq9MviusdA0jZE24kjjsUU/R4QogMP57Wmfff62ifL1eX9+D8CvX3z0+Avf+cVf+OTxlz598/p1q1gSCejGBIVZMS+C0vM/Q6DlfnT7AXFmyqDMHeWwuPO5r9XRPZU5i8812QxMFbffW1csefML7jOPdGNmZVLdV7RKEKlovEQj09ofTIBgas4EKX+IfCUB9DHy35z5ozrNxbwyJvIaba1ZH2cftZKovvTFPdLHMSbilFlaa0RQ4pXSyiqtNQN8eD7JEZ7QPUe01uq90zbJoaLKaWvNKZhbOGL0ax9Htv0eIygdrClHxQcwweVyCXN38+mYkkk9q6zTCHdXrTGuDR9uCEnxaQ04OCnIVBCMssPItm12PShIiMbZATgbCSsLwpUlzVY+bHjkvighpev8J0raHpnN9AyR9eEvA1See2ahugUTZjhietG7m9st6W+EH8dBRN0G3OROK8FMxJGW9vXIncdQVRGd31d3dxGqIXGlMtUD+9OrEa9m1lJROAWefdFAb1DtRMm4995phWAgiGjbWmutwP/uFBkW/iIz6zgOEU/r/YoXlBV4QcHTwZpkGWZCUGsyN8porVHYeZ6EuO/vfm4goxwOaCboesZAzNHjsMXLyP1Gxmi7UDDne76Uh1XzBfV+rTl9hYBIph/lL58zVApkW7kSg5poVu1rKJv/Z2oImTl/5QizCCInZTdL0BQYzEpCyZjOB2MOgN0p3+fbRQuQiDCbiCRb3izYbOoLyhsZnB7+2krdit6bOuh27BaMn2lGrtI9bjcm2y+vroiESsikasxgS4cT8nBZCe7ICkkJt+QnTzA2sQ832HReiUQkrrhCoR2GHC56IhmcnMtEwEwiiug+8plnClV2ynA157IUpW68XClL4XYbYM0V5qbtPE8VyaED1i6iimmd0qm5zcledyBmfoeFefIfsoipfA1iIRZKuBeKz+I2XFUJ8DACaTKuudLnhYTABcX1EBEjJCpjXbRhWES9fNK6LRgqr+Sm1eQQVlTYiw3t/RZ3BnSwAQES2eaAQ4iGEC9Mg7vBYl7q+YwvnCdl+2pmscJQKQmCASJfFJCbfZHml3LD2qmog6kogxmdCxGKIIuJy4oIRGvb0/U5/8N9b69fPaSi8vn6fqa4DUFjZgO8jyyAWnYalZAi4JjznzHgk7pcff5Myo6Apch2DuCcGKwEJywuRjBAQS9IgeHemlLAqK+BpyPIzM2THp/RfRmAShSuwkRPT083cSxlPtD8ipnNOuDBASGRiZXlAhlkMOG6ToiJPnTR53wwMveJKgPFnDi8LCF1yxILMSQjCTb3qmlaaxQQodOegVjryvQVJz9qK1ZcPYwsnAEg6ZSO0e3sMCfGJXXPwHmeuarKJzb/2JgmOncXLl1GBq9sm7LQGLbcy6LEIsPHTTjNlFxkVe2WNgcttYXb4345rlfAUxEWTOSaIoWz94w5zEqdaJl0J8kAtrxaecLmlVMY32HuLlubnt45bL29jAFyz4oaNf1k4Y/evD77YIeGfPHjLwB87dOv/vW/8r1//d/8l3/9L/17f/Wv/can3/jo9ScXANfnEcwPl9cZjx3U59wElRbzIZgdPz3aKJbHPfBpAknlPv/VY96oXz7gWPFFTl8afDYxHB50z+AslR+ztLvUzIAHE5KywzWo4iaCHIxaLMRMjuU8bpnlxMLh4YFxMp43fX4+GID1ptuD4NXoobLN7HauFEy8CEueNkIQaLL9i/3VWguukYFZiG5EPHqPICfSPGcap47G0ME0x7s3UfPCQRMRMtUiEi9UIi9CMNNwI0KGZGV92S0EBBLRbU2jSs3uCSbiiQHOPAbGBFGtnJfefeJ7yiGY8GJSkRBWLms3555huuPWMMML50y1RajzJwxuliPFbdtWXZS5CZaa8GFCmlMrVR7Db7DaCCaVmWpnZto4h0oRRNLqFo6IKkzn80JEmrayQyBOFVJOFVhRulVJiNIUq4rqPnWU1+u1PWzTshcvFoBm2fitVjMH9EUQHxWsnlrCfMrPMTxJ8GB3z/2BB0dJLbipqurw57gFeVJ9g0SQdOmuB9LdJz3xjmq/ojFvClNjgNLOPiNOuSqiSFhbZaAwQlVb20tN47ZQxPlyJygkF4TgQDgzW+qmkwbaOJOhLGox04hYsi13kctxHMdTL0inUNs2MyOPjgDQCtvDpeaJW3jQSoTJnV86JRgQijF6gcP0MsiDYEFmJpft1bYB+OzJ//gP/+i3v//9i7z51v7w+uNPAPzad3/l62/04eHVo+ANQ+ur6Y/b5TQazmEVw5xpFi1MhCrNcJVSHjk6p4Jd5P2UP3pACkFSWH2exu8sPoWSr+8+VurNPfwoy6mK9M5UJgIrCZrcVeBRSDlaHWA3I9EIhCFH5ESkpMTh7k105mRwBCvx2r2ficMvendVXPkmJ2pEmT3Y3fu5qN7F7LiBn3M4kvzy3MNnCBTVj6qq5DEdB8SMDKchyqkdPIhFu53eR2QrDsQJdx99AN5awyhVSB8DIFVlBimn1thj5Mu4axo6cj9sM3SWW0v5MroNdwgxhYVHwapENiKfXXKOJ8zNrAYcJEwT+Xc9T2Y0FhHx4BsSIiILjFQN5we5qUoj46T2xJJg6NZU9Dy7oWp4MyOQkNbLnlGMzEtKfGtacy4wxmCGY2k2KVNBDSDK8obD89WYR5bOcsjmyWlEdwllSVzi26AtFuD9bmInGV2e103K+MzuPSZ1SM6UaQpKjlvem+uG3XTPPqLlvxkATKW8yYvGxJHoK3ZpC5k0Y4aZOWTezlGRuoG8DakYHFGZcdG2lsM+AdUkYBiFs/78xcTeaqPcGN8Nh6pXCywGTAFdIOQxD22oasoAUli4PFr5Xm77bn2Ms+c1vu+X4zhSUL2pJtXC6l5I/MGtpRljEAfAbnfCfs9lHYgmxpJ4ZSbSpvdHfApDOKL69slzOs+ztXY/M0tjAkWAq66yoARYrGNoYnLHkiQtHVfibHOywsxamJz6AYQZkEmy9D6Gc25OvPcBoOm+VAkkvMjM8ynP9OY7fGaEwUgQVo0BMwuTWQS5sJ7nsSbQycZ8gRmXLfN4zay41gCxV1J4nbH1YGT7fV+Cp51v9qglPWhNUpKjmreefcCsnr/Luudu6USoeHBjZt5yjzIAvv/PzdMG1aYwOwptkfHfXpOuTdlCWCX8tgFDsBB5MMhUtmyM89F1x+g2H849W24Pn4dSVUK+mlgsl03kTQlnniWrB7m7eXdweHUibh2wtAW529ylI6ZuYVL3b3NcKVtm3OPo5kexkL2EkV94cO38SpOZM5cbzA1gx7alTdojbAU8c6YCmgtBWwOwXy5h3seAx4x8qRF4gfHnjxrhlDnTFEQgxozgBXkIA43vWjSiiUyRiaF2HyN8Qv0qooc4kYyMJeXIniloHANTnr2Q5k4EQdPmmQNfjwetonaJtspJvr64detoKujBzDM4HXfBDbwkGDkrBCh1QCiSruf5n65dADHLo0XufCGaO4c4Z/hfdi/9OBl0uVzGOEvUkLsHgfvoNlZuTkl5054T2Vow5W4YznRzxIwxbNj20JAkqrF2DpKfKnF9JulTI9b1gFVNQCXeW+dkqpRSsjKn9QXRyJ+QKJSEsvK7gzCYRbpsvLpwLp5w6Kw4k+4oC1TFnqjaAnfH6jaZ3cwRM5B2bfAC5KTFWgPw+HB5fn5/PTqz2NG/9cnXAfz+7/7+V7/2lb/xvb/5m3/9N/6n/+F//lf+/L+0NwJwUeJ9/NEP/+Dx1Zau2zTzZwh0JpjfshKowrpe7PrmFXkPRY95dfrEvS3JJ8WHkSsf2Fv+QVuJGUB7r/iL/CuoLt9VN2d+yvqpJmohcnneiBMDHEzpLnN3cGWiu49sKRCd4xr8PuMz7OTzeAQH4UIYk41vRC3dKeuNq5I9kGloay8QMViJSYbHdEyE02ASQ3jE1rapDwLBt61Ra93GnA/E2sXd/bKQuRBe290EPRDl+DIRzjOCBGDayuqykk2CA8m3rIPOw1U3uI9hoJlyojLG4ImkndOHYOYMNe7j9Bj5wYjJvUG6DropUJIZMZ7FdGQ+miWRRF7asNkQU6YHIgixu43j9O2SYC8WbW0fbiwFgQIQFStWZ60U54GgnJT0hX0xH95JhPKYfYEtq1kVxbDWlkHPI+L+7xpWXUP+O+ljT2nnvu8CMlvYmnpycsABrdn9rfjmiB7P5zOAj19/7BHee1CJItfSuLtl3mHt2JlUFZF1I2OCwXPE58mWgicTzSKy9qWqflJ9wKIbxwoKpKXfb60RSUq+75AKpJq2oLNS0gQRnJxBEaEb0z+K6seUmyUR2ja9HgeQM2+fZOv67fLr9lrmUdtaEx2BMXqqSwgM8MzNmMHAmcJJkdEba71Xv557xJFzLlftbo4gJosYPmQIAOunXZ++0uRXfumbj1/79re+RgB+8RUu5NcAAbsbxwGAo5ORm/SOsLnIpRjeOULQRNoKqlvV4FIBlwFquthKAlbz5Xn/0jTWRl0ENvxF0FLNJZPYKHecI6+R3LSTM6tZ94Kicb6h5gb3004Syc1GPTBEIpwakDXETA3a+kXKoMEQ5tQ33Ug9PjU4xWW3WXZxRv/S3ADFDMxW4ghs25YgpzTlBaUXu+6Hx/1ynud5nmam3PLQi25OaNs2woWLs2PDWQhO2jYizpohhS7MQipJKXTJl3TCEys61AH083x1eejdgkkoHOtUJzB2bubn3eFW0EwROSs6mjdhZgkwsVLciVCY21Z3j6P2OgRf1aYUJ/WWqHWe5yaFJjmfOsZwwnWc+74n1sesA1n+3dFqzYRo2XjXdLV2P33kVAI1gJ5wbtROGkFkyPDdVs9RoUNV2Z3GeZZ8Jqc824ZQdz9GnyndEkwUdo4R5ol9uXdp5XOSv3VrLcX+Oba4XdkwrYDwUujfseFzhTk7CK+HKrvLEpTVs6mCMLOj12WxyIZYAsvIvjLIETMEPSgdy+4Es3JgCcitj3E2+X+jQv3/YsARPmqr6ZGBKJjST2ZdOBuPuReIACzLzfwlmTlsROSyK0pirUIjkKAV5TAsILmygON6Hu7++PgIwJSfnp6KqnV38Ll7IFTVRszr0wM9peJMVMlAYREUPcEQabGsBuNCe/ICY1iPkcQcVAwS9Xkn5CCz2wkzVc1Yx7DI8XGSGPOqyPVsKCqAay3wvKi/FCClJCnIJMpr45xNToGb5wC7ezFgVLblPxfZmNkWhYsRwdaH2Sh9r0BFIeJIsjPdW6DzLS0OZiTODZHSCYLU9kksIkZWUWD2xLaFx6LCLWmWu1Mkq458/blOcxY2ZbdjZddRQtcmhDw9TD0iBQyyhu0eJCxMoCZ5JWff1c16t8tWl5xXbksixUeZxBpb/vT15aaTAkRCwnAwBHdwI4DIaUzKwAykIB/Wu+WDlDuuVEWsuzS3hRZe3WW23etlJjKmmPtYBIMMYAaDqekG4Dw6zEUVsNEHJn8edMsbElkxJtn7GHEIVsOT+gsC5NrPDDGphK1hFCCWnNGER2CSkXzMoGWIImAxPIKc5lk8kZVEBBo1qvMB9/AhIAfyXYCwCKW5RjVbaowxOIjICbB0OFVOoQW89yOTltdK8S4rtKZyuWvNvycWhz9mAlptZ7MyE6J4//69NI4Eo94wbBWfRFEsZPKIYZb7EJGyC978yR4RnltZNxWOEPf8UXhKMGIERJSVWXCf6F59xe2ly+SzZbjMmboqcboxpTagWEmRbkhlRnaYIUHlwCCVUsWDCRYhLKKsQoUwlNVp9H4sZJoqA02Ixxjn9ZiDWOz7PsxSjFNHB7EwKC/pYK4sg3FbY66Onbm7MVHKVkpijVrvnDaabCJUp2s4CV/7eRENuCU6YfTThrattT3xAVWLR4CCisi89hvVJ8QMrw1CIyZJFtctccBjmA8PYshMZsisCikPodTb+MW7t+549fhKWK/X6/XdM4CvvvnK8f7Y5fEv/Gv/1i//yjc+++G7/QoAr4dgGx999NHRn0C3d5wqGTpecK8DH+TdfZh6/pJC6u5KTPHSojJjU346MR0/w5RDF4h0zZ0jat7jgRn9cAv/wPxdVpvxUgROiICrUKiYF9Dd80QFB1ngKvx+3wGgY7P4CcXD68fX19PuGHHZk2C+CrDsumvCwhN26G5hfagqs2YnzIJuo48eicWlcm6GGcIiOFFtKYsjj8qYyPKLLUFoQlvNc5YUKPJCdFbxGO5mk36HSnlvwyhiWRpTBRcrcCM8hQ8YFkDkiUQswHD3tqnPYboPS1acm1mcgBemjsIQ5GHmSaxIQZaAk1ZNHDxrxNPNkyGlXBj/PqYiNR2GPq0cIkQJZp1Yw2K12oioqMq5rrQAXIjnRAWIYAK3tvClOTYlomT9jHEuGeOUnHiMOM2SL7xtum1belOX1nrf92s/58lBEnMtqaqqdtapUgIn5Cgqxhg2o/mYPZiIiZWVsNk2E2scVDGjqxRhxPV6ttYW9gsWujdRMTPkkt9LRciBzFyLeVslYI5BTMRE+dV4hDDZNPbdO87SVhNWwBFtOj0Ip7vIVhdThgA6aHiw3QJK19idiXKxlG9EMLGwQPLXOs8RI5ikqZ5HL1A6YAgzs+tV6vKWClNwjICHE0m7A0nWUUI+XcZhIAkydEftdTz8NBvhLI0gFGHnCWAX+c6nX/2Fr3zy+tOvmmATAJD379tOvD/Cg9zqxw0f/XBsBWyVGXfVkV1SmKfPiFCVNBV6LNY+Nf3dR4rzU04GkkB6gAjhE2AkmbeXxk5anrtgrhdjXTcR5s7medXEGIW3fCkxSxUMh2r0ENGgepLDLcwprZvTRpFKK6uHVYKQ3SYGhfkIj2EQlpkB7xE+SlueuFyRFhGjO9+DqIgRDkEEdbewF+FZqcdZbil3tz7Ky8xzuhweHsotiG1VOCxB4IySmfrlFCkwMwmNPqz33E9EvezJzZ8D/ZxsEDwiEw1LO+gErjYt+w1hzlUXFlNzjXPSHjaZt7VN9MjQNHfPoX9rTRgOj+lArwcpbIwIszHZZ8IEYSN2kBFDZUsZyzgTzxnuPOUPOVXsY8ikiQEYKdag6u8KsBVOYTAPM6hMHZDnAiuPCKYJLeZYQi2fhobWdNu24zrZ2fnlKpfjzDtAPjpSDZhKjdStZI5JxtZwwv4r9WkFfTBrBNxL3t+7H7231kp4md8XM2xQ4r9Hr+FFZIJegClA7hgFmuSkATEFlUqgBrTKioVUyDIbBA6OsPMIWbrZQR7CvMZSP18DjvzalJgktwH1bI0xMmyGaJn1QAgWBmsQEyLb9xiWjkcRAtfQIZfz7t6Tl7i0OlYb2yZq7qkeZ8bsnm8Skmn4BLM6lY4zwx/X/CK31iIMxDgNQNtu4KJ0pjBIWUREU4YwBVEVJVCcYBGhYWdVfhWbzjTT/9wTJthT2CkZi0bgqIyoHPUEUyoN/I6ir8wxqInkSjPIm2SLerO3pf1JwFhj7Nsqo04xnuXrHAANh93XylZxHjfg883HOFOj6hE2zkpUJJ0FdQuaFZKHRVCSrUh78Bp8VoslxJSYJdy0W9I4D5WVjzPnX2s3Mv+h3lMAFsM5y2wivhnLJ2F4RXisHJn8+kSYCNYLn87A6D0CKnwH48zheDDr6jtqW+DErHu7APDTgsG12Y6bx57uxyL3oQm+iqryEuf0l8v0M9cmlp9JYuzymmybnIfdb27vxRqZeyciM2RwylhgNxQCKOeM6a/May75RqDkg7jPrFNRsT7gHjW0kTUANuuqOs5+87aoPurFzK79TMQ37n5CZqb5cK7rWUqNma7ijH9zlS1XH3dInZmkkxMlcCau+4yEyBTnQP7sfOOeeASwbXvEGKeRGG+lI/AIGz3ST5fCJyZVvj08QffhmkQ3gGtMAvEC6VWvWGbmAIK5TX8szT0Nx4jKlczQ+4lNxXxDs1xJTdN6vM0C4MyIYc6TA2MMYVbzPKghAAAgAElEQVSW0Q9mtG2vGbr3YSaiTTRPnhU3mxrdfDb2vZmNCLuJ9pfK2oNXvMvSDUUO+0GIDySRVdBkC0pkYWa+87YIL+TggLnZ2XVXTCUOACH1zAzwmJr2F8FAtIgMHhnOQiW9RMC7DYEwgiJsJY5LBZows68bxMNnHPR5jm2GEEMBlqzB8jn86KOPznP0o4Pi0i79yMONX++Pz73/U//EP/13f/t//6v/wW/+xX/33wDwZ//kr/3h57/D3EQasdNsd7myMrAib5PTfn8cvUhR+ak9Rvn4/oEKyr+v8+X/yUaE86usEFP6YPyRXd1Cz1ThVQPGKI1JKihBtn4dYi74TmeyiPfKAWBv29vrT7rt7fIGRGm8Slp8ehyyFMKdfTeBWnWd1blECF4JVCSMQcG873u3McZIQVTbhIL6cRK8bZvffeY3mVU1cuXBzvuCXgy4M5mbgjzfBaGtDt56zfm2ZA+6i4sGkxzHmTS+CFqBKar6dH3SdlkCkJtUPpxT8hs182Umc+qjaIvTv4QM5mBCcnZiypgTnp39xOKAnue57/vtSJnC6b1tYc5Vkib+Mop4nyZHafCRoj4iKeIjamTf554ZgE6rxXmeOahaH+MtH6pARjAjqkKC7/+dfa8/5P47ypowzO+OMmU4UQbeG6GlY4FUiMi8YHv75QKgH33bNtnbyim7z6RYJd+610oqaLfZhB259GfhFtMAdrMD5JKvaj96Ps7MDVzYzhs2mPhW0N6Z11jJaX0I1fNExIglR61QGzfDfAfD0f1wGKvEhJIQRQgaa633WHKUnGnCDMp4jtvUuOTvch/qFBEssZyAtTXMITOCZupOjg+k9EAkoOyU2qby8SvZ9gE8DR/PTwC++npj+LP10WEea9dyjq4bQlxgRR0W9GCMMIT1fhdcIjnptxkcu8oDm2Oym4r8PAO5Wbl94DbRWu4ed/T9VeyNWZRyqas6BzNLXqPmkSlva9txEw0FUZA71hquwixKuXP7GGOuOpQliwe3YCEB+Sz1FodyUrG9pGrjIEiWeRGWkgSWXJREZEmglDWSEJMkRwvJEwHQx5njkjxalw0tmMZ5pEJ2yU7zIx3Dt0vLRUU1UW4MM+tT7At3oxqAhojkOKZJgqerV18qg9x6nsezMksudCV/ZFi4j2nXnRLlALkbZsaPgCw8nR2ilEd9WhdFJIsQUqkm3MzhAbBqrn6PfpIwWEhY0RzxsGt6J5PBZOaqyqr3VJolKlxczwgo60qiIOYwZyIwEygSLXSr6Wq3kd/utfdY5/Ut1bsjuPAZWu9jkLv1RKqJap5dK4NmSaRzfbtQevd9XISLKGfbiVsflCHjTMQZGQyMcQoiLb5t0xg3+7x7UKpsSCjdD6xBOfMNR4x8CzzCXUTnZb3G29mWhqhWDiOosQTHGANBuu8/dwMO4aRwGJMmLmFGurEZUsd8s41QgEWaemBRJGPdeneJpzahrKkL4lkrqDTvwwmtNRrj+ajsj8urxzEG3aVlVgoGpWGv1ZVMgTwfc1SyIouIzww7clp1p0gc18NsqKbIFsuiMsZo7eEmywxPN1v5pjJ+Oe2SwTHC0iKel2jjolYiEJ7NLINIxCwgCi/PJzmQ4cAeQhpTfK6qwdV4bDNROTOkl6ulvCTMZrexgqzRj40+Bklq86QQGsW3oAAT011XWRsLJqLqbFfR2eDBktd9zFw9CFF4xSZl2eTu3s+aPYGz/acIRmTADYVc2hawqlDmzyM5BSLJNVoq0POFFNUADzvn0eCQlJuwqmQ+QrkAiDOLZKpC/M5VCyLKHSAgANPJHEyzmreMaC0gUJnhTSiiGusmOgm4faEYifILHyiUTKm4PyQIIszg8An8MM6HCBSBfj3meY/j6MzQVnLVKELTwuPFlC/WPJjoDgg0xULDTbjNbl1uMQpE86aXRKXM3+HWZBY5NYi4xjE+a81377/gJg/JdmbuM7nt1eVylPDPE1wUMcKKVNFYUpfBnKB7XxhgBpiUlbBKRvLcEec1kzdiKpVuDUslfdQKzMMieEWsg/xh2w1iZl4jiFITeRiMqiIA8lFnkXtZJ0fECBA8/F6u7+4Ema7tG0+OmXo3InSUZzsnSQRhFsPKxHpBZ3ih9QhabUN+A2YWBJHmwxmc+oPeOyd8lIljjuHhZt1RYtE6eVg8ho2QbVvRFcI4roeZUQrnp0UlYkSENh3jTJvCrP56+vBSY7/oJHfHxaQ/MBHI7uPWAj5sjRed7n5fRGs77AA8UypYhIcurcCNckcE67MqWCP/4bA0Pc21KUV4dxNp4Y65+ZmpHzl5mCxhAVE4woN8ajWPfjLJmzdv/LS3P3n30auPMlrr+f35uL/+0R989uknX/9bf/M//sPP/y8A/+1/89/9mX/8H2E1bp6v8D0z9B4WuzbVP6OdpDzVeKHMIHy5UGPKLn6GP9mnrmQqv8IjNSFMyh/8bIEcjk9v2zwTKGxJF/JrJBhxTINhHWYg98Hk503z+Ib8+fn9j3X7Cm2v680LeIAiWFtQjOJLJXQFQbDbSCgckYCnYZ7VAmsjImGRhuELrAERUPAQrr5u2Iez+7mGzY9bJ5E65l4xgzndHZItDNVhDrijJm0yN3v9oEgcWHlnEIRgUVHdusU0xgKImjV48CRNmBmMwE4cwbXx5AhiCQYMEaXsIwa5wXOY6obCZsWWgSacQV35uQq326k1AxwJ8B4gb00ASceBhVNEa1xsuWlf0pSWDIsZpsbEXoWZr51EJkee53kczxXmvawE7hQZSbLpZA0mPVG0EVGK0sfwXZqZe/i9BdjLwX4L7DQzUCwIMYmE+33T230khrDGQcJBcNxFLwcHuG2SCtnbhDq57NmsUl0iZoOJ2gQTTod6eiu5hB5eU9QZel3+95slk0g0mWjF5A4wCytYVU/vCQ7gbNQpa6eCjLbGBEkmInF9C6lLNXaHO0zurnUOToYlEc3tGmsGXjIfx8E1N7kTlxHZyi/3IEYwEaRMYhEIAkt3EaXy4NjYCUFq7sTbefZUJw+7cgz2Mc7nTdvDJQBY793ZsRNp0DYkMTeju13CN+pC0AIYCZg611g/pTEJRWZOYDyY2ab9qqYJzHdBMHH3e5WAOsKDyNzqeyk2ZNauXpm4wPA+3303s40XfqTm+6nvWCotL0Ph5n3YGLxpquSISgrnPvwFfouJyDFihBX7hliUmO0u53sMy2ldwkT72evGb/S4X87xvCxFFJFyy7SO8v/d3tnz2rYlZ7k+xhhzrX1uu3UtwG2gfwAhgSMy/wFLJAjJcsK3kEj8AyxhBLZFB1iyLH4IyJLlhACJiJzAkRMjfNu37zlnrznHqCqCqjHm3Pva0JZa8l1SPUEH55zed+211hwfVW+9r8uqAZCsIJu5I5uEYysihoKe1GBMPSwTA0Npt33ffZHxdDNm3Me+Rh4Qccjw6VMgI8bW/ItKaKQKMmQMoam9PY4HIgKykXruJDIheroMuHk8ACCImRIhGYqF6FJNCQkLA1YRAQ1pnwtsEZALV64ak1lDRAq1Sqw4b5F+Xmks3RDZtYVdpLQKgH0MLCwibuSkMpD8GNXXhPZ+PJjqUi/6sWf22zTMv2UmggMWYjEAIv9kozfg11FVNMUSrf3DByDwzIIccgCQARaq68wzVH1YlZEbFVit4lnr5+p2oXECd/lHqZe5vwOY3M8br2qygkSGXoCLcoxJ7BQqhaucw1oUKnQiRuCYBmADEkJSQVA4O5d2lhQv263fi5jRPX0gvAzIoxW163evwKFuZ2IKvWAhmDcuw1shdyfzG45Pa0MM+hKGMUQM+0cDMzz4gQxKqeHyGvGM4fnvEzHH6IzkoUeIIQctXAxPRQAVBCDxjPHoOcg0qbMhNo3ooXL0/CuXVdiuZSsv7LEFZnFXdSGBGZZCZuwTIr3v6oZ/xIx8va6gis9ntrZ5W/jonyOXDcUkir0+pO33PWT2nQNLzAKa2ePYpxcAFG4y7Oi7IZZWAGA/Dk+bI/J4vlBn1Vq9yz6GdhX3f69cgJgMDJQIKabfWcUVU8zTd+BU0ZuGt30MhOsakF/RfeS1W1Gv8GiEF/LqvSCxzfwCVdWhV/t6kaPWqmoyhpeNZf2E+FKZqHnyDqLUqsg3iDqi37KakVfxBRVLbXMY1Yd66F1P2C1vx/BE2CUBhW3bhplp6B00LNKheN1x+HEWFNGGDhmVUPvhdgbzgjz1CUbLx87/4l2BA8wHV2IEwDW5s0wXp++2VRl6HGoAzMXv9r13YloGbEsG7L/Xtm1nXeqMXSC4/KdFBURX2su0tWed2ndzNxW/kPgIHhAgEC5xOzMz1VK25iE4UY1Rba0B4bBoZYscBliITFF0UGEAaLXt++Fvix8lXShOgEYIpjrIRIeMZaO7fO99lRDTrmdOrX8P/QJpBopAGBfjwoTIvT+oUtuKzE19jWl4U90XmbHOpyIm4nNw7q7nVUX38YlMROmFeJrErLO1llJC7C1xTXAPN5xGXNO9VVSHH7CYec3MI5AX/pbhCCIO04KERPu+11o96XAMKMz78bq17Tge8rpPkQ7WWoFRxKb6imTYzJ4IRZXv665h3o/j8+OTy02Z+X6/r0mWy3OKnrEJQMOGn9RKKa5LfZPfVIrpcItzX/pMrY9BVFptQ0S7HzKgyxh7L7fW6tZnnhAYekWzIFBZWg90ewEAYVtuvtBKVTBQY4oiLM5mOqMZ4pKA0txW/DPyqHlEUpBl2+aa4U+fvvni5XsfP/4EFb/8G1/uHz95E/Xl1r5+fP7B3/qbwOOP/+R//cF/+SMA+B//87/96w//7Jf+wd///OmbUqFUDdsYMxAVY0ZaBgG6ciXodBBDJFNkgBVW4r8A+nn0bU3k/1siOT1ifnojrWmn9WaBevu372JffHVYZWKkuPGudoVrLtz/jAqadcQOAPdN9m3/9EkQfixKwF/4aUKGAGE1U1PPB2Wu6DP1aqICawoS7NDRmJbVBTMb0jH646FxEUICgOMQCGMW2Pc9PDnfqlvW78XTKqLPprEP8SsaGBKwnTFVEdxDhDZCbhKVEFCfCvTtaQzlSq01AFXrEbxK8PrYP3z4YCDSL377Q62r558iTJtqHwtT8IzuaEnEddNXv3kjEgARbhWR+z769A/y+7x7tHsMto+oIGIfY4j1fZQWhS9FaK2Jad937wMRGrcN0boMFWjt5jOhoCqoXEhEHvsrABz9tdbqq9maWo+utYgvC6WUaaWipGgIQ7ppdGdba57L/ka6a8AFa9lMT4nrGAOQmLBwQ0RF2o/D9XTcKoCXA4an/NxuL4jk+1TlUjwoV9HX9ih122UeSk1H98O38XIJNZ86X6X/OJyIukeW62jI8Pbh7kaeqzc7pNPFQPda7vQz0uPxMMIVcVpLQZ9ujpEj4OlHLqaothThasTMYirqPl9QqDLgGH0Mud1upZWb3dbUcB8HG8sYGMEQMO3qaa0ZZjh02CzOL0WSZyP0MYg3/3ZZ71utGuaCg5m9et5fX7dbKRVEQezwvPbK90K11ZsBfH4dxyEA0CrdXl7k+MQ2jC7ro5HbpNWyWe9h5086nzsutcxtNBo8xHy+4WM0ZsKCLAC6zHdETcHN52fb0iOlfBgGsRXW8cbBzUUE3oQqpXgiGkSjO/pwQEhY+zEu5mvFTc8MBLnobLm5g0a0/Twj00+NauIqmTIX1cK11se+ixylRLZxbUxYamXAigateCFArO+G3Kq7uWPIUb29Zh5jwNPTgQ59jKHqw8GznWmefUZg0rVQDIwfO9VqQwacqUzhB0l2HEPEHo/HnHysa4G1OU4YXRNCseWSI2AwzDg0vPNxBvUUD4UYdBoGxNaYzcdZxozVa0UfIqooYBRyVKJihr0ftN1wxoQDQN0ae0UQSUljPWHej/F4PLaXO6j0eYRutQITAFKNStnoilXnp3amqNRaVbvbTsVlQcQIWEEMYKjhalZBsch3Xzvm9BkRLjgnws79V22sYHhCVAUwUQCFqNEgv4kTWhl8fswbo4f3jEVYb7u/9CFztPTq26UAWEoUibyOL6C9H8XAH1umynRumQYawQ46kGnFzIdDGpOnafnotJdvGAmKf83o6N0b8+Ric4T7/QXUfoYxsT+tG9n85//iL/ubr/77r4iI6Ni2zYZs2xb3HBH/Wr8eeynFJ8r8D49xxNe9jzNzyA1XQZbkJo53a2DJTxXDCtchnWpBNf9vbVs1sz4jr8XWIIaKKSITsL93pVak8E/2RmLk4ogCkInKIW8iqWrxMzVoNF7ifo6gYKXV+QhpJbYhrGCqXG4+h7+c7Xwn8qqwgUSMmQ9rkaeNkCLKMGY+jlFmh0yH3G43N55cMUVUcIzx6Psq9N7bdkbceTdVce2jPgFERBG2EkUBOqRf+vMcDQ2LJNe18SOi2EB03T4BQLHa92OKBYZ/g8mH32SdS84YgAi1qfXd0XldJmP0gsgvhOF3YOHUoGO4c5MRro9GRBCjO+FfA59U9w3bu03+aw7PQHJbVoz+jD9g/TGuhsO31hDIsEoofPTiIu5txFCpjDG4FkYS00JVInJcytbIVMBaOe2IXEzo4V7MbOENxnIIldJFFZVnsQ8pnCD95DInHaIqV0oI3RX00Y8IpxEBWZLCQkTSh5mV0kJNN1+eT/1t95v38eTojIXZNb4edezCB+siVBiY/ALMXMrAQhWZwGhOrpKqdunbVoeNyO+YzVD/7nlBqnJzz3NEfn19/XD/MA2ro930+fGJGL3j1/veWjuOcd9uquPojzWGNnSICLe2ChMGcPRdVEspLpPZtk26IHDvYn16U6uyNw38aEI2pY4gqqbqdtxu3O0xgYogRy9bY6qXgr2BR8esNR2jDes3oqvEd9s2DyLxj8y/A2OM2O/nVc1AKG4Rs4CoZ+Vb4KqoZ+3DDLlWT3qbyvPHtm1seg2a9UhhH2GNEVmz4zjMrJUKeIq02UOj9x2Y1oQ/EKJBY1IRpGigUfWZeR0ix+PwtAI02Latj8OvNP6EeuhdGLavqrfEkl7r1nsfXWJNQ18fWPvDJbozH86AiaiMeUHl0nrvZkKIzOhHw6M/AD1jBtfVmmflzisL5wwXlQiNBtv3fQ4Vuz4tip7LlFFF2DisAd2lbB+1MRIJ2Ofj8dU3X339+DEA/Kff/9FXn/7st3/0737ww1/4+tOffvieZ+V+YlJTRHgpVF6YAODzp2++/8XPPx4PwqM1HnK4iZIJg5U5peazWmN+C35m5ls/W1xYEc5iaASoYEbYh3x+3QGAG5fKe3+0jR7HgWUDvgFA17vYy2Pc/+wnjT/8Pbr9IgAcD/74qX/48AHRqM1GGdRSbio2xgA0muOlzB6AfDHkA7PpKRuLfK2xVgPqkFbqGGM5tQuEdFxMbboLt8q+4vXe/SBRt+bhFKhIoe2T5TNNgAXpeHT/0m61qeqQQ0FUhy9oQ831reOSaSo2ROR2u/nBY+6JJENBtLbSqh1jn5PwxcwlZgQqsncAuBW+teIJuOuk0U2hgFFMKYZbCJEq3NuGRiKi0mGWhKiwO3kVjNP8ciXw/evNdJt5Amsce/oxoGApJKYEsQsTaK116uzq4/HwqsoYwwdkrm5El1xA8sKrV2F67x5fvf4vK1Gu3jY3/QEA7QMNEFnB6nYbKvvo/sPv95v/BJPuZz9TZOZaiqra6H60K6W525IP5c8IKkMEQmO0rd1lHJEFNk8mx/FQ1RIGFqtpQWC09oVSW+/96Pv8lAHRjmPc79t1Imm6lkrI3wp7jIGZSWhRz4OuDimljP0QsNvL3f9wH0e7bd5m32pzi4dxdAJgKKqKXLxHfRknFNBBRLHSUzGF4zjqdhORVjcAeDz2IUcppbXSWn39/PEcUiEUQ4iYDqDYZIqCC0aKlyZNOiJ4Pt0Yw7ONKxLXBkBiKmtqlaG1Oo6H6jAdMcVQNjGQ4T6v5dQ3oTKzG4St6v8h46I99LY6tNYsRmhZUffjNYoLpYkYUxkjGjCIaCY6DgCjWkqpY44hgBlP0xN/8LdSY3KEwTTclM2w950oQs39zHYOmHi+L9o526yx14CiDQWA27YNHa4sMATX8GPhoSIWDkRyxI29tRsz9n5cNgZlN/YxUlXEOe9h2GXokLCwQwMAGR1AAXkGvkY9aL2lHoMCAH2PYefjOGirPQS5UlpdJsevr69+nPbwvt47wSkublz2192fFJ2pdkAx+D+Og8DUi1+1UmPvVx3HEcO/vRNza5uAqbhSZo66+DSgi2dtrAJca9Xzg/3BR6Ta2jiEmafbDiBTrfX19dW3j7YViMh5c0Ogyk1P9SWPMW63mw5THX7bQkRfsoxYVUtZHaDuEyJLSeRfiTEGqjFzmYueqMp0MfP+tOtG15O+xB0xIGNWa/Ma7LSi87gw8AL37P5i4VaqX0DG6n2qRpybG+VMQRatGb3wuQ9Nt3ngnRfu931nQiosIlSLn2Pj8GxAtcTaOM31vBcYdvKrpMsoImMcWJhmF80MdIhqTPP98g//zV+uZf3Pfx0mo55bhmYa86urpPR4fK61ogrZdN8FRYJayN3uBUMUgVRcILuEAxZqMMCLwN5P2ICkGjUrP/jyQPXkrxiADNfWFVcx+hHrBYd02V0G/TLidQH3iQAmhpiq6Coy1AfgiIB8GtM9kAp3GczsCdI0LRJKaOcQAJTUPZEicIuWtzPOi/3pjT9ATY25MTOz4LwPAJkrKsGjWsNngqlCBWOm6ew1fMFFZKAoe59DgGFDEcKQOOcju4/VWc2zyLl4l2iIaAjohX6KLtOx7nKnFz2Dqov6+eLnvyLtUCRulUinNB8o5NzuPB+ZQ+Cr/xoCdFdx8TjTKW0SRBqjr4K9V0Cmh0P8mhZTM6TmXURe5ZvLnP9MizRUn8RANLp6cfvGgJ6DMXt9jIjuXB6H3TrLWTE0eFZKvaQFakSn2DJyv1WZeJYF0G/gYYg93VJgXhHNoiw9VMK8T/HawXAR0H178SPmfKDIzfmxcO97nFnnocFt4M8UblMjM1LEAojLJch9TyDcgSiUFwoqJm4JvnT0hNOd1ApFbA0qKiohMxVX3tocQDMEokIIPvB8iOrjYFcDGYZ2Y7Yow8j6aljg91IyPxqOY4gIIbkO4hTZwxzWp3cNaiZGFWWm+c/N7UuvMxRrWHrFYM/vz5sW91/ojHBNVPH/fTwe0+ibmAuhC0OG6pnYMn1lpuQHgdYtXVEhxIPDQFAGjM+fX4koTMJLIWJ37xtjtEbXV/JOatF7dyWOqoqpvz/IOA8QSFS88S5iY2j3FAnTMi1e3Kp9Zky8sSPBs+QVf9h7RzzU7Wxt2rYZkAFtzUBI16Srnx/VvUj8WRAQYiIwEfE1GQSg+CS4i/IsDPQNTFW8ArUGMUxM1KLzbzrt6LwyKyIu2QKAWoohxkgYagiM7VCt++u+3W+F6hf3n/s7P/whAPz73/yP//Af/ePf/I3f+bf/4Td+8Hf/9uv43wBw2+6P/ZtSbh9uP68DH68/AYDvffHl6+vj5eVeuH78+LWfKuASAI/fGj6x72h9I17YfHk4VBQBzQ+p3hHmqF955Iit33Ew7bX01l6+efy44pcAQPz9rXEtTa2bhfOoqUsQVUS4gJ/a1QwViJaZ83pURMFU1bOu1jNOgPZ2qAmZ0L0r3j6nPn9aSimtUtRNwC91MXy7ZIBzBkFBmdEnrT3nxd0XkXla6rDvEWSwhnfAluxiBdpAjE/NhEA0iEF0ExkoMAogyLhzdTHzsfeo1pnpTGtXn/OJjCdYxcozkmY+kDYdH5Bp1VQtxgaB6GyDub5V/XCDsKwuuJCCzKQJf6tp1YKXf9nVqcdfgK7J7ohpe79+ovvEWlT5EYCRDEF1DBUca764+rCkiBAX/4YZDXeYNjMC9j3IvzlkgIDG7LVRIAIRRDbz0QwCAPbpD5Mug47Py+rLL9U2zdRCGPfGK1jXjNix73baY41lRe8/wSWx/t+fk6TkApOVAixqQqomaDBC667sgVAQEbZu8IXEBkMNVYHg6ltkgDZMcZxHa0RbJzrv2UXAwRRyCkUjt3AjAgnbZpqv1gyUsRjEji9gaN62MdVxHDKffXNVmpmRleJW9IeAiWJXH+h32ZGF8ASoAGH0A4lRFVBmiB9F0FII2tiD9vp04lgDKStPsPdeqZqNQ4TIQivtk0oiGmYIPPWtZoTuPewXvlPUcEbUeT+mqB7DFMY5BQPkFk4KOBAqx9h3tcgol8J8HiXO2Htaaj1P6fM8gtXVUNVSio7h//q0qlEZGq0anLnsYkJGHFPkkYeqgH6BRDS1eZpD8jnca+3cI3MqoQISWKje/NQdm7h6TUsRCcIXialsbc7pyBn4irMe1LXHCoC+GayzEBJBISTiMPtmMgU1QCaqFWd3EFeaO/rIXsz4hCoFkQzRaozXowd1y8XiKqT6foq4fEkUEQvRuBrAUyiTkQlEJCx4ei0bgttCw+rBe+rNcewCZha9OvWRC+IyqwAuP3RpfmQDzw4KLAswOCcP5nljwFwVmxtwmqEBlzLLZ6Y6zsYMYuHbRRuOKmOMvtwhWrufcfVLsViwlBhE0FmV62utMKnh8DIdf2jOW6mrd9nAzTYNAXF5PyMYshogqAc4VDMEQtNpXBW3FUVAQwPrauOiZPyujKjMN9eYecA5zlor77u3/QsRjfkNExG3fF5Sn3PNRfIZyzBbxOWYgOty4t5Cyz95qj3JH6Twrwpb/TPrTubuv4ov3vqZQ5SXQMfick9/DTFDwVO7Ho8BAmjECM3OIigoTQEhvnVic/uAFcSNoTLQc3GczxsTXP8QkfHsD8C1Bq+o7yb2PWsMGIC9Wj/l0ApmYTmG+u17F89oihC94lvJrn8u60kLk6GwxnlbH3mz1a/P7p2L3hllOmcmV2rX6YESt9MpVJwl8HcvDInQwyEp7tu2okkuhbboL8RPhihwePF1hqeeM2n2rVSDEUYAAAaESURBVDuqf15ECKg010eaCSkACIQYh5Vvabkv2X7udHidED6XbzxfuJ3xr7rNzMJV4Fi/l4iEI8ZM250v7HTiNA07GAuZDC0LIn/EogXqo9FzlMxv1Jf59PPo71HaF9OxEFa8dYM7jRLXSioiqOjTJdf8xfMGMnsLUZQyAIZrPisQraaN/7brE49Btkjpg350VfWo5tMNFOx6Xl8VQB8LJGYPeXVbLCLqqmcxG5YUkNxyfiWtIuIx3VVnhhG/ud6/d8qMrUj6AHfzrrQs9K4iw2+L59HIIDJuidzhaClLUQWuvSMAVdRVRFsvgL12Hxq3iCV7fPx4v98jmRuu7sUmXfji+OtlTX+v1i/77nVOY0Vc9xy9qLTcuxT0zaTD1Z/CQEHf/hXzuomd5ULTq6vu/8N1ItKj57d0BWSSHxq+dcVdFaWrX92qovqX9vZyL+3WXzsA/fmffw0A9w/33/vdH/2Tf/nrv/NbP/rn/+pXv/yFDQBevkd1ux+7/J/PP/nD//qH//TXfg0Axv7R7PH6+GRw3F/uvnZFOti8Yp0W3qg/VSbKd4O1vZgZz8omETNVU+GZIAEAZKqojLQ1/uqbT3p8AwAvLx/a1krF/ZAztW45OKAxzyAAme1cIruuqPjG5Oi6vLybtaHLOnb9lytvj6c+eQWRrqPhCuz1sBS7hJ3reSinueqGD6heQpTCSgZozdMtnyMiAm/AeDjRnGLyzdN3+a1tAHDsqiqXrnVMARuGrwq+3Vamqzqqki2NkqqAmbvD2tl2PrMLrtansWLT9dGD6bMeiq1LsI4v13Psn647Ba0Ikm/Jk/wQyG6zfLFYIuIzFCA2XG5t81OfqLlftp/9JIIqpdgs87gg5fIRrI8bsejMggUAYiJCnW8OXiLYr0v0uyr2rOywf14iQsxc2jqWXNOXVXU5ZFkkX+J0kJk71xy8XxujdPdg4vcn8Lnp+7fs3G6YUIyJrxvfWZSflVQiMvMxw6vlFvksxhg+xXt+ygrGXBTCk8IbCetk0nvnEkp1T6vxrsCcXBCbb/XpYQenOShCwXnUj+8b+s324ptzbvq03ttrK2JdFpbEdeWtMLvJHIL+BXXji6dyuEJANMD8WOPlMxRAFTc6nYlyqzeyomfmLygyL9NRID0Pfp4ssa67iuZrhcDKFIfKhGaoxkw4LRXAcNkU4tsn9N0s9rUtBDOFyr9c73/riw/Lux5niK2mKUU8BkPNzOrpvjmnd3Eqx2PHJKPrKeh6SI5SyNV+FQwvByf37PcK1Ltt3c4qrq1V3cBFKGMdL4lOr2gqJYSxQ9acCMyD3ezH+IGkAJC66H6+TppBIWdKQJyv7GK4dWYYXz+FeLqZbc6Dv9uYrm2npStfsTVEpCLvnb+X/fa846xPAS7uprE8zZ953SL9Mb842XulbK7ScHrYzW+sGwzgyg+18NF4P9Pqc8K2osTczSC0PcUufjRIxcWG13fguzKikiRJkiRJkiRJkiRJ8rPkrzKiQvl2JUmSJEmSJEmSJEny7GSBI0mSJEmSJEmSJEmSpycLHEmSJEmSJEmSJEmSPD1Z4EiSJEmSJEmSJEmS5OnJAkeSJEmSJEmSJEmSJE9PFjiSJEmSJEmSJEmSJHl6ssCRJEmSJEmSJEmSJMnTkwWOJEmSJEmSJEmSJEmeHjSzfBeSJEmSJEmSJEmSJHlqUsGRJEmSJEmSJEmSJMnTkwWOJEmSJEmSJEmSJEmenixwJEmSJEmSJEmSJEny9GSBI0mSJEmSJEmSJEmSpycLHEmSJEmSJEmSJEmSPD1Z4EiSJEmSJEmSJEmS5OnJAkeSJEmSJEmSJEmSJE9PFjiSJEmSJEmSJEmSJHl6ssCRJEmSJEmSJEmSJMnTkwWOJEmSJEmSJEmSJEmenixwJEmSJEmSJEmSJEny9GSBI0mSJEmSJEmSJEmSpycLHEmSJEmSJEmSJEmSPD1Z4EiSJEmSJEmSJEmS5OnJAkeSJEmSJEmSJEmSJE9PFjiSJEmSJEmSJEmSJHl6ssCRJEmSJEmSJEmSJMnTkwWOJEmSJEmSJEmSJEmenixwJEmSJEmSJEmSJEny9GSBI0mSJEmSJEmSJEmSpycLHEmSJEmSJEmSJEmSPD1Z4EiSJEmSJEmSJEmS5OnJAkeSJEmSJEmSJEmSJE9PFjiSJEmSJEmSJEmSJHl6ssCRJEmSJEmSJEmSJMnTkwWOJEmSJEmSJEmSJEmenv8L63MPBIZc5JYAAAAASUVORK5CYII=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AB22A9-5CCD-B34F-8F1B-C03DE46AD600}"/>
              </a:ext>
            </a:extLst>
          </p:cNvPr>
          <p:cNvGrpSpPr/>
          <p:nvPr/>
        </p:nvGrpSpPr>
        <p:grpSpPr>
          <a:xfrm>
            <a:off x="6512" y="0"/>
            <a:ext cx="9137487" cy="5306137"/>
            <a:chOff x="6512" y="0"/>
            <a:chExt cx="9137487" cy="5306137"/>
          </a:xfrm>
        </p:grpSpPr>
        <p:pic>
          <p:nvPicPr>
            <p:cNvPr id="25607" name="Picture 7" descr="D:\ga con\hinh ht\tải xuống.png"/>
            <p:cNvPicPr>
              <a:picLocks noChangeAspect="1" noChangeArrowheads="1"/>
            </p:cNvPicPr>
            <p:nvPr/>
          </p:nvPicPr>
          <p:blipFill rotWithShape="1">
            <a:blip r:embed="rId3"/>
            <a:srcRect l="1701" t="15940" r="1163" b="2277"/>
            <a:stretch/>
          </p:blipFill>
          <p:spPr bwMode="auto">
            <a:xfrm>
              <a:off x="6512" y="0"/>
              <a:ext cx="9137487" cy="5306137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21547" y="4718760"/>
              <a:ext cx="9026760" cy="514350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Lược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cuộc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Lý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Kiệt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 rot="20039365">
            <a:off x="3676413" y="1136847"/>
            <a:ext cx="2492690" cy="454134"/>
          </a:xfrm>
          <a:prstGeom prst="rightArrow">
            <a:avLst/>
          </a:prstGeom>
          <a:solidFill>
            <a:schemeClr val="bg1"/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Đản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endParaRPr lang="en-US" sz="1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41893" y="177041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1/3/1076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911060" y="856279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itchFamily="18" charset="0"/>
              </a:rPr>
              <a:t>30/12/1075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8560" y="1832615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2/1/1076</a:t>
            </a:r>
          </a:p>
        </p:txBody>
      </p:sp>
      <p:sp>
        <p:nvSpPr>
          <p:cNvPr id="24" name="Line 18">
            <a:extLst>
              <a:ext uri="{FF2B5EF4-FFF2-40B4-BE49-F238E27FC236}">
                <a16:creationId xmlns:a16="http://schemas.microsoft.com/office/drawing/2014/main" id="{8634DBC0-8E4C-0949-8BA8-B4A1113150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02994" y="800879"/>
            <a:ext cx="2143125" cy="1371600"/>
          </a:xfrm>
          <a:prstGeom prst="line">
            <a:avLst/>
          </a:prstGeom>
          <a:noFill/>
          <a:ln w="104760" cap="sq">
            <a:solidFill>
              <a:srgbClr val="FF0000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AutoShape 14">
            <a:extLst>
              <a:ext uri="{FF2B5EF4-FFF2-40B4-BE49-F238E27FC236}">
                <a16:creationId xmlns:a16="http://schemas.microsoft.com/office/drawing/2014/main" id="{B5B47C6A-61D7-CF49-8384-9E6B11587CB8}"/>
              </a:ext>
            </a:extLst>
          </p:cNvPr>
          <p:cNvSpPr>
            <a:spLocks noChangeArrowheads="1"/>
          </p:cNvSpPr>
          <p:nvPr/>
        </p:nvSpPr>
        <p:spPr bwMode="auto">
          <a:xfrm rot="884133">
            <a:off x="4525968" y="1765789"/>
            <a:ext cx="1608569" cy="1047562"/>
          </a:xfrm>
          <a:custGeom>
            <a:avLst/>
            <a:gdLst>
              <a:gd name="G0" fmla="+- 1 0 0"/>
              <a:gd name="G1" fmla="+- 1 0 0"/>
              <a:gd name="G2" fmla="+- 1 0 0"/>
              <a:gd name="G3" fmla="+- 1 0 0"/>
              <a:gd name="G4" fmla="+- 1 0 0"/>
              <a:gd name="G5" fmla="+- 592 0 0"/>
              <a:gd name="G6" fmla="+- 1 0 0"/>
              <a:gd name="G7" fmla="*/ 1 39649 51712"/>
              <a:gd name="G8" fmla="*/ 1 63095 51712"/>
              <a:gd name="G9" fmla="*/ G8 1 180"/>
              <a:gd name="G10" fmla="*/ G7 1 G9"/>
              <a:gd name="G11" fmla="+- 1 0 0"/>
              <a:gd name="G12" fmla="+- 1 0 0"/>
              <a:gd name="G13" fmla="+- 1 0 0"/>
              <a:gd name="G14" fmla="+- 1 0 0"/>
              <a:gd name="G15" fmla="+- 1 0 0"/>
              <a:gd name="G16" fmla="+- 1 0 0"/>
              <a:gd name="G17" fmla="+- 184 0 0"/>
              <a:gd name="G18" fmla="+- 1 0 0"/>
              <a:gd name="G19" fmla="+- 1 0 0"/>
              <a:gd name="G20" fmla="+- 1 0 0"/>
              <a:gd name="G21" fmla="+- 1 0 0"/>
              <a:gd name="G22" fmla="+- 1 0 0"/>
              <a:gd name="G23" fmla="+- 1 0 0"/>
              <a:gd name="G24" fmla="+- 1 0 0"/>
              <a:gd name="G25" fmla="+- 1 0 0"/>
              <a:gd name="G26" fmla="+- 1 0 0"/>
              <a:gd name="G27" fmla="+- 1 0 0"/>
              <a:gd name="G28" fmla="+- 1 0 0"/>
              <a:gd name="G29" fmla="+- 1 0 0"/>
              <a:gd name="G30" fmla="+- 1 0 0"/>
              <a:gd name="G31" fmla="*/ 1 26161 51712"/>
              <a:gd name="G32" fmla="+- 392 0 0"/>
              <a:gd name="G33" fmla="+- 536 0 0"/>
              <a:gd name="G34" fmla="+- 440 0 0"/>
              <a:gd name="G35" fmla="+- 200 0 0"/>
              <a:gd name="G36" fmla="+- 65448 0 0"/>
              <a:gd name="G37" fmla="+- 65160 0 0"/>
              <a:gd name="G38" fmla="+- 64872 0 0"/>
              <a:gd name="G39" fmla="+- 64728 0 0"/>
              <a:gd name="G40" fmla="+- 64920 0 0"/>
              <a:gd name="G41" fmla="+- 64728 0 0"/>
              <a:gd name="G42" fmla="+- 64872 0 0"/>
              <a:gd name="G43" fmla="+- 64872 0 0"/>
              <a:gd name="G44" fmla="+- 65400 0 0"/>
              <a:gd name="G45" fmla="+- 584 0 0"/>
              <a:gd name="G46" fmla="+- 440 0 0"/>
              <a:gd name="G47" fmla="+- 672 0 0"/>
              <a:gd name="G48" fmla="+- 1 0 0"/>
              <a:gd name="T0" fmla="*/ 152 w 968"/>
              <a:gd name="T1" fmla="*/ 688 h 896"/>
              <a:gd name="T2" fmla="*/ 296 w 968"/>
              <a:gd name="T3" fmla="*/ 736 h 896"/>
              <a:gd name="T4" fmla="*/ 200 w 968"/>
              <a:gd name="T5" fmla="*/ 880 h 896"/>
              <a:gd name="T6" fmla="*/ 440 w 968"/>
              <a:gd name="T7" fmla="*/ 832 h 896"/>
              <a:gd name="T8" fmla="*/ 632 w 968"/>
              <a:gd name="T9" fmla="*/ 736 h 896"/>
              <a:gd name="T10" fmla="*/ 824 w 968"/>
              <a:gd name="T11" fmla="*/ 544 h 896"/>
              <a:gd name="T12" fmla="*/ 920 w 968"/>
              <a:gd name="T13" fmla="*/ 256 h 896"/>
              <a:gd name="T14" fmla="*/ 920 w 968"/>
              <a:gd name="T15" fmla="*/ 160 h 896"/>
              <a:gd name="T16" fmla="*/ 968 w 968"/>
              <a:gd name="T17" fmla="*/ 304 h 896"/>
              <a:gd name="T18" fmla="*/ 920 w 968"/>
              <a:gd name="T19" fmla="*/ 16 h 896"/>
              <a:gd name="T20" fmla="*/ 824 w 968"/>
              <a:gd name="T21" fmla="*/ 208 h 896"/>
              <a:gd name="T22" fmla="*/ 872 w 968"/>
              <a:gd name="T23" fmla="*/ 160 h 896"/>
              <a:gd name="T24" fmla="*/ 824 w 968"/>
              <a:gd name="T25" fmla="*/ 400 h 896"/>
              <a:gd name="T26" fmla="*/ 536 w 968"/>
              <a:gd name="T27" fmla="*/ 640 h 896"/>
              <a:gd name="T28" fmla="*/ 56 w 968"/>
              <a:gd name="T29" fmla="*/ 640 h 896"/>
              <a:gd name="T30" fmla="*/ 200 w 968"/>
              <a:gd name="T31" fmla="*/ 688 h 896"/>
              <a:gd name="T32" fmla="*/ 0 w 968"/>
              <a:gd name="T33" fmla="*/ 0 h 896"/>
              <a:gd name="T34" fmla="*/ 968 w 968"/>
              <a:gd name="T35" fmla="*/ 896 h 8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T32" t="T33" r="T34" b="T35"/>
            <a:pathLst>
              <a:path w="968" h="896">
                <a:moveTo>
                  <a:pt x="152" y="688"/>
                </a:moveTo>
                <a:cubicBezTo>
                  <a:pt x="220" y="696"/>
                  <a:pt x="288" y="704"/>
                  <a:pt x="296" y="736"/>
                </a:cubicBezTo>
                <a:cubicBezTo>
                  <a:pt x="304" y="768"/>
                  <a:pt x="176" y="864"/>
                  <a:pt x="200" y="880"/>
                </a:cubicBezTo>
                <a:cubicBezTo>
                  <a:pt x="224" y="896"/>
                  <a:pt x="368" y="856"/>
                  <a:pt x="440" y="832"/>
                </a:cubicBezTo>
                <a:cubicBezTo>
                  <a:pt x="512" y="808"/>
                  <a:pt x="568" y="784"/>
                  <a:pt x="632" y="736"/>
                </a:cubicBezTo>
                <a:cubicBezTo>
                  <a:pt x="696" y="688"/>
                  <a:pt x="776" y="624"/>
                  <a:pt x="824" y="544"/>
                </a:cubicBezTo>
                <a:cubicBezTo>
                  <a:pt x="872" y="464"/>
                  <a:pt x="904" y="320"/>
                  <a:pt x="920" y="256"/>
                </a:cubicBezTo>
                <a:cubicBezTo>
                  <a:pt x="936" y="192"/>
                  <a:pt x="912" y="152"/>
                  <a:pt x="920" y="160"/>
                </a:cubicBezTo>
                <a:cubicBezTo>
                  <a:pt x="928" y="168"/>
                  <a:pt x="968" y="328"/>
                  <a:pt x="968" y="304"/>
                </a:cubicBezTo>
                <a:cubicBezTo>
                  <a:pt x="968" y="280"/>
                  <a:pt x="944" y="32"/>
                  <a:pt x="920" y="16"/>
                </a:cubicBezTo>
                <a:cubicBezTo>
                  <a:pt x="896" y="0"/>
                  <a:pt x="832" y="184"/>
                  <a:pt x="824" y="208"/>
                </a:cubicBezTo>
                <a:cubicBezTo>
                  <a:pt x="816" y="232"/>
                  <a:pt x="872" y="128"/>
                  <a:pt x="872" y="160"/>
                </a:cubicBezTo>
                <a:cubicBezTo>
                  <a:pt x="872" y="192"/>
                  <a:pt x="880" y="320"/>
                  <a:pt x="824" y="400"/>
                </a:cubicBezTo>
                <a:cubicBezTo>
                  <a:pt x="768" y="480"/>
                  <a:pt x="664" y="600"/>
                  <a:pt x="536" y="640"/>
                </a:cubicBezTo>
                <a:cubicBezTo>
                  <a:pt x="408" y="680"/>
                  <a:pt x="112" y="632"/>
                  <a:pt x="56" y="640"/>
                </a:cubicBezTo>
                <a:cubicBezTo>
                  <a:pt x="0" y="648"/>
                  <a:pt x="176" y="680"/>
                  <a:pt x="200" y="688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Notched Right Arrow 25">
            <a:extLst>
              <a:ext uri="{FF2B5EF4-FFF2-40B4-BE49-F238E27FC236}">
                <a16:creationId xmlns:a16="http://schemas.microsoft.com/office/drawing/2014/main" id="{74AD39CF-C92A-7140-ACB7-70F7109DE633}"/>
              </a:ext>
            </a:extLst>
          </p:cNvPr>
          <p:cNvSpPr/>
          <p:nvPr/>
        </p:nvSpPr>
        <p:spPr>
          <a:xfrm rot="18232123">
            <a:off x="6173822" y="1621961"/>
            <a:ext cx="414668" cy="215241"/>
          </a:xfrm>
          <a:prstGeom prst="notchedRightArrow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otched Right Arrow 26">
            <a:extLst>
              <a:ext uri="{FF2B5EF4-FFF2-40B4-BE49-F238E27FC236}">
                <a16:creationId xmlns:a16="http://schemas.microsoft.com/office/drawing/2014/main" id="{460B0B17-A56C-3B44-B503-18597F0043CD}"/>
              </a:ext>
            </a:extLst>
          </p:cNvPr>
          <p:cNvSpPr/>
          <p:nvPr/>
        </p:nvSpPr>
        <p:spPr>
          <a:xfrm rot="1856678">
            <a:off x="6580418" y="1423044"/>
            <a:ext cx="414668" cy="215241"/>
          </a:xfrm>
          <a:prstGeom prst="notchedRightArrow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Notched Right Arrow 29">
            <a:extLst>
              <a:ext uri="{FF2B5EF4-FFF2-40B4-BE49-F238E27FC236}">
                <a16:creationId xmlns:a16="http://schemas.microsoft.com/office/drawing/2014/main" id="{49E63526-A0C7-2845-9067-C8E4988FA484}"/>
              </a:ext>
            </a:extLst>
          </p:cNvPr>
          <p:cNvSpPr/>
          <p:nvPr/>
        </p:nvSpPr>
        <p:spPr>
          <a:xfrm rot="16406536">
            <a:off x="6043317" y="922495"/>
            <a:ext cx="414668" cy="215241"/>
          </a:xfrm>
          <a:prstGeom prst="notchedRightArrow">
            <a:avLst/>
          </a:prstGeom>
          <a:solidFill>
            <a:srgbClr val="FF0000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092DC421-C85C-2A44-9212-DC24336E5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57" y="781878"/>
            <a:ext cx="424588" cy="6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51AAC56D-3779-2D47-A528-E406427B5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836" y="1095118"/>
            <a:ext cx="424588" cy="6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>
            <a:extLst>
              <a:ext uri="{FF2B5EF4-FFF2-40B4-BE49-F238E27FC236}">
                <a16:creationId xmlns:a16="http://schemas.microsoft.com/office/drawing/2014/main" id="{40D64BE5-2582-B64D-B5E6-E3103124B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71" y="-57928"/>
            <a:ext cx="424588" cy="68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D26225-237E-C446-88B1-041CCA9170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23" r="50667"/>
          <a:stretch/>
        </p:blipFill>
        <p:spPr>
          <a:xfrm flipH="1">
            <a:off x="3156534" y="1310487"/>
            <a:ext cx="560569" cy="89656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5803940-33AE-6A45-B93E-400B641461FC}"/>
              </a:ext>
            </a:extLst>
          </p:cNvPr>
          <p:cNvSpPr/>
          <p:nvPr/>
        </p:nvSpPr>
        <p:spPr>
          <a:xfrm>
            <a:off x="3062744" y="2571750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itchFamily="18" charset="0"/>
              </a:rPr>
              <a:t>10/1075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8914E-CEFD-E646-AD89-BCC70F522BAF}"/>
              </a:ext>
            </a:extLst>
          </p:cNvPr>
          <p:cNvSpPr txBox="1"/>
          <p:nvPr/>
        </p:nvSpPr>
        <p:spPr>
          <a:xfrm rot="19385332">
            <a:off x="5202820" y="2542894"/>
            <a:ext cx="1513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Thường Kiệt</a:t>
            </a:r>
          </a:p>
        </p:txBody>
      </p:sp>
      <p:sp>
        <p:nvSpPr>
          <p:cNvPr id="35" name="Oval 12">
            <a:extLst>
              <a:ext uri="{FF2B5EF4-FFF2-40B4-BE49-F238E27FC236}">
                <a16:creationId xmlns:a16="http://schemas.microsoft.com/office/drawing/2014/main" id="{F37A16A1-0FDE-0F4B-9F04-764EFCCB2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265" y="1955"/>
            <a:ext cx="1447800" cy="1143000"/>
          </a:xfrm>
          <a:prstGeom prst="ellipse">
            <a:avLst/>
          </a:prstGeom>
          <a:noFill/>
          <a:ln w="57240" cap="sq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AutoShape 23">
            <a:extLst>
              <a:ext uri="{FF2B5EF4-FFF2-40B4-BE49-F238E27FC236}">
                <a16:creationId xmlns:a16="http://schemas.microsoft.com/office/drawing/2014/main" id="{9A54DF77-A267-8C4A-B204-D0FD5CE07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323" y="-125543"/>
            <a:ext cx="1513754" cy="990600"/>
          </a:xfrm>
          <a:prstGeom prst="irregularSeal2">
            <a:avLst/>
          </a:prstGeom>
          <a:solidFill>
            <a:srgbClr val="FFFF00"/>
          </a:solidFill>
          <a:ln w="9360" cap="sq">
            <a:solidFill>
              <a:srgbClr val="FF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VN" sz="1800" b="1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42 ngày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2" presetClass="entr" presetSubtype="4" repeatCount="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2" presetClass="entr" presetSubtype="8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2" presetID="22" presetClass="entr" presetSubtype="8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repeatCount="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2" presetClass="entr" presetSubtype="2" repeatCount="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8" presetClass="emph" presetSubtype="0" repeatCount="indefinite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7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1" repeatCount="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5" presetClass="exit" presetSubtype="1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8" grpId="1" animBg="1"/>
          <p:bldP spid="3" grpId="0"/>
          <p:bldP spid="22" grpId="0"/>
          <p:bldP spid="23" grpId="0"/>
          <p:bldP spid="24" grpId="0" animBg="1"/>
          <p:bldP spid="25" grpId="0" animBg="1"/>
          <p:bldP spid="26" grpId="0" animBg="1"/>
          <p:bldP spid="27" grpId="0" animBg="1"/>
          <p:bldP spid="30" grpId="0" animBg="1"/>
          <p:bldP spid="34" grpId="0"/>
          <p:bldP spid="7" grpId="0"/>
          <p:bldP spid="35" grpId="0" animBg="1"/>
          <p:bldP spid="35" grpId="1" animBg="1"/>
          <p:bldP spid="35" grpId="2" animBg="1"/>
          <p:bldP spid="39" grpId="0" animBg="1"/>
          <p:bldP spid="39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4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" presetID="22" presetClass="entr" presetSubtype="4" repeatCount="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2" presetClass="entr" presetSubtype="8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2" presetClass="entr" presetSubtype="8" repeatCount="3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8" repeatCount="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2" repeatCount="3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9" presetID="8" presetClass="emph" presetSubtype="0" repeatCount="indefinite" autoRev="1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0" dur="2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5" presetClass="exit" presetSubtype="1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repeatCount="3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pu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9" presetID="5" presetClass="exit" presetSubtype="1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5" presetClass="exit" presetSubtype="1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95" fill="hold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8" grpId="0" animBg="1"/>
          <p:bldP spid="8" grpId="1" animBg="1"/>
          <p:bldP spid="3" grpId="0"/>
          <p:bldP spid="22" grpId="0"/>
          <p:bldP spid="23" grpId="0"/>
          <p:bldP spid="24" grpId="0" animBg="1"/>
          <p:bldP spid="25" grpId="0" animBg="1"/>
          <p:bldP spid="26" grpId="0" animBg="1"/>
          <p:bldP spid="27" grpId="0" animBg="1"/>
          <p:bldP spid="30" grpId="0" animBg="1"/>
          <p:bldP spid="34" grpId="0"/>
          <p:bldP spid="7" grpId="0"/>
          <p:bldP spid="35" grpId="0" animBg="1"/>
          <p:bldP spid="35" grpId="1" animBg="1"/>
          <p:bldP spid="35" grpId="2" animBg="1"/>
          <p:bldP spid="39" grpId="0" animBg="1"/>
          <p:bldP spid="39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ABBB84-C4A0-97B5-98C8-0B62162A0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696" y="70240"/>
            <a:ext cx="5677878" cy="3567275"/>
          </a:xfrm>
          <a:prstGeom prst="rect">
            <a:avLst/>
          </a:prstGeom>
        </p:spPr>
      </p:pic>
      <p:sp>
        <p:nvSpPr>
          <p:cNvPr id="140" name="1">
            <a:extLst>
              <a:ext uri="{FF2B5EF4-FFF2-40B4-BE49-F238E27FC236}">
                <a16:creationId xmlns:a16="http://schemas.microsoft.com/office/drawing/2014/main" id="{732551C8-4A8F-154A-8433-640769263B32}"/>
              </a:ext>
            </a:extLst>
          </p:cNvPr>
          <p:cNvSpPr/>
          <p:nvPr/>
        </p:nvSpPr>
        <p:spPr>
          <a:xfrm>
            <a:off x="4058593" y="322815"/>
            <a:ext cx="598989" cy="385341"/>
          </a:xfrm>
          <a:prstGeom prst="heart">
            <a:avLst/>
          </a:prstGeom>
          <a:solidFill>
            <a:srgbClr val="DBEEF4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1" name="2">
            <a:extLst>
              <a:ext uri="{FF2B5EF4-FFF2-40B4-BE49-F238E27FC236}">
                <a16:creationId xmlns:a16="http://schemas.microsoft.com/office/drawing/2014/main" id="{CD52E3CC-2B96-B84A-A52D-6DBF8065B1AB}"/>
              </a:ext>
            </a:extLst>
          </p:cNvPr>
          <p:cNvSpPr/>
          <p:nvPr/>
        </p:nvSpPr>
        <p:spPr>
          <a:xfrm>
            <a:off x="4058593" y="866903"/>
            <a:ext cx="598989" cy="385341"/>
          </a:xfrm>
          <a:prstGeom prst="heart">
            <a:avLst/>
          </a:prstGeom>
          <a:solidFill>
            <a:sysClr val="window" lastClr="FFFFFF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2" name="3">
            <a:extLst>
              <a:ext uri="{FF2B5EF4-FFF2-40B4-BE49-F238E27FC236}">
                <a16:creationId xmlns:a16="http://schemas.microsoft.com/office/drawing/2014/main" id="{1044E223-040F-894F-BBDB-209D6E5253A0}"/>
              </a:ext>
            </a:extLst>
          </p:cNvPr>
          <p:cNvSpPr/>
          <p:nvPr/>
        </p:nvSpPr>
        <p:spPr>
          <a:xfrm>
            <a:off x="4048005" y="1517155"/>
            <a:ext cx="598989" cy="385341"/>
          </a:xfrm>
          <a:prstGeom prst="heart">
            <a:avLst/>
          </a:prstGeom>
          <a:solidFill>
            <a:srgbClr val="C3D6EE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3" name="4">
            <a:extLst>
              <a:ext uri="{FF2B5EF4-FFF2-40B4-BE49-F238E27FC236}">
                <a16:creationId xmlns:a16="http://schemas.microsoft.com/office/drawing/2014/main" id="{7187F6D8-1DBD-8C42-B468-ABF7734C1413}"/>
              </a:ext>
            </a:extLst>
          </p:cNvPr>
          <p:cNvSpPr/>
          <p:nvPr/>
        </p:nvSpPr>
        <p:spPr>
          <a:xfrm>
            <a:off x="4043522" y="1937942"/>
            <a:ext cx="598989" cy="385341"/>
          </a:xfrm>
          <a:prstGeom prst="heart">
            <a:avLst/>
          </a:prstGeom>
          <a:solidFill>
            <a:srgbClr val="FDEADB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4" name="5">
            <a:extLst>
              <a:ext uri="{FF2B5EF4-FFF2-40B4-BE49-F238E27FC236}">
                <a16:creationId xmlns:a16="http://schemas.microsoft.com/office/drawing/2014/main" id="{6CA495E9-8BED-8442-8124-2BCF01BD2881}"/>
              </a:ext>
            </a:extLst>
          </p:cNvPr>
          <p:cNvSpPr/>
          <p:nvPr/>
        </p:nvSpPr>
        <p:spPr>
          <a:xfrm>
            <a:off x="4038393" y="2435881"/>
            <a:ext cx="598989" cy="385341"/>
          </a:xfrm>
          <a:prstGeom prst="heart">
            <a:avLst/>
          </a:prstGeom>
          <a:solidFill>
            <a:srgbClr val="92D050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5" name="6">
            <a:extLst>
              <a:ext uri="{FF2B5EF4-FFF2-40B4-BE49-F238E27FC236}">
                <a16:creationId xmlns:a16="http://schemas.microsoft.com/office/drawing/2014/main" id="{56586C3E-4123-284A-9DEC-30C3470C008E}"/>
              </a:ext>
            </a:extLst>
          </p:cNvPr>
          <p:cNvSpPr/>
          <p:nvPr/>
        </p:nvSpPr>
        <p:spPr>
          <a:xfrm>
            <a:off x="4042821" y="2935096"/>
            <a:ext cx="598989" cy="385341"/>
          </a:xfrm>
          <a:prstGeom prst="heart">
            <a:avLst/>
          </a:prstGeom>
          <a:solidFill>
            <a:srgbClr val="D9D9D9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46" name="Rounded Rectangle 145">
            <a:extLst>
              <a:ext uri="{FF2B5EF4-FFF2-40B4-BE49-F238E27FC236}">
                <a16:creationId xmlns:a16="http://schemas.microsoft.com/office/drawing/2014/main" id="{D442FECC-2F58-FE4B-ABC8-ED8508B46E88}"/>
              </a:ext>
            </a:extLst>
          </p:cNvPr>
          <p:cNvSpPr/>
          <p:nvPr/>
        </p:nvSpPr>
        <p:spPr>
          <a:xfrm>
            <a:off x="567787" y="4344974"/>
            <a:ext cx="8576213" cy="810428"/>
          </a:xfrm>
          <a:prstGeom prst="roundRect">
            <a:avLst>
              <a:gd name="adj" fmla="val 14111"/>
            </a:avLst>
          </a:prstGeom>
          <a:solidFill>
            <a:sysClr val="window" lastClr="FFFFFF"/>
          </a:solidFill>
          <a:ln w="3175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endParaRPr lang="en-VN" sz="24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2795E94C-AB06-B24B-993E-8BE03FA47FC1}"/>
              </a:ext>
            </a:extLst>
          </p:cNvPr>
          <p:cNvSpPr/>
          <p:nvPr/>
        </p:nvSpPr>
        <p:spPr>
          <a:xfrm>
            <a:off x="604325" y="4368763"/>
            <a:ext cx="8199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Tên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nam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Ngô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 ô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55FA1BFB-A017-1343-91B8-C2C3B0644837}"/>
              </a:ext>
            </a:extLst>
          </p:cNvPr>
          <p:cNvSpPr/>
          <p:nvPr/>
        </p:nvSpPr>
        <p:spPr>
          <a:xfrm>
            <a:off x="615531" y="4395274"/>
            <a:ext cx="80486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do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(9 ô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1E778E0-1C62-3E48-8E4A-A6A93C5933F9}"/>
              </a:ext>
            </a:extLst>
          </p:cNvPr>
          <p:cNvSpPr/>
          <p:nvPr/>
        </p:nvSpPr>
        <p:spPr>
          <a:xfrm>
            <a:off x="431740" y="4522133"/>
            <a:ext cx="7896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Lê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 ô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5DA5B797-4AF2-0E42-9A9F-03DC361A1744}"/>
              </a:ext>
            </a:extLst>
          </p:cNvPr>
          <p:cNvSpPr/>
          <p:nvPr/>
        </p:nvSpPr>
        <p:spPr>
          <a:xfrm>
            <a:off x="279872" y="4511217"/>
            <a:ext cx="7918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(6 ô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13FE5BBC-FB32-454F-8952-25D602B49CAE}"/>
              </a:ext>
            </a:extLst>
          </p:cNvPr>
          <p:cNvSpPr/>
          <p:nvPr/>
        </p:nvSpPr>
        <p:spPr>
          <a:xfrm>
            <a:off x="696880" y="4376362"/>
            <a:ext cx="8447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dời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(8 ô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F5EEBD74-66EB-7B4F-ADC6-3A19F9636DA0}"/>
              </a:ext>
            </a:extLst>
          </p:cNvPr>
          <p:cNvSpPr/>
          <p:nvPr/>
        </p:nvSpPr>
        <p:spPr>
          <a:xfrm>
            <a:off x="-213092" y="4546798"/>
            <a:ext cx="798891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1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1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  <a:r>
              <a:rPr lang="en-US" alt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Cồ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 ô </a:t>
            </a:r>
            <a:r>
              <a:rPr lang="en-US" altLang="en-US" sz="21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1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3" name="khoá">
            <a:extLst>
              <a:ext uri="{FF2B5EF4-FFF2-40B4-BE49-F238E27FC236}">
                <a16:creationId xmlns:a16="http://schemas.microsoft.com/office/drawing/2014/main" id="{152B9A56-F484-BC4D-B089-B4F3779B2A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7" r="24343"/>
          <a:stretch/>
        </p:blipFill>
        <p:spPr bwMode="auto">
          <a:xfrm>
            <a:off x="598462" y="3630728"/>
            <a:ext cx="598991" cy="61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5F8FF588-813C-7F43-B171-1C52C0DD2B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40" r="30859"/>
          <a:stretch/>
        </p:blipFill>
        <p:spPr>
          <a:xfrm>
            <a:off x="-37856" y="4268320"/>
            <a:ext cx="661429" cy="886771"/>
          </a:xfrm>
          <a:prstGeom prst="rect">
            <a:avLst/>
          </a:prstGeom>
        </p:spPr>
      </p:pic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983F68D-4C6C-4947-8029-307128095FE0}"/>
              </a:ext>
            </a:extLst>
          </p:cNvPr>
          <p:cNvGrpSpPr/>
          <p:nvPr/>
        </p:nvGrpSpPr>
        <p:grpSpPr>
          <a:xfrm>
            <a:off x="1964947" y="266014"/>
            <a:ext cx="3171787" cy="330808"/>
            <a:chOff x="3097521" y="-1279377"/>
            <a:chExt cx="4775508" cy="464626"/>
          </a:xfrm>
        </p:grpSpPr>
        <p:sp>
          <p:nvSpPr>
            <p:cNvPr id="157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47B30A7-34A4-0645-B29B-6EDECDE810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263" y="-1266314"/>
              <a:ext cx="1008179" cy="450377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O</a:t>
              </a:r>
            </a:p>
          </p:txBody>
        </p:sp>
        <p:sp>
          <p:nvSpPr>
            <p:cNvPr id="158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02BAD3A-A955-9648-982E-8AF392D6A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4850" y="-1265128"/>
              <a:ext cx="1008179" cy="450377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A</a:t>
              </a:r>
            </a:p>
          </p:txBody>
        </p:sp>
        <p:sp>
          <p:nvSpPr>
            <p:cNvPr id="159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702C256-1E88-CA48-BF54-C8E1EC70F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6586" y="-1279377"/>
              <a:ext cx="127522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60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48D182C-AED0-0047-A7CB-41647E16A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8781" y="-1273755"/>
              <a:ext cx="1008179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1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B90FBB8-8ACA-E54F-9101-5FCBC52F3F8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97521" y="-1273753"/>
              <a:ext cx="991116" cy="450375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43DC44DA-6849-3A4F-8886-21BE4D66F39E}"/>
              </a:ext>
            </a:extLst>
          </p:cNvPr>
          <p:cNvGrpSpPr/>
          <p:nvPr/>
        </p:nvGrpSpPr>
        <p:grpSpPr>
          <a:xfrm>
            <a:off x="800049" y="615880"/>
            <a:ext cx="5823228" cy="433517"/>
            <a:chOff x="3718427" y="5373606"/>
            <a:chExt cx="3854431" cy="489978"/>
          </a:xfrm>
        </p:grpSpPr>
        <p:sp>
          <p:nvSpPr>
            <p:cNvPr id="165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F21E257-CBB6-8744-8C60-2BC11B7ECA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774" y="540582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</a:t>
              </a:r>
            </a:p>
          </p:txBody>
        </p:sp>
        <p:sp>
          <p:nvSpPr>
            <p:cNvPr id="166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E483384-4371-704E-B9A8-15F3F06E1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5123" y="5393959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67" name="AutoShape 18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477DE74-196F-174B-BBD3-DB4783EE31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1012" y="5413208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168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66F4DF7-A5D6-DC49-A1DC-EEE443012D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8306" y="5396196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I</a:t>
              </a:r>
            </a:p>
          </p:txBody>
        </p:sp>
        <p:sp>
          <p:nvSpPr>
            <p:cNvPr id="169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D79992B-5D7B-7245-A9F7-1C085D454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5882" y="5406002"/>
              <a:ext cx="5839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70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CF8C136-B113-AD47-A333-4F747639F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541" y="5380569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71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7348EF4E-CCE5-4248-B455-D44349847B1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18427" y="5406002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26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9663490-6AFA-10A8-1CC8-024F7560D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2961" y="5399356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27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3F45D9B-A698-FDDE-643C-731521AE8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11173" y="5373606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12A72DD-74FE-7747-A140-86FC9A5C40D5}"/>
              </a:ext>
            </a:extLst>
          </p:cNvPr>
          <p:cNvGrpSpPr/>
          <p:nvPr/>
        </p:nvGrpSpPr>
        <p:grpSpPr>
          <a:xfrm>
            <a:off x="1851994" y="1223575"/>
            <a:ext cx="2645655" cy="416445"/>
            <a:chOff x="3655924" y="5420096"/>
            <a:chExt cx="1433037" cy="470681"/>
          </a:xfrm>
        </p:grpSpPr>
        <p:sp>
          <p:nvSpPr>
            <p:cNvPr id="173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6370C24-DD15-E441-964F-0B580E857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7276" y="5440401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G</a:t>
              </a:r>
            </a:p>
          </p:txBody>
        </p:sp>
        <p:sp>
          <p:nvSpPr>
            <p:cNvPr id="177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66F21B7E-82CD-194B-9726-3DC327E448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141" y="5439042"/>
              <a:ext cx="583978" cy="450377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78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C0682D2-5B7D-F34E-8A70-BF0DE154FF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5058" y="5431452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79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E55C58D5-5903-D34A-88AA-77FEA915D2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655924" y="5420096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FE6DC8D0-A64E-D246-BDFB-99E6FC7CFF87}"/>
              </a:ext>
            </a:extLst>
          </p:cNvPr>
          <p:cNvGrpSpPr/>
          <p:nvPr/>
        </p:nvGrpSpPr>
        <p:grpSpPr>
          <a:xfrm>
            <a:off x="1535547" y="1657854"/>
            <a:ext cx="3844350" cy="398480"/>
            <a:chOff x="3759732" y="5406003"/>
            <a:chExt cx="2658176" cy="450377"/>
          </a:xfrm>
        </p:grpSpPr>
        <p:sp>
          <p:nvSpPr>
            <p:cNvPr id="181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55EE05C-EED6-934B-9678-40273732E9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541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N</a:t>
              </a:r>
            </a:p>
          </p:txBody>
        </p:sp>
        <p:sp>
          <p:nvSpPr>
            <p:cNvPr id="182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F6952D24-50AD-F541-B950-4083905FB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4022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83" name="AutoShape 18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16C5D136-7BFD-534E-A61A-B095621EAD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223" y="540600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85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F9695D9-AEB1-8245-81AB-6EA8BD672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3414" y="5406003"/>
              <a:ext cx="5839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86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041C39A-8911-D14D-9B2D-6DB32C571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4245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87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436104D-AAEA-7940-A2D8-8BB26F13E0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59732" y="5406003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EA504EA9-841F-2348-B6D6-8768613FBC97}"/>
              </a:ext>
            </a:extLst>
          </p:cNvPr>
          <p:cNvGrpSpPr/>
          <p:nvPr/>
        </p:nvGrpSpPr>
        <p:grpSpPr>
          <a:xfrm>
            <a:off x="838421" y="2122446"/>
            <a:ext cx="5092622" cy="435646"/>
            <a:chOff x="3699960" y="5377157"/>
            <a:chExt cx="3605228" cy="492384"/>
          </a:xfrm>
        </p:grpSpPr>
        <p:sp>
          <p:nvSpPr>
            <p:cNvPr id="189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E3640BF-5FE7-3342-B9A8-D1CE4376BF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541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</a:t>
              </a:r>
            </a:p>
          </p:txBody>
        </p:sp>
        <p:sp>
          <p:nvSpPr>
            <p:cNvPr id="190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A11435A-88C4-1E4B-8338-88C095274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7913" y="5406003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91" name="AutoShape 187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9FC54AA-4454-1B4F-9EB8-9F5EC0571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56223" y="5406004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92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2ECEC8A-F162-004D-9014-4EE6A5032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81819" y="5416692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93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012FEA62-AE29-4A49-AAC4-527D9FB5F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876" y="5386215"/>
              <a:ext cx="5839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94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CCAC6FD-41E2-8E4C-8392-E7A74750E1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263" y="5398015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95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D1BB202-45D0-1E43-A964-14D54293E4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699960" y="5419165"/>
              <a:ext cx="453871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</a:p>
          </p:txBody>
        </p:sp>
        <p:sp>
          <p:nvSpPr>
            <p:cNvPr id="128" name="AutoShape 188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E3BFD2B-B7C3-AC59-A882-FFD6C9846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3503" y="5377157"/>
              <a:ext cx="461685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923EBA32-FD4A-8E42-B590-7E0FF9C0969C}"/>
              </a:ext>
            </a:extLst>
          </p:cNvPr>
          <p:cNvGrpSpPr/>
          <p:nvPr/>
        </p:nvGrpSpPr>
        <p:grpSpPr>
          <a:xfrm>
            <a:off x="2093195" y="2529137"/>
            <a:ext cx="3255553" cy="673607"/>
            <a:chOff x="3213372" y="-1292059"/>
            <a:chExt cx="4408099" cy="459791"/>
          </a:xfrm>
        </p:grpSpPr>
        <p:sp>
          <p:nvSpPr>
            <p:cNvPr id="197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3075B9B-8E62-0048-AB61-6A7C644E0D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9604" y="-1292059"/>
              <a:ext cx="10081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L</a:t>
              </a:r>
            </a:p>
          </p:txBody>
        </p:sp>
        <p:sp>
          <p:nvSpPr>
            <p:cNvPr id="198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B4C3C23-13D1-D642-8360-592B5C8FA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3293" y="-1284624"/>
              <a:ext cx="10081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202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6D7E63E-0865-B34C-BFB2-8293EED2E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469" y="-1292059"/>
              <a:ext cx="127522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203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957462C-1670-9F47-ACF8-EC2688EE9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595" y="-1282644"/>
              <a:ext cx="10081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04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C31BCDB8-3D3B-5044-864E-6AEDF5A4FDE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13372" y="-1292059"/>
              <a:ext cx="991116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0673920D-5199-5C4D-936C-D8A6AA5755E5}"/>
              </a:ext>
            </a:extLst>
          </p:cNvPr>
          <p:cNvGrpSpPr/>
          <p:nvPr/>
        </p:nvGrpSpPr>
        <p:grpSpPr>
          <a:xfrm>
            <a:off x="1392322" y="3773976"/>
            <a:ext cx="6260874" cy="431759"/>
            <a:chOff x="1202338" y="5110050"/>
            <a:chExt cx="10656099" cy="712488"/>
          </a:xfrm>
        </p:grpSpPr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0A94B81A-AC11-6540-9E64-C9085390344E}"/>
                </a:ext>
              </a:extLst>
            </p:cNvPr>
            <p:cNvSpPr/>
            <p:nvPr/>
          </p:nvSpPr>
          <p:spPr>
            <a:xfrm rot="5400000">
              <a:off x="4846383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C06CF57-ECF3-EB44-9B88-3DC0F48BC37D}"/>
                </a:ext>
              </a:extLst>
            </p:cNvPr>
            <p:cNvSpPr/>
            <p:nvPr/>
          </p:nvSpPr>
          <p:spPr>
            <a:xfrm rot="5400000">
              <a:off x="5720679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BCE961C-565E-A84A-9F83-181889EA5392}"/>
                </a:ext>
              </a:extLst>
            </p:cNvPr>
            <p:cNvSpPr/>
            <p:nvPr/>
          </p:nvSpPr>
          <p:spPr>
            <a:xfrm rot="5400000">
              <a:off x="3965200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9F0DA61D-85B8-F343-B794-253B6EF82250}"/>
                </a:ext>
              </a:extLst>
            </p:cNvPr>
            <p:cNvSpPr/>
            <p:nvPr/>
          </p:nvSpPr>
          <p:spPr>
            <a:xfrm rot="5400000">
              <a:off x="3084018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9973AA8B-BEA3-4E49-A7B6-E2BAE2B52CB9}"/>
                </a:ext>
              </a:extLst>
            </p:cNvPr>
            <p:cNvSpPr/>
            <p:nvPr/>
          </p:nvSpPr>
          <p:spPr>
            <a:xfrm rot="5400000">
              <a:off x="2185742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88B59F03-F99A-7B4E-80A3-66FE824E81BC}"/>
                </a:ext>
              </a:extLst>
            </p:cNvPr>
            <p:cNvSpPr/>
            <p:nvPr/>
          </p:nvSpPr>
          <p:spPr>
            <a:xfrm rot="5400000">
              <a:off x="1278419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B5BF05F6-EA2B-6236-DBD0-90C2095EDB82}"/>
                </a:ext>
              </a:extLst>
            </p:cNvPr>
            <p:cNvSpPr/>
            <p:nvPr/>
          </p:nvSpPr>
          <p:spPr>
            <a:xfrm rot="5400000">
              <a:off x="6622506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899A9A61-20CA-1125-A100-6E1E0CEAD47C}"/>
                </a:ext>
              </a:extLst>
            </p:cNvPr>
            <p:cNvSpPr/>
            <p:nvPr/>
          </p:nvSpPr>
          <p:spPr>
            <a:xfrm rot="5400000">
              <a:off x="7498790" y="5033973"/>
              <a:ext cx="712484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0EBA6AD0-46DF-C9E6-793C-31843B722CC6}"/>
                </a:ext>
              </a:extLst>
            </p:cNvPr>
            <p:cNvSpPr/>
            <p:nvPr/>
          </p:nvSpPr>
          <p:spPr>
            <a:xfrm rot="5400000">
              <a:off x="8404334" y="5033969"/>
              <a:ext cx="712483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D8397765-8C26-68BD-71FE-BC7EE9B1F141}"/>
                </a:ext>
              </a:extLst>
            </p:cNvPr>
            <p:cNvSpPr/>
            <p:nvPr/>
          </p:nvSpPr>
          <p:spPr>
            <a:xfrm rot="5400000">
              <a:off x="9263769" y="5033969"/>
              <a:ext cx="712483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81AEF43-FD6B-3670-6F3B-64D0E72DA8C4}"/>
                </a:ext>
              </a:extLst>
            </p:cNvPr>
            <p:cNvSpPr/>
            <p:nvPr/>
          </p:nvSpPr>
          <p:spPr>
            <a:xfrm rot="5400000">
              <a:off x="10161402" y="5033969"/>
              <a:ext cx="712482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2350513B-CB51-AC29-243B-E910EC28B99B}"/>
                </a:ext>
              </a:extLst>
            </p:cNvPr>
            <p:cNvSpPr/>
            <p:nvPr/>
          </p:nvSpPr>
          <p:spPr>
            <a:xfrm rot="5400000">
              <a:off x="11069873" y="5033969"/>
              <a:ext cx="712482" cy="86464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VN" sz="135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4" name="AutoShape 18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4E7CD66-8E41-9247-8ED6-9CA91C6A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039" y="3808783"/>
            <a:ext cx="364068" cy="33778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15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6EE7328-E893-8B44-A73B-568D3B3F6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153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216" name="AutoShape 19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1D72484-0296-0F40-9690-FDE0085A2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520" y="3808783"/>
            <a:ext cx="364068" cy="337782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7" name="AutoShape 19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0B6A6E1-7885-7B49-BAA6-1ECB889FB4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485752" y="3828427"/>
            <a:ext cx="364067" cy="31813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18" name="AutoShape 192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1A45987F-E4E0-2F4F-94C4-09C59AD2D0B7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985079" y="3828427"/>
            <a:ext cx="364067" cy="318138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19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02A9922-8B7D-CF4E-87A9-F5AC2E7C3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4867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27" name="Rounded Rectangle 226">
            <a:extLst>
              <a:ext uri="{FF2B5EF4-FFF2-40B4-BE49-F238E27FC236}">
                <a16:creationId xmlns:a16="http://schemas.microsoft.com/office/drawing/2014/main" id="{C8C3603B-EC6B-6841-B59E-1BD3757A008A}"/>
              </a:ext>
            </a:extLst>
          </p:cNvPr>
          <p:cNvSpPr/>
          <p:nvPr/>
        </p:nvSpPr>
        <p:spPr>
          <a:xfrm>
            <a:off x="7653196" y="71570"/>
            <a:ext cx="1303738" cy="42946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VN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</a:p>
        </p:txBody>
      </p:sp>
      <p:grpSp>
        <p:nvGrpSpPr>
          <p:cNvPr id="228" name="1q">
            <a:extLst>
              <a:ext uri="{FF2B5EF4-FFF2-40B4-BE49-F238E27FC236}">
                <a16:creationId xmlns:a16="http://schemas.microsoft.com/office/drawing/2014/main" id="{CF17247A-C56C-FC4B-ABF5-3DE5316C4987}"/>
              </a:ext>
            </a:extLst>
          </p:cNvPr>
          <p:cNvGrpSpPr/>
          <p:nvPr/>
        </p:nvGrpSpPr>
        <p:grpSpPr>
          <a:xfrm>
            <a:off x="7061002" y="822978"/>
            <a:ext cx="886160" cy="673085"/>
            <a:chOff x="12756106" y="1247073"/>
            <a:chExt cx="2060627" cy="2255716"/>
          </a:xfrm>
        </p:grpSpPr>
        <p:pic>
          <p:nvPicPr>
            <p:cNvPr id="229" name="Picture 228">
              <a:extLst>
                <a:ext uri="{FF2B5EF4-FFF2-40B4-BE49-F238E27FC236}">
                  <a16:creationId xmlns:a16="http://schemas.microsoft.com/office/drawing/2014/main" id="{8E61E9B4-C420-7B4A-A20F-C2F976BFB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01831" y="1759182"/>
              <a:ext cx="1969179" cy="1743607"/>
            </a:xfrm>
            <a:prstGeom prst="rect">
              <a:avLst/>
            </a:prstGeom>
          </p:spPr>
        </p:pic>
        <p:pic>
          <p:nvPicPr>
            <p:cNvPr id="230" name="Picture 229">
              <a:extLst>
                <a:ext uri="{FF2B5EF4-FFF2-40B4-BE49-F238E27FC236}">
                  <a16:creationId xmlns:a16="http://schemas.microsoft.com/office/drawing/2014/main" id="{0179A6BC-A7F0-E449-831E-DB847845C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6106" y="1247073"/>
              <a:ext cx="2060627" cy="1383912"/>
            </a:xfrm>
            <a:prstGeom prst="rect">
              <a:avLst/>
            </a:prstGeom>
          </p:spPr>
        </p:pic>
      </p:grpSp>
      <p:grpSp>
        <p:nvGrpSpPr>
          <p:cNvPr id="231" name="2q">
            <a:extLst>
              <a:ext uri="{FF2B5EF4-FFF2-40B4-BE49-F238E27FC236}">
                <a16:creationId xmlns:a16="http://schemas.microsoft.com/office/drawing/2014/main" id="{279B46C8-54A6-BD4B-AED5-9C41DC4705A8}"/>
              </a:ext>
            </a:extLst>
          </p:cNvPr>
          <p:cNvGrpSpPr/>
          <p:nvPr/>
        </p:nvGrpSpPr>
        <p:grpSpPr>
          <a:xfrm>
            <a:off x="8268816" y="746633"/>
            <a:ext cx="846834" cy="724193"/>
            <a:chOff x="9727102" y="4348732"/>
            <a:chExt cx="2060627" cy="2255716"/>
          </a:xfrm>
        </p:grpSpPr>
        <p:pic>
          <p:nvPicPr>
            <p:cNvPr id="232" name="Picture 231">
              <a:extLst>
                <a:ext uri="{FF2B5EF4-FFF2-40B4-BE49-F238E27FC236}">
                  <a16:creationId xmlns:a16="http://schemas.microsoft.com/office/drawing/2014/main" id="{F48EDFE8-79E0-5D4E-93EA-0DC5DEE4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33" name="Picture 232">
              <a:extLst>
                <a:ext uri="{FF2B5EF4-FFF2-40B4-BE49-F238E27FC236}">
                  <a16:creationId xmlns:a16="http://schemas.microsoft.com/office/drawing/2014/main" id="{17F9D187-C93B-5C46-977C-0CD89F4FB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34" name="3q">
            <a:extLst>
              <a:ext uri="{FF2B5EF4-FFF2-40B4-BE49-F238E27FC236}">
                <a16:creationId xmlns:a16="http://schemas.microsoft.com/office/drawing/2014/main" id="{273552C3-D418-DE43-AEB4-FE173CBDBEE4}"/>
              </a:ext>
            </a:extLst>
          </p:cNvPr>
          <p:cNvGrpSpPr/>
          <p:nvPr/>
        </p:nvGrpSpPr>
        <p:grpSpPr>
          <a:xfrm>
            <a:off x="6962628" y="1577031"/>
            <a:ext cx="928448" cy="762403"/>
            <a:chOff x="9727102" y="4348732"/>
            <a:chExt cx="2060627" cy="2255716"/>
          </a:xfrm>
        </p:grpSpPr>
        <p:pic>
          <p:nvPicPr>
            <p:cNvPr id="235" name="Picture 234">
              <a:extLst>
                <a:ext uri="{FF2B5EF4-FFF2-40B4-BE49-F238E27FC236}">
                  <a16:creationId xmlns:a16="http://schemas.microsoft.com/office/drawing/2014/main" id="{6A9DF5AB-5319-AB4A-BA55-3DC9C6686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36" name="Picture 235">
              <a:extLst>
                <a:ext uri="{FF2B5EF4-FFF2-40B4-BE49-F238E27FC236}">
                  <a16:creationId xmlns:a16="http://schemas.microsoft.com/office/drawing/2014/main" id="{8345137F-513D-A04D-B14B-6DF2A743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37" name="4q">
            <a:extLst>
              <a:ext uri="{FF2B5EF4-FFF2-40B4-BE49-F238E27FC236}">
                <a16:creationId xmlns:a16="http://schemas.microsoft.com/office/drawing/2014/main" id="{E3085367-3AD7-0040-9178-433FF834E0B3}"/>
              </a:ext>
            </a:extLst>
          </p:cNvPr>
          <p:cNvGrpSpPr/>
          <p:nvPr/>
        </p:nvGrpSpPr>
        <p:grpSpPr>
          <a:xfrm>
            <a:off x="8210699" y="1541903"/>
            <a:ext cx="886161" cy="797530"/>
            <a:chOff x="9727102" y="4348732"/>
            <a:chExt cx="2060627" cy="2255715"/>
          </a:xfrm>
        </p:grpSpPr>
        <p:pic>
          <p:nvPicPr>
            <p:cNvPr id="238" name="Picture 237">
              <a:extLst>
                <a:ext uri="{FF2B5EF4-FFF2-40B4-BE49-F238E27FC236}">
                  <a16:creationId xmlns:a16="http://schemas.microsoft.com/office/drawing/2014/main" id="{B2C49509-6585-0741-B1AE-5E4EA8BFC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6" y="4860840"/>
              <a:ext cx="1969178" cy="1743607"/>
            </a:xfrm>
            <a:prstGeom prst="rect">
              <a:avLst/>
            </a:prstGeom>
          </p:spPr>
        </p:pic>
        <p:pic>
          <p:nvPicPr>
            <p:cNvPr id="239" name="Picture 238">
              <a:extLst>
                <a:ext uri="{FF2B5EF4-FFF2-40B4-BE49-F238E27FC236}">
                  <a16:creationId xmlns:a16="http://schemas.microsoft.com/office/drawing/2014/main" id="{26445423-1C89-A945-9BD0-6A463858D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40" name="5q">
            <a:extLst>
              <a:ext uri="{FF2B5EF4-FFF2-40B4-BE49-F238E27FC236}">
                <a16:creationId xmlns:a16="http://schemas.microsoft.com/office/drawing/2014/main" id="{384787CE-4397-4945-BD63-728BF696EDCF}"/>
              </a:ext>
            </a:extLst>
          </p:cNvPr>
          <p:cNvGrpSpPr/>
          <p:nvPr/>
        </p:nvGrpSpPr>
        <p:grpSpPr>
          <a:xfrm>
            <a:off x="6928731" y="2439452"/>
            <a:ext cx="965459" cy="824846"/>
            <a:chOff x="9727102" y="4348732"/>
            <a:chExt cx="2060627" cy="2255716"/>
          </a:xfrm>
        </p:grpSpPr>
        <p:pic>
          <p:nvPicPr>
            <p:cNvPr id="241" name="Picture 240">
              <a:extLst>
                <a:ext uri="{FF2B5EF4-FFF2-40B4-BE49-F238E27FC236}">
                  <a16:creationId xmlns:a16="http://schemas.microsoft.com/office/drawing/2014/main" id="{4E6A9968-FF13-644A-9355-3222AF45B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42" name="Picture 241">
              <a:extLst>
                <a:ext uri="{FF2B5EF4-FFF2-40B4-BE49-F238E27FC236}">
                  <a16:creationId xmlns:a16="http://schemas.microsoft.com/office/drawing/2014/main" id="{808B4BD6-C153-4849-91CC-04569DC72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43" name="6q">
            <a:extLst>
              <a:ext uri="{FF2B5EF4-FFF2-40B4-BE49-F238E27FC236}">
                <a16:creationId xmlns:a16="http://schemas.microsoft.com/office/drawing/2014/main" id="{D728FFE9-001B-FA4E-AF93-C20D0DF1BE9E}"/>
              </a:ext>
            </a:extLst>
          </p:cNvPr>
          <p:cNvGrpSpPr/>
          <p:nvPr/>
        </p:nvGrpSpPr>
        <p:grpSpPr>
          <a:xfrm>
            <a:off x="8157071" y="2435737"/>
            <a:ext cx="922613" cy="842242"/>
            <a:chOff x="9727102" y="4348732"/>
            <a:chExt cx="2060627" cy="2255716"/>
          </a:xfrm>
        </p:grpSpPr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019F6BD3-8E35-604A-AF04-94704CBC7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2827" y="4860841"/>
              <a:ext cx="1969179" cy="1743607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B91BCE32-05CC-9F45-B7D4-D8AAC95DD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7102" y="4348732"/>
              <a:ext cx="2060627" cy="1383912"/>
            </a:xfrm>
            <a:prstGeom prst="rect">
              <a:avLst/>
            </a:prstGeom>
          </p:spPr>
        </p:pic>
      </p:grp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D09217DC-C920-AC4F-9F6E-BF680AD0764C}"/>
              </a:ext>
            </a:extLst>
          </p:cNvPr>
          <p:cNvGrpSpPr/>
          <p:nvPr/>
        </p:nvGrpSpPr>
        <p:grpSpPr>
          <a:xfrm>
            <a:off x="1901788" y="378525"/>
            <a:ext cx="3751381" cy="2941934"/>
            <a:chOff x="4078052" y="1633503"/>
            <a:chExt cx="3590993" cy="3590993"/>
          </a:xfrm>
        </p:grpSpPr>
        <p:pic>
          <p:nvPicPr>
            <p:cNvPr id="247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3035D2F6-BB28-D240-AE78-3A60E71742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A622E825-4A95-CC48-96ED-7D17454C7A91}"/>
                </a:ext>
              </a:extLst>
            </p:cNvPr>
            <p:cNvSpPr/>
            <p:nvPr/>
          </p:nvSpPr>
          <p:spPr>
            <a:xfrm>
              <a:off x="4938892" y="2044378"/>
              <a:ext cx="1774766" cy="5635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CÂY BÚT </a:t>
              </a:r>
              <a:endParaRPr lang="en-VN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4670CB72-ECB5-D640-A00A-337FED826B4F}"/>
              </a:ext>
            </a:extLst>
          </p:cNvPr>
          <p:cNvGrpSpPr/>
          <p:nvPr/>
        </p:nvGrpSpPr>
        <p:grpSpPr>
          <a:xfrm>
            <a:off x="1811909" y="311584"/>
            <a:ext cx="4013692" cy="2947775"/>
            <a:chOff x="4078052" y="1633503"/>
            <a:chExt cx="3590993" cy="3590993"/>
          </a:xfrm>
        </p:grpSpPr>
        <p:pic>
          <p:nvPicPr>
            <p:cNvPr id="250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38BF9B6E-B83A-2F45-820A-C0292E96C4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89622FF4-4854-CB46-887C-C9E9EDB65759}"/>
                </a:ext>
              </a:extLst>
            </p:cNvPr>
            <p:cNvSpPr/>
            <p:nvPr/>
          </p:nvSpPr>
          <p:spPr>
            <a:xfrm>
              <a:off x="4473938" y="2126141"/>
              <a:ext cx="2414592" cy="562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2 CÂY KẸO MÚT </a:t>
              </a:r>
              <a:endParaRPr lang="en-VN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0B6E5373-BE21-0447-87AB-4D8BF7E3C891}"/>
              </a:ext>
            </a:extLst>
          </p:cNvPr>
          <p:cNvGrpSpPr/>
          <p:nvPr/>
        </p:nvGrpSpPr>
        <p:grpSpPr>
          <a:xfrm>
            <a:off x="1756977" y="394828"/>
            <a:ext cx="4022524" cy="2916437"/>
            <a:chOff x="4078052" y="1633503"/>
            <a:chExt cx="3590993" cy="3590993"/>
          </a:xfrm>
        </p:grpSpPr>
        <p:pic>
          <p:nvPicPr>
            <p:cNvPr id="253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1F5B3AD0-9AFC-BE44-B14F-91C2953285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B627571E-BAB3-C243-80A1-ABBFB3945CAE}"/>
                </a:ext>
              </a:extLst>
            </p:cNvPr>
            <p:cNvSpPr/>
            <p:nvPr/>
          </p:nvSpPr>
          <p:spPr>
            <a:xfrm>
              <a:off x="4886810" y="2082942"/>
              <a:ext cx="1909287" cy="56844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QUYỂN VỞ </a:t>
              </a:r>
              <a:endParaRPr lang="en-VN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C64F7E69-70C5-9E4A-8FE3-80C02FBFCCBA}"/>
              </a:ext>
            </a:extLst>
          </p:cNvPr>
          <p:cNvGrpSpPr/>
          <p:nvPr/>
        </p:nvGrpSpPr>
        <p:grpSpPr>
          <a:xfrm>
            <a:off x="1685113" y="417257"/>
            <a:ext cx="3961631" cy="2916437"/>
            <a:chOff x="4078052" y="1633503"/>
            <a:chExt cx="3599529" cy="3590993"/>
          </a:xfrm>
        </p:grpSpPr>
        <p:pic>
          <p:nvPicPr>
            <p:cNvPr id="256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D739560F-2633-274C-92EE-5A1AD5334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B036B875-FC38-3347-AC04-A4A8651399FD}"/>
                </a:ext>
              </a:extLst>
            </p:cNvPr>
            <p:cNvSpPr/>
            <p:nvPr/>
          </p:nvSpPr>
          <p:spPr>
            <a:xfrm>
              <a:off x="4802292" y="2179347"/>
              <a:ext cx="2875289" cy="56844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TÚI ĐỰNG BÚT </a:t>
              </a:r>
              <a:endParaRPr lang="en-VN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68422FC5-4292-DC4D-8925-07D7EE660001}"/>
              </a:ext>
            </a:extLst>
          </p:cNvPr>
          <p:cNvGrpSpPr/>
          <p:nvPr/>
        </p:nvGrpSpPr>
        <p:grpSpPr>
          <a:xfrm>
            <a:off x="1703721" y="390786"/>
            <a:ext cx="3952237" cy="2916437"/>
            <a:chOff x="4078052" y="1633503"/>
            <a:chExt cx="3590993" cy="3590993"/>
          </a:xfrm>
        </p:grpSpPr>
        <p:pic>
          <p:nvPicPr>
            <p:cNvPr id="259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E9E88DC1-1009-834D-BF51-F53DAF143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A1067BE2-4376-CB46-9F80-092AAA27E237}"/>
                </a:ext>
              </a:extLst>
            </p:cNvPr>
            <p:cNvSpPr/>
            <p:nvPr/>
          </p:nvSpPr>
          <p:spPr>
            <a:xfrm>
              <a:off x="4186015" y="1875180"/>
              <a:ext cx="3279706" cy="102320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BỘ ĐỒ DÙNG HỌC TẬP </a:t>
              </a:r>
              <a:endParaRPr lang="en-VN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5A3D25EB-1A21-2A4B-9547-8C6E745817B6}"/>
              </a:ext>
            </a:extLst>
          </p:cNvPr>
          <p:cNvGrpSpPr/>
          <p:nvPr/>
        </p:nvGrpSpPr>
        <p:grpSpPr>
          <a:xfrm>
            <a:off x="1771268" y="312366"/>
            <a:ext cx="3952237" cy="2916437"/>
            <a:chOff x="4078052" y="1633503"/>
            <a:chExt cx="3590993" cy="3590993"/>
          </a:xfrm>
        </p:grpSpPr>
        <p:pic>
          <p:nvPicPr>
            <p:cNvPr id="262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941C486A-7BC5-634A-83F0-E75FCA831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4FB84EDF-45B2-C640-B657-73226B25CDA2}"/>
                </a:ext>
              </a:extLst>
            </p:cNvPr>
            <p:cNvSpPr/>
            <p:nvPr/>
          </p:nvSpPr>
          <p:spPr>
            <a:xfrm>
              <a:off x="4786558" y="2122258"/>
              <a:ext cx="2241821" cy="56844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GÓI BIM BIM</a:t>
              </a:r>
              <a:r>
                <a:rPr lang="en-VN" sz="2400" b="1" kern="1200" dirty="0">
                  <a:solidFill>
                    <a:srgbClr val="0070C0"/>
                  </a:solidFill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129" name="7A">
            <a:extLst>
              <a:ext uri="{FF2B5EF4-FFF2-40B4-BE49-F238E27FC236}">
                <a16:creationId xmlns:a16="http://schemas.microsoft.com/office/drawing/2014/main" id="{9272E292-400B-03CF-ADDF-520C256CABA5}"/>
              </a:ext>
            </a:extLst>
          </p:cNvPr>
          <p:cNvSpPr/>
          <p:nvPr/>
        </p:nvSpPr>
        <p:spPr>
          <a:xfrm>
            <a:off x="536483" y="4322545"/>
            <a:ext cx="79889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base">
              <a:spcBef>
                <a:spcPct val="50000"/>
              </a:spcBef>
              <a:spcAft>
                <a:spcPct val="0"/>
              </a:spcAft>
              <a:buClrTx/>
              <a:defRPr/>
            </a:pPr>
            <a:r>
              <a:rPr lang="en-US" altLang="en-US" sz="2400" b="1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24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</a:t>
            </a:r>
            <a:r>
              <a:rPr lang="en-US" alt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400" kern="1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(6 ô </a:t>
            </a:r>
            <a:r>
              <a:rPr lang="en-US" altLang="en-US" sz="2400" kern="1200" dirty="0" err="1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400" kern="1200" dirty="0">
                <a:solidFill>
                  <a:srgbClr val="0033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lang="en-US" altLang="en-US" sz="24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0B84440-D44B-1778-263A-FBCE2FF744C8}"/>
              </a:ext>
            </a:extLst>
          </p:cNvPr>
          <p:cNvGrpSpPr/>
          <p:nvPr/>
        </p:nvGrpSpPr>
        <p:grpSpPr>
          <a:xfrm>
            <a:off x="1511697" y="3015243"/>
            <a:ext cx="3801062" cy="678517"/>
            <a:chOff x="3213372" y="-1279560"/>
            <a:chExt cx="5323101" cy="463143"/>
          </a:xfrm>
        </p:grpSpPr>
        <p:sp>
          <p:nvSpPr>
            <p:cNvPr id="131" name="AutoShape 185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9F285DFF-F21C-72CB-9F9E-E921669E3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9243" y="-1279117"/>
              <a:ext cx="1008180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K</a:t>
              </a:r>
            </a:p>
          </p:txBody>
        </p:sp>
        <p:sp>
          <p:nvSpPr>
            <p:cNvPr id="132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B3D5C668-B74E-BA1C-B1BB-9FD1CA0BA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1275" y="-1273761"/>
              <a:ext cx="10081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E</a:t>
              </a:r>
            </a:p>
          </p:txBody>
        </p:sp>
        <p:sp>
          <p:nvSpPr>
            <p:cNvPr id="133" name="AutoShape 190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84FCA4C3-C342-039D-D4CF-3E51AD912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4469" y="-1279560"/>
              <a:ext cx="127522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34" name="AutoShape 191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517D623A-6C7E-C51E-40DB-AC53E65D3F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2595" y="-1279560"/>
              <a:ext cx="10081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35" name="AutoShape 192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427A875A-3A13-4221-6145-6A81ADF0D8D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13372" y="-1279560"/>
              <a:ext cx="991116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136" name="AutoShape 186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228112AD-AC63-EFB7-BF7F-50AC6E323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8295" y="-1266793"/>
              <a:ext cx="1008178" cy="450376"/>
            </a:xfrm>
            <a:prstGeom prst="actionButtonBlank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  <a:buClrTx/>
                <a:buNone/>
                <a:defRPr/>
              </a:pPr>
              <a:r>
                <a:rPr lang="en-US" altLang="en-US" sz="2800" b="1" kern="1200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</a:p>
          </p:txBody>
        </p:sp>
      </p:grpSp>
      <p:sp>
        <p:nvSpPr>
          <p:cNvPr id="137" name="7">
            <a:extLst>
              <a:ext uri="{FF2B5EF4-FFF2-40B4-BE49-F238E27FC236}">
                <a16:creationId xmlns:a16="http://schemas.microsoft.com/office/drawing/2014/main" id="{4799A4C5-B243-BF11-7A69-591DCC6B8AEE}"/>
              </a:ext>
            </a:extLst>
          </p:cNvPr>
          <p:cNvSpPr/>
          <p:nvPr/>
        </p:nvSpPr>
        <p:spPr>
          <a:xfrm>
            <a:off x="30966" y="3274047"/>
            <a:ext cx="598989" cy="385341"/>
          </a:xfrm>
          <a:prstGeom prst="heart">
            <a:avLst/>
          </a:prstGeom>
          <a:solidFill>
            <a:srgbClr val="D9D9D9"/>
          </a:solidFill>
          <a:ln w="31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lang="en-VN" sz="18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2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8BC20B9-5662-5573-9A57-2081D65D5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320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73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16B4082-6FBD-B77E-BCFD-5C3435A1D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6935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74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B5E27CB-B738-AE18-87C6-D6238742E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7648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75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679D41-6967-0922-EED7-AA7314D67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4507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278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9216E3B-8CC9-BC7A-01FF-D1F019F35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2746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279" name="AutoShape 19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1D0E915-1892-950A-2F7F-04A9A6705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085" y="3808783"/>
            <a:ext cx="364067" cy="337782"/>
          </a:xfrm>
          <a:prstGeom prst="actionButtonBlank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en-US" altLang="en-US" sz="24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2F09DA98-F1B7-D782-AB68-00D143AC0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3515" y="253113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DDCFF8F3-AEF4-4648-B288-7C8D5D4D7610}"/>
              </a:ext>
            </a:extLst>
          </p:cNvPr>
          <p:cNvGrpSpPr/>
          <p:nvPr/>
        </p:nvGrpSpPr>
        <p:grpSpPr>
          <a:xfrm>
            <a:off x="1358534" y="3705008"/>
            <a:ext cx="6242618" cy="534364"/>
            <a:chOff x="1202338" y="4930704"/>
            <a:chExt cx="11316686" cy="71248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1D24A29-9414-DF4F-A21E-7DD740C934A3}"/>
                </a:ext>
              </a:extLst>
            </p:cNvPr>
            <p:cNvSpPr/>
            <p:nvPr/>
          </p:nvSpPr>
          <p:spPr>
            <a:xfrm rot="5400000">
              <a:off x="5180731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5F7992D8-3E91-A34D-8B60-989E68475F88}"/>
                </a:ext>
              </a:extLst>
            </p:cNvPr>
            <p:cNvSpPr/>
            <p:nvPr/>
          </p:nvSpPr>
          <p:spPr>
            <a:xfrm rot="5400000">
              <a:off x="6156310" y="4854624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Ờ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46639892-3F3C-5B4F-84D2-3408CFD7AD53}"/>
                </a:ext>
              </a:extLst>
            </p:cNvPr>
            <p:cNvSpPr/>
            <p:nvPr/>
          </p:nvSpPr>
          <p:spPr>
            <a:xfrm rot="5400000">
              <a:off x="4205153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VN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A4A12A6C-4E0D-B44B-B700-F28F24C333F6}"/>
                </a:ext>
              </a:extLst>
            </p:cNvPr>
            <p:cNvSpPr/>
            <p:nvPr/>
          </p:nvSpPr>
          <p:spPr>
            <a:xfrm rot="5400000">
              <a:off x="3229575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1654B7CA-8A69-314D-9477-02E98D68B308}"/>
                </a:ext>
              </a:extLst>
            </p:cNvPr>
            <p:cNvSpPr/>
            <p:nvPr/>
          </p:nvSpPr>
          <p:spPr>
            <a:xfrm rot="5400000">
              <a:off x="2253997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Ý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08EC14ED-6D34-BC4B-A926-497DFA96DF06}"/>
                </a:ext>
              </a:extLst>
            </p:cNvPr>
            <p:cNvSpPr/>
            <p:nvPr/>
          </p:nvSpPr>
          <p:spPr>
            <a:xfrm rot="5400000">
              <a:off x="1278419" y="4854623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72FA278A-9528-E5CD-9599-D9095137E9C4}"/>
                </a:ext>
              </a:extLst>
            </p:cNvPr>
            <p:cNvSpPr/>
            <p:nvPr/>
          </p:nvSpPr>
          <p:spPr>
            <a:xfrm rot="5400000">
              <a:off x="7085335" y="4854624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F5C40DEB-2610-D337-4F97-A9086770B4A6}"/>
                </a:ext>
              </a:extLst>
            </p:cNvPr>
            <p:cNvSpPr/>
            <p:nvPr/>
          </p:nvSpPr>
          <p:spPr>
            <a:xfrm rot="5400000">
              <a:off x="8014360" y="4854624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7EE82D9-1032-F980-5870-606EB05A0DC6}"/>
                </a:ext>
              </a:extLst>
            </p:cNvPr>
            <p:cNvSpPr/>
            <p:nvPr/>
          </p:nvSpPr>
          <p:spPr>
            <a:xfrm rot="5400000">
              <a:off x="8943385" y="4854624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5B94DB88-5B46-839E-4242-499630F7E4AB}"/>
                </a:ext>
              </a:extLst>
            </p:cNvPr>
            <p:cNvSpPr/>
            <p:nvPr/>
          </p:nvSpPr>
          <p:spPr>
            <a:xfrm rot="5400000">
              <a:off x="9872410" y="4854624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891788-ADAA-A695-9431-6A7C94A0FF04}"/>
                </a:ext>
              </a:extLst>
            </p:cNvPr>
            <p:cNvSpPr/>
            <p:nvPr/>
          </p:nvSpPr>
          <p:spPr>
            <a:xfrm rot="5400000">
              <a:off x="10801435" y="4854624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Ệ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951E369A-053E-C8DC-E816-8CAF2693564E}"/>
                </a:ext>
              </a:extLst>
            </p:cNvPr>
            <p:cNvSpPr/>
            <p:nvPr/>
          </p:nvSpPr>
          <p:spPr>
            <a:xfrm rot="5400000">
              <a:off x="11730460" y="4854624"/>
              <a:ext cx="712484" cy="864645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vert="vert270" rtlCol="0" anchor="ctr"/>
            <a:lstStyle/>
            <a:p>
              <a:pPr algn="ctr" defTabSz="685800">
                <a:buClrTx/>
                <a:defRPr/>
              </a:pPr>
              <a:r>
                <a:rPr lang="en-US" sz="21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</a:t>
              </a:r>
              <a:endParaRPr lang="en-VN" sz="21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2AA8498-49CB-7A9D-14EC-4D405C5EA8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39646" y="3422584"/>
            <a:ext cx="920576" cy="835224"/>
          </a:xfrm>
          <a:prstGeom prst="rect">
            <a:avLst/>
          </a:prstGeom>
        </p:spPr>
      </p:pic>
      <p:grpSp>
        <p:nvGrpSpPr>
          <p:cNvPr id="296" name="Group 295">
            <a:extLst>
              <a:ext uri="{FF2B5EF4-FFF2-40B4-BE49-F238E27FC236}">
                <a16:creationId xmlns:a16="http://schemas.microsoft.com/office/drawing/2014/main" id="{7B4DE572-684D-2650-89F0-51A91F505853}"/>
              </a:ext>
            </a:extLst>
          </p:cNvPr>
          <p:cNvGrpSpPr/>
          <p:nvPr/>
        </p:nvGrpSpPr>
        <p:grpSpPr>
          <a:xfrm>
            <a:off x="1802454" y="341618"/>
            <a:ext cx="3952237" cy="2916437"/>
            <a:chOff x="4078052" y="1633503"/>
            <a:chExt cx="3590993" cy="3590993"/>
          </a:xfrm>
        </p:grpSpPr>
        <p:pic>
          <p:nvPicPr>
            <p:cNvPr id="297" name="Picture 2" descr="Vector nền với các hộp quà tặng và bánh kẹo | Thư viện stock vector đẹp  miễn phí">
              <a:extLst>
                <a:ext uri="{FF2B5EF4-FFF2-40B4-BE49-F238E27FC236}">
                  <a16:creationId xmlns:a16="http://schemas.microsoft.com/office/drawing/2014/main" id="{49134F60-04CE-3886-CE80-C0BBD05844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052" y="1633503"/>
              <a:ext cx="3590993" cy="3590993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B6A5A5AB-FAEC-CE0C-1C20-3C51243E7870}"/>
                </a:ext>
              </a:extLst>
            </p:cNvPr>
            <p:cNvSpPr/>
            <p:nvPr/>
          </p:nvSpPr>
          <p:spPr>
            <a:xfrm>
              <a:off x="4483201" y="2122258"/>
              <a:ext cx="2955352" cy="102320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400" b="1" kern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1 TRÀNG VỖ TAY CỦA CẢ LỚP</a:t>
              </a:r>
              <a:endParaRPr lang="en-VN" sz="2400" b="1" kern="1200" dirty="0">
                <a:solidFill>
                  <a:srgbClr val="0070C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800" decel="100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800" decel="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800" decel="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800" decel="100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1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800" decel="100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800" decel="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800" decel="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800" decel="100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800" decel="100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800" decel="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800" decel="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800" decel="100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2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800" decel="100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8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8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800" decel="100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800" decel="100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9" dur="800" decel="10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800" decel="10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800" decel="100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0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312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3" fill="hold">
                      <p:stCondLst>
                        <p:cond delay="0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800" decel="100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800" decel="10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800" decel="10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800" decel="100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00"/>
                            </p:stCondLst>
                            <p:childTnLst>
                              <p:par>
                                <p:cTn id="3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8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800" decel="100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8" dur="800" decel="100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800" decel="100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800" decel="100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t1s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9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/>
      <p:bldP spid="147" grpId="1"/>
      <p:bldP spid="148" grpId="0"/>
      <p:bldP spid="148" grpId="1"/>
      <p:bldP spid="149" grpId="0"/>
      <p:bldP spid="149" grpId="1"/>
      <p:bldP spid="150" grpId="0"/>
      <p:bldP spid="150" grpId="1"/>
      <p:bldP spid="151" grpId="0"/>
      <p:bldP spid="151" grpId="1"/>
      <p:bldP spid="152" grpId="0"/>
      <p:bldP spid="152" grpId="1"/>
      <p:bldP spid="214" grpId="0"/>
      <p:bldP spid="215" grpId="0"/>
      <p:bldP spid="216" grpId="0"/>
      <p:bldP spid="217" grpId="0"/>
      <p:bldP spid="218" grpId="0"/>
      <p:bldP spid="219" grpId="0"/>
      <p:bldP spid="227" grpId="0" animBg="1"/>
      <p:bldP spid="129" grpId="0"/>
      <p:bldP spid="129" grpId="1"/>
      <p:bldP spid="137" grpId="0" animBg="1"/>
      <p:bldP spid="272" grpId="0"/>
      <p:bldP spid="273" grpId="0"/>
      <p:bldP spid="274" grpId="0"/>
      <p:bldP spid="275" grpId="0"/>
      <p:bldP spid="278" grpId="0"/>
      <p:bldP spid="27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D8AA72-A9D1-AE7F-7955-8CCC3E0AA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553BF7E-2068-4578-5021-B03E26F79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215" y="411040"/>
            <a:ext cx="498231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EF3ADC6-DD2F-C232-9CB7-EBA2E2C7F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177" y="2233978"/>
            <a:ext cx="498231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2304AB48-017F-362F-9231-1A2D49CC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088" y="2773239"/>
            <a:ext cx="498231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B1CEA9-E7A9-B50E-B0F8-1633C9086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ánh thành ung châu">
            <a:hlinkClick r:id="" action="ppaction://media"/>
            <a:extLst>
              <a:ext uri="{FF2B5EF4-FFF2-40B4-BE49-F238E27FC236}">
                <a16:creationId xmlns:a16="http://schemas.microsoft.com/office/drawing/2014/main" id="{768E8F3D-0617-1243-A7E1-0E3978EF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Lý Thường Kiệt - Phá Tống bình Chiêm">
            <a:extLst>
              <a:ext uri="{FF2B5EF4-FFF2-40B4-BE49-F238E27FC236}">
                <a16:creationId xmlns:a16="http://schemas.microsoft.com/office/drawing/2014/main" id="{E8021FAB-ADF3-7942-AEB5-8AC4D0D9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Nhận ngay 300 Vipcode Công Thành Xưng Đế: Game Tam Quốc Tower Defense tại  cổng SohaPlay tháng 12 - Game online - Việt Giải Trí">
            <a:extLst>
              <a:ext uri="{FF2B5EF4-FFF2-40B4-BE49-F238E27FC236}">
                <a16:creationId xmlns:a16="http://schemas.microsoft.com/office/drawing/2014/main" id="{357C3892-54FA-E243-9E71-9D9205C61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Tiên Phát Chế Nhân - Lý Thường Kiệt">
            <a:extLst>
              <a:ext uri="{FF2B5EF4-FFF2-40B4-BE49-F238E27FC236}">
                <a16:creationId xmlns:a16="http://schemas.microsoft.com/office/drawing/2014/main" id="{6AFD223C-F446-404C-9761-EFE6F2C34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720"/>
            <a:ext cx="9144000" cy="468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ông Thành Chiến - Tam Trụ - Võ Lâm Tuyệt Phẩm">
            <a:extLst>
              <a:ext uri="{FF2B5EF4-FFF2-40B4-BE49-F238E27FC236}">
                <a16:creationId xmlns:a16="http://schemas.microsoft.com/office/drawing/2014/main" id="{0FEEDD62-689E-534E-9CB2-26B85F4AC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500"/>
            <a:ext cx="9144000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A796F3-A30F-BD4B-8223-93D9BF4AD629}"/>
              </a:ext>
            </a:extLst>
          </p:cNvPr>
          <p:cNvSpPr txBox="1"/>
          <p:nvPr/>
        </p:nvSpPr>
        <p:spPr>
          <a:xfrm>
            <a:off x="0" y="-6350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uộc công phá thành của Lý Thường Kiệt </a:t>
            </a:r>
          </a:p>
        </p:txBody>
      </p:sp>
    </p:spTree>
    <p:extLst>
      <p:ext uri="{BB962C8B-B14F-4D97-AF65-F5344CB8AC3E}">
        <p14:creationId xmlns:p14="http://schemas.microsoft.com/office/powerpoint/2010/main" val="104475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2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2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2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12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3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2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2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22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2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2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22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2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D7310-1212-644C-932A-10F318EC0BC3}"/>
              </a:ext>
            </a:extLst>
          </p:cNvPr>
          <p:cNvGrpSpPr/>
          <p:nvPr/>
        </p:nvGrpSpPr>
        <p:grpSpPr>
          <a:xfrm>
            <a:off x="1727813" y="41809"/>
            <a:ext cx="6480309" cy="1094945"/>
            <a:chOff x="2424222" y="334752"/>
            <a:chExt cx="7895403" cy="12311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12306-B569-924A-B7D8-0F8B7CD6E071}"/>
                </a:ext>
              </a:extLst>
            </p:cNvPr>
            <p:cNvGrpSpPr/>
            <p:nvPr/>
          </p:nvGrpSpPr>
          <p:grpSpPr>
            <a:xfrm>
              <a:off x="2424222" y="334752"/>
              <a:ext cx="7895403" cy="1231107"/>
              <a:chOff x="2594342" y="320210"/>
              <a:chExt cx="7895403" cy="1231107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C7B9C70-3420-234E-AE56-7E5946EB1514}"/>
                  </a:ext>
                </a:extLst>
              </p:cNvPr>
              <p:cNvSpPr/>
              <p:nvPr/>
            </p:nvSpPr>
            <p:spPr>
              <a:xfrm>
                <a:off x="2594342" y="320210"/>
                <a:ext cx="7895403" cy="1231107"/>
              </a:xfrm>
              <a:prstGeom prst="roundRect">
                <a:avLst/>
              </a:prstGeom>
              <a:noFill/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VN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890D57-8E14-3141-85E5-3A79B2F3C654}"/>
                  </a:ext>
                </a:extLst>
              </p:cNvPr>
              <p:cNvSpPr/>
              <p:nvPr/>
            </p:nvSpPr>
            <p:spPr>
              <a:xfrm>
                <a:off x="3947720" y="416688"/>
                <a:ext cx="6542025" cy="1038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vi-VN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/>
                  </a:rPr>
                  <a:t>Ta đã đạt kết quả gì khi đánh thành Ung Châu và Liêm Châu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2424222" y="500439"/>
              <a:ext cx="1662825" cy="7699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What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9F99B9-53A7-6C40-8464-D30CEA98306C}"/>
              </a:ext>
            </a:extLst>
          </p:cNvPr>
          <p:cNvSpPr/>
          <p:nvPr/>
        </p:nvSpPr>
        <p:spPr>
          <a:xfrm>
            <a:off x="278607" y="1197117"/>
            <a:ext cx="3138361" cy="3496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A4A9D-CCEF-944F-A433-8B0F2CDA387D}"/>
              </a:ext>
            </a:extLst>
          </p:cNvPr>
          <p:cNvSpPr/>
          <p:nvPr/>
        </p:nvSpPr>
        <p:spPr>
          <a:xfrm>
            <a:off x="331929" y="1172224"/>
            <a:ext cx="3017486" cy="3521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1672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Kết quả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  <a:p>
            <a:pPr marL="0" marR="0" lvl="0" indent="41672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Sau 42 ngày chiến đấu quân Lý đã hạ được thành Ung Châu -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căn cứ mạnh nhất của quân Tống.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9" name="AutoShape 2" descr="宋仁宗- 維基百科，自由的百科全書">
            <a:extLst>
              <a:ext uri="{FF2B5EF4-FFF2-40B4-BE49-F238E27FC236}">
                <a16:creationId xmlns:a16="http://schemas.microsoft.com/office/drawing/2014/main" id="{3607F72A-D015-2822-2A02-7096819B3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26" name="Picture 2" descr="Lý Thường Kiệt hạ thành Ung châu, xác quân Tống chất cao như núi">
            <a:extLst>
              <a:ext uri="{FF2B5EF4-FFF2-40B4-BE49-F238E27FC236}">
                <a16:creationId xmlns:a16="http://schemas.microsoft.com/office/drawing/2014/main" id="{7DDBC4D7-7846-7B30-153D-FDA3560A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90" y="1310906"/>
            <a:ext cx="5341781" cy="34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74D7BF-65EE-262A-140D-CDED5E7F7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712306-B569-924A-B7D8-0F8B7CD6E071}"/>
              </a:ext>
            </a:extLst>
          </p:cNvPr>
          <p:cNvGrpSpPr/>
          <p:nvPr/>
        </p:nvGrpSpPr>
        <p:grpSpPr>
          <a:xfrm>
            <a:off x="1507958" y="345832"/>
            <a:ext cx="6231762" cy="1065218"/>
            <a:chOff x="2180729" y="446567"/>
            <a:chExt cx="8309016" cy="1420290"/>
          </a:xfrm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1C7B9C70-3420-234E-AE56-7E5946EB1514}"/>
                </a:ext>
              </a:extLst>
            </p:cNvPr>
            <p:cNvSpPr/>
            <p:nvPr/>
          </p:nvSpPr>
          <p:spPr>
            <a:xfrm>
              <a:off x="2180729" y="446567"/>
              <a:ext cx="8309016" cy="1420290"/>
            </a:xfrm>
            <a:prstGeom prst="roundRect">
              <a:avLst/>
            </a:prstGeom>
            <a:noFill/>
            <a:ln w="762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V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890D57-8E14-3141-85E5-3A79B2F3C654}"/>
                </a:ext>
              </a:extLst>
            </p:cNvPr>
            <p:cNvSpPr/>
            <p:nvPr/>
          </p:nvSpPr>
          <p:spPr>
            <a:xfrm>
              <a:off x="3936505" y="502224"/>
              <a:ext cx="6471203" cy="12721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85800">
                <a:buClrTx/>
              </a:pPr>
              <a:r>
                <a:rPr lang="vi-VN" sz="2800" kern="1200" dirty="0">
                  <a:solidFill>
                    <a:srgbClr val="2E2E2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 tấn công vào đất Tống của nhà Lý có ý nghĩa gì?</a:t>
              </a:r>
              <a:endParaRPr lang="en-VN" sz="2800" kern="1200" dirty="0">
                <a:solidFill>
                  <a:srgbClr val="2E2E2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486E93C-4269-9B4E-892E-380FF2FB22B6}"/>
              </a:ext>
            </a:extLst>
          </p:cNvPr>
          <p:cNvSpPr/>
          <p:nvPr/>
        </p:nvSpPr>
        <p:spPr>
          <a:xfrm>
            <a:off x="1829702" y="537616"/>
            <a:ext cx="1061829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21EC870-CE35-6683-35A7-57A03066C68F}"/>
              </a:ext>
            </a:extLst>
          </p:cNvPr>
          <p:cNvSpPr/>
          <p:nvPr/>
        </p:nvSpPr>
        <p:spPr>
          <a:xfrm>
            <a:off x="346689" y="1602834"/>
            <a:ext cx="3138361" cy="306876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VN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A411D4-0BA1-0EB6-3DD6-63097D991145}"/>
              </a:ext>
            </a:extLst>
          </p:cNvPr>
          <p:cNvSpPr/>
          <p:nvPr/>
        </p:nvSpPr>
        <p:spPr>
          <a:xfrm>
            <a:off x="346689" y="1784541"/>
            <a:ext cx="3017486" cy="2181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1672" algn="ctr" defTabSz="685800">
              <a:lnSpc>
                <a:spcPct val="115000"/>
              </a:lnSpc>
              <a:buClrTx/>
            </a:pPr>
            <a:r>
              <a:rPr lang="vi-VN" sz="2400" kern="1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Lý Thường Kiệt tấn công vào 3 căn cứ này để làm cho quân Tống gặp khó khăn về lương thực và khí giới.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2050" name="Picture 2" descr="Lý thường Kiệt khiến 1 nhân vật kiệt xuất Trung Hoa &quot;mất nghiệp&quot; ra sao?">
            <a:extLst>
              <a:ext uri="{FF2B5EF4-FFF2-40B4-BE49-F238E27FC236}">
                <a16:creationId xmlns:a16="http://schemas.microsoft.com/office/drawing/2014/main" id="{34F3BEFB-71EA-74DF-E47D-B887F9051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22" y="1534381"/>
            <a:ext cx="5278689" cy="322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3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F5CA39-9CFB-BD12-AB6D-90BDE98268D9}"/>
              </a:ext>
            </a:extLst>
          </p:cNvPr>
          <p:cNvSpPr/>
          <p:nvPr/>
        </p:nvSpPr>
        <p:spPr>
          <a:xfrm>
            <a:off x="119566" y="1074726"/>
            <a:ext cx="5064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altLang="en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Chủ động tiến công để tự vệ</a:t>
            </a:r>
            <a:r>
              <a:rPr lang="en-US" altLang="en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(1705)</a:t>
            </a:r>
            <a:endParaRPr lang="vi-VN" altLang="en-V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858;p37">
            <a:extLst>
              <a:ext uri="{FF2B5EF4-FFF2-40B4-BE49-F238E27FC236}">
                <a16:creationId xmlns:a16="http://schemas.microsoft.com/office/drawing/2014/main" id="{E368AD74-452C-4301-A074-01A27DA4224D}"/>
              </a:ext>
            </a:extLst>
          </p:cNvPr>
          <p:cNvSpPr txBox="1">
            <a:spLocks/>
          </p:cNvSpPr>
          <p:nvPr/>
        </p:nvSpPr>
        <p:spPr>
          <a:xfrm>
            <a:off x="-135919" y="73572"/>
            <a:ext cx="9295004" cy="85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0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Domine"/>
              <a:buNone/>
              <a:defRPr sz="5200" b="1" i="0" u="none" strike="noStrike" cap="none">
                <a:solidFill>
                  <a:schemeClr val="dk1"/>
                </a:solidFill>
                <a:latin typeface="Domine"/>
                <a:ea typeface="Domine"/>
                <a:cs typeface="Domine"/>
                <a:sym typeface="Domine"/>
              </a:defRPr>
            </a:lvl9pPr>
          </a:lstStyle>
          <a:p>
            <a:pPr lvl="0">
              <a:buClr>
                <a:srgbClr val="000000"/>
              </a:buClr>
              <a:defRPr/>
            </a:pPr>
            <a:r>
              <a:rPr lang="vi-V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14: CUỘC KHÁNG CHIẾN CHỐNG QUÂN TỐNG XÂM LƯỢC CỦA NHÀ LÝ (1075 – 1077) (T1)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AF7BEF-C3C0-B2ED-3D26-07504847AB55}"/>
              </a:ext>
            </a:extLst>
          </p:cNvPr>
          <p:cNvSpPr txBox="1"/>
          <p:nvPr/>
        </p:nvSpPr>
        <p:spPr>
          <a:xfrm>
            <a:off x="-15086" y="1680483"/>
            <a:ext cx="9023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 giữa thế kỉ XI, nhà Tống gặp nhiều khó kh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 chồng chất. Để giải quyết tình trạng khủng hoảng trong nước thì vua Tống đã tiến hành xâm lược Đại Việt.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A0391-DE64-F936-C2D8-9567529EC83F}"/>
              </a:ext>
            </a:extLst>
          </p:cNvPr>
          <p:cNvSpPr txBox="1"/>
          <p:nvPr/>
        </p:nvSpPr>
        <p:spPr>
          <a:xfrm>
            <a:off x="0" y="3147364"/>
            <a:ext cx="9023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úy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hường Kiệt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tấn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nhằm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chặn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21C099-14F7-3D6D-E8AC-5CD6E0B3F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90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040242" y="-151084"/>
            <a:ext cx="7371113" cy="5654482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3096949" y="3692003"/>
            <a:ext cx="798636" cy="798636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" y="-372880"/>
            <a:ext cx="1498473" cy="161835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982" y="-1665"/>
            <a:ext cx="1110365" cy="1416481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28" y="3726006"/>
            <a:ext cx="1796546" cy="1504960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342" y="3737201"/>
            <a:ext cx="1967091" cy="1530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67DBBC-A944-4546-B31A-69D788E55C9B}"/>
              </a:ext>
            </a:extLst>
          </p:cNvPr>
          <p:cNvSpPr/>
          <p:nvPr/>
        </p:nvSpPr>
        <p:spPr>
          <a:xfrm>
            <a:off x="2245217" y="964692"/>
            <a:ext cx="4107856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2958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0B4167-542C-49FD-BCFC-1E8E89C10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77" b="91892" l="4231" r="97308">
                        <a14:foregroundMark x1="22846" y1="20199" x2="22846" y2="20199"/>
                        <a14:foregroundMark x1="21385" y1="26316" x2="20615" y2="29730"/>
                        <a14:foregroundMark x1="18923" y1="35562" x2="18000" y2="40114"/>
                        <a14:foregroundMark x1="16538" y1="47368" x2="14077" y2="61309"/>
                        <a14:foregroundMark x1="13154" y1="63300" x2="12846" y2="64154"/>
                        <a14:foregroundMark x1="11231" y1="64723" x2="11231" y2="65576"/>
                        <a14:foregroundMark x1="11846" y1="69986" x2="13769" y2="73969"/>
                        <a14:foregroundMark x1="16385" y1="78378" x2="17462" y2="80370"/>
                        <a14:foregroundMark x1="18308" y1="81792" x2="17692" y2="83499"/>
                        <a14:foregroundMark x1="14077" y1="82930" x2="11846" y2="81508"/>
                        <a14:foregroundMark x1="9231" y1="78663" x2="8769" y2="78663"/>
                        <a14:foregroundMark x1="6538" y1="75960" x2="6538" y2="75960"/>
                        <a14:foregroundMark x1="4231" y1="72546" x2="4231" y2="72546"/>
                        <a14:foregroundMark x1="4385" y1="76814" x2="5000" y2="79516"/>
                        <a14:foregroundMark x1="6231" y1="81223" x2="8308" y2="82930"/>
                        <a14:foregroundMark x1="10308" y1="83784" x2="13769" y2="86060"/>
                        <a14:foregroundMark x1="43308" y1="91323" x2="43308" y2="91323"/>
                        <a14:foregroundMark x1="57000" y1="92176" x2="57846" y2="92176"/>
                        <a14:foregroundMark x1="63308" y1="91323" x2="65308" y2="91323"/>
                        <a14:foregroundMark x1="70154" y1="91323" x2="76077" y2="88762"/>
                        <a14:foregroundMark x1="76077" y1="88762" x2="76077" y2="88762"/>
                        <a14:foregroundMark x1="81231" y1="86060" x2="88462" y2="84068"/>
                        <a14:foregroundMark x1="88462" y1="84068" x2="88462" y2="84068"/>
                        <a14:foregroundMark x1="90462" y1="82930" x2="93308" y2="75391"/>
                        <a14:foregroundMark x1="93308" y1="75391" x2="93308" y2="75391"/>
                        <a14:foregroundMark x1="94077" y1="72831" x2="93615" y2="65861"/>
                        <a14:foregroundMark x1="92846" y1="63016" x2="92846" y2="63016"/>
                        <a14:foregroundMark x1="97308" y1="74822" x2="97308" y2="74822"/>
                        <a14:foregroundMark x1="68154" y1="66999" x2="68154" y2="66999"/>
                        <a14:foregroundMark x1="67692" y1="66430" x2="66077" y2="68137"/>
                        <a14:foregroundMark x1="65923" y1="68137" x2="65923" y2="69132"/>
                        <a14:foregroundMark x1="40923" y1="8677" x2="40923" y2="8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75" y="2328863"/>
            <a:ext cx="10344150" cy="3000375"/>
          </a:xfrm>
          <a:prstGeom prst="rect">
            <a:avLst/>
          </a:prstGeom>
        </p:spPr>
      </p:pic>
      <p:pic>
        <p:nvPicPr>
          <p:cNvPr id="24" name="Picture 23" descr="A close up of a toy&#10;&#10;Description automatically generated">
            <a:extLst>
              <a:ext uri="{FF2B5EF4-FFF2-40B4-BE49-F238E27FC236}">
                <a16:creationId xmlns:a16="http://schemas.microsoft.com/office/drawing/2014/main" id="{B6F99492-0FDD-40F8-AE9A-C8968A58C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7233" y="1575075"/>
            <a:ext cx="791328" cy="1321774"/>
          </a:xfrm>
          <a:prstGeom prst="rect">
            <a:avLst/>
          </a:prstGeom>
        </p:spPr>
      </p:pic>
      <p:pic>
        <p:nvPicPr>
          <p:cNvPr id="25" name="Picture 24" descr="A picture containing table, sitting, cake, flower&#10;&#10;Description automatically generated">
            <a:extLst>
              <a:ext uri="{FF2B5EF4-FFF2-40B4-BE49-F238E27FC236}">
                <a16:creationId xmlns:a16="http://schemas.microsoft.com/office/drawing/2014/main" id="{6D5E5856-70E9-469B-AD47-810075F7CF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333" b="78704" l="34149" r="63830">
                        <a14:foregroundMark x1="46915" y1="57778" x2="46915" y2="57778"/>
                        <a14:foregroundMark x1="43191" y1="53056" x2="43191" y2="53056"/>
                        <a14:foregroundMark x1="41277" y1="52963" x2="41277" y2="52963"/>
                        <a14:foregroundMark x1="53936" y1="50278" x2="53936" y2="50278"/>
                        <a14:foregroundMark x1="49787" y1="44907" x2="49787" y2="44907"/>
                        <a14:foregroundMark x1="49894" y1="42963" x2="55532" y2="42778"/>
                        <a14:foregroundMark x1="59149" y1="42778" x2="60106" y2="43241"/>
                        <a14:foregroundMark x1="57447" y1="45556" x2="56596" y2="48241"/>
                        <a14:foregroundMark x1="56809" y1="50556" x2="54362" y2="51111"/>
                        <a14:foregroundMark x1="52021" y1="51296" x2="50213" y2="49722"/>
                        <a14:foregroundMark x1="48191" y1="47222" x2="46383" y2="45185"/>
                        <a14:foregroundMark x1="45106" y1="43056" x2="49255" y2="43241"/>
                        <a14:foregroundMark x1="52660" y1="43796" x2="53404" y2="45278"/>
                        <a14:foregroundMark x1="54681" y1="47500" x2="54681" y2="47500"/>
                        <a14:foregroundMark x1="52447" y1="44630" x2="52447" y2="44630"/>
                        <a14:foregroundMark x1="51809" y1="46019" x2="51809" y2="46019"/>
                        <a14:foregroundMark x1="47553" y1="44444" x2="46915" y2="44630"/>
                        <a14:foregroundMark x1="45745" y1="46019" x2="45745" y2="46019"/>
                        <a14:foregroundMark x1="48936" y1="46019" x2="50106" y2="45833"/>
                        <a14:foregroundMark x1="53404" y1="43796" x2="50745" y2="43333"/>
                        <a14:foregroundMark x1="47979" y1="43333" x2="46596" y2="44167"/>
                        <a14:foregroundMark x1="45106" y1="45278" x2="45106" y2="45278"/>
                        <a14:foregroundMark x1="45106" y1="45556" x2="45106" y2="45556"/>
                        <a14:foregroundMark x1="48936" y1="43333" x2="50213" y2="43333"/>
                        <a14:foregroundMark x1="51383" y1="42778" x2="52128" y2="42778"/>
                        <a14:foregroundMark x1="53617" y1="42222" x2="54255" y2="42222"/>
                        <a14:foregroundMark x1="56596" y1="42222" x2="56596" y2="42222"/>
                        <a14:foregroundMark x1="56915" y1="41574" x2="52447" y2="41852"/>
                        <a14:foregroundMark x1="49787" y1="42222" x2="49787" y2="42222"/>
                        <a14:foregroundMark x1="52660" y1="42130" x2="53936" y2="44630"/>
                        <a14:foregroundMark x1="55851" y1="65833" x2="55851" y2="65833"/>
                        <a14:foregroundMark x1="55957" y1="65833" x2="54362" y2="63611"/>
                        <a14:foregroundMark x1="50532" y1="62130" x2="50532" y2="62963"/>
                        <a14:foregroundMark x1="54043" y1="65185" x2="54894" y2="65463"/>
                        <a14:foregroundMark x1="56809" y1="66111" x2="56170" y2="67407"/>
                        <a14:foregroundMark x1="56170" y1="67407" x2="56170" y2="67407"/>
                        <a14:foregroundMark x1="59681" y1="64444" x2="59681" y2="64444"/>
                        <a14:foregroundMark x1="56809" y1="65741" x2="52447" y2="66296"/>
                        <a14:foregroundMark x1="48191" y1="66389" x2="43723" y2="65000"/>
                        <a14:foregroundMark x1="38936" y1="64074" x2="38936" y2="64074"/>
                        <a14:foregroundMark x1="38298" y1="64907" x2="38298" y2="64907"/>
                        <a14:foregroundMark x1="37447" y1="65463" x2="37447" y2="65463"/>
                        <a14:foregroundMark x1="37447" y1="66019" x2="41915" y2="66574"/>
                        <a14:foregroundMark x1="44362" y1="66574" x2="44362" y2="66574"/>
                        <a14:foregroundMark x1="44149" y1="62963" x2="44149" y2="62963"/>
                        <a14:foregroundMark x1="40851" y1="65185" x2="40851" y2="65185"/>
                        <a14:foregroundMark x1="40532" y1="65185" x2="37979" y2="65185"/>
                        <a14:foregroundMark x1="36702" y1="65185" x2="37447" y2="64444"/>
                        <a14:foregroundMark x1="47021" y1="57500" x2="47021" y2="57500"/>
                        <a14:foregroundMark x1="46702" y1="57500" x2="46702" y2="57500"/>
                        <a14:foregroundMark x1="42872" y1="53796" x2="42872" y2="53796"/>
                        <a14:foregroundMark x1="42447" y1="52963" x2="42447" y2="52963"/>
                        <a14:foregroundMark x1="42553" y1="52685" x2="45106" y2="52500"/>
                        <a14:foregroundMark x1="45638" y1="52407" x2="45638" y2="52407"/>
                        <a14:foregroundMark x1="42234" y1="51667" x2="42234" y2="52222"/>
                        <a14:foregroundMark x1="39681" y1="63519" x2="39681" y2="63519"/>
                        <a14:foregroundMark x1="41915" y1="64167" x2="41915" y2="64167"/>
                        <a14:foregroundMark x1="43085" y1="62500" x2="42128" y2="63796"/>
                        <a14:foregroundMark x1="39681" y1="65278" x2="38617" y2="65741"/>
                        <a14:foregroundMark x1="37128" y1="66111" x2="37128" y2="66111"/>
                        <a14:foregroundMark x1="36489" y1="66296" x2="36489" y2="66296"/>
                        <a14:foregroundMark x1="34149" y1="66389" x2="34149" y2="66389"/>
                        <a14:foregroundMark x1="34787" y1="66389" x2="34787" y2="66389"/>
                        <a14:foregroundMark x1="63936" y1="66852" x2="63936" y2="66852"/>
                        <a14:foregroundMark x1="49574" y1="64444" x2="50213" y2="66574"/>
                        <a14:foregroundMark x1="51489" y1="69907" x2="52021" y2="71296"/>
                        <a14:foregroundMark x1="53085" y1="72685" x2="53936" y2="74167"/>
                        <a14:foregroundMark x1="54894" y1="75278" x2="55000" y2="76389"/>
                        <a14:foregroundMark x1="55851" y1="78796" x2="55851" y2="78796"/>
                        <a14:foregroundMark x1="42553" y1="59167" x2="42553" y2="59167"/>
                        <a14:foregroundMark x1="45745" y1="57778" x2="45745" y2="57778"/>
                        <a14:foregroundMark x1="44043" y1="58241" x2="43404" y2="58796"/>
                        <a14:foregroundMark x1="43404" y1="58796" x2="43404" y2="58796"/>
                        <a14:foregroundMark x1="51170" y1="46019" x2="51170" y2="46019"/>
                        <a14:foregroundMark x1="52766" y1="45278" x2="53617" y2="46574"/>
                        <a14:foregroundMark x1="53617" y1="46667" x2="54043" y2="48056"/>
                        <a14:foregroundMark x1="54255" y1="49352" x2="54255" y2="49352"/>
                        <a14:foregroundMark x1="55851" y1="46111" x2="55851" y2="46111"/>
                        <a14:foregroundMark x1="55532" y1="45278" x2="55532" y2="46111"/>
                        <a14:foregroundMark x1="52979" y1="48333" x2="52979" y2="48333"/>
                        <a14:foregroundMark x1="52340" y1="38333" x2="52340" y2="38333"/>
                        <a14:foregroundMark x1="58085" y1="38241" x2="58085" y2="38241"/>
                        <a14:foregroundMark x1="43723" y1="56852" x2="43723" y2="56852"/>
                        <a14:backgroundMark x1="59468" y1="38519" x2="59468" y2="38519"/>
                        <a14:backgroundMark x1="58404" y1="41296" x2="58404" y2="41296"/>
                        <a14:backgroundMark x1="62340" y1="44167" x2="62340" y2="44167"/>
                        <a14:backgroundMark x1="61064" y1="49074" x2="61064" y2="49074"/>
                        <a14:backgroundMark x1="53936" y1="60741" x2="53936" y2="60741"/>
                        <a14:backgroundMark x1="49787" y1="58611" x2="49787" y2="5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08" t="36223" r="34315" b="18837"/>
          <a:stretch/>
        </p:blipFill>
        <p:spPr>
          <a:xfrm flipH="1">
            <a:off x="468838" y="1898565"/>
            <a:ext cx="1198012" cy="177866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EA4C0EA-E004-4805-BC24-525DF12AEA0E}"/>
              </a:ext>
            </a:extLst>
          </p:cNvPr>
          <p:cNvGrpSpPr/>
          <p:nvPr/>
        </p:nvGrpSpPr>
        <p:grpSpPr>
          <a:xfrm>
            <a:off x="14288" y="3503544"/>
            <a:ext cx="1639956" cy="1639956"/>
            <a:chOff x="1325804" y="2750447"/>
            <a:chExt cx="2186608" cy="2186608"/>
          </a:xfrm>
        </p:grpSpPr>
        <p:pic>
          <p:nvPicPr>
            <p:cNvPr id="6" name="Picture 5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741F4D45-0708-4F31-B269-A7BDA43E6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3B1D2928-7792-4039-87D9-840F7A296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9" name="Picture 8" descr="A close up of a toy&#10;&#10;Description automatically generated">
              <a:extLst>
                <a:ext uri="{FF2B5EF4-FFF2-40B4-BE49-F238E27FC236}">
                  <a16:creationId xmlns:a16="http://schemas.microsoft.com/office/drawing/2014/main" id="{933382FD-6DB1-4B13-A425-342C4E786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pic>
        <p:nvPicPr>
          <p:cNvPr id="28" name="Picture 2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2544D2F1-B988-4C80-ABFB-EC879F8A14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12" name="Picture 11" descr="A statue of a person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1B8BC6-8ACB-4FC4-B1B3-A25C783492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175" y="4040267"/>
            <a:ext cx="642826" cy="941870"/>
          </a:xfrm>
          <a:prstGeom prst="rect">
            <a:avLst/>
          </a:prstGeom>
        </p:spPr>
      </p:pic>
      <p:pic>
        <p:nvPicPr>
          <p:cNvPr id="14" name="Picture 13" descr="A close up of a to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AAB5ED5D-E98B-4E7B-914F-F92F4FFD76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919" y="3054946"/>
            <a:ext cx="791328" cy="897197"/>
          </a:xfrm>
          <a:prstGeom prst="rect">
            <a:avLst/>
          </a:prstGeom>
        </p:spPr>
      </p:pic>
      <p:pic>
        <p:nvPicPr>
          <p:cNvPr id="18" name="Picture 17" descr="A picture containing snow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BC6B14D9-8F5C-4833-BA8F-F9FF9F755A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92" y="3540051"/>
            <a:ext cx="924626" cy="1154631"/>
          </a:xfrm>
          <a:prstGeom prst="rect">
            <a:avLst/>
          </a:prstGeom>
        </p:spPr>
      </p:pic>
      <p:pic>
        <p:nvPicPr>
          <p:cNvPr id="20" name="Picture 19" descr="A picture containing doll, toy, drawing&#10;&#10;Description automatically generated">
            <a:hlinkClick r:id="rId19" action="ppaction://hlinksldjump"/>
            <a:extLst>
              <a:ext uri="{FF2B5EF4-FFF2-40B4-BE49-F238E27FC236}">
                <a16:creationId xmlns:a16="http://schemas.microsoft.com/office/drawing/2014/main" id="{FE9650FD-7604-4D8E-8EE1-573ABED3228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135" y="2606981"/>
            <a:ext cx="680443" cy="957660"/>
          </a:xfrm>
          <a:prstGeom prst="rect">
            <a:avLst/>
          </a:prstGeom>
        </p:spPr>
      </p:pic>
      <p:pic>
        <p:nvPicPr>
          <p:cNvPr id="22" name="Picture 21" descr="A person wearing a costume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DCB7AC18-0EE7-40A9-8DCD-AE06F216F33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16" y="1898564"/>
            <a:ext cx="791328" cy="1285908"/>
          </a:xfrm>
          <a:prstGeom prst="rect">
            <a:avLst/>
          </a:prstGeom>
        </p:spPr>
      </p:pic>
      <p:pic>
        <p:nvPicPr>
          <p:cNvPr id="30" name="Picture 2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7FF2B8BF-4B97-42BB-8739-6221CCF1C55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1" name="Picture 3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71E1F444-E0CF-4381-A22B-DC22B7FCB2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135" y="1562592"/>
            <a:ext cx="1313911" cy="2028434"/>
          </a:xfrm>
          <a:prstGeom prst="rect">
            <a:avLst/>
          </a:prstGeom>
        </p:spPr>
      </p:pic>
      <p:pic>
        <p:nvPicPr>
          <p:cNvPr id="32" name="Picture 31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BED3996D-AB3E-424F-80EC-38FC7F38D04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3" name="Picture 32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40ED74D5-E7EB-4211-AA3A-316781AE7F0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787" y="1981956"/>
            <a:ext cx="1313911" cy="2028434"/>
          </a:xfrm>
          <a:prstGeom prst="rect">
            <a:avLst/>
          </a:prstGeom>
        </p:spPr>
      </p:pic>
      <p:pic>
        <p:nvPicPr>
          <p:cNvPr id="36" name="Picture 3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DA8C9F0-33B1-4CC8-B4A3-3E9CA28234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8" name="Picture 37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02322EE3-A189-4102-85C0-1FC6F1463A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39" name="Picture 38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FB5035D7-9305-4CB1-A381-ED84DD05A63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80" y="648316"/>
            <a:ext cx="1313911" cy="2607305"/>
          </a:xfrm>
          <a:prstGeom prst="rect">
            <a:avLst/>
          </a:prstGeom>
        </p:spPr>
      </p:pic>
      <p:pic>
        <p:nvPicPr>
          <p:cNvPr id="40" name="Picture 39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9ADBC3EB-86B3-4DEA-8457-F3DD79C27A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4454972"/>
            <a:ext cx="221384" cy="221384"/>
          </a:xfrm>
          <a:prstGeom prst="rect">
            <a:avLst/>
          </a:prstGeom>
        </p:spPr>
      </p:pic>
      <p:pic>
        <p:nvPicPr>
          <p:cNvPr id="41" name="Picture 40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538B8DC5-E822-41DB-B9B6-3483C23BC3B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52" y="2236399"/>
            <a:ext cx="1313911" cy="2607305"/>
          </a:xfrm>
          <a:prstGeom prst="rect">
            <a:avLst/>
          </a:prstGeom>
        </p:spPr>
      </p:pic>
      <p:pic>
        <p:nvPicPr>
          <p:cNvPr id="29" name="Picture 28" descr="A picture containing monitor, dark, light, l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F5BDAB31-575F-4571-AFFA-10217A34B78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371" y="2980722"/>
            <a:ext cx="1313911" cy="202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00325 -0.0203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40925 -0.380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56" y="-1905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28295 -0.0053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41" y="-278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34636 -0.305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-1527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2591 -0.22384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1204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1.48148E-6 L 0.53854 -0.3944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49" y="-19722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68216 -0.0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02" y="-3125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2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hung, Sao Chép Không Gian, Thiết Kế">
            <a:extLst>
              <a:ext uri="{FF2B5EF4-FFF2-40B4-BE49-F238E27FC236}">
                <a16:creationId xmlns:a16="http://schemas.microsoft.com/office/drawing/2014/main" id="{2C8843F7-2994-5E92-1DB2-AFBEABC9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3" y="-61546"/>
            <a:ext cx="8617194" cy="526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1F8D5F-285A-54D7-C33C-0C537667499C}"/>
              </a:ext>
            </a:extLst>
          </p:cNvPr>
          <p:cNvSpPr/>
          <p:nvPr/>
        </p:nvSpPr>
        <p:spPr>
          <a:xfrm>
            <a:off x="2027715" y="1983128"/>
            <a:ext cx="5088574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59655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DCBDC-9D36-0C60-492C-A9CB6FA74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244"/>
            <a:ext cx="4896612" cy="433425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03944A-F6C6-9FDF-9262-8171B7AFFAEB}"/>
              </a:ext>
            </a:extLst>
          </p:cNvPr>
          <p:cNvSpPr/>
          <p:nvPr/>
        </p:nvSpPr>
        <p:spPr>
          <a:xfrm>
            <a:off x="4572001" y="630936"/>
            <a:ext cx="4673423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95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1AAC45-57E7-D8DB-1109-F416A985770B}"/>
              </a:ext>
            </a:extLst>
          </p:cNvPr>
          <p:cNvGrpSpPr/>
          <p:nvPr/>
        </p:nvGrpSpPr>
        <p:grpSpPr>
          <a:xfrm>
            <a:off x="5172966" y="1888271"/>
            <a:ext cx="3796104" cy="2624293"/>
            <a:chOff x="5879797" y="2066170"/>
            <a:chExt cx="5061472" cy="3499058"/>
          </a:xfrm>
        </p:grpSpPr>
        <p:sp>
          <p:nvSpPr>
            <p:cNvPr id="6" name="矩形 19">
              <a:extLst>
                <a:ext uri="{FF2B5EF4-FFF2-40B4-BE49-F238E27FC236}">
                  <a16:creationId xmlns:a16="http://schemas.microsoft.com/office/drawing/2014/main" id="{DE166869-2FA0-3382-5225-53FB2F522D6E}"/>
                </a:ext>
              </a:extLst>
            </p:cNvPr>
            <p:cNvSpPr/>
            <p:nvPr/>
          </p:nvSpPr>
          <p:spPr>
            <a:xfrm>
              <a:off x="6202836" y="2790203"/>
              <a:ext cx="4390744" cy="215443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3428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Sưu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tầm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số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tư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liệu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giới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thiệu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1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tứ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đại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kim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khí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ra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đời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kì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2475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này</a:t>
              </a:r>
              <a:r>
                <a:rPr kumimoji="0" lang="en-US" altLang="zh-CN" sz="24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印品丫丫体-D版" panose="02010601030101010101" pitchFamily="2" charset="-122"/>
                  <a:cs typeface="Times New Roman" panose="02020603050405020304" pitchFamily="18" charset="0"/>
                  <a:sym typeface="Arial"/>
                </a:rPr>
                <a:t>?</a:t>
              </a:r>
              <a:endParaRPr kumimoji="0" lang="zh-CN" altLang="en-US" sz="24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丫丫体-D版" panose="02010601030101010101" pitchFamily="2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7" name="Terminator 6">
              <a:extLst>
                <a:ext uri="{FF2B5EF4-FFF2-40B4-BE49-F238E27FC236}">
                  <a16:creationId xmlns:a16="http://schemas.microsoft.com/office/drawing/2014/main" id="{06FE4A9F-B7F8-47B2-3093-540C4AE14E06}"/>
                </a:ext>
              </a:extLst>
            </p:cNvPr>
            <p:cNvSpPr/>
            <p:nvPr/>
          </p:nvSpPr>
          <p:spPr>
            <a:xfrm>
              <a:off x="5879797" y="2066170"/>
              <a:ext cx="5061472" cy="3499058"/>
            </a:xfrm>
            <a:prstGeom prst="flowChartTerminator">
              <a:avLst/>
            </a:prstGeom>
            <a:noFill/>
            <a:ln w="571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VN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85D1DA8-C693-01DB-4D6A-B7CD1B697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9"/>
          <p:cNvSpPr txBox="1">
            <a:spLocks noGrp="1"/>
          </p:cNvSpPr>
          <p:nvPr>
            <p:ph type="ctrTitle"/>
          </p:nvPr>
        </p:nvSpPr>
        <p:spPr>
          <a:xfrm>
            <a:off x="368969" y="976580"/>
            <a:ext cx="8775031" cy="1285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CUỘC KHÁNG CHIẾN CHỐNG QUÂN TỐNG XÂM LƯỢC CỦA NHÀ LÝ (1075 – 1077) (T1)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50FCCB-E424-866E-8D90-65BEB09D5AD8}"/>
              </a:ext>
            </a:extLst>
          </p:cNvPr>
          <p:cNvSpPr/>
          <p:nvPr/>
        </p:nvSpPr>
        <p:spPr>
          <a:xfrm>
            <a:off x="3721864" y="346227"/>
            <a:ext cx="17379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 w="0"/>
                <a:gradFill>
                  <a:gsLst>
                    <a:gs pos="0">
                      <a:srgbClr val="EB7B24">
                        <a:lumMod val="50000"/>
                      </a:srgbClr>
                    </a:gs>
                    <a:gs pos="50000">
                      <a:srgbClr val="EB7B24"/>
                    </a:gs>
                    <a:gs pos="100000">
                      <a:srgbClr val="EB7B2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15</a:t>
            </a:r>
            <a:endParaRPr kumimoji="0" lang="en-US" sz="4000" b="1" i="0" u="none" strike="noStrike" kern="0" cap="none" spc="0" normalizeH="0" baseline="0" noProof="0" dirty="0">
              <a:ln w="0"/>
              <a:gradFill>
                <a:gsLst>
                  <a:gs pos="0">
                    <a:srgbClr val="EB7B24">
                      <a:lumMod val="50000"/>
                    </a:srgbClr>
                  </a:gs>
                  <a:gs pos="50000">
                    <a:srgbClr val="EB7B24"/>
                  </a:gs>
                  <a:gs pos="100000">
                    <a:srgbClr val="EB7B2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6028CF6-DE8F-D1FB-86DA-6FE1F5B5A5ED}"/>
              </a:ext>
            </a:extLst>
          </p:cNvPr>
          <p:cNvGrpSpPr/>
          <p:nvPr/>
        </p:nvGrpSpPr>
        <p:grpSpPr>
          <a:xfrm rot="515662">
            <a:off x="5571578" y="3125296"/>
            <a:ext cx="3068428" cy="1725999"/>
            <a:chOff x="5351472" y="2809604"/>
            <a:chExt cx="3068428" cy="1725999"/>
          </a:xfrm>
        </p:grpSpPr>
        <p:pic>
          <p:nvPicPr>
            <p:cNvPr id="388" name="Google Shape;388;p39"/>
            <p:cNvPicPr preferRelativeResize="0"/>
            <p:nvPr/>
          </p:nvPicPr>
          <p:blipFill rotWithShape="1">
            <a:blip r:embed="rId3">
              <a:alphaModFix/>
            </a:blip>
            <a:srcRect l="651" r="641"/>
            <a:stretch/>
          </p:blipFill>
          <p:spPr>
            <a:xfrm>
              <a:off x="5351472" y="2809604"/>
              <a:ext cx="3068428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9C4CC4-B76C-063D-5657-81B2490D2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7821" y="2905598"/>
              <a:ext cx="2902117" cy="1534010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76F7A44-5113-EC34-21BB-2E2633044458}"/>
              </a:ext>
            </a:extLst>
          </p:cNvPr>
          <p:cNvGrpSpPr/>
          <p:nvPr/>
        </p:nvGrpSpPr>
        <p:grpSpPr>
          <a:xfrm rot="21121657">
            <a:off x="548572" y="3031576"/>
            <a:ext cx="3068426" cy="1725999"/>
            <a:chOff x="742949" y="2838778"/>
            <a:chExt cx="3068426" cy="1725999"/>
          </a:xfrm>
        </p:grpSpPr>
        <p:pic>
          <p:nvPicPr>
            <p:cNvPr id="389" name="Google Shape;389;p39"/>
            <p:cNvPicPr preferRelativeResize="0"/>
            <p:nvPr/>
          </p:nvPicPr>
          <p:blipFill rotWithShape="1">
            <a:blip r:embed="rId5">
              <a:alphaModFix/>
            </a:blip>
            <a:srcRect l="278" r="278"/>
            <a:stretch/>
          </p:blipFill>
          <p:spPr>
            <a:xfrm>
              <a:off x="742949" y="2838778"/>
              <a:ext cx="3068426" cy="1725999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07A5375-9149-F999-3D4B-015753FE0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994" y="2905598"/>
              <a:ext cx="2891870" cy="153401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D175D-A987-4085-6122-54DE1EF1DEFB}"/>
              </a:ext>
            </a:extLst>
          </p:cNvPr>
          <p:cNvGrpSpPr/>
          <p:nvPr/>
        </p:nvGrpSpPr>
        <p:grpSpPr>
          <a:xfrm flipH="1">
            <a:off x="3098843" y="2439362"/>
            <a:ext cx="3068423" cy="1726001"/>
            <a:chOff x="2883984" y="2302105"/>
            <a:chExt cx="3068423" cy="1726001"/>
          </a:xfrm>
        </p:grpSpPr>
        <p:pic>
          <p:nvPicPr>
            <p:cNvPr id="392" name="Google Shape;392;p39"/>
            <p:cNvPicPr preferRelativeResize="0"/>
            <p:nvPr/>
          </p:nvPicPr>
          <p:blipFill rotWithShape="1">
            <a:blip r:embed="rId7">
              <a:alphaModFix/>
            </a:blip>
            <a:srcRect l="69" r="79"/>
            <a:stretch/>
          </p:blipFill>
          <p:spPr>
            <a:xfrm>
              <a:off x="2883984" y="2302105"/>
              <a:ext cx="3068423" cy="1726001"/>
            </a:xfrm>
            <a:prstGeom prst="rect">
              <a:avLst/>
            </a:prstGeom>
            <a:noFill/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830FFD-4E4D-44A9-1E44-F7E5DA2D7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974081" y="2414004"/>
              <a:ext cx="2978326" cy="150220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73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0105" y="1182812"/>
            <a:ext cx="3781525" cy="2302076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59778" y="2328463"/>
              <a:ext cx="3239666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Ai là người lãnh đạo cuộc kháng chiến chống tống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Lê Lợi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93591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Lý Thường Kiệt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Nguyễn Huệ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1" y="4643526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361137" y="3954857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Ngô Quyền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1" y="4643526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close up of a toy&#10;&#10;Description automatically generated">
            <a:extLst>
              <a:ext uri="{FF2B5EF4-FFF2-40B4-BE49-F238E27FC236}">
                <a16:creationId xmlns:a16="http://schemas.microsoft.com/office/drawing/2014/main" id="{786E15FB-67E3-4258-959F-C6370C61AD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00" b="96000" l="9751" r="89796">
                        <a14:foregroundMark x1="53288" y1="93400" x2="53288" y2="93400"/>
                        <a14:foregroundMark x1="70295" y1="95800" x2="70295" y2="95800"/>
                        <a14:foregroundMark x1="43991" y1="96000" x2="43991" y2="96000"/>
                        <a14:foregroundMark x1="81859" y1="72200" x2="81859" y2="72200"/>
                        <a14:foregroundMark x1="48073" y1="26200" x2="48073" y2="26200"/>
                        <a14:foregroundMark x1="54649" y1="5800" x2="54649" y2="5800"/>
                        <a14:foregroundMark x1="54875" y1="3000" x2="54875" y2="3000"/>
                        <a14:foregroundMark x1="54422" y1="7400" x2="54422" y2="7400"/>
                        <a14:foregroundMark x1="54649" y1="10400" x2="54649" y2="10400"/>
                        <a14:foregroundMark x1="54649" y1="11400" x2="54649" y2="11400"/>
                        <a14:foregroundMark x1="54875" y1="8200" x2="54875" y2="8200"/>
                        <a14:foregroundMark x1="54422" y1="7600" x2="54422" y2="7600"/>
                        <a14:foregroundMark x1="53515" y1="6600" x2="53515" y2="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053" y="2768967"/>
            <a:ext cx="791328" cy="897197"/>
          </a:xfrm>
          <a:prstGeom prst="rect">
            <a:avLst/>
          </a:prstGeom>
        </p:spPr>
      </p:pic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81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41" grpId="0"/>
      <p:bldP spid="43" grpId="0" animBg="1"/>
      <p:bldP spid="43" grpId="1" animBg="1"/>
      <p:bldP spid="43" grpId="2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257231" y="853158"/>
            <a:ext cx="4232191" cy="254991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916447" y="2218169"/>
              <a:ext cx="3622789" cy="18894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/>
                </a:rPr>
                <a:t>Lý Thường Kiệt đã dung kế sách gì trước âm mưu xâm lược của nhà Tống?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pic>
        <p:nvPicPr>
          <p:cNvPr id="32" name="Picture 31" descr="A picture containing doll, toy, drawing&#10;&#10;Description automatically generated">
            <a:extLst>
              <a:ext uri="{FF2B5EF4-FFF2-40B4-BE49-F238E27FC236}">
                <a16:creationId xmlns:a16="http://schemas.microsoft.com/office/drawing/2014/main" id="{3DB79855-5D64-4736-B372-1CFADAD9FF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023" b="92857" l="9524" r="89418">
                        <a14:foregroundMark x1="74603" y1="10150" x2="74603" y2="10150"/>
                        <a14:foregroundMark x1="90476" y1="48496" x2="90476" y2="48496"/>
                        <a14:foregroundMark x1="91005" y1="75940" x2="91005" y2="75940"/>
                        <a14:foregroundMark x1="57143" y1="91353" x2="57143" y2="91353"/>
                        <a14:foregroundMark x1="48148" y1="91353" x2="48148" y2="91353"/>
                        <a14:foregroundMark x1="37566" y1="91353" x2="37566" y2="91353"/>
                        <a14:foregroundMark x1="32275" y1="92105" x2="32275" y2="92105"/>
                        <a14:foregroundMark x1="28042" y1="91353" x2="28042" y2="9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54" y="2719699"/>
            <a:ext cx="680443" cy="957660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117691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Đắp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415954" y="3960689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Tiên phát chế nhân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Đóng cọc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Ngụ binh ư nông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Oval 56">
            <a:hlinkClick r:id="rId16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40400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1648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8" grpId="0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57" grpId="0" animBg="1"/>
      <p:bldP spid="57" grpId="1" animBg="1"/>
      <p:bldP spid="57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-64651" y="-899668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09196" y="1092705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371694" y="959599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213869" y="-3114"/>
            <a:ext cx="4068547" cy="2302075"/>
            <a:chOff x="2844110" y="1577082"/>
            <a:chExt cx="5424729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44110" y="1577082"/>
              <a:ext cx="5424729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3645094" y="2153170"/>
              <a:ext cx="4058590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8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 sao nhà Tống lại muốn đem quân xâm lược Đại Việt?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225" y="1790010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26" y="-102347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440476" y="2997637"/>
            <a:ext cx="4173886" cy="82900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Do nhà Lý không chấp nhận tước vương của nhà Tống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702114" y="2947993"/>
            <a:ext cx="3657211" cy="81650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Để giải quyết những khó khăn trong nước</a:t>
            </a: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607410" y="4012002"/>
            <a:ext cx="3634168" cy="1038567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Do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xúi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giục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Cham-pa</a:t>
            </a: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2" y="4130144"/>
            <a:ext cx="4128907" cy="93533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Do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Tống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mạnh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3" name="Picture 42" descr="A statue of a person&#10;&#10;Description automatically generated">
            <a:extLst>
              <a:ext uri="{FF2B5EF4-FFF2-40B4-BE49-F238E27FC236}">
                <a16:creationId xmlns:a16="http://schemas.microsoft.com/office/drawing/2014/main" id="{156B0251-FB36-4B6B-AE96-08C26C22E0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500" b="94500" l="6960" r="94139">
                        <a14:foregroundMark x1="75824" y1="27250" x2="75824" y2="27250"/>
                        <a14:foregroundMark x1="76557" y1="27250" x2="89744" y2="29750"/>
                        <a14:foregroundMark x1="91209" y1="29750" x2="91209" y2="29750"/>
                        <a14:foregroundMark x1="67766" y1="21500" x2="67766" y2="21500"/>
                        <a14:foregroundMark x1="79121" y1="21500" x2="79121" y2="21500"/>
                        <a14:foregroundMark x1="89011" y1="66250" x2="89011" y2="66250"/>
                        <a14:foregroundMark x1="93407" y1="68000" x2="93407" y2="68000"/>
                        <a14:foregroundMark x1="64835" y1="90250" x2="64835" y2="90250"/>
                        <a14:foregroundMark x1="30769" y1="92250" x2="30769" y2="92250"/>
                        <a14:foregroundMark x1="76923" y1="93500" x2="76923" y2="93500"/>
                        <a14:foregroundMark x1="21245" y1="94500" x2="21245" y2="94500"/>
                        <a14:foregroundMark x1="7692" y1="43000" x2="7692" y2="43000"/>
                        <a14:foregroundMark x1="94505" y1="32750" x2="94505" y2="32750"/>
                        <a14:foregroundMark x1="46886" y1="4500" x2="46886" y2="4500"/>
                        <a14:backgroundMark x1="29670" y1="30250" x2="29670" y2="30250"/>
                        <a14:backgroundMark x1="31136" y1="26250" x2="31136" y2="26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36" y="1530964"/>
            <a:ext cx="791327" cy="1182963"/>
          </a:xfrm>
          <a:prstGeom prst="rect">
            <a:avLst/>
          </a:prstGeom>
        </p:spPr>
      </p:pic>
      <p:sp>
        <p:nvSpPr>
          <p:cNvPr id="44" name="Oval 43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625052" y="4404677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513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0013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44" grpId="0" animBg="1"/>
      <p:bldP spid="44" grpId="1" animBg="1"/>
      <p:bldP spid="44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92727" y="2668213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3876011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903837" y="1089686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61967" y="1063924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2426113" y="-53190"/>
            <a:ext cx="4148412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144785" y="2065358"/>
              <a:ext cx="3239666" cy="1764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0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Tên thành mà Lý Thường Kiệt đã tiến đánh để ngăn chặc sức mạnh cảu quân Tống</a:t>
              </a: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98" y="1894335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599" y="1978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63420" y="2946601"/>
            <a:ext cx="3974251" cy="886674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Cố Cung</a:t>
            </a: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4382603" y="4140001"/>
            <a:ext cx="4389270" cy="9105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Ung Châu, Liêm Châu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880630" y="4143220"/>
            <a:ext cx="3445594" cy="910568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Thành Trường An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54982" y="3010165"/>
            <a:ext cx="4373723" cy="817961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lvl="0" algn="ctr" defTabSz="685783">
              <a:buClrTx/>
              <a:defRPr/>
            </a:pPr>
            <a:r>
              <a:rPr lang="en-US" sz="24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Vạn Lý Trường Thành</a:t>
            </a:r>
            <a:endParaRPr lang="en-US" sz="2400" dirty="0">
              <a:solidFill>
                <a:prstClr val="white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icture containing snow&#10;&#10;Description automatically generated">
            <a:extLst>
              <a:ext uri="{FF2B5EF4-FFF2-40B4-BE49-F238E27FC236}">
                <a16:creationId xmlns:a16="http://schemas.microsoft.com/office/drawing/2014/main" id="{24BD13A6-42BD-4873-AAFF-F212D84800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89" b="94821" l="3483" r="89055">
                        <a14:foregroundMark x1="65672" y1="8367" x2="65672" y2="8367"/>
                        <a14:foregroundMark x1="53731" y1="5578" x2="50746" y2="5578"/>
                        <a14:foregroundMark x1="49751" y1="5578" x2="49751" y2="5578"/>
                        <a14:foregroundMark x1="56716" y1="2789" x2="56716" y2="2789"/>
                        <a14:foregroundMark x1="14428" y1="40637" x2="14428" y2="40637"/>
                        <a14:foregroundMark x1="8955" y1="38645" x2="8955" y2="38645"/>
                        <a14:foregroundMark x1="3980" y1="35857" x2="3980" y2="35857"/>
                        <a14:foregroundMark x1="72139" y1="90438" x2="72139" y2="90438"/>
                        <a14:foregroundMark x1="78109" y1="94422" x2="78109" y2="94422"/>
                        <a14:foregroundMark x1="37313" y1="94821" x2="37313" y2="94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8" y="1543313"/>
            <a:ext cx="924626" cy="1154631"/>
          </a:xfrm>
          <a:prstGeom prst="rect">
            <a:avLst/>
          </a:prstGeom>
        </p:spPr>
      </p:pic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25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0013 0.17592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52" grpId="0" animBg="1"/>
      <p:bldP spid="52" grpId="1" animBg="1"/>
      <p:bldP spid="55" grpId="0" animBg="1"/>
      <p:bldP spid="55" grpId="1" animBg="1"/>
      <p:bldP spid="43" grpId="0" animBg="1"/>
      <p:bldP spid="43" grpId="1" animBg="1"/>
      <p:bldP spid="43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310C7E7-EB04-47EE-B56F-CED0D8214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77" b="73077" l="4478" r="96020">
                        <a14:foregroundMark x1="36816" y1="53846" x2="36816" y2="53846"/>
                        <a14:foregroundMark x1="30846" y1="50000" x2="29851" y2="50000"/>
                        <a14:foregroundMark x1="6468" y1="42308" x2="6468" y2="42308"/>
                        <a14:foregroundMark x1="4975" y1="42308" x2="4975" y2="42308"/>
                        <a14:foregroundMark x1="15920" y1="50000" x2="15920" y2="50000"/>
                        <a14:foregroundMark x1="21891" y1="53846" x2="21891" y2="53846"/>
                        <a14:foregroundMark x1="17910" y1="53846" x2="17910" y2="53846"/>
                        <a14:foregroundMark x1="16418" y1="53846" x2="16418" y2="53846"/>
                        <a14:foregroundMark x1="11443" y1="50000" x2="11443" y2="50000"/>
                        <a14:foregroundMark x1="8955" y1="50000" x2="8955" y2="50000"/>
                        <a14:foregroundMark x1="38308" y1="61538" x2="38308" y2="61538"/>
                        <a14:foregroundMark x1="47761" y1="57692" x2="47761" y2="57692"/>
                        <a14:foregroundMark x1="53234" y1="57692" x2="54726" y2="57692"/>
                        <a14:foregroundMark x1="70149" y1="61538" x2="70149" y2="61538"/>
                        <a14:foregroundMark x1="80597" y1="50000" x2="80597" y2="50000"/>
                        <a14:foregroundMark x1="84080" y1="26923" x2="84080" y2="26923"/>
                        <a14:foregroundMark x1="62687" y1="76923" x2="62687" y2="76923"/>
                        <a14:foregroundMark x1="70149" y1="76923" x2="70149" y2="76923"/>
                        <a14:foregroundMark x1="80100" y1="65385" x2="80100" y2="65385"/>
                        <a14:foregroundMark x1="76119" y1="73077" x2="76119" y2="73077"/>
                        <a14:foregroundMark x1="87562" y1="69231" x2="87562" y2="69231"/>
                        <a14:foregroundMark x1="90050" y1="57692" x2="91045" y2="57692"/>
                        <a14:foregroundMark x1="96020" y1="50000" x2="96020" y2="50000"/>
                        <a14:backgroundMark x1="87065" y1="57692" x2="87065" y2="57692"/>
                        <a14:backgroundMark x1="2488" y1="53846" x2="2488" y2="53846"/>
                      </a14:backgroundRemoval>
                    </a14:imgEffect>
                  </a14:imgLayer>
                </a14:imgProps>
              </a:ext>
            </a:extLst>
          </a:blip>
          <a:srcRect t="23106" r="8017" b="33925"/>
          <a:stretch/>
        </p:blipFill>
        <p:spPr>
          <a:xfrm>
            <a:off x="1435894" y="3639515"/>
            <a:ext cx="788194" cy="7980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18259425" cy="5143500"/>
            <a:chOff x="0" y="0"/>
            <a:chExt cx="24345900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85E3E3-443A-41DB-A5BB-F8BEBF65D33B}"/>
              </a:ext>
            </a:extLst>
          </p:cNvPr>
          <p:cNvGrpSpPr/>
          <p:nvPr/>
        </p:nvGrpSpPr>
        <p:grpSpPr>
          <a:xfrm>
            <a:off x="9452545" y="2105234"/>
            <a:ext cx="2924870" cy="1912817"/>
            <a:chOff x="7442042" y="2750447"/>
            <a:chExt cx="3899826" cy="25504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22AD4B-3CC1-4EFE-9570-0F9F6BF13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6" name="Picture 5" descr="A close up of a box&#10;&#10;Description automatically generated">
              <a:extLst>
                <a:ext uri="{FF2B5EF4-FFF2-40B4-BE49-F238E27FC236}">
                  <a16:creationId xmlns:a16="http://schemas.microsoft.com/office/drawing/2014/main" id="{8A3C49F1-1521-4654-8F5D-E6F792EC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633" y="4430320"/>
              <a:ext cx="612012" cy="5287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41CE2CE-7933-41EF-99DA-6785908CD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29631" y="2750447"/>
              <a:ext cx="1811304" cy="2369186"/>
            </a:xfrm>
            <a:prstGeom prst="rect">
              <a:avLst/>
            </a:prstGeom>
          </p:spPr>
        </p:pic>
        <p:pic>
          <p:nvPicPr>
            <p:cNvPr id="15" name="Picture 14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41499349-64E2-4D05-AF2C-249AD5ECA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8162" y="3636218"/>
              <a:ext cx="542617" cy="560759"/>
            </a:xfrm>
            <a:prstGeom prst="rect">
              <a:avLst/>
            </a:prstGeom>
          </p:spPr>
        </p:pic>
      </p:grpSp>
      <p:grpSp>
        <p:nvGrpSpPr>
          <p:cNvPr id="13" name="dao">
            <a:extLst>
              <a:ext uri="{FF2B5EF4-FFF2-40B4-BE49-F238E27FC236}">
                <a16:creationId xmlns:a16="http://schemas.microsoft.com/office/drawing/2014/main" id="{6C1235C5-E519-4F8F-924F-F10B4DE1E901}"/>
              </a:ext>
            </a:extLst>
          </p:cNvPr>
          <p:cNvGrpSpPr/>
          <p:nvPr/>
        </p:nvGrpSpPr>
        <p:grpSpPr>
          <a:xfrm>
            <a:off x="5847004" y="2060988"/>
            <a:ext cx="2924870" cy="1912817"/>
            <a:chOff x="7442042" y="2750447"/>
            <a:chExt cx="3899826" cy="255042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E9D149-4A35-4362-B02A-911418209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167" b="58167" l="67500" r="98917">
                          <a14:foregroundMark x1="68000" y1="52000" x2="68000" y2="52000"/>
                          <a14:foregroundMark x1="97500" y1="54083" x2="97500" y2="54083"/>
                          <a14:foregroundMark x1="98917" y1="52333" x2="98917" y2="52333"/>
                          <a14:backgroundMark x1="69833" y1="52917" x2="69833" y2="52917"/>
                          <a14:backgroundMark x1="72417" y1="52750" x2="72417" y2="52750"/>
                          <a14:backgroundMark x1="74083" y1="56333" x2="74083" y2="56333"/>
                          <a14:backgroundMark x1="73667" y1="55417" x2="73667" y2="55417"/>
                          <a14:backgroundMark x1="72917" y1="55333" x2="72917" y2="55333"/>
                          <a14:backgroundMark x1="74083" y1="56000" x2="74083" y2="56000"/>
                          <a14:backgroundMark x1="70833" y1="54167" x2="70417" y2="54417"/>
                          <a14:backgroundMark x1="69833" y1="54500" x2="69417" y2="54417"/>
                          <a14:backgroundMark x1="68917" y1="54000" x2="68917" y2="54000"/>
                          <a14:backgroundMark x1="68667" y1="53750" x2="68667" y2="53750"/>
                          <a14:backgroundMark x1="69833" y1="52583" x2="69833" y2="52583"/>
                          <a14:backgroundMark x1="68333" y1="52167" x2="68333" y2="52167"/>
                          <a14:backgroundMark x1="71083" y1="52833" x2="71083" y2="52833"/>
                          <a14:backgroundMark x1="70500" y1="52833" x2="70083" y2="52833"/>
                          <a14:backgroundMark x1="67583" y1="52167" x2="67583" y2="52167"/>
                          <a14:backgroundMark x1="75667" y1="55000" x2="75667" y2="55000"/>
                          <a14:backgroundMark x1="78833" y1="57000" x2="78833" y2="57000"/>
                          <a14:backgroundMark x1="85500" y1="56583" x2="86167" y2="56833"/>
                          <a14:backgroundMark x1="89917" y1="57167" x2="90833" y2="57167"/>
                          <a14:backgroundMark x1="92833" y1="56833" x2="93833" y2="56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04" t="41353" r="-435" b="39903"/>
            <a:stretch/>
          </p:blipFill>
          <p:spPr>
            <a:xfrm>
              <a:off x="7442042" y="3114262"/>
              <a:ext cx="3899826" cy="2186608"/>
            </a:xfrm>
            <a:prstGeom prst="rect">
              <a:avLst/>
            </a:prstGeom>
          </p:spPr>
        </p:pic>
        <p:pic>
          <p:nvPicPr>
            <p:cNvPr id="20" name="Picture 19" descr="A close up of a box&#10;&#10;Description automatically generated">
              <a:extLst>
                <a:ext uri="{FF2B5EF4-FFF2-40B4-BE49-F238E27FC236}">
                  <a16:creationId xmlns:a16="http://schemas.microsoft.com/office/drawing/2014/main" id="{614C9D28-6F63-4F7E-88E2-D6960AF08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533" y="4430320"/>
              <a:ext cx="612012" cy="52877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827C57D-33AC-41F4-BC63-91B23AC1C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56631" y="2750447"/>
              <a:ext cx="1811304" cy="2369186"/>
            </a:xfrm>
            <a:prstGeom prst="rect">
              <a:avLst/>
            </a:prstGeom>
          </p:spPr>
        </p:pic>
        <p:pic>
          <p:nvPicPr>
            <p:cNvPr id="22" name="Picture 21" descr="A picture containing pair, black, toy, sitting&#10;&#10;Description automatically generated">
              <a:extLst>
                <a:ext uri="{FF2B5EF4-FFF2-40B4-BE49-F238E27FC236}">
                  <a16:creationId xmlns:a16="http://schemas.microsoft.com/office/drawing/2014/main" id="{6ACFC76E-EA67-4B55-AE3D-D9B7985325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1221" y="3628728"/>
              <a:ext cx="542617" cy="56075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6693C8-6655-4703-8671-9990BCF6137A}"/>
              </a:ext>
            </a:extLst>
          </p:cNvPr>
          <p:cNvGrpSpPr/>
          <p:nvPr/>
        </p:nvGrpSpPr>
        <p:grpSpPr>
          <a:xfrm>
            <a:off x="405134" y="2035226"/>
            <a:ext cx="1639956" cy="1639956"/>
            <a:chOff x="1325804" y="2750447"/>
            <a:chExt cx="2186608" cy="2186608"/>
          </a:xfrm>
        </p:grpSpPr>
        <p:pic>
          <p:nvPicPr>
            <p:cNvPr id="12" name="Picture 11" descr="A picture containing table, sitting, cake, flower&#10;&#10;Description automatically generated">
              <a:extLst>
                <a:ext uri="{FF2B5EF4-FFF2-40B4-BE49-F238E27FC236}">
                  <a16:creationId xmlns:a16="http://schemas.microsoft.com/office/drawing/2014/main" id="{FDF5F0D8-B699-4F99-B10D-925F4CD3C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333" b="78704" l="34149" r="63830">
                          <a14:foregroundMark x1="46915" y1="57778" x2="46915" y2="57778"/>
                          <a14:foregroundMark x1="43191" y1="53056" x2="43191" y2="53056"/>
                          <a14:foregroundMark x1="41277" y1="52963" x2="41277" y2="52963"/>
                          <a14:foregroundMark x1="53936" y1="50278" x2="53936" y2="50278"/>
                          <a14:foregroundMark x1="49787" y1="44907" x2="49787" y2="44907"/>
                          <a14:foregroundMark x1="49894" y1="42963" x2="55532" y2="42778"/>
                          <a14:foregroundMark x1="59149" y1="42778" x2="60106" y2="43241"/>
                          <a14:foregroundMark x1="57447" y1="45556" x2="56596" y2="48241"/>
                          <a14:foregroundMark x1="56809" y1="50556" x2="54362" y2="51111"/>
                          <a14:foregroundMark x1="52021" y1="51296" x2="50213" y2="49722"/>
                          <a14:foregroundMark x1="48191" y1="47222" x2="46383" y2="45185"/>
                          <a14:foregroundMark x1="45106" y1="43056" x2="49255" y2="43241"/>
                          <a14:foregroundMark x1="52660" y1="43796" x2="53404" y2="45278"/>
                          <a14:foregroundMark x1="54681" y1="47500" x2="54681" y2="47500"/>
                          <a14:foregroundMark x1="52447" y1="44630" x2="52447" y2="44630"/>
                          <a14:foregroundMark x1="51809" y1="46019" x2="51809" y2="46019"/>
                          <a14:foregroundMark x1="47553" y1="44444" x2="46915" y2="44630"/>
                          <a14:foregroundMark x1="45745" y1="46019" x2="45745" y2="46019"/>
                          <a14:foregroundMark x1="48936" y1="46019" x2="50106" y2="45833"/>
                          <a14:foregroundMark x1="53404" y1="43796" x2="50745" y2="43333"/>
                          <a14:foregroundMark x1="47979" y1="43333" x2="46596" y2="44167"/>
                          <a14:foregroundMark x1="45106" y1="45278" x2="45106" y2="45278"/>
                          <a14:foregroundMark x1="45106" y1="45556" x2="45106" y2="45556"/>
                          <a14:foregroundMark x1="48936" y1="43333" x2="50213" y2="43333"/>
                          <a14:foregroundMark x1="51383" y1="42778" x2="52128" y2="42778"/>
                          <a14:foregroundMark x1="53617" y1="42222" x2="54255" y2="42222"/>
                          <a14:foregroundMark x1="56596" y1="42222" x2="56596" y2="42222"/>
                          <a14:foregroundMark x1="56915" y1="41574" x2="52447" y2="41852"/>
                          <a14:foregroundMark x1="49787" y1="42222" x2="49787" y2="42222"/>
                          <a14:foregroundMark x1="52660" y1="42130" x2="53936" y2="44630"/>
                          <a14:foregroundMark x1="55851" y1="65833" x2="55851" y2="65833"/>
                          <a14:foregroundMark x1="55957" y1="65833" x2="54362" y2="63611"/>
                          <a14:foregroundMark x1="50532" y1="62130" x2="50532" y2="62963"/>
                          <a14:foregroundMark x1="54043" y1="65185" x2="54894" y2="65463"/>
                          <a14:foregroundMark x1="56809" y1="66111" x2="56170" y2="67407"/>
                          <a14:foregroundMark x1="56170" y1="67407" x2="56170" y2="67407"/>
                          <a14:foregroundMark x1="59681" y1="64444" x2="59681" y2="64444"/>
                          <a14:foregroundMark x1="56809" y1="65741" x2="52447" y2="66296"/>
                          <a14:foregroundMark x1="48191" y1="66389" x2="43723" y2="65000"/>
                          <a14:foregroundMark x1="38936" y1="64074" x2="38936" y2="64074"/>
                          <a14:foregroundMark x1="38298" y1="64907" x2="38298" y2="64907"/>
                          <a14:foregroundMark x1="37447" y1="65463" x2="37447" y2="65463"/>
                          <a14:foregroundMark x1="37447" y1="66019" x2="41915" y2="66574"/>
                          <a14:foregroundMark x1="44362" y1="66574" x2="44362" y2="66574"/>
                          <a14:foregroundMark x1="44149" y1="62963" x2="44149" y2="62963"/>
                          <a14:foregroundMark x1="40851" y1="65185" x2="40851" y2="65185"/>
                          <a14:foregroundMark x1="40532" y1="65185" x2="37979" y2="65185"/>
                          <a14:foregroundMark x1="36702" y1="65185" x2="37447" y2="64444"/>
                          <a14:foregroundMark x1="47021" y1="57500" x2="47021" y2="57500"/>
                          <a14:foregroundMark x1="46702" y1="57500" x2="46702" y2="57500"/>
                          <a14:foregroundMark x1="42872" y1="53796" x2="42872" y2="53796"/>
                          <a14:foregroundMark x1="42447" y1="52963" x2="42447" y2="52963"/>
                          <a14:foregroundMark x1="42553" y1="52685" x2="45106" y2="52500"/>
                          <a14:foregroundMark x1="45638" y1="52407" x2="45638" y2="52407"/>
                          <a14:foregroundMark x1="42234" y1="51667" x2="42234" y2="52222"/>
                          <a14:foregroundMark x1="39681" y1="63519" x2="39681" y2="63519"/>
                          <a14:foregroundMark x1="41915" y1="64167" x2="41915" y2="64167"/>
                          <a14:foregroundMark x1="43085" y1="62500" x2="42128" y2="63796"/>
                          <a14:foregroundMark x1="39681" y1="65278" x2="38617" y2="65741"/>
                          <a14:foregroundMark x1="37128" y1="66111" x2="37128" y2="66111"/>
                          <a14:foregroundMark x1="36489" y1="66296" x2="36489" y2="66296"/>
                          <a14:foregroundMark x1="34149" y1="66389" x2="34149" y2="66389"/>
                          <a14:foregroundMark x1="34787" y1="66389" x2="34787" y2="66389"/>
                          <a14:foregroundMark x1="63936" y1="66852" x2="63936" y2="66852"/>
                          <a14:foregroundMark x1="49574" y1="64444" x2="50213" y2="66574"/>
                          <a14:foregroundMark x1="51489" y1="69907" x2="52021" y2="71296"/>
                          <a14:foregroundMark x1="53085" y1="72685" x2="53936" y2="74167"/>
                          <a14:foregroundMark x1="54894" y1="75278" x2="55000" y2="76389"/>
                          <a14:foregroundMark x1="55851" y1="78796" x2="55851" y2="78796"/>
                          <a14:foregroundMark x1="42553" y1="59167" x2="42553" y2="59167"/>
                          <a14:foregroundMark x1="45745" y1="57778" x2="45745" y2="57778"/>
                          <a14:foregroundMark x1="44043" y1="58241" x2="43404" y2="58796"/>
                          <a14:foregroundMark x1="43404" y1="58796" x2="43404" y2="58796"/>
                          <a14:foregroundMark x1="51170" y1="46019" x2="51170" y2="46019"/>
                          <a14:foregroundMark x1="52766" y1="45278" x2="53617" y2="46574"/>
                          <a14:foregroundMark x1="53617" y1="46667" x2="54043" y2="48056"/>
                          <a14:foregroundMark x1="54255" y1="49352" x2="54255" y2="49352"/>
                          <a14:foregroundMark x1="55851" y1="46111" x2="55851" y2="46111"/>
                          <a14:foregroundMark x1="55532" y1="45278" x2="55532" y2="46111"/>
                          <a14:foregroundMark x1="52979" y1="48333" x2="52979" y2="48333"/>
                          <a14:foregroundMark x1="52340" y1="38333" x2="52340" y2="38333"/>
                          <a14:foregroundMark x1="58085" y1="38241" x2="58085" y2="38241"/>
                          <a14:foregroundMark x1="43723" y1="56852" x2="43723" y2="56852"/>
                          <a14:backgroundMark x1="59468" y1="38519" x2="59468" y2="38519"/>
                          <a14:backgroundMark x1="58404" y1="41296" x2="58404" y2="41296"/>
                          <a14:backgroundMark x1="62340" y1="44167" x2="62340" y2="44167"/>
                          <a14:backgroundMark x1="61064" y1="49074" x2="61064" y2="49074"/>
                          <a14:backgroundMark x1="53936" y1="60741" x2="53936" y2="60741"/>
                          <a14:backgroundMark x1="49787" y1="58611" x2="49787" y2="586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08" t="36223" r="34315" b="18837"/>
            <a:stretch/>
          </p:blipFill>
          <p:spPr>
            <a:xfrm flipH="1">
              <a:off x="1996165" y="3457335"/>
              <a:ext cx="536260" cy="796173"/>
            </a:xfrm>
            <a:prstGeom prst="rect">
              <a:avLst/>
            </a:prstGeom>
          </p:spPr>
        </p:pic>
        <p:pic>
          <p:nvPicPr>
            <p:cNvPr id="8" name="Picture 7" descr="A picture containing table, room, train&#10;&#10;Description automatically generated">
              <a:extLst>
                <a:ext uri="{FF2B5EF4-FFF2-40B4-BE49-F238E27FC236}">
                  <a16:creationId xmlns:a16="http://schemas.microsoft.com/office/drawing/2014/main" id="{6AA8DC4D-BBB4-4FFC-9D06-2A89E5A1D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5804" y="2750447"/>
              <a:ext cx="2186608" cy="2186608"/>
            </a:xfrm>
            <a:prstGeom prst="rect">
              <a:avLst/>
            </a:prstGeom>
          </p:spPr>
        </p:pic>
        <p:pic>
          <p:nvPicPr>
            <p:cNvPr id="4" name="Picture 3" descr="A close up of a toy&#10;&#10;Description automatically generated">
              <a:extLst>
                <a:ext uri="{FF2B5EF4-FFF2-40B4-BE49-F238E27FC236}">
                  <a16:creationId xmlns:a16="http://schemas.microsoft.com/office/drawing/2014/main" id="{55225782-7ACE-477A-8679-8D7364D9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59"/>
            <a:stretch/>
          </p:blipFill>
          <p:spPr>
            <a:xfrm flipH="1">
              <a:off x="2865228" y="3568877"/>
              <a:ext cx="431705" cy="465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F063F44-618F-491E-A89D-C9D3944E7028}"/>
              </a:ext>
            </a:extLst>
          </p:cNvPr>
          <p:cNvGrpSpPr/>
          <p:nvPr/>
        </p:nvGrpSpPr>
        <p:grpSpPr>
          <a:xfrm>
            <a:off x="907905" y="-26465"/>
            <a:ext cx="6491226" cy="2302075"/>
            <a:chOff x="3226806" y="1577082"/>
            <a:chExt cx="5042033" cy="306943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91F2D1-E6E5-4754-81D0-068F501EF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878" b="95568" l="2024" r="96965">
                          <a14:foregroundMark x1="10455" y1="38781" x2="10455" y2="38781"/>
                          <a14:foregroundMark x1="9444" y1="16620" x2="9444" y2="20499"/>
                          <a14:foregroundMark x1="9781" y1="32133" x2="9781" y2="43213"/>
                          <a14:foregroundMark x1="10118" y1="53463" x2="10455" y2="61219"/>
                          <a14:foregroundMark x1="10455" y1="67867" x2="10455" y2="71745"/>
                          <a14:foregroundMark x1="10455" y1="77839" x2="10455" y2="77839"/>
                          <a14:foregroundMark x1="10455" y1="78393" x2="10455" y2="78393"/>
                          <a14:foregroundMark x1="9106" y1="86704" x2="9106" y2="86704"/>
                          <a14:foregroundMark x1="8769" y1="80055" x2="8769" y2="74515"/>
                          <a14:foregroundMark x1="8769" y1="69529" x2="8432" y2="61219"/>
                          <a14:foregroundMark x1="6408" y1="50139" x2="6408" y2="45983"/>
                          <a14:foregroundMark x1="6071" y1="34903" x2="6071" y2="30471"/>
                          <a14:foregroundMark x1="5396" y1="24377" x2="5396" y2="21053"/>
                          <a14:foregroundMark x1="5396" y1="12742" x2="5396" y2="12742"/>
                          <a14:foregroundMark x1="5396" y1="11634" x2="5396" y2="11634"/>
                          <a14:foregroundMark x1="7757" y1="9418" x2="10455" y2="9418"/>
                          <a14:foregroundMark x1="11467" y1="9418" x2="13153" y2="9418"/>
                          <a14:foregroundMark x1="14165" y1="9418" x2="14165" y2="9418"/>
                          <a14:foregroundMark x1="11467" y1="6094" x2="11467" y2="6094"/>
                          <a14:foregroundMark x1="6071" y1="6648" x2="5059" y2="11080"/>
                          <a14:foregroundMark x1="14840" y1="10526" x2="14840" y2="10526"/>
                          <a14:foregroundMark x1="2024" y1="13850" x2="2024" y2="13850"/>
                          <a14:foregroundMark x1="12816" y1="92798" x2="12816" y2="92798"/>
                          <a14:foregroundMark x1="10118" y1="95014" x2="8769" y2="95568"/>
                          <a14:foregroundMark x1="14503" y1="88366" x2="14503" y2="88366"/>
                          <a14:foregroundMark x1="88533" y1="38781" x2="89545" y2="44321"/>
                          <a14:foregroundMark x1="89207" y1="63989" x2="89207" y2="67867"/>
                          <a14:foregroundMark x1="93255" y1="77285" x2="93255" y2="83380"/>
                          <a14:foregroundMark x1="93255" y1="85042" x2="93255" y2="78393"/>
                          <a14:foregroundMark x1="90219" y1="44321" x2="89545" y2="34903"/>
                          <a14:foregroundMark x1="88870" y1="28255" x2="88870" y2="23269"/>
                          <a14:foregroundMark x1="95953" y1="87258" x2="95953" y2="87258"/>
                          <a14:foregroundMark x1="93255" y1="91136" x2="91906" y2="92798"/>
                          <a14:foregroundMark x1="89207" y1="94460" x2="89207" y2="94460"/>
                          <a14:foregroundMark x1="96290" y1="82825" x2="96290" y2="82825"/>
                          <a14:foregroundMark x1="94604" y1="72853" x2="94266" y2="68421"/>
                          <a14:foregroundMark x1="93929" y1="59003" x2="93929" y2="56233"/>
                          <a14:foregroundMark x1="87184" y1="4986" x2="87184" y2="4986"/>
                          <a14:foregroundMark x1="86509" y1="6094" x2="86509" y2="6094"/>
                          <a14:foregroundMark x1="92917" y1="6094" x2="93929" y2="6648"/>
                          <a14:foregroundMark x1="96627" y1="8864" x2="96965" y2="12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26806" y="1577082"/>
              <a:ext cx="5042033" cy="30694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1A157C-BE87-4B57-AC9B-55A95D169D60}"/>
                </a:ext>
              </a:extLst>
            </p:cNvPr>
            <p:cNvSpPr txBox="1"/>
            <p:nvPr/>
          </p:nvSpPr>
          <p:spPr>
            <a:xfrm>
              <a:off x="4042926" y="2006258"/>
              <a:ext cx="3556547" cy="2092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685783">
                <a:buClrTx/>
                <a:defRPr/>
              </a:pPr>
              <a:r>
                <a:rPr lang="vi-VN" sz="2400" kern="1200" dirty="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Trên cơ sở phân tích diễn biến cuộc kháng chiến chống Tống (1075-1077) em hãy cho biết tư tưởng xuyên suốt của nhà Lý là gì?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4" name="Picture 23" descr="A close up of a sign&#10;&#10;Description automatically generated">
            <a:hlinkClick r:id="rId16" action="ppaction://hlinksldjump"/>
            <a:extLst>
              <a:ext uri="{FF2B5EF4-FFF2-40B4-BE49-F238E27FC236}">
                <a16:creationId xmlns:a16="http://schemas.microsoft.com/office/drawing/2014/main" id="{30D141F4-29EB-4166-B45A-060834695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991" y="4468609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9" name="Picture 28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11558532-F324-48C5-80F3-F3CA065D8ED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65" y="2865637"/>
            <a:ext cx="455257" cy="455256"/>
          </a:xfrm>
          <a:prstGeom prst="rect">
            <a:avLst/>
          </a:prstGeom>
        </p:spPr>
      </p:pic>
      <p:pic>
        <p:nvPicPr>
          <p:cNvPr id="35" name="Picture 34" descr="A picture containing monitor, dark, light, lit&#10;&#10;Description automatically generated">
            <a:extLst>
              <a:ext uri="{FF2B5EF4-FFF2-40B4-BE49-F238E27FC236}">
                <a16:creationId xmlns:a16="http://schemas.microsoft.com/office/drawing/2014/main" id="{B910E184-A34D-42C1-9A0A-2CBEED0963A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66" y="973280"/>
            <a:ext cx="3590953" cy="2900386"/>
          </a:xfrm>
          <a:prstGeom prst="rect">
            <a:avLst/>
          </a:prstGeom>
        </p:spPr>
      </p:pic>
      <p:sp>
        <p:nvSpPr>
          <p:cNvPr id="37" name="DAS1">
            <a:extLst>
              <a:ext uri="{FF2B5EF4-FFF2-40B4-BE49-F238E27FC236}">
                <a16:creationId xmlns:a16="http://schemas.microsoft.com/office/drawing/2014/main" id="{4F90B980-A131-4479-8F8C-7BF21A70E267}"/>
              </a:ext>
            </a:extLst>
          </p:cNvPr>
          <p:cNvSpPr/>
          <p:nvPr/>
        </p:nvSpPr>
        <p:spPr>
          <a:xfrm flipH="1">
            <a:off x="4376398" y="3948281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văn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0" name="DAD">
            <a:extLst>
              <a:ext uri="{FF2B5EF4-FFF2-40B4-BE49-F238E27FC236}">
                <a16:creationId xmlns:a16="http://schemas.microsoft.com/office/drawing/2014/main" id="{A8DA704D-2BB9-418F-9E09-4530A9173CCF}"/>
              </a:ext>
            </a:extLst>
          </p:cNvPr>
          <p:cNvSpPr/>
          <p:nvPr/>
        </p:nvSpPr>
        <p:spPr>
          <a:xfrm flipH="1">
            <a:off x="1159551" y="3971715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1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0E0DBA30-C259-4EF3-B5B9-E602596C51C4}"/>
              </a:ext>
            </a:extLst>
          </p:cNvPr>
          <p:cNvSpPr/>
          <p:nvPr/>
        </p:nvSpPr>
        <p:spPr>
          <a:xfrm>
            <a:off x="4463071" y="4071002"/>
            <a:ext cx="543739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DAS2">
            <a:extLst>
              <a:ext uri="{FF2B5EF4-FFF2-40B4-BE49-F238E27FC236}">
                <a16:creationId xmlns:a16="http://schemas.microsoft.com/office/drawing/2014/main" id="{ED97E9B0-2EBE-4D5E-A0B4-1BD49CC97ED3}"/>
              </a:ext>
            </a:extLst>
          </p:cNvPr>
          <p:cNvSpPr/>
          <p:nvPr/>
        </p:nvSpPr>
        <p:spPr>
          <a:xfrm flipH="1">
            <a:off x="116864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2D790D5-AAC6-4B60-80FE-6C55202140B9}"/>
              </a:ext>
            </a:extLst>
          </p:cNvPr>
          <p:cNvSpPr/>
          <p:nvPr/>
        </p:nvSpPr>
        <p:spPr>
          <a:xfrm>
            <a:off x="121576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C.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DAS3">
            <a:extLst>
              <a:ext uri="{FF2B5EF4-FFF2-40B4-BE49-F238E27FC236}">
                <a16:creationId xmlns:a16="http://schemas.microsoft.com/office/drawing/2014/main" id="{47E3DCAB-9C97-450B-9674-B91BF34D1E70}"/>
              </a:ext>
            </a:extLst>
          </p:cNvPr>
          <p:cNvSpPr/>
          <p:nvPr/>
        </p:nvSpPr>
        <p:spPr>
          <a:xfrm flipH="1">
            <a:off x="4407683" y="4533213"/>
            <a:ext cx="3072935" cy="517356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115DA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37157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động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1922A952-296C-44CC-A171-24E6CEC7BE7A}"/>
              </a:ext>
            </a:extLst>
          </p:cNvPr>
          <p:cNvSpPr/>
          <p:nvPr/>
        </p:nvSpPr>
        <p:spPr>
          <a:xfrm>
            <a:off x="4454800" y="464352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D.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FA6E73CA-7EAE-4C9B-9D20-E333C853A3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1" y="4478045"/>
            <a:ext cx="638693" cy="63413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2" name="Picture 41" descr="A person wearing a costume&#10;&#10;Description automatically generated">
            <a:extLst>
              <a:ext uri="{FF2B5EF4-FFF2-40B4-BE49-F238E27FC236}">
                <a16:creationId xmlns:a16="http://schemas.microsoft.com/office/drawing/2014/main" id="{BFE9A73D-1266-42BA-9DB7-5516AF50CB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441" b="90559" l="9091" r="89773">
                        <a14:foregroundMark x1="56818" y1="9441" x2="56818" y2="9441"/>
                        <a14:foregroundMark x1="35795" y1="90210" x2="35795" y2="90210"/>
                        <a14:foregroundMark x1="81250" y1="90559" x2="81250" y2="90559"/>
                        <a14:foregroundMark x1="32955" y1="39510" x2="32955" y2="39510"/>
                        <a14:foregroundMark x1="32955" y1="41259" x2="32955" y2="41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56" y="2423473"/>
            <a:ext cx="791328" cy="1285908"/>
          </a:xfrm>
          <a:prstGeom prst="rect">
            <a:avLst/>
          </a:prstGeom>
        </p:spPr>
      </p:pic>
      <p:sp>
        <p:nvSpPr>
          <p:cNvPr id="38" name="RectangleA">
            <a:hlinkClick r:id="" action="ppaction://macro?name=DMAM1"/>
            <a:extLst>
              <a:ext uri="{FF2B5EF4-FFF2-40B4-BE49-F238E27FC236}">
                <a16:creationId xmlns:a16="http://schemas.microsoft.com/office/drawing/2014/main" id="{4F5B0786-200E-4173-A797-510C33061A42}"/>
              </a:ext>
            </a:extLst>
          </p:cNvPr>
          <p:cNvSpPr/>
          <p:nvPr/>
        </p:nvSpPr>
        <p:spPr>
          <a:xfrm>
            <a:off x="1224031" y="4071002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Arial"/>
              </a:rPr>
              <a:t>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Oval 42">
            <a:hlinkClick r:id="rId22" action="ppaction://hlinksldjump"/>
            <a:extLst>
              <a:ext uri="{FF2B5EF4-FFF2-40B4-BE49-F238E27FC236}">
                <a16:creationId xmlns:a16="http://schemas.microsoft.com/office/drawing/2014/main" id="{C6B39EA6-B232-4316-A062-7912749809B5}"/>
              </a:ext>
            </a:extLst>
          </p:cNvPr>
          <p:cNvSpPr/>
          <p:nvPr/>
        </p:nvSpPr>
        <p:spPr>
          <a:xfrm>
            <a:off x="8313611" y="4385626"/>
            <a:ext cx="751451" cy="775769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3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688 0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4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-0.39674 -0.009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44" y="-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00326 -0.0203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0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61758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72" y="-27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-0.0013 0.17593 " pathEditMode="relative" rAng="0" ptsTypes="AA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00131 0.17593 " pathEditMode="relative" rAng="0" ptsTypes="AA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8796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mph" presetSubtype="2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40" grpId="0" animBg="1"/>
      <p:bldP spid="40" grpId="1" animBg="1"/>
      <p:bldP spid="41" grpId="0"/>
      <p:bldP spid="52" grpId="0" animBg="1"/>
      <p:bldP spid="52" grpId="1" animBg="1"/>
      <p:bldP spid="53" grpId="0"/>
      <p:bldP spid="55" grpId="0" animBg="1"/>
      <p:bldP spid="55" grpId="1" animBg="1"/>
      <p:bldP spid="56" grpId="0"/>
      <p:bldP spid="38" grpId="0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5"/>
          <p:cNvSpPr txBox="1">
            <a:spLocks noGrp="1"/>
          </p:cNvSpPr>
          <p:nvPr>
            <p:ph type="ctrTitle"/>
          </p:nvPr>
        </p:nvSpPr>
        <p:spPr>
          <a:xfrm>
            <a:off x="-275200" y="140050"/>
            <a:ext cx="4325700" cy="13887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latin typeface="SNELL ROUNDHAND BLACK" panose="02000603080000090004" pitchFamily="2" charset="77"/>
              </a:rPr>
              <a:t>Thanks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26CE41-F034-B74F-B1A9-27D34C8FAD46}"/>
              </a:ext>
            </a:extLst>
          </p:cNvPr>
          <p:cNvSpPr/>
          <p:nvPr/>
        </p:nvSpPr>
        <p:spPr>
          <a:xfrm>
            <a:off x="4314825" y="2714625"/>
            <a:ext cx="4829175" cy="1728788"/>
          </a:xfrm>
          <a:prstGeom prst="rect">
            <a:avLst/>
          </a:prstGeom>
          <a:solidFill>
            <a:srgbClr val="F3E2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2E1D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91F34C3-DF9B-F74A-A285-AFDA34355B3D}"/>
              </a:ext>
            </a:extLst>
          </p:cNvPr>
          <p:cNvSpPr/>
          <p:nvPr/>
        </p:nvSpPr>
        <p:spPr>
          <a:xfrm>
            <a:off x="4021924" y="140050"/>
            <a:ext cx="5093500" cy="5003450"/>
          </a:xfrm>
          <a:prstGeom prst="roundRect">
            <a:avLst/>
          </a:prstGeom>
          <a:solidFill>
            <a:schemeClr val="accent2">
              <a:lumMod val="9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400" b="0" i="0" u="none" strike="noStrike" kern="0" cap="none" spc="0" normalizeH="0" baseline="0" noProof="0">
              <a:ln>
                <a:noFill/>
              </a:ln>
              <a:solidFill>
                <a:srgbClr val="F2E1D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F6914-F8E9-7444-B632-DE3CF57EFD03}"/>
              </a:ext>
            </a:extLst>
          </p:cNvPr>
          <p:cNvSpPr/>
          <p:nvPr/>
        </p:nvSpPr>
        <p:spPr>
          <a:xfrm>
            <a:off x="5360651" y="140050"/>
            <a:ext cx="24160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"/>
                <a:cs typeface="Arial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C315D2-0F02-2442-9BDD-477DF61FC705}"/>
              </a:ext>
            </a:extLst>
          </p:cNvPr>
          <p:cNvSpPr/>
          <p:nvPr/>
        </p:nvSpPr>
        <p:spPr>
          <a:xfrm>
            <a:off x="4179086" y="1293286"/>
            <a:ext cx="49363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 bài cũ, làm bài tập trong SGK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 bị bài mới: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0"/>
      <p:bldP spid="4" grpId="0" animBg="1"/>
      <p:bldP spid="6" grpId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>
            <a:extLst>
              <a:ext uri="{FF2B5EF4-FFF2-40B4-BE49-F238E27FC236}">
                <a16:creationId xmlns:a16="http://schemas.microsoft.com/office/drawing/2014/main" id="{1F678A28-87F3-1641-83F0-2D565D9E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0" name="Group 2">
            <a:extLst>
              <a:ext uri="{FF2B5EF4-FFF2-40B4-BE49-F238E27FC236}">
                <a16:creationId xmlns:a16="http://schemas.microsoft.com/office/drawing/2014/main" id="{47B62461-2D0F-D448-A789-8F581D5EC573}"/>
              </a:ext>
            </a:extLst>
          </p:cNvPr>
          <p:cNvGrpSpPr>
            <a:grpSpLocks/>
          </p:cNvGrpSpPr>
          <p:nvPr/>
        </p:nvGrpSpPr>
        <p:grpSpPr bwMode="auto">
          <a:xfrm>
            <a:off x="947142" y="11907"/>
            <a:ext cx="7249716" cy="914400"/>
            <a:chOff x="2657474" y="176290"/>
            <a:chExt cx="6496050" cy="1219200"/>
          </a:xfrm>
        </p:grpSpPr>
        <p:grpSp>
          <p:nvGrpSpPr>
            <p:cNvPr id="94243" name="Group 83">
              <a:extLst>
                <a:ext uri="{FF2B5EF4-FFF2-40B4-BE49-F238E27FC236}">
                  <a16:creationId xmlns:a16="http://schemas.microsoft.com/office/drawing/2014/main" id="{3BCE919B-FD8D-C547-94D3-004D2343A1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7474" y="404890"/>
              <a:ext cx="6496050" cy="558800"/>
              <a:chOff x="1631147" y="1316985"/>
              <a:chExt cx="5761832" cy="559049"/>
            </a:xfrm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64111B38-44E2-134B-82AD-B78A472D949B}"/>
                  </a:ext>
                </a:extLst>
              </p:cNvPr>
              <p:cNvSpPr/>
              <p:nvPr/>
            </p:nvSpPr>
            <p:spPr>
              <a:xfrm>
                <a:off x="1631147" y="1316985"/>
                <a:ext cx="5761832" cy="559049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111" y="connsiteY11-112"/>
                  </a:cxn>
                  <a:cxn ang="0">
                    <a:pos x="connsiteX12-501" y="connsiteY12-502"/>
                  </a:cxn>
                  <a:cxn ang="0">
                    <a:pos x="connsiteX13-555" y="connsiteY13-556"/>
                  </a:cxn>
                </a:cxnLst>
                <a:rect l="l" t="t" r="r" b="b"/>
                <a:pathLst>
                  <a:path w="5761832" h="559049">
                    <a:moveTo>
                      <a:pt x="793" y="7938"/>
                    </a:moveTo>
                    <a:cubicBezTo>
                      <a:pt x="123031" y="32544"/>
                      <a:pt x="250031" y="23813"/>
                      <a:pt x="374650" y="31750"/>
                    </a:cubicBezTo>
                    <a:cubicBezTo>
                      <a:pt x="555361" y="27517"/>
                      <a:pt x="750359" y="32808"/>
                      <a:pt x="916782" y="19050"/>
                    </a:cubicBezTo>
                    <a:lnTo>
                      <a:pt x="4862512" y="19050"/>
                    </a:lnTo>
                    <a:lnTo>
                      <a:pt x="5076032" y="26988"/>
                    </a:lnTo>
                    <a:cubicBezTo>
                      <a:pt x="5303838" y="39423"/>
                      <a:pt x="5643562" y="28046"/>
                      <a:pt x="5759450" y="0"/>
                    </a:cubicBezTo>
                    <a:cubicBezTo>
                      <a:pt x="5713942" y="126736"/>
                      <a:pt x="5635095" y="193939"/>
                      <a:pt x="5577681" y="273050"/>
                    </a:cubicBezTo>
                    <a:lnTo>
                      <a:pt x="5761832" y="522287"/>
                    </a:lnTo>
                    <a:cubicBezTo>
                      <a:pt x="5652030" y="552713"/>
                      <a:pt x="5526881" y="557212"/>
                      <a:pt x="5251450" y="558800"/>
                    </a:cubicBezTo>
                    <a:lnTo>
                      <a:pt x="919163" y="550068"/>
                    </a:lnTo>
                    <a:lnTo>
                      <a:pt x="661194" y="553244"/>
                    </a:lnTo>
                    <a:cubicBezTo>
                      <a:pt x="526521" y="556419"/>
                      <a:pt x="206111" y="573881"/>
                      <a:pt x="0" y="527050"/>
                    </a:cubicBezTo>
                    <a:lnTo>
                      <a:pt x="200025" y="271463"/>
                    </a:lnTo>
                    <a:cubicBezTo>
                      <a:pt x="124089" y="193146"/>
                      <a:pt x="79110" y="136261"/>
                      <a:pt x="793" y="7938"/>
                    </a:cubicBezTo>
                    <a:close/>
                  </a:path>
                </a:pathLst>
              </a:custGeom>
              <a:gradFill flip="none" rotWithShape="1">
                <a:gsLst>
                  <a:gs pos="1000">
                    <a:srgbClr val="9DCA0D"/>
                  </a:gs>
                  <a:gs pos="14000">
                    <a:srgbClr val="84AA0B"/>
                  </a:gs>
                  <a:gs pos="50000">
                    <a:srgbClr val="9DCA0D"/>
                  </a:gs>
                  <a:gs pos="99000">
                    <a:srgbClr val="9DCA0D"/>
                  </a:gs>
                  <a:gs pos="86000">
                    <a:srgbClr val="9DCA0D">
                      <a:lumMod val="84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1428601E-33FB-4043-A342-0FBCF3859E39}"/>
                  </a:ext>
                </a:extLst>
              </p:cNvPr>
              <p:cNvSpPr/>
              <p:nvPr/>
            </p:nvSpPr>
            <p:spPr>
              <a:xfrm>
                <a:off x="1732398" y="1374160"/>
                <a:ext cx="5563115" cy="452639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21" y="connsiteY10-22"/>
                  </a:cxn>
                  <a:cxn ang="0">
                    <a:pos x="connsiteX11-111" y="connsiteY11-112"/>
                  </a:cxn>
                  <a:cxn ang="0">
                    <a:pos x="connsiteX12-501" y="connsiteY12-502"/>
                  </a:cxn>
                  <a:cxn ang="0">
                    <a:pos x="connsiteX13-555" y="connsiteY13-556"/>
                  </a:cxn>
                </a:cxnLst>
                <a:rect l="l" t="t" r="r" b="b"/>
                <a:pathLst>
                  <a:path w="5761832" h="559049">
                    <a:moveTo>
                      <a:pt x="793" y="7938"/>
                    </a:moveTo>
                    <a:cubicBezTo>
                      <a:pt x="123031" y="32544"/>
                      <a:pt x="250031" y="23813"/>
                      <a:pt x="374650" y="31750"/>
                    </a:cubicBezTo>
                    <a:cubicBezTo>
                      <a:pt x="555361" y="27517"/>
                      <a:pt x="750359" y="32808"/>
                      <a:pt x="916782" y="19050"/>
                    </a:cubicBezTo>
                    <a:lnTo>
                      <a:pt x="4862512" y="19050"/>
                    </a:lnTo>
                    <a:lnTo>
                      <a:pt x="5076032" y="26988"/>
                    </a:lnTo>
                    <a:cubicBezTo>
                      <a:pt x="5303838" y="39423"/>
                      <a:pt x="5643562" y="28046"/>
                      <a:pt x="5759450" y="0"/>
                    </a:cubicBezTo>
                    <a:cubicBezTo>
                      <a:pt x="5713942" y="126736"/>
                      <a:pt x="5635095" y="193939"/>
                      <a:pt x="5577681" y="273050"/>
                    </a:cubicBezTo>
                    <a:lnTo>
                      <a:pt x="5761832" y="522287"/>
                    </a:lnTo>
                    <a:cubicBezTo>
                      <a:pt x="5652030" y="552713"/>
                      <a:pt x="5526881" y="557212"/>
                      <a:pt x="5251450" y="558800"/>
                    </a:cubicBezTo>
                    <a:lnTo>
                      <a:pt x="919163" y="550068"/>
                    </a:lnTo>
                    <a:lnTo>
                      <a:pt x="661194" y="553244"/>
                    </a:lnTo>
                    <a:cubicBezTo>
                      <a:pt x="526521" y="556419"/>
                      <a:pt x="206111" y="573881"/>
                      <a:pt x="0" y="527050"/>
                    </a:cubicBezTo>
                    <a:lnTo>
                      <a:pt x="200025" y="271463"/>
                    </a:lnTo>
                    <a:cubicBezTo>
                      <a:pt x="124089" y="193146"/>
                      <a:pt x="79110" y="136261"/>
                      <a:pt x="793" y="7938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244" name="Group 8">
              <a:extLst>
                <a:ext uri="{FF2B5EF4-FFF2-40B4-BE49-F238E27FC236}">
                  <a16:creationId xmlns:a16="http://schemas.microsoft.com/office/drawing/2014/main" id="{944E5FEE-ED65-D342-9762-E11071A489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8225" y="176290"/>
              <a:ext cx="4651375" cy="1219200"/>
              <a:chOff x="2530645" y="1066800"/>
              <a:chExt cx="4651820" cy="1220177"/>
            </a:xfrm>
          </p:grpSpPr>
          <p:pic>
            <p:nvPicPr>
              <p:cNvPr id="94246" name="Picture 4" descr="C:\Users\dell\Desktop\Icon sale page\Icon tĩnh\200wide.jpg">
                <a:extLst>
                  <a:ext uri="{FF2B5EF4-FFF2-40B4-BE49-F238E27FC236}">
                    <a16:creationId xmlns:a16="http://schemas.microsoft.com/office/drawing/2014/main" id="{512D3763-0C35-DB4A-98EF-9136E3584C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 flipH="1">
                <a:off x="2631272" y="2040885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4247" name="Group 10">
                <a:extLst>
                  <a:ext uri="{FF2B5EF4-FFF2-40B4-BE49-F238E27FC236}">
                    <a16:creationId xmlns:a16="http://schemas.microsoft.com/office/drawing/2014/main" id="{029E6F67-E75A-9547-91DA-A610092292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0645" y="1066800"/>
                <a:ext cx="4651820" cy="1220177"/>
                <a:chOff x="2671148" y="1311915"/>
                <a:chExt cx="3938587" cy="1220177"/>
              </a:xfrm>
            </p:grpSpPr>
            <p:pic>
              <p:nvPicPr>
                <p:cNvPr id="94248" name="Picture 3">
                  <a:extLst>
                    <a:ext uri="{FF2B5EF4-FFF2-40B4-BE49-F238E27FC236}">
                      <a16:creationId xmlns:a16="http://schemas.microsoft.com/office/drawing/2014/main" id="{CFF3159B-70CB-C74F-B834-432EB5A2449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22017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2" name="Rounded Rectangle 71">
                  <a:extLst>
                    <a:ext uri="{FF2B5EF4-FFF2-40B4-BE49-F238E27FC236}">
                      <a16:creationId xmlns:a16="http://schemas.microsoft.com/office/drawing/2014/main" id="{B3C62FC9-0EBC-6E4D-B6C9-3EA503AC5D2E}"/>
                    </a:ext>
                  </a:extLst>
                </p:cNvPr>
                <p:cNvSpPr/>
                <p:nvPr/>
              </p:nvSpPr>
              <p:spPr>
                <a:xfrm>
                  <a:off x="2762337" y="1386587"/>
                  <a:ext cx="3776962" cy="861114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algn="ctr" defTabSz="685800">
                    <a:buClrTx/>
                    <a:defRPr/>
                  </a:pPr>
                  <a:endPara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5F319C0-F252-2D4D-BC3B-09D1565370B8}"/>
                </a:ext>
              </a:extLst>
            </p:cNvPr>
            <p:cNvSpPr txBox="1"/>
            <p:nvPr/>
          </p:nvSpPr>
          <p:spPr>
            <a:xfrm>
              <a:off x="4415198" y="340997"/>
              <a:ext cx="2972112" cy="69762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 kern="1200" dirty="0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Verdana" panose="020B0604030504040204" pitchFamily="34" charset="0"/>
                  <a:cs typeface="Times New Roman" panose="02020603050405020304" pitchFamily="18" charset="0"/>
                </a:rPr>
                <a:t>NỘI DUNG CHÍNH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15AEA0-9695-CE47-B6F0-1F453E07E701}"/>
              </a:ext>
            </a:extLst>
          </p:cNvPr>
          <p:cNvGrpSpPr>
            <a:grpSpLocks/>
          </p:cNvGrpSpPr>
          <p:nvPr/>
        </p:nvGrpSpPr>
        <p:grpSpPr bwMode="auto">
          <a:xfrm>
            <a:off x="1014413" y="1058554"/>
            <a:ext cx="6599634" cy="1514475"/>
            <a:chOff x="2781300" y="2259013"/>
            <a:chExt cx="7678153" cy="1219200"/>
          </a:xfrm>
        </p:grpSpPr>
        <p:grpSp>
          <p:nvGrpSpPr>
            <p:cNvPr id="94213" name="Group 80">
              <a:extLst>
                <a:ext uri="{FF2B5EF4-FFF2-40B4-BE49-F238E27FC236}">
                  <a16:creationId xmlns:a16="http://schemas.microsoft.com/office/drawing/2014/main" id="{0E0EA584-B666-904E-8991-66CCECE64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1300" y="2630488"/>
              <a:ext cx="1047750" cy="493712"/>
              <a:chOff x="1714500" y="3094038"/>
              <a:chExt cx="1047750" cy="551111"/>
            </a:xfrm>
          </p:grpSpPr>
          <p:sp>
            <p:nvSpPr>
              <p:cNvPr id="61" name="Freeform 60">
                <a:extLst>
                  <a:ext uri="{FF2B5EF4-FFF2-40B4-BE49-F238E27FC236}">
                    <a16:creationId xmlns:a16="http://schemas.microsoft.com/office/drawing/2014/main" id="{38786673-54BC-174B-9DCC-51EFABE2ECF2}"/>
                  </a:ext>
                </a:extLst>
              </p:cNvPr>
              <p:cNvSpPr/>
              <p:nvPr/>
            </p:nvSpPr>
            <p:spPr>
              <a:xfrm>
                <a:off x="1714500" y="3095577"/>
                <a:ext cx="1047210" cy="549941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1047750 w 5761832"/>
                  <a:gd name="connsiteY3-928" fmla="*/ 14288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1047750 w 5761832"/>
                  <a:gd name="connsiteY3-956" fmla="*/ 14288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1042988 w 5761832"/>
                  <a:gd name="connsiteY10-970" fmla="*/ 547688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761832"/>
                  <a:gd name="connsiteY0-980" fmla="*/ 7938 h 559049"/>
                  <a:gd name="connsiteX1-981" fmla="*/ 374650 w 5761832"/>
                  <a:gd name="connsiteY1-982" fmla="*/ 31750 h 559049"/>
                  <a:gd name="connsiteX2-983" fmla="*/ 916782 w 5761832"/>
                  <a:gd name="connsiteY2-984" fmla="*/ 19050 h 559049"/>
                  <a:gd name="connsiteX3-985" fmla="*/ 1047750 w 5761832"/>
                  <a:gd name="connsiteY3-986" fmla="*/ 14288 h 559049"/>
                  <a:gd name="connsiteX4-987" fmla="*/ 5076032 w 5761832"/>
                  <a:gd name="connsiteY4-988" fmla="*/ 26988 h 559049"/>
                  <a:gd name="connsiteX5-989" fmla="*/ 5759450 w 5761832"/>
                  <a:gd name="connsiteY5-990" fmla="*/ 0 h 559049"/>
                  <a:gd name="connsiteX6-991" fmla="*/ 5577681 w 5761832"/>
                  <a:gd name="connsiteY6-992" fmla="*/ 273050 h 559049"/>
                  <a:gd name="connsiteX7-993" fmla="*/ 5761832 w 5761832"/>
                  <a:gd name="connsiteY7-994" fmla="*/ 522287 h 559049"/>
                  <a:gd name="connsiteX8-995" fmla="*/ 5251450 w 5761832"/>
                  <a:gd name="connsiteY8-996" fmla="*/ 558800 h 559049"/>
                  <a:gd name="connsiteX9-997" fmla="*/ 1042988 w 5761832"/>
                  <a:gd name="connsiteY9-998" fmla="*/ 547688 h 559049"/>
                  <a:gd name="connsiteX10-999" fmla="*/ 919163 w 5761832"/>
                  <a:gd name="connsiteY10-1000" fmla="*/ 550068 h 559049"/>
                  <a:gd name="connsiteX11-1001" fmla="*/ 661194 w 5761832"/>
                  <a:gd name="connsiteY11-1002" fmla="*/ 553244 h 559049"/>
                  <a:gd name="connsiteX12-1003" fmla="*/ 0 w 5761832"/>
                  <a:gd name="connsiteY12-1004" fmla="*/ 527050 h 559049"/>
                  <a:gd name="connsiteX13-1005" fmla="*/ 200025 w 5761832"/>
                  <a:gd name="connsiteY13-1006" fmla="*/ 271463 h 559049"/>
                  <a:gd name="connsiteX14-1007" fmla="*/ 793 w 5761832"/>
                  <a:gd name="connsiteY14-1008" fmla="*/ 7938 h 559049"/>
                  <a:gd name="connsiteX0-1009" fmla="*/ 793 w 5761832"/>
                  <a:gd name="connsiteY0-1010" fmla="*/ 7938 h 559049"/>
                  <a:gd name="connsiteX1-1011" fmla="*/ 374650 w 5761832"/>
                  <a:gd name="connsiteY1-1012" fmla="*/ 31750 h 559049"/>
                  <a:gd name="connsiteX2-1013" fmla="*/ 916782 w 5761832"/>
                  <a:gd name="connsiteY2-1014" fmla="*/ 19050 h 559049"/>
                  <a:gd name="connsiteX3-1015" fmla="*/ 1047750 w 5761832"/>
                  <a:gd name="connsiteY3-1016" fmla="*/ 14288 h 559049"/>
                  <a:gd name="connsiteX4-1017" fmla="*/ 5759450 w 5761832"/>
                  <a:gd name="connsiteY4-1018" fmla="*/ 0 h 559049"/>
                  <a:gd name="connsiteX5-1019" fmla="*/ 5577681 w 5761832"/>
                  <a:gd name="connsiteY5-1020" fmla="*/ 273050 h 559049"/>
                  <a:gd name="connsiteX6-1021" fmla="*/ 5761832 w 5761832"/>
                  <a:gd name="connsiteY6-1022" fmla="*/ 522287 h 559049"/>
                  <a:gd name="connsiteX7-1023" fmla="*/ 5251450 w 5761832"/>
                  <a:gd name="connsiteY7-1024" fmla="*/ 558800 h 559049"/>
                  <a:gd name="connsiteX8-1025" fmla="*/ 1042988 w 5761832"/>
                  <a:gd name="connsiteY8-1026" fmla="*/ 547688 h 559049"/>
                  <a:gd name="connsiteX9-1027" fmla="*/ 919163 w 5761832"/>
                  <a:gd name="connsiteY9-1028" fmla="*/ 550068 h 559049"/>
                  <a:gd name="connsiteX10-1029" fmla="*/ 661194 w 5761832"/>
                  <a:gd name="connsiteY10-1030" fmla="*/ 553244 h 559049"/>
                  <a:gd name="connsiteX11-1031" fmla="*/ 0 w 5761832"/>
                  <a:gd name="connsiteY11-1032" fmla="*/ 527050 h 559049"/>
                  <a:gd name="connsiteX12-1033" fmla="*/ 200025 w 5761832"/>
                  <a:gd name="connsiteY12-1034" fmla="*/ 271463 h 559049"/>
                  <a:gd name="connsiteX13-1035" fmla="*/ 793 w 5761832"/>
                  <a:gd name="connsiteY13-1036" fmla="*/ 7938 h 559049"/>
                  <a:gd name="connsiteX0-1037" fmla="*/ 793 w 5761832"/>
                  <a:gd name="connsiteY0-1038" fmla="*/ 0 h 551111"/>
                  <a:gd name="connsiteX1-1039" fmla="*/ 374650 w 5761832"/>
                  <a:gd name="connsiteY1-1040" fmla="*/ 23812 h 551111"/>
                  <a:gd name="connsiteX2-1041" fmla="*/ 916782 w 5761832"/>
                  <a:gd name="connsiteY2-1042" fmla="*/ 11112 h 551111"/>
                  <a:gd name="connsiteX3-1043" fmla="*/ 1047750 w 5761832"/>
                  <a:gd name="connsiteY3-1044" fmla="*/ 6350 h 551111"/>
                  <a:gd name="connsiteX4-1045" fmla="*/ 5577681 w 5761832"/>
                  <a:gd name="connsiteY4-1046" fmla="*/ 265112 h 551111"/>
                  <a:gd name="connsiteX5-1047" fmla="*/ 5761832 w 5761832"/>
                  <a:gd name="connsiteY5-1048" fmla="*/ 514349 h 551111"/>
                  <a:gd name="connsiteX6-1049" fmla="*/ 5251450 w 5761832"/>
                  <a:gd name="connsiteY6-1050" fmla="*/ 550862 h 551111"/>
                  <a:gd name="connsiteX7-1051" fmla="*/ 1042988 w 5761832"/>
                  <a:gd name="connsiteY7-1052" fmla="*/ 539750 h 551111"/>
                  <a:gd name="connsiteX8-1053" fmla="*/ 919163 w 5761832"/>
                  <a:gd name="connsiteY8-1054" fmla="*/ 542130 h 551111"/>
                  <a:gd name="connsiteX9-1055" fmla="*/ 661194 w 5761832"/>
                  <a:gd name="connsiteY9-1056" fmla="*/ 545306 h 551111"/>
                  <a:gd name="connsiteX10-1057" fmla="*/ 0 w 5761832"/>
                  <a:gd name="connsiteY10-1058" fmla="*/ 519112 h 551111"/>
                  <a:gd name="connsiteX11-1059" fmla="*/ 200025 w 5761832"/>
                  <a:gd name="connsiteY11-1060" fmla="*/ 263525 h 551111"/>
                  <a:gd name="connsiteX12-1061" fmla="*/ 793 w 5761832"/>
                  <a:gd name="connsiteY12-1062" fmla="*/ 0 h 551111"/>
                  <a:gd name="connsiteX0-1063" fmla="*/ 793 w 5761832"/>
                  <a:gd name="connsiteY0-1064" fmla="*/ 0 h 551111"/>
                  <a:gd name="connsiteX1-1065" fmla="*/ 374650 w 5761832"/>
                  <a:gd name="connsiteY1-1066" fmla="*/ 23812 h 551111"/>
                  <a:gd name="connsiteX2-1067" fmla="*/ 916782 w 5761832"/>
                  <a:gd name="connsiteY2-1068" fmla="*/ 11112 h 551111"/>
                  <a:gd name="connsiteX3-1069" fmla="*/ 1047750 w 5761832"/>
                  <a:gd name="connsiteY3-1070" fmla="*/ 6350 h 551111"/>
                  <a:gd name="connsiteX4-1071" fmla="*/ 5761832 w 5761832"/>
                  <a:gd name="connsiteY4-1072" fmla="*/ 514349 h 551111"/>
                  <a:gd name="connsiteX5-1073" fmla="*/ 5251450 w 5761832"/>
                  <a:gd name="connsiteY5-1074" fmla="*/ 550862 h 551111"/>
                  <a:gd name="connsiteX6-1075" fmla="*/ 1042988 w 5761832"/>
                  <a:gd name="connsiteY6-1076" fmla="*/ 539750 h 551111"/>
                  <a:gd name="connsiteX7-1077" fmla="*/ 919163 w 5761832"/>
                  <a:gd name="connsiteY7-1078" fmla="*/ 542130 h 551111"/>
                  <a:gd name="connsiteX8-1079" fmla="*/ 661194 w 5761832"/>
                  <a:gd name="connsiteY8-1080" fmla="*/ 545306 h 551111"/>
                  <a:gd name="connsiteX9-1081" fmla="*/ 0 w 5761832"/>
                  <a:gd name="connsiteY9-1082" fmla="*/ 519112 h 551111"/>
                  <a:gd name="connsiteX10-1083" fmla="*/ 200025 w 5761832"/>
                  <a:gd name="connsiteY10-1084" fmla="*/ 263525 h 551111"/>
                  <a:gd name="connsiteX11-1085" fmla="*/ 793 w 5761832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1047750 w 5251450"/>
                  <a:gd name="connsiteY3-1094" fmla="*/ 6350 h 551111"/>
                  <a:gd name="connsiteX4-1095" fmla="*/ 5251450 w 5251450"/>
                  <a:gd name="connsiteY4-1096" fmla="*/ 550862 h 551111"/>
                  <a:gd name="connsiteX5-1097" fmla="*/ 1042988 w 5251450"/>
                  <a:gd name="connsiteY5-1098" fmla="*/ 539750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1047750"/>
                  <a:gd name="connsiteY0-1110" fmla="*/ 0 h 551111"/>
                  <a:gd name="connsiteX1-1111" fmla="*/ 374650 w 1047750"/>
                  <a:gd name="connsiteY1-1112" fmla="*/ 23812 h 551111"/>
                  <a:gd name="connsiteX2-1113" fmla="*/ 916782 w 1047750"/>
                  <a:gd name="connsiteY2-1114" fmla="*/ 11112 h 551111"/>
                  <a:gd name="connsiteX3-1115" fmla="*/ 1047750 w 1047750"/>
                  <a:gd name="connsiteY3-1116" fmla="*/ 6350 h 551111"/>
                  <a:gd name="connsiteX4-1117" fmla="*/ 1042988 w 1047750"/>
                  <a:gd name="connsiteY4-1118" fmla="*/ 539750 h 551111"/>
                  <a:gd name="connsiteX5-1119" fmla="*/ 919163 w 1047750"/>
                  <a:gd name="connsiteY5-1120" fmla="*/ 542130 h 551111"/>
                  <a:gd name="connsiteX6-1121" fmla="*/ 661194 w 1047750"/>
                  <a:gd name="connsiteY6-1122" fmla="*/ 545306 h 551111"/>
                  <a:gd name="connsiteX7-1123" fmla="*/ 0 w 1047750"/>
                  <a:gd name="connsiteY7-1124" fmla="*/ 519112 h 551111"/>
                  <a:gd name="connsiteX8-1125" fmla="*/ 200025 w 1047750"/>
                  <a:gd name="connsiteY8-1126" fmla="*/ 263525 h 551111"/>
                  <a:gd name="connsiteX9-1127" fmla="*/ 793 w 1047750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DCA0D">
                      <a:lumMod val="95000"/>
                      <a:lumOff val="5000"/>
                    </a:srgbClr>
                  </a:gs>
                  <a:gs pos="21000">
                    <a:srgbClr val="9DCA0D">
                      <a:lumMod val="85000"/>
                    </a:srgbClr>
                  </a:gs>
                  <a:gs pos="52000">
                    <a:srgbClr val="9DCA0D">
                      <a:lumMod val="90000"/>
                    </a:srgbClr>
                  </a:gs>
                  <a:gs pos="100000">
                    <a:srgbClr val="9DCA0D">
                      <a:lumMod val="77000"/>
                    </a:srgbClr>
                  </a:gs>
                  <a:gs pos="86000">
                    <a:srgbClr val="9DCA0D">
                      <a:lumMod val="85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61">
                <a:extLst>
                  <a:ext uri="{FF2B5EF4-FFF2-40B4-BE49-F238E27FC236}">
                    <a16:creationId xmlns:a16="http://schemas.microsoft.com/office/drawing/2014/main" id="{0B6F104A-79CD-014F-8040-C34C25DA3242}"/>
                  </a:ext>
                </a:extLst>
              </p:cNvPr>
              <p:cNvSpPr/>
              <p:nvPr/>
            </p:nvSpPr>
            <p:spPr>
              <a:xfrm>
                <a:off x="1815619" y="3154422"/>
                <a:ext cx="918387" cy="436529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945507 w 5761832"/>
                  <a:gd name="connsiteY3-928" fmla="*/ 20131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945507 w 5761832"/>
                  <a:gd name="connsiteY3-956" fmla="*/ 20131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952905 w 5761832"/>
                  <a:gd name="connsiteY10-970" fmla="*/ 546396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835542"/>
                  <a:gd name="connsiteY0-980" fmla="*/ 7938 h 559049"/>
                  <a:gd name="connsiteX1-981" fmla="*/ 374650 w 5835542"/>
                  <a:gd name="connsiteY1-982" fmla="*/ 31750 h 559049"/>
                  <a:gd name="connsiteX2-983" fmla="*/ 916782 w 5835542"/>
                  <a:gd name="connsiteY2-984" fmla="*/ 19050 h 559049"/>
                  <a:gd name="connsiteX3-985" fmla="*/ 945507 w 5835542"/>
                  <a:gd name="connsiteY3-986" fmla="*/ 20131 h 559049"/>
                  <a:gd name="connsiteX4-987" fmla="*/ 4862512 w 5835542"/>
                  <a:gd name="connsiteY4-988" fmla="*/ 19050 h 559049"/>
                  <a:gd name="connsiteX5-989" fmla="*/ 5076032 w 5835542"/>
                  <a:gd name="connsiteY5-990" fmla="*/ 26988 h 559049"/>
                  <a:gd name="connsiteX6-991" fmla="*/ 5759450 w 5835542"/>
                  <a:gd name="connsiteY6-992" fmla="*/ 0 h 559049"/>
                  <a:gd name="connsiteX7-993" fmla="*/ 5761832 w 5835542"/>
                  <a:gd name="connsiteY7-994" fmla="*/ 522287 h 559049"/>
                  <a:gd name="connsiteX8-995" fmla="*/ 5251450 w 5835542"/>
                  <a:gd name="connsiteY8-996" fmla="*/ 558800 h 559049"/>
                  <a:gd name="connsiteX9-997" fmla="*/ 952905 w 5835542"/>
                  <a:gd name="connsiteY9-998" fmla="*/ 546396 h 559049"/>
                  <a:gd name="connsiteX10-999" fmla="*/ 919163 w 5835542"/>
                  <a:gd name="connsiteY10-1000" fmla="*/ 550068 h 559049"/>
                  <a:gd name="connsiteX11-1001" fmla="*/ 661194 w 5835542"/>
                  <a:gd name="connsiteY11-1002" fmla="*/ 553244 h 559049"/>
                  <a:gd name="connsiteX12-1003" fmla="*/ 0 w 5835542"/>
                  <a:gd name="connsiteY12-1004" fmla="*/ 527050 h 559049"/>
                  <a:gd name="connsiteX13-1005" fmla="*/ 200025 w 5835542"/>
                  <a:gd name="connsiteY13-1006" fmla="*/ 271463 h 559049"/>
                  <a:gd name="connsiteX14-1007" fmla="*/ 793 w 5835542"/>
                  <a:gd name="connsiteY14-1008" fmla="*/ 7938 h 559049"/>
                  <a:gd name="connsiteX0-1009" fmla="*/ 793 w 5761832"/>
                  <a:gd name="connsiteY0-1010" fmla="*/ 0 h 551111"/>
                  <a:gd name="connsiteX1-1011" fmla="*/ 374650 w 5761832"/>
                  <a:gd name="connsiteY1-1012" fmla="*/ 23812 h 551111"/>
                  <a:gd name="connsiteX2-1013" fmla="*/ 916782 w 5761832"/>
                  <a:gd name="connsiteY2-1014" fmla="*/ 11112 h 551111"/>
                  <a:gd name="connsiteX3-1015" fmla="*/ 945507 w 5761832"/>
                  <a:gd name="connsiteY3-1016" fmla="*/ 12193 h 551111"/>
                  <a:gd name="connsiteX4-1017" fmla="*/ 4862512 w 5761832"/>
                  <a:gd name="connsiteY4-1018" fmla="*/ 11112 h 551111"/>
                  <a:gd name="connsiteX5-1019" fmla="*/ 5076032 w 5761832"/>
                  <a:gd name="connsiteY5-1020" fmla="*/ 19050 h 551111"/>
                  <a:gd name="connsiteX6-1021" fmla="*/ 5761832 w 5761832"/>
                  <a:gd name="connsiteY6-1022" fmla="*/ 514349 h 551111"/>
                  <a:gd name="connsiteX7-1023" fmla="*/ 5251450 w 5761832"/>
                  <a:gd name="connsiteY7-1024" fmla="*/ 550862 h 551111"/>
                  <a:gd name="connsiteX8-1025" fmla="*/ 952905 w 5761832"/>
                  <a:gd name="connsiteY8-1026" fmla="*/ 538458 h 551111"/>
                  <a:gd name="connsiteX9-1027" fmla="*/ 919163 w 5761832"/>
                  <a:gd name="connsiteY9-1028" fmla="*/ 542130 h 551111"/>
                  <a:gd name="connsiteX10-1029" fmla="*/ 661194 w 5761832"/>
                  <a:gd name="connsiteY10-1030" fmla="*/ 545306 h 551111"/>
                  <a:gd name="connsiteX11-1031" fmla="*/ 0 w 5761832"/>
                  <a:gd name="connsiteY11-1032" fmla="*/ 519112 h 551111"/>
                  <a:gd name="connsiteX12-1033" fmla="*/ 200025 w 5761832"/>
                  <a:gd name="connsiteY12-1034" fmla="*/ 263525 h 551111"/>
                  <a:gd name="connsiteX13-1035" fmla="*/ 793 w 5761832"/>
                  <a:gd name="connsiteY13-1036" fmla="*/ 0 h 551111"/>
                  <a:gd name="connsiteX0-1037" fmla="*/ 793 w 5528877"/>
                  <a:gd name="connsiteY0-1038" fmla="*/ 0 h 551111"/>
                  <a:gd name="connsiteX1-1039" fmla="*/ 374650 w 5528877"/>
                  <a:gd name="connsiteY1-1040" fmla="*/ 23812 h 551111"/>
                  <a:gd name="connsiteX2-1041" fmla="*/ 916782 w 5528877"/>
                  <a:gd name="connsiteY2-1042" fmla="*/ 11112 h 551111"/>
                  <a:gd name="connsiteX3-1043" fmla="*/ 945507 w 5528877"/>
                  <a:gd name="connsiteY3-1044" fmla="*/ 12193 h 551111"/>
                  <a:gd name="connsiteX4-1045" fmla="*/ 4862512 w 5528877"/>
                  <a:gd name="connsiteY4-1046" fmla="*/ 11112 h 551111"/>
                  <a:gd name="connsiteX5-1047" fmla="*/ 5076032 w 5528877"/>
                  <a:gd name="connsiteY5-1048" fmla="*/ 19050 h 551111"/>
                  <a:gd name="connsiteX6-1049" fmla="*/ 5251450 w 5528877"/>
                  <a:gd name="connsiteY6-1050" fmla="*/ 550862 h 551111"/>
                  <a:gd name="connsiteX7-1051" fmla="*/ 952905 w 5528877"/>
                  <a:gd name="connsiteY7-1052" fmla="*/ 538458 h 551111"/>
                  <a:gd name="connsiteX8-1053" fmla="*/ 919163 w 5528877"/>
                  <a:gd name="connsiteY8-1054" fmla="*/ 542130 h 551111"/>
                  <a:gd name="connsiteX9-1055" fmla="*/ 661194 w 5528877"/>
                  <a:gd name="connsiteY9-1056" fmla="*/ 545306 h 551111"/>
                  <a:gd name="connsiteX10-1057" fmla="*/ 0 w 5528877"/>
                  <a:gd name="connsiteY10-1058" fmla="*/ 519112 h 551111"/>
                  <a:gd name="connsiteX11-1059" fmla="*/ 200025 w 5528877"/>
                  <a:gd name="connsiteY11-1060" fmla="*/ 263525 h 551111"/>
                  <a:gd name="connsiteX12-1061" fmla="*/ 793 w 5528877"/>
                  <a:gd name="connsiteY12-1062" fmla="*/ 0 h 551111"/>
                  <a:gd name="connsiteX0-1063" fmla="*/ 793 w 5528877"/>
                  <a:gd name="connsiteY0-1064" fmla="*/ 0 h 551111"/>
                  <a:gd name="connsiteX1-1065" fmla="*/ 374650 w 5528877"/>
                  <a:gd name="connsiteY1-1066" fmla="*/ 23812 h 551111"/>
                  <a:gd name="connsiteX2-1067" fmla="*/ 916782 w 5528877"/>
                  <a:gd name="connsiteY2-1068" fmla="*/ 11112 h 551111"/>
                  <a:gd name="connsiteX3-1069" fmla="*/ 945507 w 5528877"/>
                  <a:gd name="connsiteY3-1070" fmla="*/ 12193 h 551111"/>
                  <a:gd name="connsiteX4-1071" fmla="*/ 5076032 w 5528877"/>
                  <a:gd name="connsiteY4-1072" fmla="*/ 19050 h 551111"/>
                  <a:gd name="connsiteX5-1073" fmla="*/ 5251450 w 5528877"/>
                  <a:gd name="connsiteY5-1074" fmla="*/ 550862 h 551111"/>
                  <a:gd name="connsiteX6-1075" fmla="*/ 952905 w 5528877"/>
                  <a:gd name="connsiteY6-1076" fmla="*/ 538458 h 551111"/>
                  <a:gd name="connsiteX7-1077" fmla="*/ 919163 w 5528877"/>
                  <a:gd name="connsiteY7-1078" fmla="*/ 542130 h 551111"/>
                  <a:gd name="connsiteX8-1079" fmla="*/ 661194 w 5528877"/>
                  <a:gd name="connsiteY8-1080" fmla="*/ 545306 h 551111"/>
                  <a:gd name="connsiteX9-1081" fmla="*/ 0 w 5528877"/>
                  <a:gd name="connsiteY9-1082" fmla="*/ 519112 h 551111"/>
                  <a:gd name="connsiteX10-1083" fmla="*/ 200025 w 5528877"/>
                  <a:gd name="connsiteY10-1084" fmla="*/ 263525 h 551111"/>
                  <a:gd name="connsiteX11-1085" fmla="*/ 793 w 5528877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945507 w 5251450"/>
                  <a:gd name="connsiteY3-1094" fmla="*/ 12193 h 551111"/>
                  <a:gd name="connsiteX4-1095" fmla="*/ 5251450 w 5251450"/>
                  <a:gd name="connsiteY4-1096" fmla="*/ 550862 h 551111"/>
                  <a:gd name="connsiteX5-1097" fmla="*/ 952905 w 5251450"/>
                  <a:gd name="connsiteY5-1098" fmla="*/ 538458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952905"/>
                  <a:gd name="connsiteY0-1110" fmla="*/ 0 h 551111"/>
                  <a:gd name="connsiteX1-1111" fmla="*/ 374650 w 952905"/>
                  <a:gd name="connsiteY1-1112" fmla="*/ 23812 h 551111"/>
                  <a:gd name="connsiteX2-1113" fmla="*/ 916782 w 952905"/>
                  <a:gd name="connsiteY2-1114" fmla="*/ 11112 h 551111"/>
                  <a:gd name="connsiteX3-1115" fmla="*/ 945507 w 952905"/>
                  <a:gd name="connsiteY3-1116" fmla="*/ 12193 h 551111"/>
                  <a:gd name="connsiteX4-1117" fmla="*/ 952905 w 952905"/>
                  <a:gd name="connsiteY4-1118" fmla="*/ 538458 h 551111"/>
                  <a:gd name="connsiteX5-1119" fmla="*/ 919163 w 952905"/>
                  <a:gd name="connsiteY5-1120" fmla="*/ 542130 h 551111"/>
                  <a:gd name="connsiteX6-1121" fmla="*/ 661194 w 952905"/>
                  <a:gd name="connsiteY6-1122" fmla="*/ 545306 h 551111"/>
                  <a:gd name="connsiteX7-1123" fmla="*/ 0 w 952905"/>
                  <a:gd name="connsiteY7-1124" fmla="*/ 519112 h 551111"/>
                  <a:gd name="connsiteX8-1125" fmla="*/ 200025 w 952905"/>
                  <a:gd name="connsiteY8-1126" fmla="*/ 263525 h 551111"/>
                  <a:gd name="connsiteX9-1127" fmla="*/ 793 w 952905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214" name="Group 3">
              <a:extLst>
                <a:ext uri="{FF2B5EF4-FFF2-40B4-BE49-F238E27FC236}">
                  <a16:creationId xmlns:a16="http://schemas.microsoft.com/office/drawing/2014/main" id="{BE5BB7A0-E9AD-D34B-96E0-630226C642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2051" y="2259013"/>
              <a:ext cx="6757402" cy="1219200"/>
              <a:chOff x="2530645" y="2460171"/>
              <a:chExt cx="4651820" cy="1219014"/>
            </a:xfrm>
          </p:grpSpPr>
          <p:pic>
            <p:nvPicPr>
              <p:cNvPr id="94222" name="Picture 4" descr="C:\Users\dell\Desktop\Icon sale page\Icon tĩnh\200wide.jpg">
                <a:extLst>
                  <a:ext uri="{FF2B5EF4-FFF2-40B4-BE49-F238E27FC236}">
                    <a16:creationId xmlns:a16="http://schemas.microsoft.com/office/drawing/2014/main" id="{F5205106-C95D-F043-8AE9-90FB9E843D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3233624" y="3433093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4223" name="Group 5">
                <a:extLst>
                  <a:ext uri="{FF2B5EF4-FFF2-40B4-BE49-F238E27FC236}">
                    <a16:creationId xmlns:a16="http://schemas.microsoft.com/office/drawing/2014/main" id="{66CC64BE-F14B-E146-8076-654122E819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0645" y="2460171"/>
                <a:ext cx="4651820" cy="1011238"/>
                <a:chOff x="2671148" y="1311915"/>
                <a:chExt cx="3938587" cy="1011238"/>
              </a:xfrm>
            </p:grpSpPr>
            <p:pic>
              <p:nvPicPr>
                <p:cNvPr id="94224" name="Picture 3">
                  <a:extLst>
                    <a:ext uri="{FF2B5EF4-FFF2-40B4-BE49-F238E27FC236}">
                      <a16:creationId xmlns:a16="http://schemas.microsoft.com/office/drawing/2014/main" id="{BC6573AD-2F82-5D44-BF39-27F53C2A2CF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011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7" name="Rounded Rectangle 66">
                  <a:extLst>
                    <a:ext uri="{FF2B5EF4-FFF2-40B4-BE49-F238E27FC236}">
                      <a16:creationId xmlns:a16="http://schemas.microsoft.com/office/drawing/2014/main" id="{6D36A07F-8A9F-E144-B678-6DD4844C0C05}"/>
                    </a:ext>
                  </a:extLst>
                </p:cNvPr>
                <p:cNvSpPr/>
                <p:nvPr/>
              </p:nvSpPr>
              <p:spPr>
                <a:xfrm>
                  <a:off x="2761810" y="1386666"/>
                  <a:ext cx="3777684" cy="861552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algn="ctr" defTabSz="685800">
                    <a:buClrTx/>
                    <a:defRPr/>
                  </a:pPr>
                  <a:endParaRPr lang="en-US" sz="280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94215" name="Rectangle 24">
              <a:extLst>
                <a:ext uri="{FF2B5EF4-FFF2-40B4-BE49-F238E27FC236}">
                  <a16:creationId xmlns:a16="http://schemas.microsoft.com/office/drawing/2014/main" id="{0B422A45-B3D3-5847-9996-FAF35A331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6834" y="2529786"/>
              <a:ext cx="5582655" cy="421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defTabSz="6858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D7181F"/>
                </a:buClr>
                <a:buNone/>
                <a:defRPr/>
              </a:pPr>
              <a:r>
                <a:rPr lang="en-US" altLang="x-none" sz="2800" b="1" kern="1200">
                  <a:solidFill>
                    <a:srgbClr val="0D0D0D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Chủ động tiến công để tự vệ</a:t>
              </a:r>
              <a:endParaRPr lang="vi-VN" altLang="x-none" sz="2800" b="1" kern="1200">
                <a:solidFill>
                  <a:srgbClr val="0D0D0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94216" name="Group 86">
              <a:extLst>
                <a:ext uri="{FF2B5EF4-FFF2-40B4-BE49-F238E27FC236}">
                  <a16:creationId xmlns:a16="http://schemas.microsoft.com/office/drawing/2014/main" id="{901DCDB8-4834-1448-B0AA-91152D89FA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5201" y="2438401"/>
              <a:ext cx="1371601" cy="663575"/>
              <a:chOff x="2452688" y="2863775"/>
              <a:chExt cx="1371601" cy="662858"/>
            </a:xfrm>
          </p:grpSpPr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90F9B634-04F2-4940-90FC-BF9C8B6BA82E}"/>
                  </a:ext>
                </a:extLst>
              </p:cNvPr>
              <p:cNvSpPr/>
              <p:nvPr/>
            </p:nvSpPr>
            <p:spPr>
              <a:xfrm>
                <a:off x="2453246" y="2863625"/>
                <a:ext cx="1371346" cy="583090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-1" fmla="*/ 1824037 w 1824037"/>
                  <a:gd name="connsiteY0-2" fmla="*/ 300038 h 585788"/>
                  <a:gd name="connsiteX1-3" fmla="*/ 1590675 w 1824037"/>
                  <a:gd name="connsiteY1-4" fmla="*/ 71438 h 585788"/>
                  <a:gd name="connsiteX2-5" fmla="*/ 500062 w 1824037"/>
                  <a:gd name="connsiteY2-6" fmla="*/ 0 h 585788"/>
                  <a:gd name="connsiteX3-7" fmla="*/ 9525 w 1824037"/>
                  <a:gd name="connsiteY3-8" fmla="*/ 66675 h 585788"/>
                  <a:gd name="connsiteX4-9" fmla="*/ 0 w 1824037"/>
                  <a:gd name="connsiteY4-10" fmla="*/ 581025 h 585788"/>
                  <a:gd name="connsiteX5-11" fmla="*/ 233362 w 1824037"/>
                  <a:gd name="connsiteY5-12" fmla="*/ 500063 h 585788"/>
                  <a:gd name="connsiteX6-13" fmla="*/ 842962 w 1824037"/>
                  <a:gd name="connsiteY6-14" fmla="*/ 538163 h 585788"/>
                  <a:gd name="connsiteX7-15" fmla="*/ 1614487 w 1824037"/>
                  <a:gd name="connsiteY7-16" fmla="*/ 585788 h 585788"/>
                  <a:gd name="connsiteX8-17" fmla="*/ 1824037 w 1824037"/>
                  <a:gd name="connsiteY8-18" fmla="*/ 300038 h 585788"/>
                  <a:gd name="connsiteX0-19" fmla="*/ 1824037 w 1824037"/>
                  <a:gd name="connsiteY0-20" fmla="*/ 303288 h 589038"/>
                  <a:gd name="connsiteX1-21" fmla="*/ 1590675 w 1824037"/>
                  <a:gd name="connsiteY1-22" fmla="*/ 74688 h 589038"/>
                  <a:gd name="connsiteX2-23" fmla="*/ 500062 w 1824037"/>
                  <a:gd name="connsiteY2-24" fmla="*/ 3250 h 589038"/>
                  <a:gd name="connsiteX3-25" fmla="*/ 9525 w 1824037"/>
                  <a:gd name="connsiteY3-26" fmla="*/ 69925 h 589038"/>
                  <a:gd name="connsiteX4-27" fmla="*/ 0 w 1824037"/>
                  <a:gd name="connsiteY4-28" fmla="*/ 584275 h 589038"/>
                  <a:gd name="connsiteX5-29" fmla="*/ 233362 w 1824037"/>
                  <a:gd name="connsiteY5-30" fmla="*/ 503313 h 589038"/>
                  <a:gd name="connsiteX6-31" fmla="*/ 842962 w 1824037"/>
                  <a:gd name="connsiteY6-32" fmla="*/ 541413 h 589038"/>
                  <a:gd name="connsiteX7-33" fmla="*/ 1614487 w 1824037"/>
                  <a:gd name="connsiteY7-34" fmla="*/ 589038 h 589038"/>
                  <a:gd name="connsiteX8-35" fmla="*/ 1824037 w 1824037"/>
                  <a:gd name="connsiteY8-36" fmla="*/ 303288 h 589038"/>
                  <a:gd name="connsiteX0-37" fmla="*/ 1824037 w 1824037"/>
                  <a:gd name="connsiteY0-38" fmla="*/ 303288 h 589038"/>
                  <a:gd name="connsiteX1-39" fmla="*/ 1590675 w 1824037"/>
                  <a:gd name="connsiteY1-40" fmla="*/ 74688 h 589038"/>
                  <a:gd name="connsiteX2-41" fmla="*/ 500062 w 1824037"/>
                  <a:gd name="connsiteY2-42" fmla="*/ 3250 h 589038"/>
                  <a:gd name="connsiteX3-43" fmla="*/ 9525 w 1824037"/>
                  <a:gd name="connsiteY3-44" fmla="*/ 69925 h 589038"/>
                  <a:gd name="connsiteX4-45" fmla="*/ 0 w 1824037"/>
                  <a:gd name="connsiteY4-46" fmla="*/ 584275 h 589038"/>
                  <a:gd name="connsiteX5-47" fmla="*/ 233362 w 1824037"/>
                  <a:gd name="connsiteY5-48" fmla="*/ 503313 h 589038"/>
                  <a:gd name="connsiteX6-49" fmla="*/ 842962 w 1824037"/>
                  <a:gd name="connsiteY6-50" fmla="*/ 541413 h 589038"/>
                  <a:gd name="connsiteX7-51" fmla="*/ 1614487 w 1824037"/>
                  <a:gd name="connsiteY7-52" fmla="*/ 589038 h 589038"/>
                  <a:gd name="connsiteX8-53" fmla="*/ 1824037 w 1824037"/>
                  <a:gd name="connsiteY8-54" fmla="*/ 303288 h 589038"/>
                  <a:gd name="connsiteX0-55" fmla="*/ 1824037 w 1824037"/>
                  <a:gd name="connsiteY0-56" fmla="*/ 303288 h 589038"/>
                  <a:gd name="connsiteX1-57" fmla="*/ 1590675 w 1824037"/>
                  <a:gd name="connsiteY1-58" fmla="*/ 74688 h 589038"/>
                  <a:gd name="connsiteX2-59" fmla="*/ 500062 w 1824037"/>
                  <a:gd name="connsiteY2-60" fmla="*/ 3250 h 589038"/>
                  <a:gd name="connsiteX3-61" fmla="*/ 9525 w 1824037"/>
                  <a:gd name="connsiteY3-62" fmla="*/ 69925 h 589038"/>
                  <a:gd name="connsiteX4-63" fmla="*/ 0 w 1824037"/>
                  <a:gd name="connsiteY4-64" fmla="*/ 584275 h 589038"/>
                  <a:gd name="connsiteX5-65" fmla="*/ 233362 w 1824037"/>
                  <a:gd name="connsiteY5-66" fmla="*/ 503313 h 589038"/>
                  <a:gd name="connsiteX6-67" fmla="*/ 842962 w 1824037"/>
                  <a:gd name="connsiteY6-68" fmla="*/ 541413 h 589038"/>
                  <a:gd name="connsiteX7-69" fmla="*/ 1614487 w 1824037"/>
                  <a:gd name="connsiteY7-70" fmla="*/ 589038 h 589038"/>
                  <a:gd name="connsiteX8-71" fmla="*/ 1824037 w 1824037"/>
                  <a:gd name="connsiteY8-72" fmla="*/ 303288 h 589038"/>
                  <a:gd name="connsiteX0-73" fmla="*/ 1824037 w 1824037"/>
                  <a:gd name="connsiteY0-74" fmla="*/ 303288 h 589038"/>
                  <a:gd name="connsiteX1-75" fmla="*/ 1590675 w 1824037"/>
                  <a:gd name="connsiteY1-76" fmla="*/ 74688 h 589038"/>
                  <a:gd name="connsiteX2-77" fmla="*/ 500062 w 1824037"/>
                  <a:gd name="connsiteY2-78" fmla="*/ 3250 h 589038"/>
                  <a:gd name="connsiteX3-79" fmla="*/ 9525 w 1824037"/>
                  <a:gd name="connsiteY3-80" fmla="*/ 69925 h 589038"/>
                  <a:gd name="connsiteX4-81" fmla="*/ 0 w 1824037"/>
                  <a:gd name="connsiteY4-82" fmla="*/ 577131 h 589038"/>
                  <a:gd name="connsiteX5-83" fmla="*/ 233362 w 1824037"/>
                  <a:gd name="connsiteY5-84" fmla="*/ 503313 h 589038"/>
                  <a:gd name="connsiteX6-85" fmla="*/ 842962 w 1824037"/>
                  <a:gd name="connsiteY6-86" fmla="*/ 541413 h 589038"/>
                  <a:gd name="connsiteX7-87" fmla="*/ 1614487 w 1824037"/>
                  <a:gd name="connsiteY7-88" fmla="*/ 589038 h 589038"/>
                  <a:gd name="connsiteX8-89" fmla="*/ 1824037 w 1824037"/>
                  <a:gd name="connsiteY8-90" fmla="*/ 303288 h 589038"/>
                  <a:gd name="connsiteX0-91" fmla="*/ 1824037 w 1824037"/>
                  <a:gd name="connsiteY0-92" fmla="*/ 303288 h 589038"/>
                  <a:gd name="connsiteX1-93" fmla="*/ 1590675 w 1824037"/>
                  <a:gd name="connsiteY1-94" fmla="*/ 74688 h 589038"/>
                  <a:gd name="connsiteX2-95" fmla="*/ 500062 w 1824037"/>
                  <a:gd name="connsiteY2-96" fmla="*/ 3250 h 589038"/>
                  <a:gd name="connsiteX3-97" fmla="*/ 9525 w 1824037"/>
                  <a:gd name="connsiteY3-98" fmla="*/ 69925 h 589038"/>
                  <a:gd name="connsiteX4-99" fmla="*/ 0 w 1824037"/>
                  <a:gd name="connsiteY4-100" fmla="*/ 577131 h 589038"/>
                  <a:gd name="connsiteX5-101" fmla="*/ 233362 w 1824037"/>
                  <a:gd name="connsiteY5-102" fmla="*/ 503313 h 589038"/>
                  <a:gd name="connsiteX6-103" fmla="*/ 842962 w 1824037"/>
                  <a:gd name="connsiteY6-104" fmla="*/ 541413 h 589038"/>
                  <a:gd name="connsiteX7-105" fmla="*/ 1614487 w 1824037"/>
                  <a:gd name="connsiteY7-106" fmla="*/ 589038 h 589038"/>
                  <a:gd name="connsiteX8-107" fmla="*/ 1824037 w 1824037"/>
                  <a:gd name="connsiteY8-108" fmla="*/ 303288 h 589038"/>
                  <a:gd name="connsiteX0-109" fmla="*/ 1824037 w 1824037"/>
                  <a:gd name="connsiteY0-110" fmla="*/ 303288 h 584276"/>
                  <a:gd name="connsiteX1-111" fmla="*/ 1590675 w 1824037"/>
                  <a:gd name="connsiteY1-112" fmla="*/ 74688 h 584276"/>
                  <a:gd name="connsiteX2-113" fmla="*/ 500062 w 1824037"/>
                  <a:gd name="connsiteY2-114" fmla="*/ 3250 h 584276"/>
                  <a:gd name="connsiteX3-115" fmla="*/ 9525 w 1824037"/>
                  <a:gd name="connsiteY3-116" fmla="*/ 69925 h 584276"/>
                  <a:gd name="connsiteX4-117" fmla="*/ 0 w 1824037"/>
                  <a:gd name="connsiteY4-118" fmla="*/ 577131 h 584276"/>
                  <a:gd name="connsiteX5-119" fmla="*/ 233362 w 1824037"/>
                  <a:gd name="connsiteY5-120" fmla="*/ 503313 h 584276"/>
                  <a:gd name="connsiteX6-121" fmla="*/ 842962 w 1824037"/>
                  <a:gd name="connsiteY6-122" fmla="*/ 541413 h 584276"/>
                  <a:gd name="connsiteX7-123" fmla="*/ 1604962 w 1824037"/>
                  <a:gd name="connsiteY7-124" fmla="*/ 584276 h 584276"/>
                  <a:gd name="connsiteX8-125" fmla="*/ 1824037 w 1824037"/>
                  <a:gd name="connsiteY8-126" fmla="*/ 303288 h 584276"/>
                  <a:gd name="connsiteX0-127" fmla="*/ 1824037 w 1824037"/>
                  <a:gd name="connsiteY0-128" fmla="*/ 303288 h 584276"/>
                  <a:gd name="connsiteX1-129" fmla="*/ 1590675 w 1824037"/>
                  <a:gd name="connsiteY1-130" fmla="*/ 74688 h 584276"/>
                  <a:gd name="connsiteX2-131" fmla="*/ 500062 w 1824037"/>
                  <a:gd name="connsiteY2-132" fmla="*/ 3250 h 584276"/>
                  <a:gd name="connsiteX3-133" fmla="*/ 9525 w 1824037"/>
                  <a:gd name="connsiteY3-134" fmla="*/ 69925 h 584276"/>
                  <a:gd name="connsiteX4-135" fmla="*/ 0 w 1824037"/>
                  <a:gd name="connsiteY4-136" fmla="*/ 577131 h 584276"/>
                  <a:gd name="connsiteX5-137" fmla="*/ 233362 w 1824037"/>
                  <a:gd name="connsiteY5-138" fmla="*/ 503313 h 584276"/>
                  <a:gd name="connsiteX6-139" fmla="*/ 842962 w 1824037"/>
                  <a:gd name="connsiteY6-140" fmla="*/ 541413 h 584276"/>
                  <a:gd name="connsiteX7-141" fmla="*/ 1604962 w 1824037"/>
                  <a:gd name="connsiteY7-142" fmla="*/ 584276 h 584276"/>
                  <a:gd name="connsiteX8-143" fmla="*/ 1824037 w 1824037"/>
                  <a:gd name="connsiteY8-144" fmla="*/ 303288 h 584276"/>
                  <a:gd name="connsiteX0-145" fmla="*/ 1824037 w 1824037"/>
                  <a:gd name="connsiteY0-146" fmla="*/ 303288 h 584276"/>
                  <a:gd name="connsiteX1-147" fmla="*/ 1590675 w 1824037"/>
                  <a:gd name="connsiteY1-148" fmla="*/ 74688 h 584276"/>
                  <a:gd name="connsiteX2-149" fmla="*/ 500062 w 1824037"/>
                  <a:gd name="connsiteY2-150" fmla="*/ 3250 h 584276"/>
                  <a:gd name="connsiteX3-151" fmla="*/ 9525 w 1824037"/>
                  <a:gd name="connsiteY3-152" fmla="*/ 69925 h 584276"/>
                  <a:gd name="connsiteX4-153" fmla="*/ 0 w 1824037"/>
                  <a:gd name="connsiteY4-154" fmla="*/ 577131 h 584276"/>
                  <a:gd name="connsiteX5-155" fmla="*/ 233362 w 1824037"/>
                  <a:gd name="connsiteY5-156" fmla="*/ 503313 h 584276"/>
                  <a:gd name="connsiteX6-157" fmla="*/ 842962 w 1824037"/>
                  <a:gd name="connsiteY6-158" fmla="*/ 541413 h 584276"/>
                  <a:gd name="connsiteX7-159" fmla="*/ 1604962 w 1824037"/>
                  <a:gd name="connsiteY7-160" fmla="*/ 584276 h 584276"/>
                  <a:gd name="connsiteX8-161" fmla="*/ 1824037 w 1824037"/>
                  <a:gd name="connsiteY8-162" fmla="*/ 303288 h 584276"/>
                  <a:gd name="connsiteX0-163" fmla="*/ 1824037 w 1824037"/>
                  <a:gd name="connsiteY0-164" fmla="*/ 303288 h 584276"/>
                  <a:gd name="connsiteX1-165" fmla="*/ 1590675 w 1824037"/>
                  <a:gd name="connsiteY1-166" fmla="*/ 74688 h 584276"/>
                  <a:gd name="connsiteX2-167" fmla="*/ 500062 w 1824037"/>
                  <a:gd name="connsiteY2-168" fmla="*/ 3250 h 584276"/>
                  <a:gd name="connsiteX3-169" fmla="*/ 9525 w 1824037"/>
                  <a:gd name="connsiteY3-170" fmla="*/ 69925 h 584276"/>
                  <a:gd name="connsiteX4-171" fmla="*/ 0 w 1824037"/>
                  <a:gd name="connsiteY4-172" fmla="*/ 577131 h 584276"/>
                  <a:gd name="connsiteX5-173" fmla="*/ 233362 w 1824037"/>
                  <a:gd name="connsiteY5-174" fmla="*/ 503313 h 584276"/>
                  <a:gd name="connsiteX6-175" fmla="*/ 842962 w 1824037"/>
                  <a:gd name="connsiteY6-176" fmla="*/ 541413 h 584276"/>
                  <a:gd name="connsiteX7-177" fmla="*/ 1604962 w 1824037"/>
                  <a:gd name="connsiteY7-178" fmla="*/ 584276 h 584276"/>
                  <a:gd name="connsiteX8-179" fmla="*/ 1824037 w 1824037"/>
                  <a:gd name="connsiteY8-180" fmla="*/ 303288 h 584276"/>
                  <a:gd name="connsiteX0-181" fmla="*/ 1824037 w 1824037"/>
                  <a:gd name="connsiteY0-182" fmla="*/ 303288 h 584276"/>
                  <a:gd name="connsiteX1-183" fmla="*/ 1604962 w 1824037"/>
                  <a:gd name="connsiteY1-184" fmla="*/ 74688 h 584276"/>
                  <a:gd name="connsiteX2-185" fmla="*/ 500062 w 1824037"/>
                  <a:gd name="connsiteY2-186" fmla="*/ 3250 h 584276"/>
                  <a:gd name="connsiteX3-187" fmla="*/ 9525 w 1824037"/>
                  <a:gd name="connsiteY3-188" fmla="*/ 69925 h 584276"/>
                  <a:gd name="connsiteX4-189" fmla="*/ 0 w 1824037"/>
                  <a:gd name="connsiteY4-190" fmla="*/ 577131 h 584276"/>
                  <a:gd name="connsiteX5-191" fmla="*/ 233362 w 1824037"/>
                  <a:gd name="connsiteY5-192" fmla="*/ 503313 h 584276"/>
                  <a:gd name="connsiteX6-193" fmla="*/ 842962 w 1824037"/>
                  <a:gd name="connsiteY6-194" fmla="*/ 541413 h 584276"/>
                  <a:gd name="connsiteX7-195" fmla="*/ 1604962 w 1824037"/>
                  <a:gd name="connsiteY7-196" fmla="*/ 584276 h 584276"/>
                  <a:gd name="connsiteX8-197" fmla="*/ 1824037 w 1824037"/>
                  <a:gd name="connsiteY8-198" fmla="*/ 303288 h 584276"/>
                  <a:gd name="connsiteX0-199" fmla="*/ 1819275 w 1819275"/>
                  <a:gd name="connsiteY0-200" fmla="*/ 312813 h 584276"/>
                  <a:gd name="connsiteX1-201" fmla="*/ 1604962 w 1819275"/>
                  <a:gd name="connsiteY1-202" fmla="*/ 74688 h 584276"/>
                  <a:gd name="connsiteX2-203" fmla="*/ 500062 w 1819275"/>
                  <a:gd name="connsiteY2-204" fmla="*/ 3250 h 584276"/>
                  <a:gd name="connsiteX3-205" fmla="*/ 9525 w 1819275"/>
                  <a:gd name="connsiteY3-206" fmla="*/ 69925 h 584276"/>
                  <a:gd name="connsiteX4-207" fmla="*/ 0 w 1819275"/>
                  <a:gd name="connsiteY4-208" fmla="*/ 577131 h 584276"/>
                  <a:gd name="connsiteX5-209" fmla="*/ 233362 w 1819275"/>
                  <a:gd name="connsiteY5-210" fmla="*/ 503313 h 584276"/>
                  <a:gd name="connsiteX6-211" fmla="*/ 842962 w 1819275"/>
                  <a:gd name="connsiteY6-212" fmla="*/ 541413 h 584276"/>
                  <a:gd name="connsiteX7-213" fmla="*/ 1604962 w 1819275"/>
                  <a:gd name="connsiteY7-214" fmla="*/ 584276 h 584276"/>
                  <a:gd name="connsiteX8-215" fmla="*/ 1819275 w 1819275"/>
                  <a:gd name="connsiteY8-216" fmla="*/ 312813 h 584276"/>
                  <a:gd name="connsiteX0-217" fmla="*/ 1819275 w 1819275"/>
                  <a:gd name="connsiteY0-218" fmla="*/ 312813 h 584276"/>
                  <a:gd name="connsiteX1-219" fmla="*/ 1604962 w 1819275"/>
                  <a:gd name="connsiteY1-220" fmla="*/ 74688 h 584276"/>
                  <a:gd name="connsiteX2-221" fmla="*/ 500062 w 1819275"/>
                  <a:gd name="connsiteY2-222" fmla="*/ 3250 h 584276"/>
                  <a:gd name="connsiteX3-223" fmla="*/ 9525 w 1819275"/>
                  <a:gd name="connsiteY3-224" fmla="*/ 69925 h 584276"/>
                  <a:gd name="connsiteX4-225" fmla="*/ 0 w 1819275"/>
                  <a:gd name="connsiteY4-226" fmla="*/ 577131 h 584276"/>
                  <a:gd name="connsiteX5-227" fmla="*/ 233362 w 1819275"/>
                  <a:gd name="connsiteY5-228" fmla="*/ 503313 h 584276"/>
                  <a:gd name="connsiteX6-229" fmla="*/ 842962 w 1819275"/>
                  <a:gd name="connsiteY6-230" fmla="*/ 541413 h 584276"/>
                  <a:gd name="connsiteX7-231" fmla="*/ 1604962 w 1819275"/>
                  <a:gd name="connsiteY7-232" fmla="*/ 584276 h 584276"/>
                  <a:gd name="connsiteX8-233" fmla="*/ 1819275 w 1819275"/>
                  <a:gd name="connsiteY8-234" fmla="*/ 312813 h 584276"/>
                  <a:gd name="connsiteX0-235" fmla="*/ 1819275 w 1819275"/>
                  <a:gd name="connsiteY0-236" fmla="*/ 312813 h 584276"/>
                  <a:gd name="connsiteX1-237" fmla="*/ 1604962 w 1819275"/>
                  <a:gd name="connsiteY1-238" fmla="*/ 74688 h 584276"/>
                  <a:gd name="connsiteX2-239" fmla="*/ 500062 w 1819275"/>
                  <a:gd name="connsiteY2-240" fmla="*/ 3250 h 584276"/>
                  <a:gd name="connsiteX3-241" fmla="*/ 9525 w 1819275"/>
                  <a:gd name="connsiteY3-242" fmla="*/ 69925 h 584276"/>
                  <a:gd name="connsiteX4-243" fmla="*/ 0 w 1819275"/>
                  <a:gd name="connsiteY4-244" fmla="*/ 577131 h 584276"/>
                  <a:gd name="connsiteX5-245" fmla="*/ 233362 w 1819275"/>
                  <a:gd name="connsiteY5-246" fmla="*/ 503313 h 584276"/>
                  <a:gd name="connsiteX6-247" fmla="*/ 842962 w 1819275"/>
                  <a:gd name="connsiteY6-248" fmla="*/ 541413 h 584276"/>
                  <a:gd name="connsiteX7-249" fmla="*/ 1604962 w 1819275"/>
                  <a:gd name="connsiteY7-250" fmla="*/ 584276 h 584276"/>
                  <a:gd name="connsiteX8-251" fmla="*/ 1819275 w 1819275"/>
                  <a:gd name="connsiteY8-252" fmla="*/ 312813 h 5842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9DCA0D"/>
                  </a:gs>
                  <a:gs pos="0">
                    <a:srgbClr val="9DCA0D">
                      <a:lumMod val="95000"/>
                      <a:lumOff val="5000"/>
                    </a:srgbClr>
                  </a:gs>
                  <a:gs pos="49000">
                    <a:srgbClr val="9DCA0D">
                      <a:lumMod val="90000"/>
                    </a:srgbClr>
                  </a:gs>
                  <a:gs pos="60000">
                    <a:srgbClr val="9DCA0D"/>
                  </a:gs>
                  <a:gs pos="100000">
                    <a:srgbClr val="9DCA0D">
                      <a:lumMod val="80000"/>
                    </a:srgbClr>
                  </a:gs>
                  <a:gs pos="84000">
                    <a:srgbClr val="9DCA0D">
                      <a:lumMod val="50000"/>
                      <a:lumOff val="50000"/>
                    </a:srgbClr>
                  </a:gs>
                  <a:gs pos="80000">
                    <a:srgbClr val="9DCA0D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78DD00DE-900D-8B40-95BA-6084C95BE0D6}"/>
                  </a:ext>
                </a:extLst>
              </p:cNvPr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-1" fmla="*/ 235743 w 245268"/>
                  <a:gd name="connsiteY0-2" fmla="*/ 138113 h 138113"/>
                  <a:gd name="connsiteX1-3" fmla="*/ 245268 w 245268"/>
                  <a:gd name="connsiteY1-4" fmla="*/ 0 h 138113"/>
                  <a:gd name="connsiteX2-5" fmla="*/ 0 w 245268"/>
                  <a:gd name="connsiteY2-6" fmla="*/ 78581 h 138113"/>
                  <a:gd name="connsiteX3-7" fmla="*/ 235743 w 245268"/>
                  <a:gd name="connsiteY3-8" fmla="*/ 138113 h 138113"/>
                  <a:gd name="connsiteX0-9" fmla="*/ 235743 w 245268"/>
                  <a:gd name="connsiteY0-10" fmla="*/ 138113 h 138113"/>
                  <a:gd name="connsiteX1-11" fmla="*/ 245268 w 245268"/>
                  <a:gd name="connsiteY1-12" fmla="*/ 0 h 138113"/>
                  <a:gd name="connsiteX2-13" fmla="*/ 0 w 245268"/>
                  <a:gd name="connsiteY2-14" fmla="*/ 78581 h 138113"/>
                  <a:gd name="connsiteX3-15" fmla="*/ 235743 w 245268"/>
                  <a:gd name="connsiteY3-16" fmla="*/ 138113 h 138113"/>
                  <a:gd name="connsiteX0-17" fmla="*/ 240506 w 245268"/>
                  <a:gd name="connsiteY0-18" fmla="*/ 159545 h 159545"/>
                  <a:gd name="connsiteX1-19" fmla="*/ 245268 w 245268"/>
                  <a:gd name="connsiteY1-20" fmla="*/ 0 h 159545"/>
                  <a:gd name="connsiteX2-21" fmla="*/ 0 w 245268"/>
                  <a:gd name="connsiteY2-22" fmla="*/ 78581 h 159545"/>
                  <a:gd name="connsiteX3-23" fmla="*/ 240506 w 245268"/>
                  <a:gd name="connsiteY3-24" fmla="*/ 159545 h 159545"/>
                  <a:gd name="connsiteX0-25" fmla="*/ 240506 w 245268"/>
                  <a:gd name="connsiteY0-26" fmla="*/ 159545 h 159545"/>
                  <a:gd name="connsiteX1-27" fmla="*/ 245268 w 245268"/>
                  <a:gd name="connsiteY1-28" fmla="*/ 0 h 159545"/>
                  <a:gd name="connsiteX2-29" fmla="*/ 0 w 245268"/>
                  <a:gd name="connsiteY2-30" fmla="*/ 78581 h 159545"/>
                  <a:gd name="connsiteX3-31" fmla="*/ 240506 w 245268"/>
                  <a:gd name="connsiteY3-32" fmla="*/ 159545 h 159545"/>
                  <a:gd name="connsiteX0-33" fmla="*/ 240506 w 245268"/>
                  <a:gd name="connsiteY0-34" fmla="*/ 159545 h 159545"/>
                  <a:gd name="connsiteX1-35" fmla="*/ 245268 w 245268"/>
                  <a:gd name="connsiteY1-36" fmla="*/ 0 h 159545"/>
                  <a:gd name="connsiteX2-37" fmla="*/ 0 w 245268"/>
                  <a:gd name="connsiteY2-38" fmla="*/ 78581 h 159545"/>
                  <a:gd name="connsiteX3-39" fmla="*/ 240506 w 245268"/>
                  <a:gd name="connsiteY3-40" fmla="*/ 159545 h 159545"/>
                  <a:gd name="connsiteX0-41" fmla="*/ 240506 w 245268"/>
                  <a:gd name="connsiteY0-42" fmla="*/ 159545 h 159545"/>
                  <a:gd name="connsiteX1-43" fmla="*/ 245268 w 245268"/>
                  <a:gd name="connsiteY1-44" fmla="*/ 0 h 159545"/>
                  <a:gd name="connsiteX2-45" fmla="*/ 0 w 245268"/>
                  <a:gd name="connsiteY2-46" fmla="*/ 78581 h 159545"/>
                  <a:gd name="connsiteX3-47" fmla="*/ 240506 w 245268"/>
                  <a:gd name="connsiteY3-48" fmla="*/ 159545 h 159545"/>
                  <a:gd name="connsiteX0-49" fmla="*/ 240506 w 245268"/>
                  <a:gd name="connsiteY0-50" fmla="*/ 159545 h 159545"/>
                  <a:gd name="connsiteX1-51" fmla="*/ 245268 w 245268"/>
                  <a:gd name="connsiteY1-52" fmla="*/ 0 h 159545"/>
                  <a:gd name="connsiteX2-53" fmla="*/ 0 w 245268"/>
                  <a:gd name="connsiteY2-54" fmla="*/ 78581 h 159545"/>
                  <a:gd name="connsiteX3-55" fmla="*/ 240506 w 245268"/>
                  <a:gd name="connsiteY3-56" fmla="*/ 159545 h 159545"/>
                  <a:gd name="connsiteX0-57" fmla="*/ 240506 w 245268"/>
                  <a:gd name="connsiteY0-58" fmla="*/ 159545 h 159545"/>
                  <a:gd name="connsiteX1-59" fmla="*/ 245268 w 245268"/>
                  <a:gd name="connsiteY1-60" fmla="*/ 0 h 159545"/>
                  <a:gd name="connsiteX2-61" fmla="*/ 0 w 245268"/>
                  <a:gd name="connsiteY2-62" fmla="*/ 78581 h 159545"/>
                  <a:gd name="connsiteX3-63" fmla="*/ 240506 w 245268"/>
                  <a:gd name="connsiteY3-64" fmla="*/ 159545 h 159545"/>
                  <a:gd name="connsiteX0-65" fmla="*/ 240506 w 245268"/>
                  <a:gd name="connsiteY0-66" fmla="*/ 159545 h 159545"/>
                  <a:gd name="connsiteX1-67" fmla="*/ 245268 w 245268"/>
                  <a:gd name="connsiteY1-68" fmla="*/ 0 h 159545"/>
                  <a:gd name="connsiteX2-69" fmla="*/ 0 w 245268"/>
                  <a:gd name="connsiteY2-70" fmla="*/ 78581 h 159545"/>
                  <a:gd name="connsiteX3-71" fmla="*/ 240506 w 245268"/>
                  <a:gd name="connsiteY3-72" fmla="*/ 159545 h 159545"/>
                  <a:gd name="connsiteX0-73" fmla="*/ 240506 w 242887"/>
                  <a:gd name="connsiteY0-74" fmla="*/ 147639 h 147639"/>
                  <a:gd name="connsiteX1-75" fmla="*/ 242887 w 242887"/>
                  <a:gd name="connsiteY1-76" fmla="*/ 0 h 147639"/>
                  <a:gd name="connsiteX2-77" fmla="*/ 0 w 242887"/>
                  <a:gd name="connsiteY2-78" fmla="*/ 66675 h 147639"/>
                  <a:gd name="connsiteX3-79" fmla="*/ 240506 w 242887"/>
                  <a:gd name="connsiteY3-80" fmla="*/ 147639 h 147639"/>
                  <a:gd name="connsiteX0-81" fmla="*/ 240506 w 245268"/>
                  <a:gd name="connsiteY0-82" fmla="*/ 154783 h 154783"/>
                  <a:gd name="connsiteX1-83" fmla="*/ 245268 w 245268"/>
                  <a:gd name="connsiteY1-84" fmla="*/ 0 h 154783"/>
                  <a:gd name="connsiteX2-85" fmla="*/ 0 w 245268"/>
                  <a:gd name="connsiteY2-86" fmla="*/ 73819 h 154783"/>
                  <a:gd name="connsiteX3-87" fmla="*/ 240506 w 245268"/>
                  <a:gd name="connsiteY3-88" fmla="*/ 154783 h 154783"/>
                  <a:gd name="connsiteX0-89" fmla="*/ 247650 w 247755"/>
                  <a:gd name="connsiteY0-90" fmla="*/ 157165 h 157165"/>
                  <a:gd name="connsiteX1-91" fmla="*/ 245268 w 247755"/>
                  <a:gd name="connsiteY1-92" fmla="*/ 0 h 157165"/>
                  <a:gd name="connsiteX2-93" fmla="*/ 0 w 247755"/>
                  <a:gd name="connsiteY2-94" fmla="*/ 73819 h 157165"/>
                  <a:gd name="connsiteX3-95" fmla="*/ 247650 w 247755"/>
                  <a:gd name="connsiteY3-96" fmla="*/ 157165 h 1571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7B9E0A"/>
              </a:solidFill>
              <a:ln w="317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DDA1DBD2-7EF5-CE45-A552-9460C9CE8452}"/>
                </a:ext>
              </a:extLst>
            </p:cNvPr>
            <p:cNvSpPr/>
            <p:nvPr/>
          </p:nvSpPr>
          <p:spPr>
            <a:xfrm>
              <a:off x="3566009" y="2534577"/>
              <a:ext cx="1491446" cy="421209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 dirty="0">
                  <a:solidFill>
                    <a:srgbClr val="EEECE1">
                      <a:lumMod val="10000"/>
                    </a:srgbClr>
                  </a:solidFill>
                  <a:effectLst>
                    <a:glow rad="127000">
                      <a:srgbClr val="526907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93703-20EA-E547-89A2-FFAAAD0E37D7}"/>
              </a:ext>
            </a:extLst>
          </p:cNvPr>
          <p:cNvGrpSpPr>
            <a:grpSpLocks/>
          </p:cNvGrpSpPr>
          <p:nvPr/>
        </p:nvGrpSpPr>
        <p:grpSpPr bwMode="auto">
          <a:xfrm>
            <a:off x="1291828" y="2407762"/>
            <a:ext cx="7852172" cy="1517732"/>
            <a:chOff x="3463926" y="3732214"/>
            <a:chExt cx="5813424" cy="1239837"/>
          </a:xfrm>
        </p:grpSpPr>
        <p:grpSp>
          <p:nvGrpSpPr>
            <p:cNvPr id="94228" name="Group 50">
              <a:extLst>
                <a:ext uri="{FF2B5EF4-FFF2-40B4-BE49-F238E27FC236}">
                  <a16:creationId xmlns:a16="http://schemas.microsoft.com/office/drawing/2014/main" id="{056FE776-4558-EB41-B0B8-207B9E18CF58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229600" y="3990975"/>
              <a:ext cx="1047750" cy="495300"/>
              <a:chOff x="1714500" y="3094038"/>
              <a:chExt cx="1047750" cy="551111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7887D49-BF27-3B41-88A9-A4328DD54337}"/>
                  </a:ext>
                </a:extLst>
              </p:cNvPr>
              <p:cNvSpPr/>
              <p:nvPr/>
            </p:nvSpPr>
            <p:spPr>
              <a:xfrm>
                <a:off x="1714500" y="3094264"/>
                <a:ext cx="1048973" cy="550850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1047750 w 5761832"/>
                  <a:gd name="connsiteY3-928" fmla="*/ 14288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1047750 w 5761832"/>
                  <a:gd name="connsiteY3-956" fmla="*/ 14288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1042988 w 5761832"/>
                  <a:gd name="connsiteY10-970" fmla="*/ 547688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761832"/>
                  <a:gd name="connsiteY0-980" fmla="*/ 7938 h 559049"/>
                  <a:gd name="connsiteX1-981" fmla="*/ 374650 w 5761832"/>
                  <a:gd name="connsiteY1-982" fmla="*/ 31750 h 559049"/>
                  <a:gd name="connsiteX2-983" fmla="*/ 916782 w 5761832"/>
                  <a:gd name="connsiteY2-984" fmla="*/ 19050 h 559049"/>
                  <a:gd name="connsiteX3-985" fmla="*/ 1047750 w 5761832"/>
                  <a:gd name="connsiteY3-986" fmla="*/ 14288 h 559049"/>
                  <a:gd name="connsiteX4-987" fmla="*/ 5076032 w 5761832"/>
                  <a:gd name="connsiteY4-988" fmla="*/ 26988 h 559049"/>
                  <a:gd name="connsiteX5-989" fmla="*/ 5759450 w 5761832"/>
                  <a:gd name="connsiteY5-990" fmla="*/ 0 h 559049"/>
                  <a:gd name="connsiteX6-991" fmla="*/ 5577681 w 5761832"/>
                  <a:gd name="connsiteY6-992" fmla="*/ 273050 h 559049"/>
                  <a:gd name="connsiteX7-993" fmla="*/ 5761832 w 5761832"/>
                  <a:gd name="connsiteY7-994" fmla="*/ 522287 h 559049"/>
                  <a:gd name="connsiteX8-995" fmla="*/ 5251450 w 5761832"/>
                  <a:gd name="connsiteY8-996" fmla="*/ 558800 h 559049"/>
                  <a:gd name="connsiteX9-997" fmla="*/ 1042988 w 5761832"/>
                  <a:gd name="connsiteY9-998" fmla="*/ 547688 h 559049"/>
                  <a:gd name="connsiteX10-999" fmla="*/ 919163 w 5761832"/>
                  <a:gd name="connsiteY10-1000" fmla="*/ 550068 h 559049"/>
                  <a:gd name="connsiteX11-1001" fmla="*/ 661194 w 5761832"/>
                  <a:gd name="connsiteY11-1002" fmla="*/ 553244 h 559049"/>
                  <a:gd name="connsiteX12-1003" fmla="*/ 0 w 5761832"/>
                  <a:gd name="connsiteY12-1004" fmla="*/ 527050 h 559049"/>
                  <a:gd name="connsiteX13-1005" fmla="*/ 200025 w 5761832"/>
                  <a:gd name="connsiteY13-1006" fmla="*/ 271463 h 559049"/>
                  <a:gd name="connsiteX14-1007" fmla="*/ 793 w 5761832"/>
                  <a:gd name="connsiteY14-1008" fmla="*/ 7938 h 559049"/>
                  <a:gd name="connsiteX0-1009" fmla="*/ 793 w 5761832"/>
                  <a:gd name="connsiteY0-1010" fmla="*/ 7938 h 559049"/>
                  <a:gd name="connsiteX1-1011" fmla="*/ 374650 w 5761832"/>
                  <a:gd name="connsiteY1-1012" fmla="*/ 31750 h 559049"/>
                  <a:gd name="connsiteX2-1013" fmla="*/ 916782 w 5761832"/>
                  <a:gd name="connsiteY2-1014" fmla="*/ 19050 h 559049"/>
                  <a:gd name="connsiteX3-1015" fmla="*/ 1047750 w 5761832"/>
                  <a:gd name="connsiteY3-1016" fmla="*/ 14288 h 559049"/>
                  <a:gd name="connsiteX4-1017" fmla="*/ 5759450 w 5761832"/>
                  <a:gd name="connsiteY4-1018" fmla="*/ 0 h 559049"/>
                  <a:gd name="connsiteX5-1019" fmla="*/ 5577681 w 5761832"/>
                  <a:gd name="connsiteY5-1020" fmla="*/ 273050 h 559049"/>
                  <a:gd name="connsiteX6-1021" fmla="*/ 5761832 w 5761832"/>
                  <a:gd name="connsiteY6-1022" fmla="*/ 522287 h 559049"/>
                  <a:gd name="connsiteX7-1023" fmla="*/ 5251450 w 5761832"/>
                  <a:gd name="connsiteY7-1024" fmla="*/ 558800 h 559049"/>
                  <a:gd name="connsiteX8-1025" fmla="*/ 1042988 w 5761832"/>
                  <a:gd name="connsiteY8-1026" fmla="*/ 547688 h 559049"/>
                  <a:gd name="connsiteX9-1027" fmla="*/ 919163 w 5761832"/>
                  <a:gd name="connsiteY9-1028" fmla="*/ 550068 h 559049"/>
                  <a:gd name="connsiteX10-1029" fmla="*/ 661194 w 5761832"/>
                  <a:gd name="connsiteY10-1030" fmla="*/ 553244 h 559049"/>
                  <a:gd name="connsiteX11-1031" fmla="*/ 0 w 5761832"/>
                  <a:gd name="connsiteY11-1032" fmla="*/ 527050 h 559049"/>
                  <a:gd name="connsiteX12-1033" fmla="*/ 200025 w 5761832"/>
                  <a:gd name="connsiteY12-1034" fmla="*/ 271463 h 559049"/>
                  <a:gd name="connsiteX13-1035" fmla="*/ 793 w 5761832"/>
                  <a:gd name="connsiteY13-1036" fmla="*/ 7938 h 559049"/>
                  <a:gd name="connsiteX0-1037" fmla="*/ 793 w 5761832"/>
                  <a:gd name="connsiteY0-1038" fmla="*/ 0 h 551111"/>
                  <a:gd name="connsiteX1-1039" fmla="*/ 374650 w 5761832"/>
                  <a:gd name="connsiteY1-1040" fmla="*/ 23812 h 551111"/>
                  <a:gd name="connsiteX2-1041" fmla="*/ 916782 w 5761832"/>
                  <a:gd name="connsiteY2-1042" fmla="*/ 11112 h 551111"/>
                  <a:gd name="connsiteX3-1043" fmla="*/ 1047750 w 5761832"/>
                  <a:gd name="connsiteY3-1044" fmla="*/ 6350 h 551111"/>
                  <a:gd name="connsiteX4-1045" fmla="*/ 5577681 w 5761832"/>
                  <a:gd name="connsiteY4-1046" fmla="*/ 265112 h 551111"/>
                  <a:gd name="connsiteX5-1047" fmla="*/ 5761832 w 5761832"/>
                  <a:gd name="connsiteY5-1048" fmla="*/ 514349 h 551111"/>
                  <a:gd name="connsiteX6-1049" fmla="*/ 5251450 w 5761832"/>
                  <a:gd name="connsiteY6-1050" fmla="*/ 550862 h 551111"/>
                  <a:gd name="connsiteX7-1051" fmla="*/ 1042988 w 5761832"/>
                  <a:gd name="connsiteY7-1052" fmla="*/ 539750 h 551111"/>
                  <a:gd name="connsiteX8-1053" fmla="*/ 919163 w 5761832"/>
                  <a:gd name="connsiteY8-1054" fmla="*/ 542130 h 551111"/>
                  <a:gd name="connsiteX9-1055" fmla="*/ 661194 w 5761832"/>
                  <a:gd name="connsiteY9-1056" fmla="*/ 545306 h 551111"/>
                  <a:gd name="connsiteX10-1057" fmla="*/ 0 w 5761832"/>
                  <a:gd name="connsiteY10-1058" fmla="*/ 519112 h 551111"/>
                  <a:gd name="connsiteX11-1059" fmla="*/ 200025 w 5761832"/>
                  <a:gd name="connsiteY11-1060" fmla="*/ 263525 h 551111"/>
                  <a:gd name="connsiteX12-1061" fmla="*/ 793 w 5761832"/>
                  <a:gd name="connsiteY12-1062" fmla="*/ 0 h 551111"/>
                  <a:gd name="connsiteX0-1063" fmla="*/ 793 w 5761832"/>
                  <a:gd name="connsiteY0-1064" fmla="*/ 0 h 551111"/>
                  <a:gd name="connsiteX1-1065" fmla="*/ 374650 w 5761832"/>
                  <a:gd name="connsiteY1-1066" fmla="*/ 23812 h 551111"/>
                  <a:gd name="connsiteX2-1067" fmla="*/ 916782 w 5761832"/>
                  <a:gd name="connsiteY2-1068" fmla="*/ 11112 h 551111"/>
                  <a:gd name="connsiteX3-1069" fmla="*/ 1047750 w 5761832"/>
                  <a:gd name="connsiteY3-1070" fmla="*/ 6350 h 551111"/>
                  <a:gd name="connsiteX4-1071" fmla="*/ 5761832 w 5761832"/>
                  <a:gd name="connsiteY4-1072" fmla="*/ 514349 h 551111"/>
                  <a:gd name="connsiteX5-1073" fmla="*/ 5251450 w 5761832"/>
                  <a:gd name="connsiteY5-1074" fmla="*/ 550862 h 551111"/>
                  <a:gd name="connsiteX6-1075" fmla="*/ 1042988 w 5761832"/>
                  <a:gd name="connsiteY6-1076" fmla="*/ 539750 h 551111"/>
                  <a:gd name="connsiteX7-1077" fmla="*/ 919163 w 5761832"/>
                  <a:gd name="connsiteY7-1078" fmla="*/ 542130 h 551111"/>
                  <a:gd name="connsiteX8-1079" fmla="*/ 661194 w 5761832"/>
                  <a:gd name="connsiteY8-1080" fmla="*/ 545306 h 551111"/>
                  <a:gd name="connsiteX9-1081" fmla="*/ 0 w 5761832"/>
                  <a:gd name="connsiteY9-1082" fmla="*/ 519112 h 551111"/>
                  <a:gd name="connsiteX10-1083" fmla="*/ 200025 w 5761832"/>
                  <a:gd name="connsiteY10-1084" fmla="*/ 263525 h 551111"/>
                  <a:gd name="connsiteX11-1085" fmla="*/ 793 w 5761832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1047750 w 5251450"/>
                  <a:gd name="connsiteY3-1094" fmla="*/ 6350 h 551111"/>
                  <a:gd name="connsiteX4-1095" fmla="*/ 5251450 w 5251450"/>
                  <a:gd name="connsiteY4-1096" fmla="*/ 550862 h 551111"/>
                  <a:gd name="connsiteX5-1097" fmla="*/ 1042988 w 5251450"/>
                  <a:gd name="connsiteY5-1098" fmla="*/ 539750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1047750"/>
                  <a:gd name="connsiteY0-1110" fmla="*/ 0 h 551111"/>
                  <a:gd name="connsiteX1-1111" fmla="*/ 374650 w 1047750"/>
                  <a:gd name="connsiteY1-1112" fmla="*/ 23812 h 551111"/>
                  <a:gd name="connsiteX2-1113" fmla="*/ 916782 w 1047750"/>
                  <a:gd name="connsiteY2-1114" fmla="*/ 11112 h 551111"/>
                  <a:gd name="connsiteX3-1115" fmla="*/ 1047750 w 1047750"/>
                  <a:gd name="connsiteY3-1116" fmla="*/ 6350 h 551111"/>
                  <a:gd name="connsiteX4-1117" fmla="*/ 1042988 w 1047750"/>
                  <a:gd name="connsiteY4-1118" fmla="*/ 539750 h 551111"/>
                  <a:gd name="connsiteX5-1119" fmla="*/ 919163 w 1047750"/>
                  <a:gd name="connsiteY5-1120" fmla="*/ 542130 h 551111"/>
                  <a:gd name="connsiteX6-1121" fmla="*/ 661194 w 1047750"/>
                  <a:gd name="connsiteY6-1122" fmla="*/ 545306 h 551111"/>
                  <a:gd name="connsiteX7-1123" fmla="*/ 0 w 1047750"/>
                  <a:gd name="connsiteY7-1124" fmla="*/ 519112 h 551111"/>
                  <a:gd name="connsiteX8-1125" fmla="*/ 200025 w 1047750"/>
                  <a:gd name="connsiteY8-1126" fmla="*/ 263525 h 551111"/>
                  <a:gd name="connsiteX9-1127" fmla="*/ 793 w 1047750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DCA0D">
                      <a:lumMod val="95000"/>
                      <a:lumOff val="5000"/>
                    </a:srgbClr>
                  </a:gs>
                  <a:gs pos="21000">
                    <a:srgbClr val="9DCA0D">
                      <a:lumMod val="85000"/>
                    </a:srgbClr>
                  </a:gs>
                  <a:gs pos="52000">
                    <a:srgbClr val="9DCA0D">
                      <a:lumMod val="90000"/>
                    </a:srgbClr>
                  </a:gs>
                  <a:gs pos="100000">
                    <a:srgbClr val="9DCA0D">
                      <a:lumMod val="77000"/>
                    </a:srgbClr>
                  </a:gs>
                  <a:gs pos="86000">
                    <a:srgbClr val="9DCA0D">
                      <a:lumMod val="85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E02171D0-42A5-6F4A-BD5E-3200794C90DB}"/>
                  </a:ext>
                </a:extLst>
              </p:cNvPr>
              <p:cNvSpPr/>
              <p:nvPr/>
            </p:nvSpPr>
            <p:spPr>
              <a:xfrm>
                <a:off x="1815871" y="3154868"/>
                <a:ext cx="921157" cy="436135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945507 w 5761832"/>
                  <a:gd name="connsiteY3-928" fmla="*/ 20131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945507 w 5761832"/>
                  <a:gd name="connsiteY3-956" fmla="*/ 20131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952905 w 5761832"/>
                  <a:gd name="connsiteY10-970" fmla="*/ 546396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835542"/>
                  <a:gd name="connsiteY0-980" fmla="*/ 7938 h 559049"/>
                  <a:gd name="connsiteX1-981" fmla="*/ 374650 w 5835542"/>
                  <a:gd name="connsiteY1-982" fmla="*/ 31750 h 559049"/>
                  <a:gd name="connsiteX2-983" fmla="*/ 916782 w 5835542"/>
                  <a:gd name="connsiteY2-984" fmla="*/ 19050 h 559049"/>
                  <a:gd name="connsiteX3-985" fmla="*/ 945507 w 5835542"/>
                  <a:gd name="connsiteY3-986" fmla="*/ 20131 h 559049"/>
                  <a:gd name="connsiteX4-987" fmla="*/ 4862512 w 5835542"/>
                  <a:gd name="connsiteY4-988" fmla="*/ 19050 h 559049"/>
                  <a:gd name="connsiteX5-989" fmla="*/ 5076032 w 5835542"/>
                  <a:gd name="connsiteY5-990" fmla="*/ 26988 h 559049"/>
                  <a:gd name="connsiteX6-991" fmla="*/ 5759450 w 5835542"/>
                  <a:gd name="connsiteY6-992" fmla="*/ 0 h 559049"/>
                  <a:gd name="connsiteX7-993" fmla="*/ 5761832 w 5835542"/>
                  <a:gd name="connsiteY7-994" fmla="*/ 522287 h 559049"/>
                  <a:gd name="connsiteX8-995" fmla="*/ 5251450 w 5835542"/>
                  <a:gd name="connsiteY8-996" fmla="*/ 558800 h 559049"/>
                  <a:gd name="connsiteX9-997" fmla="*/ 952905 w 5835542"/>
                  <a:gd name="connsiteY9-998" fmla="*/ 546396 h 559049"/>
                  <a:gd name="connsiteX10-999" fmla="*/ 919163 w 5835542"/>
                  <a:gd name="connsiteY10-1000" fmla="*/ 550068 h 559049"/>
                  <a:gd name="connsiteX11-1001" fmla="*/ 661194 w 5835542"/>
                  <a:gd name="connsiteY11-1002" fmla="*/ 553244 h 559049"/>
                  <a:gd name="connsiteX12-1003" fmla="*/ 0 w 5835542"/>
                  <a:gd name="connsiteY12-1004" fmla="*/ 527050 h 559049"/>
                  <a:gd name="connsiteX13-1005" fmla="*/ 200025 w 5835542"/>
                  <a:gd name="connsiteY13-1006" fmla="*/ 271463 h 559049"/>
                  <a:gd name="connsiteX14-1007" fmla="*/ 793 w 5835542"/>
                  <a:gd name="connsiteY14-1008" fmla="*/ 7938 h 559049"/>
                  <a:gd name="connsiteX0-1009" fmla="*/ 793 w 5761832"/>
                  <a:gd name="connsiteY0-1010" fmla="*/ 0 h 551111"/>
                  <a:gd name="connsiteX1-1011" fmla="*/ 374650 w 5761832"/>
                  <a:gd name="connsiteY1-1012" fmla="*/ 23812 h 551111"/>
                  <a:gd name="connsiteX2-1013" fmla="*/ 916782 w 5761832"/>
                  <a:gd name="connsiteY2-1014" fmla="*/ 11112 h 551111"/>
                  <a:gd name="connsiteX3-1015" fmla="*/ 945507 w 5761832"/>
                  <a:gd name="connsiteY3-1016" fmla="*/ 12193 h 551111"/>
                  <a:gd name="connsiteX4-1017" fmla="*/ 4862512 w 5761832"/>
                  <a:gd name="connsiteY4-1018" fmla="*/ 11112 h 551111"/>
                  <a:gd name="connsiteX5-1019" fmla="*/ 5076032 w 5761832"/>
                  <a:gd name="connsiteY5-1020" fmla="*/ 19050 h 551111"/>
                  <a:gd name="connsiteX6-1021" fmla="*/ 5761832 w 5761832"/>
                  <a:gd name="connsiteY6-1022" fmla="*/ 514349 h 551111"/>
                  <a:gd name="connsiteX7-1023" fmla="*/ 5251450 w 5761832"/>
                  <a:gd name="connsiteY7-1024" fmla="*/ 550862 h 551111"/>
                  <a:gd name="connsiteX8-1025" fmla="*/ 952905 w 5761832"/>
                  <a:gd name="connsiteY8-1026" fmla="*/ 538458 h 551111"/>
                  <a:gd name="connsiteX9-1027" fmla="*/ 919163 w 5761832"/>
                  <a:gd name="connsiteY9-1028" fmla="*/ 542130 h 551111"/>
                  <a:gd name="connsiteX10-1029" fmla="*/ 661194 w 5761832"/>
                  <a:gd name="connsiteY10-1030" fmla="*/ 545306 h 551111"/>
                  <a:gd name="connsiteX11-1031" fmla="*/ 0 w 5761832"/>
                  <a:gd name="connsiteY11-1032" fmla="*/ 519112 h 551111"/>
                  <a:gd name="connsiteX12-1033" fmla="*/ 200025 w 5761832"/>
                  <a:gd name="connsiteY12-1034" fmla="*/ 263525 h 551111"/>
                  <a:gd name="connsiteX13-1035" fmla="*/ 793 w 5761832"/>
                  <a:gd name="connsiteY13-1036" fmla="*/ 0 h 551111"/>
                  <a:gd name="connsiteX0-1037" fmla="*/ 793 w 5528877"/>
                  <a:gd name="connsiteY0-1038" fmla="*/ 0 h 551111"/>
                  <a:gd name="connsiteX1-1039" fmla="*/ 374650 w 5528877"/>
                  <a:gd name="connsiteY1-1040" fmla="*/ 23812 h 551111"/>
                  <a:gd name="connsiteX2-1041" fmla="*/ 916782 w 5528877"/>
                  <a:gd name="connsiteY2-1042" fmla="*/ 11112 h 551111"/>
                  <a:gd name="connsiteX3-1043" fmla="*/ 945507 w 5528877"/>
                  <a:gd name="connsiteY3-1044" fmla="*/ 12193 h 551111"/>
                  <a:gd name="connsiteX4-1045" fmla="*/ 4862512 w 5528877"/>
                  <a:gd name="connsiteY4-1046" fmla="*/ 11112 h 551111"/>
                  <a:gd name="connsiteX5-1047" fmla="*/ 5076032 w 5528877"/>
                  <a:gd name="connsiteY5-1048" fmla="*/ 19050 h 551111"/>
                  <a:gd name="connsiteX6-1049" fmla="*/ 5251450 w 5528877"/>
                  <a:gd name="connsiteY6-1050" fmla="*/ 550862 h 551111"/>
                  <a:gd name="connsiteX7-1051" fmla="*/ 952905 w 5528877"/>
                  <a:gd name="connsiteY7-1052" fmla="*/ 538458 h 551111"/>
                  <a:gd name="connsiteX8-1053" fmla="*/ 919163 w 5528877"/>
                  <a:gd name="connsiteY8-1054" fmla="*/ 542130 h 551111"/>
                  <a:gd name="connsiteX9-1055" fmla="*/ 661194 w 5528877"/>
                  <a:gd name="connsiteY9-1056" fmla="*/ 545306 h 551111"/>
                  <a:gd name="connsiteX10-1057" fmla="*/ 0 w 5528877"/>
                  <a:gd name="connsiteY10-1058" fmla="*/ 519112 h 551111"/>
                  <a:gd name="connsiteX11-1059" fmla="*/ 200025 w 5528877"/>
                  <a:gd name="connsiteY11-1060" fmla="*/ 263525 h 551111"/>
                  <a:gd name="connsiteX12-1061" fmla="*/ 793 w 5528877"/>
                  <a:gd name="connsiteY12-1062" fmla="*/ 0 h 551111"/>
                  <a:gd name="connsiteX0-1063" fmla="*/ 793 w 5528877"/>
                  <a:gd name="connsiteY0-1064" fmla="*/ 0 h 551111"/>
                  <a:gd name="connsiteX1-1065" fmla="*/ 374650 w 5528877"/>
                  <a:gd name="connsiteY1-1066" fmla="*/ 23812 h 551111"/>
                  <a:gd name="connsiteX2-1067" fmla="*/ 916782 w 5528877"/>
                  <a:gd name="connsiteY2-1068" fmla="*/ 11112 h 551111"/>
                  <a:gd name="connsiteX3-1069" fmla="*/ 945507 w 5528877"/>
                  <a:gd name="connsiteY3-1070" fmla="*/ 12193 h 551111"/>
                  <a:gd name="connsiteX4-1071" fmla="*/ 5076032 w 5528877"/>
                  <a:gd name="connsiteY4-1072" fmla="*/ 19050 h 551111"/>
                  <a:gd name="connsiteX5-1073" fmla="*/ 5251450 w 5528877"/>
                  <a:gd name="connsiteY5-1074" fmla="*/ 550862 h 551111"/>
                  <a:gd name="connsiteX6-1075" fmla="*/ 952905 w 5528877"/>
                  <a:gd name="connsiteY6-1076" fmla="*/ 538458 h 551111"/>
                  <a:gd name="connsiteX7-1077" fmla="*/ 919163 w 5528877"/>
                  <a:gd name="connsiteY7-1078" fmla="*/ 542130 h 551111"/>
                  <a:gd name="connsiteX8-1079" fmla="*/ 661194 w 5528877"/>
                  <a:gd name="connsiteY8-1080" fmla="*/ 545306 h 551111"/>
                  <a:gd name="connsiteX9-1081" fmla="*/ 0 w 5528877"/>
                  <a:gd name="connsiteY9-1082" fmla="*/ 519112 h 551111"/>
                  <a:gd name="connsiteX10-1083" fmla="*/ 200025 w 5528877"/>
                  <a:gd name="connsiteY10-1084" fmla="*/ 263525 h 551111"/>
                  <a:gd name="connsiteX11-1085" fmla="*/ 793 w 5528877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945507 w 5251450"/>
                  <a:gd name="connsiteY3-1094" fmla="*/ 12193 h 551111"/>
                  <a:gd name="connsiteX4-1095" fmla="*/ 5251450 w 5251450"/>
                  <a:gd name="connsiteY4-1096" fmla="*/ 550862 h 551111"/>
                  <a:gd name="connsiteX5-1097" fmla="*/ 952905 w 5251450"/>
                  <a:gd name="connsiteY5-1098" fmla="*/ 538458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952905"/>
                  <a:gd name="connsiteY0-1110" fmla="*/ 0 h 551111"/>
                  <a:gd name="connsiteX1-1111" fmla="*/ 374650 w 952905"/>
                  <a:gd name="connsiteY1-1112" fmla="*/ 23812 h 551111"/>
                  <a:gd name="connsiteX2-1113" fmla="*/ 916782 w 952905"/>
                  <a:gd name="connsiteY2-1114" fmla="*/ 11112 h 551111"/>
                  <a:gd name="connsiteX3-1115" fmla="*/ 945507 w 952905"/>
                  <a:gd name="connsiteY3-1116" fmla="*/ 12193 h 551111"/>
                  <a:gd name="connsiteX4-1117" fmla="*/ 952905 w 952905"/>
                  <a:gd name="connsiteY4-1118" fmla="*/ 538458 h 551111"/>
                  <a:gd name="connsiteX5-1119" fmla="*/ 919163 w 952905"/>
                  <a:gd name="connsiteY5-1120" fmla="*/ 542130 h 551111"/>
                  <a:gd name="connsiteX6-1121" fmla="*/ 661194 w 952905"/>
                  <a:gd name="connsiteY6-1122" fmla="*/ 545306 h 551111"/>
                  <a:gd name="connsiteX7-1123" fmla="*/ 0 w 952905"/>
                  <a:gd name="connsiteY7-1124" fmla="*/ 519112 h 551111"/>
                  <a:gd name="connsiteX8-1125" fmla="*/ 200025 w 952905"/>
                  <a:gd name="connsiteY8-1126" fmla="*/ 263525 h 551111"/>
                  <a:gd name="connsiteX9-1127" fmla="*/ 793 w 952905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4229" name="Group 13">
              <a:extLst>
                <a:ext uri="{FF2B5EF4-FFF2-40B4-BE49-F238E27FC236}">
                  <a16:creationId xmlns:a16="http://schemas.microsoft.com/office/drawing/2014/main" id="{65EA98C0-3775-144B-B3D0-54FA3896CF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2051" y="3732214"/>
              <a:ext cx="4651375" cy="1239837"/>
              <a:chOff x="2530645" y="3933371"/>
              <a:chExt cx="4651820" cy="1238901"/>
            </a:xfrm>
          </p:grpSpPr>
          <p:pic>
            <p:nvPicPr>
              <p:cNvPr id="94237" name="Picture 4" descr="C:\Users\dell\Desktop\Icon sale page\Icon tĩnh\200wide.jpg">
                <a:extLst>
                  <a:ext uri="{FF2B5EF4-FFF2-40B4-BE49-F238E27FC236}">
                    <a16:creationId xmlns:a16="http://schemas.microsoft.com/office/drawing/2014/main" id="{7FFD5FAA-F332-4F4E-90C8-5AF023EE70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 flipH="1">
                <a:off x="2656682" y="4926180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4238" name="Group 15">
                <a:extLst>
                  <a:ext uri="{FF2B5EF4-FFF2-40B4-BE49-F238E27FC236}">
                    <a16:creationId xmlns:a16="http://schemas.microsoft.com/office/drawing/2014/main" id="{E3766DA4-25AB-1B43-B5A7-AF92E31AD0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30645" y="3933371"/>
                <a:ext cx="4651820" cy="1011238"/>
                <a:chOff x="2671148" y="1311915"/>
                <a:chExt cx="3938587" cy="1011238"/>
              </a:xfrm>
            </p:grpSpPr>
            <p:pic>
              <p:nvPicPr>
                <p:cNvPr id="94239" name="Picture 3">
                  <a:extLst>
                    <a:ext uri="{FF2B5EF4-FFF2-40B4-BE49-F238E27FC236}">
                      <a16:creationId xmlns:a16="http://schemas.microsoft.com/office/drawing/2014/main" id="{96322B9D-F50B-3C4B-A10F-DDB759E635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71148" y="1311915"/>
                  <a:ext cx="3938587" cy="10112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7" name="Rounded Rectangle 76">
                  <a:extLst>
                    <a:ext uri="{FF2B5EF4-FFF2-40B4-BE49-F238E27FC236}">
                      <a16:creationId xmlns:a16="http://schemas.microsoft.com/office/drawing/2014/main" id="{8C77D15E-F49F-4D47-9335-36C1272A66F9}"/>
                    </a:ext>
                  </a:extLst>
                </p:cNvPr>
                <p:cNvSpPr/>
                <p:nvPr/>
              </p:nvSpPr>
              <p:spPr>
                <a:xfrm>
                  <a:off x="2762852" y="1386997"/>
                  <a:ext cx="3776078" cy="860121"/>
                </a:xfrm>
                <a:prstGeom prst="roundRect">
                  <a:avLst>
                    <a:gd name="adj" fmla="val 12108"/>
                  </a:avLst>
                </a:prstGeom>
                <a:noFill/>
                <a:ln w="19050" cap="flat" cmpd="sng" algn="ctr">
                  <a:solidFill>
                    <a:srgbClr val="996633"/>
                  </a:solidFill>
                  <a:prstDash val="dash"/>
                </a:ln>
                <a:effectLst/>
              </p:spPr>
              <p:txBody>
                <a:bodyPr anchor="ctr"/>
                <a:lstStyle/>
                <a:p>
                  <a:pPr algn="ctr" defTabSz="685800">
                    <a:buClrTx/>
                    <a:defRPr/>
                  </a:pPr>
                  <a:endParaRPr lang="en-US" sz="2800">
                    <a:solidFill>
                      <a:sysClr val="window" lastClr="FFFFFF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p:grpSp>
        </p:grpSp>
        <p:sp>
          <p:nvSpPr>
            <p:cNvPr id="85" name="Rectangle 25">
              <a:extLst>
                <a:ext uri="{FF2B5EF4-FFF2-40B4-BE49-F238E27FC236}">
                  <a16:creationId xmlns:a16="http://schemas.microsoft.com/office/drawing/2014/main" id="{866B5B85-1B54-6B4C-A302-EF32FA5D613C}"/>
                </a:ext>
              </a:extLst>
            </p:cNvPr>
            <p:cNvSpPr/>
            <p:nvPr/>
          </p:nvSpPr>
          <p:spPr>
            <a:xfrm>
              <a:off x="4744976" y="3798560"/>
              <a:ext cx="3551276" cy="77941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Xây dựng phòng tuyến chuẩn bị kháng chiến (1076 – 1077)</a:t>
              </a:r>
              <a:endParaRPr lang="vi-VN" sz="2800" b="1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94231" name="Group 92">
              <a:extLst>
                <a:ext uri="{FF2B5EF4-FFF2-40B4-BE49-F238E27FC236}">
                  <a16:creationId xmlns:a16="http://schemas.microsoft.com/office/drawing/2014/main" id="{663A8322-263A-C740-A7A2-6FA255B37D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3926" y="3927955"/>
              <a:ext cx="1281050" cy="663093"/>
              <a:chOff x="2452688" y="2864256"/>
              <a:chExt cx="1565121" cy="662377"/>
            </a:xfrm>
          </p:grpSpPr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13E263B6-3DED-6C4E-AB10-C89C10D936C3}"/>
                  </a:ext>
                </a:extLst>
              </p:cNvPr>
              <p:cNvSpPr/>
              <p:nvPr/>
            </p:nvSpPr>
            <p:spPr>
              <a:xfrm>
                <a:off x="2452688" y="2864256"/>
                <a:ext cx="1565121" cy="583914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-1" fmla="*/ 1824037 w 1824037"/>
                  <a:gd name="connsiteY0-2" fmla="*/ 300038 h 585788"/>
                  <a:gd name="connsiteX1-3" fmla="*/ 1590675 w 1824037"/>
                  <a:gd name="connsiteY1-4" fmla="*/ 71438 h 585788"/>
                  <a:gd name="connsiteX2-5" fmla="*/ 500062 w 1824037"/>
                  <a:gd name="connsiteY2-6" fmla="*/ 0 h 585788"/>
                  <a:gd name="connsiteX3-7" fmla="*/ 9525 w 1824037"/>
                  <a:gd name="connsiteY3-8" fmla="*/ 66675 h 585788"/>
                  <a:gd name="connsiteX4-9" fmla="*/ 0 w 1824037"/>
                  <a:gd name="connsiteY4-10" fmla="*/ 581025 h 585788"/>
                  <a:gd name="connsiteX5-11" fmla="*/ 233362 w 1824037"/>
                  <a:gd name="connsiteY5-12" fmla="*/ 500063 h 585788"/>
                  <a:gd name="connsiteX6-13" fmla="*/ 842962 w 1824037"/>
                  <a:gd name="connsiteY6-14" fmla="*/ 538163 h 585788"/>
                  <a:gd name="connsiteX7-15" fmla="*/ 1614487 w 1824037"/>
                  <a:gd name="connsiteY7-16" fmla="*/ 585788 h 585788"/>
                  <a:gd name="connsiteX8-17" fmla="*/ 1824037 w 1824037"/>
                  <a:gd name="connsiteY8-18" fmla="*/ 300038 h 585788"/>
                  <a:gd name="connsiteX0-19" fmla="*/ 1824037 w 1824037"/>
                  <a:gd name="connsiteY0-20" fmla="*/ 303288 h 589038"/>
                  <a:gd name="connsiteX1-21" fmla="*/ 1590675 w 1824037"/>
                  <a:gd name="connsiteY1-22" fmla="*/ 74688 h 589038"/>
                  <a:gd name="connsiteX2-23" fmla="*/ 500062 w 1824037"/>
                  <a:gd name="connsiteY2-24" fmla="*/ 3250 h 589038"/>
                  <a:gd name="connsiteX3-25" fmla="*/ 9525 w 1824037"/>
                  <a:gd name="connsiteY3-26" fmla="*/ 69925 h 589038"/>
                  <a:gd name="connsiteX4-27" fmla="*/ 0 w 1824037"/>
                  <a:gd name="connsiteY4-28" fmla="*/ 584275 h 589038"/>
                  <a:gd name="connsiteX5-29" fmla="*/ 233362 w 1824037"/>
                  <a:gd name="connsiteY5-30" fmla="*/ 503313 h 589038"/>
                  <a:gd name="connsiteX6-31" fmla="*/ 842962 w 1824037"/>
                  <a:gd name="connsiteY6-32" fmla="*/ 541413 h 589038"/>
                  <a:gd name="connsiteX7-33" fmla="*/ 1614487 w 1824037"/>
                  <a:gd name="connsiteY7-34" fmla="*/ 589038 h 589038"/>
                  <a:gd name="connsiteX8-35" fmla="*/ 1824037 w 1824037"/>
                  <a:gd name="connsiteY8-36" fmla="*/ 303288 h 589038"/>
                  <a:gd name="connsiteX0-37" fmla="*/ 1824037 w 1824037"/>
                  <a:gd name="connsiteY0-38" fmla="*/ 303288 h 589038"/>
                  <a:gd name="connsiteX1-39" fmla="*/ 1590675 w 1824037"/>
                  <a:gd name="connsiteY1-40" fmla="*/ 74688 h 589038"/>
                  <a:gd name="connsiteX2-41" fmla="*/ 500062 w 1824037"/>
                  <a:gd name="connsiteY2-42" fmla="*/ 3250 h 589038"/>
                  <a:gd name="connsiteX3-43" fmla="*/ 9525 w 1824037"/>
                  <a:gd name="connsiteY3-44" fmla="*/ 69925 h 589038"/>
                  <a:gd name="connsiteX4-45" fmla="*/ 0 w 1824037"/>
                  <a:gd name="connsiteY4-46" fmla="*/ 584275 h 589038"/>
                  <a:gd name="connsiteX5-47" fmla="*/ 233362 w 1824037"/>
                  <a:gd name="connsiteY5-48" fmla="*/ 503313 h 589038"/>
                  <a:gd name="connsiteX6-49" fmla="*/ 842962 w 1824037"/>
                  <a:gd name="connsiteY6-50" fmla="*/ 541413 h 589038"/>
                  <a:gd name="connsiteX7-51" fmla="*/ 1614487 w 1824037"/>
                  <a:gd name="connsiteY7-52" fmla="*/ 589038 h 589038"/>
                  <a:gd name="connsiteX8-53" fmla="*/ 1824037 w 1824037"/>
                  <a:gd name="connsiteY8-54" fmla="*/ 303288 h 589038"/>
                  <a:gd name="connsiteX0-55" fmla="*/ 1824037 w 1824037"/>
                  <a:gd name="connsiteY0-56" fmla="*/ 303288 h 589038"/>
                  <a:gd name="connsiteX1-57" fmla="*/ 1590675 w 1824037"/>
                  <a:gd name="connsiteY1-58" fmla="*/ 74688 h 589038"/>
                  <a:gd name="connsiteX2-59" fmla="*/ 500062 w 1824037"/>
                  <a:gd name="connsiteY2-60" fmla="*/ 3250 h 589038"/>
                  <a:gd name="connsiteX3-61" fmla="*/ 9525 w 1824037"/>
                  <a:gd name="connsiteY3-62" fmla="*/ 69925 h 589038"/>
                  <a:gd name="connsiteX4-63" fmla="*/ 0 w 1824037"/>
                  <a:gd name="connsiteY4-64" fmla="*/ 584275 h 589038"/>
                  <a:gd name="connsiteX5-65" fmla="*/ 233362 w 1824037"/>
                  <a:gd name="connsiteY5-66" fmla="*/ 503313 h 589038"/>
                  <a:gd name="connsiteX6-67" fmla="*/ 842962 w 1824037"/>
                  <a:gd name="connsiteY6-68" fmla="*/ 541413 h 589038"/>
                  <a:gd name="connsiteX7-69" fmla="*/ 1614487 w 1824037"/>
                  <a:gd name="connsiteY7-70" fmla="*/ 589038 h 589038"/>
                  <a:gd name="connsiteX8-71" fmla="*/ 1824037 w 1824037"/>
                  <a:gd name="connsiteY8-72" fmla="*/ 303288 h 589038"/>
                  <a:gd name="connsiteX0-73" fmla="*/ 1824037 w 1824037"/>
                  <a:gd name="connsiteY0-74" fmla="*/ 303288 h 589038"/>
                  <a:gd name="connsiteX1-75" fmla="*/ 1590675 w 1824037"/>
                  <a:gd name="connsiteY1-76" fmla="*/ 74688 h 589038"/>
                  <a:gd name="connsiteX2-77" fmla="*/ 500062 w 1824037"/>
                  <a:gd name="connsiteY2-78" fmla="*/ 3250 h 589038"/>
                  <a:gd name="connsiteX3-79" fmla="*/ 9525 w 1824037"/>
                  <a:gd name="connsiteY3-80" fmla="*/ 69925 h 589038"/>
                  <a:gd name="connsiteX4-81" fmla="*/ 0 w 1824037"/>
                  <a:gd name="connsiteY4-82" fmla="*/ 577131 h 589038"/>
                  <a:gd name="connsiteX5-83" fmla="*/ 233362 w 1824037"/>
                  <a:gd name="connsiteY5-84" fmla="*/ 503313 h 589038"/>
                  <a:gd name="connsiteX6-85" fmla="*/ 842962 w 1824037"/>
                  <a:gd name="connsiteY6-86" fmla="*/ 541413 h 589038"/>
                  <a:gd name="connsiteX7-87" fmla="*/ 1614487 w 1824037"/>
                  <a:gd name="connsiteY7-88" fmla="*/ 589038 h 589038"/>
                  <a:gd name="connsiteX8-89" fmla="*/ 1824037 w 1824037"/>
                  <a:gd name="connsiteY8-90" fmla="*/ 303288 h 589038"/>
                  <a:gd name="connsiteX0-91" fmla="*/ 1824037 w 1824037"/>
                  <a:gd name="connsiteY0-92" fmla="*/ 303288 h 589038"/>
                  <a:gd name="connsiteX1-93" fmla="*/ 1590675 w 1824037"/>
                  <a:gd name="connsiteY1-94" fmla="*/ 74688 h 589038"/>
                  <a:gd name="connsiteX2-95" fmla="*/ 500062 w 1824037"/>
                  <a:gd name="connsiteY2-96" fmla="*/ 3250 h 589038"/>
                  <a:gd name="connsiteX3-97" fmla="*/ 9525 w 1824037"/>
                  <a:gd name="connsiteY3-98" fmla="*/ 69925 h 589038"/>
                  <a:gd name="connsiteX4-99" fmla="*/ 0 w 1824037"/>
                  <a:gd name="connsiteY4-100" fmla="*/ 577131 h 589038"/>
                  <a:gd name="connsiteX5-101" fmla="*/ 233362 w 1824037"/>
                  <a:gd name="connsiteY5-102" fmla="*/ 503313 h 589038"/>
                  <a:gd name="connsiteX6-103" fmla="*/ 842962 w 1824037"/>
                  <a:gd name="connsiteY6-104" fmla="*/ 541413 h 589038"/>
                  <a:gd name="connsiteX7-105" fmla="*/ 1614487 w 1824037"/>
                  <a:gd name="connsiteY7-106" fmla="*/ 589038 h 589038"/>
                  <a:gd name="connsiteX8-107" fmla="*/ 1824037 w 1824037"/>
                  <a:gd name="connsiteY8-108" fmla="*/ 303288 h 589038"/>
                  <a:gd name="connsiteX0-109" fmla="*/ 1824037 w 1824037"/>
                  <a:gd name="connsiteY0-110" fmla="*/ 303288 h 584276"/>
                  <a:gd name="connsiteX1-111" fmla="*/ 1590675 w 1824037"/>
                  <a:gd name="connsiteY1-112" fmla="*/ 74688 h 584276"/>
                  <a:gd name="connsiteX2-113" fmla="*/ 500062 w 1824037"/>
                  <a:gd name="connsiteY2-114" fmla="*/ 3250 h 584276"/>
                  <a:gd name="connsiteX3-115" fmla="*/ 9525 w 1824037"/>
                  <a:gd name="connsiteY3-116" fmla="*/ 69925 h 584276"/>
                  <a:gd name="connsiteX4-117" fmla="*/ 0 w 1824037"/>
                  <a:gd name="connsiteY4-118" fmla="*/ 577131 h 584276"/>
                  <a:gd name="connsiteX5-119" fmla="*/ 233362 w 1824037"/>
                  <a:gd name="connsiteY5-120" fmla="*/ 503313 h 584276"/>
                  <a:gd name="connsiteX6-121" fmla="*/ 842962 w 1824037"/>
                  <a:gd name="connsiteY6-122" fmla="*/ 541413 h 584276"/>
                  <a:gd name="connsiteX7-123" fmla="*/ 1604962 w 1824037"/>
                  <a:gd name="connsiteY7-124" fmla="*/ 584276 h 584276"/>
                  <a:gd name="connsiteX8-125" fmla="*/ 1824037 w 1824037"/>
                  <a:gd name="connsiteY8-126" fmla="*/ 303288 h 584276"/>
                  <a:gd name="connsiteX0-127" fmla="*/ 1824037 w 1824037"/>
                  <a:gd name="connsiteY0-128" fmla="*/ 303288 h 584276"/>
                  <a:gd name="connsiteX1-129" fmla="*/ 1590675 w 1824037"/>
                  <a:gd name="connsiteY1-130" fmla="*/ 74688 h 584276"/>
                  <a:gd name="connsiteX2-131" fmla="*/ 500062 w 1824037"/>
                  <a:gd name="connsiteY2-132" fmla="*/ 3250 h 584276"/>
                  <a:gd name="connsiteX3-133" fmla="*/ 9525 w 1824037"/>
                  <a:gd name="connsiteY3-134" fmla="*/ 69925 h 584276"/>
                  <a:gd name="connsiteX4-135" fmla="*/ 0 w 1824037"/>
                  <a:gd name="connsiteY4-136" fmla="*/ 577131 h 584276"/>
                  <a:gd name="connsiteX5-137" fmla="*/ 233362 w 1824037"/>
                  <a:gd name="connsiteY5-138" fmla="*/ 503313 h 584276"/>
                  <a:gd name="connsiteX6-139" fmla="*/ 842962 w 1824037"/>
                  <a:gd name="connsiteY6-140" fmla="*/ 541413 h 584276"/>
                  <a:gd name="connsiteX7-141" fmla="*/ 1604962 w 1824037"/>
                  <a:gd name="connsiteY7-142" fmla="*/ 584276 h 584276"/>
                  <a:gd name="connsiteX8-143" fmla="*/ 1824037 w 1824037"/>
                  <a:gd name="connsiteY8-144" fmla="*/ 303288 h 584276"/>
                  <a:gd name="connsiteX0-145" fmla="*/ 1824037 w 1824037"/>
                  <a:gd name="connsiteY0-146" fmla="*/ 303288 h 584276"/>
                  <a:gd name="connsiteX1-147" fmla="*/ 1590675 w 1824037"/>
                  <a:gd name="connsiteY1-148" fmla="*/ 74688 h 584276"/>
                  <a:gd name="connsiteX2-149" fmla="*/ 500062 w 1824037"/>
                  <a:gd name="connsiteY2-150" fmla="*/ 3250 h 584276"/>
                  <a:gd name="connsiteX3-151" fmla="*/ 9525 w 1824037"/>
                  <a:gd name="connsiteY3-152" fmla="*/ 69925 h 584276"/>
                  <a:gd name="connsiteX4-153" fmla="*/ 0 w 1824037"/>
                  <a:gd name="connsiteY4-154" fmla="*/ 577131 h 584276"/>
                  <a:gd name="connsiteX5-155" fmla="*/ 233362 w 1824037"/>
                  <a:gd name="connsiteY5-156" fmla="*/ 503313 h 584276"/>
                  <a:gd name="connsiteX6-157" fmla="*/ 842962 w 1824037"/>
                  <a:gd name="connsiteY6-158" fmla="*/ 541413 h 584276"/>
                  <a:gd name="connsiteX7-159" fmla="*/ 1604962 w 1824037"/>
                  <a:gd name="connsiteY7-160" fmla="*/ 584276 h 584276"/>
                  <a:gd name="connsiteX8-161" fmla="*/ 1824037 w 1824037"/>
                  <a:gd name="connsiteY8-162" fmla="*/ 303288 h 584276"/>
                  <a:gd name="connsiteX0-163" fmla="*/ 1824037 w 1824037"/>
                  <a:gd name="connsiteY0-164" fmla="*/ 303288 h 584276"/>
                  <a:gd name="connsiteX1-165" fmla="*/ 1590675 w 1824037"/>
                  <a:gd name="connsiteY1-166" fmla="*/ 74688 h 584276"/>
                  <a:gd name="connsiteX2-167" fmla="*/ 500062 w 1824037"/>
                  <a:gd name="connsiteY2-168" fmla="*/ 3250 h 584276"/>
                  <a:gd name="connsiteX3-169" fmla="*/ 9525 w 1824037"/>
                  <a:gd name="connsiteY3-170" fmla="*/ 69925 h 584276"/>
                  <a:gd name="connsiteX4-171" fmla="*/ 0 w 1824037"/>
                  <a:gd name="connsiteY4-172" fmla="*/ 577131 h 584276"/>
                  <a:gd name="connsiteX5-173" fmla="*/ 233362 w 1824037"/>
                  <a:gd name="connsiteY5-174" fmla="*/ 503313 h 584276"/>
                  <a:gd name="connsiteX6-175" fmla="*/ 842962 w 1824037"/>
                  <a:gd name="connsiteY6-176" fmla="*/ 541413 h 584276"/>
                  <a:gd name="connsiteX7-177" fmla="*/ 1604962 w 1824037"/>
                  <a:gd name="connsiteY7-178" fmla="*/ 584276 h 584276"/>
                  <a:gd name="connsiteX8-179" fmla="*/ 1824037 w 1824037"/>
                  <a:gd name="connsiteY8-180" fmla="*/ 303288 h 584276"/>
                  <a:gd name="connsiteX0-181" fmla="*/ 1824037 w 1824037"/>
                  <a:gd name="connsiteY0-182" fmla="*/ 303288 h 584276"/>
                  <a:gd name="connsiteX1-183" fmla="*/ 1604962 w 1824037"/>
                  <a:gd name="connsiteY1-184" fmla="*/ 74688 h 584276"/>
                  <a:gd name="connsiteX2-185" fmla="*/ 500062 w 1824037"/>
                  <a:gd name="connsiteY2-186" fmla="*/ 3250 h 584276"/>
                  <a:gd name="connsiteX3-187" fmla="*/ 9525 w 1824037"/>
                  <a:gd name="connsiteY3-188" fmla="*/ 69925 h 584276"/>
                  <a:gd name="connsiteX4-189" fmla="*/ 0 w 1824037"/>
                  <a:gd name="connsiteY4-190" fmla="*/ 577131 h 584276"/>
                  <a:gd name="connsiteX5-191" fmla="*/ 233362 w 1824037"/>
                  <a:gd name="connsiteY5-192" fmla="*/ 503313 h 584276"/>
                  <a:gd name="connsiteX6-193" fmla="*/ 842962 w 1824037"/>
                  <a:gd name="connsiteY6-194" fmla="*/ 541413 h 584276"/>
                  <a:gd name="connsiteX7-195" fmla="*/ 1604962 w 1824037"/>
                  <a:gd name="connsiteY7-196" fmla="*/ 584276 h 584276"/>
                  <a:gd name="connsiteX8-197" fmla="*/ 1824037 w 1824037"/>
                  <a:gd name="connsiteY8-198" fmla="*/ 303288 h 584276"/>
                  <a:gd name="connsiteX0-199" fmla="*/ 1819275 w 1819275"/>
                  <a:gd name="connsiteY0-200" fmla="*/ 312813 h 584276"/>
                  <a:gd name="connsiteX1-201" fmla="*/ 1604962 w 1819275"/>
                  <a:gd name="connsiteY1-202" fmla="*/ 74688 h 584276"/>
                  <a:gd name="connsiteX2-203" fmla="*/ 500062 w 1819275"/>
                  <a:gd name="connsiteY2-204" fmla="*/ 3250 h 584276"/>
                  <a:gd name="connsiteX3-205" fmla="*/ 9525 w 1819275"/>
                  <a:gd name="connsiteY3-206" fmla="*/ 69925 h 584276"/>
                  <a:gd name="connsiteX4-207" fmla="*/ 0 w 1819275"/>
                  <a:gd name="connsiteY4-208" fmla="*/ 577131 h 584276"/>
                  <a:gd name="connsiteX5-209" fmla="*/ 233362 w 1819275"/>
                  <a:gd name="connsiteY5-210" fmla="*/ 503313 h 584276"/>
                  <a:gd name="connsiteX6-211" fmla="*/ 842962 w 1819275"/>
                  <a:gd name="connsiteY6-212" fmla="*/ 541413 h 584276"/>
                  <a:gd name="connsiteX7-213" fmla="*/ 1604962 w 1819275"/>
                  <a:gd name="connsiteY7-214" fmla="*/ 584276 h 584276"/>
                  <a:gd name="connsiteX8-215" fmla="*/ 1819275 w 1819275"/>
                  <a:gd name="connsiteY8-216" fmla="*/ 312813 h 584276"/>
                  <a:gd name="connsiteX0-217" fmla="*/ 1819275 w 1819275"/>
                  <a:gd name="connsiteY0-218" fmla="*/ 312813 h 584276"/>
                  <a:gd name="connsiteX1-219" fmla="*/ 1604962 w 1819275"/>
                  <a:gd name="connsiteY1-220" fmla="*/ 74688 h 584276"/>
                  <a:gd name="connsiteX2-221" fmla="*/ 500062 w 1819275"/>
                  <a:gd name="connsiteY2-222" fmla="*/ 3250 h 584276"/>
                  <a:gd name="connsiteX3-223" fmla="*/ 9525 w 1819275"/>
                  <a:gd name="connsiteY3-224" fmla="*/ 69925 h 584276"/>
                  <a:gd name="connsiteX4-225" fmla="*/ 0 w 1819275"/>
                  <a:gd name="connsiteY4-226" fmla="*/ 577131 h 584276"/>
                  <a:gd name="connsiteX5-227" fmla="*/ 233362 w 1819275"/>
                  <a:gd name="connsiteY5-228" fmla="*/ 503313 h 584276"/>
                  <a:gd name="connsiteX6-229" fmla="*/ 842962 w 1819275"/>
                  <a:gd name="connsiteY6-230" fmla="*/ 541413 h 584276"/>
                  <a:gd name="connsiteX7-231" fmla="*/ 1604962 w 1819275"/>
                  <a:gd name="connsiteY7-232" fmla="*/ 584276 h 584276"/>
                  <a:gd name="connsiteX8-233" fmla="*/ 1819275 w 1819275"/>
                  <a:gd name="connsiteY8-234" fmla="*/ 312813 h 584276"/>
                  <a:gd name="connsiteX0-235" fmla="*/ 1819275 w 1819275"/>
                  <a:gd name="connsiteY0-236" fmla="*/ 312813 h 584276"/>
                  <a:gd name="connsiteX1-237" fmla="*/ 1604962 w 1819275"/>
                  <a:gd name="connsiteY1-238" fmla="*/ 74688 h 584276"/>
                  <a:gd name="connsiteX2-239" fmla="*/ 500062 w 1819275"/>
                  <a:gd name="connsiteY2-240" fmla="*/ 3250 h 584276"/>
                  <a:gd name="connsiteX3-241" fmla="*/ 9525 w 1819275"/>
                  <a:gd name="connsiteY3-242" fmla="*/ 69925 h 584276"/>
                  <a:gd name="connsiteX4-243" fmla="*/ 0 w 1819275"/>
                  <a:gd name="connsiteY4-244" fmla="*/ 577131 h 584276"/>
                  <a:gd name="connsiteX5-245" fmla="*/ 233362 w 1819275"/>
                  <a:gd name="connsiteY5-246" fmla="*/ 503313 h 584276"/>
                  <a:gd name="connsiteX6-247" fmla="*/ 842962 w 1819275"/>
                  <a:gd name="connsiteY6-248" fmla="*/ 541413 h 584276"/>
                  <a:gd name="connsiteX7-249" fmla="*/ 1604962 w 1819275"/>
                  <a:gd name="connsiteY7-250" fmla="*/ 584276 h 584276"/>
                  <a:gd name="connsiteX8-251" fmla="*/ 1819275 w 1819275"/>
                  <a:gd name="connsiteY8-252" fmla="*/ 312813 h 5842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9DCA0D"/>
                  </a:gs>
                  <a:gs pos="0">
                    <a:srgbClr val="9DCA0D">
                      <a:lumMod val="95000"/>
                      <a:lumOff val="5000"/>
                    </a:srgbClr>
                  </a:gs>
                  <a:gs pos="49000">
                    <a:srgbClr val="9DCA0D">
                      <a:lumMod val="90000"/>
                    </a:srgbClr>
                  </a:gs>
                  <a:gs pos="60000">
                    <a:srgbClr val="9DCA0D"/>
                  </a:gs>
                  <a:gs pos="100000">
                    <a:srgbClr val="9DCA0D">
                      <a:lumMod val="80000"/>
                    </a:srgbClr>
                  </a:gs>
                  <a:gs pos="84000">
                    <a:srgbClr val="9DCA0D">
                      <a:lumMod val="50000"/>
                      <a:lumOff val="50000"/>
                    </a:srgbClr>
                  </a:gs>
                  <a:gs pos="80000">
                    <a:srgbClr val="9DCA0D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16104912-237D-C740-AF6B-251D4DC6B206}"/>
                  </a:ext>
                </a:extLst>
              </p:cNvPr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-1" fmla="*/ 235743 w 245268"/>
                  <a:gd name="connsiteY0-2" fmla="*/ 138113 h 138113"/>
                  <a:gd name="connsiteX1-3" fmla="*/ 245268 w 245268"/>
                  <a:gd name="connsiteY1-4" fmla="*/ 0 h 138113"/>
                  <a:gd name="connsiteX2-5" fmla="*/ 0 w 245268"/>
                  <a:gd name="connsiteY2-6" fmla="*/ 78581 h 138113"/>
                  <a:gd name="connsiteX3-7" fmla="*/ 235743 w 245268"/>
                  <a:gd name="connsiteY3-8" fmla="*/ 138113 h 138113"/>
                  <a:gd name="connsiteX0-9" fmla="*/ 235743 w 245268"/>
                  <a:gd name="connsiteY0-10" fmla="*/ 138113 h 138113"/>
                  <a:gd name="connsiteX1-11" fmla="*/ 245268 w 245268"/>
                  <a:gd name="connsiteY1-12" fmla="*/ 0 h 138113"/>
                  <a:gd name="connsiteX2-13" fmla="*/ 0 w 245268"/>
                  <a:gd name="connsiteY2-14" fmla="*/ 78581 h 138113"/>
                  <a:gd name="connsiteX3-15" fmla="*/ 235743 w 245268"/>
                  <a:gd name="connsiteY3-16" fmla="*/ 138113 h 138113"/>
                  <a:gd name="connsiteX0-17" fmla="*/ 240506 w 245268"/>
                  <a:gd name="connsiteY0-18" fmla="*/ 159545 h 159545"/>
                  <a:gd name="connsiteX1-19" fmla="*/ 245268 w 245268"/>
                  <a:gd name="connsiteY1-20" fmla="*/ 0 h 159545"/>
                  <a:gd name="connsiteX2-21" fmla="*/ 0 w 245268"/>
                  <a:gd name="connsiteY2-22" fmla="*/ 78581 h 159545"/>
                  <a:gd name="connsiteX3-23" fmla="*/ 240506 w 245268"/>
                  <a:gd name="connsiteY3-24" fmla="*/ 159545 h 159545"/>
                  <a:gd name="connsiteX0-25" fmla="*/ 240506 w 245268"/>
                  <a:gd name="connsiteY0-26" fmla="*/ 159545 h 159545"/>
                  <a:gd name="connsiteX1-27" fmla="*/ 245268 w 245268"/>
                  <a:gd name="connsiteY1-28" fmla="*/ 0 h 159545"/>
                  <a:gd name="connsiteX2-29" fmla="*/ 0 w 245268"/>
                  <a:gd name="connsiteY2-30" fmla="*/ 78581 h 159545"/>
                  <a:gd name="connsiteX3-31" fmla="*/ 240506 w 245268"/>
                  <a:gd name="connsiteY3-32" fmla="*/ 159545 h 159545"/>
                  <a:gd name="connsiteX0-33" fmla="*/ 240506 w 245268"/>
                  <a:gd name="connsiteY0-34" fmla="*/ 159545 h 159545"/>
                  <a:gd name="connsiteX1-35" fmla="*/ 245268 w 245268"/>
                  <a:gd name="connsiteY1-36" fmla="*/ 0 h 159545"/>
                  <a:gd name="connsiteX2-37" fmla="*/ 0 w 245268"/>
                  <a:gd name="connsiteY2-38" fmla="*/ 78581 h 159545"/>
                  <a:gd name="connsiteX3-39" fmla="*/ 240506 w 245268"/>
                  <a:gd name="connsiteY3-40" fmla="*/ 159545 h 159545"/>
                  <a:gd name="connsiteX0-41" fmla="*/ 240506 w 245268"/>
                  <a:gd name="connsiteY0-42" fmla="*/ 159545 h 159545"/>
                  <a:gd name="connsiteX1-43" fmla="*/ 245268 w 245268"/>
                  <a:gd name="connsiteY1-44" fmla="*/ 0 h 159545"/>
                  <a:gd name="connsiteX2-45" fmla="*/ 0 w 245268"/>
                  <a:gd name="connsiteY2-46" fmla="*/ 78581 h 159545"/>
                  <a:gd name="connsiteX3-47" fmla="*/ 240506 w 245268"/>
                  <a:gd name="connsiteY3-48" fmla="*/ 159545 h 159545"/>
                  <a:gd name="connsiteX0-49" fmla="*/ 240506 w 245268"/>
                  <a:gd name="connsiteY0-50" fmla="*/ 159545 h 159545"/>
                  <a:gd name="connsiteX1-51" fmla="*/ 245268 w 245268"/>
                  <a:gd name="connsiteY1-52" fmla="*/ 0 h 159545"/>
                  <a:gd name="connsiteX2-53" fmla="*/ 0 w 245268"/>
                  <a:gd name="connsiteY2-54" fmla="*/ 78581 h 159545"/>
                  <a:gd name="connsiteX3-55" fmla="*/ 240506 w 245268"/>
                  <a:gd name="connsiteY3-56" fmla="*/ 159545 h 159545"/>
                  <a:gd name="connsiteX0-57" fmla="*/ 240506 w 245268"/>
                  <a:gd name="connsiteY0-58" fmla="*/ 159545 h 159545"/>
                  <a:gd name="connsiteX1-59" fmla="*/ 245268 w 245268"/>
                  <a:gd name="connsiteY1-60" fmla="*/ 0 h 159545"/>
                  <a:gd name="connsiteX2-61" fmla="*/ 0 w 245268"/>
                  <a:gd name="connsiteY2-62" fmla="*/ 78581 h 159545"/>
                  <a:gd name="connsiteX3-63" fmla="*/ 240506 w 245268"/>
                  <a:gd name="connsiteY3-64" fmla="*/ 159545 h 159545"/>
                  <a:gd name="connsiteX0-65" fmla="*/ 240506 w 245268"/>
                  <a:gd name="connsiteY0-66" fmla="*/ 159545 h 159545"/>
                  <a:gd name="connsiteX1-67" fmla="*/ 245268 w 245268"/>
                  <a:gd name="connsiteY1-68" fmla="*/ 0 h 159545"/>
                  <a:gd name="connsiteX2-69" fmla="*/ 0 w 245268"/>
                  <a:gd name="connsiteY2-70" fmla="*/ 78581 h 159545"/>
                  <a:gd name="connsiteX3-71" fmla="*/ 240506 w 245268"/>
                  <a:gd name="connsiteY3-72" fmla="*/ 159545 h 159545"/>
                  <a:gd name="connsiteX0-73" fmla="*/ 240506 w 242887"/>
                  <a:gd name="connsiteY0-74" fmla="*/ 147639 h 147639"/>
                  <a:gd name="connsiteX1-75" fmla="*/ 242887 w 242887"/>
                  <a:gd name="connsiteY1-76" fmla="*/ 0 h 147639"/>
                  <a:gd name="connsiteX2-77" fmla="*/ 0 w 242887"/>
                  <a:gd name="connsiteY2-78" fmla="*/ 66675 h 147639"/>
                  <a:gd name="connsiteX3-79" fmla="*/ 240506 w 242887"/>
                  <a:gd name="connsiteY3-80" fmla="*/ 147639 h 147639"/>
                  <a:gd name="connsiteX0-81" fmla="*/ 240506 w 245268"/>
                  <a:gd name="connsiteY0-82" fmla="*/ 154783 h 154783"/>
                  <a:gd name="connsiteX1-83" fmla="*/ 245268 w 245268"/>
                  <a:gd name="connsiteY1-84" fmla="*/ 0 h 154783"/>
                  <a:gd name="connsiteX2-85" fmla="*/ 0 w 245268"/>
                  <a:gd name="connsiteY2-86" fmla="*/ 73819 h 154783"/>
                  <a:gd name="connsiteX3-87" fmla="*/ 240506 w 245268"/>
                  <a:gd name="connsiteY3-88" fmla="*/ 154783 h 154783"/>
                  <a:gd name="connsiteX0-89" fmla="*/ 247650 w 247755"/>
                  <a:gd name="connsiteY0-90" fmla="*/ 157165 h 157165"/>
                  <a:gd name="connsiteX1-91" fmla="*/ 245268 w 247755"/>
                  <a:gd name="connsiteY1-92" fmla="*/ 0 h 157165"/>
                  <a:gd name="connsiteX2-93" fmla="*/ 0 w 247755"/>
                  <a:gd name="connsiteY2-94" fmla="*/ 73819 h 157165"/>
                  <a:gd name="connsiteX3-95" fmla="*/ 247650 w 247755"/>
                  <a:gd name="connsiteY3-96" fmla="*/ 157165 h 1571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7B9E0A"/>
              </a:solidFill>
              <a:ln w="317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BA2B943-A2BF-6D4B-88C9-4F3189AFAB41}"/>
                </a:ext>
              </a:extLst>
            </p:cNvPr>
            <p:cNvSpPr/>
            <p:nvPr/>
          </p:nvSpPr>
          <p:spPr>
            <a:xfrm>
              <a:off x="3564000" y="4015525"/>
              <a:ext cx="1143001" cy="427419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 dirty="0">
                  <a:solidFill>
                    <a:srgbClr val="EEECE1">
                      <a:lumMod val="10000"/>
                    </a:srgbClr>
                  </a:solidFill>
                  <a:effectLst>
                    <a:glow rad="127000">
                      <a:srgbClr val="526907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6862A1-BA83-1346-A8CD-70452A887641}"/>
              </a:ext>
            </a:extLst>
          </p:cNvPr>
          <p:cNvGrpSpPr>
            <a:grpSpLocks/>
          </p:cNvGrpSpPr>
          <p:nvPr/>
        </p:nvGrpSpPr>
        <p:grpSpPr bwMode="auto">
          <a:xfrm>
            <a:off x="1154907" y="3852102"/>
            <a:ext cx="7852172" cy="1238831"/>
            <a:chOff x="3463926" y="3732214"/>
            <a:chExt cx="5813424" cy="1012002"/>
          </a:xfrm>
        </p:grpSpPr>
        <p:grpSp>
          <p:nvGrpSpPr>
            <p:cNvPr id="42" name="Group 50">
              <a:extLst>
                <a:ext uri="{FF2B5EF4-FFF2-40B4-BE49-F238E27FC236}">
                  <a16:creationId xmlns:a16="http://schemas.microsoft.com/office/drawing/2014/main" id="{E4FBB629-D5BD-ED4F-8953-B532701F7A65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8229600" y="3990975"/>
              <a:ext cx="1047750" cy="495300"/>
              <a:chOff x="1714500" y="3094038"/>
              <a:chExt cx="1047750" cy="551111"/>
            </a:xfrm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8A69BD10-27FC-C64C-A6AC-B948DA2113C0}"/>
                  </a:ext>
                </a:extLst>
              </p:cNvPr>
              <p:cNvSpPr/>
              <p:nvPr/>
            </p:nvSpPr>
            <p:spPr>
              <a:xfrm>
                <a:off x="1714500" y="3094264"/>
                <a:ext cx="1048973" cy="550850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1047750 w 5761832"/>
                  <a:gd name="connsiteY3-928" fmla="*/ 14288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1047750 w 5761832"/>
                  <a:gd name="connsiteY3-956" fmla="*/ 14288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1042988 w 5761832"/>
                  <a:gd name="connsiteY10-970" fmla="*/ 547688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761832"/>
                  <a:gd name="connsiteY0-980" fmla="*/ 7938 h 559049"/>
                  <a:gd name="connsiteX1-981" fmla="*/ 374650 w 5761832"/>
                  <a:gd name="connsiteY1-982" fmla="*/ 31750 h 559049"/>
                  <a:gd name="connsiteX2-983" fmla="*/ 916782 w 5761832"/>
                  <a:gd name="connsiteY2-984" fmla="*/ 19050 h 559049"/>
                  <a:gd name="connsiteX3-985" fmla="*/ 1047750 w 5761832"/>
                  <a:gd name="connsiteY3-986" fmla="*/ 14288 h 559049"/>
                  <a:gd name="connsiteX4-987" fmla="*/ 5076032 w 5761832"/>
                  <a:gd name="connsiteY4-988" fmla="*/ 26988 h 559049"/>
                  <a:gd name="connsiteX5-989" fmla="*/ 5759450 w 5761832"/>
                  <a:gd name="connsiteY5-990" fmla="*/ 0 h 559049"/>
                  <a:gd name="connsiteX6-991" fmla="*/ 5577681 w 5761832"/>
                  <a:gd name="connsiteY6-992" fmla="*/ 273050 h 559049"/>
                  <a:gd name="connsiteX7-993" fmla="*/ 5761832 w 5761832"/>
                  <a:gd name="connsiteY7-994" fmla="*/ 522287 h 559049"/>
                  <a:gd name="connsiteX8-995" fmla="*/ 5251450 w 5761832"/>
                  <a:gd name="connsiteY8-996" fmla="*/ 558800 h 559049"/>
                  <a:gd name="connsiteX9-997" fmla="*/ 1042988 w 5761832"/>
                  <a:gd name="connsiteY9-998" fmla="*/ 547688 h 559049"/>
                  <a:gd name="connsiteX10-999" fmla="*/ 919163 w 5761832"/>
                  <a:gd name="connsiteY10-1000" fmla="*/ 550068 h 559049"/>
                  <a:gd name="connsiteX11-1001" fmla="*/ 661194 w 5761832"/>
                  <a:gd name="connsiteY11-1002" fmla="*/ 553244 h 559049"/>
                  <a:gd name="connsiteX12-1003" fmla="*/ 0 w 5761832"/>
                  <a:gd name="connsiteY12-1004" fmla="*/ 527050 h 559049"/>
                  <a:gd name="connsiteX13-1005" fmla="*/ 200025 w 5761832"/>
                  <a:gd name="connsiteY13-1006" fmla="*/ 271463 h 559049"/>
                  <a:gd name="connsiteX14-1007" fmla="*/ 793 w 5761832"/>
                  <a:gd name="connsiteY14-1008" fmla="*/ 7938 h 559049"/>
                  <a:gd name="connsiteX0-1009" fmla="*/ 793 w 5761832"/>
                  <a:gd name="connsiteY0-1010" fmla="*/ 7938 h 559049"/>
                  <a:gd name="connsiteX1-1011" fmla="*/ 374650 w 5761832"/>
                  <a:gd name="connsiteY1-1012" fmla="*/ 31750 h 559049"/>
                  <a:gd name="connsiteX2-1013" fmla="*/ 916782 w 5761832"/>
                  <a:gd name="connsiteY2-1014" fmla="*/ 19050 h 559049"/>
                  <a:gd name="connsiteX3-1015" fmla="*/ 1047750 w 5761832"/>
                  <a:gd name="connsiteY3-1016" fmla="*/ 14288 h 559049"/>
                  <a:gd name="connsiteX4-1017" fmla="*/ 5759450 w 5761832"/>
                  <a:gd name="connsiteY4-1018" fmla="*/ 0 h 559049"/>
                  <a:gd name="connsiteX5-1019" fmla="*/ 5577681 w 5761832"/>
                  <a:gd name="connsiteY5-1020" fmla="*/ 273050 h 559049"/>
                  <a:gd name="connsiteX6-1021" fmla="*/ 5761832 w 5761832"/>
                  <a:gd name="connsiteY6-1022" fmla="*/ 522287 h 559049"/>
                  <a:gd name="connsiteX7-1023" fmla="*/ 5251450 w 5761832"/>
                  <a:gd name="connsiteY7-1024" fmla="*/ 558800 h 559049"/>
                  <a:gd name="connsiteX8-1025" fmla="*/ 1042988 w 5761832"/>
                  <a:gd name="connsiteY8-1026" fmla="*/ 547688 h 559049"/>
                  <a:gd name="connsiteX9-1027" fmla="*/ 919163 w 5761832"/>
                  <a:gd name="connsiteY9-1028" fmla="*/ 550068 h 559049"/>
                  <a:gd name="connsiteX10-1029" fmla="*/ 661194 w 5761832"/>
                  <a:gd name="connsiteY10-1030" fmla="*/ 553244 h 559049"/>
                  <a:gd name="connsiteX11-1031" fmla="*/ 0 w 5761832"/>
                  <a:gd name="connsiteY11-1032" fmla="*/ 527050 h 559049"/>
                  <a:gd name="connsiteX12-1033" fmla="*/ 200025 w 5761832"/>
                  <a:gd name="connsiteY12-1034" fmla="*/ 271463 h 559049"/>
                  <a:gd name="connsiteX13-1035" fmla="*/ 793 w 5761832"/>
                  <a:gd name="connsiteY13-1036" fmla="*/ 7938 h 559049"/>
                  <a:gd name="connsiteX0-1037" fmla="*/ 793 w 5761832"/>
                  <a:gd name="connsiteY0-1038" fmla="*/ 0 h 551111"/>
                  <a:gd name="connsiteX1-1039" fmla="*/ 374650 w 5761832"/>
                  <a:gd name="connsiteY1-1040" fmla="*/ 23812 h 551111"/>
                  <a:gd name="connsiteX2-1041" fmla="*/ 916782 w 5761832"/>
                  <a:gd name="connsiteY2-1042" fmla="*/ 11112 h 551111"/>
                  <a:gd name="connsiteX3-1043" fmla="*/ 1047750 w 5761832"/>
                  <a:gd name="connsiteY3-1044" fmla="*/ 6350 h 551111"/>
                  <a:gd name="connsiteX4-1045" fmla="*/ 5577681 w 5761832"/>
                  <a:gd name="connsiteY4-1046" fmla="*/ 265112 h 551111"/>
                  <a:gd name="connsiteX5-1047" fmla="*/ 5761832 w 5761832"/>
                  <a:gd name="connsiteY5-1048" fmla="*/ 514349 h 551111"/>
                  <a:gd name="connsiteX6-1049" fmla="*/ 5251450 w 5761832"/>
                  <a:gd name="connsiteY6-1050" fmla="*/ 550862 h 551111"/>
                  <a:gd name="connsiteX7-1051" fmla="*/ 1042988 w 5761832"/>
                  <a:gd name="connsiteY7-1052" fmla="*/ 539750 h 551111"/>
                  <a:gd name="connsiteX8-1053" fmla="*/ 919163 w 5761832"/>
                  <a:gd name="connsiteY8-1054" fmla="*/ 542130 h 551111"/>
                  <a:gd name="connsiteX9-1055" fmla="*/ 661194 w 5761832"/>
                  <a:gd name="connsiteY9-1056" fmla="*/ 545306 h 551111"/>
                  <a:gd name="connsiteX10-1057" fmla="*/ 0 w 5761832"/>
                  <a:gd name="connsiteY10-1058" fmla="*/ 519112 h 551111"/>
                  <a:gd name="connsiteX11-1059" fmla="*/ 200025 w 5761832"/>
                  <a:gd name="connsiteY11-1060" fmla="*/ 263525 h 551111"/>
                  <a:gd name="connsiteX12-1061" fmla="*/ 793 w 5761832"/>
                  <a:gd name="connsiteY12-1062" fmla="*/ 0 h 551111"/>
                  <a:gd name="connsiteX0-1063" fmla="*/ 793 w 5761832"/>
                  <a:gd name="connsiteY0-1064" fmla="*/ 0 h 551111"/>
                  <a:gd name="connsiteX1-1065" fmla="*/ 374650 w 5761832"/>
                  <a:gd name="connsiteY1-1066" fmla="*/ 23812 h 551111"/>
                  <a:gd name="connsiteX2-1067" fmla="*/ 916782 w 5761832"/>
                  <a:gd name="connsiteY2-1068" fmla="*/ 11112 h 551111"/>
                  <a:gd name="connsiteX3-1069" fmla="*/ 1047750 w 5761832"/>
                  <a:gd name="connsiteY3-1070" fmla="*/ 6350 h 551111"/>
                  <a:gd name="connsiteX4-1071" fmla="*/ 5761832 w 5761832"/>
                  <a:gd name="connsiteY4-1072" fmla="*/ 514349 h 551111"/>
                  <a:gd name="connsiteX5-1073" fmla="*/ 5251450 w 5761832"/>
                  <a:gd name="connsiteY5-1074" fmla="*/ 550862 h 551111"/>
                  <a:gd name="connsiteX6-1075" fmla="*/ 1042988 w 5761832"/>
                  <a:gd name="connsiteY6-1076" fmla="*/ 539750 h 551111"/>
                  <a:gd name="connsiteX7-1077" fmla="*/ 919163 w 5761832"/>
                  <a:gd name="connsiteY7-1078" fmla="*/ 542130 h 551111"/>
                  <a:gd name="connsiteX8-1079" fmla="*/ 661194 w 5761832"/>
                  <a:gd name="connsiteY8-1080" fmla="*/ 545306 h 551111"/>
                  <a:gd name="connsiteX9-1081" fmla="*/ 0 w 5761832"/>
                  <a:gd name="connsiteY9-1082" fmla="*/ 519112 h 551111"/>
                  <a:gd name="connsiteX10-1083" fmla="*/ 200025 w 5761832"/>
                  <a:gd name="connsiteY10-1084" fmla="*/ 263525 h 551111"/>
                  <a:gd name="connsiteX11-1085" fmla="*/ 793 w 5761832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1047750 w 5251450"/>
                  <a:gd name="connsiteY3-1094" fmla="*/ 6350 h 551111"/>
                  <a:gd name="connsiteX4-1095" fmla="*/ 5251450 w 5251450"/>
                  <a:gd name="connsiteY4-1096" fmla="*/ 550862 h 551111"/>
                  <a:gd name="connsiteX5-1097" fmla="*/ 1042988 w 5251450"/>
                  <a:gd name="connsiteY5-1098" fmla="*/ 539750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1047750"/>
                  <a:gd name="connsiteY0-1110" fmla="*/ 0 h 551111"/>
                  <a:gd name="connsiteX1-1111" fmla="*/ 374650 w 1047750"/>
                  <a:gd name="connsiteY1-1112" fmla="*/ 23812 h 551111"/>
                  <a:gd name="connsiteX2-1113" fmla="*/ 916782 w 1047750"/>
                  <a:gd name="connsiteY2-1114" fmla="*/ 11112 h 551111"/>
                  <a:gd name="connsiteX3-1115" fmla="*/ 1047750 w 1047750"/>
                  <a:gd name="connsiteY3-1116" fmla="*/ 6350 h 551111"/>
                  <a:gd name="connsiteX4-1117" fmla="*/ 1042988 w 1047750"/>
                  <a:gd name="connsiteY4-1118" fmla="*/ 539750 h 551111"/>
                  <a:gd name="connsiteX5-1119" fmla="*/ 919163 w 1047750"/>
                  <a:gd name="connsiteY5-1120" fmla="*/ 542130 h 551111"/>
                  <a:gd name="connsiteX6-1121" fmla="*/ 661194 w 1047750"/>
                  <a:gd name="connsiteY6-1122" fmla="*/ 545306 h 551111"/>
                  <a:gd name="connsiteX7-1123" fmla="*/ 0 w 1047750"/>
                  <a:gd name="connsiteY7-1124" fmla="*/ 519112 h 551111"/>
                  <a:gd name="connsiteX8-1125" fmla="*/ 200025 w 1047750"/>
                  <a:gd name="connsiteY8-1126" fmla="*/ 263525 h 551111"/>
                  <a:gd name="connsiteX9-1127" fmla="*/ 793 w 1047750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1047750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1047750" y="6350"/>
                    </a:lnTo>
                    <a:cubicBezTo>
                      <a:pt x="1046163" y="184150"/>
                      <a:pt x="1044575" y="361950"/>
                      <a:pt x="1042988" y="539750"/>
                    </a:cubicBez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9DCA0D">
                      <a:lumMod val="95000"/>
                      <a:lumOff val="5000"/>
                    </a:srgbClr>
                  </a:gs>
                  <a:gs pos="21000">
                    <a:srgbClr val="9DCA0D">
                      <a:lumMod val="85000"/>
                    </a:srgbClr>
                  </a:gs>
                  <a:gs pos="52000">
                    <a:srgbClr val="9DCA0D">
                      <a:lumMod val="90000"/>
                    </a:srgbClr>
                  </a:gs>
                  <a:gs pos="100000">
                    <a:srgbClr val="9DCA0D">
                      <a:lumMod val="77000"/>
                    </a:srgbClr>
                  </a:gs>
                  <a:gs pos="86000">
                    <a:srgbClr val="9DCA0D">
                      <a:lumMod val="85000"/>
                    </a:srgbClr>
                  </a:gs>
                </a:gsLst>
                <a:lin ang="0" scaled="1"/>
                <a:tileRect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C6078AFD-EFD3-1C47-B841-2C7A7CC04CBA}"/>
                  </a:ext>
                </a:extLst>
              </p:cNvPr>
              <p:cNvSpPr/>
              <p:nvPr/>
            </p:nvSpPr>
            <p:spPr>
              <a:xfrm>
                <a:off x="1815871" y="3154868"/>
                <a:ext cx="921157" cy="436135"/>
              </a:xfrm>
              <a:custGeom>
                <a:avLst/>
                <a:gdLst>
                  <a:gd name="connsiteX0" fmla="*/ 12700 w 5759450"/>
                  <a:gd name="connsiteY0" fmla="*/ 0 h 565150"/>
                  <a:gd name="connsiteX1" fmla="*/ 374650 w 5759450"/>
                  <a:gd name="connsiteY1" fmla="*/ 38100 h 565150"/>
                  <a:gd name="connsiteX2" fmla="*/ 5073650 w 5759450"/>
                  <a:gd name="connsiteY2" fmla="*/ 38100 h 565150"/>
                  <a:gd name="connsiteX3" fmla="*/ 5759450 w 5759450"/>
                  <a:gd name="connsiteY3" fmla="*/ 6350 h 565150"/>
                  <a:gd name="connsiteX4" fmla="*/ 5594350 w 5759450"/>
                  <a:gd name="connsiteY4" fmla="*/ 279400 h 565150"/>
                  <a:gd name="connsiteX5" fmla="*/ 5759450 w 5759450"/>
                  <a:gd name="connsiteY5" fmla="*/ 552450 h 565150"/>
                  <a:gd name="connsiteX6" fmla="*/ 5251450 w 5759450"/>
                  <a:gd name="connsiteY6" fmla="*/ 565150 h 565150"/>
                  <a:gd name="connsiteX7" fmla="*/ 654050 w 5759450"/>
                  <a:gd name="connsiteY7" fmla="*/ 552450 h 565150"/>
                  <a:gd name="connsiteX8" fmla="*/ 0 w 5759450"/>
                  <a:gd name="connsiteY8" fmla="*/ 533400 h 565150"/>
                  <a:gd name="connsiteX9" fmla="*/ 190500 w 5759450"/>
                  <a:gd name="connsiteY9" fmla="*/ 254000 h 565150"/>
                  <a:gd name="connsiteX10" fmla="*/ 12700 w 5759450"/>
                  <a:gd name="connsiteY10" fmla="*/ 0 h 565150"/>
                  <a:gd name="connsiteX0-1" fmla="*/ 12700 w 5759450"/>
                  <a:gd name="connsiteY0-2" fmla="*/ 0 h 565150"/>
                  <a:gd name="connsiteX1-3" fmla="*/ 374650 w 5759450"/>
                  <a:gd name="connsiteY1-4" fmla="*/ 38100 h 565150"/>
                  <a:gd name="connsiteX2-5" fmla="*/ 5073650 w 5759450"/>
                  <a:gd name="connsiteY2-6" fmla="*/ 38100 h 565150"/>
                  <a:gd name="connsiteX3-7" fmla="*/ 5759450 w 5759450"/>
                  <a:gd name="connsiteY3-8" fmla="*/ 6350 h 565150"/>
                  <a:gd name="connsiteX4-9" fmla="*/ 5594350 w 5759450"/>
                  <a:gd name="connsiteY4-10" fmla="*/ 279400 h 565150"/>
                  <a:gd name="connsiteX5-11" fmla="*/ 5759450 w 5759450"/>
                  <a:gd name="connsiteY5-12" fmla="*/ 552450 h 565150"/>
                  <a:gd name="connsiteX6-13" fmla="*/ 5251450 w 5759450"/>
                  <a:gd name="connsiteY6-14" fmla="*/ 565150 h 565150"/>
                  <a:gd name="connsiteX7-15" fmla="*/ 654050 w 5759450"/>
                  <a:gd name="connsiteY7-16" fmla="*/ 552450 h 565150"/>
                  <a:gd name="connsiteX8-17" fmla="*/ 0 w 5759450"/>
                  <a:gd name="connsiteY8-18" fmla="*/ 533400 h 565150"/>
                  <a:gd name="connsiteX9-19" fmla="*/ 190500 w 5759450"/>
                  <a:gd name="connsiteY9-20" fmla="*/ 254000 h 565150"/>
                  <a:gd name="connsiteX10-21" fmla="*/ 12700 w 5759450"/>
                  <a:gd name="connsiteY10-22" fmla="*/ 0 h 565150"/>
                  <a:gd name="connsiteX0-23" fmla="*/ 12700 w 5759450"/>
                  <a:gd name="connsiteY0-24" fmla="*/ 0 h 565150"/>
                  <a:gd name="connsiteX1-25" fmla="*/ 374650 w 5759450"/>
                  <a:gd name="connsiteY1-26" fmla="*/ 38100 h 565150"/>
                  <a:gd name="connsiteX2-27" fmla="*/ 5073650 w 5759450"/>
                  <a:gd name="connsiteY2-28" fmla="*/ 38100 h 565150"/>
                  <a:gd name="connsiteX3-29" fmla="*/ 5759450 w 5759450"/>
                  <a:gd name="connsiteY3-30" fmla="*/ 6350 h 565150"/>
                  <a:gd name="connsiteX4-31" fmla="*/ 5594350 w 5759450"/>
                  <a:gd name="connsiteY4-32" fmla="*/ 279400 h 565150"/>
                  <a:gd name="connsiteX5-33" fmla="*/ 5759450 w 5759450"/>
                  <a:gd name="connsiteY5-34" fmla="*/ 552450 h 565150"/>
                  <a:gd name="connsiteX6-35" fmla="*/ 5251450 w 5759450"/>
                  <a:gd name="connsiteY6-36" fmla="*/ 565150 h 565150"/>
                  <a:gd name="connsiteX7-37" fmla="*/ 654050 w 5759450"/>
                  <a:gd name="connsiteY7-38" fmla="*/ 552450 h 565150"/>
                  <a:gd name="connsiteX8-39" fmla="*/ 0 w 5759450"/>
                  <a:gd name="connsiteY8-40" fmla="*/ 533400 h 565150"/>
                  <a:gd name="connsiteX9-41" fmla="*/ 190500 w 5759450"/>
                  <a:gd name="connsiteY9-42" fmla="*/ 254000 h 565150"/>
                  <a:gd name="connsiteX10-43" fmla="*/ 12700 w 5759450"/>
                  <a:gd name="connsiteY10-44" fmla="*/ 0 h 565150"/>
                  <a:gd name="connsiteX0-45" fmla="*/ 22225 w 5759450"/>
                  <a:gd name="connsiteY0-46" fmla="*/ 7938 h 558800"/>
                  <a:gd name="connsiteX1-47" fmla="*/ 374650 w 5759450"/>
                  <a:gd name="connsiteY1-48" fmla="*/ 31750 h 558800"/>
                  <a:gd name="connsiteX2-49" fmla="*/ 5073650 w 5759450"/>
                  <a:gd name="connsiteY2-50" fmla="*/ 31750 h 558800"/>
                  <a:gd name="connsiteX3-51" fmla="*/ 5759450 w 5759450"/>
                  <a:gd name="connsiteY3-52" fmla="*/ 0 h 558800"/>
                  <a:gd name="connsiteX4-53" fmla="*/ 5594350 w 5759450"/>
                  <a:gd name="connsiteY4-54" fmla="*/ 273050 h 558800"/>
                  <a:gd name="connsiteX5-55" fmla="*/ 5759450 w 5759450"/>
                  <a:gd name="connsiteY5-56" fmla="*/ 546100 h 558800"/>
                  <a:gd name="connsiteX6-57" fmla="*/ 5251450 w 5759450"/>
                  <a:gd name="connsiteY6-58" fmla="*/ 558800 h 558800"/>
                  <a:gd name="connsiteX7-59" fmla="*/ 654050 w 5759450"/>
                  <a:gd name="connsiteY7-60" fmla="*/ 546100 h 558800"/>
                  <a:gd name="connsiteX8-61" fmla="*/ 0 w 5759450"/>
                  <a:gd name="connsiteY8-62" fmla="*/ 527050 h 558800"/>
                  <a:gd name="connsiteX9-63" fmla="*/ 190500 w 5759450"/>
                  <a:gd name="connsiteY9-64" fmla="*/ 247650 h 558800"/>
                  <a:gd name="connsiteX10-65" fmla="*/ 22225 w 5759450"/>
                  <a:gd name="connsiteY10-66" fmla="*/ 7938 h 558800"/>
                  <a:gd name="connsiteX0-67" fmla="*/ 22225 w 5759450"/>
                  <a:gd name="connsiteY0-68" fmla="*/ 7938 h 558800"/>
                  <a:gd name="connsiteX1-69" fmla="*/ 374650 w 5759450"/>
                  <a:gd name="connsiteY1-70" fmla="*/ 31750 h 558800"/>
                  <a:gd name="connsiteX2-71" fmla="*/ 5073650 w 5759450"/>
                  <a:gd name="connsiteY2-72" fmla="*/ 31750 h 558800"/>
                  <a:gd name="connsiteX3-73" fmla="*/ 5759450 w 5759450"/>
                  <a:gd name="connsiteY3-74" fmla="*/ 0 h 558800"/>
                  <a:gd name="connsiteX4-75" fmla="*/ 5594350 w 5759450"/>
                  <a:gd name="connsiteY4-76" fmla="*/ 273050 h 558800"/>
                  <a:gd name="connsiteX5-77" fmla="*/ 5759450 w 5759450"/>
                  <a:gd name="connsiteY5-78" fmla="*/ 546100 h 558800"/>
                  <a:gd name="connsiteX6-79" fmla="*/ 5251450 w 5759450"/>
                  <a:gd name="connsiteY6-80" fmla="*/ 558800 h 558800"/>
                  <a:gd name="connsiteX7-81" fmla="*/ 654050 w 5759450"/>
                  <a:gd name="connsiteY7-82" fmla="*/ 546100 h 558800"/>
                  <a:gd name="connsiteX8-83" fmla="*/ 0 w 5759450"/>
                  <a:gd name="connsiteY8-84" fmla="*/ 527050 h 558800"/>
                  <a:gd name="connsiteX9-85" fmla="*/ 190500 w 5759450"/>
                  <a:gd name="connsiteY9-86" fmla="*/ 247650 h 558800"/>
                  <a:gd name="connsiteX10-87" fmla="*/ 30956 w 5759450"/>
                  <a:gd name="connsiteY10-88" fmla="*/ 28575 h 558800"/>
                  <a:gd name="connsiteX11" fmla="*/ 22225 w 5759450"/>
                  <a:gd name="connsiteY11" fmla="*/ 7938 h 558800"/>
                  <a:gd name="connsiteX0-89" fmla="*/ 22225 w 5759450"/>
                  <a:gd name="connsiteY0-90" fmla="*/ 7938 h 558800"/>
                  <a:gd name="connsiteX1-91" fmla="*/ 374650 w 5759450"/>
                  <a:gd name="connsiteY1-92" fmla="*/ 31750 h 558800"/>
                  <a:gd name="connsiteX2-93" fmla="*/ 5073650 w 5759450"/>
                  <a:gd name="connsiteY2-94" fmla="*/ 31750 h 558800"/>
                  <a:gd name="connsiteX3-95" fmla="*/ 5759450 w 5759450"/>
                  <a:gd name="connsiteY3-96" fmla="*/ 0 h 558800"/>
                  <a:gd name="connsiteX4-97" fmla="*/ 5594350 w 5759450"/>
                  <a:gd name="connsiteY4-98" fmla="*/ 273050 h 558800"/>
                  <a:gd name="connsiteX5-99" fmla="*/ 5759450 w 5759450"/>
                  <a:gd name="connsiteY5-100" fmla="*/ 546100 h 558800"/>
                  <a:gd name="connsiteX6-101" fmla="*/ 5251450 w 5759450"/>
                  <a:gd name="connsiteY6-102" fmla="*/ 558800 h 558800"/>
                  <a:gd name="connsiteX7-103" fmla="*/ 654050 w 5759450"/>
                  <a:gd name="connsiteY7-104" fmla="*/ 546100 h 558800"/>
                  <a:gd name="connsiteX8-105" fmla="*/ 0 w 5759450"/>
                  <a:gd name="connsiteY8-106" fmla="*/ 527050 h 558800"/>
                  <a:gd name="connsiteX9-107" fmla="*/ 190500 w 5759450"/>
                  <a:gd name="connsiteY9-108" fmla="*/ 247650 h 558800"/>
                  <a:gd name="connsiteX10-109" fmla="*/ 19050 w 5759450"/>
                  <a:gd name="connsiteY10-110" fmla="*/ 35719 h 558800"/>
                  <a:gd name="connsiteX11-111" fmla="*/ 22225 w 5759450"/>
                  <a:gd name="connsiteY11-112" fmla="*/ 7938 h 558800"/>
                  <a:gd name="connsiteX0-113" fmla="*/ 24606 w 5761831"/>
                  <a:gd name="connsiteY0-114" fmla="*/ 7938 h 558800"/>
                  <a:gd name="connsiteX1-115" fmla="*/ 377031 w 5761831"/>
                  <a:gd name="connsiteY1-116" fmla="*/ 31750 h 558800"/>
                  <a:gd name="connsiteX2-117" fmla="*/ 5076031 w 5761831"/>
                  <a:gd name="connsiteY2-118" fmla="*/ 31750 h 558800"/>
                  <a:gd name="connsiteX3-119" fmla="*/ 5761831 w 5761831"/>
                  <a:gd name="connsiteY3-120" fmla="*/ 0 h 558800"/>
                  <a:gd name="connsiteX4-121" fmla="*/ 5596731 w 5761831"/>
                  <a:gd name="connsiteY4-122" fmla="*/ 273050 h 558800"/>
                  <a:gd name="connsiteX5-123" fmla="*/ 5761831 w 5761831"/>
                  <a:gd name="connsiteY5-124" fmla="*/ 546100 h 558800"/>
                  <a:gd name="connsiteX6-125" fmla="*/ 5253831 w 5761831"/>
                  <a:gd name="connsiteY6-126" fmla="*/ 558800 h 558800"/>
                  <a:gd name="connsiteX7-127" fmla="*/ 656431 w 5761831"/>
                  <a:gd name="connsiteY7-128" fmla="*/ 546100 h 558800"/>
                  <a:gd name="connsiteX8-129" fmla="*/ 2381 w 5761831"/>
                  <a:gd name="connsiteY8-130" fmla="*/ 527050 h 558800"/>
                  <a:gd name="connsiteX9-131" fmla="*/ 192881 w 5761831"/>
                  <a:gd name="connsiteY9-132" fmla="*/ 247650 h 558800"/>
                  <a:gd name="connsiteX10-133" fmla="*/ 0 w 5761831"/>
                  <a:gd name="connsiteY10-134" fmla="*/ 30957 h 558800"/>
                  <a:gd name="connsiteX11-135" fmla="*/ 24606 w 5761831"/>
                  <a:gd name="connsiteY11-136" fmla="*/ 7938 h 558800"/>
                  <a:gd name="connsiteX0-137" fmla="*/ 22225 w 5759450"/>
                  <a:gd name="connsiteY0-138" fmla="*/ 7938 h 558800"/>
                  <a:gd name="connsiteX1-139" fmla="*/ 374650 w 5759450"/>
                  <a:gd name="connsiteY1-140" fmla="*/ 31750 h 558800"/>
                  <a:gd name="connsiteX2-141" fmla="*/ 5073650 w 5759450"/>
                  <a:gd name="connsiteY2-142" fmla="*/ 31750 h 558800"/>
                  <a:gd name="connsiteX3-143" fmla="*/ 5759450 w 5759450"/>
                  <a:gd name="connsiteY3-144" fmla="*/ 0 h 558800"/>
                  <a:gd name="connsiteX4-145" fmla="*/ 5594350 w 5759450"/>
                  <a:gd name="connsiteY4-146" fmla="*/ 273050 h 558800"/>
                  <a:gd name="connsiteX5-147" fmla="*/ 5759450 w 5759450"/>
                  <a:gd name="connsiteY5-148" fmla="*/ 546100 h 558800"/>
                  <a:gd name="connsiteX6-149" fmla="*/ 5251450 w 5759450"/>
                  <a:gd name="connsiteY6-150" fmla="*/ 558800 h 558800"/>
                  <a:gd name="connsiteX7-151" fmla="*/ 654050 w 5759450"/>
                  <a:gd name="connsiteY7-152" fmla="*/ 546100 h 558800"/>
                  <a:gd name="connsiteX8-153" fmla="*/ 0 w 5759450"/>
                  <a:gd name="connsiteY8-154" fmla="*/ 527050 h 558800"/>
                  <a:gd name="connsiteX9-155" fmla="*/ 190500 w 5759450"/>
                  <a:gd name="connsiteY9-156" fmla="*/ 247650 h 558800"/>
                  <a:gd name="connsiteX10-157" fmla="*/ 22225 w 5759450"/>
                  <a:gd name="connsiteY10-158" fmla="*/ 7938 h 558800"/>
                  <a:gd name="connsiteX0-159" fmla="*/ 793 w 5759450"/>
                  <a:gd name="connsiteY0-160" fmla="*/ 7938 h 558800"/>
                  <a:gd name="connsiteX1-161" fmla="*/ 374650 w 5759450"/>
                  <a:gd name="connsiteY1-162" fmla="*/ 31750 h 558800"/>
                  <a:gd name="connsiteX2-163" fmla="*/ 5073650 w 5759450"/>
                  <a:gd name="connsiteY2-164" fmla="*/ 31750 h 558800"/>
                  <a:gd name="connsiteX3-165" fmla="*/ 5759450 w 5759450"/>
                  <a:gd name="connsiteY3-166" fmla="*/ 0 h 558800"/>
                  <a:gd name="connsiteX4-167" fmla="*/ 5594350 w 5759450"/>
                  <a:gd name="connsiteY4-168" fmla="*/ 273050 h 558800"/>
                  <a:gd name="connsiteX5-169" fmla="*/ 5759450 w 5759450"/>
                  <a:gd name="connsiteY5-170" fmla="*/ 546100 h 558800"/>
                  <a:gd name="connsiteX6-171" fmla="*/ 5251450 w 5759450"/>
                  <a:gd name="connsiteY6-172" fmla="*/ 558800 h 558800"/>
                  <a:gd name="connsiteX7-173" fmla="*/ 654050 w 5759450"/>
                  <a:gd name="connsiteY7-174" fmla="*/ 546100 h 558800"/>
                  <a:gd name="connsiteX8-175" fmla="*/ 0 w 5759450"/>
                  <a:gd name="connsiteY8-176" fmla="*/ 527050 h 558800"/>
                  <a:gd name="connsiteX9-177" fmla="*/ 190500 w 5759450"/>
                  <a:gd name="connsiteY9-178" fmla="*/ 247650 h 558800"/>
                  <a:gd name="connsiteX10-179" fmla="*/ 793 w 5759450"/>
                  <a:gd name="connsiteY10-180" fmla="*/ 7938 h 558800"/>
                  <a:gd name="connsiteX0-181" fmla="*/ 793 w 5759450"/>
                  <a:gd name="connsiteY0-182" fmla="*/ 7938 h 558800"/>
                  <a:gd name="connsiteX1-183" fmla="*/ 374650 w 5759450"/>
                  <a:gd name="connsiteY1-184" fmla="*/ 31750 h 558800"/>
                  <a:gd name="connsiteX2-185" fmla="*/ 5073650 w 5759450"/>
                  <a:gd name="connsiteY2-186" fmla="*/ 31750 h 558800"/>
                  <a:gd name="connsiteX3-187" fmla="*/ 5759450 w 5759450"/>
                  <a:gd name="connsiteY3-188" fmla="*/ 0 h 558800"/>
                  <a:gd name="connsiteX4-189" fmla="*/ 5594350 w 5759450"/>
                  <a:gd name="connsiteY4-190" fmla="*/ 273050 h 558800"/>
                  <a:gd name="connsiteX5-191" fmla="*/ 5759450 w 5759450"/>
                  <a:gd name="connsiteY5-192" fmla="*/ 546100 h 558800"/>
                  <a:gd name="connsiteX6-193" fmla="*/ 5251450 w 5759450"/>
                  <a:gd name="connsiteY6-194" fmla="*/ 558800 h 558800"/>
                  <a:gd name="connsiteX7-195" fmla="*/ 654050 w 5759450"/>
                  <a:gd name="connsiteY7-196" fmla="*/ 546100 h 558800"/>
                  <a:gd name="connsiteX8-197" fmla="*/ 0 w 5759450"/>
                  <a:gd name="connsiteY8-198" fmla="*/ 527050 h 558800"/>
                  <a:gd name="connsiteX9-199" fmla="*/ 190500 w 5759450"/>
                  <a:gd name="connsiteY9-200" fmla="*/ 247650 h 558800"/>
                  <a:gd name="connsiteX10-201" fmla="*/ 793 w 5759450"/>
                  <a:gd name="connsiteY10-202" fmla="*/ 7938 h 558800"/>
                  <a:gd name="connsiteX0-203" fmla="*/ 793 w 5759450"/>
                  <a:gd name="connsiteY0-204" fmla="*/ 7938 h 558800"/>
                  <a:gd name="connsiteX1-205" fmla="*/ 374650 w 5759450"/>
                  <a:gd name="connsiteY1-206" fmla="*/ 31750 h 558800"/>
                  <a:gd name="connsiteX2-207" fmla="*/ 5073650 w 5759450"/>
                  <a:gd name="connsiteY2-208" fmla="*/ 31750 h 558800"/>
                  <a:gd name="connsiteX3-209" fmla="*/ 5759450 w 5759450"/>
                  <a:gd name="connsiteY3-210" fmla="*/ 0 h 558800"/>
                  <a:gd name="connsiteX4-211" fmla="*/ 5594350 w 5759450"/>
                  <a:gd name="connsiteY4-212" fmla="*/ 273050 h 558800"/>
                  <a:gd name="connsiteX5-213" fmla="*/ 5759450 w 5759450"/>
                  <a:gd name="connsiteY5-214" fmla="*/ 546100 h 558800"/>
                  <a:gd name="connsiteX6-215" fmla="*/ 5251450 w 5759450"/>
                  <a:gd name="connsiteY6-216" fmla="*/ 558800 h 558800"/>
                  <a:gd name="connsiteX7-217" fmla="*/ 654050 w 5759450"/>
                  <a:gd name="connsiteY7-218" fmla="*/ 546100 h 558800"/>
                  <a:gd name="connsiteX8-219" fmla="*/ 0 w 5759450"/>
                  <a:gd name="connsiteY8-220" fmla="*/ 527050 h 558800"/>
                  <a:gd name="connsiteX9-221" fmla="*/ 200025 w 5759450"/>
                  <a:gd name="connsiteY9-222" fmla="*/ 271463 h 558800"/>
                  <a:gd name="connsiteX10-223" fmla="*/ 793 w 5759450"/>
                  <a:gd name="connsiteY10-224" fmla="*/ 7938 h 558800"/>
                  <a:gd name="connsiteX0-225" fmla="*/ 793 w 5759450"/>
                  <a:gd name="connsiteY0-226" fmla="*/ 7938 h 558800"/>
                  <a:gd name="connsiteX1-227" fmla="*/ 374650 w 5759450"/>
                  <a:gd name="connsiteY1-228" fmla="*/ 31750 h 558800"/>
                  <a:gd name="connsiteX2-229" fmla="*/ 5073650 w 5759450"/>
                  <a:gd name="connsiteY2-230" fmla="*/ 31750 h 558800"/>
                  <a:gd name="connsiteX3-231" fmla="*/ 5759450 w 5759450"/>
                  <a:gd name="connsiteY3-232" fmla="*/ 0 h 558800"/>
                  <a:gd name="connsiteX4-233" fmla="*/ 5594350 w 5759450"/>
                  <a:gd name="connsiteY4-234" fmla="*/ 273050 h 558800"/>
                  <a:gd name="connsiteX5-235" fmla="*/ 5759450 w 5759450"/>
                  <a:gd name="connsiteY5-236" fmla="*/ 546100 h 558800"/>
                  <a:gd name="connsiteX6-237" fmla="*/ 5251450 w 5759450"/>
                  <a:gd name="connsiteY6-238" fmla="*/ 558800 h 558800"/>
                  <a:gd name="connsiteX7-239" fmla="*/ 654050 w 5759450"/>
                  <a:gd name="connsiteY7-240" fmla="*/ 546100 h 558800"/>
                  <a:gd name="connsiteX8-241" fmla="*/ 0 w 5759450"/>
                  <a:gd name="connsiteY8-242" fmla="*/ 527050 h 558800"/>
                  <a:gd name="connsiteX9-243" fmla="*/ 200025 w 5759450"/>
                  <a:gd name="connsiteY9-244" fmla="*/ 271463 h 558800"/>
                  <a:gd name="connsiteX10-245" fmla="*/ 793 w 5759450"/>
                  <a:gd name="connsiteY10-246" fmla="*/ 7938 h 558800"/>
                  <a:gd name="connsiteX0-247" fmla="*/ 793 w 5759450"/>
                  <a:gd name="connsiteY0-248" fmla="*/ 7938 h 558800"/>
                  <a:gd name="connsiteX1-249" fmla="*/ 374650 w 5759450"/>
                  <a:gd name="connsiteY1-250" fmla="*/ 31750 h 558800"/>
                  <a:gd name="connsiteX2-251" fmla="*/ 5073650 w 5759450"/>
                  <a:gd name="connsiteY2-252" fmla="*/ 31750 h 558800"/>
                  <a:gd name="connsiteX3-253" fmla="*/ 5759450 w 5759450"/>
                  <a:gd name="connsiteY3-254" fmla="*/ 0 h 558800"/>
                  <a:gd name="connsiteX4-255" fmla="*/ 5594350 w 5759450"/>
                  <a:gd name="connsiteY4-256" fmla="*/ 273050 h 558800"/>
                  <a:gd name="connsiteX5-257" fmla="*/ 5759450 w 5759450"/>
                  <a:gd name="connsiteY5-258" fmla="*/ 546100 h 558800"/>
                  <a:gd name="connsiteX6-259" fmla="*/ 5251450 w 5759450"/>
                  <a:gd name="connsiteY6-260" fmla="*/ 558800 h 558800"/>
                  <a:gd name="connsiteX7-261" fmla="*/ 654050 w 5759450"/>
                  <a:gd name="connsiteY7-262" fmla="*/ 546100 h 558800"/>
                  <a:gd name="connsiteX8-263" fmla="*/ 0 w 5759450"/>
                  <a:gd name="connsiteY8-264" fmla="*/ 527050 h 558800"/>
                  <a:gd name="connsiteX9-265" fmla="*/ 200025 w 5759450"/>
                  <a:gd name="connsiteY9-266" fmla="*/ 271463 h 558800"/>
                  <a:gd name="connsiteX10-267" fmla="*/ 793 w 5759450"/>
                  <a:gd name="connsiteY10-268" fmla="*/ 7938 h 558800"/>
                  <a:gd name="connsiteX0-269" fmla="*/ 793 w 5759450"/>
                  <a:gd name="connsiteY0-270" fmla="*/ 7938 h 558800"/>
                  <a:gd name="connsiteX1-271" fmla="*/ 374650 w 5759450"/>
                  <a:gd name="connsiteY1-272" fmla="*/ 31750 h 558800"/>
                  <a:gd name="connsiteX2-273" fmla="*/ 5073650 w 5759450"/>
                  <a:gd name="connsiteY2-274" fmla="*/ 31750 h 558800"/>
                  <a:gd name="connsiteX3-275" fmla="*/ 5759450 w 5759450"/>
                  <a:gd name="connsiteY3-276" fmla="*/ 0 h 558800"/>
                  <a:gd name="connsiteX4-277" fmla="*/ 5594350 w 5759450"/>
                  <a:gd name="connsiteY4-278" fmla="*/ 273050 h 558800"/>
                  <a:gd name="connsiteX5-279" fmla="*/ 5759450 w 5759450"/>
                  <a:gd name="connsiteY5-280" fmla="*/ 546100 h 558800"/>
                  <a:gd name="connsiteX6-281" fmla="*/ 5251450 w 5759450"/>
                  <a:gd name="connsiteY6-282" fmla="*/ 558800 h 558800"/>
                  <a:gd name="connsiteX7-283" fmla="*/ 654050 w 5759450"/>
                  <a:gd name="connsiteY7-284" fmla="*/ 546100 h 558800"/>
                  <a:gd name="connsiteX8-285" fmla="*/ 0 w 5759450"/>
                  <a:gd name="connsiteY8-286" fmla="*/ 527050 h 558800"/>
                  <a:gd name="connsiteX9-287" fmla="*/ 200025 w 5759450"/>
                  <a:gd name="connsiteY9-288" fmla="*/ 271463 h 558800"/>
                  <a:gd name="connsiteX10-289" fmla="*/ 793 w 5759450"/>
                  <a:gd name="connsiteY10-290" fmla="*/ 7938 h 558800"/>
                  <a:gd name="connsiteX0-291" fmla="*/ 793 w 5759450"/>
                  <a:gd name="connsiteY0-292" fmla="*/ 7938 h 558800"/>
                  <a:gd name="connsiteX1-293" fmla="*/ 374650 w 5759450"/>
                  <a:gd name="connsiteY1-294" fmla="*/ 31750 h 558800"/>
                  <a:gd name="connsiteX2-295" fmla="*/ 5073650 w 5759450"/>
                  <a:gd name="connsiteY2-296" fmla="*/ 31750 h 558800"/>
                  <a:gd name="connsiteX3-297" fmla="*/ 5759450 w 5759450"/>
                  <a:gd name="connsiteY3-298" fmla="*/ 0 h 558800"/>
                  <a:gd name="connsiteX4-299" fmla="*/ 5594350 w 5759450"/>
                  <a:gd name="connsiteY4-300" fmla="*/ 273050 h 558800"/>
                  <a:gd name="connsiteX5-301" fmla="*/ 5759450 w 5759450"/>
                  <a:gd name="connsiteY5-302" fmla="*/ 546100 h 558800"/>
                  <a:gd name="connsiteX6-303" fmla="*/ 5251450 w 5759450"/>
                  <a:gd name="connsiteY6-304" fmla="*/ 558800 h 558800"/>
                  <a:gd name="connsiteX7-305" fmla="*/ 654050 w 5759450"/>
                  <a:gd name="connsiteY7-306" fmla="*/ 546100 h 558800"/>
                  <a:gd name="connsiteX8-307" fmla="*/ 0 w 5759450"/>
                  <a:gd name="connsiteY8-308" fmla="*/ 527050 h 558800"/>
                  <a:gd name="connsiteX9-309" fmla="*/ 200025 w 5759450"/>
                  <a:gd name="connsiteY9-310" fmla="*/ 271463 h 558800"/>
                  <a:gd name="connsiteX10-311" fmla="*/ 793 w 5759450"/>
                  <a:gd name="connsiteY10-312" fmla="*/ 7938 h 558800"/>
                  <a:gd name="connsiteX0-313" fmla="*/ 793 w 5759450"/>
                  <a:gd name="connsiteY0-314" fmla="*/ 7938 h 558800"/>
                  <a:gd name="connsiteX1-315" fmla="*/ 374650 w 5759450"/>
                  <a:gd name="connsiteY1-316" fmla="*/ 31750 h 558800"/>
                  <a:gd name="connsiteX2-317" fmla="*/ 5073650 w 5759450"/>
                  <a:gd name="connsiteY2-318" fmla="*/ 31750 h 558800"/>
                  <a:gd name="connsiteX3-319" fmla="*/ 5759450 w 5759450"/>
                  <a:gd name="connsiteY3-320" fmla="*/ 0 h 558800"/>
                  <a:gd name="connsiteX4-321" fmla="*/ 5594350 w 5759450"/>
                  <a:gd name="connsiteY4-322" fmla="*/ 273050 h 558800"/>
                  <a:gd name="connsiteX5-323" fmla="*/ 5759450 w 5759450"/>
                  <a:gd name="connsiteY5-324" fmla="*/ 546100 h 558800"/>
                  <a:gd name="connsiteX6-325" fmla="*/ 5251450 w 5759450"/>
                  <a:gd name="connsiteY6-326" fmla="*/ 558800 h 558800"/>
                  <a:gd name="connsiteX7-327" fmla="*/ 661194 w 5759450"/>
                  <a:gd name="connsiteY7-328" fmla="*/ 553244 h 558800"/>
                  <a:gd name="connsiteX8-329" fmla="*/ 0 w 5759450"/>
                  <a:gd name="connsiteY8-330" fmla="*/ 527050 h 558800"/>
                  <a:gd name="connsiteX9-331" fmla="*/ 200025 w 5759450"/>
                  <a:gd name="connsiteY9-332" fmla="*/ 271463 h 558800"/>
                  <a:gd name="connsiteX10-333" fmla="*/ 793 w 5759450"/>
                  <a:gd name="connsiteY10-334" fmla="*/ 7938 h 558800"/>
                  <a:gd name="connsiteX0-335" fmla="*/ 793 w 5759450"/>
                  <a:gd name="connsiteY0-336" fmla="*/ 7938 h 559049"/>
                  <a:gd name="connsiteX1-337" fmla="*/ 374650 w 5759450"/>
                  <a:gd name="connsiteY1-338" fmla="*/ 31750 h 559049"/>
                  <a:gd name="connsiteX2-339" fmla="*/ 5073650 w 5759450"/>
                  <a:gd name="connsiteY2-340" fmla="*/ 31750 h 559049"/>
                  <a:gd name="connsiteX3-341" fmla="*/ 5759450 w 5759450"/>
                  <a:gd name="connsiteY3-342" fmla="*/ 0 h 559049"/>
                  <a:gd name="connsiteX4-343" fmla="*/ 5594350 w 5759450"/>
                  <a:gd name="connsiteY4-344" fmla="*/ 273050 h 559049"/>
                  <a:gd name="connsiteX5-345" fmla="*/ 5759450 w 5759450"/>
                  <a:gd name="connsiteY5-346" fmla="*/ 546100 h 559049"/>
                  <a:gd name="connsiteX6-347" fmla="*/ 5251450 w 5759450"/>
                  <a:gd name="connsiteY6-348" fmla="*/ 558800 h 559049"/>
                  <a:gd name="connsiteX7-349" fmla="*/ 661194 w 5759450"/>
                  <a:gd name="connsiteY7-350" fmla="*/ 553244 h 559049"/>
                  <a:gd name="connsiteX8-351" fmla="*/ 0 w 5759450"/>
                  <a:gd name="connsiteY8-352" fmla="*/ 527050 h 559049"/>
                  <a:gd name="connsiteX9-353" fmla="*/ 200025 w 5759450"/>
                  <a:gd name="connsiteY9-354" fmla="*/ 271463 h 559049"/>
                  <a:gd name="connsiteX10-355" fmla="*/ 793 w 5759450"/>
                  <a:gd name="connsiteY10-356" fmla="*/ 7938 h 559049"/>
                  <a:gd name="connsiteX0-357" fmla="*/ 793 w 5759450"/>
                  <a:gd name="connsiteY0-358" fmla="*/ 7938 h 559049"/>
                  <a:gd name="connsiteX1-359" fmla="*/ 374650 w 5759450"/>
                  <a:gd name="connsiteY1-360" fmla="*/ 31750 h 559049"/>
                  <a:gd name="connsiteX2-361" fmla="*/ 919163 w 5759450"/>
                  <a:gd name="connsiteY2-362" fmla="*/ 28575 h 559049"/>
                  <a:gd name="connsiteX3-363" fmla="*/ 5073650 w 5759450"/>
                  <a:gd name="connsiteY3-364" fmla="*/ 31750 h 559049"/>
                  <a:gd name="connsiteX4-365" fmla="*/ 5759450 w 5759450"/>
                  <a:gd name="connsiteY4-366" fmla="*/ 0 h 559049"/>
                  <a:gd name="connsiteX5-367" fmla="*/ 5594350 w 5759450"/>
                  <a:gd name="connsiteY5-368" fmla="*/ 273050 h 559049"/>
                  <a:gd name="connsiteX6-369" fmla="*/ 5759450 w 5759450"/>
                  <a:gd name="connsiteY6-370" fmla="*/ 546100 h 559049"/>
                  <a:gd name="connsiteX7-371" fmla="*/ 5251450 w 5759450"/>
                  <a:gd name="connsiteY7-372" fmla="*/ 558800 h 559049"/>
                  <a:gd name="connsiteX8-373" fmla="*/ 661194 w 5759450"/>
                  <a:gd name="connsiteY8-374" fmla="*/ 553244 h 559049"/>
                  <a:gd name="connsiteX9-375" fmla="*/ 0 w 5759450"/>
                  <a:gd name="connsiteY9-376" fmla="*/ 527050 h 559049"/>
                  <a:gd name="connsiteX10-377" fmla="*/ 200025 w 5759450"/>
                  <a:gd name="connsiteY10-378" fmla="*/ 271463 h 559049"/>
                  <a:gd name="connsiteX11-379" fmla="*/ 793 w 5759450"/>
                  <a:gd name="connsiteY11-380" fmla="*/ 7938 h 559049"/>
                  <a:gd name="connsiteX0-381" fmla="*/ 793 w 5759450"/>
                  <a:gd name="connsiteY0-382" fmla="*/ 7938 h 559049"/>
                  <a:gd name="connsiteX1-383" fmla="*/ 374650 w 5759450"/>
                  <a:gd name="connsiteY1-384" fmla="*/ 31750 h 559049"/>
                  <a:gd name="connsiteX2-385" fmla="*/ 916782 w 5759450"/>
                  <a:gd name="connsiteY2-386" fmla="*/ 19050 h 559049"/>
                  <a:gd name="connsiteX3-387" fmla="*/ 5073650 w 5759450"/>
                  <a:gd name="connsiteY3-388" fmla="*/ 31750 h 559049"/>
                  <a:gd name="connsiteX4-389" fmla="*/ 5759450 w 5759450"/>
                  <a:gd name="connsiteY4-390" fmla="*/ 0 h 559049"/>
                  <a:gd name="connsiteX5-391" fmla="*/ 5594350 w 5759450"/>
                  <a:gd name="connsiteY5-392" fmla="*/ 273050 h 559049"/>
                  <a:gd name="connsiteX6-393" fmla="*/ 5759450 w 5759450"/>
                  <a:gd name="connsiteY6-394" fmla="*/ 546100 h 559049"/>
                  <a:gd name="connsiteX7-395" fmla="*/ 5251450 w 5759450"/>
                  <a:gd name="connsiteY7-396" fmla="*/ 558800 h 559049"/>
                  <a:gd name="connsiteX8-397" fmla="*/ 661194 w 5759450"/>
                  <a:gd name="connsiteY8-398" fmla="*/ 553244 h 559049"/>
                  <a:gd name="connsiteX9-399" fmla="*/ 0 w 5759450"/>
                  <a:gd name="connsiteY9-400" fmla="*/ 527050 h 559049"/>
                  <a:gd name="connsiteX10-401" fmla="*/ 200025 w 5759450"/>
                  <a:gd name="connsiteY10-402" fmla="*/ 271463 h 559049"/>
                  <a:gd name="connsiteX11-403" fmla="*/ 793 w 5759450"/>
                  <a:gd name="connsiteY11-404" fmla="*/ 7938 h 559049"/>
                  <a:gd name="connsiteX0-405" fmla="*/ 793 w 5759450"/>
                  <a:gd name="connsiteY0-406" fmla="*/ 7938 h 559049"/>
                  <a:gd name="connsiteX1-407" fmla="*/ 374650 w 5759450"/>
                  <a:gd name="connsiteY1-408" fmla="*/ 31750 h 559049"/>
                  <a:gd name="connsiteX2-409" fmla="*/ 916782 w 5759450"/>
                  <a:gd name="connsiteY2-410" fmla="*/ 19050 h 559049"/>
                  <a:gd name="connsiteX3-411" fmla="*/ 5073650 w 5759450"/>
                  <a:gd name="connsiteY3-412" fmla="*/ 31750 h 559049"/>
                  <a:gd name="connsiteX4-413" fmla="*/ 5759450 w 5759450"/>
                  <a:gd name="connsiteY4-414" fmla="*/ 0 h 559049"/>
                  <a:gd name="connsiteX5-415" fmla="*/ 5594350 w 5759450"/>
                  <a:gd name="connsiteY5-416" fmla="*/ 273050 h 559049"/>
                  <a:gd name="connsiteX6-417" fmla="*/ 5759450 w 5759450"/>
                  <a:gd name="connsiteY6-418" fmla="*/ 546100 h 559049"/>
                  <a:gd name="connsiteX7-419" fmla="*/ 5251450 w 5759450"/>
                  <a:gd name="connsiteY7-420" fmla="*/ 558800 h 559049"/>
                  <a:gd name="connsiteX8-421" fmla="*/ 661194 w 5759450"/>
                  <a:gd name="connsiteY8-422" fmla="*/ 553244 h 559049"/>
                  <a:gd name="connsiteX9-423" fmla="*/ 0 w 5759450"/>
                  <a:gd name="connsiteY9-424" fmla="*/ 527050 h 559049"/>
                  <a:gd name="connsiteX10-425" fmla="*/ 200025 w 5759450"/>
                  <a:gd name="connsiteY10-426" fmla="*/ 271463 h 559049"/>
                  <a:gd name="connsiteX11-427" fmla="*/ 793 w 5759450"/>
                  <a:gd name="connsiteY11-428" fmla="*/ 7938 h 559049"/>
                  <a:gd name="connsiteX0-429" fmla="*/ 793 w 5759450"/>
                  <a:gd name="connsiteY0-430" fmla="*/ 7938 h 559049"/>
                  <a:gd name="connsiteX1-431" fmla="*/ 374650 w 5759450"/>
                  <a:gd name="connsiteY1-432" fmla="*/ 31750 h 559049"/>
                  <a:gd name="connsiteX2-433" fmla="*/ 916782 w 5759450"/>
                  <a:gd name="connsiteY2-434" fmla="*/ 19050 h 559049"/>
                  <a:gd name="connsiteX3-435" fmla="*/ 5073650 w 5759450"/>
                  <a:gd name="connsiteY3-436" fmla="*/ 31750 h 559049"/>
                  <a:gd name="connsiteX4-437" fmla="*/ 5759450 w 5759450"/>
                  <a:gd name="connsiteY4-438" fmla="*/ 0 h 559049"/>
                  <a:gd name="connsiteX5-439" fmla="*/ 5594350 w 5759450"/>
                  <a:gd name="connsiteY5-440" fmla="*/ 273050 h 559049"/>
                  <a:gd name="connsiteX6-441" fmla="*/ 5759450 w 5759450"/>
                  <a:gd name="connsiteY6-442" fmla="*/ 546100 h 559049"/>
                  <a:gd name="connsiteX7-443" fmla="*/ 5251450 w 5759450"/>
                  <a:gd name="connsiteY7-444" fmla="*/ 558800 h 559049"/>
                  <a:gd name="connsiteX8-445" fmla="*/ 661194 w 5759450"/>
                  <a:gd name="connsiteY8-446" fmla="*/ 553244 h 559049"/>
                  <a:gd name="connsiteX9-447" fmla="*/ 0 w 5759450"/>
                  <a:gd name="connsiteY9-448" fmla="*/ 527050 h 559049"/>
                  <a:gd name="connsiteX10-449" fmla="*/ 200025 w 5759450"/>
                  <a:gd name="connsiteY10-450" fmla="*/ 271463 h 559049"/>
                  <a:gd name="connsiteX11-451" fmla="*/ 793 w 5759450"/>
                  <a:gd name="connsiteY11-452" fmla="*/ 7938 h 559049"/>
                  <a:gd name="connsiteX0-453" fmla="*/ 793 w 5759450"/>
                  <a:gd name="connsiteY0-454" fmla="*/ 7938 h 559049"/>
                  <a:gd name="connsiteX1-455" fmla="*/ 374650 w 5759450"/>
                  <a:gd name="connsiteY1-456" fmla="*/ 31750 h 559049"/>
                  <a:gd name="connsiteX2-457" fmla="*/ 916782 w 5759450"/>
                  <a:gd name="connsiteY2-458" fmla="*/ 19050 h 559049"/>
                  <a:gd name="connsiteX3-459" fmla="*/ 5073650 w 5759450"/>
                  <a:gd name="connsiteY3-460" fmla="*/ 31750 h 559049"/>
                  <a:gd name="connsiteX4-461" fmla="*/ 5759450 w 5759450"/>
                  <a:gd name="connsiteY4-462" fmla="*/ 0 h 559049"/>
                  <a:gd name="connsiteX5-463" fmla="*/ 5594350 w 5759450"/>
                  <a:gd name="connsiteY5-464" fmla="*/ 273050 h 559049"/>
                  <a:gd name="connsiteX6-465" fmla="*/ 5759450 w 5759450"/>
                  <a:gd name="connsiteY6-466" fmla="*/ 546100 h 559049"/>
                  <a:gd name="connsiteX7-467" fmla="*/ 5251450 w 5759450"/>
                  <a:gd name="connsiteY7-468" fmla="*/ 558800 h 559049"/>
                  <a:gd name="connsiteX8-469" fmla="*/ 919163 w 5759450"/>
                  <a:gd name="connsiteY8-470" fmla="*/ 554831 h 559049"/>
                  <a:gd name="connsiteX9-471" fmla="*/ 661194 w 5759450"/>
                  <a:gd name="connsiteY9-472" fmla="*/ 553244 h 559049"/>
                  <a:gd name="connsiteX10-473" fmla="*/ 0 w 5759450"/>
                  <a:gd name="connsiteY10-474" fmla="*/ 527050 h 559049"/>
                  <a:gd name="connsiteX11-475" fmla="*/ 200025 w 5759450"/>
                  <a:gd name="connsiteY11-476" fmla="*/ 271463 h 559049"/>
                  <a:gd name="connsiteX12" fmla="*/ 793 w 5759450"/>
                  <a:gd name="connsiteY12" fmla="*/ 7938 h 559049"/>
                  <a:gd name="connsiteX0-477" fmla="*/ 793 w 5759450"/>
                  <a:gd name="connsiteY0-478" fmla="*/ 7938 h 559049"/>
                  <a:gd name="connsiteX1-479" fmla="*/ 374650 w 5759450"/>
                  <a:gd name="connsiteY1-480" fmla="*/ 31750 h 559049"/>
                  <a:gd name="connsiteX2-481" fmla="*/ 916782 w 5759450"/>
                  <a:gd name="connsiteY2-482" fmla="*/ 19050 h 559049"/>
                  <a:gd name="connsiteX3-483" fmla="*/ 5073650 w 5759450"/>
                  <a:gd name="connsiteY3-484" fmla="*/ 31750 h 559049"/>
                  <a:gd name="connsiteX4-485" fmla="*/ 5759450 w 5759450"/>
                  <a:gd name="connsiteY4-486" fmla="*/ 0 h 559049"/>
                  <a:gd name="connsiteX5-487" fmla="*/ 5594350 w 5759450"/>
                  <a:gd name="connsiteY5-488" fmla="*/ 273050 h 559049"/>
                  <a:gd name="connsiteX6-489" fmla="*/ 5759450 w 5759450"/>
                  <a:gd name="connsiteY6-490" fmla="*/ 546100 h 559049"/>
                  <a:gd name="connsiteX7-491" fmla="*/ 5251450 w 5759450"/>
                  <a:gd name="connsiteY7-492" fmla="*/ 558800 h 559049"/>
                  <a:gd name="connsiteX8-493" fmla="*/ 919163 w 5759450"/>
                  <a:gd name="connsiteY8-494" fmla="*/ 550068 h 559049"/>
                  <a:gd name="connsiteX9-495" fmla="*/ 661194 w 5759450"/>
                  <a:gd name="connsiteY9-496" fmla="*/ 553244 h 559049"/>
                  <a:gd name="connsiteX10-497" fmla="*/ 0 w 5759450"/>
                  <a:gd name="connsiteY10-498" fmla="*/ 527050 h 559049"/>
                  <a:gd name="connsiteX11-499" fmla="*/ 200025 w 5759450"/>
                  <a:gd name="connsiteY11-500" fmla="*/ 271463 h 559049"/>
                  <a:gd name="connsiteX12-501" fmla="*/ 793 w 5759450"/>
                  <a:gd name="connsiteY12-502" fmla="*/ 7938 h 559049"/>
                  <a:gd name="connsiteX0-503" fmla="*/ 793 w 5759450"/>
                  <a:gd name="connsiteY0-504" fmla="*/ 7938 h 559049"/>
                  <a:gd name="connsiteX1-505" fmla="*/ 374650 w 5759450"/>
                  <a:gd name="connsiteY1-506" fmla="*/ 31750 h 559049"/>
                  <a:gd name="connsiteX2-507" fmla="*/ 916782 w 5759450"/>
                  <a:gd name="connsiteY2-508" fmla="*/ 19050 h 559049"/>
                  <a:gd name="connsiteX3-509" fmla="*/ 4860131 w 5759450"/>
                  <a:gd name="connsiteY3-510" fmla="*/ 30956 h 559049"/>
                  <a:gd name="connsiteX4-511" fmla="*/ 5073650 w 5759450"/>
                  <a:gd name="connsiteY4-512" fmla="*/ 31750 h 559049"/>
                  <a:gd name="connsiteX5-513" fmla="*/ 5759450 w 5759450"/>
                  <a:gd name="connsiteY5-514" fmla="*/ 0 h 559049"/>
                  <a:gd name="connsiteX6-515" fmla="*/ 5594350 w 5759450"/>
                  <a:gd name="connsiteY6-516" fmla="*/ 273050 h 559049"/>
                  <a:gd name="connsiteX7-517" fmla="*/ 5759450 w 5759450"/>
                  <a:gd name="connsiteY7-518" fmla="*/ 546100 h 559049"/>
                  <a:gd name="connsiteX8-519" fmla="*/ 5251450 w 5759450"/>
                  <a:gd name="connsiteY8-520" fmla="*/ 558800 h 559049"/>
                  <a:gd name="connsiteX9-521" fmla="*/ 919163 w 5759450"/>
                  <a:gd name="connsiteY9-522" fmla="*/ 550068 h 559049"/>
                  <a:gd name="connsiteX10-523" fmla="*/ 661194 w 5759450"/>
                  <a:gd name="connsiteY10-524" fmla="*/ 553244 h 559049"/>
                  <a:gd name="connsiteX11-525" fmla="*/ 0 w 5759450"/>
                  <a:gd name="connsiteY11-526" fmla="*/ 527050 h 559049"/>
                  <a:gd name="connsiteX12-527" fmla="*/ 200025 w 5759450"/>
                  <a:gd name="connsiteY12-528" fmla="*/ 271463 h 559049"/>
                  <a:gd name="connsiteX13" fmla="*/ 793 w 5759450"/>
                  <a:gd name="connsiteY13" fmla="*/ 7938 h 559049"/>
                  <a:gd name="connsiteX0-529" fmla="*/ 793 w 5759450"/>
                  <a:gd name="connsiteY0-530" fmla="*/ 7938 h 559049"/>
                  <a:gd name="connsiteX1-531" fmla="*/ 374650 w 5759450"/>
                  <a:gd name="connsiteY1-532" fmla="*/ 31750 h 559049"/>
                  <a:gd name="connsiteX2-533" fmla="*/ 916782 w 5759450"/>
                  <a:gd name="connsiteY2-534" fmla="*/ 19050 h 559049"/>
                  <a:gd name="connsiteX3-535" fmla="*/ 4862512 w 5759450"/>
                  <a:gd name="connsiteY3-536" fmla="*/ 19050 h 559049"/>
                  <a:gd name="connsiteX4-537" fmla="*/ 5073650 w 5759450"/>
                  <a:gd name="connsiteY4-538" fmla="*/ 31750 h 559049"/>
                  <a:gd name="connsiteX5-539" fmla="*/ 5759450 w 5759450"/>
                  <a:gd name="connsiteY5-540" fmla="*/ 0 h 559049"/>
                  <a:gd name="connsiteX6-541" fmla="*/ 5594350 w 5759450"/>
                  <a:gd name="connsiteY6-542" fmla="*/ 273050 h 559049"/>
                  <a:gd name="connsiteX7-543" fmla="*/ 5759450 w 5759450"/>
                  <a:gd name="connsiteY7-544" fmla="*/ 546100 h 559049"/>
                  <a:gd name="connsiteX8-545" fmla="*/ 5251450 w 5759450"/>
                  <a:gd name="connsiteY8-546" fmla="*/ 558800 h 559049"/>
                  <a:gd name="connsiteX9-547" fmla="*/ 919163 w 5759450"/>
                  <a:gd name="connsiteY9-548" fmla="*/ 550068 h 559049"/>
                  <a:gd name="connsiteX10-549" fmla="*/ 661194 w 5759450"/>
                  <a:gd name="connsiteY10-550" fmla="*/ 553244 h 559049"/>
                  <a:gd name="connsiteX11-551" fmla="*/ 0 w 5759450"/>
                  <a:gd name="connsiteY11-552" fmla="*/ 527050 h 559049"/>
                  <a:gd name="connsiteX12-553" fmla="*/ 200025 w 5759450"/>
                  <a:gd name="connsiteY12-554" fmla="*/ 271463 h 559049"/>
                  <a:gd name="connsiteX13-555" fmla="*/ 793 w 5759450"/>
                  <a:gd name="connsiteY13-556" fmla="*/ 7938 h 559049"/>
                  <a:gd name="connsiteX0-557" fmla="*/ 793 w 5759450"/>
                  <a:gd name="connsiteY0-558" fmla="*/ 7938 h 559049"/>
                  <a:gd name="connsiteX1-559" fmla="*/ 374650 w 5759450"/>
                  <a:gd name="connsiteY1-560" fmla="*/ 31750 h 559049"/>
                  <a:gd name="connsiteX2-561" fmla="*/ 916782 w 5759450"/>
                  <a:gd name="connsiteY2-562" fmla="*/ 19050 h 559049"/>
                  <a:gd name="connsiteX3-563" fmla="*/ 4862512 w 5759450"/>
                  <a:gd name="connsiteY3-564" fmla="*/ 19050 h 559049"/>
                  <a:gd name="connsiteX4-565" fmla="*/ 5076032 w 5759450"/>
                  <a:gd name="connsiteY4-566" fmla="*/ 26988 h 559049"/>
                  <a:gd name="connsiteX5-567" fmla="*/ 5759450 w 5759450"/>
                  <a:gd name="connsiteY5-568" fmla="*/ 0 h 559049"/>
                  <a:gd name="connsiteX6-569" fmla="*/ 5594350 w 5759450"/>
                  <a:gd name="connsiteY6-570" fmla="*/ 273050 h 559049"/>
                  <a:gd name="connsiteX7-571" fmla="*/ 5759450 w 5759450"/>
                  <a:gd name="connsiteY7-572" fmla="*/ 546100 h 559049"/>
                  <a:gd name="connsiteX8-573" fmla="*/ 5251450 w 5759450"/>
                  <a:gd name="connsiteY8-574" fmla="*/ 558800 h 559049"/>
                  <a:gd name="connsiteX9-575" fmla="*/ 919163 w 5759450"/>
                  <a:gd name="connsiteY9-576" fmla="*/ 550068 h 559049"/>
                  <a:gd name="connsiteX10-577" fmla="*/ 661194 w 5759450"/>
                  <a:gd name="connsiteY10-578" fmla="*/ 553244 h 559049"/>
                  <a:gd name="connsiteX11-579" fmla="*/ 0 w 5759450"/>
                  <a:gd name="connsiteY11-580" fmla="*/ 527050 h 559049"/>
                  <a:gd name="connsiteX12-581" fmla="*/ 200025 w 5759450"/>
                  <a:gd name="connsiteY12-582" fmla="*/ 271463 h 559049"/>
                  <a:gd name="connsiteX13-583" fmla="*/ 793 w 5759450"/>
                  <a:gd name="connsiteY13-584" fmla="*/ 7938 h 559049"/>
                  <a:gd name="connsiteX0-585" fmla="*/ 793 w 5759450"/>
                  <a:gd name="connsiteY0-586" fmla="*/ 7938 h 559049"/>
                  <a:gd name="connsiteX1-587" fmla="*/ 374650 w 5759450"/>
                  <a:gd name="connsiteY1-588" fmla="*/ 31750 h 559049"/>
                  <a:gd name="connsiteX2-589" fmla="*/ 916782 w 5759450"/>
                  <a:gd name="connsiteY2-590" fmla="*/ 19050 h 559049"/>
                  <a:gd name="connsiteX3-591" fmla="*/ 4862512 w 5759450"/>
                  <a:gd name="connsiteY3-592" fmla="*/ 19050 h 559049"/>
                  <a:gd name="connsiteX4-593" fmla="*/ 5076032 w 5759450"/>
                  <a:gd name="connsiteY4-594" fmla="*/ 26988 h 559049"/>
                  <a:gd name="connsiteX5-595" fmla="*/ 5759450 w 5759450"/>
                  <a:gd name="connsiteY5-596" fmla="*/ 0 h 559049"/>
                  <a:gd name="connsiteX6-597" fmla="*/ 5594350 w 5759450"/>
                  <a:gd name="connsiteY6-598" fmla="*/ 273050 h 559049"/>
                  <a:gd name="connsiteX7-599" fmla="*/ 5759450 w 5759450"/>
                  <a:gd name="connsiteY7-600" fmla="*/ 546100 h 559049"/>
                  <a:gd name="connsiteX8-601" fmla="*/ 5251450 w 5759450"/>
                  <a:gd name="connsiteY8-602" fmla="*/ 558800 h 559049"/>
                  <a:gd name="connsiteX9-603" fmla="*/ 919163 w 5759450"/>
                  <a:gd name="connsiteY9-604" fmla="*/ 550068 h 559049"/>
                  <a:gd name="connsiteX10-605" fmla="*/ 661194 w 5759450"/>
                  <a:gd name="connsiteY10-606" fmla="*/ 553244 h 559049"/>
                  <a:gd name="connsiteX11-607" fmla="*/ 0 w 5759450"/>
                  <a:gd name="connsiteY11-608" fmla="*/ 527050 h 559049"/>
                  <a:gd name="connsiteX12-609" fmla="*/ 200025 w 5759450"/>
                  <a:gd name="connsiteY12-610" fmla="*/ 271463 h 559049"/>
                  <a:gd name="connsiteX13-611" fmla="*/ 793 w 5759450"/>
                  <a:gd name="connsiteY13-612" fmla="*/ 7938 h 559049"/>
                  <a:gd name="connsiteX0-613" fmla="*/ 793 w 5759450"/>
                  <a:gd name="connsiteY0-614" fmla="*/ 7938 h 559049"/>
                  <a:gd name="connsiteX1-615" fmla="*/ 374650 w 5759450"/>
                  <a:gd name="connsiteY1-616" fmla="*/ 31750 h 559049"/>
                  <a:gd name="connsiteX2-617" fmla="*/ 916782 w 5759450"/>
                  <a:gd name="connsiteY2-618" fmla="*/ 19050 h 559049"/>
                  <a:gd name="connsiteX3-619" fmla="*/ 4862512 w 5759450"/>
                  <a:gd name="connsiteY3-620" fmla="*/ 19050 h 559049"/>
                  <a:gd name="connsiteX4-621" fmla="*/ 5076032 w 5759450"/>
                  <a:gd name="connsiteY4-622" fmla="*/ 26988 h 559049"/>
                  <a:gd name="connsiteX5-623" fmla="*/ 5759450 w 5759450"/>
                  <a:gd name="connsiteY5-624" fmla="*/ 0 h 559049"/>
                  <a:gd name="connsiteX6-625" fmla="*/ 5594350 w 5759450"/>
                  <a:gd name="connsiteY6-626" fmla="*/ 273050 h 559049"/>
                  <a:gd name="connsiteX7-627" fmla="*/ 5759450 w 5759450"/>
                  <a:gd name="connsiteY7-628" fmla="*/ 546100 h 559049"/>
                  <a:gd name="connsiteX8-629" fmla="*/ 5251450 w 5759450"/>
                  <a:gd name="connsiteY8-630" fmla="*/ 558800 h 559049"/>
                  <a:gd name="connsiteX9-631" fmla="*/ 919163 w 5759450"/>
                  <a:gd name="connsiteY9-632" fmla="*/ 550068 h 559049"/>
                  <a:gd name="connsiteX10-633" fmla="*/ 661194 w 5759450"/>
                  <a:gd name="connsiteY10-634" fmla="*/ 553244 h 559049"/>
                  <a:gd name="connsiteX11-635" fmla="*/ 0 w 5759450"/>
                  <a:gd name="connsiteY11-636" fmla="*/ 527050 h 559049"/>
                  <a:gd name="connsiteX12-637" fmla="*/ 200025 w 5759450"/>
                  <a:gd name="connsiteY12-638" fmla="*/ 271463 h 559049"/>
                  <a:gd name="connsiteX13-639" fmla="*/ 793 w 5759450"/>
                  <a:gd name="connsiteY13-640" fmla="*/ 7938 h 559049"/>
                  <a:gd name="connsiteX0-641" fmla="*/ 793 w 5759450"/>
                  <a:gd name="connsiteY0-642" fmla="*/ 7938 h 559049"/>
                  <a:gd name="connsiteX1-643" fmla="*/ 374650 w 5759450"/>
                  <a:gd name="connsiteY1-644" fmla="*/ 31750 h 559049"/>
                  <a:gd name="connsiteX2-645" fmla="*/ 916782 w 5759450"/>
                  <a:gd name="connsiteY2-646" fmla="*/ 19050 h 559049"/>
                  <a:gd name="connsiteX3-647" fmla="*/ 4862512 w 5759450"/>
                  <a:gd name="connsiteY3-648" fmla="*/ 19050 h 559049"/>
                  <a:gd name="connsiteX4-649" fmla="*/ 5076032 w 5759450"/>
                  <a:gd name="connsiteY4-650" fmla="*/ 26988 h 559049"/>
                  <a:gd name="connsiteX5-651" fmla="*/ 5759450 w 5759450"/>
                  <a:gd name="connsiteY5-652" fmla="*/ 0 h 559049"/>
                  <a:gd name="connsiteX6-653" fmla="*/ 5594350 w 5759450"/>
                  <a:gd name="connsiteY6-654" fmla="*/ 273050 h 559049"/>
                  <a:gd name="connsiteX7-655" fmla="*/ 5759450 w 5759450"/>
                  <a:gd name="connsiteY7-656" fmla="*/ 546100 h 559049"/>
                  <a:gd name="connsiteX8-657" fmla="*/ 5251450 w 5759450"/>
                  <a:gd name="connsiteY8-658" fmla="*/ 558800 h 559049"/>
                  <a:gd name="connsiteX9-659" fmla="*/ 919163 w 5759450"/>
                  <a:gd name="connsiteY9-660" fmla="*/ 550068 h 559049"/>
                  <a:gd name="connsiteX10-661" fmla="*/ 661194 w 5759450"/>
                  <a:gd name="connsiteY10-662" fmla="*/ 553244 h 559049"/>
                  <a:gd name="connsiteX11-663" fmla="*/ 0 w 5759450"/>
                  <a:gd name="connsiteY11-664" fmla="*/ 527050 h 559049"/>
                  <a:gd name="connsiteX12-665" fmla="*/ 200025 w 5759450"/>
                  <a:gd name="connsiteY12-666" fmla="*/ 271463 h 559049"/>
                  <a:gd name="connsiteX13-667" fmla="*/ 793 w 5759450"/>
                  <a:gd name="connsiteY13-668" fmla="*/ 7938 h 559049"/>
                  <a:gd name="connsiteX0-669" fmla="*/ 793 w 5759450"/>
                  <a:gd name="connsiteY0-670" fmla="*/ 7938 h 559049"/>
                  <a:gd name="connsiteX1-671" fmla="*/ 374650 w 5759450"/>
                  <a:gd name="connsiteY1-672" fmla="*/ 31750 h 559049"/>
                  <a:gd name="connsiteX2-673" fmla="*/ 916782 w 5759450"/>
                  <a:gd name="connsiteY2-674" fmla="*/ 19050 h 559049"/>
                  <a:gd name="connsiteX3-675" fmla="*/ 4862512 w 5759450"/>
                  <a:gd name="connsiteY3-676" fmla="*/ 19050 h 559049"/>
                  <a:gd name="connsiteX4-677" fmla="*/ 5076032 w 5759450"/>
                  <a:gd name="connsiteY4-678" fmla="*/ 26988 h 559049"/>
                  <a:gd name="connsiteX5-679" fmla="*/ 5759450 w 5759450"/>
                  <a:gd name="connsiteY5-680" fmla="*/ 0 h 559049"/>
                  <a:gd name="connsiteX6-681" fmla="*/ 5577681 w 5759450"/>
                  <a:gd name="connsiteY6-682" fmla="*/ 273050 h 559049"/>
                  <a:gd name="connsiteX7-683" fmla="*/ 5759450 w 5759450"/>
                  <a:gd name="connsiteY7-684" fmla="*/ 546100 h 559049"/>
                  <a:gd name="connsiteX8-685" fmla="*/ 5251450 w 5759450"/>
                  <a:gd name="connsiteY8-686" fmla="*/ 558800 h 559049"/>
                  <a:gd name="connsiteX9-687" fmla="*/ 919163 w 5759450"/>
                  <a:gd name="connsiteY9-688" fmla="*/ 550068 h 559049"/>
                  <a:gd name="connsiteX10-689" fmla="*/ 661194 w 5759450"/>
                  <a:gd name="connsiteY10-690" fmla="*/ 553244 h 559049"/>
                  <a:gd name="connsiteX11-691" fmla="*/ 0 w 5759450"/>
                  <a:gd name="connsiteY11-692" fmla="*/ 527050 h 559049"/>
                  <a:gd name="connsiteX12-693" fmla="*/ 200025 w 5759450"/>
                  <a:gd name="connsiteY12-694" fmla="*/ 271463 h 559049"/>
                  <a:gd name="connsiteX13-695" fmla="*/ 793 w 5759450"/>
                  <a:gd name="connsiteY13-696" fmla="*/ 7938 h 559049"/>
                  <a:gd name="connsiteX0-697" fmla="*/ 793 w 5759450"/>
                  <a:gd name="connsiteY0-698" fmla="*/ 7938 h 559049"/>
                  <a:gd name="connsiteX1-699" fmla="*/ 374650 w 5759450"/>
                  <a:gd name="connsiteY1-700" fmla="*/ 31750 h 559049"/>
                  <a:gd name="connsiteX2-701" fmla="*/ 916782 w 5759450"/>
                  <a:gd name="connsiteY2-702" fmla="*/ 19050 h 559049"/>
                  <a:gd name="connsiteX3-703" fmla="*/ 4862512 w 5759450"/>
                  <a:gd name="connsiteY3-704" fmla="*/ 19050 h 559049"/>
                  <a:gd name="connsiteX4-705" fmla="*/ 5076032 w 5759450"/>
                  <a:gd name="connsiteY4-706" fmla="*/ 26988 h 559049"/>
                  <a:gd name="connsiteX5-707" fmla="*/ 5759450 w 5759450"/>
                  <a:gd name="connsiteY5-708" fmla="*/ 0 h 559049"/>
                  <a:gd name="connsiteX6-709" fmla="*/ 5577681 w 5759450"/>
                  <a:gd name="connsiteY6-710" fmla="*/ 273050 h 559049"/>
                  <a:gd name="connsiteX7-711" fmla="*/ 5759450 w 5759450"/>
                  <a:gd name="connsiteY7-712" fmla="*/ 546100 h 559049"/>
                  <a:gd name="connsiteX8-713" fmla="*/ 5251450 w 5759450"/>
                  <a:gd name="connsiteY8-714" fmla="*/ 558800 h 559049"/>
                  <a:gd name="connsiteX9-715" fmla="*/ 919163 w 5759450"/>
                  <a:gd name="connsiteY9-716" fmla="*/ 550068 h 559049"/>
                  <a:gd name="connsiteX10-717" fmla="*/ 661194 w 5759450"/>
                  <a:gd name="connsiteY10-718" fmla="*/ 553244 h 559049"/>
                  <a:gd name="connsiteX11-719" fmla="*/ 0 w 5759450"/>
                  <a:gd name="connsiteY11-720" fmla="*/ 527050 h 559049"/>
                  <a:gd name="connsiteX12-721" fmla="*/ 200025 w 5759450"/>
                  <a:gd name="connsiteY12-722" fmla="*/ 271463 h 559049"/>
                  <a:gd name="connsiteX13-723" fmla="*/ 793 w 5759450"/>
                  <a:gd name="connsiteY13-724" fmla="*/ 7938 h 559049"/>
                  <a:gd name="connsiteX0-725" fmla="*/ 793 w 5759450"/>
                  <a:gd name="connsiteY0-726" fmla="*/ 7938 h 559049"/>
                  <a:gd name="connsiteX1-727" fmla="*/ 374650 w 5759450"/>
                  <a:gd name="connsiteY1-728" fmla="*/ 31750 h 559049"/>
                  <a:gd name="connsiteX2-729" fmla="*/ 916782 w 5759450"/>
                  <a:gd name="connsiteY2-730" fmla="*/ 19050 h 559049"/>
                  <a:gd name="connsiteX3-731" fmla="*/ 4862512 w 5759450"/>
                  <a:gd name="connsiteY3-732" fmla="*/ 19050 h 559049"/>
                  <a:gd name="connsiteX4-733" fmla="*/ 5076032 w 5759450"/>
                  <a:gd name="connsiteY4-734" fmla="*/ 26988 h 559049"/>
                  <a:gd name="connsiteX5-735" fmla="*/ 5759450 w 5759450"/>
                  <a:gd name="connsiteY5-736" fmla="*/ 0 h 559049"/>
                  <a:gd name="connsiteX6-737" fmla="*/ 5577681 w 5759450"/>
                  <a:gd name="connsiteY6-738" fmla="*/ 273050 h 559049"/>
                  <a:gd name="connsiteX7-739" fmla="*/ 5754688 w 5759450"/>
                  <a:gd name="connsiteY7-740" fmla="*/ 517525 h 559049"/>
                  <a:gd name="connsiteX8-741" fmla="*/ 5251450 w 5759450"/>
                  <a:gd name="connsiteY8-742" fmla="*/ 558800 h 559049"/>
                  <a:gd name="connsiteX9-743" fmla="*/ 919163 w 5759450"/>
                  <a:gd name="connsiteY9-744" fmla="*/ 550068 h 559049"/>
                  <a:gd name="connsiteX10-745" fmla="*/ 661194 w 5759450"/>
                  <a:gd name="connsiteY10-746" fmla="*/ 553244 h 559049"/>
                  <a:gd name="connsiteX11-747" fmla="*/ 0 w 5759450"/>
                  <a:gd name="connsiteY11-748" fmla="*/ 527050 h 559049"/>
                  <a:gd name="connsiteX12-749" fmla="*/ 200025 w 5759450"/>
                  <a:gd name="connsiteY12-750" fmla="*/ 271463 h 559049"/>
                  <a:gd name="connsiteX13-751" fmla="*/ 793 w 5759450"/>
                  <a:gd name="connsiteY13-752" fmla="*/ 7938 h 559049"/>
                  <a:gd name="connsiteX0-753" fmla="*/ 793 w 5759450"/>
                  <a:gd name="connsiteY0-754" fmla="*/ 7938 h 559049"/>
                  <a:gd name="connsiteX1-755" fmla="*/ 374650 w 5759450"/>
                  <a:gd name="connsiteY1-756" fmla="*/ 31750 h 559049"/>
                  <a:gd name="connsiteX2-757" fmla="*/ 916782 w 5759450"/>
                  <a:gd name="connsiteY2-758" fmla="*/ 19050 h 559049"/>
                  <a:gd name="connsiteX3-759" fmla="*/ 4862512 w 5759450"/>
                  <a:gd name="connsiteY3-760" fmla="*/ 19050 h 559049"/>
                  <a:gd name="connsiteX4-761" fmla="*/ 5076032 w 5759450"/>
                  <a:gd name="connsiteY4-762" fmla="*/ 26988 h 559049"/>
                  <a:gd name="connsiteX5-763" fmla="*/ 5759450 w 5759450"/>
                  <a:gd name="connsiteY5-764" fmla="*/ 0 h 559049"/>
                  <a:gd name="connsiteX6-765" fmla="*/ 5577681 w 5759450"/>
                  <a:gd name="connsiteY6-766" fmla="*/ 273050 h 559049"/>
                  <a:gd name="connsiteX7-767" fmla="*/ 5754688 w 5759450"/>
                  <a:gd name="connsiteY7-768" fmla="*/ 517525 h 559049"/>
                  <a:gd name="connsiteX8-769" fmla="*/ 5251450 w 5759450"/>
                  <a:gd name="connsiteY8-770" fmla="*/ 558800 h 559049"/>
                  <a:gd name="connsiteX9-771" fmla="*/ 919163 w 5759450"/>
                  <a:gd name="connsiteY9-772" fmla="*/ 550068 h 559049"/>
                  <a:gd name="connsiteX10-773" fmla="*/ 661194 w 5759450"/>
                  <a:gd name="connsiteY10-774" fmla="*/ 553244 h 559049"/>
                  <a:gd name="connsiteX11-775" fmla="*/ 0 w 5759450"/>
                  <a:gd name="connsiteY11-776" fmla="*/ 527050 h 559049"/>
                  <a:gd name="connsiteX12-777" fmla="*/ 200025 w 5759450"/>
                  <a:gd name="connsiteY12-778" fmla="*/ 271463 h 559049"/>
                  <a:gd name="connsiteX13-779" fmla="*/ 793 w 5759450"/>
                  <a:gd name="connsiteY13-780" fmla="*/ 7938 h 559049"/>
                  <a:gd name="connsiteX0-781" fmla="*/ 793 w 5759450"/>
                  <a:gd name="connsiteY0-782" fmla="*/ 7938 h 561529"/>
                  <a:gd name="connsiteX1-783" fmla="*/ 374650 w 5759450"/>
                  <a:gd name="connsiteY1-784" fmla="*/ 31750 h 561529"/>
                  <a:gd name="connsiteX2-785" fmla="*/ 916782 w 5759450"/>
                  <a:gd name="connsiteY2-786" fmla="*/ 19050 h 561529"/>
                  <a:gd name="connsiteX3-787" fmla="*/ 4862512 w 5759450"/>
                  <a:gd name="connsiteY3-788" fmla="*/ 19050 h 561529"/>
                  <a:gd name="connsiteX4-789" fmla="*/ 5076032 w 5759450"/>
                  <a:gd name="connsiteY4-790" fmla="*/ 26988 h 561529"/>
                  <a:gd name="connsiteX5-791" fmla="*/ 5759450 w 5759450"/>
                  <a:gd name="connsiteY5-792" fmla="*/ 0 h 561529"/>
                  <a:gd name="connsiteX6-793" fmla="*/ 5577681 w 5759450"/>
                  <a:gd name="connsiteY6-794" fmla="*/ 273050 h 561529"/>
                  <a:gd name="connsiteX7-795" fmla="*/ 5754688 w 5759450"/>
                  <a:gd name="connsiteY7-796" fmla="*/ 517525 h 561529"/>
                  <a:gd name="connsiteX8-797" fmla="*/ 5251450 w 5759450"/>
                  <a:gd name="connsiteY8-798" fmla="*/ 558800 h 561529"/>
                  <a:gd name="connsiteX9-799" fmla="*/ 919163 w 5759450"/>
                  <a:gd name="connsiteY9-800" fmla="*/ 550068 h 561529"/>
                  <a:gd name="connsiteX10-801" fmla="*/ 661194 w 5759450"/>
                  <a:gd name="connsiteY10-802" fmla="*/ 553244 h 561529"/>
                  <a:gd name="connsiteX11-803" fmla="*/ 0 w 5759450"/>
                  <a:gd name="connsiteY11-804" fmla="*/ 527050 h 561529"/>
                  <a:gd name="connsiteX12-805" fmla="*/ 200025 w 5759450"/>
                  <a:gd name="connsiteY12-806" fmla="*/ 271463 h 561529"/>
                  <a:gd name="connsiteX13-807" fmla="*/ 793 w 5759450"/>
                  <a:gd name="connsiteY13-808" fmla="*/ 7938 h 561529"/>
                  <a:gd name="connsiteX0-809" fmla="*/ 793 w 5759450"/>
                  <a:gd name="connsiteY0-810" fmla="*/ 7938 h 562791"/>
                  <a:gd name="connsiteX1-811" fmla="*/ 374650 w 5759450"/>
                  <a:gd name="connsiteY1-812" fmla="*/ 31750 h 562791"/>
                  <a:gd name="connsiteX2-813" fmla="*/ 916782 w 5759450"/>
                  <a:gd name="connsiteY2-814" fmla="*/ 19050 h 562791"/>
                  <a:gd name="connsiteX3-815" fmla="*/ 4862512 w 5759450"/>
                  <a:gd name="connsiteY3-816" fmla="*/ 19050 h 562791"/>
                  <a:gd name="connsiteX4-817" fmla="*/ 5076032 w 5759450"/>
                  <a:gd name="connsiteY4-818" fmla="*/ 26988 h 562791"/>
                  <a:gd name="connsiteX5-819" fmla="*/ 5759450 w 5759450"/>
                  <a:gd name="connsiteY5-820" fmla="*/ 0 h 562791"/>
                  <a:gd name="connsiteX6-821" fmla="*/ 5577681 w 5759450"/>
                  <a:gd name="connsiteY6-822" fmla="*/ 273050 h 562791"/>
                  <a:gd name="connsiteX7-823" fmla="*/ 5754688 w 5759450"/>
                  <a:gd name="connsiteY7-824" fmla="*/ 517525 h 562791"/>
                  <a:gd name="connsiteX8-825" fmla="*/ 5251450 w 5759450"/>
                  <a:gd name="connsiteY8-826" fmla="*/ 558800 h 562791"/>
                  <a:gd name="connsiteX9-827" fmla="*/ 919163 w 5759450"/>
                  <a:gd name="connsiteY9-828" fmla="*/ 550068 h 562791"/>
                  <a:gd name="connsiteX10-829" fmla="*/ 661194 w 5759450"/>
                  <a:gd name="connsiteY10-830" fmla="*/ 553244 h 562791"/>
                  <a:gd name="connsiteX11-831" fmla="*/ 0 w 5759450"/>
                  <a:gd name="connsiteY11-832" fmla="*/ 527050 h 562791"/>
                  <a:gd name="connsiteX12-833" fmla="*/ 200025 w 5759450"/>
                  <a:gd name="connsiteY12-834" fmla="*/ 271463 h 562791"/>
                  <a:gd name="connsiteX13-835" fmla="*/ 793 w 5759450"/>
                  <a:gd name="connsiteY13-836" fmla="*/ 7938 h 562791"/>
                  <a:gd name="connsiteX0-837" fmla="*/ 793 w 5761832"/>
                  <a:gd name="connsiteY0-838" fmla="*/ 7938 h 563259"/>
                  <a:gd name="connsiteX1-839" fmla="*/ 374650 w 5761832"/>
                  <a:gd name="connsiteY1-840" fmla="*/ 31750 h 563259"/>
                  <a:gd name="connsiteX2-841" fmla="*/ 916782 w 5761832"/>
                  <a:gd name="connsiteY2-842" fmla="*/ 19050 h 563259"/>
                  <a:gd name="connsiteX3-843" fmla="*/ 4862512 w 5761832"/>
                  <a:gd name="connsiteY3-844" fmla="*/ 19050 h 563259"/>
                  <a:gd name="connsiteX4-845" fmla="*/ 5076032 w 5761832"/>
                  <a:gd name="connsiteY4-846" fmla="*/ 26988 h 563259"/>
                  <a:gd name="connsiteX5-847" fmla="*/ 5759450 w 5761832"/>
                  <a:gd name="connsiteY5-848" fmla="*/ 0 h 563259"/>
                  <a:gd name="connsiteX6-849" fmla="*/ 5577681 w 5761832"/>
                  <a:gd name="connsiteY6-850" fmla="*/ 273050 h 563259"/>
                  <a:gd name="connsiteX7-851" fmla="*/ 5761832 w 5761832"/>
                  <a:gd name="connsiteY7-852" fmla="*/ 522287 h 563259"/>
                  <a:gd name="connsiteX8-853" fmla="*/ 5251450 w 5761832"/>
                  <a:gd name="connsiteY8-854" fmla="*/ 558800 h 563259"/>
                  <a:gd name="connsiteX9-855" fmla="*/ 919163 w 5761832"/>
                  <a:gd name="connsiteY9-856" fmla="*/ 550068 h 563259"/>
                  <a:gd name="connsiteX10-857" fmla="*/ 661194 w 5761832"/>
                  <a:gd name="connsiteY10-858" fmla="*/ 553244 h 563259"/>
                  <a:gd name="connsiteX11-859" fmla="*/ 0 w 5761832"/>
                  <a:gd name="connsiteY11-860" fmla="*/ 527050 h 563259"/>
                  <a:gd name="connsiteX12-861" fmla="*/ 200025 w 5761832"/>
                  <a:gd name="connsiteY12-862" fmla="*/ 271463 h 563259"/>
                  <a:gd name="connsiteX13-863" fmla="*/ 793 w 5761832"/>
                  <a:gd name="connsiteY13-864" fmla="*/ 7938 h 563259"/>
                  <a:gd name="connsiteX0-865" fmla="*/ 793 w 5761832"/>
                  <a:gd name="connsiteY0-866" fmla="*/ 7938 h 563781"/>
                  <a:gd name="connsiteX1-867" fmla="*/ 374650 w 5761832"/>
                  <a:gd name="connsiteY1-868" fmla="*/ 31750 h 563781"/>
                  <a:gd name="connsiteX2-869" fmla="*/ 916782 w 5761832"/>
                  <a:gd name="connsiteY2-870" fmla="*/ 19050 h 563781"/>
                  <a:gd name="connsiteX3-871" fmla="*/ 4862512 w 5761832"/>
                  <a:gd name="connsiteY3-872" fmla="*/ 19050 h 563781"/>
                  <a:gd name="connsiteX4-873" fmla="*/ 5076032 w 5761832"/>
                  <a:gd name="connsiteY4-874" fmla="*/ 26988 h 563781"/>
                  <a:gd name="connsiteX5-875" fmla="*/ 5759450 w 5761832"/>
                  <a:gd name="connsiteY5-876" fmla="*/ 0 h 563781"/>
                  <a:gd name="connsiteX6-877" fmla="*/ 5577681 w 5761832"/>
                  <a:gd name="connsiteY6-878" fmla="*/ 273050 h 563781"/>
                  <a:gd name="connsiteX7-879" fmla="*/ 5761832 w 5761832"/>
                  <a:gd name="connsiteY7-880" fmla="*/ 522287 h 563781"/>
                  <a:gd name="connsiteX8-881" fmla="*/ 5251450 w 5761832"/>
                  <a:gd name="connsiteY8-882" fmla="*/ 558800 h 563781"/>
                  <a:gd name="connsiteX9-883" fmla="*/ 919163 w 5761832"/>
                  <a:gd name="connsiteY9-884" fmla="*/ 550068 h 563781"/>
                  <a:gd name="connsiteX10-885" fmla="*/ 661194 w 5761832"/>
                  <a:gd name="connsiteY10-886" fmla="*/ 553244 h 563781"/>
                  <a:gd name="connsiteX11-887" fmla="*/ 0 w 5761832"/>
                  <a:gd name="connsiteY11-888" fmla="*/ 527050 h 563781"/>
                  <a:gd name="connsiteX12-889" fmla="*/ 200025 w 5761832"/>
                  <a:gd name="connsiteY12-890" fmla="*/ 271463 h 563781"/>
                  <a:gd name="connsiteX13-891" fmla="*/ 793 w 5761832"/>
                  <a:gd name="connsiteY13-892" fmla="*/ 7938 h 563781"/>
                  <a:gd name="connsiteX0-893" fmla="*/ 793 w 5761832"/>
                  <a:gd name="connsiteY0-894" fmla="*/ 7938 h 559049"/>
                  <a:gd name="connsiteX1-895" fmla="*/ 374650 w 5761832"/>
                  <a:gd name="connsiteY1-896" fmla="*/ 31750 h 559049"/>
                  <a:gd name="connsiteX2-897" fmla="*/ 916782 w 5761832"/>
                  <a:gd name="connsiteY2-898" fmla="*/ 19050 h 559049"/>
                  <a:gd name="connsiteX3-899" fmla="*/ 4862512 w 5761832"/>
                  <a:gd name="connsiteY3-900" fmla="*/ 19050 h 559049"/>
                  <a:gd name="connsiteX4-901" fmla="*/ 5076032 w 5761832"/>
                  <a:gd name="connsiteY4-902" fmla="*/ 26988 h 559049"/>
                  <a:gd name="connsiteX5-903" fmla="*/ 5759450 w 5761832"/>
                  <a:gd name="connsiteY5-904" fmla="*/ 0 h 559049"/>
                  <a:gd name="connsiteX6-905" fmla="*/ 5577681 w 5761832"/>
                  <a:gd name="connsiteY6-906" fmla="*/ 273050 h 559049"/>
                  <a:gd name="connsiteX7-907" fmla="*/ 5761832 w 5761832"/>
                  <a:gd name="connsiteY7-908" fmla="*/ 522287 h 559049"/>
                  <a:gd name="connsiteX8-909" fmla="*/ 5251450 w 5761832"/>
                  <a:gd name="connsiteY8-910" fmla="*/ 558800 h 559049"/>
                  <a:gd name="connsiteX9-911" fmla="*/ 919163 w 5761832"/>
                  <a:gd name="connsiteY9-912" fmla="*/ 550068 h 559049"/>
                  <a:gd name="connsiteX10-913" fmla="*/ 661194 w 5761832"/>
                  <a:gd name="connsiteY10-914" fmla="*/ 553244 h 559049"/>
                  <a:gd name="connsiteX11-915" fmla="*/ 0 w 5761832"/>
                  <a:gd name="connsiteY11-916" fmla="*/ 527050 h 559049"/>
                  <a:gd name="connsiteX12-917" fmla="*/ 200025 w 5761832"/>
                  <a:gd name="connsiteY12-918" fmla="*/ 271463 h 559049"/>
                  <a:gd name="connsiteX13-919" fmla="*/ 793 w 5761832"/>
                  <a:gd name="connsiteY13-920" fmla="*/ 7938 h 559049"/>
                  <a:gd name="connsiteX0-921" fmla="*/ 793 w 5761832"/>
                  <a:gd name="connsiteY0-922" fmla="*/ 7938 h 559049"/>
                  <a:gd name="connsiteX1-923" fmla="*/ 374650 w 5761832"/>
                  <a:gd name="connsiteY1-924" fmla="*/ 31750 h 559049"/>
                  <a:gd name="connsiteX2-925" fmla="*/ 916782 w 5761832"/>
                  <a:gd name="connsiteY2-926" fmla="*/ 19050 h 559049"/>
                  <a:gd name="connsiteX3-927" fmla="*/ 945507 w 5761832"/>
                  <a:gd name="connsiteY3-928" fmla="*/ 20131 h 559049"/>
                  <a:gd name="connsiteX4-929" fmla="*/ 4862512 w 5761832"/>
                  <a:gd name="connsiteY4-930" fmla="*/ 19050 h 559049"/>
                  <a:gd name="connsiteX5-931" fmla="*/ 5076032 w 5761832"/>
                  <a:gd name="connsiteY5-932" fmla="*/ 26988 h 559049"/>
                  <a:gd name="connsiteX6-933" fmla="*/ 5759450 w 5761832"/>
                  <a:gd name="connsiteY6-934" fmla="*/ 0 h 559049"/>
                  <a:gd name="connsiteX7-935" fmla="*/ 5577681 w 5761832"/>
                  <a:gd name="connsiteY7-936" fmla="*/ 273050 h 559049"/>
                  <a:gd name="connsiteX8-937" fmla="*/ 5761832 w 5761832"/>
                  <a:gd name="connsiteY8-938" fmla="*/ 522287 h 559049"/>
                  <a:gd name="connsiteX9-939" fmla="*/ 5251450 w 5761832"/>
                  <a:gd name="connsiteY9-940" fmla="*/ 558800 h 559049"/>
                  <a:gd name="connsiteX10-941" fmla="*/ 919163 w 5761832"/>
                  <a:gd name="connsiteY10-942" fmla="*/ 550068 h 559049"/>
                  <a:gd name="connsiteX11-943" fmla="*/ 661194 w 5761832"/>
                  <a:gd name="connsiteY11-944" fmla="*/ 553244 h 559049"/>
                  <a:gd name="connsiteX12-945" fmla="*/ 0 w 5761832"/>
                  <a:gd name="connsiteY12-946" fmla="*/ 527050 h 559049"/>
                  <a:gd name="connsiteX13-947" fmla="*/ 200025 w 5761832"/>
                  <a:gd name="connsiteY13-948" fmla="*/ 271463 h 559049"/>
                  <a:gd name="connsiteX14" fmla="*/ 793 w 5761832"/>
                  <a:gd name="connsiteY14" fmla="*/ 7938 h 559049"/>
                  <a:gd name="connsiteX0-949" fmla="*/ 793 w 5761832"/>
                  <a:gd name="connsiteY0-950" fmla="*/ 7938 h 559049"/>
                  <a:gd name="connsiteX1-951" fmla="*/ 374650 w 5761832"/>
                  <a:gd name="connsiteY1-952" fmla="*/ 31750 h 559049"/>
                  <a:gd name="connsiteX2-953" fmla="*/ 916782 w 5761832"/>
                  <a:gd name="connsiteY2-954" fmla="*/ 19050 h 559049"/>
                  <a:gd name="connsiteX3-955" fmla="*/ 945507 w 5761832"/>
                  <a:gd name="connsiteY3-956" fmla="*/ 20131 h 559049"/>
                  <a:gd name="connsiteX4-957" fmla="*/ 4862512 w 5761832"/>
                  <a:gd name="connsiteY4-958" fmla="*/ 19050 h 559049"/>
                  <a:gd name="connsiteX5-959" fmla="*/ 5076032 w 5761832"/>
                  <a:gd name="connsiteY5-960" fmla="*/ 26988 h 559049"/>
                  <a:gd name="connsiteX6-961" fmla="*/ 5759450 w 5761832"/>
                  <a:gd name="connsiteY6-962" fmla="*/ 0 h 559049"/>
                  <a:gd name="connsiteX7-963" fmla="*/ 5577681 w 5761832"/>
                  <a:gd name="connsiteY7-964" fmla="*/ 273050 h 559049"/>
                  <a:gd name="connsiteX8-965" fmla="*/ 5761832 w 5761832"/>
                  <a:gd name="connsiteY8-966" fmla="*/ 522287 h 559049"/>
                  <a:gd name="connsiteX9-967" fmla="*/ 5251450 w 5761832"/>
                  <a:gd name="connsiteY9-968" fmla="*/ 558800 h 559049"/>
                  <a:gd name="connsiteX10-969" fmla="*/ 952905 w 5761832"/>
                  <a:gd name="connsiteY10-970" fmla="*/ 546396 h 559049"/>
                  <a:gd name="connsiteX11-971" fmla="*/ 919163 w 5761832"/>
                  <a:gd name="connsiteY11-972" fmla="*/ 550068 h 559049"/>
                  <a:gd name="connsiteX12-973" fmla="*/ 661194 w 5761832"/>
                  <a:gd name="connsiteY12-974" fmla="*/ 553244 h 559049"/>
                  <a:gd name="connsiteX13-975" fmla="*/ 0 w 5761832"/>
                  <a:gd name="connsiteY13-976" fmla="*/ 527050 h 559049"/>
                  <a:gd name="connsiteX14-977" fmla="*/ 200025 w 5761832"/>
                  <a:gd name="connsiteY14-978" fmla="*/ 271463 h 559049"/>
                  <a:gd name="connsiteX15" fmla="*/ 793 w 5761832"/>
                  <a:gd name="connsiteY15" fmla="*/ 7938 h 559049"/>
                  <a:gd name="connsiteX0-979" fmla="*/ 793 w 5835542"/>
                  <a:gd name="connsiteY0-980" fmla="*/ 7938 h 559049"/>
                  <a:gd name="connsiteX1-981" fmla="*/ 374650 w 5835542"/>
                  <a:gd name="connsiteY1-982" fmla="*/ 31750 h 559049"/>
                  <a:gd name="connsiteX2-983" fmla="*/ 916782 w 5835542"/>
                  <a:gd name="connsiteY2-984" fmla="*/ 19050 h 559049"/>
                  <a:gd name="connsiteX3-985" fmla="*/ 945507 w 5835542"/>
                  <a:gd name="connsiteY3-986" fmla="*/ 20131 h 559049"/>
                  <a:gd name="connsiteX4-987" fmla="*/ 4862512 w 5835542"/>
                  <a:gd name="connsiteY4-988" fmla="*/ 19050 h 559049"/>
                  <a:gd name="connsiteX5-989" fmla="*/ 5076032 w 5835542"/>
                  <a:gd name="connsiteY5-990" fmla="*/ 26988 h 559049"/>
                  <a:gd name="connsiteX6-991" fmla="*/ 5759450 w 5835542"/>
                  <a:gd name="connsiteY6-992" fmla="*/ 0 h 559049"/>
                  <a:gd name="connsiteX7-993" fmla="*/ 5761832 w 5835542"/>
                  <a:gd name="connsiteY7-994" fmla="*/ 522287 h 559049"/>
                  <a:gd name="connsiteX8-995" fmla="*/ 5251450 w 5835542"/>
                  <a:gd name="connsiteY8-996" fmla="*/ 558800 h 559049"/>
                  <a:gd name="connsiteX9-997" fmla="*/ 952905 w 5835542"/>
                  <a:gd name="connsiteY9-998" fmla="*/ 546396 h 559049"/>
                  <a:gd name="connsiteX10-999" fmla="*/ 919163 w 5835542"/>
                  <a:gd name="connsiteY10-1000" fmla="*/ 550068 h 559049"/>
                  <a:gd name="connsiteX11-1001" fmla="*/ 661194 w 5835542"/>
                  <a:gd name="connsiteY11-1002" fmla="*/ 553244 h 559049"/>
                  <a:gd name="connsiteX12-1003" fmla="*/ 0 w 5835542"/>
                  <a:gd name="connsiteY12-1004" fmla="*/ 527050 h 559049"/>
                  <a:gd name="connsiteX13-1005" fmla="*/ 200025 w 5835542"/>
                  <a:gd name="connsiteY13-1006" fmla="*/ 271463 h 559049"/>
                  <a:gd name="connsiteX14-1007" fmla="*/ 793 w 5835542"/>
                  <a:gd name="connsiteY14-1008" fmla="*/ 7938 h 559049"/>
                  <a:gd name="connsiteX0-1009" fmla="*/ 793 w 5761832"/>
                  <a:gd name="connsiteY0-1010" fmla="*/ 0 h 551111"/>
                  <a:gd name="connsiteX1-1011" fmla="*/ 374650 w 5761832"/>
                  <a:gd name="connsiteY1-1012" fmla="*/ 23812 h 551111"/>
                  <a:gd name="connsiteX2-1013" fmla="*/ 916782 w 5761832"/>
                  <a:gd name="connsiteY2-1014" fmla="*/ 11112 h 551111"/>
                  <a:gd name="connsiteX3-1015" fmla="*/ 945507 w 5761832"/>
                  <a:gd name="connsiteY3-1016" fmla="*/ 12193 h 551111"/>
                  <a:gd name="connsiteX4-1017" fmla="*/ 4862512 w 5761832"/>
                  <a:gd name="connsiteY4-1018" fmla="*/ 11112 h 551111"/>
                  <a:gd name="connsiteX5-1019" fmla="*/ 5076032 w 5761832"/>
                  <a:gd name="connsiteY5-1020" fmla="*/ 19050 h 551111"/>
                  <a:gd name="connsiteX6-1021" fmla="*/ 5761832 w 5761832"/>
                  <a:gd name="connsiteY6-1022" fmla="*/ 514349 h 551111"/>
                  <a:gd name="connsiteX7-1023" fmla="*/ 5251450 w 5761832"/>
                  <a:gd name="connsiteY7-1024" fmla="*/ 550862 h 551111"/>
                  <a:gd name="connsiteX8-1025" fmla="*/ 952905 w 5761832"/>
                  <a:gd name="connsiteY8-1026" fmla="*/ 538458 h 551111"/>
                  <a:gd name="connsiteX9-1027" fmla="*/ 919163 w 5761832"/>
                  <a:gd name="connsiteY9-1028" fmla="*/ 542130 h 551111"/>
                  <a:gd name="connsiteX10-1029" fmla="*/ 661194 w 5761832"/>
                  <a:gd name="connsiteY10-1030" fmla="*/ 545306 h 551111"/>
                  <a:gd name="connsiteX11-1031" fmla="*/ 0 w 5761832"/>
                  <a:gd name="connsiteY11-1032" fmla="*/ 519112 h 551111"/>
                  <a:gd name="connsiteX12-1033" fmla="*/ 200025 w 5761832"/>
                  <a:gd name="connsiteY12-1034" fmla="*/ 263525 h 551111"/>
                  <a:gd name="connsiteX13-1035" fmla="*/ 793 w 5761832"/>
                  <a:gd name="connsiteY13-1036" fmla="*/ 0 h 551111"/>
                  <a:gd name="connsiteX0-1037" fmla="*/ 793 w 5528877"/>
                  <a:gd name="connsiteY0-1038" fmla="*/ 0 h 551111"/>
                  <a:gd name="connsiteX1-1039" fmla="*/ 374650 w 5528877"/>
                  <a:gd name="connsiteY1-1040" fmla="*/ 23812 h 551111"/>
                  <a:gd name="connsiteX2-1041" fmla="*/ 916782 w 5528877"/>
                  <a:gd name="connsiteY2-1042" fmla="*/ 11112 h 551111"/>
                  <a:gd name="connsiteX3-1043" fmla="*/ 945507 w 5528877"/>
                  <a:gd name="connsiteY3-1044" fmla="*/ 12193 h 551111"/>
                  <a:gd name="connsiteX4-1045" fmla="*/ 4862512 w 5528877"/>
                  <a:gd name="connsiteY4-1046" fmla="*/ 11112 h 551111"/>
                  <a:gd name="connsiteX5-1047" fmla="*/ 5076032 w 5528877"/>
                  <a:gd name="connsiteY5-1048" fmla="*/ 19050 h 551111"/>
                  <a:gd name="connsiteX6-1049" fmla="*/ 5251450 w 5528877"/>
                  <a:gd name="connsiteY6-1050" fmla="*/ 550862 h 551111"/>
                  <a:gd name="connsiteX7-1051" fmla="*/ 952905 w 5528877"/>
                  <a:gd name="connsiteY7-1052" fmla="*/ 538458 h 551111"/>
                  <a:gd name="connsiteX8-1053" fmla="*/ 919163 w 5528877"/>
                  <a:gd name="connsiteY8-1054" fmla="*/ 542130 h 551111"/>
                  <a:gd name="connsiteX9-1055" fmla="*/ 661194 w 5528877"/>
                  <a:gd name="connsiteY9-1056" fmla="*/ 545306 h 551111"/>
                  <a:gd name="connsiteX10-1057" fmla="*/ 0 w 5528877"/>
                  <a:gd name="connsiteY10-1058" fmla="*/ 519112 h 551111"/>
                  <a:gd name="connsiteX11-1059" fmla="*/ 200025 w 5528877"/>
                  <a:gd name="connsiteY11-1060" fmla="*/ 263525 h 551111"/>
                  <a:gd name="connsiteX12-1061" fmla="*/ 793 w 5528877"/>
                  <a:gd name="connsiteY12-1062" fmla="*/ 0 h 551111"/>
                  <a:gd name="connsiteX0-1063" fmla="*/ 793 w 5528877"/>
                  <a:gd name="connsiteY0-1064" fmla="*/ 0 h 551111"/>
                  <a:gd name="connsiteX1-1065" fmla="*/ 374650 w 5528877"/>
                  <a:gd name="connsiteY1-1066" fmla="*/ 23812 h 551111"/>
                  <a:gd name="connsiteX2-1067" fmla="*/ 916782 w 5528877"/>
                  <a:gd name="connsiteY2-1068" fmla="*/ 11112 h 551111"/>
                  <a:gd name="connsiteX3-1069" fmla="*/ 945507 w 5528877"/>
                  <a:gd name="connsiteY3-1070" fmla="*/ 12193 h 551111"/>
                  <a:gd name="connsiteX4-1071" fmla="*/ 5076032 w 5528877"/>
                  <a:gd name="connsiteY4-1072" fmla="*/ 19050 h 551111"/>
                  <a:gd name="connsiteX5-1073" fmla="*/ 5251450 w 5528877"/>
                  <a:gd name="connsiteY5-1074" fmla="*/ 550862 h 551111"/>
                  <a:gd name="connsiteX6-1075" fmla="*/ 952905 w 5528877"/>
                  <a:gd name="connsiteY6-1076" fmla="*/ 538458 h 551111"/>
                  <a:gd name="connsiteX7-1077" fmla="*/ 919163 w 5528877"/>
                  <a:gd name="connsiteY7-1078" fmla="*/ 542130 h 551111"/>
                  <a:gd name="connsiteX8-1079" fmla="*/ 661194 w 5528877"/>
                  <a:gd name="connsiteY8-1080" fmla="*/ 545306 h 551111"/>
                  <a:gd name="connsiteX9-1081" fmla="*/ 0 w 5528877"/>
                  <a:gd name="connsiteY9-1082" fmla="*/ 519112 h 551111"/>
                  <a:gd name="connsiteX10-1083" fmla="*/ 200025 w 5528877"/>
                  <a:gd name="connsiteY10-1084" fmla="*/ 263525 h 551111"/>
                  <a:gd name="connsiteX11-1085" fmla="*/ 793 w 5528877"/>
                  <a:gd name="connsiteY11-1086" fmla="*/ 0 h 551111"/>
                  <a:gd name="connsiteX0-1087" fmla="*/ 793 w 5251450"/>
                  <a:gd name="connsiteY0-1088" fmla="*/ 0 h 551111"/>
                  <a:gd name="connsiteX1-1089" fmla="*/ 374650 w 5251450"/>
                  <a:gd name="connsiteY1-1090" fmla="*/ 23812 h 551111"/>
                  <a:gd name="connsiteX2-1091" fmla="*/ 916782 w 5251450"/>
                  <a:gd name="connsiteY2-1092" fmla="*/ 11112 h 551111"/>
                  <a:gd name="connsiteX3-1093" fmla="*/ 945507 w 5251450"/>
                  <a:gd name="connsiteY3-1094" fmla="*/ 12193 h 551111"/>
                  <a:gd name="connsiteX4-1095" fmla="*/ 5251450 w 5251450"/>
                  <a:gd name="connsiteY4-1096" fmla="*/ 550862 h 551111"/>
                  <a:gd name="connsiteX5-1097" fmla="*/ 952905 w 5251450"/>
                  <a:gd name="connsiteY5-1098" fmla="*/ 538458 h 551111"/>
                  <a:gd name="connsiteX6-1099" fmla="*/ 919163 w 5251450"/>
                  <a:gd name="connsiteY6-1100" fmla="*/ 542130 h 551111"/>
                  <a:gd name="connsiteX7-1101" fmla="*/ 661194 w 5251450"/>
                  <a:gd name="connsiteY7-1102" fmla="*/ 545306 h 551111"/>
                  <a:gd name="connsiteX8-1103" fmla="*/ 0 w 5251450"/>
                  <a:gd name="connsiteY8-1104" fmla="*/ 519112 h 551111"/>
                  <a:gd name="connsiteX9-1105" fmla="*/ 200025 w 5251450"/>
                  <a:gd name="connsiteY9-1106" fmla="*/ 263525 h 551111"/>
                  <a:gd name="connsiteX10-1107" fmla="*/ 793 w 5251450"/>
                  <a:gd name="connsiteY10-1108" fmla="*/ 0 h 551111"/>
                  <a:gd name="connsiteX0-1109" fmla="*/ 793 w 952905"/>
                  <a:gd name="connsiteY0-1110" fmla="*/ 0 h 551111"/>
                  <a:gd name="connsiteX1-1111" fmla="*/ 374650 w 952905"/>
                  <a:gd name="connsiteY1-1112" fmla="*/ 23812 h 551111"/>
                  <a:gd name="connsiteX2-1113" fmla="*/ 916782 w 952905"/>
                  <a:gd name="connsiteY2-1114" fmla="*/ 11112 h 551111"/>
                  <a:gd name="connsiteX3-1115" fmla="*/ 945507 w 952905"/>
                  <a:gd name="connsiteY3-1116" fmla="*/ 12193 h 551111"/>
                  <a:gd name="connsiteX4-1117" fmla="*/ 952905 w 952905"/>
                  <a:gd name="connsiteY4-1118" fmla="*/ 538458 h 551111"/>
                  <a:gd name="connsiteX5-1119" fmla="*/ 919163 w 952905"/>
                  <a:gd name="connsiteY5-1120" fmla="*/ 542130 h 551111"/>
                  <a:gd name="connsiteX6-1121" fmla="*/ 661194 w 952905"/>
                  <a:gd name="connsiteY6-1122" fmla="*/ 545306 h 551111"/>
                  <a:gd name="connsiteX7-1123" fmla="*/ 0 w 952905"/>
                  <a:gd name="connsiteY7-1124" fmla="*/ 519112 h 551111"/>
                  <a:gd name="connsiteX8-1125" fmla="*/ 200025 w 952905"/>
                  <a:gd name="connsiteY8-1126" fmla="*/ 263525 h 551111"/>
                  <a:gd name="connsiteX9-1127" fmla="*/ 793 w 952905"/>
                  <a:gd name="connsiteY9-1128" fmla="*/ 0 h 55111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</a:cxnLst>
                <a:rect l="l" t="t" r="r" b="b"/>
                <a:pathLst>
                  <a:path w="952905" h="551111">
                    <a:moveTo>
                      <a:pt x="793" y="0"/>
                    </a:moveTo>
                    <a:cubicBezTo>
                      <a:pt x="123031" y="24606"/>
                      <a:pt x="250031" y="15875"/>
                      <a:pt x="374650" y="23812"/>
                    </a:cubicBezTo>
                    <a:cubicBezTo>
                      <a:pt x="555361" y="19579"/>
                      <a:pt x="750359" y="24870"/>
                      <a:pt x="916782" y="11112"/>
                    </a:cubicBezTo>
                    <a:lnTo>
                      <a:pt x="945507" y="12193"/>
                    </a:lnTo>
                    <a:lnTo>
                      <a:pt x="952905" y="538458"/>
                    </a:lnTo>
                    <a:lnTo>
                      <a:pt x="919163" y="542130"/>
                    </a:lnTo>
                    <a:lnTo>
                      <a:pt x="661194" y="545306"/>
                    </a:lnTo>
                    <a:cubicBezTo>
                      <a:pt x="526521" y="548481"/>
                      <a:pt x="206111" y="565943"/>
                      <a:pt x="0" y="519112"/>
                    </a:cubicBezTo>
                    <a:lnTo>
                      <a:pt x="200025" y="263525"/>
                    </a:lnTo>
                    <a:cubicBezTo>
                      <a:pt x="124089" y="185208"/>
                      <a:pt x="79110" y="128323"/>
                      <a:pt x="793" y="0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rgbClr val="CBF34B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15">
              <a:extLst>
                <a:ext uri="{FF2B5EF4-FFF2-40B4-BE49-F238E27FC236}">
                  <a16:creationId xmlns:a16="http://schemas.microsoft.com/office/drawing/2014/main" id="{3EDD562B-F166-F446-AFA6-117B3E6222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2051" y="3732214"/>
              <a:ext cx="4651375" cy="1012002"/>
              <a:chOff x="2671148" y="1311915"/>
              <a:chExt cx="3938587" cy="1011238"/>
            </a:xfrm>
          </p:grpSpPr>
          <p:pic>
            <p:nvPicPr>
              <p:cNvPr id="51" name="Picture 3">
                <a:extLst>
                  <a:ext uri="{FF2B5EF4-FFF2-40B4-BE49-F238E27FC236}">
                    <a16:creationId xmlns:a16="http://schemas.microsoft.com/office/drawing/2014/main" id="{14821CB9-8C23-8644-8644-FD8ED5B1D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A071D4CD-0450-9945-B976-C1C040BC1F26}"/>
                  </a:ext>
                </a:extLst>
              </p:cNvPr>
              <p:cNvSpPr/>
              <p:nvPr/>
            </p:nvSpPr>
            <p:spPr>
              <a:xfrm>
                <a:off x="2762852" y="1386997"/>
                <a:ext cx="3776078" cy="860121"/>
              </a:xfrm>
              <a:prstGeom prst="roundRect">
                <a:avLst>
                  <a:gd name="adj" fmla="val 12108"/>
                </a:avLst>
              </a:prstGeom>
              <a:noFill/>
              <a:ln w="19050" cap="flat" cmpd="sng" algn="ctr">
                <a:solidFill>
                  <a:srgbClr val="996633"/>
                </a:solidFill>
                <a:prstDash val="dash"/>
              </a:ln>
              <a:effectLst/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4" name="Rectangle 25">
              <a:extLst>
                <a:ext uri="{FF2B5EF4-FFF2-40B4-BE49-F238E27FC236}">
                  <a16:creationId xmlns:a16="http://schemas.microsoft.com/office/drawing/2014/main" id="{5D3528BE-506A-1C49-B137-43538C7BC55C}"/>
                </a:ext>
              </a:extLst>
            </p:cNvPr>
            <p:cNvSpPr/>
            <p:nvPr/>
          </p:nvSpPr>
          <p:spPr>
            <a:xfrm>
              <a:off x="4936895" y="3860690"/>
              <a:ext cx="3359357" cy="779411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>
                  <a:solidFill>
                    <a:srgbClr val="EEECE1">
                      <a:lumMod val="10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Tổ chức phản công và kết thúc chiến tranh (1077)</a:t>
              </a:r>
              <a:endParaRPr lang="vi-VN" sz="2800" b="1">
                <a:solidFill>
                  <a:srgbClr val="EEECE1">
                    <a:lumMod val="1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5" name="Group 92">
              <a:extLst>
                <a:ext uri="{FF2B5EF4-FFF2-40B4-BE49-F238E27FC236}">
                  <a16:creationId xmlns:a16="http://schemas.microsoft.com/office/drawing/2014/main" id="{61C694A5-90EB-0940-9823-DD8558A7DE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63926" y="3927476"/>
              <a:ext cx="1489075" cy="663575"/>
              <a:chOff x="2452688" y="2863775"/>
              <a:chExt cx="1819275" cy="662858"/>
            </a:xfrm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F26AA765-B8C7-6748-83F3-89589A270CE4}"/>
                  </a:ext>
                </a:extLst>
              </p:cNvPr>
              <p:cNvSpPr/>
              <p:nvPr/>
            </p:nvSpPr>
            <p:spPr>
              <a:xfrm>
                <a:off x="2452688" y="2864256"/>
                <a:ext cx="1818983" cy="583914"/>
              </a:xfrm>
              <a:custGeom>
                <a:avLst/>
                <a:gdLst>
                  <a:gd name="connsiteX0" fmla="*/ 1824037 w 1824037"/>
                  <a:gd name="connsiteY0" fmla="*/ 300038 h 585788"/>
                  <a:gd name="connsiteX1" fmla="*/ 1590675 w 1824037"/>
                  <a:gd name="connsiteY1" fmla="*/ 71438 h 585788"/>
                  <a:gd name="connsiteX2" fmla="*/ 500062 w 1824037"/>
                  <a:gd name="connsiteY2" fmla="*/ 0 h 585788"/>
                  <a:gd name="connsiteX3" fmla="*/ 9525 w 1824037"/>
                  <a:gd name="connsiteY3" fmla="*/ 66675 h 585788"/>
                  <a:gd name="connsiteX4" fmla="*/ 0 w 1824037"/>
                  <a:gd name="connsiteY4" fmla="*/ 581025 h 585788"/>
                  <a:gd name="connsiteX5" fmla="*/ 233362 w 1824037"/>
                  <a:gd name="connsiteY5" fmla="*/ 500063 h 585788"/>
                  <a:gd name="connsiteX6" fmla="*/ 842962 w 1824037"/>
                  <a:gd name="connsiteY6" fmla="*/ 538163 h 585788"/>
                  <a:gd name="connsiteX7" fmla="*/ 1614487 w 1824037"/>
                  <a:gd name="connsiteY7" fmla="*/ 585788 h 585788"/>
                  <a:gd name="connsiteX8" fmla="*/ 1824037 w 1824037"/>
                  <a:gd name="connsiteY8" fmla="*/ 300038 h 585788"/>
                  <a:gd name="connsiteX0-1" fmla="*/ 1824037 w 1824037"/>
                  <a:gd name="connsiteY0-2" fmla="*/ 300038 h 585788"/>
                  <a:gd name="connsiteX1-3" fmla="*/ 1590675 w 1824037"/>
                  <a:gd name="connsiteY1-4" fmla="*/ 71438 h 585788"/>
                  <a:gd name="connsiteX2-5" fmla="*/ 500062 w 1824037"/>
                  <a:gd name="connsiteY2-6" fmla="*/ 0 h 585788"/>
                  <a:gd name="connsiteX3-7" fmla="*/ 9525 w 1824037"/>
                  <a:gd name="connsiteY3-8" fmla="*/ 66675 h 585788"/>
                  <a:gd name="connsiteX4-9" fmla="*/ 0 w 1824037"/>
                  <a:gd name="connsiteY4-10" fmla="*/ 581025 h 585788"/>
                  <a:gd name="connsiteX5-11" fmla="*/ 233362 w 1824037"/>
                  <a:gd name="connsiteY5-12" fmla="*/ 500063 h 585788"/>
                  <a:gd name="connsiteX6-13" fmla="*/ 842962 w 1824037"/>
                  <a:gd name="connsiteY6-14" fmla="*/ 538163 h 585788"/>
                  <a:gd name="connsiteX7-15" fmla="*/ 1614487 w 1824037"/>
                  <a:gd name="connsiteY7-16" fmla="*/ 585788 h 585788"/>
                  <a:gd name="connsiteX8-17" fmla="*/ 1824037 w 1824037"/>
                  <a:gd name="connsiteY8-18" fmla="*/ 300038 h 585788"/>
                  <a:gd name="connsiteX0-19" fmla="*/ 1824037 w 1824037"/>
                  <a:gd name="connsiteY0-20" fmla="*/ 303288 h 589038"/>
                  <a:gd name="connsiteX1-21" fmla="*/ 1590675 w 1824037"/>
                  <a:gd name="connsiteY1-22" fmla="*/ 74688 h 589038"/>
                  <a:gd name="connsiteX2-23" fmla="*/ 500062 w 1824037"/>
                  <a:gd name="connsiteY2-24" fmla="*/ 3250 h 589038"/>
                  <a:gd name="connsiteX3-25" fmla="*/ 9525 w 1824037"/>
                  <a:gd name="connsiteY3-26" fmla="*/ 69925 h 589038"/>
                  <a:gd name="connsiteX4-27" fmla="*/ 0 w 1824037"/>
                  <a:gd name="connsiteY4-28" fmla="*/ 584275 h 589038"/>
                  <a:gd name="connsiteX5-29" fmla="*/ 233362 w 1824037"/>
                  <a:gd name="connsiteY5-30" fmla="*/ 503313 h 589038"/>
                  <a:gd name="connsiteX6-31" fmla="*/ 842962 w 1824037"/>
                  <a:gd name="connsiteY6-32" fmla="*/ 541413 h 589038"/>
                  <a:gd name="connsiteX7-33" fmla="*/ 1614487 w 1824037"/>
                  <a:gd name="connsiteY7-34" fmla="*/ 589038 h 589038"/>
                  <a:gd name="connsiteX8-35" fmla="*/ 1824037 w 1824037"/>
                  <a:gd name="connsiteY8-36" fmla="*/ 303288 h 589038"/>
                  <a:gd name="connsiteX0-37" fmla="*/ 1824037 w 1824037"/>
                  <a:gd name="connsiteY0-38" fmla="*/ 303288 h 589038"/>
                  <a:gd name="connsiteX1-39" fmla="*/ 1590675 w 1824037"/>
                  <a:gd name="connsiteY1-40" fmla="*/ 74688 h 589038"/>
                  <a:gd name="connsiteX2-41" fmla="*/ 500062 w 1824037"/>
                  <a:gd name="connsiteY2-42" fmla="*/ 3250 h 589038"/>
                  <a:gd name="connsiteX3-43" fmla="*/ 9525 w 1824037"/>
                  <a:gd name="connsiteY3-44" fmla="*/ 69925 h 589038"/>
                  <a:gd name="connsiteX4-45" fmla="*/ 0 w 1824037"/>
                  <a:gd name="connsiteY4-46" fmla="*/ 584275 h 589038"/>
                  <a:gd name="connsiteX5-47" fmla="*/ 233362 w 1824037"/>
                  <a:gd name="connsiteY5-48" fmla="*/ 503313 h 589038"/>
                  <a:gd name="connsiteX6-49" fmla="*/ 842962 w 1824037"/>
                  <a:gd name="connsiteY6-50" fmla="*/ 541413 h 589038"/>
                  <a:gd name="connsiteX7-51" fmla="*/ 1614487 w 1824037"/>
                  <a:gd name="connsiteY7-52" fmla="*/ 589038 h 589038"/>
                  <a:gd name="connsiteX8-53" fmla="*/ 1824037 w 1824037"/>
                  <a:gd name="connsiteY8-54" fmla="*/ 303288 h 589038"/>
                  <a:gd name="connsiteX0-55" fmla="*/ 1824037 w 1824037"/>
                  <a:gd name="connsiteY0-56" fmla="*/ 303288 h 589038"/>
                  <a:gd name="connsiteX1-57" fmla="*/ 1590675 w 1824037"/>
                  <a:gd name="connsiteY1-58" fmla="*/ 74688 h 589038"/>
                  <a:gd name="connsiteX2-59" fmla="*/ 500062 w 1824037"/>
                  <a:gd name="connsiteY2-60" fmla="*/ 3250 h 589038"/>
                  <a:gd name="connsiteX3-61" fmla="*/ 9525 w 1824037"/>
                  <a:gd name="connsiteY3-62" fmla="*/ 69925 h 589038"/>
                  <a:gd name="connsiteX4-63" fmla="*/ 0 w 1824037"/>
                  <a:gd name="connsiteY4-64" fmla="*/ 584275 h 589038"/>
                  <a:gd name="connsiteX5-65" fmla="*/ 233362 w 1824037"/>
                  <a:gd name="connsiteY5-66" fmla="*/ 503313 h 589038"/>
                  <a:gd name="connsiteX6-67" fmla="*/ 842962 w 1824037"/>
                  <a:gd name="connsiteY6-68" fmla="*/ 541413 h 589038"/>
                  <a:gd name="connsiteX7-69" fmla="*/ 1614487 w 1824037"/>
                  <a:gd name="connsiteY7-70" fmla="*/ 589038 h 589038"/>
                  <a:gd name="connsiteX8-71" fmla="*/ 1824037 w 1824037"/>
                  <a:gd name="connsiteY8-72" fmla="*/ 303288 h 589038"/>
                  <a:gd name="connsiteX0-73" fmla="*/ 1824037 w 1824037"/>
                  <a:gd name="connsiteY0-74" fmla="*/ 303288 h 589038"/>
                  <a:gd name="connsiteX1-75" fmla="*/ 1590675 w 1824037"/>
                  <a:gd name="connsiteY1-76" fmla="*/ 74688 h 589038"/>
                  <a:gd name="connsiteX2-77" fmla="*/ 500062 w 1824037"/>
                  <a:gd name="connsiteY2-78" fmla="*/ 3250 h 589038"/>
                  <a:gd name="connsiteX3-79" fmla="*/ 9525 w 1824037"/>
                  <a:gd name="connsiteY3-80" fmla="*/ 69925 h 589038"/>
                  <a:gd name="connsiteX4-81" fmla="*/ 0 w 1824037"/>
                  <a:gd name="connsiteY4-82" fmla="*/ 577131 h 589038"/>
                  <a:gd name="connsiteX5-83" fmla="*/ 233362 w 1824037"/>
                  <a:gd name="connsiteY5-84" fmla="*/ 503313 h 589038"/>
                  <a:gd name="connsiteX6-85" fmla="*/ 842962 w 1824037"/>
                  <a:gd name="connsiteY6-86" fmla="*/ 541413 h 589038"/>
                  <a:gd name="connsiteX7-87" fmla="*/ 1614487 w 1824037"/>
                  <a:gd name="connsiteY7-88" fmla="*/ 589038 h 589038"/>
                  <a:gd name="connsiteX8-89" fmla="*/ 1824037 w 1824037"/>
                  <a:gd name="connsiteY8-90" fmla="*/ 303288 h 589038"/>
                  <a:gd name="connsiteX0-91" fmla="*/ 1824037 w 1824037"/>
                  <a:gd name="connsiteY0-92" fmla="*/ 303288 h 589038"/>
                  <a:gd name="connsiteX1-93" fmla="*/ 1590675 w 1824037"/>
                  <a:gd name="connsiteY1-94" fmla="*/ 74688 h 589038"/>
                  <a:gd name="connsiteX2-95" fmla="*/ 500062 w 1824037"/>
                  <a:gd name="connsiteY2-96" fmla="*/ 3250 h 589038"/>
                  <a:gd name="connsiteX3-97" fmla="*/ 9525 w 1824037"/>
                  <a:gd name="connsiteY3-98" fmla="*/ 69925 h 589038"/>
                  <a:gd name="connsiteX4-99" fmla="*/ 0 w 1824037"/>
                  <a:gd name="connsiteY4-100" fmla="*/ 577131 h 589038"/>
                  <a:gd name="connsiteX5-101" fmla="*/ 233362 w 1824037"/>
                  <a:gd name="connsiteY5-102" fmla="*/ 503313 h 589038"/>
                  <a:gd name="connsiteX6-103" fmla="*/ 842962 w 1824037"/>
                  <a:gd name="connsiteY6-104" fmla="*/ 541413 h 589038"/>
                  <a:gd name="connsiteX7-105" fmla="*/ 1614487 w 1824037"/>
                  <a:gd name="connsiteY7-106" fmla="*/ 589038 h 589038"/>
                  <a:gd name="connsiteX8-107" fmla="*/ 1824037 w 1824037"/>
                  <a:gd name="connsiteY8-108" fmla="*/ 303288 h 589038"/>
                  <a:gd name="connsiteX0-109" fmla="*/ 1824037 w 1824037"/>
                  <a:gd name="connsiteY0-110" fmla="*/ 303288 h 584276"/>
                  <a:gd name="connsiteX1-111" fmla="*/ 1590675 w 1824037"/>
                  <a:gd name="connsiteY1-112" fmla="*/ 74688 h 584276"/>
                  <a:gd name="connsiteX2-113" fmla="*/ 500062 w 1824037"/>
                  <a:gd name="connsiteY2-114" fmla="*/ 3250 h 584276"/>
                  <a:gd name="connsiteX3-115" fmla="*/ 9525 w 1824037"/>
                  <a:gd name="connsiteY3-116" fmla="*/ 69925 h 584276"/>
                  <a:gd name="connsiteX4-117" fmla="*/ 0 w 1824037"/>
                  <a:gd name="connsiteY4-118" fmla="*/ 577131 h 584276"/>
                  <a:gd name="connsiteX5-119" fmla="*/ 233362 w 1824037"/>
                  <a:gd name="connsiteY5-120" fmla="*/ 503313 h 584276"/>
                  <a:gd name="connsiteX6-121" fmla="*/ 842962 w 1824037"/>
                  <a:gd name="connsiteY6-122" fmla="*/ 541413 h 584276"/>
                  <a:gd name="connsiteX7-123" fmla="*/ 1604962 w 1824037"/>
                  <a:gd name="connsiteY7-124" fmla="*/ 584276 h 584276"/>
                  <a:gd name="connsiteX8-125" fmla="*/ 1824037 w 1824037"/>
                  <a:gd name="connsiteY8-126" fmla="*/ 303288 h 584276"/>
                  <a:gd name="connsiteX0-127" fmla="*/ 1824037 w 1824037"/>
                  <a:gd name="connsiteY0-128" fmla="*/ 303288 h 584276"/>
                  <a:gd name="connsiteX1-129" fmla="*/ 1590675 w 1824037"/>
                  <a:gd name="connsiteY1-130" fmla="*/ 74688 h 584276"/>
                  <a:gd name="connsiteX2-131" fmla="*/ 500062 w 1824037"/>
                  <a:gd name="connsiteY2-132" fmla="*/ 3250 h 584276"/>
                  <a:gd name="connsiteX3-133" fmla="*/ 9525 w 1824037"/>
                  <a:gd name="connsiteY3-134" fmla="*/ 69925 h 584276"/>
                  <a:gd name="connsiteX4-135" fmla="*/ 0 w 1824037"/>
                  <a:gd name="connsiteY4-136" fmla="*/ 577131 h 584276"/>
                  <a:gd name="connsiteX5-137" fmla="*/ 233362 w 1824037"/>
                  <a:gd name="connsiteY5-138" fmla="*/ 503313 h 584276"/>
                  <a:gd name="connsiteX6-139" fmla="*/ 842962 w 1824037"/>
                  <a:gd name="connsiteY6-140" fmla="*/ 541413 h 584276"/>
                  <a:gd name="connsiteX7-141" fmla="*/ 1604962 w 1824037"/>
                  <a:gd name="connsiteY7-142" fmla="*/ 584276 h 584276"/>
                  <a:gd name="connsiteX8-143" fmla="*/ 1824037 w 1824037"/>
                  <a:gd name="connsiteY8-144" fmla="*/ 303288 h 584276"/>
                  <a:gd name="connsiteX0-145" fmla="*/ 1824037 w 1824037"/>
                  <a:gd name="connsiteY0-146" fmla="*/ 303288 h 584276"/>
                  <a:gd name="connsiteX1-147" fmla="*/ 1590675 w 1824037"/>
                  <a:gd name="connsiteY1-148" fmla="*/ 74688 h 584276"/>
                  <a:gd name="connsiteX2-149" fmla="*/ 500062 w 1824037"/>
                  <a:gd name="connsiteY2-150" fmla="*/ 3250 h 584276"/>
                  <a:gd name="connsiteX3-151" fmla="*/ 9525 w 1824037"/>
                  <a:gd name="connsiteY3-152" fmla="*/ 69925 h 584276"/>
                  <a:gd name="connsiteX4-153" fmla="*/ 0 w 1824037"/>
                  <a:gd name="connsiteY4-154" fmla="*/ 577131 h 584276"/>
                  <a:gd name="connsiteX5-155" fmla="*/ 233362 w 1824037"/>
                  <a:gd name="connsiteY5-156" fmla="*/ 503313 h 584276"/>
                  <a:gd name="connsiteX6-157" fmla="*/ 842962 w 1824037"/>
                  <a:gd name="connsiteY6-158" fmla="*/ 541413 h 584276"/>
                  <a:gd name="connsiteX7-159" fmla="*/ 1604962 w 1824037"/>
                  <a:gd name="connsiteY7-160" fmla="*/ 584276 h 584276"/>
                  <a:gd name="connsiteX8-161" fmla="*/ 1824037 w 1824037"/>
                  <a:gd name="connsiteY8-162" fmla="*/ 303288 h 584276"/>
                  <a:gd name="connsiteX0-163" fmla="*/ 1824037 w 1824037"/>
                  <a:gd name="connsiteY0-164" fmla="*/ 303288 h 584276"/>
                  <a:gd name="connsiteX1-165" fmla="*/ 1590675 w 1824037"/>
                  <a:gd name="connsiteY1-166" fmla="*/ 74688 h 584276"/>
                  <a:gd name="connsiteX2-167" fmla="*/ 500062 w 1824037"/>
                  <a:gd name="connsiteY2-168" fmla="*/ 3250 h 584276"/>
                  <a:gd name="connsiteX3-169" fmla="*/ 9525 w 1824037"/>
                  <a:gd name="connsiteY3-170" fmla="*/ 69925 h 584276"/>
                  <a:gd name="connsiteX4-171" fmla="*/ 0 w 1824037"/>
                  <a:gd name="connsiteY4-172" fmla="*/ 577131 h 584276"/>
                  <a:gd name="connsiteX5-173" fmla="*/ 233362 w 1824037"/>
                  <a:gd name="connsiteY5-174" fmla="*/ 503313 h 584276"/>
                  <a:gd name="connsiteX6-175" fmla="*/ 842962 w 1824037"/>
                  <a:gd name="connsiteY6-176" fmla="*/ 541413 h 584276"/>
                  <a:gd name="connsiteX7-177" fmla="*/ 1604962 w 1824037"/>
                  <a:gd name="connsiteY7-178" fmla="*/ 584276 h 584276"/>
                  <a:gd name="connsiteX8-179" fmla="*/ 1824037 w 1824037"/>
                  <a:gd name="connsiteY8-180" fmla="*/ 303288 h 584276"/>
                  <a:gd name="connsiteX0-181" fmla="*/ 1824037 w 1824037"/>
                  <a:gd name="connsiteY0-182" fmla="*/ 303288 h 584276"/>
                  <a:gd name="connsiteX1-183" fmla="*/ 1604962 w 1824037"/>
                  <a:gd name="connsiteY1-184" fmla="*/ 74688 h 584276"/>
                  <a:gd name="connsiteX2-185" fmla="*/ 500062 w 1824037"/>
                  <a:gd name="connsiteY2-186" fmla="*/ 3250 h 584276"/>
                  <a:gd name="connsiteX3-187" fmla="*/ 9525 w 1824037"/>
                  <a:gd name="connsiteY3-188" fmla="*/ 69925 h 584276"/>
                  <a:gd name="connsiteX4-189" fmla="*/ 0 w 1824037"/>
                  <a:gd name="connsiteY4-190" fmla="*/ 577131 h 584276"/>
                  <a:gd name="connsiteX5-191" fmla="*/ 233362 w 1824037"/>
                  <a:gd name="connsiteY5-192" fmla="*/ 503313 h 584276"/>
                  <a:gd name="connsiteX6-193" fmla="*/ 842962 w 1824037"/>
                  <a:gd name="connsiteY6-194" fmla="*/ 541413 h 584276"/>
                  <a:gd name="connsiteX7-195" fmla="*/ 1604962 w 1824037"/>
                  <a:gd name="connsiteY7-196" fmla="*/ 584276 h 584276"/>
                  <a:gd name="connsiteX8-197" fmla="*/ 1824037 w 1824037"/>
                  <a:gd name="connsiteY8-198" fmla="*/ 303288 h 584276"/>
                  <a:gd name="connsiteX0-199" fmla="*/ 1819275 w 1819275"/>
                  <a:gd name="connsiteY0-200" fmla="*/ 312813 h 584276"/>
                  <a:gd name="connsiteX1-201" fmla="*/ 1604962 w 1819275"/>
                  <a:gd name="connsiteY1-202" fmla="*/ 74688 h 584276"/>
                  <a:gd name="connsiteX2-203" fmla="*/ 500062 w 1819275"/>
                  <a:gd name="connsiteY2-204" fmla="*/ 3250 h 584276"/>
                  <a:gd name="connsiteX3-205" fmla="*/ 9525 w 1819275"/>
                  <a:gd name="connsiteY3-206" fmla="*/ 69925 h 584276"/>
                  <a:gd name="connsiteX4-207" fmla="*/ 0 w 1819275"/>
                  <a:gd name="connsiteY4-208" fmla="*/ 577131 h 584276"/>
                  <a:gd name="connsiteX5-209" fmla="*/ 233362 w 1819275"/>
                  <a:gd name="connsiteY5-210" fmla="*/ 503313 h 584276"/>
                  <a:gd name="connsiteX6-211" fmla="*/ 842962 w 1819275"/>
                  <a:gd name="connsiteY6-212" fmla="*/ 541413 h 584276"/>
                  <a:gd name="connsiteX7-213" fmla="*/ 1604962 w 1819275"/>
                  <a:gd name="connsiteY7-214" fmla="*/ 584276 h 584276"/>
                  <a:gd name="connsiteX8-215" fmla="*/ 1819275 w 1819275"/>
                  <a:gd name="connsiteY8-216" fmla="*/ 312813 h 584276"/>
                  <a:gd name="connsiteX0-217" fmla="*/ 1819275 w 1819275"/>
                  <a:gd name="connsiteY0-218" fmla="*/ 312813 h 584276"/>
                  <a:gd name="connsiteX1-219" fmla="*/ 1604962 w 1819275"/>
                  <a:gd name="connsiteY1-220" fmla="*/ 74688 h 584276"/>
                  <a:gd name="connsiteX2-221" fmla="*/ 500062 w 1819275"/>
                  <a:gd name="connsiteY2-222" fmla="*/ 3250 h 584276"/>
                  <a:gd name="connsiteX3-223" fmla="*/ 9525 w 1819275"/>
                  <a:gd name="connsiteY3-224" fmla="*/ 69925 h 584276"/>
                  <a:gd name="connsiteX4-225" fmla="*/ 0 w 1819275"/>
                  <a:gd name="connsiteY4-226" fmla="*/ 577131 h 584276"/>
                  <a:gd name="connsiteX5-227" fmla="*/ 233362 w 1819275"/>
                  <a:gd name="connsiteY5-228" fmla="*/ 503313 h 584276"/>
                  <a:gd name="connsiteX6-229" fmla="*/ 842962 w 1819275"/>
                  <a:gd name="connsiteY6-230" fmla="*/ 541413 h 584276"/>
                  <a:gd name="connsiteX7-231" fmla="*/ 1604962 w 1819275"/>
                  <a:gd name="connsiteY7-232" fmla="*/ 584276 h 584276"/>
                  <a:gd name="connsiteX8-233" fmla="*/ 1819275 w 1819275"/>
                  <a:gd name="connsiteY8-234" fmla="*/ 312813 h 584276"/>
                  <a:gd name="connsiteX0-235" fmla="*/ 1819275 w 1819275"/>
                  <a:gd name="connsiteY0-236" fmla="*/ 312813 h 584276"/>
                  <a:gd name="connsiteX1-237" fmla="*/ 1604962 w 1819275"/>
                  <a:gd name="connsiteY1-238" fmla="*/ 74688 h 584276"/>
                  <a:gd name="connsiteX2-239" fmla="*/ 500062 w 1819275"/>
                  <a:gd name="connsiteY2-240" fmla="*/ 3250 h 584276"/>
                  <a:gd name="connsiteX3-241" fmla="*/ 9525 w 1819275"/>
                  <a:gd name="connsiteY3-242" fmla="*/ 69925 h 584276"/>
                  <a:gd name="connsiteX4-243" fmla="*/ 0 w 1819275"/>
                  <a:gd name="connsiteY4-244" fmla="*/ 577131 h 584276"/>
                  <a:gd name="connsiteX5-245" fmla="*/ 233362 w 1819275"/>
                  <a:gd name="connsiteY5-246" fmla="*/ 503313 h 584276"/>
                  <a:gd name="connsiteX6-247" fmla="*/ 842962 w 1819275"/>
                  <a:gd name="connsiteY6-248" fmla="*/ 541413 h 584276"/>
                  <a:gd name="connsiteX7-249" fmla="*/ 1604962 w 1819275"/>
                  <a:gd name="connsiteY7-250" fmla="*/ 584276 h 584276"/>
                  <a:gd name="connsiteX8-251" fmla="*/ 1819275 w 1819275"/>
                  <a:gd name="connsiteY8-252" fmla="*/ 312813 h 58427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1819275" h="584276">
                    <a:moveTo>
                      <a:pt x="1819275" y="312813"/>
                    </a:moveTo>
                    <a:lnTo>
                      <a:pt x="1604962" y="74688"/>
                    </a:lnTo>
                    <a:cubicBezTo>
                      <a:pt x="1243806" y="74688"/>
                      <a:pt x="868362" y="27063"/>
                      <a:pt x="500062" y="3250"/>
                    </a:cubicBezTo>
                    <a:cubicBezTo>
                      <a:pt x="348456" y="-718"/>
                      <a:pt x="108744" y="-14213"/>
                      <a:pt x="9525" y="69925"/>
                    </a:cubicBezTo>
                    <a:lnTo>
                      <a:pt x="0" y="577131"/>
                    </a:lnTo>
                    <a:cubicBezTo>
                      <a:pt x="23020" y="507281"/>
                      <a:pt x="191294" y="513631"/>
                      <a:pt x="233362" y="503313"/>
                    </a:cubicBezTo>
                    <a:cubicBezTo>
                      <a:pt x="477043" y="496963"/>
                      <a:pt x="658812" y="514426"/>
                      <a:pt x="842962" y="541413"/>
                    </a:cubicBezTo>
                    <a:cubicBezTo>
                      <a:pt x="1020762" y="560464"/>
                      <a:pt x="1350962" y="569988"/>
                      <a:pt x="1604962" y="584276"/>
                    </a:cubicBezTo>
                    <a:lnTo>
                      <a:pt x="1819275" y="312813"/>
                    </a:lnTo>
                    <a:close/>
                  </a:path>
                </a:pathLst>
              </a:custGeom>
              <a:gradFill flip="none" rotWithShape="1">
                <a:gsLst>
                  <a:gs pos="22000">
                    <a:srgbClr val="9DCA0D"/>
                  </a:gs>
                  <a:gs pos="0">
                    <a:srgbClr val="9DCA0D">
                      <a:lumMod val="95000"/>
                      <a:lumOff val="5000"/>
                    </a:srgbClr>
                  </a:gs>
                  <a:gs pos="49000">
                    <a:srgbClr val="9DCA0D">
                      <a:lumMod val="90000"/>
                    </a:srgbClr>
                  </a:gs>
                  <a:gs pos="60000">
                    <a:srgbClr val="9DCA0D"/>
                  </a:gs>
                  <a:gs pos="100000">
                    <a:srgbClr val="9DCA0D">
                      <a:lumMod val="80000"/>
                    </a:srgbClr>
                  </a:gs>
                  <a:gs pos="84000">
                    <a:srgbClr val="9DCA0D">
                      <a:lumMod val="50000"/>
                      <a:lumOff val="50000"/>
                    </a:srgbClr>
                  </a:gs>
                  <a:gs pos="80000">
                    <a:srgbClr val="9DCA0D">
                      <a:lumMod val="50000"/>
                      <a:lumOff val="50000"/>
                    </a:srgbClr>
                  </a:gs>
                </a:gsLst>
                <a:lin ang="10800000" scaled="1"/>
                <a:tileRect/>
              </a:gradFill>
              <a:ln w="3175" cap="flat" cmpd="sng" algn="ctr">
                <a:noFill/>
                <a:prstDash val="solid"/>
              </a:ln>
              <a:effectLst>
                <a:outerShdw blurRad="50800" dist="38100" dir="5400000" algn="t" rotWithShape="0">
                  <a:prstClr val="black">
                    <a:alpha val="50000"/>
                  </a:prstClr>
                </a:outerShdw>
              </a:effectLst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6EA8665-C483-B74E-879B-5C6639FC8B02}"/>
                  </a:ext>
                </a:extLst>
              </p:cNvPr>
              <p:cNvSpPr/>
              <p:nvPr/>
            </p:nvSpPr>
            <p:spPr>
              <a:xfrm>
                <a:off x="2452688" y="3369468"/>
                <a:ext cx="247755" cy="157165"/>
              </a:xfrm>
              <a:custGeom>
                <a:avLst/>
                <a:gdLst>
                  <a:gd name="connsiteX0" fmla="*/ 233362 w 242887"/>
                  <a:gd name="connsiteY0" fmla="*/ 138113 h 138113"/>
                  <a:gd name="connsiteX1" fmla="*/ 242887 w 242887"/>
                  <a:gd name="connsiteY1" fmla="*/ 0 h 138113"/>
                  <a:gd name="connsiteX2" fmla="*/ 0 w 242887"/>
                  <a:gd name="connsiteY2" fmla="*/ 66675 h 138113"/>
                  <a:gd name="connsiteX3" fmla="*/ 233362 w 242887"/>
                  <a:gd name="connsiteY3" fmla="*/ 138113 h 138113"/>
                  <a:gd name="connsiteX0-1" fmla="*/ 235743 w 245268"/>
                  <a:gd name="connsiteY0-2" fmla="*/ 138113 h 138113"/>
                  <a:gd name="connsiteX1-3" fmla="*/ 245268 w 245268"/>
                  <a:gd name="connsiteY1-4" fmla="*/ 0 h 138113"/>
                  <a:gd name="connsiteX2-5" fmla="*/ 0 w 245268"/>
                  <a:gd name="connsiteY2-6" fmla="*/ 78581 h 138113"/>
                  <a:gd name="connsiteX3-7" fmla="*/ 235743 w 245268"/>
                  <a:gd name="connsiteY3-8" fmla="*/ 138113 h 138113"/>
                  <a:gd name="connsiteX0-9" fmla="*/ 235743 w 245268"/>
                  <a:gd name="connsiteY0-10" fmla="*/ 138113 h 138113"/>
                  <a:gd name="connsiteX1-11" fmla="*/ 245268 w 245268"/>
                  <a:gd name="connsiteY1-12" fmla="*/ 0 h 138113"/>
                  <a:gd name="connsiteX2-13" fmla="*/ 0 w 245268"/>
                  <a:gd name="connsiteY2-14" fmla="*/ 78581 h 138113"/>
                  <a:gd name="connsiteX3-15" fmla="*/ 235743 w 245268"/>
                  <a:gd name="connsiteY3-16" fmla="*/ 138113 h 138113"/>
                  <a:gd name="connsiteX0-17" fmla="*/ 240506 w 245268"/>
                  <a:gd name="connsiteY0-18" fmla="*/ 159545 h 159545"/>
                  <a:gd name="connsiteX1-19" fmla="*/ 245268 w 245268"/>
                  <a:gd name="connsiteY1-20" fmla="*/ 0 h 159545"/>
                  <a:gd name="connsiteX2-21" fmla="*/ 0 w 245268"/>
                  <a:gd name="connsiteY2-22" fmla="*/ 78581 h 159545"/>
                  <a:gd name="connsiteX3-23" fmla="*/ 240506 w 245268"/>
                  <a:gd name="connsiteY3-24" fmla="*/ 159545 h 159545"/>
                  <a:gd name="connsiteX0-25" fmla="*/ 240506 w 245268"/>
                  <a:gd name="connsiteY0-26" fmla="*/ 159545 h 159545"/>
                  <a:gd name="connsiteX1-27" fmla="*/ 245268 w 245268"/>
                  <a:gd name="connsiteY1-28" fmla="*/ 0 h 159545"/>
                  <a:gd name="connsiteX2-29" fmla="*/ 0 w 245268"/>
                  <a:gd name="connsiteY2-30" fmla="*/ 78581 h 159545"/>
                  <a:gd name="connsiteX3-31" fmla="*/ 240506 w 245268"/>
                  <a:gd name="connsiteY3-32" fmla="*/ 159545 h 159545"/>
                  <a:gd name="connsiteX0-33" fmla="*/ 240506 w 245268"/>
                  <a:gd name="connsiteY0-34" fmla="*/ 159545 h 159545"/>
                  <a:gd name="connsiteX1-35" fmla="*/ 245268 w 245268"/>
                  <a:gd name="connsiteY1-36" fmla="*/ 0 h 159545"/>
                  <a:gd name="connsiteX2-37" fmla="*/ 0 w 245268"/>
                  <a:gd name="connsiteY2-38" fmla="*/ 78581 h 159545"/>
                  <a:gd name="connsiteX3-39" fmla="*/ 240506 w 245268"/>
                  <a:gd name="connsiteY3-40" fmla="*/ 159545 h 159545"/>
                  <a:gd name="connsiteX0-41" fmla="*/ 240506 w 245268"/>
                  <a:gd name="connsiteY0-42" fmla="*/ 159545 h 159545"/>
                  <a:gd name="connsiteX1-43" fmla="*/ 245268 w 245268"/>
                  <a:gd name="connsiteY1-44" fmla="*/ 0 h 159545"/>
                  <a:gd name="connsiteX2-45" fmla="*/ 0 w 245268"/>
                  <a:gd name="connsiteY2-46" fmla="*/ 78581 h 159545"/>
                  <a:gd name="connsiteX3-47" fmla="*/ 240506 w 245268"/>
                  <a:gd name="connsiteY3-48" fmla="*/ 159545 h 159545"/>
                  <a:gd name="connsiteX0-49" fmla="*/ 240506 w 245268"/>
                  <a:gd name="connsiteY0-50" fmla="*/ 159545 h 159545"/>
                  <a:gd name="connsiteX1-51" fmla="*/ 245268 w 245268"/>
                  <a:gd name="connsiteY1-52" fmla="*/ 0 h 159545"/>
                  <a:gd name="connsiteX2-53" fmla="*/ 0 w 245268"/>
                  <a:gd name="connsiteY2-54" fmla="*/ 78581 h 159545"/>
                  <a:gd name="connsiteX3-55" fmla="*/ 240506 w 245268"/>
                  <a:gd name="connsiteY3-56" fmla="*/ 159545 h 159545"/>
                  <a:gd name="connsiteX0-57" fmla="*/ 240506 w 245268"/>
                  <a:gd name="connsiteY0-58" fmla="*/ 159545 h 159545"/>
                  <a:gd name="connsiteX1-59" fmla="*/ 245268 w 245268"/>
                  <a:gd name="connsiteY1-60" fmla="*/ 0 h 159545"/>
                  <a:gd name="connsiteX2-61" fmla="*/ 0 w 245268"/>
                  <a:gd name="connsiteY2-62" fmla="*/ 78581 h 159545"/>
                  <a:gd name="connsiteX3-63" fmla="*/ 240506 w 245268"/>
                  <a:gd name="connsiteY3-64" fmla="*/ 159545 h 159545"/>
                  <a:gd name="connsiteX0-65" fmla="*/ 240506 w 245268"/>
                  <a:gd name="connsiteY0-66" fmla="*/ 159545 h 159545"/>
                  <a:gd name="connsiteX1-67" fmla="*/ 245268 w 245268"/>
                  <a:gd name="connsiteY1-68" fmla="*/ 0 h 159545"/>
                  <a:gd name="connsiteX2-69" fmla="*/ 0 w 245268"/>
                  <a:gd name="connsiteY2-70" fmla="*/ 78581 h 159545"/>
                  <a:gd name="connsiteX3-71" fmla="*/ 240506 w 245268"/>
                  <a:gd name="connsiteY3-72" fmla="*/ 159545 h 159545"/>
                  <a:gd name="connsiteX0-73" fmla="*/ 240506 w 242887"/>
                  <a:gd name="connsiteY0-74" fmla="*/ 147639 h 147639"/>
                  <a:gd name="connsiteX1-75" fmla="*/ 242887 w 242887"/>
                  <a:gd name="connsiteY1-76" fmla="*/ 0 h 147639"/>
                  <a:gd name="connsiteX2-77" fmla="*/ 0 w 242887"/>
                  <a:gd name="connsiteY2-78" fmla="*/ 66675 h 147639"/>
                  <a:gd name="connsiteX3-79" fmla="*/ 240506 w 242887"/>
                  <a:gd name="connsiteY3-80" fmla="*/ 147639 h 147639"/>
                  <a:gd name="connsiteX0-81" fmla="*/ 240506 w 245268"/>
                  <a:gd name="connsiteY0-82" fmla="*/ 154783 h 154783"/>
                  <a:gd name="connsiteX1-83" fmla="*/ 245268 w 245268"/>
                  <a:gd name="connsiteY1-84" fmla="*/ 0 h 154783"/>
                  <a:gd name="connsiteX2-85" fmla="*/ 0 w 245268"/>
                  <a:gd name="connsiteY2-86" fmla="*/ 73819 h 154783"/>
                  <a:gd name="connsiteX3-87" fmla="*/ 240506 w 245268"/>
                  <a:gd name="connsiteY3-88" fmla="*/ 154783 h 154783"/>
                  <a:gd name="connsiteX0-89" fmla="*/ 247650 w 247755"/>
                  <a:gd name="connsiteY0-90" fmla="*/ 157165 h 157165"/>
                  <a:gd name="connsiteX1-91" fmla="*/ 245268 w 247755"/>
                  <a:gd name="connsiteY1-92" fmla="*/ 0 h 157165"/>
                  <a:gd name="connsiteX2-93" fmla="*/ 0 w 247755"/>
                  <a:gd name="connsiteY2-94" fmla="*/ 73819 h 157165"/>
                  <a:gd name="connsiteX3-95" fmla="*/ 247650 w 247755"/>
                  <a:gd name="connsiteY3-96" fmla="*/ 157165 h 15716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47755" h="157165">
                    <a:moveTo>
                      <a:pt x="247650" y="157165"/>
                    </a:moveTo>
                    <a:cubicBezTo>
                      <a:pt x="248444" y="107952"/>
                      <a:pt x="244474" y="49213"/>
                      <a:pt x="245268" y="0"/>
                    </a:cubicBezTo>
                    <a:cubicBezTo>
                      <a:pt x="192087" y="2382"/>
                      <a:pt x="22225" y="4762"/>
                      <a:pt x="0" y="73819"/>
                    </a:cubicBezTo>
                    <a:cubicBezTo>
                      <a:pt x="35718" y="122238"/>
                      <a:pt x="178594" y="156371"/>
                      <a:pt x="247650" y="157165"/>
                    </a:cubicBezTo>
                    <a:close/>
                  </a:path>
                </a:pathLst>
              </a:custGeom>
              <a:solidFill>
                <a:srgbClr val="7B9E0A"/>
              </a:solidFill>
              <a:ln w="3175" cap="flat" cmpd="sng" algn="ctr">
                <a:noFill/>
                <a:prstDash val="solid"/>
              </a:ln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p:spPr>
            <p:txBody>
              <a:bodyPr anchor="ctr"/>
              <a:lstStyle/>
              <a:p>
                <a:pPr algn="ctr" defTabSz="685800">
                  <a:buClrTx/>
                  <a:defRPr/>
                </a:pPr>
                <a:endParaRPr lang="en-US" sz="2800">
                  <a:solidFill>
                    <a:sysClr val="window" lastClr="FFFF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F073CB9-D43F-9246-A9F9-A05311B826FE}"/>
                </a:ext>
              </a:extLst>
            </p:cNvPr>
            <p:cNvSpPr/>
            <p:nvPr/>
          </p:nvSpPr>
          <p:spPr>
            <a:xfrm>
              <a:off x="3752173" y="4005864"/>
              <a:ext cx="1143001" cy="427419"/>
            </a:xfrm>
            <a:prstGeom prst="rect">
              <a:avLst/>
            </a:prstGeom>
          </p:spPr>
          <p:txBody>
            <a:bodyPr anchor="ctr">
              <a:spAutoFit/>
            </a:bodyPr>
            <a:lstStyle/>
            <a:p>
              <a:pPr algn="ctr" defTabSz="685800">
                <a:buClrTx/>
                <a:defRPr/>
              </a:pPr>
              <a:r>
                <a:rPr lang="en-US" sz="2800" b="1" dirty="0">
                  <a:solidFill>
                    <a:srgbClr val="EEECE1">
                      <a:lumMod val="10000"/>
                    </a:srgbClr>
                  </a:solidFill>
                  <a:effectLst>
                    <a:glow rad="127000">
                      <a:srgbClr val="526907">
                        <a:alpha val="80000"/>
                      </a:srgbClr>
                    </a:glo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III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oogle Shape;789;p13"/>
          <p:cNvGrpSpPr/>
          <p:nvPr/>
        </p:nvGrpSpPr>
        <p:grpSpPr>
          <a:xfrm>
            <a:off x="15353" y="-36970"/>
            <a:ext cx="1424616" cy="1378325"/>
            <a:chOff x="287590" y="129587"/>
            <a:chExt cx="1424616" cy="1378325"/>
          </a:xfrm>
        </p:grpSpPr>
        <p:sp>
          <p:nvSpPr>
            <p:cNvPr id="790" name="Google Shape;790;p13"/>
            <p:cNvSpPr/>
            <p:nvPr/>
          </p:nvSpPr>
          <p:spPr>
            <a:xfrm rot="10800000" flipH="1">
              <a:off x="475374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13"/>
            <p:cNvSpPr/>
            <p:nvPr/>
          </p:nvSpPr>
          <p:spPr>
            <a:xfrm rot="10800000" flipH="1">
              <a:off x="356057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13"/>
            <p:cNvSpPr/>
            <p:nvPr/>
          </p:nvSpPr>
          <p:spPr>
            <a:xfrm rot="10800000" flipH="1">
              <a:off x="42246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13"/>
            <p:cNvSpPr/>
            <p:nvPr/>
          </p:nvSpPr>
          <p:spPr>
            <a:xfrm rot="10800000" flipH="1">
              <a:off x="488071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13"/>
            <p:cNvSpPr/>
            <p:nvPr/>
          </p:nvSpPr>
          <p:spPr>
            <a:xfrm rot="10800000" flipH="1">
              <a:off x="299425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13"/>
            <p:cNvSpPr/>
            <p:nvPr/>
          </p:nvSpPr>
          <p:spPr>
            <a:xfrm rot="10800000" flipH="1">
              <a:off x="287590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13"/>
            <p:cNvSpPr/>
            <p:nvPr/>
          </p:nvSpPr>
          <p:spPr>
            <a:xfrm rot="10800000" flipH="1">
              <a:off x="329812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3"/>
            <p:cNvSpPr/>
            <p:nvPr/>
          </p:nvSpPr>
          <p:spPr>
            <a:xfrm rot="10800000" flipH="1">
              <a:off x="290796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3"/>
            <p:cNvSpPr/>
            <p:nvPr/>
          </p:nvSpPr>
          <p:spPr>
            <a:xfrm rot="10800000" flipH="1">
              <a:off x="946645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3"/>
            <p:cNvSpPr/>
            <p:nvPr/>
          </p:nvSpPr>
          <p:spPr>
            <a:xfrm rot="10800000" flipH="1">
              <a:off x="322370" y="225561"/>
              <a:ext cx="358392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3"/>
            <p:cNvSpPr/>
            <p:nvPr/>
          </p:nvSpPr>
          <p:spPr>
            <a:xfrm rot="10800000" flipH="1">
              <a:off x="1602181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3"/>
            <p:cNvSpPr/>
            <p:nvPr/>
          </p:nvSpPr>
          <p:spPr>
            <a:xfrm rot="10800000" flipH="1">
              <a:off x="1609571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3"/>
            <p:cNvSpPr/>
            <p:nvPr/>
          </p:nvSpPr>
          <p:spPr>
            <a:xfrm rot="10800000" flipH="1">
              <a:off x="587633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13"/>
            <p:cNvSpPr/>
            <p:nvPr/>
          </p:nvSpPr>
          <p:spPr>
            <a:xfrm rot="10800000" flipH="1">
              <a:off x="342606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3"/>
            <p:cNvSpPr/>
            <p:nvPr/>
          </p:nvSpPr>
          <p:spPr>
            <a:xfrm rot="10800000" flipH="1">
              <a:off x="543172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3"/>
            <p:cNvSpPr/>
            <p:nvPr/>
          </p:nvSpPr>
          <p:spPr>
            <a:xfrm rot="10800000" flipH="1">
              <a:off x="539177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3"/>
            <p:cNvSpPr/>
            <p:nvPr/>
          </p:nvSpPr>
          <p:spPr>
            <a:xfrm rot="10800000" flipH="1">
              <a:off x="596405" y="503444"/>
              <a:ext cx="426042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3"/>
            <p:cNvSpPr/>
            <p:nvPr/>
          </p:nvSpPr>
          <p:spPr>
            <a:xfrm rot="10800000" flipH="1">
              <a:off x="655573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3"/>
            <p:cNvSpPr/>
            <p:nvPr/>
          </p:nvSpPr>
          <p:spPr>
            <a:xfrm rot="10800000" flipH="1">
              <a:off x="548338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9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9" name="Google Shape;809;p13"/>
          <p:cNvGrpSpPr/>
          <p:nvPr/>
        </p:nvGrpSpPr>
        <p:grpSpPr>
          <a:xfrm>
            <a:off x="7715535" y="-36970"/>
            <a:ext cx="1424616" cy="1378325"/>
            <a:chOff x="7455887" y="129587"/>
            <a:chExt cx="1424616" cy="1378325"/>
          </a:xfrm>
        </p:grpSpPr>
        <p:sp>
          <p:nvSpPr>
            <p:cNvPr id="810" name="Google Shape;810;p13"/>
            <p:cNvSpPr/>
            <p:nvPr/>
          </p:nvSpPr>
          <p:spPr>
            <a:xfrm rot="10800000">
              <a:off x="8512058" y="321467"/>
              <a:ext cx="180661" cy="232128"/>
            </a:xfrm>
            <a:custGeom>
              <a:avLst/>
              <a:gdLst/>
              <a:ahLst/>
              <a:cxnLst/>
              <a:rect l="l" t="t" r="r" b="b"/>
              <a:pathLst>
                <a:path w="361322" h="464257" extrusionOk="0">
                  <a:moveTo>
                    <a:pt x="15169" y="348400"/>
                  </a:moveTo>
                  <a:cubicBezTo>
                    <a:pt x="10771" y="355287"/>
                    <a:pt x="3328" y="234734"/>
                    <a:pt x="991" y="177301"/>
                  </a:cubicBezTo>
                  <a:cubicBezTo>
                    <a:pt x="-2669" y="87617"/>
                    <a:pt x="2559" y="-1637"/>
                    <a:pt x="38082" y="23"/>
                  </a:cubicBezTo>
                  <a:cubicBezTo>
                    <a:pt x="70498" y="1560"/>
                    <a:pt x="70682" y="69661"/>
                    <a:pt x="60564" y="145941"/>
                  </a:cubicBezTo>
                  <a:cubicBezTo>
                    <a:pt x="83538" y="74765"/>
                    <a:pt x="111710" y="15826"/>
                    <a:pt x="140066" y="26679"/>
                  </a:cubicBezTo>
                  <a:cubicBezTo>
                    <a:pt x="167223" y="37102"/>
                    <a:pt x="152984" y="90199"/>
                    <a:pt x="125581" y="151014"/>
                  </a:cubicBezTo>
                  <a:cubicBezTo>
                    <a:pt x="165593" y="98224"/>
                    <a:pt x="204929" y="60345"/>
                    <a:pt x="226458" y="77747"/>
                  </a:cubicBezTo>
                  <a:cubicBezTo>
                    <a:pt x="252969" y="99177"/>
                    <a:pt x="207359" y="158762"/>
                    <a:pt x="150123" y="217055"/>
                  </a:cubicBezTo>
                  <a:cubicBezTo>
                    <a:pt x="213541" y="165157"/>
                    <a:pt x="277420" y="124327"/>
                    <a:pt x="296303" y="151045"/>
                  </a:cubicBezTo>
                  <a:cubicBezTo>
                    <a:pt x="315495" y="178193"/>
                    <a:pt x="258690" y="221636"/>
                    <a:pt x="189951" y="261390"/>
                  </a:cubicBezTo>
                  <a:cubicBezTo>
                    <a:pt x="265210" y="235226"/>
                    <a:pt x="335824" y="219976"/>
                    <a:pt x="344312" y="250752"/>
                  </a:cubicBezTo>
                  <a:cubicBezTo>
                    <a:pt x="352463" y="280206"/>
                    <a:pt x="295596" y="300837"/>
                    <a:pt x="225751" y="314979"/>
                  </a:cubicBezTo>
                  <a:cubicBezTo>
                    <a:pt x="298364" y="310275"/>
                    <a:pt x="360859" y="314918"/>
                    <a:pt x="361320" y="344618"/>
                  </a:cubicBezTo>
                  <a:cubicBezTo>
                    <a:pt x="361843" y="377669"/>
                    <a:pt x="291290" y="381636"/>
                    <a:pt x="212680" y="375856"/>
                  </a:cubicBezTo>
                  <a:cubicBezTo>
                    <a:pt x="288553" y="395348"/>
                    <a:pt x="353939" y="421144"/>
                    <a:pt x="344189" y="451120"/>
                  </a:cubicBezTo>
                  <a:cubicBezTo>
                    <a:pt x="325213" y="509629"/>
                    <a:pt x="16799" y="354057"/>
                    <a:pt x="16092" y="348584"/>
                  </a:cubicBezTo>
                  <a:lnTo>
                    <a:pt x="15169" y="348400"/>
                  </a:lnTo>
                  <a:lnTo>
                    <a:pt x="15169" y="348400"/>
                  </a:lnTo>
                  <a:close/>
                </a:path>
              </a:pathLst>
            </a:custGeom>
            <a:solidFill>
              <a:srgbClr val="1C3B3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3"/>
            <p:cNvSpPr/>
            <p:nvPr/>
          </p:nvSpPr>
          <p:spPr>
            <a:xfrm rot="10800000">
              <a:off x="8718673" y="288146"/>
              <a:ext cx="93363" cy="65854"/>
            </a:xfrm>
            <a:custGeom>
              <a:avLst/>
              <a:gdLst/>
              <a:ahLst/>
              <a:cxnLst/>
              <a:rect l="l" t="t" r="r" b="b"/>
              <a:pathLst>
                <a:path w="186725" h="131708" extrusionOk="0">
                  <a:moveTo>
                    <a:pt x="176483" y="1077"/>
                  </a:moveTo>
                  <a:cubicBezTo>
                    <a:pt x="179528" y="-922"/>
                    <a:pt x="183649" y="-61"/>
                    <a:pt x="185648" y="3014"/>
                  </a:cubicBezTo>
                  <a:cubicBezTo>
                    <a:pt x="187648" y="6058"/>
                    <a:pt x="186786" y="10178"/>
                    <a:pt x="183711" y="12176"/>
                  </a:cubicBezTo>
                  <a:cubicBezTo>
                    <a:pt x="183711" y="12176"/>
                    <a:pt x="165688" y="25058"/>
                    <a:pt x="140930" y="42399"/>
                  </a:cubicBezTo>
                  <a:cubicBezTo>
                    <a:pt x="127890" y="51530"/>
                    <a:pt x="113066" y="62015"/>
                    <a:pt x="97934" y="72314"/>
                  </a:cubicBezTo>
                  <a:cubicBezTo>
                    <a:pt x="86186" y="80246"/>
                    <a:pt x="74253" y="88056"/>
                    <a:pt x="63027" y="95435"/>
                  </a:cubicBezTo>
                  <a:cubicBezTo>
                    <a:pt x="40576" y="110162"/>
                    <a:pt x="20923" y="122798"/>
                    <a:pt x="11266" y="130146"/>
                  </a:cubicBezTo>
                  <a:cubicBezTo>
                    <a:pt x="8313" y="132575"/>
                    <a:pt x="3946" y="132114"/>
                    <a:pt x="1547" y="129163"/>
                  </a:cubicBezTo>
                  <a:cubicBezTo>
                    <a:pt x="-852" y="126180"/>
                    <a:pt x="-421" y="121845"/>
                    <a:pt x="2562" y="119447"/>
                  </a:cubicBezTo>
                  <a:cubicBezTo>
                    <a:pt x="10435" y="112591"/>
                    <a:pt x="25075" y="101215"/>
                    <a:pt x="42759" y="88210"/>
                  </a:cubicBezTo>
                  <a:cubicBezTo>
                    <a:pt x="51309" y="81937"/>
                    <a:pt x="60536" y="75235"/>
                    <a:pt x="70132" y="68625"/>
                  </a:cubicBezTo>
                  <a:cubicBezTo>
                    <a:pt x="83971" y="59094"/>
                    <a:pt x="98488" y="49593"/>
                    <a:pt x="112174" y="40831"/>
                  </a:cubicBezTo>
                  <a:cubicBezTo>
                    <a:pt x="147051" y="18540"/>
                    <a:pt x="176483" y="1077"/>
                    <a:pt x="176483" y="1077"/>
                  </a:cubicBezTo>
                  <a:lnTo>
                    <a:pt x="176483" y="1077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 rot="10800000">
              <a:off x="8647040" y="335604"/>
              <a:ext cx="98593" cy="82353"/>
            </a:xfrm>
            <a:custGeom>
              <a:avLst/>
              <a:gdLst/>
              <a:ahLst/>
              <a:cxnLst/>
              <a:rect l="l" t="t" r="r" b="b"/>
              <a:pathLst>
                <a:path w="197186" h="164705" extrusionOk="0">
                  <a:moveTo>
                    <a:pt x="1635" y="159275"/>
                  </a:moveTo>
                  <a:cubicBezTo>
                    <a:pt x="-11621" y="141904"/>
                    <a:pt x="59455" y="48038"/>
                    <a:pt x="80461" y="23995"/>
                  </a:cubicBezTo>
                  <a:cubicBezTo>
                    <a:pt x="90241" y="12773"/>
                    <a:pt x="106049" y="-1554"/>
                    <a:pt x="122442" y="137"/>
                  </a:cubicBezTo>
                  <a:cubicBezTo>
                    <a:pt x="138004" y="1766"/>
                    <a:pt x="143386" y="34541"/>
                    <a:pt x="140680" y="46040"/>
                  </a:cubicBezTo>
                  <a:cubicBezTo>
                    <a:pt x="140249" y="47885"/>
                    <a:pt x="133114" y="64487"/>
                    <a:pt x="133514" y="64825"/>
                  </a:cubicBezTo>
                  <a:cubicBezTo>
                    <a:pt x="135482" y="66516"/>
                    <a:pt x="147046" y="63934"/>
                    <a:pt x="149783" y="64057"/>
                  </a:cubicBezTo>
                  <a:cubicBezTo>
                    <a:pt x="165530" y="64887"/>
                    <a:pt x="185582" y="67869"/>
                    <a:pt x="194348" y="82689"/>
                  </a:cubicBezTo>
                  <a:cubicBezTo>
                    <a:pt x="206711" y="103657"/>
                    <a:pt x="175618" y="121551"/>
                    <a:pt x="160025" y="128130"/>
                  </a:cubicBezTo>
                  <a:cubicBezTo>
                    <a:pt x="111431" y="148668"/>
                    <a:pt x="14921" y="176616"/>
                    <a:pt x="1635" y="159275"/>
                  </a:cubicBezTo>
                  <a:lnTo>
                    <a:pt x="1635" y="159275"/>
                  </a:ln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3"/>
            <p:cNvSpPr/>
            <p:nvPr/>
          </p:nvSpPr>
          <p:spPr>
            <a:xfrm rot="10800000">
              <a:off x="8585509" y="365442"/>
              <a:ext cx="94514" cy="110715"/>
            </a:xfrm>
            <a:custGeom>
              <a:avLst/>
              <a:gdLst/>
              <a:ahLst/>
              <a:cxnLst/>
              <a:rect l="l" t="t" r="r" b="b"/>
              <a:pathLst>
                <a:path w="189028" h="221429" extrusionOk="0">
                  <a:moveTo>
                    <a:pt x="83579" y="215445"/>
                  </a:moveTo>
                  <a:lnTo>
                    <a:pt x="83702" y="215445"/>
                  </a:lnTo>
                  <a:cubicBezTo>
                    <a:pt x="83579" y="215507"/>
                    <a:pt x="83487" y="215476"/>
                    <a:pt x="83364" y="215476"/>
                  </a:cubicBezTo>
                  <a:cubicBezTo>
                    <a:pt x="83425" y="215476"/>
                    <a:pt x="83517" y="215476"/>
                    <a:pt x="83579" y="215445"/>
                  </a:cubicBezTo>
                  <a:close/>
                  <a:moveTo>
                    <a:pt x="82995" y="215538"/>
                  </a:moveTo>
                  <a:cubicBezTo>
                    <a:pt x="83087" y="215599"/>
                    <a:pt x="83241" y="215507"/>
                    <a:pt x="83364" y="215476"/>
                  </a:cubicBezTo>
                  <a:cubicBezTo>
                    <a:pt x="83333" y="215476"/>
                    <a:pt x="83302" y="215507"/>
                    <a:pt x="83271" y="215507"/>
                  </a:cubicBezTo>
                  <a:lnTo>
                    <a:pt x="82995" y="215538"/>
                  </a:lnTo>
                  <a:close/>
                  <a:moveTo>
                    <a:pt x="182857" y="207544"/>
                  </a:moveTo>
                  <a:cubicBezTo>
                    <a:pt x="171539" y="205484"/>
                    <a:pt x="160283" y="203670"/>
                    <a:pt x="148872" y="202440"/>
                  </a:cubicBezTo>
                  <a:cubicBezTo>
                    <a:pt x="144351" y="201948"/>
                    <a:pt x="139800" y="201548"/>
                    <a:pt x="135279" y="201302"/>
                  </a:cubicBezTo>
                  <a:cubicBezTo>
                    <a:pt x="128482" y="200964"/>
                    <a:pt x="121685" y="201026"/>
                    <a:pt x="114888" y="200903"/>
                  </a:cubicBezTo>
                  <a:lnTo>
                    <a:pt x="94067" y="201241"/>
                  </a:lnTo>
                  <a:cubicBezTo>
                    <a:pt x="90960" y="201364"/>
                    <a:pt x="83333" y="201272"/>
                    <a:pt x="81365" y="201641"/>
                  </a:cubicBezTo>
                  <a:cubicBezTo>
                    <a:pt x="76936" y="202440"/>
                    <a:pt x="75490" y="205361"/>
                    <a:pt x="75244" y="206498"/>
                  </a:cubicBezTo>
                  <a:cubicBezTo>
                    <a:pt x="74814" y="208220"/>
                    <a:pt x="74598" y="210126"/>
                    <a:pt x="75890" y="212002"/>
                  </a:cubicBezTo>
                  <a:cubicBezTo>
                    <a:pt x="76290" y="212555"/>
                    <a:pt x="77182" y="214462"/>
                    <a:pt x="80319" y="215230"/>
                  </a:cubicBezTo>
                  <a:cubicBezTo>
                    <a:pt x="81211" y="215538"/>
                    <a:pt x="82133" y="215630"/>
                    <a:pt x="82995" y="215538"/>
                  </a:cubicBezTo>
                  <a:cubicBezTo>
                    <a:pt x="82902" y="215476"/>
                    <a:pt x="82841" y="215322"/>
                    <a:pt x="82841" y="215107"/>
                  </a:cubicBezTo>
                  <a:cubicBezTo>
                    <a:pt x="82810" y="214554"/>
                    <a:pt x="83640" y="214462"/>
                    <a:pt x="84840" y="214615"/>
                  </a:cubicBezTo>
                  <a:cubicBezTo>
                    <a:pt x="84471" y="214923"/>
                    <a:pt x="84071" y="215230"/>
                    <a:pt x="83702" y="215445"/>
                  </a:cubicBezTo>
                  <a:cubicBezTo>
                    <a:pt x="84379" y="215292"/>
                    <a:pt x="85024" y="215046"/>
                    <a:pt x="85609" y="214738"/>
                  </a:cubicBezTo>
                  <a:cubicBezTo>
                    <a:pt x="88254" y="215169"/>
                    <a:pt x="92037" y="216306"/>
                    <a:pt x="93667" y="216460"/>
                  </a:cubicBezTo>
                  <a:lnTo>
                    <a:pt x="113996" y="218520"/>
                  </a:lnTo>
                  <a:cubicBezTo>
                    <a:pt x="120762" y="219073"/>
                    <a:pt x="127498" y="219811"/>
                    <a:pt x="134264" y="220180"/>
                  </a:cubicBezTo>
                  <a:cubicBezTo>
                    <a:pt x="140538" y="220518"/>
                    <a:pt x="146812" y="220580"/>
                    <a:pt x="153086" y="220703"/>
                  </a:cubicBezTo>
                  <a:cubicBezTo>
                    <a:pt x="162497" y="220918"/>
                    <a:pt x="171847" y="220918"/>
                    <a:pt x="181258" y="221379"/>
                  </a:cubicBezTo>
                  <a:cubicBezTo>
                    <a:pt x="185071" y="221840"/>
                    <a:pt x="188547" y="219104"/>
                    <a:pt x="188977" y="215292"/>
                  </a:cubicBezTo>
                  <a:cubicBezTo>
                    <a:pt x="189439" y="211448"/>
                    <a:pt x="186702" y="208005"/>
                    <a:pt x="182857" y="207544"/>
                  </a:cubicBezTo>
                  <a:close/>
                  <a:moveTo>
                    <a:pt x="107322" y="185868"/>
                  </a:moveTo>
                  <a:cubicBezTo>
                    <a:pt x="114826" y="185038"/>
                    <a:pt x="122392" y="184515"/>
                    <a:pt x="129927" y="183593"/>
                  </a:cubicBezTo>
                  <a:cubicBezTo>
                    <a:pt x="135002" y="183009"/>
                    <a:pt x="140046" y="182240"/>
                    <a:pt x="145059" y="181410"/>
                  </a:cubicBezTo>
                  <a:cubicBezTo>
                    <a:pt x="157822" y="179289"/>
                    <a:pt x="170401" y="176614"/>
                    <a:pt x="182949" y="173385"/>
                  </a:cubicBezTo>
                  <a:cubicBezTo>
                    <a:pt x="186732" y="172648"/>
                    <a:pt x="189193" y="168989"/>
                    <a:pt x="188424" y="165207"/>
                  </a:cubicBezTo>
                  <a:cubicBezTo>
                    <a:pt x="187686" y="161425"/>
                    <a:pt x="184026" y="158997"/>
                    <a:pt x="180243" y="159734"/>
                  </a:cubicBezTo>
                  <a:cubicBezTo>
                    <a:pt x="169786" y="161149"/>
                    <a:pt x="159329" y="161918"/>
                    <a:pt x="148811" y="162840"/>
                  </a:cubicBezTo>
                  <a:cubicBezTo>
                    <a:pt x="141768" y="163455"/>
                    <a:pt x="134694" y="164008"/>
                    <a:pt x="127651" y="164869"/>
                  </a:cubicBezTo>
                  <a:cubicBezTo>
                    <a:pt x="120024" y="165761"/>
                    <a:pt x="112458" y="167114"/>
                    <a:pt x="104892" y="168343"/>
                  </a:cubicBezTo>
                  <a:lnTo>
                    <a:pt x="80411" y="172648"/>
                  </a:lnTo>
                  <a:cubicBezTo>
                    <a:pt x="78720" y="172955"/>
                    <a:pt x="74875" y="174400"/>
                    <a:pt x="72169" y="175046"/>
                  </a:cubicBezTo>
                  <a:cubicBezTo>
                    <a:pt x="71615" y="174738"/>
                    <a:pt x="70969" y="174554"/>
                    <a:pt x="70323" y="174431"/>
                  </a:cubicBezTo>
                  <a:cubicBezTo>
                    <a:pt x="70692" y="174615"/>
                    <a:pt x="71092" y="174892"/>
                    <a:pt x="71461" y="175200"/>
                  </a:cubicBezTo>
                  <a:cubicBezTo>
                    <a:pt x="70170" y="175445"/>
                    <a:pt x="69278" y="175415"/>
                    <a:pt x="69278" y="174861"/>
                  </a:cubicBezTo>
                  <a:cubicBezTo>
                    <a:pt x="69278" y="174615"/>
                    <a:pt x="69309" y="174462"/>
                    <a:pt x="69401" y="174339"/>
                  </a:cubicBezTo>
                  <a:cubicBezTo>
                    <a:pt x="68478" y="174339"/>
                    <a:pt x="67525" y="174492"/>
                    <a:pt x="66602" y="174892"/>
                  </a:cubicBezTo>
                  <a:cubicBezTo>
                    <a:pt x="63619" y="175968"/>
                    <a:pt x="62850" y="177874"/>
                    <a:pt x="62481" y="178489"/>
                  </a:cubicBezTo>
                  <a:cubicBezTo>
                    <a:pt x="61066" y="180980"/>
                    <a:pt x="60635" y="187528"/>
                    <a:pt x="68693" y="188389"/>
                  </a:cubicBezTo>
                  <a:cubicBezTo>
                    <a:pt x="70785" y="188605"/>
                    <a:pt x="78781" y="187805"/>
                    <a:pt x="82041" y="187652"/>
                  </a:cubicBezTo>
                  <a:lnTo>
                    <a:pt x="107322" y="185868"/>
                  </a:lnTo>
                  <a:close/>
                  <a:moveTo>
                    <a:pt x="68540" y="162963"/>
                  </a:moveTo>
                  <a:cubicBezTo>
                    <a:pt x="66940" y="163793"/>
                    <a:pt x="62542" y="164223"/>
                    <a:pt x="59621" y="165054"/>
                  </a:cubicBezTo>
                  <a:cubicBezTo>
                    <a:pt x="58636" y="168497"/>
                    <a:pt x="55100" y="170588"/>
                    <a:pt x="51593" y="169727"/>
                  </a:cubicBezTo>
                  <a:cubicBezTo>
                    <a:pt x="47841" y="169050"/>
                    <a:pt x="46673" y="166622"/>
                    <a:pt x="46027" y="165269"/>
                  </a:cubicBezTo>
                  <a:cubicBezTo>
                    <a:pt x="45073" y="163270"/>
                    <a:pt x="45289" y="160964"/>
                    <a:pt x="46826" y="158443"/>
                  </a:cubicBezTo>
                  <a:cubicBezTo>
                    <a:pt x="47441" y="157429"/>
                    <a:pt x="49133" y="155984"/>
                    <a:pt x="51624" y="154600"/>
                  </a:cubicBezTo>
                  <a:cubicBezTo>
                    <a:pt x="54269" y="153094"/>
                    <a:pt x="58636" y="151249"/>
                    <a:pt x="60605" y="149896"/>
                  </a:cubicBezTo>
                  <a:lnTo>
                    <a:pt x="81826" y="135415"/>
                  </a:lnTo>
                  <a:cubicBezTo>
                    <a:pt x="86870" y="132156"/>
                    <a:pt x="91944" y="128958"/>
                    <a:pt x="97173" y="126037"/>
                  </a:cubicBezTo>
                  <a:cubicBezTo>
                    <a:pt x="100648" y="124131"/>
                    <a:pt x="104185" y="122287"/>
                    <a:pt x="107753" y="120565"/>
                  </a:cubicBezTo>
                  <a:cubicBezTo>
                    <a:pt x="121008" y="114201"/>
                    <a:pt x="134664" y="108789"/>
                    <a:pt x="148134" y="102794"/>
                  </a:cubicBezTo>
                  <a:cubicBezTo>
                    <a:pt x="151548" y="101041"/>
                    <a:pt x="155762" y="102394"/>
                    <a:pt x="157515" y="105838"/>
                  </a:cubicBezTo>
                  <a:cubicBezTo>
                    <a:pt x="159268" y="109250"/>
                    <a:pt x="157915" y="113463"/>
                    <a:pt x="154470" y="115215"/>
                  </a:cubicBezTo>
                  <a:cubicBezTo>
                    <a:pt x="143890" y="121395"/>
                    <a:pt x="133372" y="127544"/>
                    <a:pt x="122669" y="133509"/>
                  </a:cubicBezTo>
                  <a:cubicBezTo>
                    <a:pt x="117410" y="136460"/>
                    <a:pt x="112151" y="139412"/>
                    <a:pt x="106861" y="142271"/>
                  </a:cubicBezTo>
                  <a:cubicBezTo>
                    <a:pt x="101602" y="145100"/>
                    <a:pt x="96281" y="147774"/>
                    <a:pt x="91053" y="150726"/>
                  </a:cubicBezTo>
                  <a:lnTo>
                    <a:pt x="68540" y="162963"/>
                  </a:lnTo>
                  <a:close/>
                  <a:moveTo>
                    <a:pt x="58421" y="165423"/>
                  </a:moveTo>
                  <a:cubicBezTo>
                    <a:pt x="57222" y="165914"/>
                    <a:pt x="56545" y="166529"/>
                    <a:pt x="56976" y="167390"/>
                  </a:cubicBezTo>
                  <a:cubicBezTo>
                    <a:pt x="57191" y="167851"/>
                    <a:pt x="57560" y="166652"/>
                    <a:pt x="57744" y="166468"/>
                  </a:cubicBezTo>
                  <a:cubicBezTo>
                    <a:pt x="58021" y="166130"/>
                    <a:pt x="58267" y="165792"/>
                    <a:pt x="58421" y="165423"/>
                  </a:cubicBezTo>
                  <a:close/>
                  <a:moveTo>
                    <a:pt x="80227" y="114077"/>
                  </a:moveTo>
                  <a:cubicBezTo>
                    <a:pt x="85978" y="109681"/>
                    <a:pt x="91514" y="105008"/>
                    <a:pt x="96988" y="100242"/>
                  </a:cubicBezTo>
                  <a:cubicBezTo>
                    <a:pt x="105231" y="93109"/>
                    <a:pt x="113073" y="85577"/>
                    <a:pt x="120977" y="78075"/>
                  </a:cubicBezTo>
                  <a:cubicBezTo>
                    <a:pt x="123930" y="75584"/>
                    <a:pt x="124330" y="71188"/>
                    <a:pt x="121839" y="68236"/>
                  </a:cubicBezTo>
                  <a:cubicBezTo>
                    <a:pt x="119378" y="65315"/>
                    <a:pt x="114949" y="64915"/>
                    <a:pt x="112028" y="67406"/>
                  </a:cubicBezTo>
                  <a:cubicBezTo>
                    <a:pt x="103355" y="73832"/>
                    <a:pt x="94497" y="79888"/>
                    <a:pt x="85824" y="86284"/>
                  </a:cubicBezTo>
                  <a:cubicBezTo>
                    <a:pt x="80011" y="90526"/>
                    <a:pt x="74229" y="94800"/>
                    <a:pt x="68632" y="99258"/>
                  </a:cubicBezTo>
                  <a:cubicBezTo>
                    <a:pt x="61558" y="104854"/>
                    <a:pt x="54761" y="110726"/>
                    <a:pt x="47934" y="116599"/>
                  </a:cubicBezTo>
                  <a:cubicBezTo>
                    <a:pt x="41044" y="122471"/>
                    <a:pt x="34370" y="128497"/>
                    <a:pt x="27574" y="134492"/>
                  </a:cubicBezTo>
                  <a:cubicBezTo>
                    <a:pt x="24683" y="136737"/>
                    <a:pt x="24129" y="140949"/>
                    <a:pt x="26405" y="143839"/>
                  </a:cubicBezTo>
                  <a:cubicBezTo>
                    <a:pt x="28650" y="146760"/>
                    <a:pt x="32863" y="147283"/>
                    <a:pt x="35754" y="145038"/>
                  </a:cubicBezTo>
                  <a:cubicBezTo>
                    <a:pt x="43259" y="139965"/>
                    <a:pt x="50763" y="135046"/>
                    <a:pt x="58206" y="129881"/>
                  </a:cubicBezTo>
                  <a:cubicBezTo>
                    <a:pt x="65618" y="124746"/>
                    <a:pt x="73061" y="119581"/>
                    <a:pt x="80227" y="114077"/>
                  </a:cubicBezTo>
                  <a:close/>
                  <a:moveTo>
                    <a:pt x="25482" y="118905"/>
                  </a:moveTo>
                  <a:cubicBezTo>
                    <a:pt x="25082" y="119458"/>
                    <a:pt x="24590" y="119950"/>
                    <a:pt x="24190" y="120350"/>
                  </a:cubicBezTo>
                  <a:lnTo>
                    <a:pt x="24160" y="119673"/>
                  </a:lnTo>
                  <a:lnTo>
                    <a:pt x="24160" y="119581"/>
                  </a:lnTo>
                  <a:cubicBezTo>
                    <a:pt x="24129" y="119950"/>
                    <a:pt x="24037" y="120288"/>
                    <a:pt x="23914" y="120657"/>
                  </a:cubicBezTo>
                  <a:cubicBezTo>
                    <a:pt x="23575" y="121026"/>
                    <a:pt x="23422" y="121303"/>
                    <a:pt x="23606" y="121426"/>
                  </a:cubicBezTo>
                  <a:lnTo>
                    <a:pt x="23637" y="121426"/>
                  </a:lnTo>
                  <a:lnTo>
                    <a:pt x="23514" y="121702"/>
                  </a:lnTo>
                  <a:cubicBezTo>
                    <a:pt x="21853" y="124992"/>
                    <a:pt x="17824" y="126314"/>
                    <a:pt x="14533" y="124654"/>
                  </a:cubicBezTo>
                  <a:cubicBezTo>
                    <a:pt x="13672" y="124285"/>
                    <a:pt x="9120" y="121026"/>
                    <a:pt x="11765" y="115184"/>
                  </a:cubicBezTo>
                  <a:cubicBezTo>
                    <a:pt x="12042" y="114508"/>
                    <a:pt x="12811" y="113124"/>
                    <a:pt x="13887" y="111280"/>
                  </a:cubicBezTo>
                  <a:cubicBezTo>
                    <a:pt x="19024" y="102363"/>
                    <a:pt x="32740" y="80596"/>
                    <a:pt x="33817" y="78874"/>
                  </a:cubicBezTo>
                  <a:cubicBezTo>
                    <a:pt x="37907" y="72879"/>
                    <a:pt x="41536" y="66576"/>
                    <a:pt x="45319" y="60396"/>
                  </a:cubicBezTo>
                  <a:cubicBezTo>
                    <a:pt x="49225" y="54093"/>
                    <a:pt x="53193" y="47821"/>
                    <a:pt x="57160" y="41580"/>
                  </a:cubicBezTo>
                  <a:cubicBezTo>
                    <a:pt x="62604" y="33063"/>
                    <a:pt x="68201" y="24700"/>
                    <a:pt x="74106" y="16491"/>
                  </a:cubicBezTo>
                  <a:cubicBezTo>
                    <a:pt x="76167" y="13232"/>
                    <a:pt x="80473" y="12279"/>
                    <a:pt x="83702" y="14309"/>
                  </a:cubicBezTo>
                  <a:cubicBezTo>
                    <a:pt x="86962" y="16368"/>
                    <a:pt x="87946" y="20673"/>
                    <a:pt x="85886" y="23932"/>
                  </a:cubicBezTo>
                  <a:cubicBezTo>
                    <a:pt x="78597" y="36937"/>
                    <a:pt x="72415" y="50496"/>
                    <a:pt x="65218" y="63593"/>
                  </a:cubicBezTo>
                  <a:cubicBezTo>
                    <a:pt x="63280" y="67160"/>
                    <a:pt x="61220" y="70665"/>
                    <a:pt x="59036" y="74078"/>
                  </a:cubicBezTo>
                  <a:cubicBezTo>
                    <a:pt x="55745" y="79304"/>
                    <a:pt x="52147" y="84316"/>
                    <a:pt x="48456" y="89266"/>
                  </a:cubicBezTo>
                  <a:cubicBezTo>
                    <a:pt x="47195" y="90803"/>
                    <a:pt x="31541" y="110757"/>
                    <a:pt x="25482" y="118905"/>
                  </a:cubicBezTo>
                  <a:close/>
                  <a:moveTo>
                    <a:pt x="24190" y="119304"/>
                  </a:moveTo>
                  <a:cubicBezTo>
                    <a:pt x="24713" y="116261"/>
                    <a:pt x="23206" y="114570"/>
                    <a:pt x="21730" y="113493"/>
                  </a:cubicBezTo>
                  <a:cubicBezTo>
                    <a:pt x="23483" y="114908"/>
                    <a:pt x="24406" y="117091"/>
                    <a:pt x="24190" y="119304"/>
                  </a:cubicBezTo>
                  <a:close/>
                  <a:moveTo>
                    <a:pt x="23637" y="121426"/>
                  </a:moveTo>
                  <a:cubicBezTo>
                    <a:pt x="24190" y="121764"/>
                    <a:pt x="24221" y="121026"/>
                    <a:pt x="24190" y="120350"/>
                  </a:cubicBezTo>
                  <a:lnTo>
                    <a:pt x="23914" y="120657"/>
                  </a:lnTo>
                  <a:cubicBezTo>
                    <a:pt x="23852" y="120934"/>
                    <a:pt x="23729" y="121180"/>
                    <a:pt x="23637" y="121426"/>
                  </a:cubicBezTo>
                  <a:close/>
                  <a:moveTo>
                    <a:pt x="16686" y="98151"/>
                  </a:moveTo>
                  <a:lnTo>
                    <a:pt x="24498" y="77368"/>
                  </a:lnTo>
                  <a:cubicBezTo>
                    <a:pt x="26805" y="70788"/>
                    <a:pt x="29419" y="64270"/>
                    <a:pt x="31664" y="57567"/>
                  </a:cubicBezTo>
                  <a:cubicBezTo>
                    <a:pt x="33140" y="53048"/>
                    <a:pt x="34463" y="48467"/>
                    <a:pt x="35662" y="43855"/>
                  </a:cubicBezTo>
                  <a:cubicBezTo>
                    <a:pt x="38738" y="32018"/>
                    <a:pt x="40952" y="20058"/>
                    <a:pt x="41967" y="7975"/>
                  </a:cubicBezTo>
                  <a:cubicBezTo>
                    <a:pt x="42521" y="4162"/>
                    <a:pt x="39906" y="627"/>
                    <a:pt x="36093" y="73"/>
                  </a:cubicBezTo>
                  <a:cubicBezTo>
                    <a:pt x="32279" y="-480"/>
                    <a:pt x="28742" y="2164"/>
                    <a:pt x="28189" y="5976"/>
                  </a:cubicBezTo>
                  <a:cubicBezTo>
                    <a:pt x="27235" y="10373"/>
                    <a:pt x="25974" y="14708"/>
                    <a:pt x="24713" y="19043"/>
                  </a:cubicBezTo>
                  <a:cubicBezTo>
                    <a:pt x="22161" y="27806"/>
                    <a:pt x="18962" y="36384"/>
                    <a:pt x="15948" y="45054"/>
                  </a:cubicBezTo>
                  <a:cubicBezTo>
                    <a:pt x="14410" y="49481"/>
                    <a:pt x="12934" y="53909"/>
                    <a:pt x="11581" y="58367"/>
                  </a:cubicBezTo>
                  <a:cubicBezTo>
                    <a:pt x="10166" y="62917"/>
                    <a:pt x="8936" y="67498"/>
                    <a:pt x="7675" y="72018"/>
                  </a:cubicBezTo>
                  <a:lnTo>
                    <a:pt x="2170" y="93970"/>
                  </a:lnTo>
                  <a:cubicBezTo>
                    <a:pt x="1831" y="95630"/>
                    <a:pt x="1954" y="99627"/>
                    <a:pt x="1678" y="102333"/>
                  </a:cubicBezTo>
                  <a:cubicBezTo>
                    <a:pt x="1247" y="102825"/>
                    <a:pt x="909" y="103378"/>
                    <a:pt x="632" y="103993"/>
                  </a:cubicBezTo>
                  <a:lnTo>
                    <a:pt x="939" y="103686"/>
                  </a:lnTo>
                  <a:lnTo>
                    <a:pt x="1585" y="103163"/>
                  </a:lnTo>
                  <a:cubicBezTo>
                    <a:pt x="1401" y="104423"/>
                    <a:pt x="1062" y="105223"/>
                    <a:pt x="478" y="105100"/>
                  </a:cubicBezTo>
                  <a:cubicBezTo>
                    <a:pt x="386" y="105100"/>
                    <a:pt x="324" y="105069"/>
                    <a:pt x="263" y="105008"/>
                  </a:cubicBezTo>
                  <a:cubicBezTo>
                    <a:pt x="140" y="105499"/>
                    <a:pt x="78" y="105992"/>
                    <a:pt x="48" y="106514"/>
                  </a:cubicBezTo>
                  <a:cubicBezTo>
                    <a:pt x="-352" y="110480"/>
                    <a:pt x="1893" y="112048"/>
                    <a:pt x="2231" y="112417"/>
                  </a:cubicBezTo>
                  <a:cubicBezTo>
                    <a:pt x="3246" y="113493"/>
                    <a:pt x="10689" y="116445"/>
                    <a:pt x="13457" y="108943"/>
                  </a:cubicBezTo>
                  <a:cubicBezTo>
                    <a:pt x="14103" y="107221"/>
                    <a:pt x="15763" y="100703"/>
                    <a:pt x="16686" y="98151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3"/>
            <p:cNvSpPr/>
            <p:nvPr/>
          </p:nvSpPr>
          <p:spPr>
            <a:xfrm rot="10800000">
              <a:off x="8626157" y="742595"/>
              <a:ext cx="242510" cy="617123"/>
            </a:xfrm>
            <a:custGeom>
              <a:avLst/>
              <a:gdLst/>
              <a:ahLst/>
              <a:cxnLst/>
              <a:rect l="l" t="t" r="r" b="b"/>
              <a:pathLst>
                <a:path w="485021" h="1234246" extrusionOk="0">
                  <a:moveTo>
                    <a:pt x="8059" y="17625"/>
                  </a:moveTo>
                  <a:cubicBezTo>
                    <a:pt x="7475" y="16087"/>
                    <a:pt x="586" y="1545"/>
                    <a:pt x="2001" y="161"/>
                  </a:cubicBezTo>
                  <a:cubicBezTo>
                    <a:pt x="2954" y="-761"/>
                    <a:pt x="11319" y="2559"/>
                    <a:pt x="12427" y="2867"/>
                  </a:cubicBezTo>
                  <a:cubicBezTo>
                    <a:pt x="23252" y="5757"/>
                    <a:pt x="34201" y="8309"/>
                    <a:pt x="44996" y="11260"/>
                  </a:cubicBezTo>
                  <a:cubicBezTo>
                    <a:pt x="96450" y="25250"/>
                    <a:pt x="145013" y="49846"/>
                    <a:pt x="181489" y="88063"/>
                  </a:cubicBezTo>
                  <a:cubicBezTo>
                    <a:pt x="201787" y="109338"/>
                    <a:pt x="217042" y="133966"/>
                    <a:pt x="225499" y="161637"/>
                  </a:cubicBezTo>
                  <a:cubicBezTo>
                    <a:pt x="227868" y="169415"/>
                    <a:pt x="226053" y="184573"/>
                    <a:pt x="228483" y="190537"/>
                  </a:cubicBezTo>
                  <a:lnTo>
                    <a:pt x="234111" y="199822"/>
                  </a:lnTo>
                  <a:cubicBezTo>
                    <a:pt x="151318" y="190507"/>
                    <a:pt x="73753" y="141621"/>
                    <a:pt x="33463" y="71829"/>
                  </a:cubicBezTo>
                  <a:cubicBezTo>
                    <a:pt x="23437" y="54458"/>
                    <a:pt x="15010" y="36318"/>
                    <a:pt x="8059" y="17625"/>
                  </a:cubicBezTo>
                  <a:close/>
                  <a:moveTo>
                    <a:pt x="463730" y="131414"/>
                  </a:moveTo>
                  <a:cubicBezTo>
                    <a:pt x="441125" y="135749"/>
                    <a:pt x="419135" y="141375"/>
                    <a:pt x="397944" y="148385"/>
                  </a:cubicBezTo>
                  <a:cubicBezTo>
                    <a:pt x="312906" y="176610"/>
                    <a:pt x="251088" y="237824"/>
                    <a:pt x="236264" y="306601"/>
                  </a:cubicBezTo>
                  <a:lnTo>
                    <a:pt x="247551" y="302605"/>
                  </a:lnTo>
                  <a:cubicBezTo>
                    <a:pt x="254809" y="301037"/>
                    <a:pt x="272770" y="303773"/>
                    <a:pt x="282151" y="302420"/>
                  </a:cubicBezTo>
                  <a:cubicBezTo>
                    <a:pt x="315551" y="297532"/>
                    <a:pt x="345630" y="286709"/>
                    <a:pt x="371895" y="271367"/>
                  </a:cubicBezTo>
                  <a:cubicBezTo>
                    <a:pt x="419166" y="243819"/>
                    <a:pt x="450659" y="205018"/>
                    <a:pt x="469697" y="162959"/>
                  </a:cubicBezTo>
                  <a:cubicBezTo>
                    <a:pt x="473695" y="154104"/>
                    <a:pt x="477232" y="145126"/>
                    <a:pt x="481168" y="136272"/>
                  </a:cubicBezTo>
                  <a:cubicBezTo>
                    <a:pt x="481568" y="135349"/>
                    <a:pt x="485905" y="128616"/>
                    <a:pt x="484859" y="127755"/>
                  </a:cubicBezTo>
                  <a:cubicBezTo>
                    <a:pt x="483290" y="126433"/>
                    <a:pt x="465606" y="131045"/>
                    <a:pt x="463730" y="131414"/>
                  </a:cubicBezTo>
                  <a:close/>
                  <a:moveTo>
                    <a:pt x="447061" y="360252"/>
                  </a:moveTo>
                  <a:cubicBezTo>
                    <a:pt x="439495" y="362435"/>
                    <a:pt x="431652" y="363757"/>
                    <a:pt x="423933" y="365325"/>
                  </a:cubicBezTo>
                  <a:cubicBezTo>
                    <a:pt x="401112" y="369906"/>
                    <a:pt x="380045" y="376916"/>
                    <a:pt x="361407" y="390813"/>
                  </a:cubicBezTo>
                  <a:cubicBezTo>
                    <a:pt x="305955" y="432135"/>
                    <a:pt x="269972" y="499314"/>
                    <a:pt x="262990" y="566308"/>
                  </a:cubicBezTo>
                  <a:lnTo>
                    <a:pt x="258561" y="579498"/>
                  </a:lnTo>
                  <a:cubicBezTo>
                    <a:pt x="259269" y="584418"/>
                    <a:pt x="277322" y="582727"/>
                    <a:pt x="279567" y="582327"/>
                  </a:cubicBezTo>
                  <a:cubicBezTo>
                    <a:pt x="300758" y="578514"/>
                    <a:pt x="320072" y="565325"/>
                    <a:pt x="334958" y="550690"/>
                  </a:cubicBezTo>
                  <a:cubicBezTo>
                    <a:pt x="373371" y="512842"/>
                    <a:pt x="394992" y="457101"/>
                    <a:pt x="423564" y="412120"/>
                  </a:cubicBezTo>
                  <a:cubicBezTo>
                    <a:pt x="432329" y="398315"/>
                    <a:pt x="440141" y="384203"/>
                    <a:pt x="447983" y="369937"/>
                  </a:cubicBezTo>
                  <a:cubicBezTo>
                    <a:pt x="449552" y="367078"/>
                    <a:pt x="456472" y="359607"/>
                    <a:pt x="456656" y="356532"/>
                  </a:cubicBezTo>
                  <a:cubicBezTo>
                    <a:pt x="456841" y="353212"/>
                    <a:pt x="450382" y="359299"/>
                    <a:pt x="447061" y="360252"/>
                  </a:cubicBezTo>
                  <a:close/>
                  <a:moveTo>
                    <a:pt x="418181" y="1011595"/>
                  </a:moveTo>
                  <a:cubicBezTo>
                    <a:pt x="410616" y="1013747"/>
                    <a:pt x="402804" y="1015100"/>
                    <a:pt x="395053" y="1016637"/>
                  </a:cubicBezTo>
                  <a:cubicBezTo>
                    <a:pt x="372233" y="1021218"/>
                    <a:pt x="351166" y="1028228"/>
                    <a:pt x="332528" y="1042156"/>
                  </a:cubicBezTo>
                  <a:cubicBezTo>
                    <a:pt x="277076" y="1083478"/>
                    <a:pt x="241092" y="1150657"/>
                    <a:pt x="234142" y="1217621"/>
                  </a:cubicBezTo>
                  <a:lnTo>
                    <a:pt x="229713" y="1230841"/>
                  </a:lnTo>
                  <a:cubicBezTo>
                    <a:pt x="230389" y="1235730"/>
                    <a:pt x="248443" y="1234039"/>
                    <a:pt x="250688" y="1233639"/>
                  </a:cubicBezTo>
                  <a:cubicBezTo>
                    <a:pt x="271878" y="1229857"/>
                    <a:pt x="291223" y="1216668"/>
                    <a:pt x="306078" y="1202002"/>
                  </a:cubicBezTo>
                  <a:cubicBezTo>
                    <a:pt x="344492" y="1164154"/>
                    <a:pt x="366143" y="1108443"/>
                    <a:pt x="394684" y="1063432"/>
                  </a:cubicBezTo>
                  <a:cubicBezTo>
                    <a:pt x="403450" y="1049658"/>
                    <a:pt x="411261" y="1035546"/>
                    <a:pt x="419104" y="1021249"/>
                  </a:cubicBezTo>
                  <a:cubicBezTo>
                    <a:pt x="420673" y="1018421"/>
                    <a:pt x="427593" y="1010949"/>
                    <a:pt x="427777" y="1007875"/>
                  </a:cubicBezTo>
                  <a:cubicBezTo>
                    <a:pt x="427992" y="1004524"/>
                    <a:pt x="421503" y="1010642"/>
                    <a:pt x="418181" y="1011595"/>
                  </a:cubicBezTo>
                  <a:close/>
                  <a:moveTo>
                    <a:pt x="73445" y="506017"/>
                  </a:moveTo>
                  <a:cubicBezTo>
                    <a:pt x="56222" y="499437"/>
                    <a:pt x="38845" y="493042"/>
                    <a:pt x="21930" y="485755"/>
                  </a:cubicBezTo>
                  <a:cubicBezTo>
                    <a:pt x="20915" y="485325"/>
                    <a:pt x="8182" y="478315"/>
                    <a:pt x="7413" y="478991"/>
                  </a:cubicBezTo>
                  <a:cubicBezTo>
                    <a:pt x="7260" y="479114"/>
                    <a:pt x="19593" y="499468"/>
                    <a:pt x="20146" y="500513"/>
                  </a:cubicBezTo>
                  <a:cubicBezTo>
                    <a:pt x="33617" y="526432"/>
                    <a:pt x="44720" y="553764"/>
                    <a:pt x="59482" y="579006"/>
                  </a:cubicBezTo>
                  <a:cubicBezTo>
                    <a:pt x="73353" y="602773"/>
                    <a:pt x="89838" y="625555"/>
                    <a:pt x="112750" y="641912"/>
                  </a:cubicBezTo>
                  <a:cubicBezTo>
                    <a:pt x="145536" y="665309"/>
                    <a:pt x="186532" y="668076"/>
                    <a:pt x="220579" y="688153"/>
                  </a:cubicBezTo>
                  <a:lnTo>
                    <a:pt x="221747" y="678652"/>
                  </a:lnTo>
                  <a:cubicBezTo>
                    <a:pt x="227868" y="664848"/>
                    <a:pt x="216888" y="637945"/>
                    <a:pt x="212305" y="625432"/>
                  </a:cubicBezTo>
                  <a:cubicBezTo>
                    <a:pt x="188685" y="561082"/>
                    <a:pt x="135817" y="529783"/>
                    <a:pt x="73445" y="506017"/>
                  </a:cubicBezTo>
                  <a:close/>
                  <a:moveTo>
                    <a:pt x="66033" y="930550"/>
                  </a:moveTo>
                  <a:cubicBezTo>
                    <a:pt x="48810" y="923971"/>
                    <a:pt x="31464" y="917576"/>
                    <a:pt x="14518" y="910289"/>
                  </a:cubicBezTo>
                  <a:cubicBezTo>
                    <a:pt x="13503" y="909858"/>
                    <a:pt x="801" y="902879"/>
                    <a:pt x="1" y="903525"/>
                  </a:cubicBezTo>
                  <a:cubicBezTo>
                    <a:pt x="-152" y="903648"/>
                    <a:pt x="12211" y="924001"/>
                    <a:pt x="12734" y="925047"/>
                  </a:cubicBezTo>
                  <a:cubicBezTo>
                    <a:pt x="26205" y="950965"/>
                    <a:pt x="37338" y="978298"/>
                    <a:pt x="52070" y="1003540"/>
                  </a:cubicBezTo>
                  <a:cubicBezTo>
                    <a:pt x="65941" y="1027306"/>
                    <a:pt x="82426" y="1050088"/>
                    <a:pt x="105338" y="1066445"/>
                  </a:cubicBezTo>
                  <a:cubicBezTo>
                    <a:pt x="138124" y="1089842"/>
                    <a:pt x="179120" y="1092609"/>
                    <a:pt x="213167" y="1112686"/>
                  </a:cubicBezTo>
                  <a:lnTo>
                    <a:pt x="214335" y="1103186"/>
                  </a:lnTo>
                  <a:cubicBezTo>
                    <a:pt x="220456" y="1089381"/>
                    <a:pt x="209476" y="1062479"/>
                    <a:pt x="204893" y="1049966"/>
                  </a:cubicBezTo>
                  <a:cubicBezTo>
                    <a:pt x="181273" y="985615"/>
                    <a:pt x="128436" y="954316"/>
                    <a:pt x="66033" y="930550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3"/>
            <p:cNvSpPr/>
            <p:nvPr/>
          </p:nvSpPr>
          <p:spPr>
            <a:xfrm rot="10800000">
              <a:off x="8600818" y="1397922"/>
              <a:ext cx="279685" cy="109990"/>
            </a:xfrm>
            <a:custGeom>
              <a:avLst/>
              <a:gdLst/>
              <a:ahLst/>
              <a:cxnLst/>
              <a:rect l="l" t="t" r="r" b="b"/>
              <a:pathLst>
                <a:path w="559371" h="219980" extrusionOk="0">
                  <a:moveTo>
                    <a:pt x="413928" y="69801"/>
                  </a:moveTo>
                  <a:cubicBezTo>
                    <a:pt x="436779" y="61899"/>
                    <a:pt x="459661" y="56242"/>
                    <a:pt x="480636" y="53075"/>
                  </a:cubicBezTo>
                  <a:cubicBezTo>
                    <a:pt x="490785" y="51507"/>
                    <a:pt x="501211" y="51015"/>
                    <a:pt x="511514" y="51046"/>
                  </a:cubicBezTo>
                  <a:cubicBezTo>
                    <a:pt x="519695" y="51077"/>
                    <a:pt x="527968" y="51661"/>
                    <a:pt x="535903" y="53721"/>
                  </a:cubicBezTo>
                  <a:cubicBezTo>
                    <a:pt x="593077" y="68571"/>
                    <a:pt x="530490" y="120193"/>
                    <a:pt x="509115" y="136980"/>
                  </a:cubicBezTo>
                  <a:cubicBezTo>
                    <a:pt x="494660" y="148325"/>
                    <a:pt x="461937" y="161269"/>
                    <a:pt x="443976" y="170523"/>
                  </a:cubicBezTo>
                  <a:cubicBezTo>
                    <a:pt x="387478" y="199578"/>
                    <a:pt x="323907" y="223590"/>
                    <a:pt x="260612" y="219531"/>
                  </a:cubicBezTo>
                  <a:cubicBezTo>
                    <a:pt x="187384" y="214858"/>
                    <a:pt x="14847" y="160100"/>
                    <a:pt x="4667" y="142483"/>
                  </a:cubicBezTo>
                  <a:cubicBezTo>
                    <a:pt x="-7482" y="121423"/>
                    <a:pt x="5374" y="102822"/>
                    <a:pt x="28379" y="99593"/>
                  </a:cubicBezTo>
                  <a:cubicBezTo>
                    <a:pt x="34899" y="98671"/>
                    <a:pt x="41542" y="98609"/>
                    <a:pt x="48124" y="98886"/>
                  </a:cubicBezTo>
                  <a:cubicBezTo>
                    <a:pt x="55997" y="99194"/>
                    <a:pt x="63871" y="99932"/>
                    <a:pt x="71713" y="101038"/>
                  </a:cubicBezTo>
                  <a:cubicBezTo>
                    <a:pt x="64824" y="96765"/>
                    <a:pt x="58212" y="92061"/>
                    <a:pt x="51938" y="86742"/>
                  </a:cubicBezTo>
                  <a:cubicBezTo>
                    <a:pt x="35730" y="73121"/>
                    <a:pt x="822" y="31215"/>
                    <a:pt x="22905" y="9571"/>
                  </a:cubicBezTo>
                  <a:cubicBezTo>
                    <a:pt x="38559" y="-5802"/>
                    <a:pt x="71191" y="839"/>
                    <a:pt x="89890" y="5574"/>
                  </a:cubicBezTo>
                  <a:cubicBezTo>
                    <a:pt x="122675" y="13906"/>
                    <a:pt x="154876" y="30293"/>
                    <a:pt x="183632" y="51077"/>
                  </a:cubicBezTo>
                  <a:cubicBezTo>
                    <a:pt x="190521" y="35520"/>
                    <a:pt x="201901" y="28909"/>
                    <a:pt x="215248" y="26511"/>
                  </a:cubicBezTo>
                  <a:cubicBezTo>
                    <a:pt x="224413" y="3268"/>
                    <a:pt x="264365" y="-9153"/>
                    <a:pt x="276882" y="18179"/>
                  </a:cubicBezTo>
                  <a:cubicBezTo>
                    <a:pt x="278205" y="21100"/>
                    <a:pt x="279342" y="24175"/>
                    <a:pt x="280296" y="27311"/>
                  </a:cubicBezTo>
                  <a:cubicBezTo>
                    <a:pt x="294443" y="26419"/>
                    <a:pt x="309421" y="24236"/>
                    <a:pt x="320985" y="33583"/>
                  </a:cubicBezTo>
                  <a:cubicBezTo>
                    <a:pt x="321600" y="34075"/>
                    <a:pt x="322185" y="34597"/>
                    <a:pt x="322738" y="35120"/>
                  </a:cubicBezTo>
                  <a:cubicBezTo>
                    <a:pt x="325568" y="32168"/>
                    <a:pt x="328582" y="29340"/>
                    <a:pt x="331750" y="26665"/>
                  </a:cubicBezTo>
                  <a:cubicBezTo>
                    <a:pt x="353124" y="8802"/>
                    <a:pt x="396274" y="-4449"/>
                    <a:pt x="421401" y="14828"/>
                  </a:cubicBezTo>
                  <a:cubicBezTo>
                    <a:pt x="436410" y="26358"/>
                    <a:pt x="424385" y="49478"/>
                    <a:pt x="417895" y="62453"/>
                  </a:cubicBezTo>
                  <a:cubicBezTo>
                    <a:pt x="416634" y="64943"/>
                    <a:pt x="415312" y="67403"/>
                    <a:pt x="413928" y="69801"/>
                  </a:cubicBezTo>
                  <a:lnTo>
                    <a:pt x="413928" y="69801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3"/>
            <p:cNvSpPr/>
            <p:nvPr/>
          </p:nvSpPr>
          <p:spPr>
            <a:xfrm rot="10800000">
              <a:off x="8675019" y="1405311"/>
              <a:ext cx="163262" cy="93009"/>
            </a:xfrm>
            <a:custGeom>
              <a:avLst/>
              <a:gdLst/>
              <a:ahLst/>
              <a:cxnLst/>
              <a:rect l="l" t="t" r="r" b="b"/>
              <a:pathLst>
                <a:path w="326524" h="186018" extrusionOk="0">
                  <a:moveTo>
                    <a:pt x="319240" y="61561"/>
                  </a:moveTo>
                  <a:cubicBezTo>
                    <a:pt x="318502" y="61653"/>
                    <a:pt x="316657" y="62084"/>
                    <a:pt x="316534" y="62115"/>
                  </a:cubicBezTo>
                  <a:lnTo>
                    <a:pt x="311336" y="63959"/>
                  </a:lnTo>
                  <a:lnTo>
                    <a:pt x="299618" y="68387"/>
                  </a:lnTo>
                  <a:cubicBezTo>
                    <a:pt x="292822" y="71031"/>
                    <a:pt x="286117" y="73890"/>
                    <a:pt x="279505" y="76872"/>
                  </a:cubicBezTo>
                  <a:cubicBezTo>
                    <a:pt x="272923" y="79855"/>
                    <a:pt x="266403" y="82960"/>
                    <a:pt x="259913" y="86096"/>
                  </a:cubicBezTo>
                  <a:cubicBezTo>
                    <a:pt x="252932" y="89509"/>
                    <a:pt x="245735" y="92952"/>
                    <a:pt x="238723" y="96765"/>
                  </a:cubicBezTo>
                  <a:cubicBezTo>
                    <a:pt x="236017" y="98241"/>
                    <a:pt x="233556" y="100024"/>
                    <a:pt x="230911" y="101561"/>
                  </a:cubicBezTo>
                  <a:cubicBezTo>
                    <a:pt x="234879" y="93875"/>
                    <a:pt x="238446" y="85881"/>
                    <a:pt x="240999" y="77426"/>
                  </a:cubicBezTo>
                  <a:cubicBezTo>
                    <a:pt x="242537" y="72384"/>
                    <a:pt x="243705" y="67218"/>
                    <a:pt x="244536" y="62053"/>
                  </a:cubicBezTo>
                  <a:cubicBezTo>
                    <a:pt x="245397" y="56826"/>
                    <a:pt x="245766" y="51569"/>
                    <a:pt x="246104" y="46404"/>
                  </a:cubicBezTo>
                  <a:cubicBezTo>
                    <a:pt x="246258" y="43298"/>
                    <a:pt x="246381" y="40193"/>
                    <a:pt x="246289" y="37026"/>
                  </a:cubicBezTo>
                  <a:cubicBezTo>
                    <a:pt x="246197" y="33767"/>
                    <a:pt x="245981" y="30539"/>
                    <a:pt x="245489" y="27341"/>
                  </a:cubicBezTo>
                  <a:cubicBezTo>
                    <a:pt x="245428" y="27096"/>
                    <a:pt x="244413" y="25343"/>
                    <a:pt x="243798" y="23806"/>
                  </a:cubicBezTo>
                  <a:cubicBezTo>
                    <a:pt x="243429" y="24359"/>
                    <a:pt x="242998" y="24882"/>
                    <a:pt x="242660" y="25312"/>
                  </a:cubicBezTo>
                  <a:cubicBezTo>
                    <a:pt x="243121" y="24667"/>
                    <a:pt x="243429" y="23990"/>
                    <a:pt x="243613" y="23252"/>
                  </a:cubicBezTo>
                  <a:lnTo>
                    <a:pt x="243798" y="23806"/>
                  </a:lnTo>
                  <a:cubicBezTo>
                    <a:pt x="244751" y="22422"/>
                    <a:pt x="245397" y="21008"/>
                    <a:pt x="243828" y="21377"/>
                  </a:cubicBezTo>
                  <a:lnTo>
                    <a:pt x="243798" y="21377"/>
                  </a:lnTo>
                  <a:cubicBezTo>
                    <a:pt x="243736" y="19932"/>
                    <a:pt x="243029" y="18610"/>
                    <a:pt x="242014" y="17472"/>
                  </a:cubicBezTo>
                  <a:cubicBezTo>
                    <a:pt x="241860" y="16950"/>
                    <a:pt x="242075" y="16212"/>
                    <a:pt x="241829" y="15781"/>
                  </a:cubicBezTo>
                  <a:cubicBezTo>
                    <a:pt x="240814" y="14182"/>
                    <a:pt x="239400" y="12461"/>
                    <a:pt x="236539" y="12184"/>
                  </a:cubicBezTo>
                  <a:cubicBezTo>
                    <a:pt x="233064" y="11692"/>
                    <a:pt x="229804" y="14059"/>
                    <a:pt x="229189" y="17503"/>
                  </a:cubicBezTo>
                  <a:lnTo>
                    <a:pt x="224176" y="20946"/>
                  </a:lnTo>
                  <a:cubicBezTo>
                    <a:pt x="220823" y="22883"/>
                    <a:pt x="217225" y="24421"/>
                    <a:pt x="213504" y="25804"/>
                  </a:cubicBezTo>
                  <a:cubicBezTo>
                    <a:pt x="207752" y="27987"/>
                    <a:pt x="201755" y="29586"/>
                    <a:pt x="195850" y="31031"/>
                  </a:cubicBezTo>
                  <a:cubicBezTo>
                    <a:pt x="186377" y="33521"/>
                    <a:pt x="176659" y="35151"/>
                    <a:pt x="166940" y="36534"/>
                  </a:cubicBezTo>
                  <a:cubicBezTo>
                    <a:pt x="157283" y="37918"/>
                    <a:pt x="147595" y="39025"/>
                    <a:pt x="137846" y="38963"/>
                  </a:cubicBezTo>
                  <a:cubicBezTo>
                    <a:pt x="132740" y="39025"/>
                    <a:pt x="127604" y="38963"/>
                    <a:pt x="122560" y="38287"/>
                  </a:cubicBezTo>
                  <a:cubicBezTo>
                    <a:pt x="117824" y="37641"/>
                    <a:pt x="113180" y="36627"/>
                    <a:pt x="108843" y="34567"/>
                  </a:cubicBezTo>
                  <a:cubicBezTo>
                    <a:pt x="105522" y="32783"/>
                    <a:pt x="101401" y="34044"/>
                    <a:pt x="99617" y="37334"/>
                  </a:cubicBezTo>
                  <a:cubicBezTo>
                    <a:pt x="98817" y="38779"/>
                    <a:pt x="98848" y="40378"/>
                    <a:pt x="99155" y="41884"/>
                  </a:cubicBezTo>
                  <a:cubicBezTo>
                    <a:pt x="99094" y="42007"/>
                    <a:pt x="98940" y="42007"/>
                    <a:pt x="98909" y="42130"/>
                  </a:cubicBezTo>
                  <a:cubicBezTo>
                    <a:pt x="98202" y="44006"/>
                    <a:pt x="98448" y="46035"/>
                    <a:pt x="99401" y="47664"/>
                  </a:cubicBezTo>
                  <a:lnTo>
                    <a:pt x="99494" y="47634"/>
                  </a:lnTo>
                  <a:cubicBezTo>
                    <a:pt x="99893" y="47541"/>
                    <a:pt x="99986" y="47941"/>
                    <a:pt x="99924" y="48464"/>
                  </a:cubicBezTo>
                  <a:cubicBezTo>
                    <a:pt x="100355" y="48986"/>
                    <a:pt x="100878" y="49447"/>
                    <a:pt x="101462" y="49847"/>
                  </a:cubicBezTo>
                  <a:lnTo>
                    <a:pt x="100785" y="49478"/>
                  </a:lnTo>
                  <a:cubicBezTo>
                    <a:pt x="100416" y="49232"/>
                    <a:pt x="100447" y="49263"/>
                    <a:pt x="100047" y="49017"/>
                  </a:cubicBezTo>
                  <a:lnTo>
                    <a:pt x="99863" y="48894"/>
                  </a:lnTo>
                  <a:cubicBezTo>
                    <a:pt x="99770" y="49540"/>
                    <a:pt x="99555" y="50247"/>
                    <a:pt x="99586" y="50462"/>
                  </a:cubicBezTo>
                  <a:lnTo>
                    <a:pt x="101677" y="67034"/>
                  </a:lnTo>
                  <a:cubicBezTo>
                    <a:pt x="102538" y="71492"/>
                    <a:pt x="103523" y="75981"/>
                    <a:pt x="104999" y="80316"/>
                  </a:cubicBezTo>
                  <a:cubicBezTo>
                    <a:pt x="106475" y="84651"/>
                    <a:pt x="108320" y="88863"/>
                    <a:pt x="110535" y="92891"/>
                  </a:cubicBezTo>
                  <a:cubicBezTo>
                    <a:pt x="114102" y="99440"/>
                    <a:pt x="118654" y="105343"/>
                    <a:pt x="123606" y="110908"/>
                  </a:cubicBezTo>
                  <a:cubicBezTo>
                    <a:pt x="119177" y="108940"/>
                    <a:pt x="114810" y="106880"/>
                    <a:pt x="110258" y="105158"/>
                  </a:cubicBezTo>
                  <a:cubicBezTo>
                    <a:pt x="99832" y="101192"/>
                    <a:pt x="89129" y="97841"/>
                    <a:pt x="78580" y="94244"/>
                  </a:cubicBezTo>
                  <a:cubicBezTo>
                    <a:pt x="64463" y="89847"/>
                    <a:pt x="50716" y="85512"/>
                    <a:pt x="36507" y="83052"/>
                  </a:cubicBezTo>
                  <a:cubicBezTo>
                    <a:pt x="26819" y="81392"/>
                    <a:pt x="17008" y="80531"/>
                    <a:pt x="6797" y="80931"/>
                  </a:cubicBezTo>
                  <a:cubicBezTo>
                    <a:pt x="3045" y="80931"/>
                    <a:pt x="0" y="83975"/>
                    <a:pt x="0" y="87726"/>
                  </a:cubicBezTo>
                  <a:cubicBezTo>
                    <a:pt x="-31" y="91477"/>
                    <a:pt x="3045" y="94520"/>
                    <a:pt x="6797" y="94520"/>
                  </a:cubicBezTo>
                  <a:cubicBezTo>
                    <a:pt x="15993" y="94859"/>
                    <a:pt x="24727" y="96396"/>
                    <a:pt x="33308" y="98487"/>
                  </a:cubicBezTo>
                  <a:cubicBezTo>
                    <a:pt x="46656" y="101684"/>
                    <a:pt x="59543" y="106419"/>
                    <a:pt x="72737" y="111338"/>
                  </a:cubicBezTo>
                  <a:cubicBezTo>
                    <a:pt x="84854" y="115489"/>
                    <a:pt x="97064" y="119578"/>
                    <a:pt x="109089" y="124005"/>
                  </a:cubicBezTo>
                  <a:cubicBezTo>
                    <a:pt x="114164" y="125881"/>
                    <a:pt x="119208" y="127725"/>
                    <a:pt x="124159" y="129816"/>
                  </a:cubicBezTo>
                  <a:cubicBezTo>
                    <a:pt x="130434" y="132460"/>
                    <a:pt x="136585" y="135381"/>
                    <a:pt x="142582" y="138609"/>
                  </a:cubicBezTo>
                  <a:cubicBezTo>
                    <a:pt x="148579" y="141838"/>
                    <a:pt x="154423" y="145343"/>
                    <a:pt x="159989" y="149186"/>
                  </a:cubicBezTo>
                  <a:lnTo>
                    <a:pt x="169524" y="156534"/>
                  </a:lnTo>
                  <a:cubicBezTo>
                    <a:pt x="169708" y="156718"/>
                    <a:pt x="171861" y="159270"/>
                    <a:pt x="172722" y="160316"/>
                  </a:cubicBezTo>
                  <a:cubicBezTo>
                    <a:pt x="172784" y="160408"/>
                    <a:pt x="172845" y="160469"/>
                    <a:pt x="172937" y="160562"/>
                  </a:cubicBezTo>
                  <a:cubicBezTo>
                    <a:pt x="173552" y="161453"/>
                    <a:pt x="174752" y="161576"/>
                    <a:pt x="175705" y="162068"/>
                  </a:cubicBezTo>
                  <a:cubicBezTo>
                    <a:pt x="173460" y="166649"/>
                    <a:pt x="171246" y="171230"/>
                    <a:pt x="168724" y="175627"/>
                  </a:cubicBezTo>
                  <a:cubicBezTo>
                    <a:pt x="166725" y="178794"/>
                    <a:pt x="167709" y="183006"/>
                    <a:pt x="170877" y="185004"/>
                  </a:cubicBezTo>
                  <a:cubicBezTo>
                    <a:pt x="174075" y="186972"/>
                    <a:pt x="178258" y="185988"/>
                    <a:pt x="180257" y="182821"/>
                  </a:cubicBezTo>
                  <a:cubicBezTo>
                    <a:pt x="186654" y="173352"/>
                    <a:pt x="191790" y="163144"/>
                    <a:pt x="198126" y="153675"/>
                  </a:cubicBezTo>
                  <a:cubicBezTo>
                    <a:pt x="200617" y="150016"/>
                    <a:pt x="203293" y="146449"/>
                    <a:pt x="206338" y="143129"/>
                  </a:cubicBezTo>
                  <a:cubicBezTo>
                    <a:pt x="212735" y="135996"/>
                    <a:pt x="220424" y="130093"/>
                    <a:pt x="228481" y="124528"/>
                  </a:cubicBezTo>
                  <a:cubicBezTo>
                    <a:pt x="241030" y="115858"/>
                    <a:pt x="254654" y="108325"/>
                    <a:pt x="267787" y="101377"/>
                  </a:cubicBezTo>
                  <a:cubicBezTo>
                    <a:pt x="275230" y="97257"/>
                    <a:pt x="282703" y="93168"/>
                    <a:pt x="290269" y="89232"/>
                  </a:cubicBezTo>
                  <a:cubicBezTo>
                    <a:pt x="295251" y="86650"/>
                    <a:pt x="300264" y="84098"/>
                    <a:pt x="305339" y="81699"/>
                  </a:cubicBezTo>
                  <a:lnTo>
                    <a:pt x="316595" y="76442"/>
                  </a:lnTo>
                  <a:lnTo>
                    <a:pt x="320378" y="74751"/>
                  </a:lnTo>
                  <a:lnTo>
                    <a:pt x="320348" y="74720"/>
                  </a:lnTo>
                  <a:cubicBezTo>
                    <a:pt x="320348" y="74659"/>
                    <a:pt x="320378" y="74628"/>
                    <a:pt x="320409" y="74597"/>
                  </a:cubicBezTo>
                  <a:cubicBezTo>
                    <a:pt x="320286" y="74536"/>
                    <a:pt x="320132" y="74505"/>
                    <a:pt x="320071" y="74474"/>
                  </a:cubicBezTo>
                  <a:cubicBezTo>
                    <a:pt x="320225" y="74505"/>
                    <a:pt x="320409" y="74505"/>
                    <a:pt x="320563" y="74505"/>
                  </a:cubicBezTo>
                  <a:cubicBezTo>
                    <a:pt x="320840" y="74351"/>
                    <a:pt x="321332" y="74259"/>
                    <a:pt x="321362" y="74444"/>
                  </a:cubicBezTo>
                  <a:cubicBezTo>
                    <a:pt x="323454" y="74136"/>
                    <a:pt x="325361" y="72845"/>
                    <a:pt x="326345" y="70816"/>
                  </a:cubicBezTo>
                  <a:cubicBezTo>
                    <a:pt x="326837" y="69924"/>
                    <a:pt x="326837" y="60608"/>
                    <a:pt x="319240" y="61561"/>
                  </a:cubicBezTo>
                  <a:close/>
                  <a:moveTo>
                    <a:pt x="193420" y="131999"/>
                  </a:moveTo>
                  <a:cubicBezTo>
                    <a:pt x="190037" y="136180"/>
                    <a:pt x="187054" y="140577"/>
                    <a:pt x="184409" y="145158"/>
                  </a:cubicBezTo>
                  <a:cubicBezTo>
                    <a:pt x="183425" y="146880"/>
                    <a:pt x="182595" y="148694"/>
                    <a:pt x="181672" y="150446"/>
                  </a:cubicBezTo>
                  <a:cubicBezTo>
                    <a:pt x="180503" y="148848"/>
                    <a:pt x="179242" y="147157"/>
                    <a:pt x="179088" y="146972"/>
                  </a:cubicBezTo>
                  <a:cubicBezTo>
                    <a:pt x="177797" y="145558"/>
                    <a:pt x="176413" y="144236"/>
                    <a:pt x="174998" y="142944"/>
                  </a:cubicBezTo>
                  <a:cubicBezTo>
                    <a:pt x="172968" y="141038"/>
                    <a:pt x="170815" y="139286"/>
                    <a:pt x="168662" y="137533"/>
                  </a:cubicBezTo>
                  <a:cubicBezTo>
                    <a:pt x="162911" y="132952"/>
                    <a:pt x="156883" y="128709"/>
                    <a:pt x="150609" y="124774"/>
                  </a:cubicBezTo>
                  <a:cubicBezTo>
                    <a:pt x="145565" y="121669"/>
                    <a:pt x="140306" y="118932"/>
                    <a:pt x="135047" y="116257"/>
                  </a:cubicBezTo>
                  <a:cubicBezTo>
                    <a:pt x="135508" y="116011"/>
                    <a:pt x="136092" y="116165"/>
                    <a:pt x="136554" y="115796"/>
                  </a:cubicBezTo>
                  <a:cubicBezTo>
                    <a:pt x="139476" y="113429"/>
                    <a:pt x="139906" y="109124"/>
                    <a:pt x="137538" y="106234"/>
                  </a:cubicBezTo>
                  <a:cubicBezTo>
                    <a:pt x="133940" y="100915"/>
                    <a:pt x="131202" y="95197"/>
                    <a:pt x="128527" y="89386"/>
                  </a:cubicBezTo>
                  <a:cubicBezTo>
                    <a:pt x="126528" y="85081"/>
                    <a:pt x="124805" y="80685"/>
                    <a:pt x="123052" y="76288"/>
                  </a:cubicBezTo>
                  <a:cubicBezTo>
                    <a:pt x="121299" y="71830"/>
                    <a:pt x="119392" y="67434"/>
                    <a:pt x="117978" y="62914"/>
                  </a:cubicBezTo>
                  <a:lnTo>
                    <a:pt x="114564" y="51723"/>
                  </a:lnTo>
                  <a:cubicBezTo>
                    <a:pt x="115148" y="51907"/>
                    <a:pt x="115640" y="52276"/>
                    <a:pt x="116225" y="52430"/>
                  </a:cubicBezTo>
                  <a:cubicBezTo>
                    <a:pt x="123052" y="54398"/>
                    <a:pt x="130218" y="55197"/>
                    <a:pt x="137292" y="55781"/>
                  </a:cubicBezTo>
                  <a:cubicBezTo>
                    <a:pt x="148026" y="56396"/>
                    <a:pt x="158821" y="56242"/>
                    <a:pt x="169462" y="54766"/>
                  </a:cubicBezTo>
                  <a:cubicBezTo>
                    <a:pt x="180042" y="53321"/>
                    <a:pt x="190406" y="50616"/>
                    <a:pt x="200556" y="47480"/>
                  </a:cubicBezTo>
                  <a:cubicBezTo>
                    <a:pt x="206953" y="45358"/>
                    <a:pt x="213473" y="43052"/>
                    <a:pt x="219624" y="40070"/>
                  </a:cubicBezTo>
                  <a:cubicBezTo>
                    <a:pt x="223622" y="38164"/>
                    <a:pt x="227436" y="35950"/>
                    <a:pt x="231003" y="33491"/>
                  </a:cubicBezTo>
                  <a:cubicBezTo>
                    <a:pt x="230911" y="34444"/>
                    <a:pt x="230911" y="35366"/>
                    <a:pt x="230788" y="36319"/>
                  </a:cubicBezTo>
                  <a:cubicBezTo>
                    <a:pt x="230450" y="39056"/>
                    <a:pt x="229988" y="41792"/>
                    <a:pt x="229466" y="44467"/>
                  </a:cubicBezTo>
                  <a:cubicBezTo>
                    <a:pt x="228543" y="50155"/>
                    <a:pt x="227159" y="55843"/>
                    <a:pt x="225990" y="61623"/>
                  </a:cubicBezTo>
                  <a:cubicBezTo>
                    <a:pt x="224822" y="67280"/>
                    <a:pt x="223714" y="72968"/>
                    <a:pt x="222392" y="78594"/>
                  </a:cubicBezTo>
                  <a:cubicBezTo>
                    <a:pt x="220608" y="86188"/>
                    <a:pt x="218794" y="93659"/>
                    <a:pt x="216087" y="100823"/>
                  </a:cubicBezTo>
                  <a:cubicBezTo>
                    <a:pt x="214642" y="103867"/>
                    <a:pt x="215964" y="107249"/>
                    <a:pt x="218671" y="109094"/>
                  </a:cubicBezTo>
                  <a:cubicBezTo>
                    <a:pt x="218455" y="109247"/>
                    <a:pt x="218209" y="109370"/>
                    <a:pt x="218025" y="109493"/>
                  </a:cubicBezTo>
                  <a:cubicBezTo>
                    <a:pt x="208829" y="116011"/>
                    <a:pt x="200463" y="123483"/>
                    <a:pt x="193420" y="131999"/>
                  </a:cubicBezTo>
                  <a:close/>
                  <a:moveTo>
                    <a:pt x="317641" y="73859"/>
                  </a:moveTo>
                  <a:cubicBezTo>
                    <a:pt x="316872" y="73460"/>
                    <a:pt x="316165" y="72937"/>
                    <a:pt x="315642" y="72322"/>
                  </a:cubicBezTo>
                  <a:cubicBezTo>
                    <a:pt x="316349" y="73183"/>
                    <a:pt x="317580" y="74321"/>
                    <a:pt x="319763" y="74444"/>
                  </a:cubicBezTo>
                  <a:cubicBezTo>
                    <a:pt x="319056" y="74382"/>
                    <a:pt x="318348" y="74167"/>
                    <a:pt x="317641" y="73859"/>
                  </a:cubicBezTo>
                  <a:close/>
                  <a:moveTo>
                    <a:pt x="321086" y="74474"/>
                  </a:moveTo>
                  <a:lnTo>
                    <a:pt x="321362" y="74444"/>
                  </a:lnTo>
                  <a:cubicBezTo>
                    <a:pt x="321455" y="74813"/>
                    <a:pt x="321055" y="74751"/>
                    <a:pt x="320655" y="74659"/>
                  </a:cubicBezTo>
                  <a:cubicBezTo>
                    <a:pt x="320594" y="74720"/>
                    <a:pt x="320440" y="74843"/>
                    <a:pt x="320378" y="74751"/>
                  </a:cubicBezTo>
                  <a:lnTo>
                    <a:pt x="320624" y="74659"/>
                  </a:lnTo>
                  <a:lnTo>
                    <a:pt x="320409" y="74597"/>
                  </a:lnTo>
                  <a:lnTo>
                    <a:pt x="320471" y="74536"/>
                  </a:lnTo>
                  <a:lnTo>
                    <a:pt x="320563" y="74505"/>
                  </a:lnTo>
                  <a:lnTo>
                    <a:pt x="320778" y="74505"/>
                  </a:lnTo>
                  <a:cubicBezTo>
                    <a:pt x="320901" y="74474"/>
                    <a:pt x="320993" y="74474"/>
                    <a:pt x="321086" y="74474"/>
                  </a:cubicBezTo>
                  <a:close/>
                  <a:moveTo>
                    <a:pt x="99924" y="48464"/>
                  </a:moveTo>
                  <a:cubicBezTo>
                    <a:pt x="99924" y="48587"/>
                    <a:pt x="99893" y="48740"/>
                    <a:pt x="99863" y="48894"/>
                  </a:cubicBezTo>
                  <a:cubicBezTo>
                    <a:pt x="99094" y="48371"/>
                    <a:pt x="98663" y="47849"/>
                    <a:pt x="99401" y="47664"/>
                  </a:cubicBezTo>
                  <a:cubicBezTo>
                    <a:pt x="99555" y="47941"/>
                    <a:pt x="99740" y="48187"/>
                    <a:pt x="99924" y="48464"/>
                  </a:cubicBezTo>
                  <a:close/>
                  <a:moveTo>
                    <a:pt x="122622" y="13660"/>
                  </a:moveTo>
                  <a:cubicBezTo>
                    <a:pt x="121945" y="9970"/>
                    <a:pt x="124375" y="6404"/>
                    <a:pt x="128065" y="5758"/>
                  </a:cubicBezTo>
                  <a:cubicBezTo>
                    <a:pt x="135631" y="3606"/>
                    <a:pt x="143320" y="1792"/>
                    <a:pt x="151255" y="808"/>
                  </a:cubicBezTo>
                  <a:cubicBezTo>
                    <a:pt x="155130" y="316"/>
                    <a:pt x="159005" y="70"/>
                    <a:pt x="162880" y="9"/>
                  </a:cubicBezTo>
                  <a:cubicBezTo>
                    <a:pt x="166786" y="-53"/>
                    <a:pt x="170600" y="224"/>
                    <a:pt x="174414" y="378"/>
                  </a:cubicBezTo>
                  <a:lnTo>
                    <a:pt x="188007" y="1792"/>
                  </a:lnTo>
                  <a:cubicBezTo>
                    <a:pt x="188653" y="1884"/>
                    <a:pt x="190191" y="2899"/>
                    <a:pt x="191206" y="3206"/>
                  </a:cubicBezTo>
                  <a:lnTo>
                    <a:pt x="191083" y="3268"/>
                  </a:lnTo>
                  <a:lnTo>
                    <a:pt x="191237" y="3206"/>
                  </a:lnTo>
                  <a:lnTo>
                    <a:pt x="191206" y="3206"/>
                  </a:lnTo>
                  <a:cubicBezTo>
                    <a:pt x="191606" y="3022"/>
                    <a:pt x="192252" y="2438"/>
                    <a:pt x="192221" y="2837"/>
                  </a:cubicBezTo>
                  <a:lnTo>
                    <a:pt x="192190" y="2930"/>
                  </a:lnTo>
                  <a:cubicBezTo>
                    <a:pt x="195235" y="2253"/>
                    <a:pt x="198372" y="3852"/>
                    <a:pt x="199602" y="6804"/>
                  </a:cubicBezTo>
                  <a:cubicBezTo>
                    <a:pt x="200986" y="10124"/>
                    <a:pt x="199387" y="13936"/>
                    <a:pt x="196065" y="15320"/>
                  </a:cubicBezTo>
                  <a:cubicBezTo>
                    <a:pt x="195173" y="15812"/>
                    <a:pt x="193943" y="15966"/>
                    <a:pt x="192621" y="16150"/>
                  </a:cubicBezTo>
                  <a:cubicBezTo>
                    <a:pt x="190898" y="16396"/>
                    <a:pt x="188561" y="16058"/>
                    <a:pt x="187300" y="16150"/>
                  </a:cubicBezTo>
                  <a:lnTo>
                    <a:pt x="174813" y="17195"/>
                  </a:lnTo>
                  <a:cubicBezTo>
                    <a:pt x="170385" y="17564"/>
                    <a:pt x="165925" y="18179"/>
                    <a:pt x="161373" y="18425"/>
                  </a:cubicBezTo>
                  <a:cubicBezTo>
                    <a:pt x="157252" y="18641"/>
                    <a:pt x="153100" y="18641"/>
                    <a:pt x="148979" y="18702"/>
                  </a:cubicBezTo>
                  <a:cubicBezTo>
                    <a:pt x="142736" y="18794"/>
                    <a:pt x="136615" y="18641"/>
                    <a:pt x="130526" y="19132"/>
                  </a:cubicBezTo>
                  <a:cubicBezTo>
                    <a:pt x="126835" y="19809"/>
                    <a:pt x="123268" y="17349"/>
                    <a:pt x="122622" y="13660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3"/>
            <p:cNvSpPr/>
            <p:nvPr/>
          </p:nvSpPr>
          <p:spPr>
            <a:xfrm rot="10800000">
              <a:off x="8659621" y="383684"/>
              <a:ext cx="217676" cy="1021658"/>
            </a:xfrm>
            <a:custGeom>
              <a:avLst/>
              <a:gdLst/>
              <a:ahLst/>
              <a:cxnLst/>
              <a:rect l="l" t="t" r="r" b="b"/>
              <a:pathLst>
                <a:path w="435352" h="2043315" extrusionOk="0">
                  <a:moveTo>
                    <a:pt x="430765" y="279016"/>
                  </a:moveTo>
                  <a:cubicBezTo>
                    <a:pt x="430765" y="279016"/>
                    <a:pt x="430858" y="278924"/>
                    <a:pt x="430858" y="278924"/>
                  </a:cubicBezTo>
                  <a:lnTo>
                    <a:pt x="430888" y="278985"/>
                  </a:lnTo>
                  <a:cubicBezTo>
                    <a:pt x="430919" y="279047"/>
                    <a:pt x="430796" y="278985"/>
                    <a:pt x="430765" y="279016"/>
                  </a:cubicBezTo>
                  <a:close/>
                  <a:moveTo>
                    <a:pt x="435194" y="271299"/>
                  </a:moveTo>
                  <a:cubicBezTo>
                    <a:pt x="434394" y="267794"/>
                    <a:pt x="430888" y="265580"/>
                    <a:pt x="427382" y="266380"/>
                  </a:cubicBezTo>
                  <a:cubicBezTo>
                    <a:pt x="426029" y="266656"/>
                    <a:pt x="423999" y="267671"/>
                    <a:pt x="421815" y="269301"/>
                  </a:cubicBezTo>
                  <a:cubicBezTo>
                    <a:pt x="418463" y="271822"/>
                    <a:pt x="413911" y="276464"/>
                    <a:pt x="411912" y="277725"/>
                  </a:cubicBezTo>
                  <a:cubicBezTo>
                    <a:pt x="408437" y="279877"/>
                    <a:pt x="404900" y="281875"/>
                    <a:pt x="401302" y="283843"/>
                  </a:cubicBezTo>
                  <a:cubicBezTo>
                    <a:pt x="392629" y="288547"/>
                    <a:pt x="383740" y="292913"/>
                    <a:pt x="375129" y="297679"/>
                  </a:cubicBezTo>
                  <a:cubicBezTo>
                    <a:pt x="358367" y="307210"/>
                    <a:pt x="339207" y="317417"/>
                    <a:pt x="320846" y="329531"/>
                  </a:cubicBezTo>
                  <a:cubicBezTo>
                    <a:pt x="308974" y="337371"/>
                    <a:pt x="297441" y="345980"/>
                    <a:pt x="286830" y="355296"/>
                  </a:cubicBezTo>
                  <a:cubicBezTo>
                    <a:pt x="276497" y="364366"/>
                    <a:pt x="267209" y="374204"/>
                    <a:pt x="259243" y="384688"/>
                  </a:cubicBezTo>
                  <a:cubicBezTo>
                    <a:pt x="259797" y="331683"/>
                    <a:pt x="260289" y="282583"/>
                    <a:pt x="260719" y="238494"/>
                  </a:cubicBezTo>
                  <a:cubicBezTo>
                    <a:pt x="263456" y="234835"/>
                    <a:pt x="265548" y="230131"/>
                    <a:pt x="267116" y="224873"/>
                  </a:cubicBezTo>
                  <a:cubicBezTo>
                    <a:pt x="270100" y="214758"/>
                    <a:pt x="271207" y="202460"/>
                    <a:pt x="273759" y="194497"/>
                  </a:cubicBezTo>
                  <a:cubicBezTo>
                    <a:pt x="280833" y="172299"/>
                    <a:pt x="300301" y="136911"/>
                    <a:pt x="325644" y="118033"/>
                  </a:cubicBezTo>
                  <a:cubicBezTo>
                    <a:pt x="340929" y="106657"/>
                    <a:pt x="358583" y="101553"/>
                    <a:pt x="377159" y="112130"/>
                  </a:cubicBezTo>
                  <a:cubicBezTo>
                    <a:pt x="389246" y="118832"/>
                    <a:pt x="391398" y="134359"/>
                    <a:pt x="387739" y="147548"/>
                  </a:cubicBezTo>
                  <a:cubicBezTo>
                    <a:pt x="384048" y="160769"/>
                    <a:pt x="374268" y="172606"/>
                    <a:pt x="359505" y="171100"/>
                  </a:cubicBezTo>
                  <a:cubicBezTo>
                    <a:pt x="355722" y="170731"/>
                    <a:pt x="351663" y="169439"/>
                    <a:pt x="348095" y="167379"/>
                  </a:cubicBezTo>
                  <a:cubicBezTo>
                    <a:pt x="344773" y="165473"/>
                    <a:pt x="341790" y="162983"/>
                    <a:pt x="340160" y="159816"/>
                  </a:cubicBezTo>
                  <a:cubicBezTo>
                    <a:pt x="338807" y="157172"/>
                    <a:pt x="339237" y="154558"/>
                    <a:pt x="340806" y="152621"/>
                  </a:cubicBezTo>
                  <a:cubicBezTo>
                    <a:pt x="342805" y="150131"/>
                    <a:pt x="346034" y="148440"/>
                    <a:pt x="349510" y="148409"/>
                  </a:cubicBezTo>
                  <a:cubicBezTo>
                    <a:pt x="353262" y="148471"/>
                    <a:pt x="356337" y="145458"/>
                    <a:pt x="356399" y="141707"/>
                  </a:cubicBezTo>
                  <a:cubicBezTo>
                    <a:pt x="356460" y="137956"/>
                    <a:pt x="353446" y="134881"/>
                    <a:pt x="349694" y="134820"/>
                  </a:cubicBezTo>
                  <a:cubicBezTo>
                    <a:pt x="341944" y="134574"/>
                    <a:pt x="334563" y="138079"/>
                    <a:pt x="329888" y="143459"/>
                  </a:cubicBezTo>
                  <a:cubicBezTo>
                    <a:pt x="324629" y="149455"/>
                    <a:pt x="322783" y="157756"/>
                    <a:pt x="326843" y="166365"/>
                  </a:cubicBezTo>
                  <a:cubicBezTo>
                    <a:pt x="329519" y="172083"/>
                    <a:pt x="334378" y="176972"/>
                    <a:pt x="340129" y="180600"/>
                  </a:cubicBezTo>
                  <a:cubicBezTo>
                    <a:pt x="345542" y="183982"/>
                    <a:pt x="351786" y="186165"/>
                    <a:pt x="357629" y="186964"/>
                  </a:cubicBezTo>
                  <a:cubicBezTo>
                    <a:pt x="380972" y="190069"/>
                    <a:pt x="398257" y="173252"/>
                    <a:pt x="404562" y="152437"/>
                  </a:cubicBezTo>
                  <a:cubicBezTo>
                    <a:pt x="410897" y="131438"/>
                    <a:pt x="405392" y="107210"/>
                    <a:pt x="386170" y="96142"/>
                  </a:cubicBezTo>
                  <a:cubicBezTo>
                    <a:pt x="360366" y="81753"/>
                    <a:pt x="335762" y="87779"/>
                    <a:pt x="314941" y="103951"/>
                  </a:cubicBezTo>
                  <a:cubicBezTo>
                    <a:pt x="288676" y="124366"/>
                    <a:pt x="269238" y="161015"/>
                    <a:pt x="261242" y="185980"/>
                  </a:cubicBezTo>
                  <a:cubicBezTo>
                    <a:pt x="262318" y="74712"/>
                    <a:pt x="262934" y="6581"/>
                    <a:pt x="262934" y="6581"/>
                  </a:cubicBezTo>
                  <a:cubicBezTo>
                    <a:pt x="262964" y="2983"/>
                    <a:pt x="260104" y="32"/>
                    <a:pt x="256506" y="1"/>
                  </a:cubicBezTo>
                  <a:cubicBezTo>
                    <a:pt x="252877" y="-61"/>
                    <a:pt x="249924" y="2830"/>
                    <a:pt x="249863" y="6427"/>
                  </a:cubicBezTo>
                  <a:cubicBezTo>
                    <a:pt x="249863" y="6427"/>
                    <a:pt x="248017" y="112622"/>
                    <a:pt x="245341" y="276188"/>
                  </a:cubicBezTo>
                  <a:cubicBezTo>
                    <a:pt x="241251" y="268563"/>
                    <a:pt x="236915" y="261061"/>
                    <a:pt x="231932" y="253959"/>
                  </a:cubicBezTo>
                  <a:cubicBezTo>
                    <a:pt x="226089" y="245596"/>
                    <a:pt x="219692" y="237571"/>
                    <a:pt x="213202" y="229700"/>
                  </a:cubicBezTo>
                  <a:cubicBezTo>
                    <a:pt x="205144" y="220077"/>
                    <a:pt x="196441" y="211099"/>
                    <a:pt x="187091" y="202829"/>
                  </a:cubicBezTo>
                  <a:cubicBezTo>
                    <a:pt x="177834" y="194651"/>
                    <a:pt x="167992" y="187087"/>
                    <a:pt x="157750" y="180016"/>
                  </a:cubicBezTo>
                  <a:cubicBezTo>
                    <a:pt x="145725" y="171684"/>
                    <a:pt x="133115" y="164028"/>
                    <a:pt x="120352" y="156711"/>
                  </a:cubicBezTo>
                  <a:cubicBezTo>
                    <a:pt x="101376" y="145796"/>
                    <a:pt x="81939" y="135681"/>
                    <a:pt x="63178" y="125166"/>
                  </a:cubicBezTo>
                  <a:cubicBezTo>
                    <a:pt x="59948" y="123260"/>
                    <a:pt x="55766" y="124305"/>
                    <a:pt x="53859" y="127533"/>
                  </a:cubicBezTo>
                  <a:cubicBezTo>
                    <a:pt x="51952" y="130761"/>
                    <a:pt x="52998" y="134943"/>
                    <a:pt x="56227" y="136849"/>
                  </a:cubicBezTo>
                  <a:cubicBezTo>
                    <a:pt x="74403" y="148286"/>
                    <a:pt x="93164" y="159478"/>
                    <a:pt x="111648" y="171130"/>
                  </a:cubicBezTo>
                  <a:cubicBezTo>
                    <a:pt x="123766" y="178786"/>
                    <a:pt x="135699" y="186657"/>
                    <a:pt x="147263" y="194958"/>
                  </a:cubicBezTo>
                  <a:cubicBezTo>
                    <a:pt x="156858" y="201814"/>
                    <a:pt x="166177" y="208978"/>
                    <a:pt x="175066" y="216603"/>
                  </a:cubicBezTo>
                  <a:cubicBezTo>
                    <a:pt x="183923" y="224197"/>
                    <a:pt x="192412" y="232160"/>
                    <a:pt x="200162" y="240923"/>
                  </a:cubicBezTo>
                  <a:cubicBezTo>
                    <a:pt x="207974" y="249623"/>
                    <a:pt x="215601" y="258601"/>
                    <a:pt x="222521" y="268071"/>
                  </a:cubicBezTo>
                  <a:cubicBezTo>
                    <a:pt x="227073" y="274281"/>
                    <a:pt x="231348" y="280707"/>
                    <a:pt x="235100" y="287410"/>
                  </a:cubicBezTo>
                  <a:lnTo>
                    <a:pt x="244204" y="304996"/>
                  </a:lnTo>
                  <a:lnTo>
                    <a:pt x="244849" y="306441"/>
                  </a:lnTo>
                  <a:cubicBezTo>
                    <a:pt x="244296" y="339462"/>
                    <a:pt x="243742" y="374450"/>
                    <a:pt x="243158" y="411222"/>
                  </a:cubicBezTo>
                  <a:cubicBezTo>
                    <a:pt x="243004" y="411591"/>
                    <a:pt x="242758" y="411929"/>
                    <a:pt x="242604" y="412298"/>
                  </a:cubicBezTo>
                  <a:cubicBezTo>
                    <a:pt x="241620" y="414358"/>
                    <a:pt x="242051" y="416448"/>
                    <a:pt x="243066" y="418293"/>
                  </a:cubicBezTo>
                  <a:cubicBezTo>
                    <a:pt x="242574" y="449131"/>
                    <a:pt x="242051" y="480983"/>
                    <a:pt x="241528" y="513942"/>
                  </a:cubicBezTo>
                  <a:cubicBezTo>
                    <a:pt x="241313" y="528208"/>
                    <a:pt x="241067" y="542812"/>
                    <a:pt x="240851" y="557416"/>
                  </a:cubicBezTo>
                  <a:cubicBezTo>
                    <a:pt x="236761" y="549207"/>
                    <a:pt x="232455" y="540599"/>
                    <a:pt x="228641" y="532543"/>
                  </a:cubicBezTo>
                  <a:cubicBezTo>
                    <a:pt x="224551" y="523935"/>
                    <a:pt x="221045" y="516064"/>
                    <a:pt x="219015" y="510345"/>
                  </a:cubicBezTo>
                  <a:cubicBezTo>
                    <a:pt x="208804" y="481660"/>
                    <a:pt x="196963" y="443504"/>
                    <a:pt x="176757" y="413835"/>
                  </a:cubicBezTo>
                  <a:cubicBezTo>
                    <a:pt x="162241" y="392498"/>
                    <a:pt x="143418" y="375618"/>
                    <a:pt x="118783" y="368332"/>
                  </a:cubicBezTo>
                  <a:cubicBezTo>
                    <a:pt x="92334" y="360799"/>
                    <a:pt x="75357" y="372513"/>
                    <a:pt x="67391" y="390807"/>
                  </a:cubicBezTo>
                  <a:cubicBezTo>
                    <a:pt x="56781" y="415096"/>
                    <a:pt x="63885" y="452267"/>
                    <a:pt x="86767" y="467578"/>
                  </a:cubicBezTo>
                  <a:cubicBezTo>
                    <a:pt x="103344" y="478616"/>
                    <a:pt x="117584" y="471514"/>
                    <a:pt x="123889" y="461460"/>
                  </a:cubicBezTo>
                  <a:cubicBezTo>
                    <a:pt x="128533" y="454019"/>
                    <a:pt x="128810" y="445011"/>
                    <a:pt x="123981" y="438985"/>
                  </a:cubicBezTo>
                  <a:cubicBezTo>
                    <a:pt x="120567" y="434711"/>
                    <a:pt x="114355" y="431206"/>
                    <a:pt x="104021" y="432159"/>
                  </a:cubicBezTo>
                  <a:cubicBezTo>
                    <a:pt x="100299" y="432467"/>
                    <a:pt x="97470" y="435726"/>
                    <a:pt x="97747" y="439446"/>
                  </a:cubicBezTo>
                  <a:cubicBezTo>
                    <a:pt x="98024" y="443197"/>
                    <a:pt x="101314" y="446026"/>
                    <a:pt x="105036" y="445749"/>
                  </a:cubicBezTo>
                  <a:cubicBezTo>
                    <a:pt x="108819" y="445503"/>
                    <a:pt x="111402" y="445933"/>
                    <a:pt x="112725" y="447501"/>
                  </a:cubicBezTo>
                  <a:cubicBezTo>
                    <a:pt x="113309" y="448178"/>
                    <a:pt x="113217" y="449100"/>
                    <a:pt x="113094" y="450022"/>
                  </a:cubicBezTo>
                  <a:cubicBezTo>
                    <a:pt x="112755" y="452267"/>
                    <a:pt x="111218" y="454481"/>
                    <a:pt x="109126" y="456018"/>
                  </a:cubicBezTo>
                  <a:cubicBezTo>
                    <a:pt x="105835" y="458477"/>
                    <a:pt x="100976" y="458570"/>
                    <a:pt x="95594" y="454757"/>
                  </a:cubicBezTo>
                  <a:cubicBezTo>
                    <a:pt x="81908" y="445072"/>
                    <a:pt x="77141" y="424411"/>
                    <a:pt x="80308" y="407624"/>
                  </a:cubicBezTo>
                  <a:cubicBezTo>
                    <a:pt x="81908" y="399262"/>
                    <a:pt x="85537" y="391791"/>
                    <a:pt x="91811" y="387548"/>
                  </a:cubicBezTo>
                  <a:cubicBezTo>
                    <a:pt x="97193" y="383889"/>
                    <a:pt x="104482" y="383120"/>
                    <a:pt x="113617" y="385887"/>
                  </a:cubicBezTo>
                  <a:cubicBezTo>
                    <a:pt x="134223" y="391883"/>
                    <a:pt x="149569" y="406425"/>
                    <a:pt x="161933" y="424073"/>
                  </a:cubicBezTo>
                  <a:cubicBezTo>
                    <a:pt x="181709" y="452267"/>
                    <a:pt x="193919" y="488485"/>
                    <a:pt x="204345" y="515756"/>
                  </a:cubicBezTo>
                  <a:cubicBezTo>
                    <a:pt x="206682" y="521782"/>
                    <a:pt x="210619" y="530084"/>
                    <a:pt x="215263" y="539123"/>
                  </a:cubicBezTo>
                  <a:cubicBezTo>
                    <a:pt x="223597" y="555449"/>
                    <a:pt x="233931" y="573957"/>
                    <a:pt x="240390" y="586133"/>
                  </a:cubicBezTo>
                  <a:cubicBezTo>
                    <a:pt x="239529" y="639599"/>
                    <a:pt x="238668" y="694941"/>
                    <a:pt x="237806" y="751605"/>
                  </a:cubicBezTo>
                  <a:cubicBezTo>
                    <a:pt x="234362" y="745333"/>
                    <a:pt x="230948" y="738999"/>
                    <a:pt x="226827" y="733065"/>
                  </a:cubicBezTo>
                  <a:cubicBezTo>
                    <a:pt x="221168" y="724918"/>
                    <a:pt x="214955" y="717170"/>
                    <a:pt x="208558" y="709852"/>
                  </a:cubicBezTo>
                  <a:cubicBezTo>
                    <a:pt x="197332" y="697247"/>
                    <a:pt x="184877" y="685840"/>
                    <a:pt x="171436" y="675448"/>
                  </a:cubicBezTo>
                  <a:cubicBezTo>
                    <a:pt x="159257" y="666040"/>
                    <a:pt x="146340" y="657462"/>
                    <a:pt x="133300" y="649007"/>
                  </a:cubicBezTo>
                  <a:cubicBezTo>
                    <a:pt x="114109" y="636586"/>
                    <a:pt x="94548" y="624688"/>
                    <a:pt x="76526" y="611190"/>
                  </a:cubicBezTo>
                  <a:cubicBezTo>
                    <a:pt x="73573" y="608854"/>
                    <a:pt x="69298" y="609376"/>
                    <a:pt x="66961" y="612328"/>
                  </a:cubicBezTo>
                  <a:cubicBezTo>
                    <a:pt x="64654" y="615249"/>
                    <a:pt x="65146" y="619522"/>
                    <a:pt x="68099" y="621859"/>
                  </a:cubicBezTo>
                  <a:cubicBezTo>
                    <a:pt x="85660" y="636494"/>
                    <a:pt x="104667" y="649868"/>
                    <a:pt x="123673" y="663273"/>
                  </a:cubicBezTo>
                  <a:cubicBezTo>
                    <a:pt x="136037" y="672005"/>
                    <a:pt x="148308" y="680829"/>
                    <a:pt x="160180" y="690022"/>
                  </a:cubicBezTo>
                  <a:cubicBezTo>
                    <a:pt x="172759" y="699799"/>
                    <a:pt x="184938" y="709914"/>
                    <a:pt x="195733" y="721505"/>
                  </a:cubicBezTo>
                  <a:cubicBezTo>
                    <a:pt x="202007" y="728146"/>
                    <a:pt x="208097" y="735187"/>
                    <a:pt x="213725" y="742535"/>
                  </a:cubicBezTo>
                  <a:cubicBezTo>
                    <a:pt x="219323" y="749852"/>
                    <a:pt x="224489" y="757477"/>
                    <a:pt x="228887" y="765379"/>
                  </a:cubicBezTo>
                  <a:cubicBezTo>
                    <a:pt x="230364" y="767992"/>
                    <a:pt x="231717" y="770667"/>
                    <a:pt x="232978" y="773403"/>
                  </a:cubicBezTo>
                  <a:cubicBezTo>
                    <a:pt x="234239" y="776140"/>
                    <a:pt x="235408" y="778938"/>
                    <a:pt x="236484" y="781766"/>
                  </a:cubicBezTo>
                  <a:lnTo>
                    <a:pt x="237284" y="784133"/>
                  </a:lnTo>
                  <a:cubicBezTo>
                    <a:pt x="236576" y="830313"/>
                    <a:pt x="235900" y="877139"/>
                    <a:pt x="235223" y="924302"/>
                  </a:cubicBezTo>
                  <a:cubicBezTo>
                    <a:pt x="230364" y="918430"/>
                    <a:pt x="224797" y="913388"/>
                    <a:pt x="218092" y="909698"/>
                  </a:cubicBezTo>
                  <a:cubicBezTo>
                    <a:pt x="196348" y="897830"/>
                    <a:pt x="165839" y="896416"/>
                    <a:pt x="141143" y="888945"/>
                  </a:cubicBezTo>
                  <a:cubicBezTo>
                    <a:pt x="119921" y="882611"/>
                    <a:pt x="99346" y="871389"/>
                    <a:pt x="81200" y="857246"/>
                  </a:cubicBezTo>
                  <a:cubicBezTo>
                    <a:pt x="62932" y="842980"/>
                    <a:pt x="47154" y="825732"/>
                    <a:pt x="36144" y="806885"/>
                  </a:cubicBezTo>
                  <a:cubicBezTo>
                    <a:pt x="32945" y="801505"/>
                    <a:pt x="30024" y="795909"/>
                    <a:pt x="27502" y="790129"/>
                  </a:cubicBezTo>
                  <a:cubicBezTo>
                    <a:pt x="25010" y="784410"/>
                    <a:pt x="22858" y="778538"/>
                    <a:pt x="21228" y="772573"/>
                  </a:cubicBezTo>
                  <a:cubicBezTo>
                    <a:pt x="20090" y="768453"/>
                    <a:pt x="19167" y="764241"/>
                    <a:pt x="18521" y="759998"/>
                  </a:cubicBezTo>
                  <a:cubicBezTo>
                    <a:pt x="17875" y="755755"/>
                    <a:pt x="17445" y="751513"/>
                    <a:pt x="17291" y="747239"/>
                  </a:cubicBezTo>
                  <a:cubicBezTo>
                    <a:pt x="17199" y="744595"/>
                    <a:pt x="17168" y="741920"/>
                    <a:pt x="17383" y="739245"/>
                  </a:cubicBezTo>
                  <a:cubicBezTo>
                    <a:pt x="17568" y="736970"/>
                    <a:pt x="17906" y="734695"/>
                    <a:pt x="18675" y="732543"/>
                  </a:cubicBezTo>
                  <a:cubicBezTo>
                    <a:pt x="20090" y="728423"/>
                    <a:pt x="21966" y="725563"/>
                    <a:pt x="24518" y="724118"/>
                  </a:cubicBezTo>
                  <a:cubicBezTo>
                    <a:pt x="27133" y="722612"/>
                    <a:pt x="30208" y="722612"/>
                    <a:pt x="33314" y="723411"/>
                  </a:cubicBezTo>
                  <a:cubicBezTo>
                    <a:pt x="38850" y="724795"/>
                    <a:pt x="44417" y="728484"/>
                    <a:pt x="48784" y="733127"/>
                  </a:cubicBezTo>
                  <a:cubicBezTo>
                    <a:pt x="54843" y="739583"/>
                    <a:pt x="59303" y="747885"/>
                    <a:pt x="56289" y="754987"/>
                  </a:cubicBezTo>
                  <a:cubicBezTo>
                    <a:pt x="54597" y="758984"/>
                    <a:pt x="50599" y="762243"/>
                    <a:pt x="43956" y="764610"/>
                  </a:cubicBezTo>
                  <a:cubicBezTo>
                    <a:pt x="40419" y="765809"/>
                    <a:pt x="38481" y="769652"/>
                    <a:pt x="39681" y="773219"/>
                  </a:cubicBezTo>
                  <a:cubicBezTo>
                    <a:pt x="40880" y="776755"/>
                    <a:pt x="44755" y="778692"/>
                    <a:pt x="48292" y="777492"/>
                  </a:cubicBezTo>
                  <a:cubicBezTo>
                    <a:pt x="59856" y="773803"/>
                    <a:pt x="66253" y="767592"/>
                    <a:pt x="69421" y="760798"/>
                  </a:cubicBezTo>
                  <a:cubicBezTo>
                    <a:pt x="74896" y="748961"/>
                    <a:pt x="70067" y="734018"/>
                    <a:pt x="60133" y="722796"/>
                  </a:cubicBezTo>
                  <a:cubicBezTo>
                    <a:pt x="50414" y="711789"/>
                    <a:pt x="36052" y="705025"/>
                    <a:pt x="24180" y="707085"/>
                  </a:cubicBezTo>
                  <a:cubicBezTo>
                    <a:pt x="15476" y="708561"/>
                    <a:pt x="7511" y="714280"/>
                    <a:pt x="2805" y="726793"/>
                  </a:cubicBezTo>
                  <a:cubicBezTo>
                    <a:pt x="1729" y="729591"/>
                    <a:pt x="1052" y="732543"/>
                    <a:pt x="621" y="735525"/>
                  </a:cubicBezTo>
                  <a:cubicBezTo>
                    <a:pt x="37" y="739522"/>
                    <a:pt x="-24" y="743642"/>
                    <a:pt x="6" y="747608"/>
                  </a:cubicBezTo>
                  <a:cubicBezTo>
                    <a:pt x="68" y="752589"/>
                    <a:pt x="437" y="757569"/>
                    <a:pt x="1114" y="762519"/>
                  </a:cubicBezTo>
                  <a:cubicBezTo>
                    <a:pt x="1759" y="767439"/>
                    <a:pt x="2744" y="772327"/>
                    <a:pt x="3974" y="777124"/>
                  </a:cubicBezTo>
                  <a:cubicBezTo>
                    <a:pt x="5727" y="783980"/>
                    <a:pt x="8034" y="790744"/>
                    <a:pt x="10832" y="797323"/>
                  </a:cubicBezTo>
                  <a:cubicBezTo>
                    <a:pt x="13569" y="803811"/>
                    <a:pt x="16799" y="810144"/>
                    <a:pt x="20336" y="816201"/>
                  </a:cubicBezTo>
                  <a:cubicBezTo>
                    <a:pt x="32607" y="836893"/>
                    <a:pt x="49953" y="856016"/>
                    <a:pt x="70252" y="871420"/>
                  </a:cubicBezTo>
                  <a:cubicBezTo>
                    <a:pt x="90335" y="886639"/>
                    <a:pt x="113247" y="898261"/>
                    <a:pt x="136621" y="904717"/>
                  </a:cubicBezTo>
                  <a:cubicBezTo>
                    <a:pt x="157258" y="910313"/>
                    <a:pt x="181924" y="911389"/>
                    <a:pt x="202069" y="918276"/>
                  </a:cubicBezTo>
                  <a:cubicBezTo>
                    <a:pt x="214832" y="922642"/>
                    <a:pt x="225720" y="929375"/>
                    <a:pt x="231686" y="942381"/>
                  </a:cubicBezTo>
                  <a:cubicBezTo>
                    <a:pt x="232332" y="943856"/>
                    <a:pt x="233562" y="944840"/>
                    <a:pt x="234915" y="945486"/>
                  </a:cubicBezTo>
                  <a:cubicBezTo>
                    <a:pt x="234546" y="970758"/>
                    <a:pt x="234208" y="996062"/>
                    <a:pt x="233870" y="1021396"/>
                  </a:cubicBezTo>
                  <a:cubicBezTo>
                    <a:pt x="233132" y="1076308"/>
                    <a:pt x="232455" y="1131035"/>
                    <a:pt x="231778" y="1185300"/>
                  </a:cubicBezTo>
                  <a:cubicBezTo>
                    <a:pt x="231379" y="1184470"/>
                    <a:pt x="231102" y="1183579"/>
                    <a:pt x="230671" y="1182749"/>
                  </a:cubicBezTo>
                  <a:cubicBezTo>
                    <a:pt x="222152" y="1166085"/>
                    <a:pt x="209296" y="1151849"/>
                    <a:pt x="187983" y="1136015"/>
                  </a:cubicBezTo>
                  <a:cubicBezTo>
                    <a:pt x="168853" y="1122611"/>
                    <a:pt x="149047" y="1109759"/>
                    <a:pt x="130132" y="1095862"/>
                  </a:cubicBezTo>
                  <a:cubicBezTo>
                    <a:pt x="122166" y="1090020"/>
                    <a:pt x="114293" y="1084056"/>
                    <a:pt x="106789" y="1077630"/>
                  </a:cubicBezTo>
                  <a:cubicBezTo>
                    <a:pt x="102268" y="1073787"/>
                    <a:pt x="95502" y="1068990"/>
                    <a:pt x="90365" y="1063425"/>
                  </a:cubicBezTo>
                  <a:cubicBezTo>
                    <a:pt x="87628" y="1060443"/>
                    <a:pt x="85229" y="1057369"/>
                    <a:pt x="84614" y="1053925"/>
                  </a:cubicBezTo>
                  <a:cubicBezTo>
                    <a:pt x="84091" y="1050359"/>
                    <a:pt x="80770" y="1047899"/>
                    <a:pt x="77233" y="1048422"/>
                  </a:cubicBezTo>
                  <a:cubicBezTo>
                    <a:pt x="73665" y="1048944"/>
                    <a:pt x="71205" y="1052265"/>
                    <a:pt x="71728" y="1055801"/>
                  </a:cubicBezTo>
                  <a:cubicBezTo>
                    <a:pt x="72281" y="1060382"/>
                    <a:pt x="74342" y="1064840"/>
                    <a:pt x="77294" y="1069083"/>
                  </a:cubicBezTo>
                  <a:cubicBezTo>
                    <a:pt x="82615" y="1076769"/>
                    <a:pt x="91227" y="1083656"/>
                    <a:pt x="96732" y="1088852"/>
                  </a:cubicBezTo>
                  <a:cubicBezTo>
                    <a:pt x="106697" y="1098199"/>
                    <a:pt x="117276" y="1106961"/>
                    <a:pt x="128195" y="1115293"/>
                  </a:cubicBezTo>
                  <a:cubicBezTo>
                    <a:pt x="144249" y="1127561"/>
                    <a:pt x="161041" y="1138998"/>
                    <a:pt x="177188" y="1150958"/>
                  </a:cubicBezTo>
                  <a:cubicBezTo>
                    <a:pt x="196256" y="1164301"/>
                    <a:pt x="207882" y="1176384"/>
                    <a:pt x="215909" y="1190681"/>
                  </a:cubicBezTo>
                  <a:cubicBezTo>
                    <a:pt x="222706" y="1202733"/>
                    <a:pt x="227073" y="1216415"/>
                    <a:pt x="231194" y="1233325"/>
                  </a:cubicBezTo>
                  <a:cubicBezTo>
                    <a:pt x="230394" y="1299643"/>
                    <a:pt x="229656" y="1364793"/>
                    <a:pt x="228980" y="1427390"/>
                  </a:cubicBezTo>
                  <a:cubicBezTo>
                    <a:pt x="228887" y="1436399"/>
                    <a:pt x="228795" y="1445161"/>
                    <a:pt x="228703" y="1454077"/>
                  </a:cubicBezTo>
                  <a:cubicBezTo>
                    <a:pt x="223075" y="1425945"/>
                    <a:pt x="217416" y="1397506"/>
                    <a:pt x="208158" y="1370757"/>
                  </a:cubicBezTo>
                  <a:cubicBezTo>
                    <a:pt x="197732" y="1340719"/>
                    <a:pt x="182724" y="1312925"/>
                    <a:pt x="158950" y="1289866"/>
                  </a:cubicBezTo>
                  <a:cubicBezTo>
                    <a:pt x="143049" y="1274708"/>
                    <a:pt x="121305" y="1259582"/>
                    <a:pt x="98639" y="1254201"/>
                  </a:cubicBezTo>
                  <a:cubicBezTo>
                    <a:pt x="82215" y="1250327"/>
                    <a:pt x="65300" y="1251373"/>
                    <a:pt x="49522" y="1260319"/>
                  </a:cubicBezTo>
                  <a:cubicBezTo>
                    <a:pt x="26917" y="1273233"/>
                    <a:pt x="17137" y="1297737"/>
                    <a:pt x="19598" y="1321288"/>
                  </a:cubicBezTo>
                  <a:cubicBezTo>
                    <a:pt x="22027" y="1344408"/>
                    <a:pt x="36082" y="1366361"/>
                    <a:pt x="60410" y="1374662"/>
                  </a:cubicBezTo>
                  <a:cubicBezTo>
                    <a:pt x="75787" y="1379858"/>
                    <a:pt x="89781" y="1374662"/>
                    <a:pt x="99069" y="1364331"/>
                  </a:cubicBezTo>
                  <a:cubicBezTo>
                    <a:pt x="107834" y="1354616"/>
                    <a:pt x="112356" y="1340381"/>
                    <a:pt x="109649" y="1326853"/>
                  </a:cubicBezTo>
                  <a:cubicBezTo>
                    <a:pt x="109434" y="1325807"/>
                    <a:pt x="108450" y="1323501"/>
                    <a:pt x="106358" y="1321042"/>
                  </a:cubicBezTo>
                  <a:cubicBezTo>
                    <a:pt x="102975" y="1317014"/>
                    <a:pt x="96486" y="1310742"/>
                    <a:pt x="96486" y="1310742"/>
                  </a:cubicBezTo>
                  <a:cubicBezTo>
                    <a:pt x="93933" y="1308221"/>
                    <a:pt x="89781" y="1308252"/>
                    <a:pt x="87259" y="1310803"/>
                  </a:cubicBezTo>
                  <a:cubicBezTo>
                    <a:pt x="84737" y="1313386"/>
                    <a:pt x="84768" y="1317506"/>
                    <a:pt x="87321" y="1320027"/>
                  </a:cubicBezTo>
                  <a:cubicBezTo>
                    <a:pt x="87321" y="1320027"/>
                    <a:pt x="94025" y="1326760"/>
                    <a:pt x="96547" y="1330235"/>
                  </a:cubicBezTo>
                  <a:cubicBezTo>
                    <a:pt x="97778" y="1339182"/>
                    <a:pt x="94425" y="1348344"/>
                    <a:pt x="88520" y="1354585"/>
                  </a:cubicBezTo>
                  <a:cubicBezTo>
                    <a:pt x="82830" y="1360580"/>
                    <a:pt x="74526" y="1363655"/>
                    <a:pt x="65484" y="1360334"/>
                  </a:cubicBezTo>
                  <a:cubicBezTo>
                    <a:pt x="47462" y="1353755"/>
                    <a:pt x="37559" y="1336999"/>
                    <a:pt x="36113" y="1319720"/>
                  </a:cubicBezTo>
                  <a:cubicBezTo>
                    <a:pt x="34668" y="1302656"/>
                    <a:pt x="41649" y="1284824"/>
                    <a:pt x="58165" y="1275784"/>
                  </a:cubicBezTo>
                  <a:cubicBezTo>
                    <a:pt x="69852" y="1269359"/>
                    <a:pt x="82308" y="1269020"/>
                    <a:pt x="94364" y="1271972"/>
                  </a:cubicBezTo>
                  <a:cubicBezTo>
                    <a:pt x="113924" y="1276738"/>
                    <a:pt x="132562" y="1289989"/>
                    <a:pt x="146279" y="1303086"/>
                  </a:cubicBezTo>
                  <a:cubicBezTo>
                    <a:pt x="168361" y="1323840"/>
                    <a:pt x="182109" y="1349205"/>
                    <a:pt x="192166" y="1376476"/>
                  </a:cubicBezTo>
                  <a:cubicBezTo>
                    <a:pt x="207789" y="1418843"/>
                    <a:pt x="214525" y="1465761"/>
                    <a:pt x="226735" y="1508435"/>
                  </a:cubicBezTo>
                  <a:cubicBezTo>
                    <a:pt x="226950" y="1509204"/>
                    <a:pt x="227657" y="1509542"/>
                    <a:pt x="228088" y="1510188"/>
                  </a:cubicBezTo>
                  <a:cubicBezTo>
                    <a:pt x="227811" y="1536137"/>
                    <a:pt x="227534" y="1561471"/>
                    <a:pt x="227288" y="1586191"/>
                  </a:cubicBezTo>
                  <a:cubicBezTo>
                    <a:pt x="226950" y="1588281"/>
                    <a:pt x="226458" y="1590311"/>
                    <a:pt x="226119" y="1592401"/>
                  </a:cubicBezTo>
                  <a:cubicBezTo>
                    <a:pt x="225843" y="1594062"/>
                    <a:pt x="226335" y="1595599"/>
                    <a:pt x="227165" y="1596890"/>
                  </a:cubicBezTo>
                  <a:cubicBezTo>
                    <a:pt x="224489" y="1853092"/>
                    <a:pt x="222890" y="2036427"/>
                    <a:pt x="222890" y="2036427"/>
                  </a:cubicBezTo>
                  <a:cubicBezTo>
                    <a:pt x="222829" y="2040178"/>
                    <a:pt x="225843" y="2043253"/>
                    <a:pt x="229595" y="2043314"/>
                  </a:cubicBezTo>
                  <a:cubicBezTo>
                    <a:pt x="233347" y="2043376"/>
                    <a:pt x="236422" y="2040363"/>
                    <a:pt x="236484" y="2036612"/>
                  </a:cubicBezTo>
                  <a:cubicBezTo>
                    <a:pt x="236484" y="2036612"/>
                    <a:pt x="239959" y="1840241"/>
                    <a:pt x="244234" y="1569957"/>
                  </a:cubicBezTo>
                  <a:cubicBezTo>
                    <a:pt x="245065" y="1566206"/>
                    <a:pt x="245741" y="1562425"/>
                    <a:pt x="246633" y="1558674"/>
                  </a:cubicBezTo>
                  <a:cubicBezTo>
                    <a:pt x="249493" y="1546714"/>
                    <a:pt x="252631" y="1534846"/>
                    <a:pt x="255921" y="1523009"/>
                  </a:cubicBezTo>
                  <a:cubicBezTo>
                    <a:pt x="263672" y="1495030"/>
                    <a:pt x="267209" y="1466960"/>
                    <a:pt x="276589" y="1442025"/>
                  </a:cubicBezTo>
                  <a:cubicBezTo>
                    <a:pt x="282586" y="1426099"/>
                    <a:pt x="291075" y="1411526"/>
                    <a:pt x="305191" y="1399320"/>
                  </a:cubicBezTo>
                  <a:cubicBezTo>
                    <a:pt x="331303" y="1376445"/>
                    <a:pt x="353723" y="1370634"/>
                    <a:pt x="371131" y="1374908"/>
                  </a:cubicBezTo>
                  <a:cubicBezTo>
                    <a:pt x="395704" y="1380995"/>
                    <a:pt x="409267" y="1407160"/>
                    <a:pt x="404716" y="1426714"/>
                  </a:cubicBezTo>
                  <a:cubicBezTo>
                    <a:pt x="403085" y="1433878"/>
                    <a:pt x="400656" y="1441994"/>
                    <a:pt x="396627" y="1448881"/>
                  </a:cubicBezTo>
                  <a:cubicBezTo>
                    <a:pt x="393182" y="1454754"/>
                    <a:pt x="388600" y="1459858"/>
                    <a:pt x="381926" y="1461887"/>
                  </a:cubicBezTo>
                  <a:cubicBezTo>
                    <a:pt x="362673" y="1467790"/>
                    <a:pt x="348710" y="1456783"/>
                    <a:pt x="346311" y="1444177"/>
                  </a:cubicBezTo>
                  <a:cubicBezTo>
                    <a:pt x="343974" y="1431879"/>
                    <a:pt x="353416" y="1420196"/>
                    <a:pt x="377405" y="1421118"/>
                  </a:cubicBezTo>
                  <a:cubicBezTo>
                    <a:pt x="381157" y="1421303"/>
                    <a:pt x="384356" y="1418443"/>
                    <a:pt x="384540" y="1414692"/>
                  </a:cubicBezTo>
                  <a:cubicBezTo>
                    <a:pt x="384755" y="1410941"/>
                    <a:pt x="381864" y="1407744"/>
                    <a:pt x="378112" y="1407529"/>
                  </a:cubicBezTo>
                  <a:cubicBezTo>
                    <a:pt x="359505" y="1406299"/>
                    <a:pt x="347203" y="1411526"/>
                    <a:pt x="339883" y="1418843"/>
                  </a:cubicBezTo>
                  <a:cubicBezTo>
                    <a:pt x="332287" y="1426468"/>
                    <a:pt x="329734" y="1436768"/>
                    <a:pt x="331395" y="1446821"/>
                  </a:cubicBezTo>
                  <a:cubicBezTo>
                    <a:pt x="334716" y="1466991"/>
                    <a:pt x="355753" y="1486391"/>
                    <a:pt x="386601" y="1477751"/>
                  </a:cubicBezTo>
                  <a:cubicBezTo>
                    <a:pt x="395427" y="1475230"/>
                    <a:pt x="402378" y="1469758"/>
                    <a:pt x="407791" y="1462748"/>
                  </a:cubicBezTo>
                  <a:cubicBezTo>
                    <a:pt x="414926" y="1453493"/>
                    <a:pt x="419201" y="1441349"/>
                    <a:pt x="421815" y="1430742"/>
                  </a:cubicBezTo>
                  <a:cubicBezTo>
                    <a:pt x="428489" y="1403255"/>
                    <a:pt x="410221" y="1365653"/>
                    <a:pt x="375560" y="1357045"/>
                  </a:cubicBezTo>
                  <a:cubicBezTo>
                    <a:pt x="354000" y="1351695"/>
                    <a:pt x="325551" y="1357383"/>
                    <a:pt x="293412" y="1385945"/>
                  </a:cubicBezTo>
                  <a:cubicBezTo>
                    <a:pt x="277204" y="1400488"/>
                    <a:pt x="267455" y="1417552"/>
                    <a:pt x="260811" y="1436276"/>
                  </a:cubicBezTo>
                  <a:cubicBezTo>
                    <a:pt x="253553" y="1456814"/>
                    <a:pt x="250109" y="1479350"/>
                    <a:pt x="245280" y="1502256"/>
                  </a:cubicBezTo>
                  <a:cubicBezTo>
                    <a:pt x="245649" y="1477782"/>
                    <a:pt x="246049" y="1453001"/>
                    <a:pt x="246449" y="1427636"/>
                  </a:cubicBezTo>
                  <a:cubicBezTo>
                    <a:pt x="246849" y="1401042"/>
                    <a:pt x="247248" y="1373801"/>
                    <a:pt x="247679" y="1346407"/>
                  </a:cubicBezTo>
                  <a:cubicBezTo>
                    <a:pt x="250047" y="1340688"/>
                    <a:pt x="254353" y="1330481"/>
                    <a:pt x="259058" y="1320703"/>
                  </a:cubicBezTo>
                  <a:cubicBezTo>
                    <a:pt x="262595" y="1313386"/>
                    <a:pt x="266224" y="1306530"/>
                    <a:pt x="269208" y="1302963"/>
                  </a:cubicBezTo>
                  <a:cubicBezTo>
                    <a:pt x="280280" y="1289435"/>
                    <a:pt x="291505" y="1276276"/>
                    <a:pt x="302393" y="1262871"/>
                  </a:cubicBezTo>
                  <a:cubicBezTo>
                    <a:pt x="309743" y="1253863"/>
                    <a:pt x="316940" y="1244762"/>
                    <a:pt x="323983" y="1235539"/>
                  </a:cubicBezTo>
                  <a:cubicBezTo>
                    <a:pt x="341544" y="1212510"/>
                    <a:pt x="358152" y="1188744"/>
                    <a:pt x="374022" y="1163902"/>
                  </a:cubicBezTo>
                  <a:cubicBezTo>
                    <a:pt x="376113" y="1160796"/>
                    <a:pt x="375283" y="1156554"/>
                    <a:pt x="372176" y="1154463"/>
                  </a:cubicBezTo>
                  <a:cubicBezTo>
                    <a:pt x="369070" y="1152372"/>
                    <a:pt x="364857" y="1153171"/>
                    <a:pt x="362735" y="1156277"/>
                  </a:cubicBezTo>
                  <a:cubicBezTo>
                    <a:pt x="355968" y="1165685"/>
                    <a:pt x="349018" y="1174786"/>
                    <a:pt x="342036" y="1183855"/>
                  </a:cubicBezTo>
                  <a:cubicBezTo>
                    <a:pt x="327920" y="1202210"/>
                    <a:pt x="313311" y="1219920"/>
                    <a:pt x="298887" y="1237875"/>
                  </a:cubicBezTo>
                  <a:cubicBezTo>
                    <a:pt x="291659" y="1246853"/>
                    <a:pt x="284555" y="1255984"/>
                    <a:pt x="277450" y="1265146"/>
                  </a:cubicBezTo>
                  <a:cubicBezTo>
                    <a:pt x="270346" y="1274278"/>
                    <a:pt x="263395" y="1283532"/>
                    <a:pt x="256383" y="1292848"/>
                  </a:cubicBezTo>
                  <a:cubicBezTo>
                    <a:pt x="253922" y="1296169"/>
                    <a:pt x="251062" y="1301826"/>
                    <a:pt x="248232" y="1308036"/>
                  </a:cubicBezTo>
                  <a:cubicBezTo>
                    <a:pt x="249616" y="1214847"/>
                    <a:pt x="251000" y="1118368"/>
                    <a:pt x="252231" y="1021642"/>
                  </a:cubicBezTo>
                  <a:cubicBezTo>
                    <a:pt x="252631" y="990405"/>
                    <a:pt x="253000" y="959167"/>
                    <a:pt x="253369" y="928053"/>
                  </a:cubicBezTo>
                  <a:cubicBezTo>
                    <a:pt x="255460" y="920613"/>
                    <a:pt x="258843" y="911082"/>
                    <a:pt x="262564" y="901643"/>
                  </a:cubicBezTo>
                  <a:cubicBezTo>
                    <a:pt x="267485" y="889068"/>
                    <a:pt x="272991" y="876677"/>
                    <a:pt x="276835" y="869698"/>
                  </a:cubicBezTo>
                  <a:cubicBezTo>
                    <a:pt x="288983" y="847315"/>
                    <a:pt x="311650" y="821674"/>
                    <a:pt x="338130" y="808330"/>
                  </a:cubicBezTo>
                  <a:cubicBezTo>
                    <a:pt x="354707" y="799998"/>
                    <a:pt x="372822" y="796462"/>
                    <a:pt x="390937" y="802981"/>
                  </a:cubicBezTo>
                  <a:cubicBezTo>
                    <a:pt x="399518" y="805963"/>
                    <a:pt x="405177" y="810298"/>
                    <a:pt x="408129" y="815648"/>
                  </a:cubicBezTo>
                  <a:cubicBezTo>
                    <a:pt x="411543" y="821797"/>
                    <a:pt x="411297" y="828991"/>
                    <a:pt x="408775" y="835817"/>
                  </a:cubicBezTo>
                  <a:cubicBezTo>
                    <a:pt x="403639" y="849621"/>
                    <a:pt x="389676" y="862104"/>
                    <a:pt x="372884" y="864010"/>
                  </a:cubicBezTo>
                  <a:cubicBezTo>
                    <a:pt x="367440" y="864656"/>
                    <a:pt x="362581" y="861858"/>
                    <a:pt x="360582" y="858138"/>
                  </a:cubicBezTo>
                  <a:cubicBezTo>
                    <a:pt x="359844" y="856754"/>
                    <a:pt x="359259" y="855279"/>
                    <a:pt x="359997" y="854018"/>
                  </a:cubicBezTo>
                  <a:cubicBezTo>
                    <a:pt x="360889" y="852542"/>
                    <a:pt x="362673" y="851497"/>
                    <a:pt x="365318" y="850728"/>
                  </a:cubicBezTo>
                  <a:cubicBezTo>
                    <a:pt x="368947" y="849775"/>
                    <a:pt x="371100" y="846024"/>
                    <a:pt x="370147" y="842396"/>
                  </a:cubicBezTo>
                  <a:cubicBezTo>
                    <a:pt x="369162" y="838799"/>
                    <a:pt x="365441" y="836616"/>
                    <a:pt x="361812" y="837600"/>
                  </a:cubicBezTo>
                  <a:cubicBezTo>
                    <a:pt x="348372" y="840890"/>
                    <a:pt x="344589" y="849775"/>
                    <a:pt x="345573" y="858046"/>
                  </a:cubicBezTo>
                  <a:cubicBezTo>
                    <a:pt x="346896" y="868960"/>
                    <a:pt x="359136" y="880521"/>
                    <a:pt x="374391" y="879291"/>
                  </a:cubicBezTo>
                  <a:cubicBezTo>
                    <a:pt x="397519" y="877354"/>
                    <a:pt x="417171" y="860751"/>
                    <a:pt x="424737" y="841996"/>
                  </a:cubicBezTo>
                  <a:cubicBezTo>
                    <a:pt x="429443" y="830344"/>
                    <a:pt x="429474" y="817923"/>
                    <a:pt x="423815" y="807162"/>
                  </a:cubicBezTo>
                  <a:cubicBezTo>
                    <a:pt x="419232" y="798492"/>
                    <a:pt x="410744" y="790774"/>
                    <a:pt x="397119" y="785763"/>
                  </a:cubicBezTo>
                  <a:cubicBezTo>
                    <a:pt x="374022" y="777554"/>
                    <a:pt x="350801" y="781366"/>
                    <a:pt x="329888" y="792281"/>
                  </a:cubicBezTo>
                  <a:cubicBezTo>
                    <a:pt x="300547" y="807654"/>
                    <a:pt x="275974" y="837077"/>
                    <a:pt x="263057" y="862442"/>
                  </a:cubicBezTo>
                  <a:cubicBezTo>
                    <a:pt x="260504" y="867485"/>
                    <a:pt x="257213" y="875171"/>
                    <a:pt x="253922" y="883718"/>
                  </a:cubicBezTo>
                  <a:cubicBezTo>
                    <a:pt x="254537" y="831266"/>
                    <a:pt x="255122" y="779460"/>
                    <a:pt x="255675" y="728607"/>
                  </a:cubicBezTo>
                  <a:cubicBezTo>
                    <a:pt x="261027" y="721997"/>
                    <a:pt x="266163" y="715294"/>
                    <a:pt x="270530" y="708161"/>
                  </a:cubicBezTo>
                  <a:cubicBezTo>
                    <a:pt x="282894" y="687992"/>
                    <a:pt x="292243" y="666132"/>
                    <a:pt x="304422" y="645687"/>
                  </a:cubicBezTo>
                  <a:cubicBezTo>
                    <a:pt x="314633" y="627916"/>
                    <a:pt x="326043" y="611344"/>
                    <a:pt x="337977" y="595141"/>
                  </a:cubicBezTo>
                  <a:cubicBezTo>
                    <a:pt x="349971" y="578846"/>
                    <a:pt x="362519" y="562889"/>
                    <a:pt x="375836" y="547086"/>
                  </a:cubicBezTo>
                  <a:lnTo>
                    <a:pt x="407053" y="509023"/>
                  </a:lnTo>
                  <a:cubicBezTo>
                    <a:pt x="408683" y="507025"/>
                    <a:pt x="411420" y="502536"/>
                    <a:pt x="414342" y="498816"/>
                  </a:cubicBezTo>
                  <a:cubicBezTo>
                    <a:pt x="415480" y="497371"/>
                    <a:pt x="416280" y="495802"/>
                    <a:pt x="417325" y="495434"/>
                  </a:cubicBezTo>
                  <a:cubicBezTo>
                    <a:pt x="420770" y="494327"/>
                    <a:pt x="422646" y="490668"/>
                    <a:pt x="421539" y="487224"/>
                  </a:cubicBezTo>
                  <a:cubicBezTo>
                    <a:pt x="420431" y="483812"/>
                    <a:pt x="416772" y="481936"/>
                    <a:pt x="413358" y="483012"/>
                  </a:cubicBezTo>
                  <a:cubicBezTo>
                    <a:pt x="411020" y="483720"/>
                    <a:pt x="408252" y="485718"/>
                    <a:pt x="405577" y="488516"/>
                  </a:cubicBezTo>
                  <a:cubicBezTo>
                    <a:pt x="402009" y="492236"/>
                    <a:pt x="398380" y="497678"/>
                    <a:pt x="396381" y="499861"/>
                  </a:cubicBezTo>
                  <a:lnTo>
                    <a:pt x="363565" y="536448"/>
                  </a:lnTo>
                  <a:cubicBezTo>
                    <a:pt x="349479" y="552159"/>
                    <a:pt x="335885" y="567808"/>
                    <a:pt x="323429" y="584288"/>
                  </a:cubicBezTo>
                  <a:cubicBezTo>
                    <a:pt x="310820" y="600921"/>
                    <a:pt x="299409" y="618385"/>
                    <a:pt x="288922" y="636863"/>
                  </a:cubicBezTo>
                  <a:cubicBezTo>
                    <a:pt x="277542" y="657739"/>
                    <a:pt x="268962" y="679876"/>
                    <a:pt x="257490" y="700537"/>
                  </a:cubicBezTo>
                  <a:cubicBezTo>
                    <a:pt x="257029" y="701336"/>
                    <a:pt x="256413" y="702074"/>
                    <a:pt x="255952" y="702873"/>
                  </a:cubicBezTo>
                  <a:cubicBezTo>
                    <a:pt x="256659" y="637601"/>
                    <a:pt x="257305" y="574265"/>
                    <a:pt x="257951" y="514158"/>
                  </a:cubicBezTo>
                  <a:cubicBezTo>
                    <a:pt x="258320" y="478677"/>
                    <a:pt x="258689" y="444335"/>
                    <a:pt x="259028" y="411345"/>
                  </a:cubicBezTo>
                  <a:cubicBezTo>
                    <a:pt x="268746" y="395357"/>
                    <a:pt x="282525" y="381337"/>
                    <a:pt x="298148" y="368670"/>
                  </a:cubicBezTo>
                  <a:cubicBezTo>
                    <a:pt x="308574" y="360215"/>
                    <a:pt x="319831" y="352436"/>
                    <a:pt x="331087" y="344934"/>
                  </a:cubicBezTo>
                  <a:cubicBezTo>
                    <a:pt x="349141" y="332913"/>
                    <a:pt x="367317" y="321783"/>
                    <a:pt x="383556" y="311883"/>
                  </a:cubicBezTo>
                  <a:cubicBezTo>
                    <a:pt x="391860" y="306656"/>
                    <a:pt x="400471" y="301860"/>
                    <a:pt x="408837" y="296695"/>
                  </a:cubicBezTo>
                  <a:cubicBezTo>
                    <a:pt x="412558" y="294389"/>
                    <a:pt x="416218" y="291991"/>
                    <a:pt x="419755" y="289470"/>
                  </a:cubicBezTo>
                  <a:cubicBezTo>
                    <a:pt x="422031" y="287871"/>
                    <a:pt x="430612" y="279262"/>
                    <a:pt x="430827" y="279047"/>
                  </a:cubicBezTo>
                  <a:cubicBezTo>
                    <a:pt x="430765" y="279139"/>
                    <a:pt x="430458" y="279108"/>
                    <a:pt x="430335" y="279108"/>
                  </a:cubicBezTo>
                  <a:cubicBezTo>
                    <a:pt x="430550" y="279078"/>
                    <a:pt x="430735" y="279016"/>
                    <a:pt x="430919" y="278955"/>
                  </a:cubicBezTo>
                  <a:cubicBezTo>
                    <a:pt x="434025" y="277909"/>
                    <a:pt x="435932" y="274589"/>
                    <a:pt x="435194" y="271299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3"/>
            <p:cNvSpPr/>
            <p:nvPr/>
          </p:nvSpPr>
          <p:spPr>
            <a:xfrm rot="10800000">
              <a:off x="7604128" y="154918"/>
              <a:ext cx="617321" cy="242433"/>
            </a:xfrm>
            <a:custGeom>
              <a:avLst/>
              <a:gdLst/>
              <a:ahLst/>
              <a:cxnLst/>
              <a:rect l="l" t="t" r="r" b="b"/>
              <a:pathLst>
                <a:path w="1234641" h="484866" extrusionOk="0">
                  <a:moveTo>
                    <a:pt x="1231773" y="12423"/>
                  </a:moveTo>
                  <a:cubicBezTo>
                    <a:pt x="1228882" y="23245"/>
                    <a:pt x="1226330" y="34190"/>
                    <a:pt x="1223377" y="44982"/>
                  </a:cubicBezTo>
                  <a:cubicBezTo>
                    <a:pt x="1209383" y="96419"/>
                    <a:pt x="1184779" y="144966"/>
                    <a:pt x="1146550" y="181430"/>
                  </a:cubicBezTo>
                  <a:cubicBezTo>
                    <a:pt x="1125268" y="201723"/>
                    <a:pt x="1100633" y="216972"/>
                    <a:pt x="1072953" y="225427"/>
                  </a:cubicBezTo>
                  <a:cubicBezTo>
                    <a:pt x="1065172" y="227795"/>
                    <a:pt x="1050009" y="225981"/>
                    <a:pt x="1044043" y="228410"/>
                  </a:cubicBezTo>
                  <a:lnTo>
                    <a:pt x="1034755" y="234036"/>
                  </a:lnTo>
                  <a:cubicBezTo>
                    <a:pt x="1044074" y="151269"/>
                    <a:pt x="1092975" y="73729"/>
                    <a:pt x="1162789" y="33453"/>
                  </a:cubicBezTo>
                  <a:cubicBezTo>
                    <a:pt x="1180166" y="23430"/>
                    <a:pt x="1198311" y="15005"/>
                    <a:pt x="1217011" y="8057"/>
                  </a:cubicBezTo>
                  <a:cubicBezTo>
                    <a:pt x="1218548" y="7473"/>
                    <a:pt x="1233096" y="586"/>
                    <a:pt x="1234480" y="2000"/>
                  </a:cubicBezTo>
                  <a:cubicBezTo>
                    <a:pt x="1235402" y="2953"/>
                    <a:pt x="1232081" y="11316"/>
                    <a:pt x="1231773" y="12423"/>
                  </a:cubicBezTo>
                  <a:close/>
                  <a:moveTo>
                    <a:pt x="1086208" y="397817"/>
                  </a:moveTo>
                  <a:cubicBezTo>
                    <a:pt x="1057975" y="312806"/>
                    <a:pt x="996741" y="251008"/>
                    <a:pt x="927941" y="236188"/>
                  </a:cubicBezTo>
                  <a:lnTo>
                    <a:pt x="931940" y="247472"/>
                  </a:lnTo>
                  <a:cubicBezTo>
                    <a:pt x="933508" y="254728"/>
                    <a:pt x="930771" y="272683"/>
                    <a:pt x="932124" y="282061"/>
                  </a:cubicBezTo>
                  <a:cubicBezTo>
                    <a:pt x="937014" y="315450"/>
                    <a:pt x="947840" y="345519"/>
                    <a:pt x="963187" y="371776"/>
                  </a:cubicBezTo>
                  <a:cubicBezTo>
                    <a:pt x="990744" y="419032"/>
                    <a:pt x="1029557" y="450515"/>
                    <a:pt x="1071630" y="469546"/>
                  </a:cubicBezTo>
                  <a:cubicBezTo>
                    <a:pt x="1080488" y="473543"/>
                    <a:pt x="1089468" y="477079"/>
                    <a:pt x="1098326" y="481014"/>
                  </a:cubicBezTo>
                  <a:cubicBezTo>
                    <a:pt x="1099249" y="481414"/>
                    <a:pt x="1105984" y="485749"/>
                    <a:pt x="1106845" y="484704"/>
                  </a:cubicBezTo>
                  <a:cubicBezTo>
                    <a:pt x="1108168" y="483136"/>
                    <a:pt x="1103554" y="465457"/>
                    <a:pt x="1103185" y="463582"/>
                  </a:cubicBezTo>
                  <a:cubicBezTo>
                    <a:pt x="1098849" y="440984"/>
                    <a:pt x="1093221" y="419001"/>
                    <a:pt x="1086208" y="397817"/>
                  </a:cubicBezTo>
                  <a:close/>
                  <a:moveTo>
                    <a:pt x="869199" y="423797"/>
                  </a:moveTo>
                  <a:cubicBezTo>
                    <a:pt x="864616" y="400984"/>
                    <a:pt x="857604" y="379923"/>
                    <a:pt x="843703" y="361291"/>
                  </a:cubicBezTo>
                  <a:cubicBezTo>
                    <a:pt x="802368" y="305858"/>
                    <a:pt x="735167" y="269885"/>
                    <a:pt x="668151" y="262906"/>
                  </a:cubicBezTo>
                  <a:lnTo>
                    <a:pt x="654957" y="258479"/>
                  </a:lnTo>
                  <a:cubicBezTo>
                    <a:pt x="650037" y="259186"/>
                    <a:pt x="651728" y="277234"/>
                    <a:pt x="652128" y="279478"/>
                  </a:cubicBezTo>
                  <a:cubicBezTo>
                    <a:pt x="655941" y="300662"/>
                    <a:pt x="669136" y="319970"/>
                    <a:pt x="683775" y="334851"/>
                  </a:cubicBezTo>
                  <a:cubicBezTo>
                    <a:pt x="721635" y="373252"/>
                    <a:pt x="777394" y="394866"/>
                    <a:pt x="822389" y="423428"/>
                  </a:cubicBezTo>
                  <a:cubicBezTo>
                    <a:pt x="836198" y="432191"/>
                    <a:pt x="850315" y="440000"/>
                    <a:pt x="864586" y="447840"/>
                  </a:cubicBezTo>
                  <a:cubicBezTo>
                    <a:pt x="867446" y="449408"/>
                    <a:pt x="874919" y="456326"/>
                    <a:pt x="877995" y="456510"/>
                  </a:cubicBezTo>
                  <a:cubicBezTo>
                    <a:pt x="881316" y="456695"/>
                    <a:pt x="875227" y="450238"/>
                    <a:pt x="874274" y="446918"/>
                  </a:cubicBezTo>
                  <a:cubicBezTo>
                    <a:pt x="872090" y="439354"/>
                    <a:pt x="870767" y="431514"/>
                    <a:pt x="869199" y="423797"/>
                  </a:cubicBezTo>
                  <a:close/>
                  <a:moveTo>
                    <a:pt x="217678" y="394927"/>
                  </a:moveTo>
                  <a:cubicBezTo>
                    <a:pt x="213096" y="372114"/>
                    <a:pt x="206084" y="351053"/>
                    <a:pt x="192151" y="332422"/>
                  </a:cubicBezTo>
                  <a:cubicBezTo>
                    <a:pt x="150816" y="276987"/>
                    <a:pt x="83616" y="241015"/>
                    <a:pt x="16631" y="234067"/>
                  </a:cubicBezTo>
                  <a:lnTo>
                    <a:pt x="3406" y="229639"/>
                  </a:lnTo>
                  <a:cubicBezTo>
                    <a:pt x="-1484" y="230316"/>
                    <a:pt x="208" y="248363"/>
                    <a:pt x="607" y="250608"/>
                  </a:cubicBezTo>
                  <a:cubicBezTo>
                    <a:pt x="4390" y="271792"/>
                    <a:pt x="17584" y="291130"/>
                    <a:pt x="32255" y="305980"/>
                  </a:cubicBezTo>
                  <a:cubicBezTo>
                    <a:pt x="70114" y="344382"/>
                    <a:pt x="125843" y="366026"/>
                    <a:pt x="170869" y="394558"/>
                  </a:cubicBezTo>
                  <a:cubicBezTo>
                    <a:pt x="184647" y="403321"/>
                    <a:pt x="198764" y="411130"/>
                    <a:pt x="213065" y="418970"/>
                  </a:cubicBezTo>
                  <a:cubicBezTo>
                    <a:pt x="215894" y="420538"/>
                    <a:pt x="223368" y="427456"/>
                    <a:pt x="226444" y="427640"/>
                  </a:cubicBezTo>
                  <a:cubicBezTo>
                    <a:pt x="229796" y="427855"/>
                    <a:pt x="223676" y="421368"/>
                    <a:pt x="222722" y="418048"/>
                  </a:cubicBezTo>
                  <a:cubicBezTo>
                    <a:pt x="220569" y="410484"/>
                    <a:pt x="219216" y="402675"/>
                    <a:pt x="217678" y="394927"/>
                  </a:cubicBezTo>
                  <a:close/>
                  <a:moveTo>
                    <a:pt x="728463" y="73422"/>
                  </a:moveTo>
                  <a:cubicBezTo>
                    <a:pt x="735044" y="56204"/>
                    <a:pt x="741441" y="38833"/>
                    <a:pt x="748730" y="21923"/>
                  </a:cubicBezTo>
                  <a:cubicBezTo>
                    <a:pt x="749161" y="20908"/>
                    <a:pt x="756173" y="8180"/>
                    <a:pt x="755496" y="7411"/>
                  </a:cubicBezTo>
                  <a:cubicBezTo>
                    <a:pt x="755373" y="7257"/>
                    <a:pt x="735014" y="19586"/>
                    <a:pt x="733968" y="20140"/>
                  </a:cubicBezTo>
                  <a:cubicBezTo>
                    <a:pt x="708041" y="33606"/>
                    <a:pt x="680699" y="44705"/>
                    <a:pt x="655449" y="59463"/>
                  </a:cubicBezTo>
                  <a:cubicBezTo>
                    <a:pt x="631676" y="73329"/>
                    <a:pt x="608886" y="89809"/>
                    <a:pt x="592524" y="112714"/>
                  </a:cubicBezTo>
                  <a:cubicBezTo>
                    <a:pt x="569119" y="145489"/>
                    <a:pt x="566351" y="186473"/>
                    <a:pt x="546268" y="220508"/>
                  </a:cubicBezTo>
                  <a:lnTo>
                    <a:pt x="555772" y="221676"/>
                  </a:lnTo>
                  <a:cubicBezTo>
                    <a:pt x="569581" y="227795"/>
                    <a:pt x="596491" y="216819"/>
                    <a:pt x="609009" y="212237"/>
                  </a:cubicBezTo>
                  <a:cubicBezTo>
                    <a:pt x="673380" y="188625"/>
                    <a:pt x="704689" y="135773"/>
                    <a:pt x="728463" y="73422"/>
                  </a:cubicBezTo>
                  <a:close/>
                  <a:moveTo>
                    <a:pt x="230780" y="52054"/>
                  </a:moveTo>
                  <a:cubicBezTo>
                    <a:pt x="207006" y="65920"/>
                    <a:pt x="184217" y="82399"/>
                    <a:pt x="167855" y="105305"/>
                  </a:cubicBezTo>
                  <a:cubicBezTo>
                    <a:pt x="144450" y="138079"/>
                    <a:pt x="141682" y="179063"/>
                    <a:pt x="121599" y="213098"/>
                  </a:cubicBezTo>
                  <a:lnTo>
                    <a:pt x="131102" y="214267"/>
                  </a:lnTo>
                  <a:cubicBezTo>
                    <a:pt x="144911" y="220385"/>
                    <a:pt x="171822" y="209409"/>
                    <a:pt x="184340" y="204828"/>
                  </a:cubicBezTo>
                  <a:cubicBezTo>
                    <a:pt x="248710" y="181215"/>
                    <a:pt x="280019" y="128395"/>
                    <a:pt x="303793" y="66012"/>
                  </a:cubicBezTo>
                  <a:cubicBezTo>
                    <a:pt x="310375" y="48795"/>
                    <a:pt x="316772" y="31454"/>
                    <a:pt x="324061" y="14513"/>
                  </a:cubicBezTo>
                  <a:cubicBezTo>
                    <a:pt x="324492" y="13499"/>
                    <a:pt x="331473" y="801"/>
                    <a:pt x="330827" y="1"/>
                  </a:cubicBezTo>
                  <a:cubicBezTo>
                    <a:pt x="330704" y="-152"/>
                    <a:pt x="310344" y="12207"/>
                    <a:pt x="309298" y="12730"/>
                  </a:cubicBezTo>
                  <a:cubicBezTo>
                    <a:pt x="283372" y="26197"/>
                    <a:pt x="256030" y="37327"/>
                    <a:pt x="230780" y="5205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3"/>
            <p:cNvSpPr/>
            <p:nvPr/>
          </p:nvSpPr>
          <p:spPr>
            <a:xfrm rot="10800000">
              <a:off x="8487332" y="225561"/>
              <a:ext cx="358391" cy="382212"/>
            </a:xfrm>
            <a:custGeom>
              <a:avLst/>
              <a:gdLst/>
              <a:ahLst/>
              <a:cxnLst/>
              <a:rect l="l" t="t" r="r" b="b"/>
              <a:pathLst>
                <a:path w="716783" h="764424" extrusionOk="0">
                  <a:moveTo>
                    <a:pt x="5844" y="0"/>
                  </a:moveTo>
                  <a:cubicBezTo>
                    <a:pt x="5844" y="0"/>
                    <a:pt x="320286" y="333558"/>
                    <a:pt x="166417" y="479384"/>
                  </a:cubicBezTo>
                  <a:cubicBezTo>
                    <a:pt x="166417" y="479384"/>
                    <a:pt x="3937" y="540259"/>
                    <a:pt x="0" y="206979"/>
                  </a:cubicBezTo>
                  <a:lnTo>
                    <a:pt x="5844" y="0"/>
                  </a:lnTo>
                  <a:close/>
                  <a:moveTo>
                    <a:pt x="244136" y="584564"/>
                  </a:moveTo>
                  <a:cubicBezTo>
                    <a:pt x="244136" y="584564"/>
                    <a:pt x="176628" y="744932"/>
                    <a:pt x="509646" y="762088"/>
                  </a:cubicBezTo>
                  <a:lnTo>
                    <a:pt x="716783" y="764425"/>
                  </a:lnTo>
                  <a:cubicBezTo>
                    <a:pt x="716783" y="764425"/>
                    <a:pt x="396221" y="436186"/>
                    <a:pt x="244136" y="584564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3"/>
            <p:cNvSpPr/>
            <p:nvPr/>
          </p:nvSpPr>
          <p:spPr>
            <a:xfrm rot="10800000">
              <a:off x="7455887" y="129587"/>
              <a:ext cx="110025" cy="279596"/>
            </a:xfrm>
            <a:custGeom>
              <a:avLst/>
              <a:gdLst/>
              <a:ahLst/>
              <a:cxnLst/>
              <a:rect l="l" t="t" r="r" b="b"/>
              <a:pathLst>
                <a:path w="220050" h="559192" extrusionOk="0">
                  <a:moveTo>
                    <a:pt x="150228" y="413795"/>
                  </a:moveTo>
                  <a:cubicBezTo>
                    <a:pt x="158132" y="436639"/>
                    <a:pt x="163791" y="459514"/>
                    <a:pt x="166959" y="480482"/>
                  </a:cubicBezTo>
                  <a:cubicBezTo>
                    <a:pt x="168527" y="490628"/>
                    <a:pt x="169019" y="501051"/>
                    <a:pt x="168989" y="511351"/>
                  </a:cubicBezTo>
                  <a:cubicBezTo>
                    <a:pt x="168958" y="519529"/>
                    <a:pt x="168373" y="527800"/>
                    <a:pt x="166313" y="535732"/>
                  </a:cubicBezTo>
                  <a:cubicBezTo>
                    <a:pt x="151458" y="592888"/>
                    <a:pt x="99820" y="530321"/>
                    <a:pt x="83027" y="508953"/>
                  </a:cubicBezTo>
                  <a:cubicBezTo>
                    <a:pt x="71679" y="494502"/>
                    <a:pt x="58731" y="461789"/>
                    <a:pt x="49473" y="443834"/>
                  </a:cubicBezTo>
                  <a:cubicBezTo>
                    <a:pt x="20410" y="387354"/>
                    <a:pt x="-3610" y="323803"/>
                    <a:pt x="449" y="260529"/>
                  </a:cubicBezTo>
                  <a:cubicBezTo>
                    <a:pt x="5124" y="187324"/>
                    <a:pt x="59899" y="14842"/>
                    <a:pt x="77522" y="4665"/>
                  </a:cubicBezTo>
                  <a:cubicBezTo>
                    <a:pt x="98590" y="-7479"/>
                    <a:pt x="117196" y="5373"/>
                    <a:pt x="120426" y="28370"/>
                  </a:cubicBezTo>
                  <a:cubicBezTo>
                    <a:pt x="121348" y="34888"/>
                    <a:pt x="121410" y="41529"/>
                    <a:pt x="121133" y="48109"/>
                  </a:cubicBezTo>
                  <a:cubicBezTo>
                    <a:pt x="120826" y="55979"/>
                    <a:pt x="120087" y="63850"/>
                    <a:pt x="118980" y="71690"/>
                  </a:cubicBezTo>
                  <a:cubicBezTo>
                    <a:pt x="123255" y="64804"/>
                    <a:pt x="127961" y="58193"/>
                    <a:pt x="133282" y="51921"/>
                  </a:cubicBezTo>
                  <a:cubicBezTo>
                    <a:pt x="146906" y="35718"/>
                    <a:pt x="188826" y="822"/>
                    <a:pt x="210477" y="22897"/>
                  </a:cubicBezTo>
                  <a:cubicBezTo>
                    <a:pt x="225855" y="38547"/>
                    <a:pt x="219212" y="71168"/>
                    <a:pt x="214476" y="89861"/>
                  </a:cubicBezTo>
                  <a:cubicBezTo>
                    <a:pt x="206141" y="122636"/>
                    <a:pt x="189748" y="154826"/>
                    <a:pt x="168958" y="183573"/>
                  </a:cubicBezTo>
                  <a:cubicBezTo>
                    <a:pt x="184520" y="190460"/>
                    <a:pt x="191132" y="201836"/>
                    <a:pt x="193531" y="215180"/>
                  </a:cubicBezTo>
                  <a:cubicBezTo>
                    <a:pt x="216782" y="224342"/>
                    <a:pt x="229207" y="264280"/>
                    <a:pt x="201866" y="276793"/>
                  </a:cubicBezTo>
                  <a:cubicBezTo>
                    <a:pt x="198944" y="278115"/>
                    <a:pt x="195869" y="279253"/>
                    <a:pt x="192731" y="280206"/>
                  </a:cubicBezTo>
                  <a:cubicBezTo>
                    <a:pt x="193623" y="294349"/>
                    <a:pt x="195807" y="309322"/>
                    <a:pt x="186458" y="320882"/>
                  </a:cubicBezTo>
                  <a:cubicBezTo>
                    <a:pt x="185965" y="321497"/>
                    <a:pt x="185442" y="322082"/>
                    <a:pt x="184920" y="322635"/>
                  </a:cubicBezTo>
                  <a:cubicBezTo>
                    <a:pt x="187872" y="325464"/>
                    <a:pt x="190702" y="328477"/>
                    <a:pt x="193377" y="331644"/>
                  </a:cubicBezTo>
                  <a:cubicBezTo>
                    <a:pt x="211246" y="353012"/>
                    <a:pt x="224502" y="396148"/>
                    <a:pt x="205218" y="421267"/>
                  </a:cubicBezTo>
                  <a:cubicBezTo>
                    <a:pt x="193685" y="436270"/>
                    <a:pt x="170557" y="424249"/>
                    <a:pt x="157578" y="417761"/>
                  </a:cubicBezTo>
                  <a:cubicBezTo>
                    <a:pt x="155087" y="416470"/>
                    <a:pt x="152627" y="415179"/>
                    <a:pt x="150228" y="413795"/>
                  </a:cubicBezTo>
                  <a:lnTo>
                    <a:pt x="150228" y="413795"/>
                  </a:ln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13"/>
            <p:cNvSpPr/>
            <p:nvPr/>
          </p:nvSpPr>
          <p:spPr>
            <a:xfrm rot="10800000">
              <a:off x="7465483" y="203764"/>
              <a:ext cx="93039" cy="163210"/>
            </a:xfrm>
            <a:custGeom>
              <a:avLst/>
              <a:gdLst/>
              <a:ahLst/>
              <a:cxnLst/>
              <a:rect l="l" t="t" r="r" b="b"/>
              <a:pathLst>
                <a:path w="186078" h="326419" extrusionOk="0">
                  <a:moveTo>
                    <a:pt x="111580" y="320983"/>
                  </a:moveTo>
                  <a:lnTo>
                    <a:pt x="111611" y="321260"/>
                  </a:lnTo>
                  <a:cubicBezTo>
                    <a:pt x="111242" y="321352"/>
                    <a:pt x="111303" y="320952"/>
                    <a:pt x="111395" y="320552"/>
                  </a:cubicBezTo>
                  <a:cubicBezTo>
                    <a:pt x="111334" y="320491"/>
                    <a:pt x="111211" y="320337"/>
                    <a:pt x="111303" y="320276"/>
                  </a:cubicBezTo>
                  <a:lnTo>
                    <a:pt x="111395" y="320522"/>
                  </a:lnTo>
                  <a:lnTo>
                    <a:pt x="111457" y="320307"/>
                  </a:lnTo>
                  <a:lnTo>
                    <a:pt x="111519" y="320368"/>
                  </a:lnTo>
                  <a:lnTo>
                    <a:pt x="111549" y="320460"/>
                  </a:lnTo>
                  <a:lnTo>
                    <a:pt x="111549" y="320676"/>
                  </a:lnTo>
                  <a:cubicBezTo>
                    <a:pt x="111580" y="320768"/>
                    <a:pt x="111580" y="320891"/>
                    <a:pt x="111580" y="320983"/>
                  </a:cubicBezTo>
                  <a:close/>
                  <a:moveTo>
                    <a:pt x="138399" y="99369"/>
                  </a:moveTo>
                  <a:cubicBezTo>
                    <a:pt x="138214" y="98632"/>
                    <a:pt x="137691" y="99062"/>
                    <a:pt x="137169" y="99831"/>
                  </a:cubicBezTo>
                  <a:cubicBezTo>
                    <a:pt x="137322" y="99862"/>
                    <a:pt x="137476" y="99892"/>
                    <a:pt x="137599" y="99892"/>
                  </a:cubicBezTo>
                  <a:cubicBezTo>
                    <a:pt x="137876" y="99708"/>
                    <a:pt x="138122" y="99523"/>
                    <a:pt x="138399" y="99369"/>
                  </a:cubicBezTo>
                  <a:close/>
                  <a:moveTo>
                    <a:pt x="173890" y="236463"/>
                  </a:moveTo>
                  <a:cubicBezTo>
                    <a:pt x="173614" y="239323"/>
                    <a:pt x="171891" y="240737"/>
                    <a:pt x="170292" y="241752"/>
                  </a:cubicBezTo>
                  <a:cubicBezTo>
                    <a:pt x="169861" y="242028"/>
                    <a:pt x="169123" y="241813"/>
                    <a:pt x="168600" y="241936"/>
                  </a:cubicBezTo>
                  <a:cubicBezTo>
                    <a:pt x="167463" y="242920"/>
                    <a:pt x="166140" y="243658"/>
                    <a:pt x="164694" y="243719"/>
                  </a:cubicBezTo>
                  <a:lnTo>
                    <a:pt x="164694" y="243750"/>
                  </a:lnTo>
                  <a:cubicBezTo>
                    <a:pt x="165064" y="245318"/>
                    <a:pt x="163649" y="244673"/>
                    <a:pt x="162265" y="243719"/>
                  </a:cubicBezTo>
                  <a:lnTo>
                    <a:pt x="162818" y="243535"/>
                  </a:lnTo>
                  <a:cubicBezTo>
                    <a:pt x="162080" y="243351"/>
                    <a:pt x="161404" y="243043"/>
                    <a:pt x="160758" y="242582"/>
                  </a:cubicBezTo>
                  <a:cubicBezTo>
                    <a:pt x="161188" y="242920"/>
                    <a:pt x="161711" y="243351"/>
                    <a:pt x="162265" y="243719"/>
                  </a:cubicBezTo>
                  <a:cubicBezTo>
                    <a:pt x="160727" y="244334"/>
                    <a:pt x="158974" y="245349"/>
                    <a:pt x="158728" y="245410"/>
                  </a:cubicBezTo>
                  <a:cubicBezTo>
                    <a:pt x="155529" y="245903"/>
                    <a:pt x="152300" y="246118"/>
                    <a:pt x="149040" y="246210"/>
                  </a:cubicBezTo>
                  <a:cubicBezTo>
                    <a:pt x="145872" y="246302"/>
                    <a:pt x="142766" y="246179"/>
                    <a:pt x="139660" y="246025"/>
                  </a:cubicBezTo>
                  <a:cubicBezTo>
                    <a:pt x="134493" y="245687"/>
                    <a:pt x="129234" y="245318"/>
                    <a:pt x="124005" y="244457"/>
                  </a:cubicBezTo>
                  <a:cubicBezTo>
                    <a:pt x="118838" y="243627"/>
                    <a:pt x="113671" y="242459"/>
                    <a:pt x="108628" y="240922"/>
                  </a:cubicBezTo>
                  <a:cubicBezTo>
                    <a:pt x="100170" y="238370"/>
                    <a:pt x="92173" y="234803"/>
                    <a:pt x="84485" y="230837"/>
                  </a:cubicBezTo>
                  <a:cubicBezTo>
                    <a:pt x="86053" y="233481"/>
                    <a:pt x="87837" y="235972"/>
                    <a:pt x="89283" y="238647"/>
                  </a:cubicBezTo>
                  <a:cubicBezTo>
                    <a:pt x="93096" y="245656"/>
                    <a:pt x="96541" y="252851"/>
                    <a:pt x="99955" y="259830"/>
                  </a:cubicBezTo>
                  <a:cubicBezTo>
                    <a:pt x="103092" y="266317"/>
                    <a:pt x="106198" y="272836"/>
                    <a:pt x="109181" y="279415"/>
                  </a:cubicBezTo>
                  <a:cubicBezTo>
                    <a:pt x="112164" y="286025"/>
                    <a:pt x="115025" y="292728"/>
                    <a:pt x="117670" y="299523"/>
                  </a:cubicBezTo>
                  <a:lnTo>
                    <a:pt x="122098" y="311237"/>
                  </a:lnTo>
                  <a:lnTo>
                    <a:pt x="123944" y="316433"/>
                  </a:lnTo>
                  <a:cubicBezTo>
                    <a:pt x="123974" y="316556"/>
                    <a:pt x="124405" y="318400"/>
                    <a:pt x="124497" y="319138"/>
                  </a:cubicBezTo>
                  <a:cubicBezTo>
                    <a:pt x="125451" y="326732"/>
                    <a:pt x="116132" y="326732"/>
                    <a:pt x="115240" y="326240"/>
                  </a:cubicBezTo>
                  <a:cubicBezTo>
                    <a:pt x="113210" y="325256"/>
                    <a:pt x="111918" y="323350"/>
                    <a:pt x="111611" y="321260"/>
                  </a:cubicBezTo>
                  <a:cubicBezTo>
                    <a:pt x="111795" y="321229"/>
                    <a:pt x="111703" y="320737"/>
                    <a:pt x="111549" y="320460"/>
                  </a:cubicBezTo>
                  <a:cubicBezTo>
                    <a:pt x="111549" y="320307"/>
                    <a:pt x="111549" y="320122"/>
                    <a:pt x="111580" y="319968"/>
                  </a:cubicBezTo>
                  <a:cubicBezTo>
                    <a:pt x="111549" y="320030"/>
                    <a:pt x="111519" y="320184"/>
                    <a:pt x="111457" y="320307"/>
                  </a:cubicBezTo>
                  <a:cubicBezTo>
                    <a:pt x="111426" y="320276"/>
                    <a:pt x="111395" y="320245"/>
                    <a:pt x="111334" y="320245"/>
                  </a:cubicBezTo>
                  <a:lnTo>
                    <a:pt x="111303" y="320276"/>
                  </a:lnTo>
                  <a:lnTo>
                    <a:pt x="109612" y="316494"/>
                  </a:lnTo>
                  <a:lnTo>
                    <a:pt x="104353" y="305241"/>
                  </a:lnTo>
                  <a:cubicBezTo>
                    <a:pt x="101954" y="300168"/>
                    <a:pt x="99401" y="295157"/>
                    <a:pt x="96817" y="290176"/>
                  </a:cubicBezTo>
                  <a:cubicBezTo>
                    <a:pt x="92881" y="282613"/>
                    <a:pt x="88790" y="275141"/>
                    <a:pt x="84669" y="267701"/>
                  </a:cubicBezTo>
                  <a:cubicBezTo>
                    <a:pt x="77719" y="254573"/>
                    <a:pt x="70183" y="240952"/>
                    <a:pt x="61510" y="228408"/>
                  </a:cubicBezTo>
                  <a:cubicBezTo>
                    <a:pt x="55944" y="220353"/>
                    <a:pt x="50039" y="212667"/>
                    <a:pt x="42903" y="206272"/>
                  </a:cubicBezTo>
                  <a:cubicBezTo>
                    <a:pt x="39582" y="203228"/>
                    <a:pt x="36014" y="200553"/>
                    <a:pt x="32354" y="198063"/>
                  </a:cubicBezTo>
                  <a:cubicBezTo>
                    <a:pt x="22882" y="191729"/>
                    <a:pt x="12671" y="186595"/>
                    <a:pt x="3198" y="180199"/>
                  </a:cubicBezTo>
                  <a:cubicBezTo>
                    <a:pt x="31" y="178201"/>
                    <a:pt x="-954" y="174019"/>
                    <a:pt x="1015" y="170822"/>
                  </a:cubicBezTo>
                  <a:cubicBezTo>
                    <a:pt x="3014" y="167655"/>
                    <a:pt x="7227" y="166671"/>
                    <a:pt x="10395" y="168670"/>
                  </a:cubicBezTo>
                  <a:cubicBezTo>
                    <a:pt x="14793" y="171191"/>
                    <a:pt x="19376" y="173405"/>
                    <a:pt x="23958" y="175649"/>
                  </a:cubicBezTo>
                  <a:cubicBezTo>
                    <a:pt x="24450" y="174696"/>
                    <a:pt x="24604" y="173497"/>
                    <a:pt x="25465" y="172882"/>
                  </a:cubicBezTo>
                  <a:cubicBezTo>
                    <a:pt x="25558" y="172790"/>
                    <a:pt x="25619" y="172728"/>
                    <a:pt x="25711" y="172667"/>
                  </a:cubicBezTo>
                  <a:cubicBezTo>
                    <a:pt x="26757" y="171806"/>
                    <a:pt x="29310" y="169654"/>
                    <a:pt x="29494" y="169469"/>
                  </a:cubicBezTo>
                  <a:lnTo>
                    <a:pt x="36845" y="159938"/>
                  </a:lnTo>
                  <a:cubicBezTo>
                    <a:pt x="40689" y="154373"/>
                    <a:pt x="44195" y="148532"/>
                    <a:pt x="47425" y="142536"/>
                  </a:cubicBezTo>
                  <a:cubicBezTo>
                    <a:pt x="50654" y="136541"/>
                    <a:pt x="53576" y="130392"/>
                    <a:pt x="56220" y="124120"/>
                  </a:cubicBezTo>
                  <a:cubicBezTo>
                    <a:pt x="58312" y="119170"/>
                    <a:pt x="60157" y="114127"/>
                    <a:pt x="62033" y="109054"/>
                  </a:cubicBezTo>
                  <a:cubicBezTo>
                    <a:pt x="66462" y="97033"/>
                    <a:pt x="70553" y="84827"/>
                    <a:pt x="74705" y="72713"/>
                  </a:cubicBezTo>
                  <a:cubicBezTo>
                    <a:pt x="79625" y="59523"/>
                    <a:pt x="84362" y="46641"/>
                    <a:pt x="87560" y="33298"/>
                  </a:cubicBezTo>
                  <a:cubicBezTo>
                    <a:pt x="89652" y="24720"/>
                    <a:pt x="91189" y="15988"/>
                    <a:pt x="91528" y="6795"/>
                  </a:cubicBezTo>
                  <a:cubicBezTo>
                    <a:pt x="91528" y="3044"/>
                    <a:pt x="94572" y="-31"/>
                    <a:pt x="98325" y="0"/>
                  </a:cubicBezTo>
                  <a:cubicBezTo>
                    <a:pt x="102077" y="0"/>
                    <a:pt x="105122" y="3044"/>
                    <a:pt x="105122" y="6795"/>
                  </a:cubicBezTo>
                  <a:cubicBezTo>
                    <a:pt x="105521" y="17003"/>
                    <a:pt x="104660" y="26810"/>
                    <a:pt x="102999" y="36495"/>
                  </a:cubicBezTo>
                  <a:cubicBezTo>
                    <a:pt x="100539" y="50699"/>
                    <a:pt x="96202" y="64443"/>
                    <a:pt x="91804" y="78555"/>
                  </a:cubicBezTo>
                  <a:cubicBezTo>
                    <a:pt x="88206" y="89100"/>
                    <a:pt x="84854" y="99800"/>
                    <a:pt x="80886" y="110223"/>
                  </a:cubicBezTo>
                  <a:cubicBezTo>
                    <a:pt x="79164" y="114773"/>
                    <a:pt x="77103" y="119139"/>
                    <a:pt x="75135" y="123566"/>
                  </a:cubicBezTo>
                  <a:cubicBezTo>
                    <a:pt x="80702" y="118616"/>
                    <a:pt x="86607" y="114066"/>
                    <a:pt x="93158" y="110499"/>
                  </a:cubicBezTo>
                  <a:cubicBezTo>
                    <a:pt x="97187" y="108286"/>
                    <a:pt x="101400" y="106441"/>
                    <a:pt x="105737" y="104965"/>
                  </a:cubicBezTo>
                  <a:cubicBezTo>
                    <a:pt x="110073" y="103489"/>
                    <a:pt x="114563" y="102506"/>
                    <a:pt x="119023" y="101645"/>
                  </a:cubicBezTo>
                  <a:lnTo>
                    <a:pt x="135600" y="99554"/>
                  </a:lnTo>
                  <a:cubicBezTo>
                    <a:pt x="135815" y="99523"/>
                    <a:pt x="136523" y="99738"/>
                    <a:pt x="137169" y="99831"/>
                  </a:cubicBezTo>
                  <a:lnTo>
                    <a:pt x="137046" y="100015"/>
                  </a:lnTo>
                  <a:cubicBezTo>
                    <a:pt x="136799" y="100415"/>
                    <a:pt x="136830" y="100384"/>
                    <a:pt x="136584" y="100753"/>
                  </a:cubicBezTo>
                  <a:lnTo>
                    <a:pt x="136215" y="101429"/>
                  </a:lnTo>
                  <a:cubicBezTo>
                    <a:pt x="136615" y="100845"/>
                    <a:pt x="137076" y="100323"/>
                    <a:pt x="137599" y="99892"/>
                  </a:cubicBezTo>
                  <a:cubicBezTo>
                    <a:pt x="138122" y="99954"/>
                    <a:pt x="138522" y="99862"/>
                    <a:pt x="138430" y="99462"/>
                  </a:cubicBezTo>
                  <a:lnTo>
                    <a:pt x="138399" y="99369"/>
                  </a:lnTo>
                  <a:cubicBezTo>
                    <a:pt x="140029" y="98416"/>
                    <a:pt x="142059" y="98171"/>
                    <a:pt x="143935" y="98878"/>
                  </a:cubicBezTo>
                  <a:cubicBezTo>
                    <a:pt x="144058" y="98908"/>
                    <a:pt x="144088" y="99062"/>
                    <a:pt x="144181" y="99124"/>
                  </a:cubicBezTo>
                  <a:cubicBezTo>
                    <a:pt x="145688" y="98816"/>
                    <a:pt x="147287" y="98816"/>
                    <a:pt x="148733" y="99585"/>
                  </a:cubicBezTo>
                  <a:cubicBezTo>
                    <a:pt x="152023" y="101368"/>
                    <a:pt x="153284" y="105488"/>
                    <a:pt x="151500" y="108809"/>
                  </a:cubicBezTo>
                  <a:cubicBezTo>
                    <a:pt x="149440" y="113144"/>
                    <a:pt x="148425" y="117786"/>
                    <a:pt x="147779" y="122521"/>
                  </a:cubicBezTo>
                  <a:cubicBezTo>
                    <a:pt x="147102" y="127563"/>
                    <a:pt x="147041" y="132698"/>
                    <a:pt x="147102" y="137801"/>
                  </a:cubicBezTo>
                  <a:cubicBezTo>
                    <a:pt x="147041" y="147548"/>
                    <a:pt x="148148" y="157233"/>
                    <a:pt x="149532" y="166887"/>
                  </a:cubicBezTo>
                  <a:cubicBezTo>
                    <a:pt x="150916" y="176602"/>
                    <a:pt x="152546" y="186318"/>
                    <a:pt x="155037" y="195787"/>
                  </a:cubicBezTo>
                  <a:cubicBezTo>
                    <a:pt x="156483" y="201690"/>
                    <a:pt x="158082" y="207686"/>
                    <a:pt x="160266" y="213435"/>
                  </a:cubicBezTo>
                  <a:cubicBezTo>
                    <a:pt x="161650" y="217155"/>
                    <a:pt x="163188" y="220753"/>
                    <a:pt x="165125" y="224104"/>
                  </a:cubicBezTo>
                  <a:lnTo>
                    <a:pt x="168570" y="229115"/>
                  </a:lnTo>
                  <a:cubicBezTo>
                    <a:pt x="172014" y="229730"/>
                    <a:pt x="174382" y="232989"/>
                    <a:pt x="173890" y="236463"/>
                  </a:cubicBezTo>
                  <a:close/>
                  <a:moveTo>
                    <a:pt x="111611" y="319661"/>
                  </a:moveTo>
                  <a:cubicBezTo>
                    <a:pt x="111734" y="317478"/>
                    <a:pt x="112872" y="316248"/>
                    <a:pt x="113733" y="315541"/>
                  </a:cubicBezTo>
                  <a:cubicBezTo>
                    <a:pt x="113118" y="316064"/>
                    <a:pt x="112595" y="316771"/>
                    <a:pt x="112195" y="317539"/>
                  </a:cubicBezTo>
                  <a:cubicBezTo>
                    <a:pt x="111888" y="318247"/>
                    <a:pt x="111672" y="318923"/>
                    <a:pt x="111611" y="319661"/>
                  </a:cubicBezTo>
                  <a:close/>
                  <a:moveTo>
                    <a:pt x="149747" y="230714"/>
                  </a:moveTo>
                  <a:cubicBezTo>
                    <a:pt x="150701" y="230837"/>
                    <a:pt x="151654" y="230837"/>
                    <a:pt x="152577" y="230929"/>
                  </a:cubicBezTo>
                  <a:cubicBezTo>
                    <a:pt x="150086" y="227332"/>
                    <a:pt x="147902" y="223550"/>
                    <a:pt x="145995" y="219554"/>
                  </a:cubicBezTo>
                  <a:cubicBezTo>
                    <a:pt x="143012" y="213404"/>
                    <a:pt x="140705" y="206886"/>
                    <a:pt x="138583" y="200491"/>
                  </a:cubicBezTo>
                  <a:cubicBezTo>
                    <a:pt x="135446" y="190345"/>
                    <a:pt x="132740" y="179984"/>
                    <a:pt x="131294" y="169408"/>
                  </a:cubicBezTo>
                  <a:cubicBezTo>
                    <a:pt x="129818" y="158770"/>
                    <a:pt x="129664" y="147978"/>
                    <a:pt x="130279" y="137248"/>
                  </a:cubicBezTo>
                  <a:cubicBezTo>
                    <a:pt x="130864" y="130177"/>
                    <a:pt x="131663" y="123013"/>
                    <a:pt x="133632" y="116187"/>
                  </a:cubicBezTo>
                  <a:cubicBezTo>
                    <a:pt x="133785" y="115603"/>
                    <a:pt x="134155" y="115111"/>
                    <a:pt x="134339" y="114527"/>
                  </a:cubicBezTo>
                  <a:lnTo>
                    <a:pt x="123144" y="117940"/>
                  </a:lnTo>
                  <a:cubicBezTo>
                    <a:pt x="118623" y="119354"/>
                    <a:pt x="114225" y="121260"/>
                    <a:pt x="109766" y="123013"/>
                  </a:cubicBezTo>
                  <a:cubicBezTo>
                    <a:pt x="105367" y="124765"/>
                    <a:pt x="100969" y="126487"/>
                    <a:pt x="96664" y="128486"/>
                  </a:cubicBezTo>
                  <a:cubicBezTo>
                    <a:pt x="90851" y="131160"/>
                    <a:pt x="85131" y="133897"/>
                    <a:pt x="79810" y="137494"/>
                  </a:cubicBezTo>
                  <a:cubicBezTo>
                    <a:pt x="76919" y="139861"/>
                    <a:pt x="72613" y="139431"/>
                    <a:pt x="70245" y="136510"/>
                  </a:cubicBezTo>
                  <a:cubicBezTo>
                    <a:pt x="69876" y="136080"/>
                    <a:pt x="70030" y="135495"/>
                    <a:pt x="69784" y="135004"/>
                  </a:cubicBezTo>
                  <a:cubicBezTo>
                    <a:pt x="67108" y="140261"/>
                    <a:pt x="64371" y="145518"/>
                    <a:pt x="61264" y="150561"/>
                  </a:cubicBezTo>
                  <a:cubicBezTo>
                    <a:pt x="57328" y="156833"/>
                    <a:pt x="53083" y="162859"/>
                    <a:pt x="48501" y="168608"/>
                  </a:cubicBezTo>
                  <a:cubicBezTo>
                    <a:pt x="46748" y="170761"/>
                    <a:pt x="44995" y="172913"/>
                    <a:pt x="43088" y="174942"/>
                  </a:cubicBezTo>
                  <a:cubicBezTo>
                    <a:pt x="41796" y="176356"/>
                    <a:pt x="40474" y="177740"/>
                    <a:pt x="39059" y="179031"/>
                  </a:cubicBezTo>
                  <a:cubicBezTo>
                    <a:pt x="38905" y="179185"/>
                    <a:pt x="37214" y="180445"/>
                    <a:pt x="35584" y="181644"/>
                  </a:cubicBezTo>
                  <a:cubicBezTo>
                    <a:pt x="37337" y="182567"/>
                    <a:pt x="39151" y="183366"/>
                    <a:pt x="40874" y="184350"/>
                  </a:cubicBezTo>
                  <a:cubicBezTo>
                    <a:pt x="45456" y="186994"/>
                    <a:pt x="49854" y="189977"/>
                    <a:pt x="54037" y="193359"/>
                  </a:cubicBezTo>
                  <a:cubicBezTo>
                    <a:pt x="62556" y="200399"/>
                    <a:pt x="70030" y="208762"/>
                    <a:pt x="76550" y="217955"/>
                  </a:cubicBezTo>
                  <a:cubicBezTo>
                    <a:pt x="76703" y="218170"/>
                    <a:pt x="76796" y="218385"/>
                    <a:pt x="76950" y="218601"/>
                  </a:cubicBezTo>
                  <a:cubicBezTo>
                    <a:pt x="78795" y="215895"/>
                    <a:pt x="82178" y="214573"/>
                    <a:pt x="85223" y="216018"/>
                  </a:cubicBezTo>
                  <a:cubicBezTo>
                    <a:pt x="92389" y="218723"/>
                    <a:pt x="99862" y="220537"/>
                    <a:pt x="107459" y="222321"/>
                  </a:cubicBezTo>
                  <a:cubicBezTo>
                    <a:pt x="113087" y="223643"/>
                    <a:pt x="118777" y="224750"/>
                    <a:pt x="124436" y="225918"/>
                  </a:cubicBezTo>
                  <a:cubicBezTo>
                    <a:pt x="130218" y="227086"/>
                    <a:pt x="135908" y="228470"/>
                    <a:pt x="141597" y="229392"/>
                  </a:cubicBezTo>
                  <a:cubicBezTo>
                    <a:pt x="144273" y="229884"/>
                    <a:pt x="147010" y="230376"/>
                    <a:pt x="149747" y="230714"/>
                  </a:cubicBezTo>
                  <a:close/>
                  <a:moveTo>
                    <a:pt x="185270" y="151206"/>
                  </a:moveTo>
                  <a:cubicBezTo>
                    <a:pt x="184286" y="143274"/>
                    <a:pt x="182471" y="135588"/>
                    <a:pt x="180318" y="128024"/>
                  </a:cubicBezTo>
                  <a:cubicBezTo>
                    <a:pt x="179672" y="124335"/>
                    <a:pt x="176105" y="121906"/>
                    <a:pt x="172414" y="122582"/>
                  </a:cubicBezTo>
                  <a:cubicBezTo>
                    <a:pt x="168724" y="123228"/>
                    <a:pt x="166263" y="126795"/>
                    <a:pt x="166940" y="130484"/>
                  </a:cubicBezTo>
                  <a:cubicBezTo>
                    <a:pt x="167432" y="136572"/>
                    <a:pt x="167278" y="142690"/>
                    <a:pt x="167370" y="148931"/>
                  </a:cubicBezTo>
                  <a:cubicBezTo>
                    <a:pt x="167432" y="153051"/>
                    <a:pt x="167432" y="157202"/>
                    <a:pt x="167647" y="161322"/>
                  </a:cubicBezTo>
                  <a:cubicBezTo>
                    <a:pt x="167893" y="165872"/>
                    <a:pt x="168508" y="170330"/>
                    <a:pt x="168877" y="174757"/>
                  </a:cubicBezTo>
                  <a:lnTo>
                    <a:pt x="169923" y="187240"/>
                  </a:lnTo>
                  <a:cubicBezTo>
                    <a:pt x="170015" y="188501"/>
                    <a:pt x="169677" y="190837"/>
                    <a:pt x="169923" y="192559"/>
                  </a:cubicBezTo>
                  <a:cubicBezTo>
                    <a:pt x="170107" y="193881"/>
                    <a:pt x="170261" y="195111"/>
                    <a:pt x="170753" y="196003"/>
                  </a:cubicBezTo>
                  <a:cubicBezTo>
                    <a:pt x="172137" y="199323"/>
                    <a:pt x="175951" y="200922"/>
                    <a:pt x="179272" y="199538"/>
                  </a:cubicBezTo>
                  <a:cubicBezTo>
                    <a:pt x="182225" y="198308"/>
                    <a:pt x="183824" y="195172"/>
                    <a:pt x="183148" y="192129"/>
                  </a:cubicBezTo>
                  <a:lnTo>
                    <a:pt x="183240" y="192159"/>
                  </a:lnTo>
                  <a:cubicBezTo>
                    <a:pt x="183640" y="192190"/>
                    <a:pt x="183055" y="191544"/>
                    <a:pt x="182871" y="191145"/>
                  </a:cubicBezTo>
                  <a:lnTo>
                    <a:pt x="182871" y="191175"/>
                  </a:lnTo>
                  <a:lnTo>
                    <a:pt x="182809" y="191022"/>
                  </a:lnTo>
                  <a:lnTo>
                    <a:pt x="182871" y="191145"/>
                  </a:lnTo>
                  <a:cubicBezTo>
                    <a:pt x="183179" y="190130"/>
                    <a:pt x="184193" y="188593"/>
                    <a:pt x="184286" y="187947"/>
                  </a:cubicBezTo>
                  <a:lnTo>
                    <a:pt x="185700" y="174358"/>
                  </a:lnTo>
                  <a:cubicBezTo>
                    <a:pt x="185854" y="170545"/>
                    <a:pt x="186131" y="166733"/>
                    <a:pt x="186069" y="162828"/>
                  </a:cubicBezTo>
                  <a:cubicBezTo>
                    <a:pt x="186008" y="158954"/>
                    <a:pt x="185762" y="155080"/>
                    <a:pt x="185270" y="15120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13"/>
            <p:cNvSpPr/>
            <p:nvPr/>
          </p:nvSpPr>
          <p:spPr>
            <a:xfrm rot="10800000">
              <a:off x="7558490" y="189789"/>
              <a:ext cx="1021969" cy="216236"/>
            </a:xfrm>
            <a:custGeom>
              <a:avLst/>
              <a:gdLst/>
              <a:ahLst/>
              <a:cxnLst/>
              <a:rect l="l" t="t" r="r" b="b"/>
              <a:pathLst>
                <a:path w="2043938" h="432471" extrusionOk="0">
                  <a:moveTo>
                    <a:pt x="2043938" y="256485"/>
                  </a:moveTo>
                  <a:cubicBezTo>
                    <a:pt x="2043907" y="260082"/>
                    <a:pt x="2040954" y="262942"/>
                    <a:pt x="2037356" y="262911"/>
                  </a:cubicBezTo>
                  <a:cubicBezTo>
                    <a:pt x="2037356" y="262911"/>
                    <a:pt x="1969202" y="262296"/>
                    <a:pt x="1857899" y="261220"/>
                  </a:cubicBezTo>
                  <a:cubicBezTo>
                    <a:pt x="1882872" y="269214"/>
                    <a:pt x="1919532" y="288645"/>
                    <a:pt x="1939954" y="314901"/>
                  </a:cubicBezTo>
                  <a:cubicBezTo>
                    <a:pt x="1956131" y="335716"/>
                    <a:pt x="1962159" y="360313"/>
                    <a:pt x="1947766" y="386108"/>
                  </a:cubicBezTo>
                  <a:cubicBezTo>
                    <a:pt x="1936694" y="405324"/>
                    <a:pt x="1912459" y="410827"/>
                    <a:pt x="1891453" y="404494"/>
                  </a:cubicBezTo>
                  <a:cubicBezTo>
                    <a:pt x="1870631" y="398191"/>
                    <a:pt x="1853808" y="380912"/>
                    <a:pt x="1856914" y="357576"/>
                  </a:cubicBezTo>
                  <a:cubicBezTo>
                    <a:pt x="1857714" y="351734"/>
                    <a:pt x="1859898" y="345493"/>
                    <a:pt x="1863281" y="340082"/>
                  </a:cubicBezTo>
                  <a:cubicBezTo>
                    <a:pt x="1866910" y="334333"/>
                    <a:pt x="1871800" y="329475"/>
                    <a:pt x="1877520" y="326800"/>
                  </a:cubicBezTo>
                  <a:cubicBezTo>
                    <a:pt x="1886132" y="322742"/>
                    <a:pt x="1894436" y="324586"/>
                    <a:pt x="1900433" y="329844"/>
                  </a:cubicBezTo>
                  <a:cubicBezTo>
                    <a:pt x="1905815" y="334517"/>
                    <a:pt x="1909322" y="341896"/>
                    <a:pt x="1909075" y="349644"/>
                  </a:cubicBezTo>
                  <a:cubicBezTo>
                    <a:pt x="1909014" y="353395"/>
                    <a:pt x="1905938" y="356408"/>
                    <a:pt x="1902186" y="356346"/>
                  </a:cubicBezTo>
                  <a:cubicBezTo>
                    <a:pt x="1898434" y="356285"/>
                    <a:pt x="1895420" y="353210"/>
                    <a:pt x="1895482" y="349459"/>
                  </a:cubicBezTo>
                  <a:cubicBezTo>
                    <a:pt x="1895451" y="345985"/>
                    <a:pt x="1893759" y="342757"/>
                    <a:pt x="1891268" y="340758"/>
                  </a:cubicBezTo>
                  <a:cubicBezTo>
                    <a:pt x="1889331" y="339190"/>
                    <a:pt x="1886716" y="338760"/>
                    <a:pt x="1884072" y="340113"/>
                  </a:cubicBezTo>
                  <a:cubicBezTo>
                    <a:pt x="1880904" y="341742"/>
                    <a:pt x="1878412" y="344725"/>
                    <a:pt x="1876506" y="348045"/>
                  </a:cubicBezTo>
                  <a:cubicBezTo>
                    <a:pt x="1874445" y="351612"/>
                    <a:pt x="1873153" y="355670"/>
                    <a:pt x="1872784" y="359452"/>
                  </a:cubicBezTo>
                  <a:cubicBezTo>
                    <a:pt x="1871277" y="374209"/>
                    <a:pt x="1883118" y="383987"/>
                    <a:pt x="1896343" y="387676"/>
                  </a:cubicBezTo>
                  <a:cubicBezTo>
                    <a:pt x="1909537" y="391335"/>
                    <a:pt x="1925068" y="389182"/>
                    <a:pt x="1931773" y="377100"/>
                  </a:cubicBezTo>
                  <a:cubicBezTo>
                    <a:pt x="1942353" y="358529"/>
                    <a:pt x="1937247" y="340881"/>
                    <a:pt x="1925868" y="325601"/>
                  </a:cubicBezTo>
                  <a:cubicBezTo>
                    <a:pt x="1906984" y="300267"/>
                    <a:pt x="1871585" y="280805"/>
                    <a:pt x="1849379" y="273733"/>
                  </a:cubicBezTo>
                  <a:cubicBezTo>
                    <a:pt x="1841414" y="271181"/>
                    <a:pt x="1829112" y="270075"/>
                    <a:pt x="1818993" y="267092"/>
                  </a:cubicBezTo>
                  <a:cubicBezTo>
                    <a:pt x="1813703" y="265524"/>
                    <a:pt x="1808998" y="263434"/>
                    <a:pt x="1805368" y="260697"/>
                  </a:cubicBezTo>
                  <a:cubicBezTo>
                    <a:pt x="1761265" y="260267"/>
                    <a:pt x="1712149" y="259775"/>
                    <a:pt x="1659127" y="259221"/>
                  </a:cubicBezTo>
                  <a:cubicBezTo>
                    <a:pt x="1669615" y="267184"/>
                    <a:pt x="1679456" y="276470"/>
                    <a:pt x="1688529" y="286800"/>
                  </a:cubicBezTo>
                  <a:cubicBezTo>
                    <a:pt x="1697848" y="297407"/>
                    <a:pt x="1706460" y="308937"/>
                    <a:pt x="1714302" y="320805"/>
                  </a:cubicBezTo>
                  <a:cubicBezTo>
                    <a:pt x="1726420" y="339160"/>
                    <a:pt x="1736630" y="358314"/>
                    <a:pt x="1746165" y="375070"/>
                  </a:cubicBezTo>
                  <a:cubicBezTo>
                    <a:pt x="1750932" y="383679"/>
                    <a:pt x="1755299" y="392565"/>
                    <a:pt x="1760004" y="401235"/>
                  </a:cubicBezTo>
                  <a:cubicBezTo>
                    <a:pt x="1761973" y="404832"/>
                    <a:pt x="1763972" y="408368"/>
                    <a:pt x="1766125" y="411842"/>
                  </a:cubicBezTo>
                  <a:cubicBezTo>
                    <a:pt x="1767386" y="413840"/>
                    <a:pt x="1772030" y="418391"/>
                    <a:pt x="1774552" y="421742"/>
                  </a:cubicBezTo>
                  <a:cubicBezTo>
                    <a:pt x="1776182" y="423925"/>
                    <a:pt x="1777812" y="425954"/>
                    <a:pt x="1777473" y="427307"/>
                  </a:cubicBezTo>
                  <a:cubicBezTo>
                    <a:pt x="1773844" y="441604"/>
                    <a:pt x="1756037" y="421926"/>
                    <a:pt x="1754407" y="419620"/>
                  </a:cubicBezTo>
                  <a:cubicBezTo>
                    <a:pt x="1751885" y="416085"/>
                    <a:pt x="1749486" y="412426"/>
                    <a:pt x="1747179" y="408706"/>
                  </a:cubicBezTo>
                  <a:cubicBezTo>
                    <a:pt x="1742013" y="400343"/>
                    <a:pt x="1737215" y="391734"/>
                    <a:pt x="1731987" y="383433"/>
                  </a:cubicBezTo>
                  <a:cubicBezTo>
                    <a:pt x="1722083" y="367200"/>
                    <a:pt x="1710950" y="349029"/>
                    <a:pt x="1698924" y="330981"/>
                  </a:cubicBezTo>
                  <a:cubicBezTo>
                    <a:pt x="1691420" y="319729"/>
                    <a:pt x="1683639" y="308476"/>
                    <a:pt x="1675181" y="298053"/>
                  </a:cubicBezTo>
                  <a:cubicBezTo>
                    <a:pt x="1662510" y="282434"/>
                    <a:pt x="1648486" y="268660"/>
                    <a:pt x="1632493" y="258945"/>
                  </a:cubicBezTo>
                  <a:cubicBezTo>
                    <a:pt x="1599492" y="258606"/>
                    <a:pt x="1565139" y="258238"/>
                    <a:pt x="1529647" y="257869"/>
                  </a:cubicBezTo>
                  <a:cubicBezTo>
                    <a:pt x="1469521" y="257223"/>
                    <a:pt x="1406134" y="256577"/>
                    <a:pt x="1340871" y="255870"/>
                  </a:cubicBezTo>
                  <a:cubicBezTo>
                    <a:pt x="1341671" y="256331"/>
                    <a:pt x="1342409" y="256946"/>
                    <a:pt x="1343209" y="257408"/>
                  </a:cubicBezTo>
                  <a:cubicBezTo>
                    <a:pt x="1363876" y="268875"/>
                    <a:pt x="1386020" y="277454"/>
                    <a:pt x="1406903" y="288829"/>
                  </a:cubicBezTo>
                  <a:cubicBezTo>
                    <a:pt x="1425387" y="299314"/>
                    <a:pt x="1442856" y="310720"/>
                    <a:pt x="1459494" y="323326"/>
                  </a:cubicBezTo>
                  <a:cubicBezTo>
                    <a:pt x="1475979" y="335778"/>
                    <a:pt x="1491634" y="349367"/>
                    <a:pt x="1507350" y="363449"/>
                  </a:cubicBezTo>
                  <a:lnTo>
                    <a:pt x="1543948" y="396254"/>
                  </a:lnTo>
                  <a:cubicBezTo>
                    <a:pt x="1546132" y="398252"/>
                    <a:pt x="1551576" y="401880"/>
                    <a:pt x="1555297" y="405447"/>
                  </a:cubicBezTo>
                  <a:cubicBezTo>
                    <a:pt x="1558096" y="408122"/>
                    <a:pt x="1560095" y="410889"/>
                    <a:pt x="1560802" y="413225"/>
                  </a:cubicBezTo>
                  <a:cubicBezTo>
                    <a:pt x="1561879" y="416638"/>
                    <a:pt x="1560003" y="420297"/>
                    <a:pt x="1556589" y="421404"/>
                  </a:cubicBezTo>
                  <a:cubicBezTo>
                    <a:pt x="1553144" y="422511"/>
                    <a:pt x="1549484" y="420635"/>
                    <a:pt x="1548377" y="417192"/>
                  </a:cubicBezTo>
                  <a:cubicBezTo>
                    <a:pt x="1548008" y="416146"/>
                    <a:pt x="1546440" y="415347"/>
                    <a:pt x="1544994" y="414209"/>
                  </a:cubicBezTo>
                  <a:cubicBezTo>
                    <a:pt x="1541273" y="411289"/>
                    <a:pt x="1536783" y="408552"/>
                    <a:pt x="1534783" y="406923"/>
                  </a:cubicBezTo>
                  <a:lnTo>
                    <a:pt x="1496708" y="375716"/>
                  </a:lnTo>
                  <a:cubicBezTo>
                    <a:pt x="1480900" y="362403"/>
                    <a:pt x="1464938" y="349859"/>
                    <a:pt x="1448638" y="337868"/>
                  </a:cubicBezTo>
                  <a:cubicBezTo>
                    <a:pt x="1432430" y="325939"/>
                    <a:pt x="1415852" y="314532"/>
                    <a:pt x="1398076" y="304325"/>
                  </a:cubicBezTo>
                  <a:cubicBezTo>
                    <a:pt x="1377624" y="292150"/>
                    <a:pt x="1355757" y="282803"/>
                    <a:pt x="1335581" y="270443"/>
                  </a:cubicBezTo>
                  <a:cubicBezTo>
                    <a:pt x="1328446" y="266078"/>
                    <a:pt x="1321741" y="260943"/>
                    <a:pt x="1315129" y="255593"/>
                  </a:cubicBezTo>
                  <a:cubicBezTo>
                    <a:pt x="1264260" y="255040"/>
                    <a:pt x="1212406" y="254456"/>
                    <a:pt x="1159968" y="253841"/>
                  </a:cubicBezTo>
                  <a:cubicBezTo>
                    <a:pt x="1168488" y="257161"/>
                    <a:pt x="1176207" y="260421"/>
                    <a:pt x="1181251" y="262972"/>
                  </a:cubicBezTo>
                  <a:cubicBezTo>
                    <a:pt x="1206624" y="275885"/>
                    <a:pt x="1236057" y="300451"/>
                    <a:pt x="1251435" y="329782"/>
                  </a:cubicBezTo>
                  <a:cubicBezTo>
                    <a:pt x="1262353" y="350689"/>
                    <a:pt x="1266166" y="373902"/>
                    <a:pt x="1257955" y="396992"/>
                  </a:cubicBezTo>
                  <a:cubicBezTo>
                    <a:pt x="1252942" y="410612"/>
                    <a:pt x="1245222" y="419098"/>
                    <a:pt x="1236549" y="423679"/>
                  </a:cubicBezTo>
                  <a:cubicBezTo>
                    <a:pt x="1225785" y="429336"/>
                    <a:pt x="1213360" y="429305"/>
                    <a:pt x="1201703" y="424601"/>
                  </a:cubicBezTo>
                  <a:cubicBezTo>
                    <a:pt x="1182943" y="417038"/>
                    <a:pt x="1166335" y="397391"/>
                    <a:pt x="1164397" y="374271"/>
                  </a:cubicBezTo>
                  <a:cubicBezTo>
                    <a:pt x="1163167" y="359021"/>
                    <a:pt x="1174731" y="346785"/>
                    <a:pt x="1185649" y="345463"/>
                  </a:cubicBezTo>
                  <a:cubicBezTo>
                    <a:pt x="1193922" y="344479"/>
                    <a:pt x="1202810" y="348260"/>
                    <a:pt x="1206101" y="361696"/>
                  </a:cubicBezTo>
                  <a:cubicBezTo>
                    <a:pt x="1207085" y="365324"/>
                    <a:pt x="1204902" y="369044"/>
                    <a:pt x="1201303" y="370028"/>
                  </a:cubicBezTo>
                  <a:cubicBezTo>
                    <a:pt x="1197674" y="370981"/>
                    <a:pt x="1193922" y="368829"/>
                    <a:pt x="1192969" y="365201"/>
                  </a:cubicBezTo>
                  <a:cubicBezTo>
                    <a:pt x="1192200" y="362557"/>
                    <a:pt x="1191154" y="360774"/>
                    <a:pt x="1189678" y="359882"/>
                  </a:cubicBezTo>
                  <a:cubicBezTo>
                    <a:pt x="1188417" y="359144"/>
                    <a:pt x="1186941" y="359728"/>
                    <a:pt x="1185557" y="360466"/>
                  </a:cubicBezTo>
                  <a:cubicBezTo>
                    <a:pt x="1181835" y="362465"/>
                    <a:pt x="1179037" y="367322"/>
                    <a:pt x="1179682" y="372765"/>
                  </a:cubicBezTo>
                  <a:cubicBezTo>
                    <a:pt x="1181589" y="389551"/>
                    <a:pt x="1194076" y="403510"/>
                    <a:pt x="1207885" y="408644"/>
                  </a:cubicBezTo>
                  <a:cubicBezTo>
                    <a:pt x="1214713" y="411166"/>
                    <a:pt x="1221910" y="411411"/>
                    <a:pt x="1228061" y="407999"/>
                  </a:cubicBezTo>
                  <a:cubicBezTo>
                    <a:pt x="1233412" y="405047"/>
                    <a:pt x="1237749" y="399390"/>
                    <a:pt x="1240732" y="390812"/>
                  </a:cubicBezTo>
                  <a:cubicBezTo>
                    <a:pt x="1247252" y="372703"/>
                    <a:pt x="1243715" y="354594"/>
                    <a:pt x="1235380" y="338022"/>
                  </a:cubicBezTo>
                  <a:cubicBezTo>
                    <a:pt x="1222033" y="311550"/>
                    <a:pt x="1196383" y="288891"/>
                    <a:pt x="1173993" y="276746"/>
                  </a:cubicBezTo>
                  <a:cubicBezTo>
                    <a:pt x="1167011" y="272903"/>
                    <a:pt x="1154617" y="267400"/>
                    <a:pt x="1142038" y="262480"/>
                  </a:cubicBezTo>
                  <a:cubicBezTo>
                    <a:pt x="1132596" y="258791"/>
                    <a:pt x="1123062" y="255378"/>
                    <a:pt x="1115619" y="253288"/>
                  </a:cubicBezTo>
                  <a:cubicBezTo>
                    <a:pt x="1084464" y="252919"/>
                    <a:pt x="1053247" y="252550"/>
                    <a:pt x="1022000" y="252150"/>
                  </a:cubicBezTo>
                  <a:cubicBezTo>
                    <a:pt x="925275" y="250920"/>
                    <a:pt x="828764" y="249537"/>
                    <a:pt x="735514" y="248153"/>
                  </a:cubicBezTo>
                  <a:cubicBezTo>
                    <a:pt x="741696" y="250982"/>
                    <a:pt x="747355" y="253841"/>
                    <a:pt x="750707" y="256301"/>
                  </a:cubicBezTo>
                  <a:cubicBezTo>
                    <a:pt x="760026" y="263310"/>
                    <a:pt x="769284" y="270259"/>
                    <a:pt x="778418" y="277361"/>
                  </a:cubicBezTo>
                  <a:cubicBezTo>
                    <a:pt x="787583" y="284463"/>
                    <a:pt x="796717" y="291566"/>
                    <a:pt x="805698" y="298791"/>
                  </a:cubicBezTo>
                  <a:cubicBezTo>
                    <a:pt x="823659" y="313210"/>
                    <a:pt x="841374" y="327814"/>
                    <a:pt x="859735" y="341927"/>
                  </a:cubicBezTo>
                  <a:cubicBezTo>
                    <a:pt x="868808" y="348906"/>
                    <a:pt x="877911" y="355854"/>
                    <a:pt x="887322" y="362618"/>
                  </a:cubicBezTo>
                  <a:cubicBezTo>
                    <a:pt x="890429" y="364740"/>
                    <a:pt x="891228" y="368952"/>
                    <a:pt x="889137" y="372057"/>
                  </a:cubicBezTo>
                  <a:cubicBezTo>
                    <a:pt x="887046" y="375163"/>
                    <a:pt x="882801" y="375993"/>
                    <a:pt x="879695" y="373902"/>
                  </a:cubicBezTo>
                  <a:cubicBezTo>
                    <a:pt x="854845" y="358037"/>
                    <a:pt x="831071" y="341435"/>
                    <a:pt x="808035" y="323879"/>
                  </a:cubicBezTo>
                  <a:cubicBezTo>
                    <a:pt x="798809" y="316838"/>
                    <a:pt x="789705" y="309644"/>
                    <a:pt x="780694" y="302296"/>
                  </a:cubicBezTo>
                  <a:cubicBezTo>
                    <a:pt x="767284" y="291412"/>
                    <a:pt x="754121" y="280190"/>
                    <a:pt x="740589" y="269121"/>
                  </a:cubicBezTo>
                  <a:cubicBezTo>
                    <a:pt x="737021" y="266139"/>
                    <a:pt x="730163" y="262511"/>
                    <a:pt x="722843" y="258975"/>
                  </a:cubicBezTo>
                  <a:cubicBezTo>
                    <a:pt x="713063" y="254241"/>
                    <a:pt x="702852" y="249936"/>
                    <a:pt x="697132" y="247600"/>
                  </a:cubicBezTo>
                  <a:cubicBezTo>
                    <a:pt x="669759" y="247200"/>
                    <a:pt x="642479" y="246770"/>
                    <a:pt x="615876" y="246370"/>
                  </a:cubicBezTo>
                  <a:cubicBezTo>
                    <a:pt x="590503" y="245970"/>
                    <a:pt x="565714" y="245601"/>
                    <a:pt x="541233" y="245201"/>
                  </a:cubicBezTo>
                  <a:cubicBezTo>
                    <a:pt x="564146" y="249998"/>
                    <a:pt x="586689" y="253472"/>
                    <a:pt x="607234" y="260728"/>
                  </a:cubicBezTo>
                  <a:cubicBezTo>
                    <a:pt x="625964" y="267369"/>
                    <a:pt x="643033" y="277115"/>
                    <a:pt x="657580" y="293318"/>
                  </a:cubicBezTo>
                  <a:cubicBezTo>
                    <a:pt x="686152" y="325447"/>
                    <a:pt x="691842" y="353887"/>
                    <a:pt x="686490" y="375439"/>
                  </a:cubicBezTo>
                  <a:cubicBezTo>
                    <a:pt x="677879" y="410089"/>
                    <a:pt x="640265" y="428352"/>
                    <a:pt x="612770" y="421680"/>
                  </a:cubicBezTo>
                  <a:cubicBezTo>
                    <a:pt x="602159" y="419067"/>
                    <a:pt x="590011" y="414793"/>
                    <a:pt x="580754" y="407660"/>
                  </a:cubicBezTo>
                  <a:cubicBezTo>
                    <a:pt x="573741" y="402249"/>
                    <a:pt x="568267" y="395301"/>
                    <a:pt x="565745" y="386477"/>
                  </a:cubicBezTo>
                  <a:cubicBezTo>
                    <a:pt x="557103" y="355639"/>
                    <a:pt x="576509" y="334609"/>
                    <a:pt x="596685" y="331289"/>
                  </a:cubicBezTo>
                  <a:cubicBezTo>
                    <a:pt x="606742" y="329629"/>
                    <a:pt x="617045" y="332180"/>
                    <a:pt x="624672" y="339774"/>
                  </a:cubicBezTo>
                  <a:cubicBezTo>
                    <a:pt x="631992" y="347092"/>
                    <a:pt x="637220" y="359390"/>
                    <a:pt x="635990" y="377991"/>
                  </a:cubicBezTo>
                  <a:cubicBezTo>
                    <a:pt x="635775" y="381742"/>
                    <a:pt x="632576" y="384632"/>
                    <a:pt x="628824" y="384417"/>
                  </a:cubicBezTo>
                  <a:cubicBezTo>
                    <a:pt x="625072" y="384233"/>
                    <a:pt x="622212" y="381035"/>
                    <a:pt x="622396" y="377284"/>
                  </a:cubicBezTo>
                  <a:cubicBezTo>
                    <a:pt x="623319" y="353303"/>
                    <a:pt x="611632" y="343864"/>
                    <a:pt x="599330" y="346200"/>
                  </a:cubicBezTo>
                  <a:cubicBezTo>
                    <a:pt x="586720" y="348598"/>
                    <a:pt x="575710" y="362557"/>
                    <a:pt x="581615" y="381804"/>
                  </a:cubicBezTo>
                  <a:cubicBezTo>
                    <a:pt x="583644" y="388475"/>
                    <a:pt x="588750" y="393056"/>
                    <a:pt x="594624" y="396500"/>
                  </a:cubicBezTo>
                  <a:cubicBezTo>
                    <a:pt x="601513" y="400528"/>
                    <a:pt x="609633" y="402956"/>
                    <a:pt x="616799" y="404586"/>
                  </a:cubicBezTo>
                  <a:cubicBezTo>
                    <a:pt x="636359" y="409136"/>
                    <a:pt x="662532" y="395578"/>
                    <a:pt x="668621" y="371012"/>
                  </a:cubicBezTo>
                  <a:cubicBezTo>
                    <a:pt x="672896" y="353610"/>
                    <a:pt x="667084" y="331196"/>
                    <a:pt x="644202" y="305094"/>
                  </a:cubicBezTo>
                  <a:cubicBezTo>
                    <a:pt x="631992" y="290981"/>
                    <a:pt x="617414" y="282496"/>
                    <a:pt x="601483" y="276500"/>
                  </a:cubicBezTo>
                  <a:cubicBezTo>
                    <a:pt x="576540" y="267123"/>
                    <a:pt x="548460" y="263587"/>
                    <a:pt x="520473" y="255839"/>
                  </a:cubicBezTo>
                  <a:cubicBezTo>
                    <a:pt x="508632" y="252550"/>
                    <a:pt x="496761" y="249414"/>
                    <a:pt x="484797" y="246554"/>
                  </a:cubicBezTo>
                  <a:cubicBezTo>
                    <a:pt x="481076" y="245663"/>
                    <a:pt x="477262" y="244986"/>
                    <a:pt x="473510" y="244156"/>
                  </a:cubicBezTo>
                  <a:cubicBezTo>
                    <a:pt x="203109" y="239883"/>
                    <a:pt x="6706" y="236408"/>
                    <a:pt x="6706" y="236408"/>
                  </a:cubicBezTo>
                  <a:cubicBezTo>
                    <a:pt x="2953" y="236347"/>
                    <a:pt x="-61" y="233272"/>
                    <a:pt x="1" y="229521"/>
                  </a:cubicBezTo>
                  <a:cubicBezTo>
                    <a:pt x="62" y="225770"/>
                    <a:pt x="3138" y="222757"/>
                    <a:pt x="6890" y="222819"/>
                  </a:cubicBezTo>
                  <a:cubicBezTo>
                    <a:pt x="6890" y="222819"/>
                    <a:pt x="190253" y="224417"/>
                    <a:pt x="446537" y="227092"/>
                  </a:cubicBezTo>
                  <a:cubicBezTo>
                    <a:pt x="447860" y="226262"/>
                    <a:pt x="449398" y="225770"/>
                    <a:pt x="451058" y="226047"/>
                  </a:cubicBezTo>
                  <a:cubicBezTo>
                    <a:pt x="453150" y="226385"/>
                    <a:pt x="455180" y="226846"/>
                    <a:pt x="457271" y="227215"/>
                  </a:cubicBezTo>
                  <a:cubicBezTo>
                    <a:pt x="482029" y="227461"/>
                    <a:pt x="507341" y="227738"/>
                    <a:pt x="533298" y="228015"/>
                  </a:cubicBezTo>
                  <a:cubicBezTo>
                    <a:pt x="533913" y="227584"/>
                    <a:pt x="534282" y="226877"/>
                    <a:pt x="535051" y="226662"/>
                  </a:cubicBezTo>
                  <a:cubicBezTo>
                    <a:pt x="577740" y="214456"/>
                    <a:pt x="624672" y="207723"/>
                    <a:pt x="667053" y="192104"/>
                  </a:cubicBezTo>
                  <a:cubicBezTo>
                    <a:pt x="694333" y="182050"/>
                    <a:pt x="719706" y="168307"/>
                    <a:pt x="740466" y="146232"/>
                  </a:cubicBezTo>
                  <a:cubicBezTo>
                    <a:pt x="753568" y="132519"/>
                    <a:pt x="766823" y="113888"/>
                    <a:pt x="771590" y="94334"/>
                  </a:cubicBezTo>
                  <a:cubicBezTo>
                    <a:pt x="774543" y="82281"/>
                    <a:pt x="774204" y="69829"/>
                    <a:pt x="767777" y="58146"/>
                  </a:cubicBezTo>
                  <a:cubicBezTo>
                    <a:pt x="758735" y="41636"/>
                    <a:pt x="740896" y="34656"/>
                    <a:pt x="723827" y="36101"/>
                  </a:cubicBezTo>
                  <a:cubicBezTo>
                    <a:pt x="706543" y="37547"/>
                    <a:pt x="689781" y="47447"/>
                    <a:pt x="683200" y="65463"/>
                  </a:cubicBezTo>
                  <a:cubicBezTo>
                    <a:pt x="679878" y="74503"/>
                    <a:pt x="682953" y="82804"/>
                    <a:pt x="688951" y="88492"/>
                  </a:cubicBezTo>
                  <a:cubicBezTo>
                    <a:pt x="695194" y="94395"/>
                    <a:pt x="704359" y="97746"/>
                    <a:pt x="713309" y="96516"/>
                  </a:cubicBezTo>
                  <a:cubicBezTo>
                    <a:pt x="716784" y="93995"/>
                    <a:pt x="723520" y="87293"/>
                    <a:pt x="723520" y="87293"/>
                  </a:cubicBezTo>
                  <a:cubicBezTo>
                    <a:pt x="726042" y="84741"/>
                    <a:pt x="730163" y="84710"/>
                    <a:pt x="732746" y="87231"/>
                  </a:cubicBezTo>
                  <a:cubicBezTo>
                    <a:pt x="735299" y="89752"/>
                    <a:pt x="735330" y="93903"/>
                    <a:pt x="732808" y="96455"/>
                  </a:cubicBezTo>
                  <a:cubicBezTo>
                    <a:pt x="732808" y="96455"/>
                    <a:pt x="726534" y="102942"/>
                    <a:pt x="722505" y="106324"/>
                  </a:cubicBezTo>
                  <a:cubicBezTo>
                    <a:pt x="720044" y="108415"/>
                    <a:pt x="717738" y="109399"/>
                    <a:pt x="716692" y="109614"/>
                  </a:cubicBezTo>
                  <a:cubicBezTo>
                    <a:pt x="703160" y="112320"/>
                    <a:pt x="688920" y="107800"/>
                    <a:pt x="679201" y="99038"/>
                  </a:cubicBezTo>
                  <a:cubicBezTo>
                    <a:pt x="668867" y="89752"/>
                    <a:pt x="663670" y="75763"/>
                    <a:pt x="668867" y="60390"/>
                  </a:cubicBezTo>
                  <a:cubicBezTo>
                    <a:pt x="677171" y="36071"/>
                    <a:pt x="699131" y="22020"/>
                    <a:pt x="722259" y="19591"/>
                  </a:cubicBezTo>
                  <a:cubicBezTo>
                    <a:pt x="745817" y="17132"/>
                    <a:pt x="770329" y="26909"/>
                    <a:pt x="783247" y="49507"/>
                  </a:cubicBezTo>
                  <a:cubicBezTo>
                    <a:pt x="792196" y="65279"/>
                    <a:pt x="793242" y="82189"/>
                    <a:pt x="789367" y="98607"/>
                  </a:cubicBezTo>
                  <a:cubicBezTo>
                    <a:pt x="783985" y="121267"/>
                    <a:pt x="768853" y="143004"/>
                    <a:pt x="753691" y="158899"/>
                  </a:cubicBezTo>
                  <a:cubicBezTo>
                    <a:pt x="730624" y="182665"/>
                    <a:pt x="702821" y="197669"/>
                    <a:pt x="672773" y="208092"/>
                  </a:cubicBezTo>
                  <a:cubicBezTo>
                    <a:pt x="646047" y="217346"/>
                    <a:pt x="617598" y="222973"/>
                    <a:pt x="589426" y="228630"/>
                  </a:cubicBezTo>
                  <a:cubicBezTo>
                    <a:pt x="598346" y="228722"/>
                    <a:pt x="607080" y="228814"/>
                    <a:pt x="616122" y="228906"/>
                  </a:cubicBezTo>
                  <a:cubicBezTo>
                    <a:pt x="678740" y="229583"/>
                    <a:pt x="743880" y="230321"/>
                    <a:pt x="810250" y="231120"/>
                  </a:cubicBezTo>
                  <a:cubicBezTo>
                    <a:pt x="827165" y="227000"/>
                    <a:pt x="840851" y="222634"/>
                    <a:pt x="852907" y="215839"/>
                  </a:cubicBezTo>
                  <a:cubicBezTo>
                    <a:pt x="867208" y="207815"/>
                    <a:pt x="879295" y="196193"/>
                    <a:pt x="892643" y="177131"/>
                  </a:cubicBezTo>
                  <a:cubicBezTo>
                    <a:pt x="904607" y="160990"/>
                    <a:pt x="916048" y="144202"/>
                    <a:pt x="928319" y="128153"/>
                  </a:cubicBezTo>
                  <a:cubicBezTo>
                    <a:pt x="936654" y="117239"/>
                    <a:pt x="945419" y="106662"/>
                    <a:pt x="954769" y="96701"/>
                  </a:cubicBezTo>
                  <a:cubicBezTo>
                    <a:pt x="959966" y="91197"/>
                    <a:pt x="966856" y="82589"/>
                    <a:pt x="974545" y="77270"/>
                  </a:cubicBezTo>
                  <a:cubicBezTo>
                    <a:pt x="978789" y="74318"/>
                    <a:pt x="983248" y="72258"/>
                    <a:pt x="987831" y="71705"/>
                  </a:cubicBezTo>
                  <a:cubicBezTo>
                    <a:pt x="991368" y="71182"/>
                    <a:pt x="994689" y="73642"/>
                    <a:pt x="995212" y="77208"/>
                  </a:cubicBezTo>
                  <a:cubicBezTo>
                    <a:pt x="995735" y="80744"/>
                    <a:pt x="993274" y="84065"/>
                    <a:pt x="989707" y="84587"/>
                  </a:cubicBezTo>
                  <a:cubicBezTo>
                    <a:pt x="986262" y="85202"/>
                    <a:pt x="983187" y="87600"/>
                    <a:pt x="980204" y="90336"/>
                  </a:cubicBezTo>
                  <a:cubicBezTo>
                    <a:pt x="974637" y="95471"/>
                    <a:pt x="969839" y="102235"/>
                    <a:pt x="965995" y="106755"/>
                  </a:cubicBezTo>
                  <a:cubicBezTo>
                    <a:pt x="959567" y="114256"/>
                    <a:pt x="953600" y="122127"/>
                    <a:pt x="947757" y="130090"/>
                  </a:cubicBezTo>
                  <a:cubicBezTo>
                    <a:pt x="933855" y="148999"/>
                    <a:pt x="921000" y="168799"/>
                    <a:pt x="907590" y="187923"/>
                  </a:cubicBezTo>
                  <a:cubicBezTo>
                    <a:pt x="891751" y="209229"/>
                    <a:pt x="877511" y="222081"/>
                    <a:pt x="860842" y="230597"/>
                  </a:cubicBezTo>
                  <a:cubicBezTo>
                    <a:pt x="860043" y="231028"/>
                    <a:pt x="859120" y="231304"/>
                    <a:pt x="858289" y="231704"/>
                  </a:cubicBezTo>
                  <a:cubicBezTo>
                    <a:pt x="912573" y="232350"/>
                    <a:pt x="967317" y="233057"/>
                    <a:pt x="1022246" y="233795"/>
                  </a:cubicBezTo>
                  <a:cubicBezTo>
                    <a:pt x="1047588" y="234133"/>
                    <a:pt x="1072900" y="234502"/>
                    <a:pt x="1098181" y="234840"/>
                  </a:cubicBezTo>
                  <a:cubicBezTo>
                    <a:pt x="1098827" y="233488"/>
                    <a:pt x="1099811" y="232227"/>
                    <a:pt x="1101287" y="231612"/>
                  </a:cubicBezTo>
                  <a:cubicBezTo>
                    <a:pt x="1114297" y="225647"/>
                    <a:pt x="1121032" y="214764"/>
                    <a:pt x="1125399" y="202004"/>
                  </a:cubicBezTo>
                  <a:cubicBezTo>
                    <a:pt x="1132289" y="181866"/>
                    <a:pt x="1133365" y="157208"/>
                    <a:pt x="1138962" y="136578"/>
                  </a:cubicBezTo>
                  <a:cubicBezTo>
                    <a:pt x="1145421" y="113211"/>
                    <a:pt x="1157047" y="90306"/>
                    <a:pt x="1172270" y="70229"/>
                  </a:cubicBezTo>
                  <a:cubicBezTo>
                    <a:pt x="1187679" y="49937"/>
                    <a:pt x="1206809" y="32596"/>
                    <a:pt x="1227507" y="20329"/>
                  </a:cubicBezTo>
                  <a:cubicBezTo>
                    <a:pt x="1233566" y="16793"/>
                    <a:pt x="1239901" y="13565"/>
                    <a:pt x="1246391" y="10829"/>
                  </a:cubicBezTo>
                  <a:cubicBezTo>
                    <a:pt x="1252972" y="8031"/>
                    <a:pt x="1259739" y="5725"/>
                    <a:pt x="1266597" y="3972"/>
                  </a:cubicBezTo>
                  <a:cubicBezTo>
                    <a:pt x="1271395" y="2743"/>
                    <a:pt x="1276285" y="1759"/>
                    <a:pt x="1281206" y="1113"/>
                  </a:cubicBezTo>
                  <a:cubicBezTo>
                    <a:pt x="1286157" y="437"/>
                    <a:pt x="1291140" y="68"/>
                    <a:pt x="1296122" y="6"/>
                  </a:cubicBezTo>
                  <a:cubicBezTo>
                    <a:pt x="1300090" y="-24"/>
                    <a:pt x="1304211" y="37"/>
                    <a:pt x="1308209" y="621"/>
                  </a:cubicBezTo>
                  <a:cubicBezTo>
                    <a:pt x="1311192" y="1052"/>
                    <a:pt x="1314145" y="1728"/>
                    <a:pt x="1316943" y="2804"/>
                  </a:cubicBezTo>
                  <a:cubicBezTo>
                    <a:pt x="1329461" y="7508"/>
                    <a:pt x="1335181" y="15471"/>
                    <a:pt x="1336658" y="24172"/>
                  </a:cubicBezTo>
                  <a:cubicBezTo>
                    <a:pt x="1338718" y="36040"/>
                    <a:pt x="1331952" y="50398"/>
                    <a:pt x="1320942" y="60114"/>
                  </a:cubicBezTo>
                  <a:cubicBezTo>
                    <a:pt x="1309716" y="70045"/>
                    <a:pt x="1294769" y="74872"/>
                    <a:pt x="1282928" y="69399"/>
                  </a:cubicBezTo>
                  <a:cubicBezTo>
                    <a:pt x="1276131" y="66232"/>
                    <a:pt x="1269919" y="59837"/>
                    <a:pt x="1266228" y="48277"/>
                  </a:cubicBezTo>
                  <a:cubicBezTo>
                    <a:pt x="1265029" y="44741"/>
                    <a:pt x="1266966" y="40867"/>
                    <a:pt x="1270503" y="39668"/>
                  </a:cubicBezTo>
                  <a:cubicBezTo>
                    <a:pt x="1274071" y="38469"/>
                    <a:pt x="1277915" y="40406"/>
                    <a:pt x="1279114" y="43942"/>
                  </a:cubicBezTo>
                  <a:cubicBezTo>
                    <a:pt x="1281483" y="50583"/>
                    <a:pt x="1284743" y="54580"/>
                    <a:pt x="1288741" y="56271"/>
                  </a:cubicBezTo>
                  <a:cubicBezTo>
                    <a:pt x="1295845" y="59284"/>
                    <a:pt x="1304149" y="54825"/>
                    <a:pt x="1310608" y="48769"/>
                  </a:cubicBezTo>
                  <a:cubicBezTo>
                    <a:pt x="1315252" y="44403"/>
                    <a:pt x="1318943" y="38838"/>
                    <a:pt x="1320327" y="33304"/>
                  </a:cubicBezTo>
                  <a:cubicBezTo>
                    <a:pt x="1321126" y="30198"/>
                    <a:pt x="1321126" y="27124"/>
                    <a:pt x="1319619" y="24510"/>
                  </a:cubicBezTo>
                  <a:cubicBezTo>
                    <a:pt x="1318174" y="21959"/>
                    <a:pt x="1315313" y="20083"/>
                    <a:pt x="1311192" y="18669"/>
                  </a:cubicBezTo>
                  <a:cubicBezTo>
                    <a:pt x="1309039" y="17900"/>
                    <a:pt x="1306763" y="17562"/>
                    <a:pt x="1304488" y="17377"/>
                  </a:cubicBezTo>
                  <a:cubicBezTo>
                    <a:pt x="1301812" y="17162"/>
                    <a:pt x="1299136" y="17193"/>
                    <a:pt x="1296491" y="17285"/>
                  </a:cubicBezTo>
                  <a:cubicBezTo>
                    <a:pt x="1292216" y="17439"/>
                    <a:pt x="1287972" y="17870"/>
                    <a:pt x="1283728" y="18515"/>
                  </a:cubicBezTo>
                  <a:cubicBezTo>
                    <a:pt x="1279483" y="19161"/>
                    <a:pt x="1275270" y="20083"/>
                    <a:pt x="1271149" y="21221"/>
                  </a:cubicBezTo>
                  <a:cubicBezTo>
                    <a:pt x="1265182" y="22850"/>
                    <a:pt x="1259308" y="25002"/>
                    <a:pt x="1253588" y="27493"/>
                  </a:cubicBezTo>
                  <a:cubicBezTo>
                    <a:pt x="1247806" y="30014"/>
                    <a:pt x="1242208" y="32935"/>
                    <a:pt x="1236826" y="36132"/>
                  </a:cubicBezTo>
                  <a:cubicBezTo>
                    <a:pt x="1217973" y="47139"/>
                    <a:pt x="1200719" y="62912"/>
                    <a:pt x="1186449" y="81174"/>
                  </a:cubicBezTo>
                  <a:cubicBezTo>
                    <a:pt x="1172301" y="99314"/>
                    <a:pt x="1161076" y="119883"/>
                    <a:pt x="1154740" y="141097"/>
                  </a:cubicBezTo>
                  <a:cubicBezTo>
                    <a:pt x="1147266" y="165786"/>
                    <a:pt x="1145852" y="196285"/>
                    <a:pt x="1133980" y="218022"/>
                  </a:cubicBezTo>
                  <a:cubicBezTo>
                    <a:pt x="1130289" y="224725"/>
                    <a:pt x="1125246" y="230290"/>
                    <a:pt x="1119371" y="235148"/>
                  </a:cubicBezTo>
                  <a:cubicBezTo>
                    <a:pt x="1166550" y="235824"/>
                    <a:pt x="1213390" y="236531"/>
                    <a:pt x="1259585" y="237208"/>
                  </a:cubicBezTo>
                  <a:lnTo>
                    <a:pt x="1261953" y="236408"/>
                  </a:lnTo>
                  <a:cubicBezTo>
                    <a:pt x="1264783" y="235332"/>
                    <a:pt x="1267581" y="234164"/>
                    <a:pt x="1270318" y="232903"/>
                  </a:cubicBezTo>
                  <a:cubicBezTo>
                    <a:pt x="1273056" y="231643"/>
                    <a:pt x="1275731" y="230290"/>
                    <a:pt x="1278346" y="228814"/>
                  </a:cubicBezTo>
                  <a:cubicBezTo>
                    <a:pt x="1286250" y="224417"/>
                    <a:pt x="1293877" y="219252"/>
                    <a:pt x="1301197" y="213657"/>
                  </a:cubicBezTo>
                  <a:cubicBezTo>
                    <a:pt x="1308547" y="208030"/>
                    <a:pt x="1315590" y="201943"/>
                    <a:pt x="1322233" y="195671"/>
                  </a:cubicBezTo>
                  <a:cubicBezTo>
                    <a:pt x="1333828" y="184879"/>
                    <a:pt x="1343947" y="172704"/>
                    <a:pt x="1353727" y="160129"/>
                  </a:cubicBezTo>
                  <a:cubicBezTo>
                    <a:pt x="1362923" y="148261"/>
                    <a:pt x="1371749" y="135993"/>
                    <a:pt x="1380484" y="123634"/>
                  </a:cubicBezTo>
                  <a:cubicBezTo>
                    <a:pt x="1393893" y="104633"/>
                    <a:pt x="1407272" y="85632"/>
                    <a:pt x="1421911" y="68077"/>
                  </a:cubicBezTo>
                  <a:cubicBezTo>
                    <a:pt x="1424249" y="65125"/>
                    <a:pt x="1428524" y="64633"/>
                    <a:pt x="1431446" y="66939"/>
                  </a:cubicBezTo>
                  <a:cubicBezTo>
                    <a:pt x="1434398" y="69276"/>
                    <a:pt x="1434921" y="73549"/>
                    <a:pt x="1432584" y="76501"/>
                  </a:cubicBezTo>
                  <a:cubicBezTo>
                    <a:pt x="1419082" y="94518"/>
                    <a:pt x="1407180" y="114072"/>
                    <a:pt x="1394754" y="133257"/>
                  </a:cubicBezTo>
                  <a:cubicBezTo>
                    <a:pt x="1386297" y="146293"/>
                    <a:pt x="1377716" y="159206"/>
                    <a:pt x="1368305" y="171382"/>
                  </a:cubicBezTo>
                  <a:cubicBezTo>
                    <a:pt x="1357910" y="184817"/>
                    <a:pt x="1346499" y="197269"/>
                    <a:pt x="1333890" y="208491"/>
                  </a:cubicBezTo>
                  <a:cubicBezTo>
                    <a:pt x="1326570" y="214886"/>
                    <a:pt x="1318820" y="221097"/>
                    <a:pt x="1310700" y="226724"/>
                  </a:cubicBezTo>
                  <a:cubicBezTo>
                    <a:pt x="1304764" y="230843"/>
                    <a:pt x="1298459" y="234256"/>
                    <a:pt x="1292155" y="237699"/>
                  </a:cubicBezTo>
                  <a:cubicBezTo>
                    <a:pt x="1348837" y="238560"/>
                    <a:pt x="1404227" y="239421"/>
                    <a:pt x="1457680" y="240282"/>
                  </a:cubicBezTo>
                  <a:cubicBezTo>
                    <a:pt x="1469859" y="233856"/>
                    <a:pt x="1488374" y="223495"/>
                    <a:pt x="1504705" y="215163"/>
                  </a:cubicBezTo>
                  <a:cubicBezTo>
                    <a:pt x="1513747" y="210521"/>
                    <a:pt x="1522051" y="206585"/>
                    <a:pt x="1528079" y="204248"/>
                  </a:cubicBezTo>
                  <a:cubicBezTo>
                    <a:pt x="1555359" y="193826"/>
                    <a:pt x="1591588" y="181620"/>
                    <a:pt x="1619791" y="161851"/>
                  </a:cubicBezTo>
                  <a:cubicBezTo>
                    <a:pt x="1637445" y="149491"/>
                    <a:pt x="1651992" y="134149"/>
                    <a:pt x="1657989" y="113549"/>
                  </a:cubicBezTo>
                  <a:cubicBezTo>
                    <a:pt x="1660757" y="104418"/>
                    <a:pt x="1659988" y="97131"/>
                    <a:pt x="1656328" y="91751"/>
                  </a:cubicBezTo>
                  <a:cubicBezTo>
                    <a:pt x="1652084" y="85479"/>
                    <a:pt x="1644611" y="81851"/>
                    <a:pt x="1636245" y="80252"/>
                  </a:cubicBezTo>
                  <a:cubicBezTo>
                    <a:pt x="1619453" y="77085"/>
                    <a:pt x="1598785" y="81851"/>
                    <a:pt x="1589097" y="95533"/>
                  </a:cubicBezTo>
                  <a:cubicBezTo>
                    <a:pt x="1585284" y="100913"/>
                    <a:pt x="1585376" y="105771"/>
                    <a:pt x="1587836" y="109060"/>
                  </a:cubicBezTo>
                  <a:cubicBezTo>
                    <a:pt x="1589374" y="111151"/>
                    <a:pt x="1591588" y="112689"/>
                    <a:pt x="1593834" y="113027"/>
                  </a:cubicBezTo>
                  <a:cubicBezTo>
                    <a:pt x="1594756" y="113150"/>
                    <a:pt x="1595679" y="113242"/>
                    <a:pt x="1596355" y="112658"/>
                  </a:cubicBezTo>
                  <a:cubicBezTo>
                    <a:pt x="1597924" y="111336"/>
                    <a:pt x="1598355" y="108753"/>
                    <a:pt x="1598108" y="104971"/>
                  </a:cubicBezTo>
                  <a:cubicBezTo>
                    <a:pt x="1597832" y="101251"/>
                    <a:pt x="1600661" y="97961"/>
                    <a:pt x="1604413" y="97685"/>
                  </a:cubicBezTo>
                  <a:cubicBezTo>
                    <a:pt x="1608135" y="97408"/>
                    <a:pt x="1611395" y="100237"/>
                    <a:pt x="1611702" y="103957"/>
                  </a:cubicBezTo>
                  <a:cubicBezTo>
                    <a:pt x="1612656" y="114287"/>
                    <a:pt x="1609150" y="120498"/>
                    <a:pt x="1604875" y="123911"/>
                  </a:cubicBezTo>
                  <a:cubicBezTo>
                    <a:pt x="1598847" y="128738"/>
                    <a:pt x="1589835" y="128461"/>
                    <a:pt x="1582392" y="123818"/>
                  </a:cubicBezTo>
                  <a:cubicBezTo>
                    <a:pt x="1572336" y="117516"/>
                    <a:pt x="1565231" y="103280"/>
                    <a:pt x="1576272" y="86709"/>
                  </a:cubicBezTo>
                  <a:cubicBezTo>
                    <a:pt x="1591588" y="63834"/>
                    <a:pt x="1628772" y="56732"/>
                    <a:pt x="1653068" y="67339"/>
                  </a:cubicBezTo>
                  <a:cubicBezTo>
                    <a:pt x="1671368" y="75302"/>
                    <a:pt x="1683085" y="92274"/>
                    <a:pt x="1675550" y="118715"/>
                  </a:cubicBezTo>
                  <a:cubicBezTo>
                    <a:pt x="1668261" y="143342"/>
                    <a:pt x="1651377" y="162158"/>
                    <a:pt x="1630033" y="176670"/>
                  </a:cubicBezTo>
                  <a:cubicBezTo>
                    <a:pt x="1600354" y="196870"/>
                    <a:pt x="1562186" y="208707"/>
                    <a:pt x="1533492" y="218914"/>
                  </a:cubicBezTo>
                  <a:cubicBezTo>
                    <a:pt x="1527771" y="220943"/>
                    <a:pt x="1519898" y="224448"/>
                    <a:pt x="1511286" y="228537"/>
                  </a:cubicBezTo>
                  <a:cubicBezTo>
                    <a:pt x="1503228" y="232350"/>
                    <a:pt x="1494617" y="236624"/>
                    <a:pt x="1486405" y="240743"/>
                  </a:cubicBezTo>
                  <a:cubicBezTo>
                    <a:pt x="1501014" y="240989"/>
                    <a:pt x="1515623" y="241205"/>
                    <a:pt x="1529893" y="241420"/>
                  </a:cubicBezTo>
                  <a:cubicBezTo>
                    <a:pt x="1562863" y="241942"/>
                    <a:pt x="1704399" y="244218"/>
                    <a:pt x="1737430" y="244771"/>
                  </a:cubicBezTo>
                  <a:lnTo>
                    <a:pt x="1738876" y="244125"/>
                  </a:lnTo>
                  <a:lnTo>
                    <a:pt x="1756468" y="235025"/>
                  </a:lnTo>
                  <a:cubicBezTo>
                    <a:pt x="1763172" y="231274"/>
                    <a:pt x="1769600" y="227000"/>
                    <a:pt x="1775813" y="222450"/>
                  </a:cubicBezTo>
                  <a:cubicBezTo>
                    <a:pt x="1785285" y="215532"/>
                    <a:pt x="1794266" y="207907"/>
                    <a:pt x="1802970" y="200098"/>
                  </a:cubicBezTo>
                  <a:cubicBezTo>
                    <a:pt x="1811735" y="192350"/>
                    <a:pt x="1819701" y="183864"/>
                    <a:pt x="1827297" y="175010"/>
                  </a:cubicBezTo>
                  <a:cubicBezTo>
                    <a:pt x="1834925" y="166124"/>
                    <a:pt x="1842090" y="156808"/>
                    <a:pt x="1848949" y="147216"/>
                  </a:cubicBezTo>
                  <a:cubicBezTo>
                    <a:pt x="1857253" y="135655"/>
                    <a:pt x="1865126" y="123726"/>
                    <a:pt x="1872784" y="111612"/>
                  </a:cubicBezTo>
                  <a:cubicBezTo>
                    <a:pt x="1884440" y="93134"/>
                    <a:pt x="1895635" y="74380"/>
                    <a:pt x="1907076" y="56209"/>
                  </a:cubicBezTo>
                  <a:cubicBezTo>
                    <a:pt x="1908983" y="52981"/>
                    <a:pt x="1913166" y="51935"/>
                    <a:pt x="1916395" y="53842"/>
                  </a:cubicBezTo>
                  <a:cubicBezTo>
                    <a:pt x="1919625" y="55748"/>
                    <a:pt x="1920670" y="59929"/>
                    <a:pt x="1918763" y="63158"/>
                  </a:cubicBezTo>
                  <a:cubicBezTo>
                    <a:pt x="1908245" y="81912"/>
                    <a:pt x="1898126" y="101343"/>
                    <a:pt x="1887208" y="120313"/>
                  </a:cubicBezTo>
                  <a:cubicBezTo>
                    <a:pt x="1879889" y="133073"/>
                    <a:pt x="1872231" y="145678"/>
                    <a:pt x="1863896" y="157700"/>
                  </a:cubicBezTo>
                  <a:cubicBezTo>
                    <a:pt x="1856822" y="167938"/>
                    <a:pt x="1849256" y="177777"/>
                    <a:pt x="1841076" y="187031"/>
                  </a:cubicBezTo>
                  <a:cubicBezTo>
                    <a:pt x="1832802" y="196378"/>
                    <a:pt x="1823822" y="205079"/>
                    <a:pt x="1814195" y="213134"/>
                  </a:cubicBezTo>
                  <a:cubicBezTo>
                    <a:pt x="1806322" y="219621"/>
                    <a:pt x="1798295" y="226016"/>
                    <a:pt x="1789929" y="231858"/>
                  </a:cubicBezTo>
                  <a:cubicBezTo>
                    <a:pt x="1782825" y="236839"/>
                    <a:pt x="1775321" y="241174"/>
                    <a:pt x="1767693" y="245263"/>
                  </a:cubicBezTo>
                  <a:cubicBezTo>
                    <a:pt x="1931312" y="247938"/>
                    <a:pt x="2037540" y="249783"/>
                    <a:pt x="2037540" y="249783"/>
                  </a:cubicBezTo>
                  <a:cubicBezTo>
                    <a:pt x="2041108" y="249936"/>
                    <a:pt x="2043999" y="252888"/>
                    <a:pt x="2043938" y="256485"/>
                  </a:cubicBezTo>
                  <a:close/>
                  <a:moveTo>
                    <a:pt x="1764864" y="430843"/>
                  </a:moveTo>
                  <a:lnTo>
                    <a:pt x="1764925" y="430812"/>
                  </a:lnTo>
                  <a:cubicBezTo>
                    <a:pt x="1764864" y="430627"/>
                    <a:pt x="1764802" y="430443"/>
                    <a:pt x="1764771" y="430228"/>
                  </a:cubicBezTo>
                  <a:cubicBezTo>
                    <a:pt x="1764802" y="430382"/>
                    <a:pt x="1764649" y="430996"/>
                    <a:pt x="1764864" y="4308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3"/>
            <p:cNvSpPr/>
            <p:nvPr/>
          </p:nvSpPr>
          <p:spPr>
            <a:xfrm rot="10800000">
              <a:off x="8551863" y="245636"/>
              <a:ext cx="273624" cy="296729"/>
            </a:xfrm>
            <a:custGeom>
              <a:avLst/>
              <a:gdLst/>
              <a:ahLst/>
              <a:cxnLst/>
              <a:rect l="l" t="t" r="r" b="b"/>
              <a:pathLst>
                <a:path w="547248" h="593457" extrusionOk="0">
                  <a:moveTo>
                    <a:pt x="94819" y="312074"/>
                  </a:moveTo>
                  <a:cubicBezTo>
                    <a:pt x="88944" y="285418"/>
                    <a:pt x="81071" y="259161"/>
                    <a:pt x="72398" y="233027"/>
                  </a:cubicBezTo>
                  <a:cubicBezTo>
                    <a:pt x="59327" y="193704"/>
                    <a:pt x="44380" y="154719"/>
                    <a:pt x="29864" y="116041"/>
                  </a:cubicBezTo>
                  <a:cubicBezTo>
                    <a:pt x="25250" y="103527"/>
                    <a:pt x="20821" y="90891"/>
                    <a:pt x="16762" y="78132"/>
                  </a:cubicBezTo>
                  <a:cubicBezTo>
                    <a:pt x="12671" y="65341"/>
                    <a:pt x="8981" y="52398"/>
                    <a:pt x="5844" y="39361"/>
                  </a:cubicBezTo>
                  <a:cubicBezTo>
                    <a:pt x="4583" y="34012"/>
                    <a:pt x="4460" y="24481"/>
                    <a:pt x="3106" y="16733"/>
                  </a:cubicBezTo>
                  <a:cubicBezTo>
                    <a:pt x="2645" y="14150"/>
                    <a:pt x="2215" y="11783"/>
                    <a:pt x="1169" y="10215"/>
                  </a:cubicBezTo>
                  <a:cubicBezTo>
                    <a:pt x="-892" y="7263"/>
                    <a:pt x="-154" y="3205"/>
                    <a:pt x="2799" y="1145"/>
                  </a:cubicBezTo>
                  <a:cubicBezTo>
                    <a:pt x="5751" y="-884"/>
                    <a:pt x="9811" y="-146"/>
                    <a:pt x="11872" y="2805"/>
                  </a:cubicBezTo>
                  <a:cubicBezTo>
                    <a:pt x="13840" y="5542"/>
                    <a:pt x="15255" y="9600"/>
                    <a:pt x="16208" y="14243"/>
                  </a:cubicBezTo>
                  <a:cubicBezTo>
                    <a:pt x="17746" y="21652"/>
                    <a:pt x="18084" y="30814"/>
                    <a:pt x="19468" y="35918"/>
                  </a:cubicBezTo>
                  <a:cubicBezTo>
                    <a:pt x="22851" y="48493"/>
                    <a:pt x="26850" y="60976"/>
                    <a:pt x="31186" y="73335"/>
                  </a:cubicBezTo>
                  <a:cubicBezTo>
                    <a:pt x="35523" y="85726"/>
                    <a:pt x="40228" y="98024"/>
                    <a:pt x="45118" y="110168"/>
                  </a:cubicBezTo>
                  <a:cubicBezTo>
                    <a:pt x="60342" y="148877"/>
                    <a:pt x="76581" y="187678"/>
                    <a:pt x="89867" y="227186"/>
                  </a:cubicBezTo>
                  <a:cubicBezTo>
                    <a:pt x="98848" y="253965"/>
                    <a:pt x="106444" y="281052"/>
                    <a:pt x="111949" y="308477"/>
                  </a:cubicBezTo>
                  <a:cubicBezTo>
                    <a:pt x="121115" y="354288"/>
                    <a:pt x="124159" y="401051"/>
                    <a:pt x="117116" y="449045"/>
                  </a:cubicBezTo>
                  <a:cubicBezTo>
                    <a:pt x="116624" y="452765"/>
                    <a:pt x="113210" y="455379"/>
                    <a:pt x="109489" y="454887"/>
                  </a:cubicBezTo>
                  <a:cubicBezTo>
                    <a:pt x="105768" y="454425"/>
                    <a:pt x="103153" y="450982"/>
                    <a:pt x="103646" y="447262"/>
                  </a:cubicBezTo>
                  <a:cubicBezTo>
                    <a:pt x="109120" y="400867"/>
                    <a:pt x="104537" y="356009"/>
                    <a:pt x="94819" y="312074"/>
                  </a:cubicBezTo>
                  <a:close/>
                  <a:moveTo>
                    <a:pt x="544677" y="581743"/>
                  </a:moveTo>
                  <a:cubicBezTo>
                    <a:pt x="542001" y="579683"/>
                    <a:pt x="538003" y="578084"/>
                    <a:pt x="533390" y="576946"/>
                  </a:cubicBezTo>
                  <a:cubicBezTo>
                    <a:pt x="526070" y="575132"/>
                    <a:pt x="516905" y="574425"/>
                    <a:pt x="511861" y="572826"/>
                  </a:cubicBezTo>
                  <a:cubicBezTo>
                    <a:pt x="499405" y="568922"/>
                    <a:pt x="487134" y="564433"/>
                    <a:pt x="474954" y="559606"/>
                  </a:cubicBezTo>
                  <a:cubicBezTo>
                    <a:pt x="462714" y="554748"/>
                    <a:pt x="450627" y="549552"/>
                    <a:pt x="438663" y="544202"/>
                  </a:cubicBezTo>
                  <a:cubicBezTo>
                    <a:pt x="400619" y="527384"/>
                    <a:pt x="362513" y="509583"/>
                    <a:pt x="323546" y="494733"/>
                  </a:cubicBezTo>
                  <a:cubicBezTo>
                    <a:pt x="297158" y="484679"/>
                    <a:pt x="270370" y="475978"/>
                    <a:pt x="243182" y="469398"/>
                  </a:cubicBezTo>
                  <a:cubicBezTo>
                    <a:pt x="197757" y="458392"/>
                    <a:pt x="151132" y="453503"/>
                    <a:pt x="102846" y="458638"/>
                  </a:cubicBezTo>
                  <a:cubicBezTo>
                    <a:pt x="99125" y="458976"/>
                    <a:pt x="96357" y="462296"/>
                    <a:pt x="96726" y="466017"/>
                  </a:cubicBezTo>
                  <a:cubicBezTo>
                    <a:pt x="97064" y="469767"/>
                    <a:pt x="100355" y="472504"/>
                    <a:pt x="104107" y="472166"/>
                  </a:cubicBezTo>
                  <a:cubicBezTo>
                    <a:pt x="150732" y="468538"/>
                    <a:pt x="195358" y="474902"/>
                    <a:pt x="238907" y="486339"/>
                  </a:cubicBezTo>
                  <a:cubicBezTo>
                    <a:pt x="265295" y="493288"/>
                    <a:pt x="291222" y="502204"/>
                    <a:pt x="316995" y="511950"/>
                  </a:cubicBezTo>
                  <a:cubicBezTo>
                    <a:pt x="355747" y="526616"/>
                    <a:pt x="394099" y="543126"/>
                    <a:pt x="432205" y="559175"/>
                  </a:cubicBezTo>
                  <a:cubicBezTo>
                    <a:pt x="444537" y="564279"/>
                    <a:pt x="456963" y="569260"/>
                    <a:pt x="469541" y="573810"/>
                  </a:cubicBezTo>
                  <a:cubicBezTo>
                    <a:pt x="482182" y="578422"/>
                    <a:pt x="494945" y="582634"/>
                    <a:pt x="507863" y="586293"/>
                  </a:cubicBezTo>
                  <a:cubicBezTo>
                    <a:pt x="513153" y="587769"/>
                    <a:pt x="522687" y="588291"/>
                    <a:pt x="530376" y="589921"/>
                  </a:cubicBezTo>
                  <a:cubicBezTo>
                    <a:pt x="532959" y="590474"/>
                    <a:pt x="535296" y="591028"/>
                    <a:pt x="536803" y="592134"/>
                  </a:cubicBezTo>
                  <a:cubicBezTo>
                    <a:pt x="539664" y="594317"/>
                    <a:pt x="543754" y="593733"/>
                    <a:pt x="545938" y="590874"/>
                  </a:cubicBezTo>
                  <a:cubicBezTo>
                    <a:pt x="548091" y="588015"/>
                    <a:pt x="547537" y="583926"/>
                    <a:pt x="544677" y="581743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13"/>
            <p:cNvSpPr/>
            <p:nvPr/>
          </p:nvSpPr>
          <p:spPr>
            <a:xfrm rot="10800000">
              <a:off x="8266016" y="385776"/>
              <a:ext cx="358906" cy="386640"/>
            </a:xfrm>
            <a:custGeom>
              <a:avLst/>
              <a:gdLst/>
              <a:ahLst/>
              <a:cxnLst/>
              <a:rect l="l" t="t" r="r" b="b"/>
              <a:pathLst>
                <a:path w="717811" h="773280" extrusionOk="0">
                  <a:moveTo>
                    <a:pt x="62659" y="3"/>
                  </a:moveTo>
                  <a:cubicBezTo>
                    <a:pt x="64750" y="741"/>
                    <a:pt x="93506" y="135160"/>
                    <a:pt x="89170" y="245444"/>
                  </a:cubicBezTo>
                  <a:cubicBezTo>
                    <a:pt x="86064" y="325228"/>
                    <a:pt x="57400" y="387027"/>
                    <a:pt x="28182" y="402092"/>
                  </a:cubicBezTo>
                  <a:cubicBezTo>
                    <a:pt x="28305" y="404859"/>
                    <a:pt x="2994" y="325136"/>
                    <a:pt x="687" y="299556"/>
                  </a:cubicBezTo>
                  <a:cubicBezTo>
                    <a:pt x="-7494" y="208980"/>
                    <a:pt x="60045" y="-889"/>
                    <a:pt x="62659" y="3"/>
                  </a:cubicBezTo>
                  <a:close/>
                  <a:moveTo>
                    <a:pt x="540381" y="196497"/>
                  </a:moveTo>
                  <a:cubicBezTo>
                    <a:pt x="538720" y="193791"/>
                    <a:pt x="334382" y="312992"/>
                    <a:pt x="279207" y="392530"/>
                  </a:cubicBezTo>
                  <a:cubicBezTo>
                    <a:pt x="263645" y="414974"/>
                    <a:pt x="231106" y="498571"/>
                    <a:pt x="232890" y="496235"/>
                  </a:cubicBezTo>
                  <a:cubicBezTo>
                    <a:pt x="269119" y="506012"/>
                    <a:pt x="337027" y="477480"/>
                    <a:pt x="394755" y="415220"/>
                  </a:cubicBezTo>
                  <a:cubicBezTo>
                    <a:pt x="474565" y="329133"/>
                    <a:pt x="541734" y="198649"/>
                    <a:pt x="540381" y="196497"/>
                  </a:cubicBezTo>
                  <a:close/>
                  <a:moveTo>
                    <a:pt x="434767" y="674497"/>
                  </a:moveTo>
                  <a:cubicBezTo>
                    <a:pt x="410594" y="676987"/>
                    <a:pt x="335151" y="704843"/>
                    <a:pt x="337734" y="704720"/>
                  </a:cubicBezTo>
                  <a:cubicBezTo>
                    <a:pt x="351913" y="737156"/>
                    <a:pt x="410255" y="769070"/>
                    <a:pt x="485667" y="772729"/>
                  </a:cubicBezTo>
                  <a:cubicBezTo>
                    <a:pt x="589959" y="777802"/>
                    <a:pt x="717101" y="746288"/>
                    <a:pt x="717809" y="743982"/>
                  </a:cubicBezTo>
                  <a:cubicBezTo>
                    <a:pt x="718670" y="741092"/>
                    <a:pt x="520452" y="665673"/>
                    <a:pt x="434767" y="674497"/>
                  </a:cubicBezTo>
                  <a:close/>
                </a:path>
              </a:pathLst>
            </a:custGeom>
            <a:solidFill>
              <a:srgbClr val="2CB89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13"/>
            <p:cNvSpPr/>
            <p:nvPr/>
          </p:nvSpPr>
          <p:spPr>
            <a:xfrm rot="10800000">
              <a:off x="8086966" y="441753"/>
              <a:ext cx="541950" cy="534821"/>
            </a:xfrm>
            <a:custGeom>
              <a:avLst/>
              <a:gdLst/>
              <a:ahLst/>
              <a:cxnLst/>
              <a:rect l="l" t="t" r="r" b="b"/>
              <a:pathLst>
                <a:path w="1083900" h="1069641" extrusionOk="0">
                  <a:moveTo>
                    <a:pt x="226178" y="131301"/>
                  </a:moveTo>
                  <a:cubicBezTo>
                    <a:pt x="260009" y="115436"/>
                    <a:pt x="297930" y="88472"/>
                    <a:pt x="279139" y="52162"/>
                  </a:cubicBezTo>
                  <a:cubicBezTo>
                    <a:pt x="258040" y="11362"/>
                    <a:pt x="215168" y="50225"/>
                    <a:pt x="187334" y="90440"/>
                  </a:cubicBezTo>
                  <a:cubicBezTo>
                    <a:pt x="196591" y="53084"/>
                    <a:pt x="198806" y="5244"/>
                    <a:pt x="151289" y="356"/>
                  </a:cubicBezTo>
                  <a:cubicBezTo>
                    <a:pt x="99558" y="-4963"/>
                    <a:pt x="104418" y="50440"/>
                    <a:pt x="121487" y="95851"/>
                  </a:cubicBezTo>
                  <a:cubicBezTo>
                    <a:pt x="100296" y="63906"/>
                    <a:pt x="69018" y="31286"/>
                    <a:pt x="40293" y="57388"/>
                  </a:cubicBezTo>
                  <a:cubicBezTo>
                    <a:pt x="10645" y="84352"/>
                    <a:pt x="42999" y="117557"/>
                    <a:pt x="80490" y="139786"/>
                  </a:cubicBezTo>
                  <a:cubicBezTo>
                    <a:pt x="45613" y="132961"/>
                    <a:pt x="1972" y="133545"/>
                    <a:pt x="65" y="178464"/>
                  </a:cubicBezTo>
                  <a:cubicBezTo>
                    <a:pt x="-2119" y="228948"/>
                    <a:pt x="51272" y="220186"/>
                    <a:pt x="92792" y="200908"/>
                  </a:cubicBezTo>
                  <a:cubicBezTo>
                    <a:pt x="62806" y="222522"/>
                    <a:pt x="32573" y="254621"/>
                    <a:pt x="55763" y="286043"/>
                  </a:cubicBezTo>
                  <a:cubicBezTo>
                    <a:pt x="79567" y="318295"/>
                    <a:pt x="110661" y="286473"/>
                    <a:pt x="132343" y="247918"/>
                  </a:cubicBezTo>
                  <a:cubicBezTo>
                    <a:pt x="127453" y="293053"/>
                    <a:pt x="134865" y="340647"/>
                    <a:pt x="176108" y="327764"/>
                  </a:cubicBezTo>
                  <a:cubicBezTo>
                    <a:pt x="211538" y="316696"/>
                    <a:pt x="208125" y="279463"/>
                    <a:pt x="196930" y="246688"/>
                  </a:cubicBezTo>
                  <a:cubicBezTo>
                    <a:pt x="218797" y="275958"/>
                    <a:pt x="248906" y="302461"/>
                    <a:pt x="275233" y="276973"/>
                  </a:cubicBezTo>
                  <a:cubicBezTo>
                    <a:pt x="303005" y="250070"/>
                    <a:pt x="273172" y="219294"/>
                    <a:pt x="236942" y="198356"/>
                  </a:cubicBezTo>
                  <a:cubicBezTo>
                    <a:pt x="275755" y="209640"/>
                    <a:pt x="316137" y="208010"/>
                    <a:pt x="311555" y="164321"/>
                  </a:cubicBezTo>
                  <a:cubicBezTo>
                    <a:pt x="306788" y="118664"/>
                    <a:pt x="261116" y="121831"/>
                    <a:pt x="226178" y="131301"/>
                  </a:cubicBezTo>
                  <a:close/>
                  <a:moveTo>
                    <a:pt x="188041" y="177050"/>
                  </a:moveTo>
                  <a:cubicBezTo>
                    <a:pt x="173156" y="172745"/>
                    <a:pt x="170357" y="185443"/>
                    <a:pt x="168665" y="192330"/>
                  </a:cubicBezTo>
                  <a:cubicBezTo>
                    <a:pt x="165805" y="191900"/>
                    <a:pt x="160208" y="189686"/>
                    <a:pt x="154703" y="190117"/>
                  </a:cubicBezTo>
                  <a:cubicBezTo>
                    <a:pt x="152888" y="177265"/>
                    <a:pt x="134681" y="177849"/>
                    <a:pt x="137141" y="174590"/>
                  </a:cubicBezTo>
                  <a:cubicBezTo>
                    <a:pt x="137141" y="174590"/>
                    <a:pt x="132774" y="176619"/>
                    <a:pt x="125977" y="180278"/>
                  </a:cubicBezTo>
                  <a:cubicBezTo>
                    <a:pt x="130744" y="173637"/>
                    <a:pt x="128438" y="166135"/>
                    <a:pt x="125977" y="160570"/>
                  </a:cubicBezTo>
                  <a:cubicBezTo>
                    <a:pt x="145414" y="165674"/>
                    <a:pt x="143169" y="138710"/>
                    <a:pt x="146829" y="141693"/>
                  </a:cubicBezTo>
                  <a:cubicBezTo>
                    <a:pt x="146829" y="141693"/>
                    <a:pt x="146183" y="140217"/>
                    <a:pt x="144953" y="137634"/>
                  </a:cubicBezTo>
                  <a:cubicBezTo>
                    <a:pt x="153319" y="142307"/>
                    <a:pt x="163037" y="137234"/>
                    <a:pt x="168235" y="135174"/>
                  </a:cubicBezTo>
                  <a:cubicBezTo>
                    <a:pt x="172295" y="143291"/>
                    <a:pt x="184351" y="145505"/>
                    <a:pt x="181921" y="147811"/>
                  </a:cubicBezTo>
                  <a:cubicBezTo>
                    <a:pt x="181921" y="147811"/>
                    <a:pt x="183551" y="147380"/>
                    <a:pt x="186411" y="146489"/>
                  </a:cubicBezTo>
                  <a:cubicBezTo>
                    <a:pt x="187457" y="149656"/>
                    <a:pt x="173955" y="166689"/>
                    <a:pt x="188687" y="177234"/>
                  </a:cubicBezTo>
                  <a:cubicBezTo>
                    <a:pt x="188472" y="177173"/>
                    <a:pt x="188257" y="177111"/>
                    <a:pt x="188041" y="177050"/>
                  </a:cubicBezTo>
                  <a:close/>
                  <a:moveTo>
                    <a:pt x="1083544" y="904057"/>
                  </a:moveTo>
                  <a:cubicBezTo>
                    <a:pt x="1078777" y="858400"/>
                    <a:pt x="1033105" y="861598"/>
                    <a:pt x="998167" y="871037"/>
                  </a:cubicBezTo>
                  <a:cubicBezTo>
                    <a:pt x="1031998" y="855172"/>
                    <a:pt x="1069919" y="828239"/>
                    <a:pt x="1051128" y="791898"/>
                  </a:cubicBezTo>
                  <a:cubicBezTo>
                    <a:pt x="1030030" y="751099"/>
                    <a:pt x="987157" y="789961"/>
                    <a:pt x="959323" y="830176"/>
                  </a:cubicBezTo>
                  <a:cubicBezTo>
                    <a:pt x="968580" y="792851"/>
                    <a:pt x="970795" y="744980"/>
                    <a:pt x="923278" y="740092"/>
                  </a:cubicBezTo>
                  <a:cubicBezTo>
                    <a:pt x="871547" y="734804"/>
                    <a:pt x="876407" y="790207"/>
                    <a:pt x="893476" y="835587"/>
                  </a:cubicBezTo>
                  <a:cubicBezTo>
                    <a:pt x="872316" y="803643"/>
                    <a:pt x="841007" y="771022"/>
                    <a:pt x="812282" y="797125"/>
                  </a:cubicBezTo>
                  <a:cubicBezTo>
                    <a:pt x="782634" y="824088"/>
                    <a:pt x="814988" y="857324"/>
                    <a:pt x="852479" y="879522"/>
                  </a:cubicBezTo>
                  <a:cubicBezTo>
                    <a:pt x="817603" y="872697"/>
                    <a:pt x="773992" y="873281"/>
                    <a:pt x="772054" y="918200"/>
                  </a:cubicBezTo>
                  <a:cubicBezTo>
                    <a:pt x="769870" y="968684"/>
                    <a:pt x="823262" y="959953"/>
                    <a:pt x="864781" y="940644"/>
                  </a:cubicBezTo>
                  <a:cubicBezTo>
                    <a:pt x="834795" y="962289"/>
                    <a:pt x="804562" y="994357"/>
                    <a:pt x="827783" y="1025779"/>
                  </a:cubicBezTo>
                  <a:cubicBezTo>
                    <a:pt x="851556" y="1058031"/>
                    <a:pt x="882650" y="1026209"/>
                    <a:pt x="904333" y="987654"/>
                  </a:cubicBezTo>
                  <a:cubicBezTo>
                    <a:pt x="899442" y="1032789"/>
                    <a:pt x="906854" y="1080383"/>
                    <a:pt x="948097" y="1067500"/>
                  </a:cubicBezTo>
                  <a:cubicBezTo>
                    <a:pt x="983527" y="1056432"/>
                    <a:pt x="980114" y="1019199"/>
                    <a:pt x="968919" y="986425"/>
                  </a:cubicBezTo>
                  <a:cubicBezTo>
                    <a:pt x="990786" y="1015694"/>
                    <a:pt x="1020895" y="1042197"/>
                    <a:pt x="1047222" y="1016709"/>
                  </a:cubicBezTo>
                  <a:cubicBezTo>
                    <a:pt x="1074994" y="989837"/>
                    <a:pt x="1045192" y="959061"/>
                    <a:pt x="1008931" y="938092"/>
                  </a:cubicBezTo>
                  <a:cubicBezTo>
                    <a:pt x="1047775" y="949376"/>
                    <a:pt x="1088126" y="947747"/>
                    <a:pt x="1083544" y="904057"/>
                  </a:cubicBezTo>
                  <a:close/>
                  <a:moveTo>
                    <a:pt x="960030" y="916786"/>
                  </a:moveTo>
                  <a:cubicBezTo>
                    <a:pt x="945145" y="912481"/>
                    <a:pt x="942346" y="925179"/>
                    <a:pt x="940655" y="932097"/>
                  </a:cubicBezTo>
                  <a:cubicBezTo>
                    <a:pt x="937794" y="931636"/>
                    <a:pt x="932228" y="929422"/>
                    <a:pt x="926692" y="929853"/>
                  </a:cubicBezTo>
                  <a:cubicBezTo>
                    <a:pt x="924877" y="917001"/>
                    <a:pt x="906670" y="917585"/>
                    <a:pt x="909130" y="914326"/>
                  </a:cubicBezTo>
                  <a:cubicBezTo>
                    <a:pt x="909130" y="914326"/>
                    <a:pt x="904763" y="916355"/>
                    <a:pt x="897966" y="920014"/>
                  </a:cubicBezTo>
                  <a:cubicBezTo>
                    <a:pt x="902764" y="913404"/>
                    <a:pt x="900427" y="905871"/>
                    <a:pt x="897997" y="900337"/>
                  </a:cubicBezTo>
                  <a:cubicBezTo>
                    <a:pt x="917404" y="905441"/>
                    <a:pt x="915189" y="878446"/>
                    <a:pt x="918818" y="881429"/>
                  </a:cubicBezTo>
                  <a:cubicBezTo>
                    <a:pt x="918818" y="881429"/>
                    <a:pt x="918172" y="879953"/>
                    <a:pt x="916942" y="877370"/>
                  </a:cubicBezTo>
                  <a:cubicBezTo>
                    <a:pt x="925338" y="882044"/>
                    <a:pt x="935026" y="876971"/>
                    <a:pt x="940224" y="874911"/>
                  </a:cubicBezTo>
                  <a:cubicBezTo>
                    <a:pt x="944314" y="883058"/>
                    <a:pt x="956340" y="885241"/>
                    <a:pt x="953910" y="887547"/>
                  </a:cubicBezTo>
                  <a:cubicBezTo>
                    <a:pt x="953910" y="887547"/>
                    <a:pt x="955540" y="887117"/>
                    <a:pt x="958431" y="886256"/>
                  </a:cubicBezTo>
                  <a:cubicBezTo>
                    <a:pt x="959446" y="889392"/>
                    <a:pt x="945944" y="906425"/>
                    <a:pt x="960676" y="916970"/>
                  </a:cubicBezTo>
                  <a:cubicBezTo>
                    <a:pt x="960461" y="916909"/>
                    <a:pt x="960246" y="916847"/>
                    <a:pt x="960030" y="916786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3"/>
            <p:cNvSpPr/>
            <p:nvPr/>
          </p:nvSpPr>
          <p:spPr>
            <a:xfrm rot="10800000">
              <a:off x="8145647" y="503444"/>
              <a:ext cx="426041" cy="410164"/>
            </a:xfrm>
            <a:custGeom>
              <a:avLst/>
              <a:gdLst/>
              <a:ahLst/>
              <a:cxnLst/>
              <a:rect l="l" t="t" r="r" b="b"/>
              <a:pathLst>
                <a:path w="852083" h="820327" extrusionOk="0">
                  <a:moveTo>
                    <a:pt x="80044" y="39066"/>
                  </a:moveTo>
                  <a:cubicBezTo>
                    <a:pt x="80721" y="61295"/>
                    <a:pt x="63344" y="79896"/>
                    <a:pt x="41262" y="80572"/>
                  </a:cubicBezTo>
                  <a:cubicBezTo>
                    <a:pt x="19180" y="81248"/>
                    <a:pt x="696" y="63754"/>
                    <a:pt x="19" y="41525"/>
                  </a:cubicBezTo>
                  <a:cubicBezTo>
                    <a:pt x="-658" y="19296"/>
                    <a:pt x="16750" y="695"/>
                    <a:pt x="38832" y="19"/>
                  </a:cubicBezTo>
                  <a:cubicBezTo>
                    <a:pt x="60915" y="-657"/>
                    <a:pt x="79368" y="16837"/>
                    <a:pt x="80044" y="39066"/>
                  </a:cubicBezTo>
                  <a:close/>
                  <a:moveTo>
                    <a:pt x="810821" y="739755"/>
                  </a:moveTo>
                  <a:cubicBezTo>
                    <a:pt x="788739" y="740431"/>
                    <a:pt x="771362" y="759032"/>
                    <a:pt x="772039" y="781261"/>
                  </a:cubicBezTo>
                  <a:cubicBezTo>
                    <a:pt x="772716" y="803490"/>
                    <a:pt x="791169" y="820985"/>
                    <a:pt x="813251" y="820308"/>
                  </a:cubicBezTo>
                  <a:cubicBezTo>
                    <a:pt x="835333" y="819632"/>
                    <a:pt x="852741" y="801031"/>
                    <a:pt x="852064" y="778802"/>
                  </a:cubicBezTo>
                  <a:cubicBezTo>
                    <a:pt x="851388" y="756573"/>
                    <a:pt x="832904" y="739079"/>
                    <a:pt x="810821" y="739755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3"/>
            <p:cNvSpPr/>
            <p:nvPr/>
          </p:nvSpPr>
          <p:spPr>
            <a:xfrm rot="10800000">
              <a:off x="8319639" y="496121"/>
              <a:ext cx="192882" cy="227394"/>
            </a:xfrm>
            <a:custGeom>
              <a:avLst/>
              <a:gdLst/>
              <a:ahLst/>
              <a:cxnLst/>
              <a:rect l="l" t="t" r="r" b="b"/>
              <a:pathLst>
                <a:path w="385763" h="454787" extrusionOk="0">
                  <a:moveTo>
                    <a:pt x="84546" y="44396"/>
                  </a:moveTo>
                  <a:cubicBezTo>
                    <a:pt x="84546" y="68931"/>
                    <a:pt x="65601" y="88824"/>
                    <a:pt x="42258" y="88824"/>
                  </a:cubicBezTo>
                  <a:cubicBezTo>
                    <a:pt x="18945" y="88824"/>
                    <a:pt x="0" y="68931"/>
                    <a:pt x="0" y="44396"/>
                  </a:cubicBezTo>
                  <a:cubicBezTo>
                    <a:pt x="0" y="19892"/>
                    <a:pt x="18945" y="0"/>
                    <a:pt x="42258" y="0"/>
                  </a:cubicBezTo>
                  <a:cubicBezTo>
                    <a:pt x="65601" y="0"/>
                    <a:pt x="84546" y="19892"/>
                    <a:pt x="84546" y="44396"/>
                  </a:cubicBezTo>
                  <a:close/>
                  <a:moveTo>
                    <a:pt x="343506" y="365963"/>
                  </a:moveTo>
                  <a:cubicBezTo>
                    <a:pt x="320163" y="365963"/>
                    <a:pt x="301218" y="385856"/>
                    <a:pt x="301218" y="410360"/>
                  </a:cubicBezTo>
                  <a:cubicBezTo>
                    <a:pt x="301218" y="434864"/>
                    <a:pt x="320163" y="454787"/>
                    <a:pt x="343506" y="454787"/>
                  </a:cubicBezTo>
                  <a:cubicBezTo>
                    <a:pt x="366819" y="454787"/>
                    <a:pt x="385764" y="434864"/>
                    <a:pt x="385764" y="410360"/>
                  </a:cubicBezTo>
                  <a:cubicBezTo>
                    <a:pt x="385764" y="385856"/>
                    <a:pt x="366819" y="365963"/>
                    <a:pt x="343506" y="365963"/>
                  </a:cubicBezTo>
                  <a:close/>
                </a:path>
              </a:pathLst>
            </a:custGeom>
            <a:solidFill>
              <a:srgbClr val="EFA59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3"/>
            <p:cNvSpPr/>
            <p:nvPr/>
          </p:nvSpPr>
          <p:spPr>
            <a:xfrm rot="10800000">
              <a:off x="8304552" y="398519"/>
              <a:ext cx="315202" cy="298089"/>
            </a:xfrm>
            <a:custGeom>
              <a:avLst/>
              <a:gdLst/>
              <a:ahLst/>
              <a:cxnLst/>
              <a:rect l="l" t="t" r="r" b="b"/>
              <a:pathLst>
                <a:path w="630405" h="596178" extrusionOk="0">
                  <a:moveTo>
                    <a:pt x="48114" y="5958"/>
                  </a:moveTo>
                  <a:cubicBezTo>
                    <a:pt x="50544" y="28986"/>
                    <a:pt x="51220" y="52999"/>
                    <a:pt x="50298" y="77441"/>
                  </a:cubicBezTo>
                  <a:cubicBezTo>
                    <a:pt x="49437" y="100869"/>
                    <a:pt x="47314" y="124728"/>
                    <a:pt x="43901" y="148463"/>
                  </a:cubicBezTo>
                  <a:cubicBezTo>
                    <a:pt x="41225" y="167279"/>
                    <a:pt x="37719" y="186003"/>
                    <a:pt x="33782" y="204420"/>
                  </a:cubicBezTo>
                  <a:cubicBezTo>
                    <a:pt x="27723" y="232952"/>
                    <a:pt x="20465" y="260715"/>
                    <a:pt x="13391" y="286972"/>
                  </a:cubicBezTo>
                  <a:cubicBezTo>
                    <a:pt x="12499" y="290630"/>
                    <a:pt x="8809" y="292875"/>
                    <a:pt x="5180" y="291983"/>
                  </a:cubicBezTo>
                  <a:cubicBezTo>
                    <a:pt x="1520" y="291091"/>
                    <a:pt x="-695" y="287402"/>
                    <a:pt x="197" y="283743"/>
                  </a:cubicBezTo>
                  <a:cubicBezTo>
                    <a:pt x="7148" y="252321"/>
                    <a:pt x="13791" y="218717"/>
                    <a:pt x="19542" y="184497"/>
                  </a:cubicBezTo>
                  <a:cubicBezTo>
                    <a:pt x="21388" y="173490"/>
                    <a:pt x="23171" y="162422"/>
                    <a:pt x="24863" y="151322"/>
                  </a:cubicBezTo>
                  <a:cubicBezTo>
                    <a:pt x="26555" y="140254"/>
                    <a:pt x="28154" y="129186"/>
                    <a:pt x="29599" y="118148"/>
                  </a:cubicBezTo>
                  <a:cubicBezTo>
                    <a:pt x="34520" y="80177"/>
                    <a:pt x="37257" y="42514"/>
                    <a:pt x="35105" y="7034"/>
                  </a:cubicBezTo>
                  <a:cubicBezTo>
                    <a:pt x="34828" y="3437"/>
                    <a:pt x="37504" y="301"/>
                    <a:pt x="41071" y="24"/>
                  </a:cubicBezTo>
                  <a:cubicBezTo>
                    <a:pt x="44669" y="-283"/>
                    <a:pt x="47807" y="2391"/>
                    <a:pt x="48114" y="5958"/>
                  </a:cubicBezTo>
                  <a:close/>
                  <a:moveTo>
                    <a:pt x="324481" y="262806"/>
                  </a:moveTo>
                  <a:cubicBezTo>
                    <a:pt x="341181" y="247064"/>
                    <a:pt x="357574" y="231076"/>
                    <a:pt x="373874" y="214935"/>
                  </a:cubicBezTo>
                  <a:cubicBezTo>
                    <a:pt x="398233" y="190800"/>
                    <a:pt x="422222" y="166265"/>
                    <a:pt x="446426" y="141699"/>
                  </a:cubicBezTo>
                  <a:cubicBezTo>
                    <a:pt x="449102" y="139086"/>
                    <a:pt x="449133" y="134781"/>
                    <a:pt x="446518" y="132107"/>
                  </a:cubicBezTo>
                  <a:cubicBezTo>
                    <a:pt x="443873" y="129401"/>
                    <a:pt x="439568" y="129370"/>
                    <a:pt x="436892" y="132014"/>
                  </a:cubicBezTo>
                  <a:cubicBezTo>
                    <a:pt x="411919" y="155688"/>
                    <a:pt x="386945" y="179178"/>
                    <a:pt x="362003" y="202637"/>
                  </a:cubicBezTo>
                  <a:cubicBezTo>
                    <a:pt x="345364" y="218286"/>
                    <a:pt x="328664" y="233843"/>
                    <a:pt x="311933" y="249401"/>
                  </a:cubicBezTo>
                  <a:cubicBezTo>
                    <a:pt x="300800" y="259731"/>
                    <a:pt x="289666" y="270092"/>
                    <a:pt x="278441" y="280423"/>
                  </a:cubicBezTo>
                  <a:cubicBezTo>
                    <a:pt x="261710" y="295826"/>
                    <a:pt x="244887" y="311199"/>
                    <a:pt x="227694" y="326295"/>
                  </a:cubicBezTo>
                  <a:lnTo>
                    <a:pt x="170705" y="376318"/>
                  </a:lnTo>
                  <a:cubicBezTo>
                    <a:pt x="167629" y="379147"/>
                    <a:pt x="157511" y="386064"/>
                    <a:pt x="152282" y="391814"/>
                  </a:cubicBezTo>
                  <a:cubicBezTo>
                    <a:pt x="149576" y="394765"/>
                    <a:pt x="147946" y="397686"/>
                    <a:pt x="147546" y="399992"/>
                  </a:cubicBezTo>
                  <a:cubicBezTo>
                    <a:pt x="146869" y="403528"/>
                    <a:pt x="149176" y="406940"/>
                    <a:pt x="152713" y="407617"/>
                  </a:cubicBezTo>
                  <a:cubicBezTo>
                    <a:pt x="156127" y="408293"/>
                    <a:pt x="159418" y="406172"/>
                    <a:pt x="160279" y="402851"/>
                  </a:cubicBezTo>
                  <a:cubicBezTo>
                    <a:pt x="158649" y="402052"/>
                    <a:pt x="163323" y="399469"/>
                    <a:pt x="165753" y="397502"/>
                  </a:cubicBezTo>
                  <a:cubicBezTo>
                    <a:pt x="171074" y="393197"/>
                    <a:pt x="177625" y="388954"/>
                    <a:pt x="180024" y="386894"/>
                  </a:cubicBezTo>
                  <a:lnTo>
                    <a:pt x="238489" y="338870"/>
                  </a:lnTo>
                  <a:cubicBezTo>
                    <a:pt x="256143" y="324081"/>
                    <a:pt x="273581" y="309139"/>
                    <a:pt x="290650" y="293859"/>
                  </a:cubicBezTo>
                  <a:cubicBezTo>
                    <a:pt x="302061" y="283620"/>
                    <a:pt x="313348" y="273290"/>
                    <a:pt x="324481" y="262806"/>
                  </a:cubicBezTo>
                  <a:close/>
                  <a:moveTo>
                    <a:pt x="624715" y="582651"/>
                  </a:moveTo>
                  <a:cubicBezTo>
                    <a:pt x="595712" y="577332"/>
                    <a:pt x="566802" y="571767"/>
                    <a:pt x="537769" y="566694"/>
                  </a:cubicBezTo>
                  <a:cubicBezTo>
                    <a:pt x="518363" y="563312"/>
                    <a:pt x="498925" y="560084"/>
                    <a:pt x="479457" y="557286"/>
                  </a:cubicBezTo>
                  <a:cubicBezTo>
                    <a:pt x="463188" y="554949"/>
                    <a:pt x="446857" y="552889"/>
                    <a:pt x="430495" y="551198"/>
                  </a:cubicBezTo>
                  <a:cubicBezTo>
                    <a:pt x="414133" y="549477"/>
                    <a:pt x="397710" y="548216"/>
                    <a:pt x="381256" y="547232"/>
                  </a:cubicBezTo>
                  <a:lnTo>
                    <a:pt x="302338" y="542559"/>
                  </a:lnTo>
                  <a:cubicBezTo>
                    <a:pt x="298339" y="542405"/>
                    <a:pt x="273243" y="541913"/>
                    <a:pt x="263494" y="542774"/>
                  </a:cubicBezTo>
                  <a:cubicBezTo>
                    <a:pt x="259034" y="543174"/>
                    <a:pt x="256358" y="544649"/>
                    <a:pt x="255682" y="545357"/>
                  </a:cubicBezTo>
                  <a:cubicBezTo>
                    <a:pt x="254113" y="546925"/>
                    <a:pt x="253560" y="548677"/>
                    <a:pt x="253652" y="550368"/>
                  </a:cubicBezTo>
                  <a:cubicBezTo>
                    <a:pt x="253713" y="551844"/>
                    <a:pt x="254113" y="553750"/>
                    <a:pt x="256112" y="555349"/>
                  </a:cubicBezTo>
                  <a:cubicBezTo>
                    <a:pt x="257958" y="556917"/>
                    <a:pt x="260449" y="557255"/>
                    <a:pt x="262602" y="556456"/>
                  </a:cubicBezTo>
                  <a:cubicBezTo>
                    <a:pt x="262540" y="556363"/>
                    <a:pt x="262509" y="556240"/>
                    <a:pt x="262448" y="556087"/>
                  </a:cubicBezTo>
                  <a:cubicBezTo>
                    <a:pt x="262386" y="555748"/>
                    <a:pt x="263032" y="555872"/>
                    <a:pt x="263709" y="555902"/>
                  </a:cubicBezTo>
                  <a:cubicBezTo>
                    <a:pt x="263955" y="555748"/>
                    <a:pt x="264232" y="555564"/>
                    <a:pt x="264447" y="555379"/>
                  </a:cubicBezTo>
                  <a:cubicBezTo>
                    <a:pt x="264324" y="555564"/>
                    <a:pt x="264139" y="555748"/>
                    <a:pt x="263986" y="555933"/>
                  </a:cubicBezTo>
                  <a:cubicBezTo>
                    <a:pt x="264139" y="555933"/>
                    <a:pt x="264262" y="555933"/>
                    <a:pt x="264385" y="555933"/>
                  </a:cubicBezTo>
                  <a:cubicBezTo>
                    <a:pt x="273704" y="555472"/>
                    <a:pt x="297693" y="556917"/>
                    <a:pt x="301476" y="557194"/>
                  </a:cubicBezTo>
                  <a:lnTo>
                    <a:pt x="380025" y="564388"/>
                  </a:lnTo>
                  <a:cubicBezTo>
                    <a:pt x="396233" y="565710"/>
                    <a:pt x="412380" y="567493"/>
                    <a:pt x="428496" y="569338"/>
                  </a:cubicBezTo>
                  <a:cubicBezTo>
                    <a:pt x="444673" y="571213"/>
                    <a:pt x="460820" y="573243"/>
                    <a:pt x="476966" y="575364"/>
                  </a:cubicBezTo>
                  <a:cubicBezTo>
                    <a:pt x="496342" y="577916"/>
                    <a:pt x="515749" y="580560"/>
                    <a:pt x="535124" y="583358"/>
                  </a:cubicBezTo>
                  <a:cubicBezTo>
                    <a:pt x="564250" y="587539"/>
                    <a:pt x="593375" y="591844"/>
                    <a:pt x="622500" y="596087"/>
                  </a:cubicBezTo>
                  <a:cubicBezTo>
                    <a:pt x="626222" y="596701"/>
                    <a:pt x="629728" y="594180"/>
                    <a:pt x="630312" y="590491"/>
                  </a:cubicBezTo>
                  <a:cubicBezTo>
                    <a:pt x="630927" y="586771"/>
                    <a:pt x="628436" y="583266"/>
                    <a:pt x="624715" y="582651"/>
                  </a:cubicBezTo>
                  <a:close/>
                  <a:moveTo>
                    <a:pt x="262602" y="556456"/>
                  </a:moveTo>
                  <a:cubicBezTo>
                    <a:pt x="262878" y="556948"/>
                    <a:pt x="263432" y="556579"/>
                    <a:pt x="263986" y="555933"/>
                  </a:cubicBezTo>
                  <a:lnTo>
                    <a:pt x="263709" y="555902"/>
                  </a:lnTo>
                  <a:cubicBezTo>
                    <a:pt x="263340" y="556148"/>
                    <a:pt x="262971" y="556302"/>
                    <a:pt x="262602" y="556456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defTabSz="914378">
                <a:defRPr/>
              </a:pPr>
              <a:endParaRPr sz="2800">
                <a:solidFill>
                  <a:srgbClr val="2E2E2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80557DC-F667-4840-BF80-B171706B0DE5}"/>
              </a:ext>
            </a:extLst>
          </p:cNvPr>
          <p:cNvSpPr/>
          <p:nvPr/>
        </p:nvSpPr>
        <p:spPr>
          <a:xfrm>
            <a:off x="27878" y="91905"/>
            <a:ext cx="9050267" cy="498172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VN" sz="28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1" name="Rectangle: Rounded Corners 3">
            <a:extLst>
              <a:ext uri="{FF2B5EF4-FFF2-40B4-BE49-F238E27FC236}">
                <a16:creationId xmlns:a16="http://schemas.microsoft.com/office/drawing/2014/main" id="{BBEE5217-F12D-BE44-ADEB-04E2896D2168}"/>
              </a:ext>
            </a:extLst>
          </p:cNvPr>
          <p:cNvSpPr/>
          <p:nvPr/>
        </p:nvSpPr>
        <p:spPr>
          <a:xfrm>
            <a:off x="533267" y="-42728"/>
            <a:ext cx="8091641" cy="919401"/>
          </a:xfrm>
          <a:prstGeom prst="round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 defTabSz="685800">
              <a:spcBef>
                <a:spcPct val="0"/>
              </a:spcBef>
              <a:buClrTx/>
            </a:pPr>
            <a:r>
              <a:rPr lang="en-US" sz="2400" b="1" kern="120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 14: </a:t>
            </a:r>
            <a:r>
              <a:rPr lang="vi-VN" sz="2400" b="1" kern="120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 KHÁNG CHIẾN CHỐNG QUÂN TỐNG XÂM LƯỢC CỦA NHÀ LÝ (1075 – 1077) (T1)</a:t>
            </a:r>
            <a:endParaRPr lang="vi-VN" sz="2400" b="1" kern="1200" dirty="0">
              <a:solidFill>
                <a:prstClr val="white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D931B9B-763E-6847-A027-C0DE896FC2CE}"/>
              </a:ext>
            </a:extLst>
          </p:cNvPr>
          <p:cNvSpPr/>
          <p:nvPr/>
        </p:nvSpPr>
        <p:spPr>
          <a:xfrm>
            <a:off x="295038" y="933156"/>
            <a:ext cx="4429362" cy="40819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b="1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Chủ động tiến công để tự vệ (1705)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406D95-6A99-D440-B38D-B2D95FA58BD6}"/>
              </a:ext>
            </a:extLst>
          </p:cNvPr>
          <p:cNvGrpSpPr/>
          <p:nvPr/>
        </p:nvGrpSpPr>
        <p:grpSpPr>
          <a:xfrm>
            <a:off x="514349" y="1382658"/>
            <a:ext cx="8042278" cy="1418785"/>
            <a:chOff x="883785" y="1742811"/>
            <a:chExt cx="10723037" cy="1891713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E9ECF257-233C-3947-9688-174F533104C0}"/>
                </a:ext>
              </a:extLst>
            </p:cNvPr>
            <p:cNvGrpSpPr/>
            <p:nvPr/>
          </p:nvGrpSpPr>
          <p:grpSpPr>
            <a:xfrm>
              <a:off x="883785" y="1742811"/>
              <a:ext cx="10723037" cy="1891713"/>
              <a:chOff x="1082847" y="869689"/>
              <a:chExt cx="10723037" cy="1954846"/>
            </a:xfrm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6EB68909-9924-0A4D-B046-5E1EFF6DED91}"/>
                  </a:ext>
                </a:extLst>
              </p:cNvPr>
              <p:cNvGrpSpPr/>
              <p:nvPr/>
            </p:nvGrpSpPr>
            <p:grpSpPr>
              <a:xfrm>
                <a:off x="1082847" y="869689"/>
                <a:ext cx="10723037" cy="1954846"/>
                <a:chOff x="1082847" y="869689"/>
                <a:chExt cx="10723037" cy="1954846"/>
              </a:xfrm>
            </p:grpSpPr>
            <p:pic>
              <p:nvPicPr>
                <p:cNvPr id="94" name="Picture 18">
                  <a:extLst>
                    <a:ext uri="{FF2B5EF4-FFF2-40B4-BE49-F238E27FC236}">
                      <a16:creationId xmlns:a16="http://schemas.microsoft.com/office/drawing/2014/main" id="{E552888C-61BE-5843-93FE-1FBCEF7D48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 rot="95476">
                  <a:off x="1358815" y="869689"/>
                  <a:ext cx="10447069" cy="1954846"/>
                </a:xfrm>
                <a:prstGeom prst="rect">
                  <a:avLst/>
                </a:prstGeom>
              </p:spPr>
            </p:pic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31F998F9-E5C8-7B45-B6EF-058A383921B6}"/>
                    </a:ext>
                  </a:extLst>
                </p:cNvPr>
                <p:cNvGrpSpPr/>
                <p:nvPr/>
              </p:nvGrpSpPr>
              <p:grpSpPr>
                <a:xfrm>
                  <a:off x="1082847" y="1274728"/>
                  <a:ext cx="9188923" cy="1458881"/>
                  <a:chOff x="1082847" y="1274728"/>
                  <a:chExt cx="9188923" cy="1458881"/>
                </a:xfrm>
              </p:grpSpPr>
              <p:pic>
                <p:nvPicPr>
                  <p:cNvPr id="97" name="Picture 21">
                    <a:extLst>
                      <a:ext uri="{FF2B5EF4-FFF2-40B4-BE49-F238E27FC236}">
                        <a16:creationId xmlns:a16="http://schemas.microsoft.com/office/drawing/2014/main" id="{653C8711-CF13-8E45-BEAC-5004ABD61E2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6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-5248397">
                    <a:off x="1012514" y="1345061"/>
                    <a:ext cx="1028916" cy="888250"/>
                  </a:xfrm>
                  <a:prstGeom prst="rect">
                    <a:avLst/>
                  </a:prstGeom>
                </p:spPr>
              </p:pic>
              <p:pic>
                <p:nvPicPr>
                  <p:cNvPr id="98" name="Picture 23">
                    <a:extLst>
                      <a:ext uri="{FF2B5EF4-FFF2-40B4-BE49-F238E27FC236}">
                        <a16:creationId xmlns:a16="http://schemas.microsoft.com/office/drawing/2014/main" id="{5840EEA8-8180-9D4A-B9F7-C8A19658F07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-4334522">
                    <a:off x="9373716" y="2437222"/>
                    <a:ext cx="251124" cy="341650"/>
                  </a:xfrm>
                  <a:prstGeom prst="rect">
                    <a:avLst/>
                  </a:prstGeom>
                </p:spPr>
              </p:pic>
              <p:pic>
                <p:nvPicPr>
                  <p:cNvPr id="99" name="Picture 24">
                    <a:extLst>
                      <a:ext uri="{FF2B5EF4-FFF2-40B4-BE49-F238E27FC236}">
                        <a16:creationId xmlns:a16="http://schemas.microsoft.com/office/drawing/2014/main" id="{2E9B008D-3E63-1E46-84D4-581B754BD63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0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6956497">
                    <a:off x="9466389" y="2547231"/>
                    <a:ext cx="94820" cy="132444"/>
                  </a:xfrm>
                  <a:prstGeom prst="rect">
                    <a:avLst/>
                  </a:prstGeom>
                </p:spPr>
              </p:pic>
              <p:pic>
                <p:nvPicPr>
                  <p:cNvPr id="101" name="Picture 26">
                    <a:extLst>
                      <a:ext uri="{FF2B5EF4-FFF2-40B4-BE49-F238E27FC236}">
                        <a16:creationId xmlns:a16="http://schemas.microsoft.com/office/drawing/2014/main" id="{5832B894-F27E-CD43-A151-3E140932D9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12853178">
                    <a:off x="9884090" y="1859956"/>
                    <a:ext cx="387680" cy="441794"/>
                  </a:xfrm>
                  <a:prstGeom prst="rect">
                    <a:avLst/>
                  </a:prstGeom>
                </p:spPr>
              </p:pic>
              <p:pic>
                <p:nvPicPr>
                  <p:cNvPr id="102" name="Picture 27">
                    <a:extLst>
                      <a:ext uri="{FF2B5EF4-FFF2-40B4-BE49-F238E27FC236}">
                        <a16:creationId xmlns:a16="http://schemas.microsoft.com/office/drawing/2014/main" id="{8A1F5A7E-6A1E-E147-96C5-8CE61516830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2"/>
                      </a:ext>
                    </a:extLst>
                  </a:blip>
                  <a:srcRect/>
                  <a:stretch>
                    <a:fillRect/>
                  </a:stretch>
                </p:blipFill>
                <p:spPr>
                  <a:xfrm rot="9436866">
                    <a:off x="2103854" y="1749951"/>
                    <a:ext cx="387680" cy="44179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92" name="Picture 20">
                <a:extLst>
                  <a:ext uri="{FF2B5EF4-FFF2-40B4-BE49-F238E27FC236}">
                    <a16:creationId xmlns:a16="http://schemas.microsoft.com/office/drawing/2014/main" id="{9B5A89A2-AA93-3C42-A668-A6ACFE5FB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5242115">
                <a:off x="10103892" y="1245309"/>
                <a:ext cx="1028918" cy="888248"/>
              </a:xfrm>
              <a:prstGeom prst="rect">
                <a:avLst/>
              </a:prstGeom>
            </p:spPr>
          </p:pic>
          <p:pic>
            <p:nvPicPr>
              <p:cNvPr id="93" name="Picture 22">
                <a:extLst>
                  <a:ext uri="{FF2B5EF4-FFF2-40B4-BE49-F238E27FC236}">
                    <a16:creationId xmlns:a16="http://schemas.microsoft.com/office/drawing/2014/main" id="{5A332597-45FE-D74D-BCB9-DABCFF8DB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-4334522">
                <a:off x="2263966" y="1166620"/>
                <a:ext cx="330384" cy="449482"/>
              </a:xfrm>
              <a:prstGeom prst="rect">
                <a:avLst/>
              </a:prstGeom>
            </p:spPr>
          </p:pic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45CB335-45B8-AF4B-B9ED-5983A4FC6A22}"/>
                </a:ext>
              </a:extLst>
            </p:cNvPr>
            <p:cNvSpPr/>
            <p:nvPr/>
          </p:nvSpPr>
          <p:spPr>
            <a:xfrm>
              <a:off x="3745493" y="1946640"/>
              <a:ext cx="4245864" cy="10156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en-US" sz="4500" b="1" kern="1200" dirty="0">
                  <a:ln w="0"/>
                  <a:solidFill>
                    <a:srgbClr val="C0000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 W’s &amp; 1 H</a:t>
              </a:r>
              <a:endParaRPr lang="en-VN" sz="45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CE64B88-3CA8-6D04-497C-131A828192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016" y="2965980"/>
            <a:ext cx="1600200" cy="1727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6FADFC4-0CD7-1AFF-05E8-3CD0F664C02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0259" y="2991380"/>
            <a:ext cx="1498600" cy="1701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9C1D5F4-5F9B-AA6C-AE1C-ED08FA512C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02" y="2953280"/>
            <a:ext cx="1651000" cy="17399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3DED79-503A-92F5-A76C-B5BF58496A1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69373" y="2915180"/>
            <a:ext cx="1587500" cy="177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0C448F7-6898-1FED-5581-E6BC2445A3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47745" y="2909960"/>
            <a:ext cx="19304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0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animBg="1"/>
      <p:bldP spid="1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66761" y="66557"/>
            <a:ext cx="259080" cy="12443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D7310-1212-644C-932A-10F318EC0BC3}"/>
              </a:ext>
            </a:extLst>
          </p:cNvPr>
          <p:cNvGrpSpPr/>
          <p:nvPr/>
        </p:nvGrpSpPr>
        <p:grpSpPr>
          <a:xfrm>
            <a:off x="1818168" y="79451"/>
            <a:ext cx="6480309" cy="1094945"/>
            <a:chOff x="2424222" y="334752"/>
            <a:chExt cx="7895403" cy="12311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F712306-B569-924A-B7D8-0F8B7CD6E071}"/>
                </a:ext>
              </a:extLst>
            </p:cNvPr>
            <p:cNvGrpSpPr/>
            <p:nvPr/>
          </p:nvGrpSpPr>
          <p:grpSpPr>
            <a:xfrm>
              <a:off x="2424222" y="334752"/>
              <a:ext cx="7895403" cy="1231107"/>
              <a:chOff x="2594342" y="320210"/>
              <a:chExt cx="7895403" cy="1231107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1C7B9C70-3420-234E-AE56-7E5946EB1514}"/>
                  </a:ext>
                </a:extLst>
              </p:cNvPr>
              <p:cNvSpPr/>
              <p:nvPr/>
            </p:nvSpPr>
            <p:spPr>
              <a:xfrm>
                <a:off x="2594342" y="320210"/>
                <a:ext cx="7895403" cy="1231107"/>
              </a:xfrm>
              <a:prstGeom prst="roundRect">
                <a:avLst/>
              </a:prstGeom>
              <a:noFill/>
              <a:ln w="762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endParaRPr lang="en-VN" sz="1350" kern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7890D57-8E14-3141-85E5-3A79B2F3C654}"/>
                  </a:ext>
                </a:extLst>
              </p:cNvPr>
              <p:cNvSpPr/>
              <p:nvPr/>
            </p:nvSpPr>
            <p:spPr>
              <a:xfrm>
                <a:off x="3877906" y="416688"/>
                <a:ext cx="6542025" cy="10381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685800">
                  <a:buClrTx/>
                  <a:defRPr/>
                </a:pPr>
                <a:r>
                  <a:rPr lang="vi-VN" sz="2700" b="1" kern="1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Tại sao nhà Tống lại đem quân xâm lược nước ta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486E93C-4269-9B4E-892E-380FF2FB22B6}"/>
                </a:ext>
              </a:extLst>
            </p:cNvPr>
            <p:cNvSpPr/>
            <p:nvPr/>
          </p:nvSpPr>
          <p:spPr>
            <a:xfrm>
              <a:off x="2463379" y="492210"/>
              <a:ext cx="1453849" cy="76996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685800">
                <a:buClrTx/>
              </a:pPr>
              <a:r>
                <a:rPr lang="en-US" sz="4000" b="1" kern="120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Why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09F99B9-53A7-6C40-8464-D30CEA98306C}"/>
              </a:ext>
            </a:extLst>
          </p:cNvPr>
          <p:cNvSpPr/>
          <p:nvPr/>
        </p:nvSpPr>
        <p:spPr>
          <a:xfrm>
            <a:off x="278607" y="1197117"/>
            <a:ext cx="3138361" cy="349632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VN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A4A9D-CCEF-944F-A433-8B0F2CDA387D}"/>
              </a:ext>
            </a:extLst>
          </p:cNvPr>
          <p:cNvSpPr/>
          <p:nvPr/>
        </p:nvSpPr>
        <p:spPr>
          <a:xfrm>
            <a:off x="278607" y="1162410"/>
            <a:ext cx="3288005" cy="3456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1672" algn="ctr" defTabSz="685800">
              <a:lnSpc>
                <a:spcPct val="115000"/>
              </a:lnSpc>
              <a:buClrTx/>
            </a:pP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b="1" kern="1200" dirty="0" err="1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</a:p>
          <a:p>
            <a:pPr indent="41672" algn="ctr" defTabSz="685800">
              <a:lnSpc>
                <a:spcPct val="115000"/>
              </a:lnSpc>
              <a:buClrTx/>
            </a:pP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kỉ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XI,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gặp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khăn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chồng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chất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quyết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tình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trạng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khủng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hoảng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vua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Tống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tiến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xâm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lược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lang="en-US" sz="24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9" name="AutoShape 2" descr="宋仁宗- 維基百科，自由的百科全書">
            <a:extLst>
              <a:ext uri="{FF2B5EF4-FFF2-40B4-BE49-F238E27FC236}">
                <a16:creationId xmlns:a16="http://schemas.microsoft.com/office/drawing/2014/main" id="{3607F72A-D015-2822-2A02-7096819B3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A8B6FA-6219-C80F-BDC5-D5E348BF467D}"/>
              </a:ext>
            </a:extLst>
          </p:cNvPr>
          <p:cNvGrpSpPr/>
          <p:nvPr/>
        </p:nvGrpSpPr>
        <p:grpSpPr>
          <a:xfrm>
            <a:off x="3566612" y="1295996"/>
            <a:ext cx="5546383" cy="3859113"/>
            <a:chOff x="3566612" y="1295996"/>
            <a:chExt cx="5546383" cy="38591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2B302F-8A77-1042-1317-C35CF05D2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612" y="1295996"/>
              <a:ext cx="2583092" cy="331056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CFC36E-0589-5779-14A1-1CD5B9C0B89B}"/>
                </a:ext>
              </a:extLst>
            </p:cNvPr>
            <p:cNvSpPr txBox="1"/>
            <p:nvPr/>
          </p:nvSpPr>
          <p:spPr>
            <a:xfrm>
              <a:off x="3732611" y="4693444"/>
              <a:ext cx="24170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2FE265-732A-538C-9DC2-6CE9D1379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49704" y="1310906"/>
              <a:ext cx="2963291" cy="331056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E6ED81B-24A7-F843-D841-439C2D40E475}"/>
                </a:ext>
              </a:extLst>
            </p:cNvPr>
            <p:cNvSpPr txBox="1"/>
            <p:nvPr/>
          </p:nvSpPr>
          <p:spPr>
            <a:xfrm>
              <a:off x="6465347" y="4681835"/>
              <a:ext cx="241709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Tống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4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âm mưu của nahf tống">
            <a:hlinkClick r:id="" action="ppaction://media"/>
            <a:extLst>
              <a:ext uri="{FF2B5EF4-FFF2-40B4-BE49-F238E27FC236}">
                <a16:creationId xmlns:a16="http://schemas.microsoft.com/office/drawing/2014/main" id="{0883A040-D042-68EF-959C-C55AC13E2A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4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F85B717-FF0D-7A44-82E3-52CA795C4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4089" r="25110" b="3466"/>
          <a:stretch/>
        </p:blipFill>
        <p:spPr bwMode="auto">
          <a:xfrm>
            <a:off x="3451605" y="34306"/>
            <a:ext cx="2404872" cy="521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767689-201E-7348-9E82-1FCBD54E47A2}"/>
              </a:ext>
            </a:extLst>
          </p:cNvPr>
          <p:cNvGrpSpPr/>
          <p:nvPr/>
        </p:nvGrpSpPr>
        <p:grpSpPr>
          <a:xfrm>
            <a:off x="-20563" y="0"/>
            <a:ext cx="3319273" cy="954107"/>
            <a:chOff x="-7018" y="91581"/>
            <a:chExt cx="3319273" cy="954107"/>
          </a:xfrm>
        </p:grpSpPr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6441875F-73D2-2541-8001-6748150B712B}"/>
                </a:ext>
              </a:extLst>
            </p:cNvPr>
            <p:cNvSpPr/>
            <p:nvPr/>
          </p:nvSpPr>
          <p:spPr>
            <a:xfrm>
              <a:off x="27432" y="134111"/>
              <a:ext cx="3182112" cy="886449"/>
            </a:xfrm>
            <a:prstGeom prst="wedgeRoundRectCallout">
              <a:avLst>
                <a:gd name="adj1" fmla="val 59340"/>
                <a:gd name="adj2" fmla="val 114825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771890-9C59-F449-90EB-D632015CD6E7}"/>
                </a:ext>
              </a:extLst>
            </p:cNvPr>
            <p:cNvSpPr txBox="1"/>
            <p:nvPr/>
          </p:nvSpPr>
          <p:spPr>
            <a:xfrm>
              <a:off x="-7018" y="91581"/>
              <a:ext cx="3319273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 khố cạn kiệt tài chính nguy ngập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B26F09-1316-E242-965D-EE2008898844}"/>
              </a:ext>
            </a:extLst>
          </p:cNvPr>
          <p:cNvGrpSpPr/>
          <p:nvPr/>
        </p:nvGrpSpPr>
        <p:grpSpPr>
          <a:xfrm>
            <a:off x="6127331" y="34305"/>
            <a:ext cx="2989237" cy="1007685"/>
            <a:chOff x="6127331" y="34305"/>
            <a:chExt cx="2989237" cy="1007685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E56A2FFC-3939-C347-8F5D-1545410D9C74}"/>
                </a:ext>
              </a:extLst>
            </p:cNvPr>
            <p:cNvSpPr/>
            <p:nvPr/>
          </p:nvSpPr>
          <p:spPr>
            <a:xfrm>
              <a:off x="6127331" y="34305"/>
              <a:ext cx="2989237" cy="1007685"/>
            </a:xfrm>
            <a:prstGeom prst="wedgeRoundRectCallout">
              <a:avLst>
                <a:gd name="adj1" fmla="val -60583"/>
                <a:gd name="adj2" fmla="val 95510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DEBAC7-573C-554B-93C3-DEC345A10D0B}"/>
                </a:ext>
              </a:extLst>
            </p:cNvPr>
            <p:cNvSpPr txBox="1"/>
            <p:nvPr/>
          </p:nvSpPr>
          <p:spPr>
            <a:xfrm>
              <a:off x="6309072" y="224144"/>
              <a:ext cx="27963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bộ mâu thuẫn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DB8ABEF-B662-824C-B740-F50BED172E61}"/>
              </a:ext>
            </a:extLst>
          </p:cNvPr>
          <p:cNvGrpSpPr/>
          <p:nvPr/>
        </p:nvGrpSpPr>
        <p:grpSpPr>
          <a:xfrm>
            <a:off x="27432" y="3758505"/>
            <a:ext cx="3182112" cy="1432496"/>
            <a:chOff x="27432" y="3758505"/>
            <a:chExt cx="3182112" cy="1432496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9BBCE7D6-D612-BD47-A1CD-5D0FFD535FAF}"/>
                </a:ext>
              </a:extLst>
            </p:cNvPr>
            <p:cNvSpPr/>
            <p:nvPr/>
          </p:nvSpPr>
          <p:spPr>
            <a:xfrm>
              <a:off x="27432" y="3758505"/>
              <a:ext cx="3182112" cy="1384995"/>
            </a:xfrm>
            <a:prstGeom prst="wedgeRoundRectCallout">
              <a:avLst>
                <a:gd name="adj1" fmla="val 52384"/>
                <a:gd name="adj2" fmla="val -114874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5418B0-14C9-164C-B5BD-257F1213A113}"/>
                </a:ext>
              </a:extLst>
            </p:cNvPr>
            <p:cNvSpPr txBox="1"/>
            <p:nvPr/>
          </p:nvSpPr>
          <p:spPr>
            <a:xfrm>
              <a:off x="38565" y="3806006"/>
              <a:ext cx="310725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dân đói khổ, nhiều nơi nổi dậy đấu tranh.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456EB2-3C0F-C243-B6DA-067056753F04}"/>
              </a:ext>
            </a:extLst>
          </p:cNvPr>
          <p:cNvGrpSpPr/>
          <p:nvPr/>
        </p:nvGrpSpPr>
        <p:grpSpPr>
          <a:xfrm>
            <a:off x="5923323" y="3375119"/>
            <a:ext cx="3182112" cy="1815882"/>
            <a:chOff x="5923323" y="3375119"/>
            <a:chExt cx="3182112" cy="1815882"/>
          </a:xfrm>
        </p:grpSpPr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461CD5E0-B68F-F74B-89D4-DE20E10C3299}"/>
                </a:ext>
              </a:extLst>
            </p:cNvPr>
            <p:cNvSpPr/>
            <p:nvPr/>
          </p:nvSpPr>
          <p:spPr>
            <a:xfrm>
              <a:off x="5923323" y="3422620"/>
              <a:ext cx="3182112" cy="1720880"/>
            </a:xfrm>
            <a:prstGeom prst="wedgeRoundRectCallout">
              <a:avLst>
                <a:gd name="adj1" fmla="val -54053"/>
                <a:gd name="adj2" fmla="val -82949"/>
                <a:gd name="adj3" fmla="val 16667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2993CE-F2B3-3B4D-A8B0-093C1219055E}"/>
                </a:ext>
              </a:extLst>
            </p:cNvPr>
            <p:cNvSpPr txBox="1"/>
            <p:nvPr/>
          </p:nvSpPr>
          <p:spPr>
            <a:xfrm>
              <a:off x="6098538" y="3375119"/>
              <a:ext cx="29431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Vùng biên cương thường xuyên bị hai nước Liêu-Hạ quấy nhiễu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6979E3D3-0496-B941-BD23-1B6992DE0480}"/>
              </a:ext>
            </a:extLst>
          </p:cNvPr>
          <p:cNvSpPr/>
          <p:nvPr/>
        </p:nvSpPr>
        <p:spPr>
          <a:xfrm>
            <a:off x="511366" y="1615238"/>
            <a:ext cx="182614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C49FF9-0E2C-C94F-A4CC-B34B948655B9}"/>
              </a:ext>
            </a:extLst>
          </p:cNvPr>
          <p:cNvSpPr/>
          <p:nvPr/>
        </p:nvSpPr>
        <p:spPr>
          <a:xfrm>
            <a:off x="6451866" y="1550875"/>
            <a:ext cx="22365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5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36"/>
          <p:cNvGrpSpPr/>
          <p:nvPr/>
        </p:nvGrpSpPr>
        <p:grpSpPr>
          <a:xfrm rot="10800000">
            <a:off x="5583911" y="252081"/>
            <a:ext cx="4545173" cy="5340275"/>
            <a:chOff x="-1304773" y="-1131675"/>
            <a:chExt cx="4545173" cy="5340275"/>
          </a:xfrm>
        </p:grpSpPr>
        <p:pic>
          <p:nvPicPr>
            <p:cNvPr id="421" name="Google Shape;421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10800000" flipH="1">
              <a:off x="-54324" y="2539975"/>
              <a:ext cx="1184750" cy="1668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2" name="Google Shape;42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4065820">
              <a:off x="1802577" y="-593946"/>
              <a:ext cx="1167272" cy="13684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3" name="Google Shape;423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-1075509" y="-1131675"/>
              <a:ext cx="3641590" cy="3060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4" name="Google Shape;424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-938027" y="929395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6E48ABA-62E4-9848-9F0F-16D848C2A21E}"/>
              </a:ext>
            </a:extLst>
          </p:cNvPr>
          <p:cNvSpPr/>
          <p:nvPr/>
        </p:nvSpPr>
        <p:spPr>
          <a:xfrm>
            <a:off x="-40318" y="1137701"/>
            <a:ext cx="511793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“Sau</a:t>
            </a:r>
            <a:r>
              <a:rPr lang="en-US" altLang="en-VN" sz="32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9230B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khi</a:t>
            </a:r>
            <a:r>
              <a:rPr lang="en-US" altLang="en-VN" sz="3200" dirty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Giao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Chỉ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(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Đại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Việt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)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thua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đặt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thành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quận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huyện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trị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sung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công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cải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nếu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thắng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được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Đại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Việt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thì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thế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Tống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sẽ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tăng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và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nước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Liêu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Hạ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sẽ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phải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kiêng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en-VN" sz="3200" dirty="0" err="1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nể</a:t>
            </a:r>
            <a:r>
              <a:rPr lang="en-US" altLang="en-VN" sz="3200" dirty="0">
                <a:solidFill>
                  <a:srgbClr val="7E062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”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rminator 13">
            <a:extLst>
              <a:ext uri="{FF2B5EF4-FFF2-40B4-BE49-F238E27FC236}">
                <a16:creationId xmlns:a16="http://schemas.microsoft.com/office/drawing/2014/main" id="{BE3F978A-6EC5-6540-B6DF-4359AA0C9175}"/>
              </a:ext>
            </a:extLst>
          </p:cNvPr>
          <p:cNvSpPr/>
          <p:nvPr/>
        </p:nvSpPr>
        <p:spPr>
          <a:xfrm>
            <a:off x="330205" y="245523"/>
            <a:ext cx="3624055" cy="791789"/>
          </a:xfrm>
          <a:prstGeom prst="flowChartTerminator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 Thần Tông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975E4C-454C-7C77-FC11-EE146BCC5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89742" y="-122762"/>
            <a:ext cx="2842900" cy="53890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B7E5C7-3CD1-44C1-C107-0DF769A703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8710" y="4298982"/>
            <a:ext cx="959650" cy="959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14" grpId="0" animBg="1"/>
        </p:bldLst>
      </p:timing>
    </mc:Fallback>
  </mc:AlternateContent>
</p:sld>
</file>

<file path=ppt/theme/theme1.xml><?xml version="1.0" encoding="utf-8"?>
<a:theme xmlns:a="http://schemas.openxmlformats.org/drawingml/2006/main" name="Language Arts Subject for Highschool - 9th Grade: Comparing Texts">
  <a:themeElements>
    <a:clrScheme name="Simple Light">
      <a:dk1>
        <a:srgbClr val="462D1D"/>
      </a:dk1>
      <a:lt1>
        <a:srgbClr val="FFFFFF"/>
      </a:lt1>
      <a:dk2>
        <a:srgbClr val="462D1D"/>
      </a:dk2>
      <a:lt2>
        <a:srgbClr val="FFFFFF"/>
      </a:lt2>
      <a:accent1>
        <a:srgbClr val="FBF0ED"/>
      </a:accent1>
      <a:accent2>
        <a:srgbClr val="F9E2DA"/>
      </a:accent2>
      <a:accent3>
        <a:srgbClr val="724332"/>
      </a:accent3>
      <a:accent4>
        <a:srgbClr val="FBF0ED"/>
      </a:accent4>
      <a:accent5>
        <a:srgbClr val="F9E2DA"/>
      </a:accent5>
      <a:accent6>
        <a:srgbClr val="AA7F70"/>
      </a:accent6>
      <a:hlink>
        <a:srgbClr val="AA7F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Lección de Historia de España by Slidesgo">
  <a:themeElements>
    <a:clrScheme name="Simple Light">
      <a:dk1>
        <a:srgbClr val="000000"/>
      </a:dk1>
      <a:lt1>
        <a:srgbClr val="FFFFFF"/>
      </a:lt1>
      <a:dk2>
        <a:srgbClr val="A01127"/>
      </a:dk2>
      <a:lt2>
        <a:srgbClr val="EFDAA3"/>
      </a:lt2>
      <a:accent1>
        <a:srgbClr val="FEFCE3"/>
      </a:accent1>
      <a:accent2>
        <a:srgbClr val="FFD629"/>
      </a:accent2>
      <a:accent3>
        <a:srgbClr val="A01127"/>
      </a:accent3>
      <a:accent4>
        <a:srgbClr val="EFDAA3"/>
      </a:accent4>
      <a:accent5>
        <a:srgbClr val="FFD629"/>
      </a:accent5>
      <a:accent6>
        <a:srgbClr val="A01127"/>
      </a:accent6>
      <a:hlink>
        <a:srgbClr val="FFD62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Minimalist Aesthetic Slideshow by Slidesgo">
  <a:themeElements>
    <a:clrScheme name="Simple Light">
      <a:dk1>
        <a:srgbClr val="6D5B57"/>
      </a:dk1>
      <a:lt1>
        <a:srgbClr val="F2E1D8"/>
      </a:lt1>
      <a:dk2>
        <a:srgbClr val="595959"/>
      </a:dk2>
      <a:lt2>
        <a:srgbClr val="B08980"/>
      </a:lt2>
      <a:accent1>
        <a:srgbClr val="6D5B57"/>
      </a:accent1>
      <a:accent2>
        <a:srgbClr val="F2E1D8"/>
      </a:accent2>
      <a:accent3>
        <a:srgbClr val="595959"/>
      </a:accent3>
      <a:accent4>
        <a:srgbClr val="B08980"/>
      </a:accent4>
      <a:accent5>
        <a:srgbClr val="F2E1D8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ory Theme Card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3768"/>
      </a:accent1>
      <a:accent2>
        <a:srgbClr val="12889B"/>
      </a:accent2>
      <a:accent3>
        <a:srgbClr val="7BDAD6"/>
      </a:accent3>
      <a:accent4>
        <a:srgbClr val="FEC200"/>
      </a:accent4>
      <a:accent5>
        <a:srgbClr val="EB7B24"/>
      </a:accent5>
      <a:accent6>
        <a:srgbClr val="CC2225"/>
      </a:accent6>
      <a:hlink>
        <a:srgbClr val="7BDA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Floral Drawings Slides">
  <a:themeElements>
    <a:clrScheme name="Custom 347">
      <a:dk1>
        <a:srgbClr val="2E2E2E"/>
      </a:dk1>
      <a:lt1>
        <a:srgbClr val="FFFFFF"/>
      </a:lt1>
      <a:dk2>
        <a:srgbClr val="757575"/>
      </a:dk2>
      <a:lt2>
        <a:srgbClr val="F6F6E9"/>
      </a:lt2>
      <a:accent1>
        <a:srgbClr val="1C3B33"/>
      </a:accent1>
      <a:accent2>
        <a:srgbClr val="295C4E"/>
      </a:accent2>
      <a:accent3>
        <a:srgbClr val="2CB892"/>
      </a:accent3>
      <a:accent4>
        <a:srgbClr val="EFA593"/>
      </a:accent4>
      <a:accent5>
        <a:srgbClr val="D35E42"/>
      </a:accent5>
      <a:accent6>
        <a:srgbClr val="D5D598"/>
      </a:accent6>
      <a:hlink>
        <a:srgbClr val="295C4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1346</Words>
  <Application>Microsoft Office PowerPoint</Application>
  <PresentationFormat>On-screen Show (16:9)</PresentationFormat>
  <Paragraphs>224</Paragraphs>
  <Slides>36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36</vt:i4>
      </vt:variant>
    </vt:vector>
  </HeadingPairs>
  <TitlesOfParts>
    <vt:vector size="88" baseType="lpstr">
      <vt:lpstr>小白</vt:lpstr>
      <vt:lpstr>Roboto Condensed</vt:lpstr>
      <vt:lpstr>宋体</vt:lpstr>
      <vt:lpstr>Oxygen Light</vt:lpstr>
      <vt:lpstr>SVN-Blenda Script</vt:lpstr>
      <vt:lpstr>Calibri</vt:lpstr>
      <vt:lpstr>SNELL ROUNDHAND BLACK</vt:lpstr>
      <vt:lpstr>Calibri Light</vt:lpstr>
      <vt:lpstr>ITC Avant Garde Std Bk</vt:lpstr>
      <vt:lpstr>Open Sans</vt:lpstr>
      <vt:lpstr>Karla</vt:lpstr>
      <vt:lpstr>Patrick Hand SC</vt:lpstr>
      <vt:lpstr>Quintessential</vt:lpstr>
      <vt:lpstr>Bebas Neue</vt:lpstr>
      <vt:lpstr>Gilda Display</vt:lpstr>
      <vt:lpstr>等线</vt:lpstr>
      <vt:lpstr>Arial Unicode MS</vt:lpstr>
      <vt:lpstr>PT Sans</vt:lpstr>
      <vt:lpstr>ABeeZee</vt:lpstr>
      <vt:lpstr>Livvic</vt:lpstr>
      <vt:lpstr>Patrick Hand</vt:lpstr>
      <vt:lpstr>Verdana</vt:lpstr>
      <vt:lpstr>Oxygen</vt:lpstr>
      <vt:lpstr>Arial</vt:lpstr>
      <vt:lpstr>Rochester</vt:lpstr>
      <vt:lpstr>Roboto Condensed Light</vt:lpstr>
      <vt:lpstr>SNELL ROUNDHAND BLACK</vt:lpstr>
      <vt:lpstr>印品丫丫体-D版</vt:lpstr>
      <vt:lpstr>PT Serif</vt:lpstr>
      <vt:lpstr>Domine</vt:lpstr>
      <vt:lpstr>Amaranth</vt:lpstr>
      <vt:lpstr>微软雅黑</vt:lpstr>
      <vt:lpstr>Times New Roman</vt:lpstr>
      <vt:lpstr>Muli</vt:lpstr>
      <vt:lpstr>Cambria</vt:lpstr>
      <vt:lpstr>Poiret One</vt:lpstr>
      <vt:lpstr>Tahoma</vt:lpstr>
      <vt:lpstr>Language Arts Subject for Highschool - 9th Grade: Comparing Texts</vt:lpstr>
      <vt:lpstr>Office Theme</vt:lpstr>
      <vt:lpstr>Story Theme Cards by Slidesgo</vt:lpstr>
      <vt:lpstr>2_Office Theme</vt:lpstr>
      <vt:lpstr>English Language Grammar Rules by Slidesgo</vt:lpstr>
      <vt:lpstr>Floral Drawings Slides</vt:lpstr>
      <vt:lpstr>3_Office Theme</vt:lpstr>
      <vt:lpstr>4_Office Theme</vt:lpstr>
      <vt:lpstr>5_Office Theme</vt:lpstr>
      <vt:lpstr>1_Office Theme</vt:lpstr>
      <vt:lpstr>Lección de Historia de España by Slidesgo</vt:lpstr>
      <vt:lpstr>6_Office Theme</vt:lpstr>
      <vt:lpstr>1_Non Canonical Gospels Thesis by Slidesgo</vt:lpstr>
      <vt:lpstr>Minimalist Aesthetic Slideshow by Slidesgo</vt:lpstr>
      <vt:lpstr>7_Office Theme</vt:lpstr>
      <vt:lpstr>PowerPoint Presentation</vt:lpstr>
      <vt:lpstr>PowerPoint Presentation</vt:lpstr>
      <vt:lpstr>CUỘC KHÁNG CHIẾN CHỐNG QUÂN TỐNG XÂM LƯỢC CỦA NHÀ LÝ (1075 – 1077) (T1)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CHUẨN BỊ CỦA NHÀ LÝ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Cuộc kháng chiến chống quân  xâm lược Tống (1075 – 1077)</dc:title>
  <dc:creator>Administrator</dc:creator>
  <cp:lastModifiedBy>OSC</cp:lastModifiedBy>
  <cp:revision>52</cp:revision>
  <dcterms:modified xsi:type="dcterms:W3CDTF">2023-04-11T07:43:27Z</dcterms:modified>
</cp:coreProperties>
</file>