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86" d="100"/>
          <a:sy n="86" d="100"/>
        </p:scale>
        <p:origin x="5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10/5/2023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10/5/2023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emf"/><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image" Target="../media/image2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4.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2.png"/><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5.bin"/><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0.bin"/><Relationship Id="rId3" Type="http://schemas.openxmlformats.org/officeDocument/2006/relationships/image" Target="../media/image4.png"/><Relationship Id="rId7" Type="http://schemas.openxmlformats.org/officeDocument/2006/relationships/oleObject" Target="../embeddings/oleObject7.bin"/><Relationship Id="rId12"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microsoft.com/office/2007/relationships/hdphoto" Target="../media/hdphoto13.wdp"/><Relationship Id="rId11" Type="http://schemas.openxmlformats.org/officeDocument/2006/relationships/oleObject" Target="../embeddings/oleObject9.bin"/><Relationship Id="rId5" Type="http://schemas.openxmlformats.org/officeDocument/2006/relationships/image" Target="../media/image29.png"/><Relationship Id="rId10" Type="http://schemas.openxmlformats.org/officeDocument/2006/relationships/image" Target="../media/image26.wmf"/><Relationship Id="rId4" Type="http://schemas.microsoft.com/office/2007/relationships/hdphoto" Target="../media/hdphoto4.wdp"/><Relationship Id="rId9" Type="http://schemas.openxmlformats.org/officeDocument/2006/relationships/oleObject" Target="../embeddings/oleObject8.bin"/><Relationship Id="rId14" Type="http://schemas.openxmlformats.org/officeDocument/2006/relationships/image" Target="../media/image28.wmf"/></Relationships>
</file>

<file path=ppt/slides/_rels/slide3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4.png"/><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microsoft.com/office/2007/relationships/hdphoto" Target="../media/hdphoto13.wdp"/><Relationship Id="rId11" Type="http://schemas.openxmlformats.org/officeDocument/2006/relationships/oleObject" Target="../embeddings/oleObject14.bin"/><Relationship Id="rId5" Type="http://schemas.openxmlformats.org/officeDocument/2006/relationships/image" Target="../media/image29.png"/><Relationship Id="rId10" Type="http://schemas.openxmlformats.org/officeDocument/2006/relationships/oleObject" Target="../embeddings/oleObject13.bin"/><Relationship Id="rId4" Type="http://schemas.microsoft.com/office/2007/relationships/hdphoto" Target="../media/hdphoto4.wdp"/><Relationship Id="rId9"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8.bin"/><Relationship Id="rId3" Type="http://schemas.openxmlformats.org/officeDocument/2006/relationships/image" Target="../media/image4.png"/><Relationship Id="rId7" Type="http://schemas.openxmlformats.org/officeDocument/2006/relationships/oleObject" Target="../embeddings/oleObject15.bin"/><Relationship Id="rId12"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microsoft.com/office/2007/relationships/hdphoto" Target="../media/hdphoto13.wdp"/><Relationship Id="rId11" Type="http://schemas.openxmlformats.org/officeDocument/2006/relationships/oleObject" Target="../embeddings/oleObject17.bin"/><Relationship Id="rId5" Type="http://schemas.openxmlformats.org/officeDocument/2006/relationships/image" Target="../media/image29.png"/><Relationship Id="rId10" Type="http://schemas.openxmlformats.org/officeDocument/2006/relationships/image" Target="../media/image31.wmf"/><Relationship Id="rId4" Type="http://schemas.microsoft.com/office/2007/relationships/hdphoto" Target="../media/hdphoto4.wdp"/><Relationship Id="rId9" Type="http://schemas.openxmlformats.org/officeDocument/2006/relationships/oleObject" Target="../embeddings/oleObject16.bin"/><Relationship Id="rId14" Type="http://schemas.openxmlformats.org/officeDocument/2006/relationships/image" Target="../media/image33.wmf"/></Relationships>
</file>

<file path=ppt/slides/_rels/slide3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4.png"/><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microsoft.com/office/2007/relationships/hdphoto" Target="../media/hdphoto13.wdp"/><Relationship Id="rId11" Type="http://schemas.openxmlformats.org/officeDocument/2006/relationships/oleObject" Target="../embeddings/oleObject22.bin"/><Relationship Id="rId5" Type="http://schemas.openxmlformats.org/officeDocument/2006/relationships/image" Target="../media/image29.png"/><Relationship Id="rId10" Type="http://schemas.openxmlformats.org/officeDocument/2006/relationships/oleObject" Target="../embeddings/oleObject21.bin"/><Relationship Id="rId4" Type="http://schemas.microsoft.com/office/2007/relationships/hdphoto" Target="../media/hdphoto4.wdp"/><Relationship Id="rId9"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23.bin"/><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spid="_x0000_s1026"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5"/>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spid="_x0000_s2050" r:id="rId7" imgW="406048" imgH="215713" progId="Equation.DSMT4">
                  <p:embed/>
                </p:oleObj>
              </mc:Choice>
              <mc:Fallback>
                <p:oleObj r:id="rId7"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spid="_x0000_s3074" r:id="rId7" imgW="406048" imgH="215713" progId="Equation.DSMT4">
                  <p:embed/>
                </p:oleObj>
              </mc:Choice>
              <mc:Fallback>
                <p:oleObj r:id="rId7"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5"/>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spid="_x0000_s4098"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spid="_x0000_s5122" r:id="rId5" imgW="431613" imgH="228501" progId="Equation.3">
                  <p:embed/>
                </p:oleObj>
              </mc:Choice>
              <mc:Fallback>
                <p:oleObj r:id="rId5"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spid="_x0000_s5123" r:id="rId7" imgW="406048" imgH="215713" progId="Equation.DSMT4">
                  <p:embed/>
                </p:oleObj>
              </mc:Choice>
              <mc:Fallback>
                <p:oleObj r:id="rId7"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spid="_x0000_s6146" r:id="rId7" imgW="1104900" imgH="254000" progId="Equation.DSMT4">
                  <p:embed/>
                </p:oleObj>
              </mc:Choice>
              <mc:Fallback>
                <p:oleObj r:id="rId7" imgW="1104900" imgH="2540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spid="_x0000_s6147" r:id="rId9" imgW="1104900" imgH="254000" progId="Equation.DSMT4">
                  <p:embed/>
                </p:oleObj>
              </mc:Choice>
              <mc:Fallback>
                <p:oleObj r:id="rId9" imgW="1104900" imgH="2540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spid="_x0000_s6148" r:id="rId11" imgW="1104900" imgH="254000" progId="Equation.DSMT4">
                  <p:embed/>
                </p:oleObj>
              </mc:Choice>
              <mc:Fallback>
                <p:oleObj r:id="rId11" imgW="1104900" imgH="2540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spid="_x0000_s6149" r:id="rId13" imgW="1104900" imgH="254000" progId="Equation.DSMT4">
                  <p:embed/>
                </p:oleObj>
              </mc:Choice>
              <mc:Fallback>
                <p:oleObj r:id="rId13" imgW="1104900" imgH="254000"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spid="_x0000_s7170" r:id="rId7" imgW="406048" imgH="215713" progId="Equation.DSMT4">
                  <p:embed/>
                </p:oleObj>
              </mc:Choice>
              <mc:Fallback>
                <p:oleObj r:id="rId7" imgW="406048" imgH="215713"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spid="_x0000_s7171" r:id="rId9" imgW="406048" imgH="215713" progId="Equation.DSMT4">
                  <p:embed/>
                </p:oleObj>
              </mc:Choice>
              <mc:Fallback>
                <p:oleObj r:id="rId9"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spid="_x0000_s7172" r:id="rId10" imgW="406048" imgH="215713" progId="Equation.DSMT4">
                  <p:embed/>
                </p:oleObj>
              </mc:Choice>
              <mc:Fallback>
                <p:oleObj r:id="rId10"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spid="_x0000_s7173" r:id="rId11" imgW="406048" imgH="215713" progId="Equation.DSMT4">
                  <p:embed/>
                </p:oleObj>
              </mc:Choice>
              <mc:Fallback>
                <p:oleObj r:id="rId11"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spid="_x0000_s8194" r:id="rId7" imgW="2108200" imgH="254000" progId="Equation.DSMT4">
                  <p:embed/>
                </p:oleObj>
              </mc:Choice>
              <mc:Fallback>
                <p:oleObj r:id="rId7" imgW="2108200" imgH="2540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spid="_x0000_s8195" r:id="rId9" imgW="1968500" imgH="254000" progId="Equation.DSMT4">
                  <p:embed/>
                </p:oleObj>
              </mc:Choice>
              <mc:Fallback>
                <p:oleObj r:id="rId9" imgW="1968500" imgH="2540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spid="_x0000_s8196" r:id="rId11" imgW="1968500" imgH="254000" progId="Equation.DSMT4">
                  <p:embed/>
                </p:oleObj>
              </mc:Choice>
              <mc:Fallback>
                <p:oleObj r:id="rId11" imgW="1968500" imgH="2540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spid="_x0000_s8197" r:id="rId13" imgW="1968500" imgH="254000" progId="Equation.DSMT4">
                  <p:embed/>
                </p:oleObj>
              </mc:Choice>
              <mc:Fallback>
                <p:oleObj r:id="rId13" imgW="1968500" imgH="2540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spid="_x0000_s9218" r:id="rId7" imgW="406048" imgH="215713" progId="Equation.DSMT4">
                  <p:embed/>
                </p:oleObj>
              </mc:Choice>
              <mc:Fallback>
                <p:oleObj r:id="rId7"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spid="_x0000_s9219" r:id="rId9" imgW="406048" imgH="215713" progId="Equation.DSMT4">
                  <p:embed/>
                </p:oleObj>
              </mc:Choice>
              <mc:Fallback>
                <p:oleObj r:id="rId9"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spid="_x0000_s9220" r:id="rId10" imgW="406048" imgH="215713" progId="Equation.DSMT4">
                  <p:embed/>
                </p:oleObj>
              </mc:Choice>
              <mc:Fallback>
                <p:oleObj r:id="rId10"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spid="_x0000_s9221" r:id="rId11" imgW="406048" imgH="215713" progId="Equation.DSMT4">
                  <p:embed/>
                </p:oleObj>
              </mc:Choice>
              <mc:Fallback>
                <p:oleObj r:id="rId11"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spid="_x0000_s10242" r:id="rId5" imgW="1269449" imgH="253890" progId="Equation.DSMT4">
                  <p:embed/>
                </p:oleObj>
              </mc:Choice>
              <mc:Fallback>
                <p:oleObj r:id="rId5" imgW="1269449" imgH="25389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3594</Words>
  <Application>Microsoft Office PowerPoint</Application>
  <PresentationFormat>Widescreen</PresentationFormat>
  <Paragraphs>436</Paragraphs>
  <Slides>43</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8" baseType="lpstr">
      <vt:lpstr>Microsoft YaHei</vt:lpstr>
      <vt:lpstr>.VnTime</vt:lpstr>
      <vt:lpstr>Arial</vt:lpstr>
      <vt:lpstr>Calibri</vt:lpstr>
      <vt:lpstr>Calibri Light</vt:lpstr>
      <vt:lpstr>Cambria Math</vt:lpstr>
      <vt:lpstr>Segoe UI</vt:lpstr>
      <vt:lpstr>Tahoma</vt:lpstr>
      <vt:lpstr>Times New Roman</vt:lpstr>
      <vt:lpstr>UTM Azuki</vt:lpstr>
      <vt:lpstr>UTM Nyala</vt:lpstr>
      <vt:lpstr>Wingdings</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Administrator</cp:lastModifiedBy>
  <cp:revision>28</cp:revision>
  <dcterms:created xsi:type="dcterms:W3CDTF">2023-07-12T15:22:11Z</dcterms:created>
  <dcterms:modified xsi:type="dcterms:W3CDTF">2023-10-05T01:07:38Z</dcterms:modified>
</cp:coreProperties>
</file>